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7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ms-office.chartstyle+xml" PartName="/ppt/charts/style7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"/>
  </p:notesMasterIdLst>
  <p:sldIdLst>
    <p:sldId id="256" r:id="rId4"/>
    <p:sldId id="279" r:id="rId5"/>
    <p:sldId id="264" r:id="rId6"/>
    <p:sldId id="257" r:id="rId7"/>
    <p:sldId id="269" r:id="rId8"/>
    <p:sldId id="278" r:id="rId9"/>
    <p:sldId id="266" r:id="rId10"/>
    <p:sldId id="280" r:id="rId11"/>
    <p:sldId id="267" r:id="rId12"/>
    <p:sldId id="272" r:id="rId13"/>
    <p:sldId id="263" r:id="rId14"/>
    <p:sldId id="265" r:id="rId15"/>
    <p:sldId id="276" r:id="rId16"/>
    <p:sldId id="270" r:id="rId17"/>
    <p:sldId id="274" r:id="rId18"/>
    <p:sldId id="268" r:id="rId19"/>
    <p:sldId id="273" r:id="rId20"/>
    <p:sldId id="277" r:id="rId21"/>
    <p:sldId id="275" r:id="rId22"/>
    <p:sldId id="271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../media/image4.png" Type="http://schemas.openxmlformats.org/officeDocument/2006/relationships/image"/><Relationship Id="rId3" Target="colors5.xml" Type="http://schemas.microsoft.com/office/2011/relationships/chartColorStyle"/><Relationship Id="rId4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colors7.xml" Type="http://schemas.microsoft.com/office/2011/relationships/chartColorStyle"/><Relationship Id="rId3" Target="style7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1E6FC"/>
            </a:solidFill>
            <a:ln>
              <a:solidFill>
                <a:srgbClr val="F1F7FD"/>
              </a:solidFill>
            </a:ln>
          </c:spPr>
          <c:dPt>
            <c:idx val="0"/>
            <c:invertIfNegative val="1"/>
            <c:spPr>
              <a:solidFill>
                <a:srgbClr val="3F89CD"/>
              </a:solidFill>
              <a:ln w="19050">
                <a:solidFill>
                  <a:srgbClr val="F1F7FD"/>
                </a:solidFill>
              </a:ln>
            </c:spPr>
          </c:dPt>
          <c:dPt>
            <c:idx val="1"/>
            <c:invertIfNegative val="1"/>
            <c:spPr>
              <a:solidFill>
                <a:srgbClr val="D1E6FC"/>
              </a:solidFill>
              <a:ln w="19050">
                <a:solidFill>
                  <a:srgbClr val="F1F7FD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1E6FC"/>
            </a:solidFill>
            <a:ln>
              <a:solidFill>
                <a:srgbClr val="F1F7FD"/>
              </a:solidFill>
            </a:ln>
          </c:spPr>
          <c:dPt>
            <c:idx val="0"/>
            <c:invertIfNegative val="1"/>
            <c:spPr>
              <a:solidFill>
                <a:srgbClr val="3F89CD"/>
              </a:solidFill>
              <a:ln w="19050">
                <a:solidFill>
                  <a:srgbClr val="F1F7FD"/>
                </a:solidFill>
              </a:ln>
            </c:spPr>
          </c:dPt>
          <c:dPt>
            <c:idx val="1"/>
            <c:invertIfNegative val="1"/>
            <c:spPr>
              <a:solidFill>
                <a:srgbClr val="D1E6FC"/>
              </a:solidFill>
              <a:ln w="19050">
                <a:solidFill>
                  <a:srgbClr val="F1F7FD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1E6FC"/>
            </a:solidFill>
            <a:ln>
              <a:solidFill>
                <a:srgbClr val="F1F7FD"/>
              </a:solidFill>
            </a:ln>
          </c:spPr>
          <c:dPt>
            <c:idx val="0"/>
            <c:invertIfNegative val="1"/>
            <c:spPr>
              <a:solidFill>
                <a:srgbClr val="3F89CD"/>
              </a:solidFill>
              <a:ln w="19050">
                <a:solidFill>
                  <a:srgbClr val="F1F7FD"/>
                </a:solidFill>
              </a:ln>
            </c:spPr>
          </c:dPt>
          <c:dPt>
            <c:idx val="1"/>
            <c:invertIfNegative val="1"/>
            <c:spPr>
              <a:solidFill>
                <a:srgbClr val="D1E6FC"/>
              </a:solidFill>
              <a:ln w="19050">
                <a:solidFill>
                  <a:srgbClr val="F1F7FD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1E6FC"/>
            </a:solidFill>
            <a:ln>
              <a:solidFill>
                <a:srgbClr val="F1F7FD"/>
              </a:solidFill>
            </a:ln>
          </c:spPr>
          <c:dPt>
            <c:idx val="0"/>
            <c:invertIfNegative val="1"/>
            <c:spPr>
              <a:solidFill>
                <a:srgbClr val="3F89CD"/>
              </a:solidFill>
              <a:ln w="19050">
                <a:solidFill>
                  <a:srgbClr val="F1F7FD"/>
                </a:solidFill>
              </a:ln>
            </c:spPr>
          </c:dPt>
          <c:dPt>
            <c:idx val="1"/>
            <c:invertIfNegative val="1"/>
            <c:spPr>
              <a:solidFill>
                <a:srgbClr val="D1E6FC"/>
              </a:solidFill>
              <a:ln w="19050">
                <a:solidFill>
                  <a:srgbClr val="F1F7FD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  <c:pictureStackUnit val="4.5"/>
          </c:pictureOption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2.1</c:v>
                </c:pt>
                <c:pt idx="4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6"/>
        <c:overlap/>
        <c:axId val="382115040"/>
        <c:axId val="382115600"/>
      </c:barChart>
      <c:catAx>
        <c:axId val="382115040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4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82115600"/>
        <c:crosses val="autoZero"/>
        <c:auto val="0"/>
        <c:lblAlgn val="ctr"/>
        <c:lblOffset/>
        <c:noMultiLvlLbl val="0"/>
      </c:catAx>
      <c:valAx>
        <c:axId val="382115600"/>
        <c:scaling>
          <c:orientation/>
          <c:max val="4.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crossAx val="38211504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400" b="1" smtId="4294967295">
          <a:latin typeface="+mn-lt"/>
        </a:defRPr>
      </a:pPr>
      <a:endParaRPr sz="1400" b="1" smtId="4294967295">
        <a:latin typeface="+mn-lt"/>
      </a:endParaRPr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7146705389023"/>
          <c:y val="0.055605437606573105"/>
          <c:w val="0.82227605581283569"/>
          <c:h val="0.63863414525985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TEXT1</c:v>
                </c:pt>
              </c:strCache>
            </c:strRef>
          </c:tx>
          <c:spPr>
            <a:solidFill>
              <a:srgbClr val="D1E6F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YOUR TEXT2</c:v>
                </c:pt>
              </c:strCache>
            </c:strRef>
          </c:tx>
          <c:spPr>
            <a:solidFill>
              <a:srgbClr val="82B7E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YOUR TEXT3</c:v>
                </c:pt>
              </c:strCache>
            </c:strRef>
          </c:tx>
          <c:spPr>
            <a:solidFill>
              <a:srgbClr val="3F89C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375330368"/>
        <c:axId val="375330928"/>
      </c:barChart>
      <c:catAx>
        <c:axId val="37533036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25400" cap="flat" cmpd="sng" algn="ctr">
            <a:solidFill>
              <a:srgbClr val="0E0F1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5330928"/>
        <c:crosses val="autoZero"/>
        <c:auto val="0"/>
        <c:lblAlgn val="ctr"/>
        <c:lblOffset/>
        <c:noMultiLvlLbl val="0"/>
      </c:catAx>
      <c:valAx>
        <c:axId val="375330928"/>
        <c:scaling>
          <c:orientation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25400">
            <a:solidFill>
              <a:srgbClr val="0E0F13"/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53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19993981719017029"/>
          <c:y val="0.7929651141166687"/>
          <c:w val="0.57345491647720337"/>
          <c:h val="0.19419676065444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6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600" b="1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600" b="1" smtId="4294967295">
          <a:latin typeface="+mn-lt"/>
        </a:defRPr>
      </a:pPr>
      <a:endParaRPr sz="1600" b="1" smtId="4294967295">
        <a:latin typeface="+mn-lt"/>
      </a:endParaRPr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3F89CD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4.2</c:v>
                </c:pt>
                <c:pt idx="6">
                  <c:v>5.1</c:v>
                </c:pt>
                <c:pt idx="7">
                  <c:v>5.5</c:v>
                </c:pt>
                <c:pt idx="8">
                  <c:v>2.1</c:v>
                </c:pt>
                <c:pt idx="9">
                  <c:v>3.5</c:v>
                </c:pt>
                <c:pt idx="10">
                  <c:v>4.8</c:v>
                </c:pt>
                <c:pt idx="11">
                  <c:v>5.3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75333168"/>
        <c:axId val="375333728"/>
      </c:lineChart>
      <c:catAx>
        <c:axId val="37533316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19050" cap="flat" cmpd="sng" algn="ctr">
            <a:solidFill>
              <a:srgbClr val="0E0F1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5333728"/>
        <c:crosses val="autoZero"/>
        <c:auto val="0"/>
        <c:lblAlgn val="ctr"/>
        <c:lblOffset/>
        <c:noMultiLvlLbl val="0"/>
      </c:catAx>
      <c:valAx>
        <c:axId val="37533372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19050">
            <a:solidFill>
              <a:srgbClr val="0E0F13"/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533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600" b="1" smtId="4294967295">
          <a:latin typeface="+mn-lt"/>
        </a:defRPr>
      </a:pPr>
      <a:endParaRPr sz="1600" b="1" smtId="4294967295">
        <a:latin typeface="+mn-lt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7864D-4534-4B29-814A-0645CA80ECCA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59C99-5C43-49F9-90F7-0E94AD9DA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449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571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947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4720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8761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6908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3204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6951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9785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1571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1770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520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712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791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990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863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75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881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2513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7883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466235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5397369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47359354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0358808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4539328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6609555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7039828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9405508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272202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1664553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580600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5214034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-149382" y="-694611"/>
            <a:ext cx="2590800" cy="1981200"/>
          </a:xfrm>
          <a:custGeom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1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1"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24574" y="205829"/>
            <a:ext cx="354207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0E0F13"/>
                </a:solidFill>
                <a:ea typeface="Yu Gothic Medium" panose="020b0500000000000000" pitchFamily="34" charset="-128"/>
              </a:rPr>
              <a:t>ADD YOUR TEXT HERE</a:t>
            </a:r>
            <a:endParaRPr lang="en-US" altLang="zh-CN" sz="2800" b="1">
              <a:solidFill>
                <a:srgbClr val="0E0F13"/>
              </a:solidFill>
              <a:ea typeface="Yu Gothic Medium" panose="020b0500000000000000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225" y="14427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smtClean="0">
                <a:solidFill>
                  <a:schemeClr val="bg1"/>
                </a:solidFill>
                <a:ea typeface="Yu Gothic Medium" panose="020b0500000000000000" pitchFamily="34" charset="-128"/>
              </a:rPr>
              <a:t>01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2329273560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853718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7559308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1136754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910735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0312323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8236213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-149382" y="-694611"/>
            <a:ext cx="2590800" cy="1981200"/>
          </a:xfrm>
          <a:custGeom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1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1"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24574" y="205829"/>
            <a:ext cx="354207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0E0F13"/>
                </a:solidFill>
                <a:ea typeface="Yu Gothic Medium" panose="020b0500000000000000" pitchFamily="34" charset="-128"/>
              </a:rPr>
              <a:t>ADD YOUR TEXT HERE</a:t>
            </a:r>
            <a:endParaRPr lang="en-US" altLang="zh-CN" sz="2800" b="1">
              <a:solidFill>
                <a:srgbClr val="0E0F13"/>
              </a:solidFill>
              <a:ea typeface="Yu Gothic Medium" panose="020b0500000000000000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225" y="14427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smtClean="0">
                <a:solidFill>
                  <a:schemeClr val="bg1"/>
                </a:solidFill>
                <a:ea typeface="Yu Gothic Medium" panose="020b0500000000000000" pitchFamily="34" charset="-128"/>
              </a:rPr>
              <a:t>02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35344731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-149382" y="-694611"/>
            <a:ext cx="2590800" cy="1981200"/>
          </a:xfrm>
          <a:custGeom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1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1"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24574" y="205829"/>
            <a:ext cx="354207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0E0F13"/>
                </a:solidFill>
                <a:ea typeface="Yu Gothic Medium" panose="020b0500000000000000" pitchFamily="34" charset="-128"/>
              </a:rPr>
              <a:t>ADD YOUR TEXT HERE</a:t>
            </a:r>
            <a:endParaRPr lang="en-US" altLang="zh-CN" sz="2800" b="1">
              <a:solidFill>
                <a:srgbClr val="0E0F13"/>
              </a:solidFill>
              <a:ea typeface="Yu Gothic Medium" panose="020b0500000000000000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225" y="14427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smtClean="0">
                <a:solidFill>
                  <a:schemeClr val="bg1"/>
                </a:solidFill>
                <a:ea typeface="Yu Gothic Medium" panose="020b0500000000000000" pitchFamily="34" charset="-128"/>
              </a:rPr>
              <a:t>03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4122772750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-149382" y="-694611"/>
            <a:ext cx="2590800" cy="1981200"/>
          </a:xfrm>
          <a:custGeom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1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1"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24574" y="205829"/>
            <a:ext cx="354207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0E0F13"/>
                </a:solidFill>
                <a:ea typeface="Yu Gothic Medium" panose="020b0500000000000000" pitchFamily="34" charset="-128"/>
              </a:rPr>
              <a:t>ADD YOUR TEXT HERE</a:t>
            </a:r>
            <a:endParaRPr lang="en-US" altLang="zh-CN" sz="2800" b="1">
              <a:solidFill>
                <a:srgbClr val="0E0F13"/>
              </a:solidFill>
              <a:ea typeface="Yu Gothic Medium" panose="020b0500000000000000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225" y="14427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smtClean="0">
                <a:solidFill>
                  <a:schemeClr val="bg1"/>
                </a:solidFill>
                <a:ea typeface="Yu Gothic Medium" panose="020b0500000000000000" pitchFamily="34" charset="-128"/>
              </a:rPr>
              <a:t>04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127752971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8992234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5785448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710593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682022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D9F2-2AF5-4D35-A8A5-7BF10B61C1DB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742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781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jpeg" Type="http://schemas.openxmlformats.org/officeDocument/2006/relationships/image"/><Relationship Id="rId4" Target="../charts/chart5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charts/chart6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charts/chart7.xml" Type="http://schemas.openxmlformats.org/officeDocument/2006/relationships/chart"/></Relationships>
</file>

<file path=ppt/slides/_rels/slide1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19952676">
            <a:off x="-1911722" y="757335"/>
            <a:ext cx="10655794" cy="5168396"/>
            <a:chOff x="2186" y="1357"/>
            <a:chExt cx="3307" cy="1604"/>
          </a:xfrm>
          <a:blipFill dpi="0" rotWithShape="0">
            <a:blip r:embed="rId3"/>
            <a:stretch>
              <a:fillRect/>
            </a:stretch>
          </a:blipFill>
        </p:grpSpPr>
        <p:grpSp>
          <p:nvGrpSpPr>
            <p:cNvPr id="7" name="Group 205"/>
            <p:cNvGrpSpPr/>
            <p:nvPr/>
          </p:nvGrpSpPr>
          <p:grpSpPr>
            <a:xfrm>
              <a:off x="2186" y="1357"/>
              <a:ext cx="3139" cy="1424"/>
              <a:chOff x="2186" y="1357"/>
              <a:chExt cx="3139" cy="1424"/>
            </a:xfrm>
            <a:grpFill/>
          </p:grpSpPr>
          <p:sp>
            <p:nvSpPr>
              <p:cNvPr id="318" name="Freeform 5"/>
              <p:cNvSpPr/>
              <p:nvPr/>
            </p:nvSpPr>
            <p:spPr bwMode="auto">
              <a:xfrm>
                <a:off x="3843" y="1748"/>
                <a:ext cx="29" cy="7"/>
              </a:xfrm>
              <a:custGeom>
                <a:gdLst>
                  <a:gd fmla="*/ 12 w 12" name="T0"/>
                  <a:gd fmla="*/ 1 h 3" name="T1"/>
                  <a:gd fmla="*/ 0 w 12" name="T2"/>
                  <a:gd fmla="*/ 3 h 3" name="T3"/>
                  <a:gd fmla="*/ 12 w 12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12">
                    <a:moveTo>
                      <a:pt x="12" y="1"/>
                    </a:moveTo>
                    <a:cubicBezTo>
                      <a:pt x="12" y="0"/>
                      <a:pt x="3" y="1"/>
                      <a:pt x="0" y="3"/>
                    </a:cubicBezTo>
                    <a:cubicBezTo>
                      <a:pt x="5" y="2"/>
                      <a:pt x="12" y="3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" name="Freeform 6"/>
              <p:cNvSpPr/>
              <p:nvPr/>
            </p:nvSpPr>
            <p:spPr bwMode="auto">
              <a:xfrm>
                <a:off x="4454" y="1670"/>
                <a:ext cx="12" cy="17"/>
              </a:xfrm>
              <a:custGeom>
                <a:gdLst>
                  <a:gd fmla="*/ 0 w 5" name="T0"/>
                  <a:gd fmla="*/ 2 h 7" name="T1"/>
                  <a:gd fmla="*/ 5 w 5" name="T2"/>
                  <a:gd fmla="*/ 5 h 7" name="T3"/>
                  <a:gd fmla="*/ 0 w 5" name="T4"/>
                  <a:gd fmla="*/ 2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5">
                    <a:moveTo>
                      <a:pt x="0" y="2"/>
                    </a:moveTo>
                    <a:cubicBezTo>
                      <a:pt x="0" y="7"/>
                      <a:pt x="3" y="3"/>
                      <a:pt x="5" y="5"/>
                    </a:cubicBezTo>
                    <a:cubicBezTo>
                      <a:pt x="5" y="0"/>
                      <a:pt x="3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0" name="Freeform 7"/>
              <p:cNvSpPr/>
              <p:nvPr/>
            </p:nvSpPr>
            <p:spPr bwMode="auto">
              <a:xfrm>
                <a:off x="5247" y="2040"/>
                <a:ext cx="36" cy="12"/>
              </a:xfrm>
              <a:custGeom>
                <a:gdLst>
                  <a:gd fmla="*/ 7 w 15" name="T0"/>
                  <a:gd fmla="*/ 2 h 5" name="T1"/>
                  <a:gd fmla="*/ 0 w 15" name="T2"/>
                  <a:gd fmla="*/ 2 h 5" name="T3"/>
                  <a:gd fmla="*/ 7 w 15" name="T4"/>
                  <a:gd fmla="*/ 3 h 5" name="T5"/>
                  <a:gd fmla="*/ 15 w 15" name="T6"/>
                  <a:gd fmla="*/ 0 h 5" name="T7"/>
                  <a:gd fmla="*/ 9 w 15" name="T8"/>
                  <a:gd fmla="*/ 0 h 5" name="T9"/>
                  <a:gd fmla="*/ 7 w 15" name="T10"/>
                  <a:gd fmla="*/ 2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15">
                    <a:moveTo>
                      <a:pt x="7" y="2"/>
                    </a:moveTo>
                    <a:cubicBezTo>
                      <a:pt x="5" y="2"/>
                      <a:pt x="2" y="2"/>
                      <a:pt x="0" y="2"/>
                    </a:cubicBezTo>
                    <a:cubicBezTo>
                      <a:pt x="1" y="5"/>
                      <a:pt x="5" y="3"/>
                      <a:pt x="7" y="3"/>
                    </a:cubicBezTo>
                    <a:cubicBezTo>
                      <a:pt x="9" y="2"/>
                      <a:pt x="13" y="3"/>
                      <a:pt x="15" y="0"/>
                    </a:cubicBezTo>
                    <a:cubicBezTo>
                      <a:pt x="13" y="0"/>
                      <a:pt x="11" y="0"/>
                      <a:pt x="9" y="0"/>
                    </a:cubicBezTo>
                    <a:cubicBezTo>
                      <a:pt x="8" y="2"/>
                      <a:pt x="8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1" name="Freeform 8"/>
              <p:cNvSpPr/>
              <p:nvPr/>
            </p:nvSpPr>
            <p:spPr bwMode="auto">
              <a:xfrm>
                <a:off x="5257" y="2287"/>
                <a:ext cx="14" cy="14"/>
              </a:xfrm>
              <a:custGeom>
                <a:gdLst>
                  <a:gd fmla="*/ 0 w 6" name="T0"/>
                  <a:gd fmla="*/ 4 h 6" name="T1"/>
                  <a:gd fmla="*/ 2 w 6" name="T2"/>
                  <a:gd fmla="*/ 5 h 6" name="T3"/>
                  <a:gd fmla="*/ 3 w 6" name="T4"/>
                  <a:gd fmla="*/ 0 h 6" name="T5"/>
                  <a:gd fmla="*/ 0 w 6" name="T6"/>
                  <a:gd fmla="*/ 4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6">
                    <a:moveTo>
                      <a:pt x="0" y="4"/>
                    </a:moveTo>
                    <a:cubicBezTo>
                      <a:pt x="1" y="4"/>
                      <a:pt x="1" y="5"/>
                      <a:pt x="2" y="5"/>
                    </a:cubicBezTo>
                    <a:cubicBezTo>
                      <a:pt x="4" y="6"/>
                      <a:pt x="6" y="0"/>
                      <a:pt x="3" y="0"/>
                    </a:cubicBezTo>
                    <a:cubicBezTo>
                      <a:pt x="4" y="3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2" name="Freeform 9"/>
              <p:cNvSpPr/>
              <p:nvPr/>
            </p:nvSpPr>
            <p:spPr bwMode="auto">
              <a:xfrm>
                <a:off x="5259" y="2240"/>
                <a:ext cx="33" cy="21"/>
              </a:xfrm>
              <a:custGeom>
                <a:gdLst>
                  <a:gd fmla="*/ 13 w 14" name="T0"/>
                  <a:gd fmla="*/ 7 h 9" name="T1"/>
                  <a:gd fmla="*/ 4 w 14" name="T2"/>
                  <a:gd fmla="*/ 4 h 9" name="T3"/>
                  <a:gd fmla="*/ 6 w 14" name="T4"/>
                  <a:gd fmla="*/ 3 h 9" name="T5"/>
                  <a:gd fmla="*/ 2 w 14" name="T6"/>
                  <a:gd fmla="*/ 0 h 9" name="T7"/>
                  <a:gd fmla="*/ 1 w 14" name="T8"/>
                  <a:gd fmla="*/ 8 h 9" name="T9"/>
                  <a:gd fmla="*/ 13 w 14" name="T10"/>
                  <a:gd fmla="*/ 7 h 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" w="14">
                    <a:moveTo>
                      <a:pt x="13" y="7"/>
                    </a:moveTo>
                    <a:cubicBezTo>
                      <a:pt x="11" y="6"/>
                      <a:pt x="8" y="6"/>
                      <a:pt x="4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5" y="2"/>
                      <a:pt x="4" y="1"/>
                      <a:pt x="2" y="0"/>
                    </a:cubicBezTo>
                    <a:cubicBezTo>
                      <a:pt x="2" y="3"/>
                      <a:pt x="0" y="4"/>
                      <a:pt x="1" y="8"/>
                    </a:cubicBezTo>
                    <a:cubicBezTo>
                      <a:pt x="5" y="7"/>
                      <a:pt x="14" y="9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3" name="Freeform 10"/>
              <p:cNvSpPr/>
              <p:nvPr/>
            </p:nvSpPr>
            <p:spPr bwMode="auto">
              <a:xfrm>
                <a:off x="2975" y="1831"/>
                <a:ext cx="19" cy="7"/>
              </a:xfrm>
              <a:custGeom>
                <a:gdLst>
                  <a:gd fmla="*/ 8 w 8" name="T0"/>
                  <a:gd fmla="*/ 1 h 3" name="T1"/>
                  <a:gd fmla="*/ 0 w 8" name="T2"/>
                  <a:gd fmla="*/ 3 h 3" name="T3"/>
                  <a:gd fmla="*/ 8 w 8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8">
                    <a:moveTo>
                      <a:pt x="8" y="1"/>
                    </a:moveTo>
                    <a:cubicBezTo>
                      <a:pt x="4" y="0"/>
                      <a:pt x="1" y="0"/>
                      <a:pt x="0" y="3"/>
                    </a:cubicBezTo>
                    <a:cubicBezTo>
                      <a:pt x="3" y="3"/>
                      <a:pt x="6" y="2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4" name="Freeform 11"/>
              <p:cNvSpPr/>
              <p:nvPr/>
            </p:nvSpPr>
            <p:spPr bwMode="auto">
              <a:xfrm>
                <a:off x="4014" y="1691"/>
                <a:ext cx="21" cy="17"/>
              </a:xfrm>
              <a:custGeom>
                <a:gdLst>
                  <a:gd fmla="*/ 2 w 9" name="T0"/>
                  <a:gd fmla="*/ 5 h 7" name="T1"/>
                  <a:gd fmla="*/ 7 w 9" name="T2"/>
                  <a:gd fmla="*/ 5 h 7" name="T3"/>
                  <a:gd fmla="*/ 8 w 9" name="T4"/>
                  <a:gd fmla="*/ 3 h 7" name="T5"/>
                  <a:gd fmla="*/ 9 w 9" name="T6"/>
                  <a:gd fmla="*/ 3 h 7" name="T7"/>
                  <a:gd fmla="*/ 5 w 9" name="T8"/>
                  <a:gd fmla="*/ 2 h 7" name="T9"/>
                  <a:gd fmla="*/ 4 w 9" name="T10"/>
                  <a:gd fmla="*/ 4 h 7" name="T11"/>
                  <a:gd fmla="*/ 3 w 9" name="T12"/>
                  <a:gd fmla="*/ 2 h 7" name="T13"/>
                  <a:gd fmla="*/ 0 w 9" name="T14"/>
                  <a:gd fmla="*/ 3 h 7" name="T15"/>
                  <a:gd fmla="*/ 2 w 9" name="T16"/>
                  <a:gd fmla="*/ 5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9">
                    <a:moveTo>
                      <a:pt x="2" y="5"/>
                    </a:moveTo>
                    <a:cubicBezTo>
                      <a:pt x="2" y="3"/>
                      <a:pt x="5" y="6"/>
                      <a:pt x="7" y="5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2"/>
                      <a:pt x="7" y="2"/>
                      <a:pt x="5" y="2"/>
                    </a:cubicBezTo>
                    <a:cubicBezTo>
                      <a:pt x="4" y="2"/>
                      <a:pt x="5" y="4"/>
                      <a:pt x="4" y="4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4" y="7"/>
                      <a:pt x="0" y="0"/>
                      <a:pt x="0" y="3"/>
                    </a:cubicBezTo>
                    <a:cubicBezTo>
                      <a:pt x="1" y="3"/>
                      <a:pt x="1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5" name="Freeform 12"/>
              <p:cNvSpPr/>
              <p:nvPr/>
            </p:nvSpPr>
            <p:spPr bwMode="auto">
              <a:xfrm>
                <a:off x="4572" y="2249"/>
                <a:ext cx="15" cy="17"/>
              </a:xfrm>
              <a:custGeom>
                <a:gdLst>
                  <a:gd fmla="*/ 0 w 6" name="T0"/>
                  <a:gd fmla="*/ 4 h 7" name="T1"/>
                  <a:gd fmla="*/ 4 w 6" name="T2"/>
                  <a:gd fmla="*/ 2 h 7" name="T3"/>
                  <a:gd fmla="*/ 6 w 6" name="T4"/>
                  <a:gd fmla="*/ 4 h 7" name="T5"/>
                  <a:gd fmla="*/ 6 w 6" name="T6"/>
                  <a:gd fmla="*/ 1 h 7" name="T7"/>
                  <a:gd fmla="*/ 0 w 6" name="T8"/>
                  <a:gd fmla="*/ 4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6">
                    <a:moveTo>
                      <a:pt x="0" y="4"/>
                    </a:moveTo>
                    <a:cubicBezTo>
                      <a:pt x="3" y="5"/>
                      <a:pt x="1" y="1"/>
                      <a:pt x="4" y="2"/>
                    </a:cubicBezTo>
                    <a:cubicBezTo>
                      <a:pt x="4" y="4"/>
                      <a:pt x="6" y="7"/>
                      <a:pt x="6" y="4"/>
                    </a:cubicBezTo>
                    <a:cubicBezTo>
                      <a:pt x="5" y="4"/>
                      <a:pt x="6" y="3"/>
                      <a:pt x="6" y="1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6" name="Freeform 13"/>
              <p:cNvSpPr/>
              <p:nvPr/>
            </p:nvSpPr>
            <p:spPr bwMode="auto">
              <a:xfrm>
                <a:off x="4705" y="2337"/>
                <a:ext cx="12" cy="14"/>
              </a:xfrm>
              <a:custGeom>
                <a:gdLst>
                  <a:gd fmla="*/ 0 w 5" name="T0"/>
                  <a:gd fmla="*/ 5 h 6" name="T1"/>
                  <a:gd fmla="*/ 0 w 5" name="T2"/>
                  <a:gd fmla="*/ 5 h 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6" w="5">
                    <a:moveTo>
                      <a:pt x="0" y="5"/>
                    </a:moveTo>
                    <a:cubicBezTo>
                      <a:pt x="5" y="6"/>
                      <a:pt x="4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7" name="Freeform 14"/>
              <p:cNvSpPr/>
              <p:nvPr/>
            </p:nvSpPr>
            <p:spPr bwMode="auto">
              <a:xfrm>
                <a:off x="4561" y="2282"/>
                <a:ext cx="175" cy="41"/>
              </a:xfrm>
              <a:custGeom>
                <a:gdLst>
                  <a:gd fmla="*/ 6 w 74" name="T0"/>
                  <a:gd fmla="*/ 3 h 17" name="T1"/>
                  <a:gd fmla="*/ 4 w 74" name="T2"/>
                  <a:gd fmla="*/ 3 h 17" name="T3"/>
                  <a:gd fmla="*/ 44 w 74" name="T4"/>
                  <a:gd fmla="*/ 12 h 17" name="T5"/>
                  <a:gd fmla="*/ 58 w 74" name="T6"/>
                  <a:gd fmla="*/ 16 h 17" name="T7"/>
                  <a:gd fmla="*/ 57 w 74" name="T8"/>
                  <a:gd fmla="*/ 16 h 17" name="T9"/>
                  <a:gd fmla="*/ 58 w 74" name="T10"/>
                  <a:gd fmla="*/ 16 h 17" name="T11"/>
                  <a:gd fmla="*/ 58 w 74" name="T12"/>
                  <a:gd fmla="*/ 17 h 17" name="T13"/>
                  <a:gd fmla="*/ 64 w 74" name="T14"/>
                  <a:gd fmla="*/ 16 h 17" name="T15"/>
                  <a:gd fmla="*/ 74 w 74" name="T16"/>
                  <a:gd fmla="*/ 17 h 17" name="T17"/>
                  <a:gd fmla="*/ 68 w 74" name="T18"/>
                  <a:gd fmla="*/ 15 h 17" name="T19"/>
                  <a:gd fmla="*/ 58 w 74" name="T20"/>
                  <a:gd fmla="*/ 12 h 17" name="T21"/>
                  <a:gd fmla="*/ 39 w 74" name="T22"/>
                  <a:gd fmla="*/ 9 h 17" name="T23"/>
                  <a:gd fmla="*/ 7 w 74" name="T24"/>
                  <a:gd fmla="*/ 3 h 17" name="T25"/>
                  <a:gd fmla="*/ 11 w 74" name="T26"/>
                  <a:gd fmla="*/ 1 h 17" name="T27"/>
                  <a:gd fmla="*/ 0 w 74" name="T28"/>
                  <a:gd fmla="*/ 3 h 17" name="T29"/>
                  <a:gd fmla="*/ 6 w 74" name="T30"/>
                  <a:gd fmla="*/ 3 h 1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7" w="74">
                    <a:moveTo>
                      <a:pt x="6" y="3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5" y="11"/>
                      <a:pt x="27" y="9"/>
                      <a:pt x="44" y="12"/>
                    </a:cubicBezTo>
                    <a:cubicBezTo>
                      <a:pt x="49" y="13"/>
                      <a:pt x="55" y="13"/>
                      <a:pt x="58" y="16"/>
                    </a:cubicBezTo>
                    <a:cubicBezTo>
                      <a:pt x="58" y="16"/>
                      <a:pt x="58" y="16"/>
                      <a:pt x="57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7"/>
                      <a:pt x="58" y="17"/>
                    </a:cubicBezTo>
                    <a:cubicBezTo>
                      <a:pt x="60" y="17"/>
                      <a:pt x="62" y="17"/>
                      <a:pt x="64" y="16"/>
                    </a:cubicBezTo>
                    <a:cubicBezTo>
                      <a:pt x="68" y="17"/>
                      <a:pt x="71" y="17"/>
                      <a:pt x="74" y="17"/>
                    </a:cubicBezTo>
                    <a:cubicBezTo>
                      <a:pt x="73" y="16"/>
                      <a:pt x="71" y="15"/>
                      <a:pt x="68" y="15"/>
                    </a:cubicBezTo>
                    <a:cubicBezTo>
                      <a:pt x="74" y="11"/>
                      <a:pt x="67" y="3"/>
                      <a:pt x="58" y="12"/>
                    </a:cubicBezTo>
                    <a:cubicBezTo>
                      <a:pt x="52" y="10"/>
                      <a:pt x="46" y="10"/>
                      <a:pt x="39" y="9"/>
                    </a:cubicBezTo>
                    <a:cubicBezTo>
                      <a:pt x="28" y="7"/>
                      <a:pt x="18" y="2"/>
                      <a:pt x="7" y="3"/>
                    </a:cubicBezTo>
                    <a:cubicBezTo>
                      <a:pt x="9" y="3"/>
                      <a:pt x="11" y="2"/>
                      <a:pt x="11" y="1"/>
                    </a:cubicBezTo>
                    <a:cubicBezTo>
                      <a:pt x="9" y="2"/>
                      <a:pt x="3" y="0"/>
                      <a:pt x="0" y="3"/>
                    </a:cubicBezTo>
                    <a:cubicBezTo>
                      <a:pt x="2" y="3"/>
                      <a:pt x="4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8" name="Freeform 15"/>
              <p:cNvSpPr/>
              <p:nvPr/>
            </p:nvSpPr>
            <p:spPr bwMode="auto">
              <a:xfrm>
                <a:off x="4710" y="2268"/>
                <a:ext cx="16" cy="24"/>
              </a:xfrm>
              <a:custGeom>
                <a:gdLst>
                  <a:gd fmla="*/ 1 w 7" name="T0"/>
                  <a:gd fmla="*/ 2 h 10" name="T1"/>
                  <a:gd fmla="*/ 1 w 7" name="T2"/>
                  <a:gd fmla="*/ 5 h 10" name="T3"/>
                  <a:gd fmla="*/ 7 w 7" name="T4"/>
                  <a:gd fmla="*/ 4 h 10" name="T5"/>
                  <a:gd fmla="*/ 6 w 7" name="T6"/>
                  <a:gd fmla="*/ 2 h 10" name="T7"/>
                  <a:gd fmla="*/ 1 w 7" name="T8"/>
                  <a:gd fmla="*/ 2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7">
                    <a:moveTo>
                      <a:pt x="1" y="2"/>
                    </a:moveTo>
                    <a:cubicBezTo>
                      <a:pt x="2" y="4"/>
                      <a:pt x="0" y="4"/>
                      <a:pt x="1" y="5"/>
                    </a:cubicBezTo>
                    <a:cubicBezTo>
                      <a:pt x="3" y="0"/>
                      <a:pt x="6" y="10"/>
                      <a:pt x="7" y="4"/>
                    </a:cubicBezTo>
                    <a:cubicBezTo>
                      <a:pt x="7" y="4"/>
                      <a:pt x="6" y="4"/>
                      <a:pt x="6" y="2"/>
                    </a:cubicBezTo>
                    <a:cubicBezTo>
                      <a:pt x="4" y="2"/>
                      <a:pt x="3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9" name="Freeform 16"/>
              <p:cNvSpPr/>
              <p:nvPr/>
            </p:nvSpPr>
            <p:spPr bwMode="auto">
              <a:xfrm>
                <a:off x="4589" y="2251"/>
                <a:ext cx="45" cy="27"/>
              </a:xfrm>
              <a:custGeom>
                <a:gdLst>
                  <a:gd fmla="*/ 6 w 19" name="T0"/>
                  <a:gd fmla="*/ 0 h 11" name="T1"/>
                  <a:gd fmla="*/ 0 w 19" name="T2"/>
                  <a:gd fmla="*/ 0 h 11" name="T3"/>
                  <a:gd fmla="*/ 7 w 19" name="T4"/>
                  <a:gd fmla="*/ 3 h 11" name="T5"/>
                  <a:gd fmla="*/ 4 w 19" name="T6"/>
                  <a:gd fmla="*/ 6 h 11" name="T7"/>
                  <a:gd fmla="*/ 8 w 19" name="T8"/>
                  <a:gd fmla="*/ 10 h 11" name="T9"/>
                  <a:gd fmla="*/ 16 w 19" name="T10"/>
                  <a:gd fmla="*/ 9 h 11" name="T11"/>
                  <a:gd fmla="*/ 9 w 19" name="T12"/>
                  <a:gd fmla="*/ 3 h 11" name="T13"/>
                  <a:gd fmla="*/ 10 w 19" name="T14"/>
                  <a:gd fmla="*/ 0 h 11" name="T15"/>
                  <a:gd fmla="*/ 7 w 19" name="T16"/>
                  <a:gd fmla="*/ 1 h 11" name="T17"/>
                  <a:gd fmla="*/ 9 w 19" name="T18"/>
                  <a:gd fmla="*/ 2 h 11" name="T19"/>
                  <a:gd fmla="*/ 6 w 19" name="T20"/>
                  <a:gd fmla="*/ 0 h 1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1" w="19">
                    <a:moveTo>
                      <a:pt x="6" y="0"/>
                    </a:moveTo>
                    <a:cubicBezTo>
                      <a:pt x="3" y="1"/>
                      <a:pt x="3" y="0"/>
                      <a:pt x="0" y="0"/>
                    </a:cubicBezTo>
                    <a:cubicBezTo>
                      <a:pt x="2" y="4"/>
                      <a:pt x="3" y="2"/>
                      <a:pt x="7" y="3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8"/>
                      <a:pt x="8" y="10"/>
                    </a:cubicBezTo>
                    <a:cubicBezTo>
                      <a:pt x="11" y="11"/>
                      <a:pt x="14" y="10"/>
                      <a:pt x="16" y="9"/>
                    </a:cubicBezTo>
                    <a:cubicBezTo>
                      <a:pt x="19" y="5"/>
                      <a:pt x="13" y="3"/>
                      <a:pt x="9" y="3"/>
                    </a:cubicBezTo>
                    <a:cubicBezTo>
                      <a:pt x="9" y="2"/>
                      <a:pt x="10" y="1"/>
                      <a:pt x="10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8" y="3"/>
                      <a:pt x="8" y="0"/>
                      <a:pt x="9" y="2"/>
                    </a:cubicBezTo>
                    <a:cubicBezTo>
                      <a:pt x="8" y="3"/>
                      <a:pt x="6" y="3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0" name="Freeform 17"/>
              <p:cNvSpPr/>
              <p:nvPr/>
            </p:nvSpPr>
            <p:spPr bwMode="auto">
              <a:xfrm>
                <a:off x="4094" y="1641"/>
                <a:ext cx="22" cy="12"/>
              </a:xfrm>
              <a:custGeom>
                <a:gdLst>
                  <a:gd fmla="*/ 9 w 9" name="T0"/>
                  <a:gd fmla="*/ 0 h 5" name="T1"/>
                  <a:gd fmla="*/ 9 w 9" name="T2"/>
                  <a:gd fmla="*/ 0 h 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" w="9">
                    <a:moveTo>
                      <a:pt x="9" y="0"/>
                    </a:moveTo>
                    <a:cubicBezTo>
                      <a:pt x="0" y="0"/>
                      <a:pt x="3" y="5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1" name="Freeform 18"/>
              <p:cNvSpPr/>
              <p:nvPr/>
            </p:nvSpPr>
            <p:spPr bwMode="auto">
              <a:xfrm>
                <a:off x="4546" y="2318"/>
                <a:ext cx="34" cy="12"/>
              </a:xfrm>
              <a:custGeom>
                <a:gdLst>
                  <a:gd fmla="*/ 11 w 14" name="T0"/>
                  <a:gd fmla="*/ 2 h 5" name="T1"/>
                  <a:gd fmla="*/ 14 w 14" name="T2"/>
                  <a:gd fmla="*/ 0 h 5" name="T3"/>
                  <a:gd fmla="*/ 11 w 14" name="T4"/>
                  <a:gd fmla="*/ 2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4">
                    <a:moveTo>
                      <a:pt x="11" y="2"/>
                    </a:moveTo>
                    <a:cubicBezTo>
                      <a:pt x="12" y="5"/>
                      <a:pt x="12" y="1"/>
                      <a:pt x="14" y="0"/>
                    </a:cubicBezTo>
                    <a:cubicBezTo>
                      <a:pt x="9" y="1"/>
                      <a:pt x="0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2" name="Freeform 19"/>
              <p:cNvSpPr/>
              <p:nvPr/>
            </p:nvSpPr>
            <p:spPr bwMode="auto">
              <a:xfrm>
                <a:off x="4355" y="1687"/>
                <a:ext cx="14" cy="9"/>
              </a:xfrm>
              <a:custGeom>
                <a:gdLst>
                  <a:gd fmla="*/ 3 w 6" name="T0"/>
                  <a:gd fmla="*/ 3 h 4" name="T1"/>
                  <a:gd fmla="*/ 3 w 6" name="T2"/>
                  <a:gd fmla="*/ 4 h 4" name="T3"/>
                  <a:gd fmla="*/ 6 w 6" name="T4"/>
                  <a:gd fmla="*/ 2 h 4" name="T5"/>
                  <a:gd fmla="*/ 0 w 6" name="T6"/>
                  <a:gd fmla="*/ 2 h 4" name="T7"/>
                  <a:gd fmla="*/ 3 w 6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6">
                    <a:moveTo>
                      <a:pt x="3" y="3"/>
                    </a:moveTo>
                    <a:cubicBezTo>
                      <a:pt x="2" y="3"/>
                      <a:pt x="2" y="4"/>
                      <a:pt x="3" y="4"/>
                    </a:cubicBezTo>
                    <a:cubicBezTo>
                      <a:pt x="2" y="1"/>
                      <a:pt x="6" y="4"/>
                      <a:pt x="6" y="2"/>
                    </a:cubicBezTo>
                    <a:cubicBezTo>
                      <a:pt x="5" y="1"/>
                      <a:pt x="1" y="0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3" name="Freeform 20"/>
              <p:cNvSpPr/>
              <p:nvPr/>
            </p:nvSpPr>
            <p:spPr bwMode="auto">
              <a:xfrm>
                <a:off x="4473" y="2251"/>
                <a:ext cx="47" cy="15"/>
              </a:xfrm>
              <a:custGeom>
                <a:gdLst>
                  <a:gd fmla="*/ 1 w 20" name="T0"/>
                  <a:gd fmla="*/ 5 h 6" name="T1"/>
                  <a:gd fmla="*/ 20 w 20" name="T2"/>
                  <a:gd fmla="*/ 4 h 6" name="T3"/>
                  <a:gd fmla="*/ 17 w 20" name="T4"/>
                  <a:gd fmla="*/ 0 h 6" name="T5"/>
                  <a:gd fmla="*/ 0 w 20" name="T6"/>
                  <a:gd fmla="*/ 1 h 6" name="T7"/>
                  <a:gd fmla="*/ 1 w 20" name="T8"/>
                  <a:gd fmla="*/ 5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20">
                    <a:moveTo>
                      <a:pt x="1" y="5"/>
                    </a:moveTo>
                    <a:cubicBezTo>
                      <a:pt x="7" y="4"/>
                      <a:pt x="16" y="6"/>
                      <a:pt x="20" y="4"/>
                    </a:cubicBezTo>
                    <a:cubicBezTo>
                      <a:pt x="17" y="2"/>
                      <a:pt x="18" y="3"/>
                      <a:pt x="17" y="0"/>
                    </a:cubicBezTo>
                    <a:cubicBezTo>
                      <a:pt x="10" y="2"/>
                      <a:pt x="6" y="0"/>
                      <a:pt x="0" y="1"/>
                    </a:cubicBezTo>
                    <a:cubicBezTo>
                      <a:pt x="3" y="1"/>
                      <a:pt x="1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4" name="Freeform 21"/>
              <p:cNvSpPr/>
              <p:nvPr/>
            </p:nvSpPr>
            <p:spPr bwMode="auto">
              <a:xfrm>
                <a:off x="4038" y="1689"/>
                <a:ext cx="23" cy="14"/>
              </a:xfrm>
              <a:custGeom>
                <a:gdLst>
                  <a:gd fmla="*/ 10 w 10" name="T0"/>
                  <a:gd fmla="*/ 2 h 6" name="T1"/>
                  <a:gd fmla="*/ 5 w 10" name="T2"/>
                  <a:gd fmla="*/ 1 h 6" name="T3"/>
                  <a:gd fmla="*/ 5 w 10" name="T4"/>
                  <a:gd fmla="*/ 4 h 6" name="T5"/>
                  <a:gd fmla="*/ 4 w 10" name="T6"/>
                  <a:gd fmla="*/ 1 h 6" name="T7"/>
                  <a:gd fmla="*/ 0 w 10" name="T8"/>
                  <a:gd fmla="*/ 5 h 6" name="T9"/>
                  <a:gd fmla="*/ 10 w 10" name="T10"/>
                  <a:gd fmla="*/ 2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10">
                    <a:moveTo>
                      <a:pt x="10" y="2"/>
                    </a:moveTo>
                    <a:cubicBezTo>
                      <a:pt x="9" y="0"/>
                      <a:pt x="7" y="1"/>
                      <a:pt x="5" y="1"/>
                    </a:cubicBezTo>
                    <a:cubicBezTo>
                      <a:pt x="4" y="2"/>
                      <a:pt x="6" y="3"/>
                      <a:pt x="5" y="4"/>
                    </a:cubicBezTo>
                    <a:cubicBezTo>
                      <a:pt x="4" y="2"/>
                      <a:pt x="2" y="3"/>
                      <a:pt x="4" y="1"/>
                    </a:cubicBezTo>
                    <a:cubicBezTo>
                      <a:pt x="2" y="1"/>
                      <a:pt x="0" y="1"/>
                      <a:pt x="0" y="5"/>
                    </a:cubicBezTo>
                    <a:cubicBezTo>
                      <a:pt x="4" y="4"/>
                      <a:pt x="9" y="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5" name="Freeform 22"/>
              <p:cNvSpPr>
                <a:spLocks noEditPoints="1"/>
              </p:cNvSpPr>
              <p:nvPr/>
            </p:nvSpPr>
            <p:spPr bwMode="auto">
              <a:xfrm>
                <a:off x="4520" y="2247"/>
                <a:ext cx="45" cy="28"/>
              </a:xfrm>
              <a:custGeom>
                <a:gdLst>
                  <a:gd fmla="*/ 10 w 19" name="T0"/>
                  <a:gd fmla="*/ 5 h 12" name="T1"/>
                  <a:gd fmla="*/ 8 w 19" name="T2"/>
                  <a:gd fmla="*/ 4 h 12" name="T3"/>
                  <a:gd fmla="*/ 10 w 19" name="T4"/>
                  <a:gd fmla="*/ 4 h 12" name="T5"/>
                  <a:gd fmla="*/ 10 w 19" name="T6"/>
                  <a:gd fmla="*/ 4 h 12" name="T7"/>
                  <a:gd fmla="*/ 10 w 19" name="T8"/>
                  <a:gd fmla="*/ 4 h 12" name="T9"/>
                  <a:gd fmla="*/ 13 w 19" name="T10"/>
                  <a:gd fmla="*/ 3 h 12" name="T11"/>
                  <a:gd fmla="*/ 14 w 19" name="T12"/>
                  <a:gd fmla="*/ 7 h 12" name="T13"/>
                  <a:gd fmla="*/ 12 w 19" name="T14"/>
                  <a:gd fmla="*/ 11 h 12" name="T15"/>
                  <a:gd fmla="*/ 18 w 19" name="T16"/>
                  <a:gd fmla="*/ 7 h 12" name="T17"/>
                  <a:gd fmla="*/ 16 w 19" name="T18"/>
                  <a:gd fmla="*/ 7 h 12" name="T19"/>
                  <a:gd fmla="*/ 16 w 19" name="T20"/>
                  <a:gd fmla="*/ 5 h 12" name="T21"/>
                  <a:gd fmla="*/ 17 w 19" name="T22"/>
                  <a:gd fmla="*/ 6 h 12" name="T23"/>
                  <a:gd fmla="*/ 17 w 19" name="T24"/>
                  <a:gd fmla="*/ 4 h 12" name="T25"/>
                  <a:gd fmla="*/ 16 w 19" name="T26"/>
                  <a:gd fmla="*/ 3 h 12" name="T27"/>
                  <a:gd fmla="*/ 14 w 19" name="T28"/>
                  <a:gd fmla="*/ 3 h 12" name="T29"/>
                  <a:gd fmla="*/ 15 w 19" name="T30"/>
                  <a:gd fmla="*/ 1 h 12" name="T31"/>
                  <a:gd fmla="*/ 6 w 19" name="T32"/>
                  <a:gd fmla="*/ 2 h 12" name="T33"/>
                  <a:gd fmla="*/ 6 w 19" name="T34"/>
                  <a:gd fmla="*/ 4 h 12" name="T35"/>
                  <a:gd fmla="*/ 6 w 19" name="T36"/>
                  <a:gd fmla="*/ 4 h 12" name="T37"/>
                  <a:gd fmla="*/ 0 w 19" name="T38"/>
                  <a:gd fmla="*/ 7 h 12" name="T39"/>
                  <a:gd fmla="*/ 10 w 19" name="T40"/>
                  <a:gd fmla="*/ 5 h 12" name="T41"/>
                  <a:gd fmla="*/ 16 w 19" name="T42"/>
                  <a:gd fmla="*/ 7 h 12" name="T43"/>
                  <a:gd fmla="*/ 14 w 19" name="T44"/>
                  <a:gd fmla="*/ 7 h 12" name="T45"/>
                  <a:gd fmla="*/ 16 w 19" name="T46"/>
                  <a:gd fmla="*/ 7 h 12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2" w="19">
                    <a:moveTo>
                      <a:pt x="10" y="5"/>
                    </a:moveTo>
                    <a:cubicBezTo>
                      <a:pt x="9" y="5"/>
                      <a:pt x="8" y="5"/>
                      <a:pt x="8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3" y="4"/>
                      <a:pt x="13" y="3"/>
                    </a:cubicBezTo>
                    <a:cubicBezTo>
                      <a:pt x="14" y="5"/>
                      <a:pt x="13" y="6"/>
                      <a:pt x="14" y="7"/>
                    </a:cubicBezTo>
                    <a:cubicBezTo>
                      <a:pt x="12" y="8"/>
                      <a:pt x="11" y="9"/>
                      <a:pt x="12" y="11"/>
                    </a:cubicBezTo>
                    <a:cubicBezTo>
                      <a:pt x="15" y="12"/>
                      <a:pt x="19" y="10"/>
                      <a:pt x="18" y="7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4"/>
                    </a:cubicBezTo>
                    <a:cubicBezTo>
                      <a:pt x="17" y="4"/>
                      <a:pt x="17" y="3"/>
                      <a:pt x="16" y="3"/>
                    </a:cubicBezTo>
                    <a:cubicBezTo>
                      <a:pt x="16" y="6"/>
                      <a:pt x="15" y="2"/>
                      <a:pt x="14" y="3"/>
                    </a:cubicBezTo>
                    <a:cubicBezTo>
                      <a:pt x="15" y="3"/>
                      <a:pt x="15" y="2"/>
                      <a:pt x="15" y="1"/>
                    </a:cubicBezTo>
                    <a:cubicBezTo>
                      <a:pt x="12" y="0"/>
                      <a:pt x="9" y="0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5"/>
                      <a:pt x="2" y="6"/>
                      <a:pt x="0" y="7"/>
                    </a:cubicBezTo>
                    <a:cubicBezTo>
                      <a:pt x="4" y="6"/>
                      <a:pt x="6" y="7"/>
                      <a:pt x="10" y="5"/>
                    </a:cubicBezTo>
                    <a:close/>
                    <a:moveTo>
                      <a:pt x="16" y="7"/>
                    </a:moveTo>
                    <a:cubicBezTo>
                      <a:pt x="15" y="7"/>
                      <a:pt x="15" y="7"/>
                      <a:pt x="14" y="7"/>
                    </a:cubicBezTo>
                    <a:cubicBezTo>
                      <a:pt x="15" y="4"/>
                      <a:pt x="15" y="7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6" name="Freeform 23"/>
              <p:cNvSpPr/>
              <p:nvPr/>
            </p:nvSpPr>
            <p:spPr bwMode="auto">
              <a:xfrm>
                <a:off x="5287" y="2035"/>
                <a:ext cx="24" cy="8"/>
              </a:xfrm>
              <a:custGeom>
                <a:gdLst>
                  <a:gd fmla="*/ 10 w 10" name="T0"/>
                  <a:gd fmla="*/ 0 h 3" name="T1"/>
                  <a:gd fmla="*/ 0 w 10" name="T2"/>
                  <a:gd fmla="*/ 3 h 3" name="T3"/>
                  <a:gd fmla="*/ 10 w 10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10">
                    <a:moveTo>
                      <a:pt x="10" y="0"/>
                    </a:moveTo>
                    <a:cubicBezTo>
                      <a:pt x="7" y="1"/>
                      <a:pt x="2" y="0"/>
                      <a:pt x="0" y="3"/>
                    </a:cubicBezTo>
                    <a:cubicBezTo>
                      <a:pt x="3" y="2"/>
                      <a:pt x="8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7" name="Freeform 24"/>
              <p:cNvSpPr/>
              <p:nvPr/>
            </p:nvSpPr>
            <p:spPr bwMode="auto">
              <a:xfrm>
                <a:off x="4187" y="1637"/>
                <a:ext cx="28" cy="9"/>
              </a:xfrm>
              <a:custGeom>
                <a:gdLst>
                  <a:gd fmla="*/ 12 w 12" name="T0"/>
                  <a:gd fmla="*/ 2 h 4" name="T1"/>
                  <a:gd fmla="*/ 0 w 12" name="T2"/>
                  <a:gd fmla="*/ 3 h 4" name="T3"/>
                  <a:gd fmla="*/ 12 w 12" name="T4"/>
                  <a:gd fmla="*/ 2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12">
                    <a:moveTo>
                      <a:pt x="12" y="2"/>
                    </a:moveTo>
                    <a:cubicBezTo>
                      <a:pt x="12" y="1"/>
                      <a:pt x="1" y="0"/>
                      <a:pt x="0" y="3"/>
                    </a:cubicBezTo>
                    <a:cubicBezTo>
                      <a:pt x="4" y="4"/>
                      <a:pt x="7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8" name="Freeform 25"/>
              <p:cNvSpPr/>
              <p:nvPr/>
            </p:nvSpPr>
            <p:spPr bwMode="auto">
              <a:xfrm>
                <a:off x="3318" y="2603"/>
                <a:ext cx="31" cy="14"/>
              </a:xfrm>
              <a:custGeom>
                <a:gdLst>
                  <a:gd fmla="*/ 0 w 13" name="T0"/>
                  <a:gd fmla="*/ 5 h 6" name="T1"/>
                  <a:gd fmla="*/ 13 w 13" name="T2"/>
                  <a:gd fmla="*/ 3 h 6" name="T3"/>
                  <a:gd fmla="*/ 0 w 13" name="T4"/>
                  <a:gd fmla="*/ 5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13">
                    <a:moveTo>
                      <a:pt x="0" y="5"/>
                    </a:moveTo>
                    <a:cubicBezTo>
                      <a:pt x="2" y="2"/>
                      <a:pt x="11" y="6"/>
                      <a:pt x="13" y="3"/>
                    </a:cubicBezTo>
                    <a:cubicBezTo>
                      <a:pt x="7" y="4"/>
                      <a:pt x="3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9" name="Freeform 26"/>
              <p:cNvSpPr/>
              <p:nvPr/>
            </p:nvSpPr>
            <p:spPr bwMode="auto">
              <a:xfrm>
                <a:off x="3614" y="2596"/>
                <a:ext cx="12" cy="7"/>
              </a:xfrm>
              <a:custGeom>
                <a:gdLst>
                  <a:gd fmla="*/ 4 w 5" name="T0"/>
                  <a:gd fmla="*/ 3 h 3" name="T1"/>
                  <a:gd fmla="*/ 5 w 5" name="T2"/>
                  <a:gd fmla="*/ 0 h 3" name="T3"/>
                  <a:gd fmla="*/ 0 w 5" name="T4"/>
                  <a:gd fmla="*/ 3 h 3" name="T5"/>
                  <a:gd fmla="*/ 4 w 5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5">
                    <a:moveTo>
                      <a:pt x="4" y="3"/>
                    </a:moveTo>
                    <a:cubicBezTo>
                      <a:pt x="4" y="2"/>
                      <a:pt x="5" y="1"/>
                      <a:pt x="5" y="0"/>
                    </a:cubicBezTo>
                    <a:cubicBezTo>
                      <a:pt x="3" y="1"/>
                      <a:pt x="1" y="1"/>
                      <a:pt x="0" y="3"/>
                    </a:cubicBezTo>
                    <a:cubicBezTo>
                      <a:pt x="3" y="2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0" name="Freeform 27"/>
              <p:cNvSpPr/>
              <p:nvPr/>
            </p:nvSpPr>
            <p:spPr bwMode="auto">
              <a:xfrm>
                <a:off x="5231" y="2097"/>
                <a:ext cx="14" cy="22"/>
              </a:xfrm>
              <a:custGeom>
                <a:gdLst>
                  <a:gd fmla="*/ 3 w 6" name="T0"/>
                  <a:gd fmla="*/ 3 h 9" name="T1"/>
                  <a:gd fmla="*/ 4 w 6" name="T2"/>
                  <a:gd fmla="*/ 3 h 9" name="T3"/>
                  <a:gd fmla="*/ 5 w 6" name="T4"/>
                  <a:gd fmla="*/ 9 h 9" name="T5"/>
                  <a:gd fmla="*/ 4 w 6" name="T6"/>
                  <a:gd fmla="*/ 0 h 9" name="T7"/>
                  <a:gd fmla="*/ 3 w 6" name="T8"/>
                  <a:gd fmla="*/ 3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6">
                    <a:moveTo>
                      <a:pt x="3" y="3"/>
                    </a:moveTo>
                    <a:cubicBezTo>
                      <a:pt x="3" y="2"/>
                      <a:pt x="4" y="2"/>
                      <a:pt x="4" y="3"/>
                    </a:cubicBezTo>
                    <a:cubicBezTo>
                      <a:pt x="0" y="5"/>
                      <a:pt x="5" y="6"/>
                      <a:pt x="5" y="9"/>
                    </a:cubicBezTo>
                    <a:cubicBezTo>
                      <a:pt x="5" y="6"/>
                      <a:pt x="6" y="2"/>
                      <a:pt x="4" y="0"/>
                    </a:cubicBezTo>
                    <a:cubicBezTo>
                      <a:pt x="4" y="1"/>
                      <a:pt x="1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1" name="Freeform 28"/>
              <p:cNvSpPr/>
              <p:nvPr/>
            </p:nvSpPr>
            <p:spPr bwMode="auto">
              <a:xfrm>
                <a:off x="3540" y="2600"/>
                <a:ext cx="19" cy="10"/>
              </a:xfrm>
              <a:custGeom>
                <a:gdLst>
                  <a:gd fmla="*/ 2 w 8" name="T0"/>
                  <a:gd fmla="*/ 3 h 4" name="T1"/>
                  <a:gd fmla="*/ 8 w 8" name="T2"/>
                  <a:gd fmla="*/ 1 h 4" name="T3"/>
                  <a:gd fmla="*/ 2 w 8" name="T4"/>
                  <a:gd fmla="*/ 3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8">
                    <a:moveTo>
                      <a:pt x="2" y="3"/>
                    </a:moveTo>
                    <a:cubicBezTo>
                      <a:pt x="3" y="0"/>
                      <a:pt x="8" y="4"/>
                      <a:pt x="8" y="1"/>
                    </a:cubicBezTo>
                    <a:cubicBezTo>
                      <a:pt x="8" y="0"/>
                      <a:pt x="0" y="0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2" name="Freeform 29"/>
              <p:cNvSpPr/>
              <p:nvPr/>
            </p:nvSpPr>
            <p:spPr bwMode="auto">
              <a:xfrm>
                <a:off x="3578" y="2510"/>
                <a:ext cx="26" cy="19"/>
              </a:xfrm>
              <a:custGeom>
                <a:gdLst>
                  <a:gd fmla="*/ 10 w 11" name="T0"/>
                  <a:gd fmla="*/ 1 h 8" name="T1"/>
                  <a:gd fmla="*/ 8 w 11" name="T2"/>
                  <a:gd fmla="*/ 1 h 8" name="T3"/>
                  <a:gd fmla="*/ 8 w 11" name="T4"/>
                  <a:gd fmla="*/ 0 h 8" name="T5"/>
                  <a:gd fmla="*/ 7 w 11" name="T6"/>
                  <a:gd fmla="*/ 1 h 8" name="T7"/>
                  <a:gd fmla="*/ 5 w 11" name="T8"/>
                  <a:gd fmla="*/ 2 h 8" name="T9"/>
                  <a:gd fmla="*/ 5 w 11" name="T10"/>
                  <a:gd fmla="*/ 3 h 8" name="T11"/>
                  <a:gd fmla="*/ 1 w 11" name="T12"/>
                  <a:gd fmla="*/ 4 h 8" name="T13"/>
                  <a:gd fmla="*/ 3 w 11" name="T14"/>
                  <a:gd fmla="*/ 8 h 8" name="T15"/>
                  <a:gd fmla="*/ 7 w 11" name="T16"/>
                  <a:gd fmla="*/ 3 h 8" name="T17"/>
                  <a:gd fmla="*/ 10 w 11" name="T18"/>
                  <a:gd fmla="*/ 1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11">
                    <a:moveTo>
                      <a:pt x="10" y="1"/>
                    </a:move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7"/>
                      <a:pt x="3" y="6"/>
                      <a:pt x="3" y="8"/>
                    </a:cubicBezTo>
                    <a:cubicBezTo>
                      <a:pt x="4" y="6"/>
                      <a:pt x="5" y="4"/>
                      <a:pt x="7" y="3"/>
                    </a:cubicBezTo>
                    <a:cubicBezTo>
                      <a:pt x="9" y="3"/>
                      <a:pt x="11" y="2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3" name="Freeform 30"/>
              <p:cNvSpPr/>
              <p:nvPr/>
            </p:nvSpPr>
            <p:spPr bwMode="auto">
              <a:xfrm>
                <a:off x="5226" y="1993"/>
                <a:ext cx="14" cy="16"/>
              </a:xfrm>
              <a:custGeom>
                <a:gdLst>
                  <a:gd fmla="*/ 2 w 6" name="T0"/>
                  <a:gd fmla="*/ 7 h 7" name="T1"/>
                  <a:gd fmla="*/ 5 w 6" name="T2"/>
                  <a:gd fmla="*/ 2 h 7" name="T3"/>
                  <a:gd fmla="*/ 0 w 6" name="T4"/>
                  <a:gd fmla="*/ 6 h 7" name="T5"/>
                  <a:gd fmla="*/ 2 w 6" name="T6"/>
                  <a:gd fmla="*/ 7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6">
                    <a:moveTo>
                      <a:pt x="2" y="7"/>
                    </a:moveTo>
                    <a:cubicBezTo>
                      <a:pt x="2" y="5"/>
                      <a:pt x="6" y="0"/>
                      <a:pt x="5" y="2"/>
                    </a:cubicBezTo>
                    <a:cubicBezTo>
                      <a:pt x="3" y="4"/>
                      <a:pt x="1" y="4"/>
                      <a:pt x="0" y="6"/>
                    </a:cubicBezTo>
                    <a:cubicBezTo>
                      <a:pt x="1" y="6"/>
                      <a:pt x="2" y="6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4" name="Freeform 31"/>
              <p:cNvSpPr/>
              <p:nvPr/>
            </p:nvSpPr>
            <p:spPr bwMode="auto">
              <a:xfrm>
                <a:off x="3299" y="2638"/>
                <a:ext cx="17" cy="17"/>
              </a:xfrm>
              <a:custGeom>
                <a:gdLst>
                  <a:gd fmla="*/ 4 w 7" name="T0"/>
                  <a:gd fmla="*/ 0 h 7" name="T1"/>
                  <a:gd fmla="*/ 0 w 7" name="T2"/>
                  <a:gd fmla="*/ 5 h 7" name="T3"/>
                  <a:gd fmla="*/ 4 w 7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7">
                    <a:moveTo>
                      <a:pt x="4" y="0"/>
                    </a:moveTo>
                    <a:cubicBezTo>
                      <a:pt x="5" y="5"/>
                      <a:pt x="1" y="3"/>
                      <a:pt x="0" y="5"/>
                    </a:cubicBezTo>
                    <a:cubicBezTo>
                      <a:pt x="4" y="7"/>
                      <a:pt x="7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5" name="Freeform 32"/>
              <p:cNvSpPr/>
              <p:nvPr/>
            </p:nvSpPr>
            <p:spPr bwMode="auto">
              <a:xfrm>
                <a:off x="3325" y="2643"/>
                <a:ext cx="21" cy="10"/>
              </a:xfrm>
              <a:custGeom>
                <a:gdLst>
                  <a:gd fmla="*/ 9 w 9" name="T0"/>
                  <a:gd fmla="*/ 1 h 4" name="T1"/>
                  <a:gd fmla="*/ 1 w 9" name="T2"/>
                  <a:gd fmla="*/ 2 h 4" name="T3"/>
                  <a:gd fmla="*/ 9 w 9" name="T4"/>
                  <a:gd fmla="*/ 1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9">
                    <a:moveTo>
                      <a:pt x="9" y="1"/>
                    </a:moveTo>
                    <a:cubicBezTo>
                      <a:pt x="7" y="2"/>
                      <a:pt x="0" y="0"/>
                      <a:pt x="1" y="2"/>
                    </a:cubicBezTo>
                    <a:cubicBezTo>
                      <a:pt x="5" y="1"/>
                      <a:pt x="7" y="4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6" name="Freeform 33"/>
              <p:cNvSpPr/>
              <p:nvPr/>
            </p:nvSpPr>
            <p:spPr bwMode="auto">
              <a:xfrm>
                <a:off x="3436" y="2605"/>
                <a:ext cx="17" cy="7"/>
              </a:xfrm>
              <a:custGeom>
                <a:gdLst>
                  <a:gd fmla="*/ 7 w 7" name="T0"/>
                  <a:gd fmla="*/ 1 h 3" name="T1"/>
                  <a:gd fmla="*/ 1 w 7" name="T2"/>
                  <a:gd fmla="*/ 0 h 3" name="T3"/>
                  <a:gd fmla="*/ 7 w 7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7">
                    <a:moveTo>
                      <a:pt x="7" y="1"/>
                    </a:moveTo>
                    <a:cubicBezTo>
                      <a:pt x="4" y="0"/>
                      <a:pt x="2" y="1"/>
                      <a:pt x="1" y="0"/>
                    </a:cubicBezTo>
                    <a:cubicBezTo>
                      <a:pt x="0" y="3"/>
                      <a:pt x="6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7" name="Freeform 34"/>
              <p:cNvSpPr/>
              <p:nvPr/>
            </p:nvSpPr>
            <p:spPr bwMode="auto">
              <a:xfrm>
                <a:off x="3285" y="2662"/>
                <a:ext cx="16" cy="7"/>
              </a:xfrm>
              <a:custGeom>
                <a:gdLst>
                  <a:gd fmla="*/ 5 w 7" name="T0"/>
                  <a:gd fmla="*/ 0 h 3" name="T1"/>
                  <a:gd fmla="*/ 0 w 7" name="T2"/>
                  <a:gd fmla="*/ 2 h 3" name="T3"/>
                  <a:gd fmla="*/ 5 w 7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7">
                    <a:moveTo>
                      <a:pt x="5" y="0"/>
                    </a:moveTo>
                    <a:cubicBezTo>
                      <a:pt x="5" y="1"/>
                      <a:pt x="1" y="0"/>
                      <a:pt x="0" y="2"/>
                    </a:cubicBezTo>
                    <a:cubicBezTo>
                      <a:pt x="1" y="3"/>
                      <a:pt x="7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8" name="Freeform 35"/>
              <p:cNvSpPr/>
              <p:nvPr/>
            </p:nvSpPr>
            <p:spPr bwMode="auto">
              <a:xfrm>
                <a:off x="3512" y="2600"/>
                <a:ext cx="12" cy="10"/>
              </a:xfrm>
              <a:custGeom>
                <a:gdLst>
                  <a:gd fmla="*/ 0 w 5" name="T0"/>
                  <a:gd fmla="*/ 3 h 4" name="T1"/>
                  <a:gd fmla="*/ 5 w 5" name="T2"/>
                  <a:gd fmla="*/ 2 h 4" name="T3"/>
                  <a:gd fmla="*/ 0 w 5" name="T4"/>
                  <a:gd fmla="*/ 3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5">
                    <a:moveTo>
                      <a:pt x="0" y="3"/>
                    </a:moveTo>
                    <a:cubicBezTo>
                      <a:pt x="2" y="2"/>
                      <a:pt x="5" y="4"/>
                      <a:pt x="5" y="2"/>
                    </a:cubicBezTo>
                    <a:cubicBezTo>
                      <a:pt x="3" y="2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9" name="Freeform 36"/>
              <p:cNvSpPr/>
              <p:nvPr/>
            </p:nvSpPr>
            <p:spPr bwMode="auto">
              <a:xfrm>
                <a:off x="4464" y="1644"/>
                <a:ext cx="16" cy="9"/>
              </a:xfrm>
              <a:custGeom>
                <a:gdLst>
                  <a:gd fmla="*/ 7 w 7" name="T0"/>
                  <a:gd fmla="*/ 0 h 4" name="T1"/>
                  <a:gd fmla="*/ 2 w 7" name="T2"/>
                  <a:gd fmla="*/ 3 h 4" name="T3"/>
                  <a:gd fmla="*/ 7 w 7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7">
                    <a:moveTo>
                      <a:pt x="7" y="0"/>
                    </a:moveTo>
                    <a:cubicBezTo>
                      <a:pt x="5" y="1"/>
                      <a:pt x="0" y="2"/>
                      <a:pt x="2" y="3"/>
                    </a:cubicBezTo>
                    <a:cubicBezTo>
                      <a:pt x="2" y="1"/>
                      <a:pt x="7" y="4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0" name="Freeform 37"/>
              <p:cNvSpPr/>
              <p:nvPr/>
            </p:nvSpPr>
            <p:spPr bwMode="auto">
              <a:xfrm>
                <a:off x="3363" y="2695"/>
                <a:ext cx="7" cy="10"/>
              </a:xfrm>
              <a:custGeom>
                <a:gdLst>
                  <a:gd fmla="*/ 0 w 3" name="T0"/>
                  <a:gd fmla="*/ 1 h 4" name="T1"/>
                  <a:gd fmla="*/ 0 w 3" name="T2"/>
                  <a:gd fmla="*/ 4 h 4" name="T3"/>
                  <a:gd fmla="*/ 3 w 3" name="T4"/>
                  <a:gd fmla="*/ 0 h 4" name="T5"/>
                  <a:gd fmla="*/ 0 w 3" name="T6"/>
                  <a:gd fmla="*/ 1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0" y="1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2" y="3"/>
                      <a:pt x="3" y="0"/>
                    </a:cubicBezTo>
                    <a:cubicBezTo>
                      <a:pt x="1" y="0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1" name="Freeform 38"/>
              <p:cNvSpPr/>
              <p:nvPr/>
            </p:nvSpPr>
            <p:spPr bwMode="auto">
              <a:xfrm>
                <a:off x="3351" y="2603"/>
                <a:ext cx="50" cy="12"/>
              </a:xfrm>
              <a:custGeom>
                <a:gdLst>
                  <a:gd fmla="*/ 5 w 21" name="T0"/>
                  <a:gd fmla="*/ 1 h 5" name="T1"/>
                  <a:gd fmla="*/ 0 w 21" name="T2"/>
                  <a:gd fmla="*/ 4 h 5" name="T3"/>
                  <a:gd fmla="*/ 21 w 21" name="T4"/>
                  <a:gd fmla="*/ 1 h 5" name="T5"/>
                  <a:gd fmla="*/ 5 w 21" name="T6"/>
                  <a:gd fmla="*/ 1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21">
                    <a:moveTo>
                      <a:pt x="5" y="1"/>
                    </a:moveTo>
                    <a:cubicBezTo>
                      <a:pt x="4" y="5"/>
                      <a:pt x="0" y="0"/>
                      <a:pt x="0" y="4"/>
                    </a:cubicBezTo>
                    <a:cubicBezTo>
                      <a:pt x="6" y="3"/>
                      <a:pt x="20" y="5"/>
                      <a:pt x="21" y="1"/>
                    </a:cubicBezTo>
                    <a:cubicBezTo>
                      <a:pt x="16" y="2"/>
                      <a:pt x="8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2" name="Freeform 39"/>
              <p:cNvSpPr/>
              <p:nvPr/>
            </p:nvSpPr>
            <p:spPr bwMode="auto">
              <a:xfrm>
                <a:off x="3604" y="2596"/>
                <a:ext cx="10" cy="11"/>
              </a:xfrm>
              <a:custGeom>
                <a:gdLst>
                  <a:gd fmla="*/ 2 w 4" name="T0"/>
                  <a:gd fmla="*/ 0 h 5" name="T1"/>
                  <a:gd fmla="*/ 0 w 4" name="T2"/>
                  <a:gd fmla="*/ 3 h 5" name="T3"/>
                  <a:gd fmla="*/ 4 w 4" name="T4"/>
                  <a:gd fmla="*/ 2 h 5" name="T5"/>
                  <a:gd fmla="*/ 2 w 4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4">
                    <a:moveTo>
                      <a:pt x="2" y="0"/>
                    </a:moveTo>
                    <a:cubicBezTo>
                      <a:pt x="2" y="2"/>
                      <a:pt x="0" y="1"/>
                      <a:pt x="0" y="3"/>
                    </a:cubicBezTo>
                    <a:cubicBezTo>
                      <a:pt x="2" y="2"/>
                      <a:pt x="3" y="5"/>
                      <a:pt x="4" y="2"/>
                    </a:cubicBezTo>
                    <a:cubicBezTo>
                      <a:pt x="3" y="2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3" name="Freeform 40"/>
              <p:cNvSpPr/>
              <p:nvPr/>
            </p:nvSpPr>
            <p:spPr bwMode="auto">
              <a:xfrm>
                <a:off x="4575" y="1663"/>
                <a:ext cx="21" cy="16"/>
              </a:xfrm>
              <a:custGeom>
                <a:gdLst>
                  <a:gd fmla="*/ 4 w 9" name="T0"/>
                  <a:gd fmla="*/ 5 h 7" name="T1"/>
                  <a:gd fmla="*/ 1 w 9" name="T2"/>
                  <a:gd fmla="*/ 3 h 7" name="T3"/>
                  <a:gd fmla="*/ 9 w 9" name="T4"/>
                  <a:gd fmla="*/ 1 h 7" name="T5"/>
                  <a:gd fmla="*/ 0 w 9" name="T6"/>
                  <a:gd fmla="*/ 2 h 7" name="T7"/>
                  <a:gd fmla="*/ 0 w 9" name="T8"/>
                  <a:gd fmla="*/ 6 h 7" name="T9"/>
                  <a:gd fmla="*/ 4 w 9" name="T10"/>
                  <a:gd fmla="*/ 5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9">
                    <a:moveTo>
                      <a:pt x="4" y="5"/>
                    </a:moveTo>
                    <a:cubicBezTo>
                      <a:pt x="2" y="5"/>
                      <a:pt x="1" y="5"/>
                      <a:pt x="1" y="3"/>
                    </a:cubicBezTo>
                    <a:cubicBezTo>
                      <a:pt x="4" y="4"/>
                      <a:pt x="7" y="4"/>
                      <a:pt x="9" y="1"/>
                    </a:cubicBezTo>
                    <a:cubicBezTo>
                      <a:pt x="6" y="2"/>
                      <a:pt x="2" y="0"/>
                      <a:pt x="0" y="2"/>
                    </a:cubicBezTo>
                    <a:cubicBezTo>
                      <a:pt x="1" y="3"/>
                      <a:pt x="1" y="4"/>
                      <a:pt x="0" y="6"/>
                    </a:cubicBezTo>
                    <a:cubicBezTo>
                      <a:pt x="1" y="5"/>
                      <a:pt x="4" y="7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4" name="Freeform 41"/>
              <p:cNvSpPr/>
              <p:nvPr/>
            </p:nvSpPr>
            <p:spPr bwMode="auto">
              <a:xfrm>
                <a:off x="4501" y="1665"/>
                <a:ext cx="19" cy="17"/>
              </a:xfrm>
              <a:custGeom>
                <a:gdLst>
                  <a:gd fmla="*/ 5 w 8" name="T0"/>
                  <a:gd fmla="*/ 3 h 7" name="T1"/>
                  <a:gd fmla="*/ 0 w 8" name="T2"/>
                  <a:gd fmla="*/ 3 h 7" name="T3"/>
                  <a:gd fmla="*/ 7 w 8" name="T4"/>
                  <a:gd fmla="*/ 5 h 7" name="T5"/>
                  <a:gd fmla="*/ 2 w 8" name="T6"/>
                  <a:gd fmla="*/ 2 h 7" name="T7"/>
                  <a:gd fmla="*/ 5 w 8" name="T8"/>
                  <a:gd fmla="*/ 3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8">
                    <a:moveTo>
                      <a:pt x="5" y="3"/>
                    </a:moveTo>
                    <a:cubicBezTo>
                      <a:pt x="2" y="4"/>
                      <a:pt x="3" y="3"/>
                      <a:pt x="0" y="3"/>
                    </a:cubicBezTo>
                    <a:cubicBezTo>
                      <a:pt x="0" y="7"/>
                      <a:pt x="5" y="4"/>
                      <a:pt x="7" y="5"/>
                    </a:cubicBezTo>
                    <a:cubicBezTo>
                      <a:pt x="8" y="0"/>
                      <a:pt x="0" y="1"/>
                      <a:pt x="2" y="2"/>
                    </a:cubicBezTo>
                    <a:cubicBezTo>
                      <a:pt x="3" y="4"/>
                      <a:pt x="4" y="0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5" name="Freeform 42"/>
              <p:cNvSpPr/>
              <p:nvPr/>
            </p:nvSpPr>
            <p:spPr bwMode="auto">
              <a:xfrm>
                <a:off x="4475" y="1689"/>
                <a:ext cx="17" cy="12"/>
              </a:xfrm>
              <a:custGeom>
                <a:gdLst>
                  <a:gd fmla="*/ 7 w 7" name="T0"/>
                  <a:gd fmla="*/ 2 h 5" name="T1"/>
                  <a:gd fmla="*/ 0 w 7" name="T2"/>
                  <a:gd fmla="*/ 1 h 5" name="T3"/>
                  <a:gd fmla="*/ 2 w 7" name="T4"/>
                  <a:gd fmla="*/ 4 h 5" name="T5"/>
                  <a:gd fmla="*/ 7 w 7" name="T6"/>
                  <a:gd fmla="*/ 2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7">
                    <a:moveTo>
                      <a:pt x="7" y="2"/>
                    </a:moveTo>
                    <a:cubicBezTo>
                      <a:pt x="6" y="0"/>
                      <a:pt x="0" y="0"/>
                      <a:pt x="0" y="1"/>
                    </a:cubicBezTo>
                    <a:cubicBezTo>
                      <a:pt x="2" y="2"/>
                      <a:pt x="3" y="2"/>
                      <a:pt x="2" y="4"/>
                    </a:cubicBezTo>
                    <a:cubicBezTo>
                      <a:pt x="4" y="3"/>
                      <a:pt x="7" y="5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6" name="Freeform 43"/>
              <p:cNvSpPr/>
              <p:nvPr/>
            </p:nvSpPr>
            <p:spPr bwMode="auto">
              <a:xfrm>
                <a:off x="5160" y="1938"/>
                <a:ext cx="14" cy="12"/>
              </a:xfrm>
              <a:custGeom>
                <a:gdLst>
                  <a:gd fmla="*/ 1 w 6" name="T0"/>
                  <a:gd fmla="*/ 5 h 5" name="T1"/>
                  <a:gd fmla="*/ 2 w 6" name="T2"/>
                  <a:gd fmla="*/ 1 h 5" name="T3"/>
                  <a:gd fmla="*/ 6 w 6" name="T4"/>
                  <a:gd fmla="*/ 4 h 5" name="T5"/>
                  <a:gd fmla="*/ 1 w 6" name="T6"/>
                  <a:gd fmla="*/ 0 h 5" name="T7"/>
                  <a:gd fmla="*/ 1 w 6" name="T8"/>
                  <a:gd fmla="*/ 5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6">
                    <a:moveTo>
                      <a:pt x="1" y="5"/>
                    </a:moveTo>
                    <a:cubicBezTo>
                      <a:pt x="3" y="4"/>
                      <a:pt x="0" y="2"/>
                      <a:pt x="2" y="1"/>
                    </a:cubicBezTo>
                    <a:cubicBezTo>
                      <a:pt x="4" y="2"/>
                      <a:pt x="5" y="3"/>
                      <a:pt x="6" y="4"/>
                    </a:cubicBezTo>
                    <a:cubicBezTo>
                      <a:pt x="5" y="1"/>
                      <a:pt x="4" y="0"/>
                      <a:pt x="1" y="0"/>
                    </a:cubicBezTo>
                    <a:cubicBezTo>
                      <a:pt x="1" y="1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7" name="Freeform 44"/>
              <p:cNvSpPr/>
              <p:nvPr/>
            </p:nvSpPr>
            <p:spPr bwMode="auto">
              <a:xfrm>
                <a:off x="4601" y="1658"/>
                <a:ext cx="135" cy="43"/>
              </a:xfrm>
              <a:custGeom>
                <a:gdLst>
                  <a:gd fmla="*/ 50 w 57" name="T0"/>
                  <a:gd fmla="*/ 9 h 18" name="T1"/>
                  <a:gd fmla="*/ 55 w 57" name="T2"/>
                  <a:gd fmla="*/ 15 h 18" name="T3"/>
                  <a:gd fmla="*/ 53 w 57" name="T4"/>
                  <a:gd fmla="*/ 18 h 18" name="T5"/>
                  <a:gd fmla="*/ 57 w 57" name="T6"/>
                  <a:gd fmla="*/ 15 h 18" name="T7"/>
                  <a:gd fmla="*/ 53 w 57" name="T8"/>
                  <a:gd fmla="*/ 10 h 18" name="T9"/>
                  <a:gd fmla="*/ 55 w 57" name="T10"/>
                  <a:gd fmla="*/ 7 h 18" name="T11"/>
                  <a:gd fmla="*/ 53 w 57" name="T12"/>
                  <a:gd fmla="*/ 6 h 18" name="T13"/>
                  <a:gd fmla="*/ 40 w 57" name="T14"/>
                  <a:gd fmla="*/ 3 h 18" name="T15"/>
                  <a:gd fmla="*/ 20 w 57" name="T16"/>
                  <a:gd fmla="*/ 0 h 18" name="T17"/>
                  <a:gd fmla="*/ 0 w 57" name="T18"/>
                  <a:gd fmla="*/ 4 h 18" name="T19"/>
                  <a:gd fmla="*/ 33 w 57" name="T20"/>
                  <a:gd fmla="*/ 6 h 18" name="T21"/>
                  <a:gd fmla="*/ 50 w 57" name="T22"/>
                  <a:gd fmla="*/ 9 h 1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8" w="57">
                    <a:moveTo>
                      <a:pt x="50" y="9"/>
                    </a:moveTo>
                    <a:cubicBezTo>
                      <a:pt x="51" y="13"/>
                      <a:pt x="53" y="14"/>
                      <a:pt x="55" y="15"/>
                    </a:cubicBezTo>
                    <a:cubicBezTo>
                      <a:pt x="54" y="15"/>
                      <a:pt x="53" y="16"/>
                      <a:pt x="53" y="18"/>
                    </a:cubicBezTo>
                    <a:cubicBezTo>
                      <a:pt x="57" y="18"/>
                      <a:pt x="54" y="16"/>
                      <a:pt x="57" y="15"/>
                    </a:cubicBezTo>
                    <a:cubicBezTo>
                      <a:pt x="55" y="14"/>
                      <a:pt x="52" y="11"/>
                      <a:pt x="53" y="10"/>
                    </a:cubicBezTo>
                    <a:cubicBezTo>
                      <a:pt x="54" y="13"/>
                      <a:pt x="57" y="8"/>
                      <a:pt x="55" y="7"/>
                    </a:cubicBezTo>
                    <a:cubicBezTo>
                      <a:pt x="55" y="9"/>
                      <a:pt x="54" y="7"/>
                      <a:pt x="53" y="6"/>
                    </a:cubicBezTo>
                    <a:cubicBezTo>
                      <a:pt x="50" y="9"/>
                      <a:pt x="43" y="5"/>
                      <a:pt x="40" y="3"/>
                    </a:cubicBezTo>
                    <a:cubicBezTo>
                      <a:pt x="32" y="4"/>
                      <a:pt x="25" y="4"/>
                      <a:pt x="20" y="0"/>
                    </a:cubicBezTo>
                    <a:cubicBezTo>
                      <a:pt x="14" y="5"/>
                      <a:pt x="3" y="0"/>
                      <a:pt x="0" y="4"/>
                    </a:cubicBezTo>
                    <a:cubicBezTo>
                      <a:pt x="11" y="5"/>
                      <a:pt x="22" y="4"/>
                      <a:pt x="33" y="6"/>
                    </a:cubicBezTo>
                    <a:cubicBezTo>
                      <a:pt x="35" y="15"/>
                      <a:pt x="46" y="14"/>
                      <a:pt x="5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8" name="Freeform 45"/>
              <p:cNvSpPr/>
              <p:nvPr/>
            </p:nvSpPr>
            <p:spPr bwMode="auto">
              <a:xfrm>
                <a:off x="4473" y="1663"/>
                <a:ext cx="33" cy="16"/>
              </a:xfrm>
              <a:custGeom>
                <a:gdLst>
                  <a:gd fmla="*/ 1 w 14" name="T0"/>
                  <a:gd fmla="*/ 3 h 7" name="T1"/>
                  <a:gd fmla="*/ 0 w 14" name="T2"/>
                  <a:gd fmla="*/ 5 h 7" name="T3"/>
                  <a:gd fmla="*/ 4 w 14" name="T4"/>
                  <a:gd fmla="*/ 3 h 7" name="T5"/>
                  <a:gd fmla="*/ 5 w 14" name="T6"/>
                  <a:gd fmla="*/ 7 h 7" name="T7"/>
                  <a:gd fmla="*/ 11 w 14" name="T8"/>
                  <a:gd fmla="*/ 6 h 7" name="T9"/>
                  <a:gd fmla="*/ 11 w 14" name="T10"/>
                  <a:gd fmla="*/ 2 h 7" name="T11"/>
                  <a:gd fmla="*/ 9 w 14" name="T12"/>
                  <a:gd fmla="*/ 5 h 7" name="T13"/>
                  <a:gd fmla="*/ 7 w 14" name="T14"/>
                  <a:gd fmla="*/ 4 h 7" name="T15"/>
                  <a:gd fmla="*/ 1 w 14" name="T16"/>
                  <a:gd fmla="*/ 3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14">
                    <a:moveTo>
                      <a:pt x="1" y="3"/>
                    </a:moveTo>
                    <a:cubicBezTo>
                      <a:pt x="2" y="4"/>
                      <a:pt x="0" y="4"/>
                      <a:pt x="0" y="5"/>
                    </a:cubicBezTo>
                    <a:cubicBezTo>
                      <a:pt x="3" y="6"/>
                      <a:pt x="2" y="3"/>
                      <a:pt x="4" y="3"/>
                    </a:cubicBezTo>
                    <a:cubicBezTo>
                      <a:pt x="4" y="5"/>
                      <a:pt x="5" y="5"/>
                      <a:pt x="5" y="7"/>
                    </a:cubicBezTo>
                    <a:cubicBezTo>
                      <a:pt x="8" y="5"/>
                      <a:pt x="7" y="6"/>
                      <a:pt x="11" y="6"/>
                    </a:cubicBezTo>
                    <a:cubicBezTo>
                      <a:pt x="11" y="4"/>
                      <a:pt x="14" y="3"/>
                      <a:pt x="11" y="2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3"/>
                      <a:pt x="5" y="1"/>
                      <a:pt x="7" y="4"/>
                    </a:cubicBezTo>
                    <a:cubicBezTo>
                      <a:pt x="5" y="4"/>
                      <a:pt x="2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9" name="Freeform 46"/>
              <p:cNvSpPr/>
              <p:nvPr/>
            </p:nvSpPr>
            <p:spPr bwMode="auto">
              <a:xfrm>
                <a:off x="5098" y="1798"/>
                <a:ext cx="12" cy="21"/>
              </a:xfrm>
              <a:custGeom>
                <a:gdLst>
                  <a:gd fmla="*/ 2 w 5" name="T0"/>
                  <a:gd fmla="*/ 4 h 9" name="T1"/>
                  <a:gd fmla="*/ 5 w 5" name="T2"/>
                  <a:gd fmla="*/ 1 h 9" name="T3"/>
                  <a:gd fmla="*/ 0 w 5" name="T4"/>
                  <a:gd fmla="*/ 1 h 9" name="T5"/>
                  <a:gd fmla="*/ 2 w 5" name="T6"/>
                  <a:gd fmla="*/ 4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5">
                    <a:moveTo>
                      <a:pt x="2" y="4"/>
                    </a:moveTo>
                    <a:cubicBezTo>
                      <a:pt x="2" y="1"/>
                      <a:pt x="5" y="3"/>
                      <a:pt x="5" y="1"/>
                    </a:cubicBezTo>
                    <a:cubicBezTo>
                      <a:pt x="3" y="2"/>
                      <a:pt x="0" y="0"/>
                      <a:pt x="0" y="1"/>
                    </a:cubicBezTo>
                    <a:cubicBezTo>
                      <a:pt x="1" y="1"/>
                      <a:pt x="3" y="9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0" name="Freeform 47"/>
              <p:cNvSpPr/>
              <p:nvPr/>
            </p:nvSpPr>
            <p:spPr bwMode="auto">
              <a:xfrm>
                <a:off x="4667" y="1634"/>
                <a:ext cx="40" cy="24"/>
              </a:xfrm>
              <a:custGeom>
                <a:gdLst>
                  <a:gd fmla="*/ 12 w 17" name="T0"/>
                  <a:gd fmla="*/ 6 h 10" name="T1"/>
                  <a:gd fmla="*/ 12 w 17" name="T2"/>
                  <a:gd fmla="*/ 9 h 10" name="T3"/>
                  <a:gd fmla="*/ 16 w 17" name="T4"/>
                  <a:gd fmla="*/ 7 h 10" name="T5"/>
                  <a:gd fmla="*/ 13 w 17" name="T6"/>
                  <a:gd fmla="*/ 5 h 10" name="T7"/>
                  <a:gd fmla="*/ 17 w 17" name="T8"/>
                  <a:gd fmla="*/ 8 h 10" name="T9"/>
                  <a:gd fmla="*/ 15 w 17" name="T10"/>
                  <a:gd fmla="*/ 2 h 10" name="T11"/>
                  <a:gd fmla="*/ 9 w 17" name="T12"/>
                  <a:gd fmla="*/ 3 h 10" name="T13"/>
                  <a:gd fmla="*/ 12 w 17" name="T14"/>
                  <a:gd fmla="*/ 5 h 10" name="T15"/>
                  <a:gd fmla="*/ 0 w 17" name="T16"/>
                  <a:gd fmla="*/ 6 h 10" name="T17"/>
                  <a:gd fmla="*/ 12 w 17" name="T18"/>
                  <a:gd fmla="*/ 6 h 1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" w="17">
                    <a:moveTo>
                      <a:pt x="12" y="6"/>
                    </a:moveTo>
                    <a:cubicBezTo>
                      <a:pt x="12" y="7"/>
                      <a:pt x="12" y="8"/>
                      <a:pt x="12" y="9"/>
                    </a:cubicBezTo>
                    <a:cubicBezTo>
                      <a:pt x="13" y="9"/>
                      <a:pt x="15" y="9"/>
                      <a:pt x="16" y="7"/>
                    </a:cubicBezTo>
                    <a:cubicBezTo>
                      <a:pt x="14" y="7"/>
                      <a:pt x="14" y="7"/>
                      <a:pt x="13" y="5"/>
                    </a:cubicBezTo>
                    <a:cubicBezTo>
                      <a:pt x="15" y="6"/>
                      <a:pt x="16" y="7"/>
                      <a:pt x="17" y="8"/>
                    </a:cubicBezTo>
                    <a:cubicBezTo>
                      <a:pt x="15" y="4"/>
                      <a:pt x="16" y="4"/>
                      <a:pt x="15" y="2"/>
                    </a:cubicBezTo>
                    <a:cubicBezTo>
                      <a:pt x="13" y="2"/>
                      <a:pt x="12" y="0"/>
                      <a:pt x="9" y="3"/>
                    </a:cubicBezTo>
                    <a:cubicBezTo>
                      <a:pt x="11" y="2"/>
                      <a:pt x="12" y="3"/>
                      <a:pt x="12" y="5"/>
                    </a:cubicBezTo>
                    <a:cubicBezTo>
                      <a:pt x="6" y="4"/>
                      <a:pt x="5" y="5"/>
                      <a:pt x="0" y="6"/>
                    </a:cubicBezTo>
                    <a:cubicBezTo>
                      <a:pt x="5" y="8"/>
                      <a:pt x="9" y="1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1" name="Freeform 48"/>
              <p:cNvSpPr/>
              <p:nvPr/>
            </p:nvSpPr>
            <p:spPr bwMode="auto">
              <a:xfrm>
                <a:off x="4956" y="1853"/>
                <a:ext cx="21" cy="12"/>
              </a:xfrm>
              <a:custGeom>
                <a:gdLst>
                  <a:gd fmla="*/ 0 w 9" name="T0"/>
                  <a:gd fmla="*/ 0 h 5" name="T1"/>
                  <a:gd fmla="*/ 0 w 9" name="T2"/>
                  <a:gd fmla="*/ 3 h 5" name="T3"/>
                  <a:gd fmla="*/ 9 w 9" name="T4"/>
                  <a:gd fmla="*/ 2 h 5" name="T5"/>
                  <a:gd fmla="*/ 9 w 9" name="T6"/>
                  <a:gd fmla="*/ 0 h 5" name="T7"/>
                  <a:gd fmla="*/ 0 w 9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9">
                    <a:moveTo>
                      <a:pt x="0" y="0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4" y="2"/>
                      <a:pt x="7" y="5"/>
                      <a:pt x="9" y="2"/>
                    </a:cubicBezTo>
                    <a:cubicBezTo>
                      <a:pt x="8" y="2"/>
                      <a:pt x="8" y="1"/>
                      <a:pt x="9" y="0"/>
                    </a:cubicBezTo>
                    <a:cubicBezTo>
                      <a:pt x="5" y="3"/>
                      <a:pt x="4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2" name="Freeform 49"/>
              <p:cNvSpPr/>
              <p:nvPr/>
            </p:nvSpPr>
            <p:spPr bwMode="auto">
              <a:xfrm flipH="1">
                <a:off x="4703" y="163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3" name="Freeform 50"/>
              <p:cNvSpPr/>
              <p:nvPr/>
            </p:nvSpPr>
            <p:spPr bwMode="auto">
              <a:xfrm>
                <a:off x="4703" y="1637"/>
                <a:ext cx="2" cy="2"/>
              </a:xfrm>
              <a:custGeom>
                <a:gdLst>
                  <a:gd fmla="*/ 1 w 1" name="T0"/>
                  <a:gd fmla="*/ 0 h 1" name="T1"/>
                  <a:gd fmla="*/ 0 w 1" name="T2"/>
                  <a:gd fmla="*/ 1 h 1" name="T3"/>
                  <a:gd fmla="*/ 1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4" name="Freeform 51"/>
              <p:cNvSpPr/>
              <p:nvPr/>
            </p:nvSpPr>
            <p:spPr bwMode="auto">
              <a:xfrm>
                <a:off x="2653" y="2410"/>
                <a:ext cx="14" cy="8"/>
              </a:xfrm>
              <a:custGeom>
                <a:gdLst>
                  <a:gd fmla="*/ 0 w 6" name="T0"/>
                  <a:gd fmla="*/ 3 h 3" name="T1"/>
                  <a:gd fmla="*/ 6 w 6" name="T2"/>
                  <a:gd fmla="*/ 1 h 3" name="T3"/>
                  <a:gd fmla="*/ 0 w 6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6">
                    <a:moveTo>
                      <a:pt x="0" y="3"/>
                    </a:moveTo>
                    <a:cubicBezTo>
                      <a:pt x="2" y="3"/>
                      <a:pt x="5" y="2"/>
                      <a:pt x="6" y="1"/>
                    </a:cubicBezTo>
                    <a:cubicBezTo>
                      <a:pt x="3" y="1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5" name="Freeform 52"/>
              <p:cNvSpPr/>
              <p:nvPr/>
            </p:nvSpPr>
            <p:spPr bwMode="auto">
              <a:xfrm>
                <a:off x="2951" y="2598"/>
                <a:ext cx="19" cy="17"/>
              </a:xfrm>
              <a:custGeom>
                <a:gdLst>
                  <a:gd fmla="*/ 6 w 8" name="T0"/>
                  <a:gd fmla="*/ 2 h 7" name="T1"/>
                  <a:gd fmla="*/ 6 w 8" name="T2"/>
                  <a:gd fmla="*/ 7 h 7" name="T3"/>
                  <a:gd fmla="*/ 7 w 8" name="T4"/>
                  <a:gd fmla="*/ 6 h 7" name="T5"/>
                  <a:gd fmla="*/ 7 w 8" name="T6"/>
                  <a:gd fmla="*/ 1 h 7" name="T7"/>
                  <a:gd fmla="*/ 0 w 8" name="T8"/>
                  <a:gd fmla="*/ 6 h 7" name="T9"/>
                  <a:gd fmla="*/ 6 w 8" name="T10"/>
                  <a:gd fmla="*/ 2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8">
                    <a:moveTo>
                      <a:pt x="6" y="2"/>
                    </a:moveTo>
                    <a:cubicBezTo>
                      <a:pt x="7" y="4"/>
                      <a:pt x="4" y="7"/>
                      <a:pt x="6" y="7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3"/>
                      <a:pt x="6" y="4"/>
                      <a:pt x="7" y="1"/>
                    </a:cubicBezTo>
                    <a:cubicBezTo>
                      <a:pt x="3" y="2"/>
                      <a:pt x="1" y="0"/>
                      <a:pt x="0" y="6"/>
                    </a:cubicBezTo>
                    <a:cubicBezTo>
                      <a:pt x="3" y="6"/>
                      <a:pt x="4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6" name="Freeform 53"/>
              <p:cNvSpPr/>
              <p:nvPr/>
            </p:nvSpPr>
            <p:spPr bwMode="auto">
              <a:xfrm>
                <a:off x="2205" y="2149"/>
                <a:ext cx="38" cy="12"/>
              </a:xfrm>
              <a:custGeom>
                <a:gdLst>
                  <a:gd fmla="*/ 4 w 16" name="T0"/>
                  <a:gd fmla="*/ 2 h 5" name="T1"/>
                  <a:gd fmla="*/ 2 w 16" name="T2"/>
                  <a:gd fmla="*/ 1 h 5" name="T3"/>
                  <a:gd fmla="*/ 0 w 16" name="T4"/>
                  <a:gd fmla="*/ 2 h 5" name="T5"/>
                  <a:gd fmla="*/ 4 w 16" name="T6"/>
                  <a:gd fmla="*/ 2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16">
                    <a:moveTo>
                      <a:pt x="4" y="2"/>
                    </a:moveTo>
                    <a:cubicBezTo>
                      <a:pt x="3" y="2"/>
                      <a:pt x="3" y="0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5"/>
                      <a:pt x="16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7" name="Freeform 54"/>
              <p:cNvSpPr/>
              <p:nvPr/>
            </p:nvSpPr>
            <p:spPr bwMode="auto">
              <a:xfrm>
                <a:off x="2186" y="2073"/>
                <a:ext cx="10" cy="8"/>
              </a:xfrm>
              <a:custGeom>
                <a:gdLst>
                  <a:gd fmla="*/ 0 w 4" name="T0"/>
                  <a:gd fmla="*/ 3 h 3" name="T1"/>
                  <a:gd fmla="*/ 4 w 4" name="T2"/>
                  <a:gd fmla="*/ 0 h 3" name="T3"/>
                  <a:gd fmla="*/ 0 w 4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0" y="3"/>
                    </a:moveTo>
                    <a:cubicBezTo>
                      <a:pt x="1" y="2"/>
                      <a:pt x="4" y="3"/>
                      <a:pt x="4" y="0"/>
                    </a:cubicBezTo>
                    <a:cubicBezTo>
                      <a:pt x="2" y="0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8" name="Freeform 55"/>
              <p:cNvSpPr/>
              <p:nvPr/>
            </p:nvSpPr>
            <p:spPr bwMode="auto">
              <a:xfrm>
                <a:off x="2381" y="2297"/>
                <a:ext cx="9" cy="9"/>
              </a:xfrm>
              <a:custGeom>
                <a:gdLst>
                  <a:gd fmla="*/ 0 w 4" name="T0"/>
                  <a:gd fmla="*/ 2 h 4" name="T1"/>
                  <a:gd fmla="*/ 4 w 4" name="T2"/>
                  <a:gd fmla="*/ 0 h 4" name="T3"/>
                  <a:gd fmla="*/ 0 w 4" name="T4"/>
                  <a:gd fmla="*/ 2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cubicBezTo>
                      <a:pt x="1" y="4"/>
                      <a:pt x="4" y="2"/>
                      <a:pt x="4" y="0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9" name="Freeform 56"/>
              <p:cNvSpPr/>
              <p:nvPr/>
            </p:nvSpPr>
            <p:spPr bwMode="auto">
              <a:xfrm>
                <a:off x="3261" y="2638"/>
                <a:ext cx="24" cy="7"/>
              </a:xfrm>
              <a:custGeom>
                <a:gdLst>
                  <a:gd fmla="*/ 10 w 10" name="T0"/>
                  <a:gd fmla="*/ 1 h 3" name="T1"/>
                  <a:gd fmla="*/ 0 w 10" name="T2"/>
                  <a:gd fmla="*/ 2 h 3" name="T3"/>
                  <a:gd fmla="*/ 10 w 10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10">
                    <a:moveTo>
                      <a:pt x="10" y="1"/>
                    </a:moveTo>
                    <a:cubicBezTo>
                      <a:pt x="7" y="0"/>
                      <a:pt x="1" y="1"/>
                      <a:pt x="0" y="2"/>
                    </a:cubicBezTo>
                    <a:cubicBezTo>
                      <a:pt x="4" y="1"/>
                      <a:pt x="7" y="3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0" name="Freeform 57"/>
              <p:cNvSpPr/>
              <p:nvPr/>
            </p:nvSpPr>
            <p:spPr bwMode="auto">
              <a:xfrm>
                <a:off x="2400" y="2363"/>
                <a:ext cx="16" cy="12"/>
              </a:xfrm>
              <a:custGeom>
                <a:gdLst>
                  <a:gd fmla="*/ 2 w 7" name="T0"/>
                  <a:gd fmla="*/ 4 h 5" name="T1"/>
                  <a:gd fmla="*/ 7 w 7" name="T2"/>
                  <a:gd fmla="*/ 5 h 5" name="T3"/>
                  <a:gd fmla="*/ 7 w 7" name="T4"/>
                  <a:gd fmla="*/ 1 h 5" name="T5"/>
                  <a:gd fmla="*/ 2 w 7" name="T6"/>
                  <a:gd fmla="*/ 4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7">
                    <a:moveTo>
                      <a:pt x="2" y="4"/>
                    </a:moveTo>
                    <a:cubicBezTo>
                      <a:pt x="5" y="1"/>
                      <a:pt x="5" y="5"/>
                      <a:pt x="7" y="5"/>
                    </a:cubicBezTo>
                    <a:cubicBezTo>
                      <a:pt x="7" y="4"/>
                      <a:pt x="7" y="2"/>
                      <a:pt x="7" y="1"/>
                    </a:cubicBezTo>
                    <a:cubicBezTo>
                      <a:pt x="5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1" name="Freeform 58"/>
              <p:cNvSpPr/>
              <p:nvPr/>
            </p:nvSpPr>
            <p:spPr bwMode="auto">
              <a:xfrm>
                <a:off x="2373" y="2346"/>
                <a:ext cx="12" cy="7"/>
              </a:xfrm>
              <a:custGeom>
                <a:gdLst>
                  <a:gd fmla="*/ 0 w 5" name="T0"/>
                  <a:gd fmla="*/ 3 h 3" name="T1"/>
                  <a:gd fmla="*/ 5 w 5" name="T2"/>
                  <a:gd fmla="*/ 1 h 3" name="T3"/>
                  <a:gd fmla="*/ 3 w 5" name="T4"/>
                  <a:gd fmla="*/ 0 h 3" name="T5"/>
                  <a:gd fmla="*/ 0 w 5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5">
                    <a:moveTo>
                      <a:pt x="0" y="3"/>
                    </a:moveTo>
                    <a:cubicBezTo>
                      <a:pt x="2" y="3"/>
                      <a:pt x="5" y="3"/>
                      <a:pt x="5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2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2" name="Freeform 59"/>
              <p:cNvSpPr>
                <a:spLocks noEditPoints="1"/>
              </p:cNvSpPr>
              <p:nvPr/>
            </p:nvSpPr>
            <p:spPr bwMode="auto">
              <a:xfrm>
                <a:off x="2248" y="2002"/>
                <a:ext cx="109" cy="41"/>
              </a:xfrm>
              <a:custGeom>
                <a:gdLst>
                  <a:gd fmla="*/ 3 w 46" name="T0"/>
                  <a:gd fmla="*/ 17 h 17" name="T1"/>
                  <a:gd fmla="*/ 46 w 46" name="T2"/>
                  <a:gd fmla="*/ 6 h 17" name="T3"/>
                  <a:gd fmla="*/ 46 w 46" name="T4"/>
                  <a:gd fmla="*/ 2 h 17" name="T5"/>
                  <a:gd fmla="*/ 42 w 46" name="T6"/>
                  <a:gd fmla="*/ 0 h 17" name="T7"/>
                  <a:gd fmla="*/ 32 w 46" name="T8"/>
                  <a:gd fmla="*/ 2 h 17" name="T9"/>
                  <a:gd fmla="*/ 31 w 46" name="T10"/>
                  <a:gd fmla="*/ 6 h 17" name="T11"/>
                  <a:gd fmla="*/ 30 w 46" name="T12"/>
                  <a:gd fmla="*/ 7 h 17" name="T13"/>
                  <a:gd fmla="*/ 27 w 46" name="T14"/>
                  <a:gd fmla="*/ 7 h 17" name="T15"/>
                  <a:gd fmla="*/ 26 w 46" name="T16"/>
                  <a:gd fmla="*/ 4 h 17" name="T17"/>
                  <a:gd fmla="*/ 22 w 46" name="T18"/>
                  <a:gd fmla="*/ 5 h 17" name="T19"/>
                  <a:gd fmla="*/ 24 w 46" name="T20"/>
                  <a:gd fmla="*/ 8 h 17" name="T21"/>
                  <a:gd fmla="*/ 11 w 46" name="T22"/>
                  <a:gd fmla="*/ 11 h 17" name="T23"/>
                  <a:gd fmla="*/ 14 w 46" name="T24"/>
                  <a:gd fmla="*/ 7 h 17" name="T25"/>
                  <a:gd fmla="*/ 10 w 46" name="T26"/>
                  <a:gd fmla="*/ 11 h 17" name="T27"/>
                  <a:gd fmla="*/ 6 w 46" name="T28"/>
                  <a:gd fmla="*/ 10 h 17" name="T29"/>
                  <a:gd fmla="*/ 8 w 46" name="T30"/>
                  <a:gd fmla="*/ 9 h 17" name="T31"/>
                  <a:gd fmla="*/ 1 w 46" name="T32"/>
                  <a:gd fmla="*/ 11 h 17" name="T33"/>
                  <a:gd fmla="*/ 1 w 46" name="T34"/>
                  <a:gd fmla="*/ 13 h 17" name="T35"/>
                  <a:gd fmla="*/ 5 w 46" name="T36"/>
                  <a:gd fmla="*/ 13 h 17" name="T37"/>
                  <a:gd fmla="*/ 1 w 46" name="T38"/>
                  <a:gd fmla="*/ 14 h 17" name="T39"/>
                  <a:gd fmla="*/ 3 w 46" name="T40"/>
                  <a:gd fmla="*/ 17 h 17" name="T41"/>
                  <a:gd fmla="*/ 41 w 46" name="T42"/>
                  <a:gd fmla="*/ 3 h 17" name="T43"/>
                  <a:gd fmla="*/ 39 w 46" name="T44"/>
                  <a:gd fmla="*/ 3 h 17" name="T45"/>
                  <a:gd fmla="*/ 37 w 46" name="T46"/>
                  <a:gd fmla="*/ 6 h 17" name="T47"/>
                  <a:gd fmla="*/ 34 w 46" name="T48"/>
                  <a:gd fmla="*/ 4 h 17" name="T49"/>
                  <a:gd fmla="*/ 41 w 46" name="T50"/>
                  <a:gd fmla="*/ 3 h 1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7" w="46">
                    <a:moveTo>
                      <a:pt x="3" y="17"/>
                    </a:moveTo>
                    <a:cubicBezTo>
                      <a:pt x="15" y="13"/>
                      <a:pt x="32" y="11"/>
                      <a:pt x="46" y="6"/>
                    </a:cubicBezTo>
                    <a:cubicBezTo>
                      <a:pt x="44" y="6"/>
                      <a:pt x="45" y="3"/>
                      <a:pt x="46" y="2"/>
                    </a:cubicBezTo>
                    <a:cubicBezTo>
                      <a:pt x="43" y="1"/>
                      <a:pt x="41" y="5"/>
                      <a:pt x="42" y="0"/>
                    </a:cubicBezTo>
                    <a:cubicBezTo>
                      <a:pt x="38" y="0"/>
                      <a:pt x="35" y="3"/>
                      <a:pt x="32" y="2"/>
                    </a:cubicBezTo>
                    <a:cubicBezTo>
                      <a:pt x="32" y="3"/>
                      <a:pt x="32" y="6"/>
                      <a:pt x="31" y="6"/>
                    </a:cubicBezTo>
                    <a:cubicBezTo>
                      <a:pt x="31" y="4"/>
                      <a:pt x="30" y="6"/>
                      <a:pt x="30" y="7"/>
                    </a:cubicBezTo>
                    <a:cubicBezTo>
                      <a:pt x="29" y="6"/>
                      <a:pt x="28" y="6"/>
                      <a:pt x="27" y="7"/>
                    </a:cubicBezTo>
                    <a:cubicBezTo>
                      <a:pt x="27" y="6"/>
                      <a:pt x="27" y="4"/>
                      <a:pt x="26" y="4"/>
                    </a:cubicBezTo>
                    <a:cubicBezTo>
                      <a:pt x="26" y="6"/>
                      <a:pt x="22" y="2"/>
                      <a:pt x="22" y="5"/>
                    </a:cubicBezTo>
                    <a:cubicBezTo>
                      <a:pt x="23" y="5"/>
                      <a:pt x="24" y="6"/>
                      <a:pt x="24" y="8"/>
                    </a:cubicBezTo>
                    <a:cubicBezTo>
                      <a:pt x="21" y="8"/>
                      <a:pt x="14" y="9"/>
                      <a:pt x="11" y="11"/>
                    </a:cubicBezTo>
                    <a:cubicBezTo>
                      <a:pt x="11" y="8"/>
                      <a:pt x="13" y="8"/>
                      <a:pt x="14" y="7"/>
                    </a:cubicBezTo>
                    <a:cubicBezTo>
                      <a:pt x="11" y="8"/>
                      <a:pt x="9" y="9"/>
                      <a:pt x="10" y="11"/>
                    </a:cubicBezTo>
                    <a:cubicBezTo>
                      <a:pt x="9" y="10"/>
                      <a:pt x="6" y="12"/>
                      <a:pt x="6" y="10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4" y="9"/>
                      <a:pt x="5" y="11"/>
                      <a:pt x="1" y="11"/>
                    </a:cubicBezTo>
                    <a:cubicBezTo>
                      <a:pt x="2" y="11"/>
                      <a:pt x="1" y="12"/>
                      <a:pt x="1" y="13"/>
                    </a:cubicBezTo>
                    <a:cubicBezTo>
                      <a:pt x="3" y="14"/>
                      <a:pt x="5" y="11"/>
                      <a:pt x="5" y="13"/>
                    </a:cubicBezTo>
                    <a:cubicBezTo>
                      <a:pt x="4" y="14"/>
                      <a:pt x="3" y="14"/>
                      <a:pt x="1" y="14"/>
                    </a:cubicBezTo>
                    <a:cubicBezTo>
                      <a:pt x="0" y="17"/>
                      <a:pt x="3" y="16"/>
                      <a:pt x="3" y="17"/>
                    </a:cubicBezTo>
                    <a:close/>
                    <a:moveTo>
                      <a:pt x="41" y="3"/>
                    </a:moveTo>
                    <a:cubicBezTo>
                      <a:pt x="41" y="5"/>
                      <a:pt x="40" y="3"/>
                      <a:pt x="39" y="3"/>
                    </a:cubicBezTo>
                    <a:cubicBezTo>
                      <a:pt x="38" y="3"/>
                      <a:pt x="37" y="4"/>
                      <a:pt x="37" y="6"/>
                    </a:cubicBezTo>
                    <a:cubicBezTo>
                      <a:pt x="35" y="7"/>
                      <a:pt x="37" y="3"/>
                      <a:pt x="34" y="4"/>
                    </a:cubicBezTo>
                    <a:cubicBezTo>
                      <a:pt x="35" y="2"/>
                      <a:pt x="39" y="2"/>
                      <a:pt x="4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3" name="Freeform 60"/>
              <p:cNvSpPr/>
              <p:nvPr/>
            </p:nvSpPr>
            <p:spPr bwMode="auto">
              <a:xfrm>
                <a:off x="2222" y="1983"/>
                <a:ext cx="17" cy="12"/>
              </a:xfrm>
              <a:custGeom>
                <a:gdLst>
                  <a:gd fmla="*/ 3 w 7" name="T0"/>
                  <a:gd fmla="*/ 4 h 5" name="T1"/>
                  <a:gd fmla="*/ 6 w 7" name="T2"/>
                  <a:gd fmla="*/ 0 h 5" name="T3"/>
                  <a:gd fmla="*/ 3 w 7" name="T4"/>
                  <a:gd fmla="*/ 3 h 5" name="T5"/>
                  <a:gd fmla="*/ 3 w 7" name="T6"/>
                  <a:gd fmla="*/ 4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7">
                    <a:moveTo>
                      <a:pt x="3" y="4"/>
                    </a:moveTo>
                    <a:cubicBezTo>
                      <a:pt x="6" y="5"/>
                      <a:pt x="7" y="1"/>
                      <a:pt x="6" y="0"/>
                    </a:cubicBezTo>
                    <a:cubicBezTo>
                      <a:pt x="5" y="2"/>
                      <a:pt x="0" y="2"/>
                      <a:pt x="3" y="3"/>
                    </a:cubicBezTo>
                    <a:cubicBezTo>
                      <a:pt x="4" y="2"/>
                      <a:pt x="4" y="2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4" name="Freeform 61"/>
              <p:cNvSpPr/>
              <p:nvPr/>
            </p:nvSpPr>
            <p:spPr bwMode="auto">
              <a:xfrm>
                <a:off x="2241" y="2002"/>
                <a:ext cx="45" cy="12"/>
              </a:xfrm>
              <a:custGeom>
                <a:gdLst>
                  <a:gd fmla="*/ 11 w 19" name="T0"/>
                  <a:gd fmla="*/ 2 h 5" name="T1"/>
                  <a:gd fmla="*/ 13 w 19" name="T2"/>
                  <a:gd fmla="*/ 3 h 5" name="T3"/>
                  <a:gd fmla="*/ 16 w 19" name="T4"/>
                  <a:gd fmla="*/ 1 h 5" name="T5"/>
                  <a:gd fmla="*/ 17 w 19" name="T6"/>
                  <a:gd fmla="*/ 1 h 5" name="T7"/>
                  <a:gd fmla="*/ 17 w 19" name="T8"/>
                  <a:gd fmla="*/ 0 h 5" name="T9"/>
                  <a:gd fmla="*/ 7 w 19" name="T10"/>
                  <a:gd fmla="*/ 3 h 5" name="T11"/>
                  <a:gd fmla="*/ 11 w 19" name="T12"/>
                  <a:gd fmla="*/ 2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19">
                    <a:moveTo>
                      <a:pt x="11" y="2"/>
                    </a:moveTo>
                    <a:cubicBezTo>
                      <a:pt x="11" y="3"/>
                      <a:pt x="12" y="3"/>
                      <a:pt x="13" y="3"/>
                    </a:cubicBezTo>
                    <a:cubicBezTo>
                      <a:pt x="14" y="3"/>
                      <a:pt x="14" y="0"/>
                      <a:pt x="16" y="1"/>
                    </a:cubicBezTo>
                    <a:cubicBezTo>
                      <a:pt x="16" y="4"/>
                      <a:pt x="19" y="2"/>
                      <a:pt x="17" y="1"/>
                    </a:cubicBezTo>
                    <a:cubicBezTo>
                      <a:pt x="17" y="2"/>
                      <a:pt x="16" y="2"/>
                      <a:pt x="17" y="0"/>
                    </a:cubicBezTo>
                    <a:cubicBezTo>
                      <a:pt x="13" y="0"/>
                      <a:pt x="10" y="1"/>
                      <a:pt x="7" y="3"/>
                    </a:cubicBezTo>
                    <a:cubicBezTo>
                      <a:pt x="0" y="3"/>
                      <a:pt x="10" y="5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5" name="Freeform 62"/>
              <p:cNvSpPr/>
              <p:nvPr/>
            </p:nvSpPr>
            <p:spPr bwMode="auto">
              <a:xfrm>
                <a:off x="3245" y="2648"/>
                <a:ext cx="11" cy="14"/>
              </a:xfrm>
              <a:custGeom>
                <a:gdLst>
                  <a:gd fmla="*/ 1 w 5" name="T0"/>
                  <a:gd fmla="*/ 2 h 6" name="T1"/>
                  <a:gd fmla="*/ 2 w 5" name="T2"/>
                  <a:gd fmla="*/ 3 h 6" name="T3"/>
                  <a:gd fmla="*/ 3 w 5" name="T4"/>
                  <a:gd fmla="*/ 3 h 6" name="T5"/>
                  <a:gd fmla="*/ 5 w 5" name="T6"/>
                  <a:gd fmla="*/ 4 h 6" name="T7"/>
                  <a:gd fmla="*/ 5 w 5" name="T8"/>
                  <a:gd fmla="*/ 1 h 6" name="T9"/>
                  <a:gd fmla="*/ 1 w 5" name="T10"/>
                  <a:gd fmla="*/ 2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5">
                    <a:moveTo>
                      <a:pt x="1" y="2"/>
                    </a:moveTo>
                    <a:cubicBezTo>
                      <a:pt x="1" y="2"/>
                      <a:pt x="2" y="2"/>
                      <a:pt x="2" y="3"/>
                    </a:cubicBezTo>
                    <a:cubicBezTo>
                      <a:pt x="1" y="3"/>
                      <a:pt x="2" y="4"/>
                      <a:pt x="3" y="3"/>
                    </a:cubicBezTo>
                    <a:cubicBezTo>
                      <a:pt x="3" y="5"/>
                      <a:pt x="4" y="6"/>
                      <a:pt x="5" y="4"/>
                    </a:cubicBezTo>
                    <a:cubicBezTo>
                      <a:pt x="2" y="3"/>
                      <a:pt x="5" y="2"/>
                      <a:pt x="5" y="1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6" name="Freeform 63"/>
              <p:cNvSpPr/>
              <p:nvPr/>
            </p:nvSpPr>
            <p:spPr bwMode="auto">
              <a:xfrm>
                <a:off x="2205" y="1971"/>
                <a:ext cx="15" cy="12"/>
              </a:xfrm>
              <a:custGeom>
                <a:gdLst>
                  <a:gd fmla="*/ 3 w 6" name="T0"/>
                  <a:gd fmla="*/ 4 h 5" name="T1"/>
                  <a:gd fmla="*/ 6 w 6" name="T2"/>
                  <a:gd fmla="*/ 2 h 5" name="T3"/>
                  <a:gd fmla="*/ 4 w 6" name="T4"/>
                  <a:gd fmla="*/ 0 h 5" name="T5"/>
                  <a:gd fmla="*/ 3 w 6" name="T6"/>
                  <a:gd fmla="*/ 4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6">
                    <a:moveTo>
                      <a:pt x="3" y="4"/>
                    </a:moveTo>
                    <a:cubicBezTo>
                      <a:pt x="2" y="2"/>
                      <a:pt x="6" y="5"/>
                      <a:pt x="6" y="2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4" y="1"/>
                      <a:pt x="0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7" name="Freeform 64"/>
              <p:cNvSpPr/>
              <p:nvPr/>
            </p:nvSpPr>
            <p:spPr bwMode="auto">
              <a:xfrm>
                <a:off x="2205" y="2026"/>
                <a:ext cx="45" cy="31"/>
              </a:xfrm>
              <a:custGeom>
                <a:gdLst>
                  <a:gd fmla="*/ 19 w 19" name="T0"/>
                  <a:gd fmla="*/ 8 h 13" name="T1"/>
                  <a:gd fmla="*/ 13 w 19" name="T2"/>
                  <a:gd fmla="*/ 6 h 13" name="T3"/>
                  <a:gd fmla="*/ 18 w 19" name="T4"/>
                  <a:gd fmla="*/ 2 h 13" name="T5"/>
                  <a:gd fmla="*/ 10 w 19" name="T6"/>
                  <a:gd fmla="*/ 5 h 13" name="T7"/>
                  <a:gd fmla="*/ 13 w 19" name="T8"/>
                  <a:gd fmla="*/ 5 h 13" name="T9"/>
                  <a:gd fmla="*/ 8 w 19" name="T10"/>
                  <a:gd fmla="*/ 9 h 13" name="T11"/>
                  <a:gd fmla="*/ 5 w 19" name="T12"/>
                  <a:gd fmla="*/ 8 h 13" name="T13"/>
                  <a:gd fmla="*/ 6 w 19" name="T14"/>
                  <a:gd fmla="*/ 7 h 13" name="T15"/>
                  <a:gd fmla="*/ 0 w 19" name="T16"/>
                  <a:gd fmla="*/ 10 h 13" name="T17"/>
                  <a:gd fmla="*/ 19 w 19" name="T18"/>
                  <a:gd fmla="*/ 8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19">
                    <a:moveTo>
                      <a:pt x="19" y="8"/>
                    </a:moveTo>
                    <a:cubicBezTo>
                      <a:pt x="19" y="2"/>
                      <a:pt x="14" y="9"/>
                      <a:pt x="13" y="6"/>
                    </a:cubicBezTo>
                    <a:cubicBezTo>
                      <a:pt x="15" y="5"/>
                      <a:pt x="18" y="5"/>
                      <a:pt x="18" y="2"/>
                    </a:cubicBezTo>
                    <a:cubicBezTo>
                      <a:pt x="16" y="3"/>
                      <a:pt x="12" y="0"/>
                      <a:pt x="10" y="5"/>
                    </a:cubicBezTo>
                    <a:cubicBezTo>
                      <a:pt x="12" y="6"/>
                      <a:pt x="12" y="4"/>
                      <a:pt x="13" y="5"/>
                    </a:cubicBezTo>
                    <a:cubicBezTo>
                      <a:pt x="11" y="6"/>
                      <a:pt x="8" y="7"/>
                      <a:pt x="8" y="9"/>
                    </a:cubicBezTo>
                    <a:cubicBezTo>
                      <a:pt x="7" y="9"/>
                      <a:pt x="5" y="10"/>
                      <a:pt x="5" y="8"/>
                    </a:cubicBezTo>
                    <a:cubicBezTo>
                      <a:pt x="7" y="10"/>
                      <a:pt x="8" y="5"/>
                      <a:pt x="6" y="7"/>
                    </a:cubicBezTo>
                    <a:cubicBezTo>
                      <a:pt x="5" y="8"/>
                      <a:pt x="0" y="10"/>
                      <a:pt x="0" y="10"/>
                    </a:cubicBezTo>
                    <a:cubicBezTo>
                      <a:pt x="7" y="13"/>
                      <a:pt x="14" y="7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8" name="Freeform 65"/>
              <p:cNvSpPr/>
              <p:nvPr/>
            </p:nvSpPr>
            <p:spPr bwMode="auto">
              <a:xfrm>
                <a:off x="2679" y="2413"/>
                <a:ext cx="14" cy="14"/>
              </a:xfrm>
              <a:custGeom>
                <a:gdLst>
                  <a:gd fmla="*/ 4 w 6" name="T0"/>
                  <a:gd fmla="*/ 6 h 6" name="T1"/>
                  <a:gd fmla="*/ 5 w 6" name="T2"/>
                  <a:gd fmla="*/ 3 h 6" name="T3"/>
                  <a:gd fmla="*/ 6 w 6" name="T4"/>
                  <a:gd fmla="*/ 2 h 6" name="T5"/>
                  <a:gd fmla="*/ 3 w 6" name="T6"/>
                  <a:gd fmla="*/ 1 h 6" name="T7"/>
                  <a:gd fmla="*/ 0 w 6" name="T8"/>
                  <a:gd fmla="*/ 6 h 6" name="T9"/>
                  <a:gd fmla="*/ 4 w 6" name="T10"/>
                  <a:gd fmla="*/ 6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6">
                    <a:moveTo>
                      <a:pt x="4" y="6"/>
                    </a:moveTo>
                    <a:cubicBezTo>
                      <a:pt x="4" y="4"/>
                      <a:pt x="4" y="3"/>
                      <a:pt x="5" y="3"/>
                    </a:cubicBezTo>
                    <a:cubicBezTo>
                      <a:pt x="5" y="2"/>
                      <a:pt x="6" y="3"/>
                      <a:pt x="6" y="2"/>
                    </a:cubicBezTo>
                    <a:cubicBezTo>
                      <a:pt x="4" y="3"/>
                      <a:pt x="4" y="0"/>
                      <a:pt x="3" y="1"/>
                    </a:cubicBezTo>
                    <a:cubicBezTo>
                      <a:pt x="3" y="3"/>
                      <a:pt x="0" y="3"/>
                      <a:pt x="0" y="6"/>
                    </a:cubicBezTo>
                    <a:cubicBezTo>
                      <a:pt x="2" y="5"/>
                      <a:pt x="3" y="4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9" name="Freeform 66"/>
              <p:cNvSpPr/>
              <p:nvPr/>
            </p:nvSpPr>
            <p:spPr bwMode="auto">
              <a:xfrm>
                <a:off x="2769" y="2508"/>
                <a:ext cx="19" cy="12"/>
              </a:xfrm>
              <a:custGeom>
                <a:gdLst>
                  <a:gd fmla="*/ 7 w 8" name="T0"/>
                  <a:gd fmla="*/ 0 h 5" name="T1"/>
                  <a:gd fmla="*/ 3 w 8" name="T2"/>
                  <a:gd fmla="*/ 5 h 5" name="T3"/>
                  <a:gd fmla="*/ 7 w 8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8">
                    <a:moveTo>
                      <a:pt x="7" y="0"/>
                    </a:moveTo>
                    <a:cubicBezTo>
                      <a:pt x="6" y="2"/>
                      <a:pt x="0" y="3"/>
                      <a:pt x="3" y="5"/>
                    </a:cubicBezTo>
                    <a:cubicBezTo>
                      <a:pt x="4" y="4"/>
                      <a:pt x="8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0" name="Freeform 67"/>
              <p:cNvSpPr/>
              <p:nvPr/>
            </p:nvSpPr>
            <p:spPr bwMode="auto">
              <a:xfrm>
                <a:off x="2440" y="2432"/>
                <a:ext cx="19" cy="14"/>
              </a:xfrm>
              <a:custGeom>
                <a:gdLst>
                  <a:gd fmla="*/ 4 w 8" name="T0"/>
                  <a:gd fmla="*/ 0 h 6" name="T1"/>
                  <a:gd fmla="*/ 1 w 8" name="T2"/>
                  <a:gd fmla="*/ 0 h 6" name="T3"/>
                  <a:gd fmla="*/ 3 w 8" name="T4"/>
                  <a:gd fmla="*/ 0 h 6" name="T5"/>
                  <a:gd fmla="*/ 1 w 8" name="T6"/>
                  <a:gd fmla="*/ 0 h 6" name="T7"/>
                  <a:gd fmla="*/ 7 w 8" name="T8"/>
                  <a:gd fmla="*/ 4 h 6" name="T9"/>
                  <a:gd fmla="*/ 4 w 8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8">
                    <a:moveTo>
                      <a:pt x="4" y="0"/>
                    </a:moveTo>
                    <a:cubicBezTo>
                      <a:pt x="5" y="2"/>
                      <a:pt x="1" y="2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3"/>
                      <a:pt x="8" y="6"/>
                      <a:pt x="7" y="4"/>
                    </a:cubicBezTo>
                    <a:cubicBezTo>
                      <a:pt x="4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1" name="Freeform 68"/>
              <p:cNvSpPr/>
              <p:nvPr/>
            </p:nvSpPr>
            <p:spPr bwMode="auto">
              <a:xfrm>
                <a:off x="2755" y="2496"/>
                <a:ext cx="16" cy="19"/>
              </a:xfrm>
              <a:custGeom>
                <a:gdLst>
                  <a:gd fmla="*/ 0 w 7" name="T0"/>
                  <a:gd fmla="*/ 5 h 8" name="T1"/>
                  <a:gd fmla="*/ 6 w 7" name="T2"/>
                  <a:gd fmla="*/ 4 h 8" name="T3"/>
                  <a:gd fmla="*/ 7 w 7" name="T4"/>
                  <a:gd fmla="*/ 1 h 8" name="T5"/>
                  <a:gd fmla="*/ 4 w 7" name="T6"/>
                  <a:gd fmla="*/ 0 h 8" name="T7"/>
                  <a:gd fmla="*/ 0 w 7" name="T8"/>
                  <a:gd fmla="*/ 5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0" y="5"/>
                    </a:moveTo>
                    <a:cubicBezTo>
                      <a:pt x="3" y="8"/>
                      <a:pt x="3" y="3"/>
                      <a:pt x="6" y="4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5" y="5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2" name="Freeform 69"/>
              <p:cNvSpPr/>
              <p:nvPr/>
            </p:nvSpPr>
            <p:spPr bwMode="auto">
              <a:xfrm>
                <a:off x="2703" y="2482"/>
                <a:ext cx="14" cy="12"/>
              </a:xfrm>
              <a:custGeom>
                <a:gdLst>
                  <a:gd fmla="*/ 0 w 6" name="T0"/>
                  <a:gd fmla="*/ 4 h 5" name="T1"/>
                  <a:gd fmla="*/ 6 w 6" name="T2"/>
                  <a:gd fmla="*/ 1 h 5" name="T3"/>
                  <a:gd fmla="*/ 0 w 6" name="T4"/>
                  <a:gd fmla="*/ 4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6">
                    <a:moveTo>
                      <a:pt x="0" y="4"/>
                    </a:moveTo>
                    <a:cubicBezTo>
                      <a:pt x="1" y="5"/>
                      <a:pt x="6" y="3"/>
                      <a:pt x="6" y="1"/>
                    </a:cubicBezTo>
                    <a:cubicBezTo>
                      <a:pt x="4" y="2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3" name="Freeform 70"/>
              <p:cNvSpPr/>
              <p:nvPr/>
            </p:nvSpPr>
            <p:spPr bwMode="auto">
              <a:xfrm>
                <a:off x="2624" y="2353"/>
                <a:ext cx="36" cy="19"/>
              </a:xfrm>
              <a:custGeom>
                <a:gdLst>
                  <a:gd fmla="*/ 11 w 15" name="T0"/>
                  <a:gd fmla="*/ 0 h 8" name="T1"/>
                  <a:gd fmla="*/ 0 w 15" name="T2"/>
                  <a:gd fmla="*/ 5 h 8" name="T3"/>
                  <a:gd fmla="*/ 15 w 15" name="T4"/>
                  <a:gd fmla="*/ 3 h 8" name="T5"/>
                  <a:gd fmla="*/ 11 w 15" name="T6"/>
                  <a:gd fmla="*/ 0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15">
                    <a:moveTo>
                      <a:pt x="11" y="0"/>
                    </a:moveTo>
                    <a:cubicBezTo>
                      <a:pt x="10" y="8"/>
                      <a:pt x="2" y="2"/>
                      <a:pt x="0" y="5"/>
                    </a:cubicBezTo>
                    <a:cubicBezTo>
                      <a:pt x="4" y="6"/>
                      <a:pt x="12" y="7"/>
                      <a:pt x="15" y="3"/>
                    </a:cubicBezTo>
                    <a:cubicBezTo>
                      <a:pt x="12" y="4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4" name="Freeform 71"/>
              <p:cNvSpPr/>
              <p:nvPr/>
            </p:nvSpPr>
            <p:spPr bwMode="auto">
              <a:xfrm>
                <a:off x="2646" y="2420"/>
                <a:ext cx="14" cy="9"/>
              </a:xfrm>
              <a:custGeom>
                <a:gdLst>
                  <a:gd fmla="*/ 6 w 6" name="T0"/>
                  <a:gd fmla="*/ 1 h 4" name="T1"/>
                  <a:gd fmla="*/ 1 w 6" name="T2"/>
                  <a:gd fmla="*/ 4 h 4" name="T3"/>
                  <a:gd fmla="*/ 6 w 6" name="T4"/>
                  <a:gd fmla="*/ 1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6">
                    <a:moveTo>
                      <a:pt x="6" y="1"/>
                    </a:moveTo>
                    <a:cubicBezTo>
                      <a:pt x="3" y="0"/>
                      <a:pt x="0" y="2"/>
                      <a:pt x="1" y="4"/>
                    </a:cubicBezTo>
                    <a:cubicBezTo>
                      <a:pt x="2" y="2"/>
                      <a:pt x="6" y="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5" name="Freeform 72"/>
              <p:cNvSpPr/>
              <p:nvPr/>
            </p:nvSpPr>
            <p:spPr bwMode="auto">
              <a:xfrm>
                <a:off x="2250" y="1986"/>
                <a:ext cx="22" cy="16"/>
              </a:xfrm>
              <a:custGeom>
                <a:gdLst>
                  <a:gd fmla="*/ 3 w 9" name="T0"/>
                  <a:gd fmla="*/ 7 h 7" name="T1"/>
                  <a:gd fmla="*/ 9 w 9" name="T2"/>
                  <a:gd fmla="*/ 5 h 7" name="T3"/>
                  <a:gd fmla="*/ 7 w 9" name="T4"/>
                  <a:gd fmla="*/ 0 h 7" name="T5"/>
                  <a:gd fmla="*/ 3 w 9" name="T6"/>
                  <a:gd fmla="*/ 4 h 7" name="T7"/>
                  <a:gd fmla="*/ 3 w 9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9">
                    <a:moveTo>
                      <a:pt x="3" y="7"/>
                    </a:moveTo>
                    <a:cubicBezTo>
                      <a:pt x="4" y="6"/>
                      <a:pt x="7" y="6"/>
                      <a:pt x="9" y="5"/>
                    </a:cubicBezTo>
                    <a:cubicBezTo>
                      <a:pt x="8" y="3"/>
                      <a:pt x="8" y="1"/>
                      <a:pt x="7" y="0"/>
                    </a:cubicBezTo>
                    <a:cubicBezTo>
                      <a:pt x="7" y="3"/>
                      <a:pt x="6" y="7"/>
                      <a:pt x="3" y="4"/>
                    </a:cubicBezTo>
                    <a:cubicBezTo>
                      <a:pt x="5" y="7"/>
                      <a:pt x="0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6" name="Freeform 73"/>
              <p:cNvSpPr/>
              <p:nvPr/>
            </p:nvSpPr>
            <p:spPr bwMode="auto">
              <a:xfrm>
                <a:off x="2927" y="2577"/>
                <a:ext cx="17" cy="9"/>
              </a:xfrm>
              <a:custGeom>
                <a:gdLst>
                  <a:gd fmla="*/ 7 w 7" name="T0"/>
                  <a:gd fmla="*/ 1 h 4" name="T1"/>
                  <a:gd fmla="*/ 3 w 7" name="T2"/>
                  <a:gd fmla="*/ 0 h 4" name="T3"/>
                  <a:gd fmla="*/ 2 w 7" name="T4"/>
                  <a:gd fmla="*/ 4 h 4" name="T5"/>
                  <a:gd fmla="*/ 7 w 7" name="T6"/>
                  <a:gd fmla="*/ 1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7">
                    <a:moveTo>
                      <a:pt x="7" y="1"/>
                    </a:moveTo>
                    <a:cubicBezTo>
                      <a:pt x="5" y="2"/>
                      <a:pt x="4" y="1"/>
                      <a:pt x="3" y="0"/>
                    </a:cubicBezTo>
                    <a:cubicBezTo>
                      <a:pt x="4" y="3"/>
                      <a:pt x="0" y="3"/>
                      <a:pt x="2" y="4"/>
                    </a:cubicBezTo>
                    <a:cubicBezTo>
                      <a:pt x="4" y="3"/>
                      <a:pt x="5" y="4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7" name="Freeform 74"/>
              <p:cNvSpPr/>
              <p:nvPr/>
            </p:nvSpPr>
            <p:spPr bwMode="auto">
              <a:xfrm>
                <a:off x="2934" y="2593"/>
                <a:ext cx="22" cy="12"/>
              </a:xfrm>
              <a:custGeom>
                <a:gdLst>
                  <a:gd fmla="*/ 9 w 9" name="T0"/>
                  <a:gd fmla="*/ 0 h 5" name="T1"/>
                  <a:gd fmla="*/ 1 w 9" name="T2"/>
                  <a:gd fmla="*/ 2 h 5" name="T3"/>
                  <a:gd fmla="*/ 1 w 9" name="T4"/>
                  <a:gd fmla="*/ 5 h 5" name="T5"/>
                  <a:gd fmla="*/ 9 w 9" name="T6"/>
                  <a:gd fmla="*/ 3 h 5" name="T7"/>
                  <a:gd fmla="*/ 9 w 9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9">
                    <a:moveTo>
                      <a:pt x="9" y="0"/>
                    </a:moveTo>
                    <a:cubicBezTo>
                      <a:pt x="6" y="0"/>
                      <a:pt x="5" y="4"/>
                      <a:pt x="1" y="2"/>
                    </a:cubicBezTo>
                    <a:cubicBezTo>
                      <a:pt x="2" y="4"/>
                      <a:pt x="0" y="4"/>
                      <a:pt x="1" y="5"/>
                    </a:cubicBezTo>
                    <a:cubicBezTo>
                      <a:pt x="5" y="4"/>
                      <a:pt x="7" y="1"/>
                      <a:pt x="9" y="3"/>
                    </a:cubicBezTo>
                    <a:cubicBezTo>
                      <a:pt x="9" y="2"/>
                      <a:pt x="9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8" name="Freeform 75"/>
              <p:cNvSpPr/>
              <p:nvPr/>
            </p:nvSpPr>
            <p:spPr bwMode="auto">
              <a:xfrm>
                <a:off x="2785" y="2491"/>
                <a:ext cx="15" cy="14"/>
              </a:xfrm>
              <a:custGeom>
                <a:gdLst>
                  <a:gd fmla="*/ 4 w 6" name="T0"/>
                  <a:gd fmla="*/ 1 h 6" name="T1"/>
                  <a:gd fmla="*/ 1 w 6" name="T2"/>
                  <a:gd fmla="*/ 1 h 6" name="T3"/>
                  <a:gd fmla="*/ 3 w 6" name="T4"/>
                  <a:gd fmla="*/ 6 h 6" name="T5"/>
                  <a:gd fmla="*/ 3 w 6" name="T6"/>
                  <a:gd fmla="*/ 3 h 6" name="T7"/>
                  <a:gd fmla="*/ 4 w 6" name="T8"/>
                  <a:gd fmla="*/ 1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4" y="1"/>
                    </a:moveTo>
                    <a:cubicBezTo>
                      <a:pt x="2" y="0"/>
                      <a:pt x="3" y="2"/>
                      <a:pt x="1" y="1"/>
                    </a:cubicBezTo>
                    <a:cubicBezTo>
                      <a:pt x="1" y="3"/>
                      <a:pt x="1" y="5"/>
                      <a:pt x="3" y="6"/>
                    </a:cubicBezTo>
                    <a:cubicBezTo>
                      <a:pt x="2" y="5"/>
                      <a:pt x="6" y="4"/>
                      <a:pt x="3" y="3"/>
                    </a:cubicBezTo>
                    <a:cubicBezTo>
                      <a:pt x="0" y="5"/>
                      <a:pt x="6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9" name="Freeform 76"/>
              <p:cNvSpPr/>
              <p:nvPr/>
            </p:nvSpPr>
            <p:spPr bwMode="auto">
              <a:xfrm>
                <a:off x="2908" y="2503"/>
                <a:ext cx="10" cy="14"/>
              </a:xfrm>
              <a:custGeom>
                <a:gdLst>
                  <a:gd fmla="*/ 4 w 4" name="T0"/>
                  <a:gd fmla="*/ 6 h 6" name="T1"/>
                  <a:gd fmla="*/ 1 w 4" name="T2"/>
                  <a:gd fmla="*/ 0 h 6" name="T3"/>
                  <a:gd fmla="*/ 0 w 4" name="T4"/>
                  <a:gd fmla="*/ 3 h 6" name="T5"/>
                  <a:gd fmla="*/ 1 w 4" name="T6"/>
                  <a:gd fmla="*/ 6 h 6" name="T7"/>
                  <a:gd fmla="*/ 4 w 4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4" y="6"/>
                    </a:moveTo>
                    <a:cubicBezTo>
                      <a:pt x="2" y="3"/>
                      <a:pt x="4" y="1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3" y="3"/>
                      <a:pt x="1" y="5"/>
                      <a:pt x="1" y="6"/>
                    </a:cubicBezTo>
                    <a:cubicBezTo>
                      <a:pt x="2" y="6"/>
                      <a:pt x="3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0" name="Freeform 77"/>
              <p:cNvSpPr/>
              <p:nvPr/>
            </p:nvSpPr>
            <p:spPr bwMode="auto">
              <a:xfrm>
                <a:off x="3275" y="2643"/>
                <a:ext cx="19" cy="12"/>
              </a:xfrm>
              <a:custGeom>
                <a:gdLst>
                  <a:gd fmla="*/ 8 w 8" name="T0"/>
                  <a:gd fmla="*/ 2 h 5" name="T1"/>
                  <a:gd fmla="*/ 0 w 8" name="T2"/>
                  <a:gd fmla="*/ 4 h 5" name="T3"/>
                  <a:gd fmla="*/ 8 w 8" name="T4"/>
                  <a:gd fmla="*/ 2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8">
                    <a:moveTo>
                      <a:pt x="8" y="2"/>
                    </a:moveTo>
                    <a:cubicBezTo>
                      <a:pt x="6" y="3"/>
                      <a:pt x="0" y="0"/>
                      <a:pt x="0" y="4"/>
                    </a:cubicBezTo>
                    <a:cubicBezTo>
                      <a:pt x="4" y="3"/>
                      <a:pt x="6" y="5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1" name="Freeform 78"/>
              <p:cNvSpPr/>
              <p:nvPr/>
            </p:nvSpPr>
            <p:spPr bwMode="auto">
              <a:xfrm>
                <a:off x="2894" y="2470"/>
                <a:ext cx="14" cy="12"/>
              </a:xfrm>
              <a:custGeom>
                <a:gdLst>
                  <a:gd fmla="*/ 6 w 6" name="T0"/>
                  <a:gd fmla="*/ 0 h 5" name="T1"/>
                  <a:gd fmla="*/ 0 w 6" name="T2"/>
                  <a:gd fmla="*/ 5 h 5" name="T3"/>
                  <a:gd fmla="*/ 6 w 6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6">
                    <a:moveTo>
                      <a:pt x="6" y="0"/>
                    </a:moveTo>
                    <a:cubicBezTo>
                      <a:pt x="3" y="0"/>
                      <a:pt x="0" y="1"/>
                      <a:pt x="0" y="5"/>
                    </a:cubicBezTo>
                    <a:cubicBezTo>
                      <a:pt x="4" y="5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2" name="Freeform 79"/>
              <p:cNvSpPr/>
              <p:nvPr/>
            </p:nvSpPr>
            <p:spPr bwMode="auto">
              <a:xfrm>
                <a:off x="2897" y="2510"/>
                <a:ext cx="11" cy="7"/>
              </a:xfrm>
              <a:custGeom>
                <a:gdLst>
                  <a:gd fmla="*/ 2 w 5" name="T0"/>
                  <a:gd fmla="*/ 0 h 3" name="T1"/>
                  <a:gd fmla="*/ 0 w 5" name="T2"/>
                  <a:gd fmla="*/ 3 h 3" name="T3"/>
                  <a:gd fmla="*/ 4 w 5" name="T4"/>
                  <a:gd fmla="*/ 3 h 3" name="T5"/>
                  <a:gd fmla="*/ 2 w 5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5">
                    <a:moveTo>
                      <a:pt x="2" y="0"/>
                    </a:moveTo>
                    <a:cubicBezTo>
                      <a:pt x="2" y="3"/>
                      <a:pt x="0" y="1"/>
                      <a:pt x="0" y="3"/>
                    </a:cubicBezTo>
                    <a:cubicBezTo>
                      <a:pt x="3" y="3"/>
                      <a:pt x="2" y="2"/>
                      <a:pt x="4" y="3"/>
                    </a:cubicBezTo>
                    <a:cubicBezTo>
                      <a:pt x="5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3" name="Freeform 80"/>
              <p:cNvSpPr/>
              <p:nvPr/>
            </p:nvSpPr>
            <p:spPr bwMode="auto">
              <a:xfrm>
                <a:off x="2568" y="1905"/>
                <a:ext cx="30" cy="17"/>
              </a:xfrm>
              <a:custGeom>
                <a:gdLst>
                  <a:gd fmla="*/ 12 w 13" name="T0"/>
                  <a:gd fmla="*/ 6 h 7" name="T1"/>
                  <a:gd fmla="*/ 11 w 13" name="T2"/>
                  <a:gd fmla="*/ 1 h 7" name="T3"/>
                  <a:gd fmla="*/ 8 w 13" name="T4"/>
                  <a:gd fmla="*/ 4 h 7" name="T5"/>
                  <a:gd fmla="*/ 7 w 13" name="T6"/>
                  <a:gd fmla="*/ 0 h 7" name="T7"/>
                  <a:gd fmla="*/ 5 w 13" name="T8"/>
                  <a:gd fmla="*/ 5 h 7" name="T9"/>
                  <a:gd fmla="*/ 0 w 13" name="T10"/>
                  <a:gd fmla="*/ 3 h 7" name="T11"/>
                  <a:gd fmla="*/ 2 w 13" name="T12"/>
                  <a:gd fmla="*/ 6 h 7" name="T13"/>
                  <a:gd fmla="*/ 12 w 13" name="T14"/>
                  <a:gd fmla="*/ 6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13">
                    <a:moveTo>
                      <a:pt x="12" y="6"/>
                    </a:moveTo>
                    <a:cubicBezTo>
                      <a:pt x="11" y="3"/>
                      <a:pt x="13" y="3"/>
                      <a:pt x="11" y="1"/>
                    </a:cubicBezTo>
                    <a:cubicBezTo>
                      <a:pt x="10" y="3"/>
                      <a:pt x="10" y="5"/>
                      <a:pt x="8" y="4"/>
                    </a:cubicBezTo>
                    <a:cubicBezTo>
                      <a:pt x="7" y="3"/>
                      <a:pt x="8" y="1"/>
                      <a:pt x="7" y="0"/>
                    </a:cubicBezTo>
                    <a:cubicBezTo>
                      <a:pt x="5" y="2"/>
                      <a:pt x="7" y="4"/>
                      <a:pt x="5" y="5"/>
                    </a:cubicBezTo>
                    <a:cubicBezTo>
                      <a:pt x="6" y="2"/>
                      <a:pt x="0" y="3"/>
                      <a:pt x="0" y="3"/>
                    </a:cubicBezTo>
                    <a:cubicBezTo>
                      <a:pt x="1" y="4"/>
                      <a:pt x="3" y="4"/>
                      <a:pt x="2" y="6"/>
                    </a:cubicBezTo>
                    <a:cubicBezTo>
                      <a:pt x="6" y="7"/>
                      <a:pt x="9" y="4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4" name="Freeform 81"/>
              <p:cNvSpPr/>
              <p:nvPr/>
            </p:nvSpPr>
            <p:spPr bwMode="auto">
              <a:xfrm>
                <a:off x="2449" y="1907"/>
                <a:ext cx="69" cy="19"/>
              </a:xfrm>
              <a:custGeom>
                <a:gdLst>
                  <a:gd fmla="*/ 0 w 29" name="T0"/>
                  <a:gd fmla="*/ 8 h 8" name="T1"/>
                  <a:gd fmla="*/ 29 w 29" name="T2"/>
                  <a:gd fmla="*/ 0 h 8" name="T3"/>
                  <a:gd fmla="*/ 0 w 29" name="T4"/>
                  <a:gd fmla="*/ 8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28">
                    <a:moveTo>
                      <a:pt x="0" y="8"/>
                    </a:moveTo>
                    <a:cubicBezTo>
                      <a:pt x="11" y="5"/>
                      <a:pt x="19" y="4"/>
                      <a:pt x="29" y="0"/>
                    </a:cubicBezTo>
                    <a:cubicBezTo>
                      <a:pt x="20" y="2"/>
                      <a:pt x="5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5" name="Freeform 82"/>
              <p:cNvSpPr/>
              <p:nvPr/>
            </p:nvSpPr>
            <p:spPr bwMode="auto">
              <a:xfrm>
                <a:off x="2598" y="1959"/>
                <a:ext cx="12" cy="10"/>
              </a:xfrm>
              <a:custGeom>
                <a:gdLst>
                  <a:gd fmla="*/ 1 w 5" name="T0"/>
                  <a:gd fmla="*/ 0 h 4" name="T1"/>
                  <a:gd fmla="*/ 0 w 5" name="T2"/>
                  <a:gd fmla="*/ 4 h 4" name="T3"/>
                  <a:gd fmla="*/ 5 w 5" name="T4"/>
                  <a:gd fmla="*/ 2 h 4" name="T5"/>
                  <a:gd fmla="*/ 1 w 5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1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2" y="4"/>
                      <a:pt x="4" y="4"/>
                      <a:pt x="5" y="2"/>
                    </a:cubicBezTo>
                    <a:cubicBezTo>
                      <a:pt x="3" y="1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6" name="Freeform 83"/>
              <p:cNvSpPr/>
              <p:nvPr/>
            </p:nvSpPr>
            <p:spPr bwMode="auto">
              <a:xfrm>
                <a:off x="3235" y="2698"/>
                <a:ext cx="45" cy="9"/>
              </a:xfrm>
              <a:custGeom>
                <a:gdLst>
                  <a:gd fmla="*/ 0 w 19" name="T0"/>
                  <a:gd fmla="*/ 4 h 4" name="T1"/>
                  <a:gd fmla="*/ 19 w 19" name="T2"/>
                  <a:gd fmla="*/ 2 h 4" name="T3"/>
                  <a:gd fmla="*/ 0 w 19" name="T4"/>
                  <a:gd fmla="*/ 4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19">
                    <a:moveTo>
                      <a:pt x="0" y="4"/>
                    </a:moveTo>
                    <a:cubicBezTo>
                      <a:pt x="5" y="3"/>
                      <a:pt x="16" y="4"/>
                      <a:pt x="19" y="2"/>
                    </a:cubicBezTo>
                    <a:cubicBezTo>
                      <a:pt x="11" y="3"/>
                      <a:pt x="5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7" name="Freeform 84"/>
              <p:cNvSpPr/>
              <p:nvPr/>
            </p:nvSpPr>
            <p:spPr bwMode="auto">
              <a:xfrm>
                <a:off x="2475" y="1931"/>
                <a:ext cx="19" cy="14"/>
              </a:xfrm>
              <a:custGeom>
                <a:gdLst>
                  <a:gd fmla="*/ 2 w 8" name="T0"/>
                  <a:gd fmla="*/ 0 h 6" name="T1"/>
                  <a:gd fmla="*/ 2 w 8" name="T2"/>
                  <a:gd fmla="*/ 6 h 6" name="T3"/>
                  <a:gd fmla="*/ 8 w 8" name="T4"/>
                  <a:gd fmla="*/ 4 h 6" name="T5"/>
                  <a:gd fmla="*/ 4 w 8" name="T6"/>
                  <a:gd fmla="*/ 0 h 6" name="T7"/>
                  <a:gd fmla="*/ 4 w 8" name="T8"/>
                  <a:gd fmla="*/ 4 h 6" name="T9"/>
                  <a:gd fmla="*/ 2 w 8" name="T10"/>
                  <a:gd fmla="*/ 1 h 6" name="T11"/>
                  <a:gd fmla="*/ 2 w 8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8">
                    <a:moveTo>
                      <a:pt x="2" y="0"/>
                    </a:moveTo>
                    <a:cubicBezTo>
                      <a:pt x="0" y="2"/>
                      <a:pt x="2" y="4"/>
                      <a:pt x="2" y="6"/>
                    </a:cubicBezTo>
                    <a:cubicBezTo>
                      <a:pt x="5" y="6"/>
                      <a:pt x="5" y="3"/>
                      <a:pt x="8" y="4"/>
                    </a:cubicBezTo>
                    <a:cubicBezTo>
                      <a:pt x="7" y="3"/>
                      <a:pt x="4" y="1"/>
                      <a:pt x="4" y="0"/>
                    </a:cubicBezTo>
                    <a:cubicBezTo>
                      <a:pt x="3" y="2"/>
                      <a:pt x="6" y="3"/>
                      <a:pt x="4" y="4"/>
                    </a:cubicBezTo>
                    <a:cubicBezTo>
                      <a:pt x="4" y="2"/>
                      <a:pt x="2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8" name="Freeform 85"/>
              <p:cNvSpPr/>
              <p:nvPr/>
            </p:nvSpPr>
            <p:spPr bwMode="auto">
              <a:xfrm>
                <a:off x="2437" y="1933"/>
                <a:ext cx="76" cy="34"/>
              </a:xfrm>
              <a:custGeom>
                <a:gdLst>
                  <a:gd fmla="*/ 5 w 32" name="T0"/>
                  <a:gd fmla="*/ 10 h 14" name="T1"/>
                  <a:gd fmla="*/ 12 w 32" name="T2"/>
                  <a:gd fmla="*/ 10 h 14" name="T3"/>
                  <a:gd fmla="*/ 5 w 32" name="T4"/>
                  <a:gd fmla="*/ 12 h 14" name="T5"/>
                  <a:gd fmla="*/ 4 w 32" name="T6"/>
                  <a:gd fmla="*/ 14 h 14" name="T7"/>
                  <a:gd fmla="*/ 19 w 32" name="T8"/>
                  <a:gd fmla="*/ 9 h 14" name="T9"/>
                  <a:gd fmla="*/ 13 w 32" name="T10"/>
                  <a:gd fmla="*/ 10 h 14" name="T11"/>
                  <a:gd fmla="*/ 12 w 32" name="T12"/>
                  <a:gd fmla="*/ 8 h 14" name="T13"/>
                  <a:gd fmla="*/ 14 w 32" name="T14"/>
                  <a:gd fmla="*/ 5 h 14" name="T15"/>
                  <a:gd fmla="*/ 16 w 32" name="T16"/>
                  <a:gd fmla="*/ 3 h 14" name="T17"/>
                  <a:gd fmla="*/ 15 w 32" name="T18"/>
                  <a:gd fmla="*/ 4 h 14" name="T19"/>
                  <a:gd fmla="*/ 15 w 32" name="T20"/>
                  <a:gd fmla="*/ 2 h 14" name="T21"/>
                  <a:gd fmla="*/ 11 w 32" name="T22"/>
                  <a:gd fmla="*/ 5 h 14" name="T23"/>
                  <a:gd fmla="*/ 13 w 32" name="T24"/>
                  <a:gd fmla="*/ 0 h 14" name="T25"/>
                  <a:gd fmla="*/ 10 w 32" name="T26"/>
                  <a:gd fmla="*/ 3 h 14" name="T27"/>
                  <a:gd fmla="*/ 11 w 32" name="T28"/>
                  <a:gd fmla="*/ 7 h 14" name="T29"/>
                  <a:gd fmla="*/ 7 w 32" name="T30"/>
                  <a:gd fmla="*/ 7 h 14" name="T31"/>
                  <a:gd fmla="*/ 8 w 32" name="T32"/>
                  <a:gd fmla="*/ 3 h 14" name="T33"/>
                  <a:gd fmla="*/ 0 w 32" name="T34"/>
                  <a:gd fmla="*/ 7 h 14" name="T35"/>
                  <a:gd fmla="*/ 5 w 32" name="T36"/>
                  <a:gd fmla="*/ 10 h 14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4" w="32">
                    <a:moveTo>
                      <a:pt x="5" y="10"/>
                    </a:moveTo>
                    <a:cubicBezTo>
                      <a:pt x="5" y="7"/>
                      <a:pt x="10" y="8"/>
                      <a:pt x="12" y="10"/>
                    </a:cubicBezTo>
                    <a:cubicBezTo>
                      <a:pt x="11" y="11"/>
                      <a:pt x="7" y="10"/>
                      <a:pt x="5" y="12"/>
                    </a:cubicBezTo>
                    <a:cubicBezTo>
                      <a:pt x="8" y="14"/>
                      <a:pt x="3" y="10"/>
                      <a:pt x="4" y="14"/>
                    </a:cubicBezTo>
                    <a:cubicBezTo>
                      <a:pt x="8" y="13"/>
                      <a:pt x="32" y="7"/>
                      <a:pt x="19" y="9"/>
                    </a:cubicBezTo>
                    <a:cubicBezTo>
                      <a:pt x="18" y="9"/>
                      <a:pt x="15" y="8"/>
                      <a:pt x="13" y="10"/>
                    </a:cubicBezTo>
                    <a:cubicBezTo>
                      <a:pt x="13" y="9"/>
                      <a:pt x="12" y="9"/>
                      <a:pt x="12" y="8"/>
                    </a:cubicBezTo>
                    <a:cubicBezTo>
                      <a:pt x="13" y="7"/>
                      <a:pt x="13" y="6"/>
                      <a:pt x="14" y="5"/>
                    </a:cubicBezTo>
                    <a:cubicBezTo>
                      <a:pt x="15" y="6"/>
                      <a:pt x="18" y="3"/>
                      <a:pt x="16" y="3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4"/>
                      <a:pt x="15" y="3"/>
                      <a:pt x="15" y="2"/>
                    </a:cubicBezTo>
                    <a:cubicBezTo>
                      <a:pt x="13" y="2"/>
                      <a:pt x="14" y="5"/>
                      <a:pt x="11" y="5"/>
                    </a:cubicBezTo>
                    <a:cubicBezTo>
                      <a:pt x="11" y="3"/>
                      <a:pt x="15" y="1"/>
                      <a:pt x="13" y="0"/>
                    </a:cubicBezTo>
                    <a:cubicBezTo>
                      <a:pt x="12" y="1"/>
                      <a:pt x="12" y="3"/>
                      <a:pt x="10" y="3"/>
                    </a:cubicBezTo>
                    <a:cubicBezTo>
                      <a:pt x="9" y="6"/>
                      <a:pt x="11" y="5"/>
                      <a:pt x="11" y="7"/>
                    </a:cubicBezTo>
                    <a:cubicBezTo>
                      <a:pt x="9" y="6"/>
                      <a:pt x="7" y="9"/>
                      <a:pt x="7" y="7"/>
                    </a:cubicBezTo>
                    <a:cubicBezTo>
                      <a:pt x="7" y="7"/>
                      <a:pt x="9" y="1"/>
                      <a:pt x="8" y="3"/>
                    </a:cubicBezTo>
                    <a:cubicBezTo>
                      <a:pt x="4" y="5"/>
                      <a:pt x="4" y="9"/>
                      <a:pt x="0" y="7"/>
                    </a:cubicBezTo>
                    <a:cubicBezTo>
                      <a:pt x="0" y="11"/>
                      <a:pt x="2" y="8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9" name="Freeform 86"/>
              <p:cNvSpPr/>
              <p:nvPr/>
            </p:nvSpPr>
            <p:spPr bwMode="auto">
              <a:xfrm>
                <a:off x="2707" y="1876"/>
                <a:ext cx="22" cy="15"/>
              </a:xfrm>
              <a:custGeom>
                <a:gdLst>
                  <a:gd fmla="*/ 0 w 9" name="T0"/>
                  <a:gd fmla="*/ 5 h 6" name="T1"/>
                  <a:gd fmla="*/ 7 w 9" name="T2"/>
                  <a:gd fmla="*/ 6 h 6" name="T3"/>
                  <a:gd fmla="*/ 0 w 9" name="T4"/>
                  <a:gd fmla="*/ 5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9">
                    <a:moveTo>
                      <a:pt x="0" y="5"/>
                    </a:moveTo>
                    <a:cubicBezTo>
                      <a:pt x="2" y="6"/>
                      <a:pt x="4" y="5"/>
                      <a:pt x="7" y="6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0" name="Freeform 87"/>
              <p:cNvSpPr/>
              <p:nvPr/>
            </p:nvSpPr>
            <p:spPr bwMode="auto">
              <a:xfrm>
                <a:off x="2655" y="1893"/>
                <a:ext cx="12" cy="10"/>
              </a:xfrm>
              <a:custGeom>
                <a:gdLst>
                  <a:gd fmla="*/ 5 w 5" name="T0"/>
                  <a:gd fmla="*/ 2 h 4" name="T1"/>
                  <a:gd fmla="*/ 0 w 5" name="T2"/>
                  <a:gd fmla="*/ 3 h 4" name="T3"/>
                  <a:gd fmla="*/ 2 w 5" name="T4"/>
                  <a:gd fmla="*/ 3 h 4" name="T5"/>
                  <a:gd fmla="*/ 1 w 5" name="T6"/>
                  <a:gd fmla="*/ 2 h 4" name="T7"/>
                  <a:gd fmla="*/ 5 w 5" name="T8"/>
                  <a:gd fmla="*/ 2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">
                    <a:moveTo>
                      <a:pt x="5" y="2"/>
                    </a:moveTo>
                    <a:cubicBezTo>
                      <a:pt x="4" y="0"/>
                      <a:pt x="0" y="0"/>
                      <a:pt x="0" y="3"/>
                    </a:cubicBezTo>
                    <a:cubicBezTo>
                      <a:pt x="1" y="2"/>
                      <a:pt x="2" y="4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3" y="0"/>
                      <a:pt x="4" y="4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1" name="Freeform 88"/>
              <p:cNvSpPr/>
              <p:nvPr/>
            </p:nvSpPr>
            <p:spPr bwMode="auto">
              <a:xfrm>
                <a:off x="2665" y="1917"/>
                <a:ext cx="28" cy="12"/>
              </a:xfrm>
              <a:custGeom>
                <a:gdLst>
                  <a:gd fmla="*/ 12 w 12" name="T0"/>
                  <a:gd fmla="*/ 0 h 5" name="T1"/>
                  <a:gd fmla="*/ 0 w 12" name="T2"/>
                  <a:gd fmla="*/ 4 h 5" name="T3"/>
                  <a:gd fmla="*/ 12 w 12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2">
                    <a:moveTo>
                      <a:pt x="12" y="0"/>
                    </a:moveTo>
                    <a:cubicBezTo>
                      <a:pt x="8" y="1"/>
                      <a:pt x="3" y="1"/>
                      <a:pt x="0" y="4"/>
                    </a:cubicBezTo>
                    <a:cubicBezTo>
                      <a:pt x="5" y="2"/>
                      <a:pt x="9" y="5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2" name="Freeform 89"/>
              <p:cNvSpPr/>
              <p:nvPr/>
            </p:nvSpPr>
            <p:spPr bwMode="auto">
              <a:xfrm>
                <a:off x="2747" y="1931"/>
                <a:ext cx="17" cy="10"/>
              </a:xfrm>
              <a:custGeom>
                <a:gdLst>
                  <a:gd fmla="*/ 7 w 7" name="T0"/>
                  <a:gd fmla="*/ 2 h 4" name="T1"/>
                  <a:gd fmla="*/ 5 w 7" name="T2"/>
                  <a:gd fmla="*/ 0 h 4" name="T3"/>
                  <a:gd fmla="*/ 2 w 7" name="T4"/>
                  <a:gd fmla="*/ 4 h 4" name="T5"/>
                  <a:gd fmla="*/ 3 w 7" name="T6"/>
                  <a:gd fmla="*/ 4 h 4" name="T7"/>
                  <a:gd fmla="*/ 7 w 7" name="T8"/>
                  <a:gd fmla="*/ 2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7">
                    <a:moveTo>
                      <a:pt x="7" y="2"/>
                    </a:moveTo>
                    <a:cubicBezTo>
                      <a:pt x="6" y="2"/>
                      <a:pt x="5" y="1"/>
                      <a:pt x="5" y="0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2" y="2"/>
                      <a:pt x="5" y="2"/>
                      <a:pt x="3" y="4"/>
                    </a:cubicBezTo>
                    <a:cubicBezTo>
                      <a:pt x="5" y="4"/>
                      <a:pt x="7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3" name="Freeform 90"/>
              <p:cNvSpPr/>
              <p:nvPr/>
            </p:nvSpPr>
            <p:spPr bwMode="auto">
              <a:xfrm>
                <a:off x="2882" y="1846"/>
                <a:ext cx="19" cy="9"/>
              </a:xfrm>
              <a:custGeom>
                <a:gdLst>
                  <a:gd fmla="*/ 7 w 8" name="T0"/>
                  <a:gd fmla="*/ 4 h 4" name="T1"/>
                  <a:gd fmla="*/ 7 w 8" name="T2"/>
                  <a:gd fmla="*/ 1 h 4" name="T3"/>
                  <a:gd fmla="*/ 4 w 8" name="T4"/>
                  <a:gd fmla="*/ 0 h 4" name="T5"/>
                  <a:gd fmla="*/ 0 w 8" name="T6"/>
                  <a:gd fmla="*/ 4 h 4" name="T7"/>
                  <a:gd fmla="*/ 7 w 8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8">
                    <a:moveTo>
                      <a:pt x="7" y="4"/>
                    </a:moveTo>
                    <a:cubicBezTo>
                      <a:pt x="6" y="3"/>
                      <a:pt x="8" y="2"/>
                      <a:pt x="7" y="1"/>
                    </a:cubicBezTo>
                    <a:cubicBezTo>
                      <a:pt x="7" y="3"/>
                      <a:pt x="2" y="3"/>
                      <a:pt x="4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3"/>
                      <a:pt x="3" y="4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4" name="Freeform 91"/>
              <p:cNvSpPr/>
              <p:nvPr/>
            </p:nvSpPr>
            <p:spPr bwMode="auto">
              <a:xfrm>
                <a:off x="2693" y="1910"/>
                <a:ext cx="28" cy="12"/>
              </a:xfrm>
              <a:custGeom>
                <a:gdLst>
                  <a:gd fmla="*/ 12 w 12" name="T0"/>
                  <a:gd fmla="*/ 1 h 5" name="T1"/>
                  <a:gd fmla="*/ 0 w 12" name="T2"/>
                  <a:gd fmla="*/ 5 h 5" name="T3"/>
                  <a:gd fmla="*/ 12 w 12" name="T4"/>
                  <a:gd fmla="*/ 1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2">
                    <a:moveTo>
                      <a:pt x="12" y="1"/>
                    </a:moveTo>
                    <a:cubicBezTo>
                      <a:pt x="9" y="4"/>
                      <a:pt x="1" y="0"/>
                      <a:pt x="0" y="5"/>
                    </a:cubicBezTo>
                    <a:cubicBezTo>
                      <a:pt x="3" y="2"/>
                      <a:pt x="10" y="5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5" name="Freeform 92"/>
              <p:cNvSpPr/>
              <p:nvPr/>
            </p:nvSpPr>
            <p:spPr bwMode="auto">
              <a:xfrm>
                <a:off x="2426" y="1955"/>
                <a:ext cx="21" cy="16"/>
              </a:xfrm>
              <a:custGeom>
                <a:gdLst>
                  <a:gd fmla="*/ 7 w 9" name="T0"/>
                  <a:gd fmla="*/ 6 h 7" name="T1"/>
                  <a:gd fmla="*/ 4 w 9" name="T2"/>
                  <a:gd fmla="*/ 7 h 7" name="T3"/>
                  <a:gd fmla="*/ 7 w 9" name="T4"/>
                  <a:gd fmla="*/ 6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9">
                    <a:moveTo>
                      <a:pt x="7" y="6"/>
                    </a:moveTo>
                    <a:cubicBezTo>
                      <a:pt x="9" y="0"/>
                      <a:pt x="0" y="5"/>
                      <a:pt x="4" y="7"/>
                    </a:cubicBezTo>
                    <a:cubicBezTo>
                      <a:pt x="4" y="5"/>
                      <a:pt x="6" y="4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6" name="Freeform 93"/>
              <p:cNvSpPr/>
              <p:nvPr/>
            </p:nvSpPr>
            <p:spPr bwMode="auto">
              <a:xfrm>
                <a:off x="2288" y="1995"/>
                <a:ext cx="22" cy="10"/>
              </a:xfrm>
              <a:custGeom>
                <a:gdLst>
                  <a:gd fmla="*/ 9 w 9" name="T0"/>
                  <a:gd fmla="*/ 2 h 4" name="T1"/>
                  <a:gd fmla="*/ 8 w 9" name="T2"/>
                  <a:gd fmla="*/ 0 h 4" name="T3"/>
                  <a:gd fmla="*/ 0 w 9" name="T4"/>
                  <a:gd fmla="*/ 3 h 4" name="T5"/>
                  <a:gd fmla="*/ 9 w 9" name="T6"/>
                  <a:gd fmla="*/ 2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9">
                    <a:moveTo>
                      <a:pt x="9" y="2"/>
                    </a:moveTo>
                    <a:cubicBezTo>
                      <a:pt x="8" y="2"/>
                      <a:pt x="8" y="1"/>
                      <a:pt x="8" y="0"/>
                    </a:cubicBezTo>
                    <a:cubicBezTo>
                      <a:pt x="6" y="1"/>
                      <a:pt x="2" y="0"/>
                      <a:pt x="0" y="3"/>
                    </a:cubicBezTo>
                    <a:cubicBezTo>
                      <a:pt x="3" y="4"/>
                      <a:pt x="6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7" name="Freeform 94"/>
              <p:cNvSpPr/>
              <p:nvPr/>
            </p:nvSpPr>
            <p:spPr bwMode="auto">
              <a:xfrm>
                <a:off x="2272" y="1978"/>
                <a:ext cx="23" cy="17"/>
              </a:xfrm>
              <a:custGeom>
                <a:gdLst>
                  <a:gd fmla="*/ 1 w 10" name="T0"/>
                  <a:gd fmla="*/ 7 h 7" name="T1"/>
                  <a:gd fmla="*/ 4 w 10" name="T2"/>
                  <a:gd fmla="*/ 7 h 7" name="T3"/>
                  <a:gd fmla="*/ 8 w 10" name="T4"/>
                  <a:gd fmla="*/ 6 h 7" name="T5"/>
                  <a:gd fmla="*/ 9 w 10" name="T6"/>
                  <a:gd fmla="*/ 3 h 7" name="T7"/>
                  <a:gd fmla="*/ 10 w 10" name="T8"/>
                  <a:gd fmla="*/ 4 h 7" name="T9"/>
                  <a:gd fmla="*/ 8 w 10" name="T10"/>
                  <a:gd fmla="*/ 1 h 7" name="T11"/>
                  <a:gd fmla="*/ 8 w 10" name="T12"/>
                  <a:gd fmla="*/ 0 h 7" name="T13"/>
                  <a:gd fmla="*/ 0 w 10" name="T14"/>
                  <a:gd fmla="*/ 5 h 7" name="T15"/>
                  <a:gd fmla="*/ 4 w 10" name="T16"/>
                  <a:gd fmla="*/ 4 h 7" name="T17"/>
                  <a:gd fmla="*/ 1 w 10" name="T18"/>
                  <a:gd fmla="*/ 7 h 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" w="10">
                    <a:moveTo>
                      <a:pt x="1" y="7"/>
                    </a:moveTo>
                    <a:cubicBezTo>
                      <a:pt x="2" y="7"/>
                      <a:pt x="3" y="7"/>
                      <a:pt x="4" y="7"/>
                    </a:cubicBezTo>
                    <a:cubicBezTo>
                      <a:pt x="4" y="3"/>
                      <a:pt x="8" y="4"/>
                      <a:pt x="8" y="6"/>
                    </a:cubicBezTo>
                    <a:cubicBezTo>
                      <a:pt x="8" y="5"/>
                      <a:pt x="8" y="3"/>
                      <a:pt x="9" y="3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9" y="1"/>
                      <a:pt x="9" y="1"/>
                      <a:pt x="8" y="0"/>
                    </a:cubicBezTo>
                    <a:cubicBezTo>
                      <a:pt x="6" y="4"/>
                      <a:pt x="0" y="1"/>
                      <a:pt x="0" y="5"/>
                    </a:cubicBezTo>
                    <a:cubicBezTo>
                      <a:pt x="2" y="7"/>
                      <a:pt x="3" y="1"/>
                      <a:pt x="4" y="4"/>
                    </a:cubicBezTo>
                    <a:cubicBezTo>
                      <a:pt x="5" y="7"/>
                      <a:pt x="2" y="5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8" name="Freeform 95"/>
              <p:cNvSpPr/>
              <p:nvPr/>
            </p:nvSpPr>
            <p:spPr bwMode="auto">
              <a:xfrm>
                <a:off x="2267" y="1967"/>
                <a:ext cx="19" cy="19"/>
              </a:xfrm>
              <a:custGeom>
                <a:gdLst>
                  <a:gd fmla="*/ 3 w 8" name="T0"/>
                  <a:gd fmla="*/ 4 h 8" name="T1"/>
                  <a:gd fmla="*/ 2 w 8" name="T2"/>
                  <a:gd fmla="*/ 3 h 8" name="T3"/>
                  <a:gd fmla="*/ 5 w 8" name="T4"/>
                  <a:gd fmla="*/ 4 h 8" name="T5"/>
                  <a:gd fmla="*/ 5 w 8" name="T6"/>
                  <a:gd fmla="*/ 5 h 8" name="T7"/>
                  <a:gd fmla="*/ 8 w 8" name="T8"/>
                  <a:gd fmla="*/ 3 h 8" name="T9"/>
                  <a:gd fmla="*/ 6 w 8" name="T10"/>
                  <a:gd fmla="*/ 3 h 8" name="T11"/>
                  <a:gd fmla="*/ 3 w 8" name="T12"/>
                  <a:gd fmla="*/ 1 h 8" name="T13"/>
                  <a:gd fmla="*/ 1 w 8" name="T14"/>
                  <a:gd fmla="*/ 3 h 8" name="T15"/>
                  <a:gd fmla="*/ 0 w 8" name="T16"/>
                  <a:gd fmla="*/ 3 h 8" name="T17"/>
                  <a:gd fmla="*/ 3 w 8" name="T18"/>
                  <a:gd fmla="*/ 4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8">
                    <a:moveTo>
                      <a:pt x="3" y="4"/>
                    </a:moveTo>
                    <a:cubicBezTo>
                      <a:pt x="3" y="4"/>
                      <a:pt x="2" y="4"/>
                      <a:pt x="2" y="3"/>
                    </a:cubicBezTo>
                    <a:cubicBezTo>
                      <a:pt x="2" y="3"/>
                      <a:pt x="6" y="1"/>
                      <a:pt x="5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4" y="3"/>
                      <a:pt x="8" y="6"/>
                      <a:pt x="8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0"/>
                      <a:pt x="3" y="2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3"/>
                      <a:pt x="2" y="8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9" name="Freeform 96"/>
              <p:cNvSpPr/>
              <p:nvPr/>
            </p:nvSpPr>
            <p:spPr bwMode="auto">
              <a:xfrm>
                <a:off x="2298" y="1952"/>
                <a:ext cx="61" cy="38"/>
              </a:xfrm>
              <a:custGeom>
                <a:gdLst>
                  <a:gd fmla="*/ 15 w 26" name="T0"/>
                  <a:gd fmla="*/ 8 h 16" name="T1"/>
                  <a:gd fmla="*/ 9 w 26" name="T2"/>
                  <a:gd fmla="*/ 7 h 16" name="T3"/>
                  <a:gd fmla="*/ 3 w 26" name="T4"/>
                  <a:gd fmla="*/ 10 h 16" name="T5"/>
                  <a:gd fmla="*/ 5 w 26" name="T6"/>
                  <a:gd fmla="*/ 12 h 16" name="T7"/>
                  <a:gd fmla="*/ 0 w 26" name="T8"/>
                  <a:gd fmla="*/ 16 h 16" name="T9"/>
                  <a:gd fmla="*/ 10 w 26" name="T10"/>
                  <a:gd fmla="*/ 14 h 16" name="T11"/>
                  <a:gd fmla="*/ 18 w 26" name="T12"/>
                  <a:gd fmla="*/ 11 h 16" name="T13"/>
                  <a:gd fmla="*/ 21 w 26" name="T14"/>
                  <a:gd fmla="*/ 8 h 16" name="T15"/>
                  <a:gd fmla="*/ 22 w 26" name="T16"/>
                  <a:gd fmla="*/ 10 h 16" name="T17"/>
                  <a:gd fmla="*/ 19 w 26" name="T18"/>
                  <a:gd fmla="*/ 9 h 16" name="T19"/>
                  <a:gd fmla="*/ 23 w 26" name="T20"/>
                  <a:gd fmla="*/ 10 h 16" name="T21"/>
                  <a:gd fmla="*/ 22 w 26" name="T22"/>
                  <a:gd fmla="*/ 8 h 16" name="T23"/>
                  <a:gd fmla="*/ 26 w 26" name="T24"/>
                  <a:gd fmla="*/ 6 h 16" name="T25"/>
                  <a:gd fmla="*/ 15 w 26" name="T26"/>
                  <a:gd fmla="*/ 8 h 1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6" w="26">
                    <a:moveTo>
                      <a:pt x="15" y="8"/>
                    </a:moveTo>
                    <a:cubicBezTo>
                      <a:pt x="13" y="6"/>
                      <a:pt x="13" y="9"/>
                      <a:pt x="9" y="7"/>
                    </a:cubicBezTo>
                    <a:cubicBezTo>
                      <a:pt x="9" y="8"/>
                      <a:pt x="4" y="9"/>
                      <a:pt x="3" y="10"/>
                    </a:cubicBezTo>
                    <a:cubicBezTo>
                      <a:pt x="3" y="13"/>
                      <a:pt x="3" y="11"/>
                      <a:pt x="5" y="12"/>
                    </a:cubicBezTo>
                    <a:cubicBezTo>
                      <a:pt x="3" y="13"/>
                      <a:pt x="1" y="14"/>
                      <a:pt x="0" y="16"/>
                    </a:cubicBezTo>
                    <a:cubicBezTo>
                      <a:pt x="5" y="15"/>
                      <a:pt x="6" y="12"/>
                      <a:pt x="10" y="14"/>
                    </a:cubicBezTo>
                    <a:cubicBezTo>
                      <a:pt x="11" y="11"/>
                      <a:pt x="15" y="11"/>
                      <a:pt x="18" y="11"/>
                    </a:cubicBezTo>
                    <a:cubicBezTo>
                      <a:pt x="18" y="9"/>
                      <a:pt x="20" y="9"/>
                      <a:pt x="21" y="8"/>
                    </a:cubicBezTo>
                    <a:cubicBezTo>
                      <a:pt x="21" y="9"/>
                      <a:pt x="22" y="9"/>
                      <a:pt x="22" y="10"/>
                    </a:cubicBezTo>
                    <a:cubicBezTo>
                      <a:pt x="21" y="10"/>
                      <a:pt x="20" y="10"/>
                      <a:pt x="19" y="9"/>
                    </a:cubicBezTo>
                    <a:cubicBezTo>
                      <a:pt x="19" y="13"/>
                      <a:pt x="23" y="11"/>
                      <a:pt x="23" y="10"/>
                    </a:cubicBezTo>
                    <a:cubicBezTo>
                      <a:pt x="23" y="9"/>
                      <a:pt x="22" y="8"/>
                      <a:pt x="22" y="8"/>
                    </a:cubicBezTo>
                    <a:cubicBezTo>
                      <a:pt x="22" y="6"/>
                      <a:pt x="26" y="8"/>
                      <a:pt x="26" y="6"/>
                    </a:cubicBezTo>
                    <a:cubicBezTo>
                      <a:pt x="26" y="0"/>
                      <a:pt x="15" y="5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0" name="Freeform 97"/>
              <p:cNvSpPr/>
              <p:nvPr/>
            </p:nvSpPr>
            <p:spPr bwMode="auto">
              <a:xfrm>
                <a:off x="2329" y="1950"/>
                <a:ext cx="18" cy="7"/>
              </a:xfrm>
              <a:custGeom>
                <a:gdLst>
                  <a:gd fmla="*/ 8 w 8" name="T0"/>
                  <a:gd fmla="*/ 2 h 3" name="T1"/>
                  <a:gd fmla="*/ 6 w 8" name="T2"/>
                  <a:gd fmla="*/ 0 h 3" name="T3"/>
                  <a:gd fmla="*/ 0 w 8" name="T4"/>
                  <a:gd fmla="*/ 3 h 3" name="T5"/>
                  <a:gd fmla="*/ 8 w 8" name="T6"/>
                  <a:gd fmla="*/ 2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8">
                    <a:moveTo>
                      <a:pt x="8" y="2"/>
                    </a:moveTo>
                    <a:cubicBezTo>
                      <a:pt x="7" y="2"/>
                      <a:pt x="7" y="0"/>
                      <a:pt x="6" y="0"/>
                    </a:cubicBezTo>
                    <a:cubicBezTo>
                      <a:pt x="5" y="2"/>
                      <a:pt x="1" y="0"/>
                      <a:pt x="0" y="3"/>
                    </a:cubicBezTo>
                    <a:cubicBezTo>
                      <a:pt x="2" y="3"/>
                      <a:pt x="6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1" name="Freeform 98"/>
              <p:cNvSpPr/>
              <p:nvPr/>
            </p:nvSpPr>
            <p:spPr bwMode="auto">
              <a:xfrm>
                <a:off x="2281" y="1945"/>
                <a:ext cx="19" cy="10"/>
              </a:xfrm>
              <a:custGeom>
                <a:gdLst>
                  <a:gd fmla="*/ 6 w 8" name="T0"/>
                  <a:gd fmla="*/ 0 h 4" name="T1"/>
                  <a:gd fmla="*/ 0 w 8" name="T2"/>
                  <a:gd fmla="*/ 4 h 4" name="T3"/>
                  <a:gd fmla="*/ 6 w 8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8">
                    <a:moveTo>
                      <a:pt x="6" y="0"/>
                    </a:moveTo>
                    <a:cubicBezTo>
                      <a:pt x="5" y="4"/>
                      <a:pt x="1" y="0"/>
                      <a:pt x="0" y="4"/>
                    </a:cubicBezTo>
                    <a:cubicBezTo>
                      <a:pt x="3" y="4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2" name="Freeform 99"/>
              <p:cNvSpPr/>
              <p:nvPr/>
            </p:nvSpPr>
            <p:spPr bwMode="auto">
              <a:xfrm>
                <a:off x="2359" y="1938"/>
                <a:ext cx="22" cy="14"/>
              </a:xfrm>
              <a:custGeom>
                <a:gdLst>
                  <a:gd fmla="*/ 9 w 9" name="T0"/>
                  <a:gd fmla="*/ 0 h 6" name="T1"/>
                  <a:gd fmla="*/ 0 w 9" name="T2"/>
                  <a:gd fmla="*/ 2 h 6" name="T3"/>
                  <a:gd fmla="*/ 0 w 9" name="T4"/>
                  <a:gd fmla="*/ 6 h 6" name="T5"/>
                  <a:gd fmla="*/ 9 w 9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9">
                    <a:moveTo>
                      <a:pt x="9" y="0"/>
                    </a:moveTo>
                    <a:cubicBezTo>
                      <a:pt x="6" y="1"/>
                      <a:pt x="4" y="2"/>
                      <a:pt x="0" y="2"/>
                    </a:cubicBezTo>
                    <a:cubicBezTo>
                      <a:pt x="0" y="5"/>
                      <a:pt x="1" y="4"/>
                      <a:pt x="0" y="6"/>
                    </a:cubicBezTo>
                    <a:cubicBezTo>
                      <a:pt x="6" y="4"/>
                      <a:pt x="5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3" name="Freeform 100"/>
              <p:cNvSpPr/>
              <p:nvPr/>
            </p:nvSpPr>
            <p:spPr bwMode="auto">
              <a:xfrm>
                <a:off x="2362" y="1919"/>
                <a:ext cx="14" cy="14"/>
              </a:xfrm>
              <a:custGeom>
                <a:gdLst>
                  <a:gd fmla="*/ 5 w 6" name="T0"/>
                  <a:gd fmla="*/ 1 h 6" name="T1"/>
                  <a:gd fmla="*/ 2 w 6" name="T2"/>
                  <a:gd fmla="*/ 3 h 6" name="T3"/>
                  <a:gd fmla="*/ 0 w 6" name="T4"/>
                  <a:gd fmla="*/ 2 h 6" name="T5"/>
                  <a:gd fmla="*/ 5 w 6" name="T6"/>
                  <a:gd fmla="*/ 1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6">
                    <a:moveTo>
                      <a:pt x="5" y="1"/>
                    </a:moveTo>
                    <a:cubicBezTo>
                      <a:pt x="3" y="0"/>
                      <a:pt x="3" y="3"/>
                      <a:pt x="2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6"/>
                      <a:pt x="6" y="4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4" name="Freeform 101"/>
              <p:cNvSpPr/>
              <p:nvPr/>
            </p:nvSpPr>
            <p:spPr bwMode="auto">
              <a:xfrm>
                <a:off x="2402" y="1959"/>
                <a:ext cx="16" cy="12"/>
              </a:xfrm>
              <a:custGeom>
                <a:gdLst>
                  <a:gd fmla="*/ 5 w 7" name="T0"/>
                  <a:gd fmla="*/ 0 h 5" name="T1"/>
                  <a:gd fmla="*/ 1 w 7" name="T2"/>
                  <a:gd fmla="*/ 5 h 5" name="T3"/>
                  <a:gd fmla="*/ 7 w 7" name="T4"/>
                  <a:gd fmla="*/ 2 h 5" name="T5"/>
                  <a:gd fmla="*/ 7 w 7" name="T6"/>
                  <a:gd fmla="*/ 2 h 5" name="T7"/>
                  <a:gd fmla="*/ 5 w 7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7">
                    <a:moveTo>
                      <a:pt x="5" y="0"/>
                    </a:moveTo>
                    <a:cubicBezTo>
                      <a:pt x="5" y="4"/>
                      <a:pt x="0" y="5"/>
                      <a:pt x="1" y="5"/>
                    </a:cubicBez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7" y="3"/>
                      <a:pt x="7" y="2"/>
                    </a:cubicBezTo>
                    <a:cubicBezTo>
                      <a:pt x="6" y="1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5" name="Freeform 102"/>
              <p:cNvSpPr/>
              <p:nvPr/>
            </p:nvSpPr>
            <p:spPr bwMode="auto">
              <a:xfrm>
                <a:off x="3233" y="2655"/>
                <a:ext cx="23" cy="24"/>
              </a:xfrm>
              <a:custGeom>
                <a:gdLst>
                  <a:gd fmla="*/ 0 w 10" name="T0"/>
                  <a:gd fmla="*/ 2 h 10" name="T1"/>
                  <a:gd fmla="*/ 4 w 10" name="T2"/>
                  <a:gd fmla="*/ 7 h 10" name="T3"/>
                  <a:gd fmla="*/ 10 w 10" name="T4"/>
                  <a:gd fmla="*/ 5 h 10" name="T5"/>
                  <a:gd fmla="*/ 5 w 10" name="T6"/>
                  <a:gd fmla="*/ 1 h 10" name="T7"/>
                  <a:gd fmla="*/ 0 w 10" name="T8"/>
                  <a:gd fmla="*/ 2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10">
                    <a:moveTo>
                      <a:pt x="0" y="2"/>
                    </a:moveTo>
                    <a:cubicBezTo>
                      <a:pt x="1" y="4"/>
                      <a:pt x="2" y="9"/>
                      <a:pt x="4" y="7"/>
                    </a:cubicBezTo>
                    <a:cubicBezTo>
                      <a:pt x="1" y="5"/>
                      <a:pt x="10" y="10"/>
                      <a:pt x="10" y="5"/>
                    </a:cubicBezTo>
                    <a:cubicBezTo>
                      <a:pt x="6" y="8"/>
                      <a:pt x="8" y="1"/>
                      <a:pt x="5" y="1"/>
                    </a:cubicBezTo>
                    <a:cubicBezTo>
                      <a:pt x="5" y="2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6" name="Freeform 103"/>
              <p:cNvSpPr/>
              <p:nvPr/>
            </p:nvSpPr>
            <p:spPr bwMode="auto">
              <a:xfrm>
                <a:off x="2397" y="1922"/>
                <a:ext cx="45" cy="19"/>
              </a:xfrm>
              <a:custGeom>
                <a:gdLst>
                  <a:gd fmla="*/ 13 w 19" name="T0"/>
                  <a:gd fmla="*/ 5 h 8" name="T1"/>
                  <a:gd fmla="*/ 19 w 19" name="T2"/>
                  <a:gd fmla="*/ 0 h 8" name="T3"/>
                  <a:gd fmla="*/ 13 w 19" name="T4"/>
                  <a:gd fmla="*/ 1 h 8" name="T5"/>
                  <a:gd fmla="*/ 12 w 19" name="T6"/>
                  <a:gd fmla="*/ 4 h 8" name="T7"/>
                  <a:gd fmla="*/ 0 w 19" name="T8"/>
                  <a:gd fmla="*/ 8 h 8" name="T9"/>
                  <a:gd fmla="*/ 13 w 19" name="T10"/>
                  <a:gd fmla="*/ 5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19">
                    <a:moveTo>
                      <a:pt x="13" y="5"/>
                    </a:moveTo>
                    <a:cubicBezTo>
                      <a:pt x="14" y="0"/>
                      <a:pt x="18" y="5"/>
                      <a:pt x="19" y="0"/>
                    </a:cubicBezTo>
                    <a:cubicBezTo>
                      <a:pt x="17" y="1"/>
                      <a:pt x="17" y="2"/>
                      <a:pt x="13" y="1"/>
                    </a:cubicBezTo>
                    <a:cubicBezTo>
                      <a:pt x="12" y="3"/>
                      <a:pt x="14" y="4"/>
                      <a:pt x="12" y="4"/>
                    </a:cubicBezTo>
                    <a:cubicBezTo>
                      <a:pt x="8" y="3"/>
                      <a:pt x="3" y="4"/>
                      <a:pt x="0" y="8"/>
                    </a:cubicBezTo>
                    <a:cubicBezTo>
                      <a:pt x="6" y="7"/>
                      <a:pt x="9" y="4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7" name="Freeform 104"/>
              <p:cNvSpPr/>
              <p:nvPr/>
            </p:nvSpPr>
            <p:spPr bwMode="auto">
              <a:xfrm>
                <a:off x="2366" y="1971"/>
                <a:ext cx="36" cy="17"/>
              </a:xfrm>
              <a:custGeom>
                <a:gdLst>
                  <a:gd fmla="*/ 3 w 15" name="T0"/>
                  <a:gd fmla="*/ 6 h 7" name="T1"/>
                  <a:gd fmla="*/ 15 w 15" name="T2"/>
                  <a:gd fmla="*/ 0 h 7" name="T3"/>
                  <a:gd fmla="*/ 4 w 15" name="T4"/>
                  <a:gd fmla="*/ 4 h 7" name="T5"/>
                  <a:gd fmla="*/ 2 w 15" name="T6"/>
                  <a:gd fmla="*/ 3 h 7" name="T7"/>
                  <a:gd fmla="*/ 3 w 15" name="T8"/>
                  <a:gd fmla="*/ 6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15">
                    <a:moveTo>
                      <a:pt x="3" y="6"/>
                    </a:moveTo>
                    <a:cubicBezTo>
                      <a:pt x="6" y="3"/>
                      <a:pt x="13" y="6"/>
                      <a:pt x="15" y="0"/>
                    </a:cubicBezTo>
                    <a:cubicBezTo>
                      <a:pt x="9" y="2"/>
                      <a:pt x="8" y="2"/>
                      <a:pt x="4" y="4"/>
                    </a:cubicBezTo>
                    <a:cubicBezTo>
                      <a:pt x="8" y="2"/>
                      <a:pt x="2" y="3"/>
                      <a:pt x="2" y="3"/>
                    </a:cubicBezTo>
                    <a:cubicBezTo>
                      <a:pt x="5" y="3"/>
                      <a:pt x="0" y="7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8" name="Freeform 105"/>
              <p:cNvSpPr/>
              <p:nvPr/>
            </p:nvSpPr>
            <p:spPr bwMode="auto">
              <a:xfrm>
                <a:off x="2430" y="1950"/>
                <a:ext cx="7" cy="9"/>
              </a:xfrm>
              <a:custGeom>
                <a:gdLst>
                  <a:gd fmla="*/ 2 w 3" name="T0"/>
                  <a:gd fmla="*/ 0 h 4" name="T1"/>
                  <a:gd fmla="*/ 0 w 3" name="T2"/>
                  <a:gd fmla="*/ 4 h 4" name="T3"/>
                  <a:gd fmla="*/ 3 w 3" name="T4"/>
                  <a:gd fmla="*/ 4 h 4" name="T5"/>
                  <a:gd fmla="*/ 2 w 3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2" y="0"/>
                    </a:moveTo>
                    <a:cubicBezTo>
                      <a:pt x="0" y="0"/>
                      <a:pt x="0" y="1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2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9" name="Freeform 106"/>
              <p:cNvSpPr/>
              <p:nvPr/>
            </p:nvSpPr>
            <p:spPr bwMode="auto">
              <a:xfrm>
                <a:off x="2359" y="1964"/>
                <a:ext cx="17" cy="10"/>
              </a:xfrm>
              <a:custGeom>
                <a:gdLst>
                  <a:gd fmla="*/ 3 w 7" name="T0"/>
                  <a:gd fmla="*/ 3 h 4" name="T1"/>
                  <a:gd fmla="*/ 6 w 7" name="T2"/>
                  <a:gd fmla="*/ 2 h 4" name="T3"/>
                  <a:gd fmla="*/ 6 w 7" name="T4"/>
                  <a:gd fmla="*/ 0 h 4" name="T5"/>
                  <a:gd fmla="*/ 3 w 7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7">
                    <a:moveTo>
                      <a:pt x="3" y="3"/>
                    </a:moveTo>
                    <a:cubicBezTo>
                      <a:pt x="2" y="1"/>
                      <a:pt x="7" y="4"/>
                      <a:pt x="6" y="2"/>
                    </a:cubicBezTo>
                    <a:cubicBezTo>
                      <a:pt x="5" y="1"/>
                      <a:pt x="6" y="0"/>
                      <a:pt x="6" y="0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0" name="Freeform 107"/>
              <p:cNvSpPr/>
              <p:nvPr/>
            </p:nvSpPr>
            <p:spPr bwMode="auto">
              <a:xfrm>
                <a:off x="2288" y="1955"/>
                <a:ext cx="43" cy="16"/>
              </a:xfrm>
              <a:custGeom>
                <a:gdLst>
                  <a:gd fmla="*/ 1 w 18" name="T0"/>
                  <a:gd fmla="*/ 7 h 7" name="T1"/>
                  <a:gd fmla="*/ 5 w 18" name="T2"/>
                  <a:gd fmla="*/ 7 h 7" name="T3"/>
                  <a:gd fmla="*/ 6 w 18" name="T4"/>
                  <a:gd fmla="*/ 7 h 7" name="T5"/>
                  <a:gd fmla="*/ 18 w 18" name="T6"/>
                  <a:gd fmla="*/ 2 h 7" name="T7"/>
                  <a:gd fmla="*/ 10 w 18" name="T8"/>
                  <a:gd fmla="*/ 4 h 7" name="T9"/>
                  <a:gd fmla="*/ 1 w 18" name="T10"/>
                  <a:gd fmla="*/ 7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18">
                    <a:moveTo>
                      <a:pt x="1" y="7"/>
                    </a:moveTo>
                    <a:cubicBezTo>
                      <a:pt x="3" y="5"/>
                      <a:pt x="4" y="4"/>
                      <a:pt x="5" y="7"/>
                    </a:cubicBezTo>
                    <a:cubicBezTo>
                      <a:pt x="5" y="5"/>
                      <a:pt x="6" y="4"/>
                      <a:pt x="6" y="7"/>
                    </a:cubicBezTo>
                    <a:cubicBezTo>
                      <a:pt x="10" y="6"/>
                      <a:pt x="14" y="4"/>
                      <a:pt x="18" y="2"/>
                    </a:cubicBezTo>
                    <a:cubicBezTo>
                      <a:pt x="15" y="0"/>
                      <a:pt x="9" y="1"/>
                      <a:pt x="10" y="4"/>
                    </a:cubicBezTo>
                    <a:cubicBezTo>
                      <a:pt x="8" y="1"/>
                      <a:pt x="0" y="4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1" name="Freeform 108"/>
              <p:cNvSpPr/>
              <p:nvPr/>
            </p:nvSpPr>
            <p:spPr bwMode="auto">
              <a:xfrm>
                <a:off x="2972" y="2394"/>
                <a:ext cx="22" cy="16"/>
              </a:xfrm>
              <a:custGeom>
                <a:gdLst>
                  <a:gd fmla="*/ 7 w 9" name="T0"/>
                  <a:gd fmla="*/ 3 h 7" name="T1"/>
                  <a:gd fmla="*/ 7 w 9" name="T2"/>
                  <a:gd fmla="*/ 0 h 7" name="T3"/>
                  <a:gd fmla="*/ 4 w 9" name="T4"/>
                  <a:gd fmla="*/ 0 h 7" name="T5"/>
                  <a:gd fmla="*/ 0 w 9" name="T6"/>
                  <a:gd fmla="*/ 1 h 7" name="T7"/>
                  <a:gd fmla="*/ 7 w 9" name="T8"/>
                  <a:gd fmla="*/ 3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9">
                    <a:moveTo>
                      <a:pt x="7" y="3"/>
                    </a:moveTo>
                    <a:cubicBezTo>
                      <a:pt x="7" y="1"/>
                      <a:pt x="9" y="0"/>
                      <a:pt x="7" y="0"/>
                    </a:cubicBezTo>
                    <a:cubicBezTo>
                      <a:pt x="5" y="2"/>
                      <a:pt x="3" y="2"/>
                      <a:pt x="4" y="0"/>
                    </a:cubicBezTo>
                    <a:cubicBezTo>
                      <a:pt x="4" y="3"/>
                      <a:pt x="1" y="2"/>
                      <a:pt x="0" y="1"/>
                    </a:cubicBezTo>
                    <a:cubicBezTo>
                      <a:pt x="0" y="7"/>
                      <a:pt x="5" y="2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2" name="Freeform 109"/>
              <p:cNvSpPr/>
              <p:nvPr/>
            </p:nvSpPr>
            <p:spPr bwMode="auto">
              <a:xfrm>
                <a:off x="4904" y="2156"/>
                <a:ext cx="7" cy="3"/>
              </a:xfrm>
              <a:custGeom>
                <a:gdLst>
                  <a:gd fmla="*/ 3 w 3" name="T0"/>
                  <a:gd fmla="*/ 0 h 1" name="T1"/>
                  <a:gd fmla="*/ 0 w 3" name="T2"/>
                  <a:gd fmla="*/ 0 h 1" name="T3"/>
                  <a:gd fmla="*/ 3 w 3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3" name="Freeform 110"/>
              <p:cNvSpPr/>
              <p:nvPr/>
            </p:nvSpPr>
            <p:spPr bwMode="auto">
              <a:xfrm>
                <a:off x="5048" y="2142"/>
                <a:ext cx="22" cy="7"/>
              </a:xfrm>
              <a:custGeom>
                <a:gdLst>
                  <a:gd fmla="*/ 9 w 9" name="T0"/>
                  <a:gd fmla="*/ 0 h 3" name="T1"/>
                  <a:gd fmla="*/ 9 w 9" name="T2"/>
                  <a:gd fmla="*/ 0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9">
                    <a:moveTo>
                      <a:pt x="9" y="0"/>
                    </a:moveTo>
                    <a:cubicBezTo>
                      <a:pt x="0" y="0"/>
                      <a:pt x="7" y="3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4" name="Freeform 111"/>
              <p:cNvSpPr/>
              <p:nvPr/>
            </p:nvSpPr>
            <p:spPr bwMode="auto">
              <a:xfrm>
                <a:off x="3013" y="2384"/>
                <a:ext cx="16" cy="15"/>
              </a:xfrm>
              <a:custGeom>
                <a:gdLst>
                  <a:gd fmla="*/ 7 w 7" name="T0"/>
                  <a:gd fmla="*/ 2 h 6" name="T1"/>
                  <a:gd fmla="*/ 7 w 7" name="T2"/>
                  <a:gd fmla="*/ 0 h 6" name="T3"/>
                  <a:gd fmla="*/ 0 w 7" name="T4"/>
                  <a:gd fmla="*/ 2 h 6" name="T5"/>
                  <a:gd fmla="*/ 7 w 7" name="T6"/>
                  <a:gd fmla="*/ 2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7">
                    <a:moveTo>
                      <a:pt x="7" y="2"/>
                    </a:moveTo>
                    <a:cubicBezTo>
                      <a:pt x="6" y="2"/>
                      <a:pt x="6" y="1"/>
                      <a:pt x="7" y="0"/>
                    </a:cubicBezTo>
                    <a:cubicBezTo>
                      <a:pt x="3" y="1"/>
                      <a:pt x="2" y="3"/>
                      <a:pt x="0" y="2"/>
                    </a:cubicBezTo>
                    <a:cubicBezTo>
                      <a:pt x="0" y="6"/>
                      <a:pt x="7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5" name="Freeform 112"/>
              <p:cNvSpPr/>
              <p:nvPr/>
            </p:nvSpPr>
            <p:spPr bwMode="auto">
              <a:xfrm>
                <a:off x="2570" y="2278"/>
                <a:ext cx="12" cy="7"/>
              </a:xfrm>
              <a:custGeom>
                <a:gdLst>
                  <a:gd fmla="*/ 0 w 5" name="T0"/>
                  <a:gd fmla="*/ 3 h 3" name="T1"/>
                  <a:gd fmla="*/ 5 w 5" name="T2"/>
                  <a:gd fmla="*/ 1 h 3" name="T3"/>
                  <a:gd fmla="*/ 1 w 5" name="T4"/>
                  <a:gd fmla="*/ 0 h 3" name="T5"/>
                  <a:gd fmla="*/ 0 w 5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5">
                    <a:moveTo>
                      <a:pt x="0" y="3"/>
                    </a:moveTo>
                    <a:cubicBezTo>
                      <a:pt x="3" y="3"/>
                      <a:pt x="4" y="2"/>
                      <a:pt x="5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6" name="Freeform 113"/>
              <p:cNvSpPr/>
              <p:nvPr/>
            </p:nvSpPr>
            <p:spPr bwMode="auto">
              <a:xfrm>
                <a:off x="2587" y="2270"/>
                <a:ext cx="30" cy="15"/>
              </a:xfrm>
              <a:custGeom>
                <a:gdLst>
                  <a:gd fmla="*/ 0 w 13" name="T0"/>
                  <a:gd fmla="*/ 6 h 6" name="T1"/>
                  <a:gd fmla="*/ 13 w 13" name="T2"/>
                  <a:gd fmla="*/ 0 h 6" name="T3"/>
                  <a:gd fmla="*/ 0 w 13" name="T4"/>
                  <a:gd fmla="*/ 6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13">
                    <a:moveTo>
                      <a:pt x="0" y="6"/>
                    </a:moveTo>
                    <a:cubicBezTo>
                      <a:pt x="4" y="2"/>
                      <a:pt x="13" y="6"/>
                      <a:pt x="13" y="0"/>
                    </a:cubicBezTo>
                    <a:cubicBezTo>
                      <a:pt x="8" y="4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7" name="Freeform 114"/>
              <p:cNvSpPr/>
              <p:nvPr/>
            </p:nvSpPr>
            <p:spPr bwMode="auto">
              <a:xfrm>
                <a:off x="2826" y="1993"/>
                <a:ext cx="19" cy="9"/>
              </a:xfrm>
              <a:custGeom>
                <a:gdLst>
                  <a:gd fmla="*/ 8 w 8" name="T0"/>
                  <a:gd fmla="*/ 3 h 4" name="T1"/>
                  <a:gd fmla="*/ 8 w 8" name="T2"/>
                  <a:gd fmla="*/ 0 h 4" name="T3"/>
                  <a:gd fmla="*/ 0 w 8" name="T4"/>
                  <a:gd fmla="*/ 2 h 4" name="T5"/>
                  <a:gd fmla="*/ 8 w 8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8">
                    <a:moveTo>
                      <a:pt x="8" y="3"/>
                    </a:moveTo>
                    <a:cubicBezTo>
                      <a:pt x="8" y="2"/>
                      <a:pt x="8" y="1"/>
                      <a:pt x="8" y="0"/>
                    </a:cubicBezTo>
                    <a:cubicBezTo>
                      <a:pt x="7" y="0"/>
                      <a:pt x="1" y="2"/>
                      <a:pt x="0" y="2"/>
                    </a:cubicBezTo>
                    <a:cubicBezTo>
                      <a:pt x="3" y="4"/>
                      <a:pt x="5" y="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8" name="Freeform 115"/>
              <p:cNvSpPr/>
              <p:nvPr/>
            </p:nvSpPr>
            <p:spPr bwMode="auto">
              <a:xfrm>
                <a:off x="4873" y="1872"/>
                <a:ext cx="24" cy="12"/>
              </a:xfrm>
              <a:custGeom>
                <a:gdLst>
                  <a:gd fmla="*/ 10 w 10" name="T0"/>
                  <a:gd fmla="*/ 2 h 5" name="T1"/>
                  <a:gd fmla="*/ 10 w 10" name="T2"/>
                  <a:gd fmla="*/ 2 h 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" w="10">
                    <a:moveTo>
                      <a:pt x="10" y="2"/>
                    </a:moveTo>
                    <a:cubicBezTo>
                      <a:pt x="3" y="0"/>
                      <a:pt x="0" y="5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9" name="Freeform 116"/>
              <p:cNvSpPr/>
              <p:nvPr/>
            </p:nvSpPr>
            <p:spPr bwMode="auto">
              <a:xfrm>
                <a:off x="4816" y="2090"/>
                <a:ext cx="22" cy="10"/>
              </a:xfrm>
              <a:custGeom>
                <a:gdLst>
                  <a:gd fmla="*/ 4 w 9" name="T0"/>
                  <a:gd fmla="*/ 4 h 4" name="T1"/>
                  <a:gd fmla="*/ 8 w 9" name="T2"/>
                  <a:gd fmla="*/ 4 h 4" name="T3"/>
                  <a:gd fmla="*/ 4 w 9" name="T4"/>
                  <a:gd fmla="*/ 4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9">
                    <a:moveTo>
                      <a:pt x="4" y="4"/>
                    </a:moveTo>
                    <a:cubicBezTo>
                      <a:pt x="4" y="3"/>
                      <a:pt x="7" y="2"/>
                      <a:pt x="8" y="4"/>
                    </a:cubicBezTo>
                    <a:cubicBezTo>
                      <a:pt x="9" y="0"/>
                      <a:pt x="0" y="2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0" name="Freeform 117"/>
              <p:cNvSpPr/>
              <p:nvPr/>
            </p:nvSpPr>
            <p:spPr bwMode="auto">
              <a:xfrm>
                <a:off x="4923" y="1843"/>
                <a:ext cx="31" cy="24"/>
              </a:xfrm>
              <a:custGeom>
                <a:gdLst>
                  <a:gd fmla="*/ 10 w 13" name="T0"/>
                  <a:gd fmla="*/ 3 h 10" name="T1"/>
                  <a:gd fmla="*/ 0 w 13" name="T2"/>
                  <a:gd fmla="*/ 7 h 10" name="T3"/>
                  <a:gd fmla="*/ 13 w 13" name="T4"/>
                  <a:gd fmla="*/ 7 h 10" name="T5"/>
                  <a:gd fmla="*/ 10 w 13" name="T6"/>
                  <a:gd fmla="*/ 3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13">
                    <a:moveTo>
                      <a:pt x="10" y="3"/>
                    </a:moveTo>
                    <a:cubicBezTo>
                      <a:pt x="7" y="10"/>
                      <a:pt x="1" y="0"/>
                      <a:pt x="0" y="7"/>
                    </a:cubicBezTo>
                    <a:cubicBezTo>
                      <a:pt x="7" y="7"/>
                      <a:pt x="7" y="5"/>
                      <a:pt x="13" y="7"/>
                    </a:cubicBezTo>
                    <a:cubicBezTo>
                      <a:pt x="13" y="4"/>
                      <a:pt x="10" y="6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1" name="Freeform 118"/>
              <p:cNvSpPr/>
              <p:nvPr/>
            </p:nvSpPr>
            <p:spPr bwMode="auto">
              <a:xfrm>
                <a:off x="4303" y="1663"/>
                <a:ext cx="14" cy="12"/>
              </a:xfrm>
              <a:custGeom>
                <a:gdLst>
                  <a:gd fmla="*/ 5 w 6" name="T0"/>
                  <a:gd fmla="*/ 1 h 5" name="T1"/>
                  <a:gd fmla="*/ 6 w 6" name="T2"/>
                  <a:gd fmla="*/ 1 h 5" name="T3"/>
                  <a:gd fmla="*/ 2 w 6" name="T4"/>
                  <a:gd fmla="*/ 0 h 5" name="T5"/>
                  <a:gd fmla="*/ 0 w 6" name="T6"/>
                  <a:gd fmla="*/ 4 h 5" name="T7"/>
                  <a:gd fmla="*/ 5 w 6" name="T8"/>
                  <a:gd fmla="*/ 3 h 5" name="T9"/>
                  <a:gd fmla="*/ 5 w 6" name="T10"/>
                  <a:gd fmla="*/ 1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6">
                    <a:moveTo>
                      <a:pt x="5" y="1"/>
                    </a:moveTo>
                    <a:cubicBezTo>
                      <a:pt x="5" y="2"/>
                      <a:pt x="5" y="2"/>
                      <a:pt x="6" y="1"/>
                    </a:cubicBezTo>
                    <a:cubicBezTo>
                      <a:pt x="4" y="1"/>
                      <a:pt x="4" y="0"/>
                      <a:pt x="2" y="0"/>
                    </a:cubicBezTo>
                    <a:cubicBezTo>
                      <a:pt x="3" y="3"/>
                      <a:pt x="0" y="2"/>
                      <a:pt x="0" y="4"/>
                    </a:cubicBezTo>
                    <a:cubicBezTo>
                      <a:pt x="1" y="3"/>
                      <a:pt x="5" y="5"/>
                      <a:pt x="5" y="3"/>
                    </a:cubicBezTo>
                    <a:cubicBezTo>
                      <a:pt x="2" y="4"/>
                      <a:pt x="4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2" name="Freeform 119"/>
              <p:cNvSpPr/>
              <p:nvPr/>
            </p:nvSpPr>
            <p:spPr bwMode="auto">
              <a:xfrm>
                <a:off x="4890" y="2114"/>
                <a:ext cx="19" cy="9"/>
              </a:xfrm>
              <a:custGeom>
                <a:gdLst>
                  <a:gd fmla="*/ 2 w 8" name="T0"/>
                  <a:gd fmla="*/ 4 h 4" name="T1"/>
                  <a:gd fmla="*/ 6 w 8" name="T2"/>
                  <a:gd fmla="*/ 3 h 4" name="T3"/>
                  <a:gd fmla="*/ 0 w 8" name="T4"/>
                  <a:gd fmla="*/ 0 h 4" name="T5"/>
                  <a:gd fmla="*/ 2 w 8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8">
                    <a:moveTo>
                      <a:pt x="2" y="4"/>
                    </a:moveTo>
                    <a:cubicBezTo>
                      <a:pt x="4" y="4"/>
                      <a:pt x="8" y="3"/>
                      <a:pt x="6" y="3"/>
                    </a:cubicBezTo>
                    <a:cubicBezTo>
                      <a:pt x="4" y="2"/>
                      <a:pt x="2" y="1"/>
                      <a:pt x="0" y="0"/>
                    </a:cubicBezTo>
                    <a:cubicBezTo>
                      <a:pt x="0" y="4"/>
                      <a:pt x="7" y="1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3" name="Freeform 120"/>
              <p:cNvSpPr/>
              <p:nvPr/>
            </p:nvSpPr>
            <p:spPr bwMode="auto">
              <a:xfrm>
                <a:off x="4944" y="2100"/>
                <a:ext cx="31" cy="7"/>
              </a:xfrm>
              <a:custGeom>
                <a:gdLst>
                  <a:gd fmla="*/ 0 w 13" name="T0"/>
                  <a:gd fmla="*/ 2 h 3" name="T1"/>
                  <a:gd fmla="*/ 13 w 13" name="T2"/>
                  <a:gd fmla="*/ 0 h 3" name="T3"/>
                  <a:gd fmla="*/ 0 w 13" name="T4"/>
                  <a:gd fmla="*/ 2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13">
                    <a:moveTo>
                      <a:pt x="0" y="2"/>
                    </a:moveTo>
                    <a:cubicBezTo>
                      <a:pt x="5" y="1"/>
                      <a:pt x="9" y="3"/>
                      <a:pt x="13" y="0"/>
                    </a:cubicBezTo>
                    <a:cubicBezTo>
                      <a:pt x="10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4" name="Freeform 121"/>
              <p:cNvSpPr/>
              <p:nvPr/>
            </p:nvSpPr>
            <p:spPr bwMode="auto">
              <a:xfrm>
                <a:off x="4688" y="2194"/>
                <a:ext cx="17" cy="19"/>
              </a:xfrm>
              <a:custGeom>
                <a:gdLst>
                  <a:gd fmla="*/ 0 w 7" name="T0"/>
                  <a:gd fmla="*/ 6 h 8" name="T1"/>
                  <a:gd fmla="*/ 7 w 7" name="T2"/>
                  <a:gd fmla="*/ 7 h 8" name="T3"/>
                  <a:gd fmla="*/ 5 w 7" name="T4"/>
                  <a:gd fmla="*/ 0 h 8" name="T5"/>
                  <a:gd fmla="*/ 5 w 7" name="T6"/>
                  <a:gd fmla="*/ 5 h 8" name="T7"/>
                  <a:gd fmla="*/ 0 w 7" name="T8"/>
                  <a:gd fmla="*/ 6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0" y="6"/>
                    </a:moveTo>
                    <a:cubicBezTo>
                      <a:pt x="1" y="8"/>
                      <a:pt x="5" y="4"/>
                      <a:pt x="7" y="7"/>
                    </a:cubicBezTo>
                    <a:cubicBezTo>
                      <a:pt x="7" y="6"/>
                      <a:pt x="7" y="0"/>
                      <a:pt x="5" y="0"/>
                    </a:cubicBezTo>
                    <a:cubicBezTo>
                      <a:pt x="5" y="3"/>
                      <a:pt x="6" y="4"/>
                      <a:pt x="5" y="5"/>
                    </a:cubicBezTo>
                    <a:cubicBezTo>
                      <a:pt x="4" y="5"/>
                      <a:pt x="1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5" name="Freeform 122"/>
              <p:cNvSpPr/>
              <p:nvPr/>
            </p:nvSpPr>
            <p:spPr bwMode="auto">
              <a:xfrm>
                <a:off x="5048" y="2095"/>
                <a:ext cx="19" cy="9"/>
              </a:xfrm>
              <a:custGeom>
                <a:gdLst>
                  <a:gd fmla="*/ 8 w 8" name="T0"/>
                  <a:gd fmla="*/ 1 h 4" name="T1"/>
                  <a:gd fmla="*/ 2 w 8" name="T2"/>
                  <a:gd fmla="*/ 2 h 4" name="T3"/>
                  <a:gd fmla="*/ 8 w 8" name="T4"/>
                  <a:gd fmla="*/ 1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8">
                    <a:moveTo>
                      <a:pt x="8" y="1"/>
                    </a:moveTo>
                    <a:cubicBezTo>
                      <a:pt x="8" y="0"/>
                      <a:pt x="0" y="0"/>
                      <a:pt x="2" y="2"/>
                    </a:cubicBezTo>
                    <a:cubicBezTo>
                      <a:pt x="5" y="0"/>
                      <a:pt x="7" y="4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6" name="Freeform 123"/>
              <p:cNvSpPr/>
              <p:nvPr/>
            </p:nvSpPr>
            <p:spPr bwMode="auto">
              <a:xfrm>
                <a:off x="3735" y="1717"/>
                <a:ext cx="18" cy="8"/>
              </a:xfrm>
              <a:custGeom>
                <a:gdLst>
                  <a:gd fmla="*/ 1 w 8" name="T0"/>
                  <a:gd fmla="*/ 2 h 3" name="T1"/>
                  <a:gd fmla="*/ 8 w 8" name="T2"/>
                  <a:gd fmla="*/ 0 h 3" name="T3"/>
                  <a:gd fmla="*/ 1 w 8" name="T4"/>
                  <a:gd fmla="*/ 2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8">
                    <a:moveTo>
                      <a:pt x="1" y="2"/>
                    </a:moveTo>
                    <a:cubicBezTo>
                      <a:pt x="4" y="1"/>
                      <a:pt x="6" y="3"/>
                      <a:pt x="8" y="0"/>
                    </a:cubicBezTo>
                    <a:cubicBezTo>
                      <a:pt x="6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7" name="Freeform 124"/>
              <p:cNvSpPr/>
              <p:nvPr/>
            </p:nvSpPr>
            <p:spPr bwMode="auto">
              <a:xfrm>
                <a:off x="4920" y="2128"/>
                <a:ext cx="43" cy="14"/>
              </a:xfrm>
              <a:custGeom>
                <a:gdLst>
                  <a:gd fmla="*/ 0 w 18" name="T0"/>
                  <a:gd fmla="*/ 6 h 6" name="T1"/>
                  <a:gd fmla="*/ 18 w 18" name="T2"/>
                  <a:gd fmla="*/ 5 h 6" name="T3"/>
                  <a:gd fmla="*/ 16 w 18" name="T4"/>
                  <a:gd fmla="*/ 2 h 6" name="T5"/>
                  <a:gd fmla="*/ 18 w 18" name="T6"/>
                  <a:gd fmla="*/ 1 h 6" name="T7"/>
                  <a:gd fmla="*/ 0 w 18" name="T8"/>
                  <a:gd fmla="*/ 4 h 6" name="T9"/>
                  <a:gd fmla="*/ 0 w 18" name="T10"/>
                  <a:gd fmla="*/ 6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18">
                    <a:moveTo>
                      <a:pt x="0" y="6"/>
                    </a:moveTo>
                    <a:cubicBezTo>
                      <a:pt x="5" y="6"/>
                      <a:pt x="12" y="5"/>
                      <a:pt x="18" y="5"/>
                    </a:cubicBezTo>
                    <a:cubicBezTo>
                      <a:pt x="18" y="3"/>
                      <a:pt x="17" y="3"/>
                      <a:pt x="16" y="2"/>
                    </a:cubicBezTo>
                    <a:cubicBezTo>
                      <a:pt x="17" y="2"/>
                      <a:pt x="18" y="2"/>
                      <a:pt x="18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2"/>
                      <a:pt x="1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8" name="Freeform 125"/>
              <p:cNvSpPr/>
              <p:nvPr/>
            </p:nvSpPr>
            <p:spPr bwMode="auto">
              <a:xfrm>
                <a:off x="5235" y="2062"/>
                <a:ext cx="3" cy="2"/>
              </a:xfrm>
              <a:custGeom>
                <a:gdLst>
                  <a:gd fmla="*/ 0 w 1" name="T0"/>
                  <a:gd fmla="*/ 1 h 1" name="T1"/>
                  <a:gd fmla="*/ 0 w 1" name="T2"/>
                  <a:gd fmla="*/ 1 h 1" name="T3"/>
                  <a:gd fmla="*/ 1 w 1" name="T4"/>
                  <a:gd fmla="*/ 0 h 1" name="T5"/>
                  <a:gd fmla="*/ 0 w 1" name="T6"/>
                  <a:gd fmla="*/ 1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9" name="Freeform 126"/>
              <p:cNvSpPr/>
              <p:nvPr/>
            </p:nvSpPr>
            <p:spPr bwMode="auto">
              <a:xfrm>
                <a:off x="4845" y="1855"/>
                <a:ext cx="2" cy="2"/>
              </a:xfrm>
              <a:custGeom>
                <a:gdLst>
                  <a:gd fmla="*/ 1 w 1" name="T0"/>
                  <a:gd fmla="*/ 1 h 1" name="T1"/>
                  <a:gd fmla="*/ 0 w 1" name="T2"/>
                  <a:gd fmla="*/ 0 h 1" name="T3"/>
                  <a:gd fmla="*/ 0 w 1" name="T4"/>
                  <a:gd fmla="*/ 0 h 1" name="T5"/>
                  <a:gd fmla="*/ 1 w 1" name="T6"/>
                  <a:gd fmla="*/ 1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0" name="Freeform 127"/>
              <p:cNvSpPr/>
              <p:nvPr/>
            </p:nvSpPr>
            <p:spPr bwMode="auto">
              <a:xfrm>
                <a:off x="3062" y="1817"/>
                <a:ext cx="15" cy="7"/>
              </a:xfrm>
              <a:custGeom>
                <a:gdLst>
                  <a:gd fmla="*/ 6 w 6" name="T0"/>
                  <a:gd fmla="*/ 0 h 3" name="T1"/>
                  <a:gd fmla="*/ 0 w 6" name="T2"/>
                  <a:gd fmla="*/ 3 h 3" name="T3"/>
                  <a:gd fmla="*/ 6 w 6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6">
                    <a:moveTo>
                      <a:pt x="6" y="0"/>
                    </a:moveTo>
                    <a:cubicBezTo>
                      <a:pt x="3" y="0"/>
                      <a:pt x="1" y="0"/>
                      <a:pt x="0" y="3"/>
                    </a:cubicBezTo>
                    <a:cubicBezTo>
                      <a:pt x="2" y="2"/>
                      <a:pt x="6" y="3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1" name="Freeform 128"/>
              <p:cNvSpPr/>
              <p:nvPr/>
            </p:nvSpPr>
            <p:spPr bwMode="auto">
              <a:xfrm>
                <a:off x="4937" y="2024"/>
                <a:ext cx="12" cy="4"/>
              </a:xfrm>
              <a:custGeom>
                <a:gdLst>
                  <a:gd fmla="*/ 0 w 5" name="T0"/>
                  <a:gd fmla="*/ 1 h 2" name="T1"/>
                  <a:gd fmla="*/ 5 w 5" name="T2"/>
                  <a:gd fmla="*/ 2 h 2" name="T3"/>
                  <a:gd fmla="*/ 0 w 5" name="T4"/>
                  <a:gd fmla="*/ 1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5">
                    <a:moveTo>
                      <a:pt x="0" y="1"/>
                    </a:moveTo>
                    <a:cubicBezTo>
                      <a:pt x="2" y="1"/>
                      <a:pt x="3" y="2"/>
                      <a:pt x="5" y="2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2" name="Freeform 129"/>
              <p:cNvSpPr/>
              <p:nvPr/>
            </p:nvSpPr>
            <p:spPr bwMode="auto">
              <a:xfrm>
                <a:off x="2729" y="2396"/>
                <a:ext cx="37" cy="33"/>
              </a:xfrm>
              <a:custGeom>
                <a:gdLst>
                  <a:gd fmla="*/ 16 w 16" name="T0"/>
                  <a:gd fmla="*/ 8 h 14" name="T1"/>
                  <a:gd fmla="*/ 0 w 16" name="T2"/>
                  <a:gd fmla="*/ 10 h 14" name="T3"/>
                  <a:gd fmla="*/ 4 w 16" name="T4"/>
                  <a:gd fmla="*/ 12 h 14" name="T5"/>
                  <a:gd fmla="*/ 16 w 16" name="T6"/>
                  <a:gd fmla="*/ 8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16">
                    <a:moveTo>
                      <a:pt x="16" y="8"/>
                    </a:moveTo>
                    <a:cubicBezTo>
                      <a:pt x="10" y="11"/>
                      <a:pt x="4" y="0"/>
                      <a:pt x="0" y="10"/>
                    </a:cubicBezTo>
                    <a:cubicBezTo>
                      <a:pt x="0" y="11"/>
                      <a:pt x="3" y="14"/>
                      <a:pt x="4" y="12"/>
                    </a:cubicBezTo>
                    <a:cubicBezTo>
                      <a:pt x="2" y="7"/>
                      <a:pt x="15" y="12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3" name="Freeform 130"/>
              <p:cNvSpPr/>
              <p:nvPr/>
            </p:nvSpPr>
            <p:spPr bwMode="auto">
              <a:xfrm>
                <a:off x="2892" y="2358"/>
                <a:ext cx="21" cy="17"/>
              </a:xfrm>
              <a:custGeom>
                <a:gdLst>
                  <a:gd fmla="*/ 9 w 9" name="T0"/>
                  <a:gd fmla="*/ 3 h 7" name="T1"/>
                  <a:gd fmla="*/ 9 w 9" name="T2"/>
                  <a:gd fmla="*/ 1 h 7" name="T3"/>
                  <a:gd fmla="*/ 0 w 9" name="T4"/>
                  <a:gd fmla="*/ 3 h 7" name="T5"/>
                  <a:gd fmla="*/ 9 w 9" name="T6"/>
                  <a:gd fmla="*/ 3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9">
                    <a:moveTo>
                      <a:pt x="9" y="3"/>
                    </a:moveTo>
                    <a:cubicBezTo>
                      <a:pt x="9" y="2"/>
                      <a:pt x="9" y="1"/>
                      <a:pt x="9" y="1"/>
                    </a:cubicBezTo>
                    <a:cubicBezTo>
                      <a:pt x="6" y="0"/>
                      <a:pt x="3" y="3"/>
                      <a:pt x="0" y="3"/>
                    </a:cubicBezTo>
                    <a:cubicBezTo>
                      <a:pt x="1" y="7"/>
                      <a:pt x="4" y="3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4" name="Freeform 131"/>
              <p:cNvSpPr/>
              <p:nvPr/>
            </p:nvSpPr>
            <p:spPr bwMode="auto">
              <a:xfrm>
                <a:off x="3214" y="2676"/>
                <a:ext cx="9" cy="12"/>
              </a:xfrm>
              <a:custGeom>
                <a:gdLst>
                  <a:gd fmla="*/ 2 w 4" name="T0"/>
                  <a:gd fmla="*/ 5 h 5" name="T1"/>
                  <a:gd fmla="*/ 4 w 4" name="T2"/>
                  <a:gd fmla="*/ 0 h 5" name="T3"/>
                  <a:gd fmla="*/ 2 w 4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4">
                    <a:moveTo>
                      <a:pt x="2" y="5"/>
                    </a:moveTo>
                    <a:cubicBezTo>
                      <a:pt x="3" y="4"/>
                      <a:pt x="4" y="2"/>
                      <a:pt x="4" y="0"/>
                    </a:cubicBezTo>
                    <a:cubicBezTo>
                      <a:pt x="3" y="1"/>
                      <a:pt x="0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5" name="Freeform 132"/>
              <p:cNvSpPr/>
              <p:nvPr/>
            </p:nvSpPr>
            <p:spPr bwMode="auto">
              <a:xfrm>
                <a:off x="3223" y="2674"/>
                <a:ext cx="3" cy="2"/>
              </a:xfrm>
              <a:custGeom>
                <a:gdLst>
                  <a:gd fmla="*/ 1 w 1" name="T0"/>
                  <a:gd fmla="*/ 1 h 1" name="T1"/>
                  <a:gd fmla="*/ 1 w 1" name="T2"/>
                  <a:gd fmla="*/ 0 h 1" name="T3"/>
                  <a:gd fmla="*/ 0 w 1" name="T4"/>
                  <a:gd fmla="*/ 1 h 1" name="T5"/>
                  <a:gd fmla="*/ 1 w 1" name="T6"/>
                  <a:gd fmla="*/ 1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6" name="Freeform 133"/>
              <p:cNvSpPr/>
              <p:nvPr/>
            </p:nvSpPr>
            <p:spPr bwMode="auto">
              <a:xfrm>
                <a:off x="4883" y="2311"/>
                <a:ext cx="56" cy="16"/>
              </a:xfrm>
              <a:custGeom>
                <a:gdLst>
                  <a:gd fmla="*/ 14 w 24" name="T0"/>
                  <a:gd fmla="*/ 5 h 7" name="T1"/>
                  <a:gd fmla="*/ 14 w 24" name="T2"/>
                  <a:gd fmla="*/ 3 h 7" name="T3"/>
                  <a:gd fmla="*/ 15 w 24" name="T4"/>
                  <a:gd fmla="*/ 6 h 7" name="T5"/>
                  <a:gd fmla="*/ 21 w 24" name="T6"/>
                  <a:gd fmla="*/ 3 h 7" name="T7"/>
                  <a:gd fmla="*/ 18 w 24" name="T8"/>
                  <a:gd fmla="*/ 1 h 7" name="T9"/>
                  <a:gd fmla="*/ 5 w 24" name="T10"/>
                  <a:gd fmla="*/ 3 h 7" name="T11"/>
                  <a:gd fmla="*/ 7 w 24" name="T12"/>
                  <a:gd fmla="*/ 1 h 7" name="T13"/>
                  <a:gd fmla="*/ 0 w 24" name="T14"/>
                  <a:gd fmla="*/ 2 h 7" name="T15"/>
                  <a:gd fmla="*/ 14 w 24" name="T16"/>
                  <a:gd fmla="*/ 5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24">
                    <a:moveTo>
                      <a:pt x="14" y="5"/>
                    </a:moveTo>
                    <a:cubicBezTo>
                      <a:pt x="13" y="5"/>
                      <a:pt x="13" y="3"/>
                      <a:pt x="14" y="3"/>
                    </a:cubicBezTo>
                    <a:cubicBezTo>
                      <a:pt x="14" y="4"/>
                      <a:pt x="15" y="5"/>
                      <a:pt x="15" y="6"/>
                    </a:cubicBezTo>
                    <a:cubicBezTo>
                      <a:pt x="15" y="2"/>
                      <a:pt x="24" y="6"/>
                      <a:pt x="21" y="3"/>
                    </a:cubicBezTo>
                    <a:cubicBezTo>
                      <a:pt x="20" y="3"/>
                      <a:pt x="18" y="4"/>
                      <a:pt x="18" y="1"/>
                    </a:cubicBezTo>
                    <a:cubicBezTo>
                      <a:pt x="11" y="1"/>
                      <a:pt x="9" y="2"/>
                      <a:pt x="5" y="3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4" y="3"/>
                      <a:pt x="2" y="0"/>
                      <a:pt x="0" y="2"/>
                    </a:cubicBezTo>
                    <a:cubicBezTo>
                      <a:pt x="5" y="7"/>
                      <a:pt x="9" y="5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7" name="Freeform 134"/>
              <p:cNvSpPr/>
              <p:nvPr/>
            </p:nvSpPr>
            <p:spPr bwMode="auto">
              <a:xfrm>
                <a:off x="3010" y="2709"/>
                <a:ext cx="17" cy="17"/>
              </a:xfrm>
              <a:custGeom>
                <a:gdLst>
                  <a:gd fmla="*/ 3 w 7" name="T0"/>
                  <a:gd fmla="*/ 7 h 7" name="T1"/>
                  <a:gd fmla="*/ 7 w 7" name="T2"/>
                  <a:gd fmla="*/ 2 h 7" name="T3"/>
                  <a:gd fmla="*/ 4 w 7" name="T4"/>
                  <a:gd fmla="*/ 0 h 7" name="T5"/>
                  <a:gd fmla="*/ 3 w 7" name="T6"/>
                  <a:gd fmla="*/ 7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7">
                    <a:moveTo>
                      <a:pt x="3" y="7"/>
                    </a:moveTo>
                    <a:cubicBezTo>
                      <a:pt x="4" y="5"/>
                      <a:pt x="6" y="4"/>
                      <a:pt x="7" y="2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5" y="4"/>
                      <a:pt x="0" y="5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8" name="Freeform 135"/>
              <p:cNvSpPr/>
              <p:nvPr/>
            </p:nvSpPr>
            <p:spPr bwMode="auto">
              <a:xfrm>
                <a:off x="4899" y="2325"/>
                <a:ext cx="97" cy="19"/>
              </a:xfrm>
              <a:custGeom>
                <a:gdLst>
                  <a:gd fmla="*/ 0 w 41" name="T0"/>
                  <a:gd fmla="*/ 2 h 8" name="T1"/>
                  <a:gd fmla="*/ 10 w 41" name="T2"/>
                  <a:gd fmla="*/ 4 h 8" name="T3"/>
                  <a:gd fmla="*/ 10 w 41" name="T4"/>
                  <a:gd fmla="*/ 7 h 8" name="T5"/>
                  <a:gd fmla="*/ 23 w 41" name="T6"/>
                  <a:gd fmla="*/ 4 h 8" name="T7"/>
                  <a:gd fmla="*/ 23 w 41" name="T8"/>
                  <a:gd fmla="*/ 7 h 8" name="T9"/>
                  <a:gd fmla="*/ 32 w 41" name="T10"/>
                  <a:gd fmla="*/ 3 h 8" name="T11"/>
                  <a:gd fmla="*/ 41 w 41" name="T12"/>
                  <a:gd fmla="*/ 2 h 8" name="T13"/>
                  <a:gd fmla="*/ 0 w 41" name="T14"/>
                  <a:gd fmla="*/ 2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41">
                    <a:moveTo>
                      <a:pt x="0" y="2"/>
                    </a:moveTo>
                    <a:cubicBezTo>
                      <a:pt x="2" y="7"/>
                      <a:pt x="7" y="4"/>
                      <a:pt x="10" y="4"/>
                    </a:cubicBezTo>
                    <a:cubicBezTo>
                      <a:pt x="10" y="5"/>
                      <a:pt x="11" y="6"/>
                      <a:pt x="10" y="7"/>
                    </a:cubicBezTo>
                    <a:cubicBezTo>
                      <a:pt x="13" y="4"/>
                      <a:pt x="17" y="3"/>
                      <a:pt x="23" y="4"/>
                    </a:cubicBezTo>
                    <a:cubicBezTo>
                      <a:pt x="23" y="5"/>
                      <a:pt x="21" y="6"/>
                      <a:pt x="23" y="7"/>
                    </a:cubicBezTo>
                    <a:cubicBezTo>
                      <a:pt x="26" y="4"/>
                      <a:pt x="30" y="8"/>
                      <a:pt x="32" y="3"/>
                    </a:cubicBezTo>
                    <a:cubicBezTo>
                      <a:pt x="32" y="6"/>
                      <a:pt x="39" y="2"/>
                      <a:pt x="41" y="2"/>
                    </a:cubicBezTo>
                    <a:cubicBezTo>
                      <a:pt x="30" y="0"/>
                      <a:pt x="16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9" name="Freeform 136"/>
              <p:cNvSpPr/>
              <p:nvPr/>
            </p:nvSpPr>
            <p:spPr bwMode="auto">
              <a:xfrm>
                <a:off x="5079" y="2342"/>
                <a:ext cx="21" cy="9"/>
              </a:xfrm>
              <a:custGeom>
                <a:gdLst>
                  <a:gd fmla="*/ 6 w 9" name="T0"/>
                  <a:gd fmla="*/ 0 h 4" name="T1"/>
                  <a:gd fmla="*/ 9 w 9" name="T2"/>
                  <a:gd fmla="*/ 0 h 4" name="T3"/>
                  <a:gd fmla="*/ 6 w 9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9">
                    <a:moveTo>
                      <a:pt x="6" y="0"/>
                    </a:moveTo>
                    <a:cubicBezTo>
                      <a:pt x="0" y="1"/>
                      <a:pt x="7" y="4"/>
                      <a:pt x="9" y="0"/>
                    </a:cubicBezTo>
                    <a:cubicBezTo>
                      <a:pt x="7" y="1"/>
                      <a:pt x="8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0" name="Freeform 137"/>
              <p:cNvSpPr/>
              <p:nvPr/>
            </p:nvSpPr>
            <p:spPr bwMode="auto">
              <a:xfrm>
                <a:off x="2908" y="2256"/>
                <a:ext cx="5" cy="3"/>
              </a:xfrm>
              <a:custGeom>
                <a:gdLst>
                  <a:gd fmla="*/ 0 w 2" name="T0"/>
                  <a:gd fmla="*/ 1 h 1" name="T1"/>
                  <a:gd fmla="*/ 2 w 2" name="T2"/>
                  <a:gd fmla="*/ 0 h 1" name="T3"/>
                  <a:gd fmla="*/ 0 w 2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1" name="Freeform 138"/>
              <p:cNvSpPr/>
              <p:nvPr/>
            </p:nvSpPr>
            <p:spPr bwMode="auto">
              <a:xfrm>
                <a:off x="5238" y="2387"/>
                <a:ext cx="14" cy="16"/>
              </a:xfrm>
              <a:custGeom>
                <a:gdLst>
                  <a:gd fmla="*/ 5 w 6" name="T0"/>
                  <a:gd fmla="*/ 0 h 7" name="T1"/>
                  <a:gd fmla="*/ 6 w 6" name="T2"/>
                  <a:gd fmla="*/ 3 h 7" name="T3"/>
                  <a:gd fmla="*/ 5 w 6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6">
                    <a:moveTo>
                      <a:pt x="5" y="0"/>
                    </a:moveTo>
                    <a:cubicBezTo>
                      <a:pt x="0" y="0"/>
                      <a:pt x="4" y="7"/>
                      <a:pt x="6" y="3"/>
                    </a:cubicBezTo>
                    <a:cubicBezTo>
                      <a:pt x="4" y="4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2" name="Freeform 139"/>
              <p:cNvSpPr/>
              <p:nvPr/>
            </p:nvSpPr>
            <p:spPr bwMode="auto">
              <a:xfrm>
                <a:off x="5129" y="2361"/>
                <a:ext cx="14" cy="11"/>
              </a:xfrm>
              <a:custGeom>
                <a:gdLst>
                  <a:gd fmla="*/ 0 w 6" name="T0"/>
                  <a:gd fmla="*/ 3 h 5" name="T1"/>
                  <a:gd fmla="*/ 6 w 6" name="T2"/>
                  <a:gd fmla="*/ 5 h 5" name="T3"/>
                  <a:gd fmla="*/ 0 w 6" name="T4"/>
                  <a:gd fmla="*/ 3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6">
                    <a:moveTo>
                      <a:pt x="0" y="3"/>
                    </a:moveTo>
                    <a:cubicBezTo>
                      <a:pt x="3" y="3"/>
                      <a:pt x="4" y="4"/>
                      <a:pt x="6" y="5"/>
                    </a:cubicBezTo>
                    <a:cubicBezTo>
                      <a:pt x="6" y="1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3" name="Freeform 140"/>
              <p:cNvSpPr/>
              <p:nvPr/>
            </p:nvSpPr>
            <p:spPr bwMode="auto">
              <a:xfrm>
                <a:off x="2811" y="2453"/>
                <a:ext cx="19" cy="14"/>
              </a:xfrm>
              <a:custGeom>
                <a:gdLst>
                  <a:gd fmla="*/ 1 w 8" name="T0"/>
                  <a:gd fmla="*/ 4 h 6" name="T1"/>
                  <a:gd fmla="*/ 8 w 8" name="T2"/>
                  <a:gd fmla="*/ 1 h 6" name="T3"/>
                  <a:gd fmla="*/ 1 w 8" name="T4"/>
                  <a:gd fmla="*/ 4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8">
                    <a:moveTo>
                      <a:pt x="1" y="4"/>
                    </a:moveTo>
                    <a:cubicBezTo>
                      <a:pt x="3" y="2"/>
                      <a:pt x="8" y="6"/>
                      <a:pt x="8" y="1"/>
                    </a:cubicBezTo>
                    <a:cubicBezTo>
                      <a:pt x="6" y="3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4" name="Freeform 141"/>
              <p:cNvSpPr/>
              <p:nvPr/>
            </p:nvSpPr>
            <p:spPr bwMode="auto">
              <a:xfrm>
                <a:off x="4911" y="2154"/>
                <a:ext cx="9" cy="5"/>
              </a:xfrm>
              <a:custGeom>
                <a:gdLst>
                  <a:gd fmla="*/ 0 w 4" name="T0"/>
                  <a:gd fmla="*/ 1 h 2" name="T1"/>
                  <a:gd fmla="*/ 4 w 4" name="T2"/>
                  <a:gd fmla="*/ 2 h 2" name="T3"/>
                  <a:gd fmla="*/ 0 w 4" name="T4"/>
                  <a:gd fmla="*/ 1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1"/>
                    </a:moveTo>
                    <a:cubicBezTo>
                      <a:pt x="1" y="1"/>
                      <a:pt x="3" y="1"/>
                      <a:pt x="4" y="2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5" name="Freeform 142"/>
              <p:cNvSpPr/>
              <p:nvPr/>
            </p:nvSpPr>
            <p:spPr bwMode="auto">
              <a:xfrm>
                <a:off x="4551" y="2142"/>
                <a:ext cx="147" cy="29"/>
              </a:xfrm>
              <a:custGeom>
                <a:gdLst>
                  <a:gd fmla="*/ 43 w 62" name="T0"/>
                  <a:gd fmla="*/ 3 h 12" name="T1"/>
                  <a:gd fmla="*/ 40 w 62" name="T2"/>
                  <a:gd fmla="*/ 5 h 12" name="T3"/>
                  <a:gd fmla="*/ 38 w 62" name="T4"/>
                  <a:gd fmla="*/ 6 h 12" name="T5"/>
                  <a:gd fmla="*/ 36 w 62" name="T6"/>
                  <a:gd fmla="*/ 4 h 12" name="T7"/>
                  <a:gd fmla="*/ 38 w 62" name="T8"/>
                  <a:gd fmla="*/ 3 h 12" name="T9"/>
                  <a:gd fmla="*/ 36 w 62" name="T10"/>
                  <a:gd fmla="*/ 3 h 12" name="T11"/>
                  <a:gd fmla="*/ 36 w 62" name="T12"/>
                  <a:gd fmla="*/ 2 h 12" name="T13"/>
                  <a:gd fmla="*/ 26 w 62" name="T14"/>
                  <a:gd fmla="*/ 5 h 12" name="T15"/>
                  <a:gd fmla="*/ 28 w 62" name="T16"/>
                  <a:gd fmla="*/ 3 h 12" name="T17"/>
                  <a:gd fmla="*/ 25 w 62" name="T18"/>
                  <a:gd fmla="*/ 3 h 12" name="T19"/>
                  <a:gd fmla="*/ 20 w 62" name="T20"/>
                  <a:gd fmla="*/ 5 h 12" name="T21"/>
                  <a:gd fmla="*/ 20 w 62" name="T22"/>
                  <a:gd fmla="*/ 6 h 12" name="T23"/>
                  <a:gd fmla="*/ 17 w 62" name="T24"/>
                  <a:gd fmla="*/ 6 h 12" name="T25"/>
                  <a:gd fmla="*/ 16 w 62" name="T26"/>
                  <a:gd fmla="*/ 3 h 12" name="T27"/>
                  <a:gd fmla="*/ 8 w 62" name="T28"/>
                  <a:gd fmla="*/ 6 h 12" name="T29"/>
                  <a:gd fmla="*/ 3 w 62" name="T30"/>
                  <a:gd fmla="*/ 2 h 12" name="T31"/>
                  <a:gd fmla="*/ 5 w 62" name="T32"/>
                  <a:gd fmla="*/ 6 h 12" name="T33"/>
                  <a:gd fmla="*/ 3 w 62" name="T34"/>
                  <a:gd fmla="*/ 7 h 12" name="T35"/>
                  <a:gd fmla="*/ 1 w 62" name="T36"/>
                  <a:gd fmla="*/ 5 h 12" name="T37"/>
                  <a:gd fmla="*/ 0 w 62" name="T38"/>
                  <a:gd fmla="*/ 8 h 12" name="T39"/>
                  <a:gd fmla="*/ 6 w 62" name="T40"/>
                  <a:gd fmla="*/ 6 h 12" name="T41"/>
                  <a:gd fmla="*/ 10 w 62" name="T42"/>
                  <a:gd fmla="*/ 5 h 12" name="T43"/>
                  <a:gd fmla="*/ 10 w 62" name="T44"/>
                  <a:gd fmla="*/ 8 h 12" name="T45"/>
                  <a:gd fmla="*/ 15 w 62" name="T46"/>
                  <a:gd fmla="*/ 7 h 12" name="T47"/>
                  <a:gd fmla="*/ 14 w 62" name="T48"/>
                  <a:gd fmla="*/ 11 h 12" name="T49"/>
                  <a:gd fmla="*/ 23 w 62" name="T50"/>
                  <a:gd fmla="*/ 7 h 12" name="T51"/>
                  <a:gd fmla="*/ 24 w 62" name="T52"/>
                  <a:gd fmla="*/ 6 h 12" name="T53"/>
                  <a:gd fmla="*/ 39 w 62" name="T54"/>
                  <a:gd fmla="*/ 8 h 12" name="T55"/>
                  <a:gd fmla="*/ 45 w 62" name="T56"/>
                  <a:gd fmla="*/ 7 h 12" name="T57"/>
                  <a:gd fmla="*/ 53 w 62" name="T58"/>
                  <a:gd fmla="*/ 6 h 12" name="T59"/>
                  <a:gd fmla="*/ 62 w 62" name="T60"/>
                  <a:gd fmla="*/ 6 h 12" name="T61"/>
                  <a:gd fmla="*/ 43 w 62" name="T62"/>
                  <a:gd fmla="*/ 3 h 1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2" w="62">
                    <a:moveTo>
                      <a:pt x="43" y="3"/>
                    </a:moveTo>
                    <a:cubicBezTo>
                      <a:pt x="42" y="3"/>
                      <a:pt x="41" y="4"/>
                      <a:pt x="40" y="5"/>
                    </a:cubicBezTo>
                    <a:cubicBezTo>
                      <a:pt x="39" y="5"/>
                      <a:pt x="39" y="5"/>
                      <a:pt x="38" y="6"/>
                    </a:cubicBezTo>
                    <a:cubicBezTo>
                      <a:pt x="37" y="7"/>
                      <a:pt x="36" y="7"/>
                      <a:pt x="36" y="4"/>
                    </a:cubicBezTo>
                    <a:cubicBezTo>
                      <a:pt x="37" y="5"/>
                      <a:pt x="37" y="5"/>
                      <a:pt x="38" y="3"/>
                    </a:cubicBezTo>
                    <a:cubicBezTo>
                      <a:pt x="37" y="3"/>
                      <a:pt x="37" y="3"/>
                      <a:pt x="36" y="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4" y="7"/>
                      <a:pt x="27" y="8"/>
                      <a:pt x="26" y="5"/>
                    </a:cubicBezTo>
                    <a:cubicBezTo>
                      <a:pt x="27" y="5"/>
                      <a:pt x="28" y="5"/>
                      <a:pt x="28" y="3"/>
                    </a:cubicBezTo>
                    <a:cubicBezTo>
                      <a:pt x="26" y="3"/>
                      <a:pt x="26" y="4"/>
                      <a:pt x="25" y="3"/>
                    </a:cubicBezTo>
                    <a:cubicBezTo>
                      <a:pt x="26" y="8"/>
                      <a:pt x="22" y="3"/>
                      <a:pt x="20" y="5"/>
                    </a:cubicBezTo>
                    <a:cubicBezTo>
                      <a:pt x="19" y="5"/>
                      <a:pt x="19" y="5"/>
                      <a:pt x="20" y="6"/>
                    </a:cubicBezTo>
                    <a:cubicBezTo>
                      <a:pt x="19" y="6"/>
                      <a:pt x="18" y="6"/>
                      <a:pt x="17" y="6"/>
                    </a:cubicBezTo>
                    <a:cubicBezTo>
                      <a:pt x="17" y="5"/>
                      <a:pt x="19" y="3"/>
                      <a:pt x="16" y="3"/>
                    </a:cubicBezTo>
                    <a:cubicBezTo>
                      <a:pt x="16" y="7"/>
                      <a:pt x="9" y="0"/>
                      <a:pt x="8" y="6"/>
                    </a:cubicBezTo>
                    <a:cubicBezTo>
                      <a:pt x="5" y="3"/>
                      <a:pt x="7" y="4"/>
                      <a:pt x="3" y="2"/>
                    </a:cubicBezTo>
                    <a:cubicBezTo>
                      <a:pt x="3" y="5"/>
                      <a:pt x="6" y="3"/>
                      <a:pt x="5" y="6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3" y="5"/>
                      <a:pt x="2" y="6"/>
                      <a:pt x="1" y="5"/>
                    </a:cubicBezTo>
                    <a:cubicBezTo>
                      <a:pt x="1" y="6"/>
                      <a:pt x="1" y="7"/>
                      <a:pt x="0" y="8"/>
                    </a:cubicBezTo>
                    <a:cubicBezTo>
                      <a:pt x="3" y="6"/>
                      <a:pt x="4" y="8"/>
                      <a:pt x="6" y="6"/>
                    </a:cubicBezTo>
                    <a:cubicBezTo>
                      <a:pt x="6" y="9"/>
                      <a:pt x="9" y="7"/>
                      <a:pt x="10" y="5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2" y="7"/>
                      <a:pt x="14" y="7"/>
                      <a:pt x="15" y="7"/>
                    </a:cubicBezTo>
                    <a:cubicBezTo>
                      <a:pt x="13" y="8"/>
                      <a:pt x="12" y="9"/>
                      <a:pt x="14" y="11"/>
                    </a:cubicBezTo>
                    <a:cubicBezTo>
                      <a:pt x="17" y="11"/>
                      <a:pt x="22" y="10"/>
                      <a:pt x="23" y="7"/>
                    </a:cubicBezTo>
                    <a:cubicBezTo>
                      <a:pt x="24" y="7"/>
                      <a:pt x="24" y="6"/>
                      <a:pt x="24" y="6"/>
                    </a:cubicBezTo>
                    <a:cubicBezTo>
                      <a:pt x="29" y="7"/>
                      <a:pt x="34" y="8"/>
                      <a:pt x="39" y="8"/>
                    </a:cubicBezTo>
                    <a:cubicBezTo>
                      <a:pt x="40" y="10"/>
                      <a:pt x="44" y="12"/>
                      <a:pt x="45" y="7"/>
                    </a:cubicBezTo>
                    <a:cubicBezTo>
                      <a:pt x="48" y="7"/>
                      <a:pt x="51" y="6"/>
                      <a:pt x="53" y="6"/>
                    </a:cubicBezTo>
                    <a:cubicBezTo>
                      <a:pt x="56" y="8"/>
                      <a:pt x="59" y="8"/>
                      <a:pt x="62" y="6"/>
                    </a:cubicBezTo>
                    <a:cubicBezTo>
                      <a:pt x="57" y="2"/>
                      <a:pt x="42" y="6"/>
                      <a:pt x="4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6" name="Freeform 143"/>
              <p:cNvSpPr/>
              <p:nvPr/>
            </p:nvSpPr>
            <p:spPr bwMode="auto">
              <a:xfrm>
                <a:off x="5261" y="2363"/>
                <a:ext cx="12" cy="9"/>
              </a:xfrm>
              <a:custGeom>
                <a:gdLst>
                  <a:gd fmla="*/ 3 w 5" name="T0"/>
                  <a:gd fmla="*/ 2 h 4" name="T1"/>
                  <a:gd fmla="*/ 5 w 5" name="T2"/>
                  <a:gd fmla="*/ 3 h 4" name="T3"/>
                  <a:gd fmla="*/ 0 w 5" name="T4"/>
                  <a:gd fmla="*/ 2 h 4" name="T5"/>
                  <a:gd fmla="*/ 1 w 5" name="T6"/>
                  <a:gd fmla="*/ 4 h 4" name="T7"/>
                  <a:gd fmla="*/ 3 w 5" name="T8"/>
                  <a:gd fmla="*/ 2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">
                    <a:moveTo>
                      <a:pt x="3" y="2"/>
                    </a:moveTo>
                    <a:cubicBezTo>
                      <a:pt x="4" y="2"/>
                      <a:pt x="4" y="4"/>
                      <a:pt x="5" y="3"/>
                    </a:cubicBezTo>
                    <a:cubicBezTo>
                      <a:pt x="5" y="0"/>
                      <a:pt x="1" y="0"/>
                      <a:pt x="0" y="2"/>
                    </a:cubicBezTo>
                    <a:cubicBezTo>
                      <a:pt x="2" y="3"/>
                      <a:pt x="0" y="4"/>
                      <a:pt x="1" y="4"/>
                    </a:cubicBezTo>
                    <a:cubicBezTo>
                      <a:pt x="1" y="3"/>
                      <a:pt x="2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7" name="Freeform 144"/>
              <p:cNvSpPr>
                <a:spLocks noEditPoints="1"/>
              </p:cNvSpPr>
              <p:nvPr/>
            </p:nvSpPr>
            <p:spPr bwMode="auto">
              <a:xfrm>
                <a:off x="2196" y="1518"/>
                <a:ext cx="3080" cy="1263"/>
              </a:xfrm>
              <a:custGeom>
                <a:gdLst>
                  <a:gd fmla="*/ 1292 w 1301" name="T0"/>
                  <a:gd fmla="*/ 269 h 532" name="T1"/>
                  <a:gd fmla="*/ 1282 w 1301" name="T2"/>
                  <a:gd fmla="*/ 223 h 532" name="T3"/>
                  <a:gd fmla="*/ 1239 w 1301" name="T4"/>
                  <a:gd fmla="*/ 149 h 532" name="T5"/>
                  <a:gd fmla="*/ 1132 w 1301" name="T6"/>
                  <a:gd fmla="*/ 144 h 532" name="T7"/>
                  <a:gd fmla="*/ 1065 w 1301" name="T8"/>
                  <a:gd fmla="*/ 80 h 532" name="T9"/>
                  <a:gd fmla="*/ 992 w 1301" name="T10"/>
                  <a:gd fmla="*/ 89 h 532" name="T11"/>
                  <a:gd fmla="*/ 919 w 1301" name="T12"/>
                  <a:gd fmla="*/ 92 h 532" name="T13"/>
                  <a:gd fmla="*/ 798 w 1301" name="T14"/>
                  <a:gd fmla="*/ 93 h 532" name="T15"/>
                  <a:gd fmla="*/ 668 w 1301" name="T16"/>
                  <a:gd fmla="*/ 83 h 532" name="T17"/>
                  <a:gd fmla="*/ 534 w 1301" name="T18"/>
                  <a:gd fmla="*/ 101 h 532" name="T19"/>
                  <a:gd fmla="*/ 163 w 1301" name="T20"/>
                  <a:gd fmla="*/ 186 h 532" name="T21"/>
                  <a:gd fmla="*/ 22 w 1301" name="T22"/>
                  <a:gd fmla="*/ 289 h 532" name="T23"/>
                  <a:gd fmla="*/ 101 w 1301" name="T24"/>
                  <a:gd fmla="*/ 350 h 532" name="T25"/>
                  <a:gd fmla="*/ 213 w 1301" name="T26"/>
                  <a:gd fmla="*/ 373 h 532" name="T27"/>
                  <a:gd fmla="*/ 303 w 1301" name="T28"/>
                  <a:gd fmla="*/ 404 h 532" name="T29"/>
                  <a:gd fmla="*/ 348 w 1301" name="T30"/>
                  <a:gd fmla="*/ 473 h 532" name="T31"/>
                  <a:gd fmla="*/ 380 w 1301" name="T32"/>
                  <a:gd fmla="*/ 499 h 532" name="T33"/>
                  <a:gd fmla="*/ 431 w 1301" name="T34"/>
                  <a:gd fmla="*/ 484 h 532" name="T35"/>
                  <a:gd fmla="*/ 499 w 1301" name="T36"/>
                  <a:gd fmla="*/ 442 h 532" name="T37"/>
                  <a:gd fmla="*/ 592 w 1301" name="T38"/>
                  <a:gd fmla="*/ 407 h 532" name="T39"/>
                  <a:gd fmla="*/ 801 w 1301" name="T40"/>
                  <a:gd fmla="*/ 465 h 532" name="T41"/>
                  <a:gd fmla="*/ 963 w 1301" name="T42"/>
                  <a:gd fmla="*/ 375 h 532" name="T43"/>
                  <a:gd fmla="*/ 971 w 1301" name="T44"/>
                  <a:gd fmla="*/ 302 h 532" name="T45"/>
                  <a:gd fmla="*/ 1065 w 1301" name="T46"/>
                  <a:gd fmla="*/ 300 h 532" name="T47"/>
                  <a:gd fmla="*/ 1136 w 1301" name="T48"/>
                  <a:gd fmla="*/ 325 h 532" name="T49"/>
                  <a:gd fmla="*/ 1275 w 1301" name="T50"/>
                  <a:gd fmla="*/ 360 h 532" name="T51"/>
                  <a:gd fmla="*/ 37 w 1301" name="T52"/>
                  <a:gd fmla="*/ 279 h 532" name="T53"/>
                  <a:gd fmla="*/ 1265 w 1301" name="T54"/>
                  <a:gd fmla="*/ 298 h 532" name="T55"/>
                  <a:gd fmla="*/ 1117 w 1301" name="T56"/>
                  <a:gd fmla="*/ 219 h 532" name="T57"/>
                  <a:gd fmla="*/ 316 w 1301" name="T58"/>
                  <a:gd fmla="*/ 435 h 532" name="T59"/>
                  <a:gd fmla="*/ 217 w 1301" name="T60"/>
                  <a:gd fmla="*/ 212 h 532" name="T61"/>
                  <a:gd fmla="*/ 547 w 1301" name="T62"/>
                  <a:gd fmla="*/ 124 h 532" name="T63"/>
                  <a:gd fmla="*/ 472 w 1301" name="T64"/>
                  <a:gd fmla="*/ 432 h 532" name="T65"/>
                  <a:gd fmla="*/ 332 w 1301" name="T66"/>
                  <a:gd fmla="*/ 195 h 532" name="T67"/>
                  <a:gd fmla="*/ 321 w 1301" name="T68"/>
                  <a:gd fmla="*/ 302 h 532" name="T69"/>
                  <a:gd fmla="*/ 378 w 1301" name="T70"/>
                  <a:gd fmla="*/ 303 h 532" name="T71"/>
                  <a:gd fmla="*/ 365 w 1301" name="T72"/>
                  <a:gd fmla="*/ 391 h 532" name="T73"/>
                  <a:gd fmla="*/ 355 w 1301" name="T74"/>
                  <a:gd fmla="*/ 407 h 532" name="T75"/>
                  <a:gd fmla="*/ 270 w 1301" name="T76"/>
                  <a:gd fmla="*/ 288 h 532" name="T77"/>
                  <a:gd fmla="*/ 336 w 1301" name="T78"/>
                  <a:gd fmla="*/ 403 h 532" name="T79"/>
                  <a:gd fmla="*/ 1128 w 1301" name="T80"/>
                  <a:gd fmla="*/ 211 h 532" name="T81"/>
                  <a:gd fmla="*/ 1182 w 1301" name="T82"/>
                  <a:gd fmla="*/ 176 h 532" name="T83"/>
                  <a:gd fmla="*/ 1233 w 1301" name="T84"/>
                  <a:gd fmla="*/ 182 h 532" name="T85"/>
                  <a:gd fmla="*/ 1114 w 1301" name="T86"/>
                  <a:gd fmla="*/ 162 h 532" name="T87"/>
                  <a:gd fmla="*/ 927 w 1301" name="T88"/>
                  <a:gd fmla="*/ 102 h 532" name="T89"/>
                  <a:gd fmla="*/ 719 w 1301" name="T90"/>
                  <a:gd fmla="*/ 105 h 532" name="T91"/>
                  <a:gd fmla="*/ 690 w 1301" name="T92"/>
                  <a:gd fmla="*/ 105 h 532" name="T93"/>
                  <a:gd fmla="*/ 562 w 1301" name="T94"/>
                  <a:gd fmla="*/ 43 h 532" name="T95"/>
                  <a:gd fmla="*/ 259 w 1301" name="T96"/>
                  <a:gd fmla="*/ 213 h 532" name="T97"/>
                  <a:gd fmla="*/ 101 w 1301" name="T98"/>
                  <a:gd fmla="*/ 203 h 532" name="T99"/>
                  <a:gd fmla="*/ 191 w 1301" name="T100"/>
                  <a:gd fmla="*/ 315 h 532" name="T101"/>
                  <a:gd fmla="*/ 252 w 1301" name="T102"/>
                  <a:gd fmla="*/ 311 h 532" name="T103"/>
                  <a:gd fmla="*/ 311 w 1301" name="T104"/>
                  <a:gd fmla="*/ 400 h 532" name="T105"/>
                  <a:gd fmla="*/ 350 w 1301" name="T106"/>
                  <a:gd fmla="*/ 454 h 532" name="T107"/>
                  <a:gd fmla="*/ 394 w 1301" name="T108"/>
                  <a:gd fmla="*/ 469 h 532" name="T109"/>
                  <a:gd fmla="*/ 699 w 1301" name="T110"/>
                  <a:gd fmla="*/ 483 h 532" name="T111"/>
                  <a:gd fmla="*/ 814 w 1301" name="T112"/>
                  <a:gd fmla="*/ 463 h 532" name="T113"/>
                  <a:gd fmla="*/ 980 w 1301" name="T114"/>
                  <a:gd fmla="*/ 282 h 532" name="T115"/>
                  <a:gd fmla="*/ 1197 w 1301" name="T116"/>
                  <a:gd fmla="*/ 240 h 532" name="T117"/>
                  <a:gd fmla="*/ 1127 w 1301" name="T118"/>
                  <a:gd fmla="*/ 268 h 532" name="T119"/>
                  <a:gd fmla="*/ 1195 w 1301" name="T120"/>
                  <a:gd fmla="*/ 277 h 532" name="T121"/>
                  <a:gd fmla="*/ 1088 w 1301" name="T122"/>
                  <a:gd fmla="*/ 318 h 532" name="T123"/>
                  <a:gd fmla="*/ 1153 w 1301" name="T124"/>
                  <a:gd fmla="*/ 295 h 532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532" w="1301">
                    <a:moveTo>
                      <a:pt x="1291" y="346"/>
                    </a:moveTo>
                    <a:cubicBezTo>
                      <a:pt x="1290" y="346"/>
                      <a:pt x="1290" y="347"/>
                      <a:pt x="1289" y="348"/>
                    </a:cubicBezTo>
                    <a:cubicBezTo>
                      <a:pt x="1290" y="343"/>
                      <a:pt x="1284" y="344"/>
                      <a:pt x="1282" y="340"/>
                    </a:cubicBezTo>
                    <a:cubicBezTo>
                      <a:pt x="1285" y="341"/>
                      <a:pt x="1290" y="338"/>
                      <a:pt x="1293" y="340"/>
                    </a:cubicBezTo>
                    <a:cubicBezTo>
                      <a:pt x="1293" y="338"/>
                      <a:pt x="1294" y="337"/>
                      <a:pt x="1294" y="334"/>
                    </a:cubicBezTo>
                    <a:cubicBezTo>
                      <a:pt x="1291" y="333"/>
                      <a:pt x="1293" y="338"/>
                      <a:pt x="1290" y="337"/>
                    </a:cubicBezTo>
                    <a:cubicBezTo>
                      <a:pt x="1290" y="335"/>
                      <a:pt x="1291" y="335"/>
                      <a:pt x="1292" y="333"/>
                    </a:cubicBezTo>
                    <a:cubicBezTo>
                      <a:pt x="1288" y="334"/>
                      <a:pt x="1289" y="340"/>
                      <a:pt x="1285" y="337"/>
                    </a:cubicBezTo>
                    <a:cubicBezTo>
                      <a:pt x="1285" y="336"/>
                      <a:pt x="1288" y="333"/>
                      <a:pt x="1285" y="331"/>
                    </a:cubicBezTo>
                    <a:cubicBezTo>
                      <a:pt x="1285" y="333"/>
                      <a:pt x="1285" y="333"/>
                      <a:pt x="1284" y="333"/>
                    </a:cubicBezTo>
                    <a:cubicBezTo>
                      <a:pt x="1283" y="332"/>
                      <a:pt x="1283" y="331"/>
                      <a:pt x="1283" y="329"/>
                    </a:cubicBezTo>
                    <a:cubicBezTo>
                      <a:pt x="1285" y="332"/>
                      <a:pt x="1284" y="326"/>
                      <a:pt x="1285" y="326"/>
                    </a:cubicBezTo>
                    <a:cubicBezTo>
                      <a:pt x="1286" y="330"/>
                      <a:pt x="1289" y="328"/>
                      <a:pt x="1291" y="326"/>
                    </a:cubicBezTo>
                    <a:cubicBezTo>
                      <a:pt x="1288" y="324"/>
                      <a:pt x="1290" y="325"/>
                      <a:pt x="1291" y="324"/>
                    </a:cubicBezTo>
                    <a:cubicBezTo>
                      <a:pt x="1290" y="322"/>
                      <a:pt x="1287" y="323"/>
                      <a:pt x="1287" y="321"/>
                    </a:cubicBezTo>
                    <a:cubicBezTo>
                      <a:pt x="1290" y="320"/>
                      <a:pt x="1292" y="322"/>
                      <a:pt x="1294" y="323"/>
                    </a:cubicBezTo>
                    <a:cubicBezTo>
                      <a:pt x="1292" y="317"/>
                      <a:pt x="1287" y="319"/>
                      <a:pt x="1288" y="315"/>
                    </a:cubicBezTo>
                    <a:cubicBezTo>
                      <a:pt x="1288" y="317"/>
                      <a:pt x="1285" y="316"/>
                      <a:pt x="1285" y="317"/>
                    </a:cubicBezTo>
                    <a:cubicBezTo>
                      <a:pt x="1287" y="314"/>
                      <a:pt x="1283" y="315"/>
                      <a:pt x="1282" y="316"/>
                    </a:cubicBezTo>
                    <a:cubicBezTo>
                      <a:pt x="1283" y="312"/>
                      <a:pt x="1280" y="313"/>
                      <a:pt x="1279" y="314"/>
                    </a:cubicBezTo>
                    <a:cubicBezTo>
                      <a:pt x="1280" y="314"/>
                      <a:pt x="1283" y="317"/>
                      <a:pt x="1281" y="317"/>
                    </a:cubicBezTo>
                    <a:cubicBezTo>
                      <a:pt x="1276" y="316"/>
                      <a:pt x="1277" y="313"/>
                      <a:pt x="1273" y="311"/>
                    </a:cubicBezTo>
                    <a:cubicBezTo>
                      <a:pt x="1282" y="310"/>
                      <a:pt x="1282" y="311"/>
                      <a:pt x="1288" y="310"/>
                    </a:cubicBezTo>
                    <a:cubicBezTo>
                      <a:pt x="1286" y="310"/>
                      <a:pt x="1286" y="307"/>
                      <a:pt x="1285" y="304"/>
                    </a:cubicBezTo>
                    <a:cubicBezTo>
                      <a:pt x="1287" y="303"/>
                      <a:pt x="1290" y="306"/>
                      <a:pt x="1290" y="304"/>
                    </a:cubicBezTo>
                    <a:cubicBezTo>
                      <a:pt x="1289" y="304"/>
                      <a:pt x="1286" y="301"/>
                      <a:pt x="1288" y="300"/>
                    </a:cubicBezTo>
                    <a:cubicBezTo>
                      <a:pt x="1289" y="307"/>
                      <a:pt x="1295" y="293"/>
                      <a:pt x="1298" y="294"/>
                    </a:cubicBezTo>
                    <a:cubicBezTo>
                      <a:pt x="1297" y="294"/>
                      <a:pt x="1297" y="293"/>
                      <a:pt x="1298" y="293"/>
                    </a:cubicBezTo>
                    <a:cubicBezTo>
                      <a:pt x="1297" y="288"/>
                      <a:pt x="1295" y="296"/>
                      <a:pt x="1294" y="293"/>
                    </a:cubicBezTo>
                    <a:cubicBezTo>
                      <a:pt x="1294" y="292"/>
                      <a:pt x="1296" y="287"/>
                      <a:pt x="1295" y="288"/>
                    </a:cubicBezTo>
                    <a:cubicBezTo>
                      <a:pt x="1294" y="289"/>
                      <a:pt x="1294" y="290"/>
                      <a:pt x="1292" y="290"/>
                    </a:cubicBezTo>
                    <a:cubicBezTo>
                      <a:pt x="1290" y="287"/>
                      <a:pt x="1286" y="284"/>
                      <a:pt x="1282" y="286"/>
                    </a:cubicBezTo>
                    <a:cubicBezTo>
                      <a:pt x="1282" y="284"/>
                      <a:pt x="1281" y="284"/>
                      <a:pt x="1282" y="282"/>
                    </a:cubicBezTo>
                    <a:cubicBezTo>
                      <a:pt x="1289" y="284"/>
                      <a:pt x="1297" y="284"/>
                      <a:pt x="1299" y="292"/>
                    </a:cubicBezTo>
                    <a:cubicBezTo>
                      <a:pt x="1299" y="290"/>
                      <a:pt x="1301" y="291"/>
                      <a:pt x="1301" y="289"/>
                    </a:cubicBezTo>
                    <a:cubicBezTo>
                      <a:pt x="1300" y="287"/>
                      <a:pt x="1297" y="285"/>
                      <a:pt x="1298" y="283"/>
                    </a:cubicBezTo>
                    <a:cubicBezTo>
                      <a:pt x="1293" y="284"/>
                      <a:pt x="1284" y="282"/>
                      <a:pt x="1281" y="277"/>
                    </a:cubicBezTo>
                    <a:cubicBezTo>
                      <a:pt x="1281" y="277"/>
                      <a:pt x="1282" y="277"/>
                      <a:pt x="1282" y="275"/>
                    </a:cubicBezTo>
                    <a:cubicBezTo>
                      <a:pt x="1284" y="276"/>
                      <a:pt x="1284" y="274"/>
                      <a:pt x="1287" y="274"/>
                    </a:cubicBezTo>
                    <a:cubicBezTo>
                      <a:pt x="1289" y="277"/>
                      <a:pt x="1287" y="280"/>
                      <a:pt x="1288" y="280"/>
                    </a:cubicBezTo>
                    <a:cubicBezTo>
                      <a:pt x="1289" y="278"/>
                      <a:pt x="1291" y="274"/>
                      <a:pt x="1292" y="269"/>
                    </a:cubicBezTo>
                    <a:cubicBezTo>
                      <a:pt x="1292" y="272"/>
                      <a:pt x="1295" y="271"/>
                      <a:pt x="1296" y="270"/>
                    </a:cubicBezTo>
                    <a:cubicBezTo>
                      <a:pt x="1294" y="268"/>
                      <a:pt x="1289" y="266"/>
                      <a:pt x="1291" y="261"/>
                    </a:cubicBezTo>
                    <a:cubicBezTo>
                      <a:pt x="1289" y="260"/>
                      <a:pt x="1290" y="265"/>
                      <a:pt x="1288" y="266"/>
                    </a:cubicBezTo>
                    <a:cubicBezTo>
                      <a:pt x="1287" y="267"/>
                      <a:pt x="1286" y="262"/>
                      <a:pt x="1285" y="265"/>
                    </a:cubicBezTo>
                    <a:cubicBezTo>
                      <a:pt x="1287" y="265"/>
                      <a:pt x="1285" y="269"/>
                      <a:pt x="1284" y="268"/>
                    </a:cubicBezTo>
                    <a:cubicBezTo>
                      <a:pt x="1286" y="265"/>
                      <a:pt x="1276" y="266"/>
                      <a:pt x="1280" y="269"/>
                    </a:cubicBezTo>
                    <a:cubicBezTo>
                      <a:pt x="1277" y="270"/>
                      <a:pt x="1278" y="266"/>
                      <a:pt x="1276" y="266"/>
                    </a:cubicBezTo>
                    <a:cubicBezTo>
                      <a:pt x="1277" y="269"/>
                      <a:pt x="1275" y="269"/>
                      <a:pt x="1274" y="270"/>
                    </a:cubicBezTo>
                    <a:cubicBezTo>
                      <a:pt x="1274" y="267"/>
                      <a:pt x="1276" y="265"/>
                      <a:pt x="1273" y="265"/>
                    </a:cubicBezTo>
                    <a:cubicBezTo>
                      <a:pt x="1272" y="269"/>
                      <a:pt x="1267" y="262"/>
                      <a:pt x="1266" y="259"/>
                    </a:cubicBezTo>
                    <a:cubicBezTo>
                      <a:pt x="1267" y="259"/>
                      <a:pt x="1267" y="258"/>
                      <a:pt x="1268" y="258"/>
                    </a:cubicBezTo>
                    <a:cubicBezTo>
                      <a:pt x="1267" y="262"/>
                      <a:pt x="1270" y="261"/>
                      <a:pt x="1271" y="264"/>
                    </a:cubicBezTo>
                    <a:cubicBezTo>
                      <a:pt x="1270" y="261"/>
                      <a:pt x="1271" y="259"/>
                      <a:pt x="1272" y="257"/>
                    </a:cubicBezTo>
                    <a:cubicBezTo>
                      <a:pt x="1272" y="259"/>
                      <a:pt x="1278" y="258"/>
                      <a:pt x="1275" y="257"/>
                    </a:cubicBezTo>
                    <a:cubicBezTo>
                      <a:pt x="1269" y="256"/>
                      <a:pt x="1264" y="254"/>
                      <a:pt x="1261" y="253"/>
                    </a:cubicBezTo>
                    <a:cubicBezTo>
                      <a:pt x="1261" y="253"/>
                      <a:pt x="1261" y="253"/>
                      <a:pt x="1260" y="253"/>
                    </a:cubicBezTo>
                    <a:cubicBezTo>
                      <a:pt x="1262" y="248"/>
                      <a:pt x="1265" y="249"/>
                      <a:pt x="1269" y="246"/>
                    </a:cubicBezTo>
                    <a:cubicBezTo>
                      <a:pt x="1269" y="244"/>
                      <a:pt x="1266" y="246"/>
                      <a:pt x="1266" y="244"/>
                    </a:cubicBezTo>
                    <a:cubicBezTo>
                      <a:pt x="1266" y="243"/>
                      <a:pt x="1266" y="242"/>
                      <a:pt x="1267" y="242"/>
                    </a:cubicBezTo>
                    <a:cubicBezTo>
                      <a:pt x="1267" y="245"/>
                      <a:pt x="1275" y="236"/>
                      <a:pt x="1275" y="246"/>
                    </a:cubicBezTo>
                    <a:cubicBezTo>
                      <a:pt x="1271" y="246"/>
                      <a:pt x="1269" y="249"/>
                      <a:pt x="1265" y="249"/>
                    </a:cubicBezTo>
                    <a:cubicBezTo>
                      <a:pt x="1265" y="252"/>
                      <a:pt x="1267" y="253"/>
                      <a:pt x="1270" y="253"/>
                    </a:cubicBezTo>
                    <a:cubicBezTo>
                      <a:pt x="1272" y="250"/>
                      <a:pt x="1272" y="249"/>
                      <a:pt x="1273" y="246"/>
                    </a:cubicBezTo>
                    <a:cubicBezTo>
                      <a:pt x="1275" y="246"/>
                      <a:pt x="1273" y="251"/>
                      <a:pt x="1275" y="249"/>
                    </a:cubicBezTo>
                    <a:cubicBezTo>
                      <a:pt x="1276" y="245"/>
                      <a:pt x="1280" y="250"/>
                      <a:pt x="1280" y="244"/>
                    </a:cubicBezTo>
                    <a:cubicBezTo>
                      <a:pt x="1277" y="244"/>
                      <a:pt x="1278" y="242"/>
                      <a:pt x="1276" y="245"/>
                    </a:cubicBezTo>
                    <a:cubicBezTo>
                      <a:pt x="1275" y="242"/>
                      <a:pt x="1277" y="242"/>
                      <a:pt x="1275" y="241"/>
                    </a:cubicBezTo>
                    <a:cubicBezTo>
                      <a:pt x="1278" y="241"/>
                      <a:pt x="1274" y="239"/>
                      <a:pt x="1276" y="239"/>
                    </a:cubicBezTo>
                    <a:cubicBezTo>
                      <a:pt x="1277" y="239"/>
                      <a:pt x="1277" y="240"/>
                      <a:pt x="1279" y="241"/>
                    </a:cubicBezTo>
                    <a:cubicBezTo>
                      <a:pt x="1281" y="239"/>
                      <a:pt x="1287" y="228"/>
                      <a:pt x="1284" y="230"/>
                    </a:cubicBezTo>
                    <a:cubicBezTo>
                      <a:pt x="1283" y="232"/>
                      <a:pt x="1282" y="233"/>
                      <a:pt x="1279" y="233"/>
                    </a:cubicBezTo>
                    <a:cubicBezTo>
                      <a:pt x="1278" y="236"/>
                      <a:pt x="1282" y="237"/>
                      <a:pt x="1280" y="238"/>
                    </a:cubicBezTo>
                    <a:cubicBezTo>
                      <a:pt x="1280" y="236"/>
                      <a:pt x="1279" y="238"/>
                      <a:pt x="1278" y="238"/>
                    </a:cubicBezTo>
                    <a:cubicBezTo>
                      <a:pt x="1278" y="232"/>
                      <a:pt x="1275" y="240"/>
                      <a:pt x="1274" y="235"/>
                    </a:cubicBezTo>
                    <a:cubicBezTo>
                      <a:pt x="1274" y="235"/>
                      <a:pt x="1274" y="235"/>
                      <a:pt x="1274" y="235"/>
                    </a:cubicBezTo>
                    <a:cubicBezTo>
                      <a:pt x="1271" y="236"/>
                      <a:pt x="1269" y="230"/>
                      <a:pt x="1266" y="234"/>
                    </a:cubicBezTo>
                    <a:cubicBezTo>
                      <a:pt x="1267" y="234"/>
                      <a:pt x="1269" y="234"/>
                      <a:pt x="1269" y="236"/>
                    </a:cubicBezTo>
                    <a:cubicBezTo>
                      <a:pt x="1266" y="236"/>
                      <a:pt x="1260" y="238"/>
                      <a:pt x="1258" y="236"/>
                    </a:cubicBezTo>
                    <a:cubicBezTo>
                      <a:pt x="1259" y="234"/>
                      <a:pt x="1258" y="230"/>
                      <a:pt x="1261" y="231"/>
                    </a:cubicBezTo>
                    <a:cubicBezTo>
                      <a:pt x="1263" y="231"/>
                      <a:pt x="1263" y="234"/>
                      <a:pt x="1265" y="234"/>
                    </a:cubicBezTo>
                    <a:cubicBezTo>
                      <a:pt x="1267" y="227"/>
                      <a:pt x="1277" y="231"/>
                      <a:pt x="1282" y="223"/>
                    </a:cubicBezTo>
                    <a:cubicBezTo>
                      <a:pt x="1277" y="225"/>
                      <a:pt x="1277" y="218"/>
                      <a:pt x="1276" y="222"/>
                    </a:cubicBezTo>
                    <a:cubicBezTo>
                      <a:pt x="1276" y="219"/>
                      <a:pt x="1272" y="222"/>
                      <a:pt x="1272" y="220"/>
                    </a:cubicBezTo>
                    <a:cubicBezTo>
                      <a:pt x="1275" y="219"/>
                      <a:pt x="1276" y="217"/>
                      <a:pt x="1275" y="214"/>
                    </a:cubicBezTo>
                    <a:cubicBezTo>
                      <a:pt x="1276" y="214"/>
                      <a:pt x="1279" y="214"/>
                      <a:pt x="1277" y="213"/>
                    </a:cubicBezTo>
                    <a:cubicBezTo>
                      <a:pt x="1274" y="212"/>
                      <a:pt x="1273" y="217"/>
                      <a:pt x="1271" y="214"/>
                    </a:cubicBezTo>
                    <a:cubicBezTo>
                      <a:pt x="1273" y="214"/>
                      <a:pt x="1272" y="207"/>
                      <a:pt x="1275" y="212"/>
                    </a:cubicBezTo>
                    <a:cubicBezTo>
                      <a:pt x="1274" y="203"/>
                      <a:pt x="1265" y="213"/>
                      <a:pt x="1264" y="205"/>
                    </a:cubicBezTo>
                    <a:cubicBezTo>
                      <a:pt x="1267" y="204"/>
                      <a:pt x="1271" y="206"/>
                      <a:pt x="1272" y="203"/>
                    </a:cubicBezTo>
                    <a:cubicBezTo>
                      <a:pt x="1270" y="202"/>
                      <a:pt x="1268" y="201"/>
                      <a:pt x="1266" y="200"/>
                    </a:cubicBezTo>
                    <a:cubicBezTo>
                      <a:pt x="1268" y="198"/>
                      <a:pt x="1271" y="201"/>
                      <a:pt x="1273" y="199"/>
                    </a:cubicBezTo>
                    <a:cubicBezTo>
                      <a:pt x="1271" y="197"/>
                      <a:pt x="1270" y="199"/>
                      <a:pt x="1269" y="196"/>
                    </a:cubicBezTo>
                    <a:cubicBezTo>
                      <a:pt x="1273" y="196"/>
                      <a:pt x="1270" y="193"/>
                      <a:pt x="1272" y="190"/>
                    </a:cubicBezTo>
                    <a:cubicBezTo>
                      <a:pt x="1266" y="189"/>
                      <a:pt x="1263" y="181"/>
                      <a:pt x="1259" y="182"/>
                    </a:cubicBezTo>
                    <a:cubicBezTo>
                      <a:pt x="1261" y="182"/>
                      <a:pt x="1262" y="185"/>
                      <a:pt x="1262" y="188"/>
                    </a:cubicBezTo>
                    <a:cubicBezTo>
                      <a:pt x="1260" y="186"/>
                      <a:pt x="1257" y="180"/>
                      <a:pt x="1254" y="183"/>
                    </a:cubicBezTo>
                    <a:cubicBezTo>
                      <a:pt x="1257" y="184"/>
                      <a:pt x="1259" y="186"/>
                      <a:pt x="1260" y="190"/>
                    </a:cubicBezTo>
                    <a:cubicBezTo>
                      <a:pt x="1257" y="189"/>
                      <a:pt x="1258" y="191"/>
                      <a:pt x="1256" y="193"/>
                    </a:cubicBezTo>
                    <a:cubicBezTo>
                      <a:pt x="1253" y="193"/>
                      <a:pt x="1251" y="191"/>
                      <a:pt x="1248" y="191"/>
                    </a:cubicBezTo>
                    <a:cubicBezTo>
                      <a:pt x="1248" y="192"/>
                      <a:pt x="1248" y="193"/>
                      <a:pt x="1247" y="193"/>
                    </a:cubicBezTo>
                    <a:cubicBezTo>
                      <a:pt x="1246" y="193"/>
                      <a:pt x="1247" y="190"/>
                      <a:pt x="1246" y="190"/>
                    </a:cubicBezTo>
                    <a:cubicBezTo>
                      <a:pt x="1245" y="194"/>
                      <a:pt x="1241" y="190"/>
                      <a:pt x="1240" y="191"/>
                    </a:cubicBezTo>
                    <a:cubicBezTo>
                      <a:pt x="1240" y="189"/>
                      <a:pt x="1241" y="190"/>
                      <a:pt x="1241" y="189"/>
                    </a:cubicBezTo>
                    <a:cubicBezTo>
                      <a:pt x="1237" y="186"/>
                      <a:pt x="1239" y="190"/>
                      <a:pt x="1235" y="190"/>
                    </a:cubicBezTo>
                    <a:cubicBezTo>
                      <a:pt x="1236" y="187"/>
                      <a:pt x="1235" y="187"/>
                      <a:pt x="1236" y="186"/>
                    </a:cubicBezTo>
                    <a:cubicBezTo>
                      <a:pt x="1239" y="188"/>
                      <a:pt x="1241" y="184"/>
                      <a:pt x="1245" y="185"/>
                    </a:cubicBezTo>
                    <a:cubicBezTo>
                      <a:pt x="1246" y="187"/>
                      <a:pt x="1253" y="187"/>
                      <a:pt x="1253" y="191"/>
                    </a:cubicBezTo>
                    <a:cubicBezTo>
                      <a:pt x="1254" y="190"/>
                      <a:pt x="1256" y="190"/>
                      <a:pt x="1257" y="189"/>
                    </a:cubicBezTo>
                    <a:cubicBezTo>
                      <a:pt x="1257" y="184"/>
                      <a:pt x="1253" y="184"/>
                      <a:pt x="1252" y="183"/>
                    </a:cubicBezTo>
                    <a:cubicBezTo>
                      <a:pt x="1252" y="179"/>
                      <a:pt x="1250" y="178"/>
                      <a:pt x="1252" y="176"/>
                    </a:cubicBezTo>
                    <a:cubicBezTo>
                      <a:pt x="1250" y="173"/>
                      <a:pt x="1247" y="174"/>
                      <a:pt x="1245" y="173"/>
                    </a:cubicBezTo>
                    <a:cubicBezTo>
                      <a:pt x="1245" y="173"/>
                      <a:pt x="1246" y="172"/>
                      <a:pt x="1248" y="172"/>
                    </a:cubicBezTo>
                    <a:cubicBezTo>
                      <a:pt x="1248" y="172"/>
                      <a:pt x="1248" y="171"/>
                      <a:pt x="1248" y="171"/>
                    </a:cubicBezTo>
                    <a:cubicBezTo>
                      <a:pt x="1247" y="171"/>
                      <a:pt x="1246" y="171"/>
                      <a:pt x="1245" y="170"/>
                    </a:cubicBezTo>
                    <a:cubicBezTo>
                      <a:pt x="1246" y="171"/>
                      <a:pt x="1244" y="172"/>
                      <a:pt x="1243" y="173"/>
                    </a:cubicBezTo>
                    <a:cubicBezTo>
                      <a:pt x="1242" y="172"/>
                      <a:pt x="1242" y="170"/>
                      <a:pt x="1242" y="167"/>
                    </a:cubicBezTo>
                    <a:cubicBezTo>
                      <a:pt x="1240" y="171"/>
                      <a:pt x="1234" y="170"/>
                      <a:pt x="1231" y="167"/>
                    </a:cubicBezTo>
                    <a:cubicBezTo>
                      <a:pt x="1231" y="163"/>
                      <a:pt x="1233" y="169"/>
                      <a:pt x="1233" y="164"/>
                    </a:cubicBezTo>
                    <a:cubicBezTo>
                      <a:pt x="1228" y="167"/>
                      <a:pt x="1223" y="162"/>
                      <a:pt x="1217" y="160"/>
                    </a:cubicBezTo>
                    <a:cubicBezTo>
                      <a:pt x="1226" y="150"/>
                      <a:pt x="1241" y="159"/>
                      <a:pt x="1246" y="148"/>
                    </a:cubicBezTo>
                    <a:cubicBezTo>
                      <a:pt x="1244" y="149"/>
                      <a:pt x="1239" y="146"/>
                      <a:pt x="1238" y="146"/>
                    </a:cubicBezTo>
                    <a:cubicBezTo>
                      <a:pt x="1239" y="146"/>
                      <a:pt x="1241" y="149"/>
                      <a:pt x="1239" y="149"/>
                    </a:cubicBezTo>
                    <a:cubicBezTo>
                      <a:pt x="1237" y="146"/>
                      <a:pt x="1235" y="145"/>
                      <a:pt x="1233" y="143"/>
                    </a:cubicBezTo>
                    <a:cubicBezTo>
                      <a:pt x="1233" y="143"/>
                      <a:pt x="1233" y="143"/>
                      <a:pt x="1233" y="143"/>
                    </a:cubicBezTo>
                    <a:cubicBezTo>
                      <a:pt x="1238" y="143"/>
                      <a:pt x="1238" y="141"/>
                      <a:pt x="1237" y="140"/>
                    </a:cubicBezTo>
                    <a:cubicBezTo>
                      <a:pt x="1237" y="139"/>
                      <a:pt x="1236" y="137"/>
                      <a:pt x="1237" y="136"/>
                    </a:cubicBezTo>
                    <a:cubicBezTo>
                      <a:pt x="1238" y="137"/>
                      <a:pt x="1240" y="136"/>
                      <a:pt x="1239" y="136"/>
                    </a:cubicBezTo>
                    <a:cubicBezTo>
                      <a:pt x="1234" y="136"/>
                      <a:pt x="1229" y="131"/>
                      <a:pt x="1227" y="132"/>
                    </a:cubicBezTo>
                    <a:cubicBezTo>
                      <a:pt x="1228" y="132"/>
                      <a:pt x="1228" y="132"/>
                      <a:pt x="1228" y="134"/>
                    </a:cubicBezTo>
                    <a:cubicBezTo>
                      <a:pt x="1226" y="133"/>
                      <a:pt x="1222" y="131"/>
                      <a:pt x="1221" y="132"/>
                    </a:cubicBezTo>
                    <a:cubicBezTo>
                      <a:pt x="1221" y="132"/>
                      <a:pt x="1221" y="132"/>
                      <a:pt x="1221" y="132"/>
                    </a:cubicBezTo>
                    <a:cubicBezTo>
                      <a:pt x="1220" y="132"/>
                      <a:pt x="1220" y="133"/>
                      <a:pt x="1219" y="135"/>
                    </a:cubicBezTo>
                    <a:cubicBezTo>
                      <a:pt x="1207" y="137"/>
                      <a:pt x="1193" y="131"/>
                      <a:pt x="1179" y="133"/>
                    </a:cubicBezTo>
                    <a:cubicBezTo>
                      <a:pt x="1178" y="132"/>
                      <a:pt x="1179" y="129"/>
                      <a:pt x="1178" y="129"/>
                    </a:cubicBezTo>
                    <a:cubicBezTo>
                      <a:pt x="1179" y="134"/>
                      <a:pt x="1175" y="129"/>
                      <a:pt x="1175" y="134"/>
                    </a:cubicBezTo>
                    <a:cubicBezTo>
                      <a:pt x="1192" y="136"/>
                      <a:pt x="1205" y="133"/>
                      <a:pt x="1219" y="140"/>
                    </a:cubicBezTo>
                    <a:cubicBezTo>
                      <a:pt x="1218" y="141"/>
                      <a:pt x="1217" y="140"/>
                      <a:pt x="1217" y="141"/>
                    </a:cubicBezTo>
                    <a:cubicBezTo>
                      <a:pt x="1225" y="141"/>
                      <a:pt x="1230" y="141"/>
                      <a:pt x="1231" y="149"/>
                    </a:cubicBezTo>
                    <a:cubicBezTo>
                      <a:pt x="1230" y="147"/>
                      <a:pt x="1225" y="147"/>
                      <a:pt x="1228" y="145"/>
                    </a:cubicBezTo>
                    <a:cubicBezTo>
                      <a:pt x="1226" y="144"/>
                      <a:pt x="1226" y="147"/>
                      <a:pt x="1224" y="146"/>
                    </a:cubicBezTo>
                    <a:cubicBezTo>
                      <a:pt x="1218" y="141"/>
                      <a:pt x="1209" y="140"/>
                      <a:pt x="1201" y="137"/>
                    </a:cubicBezTo>
                    <a:cubicBezTo>
                      <a:pt x="1196" y="137"/>
                      <a:pt x="1198" y="139"/>
                      <a:pt x="1201" y="138"/>
                    </a:cubicBezTo>
                    <a:cubicBezTo>
                      <a:pt x="1206" y="142"/>
                      <a:pt x="1215" y="140"/>
                      <a:pt x="1218" y="146"/>
                    </a:cubicBezTo>
                    <a:cubicBezTo>
                      <a:pt x="1208" y="145"/>
                      <a:pt x="1205" y="143"/>
                      <a:pt x="1199" y="141"/>
                    </a:cubicBezTo>
                    <a:cubicBezTo>
                      <a:pt x="1200" y="145"/>
                      <a:pt x="1197" y="140"/>
                      <a:pt x="1197" y="144"/>
                    </a:cubicBezTo>
                    <a:cubicBezTo>
                      <a:pt x="1204" y="146"/>
                      <a:pt x="1216" y="145"/>
                      <a:pt x="1222" y="151"/>
                    </a:cubicBezTo>
                    <a:cubicBezTo>
                      <a:pt x="1212" y="147"/>
                      <a:pt x="1191" y="147"/>
                      <a:pt x="1177" y="141"/>
                    </a:cubicBezTo>
                    <a:cubicBezTo>
                      <a:pt x="1177" y="142"/>
                      <a:pt x="1176" y="142"/>
                      <a:pt x="1176" y="142"/>
                    </a:cubicBezTo>
                    <a:cubicBezTo>
                      <a:pt x="1177" y="148"/>
                      <a:pt x="1182" y="145"/>
                      <a:pt x="1185" y="145"/>
                    </a:cubicBezTo>
                    <a:cubicBezTo>
                      <a:pt x="1192" y="146"/>
                      <a:pt x="1199" y="146"/>
                      <a:pt x="1204" y="151"/>
                    </a:cubicBezTo>
                    <a:cubicBezTo>
                      <a:pt x="1199" y="151"/>
                      <a:pt x="1199" y="150"/>
                      <a:pt x="1196" y="153"/>
                    </a:cubicBezTo>
                    <a:cubicBezTo>
                      <a:pt x="1190" y="151"/>
                      <a:pt x="1179" y="151"/>
                      <a:pt x="1171" y="153"/>
                    </a:cubicBezTo>
                    <a:cubicBezTo>
                      <a:pt x="1166" y="150"/>
                      <a:pt x="1157" y="151"/>
                      <a:pt x="1150" y="153"/>
                    </a:cubicBezTo>
                    <a:cubicBezTo>
                      <a:pt x="1150" y="149"/>
                      <a:pt x="1144" y="155"/>
                      <a:pt x="1146" y="151"/>
                    </a:cubicBezTo>
                    <a:cubicBezTo>
                      <a:pt x="1141" y="150"/>
                      <a:pt x="1143" y="152"/>
                      <a:pt x="1142" y="154"/>
                    </a:cubicBezTo>
                    <a:cubicBezTo>
                      <a:pt x="1133" y="153"/>
                      <a:pt x="1113" y="154"/>
                      <a:pt x="1101" y="155"/>
                    </a:cubicBezTo>
                    <a:cubicBezTo>
                      <a:pt x="1101" y="153"/>
                      <a:pt x="1100" y="153"/>
                      <a:pt x="1100" y="152"/>
                    </a:cubicBezTo>
                    <a:cubicBezTo>
                      <a:pt x="1103" y="152"/>
                      <a:pt x="1112" y="150"/>
                      <a:pt x="1105" y="150"/>
                    </a:cubicBezTo>
                    <a:cubicBezTo>
                      <a:pt x="1105" y="151"/>
                      <a:pt x="1100" y="152"/>
                      <a:pt x="1099" y="150"/>
                    </a:cubicBezTo>
                    <a:cubicBezTo>
                      <a:pt x="1100" y="147"/>
                      <a:pt x="1103" y="149"/>
                      <a:pt x="1102" y="146"/>
                    </a:cubicBezTo>
                    <a:cubicBezTo>
                      <a:pt x="1118" y="147"/>
                      <a:pt x="1132" y="145"/>
                      <a:pt x="1151" y="143"/>
                    </a:cubicBezTo>
                    <a:cubicBezTo>
                      <a:pt x="1145" y="141"/>
                      <a:pt x="1145" y="141"/>
                      <a:pt x="1139" y="143"/>
                    </a:cubicBezTo>
                    <a:cubicBezTo>
                      <a:pt x="1139" y="140"/>
                      <a:pt x="1131" y="142"/>
                      <a:pt x="1132" y="144"/>
                    </a:cubicBezTo>
                    <a:cubicBezTo>
                      <a:pt x="1128" y="141"/>
                      <a:pt x="1124" y="144"/>
                      <a:pt x="1120" y="143"/>
                    </a:cubicBezTo>
                    <a:cubicBezTo>
                      <a:pt x="1120" y="143"/>
                      <a:pt x="1120" y="143"/>
                      <a:pt x="1120" y="143"/>
                    </a:cubicBezTo>
                    <a:cubicBezTo>
                      <a:pt x="1119" y="143"/>
                      <a:pt x="1119" y="143"/>
                      <a:pt x="1119" y="142"/>
                    </a:cubicBezTo>
                    <a:cubicBezTo>
                      <a:pt x="1119" y="142"/>
                      <a:pt x="1118" y="142"/>
                      <a:pt x="1118" y="142"/>
                    </a:cubicBezTo>
                    <a:cubicBezTo>
                      <a:pt x="1118" y="142"/>
                      <a:pt x="1119" y="142"/>
                      <a:pt x="1119" y="142"/>
                    </a:cubicBezTo>
                    <a:cubicBezTo>
                      <a:pt x="1116" y="141"/>
                      <a:pt x="1114" y="146"/>
                      <a:pt x="1111" y="144"/>
                    </a:cubicBezTo>
                    <a:cubicBezTo>
                      <a:pt x="1107" y="142"/>
                      <a:pt x="1097" y="142"/>
                      <a:pt x="1091" y="144"/>
                    </a:cubicBezTo>
                    <a:cubicBezTo>
                      <a:pt x="1091" y="142"/>
                      <a:pt x="1089" y="142"/>
                      <a:pt x="1089" y="140"/>
                    </a:cubicBezTo>
                    <a:cubicBezTo>
                      <a:pt x="1098" y="139"/>
                      <a:pt x="1106" y="137"/>
                      <a:pt x="1120" y="136"/>
                    </a:cubicBezTo>
                    <a:cubicBezTo>
                      <a:pt x="1122" y="135"/>
                      <a:pt x="1118" y="133"/>
                      <a:pt x="1121" y="134"/>
                    </a:cubicBezTo>
                    <a:cubicBezTo>
                      <a:pt x="1122" y="135"/>
                      <a:pt x="1122" y="137"/>
                      <a:pt x="1125" y="136"/>
                    </a:cubicBezTo>
                    <a:cubicBezTo>
                      <a:pt x="1126" y="135"/>
                      <a:pt x="1123" y="133"/>
                      <a:pt x="1125" y="133"/>
                    </a:cubicBezTo>
                    <a:cubicBezTo>
                      <a:pt x="1125" y="133"/>
                      <a:pt x="1125" y="134"/>
                      <a:pt x="1125" y="135"/>
                    </a:cubicBezTo>
                    <a:cubicBezTo>
                      <a:pt x="1140" y="132"/>
                      <a:pt x="1158" y="135"/>
                      <a:pt x="1171" y="132"/>
                    </a:cubicBezTo>
                    <a:cubicBezTo>
                      <a:pt x="1153" y="131"/>
                      <a:pt x="1123" y="133"/>
                      <a:pt x="1101" y="132"/>
                    </a:cubicBezTo>
                    <a:cubicBezTo>
                      <a:pt x="1109" y="130"/>
                      <a:pt x="1119" y="129"/>
                      <a:pt x="1130" y="129"/>
                    </a:cubicBezTo>
                    <a:cubicBezTo>
                      <a:pt x="1131" y="127"/>
                      <a:pt x="1131" y="127"/>
                      <a:pt x="1130" y="128"/>
                    </a:cubicBezTo>
                    <a:cubicBezTo>
                      <a:pt x="1118" y="128"/>
                      <a:pt x="1109" y="126"/>
                      <a:pt x="1095" y="130"/>
                    </a:cubicBezTo>
                    <a:cubicBezTo>
                      <a:pt x="1097" y="127"/>
                      <a:pt x="1095" y="129"/>
                      <a:pt x="1095" y="127"/>
                    </a:cubicBezTo>
                    <a:cubicBezTo>
                      <a:pt x="1096" y="127"/>
                      <a:pt x="1097" y="127"/>
                      <a:pt x="1098" y="126"/>
                    </a:cubicBezTo>
                    <a:cubicBezTo>
                      <a:pt x="1095" y="126"/>
                      <a:pt x="1094" y="125"/>
                      <a:pt x="1095" y="123"/>
                    </a:cubicBezTo>
                    <a:cubicBezTo>
                      <a:pt x="1090" y="124"/>
                      <a:pt x="1087" y="123"/>
                      <a:pt x="1082" y="123"/>
                    </a:cubicBezTo>
                    <a:cubicBezTo>
                      <a:pt x="1085" y="119"/>
                      <a:pt x="1079" y="122"/>
                      <a:pt x="1080" y="117"/>
                    </a:cubicBezTo>
                    <a:cubicBezTo>
                      <a:pt x="1078" y="117"/>
                      <a:pt x="1077" y="118"/>
                      <a:pt x="1076" y="117"/>
                    </a:cubicBezTo>
                    <a:cubicBezTo>
                      <a:pt x="1077" y="117"/>
                      <a:pt x="1077" y="115"/>
                      <a:pt x="1078" y="115"/>
                    </a:cubicBezTo>
                    <a:cubicBezTo>
                      <a:pt x="1079" y="117"/>
                      <a:pt x="1089" y="114"/>
                      <a:pt x="1091" y="110"/>
                    </a:cubicBezTo>
                    <a:cubicBezTo>
                      <a:pt x="1088" y="111"/>
                      <a:pt x="1087" y="111"/>
                      <a:pt x="1085" y="113"/>
                    </a:cubicBezTo>
                    <a:cubicBezTo>
                      <a:pt x="1086" y="112"/>
                      <a:pt x="1086" y="112"/>
                      <a:pt x="1086" y="110"/>
                    </a:cubicBezTo>
                    <a:cubicBezTo>
                      <a:pt x="1083" y="113"/>
                      <a:pt x="1077" y="108"/>
                      <a:pt x="1074" y="111"/>
                    </a:cubicBezTo>
                    <a:cubicBezTo>
                      <a:pt x="1073" y="108"/>
                      <a:pt x="1072" y="109"/>
                      <a:pt x="1069" y="108"/>
                    </a:cubicBezTo>
                    <a:cubicBezTo>
                      <a:pt x="1070" y="107"/>
                      <a:pt x="1071" y="108"/>
                      <a:pt x="1071" y="107"/>
                    </a:cubicBezTo>
                    <a:cubicBezTo>
                      <a:pt x="1070" y="106"/>
                      <a:pt x="1068" y="106"/>
                      <a:pt x="1068" y="105"/>
                    </a:cubicBezTo>
                    <a:cubicBezTo>
                      <a:pt x="1069" y="105"/>
                      <a:pt x="1069" y="103"/>
                      <a:pt x="1069" y="103"/>
                    </a:cubicBezTo>
                    <a:cubicBezTo>
                      <a:pt x="1070" y="104"/>
                      <a:pt x="1069" y="105"/>
                      <a:pt x="1070" y="106"/>
                    </a:cubicBezTo>
                    <a:cubicBezTo>
                      <a:pt x="1075" y="96"/>
                      <a:pt x="1069" y="94"/>
                      <a:pt x="1064" y="89"/>
                    </a:cubicBezTo>
                    <a:cubicBezTo>
                      <a:pt x="1064" y="93"/>
                      <a:pt x="1066" y="90"/>
                      <a:pt x="1066" y="92"/>
                    </a:cubicBezTo>
                    <a:cubicBezTo>
                      <a:pt x="1066" y="93"/>
                      <a:pt x="1067" y="95"/>
                      <a:pt x="1066" y="95"/>
                    </a:cubicBezTo>
                    <a:cubicBezTo>
                      <a:pt x="1060" y="91"/>
                      <a:pt x="1054" y="92"/>
                      <a:pt x="1050" y="88"/>
                    </a:cubicBezTo>
                    <a:cubicBezTo>
                      <a:pt x="1053" y="89"/>
                      <a:pt x="1058" y="86"/>
                      <a:pt x="1055" y="85"/>
                    </a:cubicBezTo>
                    <a:cubicBezTo>
                      <a:pt x="1056" y="85"/>
                      <a:pt x="1056" y="84"/>
                      <a:pt x="1056" y="83"/>
                    </a:cubicBezTo>
                    <a:cubicBezTo>
                      <a:pt x="1060" y="84"/>
                      <a:pt x="1063" y="83"/>
                      <a:pt x="1065" y="80"/>
                    </a:cubicBezTo>
                    <a:cubicBezTo>
                      <a:pt x="1066" y="84"/>
                      <a:pt x="1068" y="81"/>
                      <a:pt x="1069" y="84"/>
                    </a:cubicBezTo>
                    <a:cubicBezTo>
                      <a:pt x="1070" y="79"/>
                      <a:pt x="1071" y="82"/>
                      <a:pt x="1071" y="83"/>
                    </a:cubicBezTo>
                    <a:cubicBezTo>
                      <a:pt x="1072" y="82"/>
                      <a:pt x="1072" y="80"/>
                      <a:pt x="1072" y="78"/>
                    </a:cubicBezTo>
                    <a:cubicBezTo>
                      <a:pt x="1068" y="79"/>
                      <a:pt x="1068" y="77"/>
                      <a:pt x="1066" y="78"/>
                    </a:cubicBezTo>
                    <a:cubicBezTo>
                      <a:pt x="1067" y="78"/>
                      <a:pt x="1067" y="78"/>
                      <a:pt x="1067" y="80"/>
                    </a:cubicBezTo>
                    <a:cubicBezTo>
                      <a:pt x="1066" y="77"/>
                      <a:pt x="1061" y="83"/>
                      <a:pt x="1060" y="79"/>
                    </a:cubicBezTo>
                    <a:cubicBezTo>
                      <a:pt x="1063" y="83"/>
                      <a:pt x="1063" y="72"/>
                      <a:pt x="1061" y="76"/>
                    </a:cubicBezTo>
                    <a:cubicBezTo>
                      <a:pt x="1062" y="76"/>
                      <a:pt x="1062" y="76"/>
                      <a:pt x="1062" y="78"/>
                    </a:cubicBezTo>
                    <a:cubicBezTo>
                      <a:pt x="1060" y="74"/>
                      <a:pt x="1059" y="79"/>
                      <a:pt x="1057" y="77"/>
                    </a:cubicBezTo>
                    <a:cubicBezTo>
                      <a:pt x="1057" y="75"/>
                      <a:pt x="1060" y="74"/>
                      <a:pt x="1058" y="74"/>
                    </a:cubicBezTo>
                    <a:cubicBezTo>
                      <a:pt x="1052" y="74"/>
                      <a:pt x="1040" y="71"/>
                      <a:pt x="1033" y="72"/>
                    </a:cubicBezTo>
                    <a:cubicBezTo>
                      <a:pt x="1033" y="72"/>
                      <a:pt x="1034" y="73"/>
                      <a:pt x="1034" y="74"/>
                    </a:cubicBezTo>
                    <a:cubicBezTo>
                      <a:pt x="1037" y="73"/>
                      <a:pt x="1035" y="73"/>
                      <a:pt x="1036" y="75"/>
                    </a:cubicBezTo>
                    <a:cubicBezTo>
                      <a:pt x="1038" y="74"/>
                      <a:pt x="1045" y="73"/>
                      <a:pt x="1047" y="79"/>
                    </a:cubicBezTo>
                    <a:cubicBezTo>
                      <a:pt x="1045" y="79"/>
                      <a:pt x="1043" y="79"/>
                      <a:pt x="1042" y="78"/>
                    </a:cubicBezTo>
                    <a:cubicBezTo>
                      <a:pt x="1042" y="84"/>
                      <a:pt x="1050" y="77"/>
                      <a:pt x="1051" y="81"/>
                    </a:cubicBezTo>
                    <a:cubicBezTo>
                      <a:pt x="1050" y="82"/>
                      <a:pt x="1050" y="84"/>
                      <a:pt x="1048" y="84"/>
                    </a:cubicBezTo>
                    <a:cubicBezTo>
                      <a:pt x="1047" y="82"/>
                      <a:pt x="1042" y="84"/>
                      <a:pt x="1040" y="82"/>
                    </a:cubicBezTo>
                    <a:cubicBezTo>
                      <a:pt x="1038" y="83"/>
                      <a:pt x="1034" y="81"/>
                      <a:pt x="1033" y="83"/>
                    </a:cubicBezTo>
                    <a:cubicBezTo>
                      <a:pt x="1035" y="83"/>
                      <a:pt x="1038" y="83"/>
                      <a:pt x="1040" y="83"/>
                    </a:cubicBezTo>
                    <a:cubicBezTo>
                      <a:pt x="1041" y="85"/>
                      <a:pt x="1045" y="83"/>
                      <a:pt x="1045" y="85"/>
                    </a:cubicBezTo>
                    <a:cubicBezTo>
                      <a:pt x="1043" y="86"/>
                      <a:pt x="1043" y="88"/>
                      <a:pt x="1040" y="87"/>
                    </a:cubicBezTo>
                    <a:cubicBezTo>
                      <a:pt x="1040" y="83"/>
                      <a:pt x="1030" y="84"/>
                      <a:pt x="1027" y="86"/>
                    </a:cubicBezTo>
                    <a:cubicBezTo>
                      <a:pt x="1027" y="84"/>
                      <a:pt x="1014" y="84"/>
                      <a:pt x="1011" y="86"/>
                    </a:cubicBezTo>
                    <a:cubicBezTo>
                      <a:pt x="1012" y="84"/>
                      <a:pt x="1013" y="82"/>
                      <a:pt x="1015" y="81"/>
                    </a:cubicBezTo>
                    <a:cubicBezTo>
                      <a:pt x="1012" y="83"/>
                      <a:pt x="1009" y="82"/>
                      <a:pt x="1007" y="82"/>
                    </a:cubicBezTo>
                    <a:cubicBezTo>
                      <a:pt x="1008" y="79"/>
                      <a:pt x="1008" y="74"/>
                      <a:pt x="1010" y="70"/>
                    </a:cubicBezTo>
                    <a:cubicBezTo>
                      <a:pt x="1007" y="73"/>
                      <a:pt x="1006" y="78"/>
                      <a:pt x="1005" y="82"/>
                    </a:cubicBezTo>
                    <a:cubicBezTo>
                      <a:pt x="1004" y="82"/>
                      <a:pt x="1004" y="83"/>
                      <a:pt x="1004" y="84"/>
                    </a:cubicBezTo>
                    <a:cubicBezTo>
                      <a:pt x="1001" y="85"/>
                      <a:pt x="1003" y="81"/>
                      <a:pt x="1001" y="81"/>
                    </a:cubicBezTo>
                    <a:cubicBezTo>
                      <a:pt x="1001" y="85"/>
                      <a:pt x="999" y="81"/>
                      <a:pt x="998" y="81"/>
                    </a:cubicBezTo>
                    <a:cubicBezTo>
                      <a:pt x="996" y="83"/>
                      <a:pt x="999" y="84"/>
                      <a:pt x="997" y="84"/>
                    </a:cubicBezTo>
                    <a:cubicBezTo>
                      <a:pt x="993" y="85"/>
                      <a:pt x="995" y="79"/>
                      <a:pt x="992" y="82"/>
                    </a:cubicBezTo>
                    <a:cubicBezTo>
                      <a:pt x="994" y="82"/>
                      <a:pt x="992" y="85"/>
                      <a:pt x="992" y="85"/>
                    </a:cubicBezTo>
                    <a:cubicBezTo>
                      <a:pt x="988" y="86"/>
                      <a:pt x="988" y="83"/>
                      <a:pt x="988" y="82"/>
                    </a:cubicBezTo>
                    <a:cubicBezTo>
                      <a:pt x="986" y="85"/>
                      <a:pt x="986" y="82"/>
                      <a:pt x="986" y="81"/>
                    </a:cubicBezTo>
                    <a:cubicBezTo>
                      <a:pt x="984" y="87"/>
                      <a:pt x="978" y="84"/>
                      <a:pt x="976" y="88"/>
                    </a:cubicBezTo>
                    <a:cubicBezTo>
                      <a:pt x="980" y="87"/>
                      <a:pt x="980" y="88"/>
                      <a:pt x="982" y="90"/>
                    </a:cubicBezTo>
                    <a:cubicBezTo>
                      <a:pt x="983" y="87"/>
                      <a:pt x="985" y="90"/>
                      <a:pt x="986" y="90"/>
                    </a:cubicBezTo>
                    <a:cubicBezTo>
                      <a:pt x="988" y="90"/>
                      <a:pt x="990" y="86"/>
                      <a:pt x="991" y="86"/>
                    </a:cubicBezTo>
                    <a:cubicBezTo>
                      <a:pt x="990" y="86"/>
                      <a:pt x="989" y="94"/>
                      <a:pt x="992" y="89"/>
                    </a:cubicBezTo>
                    <a:cubicBezTo>
                      <a:pt x="994" y="89"/>
                      <a:pt x="990" y="86"/>
                      <a:pt x="992" y="86"/>
                    </a:cubicBezTo>
                    <a:cubicBezTo>
                      <a:pt x="992" y="88"/>
                      <a:pt x="993" y="88"/>
                      <a:pt x="993" y="89"/>
                    </a:cubicBezTo>
                    <a:cubicBezTo>
                      <a:pt x="1008" y="91"/>
                      <a:pt x="1025" y="85"/>
                      <a:pt x="1029" y="92"/>
                    </a:cubicBezTo>
                    <a:cubicBezTo>
                      <a:pt x="1031" y="88"/>
                      <a:pt x="1038" y="91"/>
                      <a:pt x="1040" y="92"/>
                    </a:cubicBezTo>
                    <a:cubicBezTo>
                      <a:pt x="1035" y="97"/>
                      <a:pt x="1029" y="92"/>
                      <a:pt x="1021" y="93"/>
                    </a:cubicBezTo>
                    <a:cubicBezTo>
                      <a:pt x="1020" y="94"/>
                      <a:pt x="1021" y="97"/>
                      <a:pt x="1018" y="97"/>
                    </a:cubicBezTo>
                    <a:cubicBezTo>
                      <a:pt x="1018" y="96"/>
                      <a:pt x="1017" y="96"/>
                      <a:pt x="1018" y="94"/>
                    </a:cubicBezTo>
                    <a:cubicBezTo>
                      <a:pt x="1019" y="94"/>
                      <a:pt x="1022" y="94"/>
                      <a:pt x="1020" y="93"/>
                    </a:cubicBezTo>
                    <a:cubicBezTo>
                      <a:pt x="1013" y="92"/>
                      <a:pt x="1018" y="97"/>
                      <a:pt x="1010" y="97"/>
                    </a:cubicBezTo>
                    <a:cubicBezTo>
                      <a:pt x="1010" y="96"/>
                      <a:pt x="1010" y="94"/>
                      <a:pt x="1009" y="94"/>
                    </a:cubicBezTo>
                    <a:cubicBezTo>
                      <a:pt x="1006" y="98"/>
                      <a:pt x="1000" y="97"/>
                      <a:pt x="994" y="96"/>
                    </a:cubicBezTo>
                    <a:cubicBezTo>
                      <a:pt x="994" y="96"/>
                      <a:pt x="994" y="96"/>
                      <a:pt x="994" y="95"/>
                    </a:cubicBezTo>
                    <a:cubicBezTo>
                      <a:pt x="994" y="96"/>
                      <a:pt x="994" y="96"/>
                      <a:pt x="993" y="96"/>
                    </a:cubicBezTo>
                    <a:cubicBezTo>
                      <a:pt x="990" y="96"/>
                      <a:pt x="987" y="96"/>
                      <a:pt x="986" y="98"/>
                    </a:cubicBezTo>
                    <a:cubicBezTo>
                      <a:pt x="985" y="96"/>
                      <a:pt x="988" y="95"/>
                      <a:pt x="986" y="94"/>
                    </a:cubicBezTo>
                    <a:cubicBezTo>
                      <a:pt x="985" y="98"/>
                      <a:pt x="983" y="90"/>
                      <a:pt x="982" y="94"/>
                    </a:cubicBezTo>
                    <a:cubicBezTo>
                      <a:pt x="986" y="97"/>
                      <a:pt x="981" y="95"/>
                      <a:pt x="980" y="98"/>
                    </a:cubicBezTo>
                    <a:cubicBezTo>
                      <a:pt x="978" y="95"/>
                      <a:pt x="970" y="100"/>
                      <a:pt x="973" y="94"/>
                    </a:cubicBezTo>
                    <a:cubicBezTo>
                      <a:pt x="971" y="95"/>
                      <a:pt x="970" y="95"/>
                      <a:pt x="969" y="95"/>
                    </a:cubicBezTo>
                    <a:cubicBezTo>
                      <a:pt x="969" y="95"/>
                      <a:pt x="969" y="94"/>
                      <a:pt x="969" y="94"/>
                    </a:cubicBezTo>
                    <a:cubicBezTo>
                      <a:pt x="964" y="93"/>
                      <a:pt x="960" y="94"/>
                      <a:pt x="956" y="95"/>
                    </a:cubicBezTo>
                    <a:cubicBezTo>
                      <a:pt x="956" y="95"/>
                      <a:pt x="955" y="96"/>
                      <a:pt x="955" y="96"/>
                    </a:cubicBezTo>
                    <a:cubicBezTo>
                      <a:pt x="954" y="94"/>
                      <a:pt x="951" y="95"/>
                      <a:pt x="950" y="93"/>
                    </a:cubicBezTo>
                    <a:cubicBezTo>
                      <a:pt x="953" y="90"/>
                      <a:pt x="957" y="92"/>
                      <a:pt x="960" y="89"/>
                    </a:cubicBezTo>
                    <a:cubicBezTo>
                      <a:pt x="957" y="89"/>
                      <a:pt x="962" y="86"/>
                      <a:pt x="959" y="86"/>
                    </a:cubicBezTo>
                    <a:cubicBezTo>
                      <a:pt x="958" y="89"/>
                      <a:pt x="952" y="88"/>
                      <a:pt x="956" y="90"/>
                    </a:cubicBezTo>
                    <a:cubicBezTo>
                      <a:pt x="954" y="90"/>
                      <a:pt x="954" y="91"/>
                      <a:pt x="953" y="91"/>
                    </a:cubicBezTo>
                    <a:cubicBezTo>
                      <a:pt x="953" y="90"/>
                      <a:pt x="954" y="90"/>
                      <a:pt x="953" y="88"/>
                    </a:cubicBezTo>
                    <a:cubicBezTo>
                      <a:pt x="952" y="88"/>
                      <a:pt x="951" y="88"/>
                      <a:pt x="950" y="87"/>
                    </a:cubicBezTo>
                    <a:cubicBezTo>
                      <a:pt x="948" y="92"/>
                      <a:pt x="950" y="91"/>
                      <a:pt x="947" y="88"/>
                    </a:cubicBezTo>
                    <a:cubicBezTo>
                      <a:pt x="945" y="88"/>
                      <a:pt x="947" y="93"/>
                      <a:pt x="945" y="92"/>
                    </a:cubicBezTo>
                    <a:cubicBezTo>
                      <a:pt x="943" y="90"/>
                      <a:pt x="943" y="90"/>
                      <a:pt x="944" y="89"/>
                    </a:cubicBezTo>
                    <a:cubicBezTo>
                      <a:pt x="942" y="87"/>
                      <a:pt x="943" y="90"/>
                      <a:pt x="941" y="90"/>
                    </a:cubicBezTo>
                    <a:cubicBezTo>
                      <a:pt x="940" y="89"/>
                      <a:pt x="942" y="89"/>
                      <a:pt x="941" y="88"/>
                    </a:cubicBezTo>
                    <a:cubicBezTo>
                      <a:pt x="940" y="90"/>
                      <a:pt x="939" y="90"/>
                      <a:pt x="938" y="89"/>
                    </a:cubicBezTo>
                    <a:cubicBezTo>
                      <a:pt x="938" y="88"/>
                      <a:pt x="939" y="87"/>
                      <a:pt x="939" y="85"/>
                    </a:cubicBezTo>
                    <a:cubicBezTo>
                      <a:pt x="935" y="83"/>
                      <a:pt x="933" y="88"/>
                      <a:pt x="931" y="88"/>
                    </a:cubicBezTo>
                    <a:cubicBezTo>
                      <a:pt x="930" y="89"/>
                      <a:pt x="929" y="87"/>
                      <a:pt x="928" y="87"/>
                    </a:cubicBezTo>
                    <a:cubicBezTo>
                      <a:pt x="925" y="87"/>
                      <a:pt x="923" y="88"/>
                      <a:pt x="921" y="90"/>
                    </a:cubicBezTo>
                    <a:cubicBezTo>
                      <a:pt x="921" y="90"/>
                      <a:pt x="921" y="90"/>
                      <a:pt x="921" y="90"/>
                    </a:cubicBezTo>
                    <a:cubicBezTo>
                      <a:pt x="920" y="91"/>
                      <a:pt x="920" y="91"/>
                      <a:pt x="919" y="92"/>
                    </a:cubicBezTo>
                    <a:cubicBezTo>
                      <a:pt x="918" y="92"/>
                      <a:pt x="916" y="92"/>
                      <a:pt x="919" y="90"/>
                    </a:cubicBezTo>
                    <a:cubicBezTo>
                      <a:pt x="918" y="90"/>
                      <a:pt x="918" y="90"/>
                      <a:pt x="917" y="90"/>
                    </a:cubicBezTo>
                    <a:cubicBezTo>
                      <a:pt x="917" y="89"/>
                      <a:pt x="916" y="87"/>
                      <a:pt x="914" y="86"/>
                    </a:cubicBezTo>
                    <a:cubicBezTo>
                      <a:pt x="913" y="86"/>
                      <a:pt x="909" y="87"/>
                      <a:pt x="908" y="85"/>
                    </a:cubicBezTo>
                    <a:cubicBezTo>
                      <a:pt x="908" y="86"/>
                      <a:pt x="908" y="86"/>
                      <a:pt x="908" y="87"/>
                    </a:cubicBezTo>
                    <a:cubicBezTo>
                      <a:pt x="907" y="88"/>
                      <a:pt x="905" y="86"/>
                      <a:pt x="903" y="85"/>
                    </a:cubicBezTo>
                    <a:cubicBezTo>
                      <a:pt x="900" y="86"/>
                      <a:pt x="901" y="89"/>
                      <a:pt x="899" y="91"/>
                    </a:cubicBezTo>
                    <a:cubicBezTo>
                      <a:pt x="899" y="91"/>
                      <a:pt x="899" y="91"/>
                      <a:pt x="899" y="91"/>
                    </a:cubicBezTo>
                    <a:cubicBezTo>
                      <a:pt x="899" y="91"/>
                      <a:pt x="898" y="91"/>
                      <a:pt x="898" y="91"/>
                    </a:cubicBezTo>
                    <a:cubicBezTo>
                      <a:pt x="898" y="92"/>
                      <a:pt x="898" y="92"/>
                      <a:pt x="897" y="92"/>
                    </a:cubicBezTo>
                    <a:cubicBezTo>
                      <a:pt x="888" y="87"/>
                      <a:pt x="900" y="82"/>
                      <a:pt x="903" y="77"/>
                    </a:cubicBezTo>
                    <a:cubicBezTo>
                      <a:pt x="899" y="77"/>
                      <a:pt x="899" y="79"/>
                      <a:pt x="897" y="79"/>
                    </a:cubicBezTo>
                    <a:cubicBezTo>
                      <a:pt x="895" y="78"/>
                      <a:pt x="898" y="76"/>
                      <a:pt x="898" y="74"/>
                    </a:cubicBezTo>
                    <a:cubicBezTo>
                      <a:pt x="892" y="71"/>
                      <a:pt x="889" y="65"/>
                      <a:pt x="888" y="58"/>
                    </a:cubicBezTo>
                    <a:cubicBezTo>
                      <a:pt x="890" y="59"/>
                      <a:pt x="892" y="57"/>
                      <a:pt x="895" y="59"/>
                    </a:cubicBezTo>
                    <a:cubicBezTo>
                      <a:pt x="896" y="57"/>
                      <a:pt x="897" y="56"/>
                      <a:pt x="898" y="54"/>
                    </a:cubicBezTo>
                    <a:cubicBezTo>
                      <a:pt x="897" y="53"/>
                      <a:pt x="895" y="53"/>
                      <a:pt x="892" y="53"/>
                    </a:cubicBezTo>
                    <a:cubicBezTo>
                      <a:pt x="893" y="51"/>
                      <a:pt x="892" y="50"/>
                      <a:pt x="891" y="49"/>
                    </a:cubicBezTo>
                    <a:cubicBezTo>
                      <a:pt x="886" y="62"/>
                      <a:pt x="878" y="48"/>
                      <a:pt x="883" y="39"/>
                    </a:cubicBezTo>
                    <a:cubicBezTo>
                      <a:pt x="877" y="39"/>
                      <a:pt x="881" y="48"/>
                      <a:pt x="879" y="51"/>
                    </a:cubicBezTo>
                    <a:cubicBezTo>
                      <a:pt x="865" y="50"/>
                      <a:pt x="870" y="32"/>
                      <a:pt x="875" y="27"/>
                    </a:cubicBezTo>
                    <a:cubicBezTo>
                      <a:pt x="876" y="27"/>
                      <a:pt x="876" y="28"/>
                      <a:pt x="876" y="29"/>
                    </a:cubicBezTo>
                    <a:cubicBezTo>
                      <a:pt x="881" y="22"/>
                      <a:pt x="877" y="14"/>
                      <a:pt x="880" y="6"/>
                    </a:cubicBezTo>
                    <a:cubicBezTo>
                      <a:pt x="873" y="10"/>
                      <a:pt x="879" y="22"/>
                      <a:pt x="868" y="21"/>
                    </a:cubicBezTo>
                    <a:cubicBezTo>
                      <a:pt x="867" y="27"/>
                      <a:pt x="858" y="28"/>
                      <a:pt x="860" y="36"/>
                    </a:cubicBezTo>
                    <a:cubicBezTo>
                      <a:pt x="861" y="36"/>
                      <a:pt x="862" y="36"/>
                      <a:pt x="863" y="36"/>
                    </a:cubicBezTo>
                    <a:cubicBezTo>
                      <a:pt x="863" y="45"/>
                      <a:pt x="858" y="51"/>
                      <a:pt x="855" y="58"/>
                    </a:cubicBezTo>
                    <a:cubicBezTo>
                      <a:pt x="862" y="59"/>
                      <a:pt x="861" y="53"/>
                      <a:pt x="870" y="53"/>
                    </a:cubicBezTo>
                    <a:cubicBezTo>
                      <a:pt x="867" y="58"/>
                      <a:pt x="858" y="58"/>
                      <a:pt x="858" y="65"/>
                    </a:cubicBezTo>
                    <a:cubicBezTo>
                      <a:pt x="857" y="65"/>
                      <a:pt x="850" y="65"/>
                      <a:pt x="849" y="66"/>
                    </a:cubicBezTo>
                    <a:cubicBezTo>
                      <a:pt x="848" y="68"/>
                      <a:pt x="848" y="70"/>
                      <a:pt x="847" y="72"/>
                    </a:cubicBezTo>
                    <a:cubicBezTo>
                      <a:pt x="843" y="72"/>
                      <a:pt x="839" y="70"/>
                      <a:pt x="841" y="67"/>
                    </a:cubicBezTo>
                    <a:cubicBezTo>
                      <a:pt x="842" y="66"/>
                      <a:pt x="846" y="67"/>
                      <a:pt x="847" y="66"/>
                    </a:cubicBezTo>
                    <a:cubicBezTo>
                      <a:pt x="848" y="63"/>
                      <a:pt x="843" y="64"/>
                      <a:pt x="842" y="64"/>
                    </a:cubicBezTo>
                    <a:cubicBezTo>
                      <a:pt x="838" y="62"/>
                      <a:pt x="835" y="56"/>
                      <a:pt x="828" y="57"/>
                    </a:cubicBezTo>
                    <a:cubicBezTo>
                      <a:pt x="817" y="58"/>
                      <a:pt x="811" y="70"/>
                      <a:pt x="822" y="74"/>
                    </a:cubicBezTo>
                    <a:cubicBezTo>
                      <a:pt x="818" y="77"/>
                      <a:pt x="816" y="84"/>
                      <a:pt x="815" y="87"/>
                    </a:cubicBezTo>
                    <a:cubicBezTo>
                      <a:pt x="810" y="86"/>
                      <a:pt x="804" y="94"/>
                      <a:pt x="800" y="95"/>
                    </a:cubicBezTo>
                    <a:cubicBezTo>
                      <a:pt x="798" y="95"/>
                      <a:pt x="798" y="94"/>
                      <a:pt x="798" y="93"/>
                    </a:cubicBezTo>
                    <a:cubicBezTo>
                      <a:pt x="798" y="93"/>
                      <a:pt x="798" y="93"/>
                      <a:pt x="798" y="93"/>
                    </a:cubicBezTo>
                    <a:cubicBezTo>
                      <a:pt x="798" y="93"/>
                      <a:pt x="798" y="93"/>
                      <a:pt x="798" y="93"/>
                    </a:cubicBezTo>
                    <a:cubicBezTo>
                      <a:pt x="797" y="92"/>
                      <a:pt x="798" y="90"/>
                      <a:pt x="797" y="90"/>
                    </a:cubicBezTo>
                    <a:cubicBezTo>
                      <a:pt x="794" y="90"/>
                      <a:pt x="793" y="91"/>
                      <a:pt x="791" y="92"/>
                    </a:cubicBezTo>
                    <a:cubicBezTo>
                      <a:pt x="784" y="88"/>
                      <a:pt x="778" y="79"/>
                      <a:pt x="771" y="83"/>
                    </a:cubicBezTo>
                    <a:cubicBezTo>
                      <a:pt x="769" y="85"/>
                      <a:pt x="773" y="89"/>
                      <a:pt x="768" y="88"/>
                    </a:cubicBezTo>
                    <a:cubicBezTo>
                      <a:pt x="768" y="91"/>
                      <a:pt x="768" y="95"/>
                      <a:pt x="766" y="97"/>
                    </a:cubicBezTo>
                    <a:cubicBezTo>
                      <a:pt x="763" y="98"/>
                      <a:pt x="760" y="98"/>
                      <a:pt x="757" y="98"/>
                    </a:cubicBezTo>
                    <a:cubicBezTo>
                      <a:pt x="757" y="96"/>
                      <a:pt x="757" y="94"/>
                      <a:pt x="756" y="94"/>
                    </a:cubicBezTo>
                    <a:cubicBezTo>
                      <a:pt x="748" y="98"/>
                      <a:pt x="749" y="91"/>
                      <a:pt x="742" y="90"/>
                    </a:cubicBezTo>
                    <a:cubicBezTo>
                      <a:pt x="741" y="90"/>
                      <a:pt x="741" y="92"/>
                      <a:pt x="741" y="94"/>
                    </a:cubicBezTo>
                    <a:cubicBezTo>
                      <a:pt x="747" y="93"/>
                      <a:pt x="747" y="97"/>
                      <a:pt x="749" y="99"/>
                    </a:cubicBezTo>
                    <a:cubicBezTo>
                      <a:pt x="747" y="100"/>
                      <a:pt x="745" y="100"/>
                      <a:pt x="744" y="100"/>
                    </a:cubicBezTo>
                    <a:cubicBezTo>
                      <a:pt x="744" y="100"/>
                      <a:pt x="745" y="97"/>
                      <a:pt x="744" y="97"/>
                    </a:cubicBezTo>
                    <a:cubicBezTo>
                      <a:pt x="744" y="97"/>
                      <a:pt x="743" y="98"/>
                      <a:pt x="742" y="99"/>
                    </a:cubicBezTo>
                    <a:cubicBezTo>
                      <a:pt x="741" y="97"/>
                      <a:pt x="738" y="96"/>
                      <a:pt x="736" y="95"/>
                    </a:cubicBezTo>
                    <a:cubicBezTo>
                      <a:pt x="736" y="97"/>
                      <a:pt x="738" y="99"/>
                      <a:pt x="738" y="101"/>
                    </a:cubicBezTo>
                    <a:cubicBezTo>
                      <a:pt x="738" y="101"/>
                      <a:pt x="737" y="101"/>
                      <a:pt x="737" y="100"/>
                    </a:cubicBezTo>
                    <a:cubicBezTo>
                      <a:pt x="737" y="101"/>
                      <a:pt x="738" y="102"/>
                      <a:pt x="737" y="103"/>
                    </a:cubicBezTo>
                    <a:cubicBezTo>
                      <a:pt x="736" y="103"/>
                      <a:pt x="736" y="100"/>
                      <a:pt x="735" y="100"/>
                    </a:cubicBezTo>
                    <a:cubicBezTo>
                      <a:pt x="735" y="103"/>
                      <a:pt x="732" y="100"/>
                      <a:pt x="731" y="102"/>
                    </a:cubicBezTo>
                    <a:cubicBezTo>
                      <a:pt x="732" y="102"/>
                      <a:pt x="732" y="103"/>
                      <a:pt x="732" y="104"/>
                    </a:cubicBezTo>
                    <a:cubicBezTo>
                      <a:pt x="732" y="104"/>
                      <a:pt x="733" y="104"/>
                      <a:pt x="733" y="104"/>
                    </a:cubicBezTo>
                    <a:cubicBezTo>
                      <a:pt x="733" y="104"/>
                      <a:pt x="733" y="104"/>
                      <a:pt x="733" y="104"/>
                    </a:cubicBezTo>
                    <a:cubicBezTo>
                      <a:pt x="733" y="104"/>
                      <a:pt x="733" y="104"/>
                      <a:pt x="733" y="103"/>
                    </a:cubicBezTo>
                    <a:cubicBezTo>
                      <a:pt x="735" y="103"/>
                      <a:pt x="737" y="103"/>
                      <a:pt x="739" y="103"/>
                    </a:cubicBezTo>
                    <a:cubicBezTo>
                      <a:pt x="739" y="104"/>
                      <a:pt x="739" y="105"/>
                      <a:pt x="738" y="107"/>
                    </a:cubicBezTo>
                    <a:cubicBezTo>
                      <a:pt x="735" y="106"/>
                      <a:pt x="733" y="106"/>
                      <a:pt x="731" y="105"/>
                    </a:cubicBezTo>
                    <a:cubicBezTo>
                      <a:pt x="732" y="100"/>
                      <a:pt x="722" y="101"/>
                      <a:pt x="726" y="98"/>
                    </a:cubicBezTo>
                    <a:cubicBezTo>
                      <a:pt x="719" y="100"/>
                      <a:pt x="715" y="97"/>
                      <a:pt x="712" y="101"/>
                    </a:cubicBezTo>
                    <a:cubicBezTo>
                      <a:pt x="710" y="96"/>
                      <a:pt x="701" y="106"/>
                      <a:pt x="695" y="101"/>
                    </a:cubicBezTo>
                    <a:cubicBezTo>
                      <a:pt x="695" y="101"/>
                      <a:pt x="695" y="102"/>
                      <a:pt x="695" y="102"/>
                    </a:cubicBezTo>
                    <a:cubicBezTo>
                      <a:pt x="695" y="102"/>
                      <a:pt x="694" y="102"/>
                      <a:pt x="694" y="103"/>
                    </a:cubicBezTo>
                    <a:cubicBezTo>
                      <a:pt x="693" y="97"/>
                      <a:pt x="688" y="99"/>
                      <a:pt x="687" y="104"/>
                    </a:cubicBezTo>
                    <a:cubicBezTo>
                      <a:pt x="682" y="104"/>
                      <a:pt x="678" y="105"/>
                      <a:pt x="673" y="104"/>
                    </a:cubicBezTo>
                    <a:cubicBezTo>
                      <a:pt x="675" y="104"/>
                      <a:pt x="676" y="102"/>
                      <a:pt x="674" y="102"/>
                    </a:cubicBezTo>
                    <a:cubicBezTo>
                      <a:pt x="674" y="102"/>
                      <a:pt x="672" y="103"/>
                      <a:pt x="671" y="103"/>
                    </a:cubicBezTo>
                    <a:cubicBezTo>
                      <a:pt x="669" y="104"/>
                      <a:pt x="669" y="106"/>
                      <a:pt x="668" y="106"/>
                    </a:cubicBezTo>
                    <a:cubicBezTo>
                      <a:pt x="667" y="106"/>
                      <a:pt x="667" y="106"/>
                      <a:pt x="667" y="106"/>
                    </a:cubicBezTo>
                    <a:cubicBezTo>
                      <a:pt x="666" y="106"/>
                      <a:pt x="666" y="106"/>
                      <a:pt x="666" y="106"/>
                    </a:cubicBezTo>
                    <a:cubicBezTo>
                      <a:pt x="665" y="101"/>
                      <a:pt x="665" y="90"/>
                      <a:pt x="669" y="84"/>
                    </a:cubicBezTo>
                    <a:cubicBezTo>
                      <a:pt x="672" y="84"/>
                      <a:pt x="673" y="85"/>
                      <a:pt x="675" y="83"/>
                    </a:cubicBezTo>
                    <a:cubicBezTo>
                      <a:pt x="671" y="83"/>
                      <a:pt x="672" y="83"/>
                      <a:pt x="668" y="83"/>
                    </a:cubicBezTo>
                    <a:cubicBezTo>
                      <a:pt x="668" y="82"/>
                      <a:pt x="666" y="83"/>
                      <a:pt x="667" y="83"/>
                    </a:cubicBezTo>
                    <a:cubicBezTo>
                      <a:pt x="668" y="83"/>
                      <a:pt x="668" y="84"/>
                      <a:pt x="668" y="84"/>
                    </a:cubicBezTo>
                    <a:cubicBezTo>
                      <a:pt x="668" y="84"/>
                      <a:pt x="668" y="84"/>
                      <a:pt x="669" y="84"/>
                    </a:cubicBezTo>
                    <a:cubicBezTo>
                      <a:pt x="665" y="86"/>
                      <a:pt x="666" y="91"/>
                      <a:pt x="660" y="93"/>
                    </a:cubicBezTo>
                    <a:cubicBezTo>
                      <a:pt x="660" y="93"/>
                      <a:pt x="648" y="93"/>
                      <a:pt x="650" y="94"/>
                    </a:cubicBezTo>
                    <a:cubicBezTo>
                      <a:pt x="647" y="93"/>
                      <a:pt x="645" y="88"/>
                      <a:pt x="647" y="85"/>
                    </a:cubicBezTo>
                    <a:cubicBezTo>
                      <a:pt x="648" y="83"/>
                      <a:pt x="657" y="84"/>
                      <a:pt x="659" y="79"/>
                    </a:cubicBezTo>
                    <a:cubicBezTo>
                      <a:pt x="662" y="75"/>
                      <a:pt x="656" y="73"/>
                      <a:pt x="659" y="68"/>
                    </a:cubicBezTo>
                    <a:cubicBezTo>
                      <a:pt x="666" y="72"/>
                      <a:pt x="668" y="64"/>
                      <a:pt x="664" y="60"/>
                    </a:cubicBezTo>
                    <a:cubicBezTo>
                      <a:pt x="661" y="56"/>
                      <a:pt x="654" y="57"/>
                      <a:pt x="654" y="56"/>
                    </a:cubicBezTo>
                    <a:cubicBezTo>
                      <a:pt x="654" y="53"/>
                      <a:pt x="658" y="52"/>
                      <a:pt x="655" y="50"/>
                    </a:cubicBezTo>
                    <a:cubicBezTo>
                      <a:pt x="652" y="55"/>
                      <a:pt x="642" y="54"/>
                      <a:pt x="640" y="48"/>
                    </a:cubicBezTo>
                    <a:cubicBezTo>
                      <a:pt x="639" y="49"/>
                      <a:pt x="638" y="48"/>
                      <a:pt x="636" y="48"/>
                    </a:cubicBezTo>
                    <a:cubicBezTo>
                      <a:pt x="637" y="42"/>
                      <a:pt x="626" y="39"/>
                      <a:pt x="618" y="39"/>
                    </a:cubicBezTo>
                    <a:cubicBezTo>
                      <a:pt x="620" y="35"/>
                      <a:pt x="621" y="28"/>
                      <a:pt x="615" y="29"/>
                    </a:cubicBezTo>
                    <a:cubicBezTo>
                      <a:pt x="616" y="24"/>
                      <a:pt x="605" y="26"/>
                      <a:pt x="603" y="22"/>
                    </a:cubicBezTo>
                    <a:cubicBezTo>
                      <a:pt x="602" y="25"/>
                      <a:pt x="594" y="26"/>
                      <a:pt x="595" y="26"/>
                    </a:cubicBezTo>
                    <a:cubicBezTo>
                      <a:pt x="592" y="25"/>
                      <a:pt x="593" y="21"/>
                      <a:pt x="590" y="18"/>
                    </a:cubicBezTo>
                    <a:cubicBezTo>
                      <a:pt x="590" y="18"/>
                      <a:pt x="583" y="14"/>
                      <a:pt x="581" y="14"/>
                    </a:cubicBezTo>
                    <a:cubicBezTo>
                      <a:pt x="575" y="12"/>
                      <a:pt x="572" y="17"/>
                      <a:pt x="570" y="11"/>
                    </a:cubicBezTo>
                    <a:cubicBezTo>
                      <a:pt x="560" y="15"/>
                      <a:pt x="556" y="6"/>
                      <a:pt x="553" y="0"/>
                    </a:cubicBezTo>
                    <a:cubicBezTo>
                      <a:pt x="549" y="2"/>
                      <a:pt x="552" y="5"/>
                      <a:pt x="548" y="8"/>
                    </a:cubicBezTo>
                    <a:cubicBezTo>
                      <a:pt x="546" y="9"/>
                      <a:pt x="542" y="7"/>
                      <a:pt x="539" y="8"/>
                    </a:cubicBezTo>
                    <a:cubicBezTo>
                      <a:pt x="536" y="9"/>
                      <a:pt x="537" y="11"/>
                      <a:pt x="535" y="13"/>
                    </a:cubicBezTo>
                    <a:cubicBezTo>
                      <a:pt x="534" y="13"/>
                      <a:pt x="531" y="12"/>
                      <a:pt x="531" y="13"/>
                    </a:cubicBezTo>
                    <a:cubicBezTo>
                      <a:pt x="528" y="16"/>
                      <a:pt x="531" y="19"/>
                      <a:pt x="526" y="22"/>
                    </a:cubicBezTo>
                    <a:cubicBezTo>
                      <a:pt x="525" y="25"/>
                      <a:pt x="529" y="24"/>
                      <a:pt x="529" y="27"/>
                    </a:cubicBezTo>
                    <a:cubicBezTo>
                      <a:pt x="522" y="26"/>
                      <a:pt x="510" y="25"/>
                      <a:pt x="506" y="20"/>
                    </a:cubicBezTo>
                    <a:cubicBezTo>
                      <a:pt x="506" y="22"/>
                      <a:pt x="505" y="23"/>
                      <a:pt x="505" y="24"/>
                    </a:cubicBezTo>
                    <a:cubicBezTo>
                      <a:pt x="497" y="23"/>
                      <a:pt x="491" y="22"/>
                      <a:pt x="493" y="18"/>
                    </a:cubicBezTo>
                    <a:cubicBezTo>
                      <a:pt x="487" y="20"/>
                      <a:pt x="492" y="24"/>
                      <a:pt x="491" y="28"/>
                    </a:cubicBezTo>
                    <a:cubicBezTo>
                      <a:pt x="490" y="30"/>
                      <a:pt x="489" y="29"/>
                      <a:pt x="487" y="30"/>
                    </a:cubicBezTo>
                    <a:cubicBezTo>
                      <a:pt x="483" y="34"/>
                      <a:pt x="484" y="41"/>
                      <a:pt x="480" y="45"/>
                    </a:cubicBezTo>
                    <a:cubicBezTo>
                      <a:pt x="487" y="50"/>
                      <a:pt x="480" y="64"/>
                      <a:pt x="491" y="67"/>
                    </a:cubicBezTo>
                    <a:cubicBezTo>
                      <a:pt x="490" y="71"/>
                      <a:pt x="493" y="76"/>
                      <a:pt x="497" y="76"/>
                    </a:cubicBezTo>
                    <a:cubicBezTo>
                      <a:pt x="498" y="78"/>
                      <a:pt x="497" y="79"/>
                      <a:pt x="496" y="81"/>
                    </a:cubicBezTo>
                    <a:cubicBezTo>
                      <a:pt x="506" y="82"/>
                      <a:pt x="516" y="86"/>
                      <a:pt x="522" y="92"/>
                    </a:cubicBezTo>
                    <a:cubicBezTo>
                      <a:pt x="520" y="95"/>
                      <a:pt x="518" y="97"/>
                      <a:pt x="521" y="101"/>
                    </a:cubicBezTo>
                    <a:cubicBezTo>
                      <a:pt x="525" y="99"/>
                      <a:pt x="527" y="97"/>
                      <a:pt x="527" y="94"/>
                    </a:cubicBezTo>
                    <a:cubicBezTo>
                      <a:pt x="529" y="95"/>
                      <a:pt x="533" y="96"/>
                      <a:pt x="535" y="97"/>
                    </a:cubicBezTo>
                    <a:cubicBezTo>
                      <a:pt x="535" y="98"/>
                      <a:pt x="534" y="100"/>
                      <a:pt x="534" y="101"/>
                    </a:cubicBezTo>
                    <a:cubicBezTo>
                      <a:pt x="535" y="103"/>
                      <a:pt x="541" y="106"/>
                      <a:pt x="541" y="108"/>
                    </a:cubicBezTo>
                    <a:cubicBezTo>
                      <a:pt x="541" y="109"/>
                      <a:pt x="540" y="111"/>
                      <a:pt x="540" y="112"/>
                    </a:cubicBezTo>
                    <a:cubicBezTo>
                      <a:pt x="541" y="113"/>
                      <a:pt x="546" y="118"/>
                      <a:pt x="545" y="121"/>
                    </a:cubicBezTo>
                    <a:cubicBezTo>
                      <a:pt x="543" y="121"/>
                      <a:pt x="540" y="122"/>
                      <a:pt x="538" y="122"/>
                    </a:cubicBezTo>
                    <a:cubicBezTo>
                      <a:pt x="535" y="121"/>
                      <a:pt x="531" y="119"/>
                      <a:pt x="530" y="119"/>
                    </a:cubicBezTo>
                    <a:cubicBezTo>
                      <a:pt x="526" y="116"/>
                      <a:pt x="521" y="111"/>
                      <a:pt x="515" y="106"/>
                    </a:cubicBezTo>
                    <a:cubicBezTo>
                      <a:pt x="500" y="94"/>
                      <a:pt x="479" y="82"/>
                      <a:pt x="468" y="70"/>
                    </a:cubicBezTo>
                    <a:cubicBezTo>
                      <a:pt x="466" y="75"/>
                      <a:pt x="460" y="74"/>
                      <a:pt x="456" y="77"/>
                    </a:cubicBezTo>
                    <a:cubicBezTo>
                      <a:pt x="454" y="78"/>
                      <a:pt x="454" y="81"/>
                      <a:pt x="452" y="82"/>
                    </a:cubicBezTo>
                    <a:cubicBezTo>
                      <a:pt x="447" y="86"/>
                      <a:pt x="440" y="85"/>
                      <a:pt x="443" y="94"/>
                    </a:cubicBezTo>
                    <a:cubicBezTo>
                      <a:pt x="438" y="93"/>
                      <a:pt x="429" y="82"/>
                      <a:pt x="421" y="79"/>
                    </a:cubicBezTo>
                    <a:cubicBezTo>
                      <a:pt x="416" y="77"/>
                      <a:pt x="408" y="76"/>
                      <a:pt x="410" y="81"/>
                    </a:cubicBezTo>
                    <a:cubicBezTo>
                      <a:pt x="405" y="81"/>
                      <a:pt x="401" y="83"/>
                      <a:pt x="398" y="79"/>
                    </a:cubicBezTo>
                    <a:cubicBezTo>
                      <a:pt x="393" y="81"/>
                      <a:pt x="388" y="82"/>
                      <a:pt x="383" y="81"/>
                    </a:cubicBezTo>
                    <a:cubicBezTo>
                      <a:pt x="377" y="79"/>
                      <a:pt x="373" y="72"/>
                      <a:pt x="364" y="76"/>
                    </a:cubicBezTo>
                    <a:cubicBezTo>
                      <a:pt x="363" y="76"/>
                      <a:pt x="362" y="75"/>
                      <a:pt x="363" y="74"/>
                    </a:cubicBezTo>
                    <a:cubicBezTo>
                      <a:pt x="359" y="74"/>
                      <a:pt x="359" y="74"/>
                      <a:pt x="355" y="73"/>
                    </a:cubicBezTo>
                    <a:cubicBezTo>
                      <a:pt x="357" y="72"/>
                      <a:pt x="357" y="72"/>
                      <a:pt x="356" y="70"/>
                    </a:cubicBezTo>
                    <a:cubicBezTo>
                      <a:pt x="347" y="74"/>
                      <a:pt x="340" y="80"/>
                      <a:pt x="331" y="83"/>
                    </a:cubicBezTo>
                    <a:cubicBezTo>
                      <a:pt x="345" y="97"/>
                      <a:pt x="362" y="108"/>
                      <a:pt x="378" y="120"/>
                    </a:cubicBezTo>
                    <a:cubicBezTo>
                      <a:pt x="370" y="123"/>
                      <a:pt x="373" y="130"/>
                      <a:pt x="372" y="135"/>
                    </a:cubicBezTo>
                    <a:cubicBezTo>
                      <a:pt x="370" y="140"/>
                      <a:pt x="362" y="142"/>
                      <a:pt x="362" y="147"/>
                    </a:cubicBezTo>
                    <a:cubicBezTo>
                      <a:pt x="360" y="143"/>
                      <a:pt x="357" y="136"/>
                      <a:pt x="349" y="140"/>
                    </a:cubicBezTo>
                    <a:cubicBezTo>
                      <a:pt x="340" y="144"/>
                      <a:pt x="346" y="159"/>
                      <a:pt x="333" y="160"/>
                    </a:cubicBezTo>
                    <a:cubicBezTo>
                      <a:pt x="335" y="153"/>
                      <a:pt x="325" y="147"/>
                      <a:pt x="321" y="154"/>
                    </a:cubicBezTo>
                    <a:cubicBezTo>
                      <a:pt x="311" y="154"/>
                      <a:pt x="305" y="158"/>
                      <a:pt x="303" y="162"/>
                    </a:cubicBezTo>
                    <a:cubicBezTo>
                      <a:pt x="302" y="163"/>
                      <a:pt x="300" y="164"/>
                      <a:pt x="300" y="164"/>
                    </a:cubicBezTo>
                    <a:cubicBezTo>
                      <a:pt x="299" y="166"/>
                      <a:pt x="300" y="169"/>
                      <a:pt x="302" y="172"/>
                    </a:cubicBezTo>
                    <a:cubicBezTo>
                      <a:pt x="285" y="176"/>
                      <a:pt x="268" y="179"/>
                      <a:pt x="252" y="179"/>
                    </a:cubicBezTo>
                    <a:cubicBezTo>
                      <a:pt x="251" y="178"/>
                      <a:pt x="251" y="177"/>
                      <a:pt x="250" y="176"/>
                    </a:cubicBezTo>
                    <a:cubicBezTo>
                      <a:pt x="242" y="183"/>
                      <a:pt x="227" y="183"/>
                      <a:pt x="218" y="185"/>
                    </a:cubicBezTo>
                    <a:cubicBezTo>
                      <a:pt x="216" y="184"/>
                      <a:pt x="214" y="181"/>
                      <a:pt x="216" y="178"/>
                    </a:cubicBezTo>
                    <a:cubicBezTo>
                      <a:pt x="213" y="178"/>
                      <a:pt x="211" y="178"/>
                      <a:pt x="210" y="180"/>
                    </a:cubicBezTo>
                    <a:cubicBezTo>
                      <a:pt x="211" y="180"/>
                      <a:pt x="212" y="182"/>
                      <a:pt x="213" y="183"/>
                    </a:cubicBezTo>
                    <a:cubicBezTo>
                      <a:pt x="213" y="182"/>
                      <a:pt x="213" y="180"/>
                      <a:pt x="213" y="180"/>
                    </a:cubicBezTo>
                    <a:cubicBezTo>
                      <a:pt x="213" y="182"/>
                      <a:pt x="215" y="182"/>
                      <a:pt x="214" y="185"/>
                    </a:cubicBezTo>
                    <a:cubicBezTo>
                      <a:pt x="195" y="191"/>
                      <a:pt x="175" y="194"/>
                      <a:pt x="160" y="194"/>
                    </a:cubicBezTo>
                    <a:cubicBezTo>
                      <a:pt x="160" y="192"/>
                      <a:pt x="162" y="192"/>
                      <a:pt x="162" y="191"/>
                    </a:cubicBezTo>
                    <a:cubicBezTo>
                      <a:pt x="166" y="193"/>
                      <a:pt x="169" y="190"/>
                      <a:pt x="170" y="191"/>
                    </a:cubicBezTo>
                    <a:cubicBezTo>
                      <a:pt x="167" y="190"/>
                      <a:pt x="169" y="187"/>
                      <a:pt x="167" y="186"/>
                    </a:cubicBezTo>
                    <a:cubicBezTo>
                      <a:pt x="166" y="189"/>
                      <a:pt x="165" y="184"/>
                      <a:pt x="163" y="186"/>
                    </a:cubicBezTo>
                    <a:cubicBezTo>
                      <a:pt x="161" y="191"/>
                      <a:pt x="156" y="186"/>
                      <a:pt x="151" y="190"/>
                    </a:cubicBezTo>
                    <a:cubicBezTo>
                      <a:pt x="151" y="191"/>
                      <a:pt x="153" y="194"/>
                      <a:pt x="154" y="192"/>
                    </a:cubicBezTo>
                    <a:cubicBezTo>
                      <a:pt x="151" y="192"/>
                      <a:pt x="157" y="190"/>
                      <a:pt x="156" y="191"/>
                    </a:cubicBezTo>
                    <a:cubicBezTo>
                      <a:pt x="154" y="195"/>
                      <a:pt x="159" y="192"/>
                      <a:pt x="159" y="193"/>
                    </a:cubicBezTo>
                    <a:cubicBezTo>
                      <a:pt x="152" y="198"/>
                      <a:pt x="142" y="201"/>
                      <a:pt x="136" y="197"/>
                    </a:cubicBezTo>
                    <a:cubicBezTo>
                      <a:pt x="139" y="198"/>
                      <a:pt x="138" y="195"/>
                      <a:pt x="139" y="194"/>
                    </a:cubicBezTo>
                    <a:cubicBezTo>
                      <a:pt x="142" y="194"/>
                      <a:pt x="143" y="196"/>
                      <a:pt x="146" y="195"/>
                    </a:cubicBezTo>
                    <a:cubicBezTo>
                      <a:pt x="145" y="192"/>
                      <a:pt x="152" y="193"/>
                      <a:pt x="149" y="190"/>
                    </a:cubicBezTo>
                    <a:cubicBezTo>
                      <a:pt x="137" y="193"/>
                      <a:pt x="130" y="195"/>
                      <a:pt x="118" y="196"/>
                    </a:cubicBezTo>
                    <a:cubicBezTo>
                      <a:pt x="118" y="195"/>
                      <a:pt x="119" y="195"/>
                      <a:pt x="118" y="194"/>
                    </a:cubicBezTo>
                    <a:cubicBezTo>
                      <a:pt x="118" y="195"/>
                      <a:pt x="117" y="196"/>
                      <a:pt x="117" y="196"/>
                    </a:cubicBezTo>
                    <a:cubicBezTo>
                      <a:pt x="116" y="195"/>
                      <a:pt x="118" y="195"/>
                      <a:pt x="117" y="194"/>
                    </a:cubicBezTo>
                    <a:cubicBezTo>
                      <a:pt x="106" y="200"/>
                      <a:pt x="104" y="197"/>
                      <a:pt x="91" y="201"/>
                    </a:cubicBezTo>
                    <a:cubicBezTo>
                      <a:pt x="91" y="203"/>
                      <a:pt x="92" y="204"/>
                      <a:pt x="91" y="204"/>
                    </a:cubicBezTo>
                    <a:cubicBezTo>
                      <a:pt x="88" y="201"/>
                      <a:pt x="84" y="203"/>
                      <a:pt x="81" y="206"/>
                    </a:cubicBezTo>
                    <a:cubicBezTo>
                      <a:pt x="82" y="206"/>
                      <a:pt x="81" y="207"/>
                      <a:pt x="81" y="208"/>
                    </a:cubicBezTo>
                    <a:cubicBezTo>
                      <a:pt x="88" y="207"/>
                      <a:pt x="93" y="203"/>
                      <a:pt x="100" y="206"/>
                    </a:cubicBezTo>
                    <a:cubicBezTo>
                      <a:pt x="92" y="211"/>
                      <a:pt x="78" y="210"/>
                      <a:pt x="69" y="216"/>
                    </a:cubicBezTo>
                    <a:cubicBezTo>
                      <a:pt x="71" y="213"/>
                      <a:pt x="64" y="221"/>
                      <a:pt x="62" y="216"/>
                    </a:cubicBezTo>
                    <a:cubicBezTo>
                      <a:pt x="60" y="221"/>
                      <a:pt x="51" y="218"/>
                      <a:pt x="45" y="219"/>
                    </a:cubicBezTo>
                    <a:cubicBezTo>
                      <a:pt x="32" y="223"/>
                      <a:pt x="18" y="229"/>
                      <a:pt x="5" y="231"/>
                    </a:cubicBezTo>
                    <a:cubicBezTo>
                      <a:pt x="5" y="235"/>
                      <a:pt x="5" y="235"/>
                      <a:pt x="3" y="237"/>
                    </a:cubicBezTo>
                    <a:cubicBezTo>
                      <a:pt x="4" y="240"/>
                      <a:pt x="7" y="240"/>
                      <a:pt x="8" y="243"/>
                    </a:cubicBezTo>
                    <a:cubicBezTo>
                      <a:pt x="8" y="245"/>
                      <a:pt x="5" y="244"/>
                      <a:pt x="5" y="246"/>
                    </a:cubicBezTo>
                    <a:cubicBezTo>
                      <a:pt x="10" y="245"/>
                      <a:pt x="17" y="242"/>
                      <a:pt x="22" y="245"/>
                    </a:cubicBezTo>
                    <a:cubicBezTo>
                      <a:pt x="16" y="250"/>
                      <a:pt x="4" y="247"/>
                      <a:pt x="0" y="254"/>
                    </a:cubicBezTo>
                    <a:cubicBezTo>
                      <a:pt x="6" y="254"/>
                      <a:pt x="13" y="250"/>
                      <a:pt x="18" y="255"/>
                    </a:cubicBezTo>
                    <a:cubicBezTo>
                      <a:pt x="15" y="254"/>
                      <a:pt x="14" y="257"/>
                      <a:pt x="11" y="256"/>
                    </a:cubicBezTo>
                    <a:cubicBezTo>
                      <a:pt x="11" y="258"/>
                      <a:pt x="12" y="259"/>
                      <a:pt x="11" y="259"/>
                    </a:cubicBezTo>
                    <a:cubicBezTo>
                      <a:pt x="10" y="258"/>
                      <a:pt x="3" y="257"/>
                      <a:pt x="5" y="261"/>
                    </a:cubicBezTo>
                    <a:cubicBezTo>
                      <a:pt x="9" y="264"/>
                      <a:pt x="24" y="256"/>
                      <a:pt x="32" y="262"/>
                    </a:cubicBezTo>
                    <a:cubicBezTo>
                      <a:pt x="28" y="260"/>
                      <a:pt x="27" y="264"/>
                      <a:pt x="26" y="267"/>
                    </a:cubicBezTo>
                    <a:cubicBezTo>
                      <a:pt x="24" y="265"/>
                      <a:pt x="23" y="263"/>
                      <a:pt x="17" y="267"/>
                    </a:cubicBezTo>
                    <a:cubicBezTo>
                      <a:pt x="16" y="268"/>
                      <a:pt x="18" y="269"/>
                      <a:pt x="17" y="270"/>
                    </a:cubicBezTo>
                    <a:cubicBezTo>
                      <a:pt x="13" y="271"/>
                      <a:pt x="8" y="268"/>
                      <a:pt x="7" y="273"/>
                    </a:cubicBezTo>
                    <a:cubicBezTo>
                      <a:pt x="8" y="271"/>
                      <a:pt x="11" y="274"/>
                      <a:pt x="8" y="274"/>
                    </a:cubicBezTo>
                    <a:cubicBezTo>
                      <a:pt x="15" y="277"/>
                      <a:pt x="22" y="275"/>
                      <a:pt x="29" y="277"/>
                    </a:cubicBezTo>
                    <a:cubicBezTo>
                      <a:pt x="27" y="277"/>
                      <a:pt x="27" y="279"/>
                      <a:pt x="24" y="278"/>
                    </a:cubicBezTo>
                    <a:cubicBezTo>
                      <a:pt x="25" y="281"/>
                      <a:pt x="24" y="282"/>
                      <a:pt x="22" y="281"/>
                    </a:cubicBezTo>
                    <a:cubicBezTo>
                      <a:pt x="21" y="285"/>
                      <a:pt x="25" y="282"/>
                      <a:pt x="24" y="284"/>
                    </a:cubicBezTo>
                    <a:cubicBezTo>
                      <a:pt x="20" y="283"/>
                      <a:pt x="24" y="288"/>
                      <a:pt x="22" y="289"/>
                    </a:cubicBezTo>
                    <a:cubicBezTo>
                      <a:pt x="27" y="290"/>
                      <a:pt x="30" y="286"/>
                      <a:pt x="32" y="291"/>
                    </a:cubicBezTo>
                    <a:cubicBezTo>
                      <a:pt x="30" y="290"/>
                      <a:pt x="30" y="293"/>
                      <a:pt x="29" y="293"/>
                    </a:cubicBezTo>
                    <a:cubicBezTo>
                      <a:pt x="29" y="292"/>
                      <a:pt x="30" y="291"/>
                      <a:pt x="29" y="291"/>
                    </a:cubicBezTo>
                    <a:cubicBezTo>
                      <a:pt x="28" y="293"/>
                      <a:pt x="24" y="291"/>
                      <a:pt x="24" y="294"/>
                    </a:cubicBezTo>
                    <a:cubicBezTo>
                      <a:pt x="28" y="292"/>
                      <a:pt x="34" y="294"/>
                      <a:pt x="40" y="293"/>
                    </a:cubicBezTo>
                    <a:cubicBezTo>
                      <a:pt x="41" y="288"/>
                      <a:pt x="46" y="288"/>
                      <a:pt x="48" y="283"/>
                    </a:cubicBezTo>
                    <a:cubicBezTo>
                      <a:pt x="49" y="284"/>
                      <a:pt x="49" y="286"/>
                      <a:pt x="49" y="288"/>
                    </a:cubicBezTo>
                    <a:cubicBezTo>
                      <a:pt x="47" y="288"/>
                      <a:pt x="45" y="287"/>
                      <a:pt x="46" y="290"/>
                    </a:cubicBezTo>
                    <a:cubicBezTo>
                      <a:pt x="47" y="290"/>
                      <a:pt x="48" y="288"/>
                      <a:pt x="48" y="290"/>
                    </a:cubicBezTo>
                    <a:cubicBezTo>
                      <a:pt x="48" y="294"/>
                      <a:pt x="45" y="296"/>
                      <a:pt x="45" y="300"/>
                    </a:cubicBezTo>
                    <a:cubicBezTo>
                      <a:pt x="45" y="300"/>
                      <a:pt x="46" y="300"/>
                      <a:pt x="46" y="300"/>
                    </a:cubicBezTo>
                    <a:cubicBezTo>
                      <a:pt x="46" y="300"/>
                      <a:pt x="46" y="301"/>
                      <a:pt x="47" y="301"/>
                    </a:cubicBezTo>
                    <a:cubicBezTo>
                      <a:pt x="48" y="292"/>
                      <a:pt x="57" y="299"/>
                      <a:pt x="62" y="296"/>
                    </a:cubicBezTo>
                    <a:cubicBezTo>
                      <a:pt x="62" y="298"/>
                      <a:pt x="59" y="298"/>
                      <a:pt x="59" y="301"/>
                    </a:cubicBezTo>
                    <a:cubicBezTo>
                      <a:pt x="63" y="302"/>
                      <a:pt x="66" y="296"/>
                      <a:pt x="68" y="299"/>
                    </a:cubicBezTo>
                    <a:cubicBezTo>
                      <a:pt x="64" y="301"/>
                      <a:pt x="60" y="303"/>
                      <a:pt x="57" y="307"/>
                    </a:cubicBezTo>
                    <a:cubicBezTo>
                      <a:pt x="60" y="312"/>
                      <a:pt x="64" y="305"/>
                      <a:pt x="65" y="309"/>
                    </a:cubicBezTo>
                    <a:cubicBezTo>
                      <a:pt x="66" y="304"/>
                      <a:pt x="70" y="309"/>
                      <a:pt x="73" y="305"/>
                    </a:cubicBezTo>
                    <a:cubicBezTo>
                      <a:pt x="74" y="308"/>
                      <a:pt x="77" y="308"/>
                      <a:pt x="78" y="311"/>
                    </a:cubicBezTo>
                    <a:cubicBezTo>
                      <a:pt x="74" y="314"/>
                      <a:pt x="73" y="307"/>
                      <a:pt x="71" y="311"/>
                    </a:cubicBezTo>
                    <a:cubicBezTo>
                      <a:pt x="74" y="311"/>
                      <a:pt x="71" y="313"/>
                      <a:pt x="72" y="315"/>
                    </a:cubicBezTo>
                    <a:cubicBezTo>
                      <a:pt x="76" y="315"/>
                      <a:pt x="77" y="318"/>
                      <a:pt x="79" y="318"/>
                    </a:cubicBezTo>
                    <a:cubicBezTo>
                      <a:pt x="79" y="319"/>
                      <a:pt x="79" y="320"/>
                      <a:pt x="79" y="321"/>
                    </a:cubicBezTo>
                    <a:cubicBezTo>
                      <a:pt x="78" y="321"/>
                      <a:pt x="75" y="320"/>
                      <a:pt x="75" y="322"/>
                    </a:cubicBezTo>
                    <a:cubicBezTo>
                      <a:pt x="78" y="322"/>
                      <a:pt x="77" y="325"/>
                      <a:pt x="75" y="323"/>
                    </a:cubicBezTo>
                    <a:cubicBezTo>
                      <a:pt x="75" y="326"/>
                      <a:pt x="78" y="326"/>
                      <a:pt x="80" y="327"/>
                    </a:cubicBezTo>
                    <a:cubicBezTo>
                      <a:pt x="82" y="323"/>
                      <a:pt x="88" y="325"/>
                      <a:pt x="91" y="323"/>
                    </a:cubicBezTo>
                    <a:cubicBezTo>
                      <a:pt x="89" y="328"/>
                      <a:pt x="100" y="325"/>
                      <a:pt x="101" y="327"/>
                    </a:cubicBezTo>
                    <a:cubicBezTo>
                      <a:pt x="98" y="330"/>
                      <a:pt x="92" y="329"/>
                      <a:pt x="91" y="333"/>
                    </a:cubicBezTo>
                    <a:cubicBezTo>
                      <a:pt x="95" y="332"/>
                      <a:pt x="96" y="335"/>
                      <a:pt x="94" y="338"/>
                    </a:cubicBezTo>
                    <a:cubicBezTo>
                      <a:pt x="102" y="338"/>
                      <a:pt x="107" y="335"/>
                      <a:pt x="116" y="336"/>
                    </a:cubicBezTo>
                    <a:cubicBezTo>
                      <a:pt x="116" y="338"/>
                      <a:pt x="116" y="340"/>
                      <a:pt x="114" y="339"/>
                    </a:cubicBezTo>
                    <a:cubicBezTo>
                      <a:pt x="117" y="337"/>
                      <a:pt x="111" y="335"/>
                      <a:pt x="110" y="337"/>
                    </a:cubicBezTo>
                    <a:cubicBezTo>
                      <a:pt x="111" y="337"/>
                      <a:pt x="112" y="337"/>
                      <a:pt x="112" y="338"/>
                    </a:cubicBezTo>
                    <a:cubicBezTo>
                      <a:pt x="108" y="339"/>
                      <a:pt x="104" y="338"/>
                      <a:pt x="101" y="342"/>
                    </a:cubicBezTo>
                    <a:cubicBezTo>
                      <a:pt x="100" y="341"/>
                      <a:pt x="99" y="339"/>
                      <a:pt x="97" y="338"/>
                    </a:cubicBezTo>
                    <a:cubicBezTo>
                      <a:pt x="98" y="341"/>
                      <a:pt x="96" y="341"/>
                      <a:pt x="95" y="343"/>
                    </a:cubicBezTo>
                    <a:cubicBezTo>
                      <a:pt x="95" y="342"/>
                      <a:pt x="95" y="341"/>
                      <a:pt x="95" y="340"/>
                    </a:cubicBezTo>
                    <a:cubicBezTo>
                      <a:pt x="91" y="343"/>
                      <a:pt x="88" y="344"/>
                      <a:pt x="87" y="350"/>
                    </a:cubicBezTo>
                    <a:cubicBezTo>
                      <a:pt x="93" y="349"/>
                      <a:pt x="100" y="346"/>
                      <a:pt x="107" y="347"/>
                    </a:cubicBezTo>
                    <a:cubicBezTo>
                      <a:pt x="107" y="350"/>
                      <a:pt x="103" y="351"/>
                      <a:pt x="101" y="350"/>
                    </a:cubicBezTo>
                    <a:cubicBezTo>
                      <a:pt x="102" y="356"/>
                      <a:pt x="98" y="351"/>
                      <a:pt x="97" y="355"/>
                    </a:cubicBezTo>
                    <a:cubicBezTo>
                      <a:pt x="98" y="356"/>
                      <a:pt x="99" y="358"/>
                      <a:pt x="99" y="359"/>
                    </a:cubicBezTo>
                    <a:cubicBezTo>
                      <a:pt x="113" y="361"/>
                      <a:pt x="130" y="353"/>
                      <a:pt x="145" y="355"/>
                    </a:cubicBezTo>
                    <a:cubicBezTo>
                      <a:pt x="148" y="355"/>
                      <a:pt x="147" y="355"/>
                      <a:pt x="151" y="354"/>
                    </a:cubicBezTo>
                    <a:cubicBezTo>
                      <a:pt x="162" y="351"/>
                      <a:pt x="175" y="352"/>
                      <a:pt x="187" y="347"/>
                    </a:cubicBezTo>
                    <a:cubicBezTo>
                      <a:pt x="185" y="346"/>
                      <a:pt x="189" y="344"/>
                      <a:pt x="188" y="343"/>
                    </a:cubicBezTo>
                    <a:cubicBezTo>
                      <a:pt x="190" y="344"/>
                      <a:pt x="189" y="349"/>
                      <a:pt x="191" y="347"/>
                    </a:cubicBezTo>
                    <a:cubicBezTo>
                      <a:pt x="194" y="346"/>
                      <a:pt x="189" y="347"/>
                      <a:pt x="191" y="344"/>
                    </a:cubicBezTo>
                    <a:cubicBezTo>
                      <a:pt x="192" y="350"/>
                      <a:pt x="199" y="344"/>
                      <a:pt x="202" y="346"/>
                    </a:cubicBezTo>
                    <a:cubicBezTo>
                      <a:pt x="197" y="350"/>
                      <a:pt x="192" y="347"/>
                      <a:pt x="188" y="352"/>
                    </a:cubicBezTo>
                    <a:cubicBezTo>
                      <a:pt x="191" y="352"/>
                      <a:pt x="195" y="348"/>
                      <a:pt x="197" y="351"/>
                    </a:cubicBezTo>
                    <a:cubicBezTo>
                      <a:pt x="196" y="351"/>
                      <a:pt x="196" y="352"/>
                      <a:pt x="195" y="353"/>
                    </a:cubicBezTo>
                    <a:cubicBezTo>
                      <a:pt x="198" y="352"/>
                      <a:pt x="197" y="353"/>
                      <a:pt x="197" y="356"/>
                    </a:cubicBezTo>
                    <a:cubicBezTo>
                      <a:pt x="200" y="355"/>
                      <a:pt x="202" y="355"/>
                      <a:pt x="199" y="357"/>
                    </a:cubicBezTo>
                    <a:cubicBezTo>
                      <a:pt x="200" y="357"/>
                      <a:pt x="201" y="357"/>
                      <a:pt x="203" y="357"/>
                    </a:cubicBezTo>
                    <a:cubicBezTo>
                      <a:pt x="203" y="356"/>
                      <a:pt x="202" y="354"/>
                      <a:pt x="204" y="354"/>
                    </a:cubicBezTo>
                    <a:cubicBezTo>
                      <a:pt x="204" y="354"/>
                      <a:pt x="206" y="353"/>
                      <a:pt x="206" y="355"/>
                    </a:cubicBezTo>
                    <a:cubicBezTo>
                      <a:pt x="205" y="355"/>
                      <a:pt x="203" y="355"/>
                      <a:pt x="204" y="358"/>
                    </a:cubicBezTo>
                    <a:cubicBezTo>
                      <a:pt x="205" y="353"/>
                      <a:pt x="215" y="349"/>
                      <a:pt x="220" y="353"/>
                    </a:cubicBezTo>
                    <a:cubicBezTo>
                      <a:pt x="218" y="353"/>
                      <a:pt x="216" y="353"/>
                      <a:pt x="214" y="353"/>
                    </a:cubicBezTo>
                    <a:cubicBezTo>
                      <a:pt x="214" y="357"/>
                      <a:pt x="209" y="359"/>
                      <a:pt x="209" y="359"/>
                    </a:cubicBezTo>
                    <a:cubicBezTo>
                      <a:pt x="211" y="358"/>
                      <a:pt x="213" y="362"/>
                      <a:pt x="213" y="359"/>
                    </a:cubicBezTo>
                    <a:cubicBezTo>
                      <a:pt x="211" y="358"/>
                      <a:pt x="217" y="352"/>
                      <a:pt x="220" y="356"/>
                    </a:cubicBezTo>
                    <a:cubicBezTo>
                      <a:pt x="218" y="357"/>
                      <a:pt x="216" y="358"/>
                      <a:pt x="214" y="358"/>
                    </a:cubicBezTo>
                    <a:cubicBezTo>
                      <a:pt x="214" y="361"/>
                      <a:pt x="216" y="360"/>
                      <a:pt x="216" y="362"/>
                    </a:cubicBezTo>
                    <a:cubicBezTo>
                      <a:pt x="213" y="361"/>
                      <a:pt x="215" y="365"/>
                      <a:pt x="213" y="365"/>
                    </a:cubicBezTo>
                    <a:cubicBezTo>
                      <a:pt x="213" y="364"/>
                      <a:pt x="214" y="363"/>
                      <a:pt x="213" y="362"/>
                    </a:cubicBezTo>
                    <a:cubicBezTo>
                      <a:pt x="213" y="366"/>
                      <a:pt x="211" y="364"/>
                      <a:pt x="210" y="365"/>
                    </a:cubicBezTo>
                    <a:cubicBezTo>
                      <a:pt x="213" y="368"/>
                      <a:pt x="223" y="358"/>
                      <a:pt x="223" y="366"/>
                    </a:cubicBezTo>
                    <a:cubicBezTo>
                      <a:pt x="225" y="366"/>
                      <a:pt x="225" y="363"/>
                      <a:pt x="225" y="360"/>
                    </a:cubicBezTo>
                    <a:cubicBezTo>
                      <a:pt x="223" y="362"/>
                      <a:pt x="218" y="364"/>
                      <a:pt x="217" y="359"/>
                    </a:cubicBezTo>
                    <a:cubicBezTo>
                      <a:pt x="222" y="357"/>
                      <a:pt x="224" y="361"/>
                      <a:pt x="227" y="358"/>
                    </a:cubicBezTo>
                    <a:cubicBezTo>
                      <a:pt x="227" y="358"/>
                      <a:pt x="226" y="358"/>
                      <a:pt x="226" y="357"/>
                    </a:cubicBezTo>
                    <a:cubicBezTo>
                      <a:pt x="227" y="357"/>
                      <a:pt x="231" y="355"/>
                      <a:pt x="232" y="357"/>
                    </a:cubicBezTo>
                    <a:cubicBezTo>
                      <a:pt x="231" y="360"/>
                      <a:pt x="231" y="359"/>
                      <a:pt x="229" y="358"/>
                    </a:cubicBezTo>
                    <a:cubicBezTo>
                      <a:pt x="229" y="362"/>
                      <a:pt x="226" y="360"/>
                      <a:pt x="226" y="364"/>
                    </a:cubicBezTo>
                    <a:cubicBezTo>
                      <a:pt x="228" y="365"/>
                      <a:pt x="229" y="361"/>
                      <a:pt x="229" y="364"/>
                    </a:cubicBezTo>
                    <a:cubicBezTo>
                      <a:pt x="229" y="367"/>
                      <a:pt x="227" y="368"/>
                      <a:pt x="226" y="369"/>
                    </a:cubicBezTo>
                    <a:cubicBezTo>
                      <a:pt x="225" y="368"/>
                      <a:pt x="223" y="368"/>
                      <a:pt x="222" y="367"/>
                    </a:cubicBezTo>
                    <a:cubicBezTo>
                      <a:pt x="223" y="370"/>
                      <a:pt x="215" y="373"/>
                      <a:pt x="216" y="370"/>
                    </a:cubicBezTo>
                    <a:cubicBezTo>
                      <a:pt x="215" y="370"/>
                      <a:pt x="213" y="371"/>
                      <a:pt x="213" y="373"/>
                    </a:cubicBezTo>
                    <a:cubicBezTo>
                      <a:pt x="214" y="373"/>
                      <a:pt x="212" y="378"/>
                      <a:pt x="215" y="379"/>
                    </a:cubicBezTo>
                    <a:cubicBezTo>
                      <a:pt x="221" y="373"/>
                      <a:pt x="230" y="374"/>
                      <a:pt x="237" y="374"/>
                    </a:cubicBezTo>
                    <a:cubicBezTo>
                      <a:pt x="237" y="375"/>
                      <a:pt x="236" y="375"/>
                      <a:pt x="236" y="376"/>
                    </a:cubicBezTo>
                    <a:cubicBezTo>
                      <a:pt x="242" y="374"/>
                      <a:pt x="248" y="374"/>
                      <a:pt x="252" y="373"/>
                    </a:cubicBezTo>
                    <a:cubicBezTo>
                      <a:pt x="251" y="375"/>
                      <a:pt x="249" y="375"/>
                      <a:pt x="248" y="378"/>
                    </a:cubicBezTo>
                    <a:cubicBezTo>
                      <a:pt x="245" y="377"/>
                      <a:pt x="243" y="376"/>
                      <a:pt x="242" y="379"/>
                    </a:cubicBezTo>
                    <a:cubicBezTo>
                      <a:pt x="244" y="379"/>
                      <a:pt x="245" y="379"/>
                      <a:pt x="245" y="381"/>
                    </a:cubicBezTo>
                    <a:cubicBezTo>
                      <a:pt x="242" y="382"/>
                      <a:pt x="241" y="381"/>
                      <a:pt x="238" y="381"/>
                    </a:cubicBezTo>
                    <a:cubicBezTo>
                      <a:pt x="238" y="384"/>
                      <a:pt x="237" y="386"/>
                      <a:pt x="236" y="386"/>
                    </a:cubicBezTo>
                    <a:cubicBezTo>
                      <a:pt x="235" y="386"/>
                      <a:pt x="233" y="386"/>
                      <a:pt x="231" y="385"/>
                    </a:cubicBezTo>
                    <a:cubicBezTo>
                      <a:pt x="232" y="391"/>
                      <a:pt x="227" y="389"/>
                      <a:pt x="225" y="390"/>
                    </a:cubicBezTo>
                    <a:cubicBezTo>
                      <a:pt x="225" y="398"/>
                      <a:pt x="220" y="399"/>
                      <a:pt x="216" y="396"/>
                    </a:cubicBezTo>
                    <a:cubicBezTo>
                      <a:pt x="215" y="400"/>
                      <a:pt x="221" y="396"/>
                      <a:pt x="220" y="400"/>
                    </a:cubicBezTo>
                    <a:cubicBezTo>
                      <a:pt x="219" y="399"/>
                      <a:pt x="216" y="401"/>
                      <a:pt x="218" y="402"/>
                    </a:cubicBezTo>
                    <a:cubicBezTo>
                      <a:pt x="219" y="402"/>
                      <a:pt x="221" y="400"/>
                      <a:pt x="223" y="399"/>
                    </a:cubicBezTo>
                    <a:cubicBezTo>
                      <a:pt x="226" y="404"/>
                      <a:pt x="235" y="394"/>
                      <a:pt x="243" y="396"/>
                    </a:cubicBezTo>
                    <a:cubicBezTo>
                      <a:pt x="243" y="399"/>
                      <a:pt x="239" y="400"/>
                      <a:pt x="242" y="404"/>
                    </a:cubicBezTo>
                    <a:cubicBezTo>
                      <a:pt x="239" y="402"/>
                      <a:pt x="234" y="405"/>
                      <a:pt x="235" y="408"/>
                    </a:cubicBezTo>
                    <a:cubicBezTo>
                      <a:pt x="237" y="406"/>
                      <a:pt x="239" y="407"/>
                      <a:pt x="240" y="410"/>
                    </a:cubicBezTo>
                    <a:cubicBezTo>
                      <a:pt x="240" y="408"/>
                      <a:pt x="241" y="407"/>
                      <a:pt x="242" y="407"/>
                    </a:cubicBezTo>
                    <a:cubicBezTo>
                      <a:pt x="241" y="411"/>
                      <a:pt x="246" y="410"/>
                      <a:pt x="245" y="407"/>
                    </a:cubicBezTo>
                    <a:cubicBezTo>
                      <a:pt x="246" y="404"/>
                      <a:pt x="243" y="409"/>
                      <a:pt x="243" y="406"/>
                    </a:cubicBezTo>
                    <a:cubicBezTo>
                      <a:pt x="250" y="405"/>
                      <a:pt x="258" y="407"/>
                      <a:pt x="264" y="402"/>
                    </a:cubicBezTo>
                    <a:cubicBezTo>
                      <a:pt x="272" y="405"/>
                      <a:pt x="282" y="397"/>
                      <a:pt x="289" y="399"/>
                    </a:cubicBezTo>
                    <a:cubicBezTo>
                      <a:pt x="286" y="392"/>
                      <a:pt x="268" y="402"/>
                      <a:pt x="261" y="400"/>
                    </a:cubicBezTo>
                    <a:cubicBezTo>
                      <a:pt x="259" y="400"/>
                      <a:pt x="260" y="397"/>
                      <a:pt x="258" y="400"/>
                    </a:cubicBezTo>
                    <a:cubicBezTo>
                      <a:pt x="258" y="399"/>
                      <a:pt x="258" y="398"/>
                      <a:pt x="258" y="397"/>
                    </a:cubicBezTo>
                    <a:cubicBezTo>
                      <a:pt x="254" y="397"/>
                      <a:pt x="250" y="402"/>
                      <a:pt x="248" y="395"/>
                    </a:cubicBezTo>
                    <a:cubicBezTo>
                      <a:pt x="259" y="394"/>
                      <a:pt x="267" y="390"/>
                      <a:pt x="275" y="392"/>
                    </a:cubicBezTo>
                    <a:cubicBezTo>
                      <a:pt x="274" y="395"/>
                      <a:pt x="271" y="392"/>
                      <a:pt x="271" y="395"/>
                    </a:cubicBezTo>
                    <a:cubicBezTo>
                      <a:pt x="272" y="396"/>
                      <a:pt x="273" y="395"/>
                      <a:pt x="275" y="396"/>
                    </a:cubicBezTo>
                    <a:cubicBezTo>
                      <a:pt x="281" y="392"/>
                      <a:pt x="292" y="391"/>
                      <a:pt x="302" y="390"/>
                    </a:cubicBezTo>
                    <a:cubicBezTo>
                      <a:pt x="300" y="396"/>
                      <a:pt x="293" y="394"/>
                      <a:pt x="290" y="397"/>
                    </a:cubicBezTo>
                    <a:cubicBezTo>
                      <a:pt x="291" y="398"/>
                      <a:pt x="289" y="399"/>
                      <a:pt x="290" y="400"/>
                    </a:cubicBezTo>
                    <a:cubicBezTo>
                      <a:pt x="294" y="398"/>
                      <a:pt x="302" y="397"/>
                      <a:pt x="305" y="398"/>
                    </a:cubicBezTo>
                    <a:cubicBezTo>
                      <a:pt x="304" y="398"/>
                      <a:pt x="302" y="398"/>
                      <a:pt x="303" y="400"/>
                    </a:cubicBezTo>
                    <a:cubicBezTo>
                      <a:pt x="304" y="400"/>
                      <a:pt x="306" y="399"/>
                      <a:pt x="308" y="399"/>
                    </a:cubicBezTo>
                    <a:cubicBezTo>
                      <a:pt x="308" y="399"/>
                      <a:pt x="308" y="400"/>
                      <a:pt x="308" y="400"/>
                    </a:cubicBezTo>
                    <a:cubicBezTo>
                      <a:pt x="308" y="400"/>
                      <a:pt x="309" y="400"/>
                      <a:pt x="309" y="399"/>
                    </a:cubicBezTo>
                    <a:cubicBezTo>
                      <a:pt x="309" y="400"/>
                      <a:pt x="309" y="400"/>
                      <a:pt x="310" y="400"/>
                    </a:cubicBezTo>
                    <a:cubicBezTo>
                      <a:pt x="307" y="404"/>
                      <a:pt x="306" y="405"/>
                      <a:pt x="303" y="404"/>
                    </a:cubicBezTo>
                    <a:cubicBezTo>
                      <a:pt x="303" y="405"/>
                      <a:pt x="303" y="406"/>
                      <a:pt x="303" y="408"/>
                    </a:cubicBezTo>
                    <a:cubicBezTo>
                      <a:pt x="306" y="407"/>
                      <a:pt x="305" y="408"/>
                      <a:pt x="308" y="406"/>
                    </a:cubicBezTo>
                    <a:cubicBezTo>
                      <a:pt x="307" y="411"/>
                      <a:pt x="313" y="408"/>
                      <a:pt x="314" y="412"/>
                    </a:cubicBezTo>
                    <a:cubicBezTo>
                      <a:pt x="313" y="413"/>
                      <a:pt x="310" y="412"/>
                      <a:pt x="308" y="412"/>
                    </a:cubicBezTo>
                    <a:cubicBezTo>
                      <a:pt x="309" y="416"/>
                      <a:pt x="305" y="415"/>
                      <a:pt x="305" y="417"/>
                    </a:cubicBezTo>
                    <a:cubicBezTo>
                      <a:pt x="307" y="417"/>
                      <a:pt x="309" y="417"/>
                      <a:pt x="311" y="417"/>
                    </a:cubicBezTo>
                    <a:cubicBezTo>
                      <a:pt x="311" y="420"/>
                      <a:pt x="309" y="421"/>
                      <a:pt x="312" y="422"/>
                    </a:cubicBezTo>
                    <a:cubicBezTo>
                      <a:pt x="312" y="417"/>
                      <a:pt x="316" y="424"/>
                      <a:pt x="316" y="419"/>
                    </a:cubicBezTo>
                    <a:cubicBezTo>
                      <a:pt x="314" y="419"/>
                      <a:pt x="314" y="419"/>
                      <a:pt x="313" y="417"/>
                    </a:cubicBezTo>
                    <a:cubicBezTo>
                      <a:pt x="315" y="417"/>
                      <a:pt x="318" y="417"/>
                      <a:pt x="318" y="419"/>
                    </a:cubicBezTo>
                    <a:cubicBezTo>
                      <a:pt x="318" y="420"/>
                      <a:pt x="317" y="420"/>
                      <a:pt x="317" y="421"/>
                    </a:cubicBezTo>
                    <a:cubicBezTo>
                      <a:pt x="313" y="423"/>
                      <a:pt x="312" y="428"/>
                      <a:pt x="312" y="432"/>
                    </a:cubicBezTo>
                    <a:cubicBezTo>
                      <a:pt x="312" y="431"/>
                      <a:pt x="312" y="431"/>
                      <a:pt x="311" y="432"/>
                    </a:cubicBezTo>
                    <a:cubicBezTo>
                      <a:pt x="310" y="435"/>
                      <a:pt x="304" y="439"/>
                      <a:pt x="303" y="444"/>
                    </a:cubicBezTo>
                    <a:cubicBezTo>
                      <a:pt x="305" y="445"/>
                      <a:pt x="304" y="442"/>
                      <a:pt x="307" y="442"/>
                    </a:cubicBezTo>
                    <a:cubicBezTo>
                      <a:pt x="307" y="440"/>
                      <a:pt x="305" y="440"/>
                      <a:pt x="307" y="439"/>
                    </a:cubicBezTo>
                    <a:cubicBezTo>
                      <a:pt x="308" y="440"/>
                      <a:pt x="310" y="437"/>
                      <a:pt x="310" y="438"/>
                    </a:cubicBezTo>
                    <a:cubicBezTo>
                      <a:pt x="310" y="439"/>
                      <a:pt x="310" y="439"/>
                      <a:pt x="310" y="440"/>
                    </a:cubicBezTo>
                    <a:cubicBezTo>
                      <a:pt x="309" y="441"/>
                      <a:pt x="307" y="442"/>
                      <a:pt x="309" y="443"/>
                    </a:cubicBezTo>
                    <a:cubicBezTo>
                      <a:pt x="309" y="443"/>
                      <a:pt x="309" y="442"/>
                      <a:pt x="310" y="442"/>
                    </a:cubicBezTo>
                    <a:cubicBezTo>
                      <a:pt x="310" y="444"/>
                      <a:pt x="312" y="446"/>
                      <a:pt x="314" y="446"/>
                    </a:cubicBezTo>
                    <a:cubicBezTo>
                      <a:pt x="317" y="446"/>
                      <a:pt x="319" y="445"/>
                      <a:pt x="319" y="443"/>
                    </a:cubicBezTo>
                    <a:cubicBezTo>
                      <a:pt x="323" y="444"/>
                      <a:pt x="325" y="447"/>
                      <a:pt x="327" y="444"/>
                    </a:cubicBezTo>
                    <a:cubicBezTo>
                      <a:pt x="328" y="444"/>
                      <a:pt x="328" y="444"/>
                      <a:pt x="328" y="444"/>
                    </a:cubicBezTo>
                    <a:cubicBezTo>
                      <a:pt x="328" y="448"/>
                      <a:pt x="328" y="444"/>
                      <a:pt x="330" y="444"/>
                    </a:cubicBezTo>
                    <a:cubicBezTo>
                      <a:pt x="331" y="450"/>
                      <a:pt x="330" y="450"/>
                      <a:pt x="329" y="455"/>
                    </a:cubicBezTo>
                    <a:cubicBezTo>
                      <a:pt x="331" y="454"/>
                      <a:pt x="332" y="454"/>
                      <a:pt x="333" y="454"/>
                    </a:cubicBezTo>
                    <a:cubicBezTo>
                      <a:pt x="332" y="455"/>
                      <a:pt x="331" y="456"/>
                      <a:pt x="330" y="457"/>
                    </a:cubicBezTo>
                    <a:cubicBezTo>
                      <a:pt x="330" y="457"/>
                      <a:pt x="330" y="457"/>
                      <a:pt x="329" y="457"/>
                    </a:cubicBezTo>
                    <a:cubicBezTo>
                      <a:pt x="329" y="457"/>
                      <a:pt x="329" y="457"/>
                      <a:pt x="330" y="457"/>
                    </a:cubicBezTo>
                    <a:cubicBezTo>
                      <a:pt x="328" y="459"/>
                      <a:pt x="327" y="462"/>
                      <a:pt x="328" y="464"/>
                    </a:cubicBezTo>
                    <a:cubicBezTo>
                      <a:pt x="327" y="466"/>
                      <a:pt x="327" y="469"/>
                      <a:pt x="325" y="472"/>
                    </a:cubicBezTo>
                    <a:cubicBezTo>
                      <a:pt x="329" y="471"/>
                      <a:pt x="324" y="477"/>
                      <a:pt x="329" y="476"/>
                    </a:cubicBezTo>
                    <a:cubicBezTo>
                      <a:pt x="331" y="473"/>
                      <a:pt x="327" y="472"/>
                      <a:pt x="329" y="470"/>
                    </a:cubicBezTo>
                    <a:cubicBezTo>
                      <a:pt x="335" y="472"/>
                      <a:pt x="339" y="469"/>
                      <a:pt x="345" y="472"/>
                    </a:cubicBezTo>
                    <a:cubicBezTo>
                      <a:pt x="342" y="474"/>
                      <a:pt x="338" y="477"/>
                      <a:pt x="336" y="477"/>
                    </a:cubicBezTo>
                    <a:cubicBezTo>
                      <a:pt x="337" y="477"/>
                      <a:pt x="337" y="477"/>
                      <a:pt x="337" y="478"/>
                    </a:cubicBezTo>
                    <a:cubicBezTo>
                      <a:pt x="337" y="478"/>
                      <a:pt x="336" y="478"/>
                      <a:pt x="336" y="479"/>
                    </a:cubicBezTo>
                    <a:cubicBezTo>
                      <a:pt x="340" y="479"/>
                      <a:pt x="339" y="478"/>
                      <a:pt x="342" y="476"/>
                    </a:cubicBezTo>
                    <a:cubicBezTo>
                      <a:pt x="342" y="478"/>
                      <a:pt x="343" y="480"/>
                      <a:pt x="344" y="480"/>
                    </a:cubicBezTo>
                    <a:cubicBezTo>
                      <a:pt x="343" y="475"/>
                      <a:pt x="345" y="474"/>
                      <a:pt x="348" y="473"/>
                    </a:cubicBezTo>
                    <a:cubicBezTo>
                      <a:pt x="347" y="476"/>
                      <a:pt x="349" y="475"/>
                      <a:pt x="350" y="476"/>
                    </a:cubicBezTo>
                    <a:cubicBezTo>
                      <a:pt x="350" y="472"/>
                      <a:pt x="353" y="475"/>
                      <a:pt x="353" y="476"/>
                    </a:cubicBezTo>
                    <a:cubicBezTo>
                      <a:pt x="353" y="472"/>
                      <a:pt x="355" y="476"/>
                      <a:pt x="355" y="476"/>
                    </a:cubicBezTo>
                    <a:cubicBezTo>
                      <a:pt x="357" y="475"/>
                      <a:pt x="358" y="473"/>
                      <a:pt x="361" y="473"/>
                    </a:cubicBezTo>
                    <a:cubicBezTo>
                      <a:pt x="361" y="477"/>
                      <a:pt x="364" y="477"/>
                      <a:pt x="367" y="476"/>
                    </a:cubicBezTo>
                    <a:cubicBezTo>
                      <a:pt x="366" y="479"/>
                      <a:pt x="368" y="479"/>
                      <a:pt x="368" y="480"/>
                    </a:cubicBezTo>
                    <a:cubicBezTo>
                      <a:pt x="366" y="481"/>
                      <a:pt x="366" y="476"/>
                      <a:pt x="364" y="479"/>
                    </a:cubicBezTo>
                    <a:cubicBezTo>
                      <a:pt x="365" y="479"/>
                      <a:pt x="366" y="479"/>
                      <a:pt x="366" y="480"/>
                    </a:cubicBezTo>
                    <a:cubicBezTo>
                      <a:pt x="364" y="481"/>
                      <a:pt x="363" y="478"/>
                      <a:pt x="363" y="480"/>
                    </a:cubicBezTo>
                    <a:cubicBezTo>
                      <a:pt x="364" y="483"/>
                      <a:pt x="351" y="493"/>
                      <a:pt x="352" y="484"/>
                    </a:cubicBezTo>
                    <a:cubicBezTo>
                      <a:pt x="350" y="486"/>
                      <a:pt x="345" y="489"/>
                      <a:pt x="345" y="483"/>
                    </a:cubicBezTo>
                    <a:cubicBezTo>
                      <a:pt x="344" y="488"/>
                      <a:pt x="342" y="489"/>
                      <a:pt x="340" y="489"/>
                    </a:cubicBezTo>
                    <a:cubicBezTo>
                      <a:pt x="341" y="489"/>
                      <a:pt x="342" y="489"/>
                      <a:pt x="342" y="491"/>
                    </a:cubicBezTo>
                    <a:cubicBezTo>
                      <a:pt x="341" y="491"/>
                      <a:pt x="340" y="490"/>
                      <a:pt x="339" y="490"/>
                    </a:cubicBezTo>
                    <a:cubicBezTo>
                      <a:pt x="340" y="493"/>
                      <a:pt x="338" y="495"/>
                      <a:pt x="336" y="495"/>
                    </a:cubicBezTo>
                    <a:cubicBezTo>
                      <a:pt x="336" y="494"/>
                      <a:pt x="337" y="493"/>
                      <a:pt x="337" y="493"/>
                    </a:cubicBezTo>
                    <a:cubicBezTo>
                      <a:pt x="334" y="492"/>
                      <a:pt x="334" y="494"/>
                      <a:pt x="332" y="495"/>
                    </a:cubicBezTo>
                    <a:cubicBezTo>
                      <a:pt x="336" y="498"/>
                      <a:pt x="342" y="495"/>
                      <a:pt x="343" y="492"/>
                    </a:cubicBezTo>
                    <a:cubicBezTo>
                      <a:pt x="348" y="492"/>
                      <a:pt x="353" y="494"/>
                      <a:pt x="358" y="491"/>
                    </a:cubicBezTo>
                    <a:cubicBezTo>
                      <a:pt x="357" y="497"/>
                      <a:pt x="362" y="492"/>
                      <a:pt x="363" y="495"/>
                    </a:cubicBezTo>
                    <a:cubicBezTo>
                      <a:pt x="359" y="496"/>
                      <a:pt x="363" y="495"/>
                      <a:pt x="364" y="496"/>
                    </a:cubicBezTo>
                    <a:cubicBezTo>
                      <a:pt x="351" y="498"/>
                      <a:pt x="344" y="514"/>
                      <a:pt x="339" y="522"/>
                    </a:cubicBezTo>
                    <a:cubicBezTo>
                      <a:pt x="336" y="526"/>
                      <a:pt x="333" y="528"/>
                      <a:pt x="337" y="532"/>
                    </a:cubicBezTo>
                    <a:cubicBezTo>
                      <a:pt x="339" y="532"/>
                      <a:pt x="339" y="531"/>
                      <a:pt x="340" y="531"/>
                    </a:cubicBezTo>
                    <a:cubicBezTo>
                      <a:pt x="343" y="525"/>
                      <a:pt x="348" y="520"/>
                      <a:pt x="353" y="516"/>
                    </a:cubicBezTo>
                    <a:cubicBezTo>
                      <a:pt x="355" y="516"/>
                      <a:pt x="355" y="514"/>
                      <a:pt x="356" y="514"/>
                    </a:cubicBezTo>
                    <a:cubicBezTo>
                      <a:pt x="356" y="515"/>
                      <a:pt x="357" y="516"/>
                      <a:pt x="358" y="517"/>
                    </a:cubicBezTo>
                    <a:cubicBezTo>
                      <a:pt x="358" y="515"/>
                      <a:pt x="357" y="514"/>
                      <a:pt x="357" y="513"/>
                    </a:cubicBezTo>
                    <a:cubicBezTo>
                      <a:pt x="357" y="513"/>
                      <a:pt x="356" y="513"/>
                      <a:pt x="356" y="513"/>
                    </a:cubicBezTo>
                    <a:cubicBezTo>
                      <a:pt x="357" y="513"/>
                      <a:pt x="357" y="512"/>
                      <a:pt x="358" y="512"/>
                    </a:cubicBezTo>
                    <a:cubicBezTo>
                      <a:pt x="360" y="511"/>
                      <a:pt x="365" y="511"/>
                      <a:pt x="367" y="507"/>
                    </a:cubicBezTo>
                    <a:cubicBezTo>
                      <a:pt x="377" y="506"/>
                      <a:pt x="390" y="508"/>
                      <a:pt x="400" y="503"/>
                    </a:cubicBezTo>
                    <a:cubicBezTo>
                      <a:pt x="385" y="504"/>
                      <a:pt x="376" y="508"/>
                      <a:pt x="364" y="502"/>
                    </a:cubicBezTo>
                    <a:cubicBezTo>
                      <a:pt x="364" y="503"/>
                      <a:pt x="363" y="504"/>
                      <a:pt x="362" y="505"/>
                    </a:cubicBezTo>
                    <a:cubicBezTo>
                      <a:pt x="363" y="503"/>
                      <a:pt x="364" y="501"/>
                      <a:pt x="364" y="499"/>
                    </a:cubicBezTo>
                    <a:cubicBezTo>
                      <a:pt x="365" y="499"/>
                      <a:pt x="366" y="499"/>
                      <a:pt x="368" y="499"/>
                    </a:cubicBezTo>
                    <a:cubicBezTo>
                      <a:pt x="368" y="498"/>
                      <a:pt x="365" y="496"/>
                      <a:pt x="368" y="495"/>
                    </a:cubicBezTo>
                    <a:cubicBezTo>
                      <a:pt x="369" y="498"/>
                      <a:pt x="375" y="501"/>
                      <a:pt x="378" y="496"/>
                    </a:cubicBezTo>
                    <a:cubicBezTo>
                      <a:pt x="378" y="496"/>
                      <a:pt x="378" y="495"/>
                      <a:pt x="378" y="495"/>
                    </a:cubicBezTo>
                    <a:cubicBezTo>
                      <a:pt x="378" y="495"/>
                      <a:pt x="378" y="496"/>
                      <a:pt x="378" y="496"/>
                    </a:cubicBezTo>
                    <a:cubicBezTo>
                      <a:pt x="378" y="498"/>
                      <a:pt x="379" y="499"/>
                      <a:pt x="380" y="499"/>
                    </a:cubicBezTo>
                    <a:cubicBezTo>
                      <a:pt x="380" y="493"/>
                      <a:pt x="387" y="497"/>
                      <a:pt x="390" y="494"/>
                    </a:cubicBezTo>
                    <a:cubicBezTo>
                      <a:pt x="391" y="493"/>
                      <a:pt x="392" y="492"/>
                      <a:pt x="392" y="492"/>
                    </a:cubicBezTo>
                    <a:cubicBezTo>
                      <a:pt x="392" y="493"/>
                      <a:pt x="391" y="493"/>
                      <a:pt x="390" y="494"/>
                    </a:cubicBezTo>
                    <a:cubicBezTo>
                      <a:pt x="390" y="494"/>
                      <a:pt x="390" y="495"/>
                      <a:pt x="391" y="495"/>
                    </a:cubicBezTo>
                    <a:cubicBezTo>
                      <a:pt x="394" y="492"/>
                      <a:pt x="402" y="496"/>
                      <a:pt x="403" y="490"/>
                    </a:cubicBezTo>
                    <a:cubicBezTo>
                      <a:pt x="404" y="490"/>
                      <a:pt x="404" y="491"/>
                      <a:pt x="405" y="492"/>
                    </a:cubicBezTo>
                    <a:cubicBezTo>
                      <a:pt x="404" y="494"/>
                      <a:pt x="404" y="496"/>
                      <a:pt x="404" y="498"/>
                    </a:cubicBezTo>
                    <a:cubicBezTo>
                      <a:pt x="406" y="495"/>
                      <a:pt x="407" y="493"/>
                      <a:pt x="407" y="490"/>
                    </a:cubicBezTo>
                    <a:cubicBezTo>
                      <a:pt x="407" y="489"/>
                      <a:pt x="407" y="489"/>
                      <a:pt x="407" y="489"/>
                    </a:cubicBezTo>
                    <a:cubicBezTo>
                      <a:pt x="409" y="490"/>
                      <a:pt x="410" y="490"/>
                      <a:pt x="411" y="489"/>
                    </a:cubicBezTo>
                    <a:cubicBezTo>
                      <a:pt x="411" y="490"/>
                      <a:pt x="411" y="491"/>
                      <a:pt x="411" y="491"/>
                    </a:cubicBezTo>
                    <a:cubicBezTo>
                      <a:pt x="410" y="492"/>
                      <a:pt x="409" y="492"/>
                      <a:pt x="408" y="491"/>
                    </a:cubicBezTo>
                    <a:cubicBezTo>
                      <a:pt x="408" y="493"/>
                      <a:pt x="407" y="493"/>
                      <a:pt x="406" y="494"/>
                    </a:cubicBezTo>
                    <a:cubicBezTo>
                      <a:pt x="408" y="493"/>
                      <a:pt x="409" y="493"/>
                      <a:pt x="410" y="493"/>
                    </a:cubicBezTo>
                    <a:cubicBezTo>
                      <a:pt x="410" y="498"/>
                      <a:pt x="407" y="502"/>
                      <a:pt x="405" y="499"/>
                    </a:cubicBezTo>
                    <a:cubicBezTo>
                      <a:pt x="404" y="500"/>
                      <a:pt x="404" y="501"/>
                      <a:pt x="403" y="503"/>
                    </a:cubicBezTo>
                    <a:cubicBezTo>
                      <a:pt x="402" y="503"/>
                      <a:pt x="401" y="503"/>
                      <a:pt x="400" y="504"/>
                    </a:cubicBezTo>
                    <a:cubicBezTo>
                      <a:pt x="401" y="504"/>
                      <a:pt x="402" y="504"/>
                      <a:pt x="403" y="504"/>
                    </a:cubicBezTo>
                    <a:cubicBezTo>
                      <a:pt x="402" y="510"/>
                      <a:pt x="402" y="516"/>
                      <a:pt x="402" y="522"/>
                    </a:cubicBezTo>
                    <a:cubicBezTo>
                      <a:pt x="408" y="517"/>
                      <a:pt x="401" y="512"/>
                      <a:pt x="408" y="508"/>
                    </a:cubicBezTo>
                    <a:cubicBezTo>
                      <a:pt x="409" y="507"/>
                      <a:pt x="412" y="507"/>
                      <a:pt x="414" y="506"/>
                    </a:cubicBezTo>
                    <a:cubicBezTo>
                      <a:pt x="415" y="505"/>
                      <a:pt x="416" y="504"/>
                      <a:pt x="417" y="503"/>
                    </a:cubicBezTo>
                    <a:cubicBezTo>
                      <a:pt x="421" y="502"/>
                      <a:pt x="424" y="502"/>
                      <a:pt x="418" y="502"/>
                    </a:cubicBezTo>
                    <a:cubicBezTo>
                      <a:pt x="418" y="502"/>
                      <a:pt x="418" y="502"/>
                      <a:pt x="417" y="502"/>
                    </a:cubicBezTo>
                    <a:cubicBezTo>
                      <a:pt x="419" y="499"/>
                      <a:pt x="421" y="495"/>
                      <a:pt x="422" y="492"/>
                    </a:cubicBezTo>
                    <a:cubicBezTo>
                      <a:pt x="420" y="490"/>
                      <a:pt x="419" y="492"/>
                      <a:pt x="417" y="491"/>
                    </a:cubicBezTo>
                    <a:cubicBezTo>
                      <a:pt x="418" y="491"/>
                      <a:pt x="418" y="491"/>
                      <a:pt x="418" y="491"/>
                    </a:cubicBezTo>
                    <a:cubicBezTo>
                      <a:pt x="418" y="491"/>
                      <a:pt x="418" y="491"/>
                      <a:pt x="417" y="491"/>
                    </a:cubicBezTo>
                    <a:cubicBezTo>
                      <a:pt x="418" y="489"/>
                      <a:pt x="418" y="487"/>
                      <a:pt x="419" y="486"/>
                    </a:cubicBezTo>
                    <a:cubicBezTo>
                      <a:pt x="420" y="483"/>
                      <a:pt x="421" y="487"/>
                      <a:pt x="424" y="487"/>
                    </a:cubicBezTo>
                    <a:cubicBezTo>
                      <a:pt x="425" y="491"/>
                      <a:pt x="420" y="488"/>
                      <a:pt x="419" y="491"/>
                    </a:cubicBezTo>
                    <a:cubicBezTo>
                      <a:pt x="422" y="492"/>
                      <a:pt x="422" y="490"/>
                      <a:pt x="425" y="491"/>
                    </a:cubicBezTo>
                    <a:cubicBezTo>
                      <a:pt x="425" y="489"/>
                      <a:pt x="424" y="486"/>
                      <a:pt x="426" y="486"/>
                    </a:cubicBezTo>
                    <a:cubicBezTo>
                      <a:pt x="430" y="488"/>
                      <a:pt x="429" y="487"/>
                      <a:pt x="433" y="486"/>
                    </a:cubicBezTo>
                    <a:cubicBezTo>
                      <a:pt x="433" y="490"/>
                      <a:pt x="434" y="486"/>
                      <a:pt x="435" y="487"/>
                    </a:cubicBezTo>
                    <a:cubicBezTo>
                      <a:pt x="435" y="487"/>
                      <a:pt x="435" y="487"/>
                      <a:pt x="435" y="487"/>
                    </a:cubicBezTo>
                    <a:cubicBezTo>
                      <a:pt x="433" y="494"/>
                      <a:pt x="437" y="501"/>
                      <a:pt x="435" y="508"/>
                    </a:cubicBezTo>
                    <a:cubicBezTo>
                      <a:pt x="440" y="503"/>
                      <a:pt x="435" y="492"/>
                      <a:pt x="436" y="485"/>
                    </a:cubicBezTo>
                    <a:cubicBezTo>
                      <a:pt x="437" y="485"/>
                      <a:pt x="437" y="484"/>
                      <a:pt x="438" y="485"/>
                    </a:cubicBezTo>
                    <a:cubicBezTo>
                      <a:pt x="438" y="481"/>
                      <a:pt x="435" y="481"/>
                      <a:pt x="432" y="481"/>
                    </a:cubicBezTo>
                    <a:cubicBezTo>
                      <a:pt x="430" y="482"/>
                      <a:pt x="433" y="483"/>
                      <a:pt x="431" y="484"/>
                    </a:cubicBezTo>
                    <a:cubicBezTo>
                      <a:pt x="431" y="484"/>
                      <a:pt x="430" y="483"/>
                      <a:pt x="430" y="483"/>
                    </a:cubicBezTo>
                    <a:cubicBezTo>
                      <a:pt x="431" y="483"/>
                      <a:pt x="431" y="483"/>
                      <a:pt x="431" y="483"/>
                    </a:cubicBezTo>
                    <a:cubicBezTo>
                      <a:pt x="431" y="483"/>
                      <a:pt x="431" y="482"/>
                      <a:pt x="431" y="482"/>
                    </a:cubicBezTo>
                    <a:cubicBezTo>
                      <a:pt x="430" y="482"/>
                      <a:pt x="430" y="482"/>
                      <a:pt x="429" y="482"/>
                    </a:cubicBezTo>
                    <a:cubicBezTo>
                      <a:pt x="429" y="482"/>
                      <a:pt x="429" y="481"/>
                      <a:pt x="429" y="481"/>
                    </a:cubicBezTo>
                    <a:cubicBezTo>
                      <a:pt x="428" y="485"/>
                      <a:pt x="423" y="482"/>
                      <a:pt x="422" y="485"/>
                    </a:cubicBezTo>
                    <a:cubicBezTo>
                      <a:pt x="422" y="483"/>
                      <a:pt x="423" y="483"/>
                      <a:pt x="423" y="482"/>
                    </a:cubicBezTo>
                    <a:cubicBezTo>
                      <a:pt x="422" y="483"/>
                      <a:pt x="421" y="482"/>
                      <a:pt x="420" y="483"/>
                    </a:cubicBezTo>
                    <a:cubicBezTo>
                      <a:pt x="421" y="479"/>
                      <a:pt x="423" y="476"/>
                      <a:pt x="424" y="472"/>
                    </a:cubicBezTo>
                    <a:cubicBezTo>
                      <a:pt x="426" y="472"/>
                      <a:pt x="427" y="472"/>
                      <a:pt x="429" y="471"/>
                    </a:cubicBezTo>
                    <a:cubicBezTo>
                      <a:pt x="428" y="475"/>
                      <a:pt x="427" y="474"/>
                      <a:pt x="429" y="477"/>
                    </a:cubicBezTo>
                    <a:cubicBezTo>
                      <a:pt x="427" y="475"/>
                      <a:pt x="427" y="480"/>
                      <a:pt x="425" y="477"/>
                    </a:cubicBezTo>
                    <a:cubicBezTo>
                      <a:pt x="425" y="481"/>
                      <a:pt x="428" y="479"/>
                      <a:pt x="431" y="479"/>
                    </a:cubicBezTo>
                    <a:cubicBezTo>
                      <a:pt x="431" y="477"/>
                      <a:pt x="430" y="477"/>
                      <a:pt x="429" y="476"/>
                    </a:cubicBezTo>
                    <a:cubicBezTo>
                      <a:pt x="432" y="476"/>
                      <a:pt x="433" y="477"/>
                      <a:pt x="432" y="479"/>
                    </a:cubicBezTo>
                    <a:cubicBezTo>
                      <a:pt x="434" y="480"/>
                      <a:pt x="432" y="476"/>
                      <a:pt x="435" y="477"/>
                    </a:cubicBezTo>
                    <a:cubicBezTo>
                      <a:pt x="434" y="479"/>
                      <a:pt x="436" y="479"/>
                      <a:pt x="439" y="478"/>
                    </a:cubicBezTo>
                    <a:cubicBezTo>
                      <a:pt x="439" y="478"/>
                      <a:pt x="439" y="478"/>
                      <a:pt x="439" y="478"/>
                    </a:cubicBezTo>
                    <a:cubicBezTo>
                      <a:pt x="440" y="478"/>
                      <a:pt x="441" y="477"/>
                      <a:pt x="442" y="477"/>
                    </a:cubicBezTo>
                    <a:cubicBezTo>
                      <a:pt x="439" y="476"/>
                      <a:pt x="443" y="476"/>
                      <a:pt x="443" y="474"/>
                    </a:cubicBezTo>
                    <a:cubicBezTo>
                      <a:pt x="436" y="474"/>
                      <a:pt x="433" y="476"/>
                      <a:pt x="429" y="473"/>
                    </a:cubicBezTo>
                    <a:cubicBezTo>
                      <a:pt x="429" y="472"/>
                      <a:pt x="431" y="472"/>
                      <a:pt x="431" y="468"/>
                    </a:cubicBezTo>
                    <a:cubicBezTo>
                      <a:pt x="429" y="468"/>
                      <a:pt x="429" y="469"/>
                      <a:pt x="430" y="470"/>
                    </a:cubicBezTo>
                    <a:cubicBezTo>
                      <a:pt x="428" y="471"/>
                      <a:pt x="426" y="471"/>
                      <a:pt x="425" y="471"/>
                    </a:cubicBezTo>
                    <a:cubicBezTo>
                      <a:pt x="425" y="470"/>
                      <a:pt x="425" y="470"/>
                      <a:pt x="425" y="469"/>
                    </a:cubicBezTo>
                    <a:cubicBezTo>
                      <a:pt x="423" y="469"/>
                      <a:pt x="422" y="470"/>
                      <a:pt x="420" y="471"/>
                    </a:cubicBezTo>
                    <a:cubicBezTo>
                      <a:pt x="418" y="471"/>
                      <a:pt x="417" y="472"/>
                      <a:pt x="415" y="473"/>
                    </a:cubicBezTo>
                    <a:cubicBezTo>
                      <a:pt x="416" y="473"/>
                      <a:pt x="417" y="473"/>
                      <a:pt x="417" y="473"/>
                    </a:cubicBezTo>
                    <a:cubicBezTo>
                      <a:pt x="416" y="474"/>
                      <a:pt x="415" y="475"/>
                      <a:pt x="413" y="475"/>
                    </a:cubicBezTo>
                    <a:cubicBezTo>
                      <a:pt x="413" y="474"/>
                      <a:pt x="413" y="474"/>
                      <a:pt x="413" y="473"/>
                    </a:cubicBezTo>
                    <a:cubicBezTo>
                      <a:pt x="415" y="470"/>
                      <a:pt x="420" y="469"/>
                      <a:pt x="422" y="465"/>
                    </a:cubicBezTo>
                    <a:cubicBezTo>
                      <a:pt x="426" y="465"/>
                      <a:pt x="431" y="464"/>
                      <a:pt x="435" y="463"/>
                    </a:cubicBezTo>
                    <a:cubicBezTo>
                      <a:pt x="444" y="468"/>
                      <a:pt x="453" y="475"/>
                      <a:pt x="464" y="467"/>
                    </a:cubicBezTo>
                    <a:cubicBezTo>
                      <a:pt x="464" y="469"/>
                      <a:pt x="463" y="470"/>
                      <a:pt x="463" y="472"/>
                    </a:cubicBezTo>
                    <a:cubicBezTo>
                      <a:pt x="465" y="471"/>
                      <a:pt x="467" y="464"/>
                      <a:pt x="464" y="466"/>
                    </a:cubicBezTo>
                    <a:cubicBezTo>
                      <a:pt x="466" y="462"/>
                      <a:pt x="465" y="456"/>
                      <a:pt x="458" y="454"/>
                    </a:cubicBezTo>
                    <a:cubicBezTo>
                      <a:pt x="462" y="451"/>
                      <a:pt x="465" y="446"/>
                      <a:pt x="465" y="442"/>
                    </a:cubicBezTo>
                    <a:cubicBezTo>
                      <a:pt x="469" y="442"/>
                      <a:pt x="472" y="446"/>
                      <a:pt x="475" y="446"/>
                    </a:cubicBezTo>
                    <a:cubicBezTo>
                      <a:pt x="476" y="439"/>
                      <a:pt x="482" y="442"/>
                      <a:pt x="484" y="445"/>
                    </a:cubicBezTo>
                    <a:cubicBezTo>
                      <a:pt x="486" y="442"/>
                      <a:pt x="491" y="442"/>
                      <a:pt x="493" y="444"/>
                    </a:cubicBezTo>
                    <a:cubicBezTo>
                      <a:pt x="494" y="441"/>
                      <a:pt x="498" y="442"/>
                      <a:pt x="499" y="442"/>
                    </a:cubicBezTo>
                    <a:cubicBezTo>
                      <a:pt x="502" y="444"/>
                      <a:pt x="504" y="446"/>
                      <a:pt x="507" y="446"/>
                    </a:cubicBezTo>
                    <a:cubicBezTo>
                      <a:pt x="508" y="444"/>
                      <a:pt x="506" y="442"/>
                      <a:pt x="504" y="440"/>
                    </a:cubicBezTo>
                    <a:cubicBezTo>
                      <a:pt x="502" y="438"/>
                      <a:pt x="506" y="435"/>
                      <a:pt x="509" y="435"/>
                    </a:cubicBezTo>
                    <a:cubicBezTo>
                      <a:pt x="507" y="435"/>
                      <a:pt x="506" y="435"/>
                      <a:pt x="506" y="433"/>
                    </a:cubicBezTo>
                    <a:cubicBezTo>
                      <a:pt x="505" y="433"/>
                      <a:pt x="503" y="434"/>
                      <a:pt x="502" y="434"/>
                    </a:cubicBezTo>
                    <a:cubicBezTo>
                      <a:pt x="502" y="434"/>
                      <a:pt x="502" y="434"/>
                      <a:pt x="502" y="434"/>
                    </a:cubicBezTo>
                    <a:cubicBezTo>
                      <a:pt x="506" y="424"/>
                      <a:pt x="516" y="436"/>
                      <a:pt x="505" y="438"/>
                    </a:cubicBezTo>
                    <a:cubicBezTo>
                      <a:pt x="505" y="441"/>
                      <a:pt x="509" y="442"/>
                      <a:pt x="511" y="444"/>
                    </a:cubicBezTo>
                    <a:cubicBezTo>
                      <a:pt x="509" y="441"/>
                      <a:pt x="511" y="441"/>
                      <a:pt x="514" y="440"/>
                    </a:cubicBezTo>
                    <a:cubicBezTo>
                      <a:pt x="513" y="432"/>
                      <a:pt x="515" y="427"/>
                      <a:pt x="524" y="429"/>
                    </a:cubicBezTo>
                    <a:cubicBezTo>
                      <a:pt x="525" y="429"/>
                      <a:pt x="522" y="433"/>
                      <a:pt x="525" y="434"/>
                    </a:cubicBezTo>
                    <a:cubicBezTo>
                      <a:pt x="528" y="435"/>
                      <a:pt x="528" y="433"/>
                      <a:pt x="530" y="433"/>
                    </a:cubicBezTo>
                    <a:cubicBezTo>
                      <a:pt x="534" y="433"/>
                      <a:pt x="534" y="437"/>
                      <a:pt x="537" y="438"/>
                    </a:cubicBezTo>
                    <a:cubicBezTo>
                      <a:pt x="538" y="438"/>
                      <a:pt x="540" y="437"/>
                      <a:pt x="540" y="436"/>
                    </a:cubicBezTo>
                    <a:cubicBezTo>
                      <a:pt x="538" y="433"/>
                      <a:pt x="531" y="433"/>
                      <a:pt x="533" y="428"/>
                    </a:cubicBezTo>
                    <a:cubicBezTo>
                      <a:pt x="531" y="428"/>
                      <a:pt x="530" y="428"/>
                      <a:pt x="529" y="427"/>
                    </a:cubicBezTo>
                    <a:cubicBezTo>
                      <a:pt x="530" y="426"/>
                      <a:pt x="531" y="425"/>
                      <a:pt x="532" y="425"/>
                    </a:cubicBezTo>
                    <a:cubicBezTo>
                      <a:pt x="533" y="424"/>
                      <a:pt x="534" y="424"/>
                      <a:pt x="535" y="424"/>
                    </a:cubicBezTo>
                    <a:cubicBezTo>
                      <a:pt x="535" y="424"/>
                      <a:pt x="535" y="424"/>
                      <a:pt x="536" y="424"/>
                    </a:cubicBezTo>
                    <a:cubicBezTo>
                      <a:pt x="537" y="428"/>
                      <a:pt x="540" y="432"/>
                      <a:pt x="547" y="433"/>
                    </a:cubicBezTo>
                    <a:cubicBezTo>
                      <a:pt x="543" y="430"/>
                      <a:pt x="543" y="427"/>
                      <a:pt x="543" y="424"/>
                    </a:cubicBezTo>
                    <a:cubicBezTo>
                      <a:pt x="544" y="424"/>
                      <a:pt x="546" y="424"/>
                      <a:pt x="547" y="424"/>
                    </a:cubicBezTo>
                    <a:cubicBezTo>
                      <a:pt x="546" y="423"/>
                      <a:pt x="546" y="423"/>
                      <a:pt x="546" y="422"/>
                    </a:cubicBezTo>
                    <a:cubicBezTo>
                      <a:pt x="549" y="422"/>
                      <a:pt x="551" y="425"/>
                      <a:pt x="554" y="425"/>
                    </a:cubicBezTo>
                    <a:cubicBezTo>
                      <a:pt x="553" y="422"/>
                      <a:pt x="549" y="421"/>
                      <a:pt x="546" y="420"/>
                    </a:cubicBezTo>
                    <a:cubicBezTo>
                      <a:pt x="546" y="420"/>
                      <a:pt x="546" y="420"/>
                      <a:pt x="546" y="420"/>
                    </a:cubicBezTo>
                    <a:cubicBezTo>
                      <a:pt x="546" y="420"/>
                      <a:pt x="546" y="420"/>
                      <a:pt x="546" y="420"/>
                    </a:cubicBezTo>
                    <a:cubicBezTo>
                      <a:pt x="545" y="420"/>
                      <a:pt x="544" y="420"/>
                      <a:pt x="544" y="420"/>
                    </a:cubicBezTo>
                    <a:cubicBezTo>
                      <a:pt x="545" y="417"/>
                      <a:pt x="546" y="415"/>
                      <a:pt x="546" y="411"/>
                    </a:cubicBezTo>
                    <a:cubicBezTo>
                      <a:pt x="547" y="410"/>
                      <a:pt x="552" y="412"/>
                      <a:pt x="556" y="411"/>
                    </a:cubicBezTo>
                    <a:cubicBezTo>
                      <a:pt x="552" y="408"/>
                      <a:pt x="549" y="407"/>
                      <a:pt x="544" y="407"/>
                    </a:cubicBezTo>
                    <a:cubicBezTo>
                      <a:pt x="543" y="407"/>
                      <a:pt x="543" y="406"/>
                      <a:pt x="543" y="405"/>
                    </a:cubicBezTo>
                    <a:cubicBezTo>
                      <a:pt x="545" y="404"/>
                      <a:pt x="547" y="403"/>
                      <a:pt x="546" y="403"/>
                    </a:cubicBezTo>
                    <a:cubicBezTo>
                      <a:pt x="546" y="404"/>
                      <a:pt x="545" y="404"/>
                      <a:pt x="543" y="404"/>
                    </a:cubicBezTo>
                    <a:cubicBezTo>
                      <a:pt x="543" y="403"/>
                      <a:pt x="543" y="403"/>
                      <a:pt x="542" y="403"/>
                    </a:cubicBezTo>
                    <a:cubicBezTo>
                      <a:pt x="543" y="399"/>
                      <a:pt x="546" y="403"/>
                      <a:pt x="548" y="402"/>
                    </a:cubicBezTo>
                    <a:cubicBezTo>
                      <a:pt x="548" y="399"/>
                      <a:pt x="545" y="398"/>
                      <a:pt x="541" y="398"/>
                    </a:cubicBezTo>
                    <a:cubicBezTo>
                      <a:pt x="544" y="378"/>
                      <a:pt x="576" y="395"/>
                      <a:pt x="585" y="398"/>
                    </a:cubicBezTo>
                    <a:cubicBezTo>
                      <a:pt x="585" y="399"/>
                      <a:pt x="587" y="397"/>
                      <a:pt x="587" y="398"/>
                    </a:cubicBezTo>
                    <a:cubicBezTo>
                      <a:pt x="589" y="399"/>
                      <a:pt x="590" y="403"/>
                      <a:pt x="589" y="406"/>
                    </a:cubicBezTo>
                    <a:cubicBezTo>
                      <a:pt x="591" y="406"/>
                      <a:pt x="592" y="406"/>
                      <a:pt x="592" y="407"/>
                    </a:cubicBezTo>
                    <a:cubicBezTo>
                      <a:pt x="599" y="409"/>
                      <a:pt x="590" y="414"/>
                      <a:pt x="591" y="418"/>
                    </a:cubicBezTo>
                    <a:cubicBezTo>
                      <a:pt x="595" y="415"/>
                      <a:pt x="597" y="410"/>
                      <a:pt x="603" y="411"/>
                    </a:cubicBezTo>
                    <a:cubicBezTo>
                      <a:pt x="603" y="410"/>
                      <a:pt x="603" y="409"/>
                      <a:pt x="603" y="407"/>
                    </a:cubicBezTo>
                    <a:cubicBezTo>
                      <a:pt x="607" y="407"/>
                      <a:pt x="608" y="408"/>
                      <a:pt x="609" y="407"/>
                    </a:cubicBezTo>
                    <a:cubicBezTo>
                      <a:pt x="611" y="410"/>
                      <a:pt x="615" y="410"/>
                      <a:pt x="618" y="409"/>
                    </a:cubicBezTo>
                    <a:cubicBezTo>
                      <a:pt x="618" y="407"/>
                      <a:pt x="616" y="407"/>
                      <a:pt x="614" y="407"/>
                    </a:cubicBezTo>
                    <a:cubicBezTo>
                      <a:pt x="614" y="405"/>
                      <a:pt x="619" y="406"/>
                      <a:pt x="621" y="407"/>
                    </a:cubicBezTo>
                    <a:cubicBezTo>
                      <a:pt x="622" y="411"/>
                      <a:pt x="619" y="413"/>
                      <a:pt x="619" y="416"/>
                    </a:cubicBezTo>
                    <a:cubicBezTo>
                      <a:pt x="617" y="416"/>
                      <a:pt x="616" y="414"/>
                      <a:pt x="612" y="415"/>
                    </a:cubicBezTo>
                    <a:cubicBezTo>
                      <a:pt x="609" y="418"/>
                      <a:pt x="609" y="422"/>
                      <a:pt x="609" y="424"/>
                    </a:cubicBezTo>
                    <a:cubicBezTo>
                      <a:pt x="612" y="426"/>
                      <a:pt x="612" y="421"/>
                      <a:pt x="615" y="421"/>
                    </a:cubicBezTo>
                    <a:cubicBezTo>
                      <a:pt x="616" y="431"/>
                      <a:pt x="616" y="435"/>
                      <a:pt x="612" y="444"/>
                    </a:cubicBezTo>
                    <a:cubicBezTo>
                      <a:pt x="616" y="443"/>
                      <a:pt x="614" y="440"/>
                      <a:pt x="616" y="438"/>
                    </a:cubicBezTo>
                    <a:cubicBezTo>
                      <a:pt x="622" y="431"/>
                      <a:pt x="640" y="433"/>
                      <a:pt x="634" y="442"/>
                    </a:cubicBezTo>
                    <a:cubicBezTo>
                      <a:pt x="631" y="446"/>
                      <a:pt x="623" y="445"/>
                      <a:pt x="621" y="448"/>
                    </a:cubicBezTo>
                    <a:cubicBezTo>
                      <a:pt x="620" y="450"/>
                      <a:pt x="624" y="456"/>
                      <a:pt x="623" y="458"/>
                    </a:cubicBezTo>
                    <a:cubicBezTo>
                      <a:pt x="622" y="460"/>
                      <a:pt x="619" y="458"/>
                      <a:pt x="618" y="458"/>
                    </a:cubicBezTo>
                    <a:cubicBezTo>
                      <a:pt x="611" y="461"/>
                      <a:pt x="617" y="471"/>
                      <a:pt x="627" y="472"/>
                    </a:cubicBezTo>
                    <a:cubicBezTo>
                      <a:pt x="627" y="474"/>
                      <a:pt x="625" y="475"/>
                      <a:pt x="626" y="477"/>
                    </a:cubicBezTo>
                    <a:cubicBezTo>
                      <a:pt x="630" y="478"/>
                      <a:pt x="629" y="475"/>
                      <a:pt x="630" y="474"/>
                    </a:cubicBezTo>
                    <a:cubicBezTo>
                      <a:pt x="638" y="475"/>
                      <a:pt x="636" y="478"/>
                      <a:pt x="645" y="479"/>
                    </a:cubicBezTo>
                    <a:cubicBezTo>
                      <a:pt x="646" y="486"/>
                      <a:pt x="653" y="489"/>
                      <a:pt x="661" y="488"/>
                    </a:cubicBezTo>
                    <a:cubicBezTo>
                      <a:pt x="659" y="499"/>
                      <a:pt x="668" y="502"/>
                      <a:pt x="678" y="506"/>
                    </a:cubicBezTo>
                    <a:cubicBezTo>
                      <a:pt x="680" y="502"/>
                      <a:pt x="685" y="504"/>
                      <a:pt x="688" y="502"/>
                    </a:cubicBezTo>
                    <a:cubicBezTo>
                      <a:pt x="691" y="508"/>
                      <a:pt x="696" y="515"/>
                      <a:pt x="709" y="514"/>
                    </a:cubicBezTo>
                    <a:cubicBezTo>
                      <a:pt x="711" y="514"/>
                      <a:pt x="710" y="516"/>
                      <a:pt x="710" y="517"/>
                    </a:cubicBezTo>
                    <a:cubicBezTo>
                      <a:pt x="720" y="511"/>
                      <a:pt x="725" y="525"/>
                      <a:pt x="729" y="527"/>
                    </a:cubicBezTo>
                    <a:cubicBezTo>
                      <a:pt x="729" y="518"/>
                      <a:pt x="742" y="520"/>
                      <a:pt x="745" y="518"/>
                    </a:cubicBezTo>
                    <a:cubicBezTo>
                      <a:pt x="746" y="517"/>
                      <a:pt x="746" y="516"/>
                      <a:pt x="747" y="515"/>
                    </a:cubicBezTo>
                    <a:cubicBezTo>
                      <a:pt x="747" y="515"/>
                      <a:pt x="749" y="515"/>
                      <a:pt x="749" y="515"/>
                    </a:cubicBezTo>
                    <a:cubicBezTo>
                      <a:pt x="752" y="513"/>
                      <a:pt x="750" y="509"/>
                      <a:pt x="755" y="506"/>
                    </a:cubicBezTo>
                    <a:cubicBezTo>
                      <a:pt x="756" y="503"/>
                      <a:pt x="752" y="503"/>
                      <a:pt x="751" y="501"/>
                    </a:cubicBezTo>
                    <a:cubicBezTo>
                      <a:pt x="757" y="501"/>
                      <a:pt x="763" y="506"/>
                      <a:pt x="773" y="505"/>
                    </a:cubicBezTo>
                    <a:cubicBezTo>
                      <a:pt x="775" y="505"/>
                      <a:pt x="773" y="508"/>
                      <a:pt x="775" y="508"/>
                    </a:cubicBezTo>
                    <a:cubicBezTo>
                      <a:pt x="776" y="500"/>
                      <a:pt x="787" y="506"/>
                      <a:pt x="790" y="510"/>
                    </a:cubicBezTo>
                    <a:cubicBezTo>
                      <a:pt x="787" y="497"/>
                      <a:pt x="799" y="494"/>
                      <a:pt x="800" y="483"/>
                    </a:cubicBezTo>
                    <a:cubicBezTo>
                      <a:pt x="800" y="483"/>
                      <a:pt x="800" y="483"/>
                      <a:pt x="800" y="483"/>
                    </a:cubicBezTo>
                    <a:cubicBezTo>
                      <a:pt x="800" y="482"/>
                      <a:pt x="800" y="482"/>
                      <a:pt x="800" y="483"/>
                    </a:cubicBezTo>
                    <a:cubicBezTo>
                      <a:pt x="806" y="479"/>
                      <a:pt x="808" y="485"/>
                      <a:pt x="814" y="483"/>
                    </a:cubicBezTo>
                    <a:cubicBezTo>
                      <a:pt x="812" y="475"/>
                      <a:pt x="799" y="475"/>
                      <a:pt x="796" y="469"/>
                    </a:cubicBezTo>
                    <a:cubicBezTo>
                      <a:pt x="797" y="467"/>
                      <a:pt x="804" y="469"/>
                      <a:pt x="801" y="465"/>
                    </a:cubicBezTo>
                    <a:cubicBezTo>
                      <a:pt x="804" y="467"/>
                      <a:pt x="811" y="466"/>
                      <a:pt x="815" y="467"/>
                    </a:cubicBezTo>
                    <a:cubicBezTo>
                      <a:pt x="803" y="475"/>
                      <a:pt x="820" y="485"/>
                      <a:pt x="831" y="481"/>
                    </a:cubicBezTo>
                    <a:cubicBezTo>
                      <a:pt x="834" y="478"/>
                      <a:pt x="830" y="476"/>
                      <a:pt x="832" y="474"/>
                    </a:cubicBezTo>
                    <a:cubicBezTo>
                      <a:pt x="841" y="477"/>
                      <a:pt x="846" y="473"/>
                      <a:pt x="855" y="473"/>
                    </a:cubicBezTo>
                    <a:cubicBezTo>
                      <a:pt x="849" y="472"/>
                      <a:pt x="850" y="468"/>
                      <a:pt x="847" y="465"/>
                    </a:cubicBezTo>
                    <a:cubicBezTo>
                      <a:pt x="841" y="460"/>
                      <a:pt x="828" y="459"/>
                      <a:pt x="824" y="454"/>
                    </a:cubicBezTo>
                    <a:cubicBezTo>
                      <a:pt x="823" y="455"/>
                      <a:pt x="823" y="456"/>
                      <a:pt x="823" y="458"/>
                    </a:cubicBezTo>
                    <a:cubicBezTo>
                      <a:pt x="818" y="458"/>
                      <a:pt x="818" y="456"/>
                      <a:pt x="814" y="456"/>
                    </a:cubicBezTo>
                    <a:cubicBezTo>
                      <a:pt x="816" y="453"/>
                      <a:pt x="820" y="454"/>
                      <a:pt x="824" y="451"/>
                    </a:cubicBezTo>
                    <a:cubicBezTo>
                      <a:pt x="826" y="450"/>
                      <a:pt x="827" y="447"/>
                      <a:pt x="829" y="446"/>
                    </a:cubicBezTo>
                    <a:cubicBezTo>
                      <a:pt x="834" y="442"/>
                      <a:pt x="842" y="441"/>
                      <a:pt x="838" y="433"/>
                    </a:cubicBezTo>
                    <a:cubicBezTo>
                      <a:pt x="843" y="434"/>
                      <a:pt x="847" y="442"/>
                      <a:pt x="854" y="444"/>
                    </a:cubicBezTo>
                    <a:cubicBezTo>
                      <a:pt x="855" y="440"/>
                      <a:pt x="856" y="438"/>
                      <a:pt x="856" y="436"/>
                    </a:cubicBezTo>
                    <a:cubicBezTo>
                      <a:pt x="858" y="426"/>
                      <a:pt x="878" y="413"/>
                      <a:pt x="889" y="419"/>
                    </a:cubicBezTo>
                    <a:cubicBezTo>
                      <a:pt x="890" y="420"/>
                      <a:pt x="889" y="420"/>
                      <a:pt x="890" y="422"/>
                    </a:cubicBezTo>
                    <a:cubicBezTo>
                      <a:pt x="891" y="423"/>
                      <a:pt x="895" y="424"/>
                      <a:pt x="897" y="425"/>
                    </a:cubicBezTo>
                    <a:cubicBezTo>
                      <a:pt x="901" y="427"/>
                      <a:pt x="905" y="432"/>
                      <a:pt x="910" y="429"/>
                    </a:cubicBezTo>
                    <a:cubicBezTo>
                      <a:pt x="910" y="426"/>
                      <a:pt x="908" y="425"/>
                      <a:pt x="906" y="424"/>
                    </a:cubicBezTo>
                    <a:cubicBezTo>
                      <a:pt x="909" y="421"/>
                      <a:pt x="907" y="416"/>
                      <a:pt x="902" y="415"/>
                    </a:cubicBezTo>
                    <a:cubicBezTo>
                      <a:pt x="905" y="414"/>
                      <a:pt x="907" y="413"/>
                      <a:pt x="911" y="413"/>
                    </a:cubicBezTo>
                    <a:cubicBezTo>
                      <a:pt x="910" y="409"/>
                      <a:pt x="919" y="409"/>
                      <a:pt x="917" y="407"/>
                    </a:cubicBezTo>
                    <a:cubicBezTo>
                      <a:pt x="919" y="408"/>
                      <a:pt x="921" y="407"/>
                      <a:pt x="926" y="407"/>
                    </a:cubicBezTo>
                    <a:cubicBezTo>
                      <a:pt x="927" y="405"/>
                      <a:pt x="925" y="404"/>
                      <a:pt x="924" y="402"/>
                    </a:cubicBezTo>
                    <a:cubicBezTo>
                      <a:pt x="930" y="400"/>
                      <a:pt x="929" y="406"/>
                      <a:pt x="932" y="407"/>
                    </a:cubicBezTo>
                    <a:cubicBezTo>
                      <a:pt x="938" y="410"/>
                      <a:pt x="944" y="405"/>
                      <a:pt x="949" y="408"/>
                    </a:cubicBezTo>
                    <a:cubicBezTo>
                      <a:pt x="950" y="406"/>
                      <a:pt x="947" y="403"/>
                      <a:pt x="948" y="399"/>
                    </a:cubicBezTo>
                    <a:cubicBezTo>
                      <a:pt x="949" y="398"/>
                      <a:pt x="952" y="400"/>
                      <a:pt x="956" y="399"/>
                    </a:cubicBezTo>
                    <a:cubicBezTo>
                      <a:pt x="954" y="401"/>
                      <a:pt x="955" y="402"/>
                      <a:pt x="954" y="405"/>
                    </a:cubicBezTo>
                    <a:cubicBezTo>
                      <a:pt x="956" y="406"/>
                      <a:pt x="957" y="407"/>
                      <a:pt x="961" y="407"/>
                    </a:cubicBezTo>
                    <a:cubicBezTo>
                      <a:pt x="961" y="404"/>
                      <a:pt x="963" y="403"/>
                      <a:pt x="968" y="404"/>
                    </a:cubicBezTo>
                    <a:cubicBezTo>
                      <a:pt x="950" y="395"/>
                      <a:pt x="975" y="396"/>
                      <a:pt x="983" y="400"/>
                    </a:cubicBezTo>
                    <a:cubicBezTo>
                      <a:pt x="983" y="393"/>
                      <a:pt x="969" y="398"/>
                      <a:pt x="967" y="393"/>
                    </a:cubicBezTo>
                    <a:cubicBezTo>
                      <a:pt x="966" y="389"/>
                      <a:pt x="979" y="390"/>
                      <a:pt x="983" y="390"/>
                    </a:cubicBezTo>
                    <a:cubicBezTo>
                      <a:pt x="990" y="391"/>
                      <a:pt x="997" y="394"/>
                      <a:pt x="1002" y="395"/>
                    </a:cubicBezTo>
                    <a:cubicBezTo>
                      <a:pt x="1001" y="396"/>
                      <a:pt x="1000" y="397"/>
                      <a:pt x="999" y="397"/>
                    </a:cubicBezTo>
                    <a:cubicBezTo>
                      <a:pt x="1007" y="400"/>
                      <a:pt x="1020" y="401"/>
                      <a:pt x="1030" y="402"/>
                    </a:cubicBezTo>
                    <a:cubicBezTo>
                      <a:pt x="1027" y="397"/>
                      <a:pt x="1022" y="401"/>
                      <a:pt x="1018" y="399"/>
                    </a:cubicBezTo>
                    <a:cubicBezTo>
                      <a:pt x="1012" y="397"/>
                      <a:pt x="1014" y="393"/>
                      <a:pt x="1008" y="391"/>
                    </a:cubicBezTo>
                    <a:cubicBezTo>
                      <a:pt x="1003" y="389"/>
                      <a:pt x="999" y="383"/>
                      <a:pt x="992" y="383"/>
                    </a:cubicBezTo>
                    <a:cubicBezTo>
                      <a:pt x="991" y="384"/>
                      <a:pt x="991" y="385"/>
                      <a:pt x="990" y="386"/>
                    </a:cubicBezTo>
                    <a:cubicBezTo>
                      <a:pt x="981" y="383"/>
                      <a:pt x="968" y="382"/>
                      <a:pt x="963" y="375"/>
                    </a:cubicBezTo>
                    <a:cubicBezTo>
                      <a:pt x="956" y="379"/>
                      <a:pt x="967" y="382"/>
                      <a:pt x="966" y="387"/>
                    </a:cubicBezTo>
                    <a:cubicBezTo>
                      <a:pt x="961" y="386"/>
                      <a:pt x="958" y="378"/>
                      <a:pt x="952" y="377"/>
                    </a:cubicBezTo>
                    <a:cubicBezTo>
                      <a:pt x="952" y="376"/>
                      <a:pt x="955" y="377"/>
                      <a:pt x="958" y="377"/>
                    </a:cubicBezTo>
                    <a:cubicBezTo>
                      <a:pt x="963" y="371"/>
                      <a:pt x="978" y="372"/>
                      <a:pt x="981" y="364"/>
                    </a:cubicBezTo>
                    <a:cubicBezTo>
                      <a:pt x="983" y="358"/>
                      <a:pt x="977" y="354"/>
                      <a:pt x="975" y="346"/>
                    </a:cubicBezTo>
                    <a:cubicBezTo>
                      <a:pt x="970" y="346"/>
                      <a:pt x="968" y="342"/>
                      <a:pt x="970" y="339"/>
                    </a:cubicBezTo>
                    <a:cubicBezTo>
                      <a:pt x="970" y="337"/>
                      <a:pt x="976" y="337"/>
                      <a:pt x="977" y="334"/>
                    </a:cubicBezTo>
                    <a:cubicBezTo>
                      <a:pt x="979" y="330"/>
                      <a:pt x="973" y="321"/>
                      <a:pt x="975" y="316"/>
                    </a:cubicBezTo>
                    <a:cubicBezTo>
                      <a:pt x="964" y="316"/>
                      <a:pt x="957" y="318"/>
                      <a:pt x="957" y="324"/>
                    </a:cubicBezTo>
                    <a:cubicBezTo>
                      <a:pt x="957" y="326"/>
                      <a:pt x="960" y="328"/>
                      <a:pt x="961" y="330"/>
                    </a:cubicBezTo>
                    <a:cubicBezTo>
                      <a:pt x="961" y="335"/>
                      <a:pt x="960" y="338"/>
                      <a:pt x="963" y="341"/>
                    </a:cubicBezTo>
                    <a:cubicBezTo>
                      <a:pt x="959" y="341"/>
                      <a:pt x="959" y="337"/>
                      <a:pt x="955" y="336"/>
                    </a:cubicBezTo>
                    <a:cubicBezTo>
                      <a:pt x="951" y="340"/>
                      <a:pt x="959" y="346"/>
                      <a:pt x="952" y="348"/>
                    </a:cubicBezTo>
                    <a:cubicBezTo>
                      <a:pt x="944" y="344"/>
                      <a:pt x="955" y="340"/>
                      <a:pt x="953" y="334"/>
                    </a:cubicBezTo>
                    <a:cubicBezTo>
                      <a:pt x="951" y="335"/>
                      <a:pt x="946" y="334"/>
                      <a:pt x="946" y="337"/>
                    </a:cubicBezTo>
                    <a:cubicBezTo>
                      <a:pt x="944" y="332"/>
                      <a:pt x="944" y="329"/>
                      <a:pt x="942" y="323"/>
                    </a:cubicBezTo>
                    <a:cubicBezTo>
                      <a:pt x="946" y="323"/>
                      <a:pt x="945" y="326"/>
                      <a:pt x="949" y="327"/>
                    </a:cubicBezTo>
                    <a:cubicBezTo>
                      <a:pt x="951" y="326"/>
                      <a:pt x="952" y="325"/>
                      <a:pt x="952" y="323"/>
                    </a:cubicBezTo>
                    <a:cubicBezTo>
                      <a:pt x="946" y="322"/>
                      <a:pt x="946" y="322"/>
                      <a:pt x="941" y="321"/>
                    </a:cubicBezTo>
                    <a:cubicBezTo>
                      <a:pt x="942" y="319"/>
                      <a:pt x="942" y="316"/>
                      <a:pt x="943" y="313"/>
                    </a:cubicBezTo>
                    <a:cubicBezTo>
                      <a:pt x="944" y="313"/>
                      <a:pt x="944" y="313"/>
                      <a:pt x="944" y="313"/>
                    </a:cubicBezTo>
                    <a:cubicBezTo>
                      <a:pt x="944" y="313"/>
                      <a:pt x="944" y="313"/>
                      <a:pt x="944" y="313"/>
                    </a:cubicBezTo>
                    <a:cubicBezTo>
                      <a:pt x="945" y="313"/>
                      <a:pt x="945" y="313"/>
                      <a:pt x="946" y="313"/>
                    </a:cubicBezTo>
                    <a:cubicBezTo>
                      <a:pt x="946" y="313"/>
                      <a:pt x="946" y="312"/>
                      <a:pt x="946" y="312"/>
                    </a:cubicBezTo>
                    <a:cubicBezTo>
                      <a:pt x="946" y="312"/>
                      <a:pt x="946" y="312"/>
                      <a:pt x="946" y="312"/>
                    </a:cubicBezTo>
                    <a:cubicBezTo>
                      <a:pt x="947" y="311"/>
                      <a:pt x="950" y="312"/>
                      <a:pt x="952" y="313"/>
                    </a:cubicBezTo>
                    <a:cubicBezTo>
                      <a:pt x="952" y="311"/>
                      <a:pt x="962" y="311"/>
                      <a:pt x="961" y="314"/>
                    </a:cubicBezTo>
                    <a:cubicBezTo>
                      <a:pt x="961" y="313"/>
                      <a:pt x="962" y="312"/>
                      <a:pt x="963" y="311"/>
                    </a:cubicBezTo>
                    <a:cubicBezTo>
                      <a:pt x="960" y="309"/>
                      <a:pt x="955" y="309"/>
                      <a:pt x="950" y="311"/>
                    </a:cubicBezTo>
                    <a:cubicBezTo>
                      <a:pt x="949" y="310"/>
                      <a:pt x="947" y="310"/>
                      <a:pt x="944" y="310"/>
                    </a:cubicBezTo>
                    <a:cubicBezTo>
                      <a:pt x="944" y="309"/>
                      <a:pt x="945" y="307"/>
                      <a:pt x="945" y="306"/>
                    </a:cubicBezTo>
                    <a:cubicBezTo>
                      <a:pt x="953" y="306"/>
                      <a:pt x="961" y="305"/>
                      <a:pt x="968" y="305"/>
                    </a:cubicBezTo>
                    <a:cubicBezTo>
                      <a:pt x="968" y="305"/>
                      <a:pt x="968" y="305"/>
                      <a:pt x="968" y="305"/>
                    </a:cubicBezTo>
                    <a:cubicBezTo>
                      <a:pt x="975" y="308"/>
                      <a:pt x="978" y="307"/>
                      <a:pt x="978" y="305"/>
                    </a:cubicBezTo>
                    <a:cubicBezTo>
                      <a:pt x="979" y="305"/>
                      <a:pt x="979" y="305"/>
                      <a:pt x="979" y="306"/>
                    </a:cubicBezTo>
                    <a:cubicBezTo>
                      <a:pt x="980" y="302"/>
                      <a:pt x="983" y="306"/>
                      <a:pt x="980" y="307"/>
                    </a:cubicBezTo>
                    <a:cubicBezTo>
                      <a:pt x="982" y="308"/>
                      <a:pt x="982" y="306"/>
                      <a:pt x="984" y="306"/>
                    </a:cubicBezTo>
                    <a:cubicBezTo>
                      <a:pt x="981" y="304"/>
                      <a:pt x="983" y="305"/>
                      <a:pt x="983" y="302"/>
                    </a:cubicBezTo>
                    <a:cubicBezTo>
                      <a:pt x="981" y="302"/>
                      <a:pt x="980" y="302"/>
                      <a:pt x="978" y="302"/>
                    </a:cubicBezTo>
                    <a:cubicBezTo>
                      <a:pt x="977" y="301"/>
                      <a:pt x="974" y="299"/>
                      <a:pt x="971" y="302"/>
                    </a:cubicBezTo>
                    <a:cubicBezTo>
                      <a:pt x="971" y="302"/>
                      <a:pt x="971" y="302"/>
                      <a:pt x="971" y="302"/>
                    </a:cubicBezTo>
                    <a:cubicBezTo>
                      <a:pt x="962" y="304"/>
                      <a:pt x="954" y="301"/>
                      <a:pt x="949" y="305"/>
                    </a:cubicBezTo>
                    <a:cubicBezTo>
                      <a:pt x="948" y="304"/>
                      <a:pt x="947" y="304"/>
                      <a:pt x="946" y="304"/>
                    </a:cubicBezTo>
                    <a:cubicBezTo>
                      <a:pt x="947" y="302"/>
                      <a:pt x="948" y="300"/>
                      <a:pt x="950" y="300"/>
                    </a:cubicBezTo>
                    <a:cubicBezTo>
                      <a:pt x="951" y="299"/>
                      <a:pt x="958" y="301"/>
                      <a:pt x="961" y="300"/>
                    </a:cubicBezTo>
                    <a:cubicBezTo>
                      <a:pt x="964" y="298"/>
                      <a:pt x="965" y="296"/>
                      <a:pt x="966" y="295"/>
                    </a:cubicBezTo>
                    <a:cubicBezTo>
                      <a:pt x="969" y="295"/>
                      <a:pt x="971" y="295"/>
                      <a:pt x="974" y="294"/>
                    </a:cubicBezTo>
                    <a:cubicBezTo>
                      <a:pt x="972" y="292"/>
                      <a:pt x="970" y="295"/>
                      <a:pt x="968" y="293"/>
                    </a:cubicBezTo>
                    <a:cubicBezTo>
                      <a:pt x="969" y="293"/>
                      <a:pt x="970" y="292"/>
                      <a:pt x="972" y="292"/>
                    </a:cubicBezTo>
                    <a:cubicBezTo>
                      <a:pt x="971" y="292"/>
                      <a:pt x="971" y="292"/>
                      <a:pt x="971" y="292"/>
                    </a:cubicBezTo>
                    <a:cubicBezTo>
                      <a:pt x="974" y="292"/>
                      <a:pt x="976" y="294"/>
                      <a:pt x="977" y="293"/>
                    </a:cubicBezTo>
                    <a:cubicBezTo>
                      <a:pt x="978" y="298"/>
                      <a:pt x="984" y="304"/>
                      <a:pt x="992" y="298"/>
                    </a:cubicBezTo>
                    <a:cubicBezTo>
                      <a:pt x="996" y="295"/>
                      <a:pt x="994" y="292"/>
                      <a:pt x="991" y="288"/>
                    </a:cubicBezTo>
                    <a:cubicBezTo>
                      <a:pt x="994" y="288"/>
                      <a:pt x="997" y="288"/>
                      <a:pt x="1000" y="288"/>
                    </a:cubicBezTo>
                    <a:cubicBezTo>
                      <a:pt x="1000" y="286"/>
                      <a:pt x="1000" y="285"/>
                      <a:pt x="1002" y="285"/>
                    </a:cubicBezTo>
                    <a:cubicBezTo>
                      <a:pt x="999" y="288"/>
                      <a:pt x="1005" y="289"/>
                      <a:pt x="1005" y="286"/>
                    </a:cubicBezTo>
                    <a:cubicBezTo>
                      <a:pt x="1005" y="289"/>
                      <a:pt x="1007" y="288"/>
                      <a:pt x="1005" y="290"/>
                    </a:cubicBezTo>
                    <a:cubicBezTo>
                      <a:pt x="1008" y="288"/>
                      <a:pt x="1006" y="288"/>
                      <a:pt x="1009" y="290"/>
                    </a:cubicBezTo>
                    <a:cubicBezTo>
                      <a:pt x="1022" y="287"/>
                      <a:pt x="1039" y="290"/>
                      <a:pt x="1051" y="287"/>
                    </a:cubicBezTo>
                    <a:cubicBezTo>
                      <a:pt x="1050" y="286"/>
                      <a:pt x="1049" y="285"/>
                      <a:pt x="1047" y="284"/>
                    </a:cubicBezTo>
                    <a:cubicBezTo>
                      <a:pt x="1047" y="285"/>
                      <a:pt x="1047" y="286"/>
                      <a:pt x="1046" y="286"/>
                    </a:cubicBezTo>
                    <a:cubicBezTo>
                      <a:pt x="1047" y="283"/>
                      <a:pt x="1045" y="286"/>
                      <a:pt x="1045" y="284"/>
                    </a:cubicBezTo>
                    <a:cubicBezTo>
                      <a:pt x="1048" y="280"/>
                      <a:pt x="1050" y="286"/>
                      <a:pt x="1052" y="282"/>
                    </a:cubicBezTo>
                    <a:cubicBezTo>
                      <a:pt x="1052" y="283"/>
                      <a:pt x="1050" y="286"/>
                      <a:pt x="1052" y="286"/>
                    </a:cubicBezTo>
                    <a:cubicBezTo>
                      <a:pt x="1052" y="284"/>
                      <a:pt x="1053" y="286"/>
                      <a:pt x="1053" y="287"/>
                    </a:cubicBezTo>
                    <a:cubicBezTo>
                      <a:pt x="1053" y="284"/>
                      <a:pt x="1057" y="287"/>
                      <a:pt x="1056" y="283"/>
                    </a:cubicBezTo>
                    <a:cubicBezTo>
                      <a:pt x="1055" y="283"/>
                      <a:pt x="1055" y="285"/>
                      <a:pt x="1053" y="284"/>
                    </a:cubicBezTo>
                    <a:cubicBezTo>
                      <a:pt x="1053" y="283"/>
                      <a:pt x="1053" y="282"/>
                      <a:pt x="1053" y="280"/>
                    </a:cubicBezTo>
                    <a:cubicBezTo>
                      <a:pt x="1055" y="284"/>
                      <a:pt x="1063" y="283"/>
                      <a:pt x="1063" y="280"/>
                    </a:cubicBezTo>
                    <a:cubicBezTo>
                      <a:pt x="1064" y="282"/>
                      <a:pt x="1065" y="283"/>
                      <a:pt x="1066" y="283"/>
                    </a:cubicBezTo>
                    <a:cubicBezTo>
                      <a:pt x="1067" y="283"/>
                      <a:pt x="1068" y="283"/>
                      <a:pt x="1069" y="284"/>
                    </a:cubicBezTo>
                    <a:cubicBezTo>
                      <a:pt x="1069" y="285"/>
                      <a:pt x="1069" y="287"/>
                      <a:pt x="1069" y="288"/>
                    </a:cubicBezTo>
                    <a:cubicBezTo>
                      <a:pt x="1068" y="289"/>
                      <a:pt x="1068" y="289"/>
                      <a:pt x="1066" y="290"/>
                    </a:cubicBezTo>
                    <a:cubicBezTo>
                      <a:pt x="1069" y="289"/>
                      <a:pt x="1069" y="290"/>
                      <a:pt x="1069" y="291"/>
                    </a:cubicBezTo>
                    <a:cubicBezTo>
                      <a:pt x="1069" y="292"/>
                      <a:pt x="1069" y="292"/>
                      <a:pt x="1070" y="293"/>
                    </a:cubicBezTo>
                    <a:cubicBezTo>
                      <a:pt x="1068" y="293"/>
                      <a:pt x="1066" y="293"/>
                      <a:pt x="1065" y="293"/>
                    </a:cubicBezTo>
                    <a:cubicBezTo>
                      <a:pt x="1066" y="294"/>
                      <a:pt x="1068" y="295"/>
                      <a:pt x="1070" y="295"/>
                    </a:cubicBezTo>
                    <a:cubicBezTo>
                      <a:pt x="1071" y="296"/>
                      <a:pt x="1071" y="297"/>
                      <a:pt x="1072" y="298"/>
                    </a:cubicBezTo>
                    <a:cubicBezTo>
                      <a:pt x="1072" y="298"/>
                      <a:pt x="1072" y="298"/>
                      <a:pt x="1073" y="299"/>
                    </a:cubicBezTo>
                    <a:cubicBezTo>
                      <a:pt x="1072" y="299"/>
                      <a:pt x="1071" y="300"/>
                      <a:pt x="1070" y="302"/>
                    </a:cubicBezTo>
                    <a:cubicBezTo>
                      <a:pt x="1068" y="301"/>
                      <a:pt x="1067" y="301"/>
                      <a:pt x="1066" y="301"/>
                    </a:cubicBezTo>
                    <a:cubicBezTo>
                      <a:pt x="1066" y="301"/>
                      <a:pt x="1066" y="300"/>
                      <a:pt x="1065" y="300"/>
                    </a:cubicBezTo>
                    <a:cubicBezTo>
                      <a:pt x="1067" y="300"/>
                      <a:pt x="1069" y="299"/>
                      <a:pt x="1071" y="298"/>
                    </a:cubicBezTo>
                    <a:cubicBezTo>
                      <a:pt x="1068" y="297"/>
                      <a:pt x="1067" y="297"/>
                      <a:pt x="1064" y="298"/>
                    </a:cubicBezTo>
                    <a:cubicBezTo>
                      <a:pt x="1063" y="297"/>
                      <a:pt x="1062" y="297"/>
                      <a:pt x="1061" y="296"/>
                    </a:cubicBezTo>
                    <a:cubicBezTo>
                      <a:pt x="1063" y="296"/>
                      <a:pt x="1064" y="295"/>
                      <a:pt x="1064" y="294"/>
                    </a:cubicBezTo>
                    <a:cubicBezTo>
                      <a:pt x="1062" y="294"/>
                      <a:pt x="1060" y="294"/>
                      <a:pt x="1059" y="294"/>
                    </a:cubicBezTo>
                    <a:cubicBezTo>
                      <a:pt x="1056" y="293"/>
                      <a:pt x="1052" y="292"/>
                      <a:pt x="1050" y="291"/>
                    </a:cubicBezTo>
                    <a:cubicBezTo>
                      <a:pt x="1050" y="291"/>
                      <a:pt x="1049" y="291"/>
                      <a:pt x="1048" y="291"/>
                    </a:cubicBezTo>
                    <a:cubicBezTo>
                      <a:pt x="1048" y="291"/>
                      <a:pt x="1047" y="291"/>
                      <a:pt x="1046" y="291"/>
                    </a:cubicBezTo>
                    <a:cubicBezTo>
                      <a:pt x="1046" y="291"/>
                      <a:pt x="1045" y="291"/>
                      <a:pt x="1044" y="291"/>
                    </a:cubicBezTo>
                    <a:cubicBezTo>
                      <a:pt x="1040" y="291"/>
                      <a:pt x="1034" y="291"/>
                      <a:pt x="1032" y="290"/>
                    </a:cubicBezTo>
                    <a:cubicBezTo>
                      <a:pt x="1031" y="294"/>
                      <a:pt x="1026" y="289"/>
                      <a:pt x="1024" y="292"/>
                    </a:cubicBezTo>
                    <a:cubicBezTo>
                      <a:pt x="1029" y="294"/>
                      <a:pt x="1036" y="292"/>
                      <a:pt x="1041" y="292"/>
                    </a:cubicBezTo>
                    <a:cubicBezTo>
                      <a:pt x="1037" y="294"/>
                      <a:pt x="1033" y="296"/>
                      <a:pt x="1029" y="298"/>
                    </a:cubicBezTo>
                    <a:cubicBezTo>
                      <a:pt x="1029" y="299"/>
                      <a:pt x="1029" y="300"/>
                      <a:pt x="1029" y="301"/>
                    </a:cubicBezTo>
                    <a:cubicBezTo>
                      <a:pt x="1020" y="302"/>
                      <a:pt x="1011" y="302"/>
                      <a:pt x="1003" y="303"/>
                    </a:cubicBezTo>
                    <a:cubicBezTo>
                      <a:pt x="997" y="300"/>
                      <a:pt x="991" y="302"/>
                      <a:pt x="986" y="302"/>
                    </a:cubicBezTo>
                    <a:cubicBezTo>
                      <a:pt x="985" y="306"/>
                      <a:pt x="988" y="303"/>
                      <a:pt x="987" y="306"/>
                    </a:cubicBezTo>
                    <a:cubicBezTo>
                      <a:pt x="1003" y="304"/>
                      <a:pt x="1014" y="304"/>
                      <a:pt x="1026" y="304"/>
                    </a:cubicBezTo>
                    <a:cubicBezTo>
                      <a:pt x="1025" y="305"/>
                      <a:pt x="1024" y="305"/>
                      <a:pt x="1023" y="305"/>
                    </a:cubicBezTo>
                    <a:cubicBezTo>
                      <a:pt x="1025" y="308"/>
                      <a:pt x="1030" y="309"/>
                      <a:pt x="1026" y="312"/>
                    </a:cubicBezTo>
                    <a:cubicBezTo>
                      <a:pt x="1032" y="313"/>
                      <a:pt x="1030" y="315"/>
                      <a:pt x="1033" y="318"/>
                    </a:cubicBezTo>
                    <a:cubicBezTo>
                      <a:pt x="1047" y="317"/>
                      <a:pt x="1047" y="324"/>
                      <a:pt x="1056" y="326"/>
                    </a:cubicBezTo>
                    <a:cubicBezTo>
                      <a:pt x="1060" y="326"/>
                      <a:pt x="1059" y="322"/>
                      <a:pt x="1063" y="322"/>
                    </a:cubicBezTo>
                    <a:cubicBezTo>
                      <a:pt x="1059" y="321"/>
                      <a:pt x="1062" y="319"/>
                      <a:pt x="1063" y="317"/>
                    </a:cubicBezTo>
                    <a:cubicBezTo>
                      <a:pt x="1066" y="318"/>
                      <a:pt x="1068" y="318"/>
                      <a:pt x="1070" y="317"/>
                    </a:cubicBezTo>
                    <a:cubicBezTo>
                      <a:pt x="1069" y="317"/>
                      <a:pt x="1069" y="318"/>
                      <a:pt x="1069" y="319"/>
                    </a:cubicBezTo>
                    <a:cubicBezTo>
                      <a:pt x="1071" y="317"/>
                      <a:pt x="1076" y="319"/>
                      <a:pt x="1076" y="316"/>
                    </a:cubicBezTo>
                    <a:cubicBezTo>
                      <a:pt x="1074" y="318"/>
                      <a:pt x="1072" y="316"/>
                      <a:pt x="1070" y="317"/>
                    </a:cubicBezTo>
                    <a:cubicBezTo>
                      <a:pt x="1072" y="315"/>
                      <a:pt x="1073" y="313"/>
                      <a:pt x="1072" y="311"/>
                    </a:cubicBezTo>
                    <a:cubicBezTo>
                      <a:pt x="1073" y="311"/>
                      <a:pt x="1074" y="312"/>
                      <a:pt x="1073" y="313"/>
                    </a:cubicBezTo>
                    <a:cubicBezTo>
                      <a:pt x="1076" y="312"/>
                      <a:pt x="1078" y="310"/>
                      <a:pt x="1080" y="310"/>
                    </a:cubicBezTo>
                    <a:cubicBezTo>
                      <a:pt x="1081" y="312"/>
                      <a:pt x="1083" y="315"/>
                      <a:pt x="1086" y="317"/>
                    </a:cubicBezTo>
                    <a:cubicBezTo>
                      <a:pt x="1086" y="317"/>
                      <a:pt x="1085" y="317"/>
                      <a:pt x="1085" y="317"/>
                    </a:cubicBezTo>
                    <a:cubicBezTo>
                      <a:pt x="1084" y="316"/>
                      <a:pt x="1084" y="316"/>
                      <a:pt x="1083" y="318"/>
                    </a:cubicBezTo>
                    <a:cubicBezTo>
                      <a:pt x="1086" y="317"/>
                      <a:pt x="1087" y="321"/>
                      <a:pt x="1088" y="319"/>
                    </a:cubicBezTo>
                    <a:cubicBezTo>
                      <a:pt x="1090" y="320"/>
                      <a:pt x="1092" y="321"/>
                      <a:pt x="1094" y="322"/>
                    </a:cubicBezTo>
                    <a:cubicBezTo>
                      <a:pt x="1096" y="323"/>
                      <a:pt x="1098" y="321"/>
                      <a:pt x="1098" y="321"/>
                    </a:cubicBezTo>
                    <a:cubicBezTo>
                      <a:pt x="1097" y="321"/>
                      <a:pt x="1102" y="323"/>
                      <a:pt x="1103" y="323"/>
                    </a:cubicBezTo>
                    <a:cubicBezTo>
                      <a:pt x="1105" y="324"/>
                      <a:pt x="1107" y="325"/>
                      <a:pt x="1106" y="327"/>
                    </a:cubicBezTo>
                    <a:cubicBezTo>
                      <a:pt x="1112" y="328"/>
                      <a:pt x="1120" y="326"/>
                      <a:pt x="1125" y="325"/>
                    </a:cubicBezTo>
                    <a:cubicBezTo>
                      <a:pt x="1129" y="325"/>
                      <a:pt x="1133" y="327"/>
                      <a:pt x="1136" y="325"/>
                    </a:cubicBezTo>
                    <a:cubicBezTo>
                      <a:pt x="1142" y="323"/>
                      <a:pt x="1142" y="318"/>
                      <a:pt x="1141" y="313"/>
                    </a:cubicBezTo>
                    <a:cubicBezTo>
                      <a:pt x="1149" y="313"/>
                      <a:pt x="1160" y="314"/>
                      <a:pt x="1166" y="311"/>
                    </a:cubicBezTo>
                    <a:cubicBezTo>
                      <a:pt x="1164" y="314"/>
                      <a:pt x="1168" y="311"/>
                      <a:pt x="1170" y="313"/>
                    </a:cubicBezTo>
                    <a:cubicBezTo>
                      <a:pt x="1170" y="310"/>
                      <a:pt x="1172" y="311"/>
                      <a:pt x="1172" y="310"/>
                    </a:cubicBezTo>
                    <a:cubicBezTo>
                      <a:pt x="1172" y="311"/>
                      <a:pt x="1171" y="312"/>
                      <a:pt x="1172" y="313"/>
                    </a:cubicBezTo>
                    <a:cubicBezTo>
                      <a:pt x="1200" y="313"/>
                      <a:pt x="1229" y="307"/>
                      <a:pt x="1253" y="318"/>
                    </a:cubicBezTo>
                    <a:cubicBezTo>
                      <a:pt x="1251" y="317"/>
                      <a:pt x="1250" y="319"/>
                      <a:pt x="1252" y="320"/>
                    </a:cubicBezTo>
                    <a:cubicBezTo>
                      <a:pt x="1254" y="319"/>
                      <a:pt x="1260" y="319"/>
                      <a:pt x="1263" y="322"/>
                    </a:cubicBezTo>
                    <a:cubicBezTo>
                      <a:pt x="1261" y="322"/>
                      <a:pt x="1260" y="322"/>
                      <a:pt x="1258" y="322"/>
                    </a:cubicBezTo>
                    <a:cubicBezTo>
                      <a:pt x="1261" y="328"/>
                      <a:pt x="1269" y="322"/>
                      <a:pt x="1271" y="330"/>
                    </a:cubicBezTo>
                    <a:cubicBezTo>
                      <a:pt x="1271" y="328"/>
                      <a:pt x="1273" y="331"/>
                      <a:pt x="1273" y="331"/>
                    </a:cubicBezTo>
                    <a:cubicBezTo>
                      <a:pt x="1272" y="335"/>
                      <a:pt x="1266" y="331"/>
                      <a:pt x="1262" y="330"/>
                    </a:cubicBezTo>
                    <a:cubicBezTo>
                      <a:pt x="1263" y="330"/>
                      <a:pt x="1264" y="329"/>
                      <a:pt x="1264" y="329"/>
                    </a:cubicBezTo>
                    <a:cubicBezTo>
                      <a:pt x="1261" y="331"/>
                      <a:pt x="1261" y="327"/>
                      <a:pt x="1258" y="327"/>
                    </a:cubicBezTo>
                    <a:cubicBezTo>
                      <a:pt x="1257" y="328"/>
                      <a:pt x="1255" y="328"/>
                      <a:pt x="1254" y="329"/>
                    </a:cubicBezTo>
                    <a:cubicBezTo>
                      <a:pt x="1254" y="328"/>
                      <a:pt x="1252" y="327"/>
                      <a:pt x="1253" y="325"/>
                    </a:cubicBezTo>
                    <a:cubicBezTo>
                      <a:pt x="1254" y="325"/>
                      <a:pt x="1254" y="323"/>
                      <a:pt x="1255" y="323"/>
                    </a:cubicBezTo>
                    <a:cubicBezTo>
                      <a:pt x="1255" y="325"/>
                      <a:pt x="1256" y="325"/>
                      <a:pt x="1257" y="324"/>
                    </a:cubicBezTo>
                    <a:cubicBezTo>
                      <a:pt x="1255" y="318"/>
                      <a:pt x="1251" y="325"/>
                      <a:pt x="1251" y="329"/>
                    </a:cubicBezTo>
                    <a:cubicBezTo>
                      <a:pt x="1250" y="327"/>
                      <a:pt x="1244" y="323"/>
                      <a:pt x="1242" y="327"/>
                    </a:cubicBezTo>
                    <a:cubicBezTo>
                      <a:pt x="1245" y="320"/>
                      <a:pt x="1248" y="324"/>
                      <a:pt x="1251" y="325"/>
                    </a:cubicBezTo>
                    <a:cubicBezTo>
                      <a:pt x="1251" y="323"/>
                      <a:pt x="1252" y="323"/>
                      <a:pt x="1253" y="322"/>
                    </a:cubicBezTo>
                    <a:cubicBezTo>
                      <a:pt x="1249" y="321"/>
                      <a:pt x="1248" y="322"/>
                      <a:pt x="1245" y="320"/>
                    </a:cubicBezTo>
                    <a:cubicBezTo>
                      <a:pt x="1244" y="325"/>
                      <a:pt x="1239" y="320"/>
                      <a:pt x="1237" y="323"/>
                    </a:cubicBezTo>
                    <a:cubicBezTo>
                      <a:pt x="1238" y="323"/>
                      <a:pt x="1240" y="323"/>
                      <a:pt x="1240" y="325"/>
                    </a:cubicBezTo>
                    <a:cubicBezTo>
                      <a:pt x="1236" y="328"/>
                      <a:pt x="1236" y="322"/>
                      <a:pt x="1233" y="323"/>
                    </a:cubicBezTo>
                    <a:cubicBezTo>
                      <a:pt x="1235" y="322"/>
                      <a:pt x="1233" y="326"/>
                      <a:pt x="1233" y="327"/>
                    </a:cubicBezTo>
                    <a:cubicBezTo>
                      <a:pt x="1229" y="326"/>
                      <a:pt x="1225" y="326"/>
                      <a:pt x="1221" y="328"/>
                    </a:cubicBezTo>
                    <a:cubicBezTo>
                      <a:pt x="1220" y="328"/>
                      <a:pt x="1214" y="329"/>
                      <a:pt x="1212" y="332"/>
                    </a:cubicBezTo>
                    <a:cubicBezTo>
                      <a:pt x="1226" y="334"/>
                      <a:pt x="1240" y="329"/>
                      <a:pt x="1250" y="336"/>
                    </a:cubicBezTo>
                    <a:cubicBezTo>
                      <a:pt x="1242" y="338"/>
                      <a:pt x="1226" y="335"/>
                      <a:pt x="1223" y="338"/>
                    </a:cubicBezTo>
                    <a:cubicBezTo>
                      <a:pt x="1223" y="337"/>
                      <a:pt x="1223" y="335"/>
                      <a:pt x="1222" y="335"/>
                    </a:cubicBezTo>
                    <a:cubicBezTo>
                      <a:pt x="1223" y="341"/>
                      <a:pt x="1219" y="337"/>
                      <a:pt x="1219" y="335"/>
                    </a:cubicBezTo>
                    <a:cubicBezTo>
                      <a:pt x="1218" y="342"/>
                      <a:pt x="1207" y="340"/>
                      <a:pt x="1203" y="337"/>
                    </a:cubicBezTo>
                    <a:cubicBezTo>
                      <a:pt x="1201" y="341"/>
                      <a:pt x="1195" y="342"/>
                      <a:pt x="1192" y="339"/>
                    </a:cubicBezTo>
                    <a:cubicBezTo>
                      <a:pt x="1192" y="344"/>
                      <a:pt x="1184" y="337"/>
                      <a:pt x="1184" y="342"/>
                    </a:cubicBezTo>
                    <a:cubicBezTo>
                      <a:pt x="1191" y="344"/>
                      <a:pt x="1207" y="340"/>
                      <a:pt x="1216" y="343"/>
                    </a:cubicBezTo>
                    <a:cubicBezTo>
                      <a:pt x="1220" y="341"/>
                      <a:pt x="1235" y="338"/>
                      <a:pt x="1238" y="345"/>
                    </a:cubicBezTo>
                    <a:cubicBezTo>
                      <a:pt x="1241" y="345"/>
                      <a:pt x="1242" y="343"/>
                      <a:pt x="1244" y="342"/>
                    </a:cubicBezTo>
                    <a:cubicBezTo>
                      <a:pt x="1254" y="349"/>
                      <a:pt x="1270" y="339"/>
                      <a:pt x="1270" y="357"/>
                    </a:cubicBezTo>
                    <a:cubicBezTo>
                      <a:pt x="1274" y="356"/>
                      <a:pt x="1274" y="359"/>
                      <a:pt x="1275" y="360"/>
                    </a:cubicBezTo>
                    <a:cubicBezTo>
                      <a:pt x="1279" y="360"/>
                      <a:pt x="1276" y="359"/>
                      <a:pt x="1282" y="358"/>
                    </a:cubicBezTo>
                    <a:cubicBezTo>
                      <a:pt x="1281" y="356"/>
                      <a:pt x="1281" y="353"/>
                      <a:pt x="1284" y="354"/>
                    </a:cubicBezTo>
                    <a:cubicBezTo>
                      <a:pt x="1284" y="359"/>
                      <a:pt x="1284" y="356"/>
                      <a:pt x="1286" y="356"/>
                    </a:cubicBezTo>
                    <a:cubicBezTo>
                      <a:pt x="1286" y="359"/>
                      <a:pt x="1284" y="360"/>
                      <a:pt x="1283" y="360"/>
                    </a:cubicBezTo>
                    <a:cubicBezTo>
                      <a:pt x="1285" y="361"/>
                      <a:pt x="1286" y="363"/>
                      <a:pt x="1291" y="362"/>
                    </a:cubicBezTo>
                    <a:cubicBezTo>
                      <a:pt x="1290" y="355"/>
                      <a:pt x="1295" y="359"/>
                      <a:pt x="1296" y="353"/>
                    </a:cubicBezTo>
                    <a:cubicBezTo>
                      <a:pt x="1294" y="351"/>
                      <a:pt x="1292" y="349"/>
                      <a:pt x="1291" y="346"/>
                    </a:cubicBezTo>
                    <a:close/>
                    <a:moveTo>
                      <a:pt x="1279" y="275"/>
                    </a:moveTo>
                    <a:cubicBezTo>
                      <a:pt x="1277" y="278"/>
                      <a:pt x="1275" y="274"/>
                      <a:pt x="1273" y="276"/>
                    </a:cubicBezTo>
                    <a:cubicBezTo>
                      <a:pt x="1273" y="273"/>
                      <a:pt x="1278" y="275"/>
                      <a:pt x="1279" y="275"/>
                    </a:cubicBezTo>
                    <a:close/>
                    <a:moveTo>
                      <a:pt x="1233" y="141"/>
                    </a:moveTo>
                    <a:cubicBezTo>
                      <a:pt x="1234" y="140"/>
                      <a:pt x="1234" y="139"/>
                      <a:pt x="1234" y="139"/>
                    </a:cubicBezTo>
                    <a:cubicBezTo>
                      <a:pt x="1235" y="139"/>
                      <a:pt x="1235" y="140"/>
                      <a:pt x="1235" y="140"/>
                    </a:cubicBezTo>
                    <a:cubicBezTo>
                      <a:pt x="1235" y="140"/>
                      <a:pt x="1234" y="140"/>
                      <a:pt x="1233" y="141"/>
                    </a:cubicBezTo>
                    <a:close/>
                    <a:moveTo>
                      <a:pt x="1236" y="136"/>
                    </a:moveTo>
                    <a:cubicBezTo>
                      <a:pt x="1236" y="136"/>
                      <a:pt x="1236" y="137"/>
                      <a:pt x="1236" y="138"/>
                    </a:cubicBezTo>
                    <a:cubicBezTo>
                      <a:pt x="1234" y="139"/>
                      <a:pt x="1232" y="138"/>
                      <a:pt x="1233" y="136"/>
                    </a:cubicBezTo>
                    <a:cubicBezTo>
                      <a:pt x="1234" y="136"/>
                      <a:pt x="1235" y="136"/>
                      <a:pt x="1236" y="136"/>
                    </a:cubicBezTo>
                    <a:close/>
                    <a:moveTo>
                      <a:pt x="1225" y="139"/>
                    </a:moveTo>
                    <a:cubicBezTo>
                      <a:pt x="1225" y="138"/>
                      <a:pt x="1225" y="136"/>
                      <a:pt x="1225" y="135"/>
                    </a:cubicBezTo>
                    <a:cubicBezTo>
                      <a:pt x="1225" y="135"/>
                      <a:pt x="1225" y="135"/>
                      <a:pt x="1225" y="135"/>
                    </a:cubicBezTo>
                    <a:cubicBezTo>
                      <a:pt x="1227" y="135"/>
                      <a:pt x="1228" y="135"/>
                      <a:pt x="1230" y="135"/>
                    </a:cubicBezTo>
                    <a:cubicBezTo>
                      <a:pt x="1231" y="136"/>
                      <a:pt x="1231" y="140"/>
                      <a:pt x="1233" y="140"/>
                    </a:cubicBezTo>
                    <a:cubicBezTo>
                      <a:pt x="1231" y="142"/>
                      <a:pt x="1229" y="139"/>
                      <a:pt x="1225" y="139"/>
                    </a:cubicBezTo>
                    <a:close/>
                    <a:moveTo>
                      <a:pt x="40" y="249"/>
                    </a:moveTo>
                    <a:cubicBezTo>
                      <a:pt x="40" y="251"/>
                      <a:pt x="39" y="251"/>
                      <a:pt x="39" y="251"/>
                    </a:cubicBezTo>
                    <a:cubicBezTo>
                      <a:pt x="44" y="254"/>
                      <a:pt x="37" y="254"/>
                      <a:pt x="35" y="252"/>
                    </a:cubicBezTo>
                    <a:cubicBezTo>
                      <a:pt x="37" y="251"/>
                      <a:pt x="38" y="249"/>
                      <a:pt x="40" y="249"/>
                    </a:cubicBezTo>
                    <a:close/>
                    <a:moveTo>
                      <a:pt x="31" y="250"/>
                    </a:moveTo>
                    <a:cubicBezTo>
                      <a:pt x="31" y="249"/>
                      <a:pt x="33" y="250"/>
                      <a:pt x="33" y="248"/>
                    </a:cubicBezTo>
                    <a:cubicBezTo>
                      <a:pt x="32" y="247"/>
                      <a:pt x="31" y="248"/>
                      <a:pt x="30" y="247"/>
                    </a:cubicBezTo>
                    <a:cubicBezTo>
                      <a:pt x="31" y="246"/>
                      <a:pt x="32" y="245"/>
                      <a:pt x="34" y="246"/>
                    </a:cubicBezTo>
                    <a:cubicBezTo>
                      <a:pt x="33" y="247"/>
                      <a:pt x="34" y="247"/>
                      <a:pt x="34" y="249"/>
                    </a:cubicBezTo>
                    <a:cubicBezTo>
                      <a:pt x="33" y="250"/>
                      <a:pt x="32" y="250"/>
                      <a:pt x="31" y="250"/>
                    </a:cubicBezTo>
                    <a:close/>
                    <a:moveTo>
                      <a:pt x="27" y="280"/>
                    </a:moveTo>
                    <a:cubicBezTo>
                      <a:pt x="29" y="278"/>
                      <a:pt x="33" y="279"/>
                      <a:pt x="35" y="277"/>
                    </a:cubicBezTo>
                    <a:cubicBezTo>
                      <a:pt x="34" y="281"/>
                      <a:pt x="30" y="282"/>
                      <a:pt x="27" y="280"/>
                    </a:cubicBezTo>
                    <a:close/>
                    <a:moveTo>
                      <a:pt x="45" y="280"/>
                    </a:moveTo>
                    <a:cubicBezTo>
                      <a:pt x="44" y="279"/>
                      <a:pt x="39" y="279"/>
                      <a:pt x="42" y="281"/>
                    </a:cubicBezTo>
                    <a:cubicBezTo>
                      <a:pt x="39" y="281"/>
                      <a:pt x="39" y="282"/>
                      <a:pt x="34" y="281"/>
                    </a:cubicBezTo>
                    <a:cubicBezTo>
                      <a:pt x="34" y="280"/>
                      <a:pt x="38" y="280"/>
                      <a:pt x="37" y="279"/>
                    </a:cubicBezTo>
                    <a:cubicBezTo>
                      <a:pt x="39" y="279"/>
                      <a:pt x="48" y="275"/>
                      <a:pt x="50" y="276"/>
                    </a:cubicBezTo>
                    <a:cubicBezTo>
                      <a:pt x="49" y="279"/>
                      <a:pt x="44" y="276"/>
                      <a:pt x="45" y="280"/>
                    </a:cubicBezTo>
                    <a:close/>
                    <a:moveTo>
                      <a:pt x="72" y="304"/>
                    </a:moveTo>
                    <a:cubicBezTo>
                      <a:pt x="71" y="305"/>
                      <a:pt x="69" y="302"/>
                      <a:pt x="68" y="304"/>
                    </a:cubicBezTo>
                    <a:cubicBezTo>
                      <a:pt x="65" y="301"/>
                      <a:pt x="74" y="298"/>
                      <a:pt x="72" y="304"/>
                    </a:cubicBezTo>
                    <a:close/>
                    <a:moveTo>
                      <a:pt x="84" y="310"/>
                    </a:moveTo>
                    <a:cubicBezTo>
                      <a:pt x="80" y="312"/>
                      <a:pt x="80" y="308"/>
                      <a:pt x="77" y="308"/>
                    </a:cubicBezTo>
                    <a:cubicBezTo>
                      <a:pt x="77" y="305"/>
                      <a:pt x="80" y="307"/>
                      <a:pt x="81" y="305"/>
                    </a:cubicBezTo>
                    <a:cubicBezTo>
                      <a:pt x="81" y="309"/>
                      <a:pt x="85" y="307"/>
                      <a:pt x="84" y="310"/>
                    </a:cubicBezTo>
                    <a:close/>
                    <a:moveTo>
                      <a:pt x="353" y="515"/>
                    </a:moveTo>
                    <a:cubicBezTo>
                      <a:pt x="352" y="515"/>
                      <a:pt x="351" y="515"/>
                      <a:pt x="351" y="515"/>
                    </a:cubicBezTo>
                    <a:cubicBezTo>
                      <a:pt x="351" y="515"/>
                      <a:pt x="351" y="514"/>
                      <a:pt x="351" y="514"/>
                    </a:cubicBezTo>
                    <a:cubicBezTo>
                      <a:pt x="351" y="514"/>
                      <a:pt x="352" y="514"/>
                      <a:pt x="353" y="514"/>
                    </a:cubicBezTo>
                    <a:cubicBezTo>
                      <a:pt x="353" y="514"/>
                      <a:pt x="353" y="515"/>
                      <a:pt x="353" y="515"/>
                    </a:cubicBezTo>
                    <a:close/>
                    <a:moveTo>
                      <a:pt x="364" y="497"/>
                    </a:moveTo>
                    <a:cubicBezTo>
                      <a:pt x="364" y="497"/>
                      <a:pt x="364" y="497"/>
                      <a:pt x="364" y="497"/>
                    </a:cubicBezTo>
                    <a:cubicBezTo>
                      <a:pt x="364" y="497"/>
                      <a:pt x="364" y="497"/>
                      <a:pt x="364" y="496"/>
                    </a:cubicBezTo>
                    <a:cubicBezTo>
                      <a:pt x="365" y="496"/>
                      <a:pt x="365" y="497"/>
                      <a:pt x="364" y="497"/>
                    </a:cubicBezTo>
                    <a:close/>
                    <a:moveTo>
                      <a:pt x="991" y="387"/>
                    </a:moveTo>
                    <a:cubicBezTo>
                      <a:pt x="993" y="387"/>
                      <a:pt x="995" y="387"/>
                      <a:pt x="995" y="388"/>
                    </a:cubicBezTo>
                    <a:cubicBezTo>
                      <a:pt x="989" y="387"/>
                      <a:pt x="993" y="391"/>
                      <a:pt x="990" y="391"/>
                    </a:cubicBezTo>
                    <a:cubicBezTo>
                      <a:pt x="990" y="389"/>
                      <a:pt x="990" y="388"/>
                      <a:pt x="991" y="387"/>
                    </a:cubicBezTo>
                    <a:close/>
                    <a:moveTo>
                      <a:pt x="969" y="327"/>
                    </a:moveTo>
                    <a:cubicBezTo>
                      <a:pt x="970" y="327"/>
                      <a:pt x="969" y="327"/>
                      <a:pt x="969" y="327"/>
                    </a:cubicBezTo>
                    <a:cubicBezTo>
                      <a:pt x="967" y="326"/>
                      <a:pt x="969" y="326"/>
                      <a:pt x="969" y="327"/>
                    </a:cubicBezTo>
                    <a:close/>
                    <a:moveTo>
                      <a:pt x="948" y="339"/>
                    </a:moveTo>
                    <a:cubicBezTo>
                      <a:pt x="948" y="340"/>
                      <a:pt x="950" y="342"/>
                      <a:pt x="948" y="343"/>
                    </a:cubicBezTo>
                    <a:cubicBezTo>
                      <a:pt x="949" y="341"/>
                      <a:pt x="945" y="340"/>
                      <a:pt x="948" y="339"/>
                    </a:cubicBezTo>
                    <a:close/>
                    <a:moveTo>
                      <a:pt x="949" y="370"/>
                    </a:moveTo>
                    <a:cubicBezTo>
                      <a:pt x="947" y="369"/>
                      <a:pt x="944" y="369"/>
                      <a:pt x="943" y="368"/>
                    </a:cubicBezTo>
                    <a:cubicBezTo>
                      <a:pt x="945" y="368"/>
                      <a:pt x="948" y="367"/>
                      <a:pt x="949" y="370"/>
                    </a:cubicBezTo>
                    <a:close/>
                    <a:moveTo>
                      <a:pt x="1269" y="343"/>
                    </a:moveTo>
                    <a:cubicBezTo>
                      <a:pt x="1267" y="343"/>
                      <a:pt x="1265" y="343"/>
                      <a:pt x="1266" y="340"/>
                    </a:cubicBezTo>
                    <a:cubicBezTo>
                      <a:pt x="1267" y="340"/>
                      <a:pt x="1268" y="341"/>
                      <a:pt x="1269" y="339"/>
                    </a:cubicBezTo>
                    <a:cubicBezTo>
                      <a:pt x="1269" y="340"/>
                      <a:pt x="1269" y="341"/>
                      <a:pt x="1269" y="343"/>
                    </a:cubicBezTo>
                    <a:close/>
                    <a:moveTo>
                      <a:pt x="1274" y="316"/>
                    </a:moveTo>
                    <a:cubicBezTo>
                      <a:pt x="1272" y="316"/>
                      <a:pt x="1266" y="314"/>
                      <a:pt x="1262" y="313"/>
                    </a:cubicBezTo>
                    <a:cubicBezTo>
                      <a:pt x="1266" y="311"/>
                      <a:pt x="1271" y="314"/>
                      <a:pt x="1274" y="316"/>
                    </a:cubicBezTo>
                    <a:close/>
                    <a:moveTo>
                      <a:pt x="1259" y="300"/>
                    </a:moveTo>
                    <a:cubicBezTo>
                      <a:pt x="1259" y="298"/>
                      <a:pt x="1260" y="298"/>
                      <a:pt x="1259" y="296"/>
                    </a:cubicBezTo>
                    <a:cubicBezTo>
                      <a:pt x="1261" y="297"/>
                      <a:pt x="1260" y="299"/>
                      <a:pt x="1265" y="298"/>
                    </a:cubicBezTo>
                    <a:cubicBezTo>
                      <a:pt x="1265" y="299"/>
                      <a:pt x="1265" y="300"/>
                      <a:pt x="1265" y="301"/>
                    </a:cubicBezTo>
                    <a:cubicBezTo>
                      <a:pt x="1261" y="300"/>
                      <a:pt x="1262" y="301"/>
                      <a:pt x="1259" y="300"/>
                    </a:cubicBezTo>
                    <a:close/>
                    <a:moveTo>
                      <a:pt x="1262" y="268"/>
                    </a:moveTo>
                    <a:cubicBezTo>
                      <a:pt x="1261" y="270"/>
                      <a:pt x="1262" y="271"/>
                      <a:pt x="1262" y="273"/>
                    </a:cubicBezTo>
                    <a:cubicBezTo>
                      <a:pt x="1264" y="271"/>
                      <a:pt x="1263" y="273"/>
                      <a:pt x="1266" y="273"/>
                    </a:cubicBezTo>
                    <a:cubicBezTo>
                      <a:pt x="1266" y="269"/>
                      <a:pt x="1262" y="269"/>
                      <a:pt x="1263" y="264"/>
                    </a:cubicBezTo>
                    <a:cubicBezTo>
                      <a:pt x="1264" y="264"/>
                      <a:pt x="1265" y="264"/>
                      <a:pt x="1266" y="264"/>
                    </a:cubicBezTo>
                    <a:cubicBezTo>
                      <a:pt x="1262" y="266"/>
                      <a:pt x="1266" y="270"/>
                      <a:pt x="1269" y="268"/>
                    </a:cubicBezTo>
                    <a:cubicBezTo>
                      <a:pt x="1266" y="271"/>
                      <a:pt x="1271" y="271"/>
                      <a:pt x="1272" y="274"/>
                    </a:cubicBezTo>
                    <a:cubicBezTo>
                      <a:pt x="1272" y="276"/>
                      <a:pt x="1269" y="275"/>
                      <a:pt x="1269" y="277"/>
                    </a:cubicBezTo>
                    <a:cubicBezTo>
                      <a:pt x="1267" y="278"/>
                      <a:pt x="1263" y="274"/>
                      <a:pt x="1262" y="275"/>
                    </a:cubicBezTo>
                    <a:cubicBezTo>
                      <a:pt x="1261" y="273"/>
                      <a:pt x="1258" y="268"/>
                      <a:pt x="1262" y="268"/>
                    </a:cubicBezTo>
                    <a:close/>
                    <a:moveTo>
                      <a:pt x="1259" y="247"/>
                    </a:moveTo>
                    <a:cubicBezTo>
                      <a:pt x="1260" y="247"/>
                      <a:pt x="1261" y="247"/>
                      <a:pt x="1262" y="247"/>
                    </a:cubicBezTo>
                    <a:cubicBezTo>
                      <a:pt x="1263" y="251"/>
                      <a:pt x="1258" y="248"/>
                      <a:pt x="1259" y="251"/>
                    </a:cubicBezTo>
                    <a:cubicBezTo>
                      <a:pt x="1257" y="251"/>
                      <a:pt x="1260" y="250"/>
                      <a:pt x="1259" y="247"/>
                    </a:cubicBezTo>
                    <a:close/>
                    <a:moveTo>
                      <a:pt x="1259" y="195"/>
                    </a:moveTo>
                    <a:cubicBezTo>
                      <a:pt x="1259" y="196"/>
                      <a:pt x="1259" y="197"/>
                      <a:pt x="1259" y="197"/>
                    </a:cubicBezTo>
                    <a:cubicBezTo>
                      <a:pt x="1258" y="199"/>
                      <a:pt x="1257" y="196"/>
                      <a:pt x="1255" y="196"/>
                    </a:cubicBezTo>
                    <a:cubicBezTo>
                      <a:pt x="1255" y="194"/>
                      <a:pt x="1258" y="196"/>
                      <a:pt x="1259" y="195"/>
                    </a:cubicBezTo>
                    <a:close/>
                    <a:moveTo>
                      <a:pt x="1259" y="218"/>
                    </a:moveTo>
                    <a:cubicBezTo>
                      <a:pt x="1257" y="221"/>
                      <a:pt x="1254" y="218"/>
                      <a:pt x="1251" y="218"/>
                    </a:cubicBezTo>
                    <a:cubicBezTo>
                      <a:pt x="1254" y="216"/>
                      <a:pt x="1257" y="217"/>
                      <a:pt x="1259" y="218"/>
                    </a:cubicBezTo>
                    <a:close/>
                    <a:moveTo>
                      <a:pt x="1208" y="192"/>
                    </a:moveTo>
                    <a:cubicBezTo>
                      <a:pt x="1209" y="189"/>
                      <a:pt x="1206" y="191"/>
                      <a:pt x="1206" y="189"/>
                    </a:cubicBezTo>
                    <a:cubicBezTo>
                      <a:pt x="1205" y="189"/>
                      <a:pt x="1203" y="189"/>
                      <a:pt x="1203" y="191"/>
                    </a:cubicBezTo>
                    <a:cubicBezTo>
                      <a:pt x="1203" y="188"/>
                      <a:pt x="1200" y="190"/>
                      <a:pt x="1200" y="187"/>
                    </a:cubicBezTo>
                    <a:cubicBezTo>
                      <a:pt x="1202" y="187"/>
                      <a:pt x="1205" y="187"/>
                      <a:pt x="1208" y="187"/>
                    </a:cubicBezTo>
                    <a:cubicBezTo>
                      <a:pt x="1208" y="189"/>
                      <a:pt x="1209" y="189"/>
                      <a:pt x="1210" y="191"/>
                    </a:cubicBezTo>
                    <a:cubicBezTo>
                      <a:pt x="1213" y="187"/>
                      <a:pt x="1217" y="194"/>
                      <a:pt x="1221" y="190"/>
                    </a:cubicBezTo>
                    <a:cubicBezTo>
                      <a:pt x="1220" y="192"/>
                      <a:pt x="1221" y="193"/>
                      <a:pt x="1221" y="195"/>
                    </a:cubicBezTo>
                    <a:cubicBezTo>
                      <a:pt x="1221" y="195"/>
                      <a:pt x="1220" y="194"/>
                      <a:pt x="1220" y="195"/>
                    </a:cubicBezTo>
                    <a:cubicBezTo>
                      <a:pt x="1219" y="195"/>
                      <a:pt x="1219" y="194"/>
                      <a:pt x="1220" y="194"/>
                    </a:cubicBezTo>
                    <a:cubicBezTo>
                      <a:pt x="1216" y="191"/>
                      <a:pt x="1213" y="193"/>
                      <a:pt x="1208" y="192"/>
                    </a:cubicBezTo>
                    <a:close/>
                    <a:moveTo>
                      <a:pt x="1163" y="214"/>
                    </a:moveTo>
                    <a:cubicBezTo>
                      <a:pt x="1162" y="218"/>
                      <a:pt x="1167" y="218"/>
                      <a:pt x="1165" y="220"/>
                    </a:cubicBezTo>
                    <a:cubicBezTo>
                      <a:pt x="1163" y="221"/>
                      <a:pt x="1163" y="220"/>
                      <a:pt x="1162" y="219"/>
                    </a:cubicBezTo>
                    <a:cubicBezTo>
                      <a:pt x="1166" y="215"/>
                      <a:pt x="1155" y="217"/>
                      <a:pt x="1152" y="217"/>
                    </a:cubicBezTo>
                    <a:cubicBezTo>
                      <a:pt x="1152" y="219"/>
                      <a:pt x="1156" y="216"/>
                      <a:pt x="1155" y="219"/>
                    </a:cubicBezTo>
                    <a:cubicBezTo>
                      <a:pt x="1150" y="217"/>
                      <a:pt x="1149" y="219"/>
                      <a:pt x="1147" y="217"/>
                    </a:cubicBezTo>
                    <a:cubicBezTo>
                      <a:pt x="1136" y="222"/>
                      <a:pt x="1131" y="218"/>
                      <a:pt x="1117" y="219"/>
                    </a:cubicBezTo>
                    <a:cubicBezTo>
                      <a:pt x="1117" y="216"/>
                      <a:pt x="1113" y="216"/>
                      <a:pt x="1113" y="218"/>
                    </a:cubicBezTo>
                    <a:cubicBezTo>
                      <a:pt x="1112" y="218"/>
                      <a:pt x="1111" y="217"/>
                      <a:pt x="1111" y="215"/>
                    </a:cubicBezTo>
                    <a:cubicBezTo>
                      <a:pt x="1127" y="211"/>
                      <a:pt x="1141" y="213"/>
                      <a:pt x="1157" y="214"/>
                    </a:cubicBezTo>
                    <a:cubicBezTo>
                      <a:pt x="1157" y="214"/>
                      <a:pt x="1156" y="214"/>
                      <a:pt x="1156" y="214"/>
                    </a:cubicBezTo>
                    <a:cubicBezTo>
                      <a:pt x="1161" y="210"/>
                      <a:pt x="1181" y="212"/>
                      <a:pt x="1192" y="214"/>
                    </a:cubicBezTo>
                    <a:cubicBezTo>
                      <a:pt x="1187" y="218"/>
                      <a:pt x="1177" y="211"/>
                      <a:pt x="1174" y="218"/>
                    </a:cubicBezTo>
                    <a:cubicBezTo>
                      <a:pt x="1174" y="216"/>
                      <a:pt x="1175" y="216"/>
                      <a:pt x="1175" y="215"/>
                    </a:cubicBezTo>
                    <a:cubicBezTo>
                      <a:pt x="1171" y="215"/>
                      <a:pt x="1171" y="213"/>
                      <a:pt x="1163" y="214"/>
                    </a:cubicBezTo>
                    <a:close/>
                    <a:moveTo>
                      <a:pt x="1165" y="217"/>
                    </a:moveTo>
                    <a:cubicBezTo>
                      <a:pt x="1163" y="215"/>
                      <a:pt x="1169" y="216"/>
                      <a:pt x="1171" y="216"/>
                    </a:cubicBezTo>
                    <a:cubicBezTo>
                      <a:pt x="1171" y="219"/>
                      <a:pt x="1170" y="216"/>
                      <a:pt x="1169" y="217"/>
                    </a:cubicBezTo>
                    <a:cubicBezTo>
                      <a:pt x="1168" y="217"/>
                      <a:pt x="1167" y="218"/>
                      <a:pt x="1167" y="219"/>
                    </a:cubicBezTo>
                    <a:cubicBezTo>
                      <a:pt x="1166" y="219"/>
                      <a:pt x="1166" y="218"/>
                      <a:pt x="1167" y="218"/>
                    </a:cubicBezTo>
                    <a:cubicBezTo>
                      <a:pt x="1167" y="216"/>
                      <a:pt x="1166" y="217"/>
                      <a:pt x="1165" y="217"/>
                    </a:cubicBezTo>
                    <a:close/>
                    <a:moveTo>
                      <a:pt x="1050" y="256"/>
                    </a:moveTo>
                    <a:cubicBezTo>
                      <a:pt x="1049" y="255"/>
                      <a:pt x="1047" y="256"/>
                      <a:pt x="1047" y="253"/>
                    </a:cubicBezTo>
                    <a:cubicBezTo>
                      <a:pt x="1048" y="253"/>
                      <a:pt x="1049" y="253"/>
                      <a:pt x="1050" y="253"/>
                    </a:cubicBezTo>
                    <a:cubicBezTo>
                      <a:pt x="1050" y="254"/>
                      <a:pt x="1050" y="254"/>
                      <a:pt x="1051" y="254"/>
                    </a:cubicBezTo>
                    <a:cubicBezTo>
                      <a:pt x="1050" y="254"/>
                      <a:pt x="1049" y="254"/>
                      <a:pt x="1050" y="256"/>
                    </a:cubicBezTo>
                    <a:close/>
                    <a:moveTo>
                      <a:pt x="1046" y="255"/>
                    </a:moveTo>
                    <a:cubicBezTo>
                      <a:pt x="1037" y="258"/>
                      <a:pt x="1020" y="254"/>
                      <a:pt x="1014" y="258"/>
                    </a:cubicBezTo>
                    <a:cubicBezTo>
                      <a:pt x="1014" y="258"/>
                      <a:pt x="1014" y="257"/>
                      <a:pt x="1014" y="257"/>
                    </a:cubicBezTo>
                    <a:cubicBezTo>
                      <a:pt x="1018" y="256"/>
                      <a:pt x="1021" y="255"/>
                      <a:pt x="1024" y="254"/>
                    </a:cubicBezTo>
                    <a:cubicBezTo>
                      <a:pt x="1029" y="257"/>
                      <a:pt x="1041" y="254"/>
                      <a:pt x="1037" y="252"/>
                    </a:cubicBezTo>
                    <a:cubicBezTo>
                      <a:pt x="1040" y="251"/>
                      <a:pt x="1040" y="257"/>
                      <a:pt x="1042" y="253"/>
                    </a:cubicBezTo>
                    <a:cubicBezTo>
                      <a:pt x="1036" y="249"/>
                      <a:pt x="1031" y="256"/>
                      <a:pt x="1025" y="253"/>
                    </a:cubicBezTo>
                    <a:cubicBezTo>
                      <a:pt x="1034" y="250"/>
                      <a:pt x="1041" y="248"/>
                      <a:pt x="1047" y="246"/>
                    </a:cubicBezTo>
                    <a:cubicBezTo>
                      <a:pt x="1047" y="247"/>
                      <a:pt x="1047" y="249"/>
                      <a:pt x="1047" y="250"/>
                    </a:cubicBezTo>
                    <a:cubicBezTo>
                      <a:pt x="1047" y="251"/>
                      <a:pt x="1048" y="251"/>
                      <a:pt x="1048" y="251"/>
                    </a:cubicBezTo>
                    <a:cubicBezTo>
                      <a:pt x="1047" y="252"/>
                      <a:pt x="1045" y="252"/>
                      <a:pt x="1044" y="252"/>
                    </a:cubicBezTo>
                    <a:cubicBezTo>
                      <a:pt x="1044" y="254"/>
                      <a:pt x="1045" y="254"/>
                      <a:pt x="1046" y="255"/>
                    </a:cubicBezTo>
                    <a:close/>
                    <a:moveTo>
                      <a:pt x="439" y="451"/>
                    </a:moveTo>
                    <a:cubicBezTo>
                      <a:pt x="450" y="452"/>
                      <a:pt x="435" y="458"/>
                      <a:pt x="439" y="451"/>
                    </a:cubicBezTo>
                    <a:close/>
                    <a:moveTo>
                      <a:pt x="339" y="433"/>
                    </a:moveTo>
                    <a:cubicBezTo>
                      <a:pt x="340" y="431"/>
                      <a:pt x="341" y="431"/>
                      <a:pt x="342" y="432"/>
                    </a:cubicBezTo>
                    <a:cubicBezTo>
                      <a:pt x="342" y="431"/>
                      <a:pt x="342" y="430"/>
                      <a:pt x="344" y="430"/>
                    </a:cubicBezTo>
                    <a:cubicBezTo>
                      <a:pt x="343" y="432"/>
                      <a:pt x="342" y="434"/>
                      <a:pt x="340" y="435"/>
                    </a:cubicBezTo>
                    <a:cubicBezTo>
                      <a:pt x="340" y="434"/>
                      <a:pt x="340" y="434"/>
                      <a:pt x="341" y="434"/>
                    </a:cubicBezTo>
                    <a:cubicBezTo>
                      <a:pt x="341" y="433"/>
                      <a:pt x="340" y="433"/>
                      <a:pt x="339" y="433"/>
                    </a:cubicBezTo>
                    <a:close/>
                    <a:moveTo>
                      <a:pt x="317" y="434"/>
                    </a:moveTo>
                    <a:cubicBezTo>
                      <a:pt x="317" y="434"/>
                      <a:pt x="317" y="435"/>
                      <a:pt x="316" y="435"/>
                    </a:cubicBezTo>
                    <a:cubicBezTo>
                      <a:pt x="316" y="435"/>
                      <a:pt x="316" y="434"/>
                      <a:pt x="316" y="434"/>
                    </a:cubicBezTo>
                    <a:cubicBezTo>
                      <a:pt x="316" y="434"/>
                      <a:pt x="317" y="434"/>
                      <a:pt x="317" y="434"/>
                    </a:cubicBezTo>
                    <a:close/>
                    <a:moveTo>
                      <a:pt x="330" y="385"/>
                    </a:moveTo>
                    <a:cubicBezTo>
                      <a:pt x="333" y="383"/>
                      <a:pt x="338" y="383"/>
                      <a:pt x="342" y="383"/>
                    </a:cubicBezTo>
                    <a:cubicBezTo>
                      <a:pt x="340" y="385"/>
                      <a:pt x="334" y="386"/>
                      <a:pt x="330" y="385"/>
                    </a:cubicBezTo>
                    <a:close/>
                    <a:moveTo>
                      <a:pt x="285" y="358"/>
                    </a:moveTo>
                    <a:cubicBezTo>
                      <a:pt x="283" y="357"/>
                      <a:pt x="282" y="361"/>
                      <a:pt x="281" y="358"/>
                    </a:cubicBezTo>
                    <a:cubicBezTo>
                      <a:pt x="282" y="358"/>
                      <a:pt x="282" y="358"/>
                      <a:pt x="282" y="357"/>
                    </a:cubicBezTo>
                    <a:cubicBezTo>
                      <a:pt x="286" y="358"/>
                      <a:pt x="293" y="354"/>
                      <a:pt x="297" y="352"/>
                    </a:cubicBezTo>
                    <a:cubicBezTo>
                      <a:pt x="297" y="355"/>
                      <a:pt x="302" y="353"/>
                      <a:pt x="304" y="352"/>
                    </a:cubicBezTo>
                    <a:cubicBezTo>
                      <a:pt x="306" y="352"/>
                      <a:pt x="307" y="355"/>
                      <a:pt x="306" y="357"/>
                    </a:cubicBezTo>
                    <a:cubicBezTo>
                      <a:pt x="307" y="356"/>
                      <a:pt x="309" y="357"/>
                      <a:pt x="309" y="356"/>
                    </a:cubicBezTo>
                    <a:cubicBezTo>
                      <a:pt x="307" y="357"/>
                      <a:pt x="305" y="352"/>
                      <a:pt x="307" y="352"/>
                    </a:cubicBezTo>
                    <a:cubicBezTo>
                      <a:pt x="308" y="356"/>
                      <a:pt x="308" y="351"/>
                      <a:pt x="310" y="352"/>
                    </a:cubicBezTo>
                    <a:cubicBezTo>
                      <a:pt x="310" y="353"/>
                      <a:pt x="309" y="355"/>
                      <a:pt x="311" y="355"/>
                    </a:cubicBezTo>
                    <a:cubicBezTo>
                      <a:pt x="312" y="355"/>
                      <a:pt x="312" y="352"/>
                      <a:pt x="313" y="352"/>
                    </a:cubicBezTo>
                    <a:cubicBezTo>
                      <a:pt x="313" y="358"/>
                      <a:pt x="315" y="351"/>
                      <a:pt x="313" y="353"/>
                    </a:cubicBezTo>
                    <a:cubicBezTo>
                      <a:pt x="318" y="349"/>
                      <a:pt x="328" y="355"/>
                      <a:pt x="332" y="347"/>
                    </a:cubicBezTo>
                    <a:cubicBezTo>
                      <a:pt x="334" y="348"/>
                      <a:pt x="333" y="351"/>
                      <a:pt x="335" y="351"/>
                    </a:cubicBezTo>
                    <a:cubicBezTo>
                      <a:pt x="343" y="347"/>
                      <a:pt x="355" y="346"/>
                      <a:pt x="367" y="345"/>
                    </a:cubicBezTo>
                    <a:cubicBezTo>
                      <a:pt x="366" y="347"/>
                      <a:pt x="363" y="348"/>
                      <a:pt x="360" y="348"/>
                    </a:cubicBezTo>
                    <a:cubicBezTo>
                      <a:pt x="361" y="350"/>
                      <a:pt x="361" y="352"/>
                      <a:pt x="362" y="354"/>
                    </a:cubicBezTo>
                    <a:cubicBezTo>
                      <a:pt x="336" y="358"/>
                      <a:pt x="310" y="359"/>
                      <a:pt x="285" y="362"/>
                    </a:cubicBezTo>
                    <a:cubicBezTo>
                      <a:pt x="285" y="360"/>
                      <a:pt x="286" y="360"/>
                      <a:pt x="285" y="358"/>
                    </a:cubicBezTo>
                    <a:close/>
                    <a:moveTo>
                      <a:pt x="162" y="304"/>
                    </a:moveTo>
                    <a:cubicBezTo>
                      <a:pt x="160" y="303"/>
                      <a:pt x="154" y="306"/>
                      <a:pt x="149" y="304"/>
                    </a:cubicBezTo>
                    <a:cubicBezTo>
                      <a:pt x="152" y="300"/>
                      <a:pt x="160" y="300"/>
                      <a:pt x="167" y="300"/>
                    </a:cubicBezTo>
                    <a:cubicBezTo>
                      <a:pt x="166" y="301"/>
                      <a:pt x="164" y="301"/>
                      <a:pt x="162" y="302"/>
                    </a:cubicBezTo>
                    <a:cubicBezTo>
                      <a:pt x="162" y="302"/>
                      <a:pt x="162" y="303"/>
                      <a:pt x="162" y="304"/>
                    </a:cubicBezTo>
                    <a:close/>
                    <a:moveTo>
                      <a:pt x="143" y="225"/>
                    </a:moveTo>
                    <a:cubicBezTo>
                      <a:pt x="143" y="225"/>
                      <a:pt x="143" y="225"/>
                      <a:pt x="142" y="225"/>
                    </a:cubicBezTo>
                    <a:cubicBezTo>
                      <a:pt x="143" y="224"/>
                      <a:pt x="144" y="225"/>
                      <a:pt x="144" y="223"/>
                    </a:cubicBezTo>
                    <a:cubicBezTo>
                      <a:pt x="144" y="224"/>
                      <a:pt x="145" y="224"/>
                      <a:pt x="145" y="225"/>
                    </a:cubicBezTo>
                    <a:cubicBezTo>
                      <a:pt x="144" y="225"/>
                      <a:pt x="144" y="225"/>
                      <a:pt x="143" y="225"/>
                    </a:cubicBezTo>
                    <a:close/>
                    <a:moveTo>
                      <a:pt x="182" y="301"/>
                    </a:moveTo>
                    <a:cubicBezTo>
                      <a:pt x="177" y="303"/>
                      <a:pt x="168" y="304"/>
                      <a:pt x="163" y="303"/>
                    </a:cubicBezTo>
                    <a:cubicBezTo>
                      <a:pt x="170" y="300"/>
                      <a:pt x="175" y="302"/>
                      <a:pt x="182" y="301"/>
                    </a:cubicBezTo>
                    <a:close/>
                    <a:moveTo>
                      <a:pt x="208" y="217"/>
                    </a:moveTo>
                    <a:cubicBezTo>
                      <a:pt x="208" y="214"/>
                      <a:pt x="210" y="214"/>
                      <a:pt x="212" y="215"/>
                    </a:cubicBezTo>
                    <a:cubicBezTo>
                      <a:pt x="212" y="216"/>
                      <a:pt x="212" y="217"/>
                      <a:pt x="212" y="218"/>
                    </a:cubicBezTo>
                    <a:cubicBezTo>
                      <a:pt x="213" y="215"/>
                      <a:pt x="217" y="216"/>
                      <a:pt x="217" y="212"/>
                    </a:cubicBezTo>
                    <a:cubicBezTo>
                      <a:pt x="218" y="212"/>
                      <a:pt x="218" y="212"/>
                      <a:pt x="218" y="212"/>
                    </a:cubicBezTo>
                    <a:cubicBezTo>
                      <a:pt x="218" y="214"/>
                      <a:pt x="218" y="215"/>
                      <a:pt x="218" y="216"/>
                    </a:cubicBezTo>
                    <a:cubicBezTo>
                      <a:pt x="216" y="216"/>
                      <a:pt x="215" y="217"/>
                      <a:pt x="214" y="218"/>
                    </a:cubicBezTo>
                    <a:cubicBezTo>
                      <a:pt x="214" y="218"/>
                      <a:pt x="213" y="219"/>
                      <a:pt x="213" y="218"/>
                    </a:cubicBezTo>
                    <a:cubicBezTo>
                      <a:pt x="213" y="220"/>
                      <a:pt x="213" y="220"/>
                      <a:pt x="214" y="220"/>
                    </a:cubicBezTo>
                    <a:cubicBezTo>
                      <a:pt x="214" y="220"/>
                      <a:pt x="214" y="221"/>
                      <a:pt x="214" y="221"/>
                    </a:cubicBezTo>
                    <a:cubicBezTo>
                      <a:pt x="212" y="220"/>
                      <a:pt x="211" y="220"/>
                      <a:pt x="211" y="222"/>
                    </a:cubicBezTo>
                    <a:cubicBezTo>
                      <a:pt x="210" y="222"/>
                      <a:pt x="209" y="220"/>
                      <a:pt x="207" y="219"/>
                    </a:cubicBezTo>
                    <a:cubicBezTo>
                      <a:pt x="207" y="217"/>
                      <a:pt x="209" y="217"/>
                      <a:pt x="211" y="218"/>
                    </a:cubicBezTo>
                    <a:cubicBezTo>
                      <a:pt x="211" y="216"/>
                      <a:pt x="209" y="217"/>
                      <a:pt x="208" y="217"/>
                    </a:cubicBezTo>
                    <a:close/>
                    <a:moveTo>
                      <a:pt x="241" y="210"/>
                    </a:moveTo>
                    <a:cubicBezTo>
                      <a:pt x="242" y="210"/>
                      <a:pt x="243" y="210"/>
                      <a:pt x="244" y="210"/>
                    </a:cubicBezTo>
                    <a:cubicBezTo>
                      <a:pt x="243" y="211"/>
                      <a:pt x="242" y="211"/>
                      <a:pt x="242" y="210"/>
                    </a:cubicBezTo>
                    <a:cubicBezTo>
                      <a:pt x="241" y="210"/>
                      <a:pt x="241" y="210"/>
                      <a:pt x="241" y="210"/>
                    </a:cubicBezTo>
                    <a:cubicBezTo>
                      <a:pt x="241" y="210"/>
                      <a:pt x="241" y="210"/>
                      <a:pt x="241" y="210"/>
                    </a:cubicBezTo>
                    <a:close/>
                    <a:moveTo>
                      <a:pt x="210" y="264"/>
                    </a:moveTo>
                    <a:cubicBezTo>
                      <a:pt x="208" y="268"/>
                      <a:pt x="199" y="268"/>
                      <a:pt x="195" y="267"/>
                    </a:cubicBezTo>
                    <a:cubicBezTo>
                      <a:pt x="199" y="263"/>
                      <a:pt x="203" y="265"/>
                      <a:pt x="205" y="266"/>
                    </a:cubicBezTo>
                    <a:cubicBezTo>
                      <a:pt x="206" y="266"/>
                      <a:pt x="206" y="264"/>
                      <a:pt x="206" y="263"/>
                    </a:cubicBezTo>
                    <a:cubicBezTo>
                      <a:pt x="213" y="263"/>
                      <a:pt x="221" y="261"/>
                      <a:pt x="225" y="261"/>
                    </a:cubicBezTo>
                    <a:cubicBezTo>
                      <a:pt x="221" y="262"/>
                      <a:pt x="213" y="267"/>
                      <a:pt x="210" y="264"/>
                    </a:cubicBezTo>
                    <a:close/>
                    <a:moveTo>
                      <a:pt x="236" y="262"/>
                    </a:moveTo>
                    <a:cubicBezTo>
                      <a:pt x="235" y="265"/>
                      <a:pt x="233" y="262"/>
                      <a:pt x="231" y="264"/>
                    </a:cubicBezTo>
                    <a:cubicBezTo>
                      <a:pt x="231" y="259"/>
                      <a:pt x="233" y="263"/>
                      <a:pt x="236" y="262"/>
                    </a:cubicBezTo>
                    <a:close/>
                    <a:moveTo>
                      <a:pt x="232" y="293"/>
                    </a:moveTo>
                    <a:cubicBezTo>
                      <a:pt x="233" y="296"/>
                      <a:pt x="235" y="294"/>
                      <a:pt x="238" y="294"/>
                    </a:cubicBezTo>
                    <a:cubicBezTo>
                      <a:pt x="237" y="295"/>
                      <a:pt x="231" y="298"/>
                      <a:pt x="232" y="293"/>
                    </a:cubicBezTo>
                    <a:close/>
                    <a:moveTo>
                      <a:pt x="248" y="311"/>
                    </a:moveTo>
                    <a:cubicBezTo>
                      <a:pt x="248" y="314"/>
                      <a:pt x="241" y="315"/>
                      <a:pt x="237" y="315"/>
                    </a:cubicBezTo>
                    <a:cubicBezTo>
                      <a:pt x="240" y="312"/>
                      <a:pt x="245" y="313"/>
                      <a:pt x="248" y="311"/>
                    </a:cubicBezTo>
                    <a:close/>
                    <a:moveTo>
                      <a:pt x="242" y="295"/>
                    </a:moveTo>
                    <a:cubicBezTo>
                      <a:pt x="239" y="291"/>
                      <a:pt x="246" y="291"/>
                      <a:pt x="249" y="290"/>
                    </a:cubicBezTo>
                    <a:cubicBezTo>
                      <a:pt x="248" y="294"/>
                      <a:pt x="243" y="292"/>
                      <a:pt x="242" y="295"/>
                    </a:cubicBezTo>
                    <a:close/>
                    <a:moveTo>
                      <a:pt x="242" y="263"/>
                    </a:moveTo>
                    <a:cubicBezTo>
                      <a:pt x="243" y="255"/>
                      <a:pt x="261" y="257"/>
                      <a:pt x="268" y="254"/>
                    </a:cubicBezTo>
                    <a:cubicBezTo>
                      <a:pt x="272" y="255"/>
                      <a:pt x="271" y="258"/>
                      <a:pt x="276" y="256"/>
                    </a:cubicBezTo>
                    <a:cubicBezTo>
                      <a:pt x="268" y="263"/>
                      <a:pt x="250" y="259"/>
                      <a:pt x="242" y="263"/>
                    </a:cubicBezTo>
                    <a:close/>
                    <a:moveTo>
                      <a:pt x="547" y="124"/>
                    </a:moveTo>
                    <a:cubicBezTo>
                      <a:pt x="548" y="124"/>
                      <a:pt x="549" y="124"/>
                      <a:pt x="550" y="123"/>
                    </a:cubicBezTo>
                    <a:cubicBezTo>
                      <a:pt x="550" y="124"/>
                      <a:pt x="550" y="125"/>
                      <a:pt x="550" y="126"/>
                    </a:cubicBezTo>
                    <a:cubicBezTo>
                      <a:pt x="547" y="126"/>
                      <a:pt x="546" y="125"/>
                      <a:pt x="547" y="124"/>
                    </a:cubicBezTo>
                    <a:close/>
                    <a:moveTo>
                      <a:pt x="706" y="126"/>
                    </a:moveTo>
                    <a:cubicBezTo>
                      <a:pt x="707" y="127"/>
                      <a:pt x="707" y="127"/>
                      <a:pt x="707" y="128"/>
                    </a:cubicBezTo>
                    <a:cubicBezTo>
                      <a:pt x="707" y="128"/>
                      <a:pt x="707" y="128"/>
                      <a:pt x="707" y="128"/>
                    </a:cubicBezTo>
                    <a:cubicBezTo>
                      <a:pt x="707" y="128"/>
                      <a:pt x="707" y="127"/>
                      <a:pt x="706" y="126"/>
                    </a:cubicBezTo>
                    <a:cubicBezTo>
                      <a:pt x="710" y="126"/>
                      <a:pt x="713" y="126"/>
                      <a:pt x="716" y="125"/>
                    </a:cubicBezTo>
                    <a:cubicBezTo>
                      <a:pt x="717" y="126"/>
                      <a:pt x="717" y="127"/>
                      <a:pt x="718" y="129"/>
                    </a:cubicBezTo>
                    <a:cubicBezTo>
                      <a:pt x="715" y="129"/>
                      <a:pt x="713" y="129"/>
                      <a:pt x="711" y="128"/>
                    </a:cubicBezTo>
                    <a:cubicBezTo>
                      <a:pt x="711" y="128"/>
                      <a:pt x="711" y="129"/>
                      <a:pt x="711" y="129"/>
                    </a:cubicBezTo>
                    <a:cubicBezTo>
                      <a:pt x="706" y="129"/>
                      <a:pt x="701" y="130"/>
                      <a:pt x="696" y="130"/>
                    </a:cubicBezTo>
                    <a:cubicBezTo>
                      <a:pt x="694" y="130"/>
                      <a:pt x="693" y="130"/>
                      <a:pt x="692" y="129"/>
                    </a:cubicBezTo>
                    <a:cubicBezTo>
                      <a:pt x="692" y="129"/>
                      <a:pt x="692" y="129"/>
                      <a:pt x="692" y="128"/>
                    </a:cubicBezTo>
                    <a:cubicBezTo>
                      <a:pt x="697" y="128"/>
                      <a:pt x="702" y="127"/>
                      <a:pt x="706" y="126"/>
                    </a:cubicBezTo>
                    <a:close/>
                    <a:moveTo>
                      <a:pt x="896" y="98"/>
                    </a:moveTo>
                    <a:cubicBezTo>
                      <a:pt x="898" y="100"/>
                      <a:pt x="897" y="103"/>
                      <a:pt x="895" y="106"/>
                    </a:cubicBezTo>
                    <a:cubicBezTo>
                      <a:pt x="894" y="106"/>
                      <a:pt x="893" y="106"/>
                      <a:pt x="892" y="106"/>
                    </a:cubicBezTo>
                    <a:cubicBezTo>
                      <a:pt x="892" y="105"/>
                      <a:pt x="892" y="105"/>
                      <a:pt x="892" y="104"/>
                    </a:cubicBezTo>
                    <a:cubicBezTo>
                      <a:pt x="890" y="104"/>
                      <a:pt x="889" y="105"/>
                      <a:pt x="889" y="106"/>
                    </a:cubicBezTo>
                    <a:cubicBezTo>
                      <a:pt x="886" y="106"/>
                      <a:pt x="884" y="105"/>
                      <a:pt x="881" y="104"/>
                    </a:cubicBezTo>
                    <a:cubicBezTo>
                      <a:pt x="881" y="104"/>
                      <a:pt x="881" y="104"/>
                      <a:pt x="881" y="105"/>
                    </a:cubicBezTo>
                    <a:cubicBezTo>
                      <a:pt x="881" y="104"/>
                      <a:pt x="881" y="103"/>
                      <a:pt x="880" y="103"/>
                    </a:cubicBezTo>
                    <a:cubicBezTo>
                      <a:pt x="886" y="104"/>
                      <a:pt x="891" y="100"/>
                      <a:pt x="895" y="98"/>
                    </a:cubicBezTo>
                    <a:cubicBezTo>
                      <a:pt x="896" y="98"/>
                      <a:pt x="896" y="98"/>
                      <a:pt x="896" y="98"/>
                    </a:cubicBezTo>
                    <a:close/>
                    <a:moveTo>
                      <a:pt x="919" y="97"/>
                    </a:moveTo>
                    <a:cubicBezTo>
                      <a:pt x="919" y="98"/>
                      <a:pt x="920" y="99"/>
                      <a:pt x="921" y="99"/>
                    </a:cubicBezTo>
                    <a:cubicBezTo>
                      <a:pt x="920" y="99"/>
                      <a:pt x="919" y="99"/>
                      <a:pt x="918" y="100"/>
                    </a:cubicBezTo>
                    <a:cubicBezTo>
                      <a:pt x="919" y="100"/>
                      <a:pt x="921" y="100"/>
                      <a:pt x="922" y="100"/>
                    </a:cubicBezTo>
                    <a:cubicBezTo>
                      <a:pt x="923" y="100"/>
                      <a:pt x="923" y="101"/>
                      <a:pt x="923" y="101"/>
                    </a:cubicBezTo>
                    <a:cubicBezTo>
                      <a:pt x="924" y="103"/>
                      <a:pt x="923" y="104"/>
                      <a:pt x="923" y="106"/>
                    </a:cubicBezTo>
                    <a:cubicBezTo>
                      <a:pt x="918" y="106"/>
                      <a:pt x="914" y="106"/>
                      <a:pt x="912" y="107"/>
                    </a:cubicBezTo>
                    <a:cubicBezTo>
                      <a:pt x="911" y="109"/>
                      <a:pt x="908" y="106"/>
                      <a:pt x="907" y="104"/>
                    </a:cubicBezTo>
                    <a:cubicBezTo>
                      <a:pt x="905" y="104"/>
                      <a:pt x="908" y="105"/>
                      <a:pt x="906" y="107"/>
                    </a:cubicBezTo>
                    <a:cubicBezTo>
                      <a:pt x="904" y="106"/>
                      <a:pt x="902" y="106"/>
                      <a:pt x="899" y="106"/>
                    </a:cubicBezTo>
                    <a:cubicBezTo>
                      <a:pt x="900" y="103"/>
                      <a:pt x="901" y="100"/>
                      <a:pt x="904" y="99"/>
                    </a:cubicBezTo>
                    <a:cubicBezTo>
                      <a:pt x="906" y="99"/>
                      <a:pt x="907" y="101"/>
                      <a:pt x="909" y="101"/>
                    </a:cubicBezTo>
                    <a:cubicBezTo>
                      <a:pt x="912" y="101"/>
                      <a:pt x="915" y="99"/>
                      <a:pt x="916" y="97"/>
                    </a:cubicBezTo>
                    <a:cubicBezTo>
                      <a:pt x="917" y="97"/>
                      <a:pt x="918" y="97"/>
                      <a:pt x="919" y="97"/>
                    </a:cubicBezTo>
                    <a:close/>
                    <a:moveTo>
                      <a:pt x="926" y="103"/>
                    </a:moveTo>
                    <a:cubicBezTo>
                      <a:pt x="926" y="103"/>
                      <a:pt x="926" y="104"/>
                      <a:pt x="925" y="104"/>
                    </a:cubicBezTo>
                    <a:cubicBezTo>
                      <a:pt x="925" y="103"/>
                      <a:pt x="926" y="103"/>
                      <a:pt x="926" y="103"/>
                    </a:cubicBezTo>
                    <a:close/>
                    <a:moveTo>
                      <a:pt x="466" y="434"/>
                    </a:moveTo>
                    <a:cubicBezTo>
                      <a:pt x="467" y="433"/>
                      <a:pt x="469" y="432"/>
                      <a:pt x="472" y="432"/>
                    </a:cubicBezTo>
                    <a:cubicBezTo>
                      <a:pt x="472" y="434"/>
                      <a:pt x="470" y="435"/>
                      <a:pt x="466" y="434"/>
                    </a:cubicBezTo>
                    <a:close/>
                    <a:moveTo>
                      <a:pt x="351" y="384"/>
                    </a:moveTo>
                    <a:cubicBezTo>
                      <a:pt x="355" y="383"/>
                      <a:pt x="355" y="385"/>
                      <a:pt x="357" y="386"/>
                    </a:cubicBezTo>
                    <a:cubicBezTo>
                      <a:pt x="359" y="385"/>
                      <a:pt x="362" y="385"/>
                      <a:pt x="364" y="386"/>
                    </a:cubicBezTo>
                    <a:cubicBezTo>
                      <a:pt x="361" y="387"/>
                      <a:pt x="357" y="387"/>
                      <a:pt x="354" y="387"/>
                    </a:cubicBezTo>
                    <a:cubicBezTo>
                      <a:pt x="353" y="386"/>
                      <a:pt x="351" y="385"/>
                      <a:pt x="351" y="384"/>
                    </a:cubicBezTo>
                    <a:close/>
                    <a:moveTo>
                      <a:pt x="369" y="353"/>
                    </a:moveTo>
                    <a:cubicBezTo>
                      <a:pt x="369" y="350"/>
                      <a:pt x="369" y="347"/>
                      <a:pt x="370" y="345"/>
                    </a:cubicBezTo>
                    <a:cubicBezTo>
                      <a:pt x="374" y="345"/>
                      <a:pt x="378" y="344"/>
                      <a:pt x="381" y="344"/>
                    </a:cubicBezTo>
                    <a:cubicBezTo>
                      <a:pt x="383" y="346"/>
                      <a:pt x="385" y="348"/>
                      <a:pt x="386" y="350"/>
                    </a:cubicBezTo>
                    <a:cubicBezTo>
                      <a:pt x="380" y="351"/>
                      <a:pt x="375" y="352"/>
                      <a:pt x="369" y="353"/>
                    </a:cubicBezTo>
                    <a:close/>
                    <a:moveTo>
                      <a:pt x="285" y="311"/>
                    </a:moveTo>
                    <a:cubicBezTo>
                      <a:pt x="287" y="313"/>
                      <a:pt x="288" y="313"/>
                      <a:pt x="289" y="309"/>
                    </a:cubicBezTo>
                    <a:cubicBezTo>
                      <a:pt x="291" y="311"/>
                      <a:pt x="294" y="309"/>
                      <a:pt x="296" y="307"/>
                    </a:cubicBezTo>
                    <a:cubicBezTo>
                      <a:pt x="298" y="308"/>
                      <a:pt x="294" y="311"/>
                      <a:pt x="297" y="310"/>
                    </a:cubicBezTo>
                    <a:cubicBezTo>
                      <a:pt x="298" y="310"/>
                      <a:pt x="297" y="309"/>
                      <a:pt x="297" y="307"/>
                    </a:cubicBezTo>
                    <a:cubicBezTo>
                      <a:pt x="299" y="310"/>
                      <a:pt x="299" y="305"/>
                      <a:pt x="302" y="306"/>
                    </a:cubicBezTo>
                    <a:cubicBezTo>
                      <a:pt x="302" y="308"/>
                      <a:pt x="301" y="308"/>
                      <a:pt x="300" y="309"/>
                    </a:cubicBezTo>
                    <a:cubicBezTo>
                      <a:pt x="305" y="305"/>
                      <a:pt x="310" y="306"/>
                      <a:pt x="312" y="304"/>
                    </a:cubicBezTo>
                    <a:cubicBezTo>
                      <a:pt x="314" y="303"/>
                      <a:pt x="319" y="302"/>
                      <a:pt x="319" y="304"/>
                    </a:cubicBezTo>
                    <a:cubicBezTo>
                      <a:pt x="317" y="307"/>
                      <a:pt x="314" y="306"/>
                      <a:pt x="312" y="304"/>
                    </a:cubicBezTo>
                    <a:cubicBezTo>
                      <a:pt x="312" y="305"/>
                      <a:pt x="312" y="305"/>
                      <a:pt x="313" y="305"/>
                    </a:cubicBezTo>
                    <a:cubicBezTo>
                      <a:pt x="311" y="309"/>
                      <a:pt x="306" y="307"/>
                      <a:pt x="304" y="310"/>
                    </a:cubicBezTo>
                    <a:cubicBezTo>
                      <a:pt x="316" y="308"/>
                      <a:pt x="329" y="306"/>
                      <a:pt x="345" y="302"/>
                    </a:cubicBezTo>
                    <a:cubicBezTo>
                      <a:pt x="344" y="301"/>
                      <a:pt x="343" y="302"/>
                      <a:pt x="342" y="302"/>
                    </a:cubicBezTo>
                    <a:cubicBezTo>
                      <a:pt x="342" y="299"/>
                      <a:pt x="345" y="300"/>
                      <a:pt x="347" y="300"/>
                    </a:cubicBezTo>
                    <a:cubicBezTo>
                      <a:pt x="348" y="301"/>
                      <a:pt x="347" y="301"/>
                      <a:pt x="347" y="302"/>
                    </a:cubicBezTo>
                    <a:cubicBezTo>
                      <a:pt x="350" y="303"/>
                      <a:pt x="348" y="298"/>
                      <a:pt x="349" y="298"/>
                    </a:cubicBezTo>
                    <a:cubicBezTo>
                      <a:pt x="351" y="298"/>
                      <a:pt x="349" y="301"/>
                      <a:pt x="350" y="302"/>
                    </a:cubicBezTo>
                    <a:cubicBezTo>
                      <a:pt x="345" y="304"/>
                      <a:pt x="338" y="304"/>
                      <a:pt x="332" y="305"/>
                    </a:cubicBezTo>
                    <a:cubicBezTo>
                      <a:pt x="332" y="307"/>
                      <a:pt x="332" y="308"/>
                      <a:pt x="333" y="309"/>
                    </a:cubicBezTo>
                    <a:cubicBezTo>
                      <a:pt x="323" y="311"/>
                      <a:pt x="313" y="313"/>
                      <a:pt x="301" y="313"/>
                    </a:cubicBezTo>
                    <a:cubicBezTo>
                      <a:pt x="301" y="313"/>
                      <a:pt x="301" y="312"/>
                      <a:pt x="301" y="312"/>
                    </a:cubicBezTo>
                    <a:cubicBezTo>
                      <a:pt x="297" y="314"/>
                      <a:pt x="289" y="313"/>
                      <a:pt x="283" y="315"/>
                    </a:cubicBezTo>
                    <a:cubicBezTo>
                      <a:pt x="282" y="311"/>
                      <a:pt x="286" y="315"/>
                      <a:pt x="285" y="311"/>
                    </a:cubicBezTo>
                    <a:close/>
                    <a:moveTo>
                      <a:pt x="328" y="194"/>
                    </a:moveTo>
                    <a:cubicBezTo>
                      <a:pt x="332" y="194"/>
                      <a:pt x="335" y="193"/>
                      <a:pt x="334" y="190"/>
                    </a:cubicBezTo>
                    <a:cubicBezTo>
                      <a:pt x="335" y="192"/>
                      <a:pt x="336" y="193"/>
                      <a:pt x="336" y="194"/>
                    </a:cubicBezTo>
                    <a:cubicBezTo>
                      <a:pt x="335" y="195"/>
                      <a:pt x="334" y="195"/>
                      <a:pt x="335" y="198"/>
                    </a:cubicBezTo>
                    <a:cubicBezTo>
                      <a:pt x="334" y="198"/>
                      <a:pt x="333" y="194"/>
                      <a:pt x="332" y="197"/>
                    </a:cubicBezTo>
                    <a:cubicBezTo>
                      <a:pt x="331" y="197"/>
                      <a:pt x="333" y="196"/>
                      <a:pt x="332" y="195"/>
                    </a:cubicBezTo>
                    <a:cubicBezTo>
                      <a:pt x="329" y="196"/>
                      <a:pt x="327" y="196"/>
                      <a:pt x="323" y="195"/>
                    </a:cubicBezTo>
                    <a:cubicBezTo>
                      <a:pt x="325" y="197"/>
                      <a:pt x="327" y="198"/>
                      <a:pt x="329" y="197"/>
                    </a:cubicBezTo>
                    <a:cubicBezTo>
                      <a:pt x="330" y="198"/>
                      <a:pt x="329" y="198"/>
                      <a:pt x="329" y="198"/>
                    </a:cubicBezTo>
                    <a:cubicBezTo>
                      <a:pt x="328" y="199"/>
                      <a:pt x="329" y="199"/>
                      <a:pt x="329" y="199"/>
                    </a:cubicBezTo>
                    <a:cubicBezTo>
                      <a:pt x="328" y="200"/>
                      <a:pt x="325" y="197"/>
                      <a:pt x="322" y="197"/>
                    </a:cubicBezTo>
                    <a:cubicBezTo>
                      <a:pt x="321" y="193"/>
                      <a:pt x="319" y="189"/>
                      <a:pt x="317" y="187"/>
                    </a:cubicBezTo>
                    <a:cubicBezTo>
                      <a:pt x="320" y="186"/>
                      <a:pt x="323" y="190"/>
                      <a:pt x="324" y="192"/>
                    </a:cubicBezTo>
                    <a:cubicBezTo>
                      <a:pt x="327" y="192"/>
                      <a:pt x="325" y="189"/>
                      <a:pt x="327" y="189"/>
                    </a:cubicBezTo>
                    <a:cubicBezTo>
                      <a:pt x="329" y="189"/>
                      <a:pt x="325" y="192"/>
                      <a:pt x="328" y="194"/>
                    </a:cubicBezTo>
                    <a:close/>
                    <a:moveTo>
                      <a:pt x="721" y="125"/>
                    </a:moveTo>
                    <a:cubicBezTo>
                      <a:pt x="723" y="124"/>
                      <a:pt x="724" y="124"/>
                      <a:pt x="726" y="124"/>
                    </a:cubicBezTo>
                    <a:cubicBezTo>
                      <a:pt x="727" y="124"/>
                      <a:pt x="728" y="124"/>
                      <a:pt x="729" y="124"/>
                    </a:cubicBezTo>
                    <a:cubicBezTo>
                      <a:pt x="729" y="124"/>
                      <a:pt x="729" y="124"/>
                      <a:pt x="729" y="124"/>
                    </a:cubicBezTo>
                    <a:cubicBezTo>
                      <a:pt x="730" y="124"/>
                      <a:pt x="731" y="123"/>
                      <a:pt x="732" y="123"/>
                    </a:cubicBezTo>
                    <a:cubicBezTo>
                      <a:pt x="732" y="123"/>
                      <a:pt x="732" y="123"/>
                      <a:pt x="732" y="124"/>
                    </a:cubicBezTo>
                    <a:cubicBezTo>
                      <a:pt x="732" y="125"/>
                      <a:pt x="732" y="124"/>
                      <a:pt x="732" y="123"/>
                    </a:cubicBezTo>
                    <a:cubicBezTo>
                      <a:pt x="734" y="123"/>
                      <a:pt x="736" y="123"/>
                      <a:pt x="738" y="123"/>
                    </a:cubicBezTo>
                    <a:cubicBezTo>
                      <a:pt x="738" y="123"/>
                      <a:pt x="738" y="124"/>
                      <a:pt x="736" y="124"/>
                    </a:cubicBezTo>
                    <a:cubicBezTo>
                      <a:pt x="737" y="126"/>
                      <a:pt x="737" y="124"/>
                      <a:pt x="739" y="124"/>
                    </a:cubicBezTo>
                    <a:cubicBezTo>
                      <a:pt x="739" y="127"/>
                      <a:pt x="735" y="126"/>
                      <a:pt x="732" y="126"/>
                    </a:cubicBezTo>
                    <a:cubicBezTo>
                      <a:pt x="732" y="126"/>
                      <a:pt x="733" y="126"/>
                      <a:pt x="733" y="127"/>
                    </a:cubicBezTo>
                    <a:cubicBezTo>
                      <a:pt x="730" y="127"/>
                      <a:pt x="727" y="127"/>
                      <a:pt x="724" y="128"/>
                    </a:cubicBezTo>
                    <a:cubicBezTo>
                      <a:pt x="724" y="126"/>
                      <a:pt x="722" y="126"/>
                      <a:pt x="721" y="125"/>
                    </a:cubicBezTo>
                    <a:close/>
                    <a:moveTo>
                      <a:pt x="368" y="407"/>
                    </a:moveTo>
                    <a:cubicBezTo>
                      <a:pt x="368" y="408"/>
                      <a:pt x="366" y="410"/>
                      <a:pt x="364" y="411"/>
                    </a:cubicBezTo>
                    <a:cubicBezTo>
                      <a:pt x="364" y="410"/>
                      <a:pt x="364" y="410"/>
                      <a:pt x="364" y="409"/>
                    </a:cubicBezTo>
                    <a:cubicBezTo>
                      <a:pt x="365" y="409"/>
                      <a:pt x="366" y="408"/>
                      <a:pt x="366" y="408"/>
                    </a:cubicBezTo>
                    <a:cubicBezTo>
                      <a:pt x="366" y="407"/>
                      <a:pt x="365" y="407"/>
                      <a:pt x="365" y="407"/>
                    </a:cubicBezTo>
                    <a:cubicBezTo>
                      <a:pt x="365" y="406"/>
                      <a:pt x="365" y="404"/>
                      <a:pt x="367" y="404"/>
                    </a:cubicBezTo>
                    <a:cubicBezTo>
                      <a:pt x="373" y="401"/>
                      <a:pt x="372" y="406"/>
                      <a:pt x="375" y="407"/>
                    </a:cubicBezTo>
                    <a:cubicBezTo>
                      <a:pt x="372" y="407"/>
                      <a:pt x="370" y="407"/>
                      <a:pt x="368" y="407"/>
                    </a:cubicBezTo>
                    <a:close/>
                    <a:moveTo>
                      <a:pt x="350" y="301"/>
                    </a:moveTo>
                    <a:cubicBezTo>
                      <a:pt x="353" y="299"/>
                      <a:pt x="357" y="298"/>
                      <a:pt x="360" y="297"/>
                    </a:cubicBezTo>
                    <a:cubicBezTo>
                      <a:pt x="359" y="298"/>
                      <a:pt x="359" y="299"/>
                      <a:pt x="358" y="299"/>
                    </a:cubicBezTo>
                    <a:cubicBezTo>
                      <a:pt x="357" y="300"/>
                      <a:pt x="356" y="300"/>
                      <a:pt x="355" y="301"/>
                    </a:cubicBezTo>
                    <a:cubicBezTo>
                      <a:pt x="355" y="301"/>
                      <a:pt x="355" y="301"/>
                      <a:pt x="355" y="301"/>
                    </a:cubicBezTo>
                    <a:cubicBezTo>
                      <a:pt x="354" y="301"/>
                      <a:pt x="353" y="301"/>
                      <a:pt x="352" y="302"/>
                    </a:cubicBezTo>
                    <a:cubicBezTo>
                      <a:pt x="352" y="301"/>
                      <a:pt x="351" y="300"/>
                      <a:pt x="350" y="301"/>
                    </a:cubicBezTo>
                    <a:close/>
                    <a:moveTo>
                      <a:pt x="325" y="302"/>
                    </a:moveTo>
                    <a:cubicBezTo>
                      <a:pt x="324" y="304"/>
                      <a:pt x="322" y="304"/>
                      <a:pt x="320" y="304"/>
                    </a:cubicBezTo>
                    <a:cubicBezTo>
                      <a:pt x="321" y="304"/>
                      <a:pt x="321" y="303"/>
                      <a:pt x="321" y="302"/>
                    </a:cubicBezTo>
                    <a:cubicBezTo>
                      <a:pt x="323" y="301"/>
                      <a:pt x="324" y="302"/>
                      <a:pt x="325" y="302"/>
                    </a:cubicBezTo>
                    <a:close/>
                    <a:moveTo>
                      <a:pt x="297" y="283"/>
                    </a:moveTo>
                    <a:cubicBezTo>
                      <a:pt x="295" y="285"/>
                      <a:pt x="293" y="286"/>
                      <a:pt x="290" y="286"/>
                    </a:cubicBezTo>
                    <a:cubicBezTo>
                      <a:pt x="292" y="284"/>
                      <a:pt x="295" y="284"/>
                      <a:pt x="297" y="283"/>
                    </a:cubicBezTo>
                    <a:close/>
                    <a:moveTo>
                      <a:pt x="287" y="254"/>
                    </a:moveTo>
                    <a:cubicBezTo>
                      <a:pt x="290" y="250"/>
                      <a:pt x="294" y="252"/>
                      <a:pt x="298" y="251"/>
                    </a:cubicBezTo>
                    <a:cubicBezTo>
                      <a:pt x="295" y="253"/>
                      <a:pt x="292" y="254"/>
                      <a:pt x="287" y="254"/>
                    </a:cubicBezTo>
                    <a:close/>
                    <a:moveTo>
                      <a:pt x="313" y="282"/>
                    </a:moveTo>
                    <a:cubicBezTo>
                      <a:pt x="313" y="288"/>
                      <a:pt x="302" y="287"/>
                      <a:pt x="297" y="289"/>
                    </a:cubicBezTo>
                    <a:cubicBezTo>
                      <a:pt x="298" y="285"/>
                      <a:pt x="310" y="287"/>
                      <a:pt x="313" y="282"/>
                    </a:cubicBezTo>
                    <a:close/>
                    <a:moveTo>
                      <a:pt x="722" y="133"/>
                    </a:moveTo>
                    <a:cubicBezTo>
                      <a:pt x="722" y="133"/>
                      <a:pt x="723" y="133"/>
                      <a:pt x="724" y="133"/>
                    </a:cubicBezTo>
                    <a:cubicBezTo>
                      <a:pt x="725" y="134"/>
                      <a:pt x="725" y="134"/>
                      <a:pt x="726" y="135"/>
                    </a:cubicBezTo>
                    <a:cubicBezTo>
                      <a:pt x="727" y="135"/>
                      <a:pt x="728" y="134"/>
                      <a:pt x="728" y="133"/>
                    </a:cubicBezTo>
                    <a:cubicBezTo>
                      <a:pt x="731" y="132"/>
                      <a:pt x="733" y="132"/>
                      <a:pt x="735" y="132"/>
                    </a:cubicBezTo>
                    <a:cubicBezTo>
                      <a:pt x="735" y="136"/>
                      <a:pt x="730" y="135"/>
                      <a:pt x="728" y="136"/>
                    </a:cubicBezTo>
                    <a:cubicBezTo>
                      <a:pt x="725" y="136"/>
                      <a:pt x="723" y="136"/>
                      <a:pt x="720" y="137"/>
                    </a:cubicBezTo>
                    <a:cubicBezTo>
                      <a:pt x="723" y="136"/>
                      <a:pt x="721" y="135"/>
                      <a:pt x="722" y="133"/>
                    </a:cubicBezTo>
                    <a:close/>
                    <a:moveTo>
                      <a:pt x="374" y="295"/>
                    </a:moveTo>
                    <a:cubicBezTo>
                      <a:pt x="374" y="295"/>
                      <a:pt x="374" y="295"/>
                      <a:pt x="374" y="295"/>
                    </a:cubicBezTo>
                    <a:cubicBezTo>
                      <a:pt x="377" y="295"/>
                      <a:pt x="377" y="296"/>
                      <a:pt x="380" y="296"/>
                    </a:cubicBezTo>
                    <a:cubicBezTo>
                      <a:pt x="378" y="296"/>
                      <a:pt x="377" y="297"/>
                      <a:pt x="375" y="297"/>
                    </a:cubicBezTo>
                    <a:cubicBezTo>
                      <a:pt x="375" y="296"/>
                      <a:pt x="375" y="296"/>
                      <a:pt x="374" y="295"/>
                    </a:cubicBezTo>
                    <a:close/>
                    <a:moveTo>
                      <a:pt x="609" y="138"/>
                    </a:moveTo>
                    <a:cubicBezTo>
                      <a:pt x="609" y="138"/>
                      <a:pt x="609" y="138"/>
                      <a:pt x="608" y="137"/>
                    </a:cubicBezTo>
                    <a:cubicBezTo>
                      <a:pt x="609" y="137"/>
                      <a:pt x="609" y="137"/>
                      <a:pt x="610" y="137"/>
                    </a:cubicBezTo>
                    <a:cubicBezTo>
                      <a:pt x="610" y="137"/>
                      <a:pt x="609" y="137"/>
                      <a:pt x="609" y="138"/>
                    </a:cubicBezTo>
                    <a:close/>
                    <a:moveTo>
                      <a:pt x="739" y="131"/>
                    </a:moveTo>
                    <a:cubicBezTo>
                      <a:pt x="739" y="132"/>
                      <a:pt x="739" y="133"/>
                      <a:pt x="738" y="134"/>
                    </a:cubicBezTo>
                    <a:cubicBezTo>
                      <a:pt x="738" y="134"/>
                      <a:pt x="737" y="134"/>
                      <a:pt x="736" y="134"/>
                    </a:cubicBezTo>
                    <a:cubicBezTo>
                      <a:pt x="736" y="132"/>
                      <a:pt x="738" y="131"/>
                      <a:pt x="739" y="131"/>
                    </a:cubicBezTo>
                    <a:close/>
                    <a:moveTo>
                      <a:pt x="384" y="276"/>
                    </a:moveTo>
                    <a:cubicBezTo>
                      <a:pt x="384" y="279"/>
                      <a:pt x="388" y="277"/>
                      <a:pt x="387" y="280"/>
                    </a:cubicBezTo>
                    <a:cubicBezTo>
                      <a:pt x="386" y="279"/>
                      <a:pt x="384" y="278"/>
                      <a:pt x="382" y="279"/>
                    </a:cubicBezTo>
                    <a:cubicBezTo>
                      <a:pt x="380" y="279"/>
                      <a:pt x="382" y="276"/>
                      <a:pt x="383" y="276"/>
                    </a:cubicBezTo>
                    <a:cubicBezTo>
                      <a:pt x="384" y="276"/>
                      <a:pt x="384" y="276"/>
                      <a:pt x="384" y="276"/>
                    </a:cubicBezTo>
                    <a:close/>
                    <a:moveTo>
                      <a:pt x="372" y="278"/>
                    </a:moveTo>
                    <a:cubicBezTo>
                      <a:pt x="373" y="277"/>
                      <a:pt x="374" y="277"/>
                      <a:pt x="375" y="277"/>
                    </a:cubicBezTo>
                    <a:cubicBezTo>
                      <a:pt x="374" y="277"/>
                      <a:pt x="373" y="278"/>
                      <a:pt x="372" y="278"/>
                    </a:cubicBezTo>
                    <a:close/>
                    <a:moveTo>
                      <a:pt x="365" y="307"/>
                    </a:moveTo>
                    <a:cubicBezTo>
                      <a:pt x="369" y="306"/>
                      <a:pt x="376" y="306"/>
                      <a:pt x="378" y="303"/>
                    </a:cubicBezTo>
                    <a:cubicBezTo>
                      <a:pt x="377" y="303"/>
                      <a:pt x="376" y="304"/>
                      <a:pt x="374" y="304"/>
                    </a:cubicBezTo>
                    <a:cubicBezTo>
                      <a:pt x="375" y="304"/>
                      <a:pt x="375" y="304"/>
                      <a:pt x="375" y="303"/>
                    </a:cubicBezTo>
                    <a:cubicBezTo>
                      <a:pt x="376" y="303"/>
                      <a:pt x="377" y="303"/>
                      <a:pt x="379" y="303"/>
                    </a:cubicBezTo>
                    <a:cubicBezTo>
                      <a:pt x="379" y="303"/>
                      <a:pt x="379" y="304"/>
                      <a:pt x="379" y="304"/>
                    </a:cubicBezTo>
                    <a:cubicBezTo>
                      <a:pt x="379" y="304"/>
                      <a:pt x="380" y="304"/>
                      <a:pt x="381" y="304"/>
                    </a:cubicBezTo>
                    <a:cubicBezTo>
                      <a:pt x="381" y="305"/>
                      <a:pt x="381" y="305"/>
                      <a:pt x="381" y="305"/>
                    </a:cubicBezTo>
                    <a:cubicBezTo>
                      <a:pt x="376" y="305"/>
                      <a:pt x="371" y="307"/>
                      <a:pt x="365" y="307"/>
                    </a:cubicBezTo>
                    <a:close/>
                    <a:moveTo>
                      <a:pt x="624" y="136"/>
                    </a:moveTo>
                    <a:cubicBezTo>
                      <a:pt x="624" y="136"/>
                      <a:pt x="624" y="136"/>
                      <a:pt x="624" y="137"/>
                    </a:cubicBezTo>
                    <a:cubicBezTo>
                      <a:pt x="623" y="137"/>
                      <a:pt x="621" y="137"/>
                      <a:pt x="619" y="137"/>
                    </a:cubicBezTo>
                    <a:cubicBezTo>
                      <a:pt x="620" y="136"/>
                      <a:pt x="622" y="136"/>
                      <a:pt x="624" y="136"/>
                    </a:cubicBezTo>
                    <a:close/>
                    <a:moveTo>
                      <a:pt x="334" y="301"/>
                    </a:moveTo>
                    <a:cubicBezTo>
                      <a:pt x="333" y="303"/>
                      <a:pt x="328" y="301"/>
                      <a:pt x="326" y="303"/>
                    </a:cubicBezTo>
                    <a:cubicBezTo>
                      <a:pt x="325" y="301"/>
                      <a:pt x="331" y="301"/>
                      <a:pt x="334" y="301"/>
                    </a:cubicBezTo>
                    <a:close/>
                    <a:moveTo>
                      <a:pt x="347" y="283"/>
                    </a:moveTo>
                    <a:cubicBezTo>
                      <a:pt x="350" y="283"/>
                      <a:pt x="353" y="282"/>
                      <a:pt x="356" y="282"/>
                    </a:cubicBezTo>
                    <a:cubicBezTo>
                      <a:pt x="356" y="282"/>
                      <a:pt x="356" y="282"/>
                      <a:pt x="356" y="282"/>
                    </a:cubicBezTo>
                    <a:cubicBezTo>
                      <a:pt x="354" y="283"/>
                      <a:pt x="351" y="284"/>
                      <a:pt x="347" y="283"/>
                    </a:cubicBezTo>
                    <a:close/>
                    <a:moveTo>
                      <a:pt x="389" y="355"/>
                    </a:moveTo>
                    <a:cubicBezTo>
                      <a:pt x="389" y="355"/>
                      <a:pt x="388" y="355"/>
                      <a:pt x="388" y="356"/>
                    </a:cubicBezTo>
                    <a:cubicBezTo>
                      <a:pt x="388" y="355"/>
                      <a:pt x="388" y="355"/>
                      <a:pt x="388" y="354"/>
                    </a:cubicBezTo>
                    <a:cubicBezTo>
                      <a:pt x="388" y="355"/>
                      <a:pt x="389" y="355"/>
                      <a:pt x="389" y="355"/>
                    </a:cubicBezTo>
                    <a:close/>
                    <a:moveTo>
                      <a:pt x="387" y="357"/>
                    </a:moveTo>
                    <a:cubicBezTo>
                      <a:pt x="387" y="357"/>
                      <a:pt x="387" y="357"/>
                      <a:pt x="387" y="357"/>
                    </a:cubicBezTo>
                    <a:cubicBezTo>
                      <a:pt x="387" y="357"/>
                      <a:pt x="387" y="357"/>
                      <a:pt x="387" y="357"/>
                    </a:cubicBezTo>
                    <a:cubicBezTo>
                      <a:pt x="387" y="357"/>
                      <a:pt x="387" y="357"/>
                      <a:pt x="387" y="357"/>
                    </a:cubicBezTo>
                    <a:close/>
                    <a:moveTo>
                      <a:pt x="381" y="358"/>
                    </a:moveTo>
                    <a:cubicBezTo>
                      <a:pt x="382" y="357"/>
                      <a:pt x="383" y="357"/>
                      <a:pt x="384" y="358"/>
                    </a:cubicBezTo>
                    <a:cubicBezTo>
                      <a:pt x="383" y="358"/>
                      <a:pt x="382" y="358"/>
                      <a:pt x="381" y="358"/>
                    </a:cubicBezTo>
                    <a:close/>
                    <a:moveTo>
                      <a:pt x="395" y="412"/>
                    </a:moveTo>
                    <a:cubicBezTo>
                      <a:pt x="395" y="411"/>
                      <a:pt x="396" y="411"/>
                      <a:pt x="397" y="411"/>
                    </a:cubicBezTo>
                    <a:cubicBezTo>
                      <a:pt x="396" y="409"/>
                      <a:pt x="394" y="408"/>
                      <a:pt x="396" y="405"/>
                    </a:cubicBezTo>
                    <a:cubicBezTo>
                      <a:pt x="400" y="407"/>
                      <a:pt x="399" y="405"/>
                      <a:pt x="400" y="404"/>
                    </a:cubicBezTo>
                    <a:cubicBezTo>
                      <a:pt x="400" y="404"/>
                      <a:pt x="401" y="404"/>
                      <a:pt x="401" y="404"/>
                    </a:cubicBezTo>
                    <a:cubicBezTo>
                      <a:pt x="402" y="404"/>
                      <a:pt x="402" y="404"/>
                      <a:pt x="402" y="404"/>
                    </a:cubicBezTo>
                    <a:cubicBezTo>
                      <a:pt x="402" y="406"/>
                      <a:pt x="401" y="408"/>
                      <a:pt x="401" y="411"/>
                    </a:cubicBezTo>
                    <a:cubicBezTo>
                      <a:pt x="399" y="411"/>
                      <a:pt x="397" y="412"/>
                      <a:pt x="395" y="412"/>
                    </a:cubicBezTo>
                    <a:close/>
                    <a:moveTo>
                      <a:pt x="367" y="391"/>
                    </a:moveTo>
                    <a:cubicBezTo>
                      <a:pt x="367" y="392"/>
                      <a:pt x="367" y="394"/>
                      <a:pt x="367" y="395"/>
                    </a:cubicBezTo>
                    <a:cubicBezTo>
                      <a:pt x="364" y="395"/>
                      <a:pt x="364" y="393"/>
                      <a:pt x="363" y="391"/>
                    </a:cubicBezTo>
                    <a:cubicBezTo>
                      <a:pt x="365" y="391"/>
                      <a:pt x="366" y="389"/>
                      <a:pt x="365" y="391"/>
                    </a:cubicBezTo>
                    <a:cubicBezTo>
                      <a:pt x="366" y="391"/>
                      <a:pt x="366" y="391"/>
                      <a:pt x="367" y="391"/>
                    </a:cubicBezTo>
                    <a:close/>
                    <a:moveTo>
                      <a:pt x="383" y="402"/>
                    </a:moveTo>
                    <a:cubicBezTo>
                      <a:pt x="382" y="402"/>
                      <a:pt x="381" y="402"/>
                      <a:pt x="381" y="402"/>
                    </a:cubicBezTo>
                    <a:cubicBezTo>
                      <a:pt x="382" y="402"/>
                      <a:pt x="383" y="402"/>
                      <a:pt x="383" y="402"/>
                    </a:cubicBezTo>
                    <a:close/>
                    <a:moveTo>
                      <a:pt x="364" y="389"/>
                    </a:moveTo>
                    <a:cubicBezTo>
                      <a:pt x="363" y="390"/>
                      <a:pt x="362" y="390"/>
                      <a:pt x="361" y="390"/>
                    </a:cubicBezTo>
                    <a:cubicBezTo>
                      <a:pt x="362" y="389"/>
                      <a:pt x="363" y="389"/>
                      <a:pt x="364" y="389"/>
                    </a:cubicBezTo>
                    <a:cubicBezTo>
                      <a:pt x="364" y="389"/>
                      <a:pt x="364" y="389"/>
                      <a:pt x="364" y="389"/>
                    </a:cubicBezTo>
                    <a:close/>
                    <a:moveTo>
                      <a:pt x="372" y="397"/>
                    </a:moveTo>
                    <a:cubicBezTo>
                      <a:pt x="372" y="398"/>
                      <a:pt x="371" y="398"/>
                      <a:pt x="370" y="398"/>
                    </a:cubicBezTo>
                    <a:cubicBezTo>
                      <a:pt x="370" y="398"/>
                      <a:pt x="370" y="397"/>
                      <a:pt x="370" y="397"/>
                    </a:cubicBezTo>
                    <a:cubicBezTo>
                      <a:pt x="371" y="397"/>
                      <a:pt x="371" y="397"/>
                      <a:pt x="372" y="397"/>
                    </a:cubicBezTo>
                    <a:close/>
                    <a:moveTo>
                      <a:pt x="720" y="134"/>
                    </a:moveTo>
                    <a:cubicBezTo>
                      <a:pt x="720" y="134"/>
                      <a:pt x="721" y="135"/>
                      <a:pt x="720" y="137"/>
                    </a:cubicBezTo>
                    <a:cubicBezTo>
                      <a:pt x="719" y="137"/>
                      <a:pt x="718" y="137"/>
                      <a:pt x="717" y="137"/>
                    </a:cubicBezTo>
                    <a:cubicBezTo>
                      <a:pt x="715" y="136"/>
                      <a:pt x="713" y="135"/>
                      <a:pt x="711" y="135"/>
                    </a:cubicBezTo>
                    <a:cubicBezTo>
                      <a:pt x="714" y="134"/>
                      <a:pt x="717" y="134"/>
                      <a:pt x="720" y="134"/>
                    </a:cubicBezTo>
                    <a:close/>
                    <a:moveTo>
                      <a:pt x="334" y="187"/>
                    </a:moveTo>
                    <a:cubicBezTo>
                      <a:pt x="334" y="187"/>
                      <a:pt x="335" y="188"/>
                      <a:pt x="334" y="189"/>
                    </a:cubicBezTo>
                    <a:cubicBezTo>
                      <a:pt x="333" y="188"/>
                      <a:pt x="332" y="187"/>
                      <a:pt x="334" y="187"/>
                    </a:cubicBezTo>
                    <a:close/>
                    <a:moveTo>
                      <a:pt x="360" y="338"/>
                    </a:moveTo>
                    <a:cubicBezTo>
                      <a:pt x="363" y="339"/>
                      <a:pt x="368" y="339"/>
                      <a:pt x="372" y="338"/>
                    </a:cubicBezTo>
                    <a:cubicBezTo>
                      <a:pt x="372" y="339"/>
                      <a:pt x="372" y="339"/>
                      <a:pt x="371" y="340"/>
                    </a:cubicBezTo>
                    <a:cubicBezTo>
                      <a:pt x="367" y="340"/>
                      <a:pt x="363" y="342"/>
                      <a:pt x="360" y="343"/>
                    </a:cubicBezTo>
                    <a:cubicBezTo>
                      <a:pt x="356" y="341"/>
                      <a:pt x="350" y="343"/>
                      <a:pt x="346" y="344"/>
                    </a:cubicBezTo>
                    <a:cubicBezTo>
                      <a:pt x="346" y="343"/>
                      <a:pt x="345" y="343"/>
                      <a:pt x="345" y="342"/>
                    </a:cubicBezTo>
                    <a:cubicBezTo>
                      <a:pt x="350" y="341"/>
                      <a:pt x="355" y="342"/>
                      <a:pt x="360" y="338"/>
                    </a:cubicBezTo>
                    <a:close/>
                    <a:moveTo>
                      <a:pt x="383" y="355"/>
                    </a:moveTo>
                    <a:cubicBezTo>
                      <a:pt x="382" y="355"/>
                      <a:pt x="382" y="353"/>
                      <a:pt x="383" y="353"/>
                    </a:cubicBezTo>
                    <a:cubicBezTo>
                      <a:pt x="384" y="353"/>
                      <a:pt x="384" y="355"/>
                      <a:pt x="384" y="356"/>
                    </a:cubicBezTo>
                    <a:cubicBezTo>
                      <a:pt x="383" y="357"/>
                      <a:pt x="381" y="357"/>
                      <a:pt x="380" y="358"/>
                    </a:cubicBezTo>
                    <a:cubicBezTo>
                      <a:pt x="380" y="358"/>
                      <a:pt x="379" y="358"/>
                      <a:pt x="379" y="358"/>
                    </a:cubicBezTo>
                    <a:cubicBezTo>
                      <a:pt x="380" y="356"/>
                      <a:pt x="380" y="356"/>
                      <a:pt x="378" y="355"/>
                    </a:cubicBezTo>
                    <a:cubicBezTo>
                      <a:pt x="380" y="355"/>
                      <a:pt x="382" y="356"/>
                      <a:pt x="383" y="355"/>
                    </a:cubicBezTo>
                    <a:close/>
                    <a:moveTo>
                      <a:pt x="345" y="406"/>
                    </a:moveTo>
                    <a:cubicBezTo>
                      <a:pt x="345" y="406"/>
                      <a:pt x="345" y="406"/>
                      <a:pt x="345" y="405"/>
                    </a:cubicBezTo>
                    <a:cubicBezTo>
                      <a:pt x="345" y="406"/>
                      <a:pt x="346" y="406"/>
                      <a:pt x="346" y="406"/>
                    </a:cubicBezTo>
                    <a:cubicBezTo>
                      <a:pt x="346" y="406"/>
                      <a:pt x="346" y="406"/>
                      <a:pt x="345" y="406"/>
                    </a:cubicBezTo>
                    <a:close/>
                    <a:moveTo>
                      <a:pt x="357" y="408"/>
                    </a:moveTo>
                    <a:cubicBezTo>
                      <a:pt x="356" y="408"/>
                      <a:pt x="356" y="407"/>
                      <a:pt x="356" y="406"/>
                    </a:cubicBezTo>
                    <a:cubicBezTo>
                      <a:pt x="355" y="406"/>
                      <a:pt x="355" y="407"/>
                      <a:pt x="355" y="407"/>
                    </a:cubicBezTo>
                    <a:cubicBezTo>
                      <a:pt x="355" y="407"/>
                      <a:pt x="355" y="407"/>
                      <a:pt x="355" y="407"/>
                    </a:cubicBezTo>
                    <a:cubicBezTo>
                      <a:pt x="355" y="405"/>
                      <a:pt x="357" y="405"/>
                      <a:pt x="359" y="405"/>
                    </a:cubicBezTo>
                    <a:cubicBezTo>
                      <a:pt x="359" y="406"/>
                      <a:pt x="360" y="406"/>
                      <a:pt x="360" y="407"/>
                    </a:cubicBezTo>
                    <a:cubicBezTo>
                      <a:pt x="361" y="406"/>
                      <a:pt x="361" y="405"/>
                      <a:pt x="360" y="405"/>
                    </a:cubicBezTo>
                    <a:cubicBezTo>
                      <a:pt x="361" y="404"/>
                      <a:pt x="361" y="404"/>
                      <a:pt x="361" y="403"/>
                    </a:cubicBezTo>
                    <a:cubicBezTo>
                      <a:pt x="361" y="403"/>
                      <a:pt x="360" y="403"/>
                      <a:pt x="359" y="403"/>
                    </a:cubicBezTo>
                    <a:cubicBezTo>
                      <a:pt x="359" y="403"/>
                      <a:pt x="359" y="403"/>
                      <a:pt x="359" y="403"/>
                    </a:cubicBezTo>
                    <a:cubicBezTo>
                      <a:pt x="359" y="403"/>
                      <a:pt x="359" y="403"/>
                      <a:pt x="358" y="403"/>
                    </a:cubicBezTo>
                    <a:cubicBezTo>
                      <a:pt x="354" y="404"/>
                      <a:pt x="351" y="405"/>
                      <a:pt x="348" y="406"/>
                    </a:cubicBezTo>
                    <a:cubicBezTo>
                      <a:pt x="347" y="404"/>
                      <a:pt x="346" y="403"/>
                      <a:pt x="344" y="402"/>
                    </a:cubicBezTo>
                    <a:cubicBezTo>
                      <a:pt x="346" y="402"/>
                      <a:pt x="347" y="401"/>
                      <a:pt x="349" y="401"/>
                    </a:cubicBezTo>
                    <a:cubicBezTo>
                      <a:pt x="351" y="401"/>
                      <a:pt x="352" y="402"/>
                      <a:pt x="354" y="403"/>
                    </a:cubicBezTo>
                    <a:cubicBezTo>
                      <a:pt x="356" y="401"/>
                      <a:pt x="358" y="402"/>
                      <a:pt x="362" y="401"/>
                    </a:cubicBezTo>
                    <a:cubicBezTo>
                      <a:pt x="362" y="403"/>
                      <a:pt x="362" y="405"/>
                      <a:pt x="362" y="407"/>
                    </a:cubicBezTo>
                    <a:cubicBezTo>
                      <a:pt x="360" y="408"/>
                      <a:pt x="358" y="408"/>
                      <a:pt x="357" y="408"/>
                    </a:cubicBezTo>
                    <a:close/>
                    <a:moveTo>
                      <a:pt x="775" y="97"/>
                    </a:moveTo>
                    <a:cubicBezTo>
                      <a:pt x="775" y="97"/>
                      <a:pt x="776" y="97"/>
                      <a:pt x="776" y="97"/>
                    </a:cubicBezTo>
                    <a:cubicBezTo>
                      <a:pt x="776" y="97"/>
                      <a:pt x="776" y="97"/>
                      <a:pt x="776" y="97"/>
                    </a:cubicBezTo>
                    <a:cubicBezTo>
                      <a:pt x="776" y="97"/>
                      <a:pt x="775" y="97"/>
                      <a:pt x="775" y="97"/>
                    </a:cubicBezTo>
                    <a:close/>
                    <a:moveTo>
                      <a:pt x="710" y="120"/>
                    </a:moveTo>
                    <a:cubicBezTo>
                      <a:pt x="710" y="120"/>
                      <a:pt x="710" y="120"/>
                      <a:pt x="709" y="120"/>
                    </a:cubicBezTo>
                    <a:cubicBezTo>
                      <a:pt x="709" y="120"/>
                      <a:pt x="709" y="119"/>
                      <a:pt x="709" y="119"/>
                    </a:cubicBezTo>
                    <a:cubicBezTo>
                      <a:pt x="709" y="119"/>
                      <a:pt x="710" y="119"/>
                      <a:pt x="710" y="120"/>
                    </a:cubicBezTo>
                    <a:close/>
                    <a:moveTo>
                      <a:pt x="665" y="122"/>
                    </a:moveTo>
                    <a:cubicBezTo>
                      <a:pt x="666" y="121"/>
                      <a:pt x="666" y="121"/>
                      <a:pt x="665" y="121"/>
                    </a:cubicBezTo>
                    <a:cubicBezTo>
                      <a:pt x="666" y="121"/>
                      <a:pt x="666" y="121"/>
                      <a:pt x="667" y="121"/>
                    </a:cubicBezTo>
                    <a:cubicBezTo>
                      <a:pt x="666" y="121"/>
                      <a:pt x="666" y="122"/>
                      <a:pt x="665" y="122"/>
                    </a:cubicBezTo>
                    <a:close/>
                    <a:moveTo>
                      <a:pt x="580" y="110"/>
                    </a:moveTo>
                    <a:cubicBezTo>
                      <a:pt x="581" y="108"/>
                      <a:pt x="579" y="104"/>
                      <a:pt x="581" y="103"/>
                    </a:cubicBezTo>
                    <a:cubicBezTo>
                      <a:pt x="582" y="105"/>
                      <a:pt x="584" y="107"/>
                      <a:pt x="586" y="108"/>
                    </a:cubicBezTo>
                    <a:cubicBezTo>
                      <a:pt x="583" y="108"/>
                      <a:pt x="583" y="110"/>
                      <a:pt x="580" y="110"/>
                    </a:cubicBezTo>
                    <a:close/>
                    <a:moveTo>
                      <a:pt x="553" y="126"/>
                    </a:moveTo>
                    <a:cubicBezTo>
                      <a:pt x="549" y="125"/>
                      <a:pt x="553" y="123"/>
                      <a:pt x="553" y="126"/>
                    </a:cubicBezTo>
                    <a:cubicBezTo>
                      <a:pt x="554" y="126"/>
                      <a:pt x="553" y="126"/>
                      <a:pt x="553" y="126"/>
                    </a:cubicBezTo>
                    <a:close/>
                    <a:moveTo>
                      <a:pt x="332" y="182"/>
                    </a:moveTo>
                    <a:cubicBezTo>
                      <a:pt x="332" y="184"/>
                      <a:pt x="331" y="187"/>
                      <a:pt x="328" y="188"/>
                    </a:cubicBezTo>
                    <a:cubicBezTo>
                      <a:pt x="327" y="186"/>
                      <a:pt x="327" y="185"/>
                      <a:pt x="327" y="183"/>
                    </a:cubicBezTo>
                    <a:cubicBezTo>
                      <a:pt x="328" y="183"/>
                      <a:pt x="330" y="182"/>
                      <a:pt x="332" y="182"/>
                    </a:cubicBezTo>
                    <a:close/>
                    <a:moveTo>
                      <a:pt x="267" y="294"/>
                    </a:moveTo>
                    <a:cubicBezTo>
                      <a:pt x="267" y="292"/>
                      <a:pt x="267" y="290"/>
                      <a:pt x="266" y="290"/>
                    </a:cubicBezTo>
                    <a:cubicBezTo>
                      <a:pt x="266" y="287"/>
                      <a:pt x="271" y="294"/>
                      <a:pt x="270" y="288"/>
                    </a:cubicBezTo>
                    <a:cubicBezTo>
                      <a:pt x="274" y="291"/>
                      <a:pt x="276" y="288"/>
                      <a:pt x="281" y="287"/>
                    </a:cubicBezTo>
                    <a:cubicBezTo>
                      <a:pt x="282" y="292"/>
                      <a:pt x="271" y="290"/>
                      <a:pt x="267" y="294"/>
                    </a:cubicBezTo>
                    <a:close/>
                    <a:moveTo>
                      <a:pt x="272" y="304"/>
                    </a:moveTo>
                    <a:cubicBezTo>
                      <a:pt x="269" y="307"/>
                      <a:pt x="261" y="309"/>
                      <a:pt x="257" y="308"/>
                    </a:cubicBezTo>
                    <a:cubicBezTo>
                      <a:pt x="259" y="307"/>
                      <a:pt x="267" y="306"/>
                      <a:pt x="272" y="304"/>
                    </a:cubicBezTo>
                    <a:close/>
                    <a:moveTo>
                      <a:pt x="281" y="311"/>
                    </a:moveTo>
                    <a:cubicBezTo>
                      <a:pt x="283" y="314"/>
                      <a:pt x="279" y="316"/>
                      <a:pt x="276" y="315"/>
                    </a:cubicBezTo>
                    <a:cubicBezTo>
                      <a:pt x="277" y="312"/>
                      <a:pt x="281" y="314"/>
                      <a:pt x="281" y="311"/>
                    </a:cubicBezTo>
                    <a:close/>
                    <a:moveTo>
                      <a:pt x="377" y="356"/>
                    </a:moveTo>
                    <a:cubicBezTo>
                      <a:pt x="376" y="358"/>
                      <a:pt x="378" y="356"/>
                      <a:pt x="379" y="358"/>
                    </a:cubicBezTo>
                    <a:cubicBezTo>
                      <a:pt x="377" y="358"/>
                      <a:pt x="375" y="357"/>
                      <a:pt x="374" y="357"/>
                    </a:cubicBezTo>
                    <a:cubicBezTo>
                      <a:pt x="375" y="357"/>
                      <a:pt x="376" y="356"/>
                      <a:pt x="377" y="356"/>
                    </a:cubicBezTo>
                    <a:close/>
                    <a:moveTo>
                      <a:pt x="350" y="383"/>
                    </a:moveTo>
                    <a:cubicBezTo>
                      <a:pt x="350" y="383"/>
                      <a:pt x="351" y="382"/>
                      <a:pt x="351" y="382"/>
                    </a:cubicBezTo>
                    <a:cubicBezTo>
                      <a:pt x="351" y="384"/>
                      <a:pt x="350" y="384"/>
                      <a:pt x="348" y="384"/>
                    </a:cubicBezTo>
                    <a:cubicBezTo>
                      <a:pt x="348" y="383"/>
                      <a:pt x="349" y="383"/>
                      <a:pt x="350" y="383"/>
                    </a:cubicBezTo>
                    <a:close/>
                    <a:moveTo>
                      <a:pt x="319" y="385"/>
                    </a:moveTo>
                    <a:cubicBezTo>
                      <a:pt x="322" y="384"/>
                      <a:pt x="324" y="385"/>
                      <a:pt x="328" y="384"/>
                    </a:cubicBezTo>
                    <a:cubicBezTo>
                      <a:pt x="327" y="387"/>
                      <a:pt x="322" y="388"/>
                      <a:pt x="319" y="385"/>
                    </a:cubicBezTo>
                    <a:close/>
                    <a:moveTo>
                      <a:pt x="327" y="415"/>
                    </a:moveTo>
                    <a:cubicBezTo>
                      <a:pt x="327" y="419"/>
                      <a:pt x="331" y="417"/>
                      <a:pt x="329" y="422"/>
                    </a:cubicBezTo>
                    <a:cubicBezTo>
                      <a:pt x="329" y="422"/>
                      <a:pt x="328" y="422"/>
                      <a:pt x="328" y="423"/>
                    </a:cubicBezTo>
                    <a:cubicBezTo>
                      <a:pt x="327" y="421"/>
                      <a:pt x="326" y="420"/>
                      <a:pt x="325" y="420"/>
                    </a:cubicBezTo>
                    <a:cubicBezTo>
                      <a:pt x="325" y="419"/>
                      <a:pt x="325" y="419"/>
                      <a:pt x="326" y="418"/>
                    </a:cubicBezTo>
                    <a:cubicBezTo>
                      <a:pt x="324" y="418"/>
                      <a:pt x="324" y="418"/>
                      <a:pt x="323" y="419"/>
                    </a:cubicBezTo>
                    <a:cubicBezTo>
                      <a:pt x="323" y="419"/>
                      <a:pt x="322" y="419"/>
                      <a:pt x="322" y="419"/>
                    </a:cubicBezTo>
                    <a:cubicBezTo>
                      <a:pt x="323" y="418"/>
                      <a:pt x="325" y="416"/>
                      <a:pt x="327" y="415"/>
                    </a:cubicBezTo>
                    <a:close/>
                    <a:moveTo>
                      <a:pt x="326" y="433"/>
                    </a:moveTo>
                    <a:cubicBezTo>
                      <a:pt x="328" y="431"/>
                      <a:pt x="329" y="429"/>
                      <a:pt x="329" y="427"/>
                    </a:cubicBezTo>
                    <a:cubicBezTo>
                      <a:pt x="330" y="427"/>
                      <a:pt x="331" y="428"/>
                      <a:pt x="332" y="432"/>
                    </a:cubicBezTo>
                    <a:cubicBezTo>
                      <a:pt x="329" y="432"/>
                      <a:pt x="327" y="434"/>
                      <a:pt x="325" y="433"/>
                    </a:cubicBezTo>
                    <a:cubicBezTo>
                      <a:pt x="325" y="433"/>
                      <a:pt x="326" y="433"/>
                      <a:pt x="326" y="433"/>
                    </a:cubicBezTo>
                    <a:close/>
                    <a:moveTo>
                      <a:pt x="328" y="404"/>
                    </a:moveTo>
                    <a:cubicBezTo>
                      <a:pt x="328" y="402"/>
                      <a:pt x="330" y="403"/>
                      <a:pt x="329" y="400"/>
                    </a:cubicBezTo>
                    <a:cubicBezTo>
                      <a:pt x="332" y="401"/>
                      <a:pt x="334" y="400"/>
                      <a:pt x="335" y="404"/>
                    </a:cubicBezTo>
                    <a:cubicBezTo>
                      <a:pt x="332" y="405"/>
                      <a:pt x="331" y="405"/>
                      <a:pt x="328" y="404"/>
                    </a:cubicBezTo>
                    <a:close/>
                    <a:moveTo>
                      <a:pt x="332" y="431"/>
                    </a:moveTo>
                    <a:cubicBezTo>
                      <a:pt x="333" y="432"/>
                      <a:pt x="334" y="432"/>
                      <a:pt x="334" y="430"/>
                    </a:cubicBezTo>
                    <a:cubicBezTo>
                      <a:pt x="335" y="426"/>
                      <a:pt x="335" y="436"/>
                      <a:pt x="336" y="432"/>
                    </a:cubicBezTo>
                    <a:cubicBezTo>
                      <a:pt x="339" y="435"/>
                      <a:pt x="331" y="437"/>
                      <a:pt x="332" y="431"/>
                    </a:cubicBezTo>
                    <a:close/>
                    <a:moveTo>
                      <a:pt x="336" y="403"/>
                    </a:moveTo>
                    <a:cubicBezTo>
                      <a:pt x="337" y="402"/>
                      <a:pt x="338" y="402"/>
                      <a:pt x="340" y="402"/>
                    </a:cubicBezTo>
                    <a:cubicBezTo>
                      <a:pt x="340" y="404"/>
                      <a:pt x="339" y="404"/>
                      <a:pt x="337" y="404"/>
                    </a:cubicBezTo>
                    <a:cubicBezTo>
                      <a:pt x="337" y="405"/>
                      <a:pt x="338" y="405"/>
                      <a:pt x="339" y="405"/>
                    </a:cubicBezTo>
                    <a:cubicBezTo>
                      <a:pt x="339" y="408"/>
                      <a:pt x="336" y="406"/>
                      <a:pt x="336" y="403"/>
                    </a:cubicBezTo>
                    <a:close/>
                    <a:moveTo>
                      <a:pt x="345" y="451"/>
                    </a:moveTo>
                    <a:cubicBezTo>
                      <a:pt x="344" y="452"/>
                      <a:pt x="344" y="452"/>
                      <a:pt x="343" y="453"/>
                    </a:cubicBezTo>
                    <a:cubicBezTo>
                      <a:pt x="342" y="453"/>
                      <a:pt x="342" y="453"/>
                      <a:pt x="341" y="453"/>
                    </a:cubicBezTo>
                    <a:cubicBezTo>
                      <a:pt x="341" y="451"/>
                      <a:pt x="341" y="449"/>
                      <a:pt x="341" y="447"/>
                    </a:cubicBezTo>
                    <a:cubicBezTo>
                      <a:pt x="342" y="448"/>
                      <a:pt x="342" y="448"/>
                      <a:pt x="343" y="449"/>
                    </a:cubicBezTo>
                    <a:cubicBezTo>
                      <a:pt x="343" y="449"/>
                      <a:pt x="343" y="449"/>
                      <a:pt x="343" y="449"/>
                    </a:cubicBezTo>
                    <a:cubicBezTo>
                      <a:pt x="343" y="449"/>
                      <a:pt x="343" y="449"/>
                      <a:pt x="343" y="449"/>
                    </a:cubicBezTo>
                    <a:cubicBezTo>
                      <a:pt x="343" y="450"/>
                      <a:pt x="344" y="451"/>
                      <a:pt x="345" y="451"/>
                    </a:cubicBezTo>
                    <a:close/>
                    <a:moveTo>
                      <a:pt x="482" y="433"/>
                    </a:moveTo>
                    <a:cubicBezTo>
                      <a:pt x="483" y="433"/>
                      <a:pt x="483" y="434"/>
                      <a:pt x="483" y="434"/>
                    </a:cubicBezTo>
                    <a:cubicBezTo>
                      <a:pt x="483" y="434"/>
                      <a:pt x="482" y="434"/>
                      <a:pt x="481" y="436"/>
                    </a:cubicBezTo>
                    <a:cubicBezTo>
                      <a:pt x="481" y="435"/>
                      <a:pt x="481" y="434"/>
                      <a:pt x="480" y="434"/>
                    </a:cubicBezTo>
                    <a:cubicBezTo>
                      <a:pt x="481" y="433"/>
                      <a:pt x="481" y="433"/>
                      <a:pt x="482" y="433"/>
                    </a:cubicBezTo>
                    <a:close/>
                    <a:moveTo>
                      <a:pt x="700" y="418"/>
                    </a:moveTo>
                    <a:cubicBezTo>
                      <a:pt x="701" y="421"/>
                      <a:pt x="700" y="422"/>
                      <a:pt x="701" y="425"/>
                    </a:cubicBezTo>
                    <a:cubicBezTo>
                      <a:pt x="697" y="424"/>
                      <a:pt x="698" y="421"/>
                      <a:pt x="695" y="420"/>
                    </a:cubicBezTo>
                    <a:cubicBezTo>
                      <a:pt x="698" y="420"/>
                      <a:pt x="698" y="418"/>
                      <a:pt x="700" y="418"/>
                    </a:cubicBezTo>
                    <a:close/>
                    <a:moveTo>
                      <a:pt x="1137" y="233"/>
                    </a:moveTo>
                    <a:cubicBezTo>
                      <a:pt x="1137" y="237"/>
                      <a:pt x="1133" y="234"/>
                      <a:pt x="1131" y="235"/>
                    </a:cubicBezTo>
                    <a:cubicBezTo>
                      <a:pt x="1132" y="233"/>
                      <a:pt x="1135" y="233"/>
                      <a:pt x="1137" y="233"/>
                    </a:cubicBezTo>
                    <a:close/>
                    <a:moveTo>
                      <a:pt x="1176" y="189"/>
                    </a:moveTo>
                    <a:cubicBezTo>
                      <a:pt x="1180" y="189"/>
                      <a:pt x="1184" y="190"/>
                      <a:pt x="1188" y="191"/>
                    </a:cubicBezTo>
                    <a:cubicBezTo>
                      <a:pt x="1176" y="193"/>
                      <a:pt x="1159" y="188"/>
                      <a:pt x="1147" y="191"/>
                    </a:cubicBezTo>
                    <a:cubicBezTo>
                      <a:pt x="1148" y="186"/>
                      <a:pt x="1156" y="188"/>
                      <a:pt x="1159" y="188"/>
                    </a:cubicBezTo>
                    <a:cubicBezTo>
                      <a:pt x="1159" y="186"/>
                      <a:pt x="1157" y="185"/>
                      <a:pt x="1155" y="186"/>
                    </a:cubicBezTo>
                    <a:cubicBezTo>
                      <a:pt x="1156" y="182"/>
                      <a:pt x="1160" y="184"/>
                      <a:pt x="1160" y="188"/>
                    </a:cubicBezTo>
                    <a:cubicBezTo>
                      <a:pt x="1164" y="188"/>
                      <a:pt x="1167" y="188"/>
                      <a:pt x="1171" y="188"/>
                    </a:cubicBezTo>
                    <a:cubicBezTo>
                      <a:pt x="1171" y="188"/>
                      <a:pt x="1171" y="189"/>
                      <a:pt x="1171" y="189"/>
                    </a:cubicBezTo>
                    <a:cubicBezTo>
                      <a:pt x="1173" y="189"/>
                      <a:pt x="1175" y="189"/>
                      <a:pt x="1176" y="189"/>
                    </a:cubicBezTo>
                    <a:close/>
                    <a:moveTo>
                      <a:pt x="1153" y="206"/>
                    </a:moveTo>
                    <a:cubicBezTo>
                      <a:pt x="1153" y="205"/>
                      <a:pt x="1155" y="205"/>
                      <a:pt x="1156" y="205"/>
                    </a:cubicBezTo>
                    <a:cubicBezTo>
                      <a:pt x="1154" y="206"/>
                      <a:pt x="1156" y="210"/>
                      <a:pt x="1153" y="209"/>
                    </a:cubicBezTo>
                    <a:cubicBezTo>
                      <a:pt x="1153" y="207"/>
                      <a:pt x="1153" y="206"/>
                      <a:pt x="1153" y="206"/>
                    </a:cubicBezTo>
                    <a:close/>
                    <a:moveTo>
                      <a:pt x="1130" y="205"/>
                    </a:moveTo>
                    <a:cubicBezTo>
                      <a:pt x="1130" y="208"/>
                      <a:pt x="1137" y="204"/>
                      <a:pt x="1140" y="206"/>
                    </a:cubicBezTo>
                    <a:cubicBezTo>
                      <a:pt x="1139" y="210"/>
                      <a:pt x="1137" y="207"/>
                      <a:pt x="1135" y="211"/>
                    </a:cubicBezTo>
                    <a:cubicBezTo>
                      <a:pt x="1135" y="205"/>
                      <a:pt x="1129" y="207"/>
                      <a:pt x="1128" y="211"/>
                    </a:cubicBezTo>
                    <a:cubicBezTo>
                      <a:pt x="1127" y="210"/>
                      <a:pt x="1127" y="208"/>
                      <a:pt x="1127" y="206"/>
                    </a:cubicBezTo>
                    <a:cubicBezTo>
                      <a:pt x="1129" y="206"/>
                      <a:pt x="1128" y="204"/>
                      <a:pt x="1130" y="205"/>
                    </a:cubicBezTo>
                    <a:close/>
                    <a:moveTo>
                      <a:pt x="1135" y="185"/>
                    </a:moveTo>
                    <a:cubicBezTo>
                      <a:pt x="1136" y="181"/>
                      <a:pt x="1140" y="182"/>
                      <a:pt x="1143" y="183"/>
                    </a:cubicBezTo>
                    <a:cubicBezTo>
                      <a:pt x="1141" y="188"/>
                      <a:pt x="1137" y="184"/>
                      <a:pt x="1135" y="185"/>
                    </a:cubicBezTo>
                    <a:close/>
                    <a:moveTo>
                      <a:pt x="1152" y="205"/>
                    </a:moveTo>
                    <a:cubicBezTo>
                      <a:pt x="1152" y="207"/>
                      <a:pt x="1148" y="205"/>
                      <a:pt x="1148" y="208"/>
                    </a:cubicBezTo>
                    <a:cubicBezTo>
                      <a:pt x="1147" y="208"/>
                      <a:pt x="1147" y="205"/>
                      <a:pt x="1147" y="204"/>
                    </a:cubicBezTo>
                    <a:cubicBezTo>
                      <a:pt x="1149" y="205"/>
                      <a:pt x="1150" y="204"/>
                      <a:pt x="1152" y="205"/>
                    </a:cubicBezTo>
                    <a:close/>
                    <a:moveTo>
                      <a:pt x="1140" y="171"/>
                    </a:moveTo>
                    <a:cubicBezTo>
                      <a:pt x="1140" y="172"/>
                      <a:pt x="1140" y="173"/>
                      <a:pt x="1140" y="174"/>
                    </a:cubicBezTo>
                    <a:cubicBezTo>
                      <a:pt x="1138" y="174"/>
                      <a:pt x="1136" y="175"/>
                      <a:pt x="1136" y="176"/>
                    </a:cubicBezTo>
                    <a:cubicBezTo>
                      <a:pt x="1135" y="175"/>
                      <a:pt x="1133" y="175"/>
                      <a:pt x="1132" y="174"/>
                    </a:cubicBezTo>
                    <a:cubicBezTo>
                      <a:pt x="1132" y="174"/>
                      <a:pt x="1132" y="174"/>
                      <a:pt x="1132" y="174"/>
                    </a:cubicBezTo>
                    <a:cubicBezTo>
                      <a:pt x="1131" y="172"/>
                      <a:pt x="1126" y="172"/>
                      <a:pt x="1124" y="174"/>
                    </a:cubicBezTo>
                    <a:cubicBezTo>
                      <a:pt x="1121" y="174"/>
                      <a:pt x="1118" y="175"/>
                      <a:pt x="1116" y="175"/>
                    </a:cubicBezTo>
                    <a:cubicBezTo>
                      <a:pt x="1115" y="175"/>
                      <a:pt x="1113" y="175"/>
                      <a:pt x="1113" y="172"/>
                    </a:cubicBezTo>
                    <a:cubicBezTo>
                      <a:pt x="1118" y="169"/>
                      <a:pt x="1124" y="174"/>
                      <a:pt x="1127" y="170"/>
                    </a:cubicBezTo>
                    <a:cubicBezTo>
                      <a:pt x="1131" y="171"/>
                      <a:pt x="1135" y="171"/>
                      <a:pt x="1140" y="170"/>
                    </a:cubicBezTo>
                    <a:cubicBezTo>
                      <a:pt x="1140" y="170"/>
                      <a:pt x="1140" y="170"/>
                      <a:pt x="1140" y="171"/>
                    </a:cubicBezTo>
                    <a:close/>
                    <a:moveTo>
                      <a:pt x="1188" y="206"/>
                    </a:moveTo>
                    <a:cubicBezTo>
                      <a:pt x="1189" y="203"/>
                      <a:pt x="1199" y="205"/>
                      <a:pt x="1201" y="205"/>
                    </a:cubicBezTo>
                    <a:cubicBezTo>
                      <a:pt x="1198" y="210"/>
                      <a:pt x="1191" y="204"/>
                      <a:pt x="1188" y="206"/>
                    </a:cubicBezTo>
                    <a:close/>
                    <a:moveTo>
                      <a:pt x="1217" y="182"/>
                    </a:moveTo>
                    <a:cubicBezTo>
                      <a:pt x="1216" y="180"/>
                      <a:pt x="1217" y="180"/>
                      <a:pt x="1217" y="179"/>
                    </a:cubicBezTo>
                    <a:cubicBezTo>
                      <a:pt x="1215" y="181"/>
                      <a:pt x="1212" y="179"/>
                      <a:pt x="1211" y="178"/>
                    </a:cubicBezTo>
                    <a:cubicBezTo>
                      <a:pt x="1209" y="179"/>
                      <a:pt x="1212" y="181"/>
                      <a:pt x="1214" y="181"/>
                    </a:cubicBezTo>
                    <a:cubicBezTo>
                      <a:pt x="1207" y="182"/>
                      <a:pt x="1199" y="177"/>
                      <a:pt x="1192" y="180"/>
                    </a:cubicBezTo>
                    <a:cubicBezTo>
                      <a:pt x="1190" y="179"/>
                      <a:pt x="1192" y="179"/>
                      <a:pt x="1192" y="178"/>
                    </a:cubicBezTo>
                    <a:cubicBezTo>
                      <a:pt x="1183" y="179"/>
                      <a:pt x="1174" y="175"/>
                      <a:pt x="1169" y="180"/>
                    </a:cubicBezTo>
                    <a:cubicBezTo>
                      <a:pt x="1165" y="174"/>
                      <a:pt x="1176" y="177"/>
                      <a:pt x="1179" y="175"/>
                    </a:cubicBezTo>
                    <a:cubicBezTo>
                      <a:pt x="1178" y="174"/>
                      <a:pt x="1179" y="173"/>
                      <a:pt x="1180" y="173"/>
                    </a:cubicBezTo>
                    <a:cubicBezTo>
                      <a:pt x="1178" y="173"/>
                      <a:pt x="1172" y="170"/>
                      <a:pt x="1172" y="175"/>
                    </a:cubicBezTo>
                    <a:cubicBezTo>
                      <a:pt x="1169" y="175"/>
                      <a:pt x="1166" y="175"/>
                      <a:pt x="1163" y="175"/>
                    </a:cubicBezTo>
                    <a:cubicBezTo>
                      <a:pt x="1163" y="173"/>
                      <a:pt x="1163" y="171"/>
                      <a:pt x="1163" y="169"/>
                    </a:cubicBezTo>
                    <a:cubicBezTo>
                      <a:pt x="1163" y="169"/>
                      <a:pt x="1163" y="169"/>
                      <a:pt x="1163" y="169"/>
                    </a:cubicBezTo>
                    <a:cubicBezTo>
                      <a:pt x="1172" y="169"/>
                      <a:pt x="1179" y="170"/>
                      <a:pt x="1188" y="170"/>
                    </a:cubicBezTo>
                    <a:cubicBezTo>
                      <a:pt x="1189" y="173"/>
                      <a:pt x="1192" y="172"/>
                      <a:pt x="1195" y="172"/>
                    </a:cubicBezTo>
                    <a:cubicBezTo>
                      <a:pt x="1196" y="173"/>
                      <a:pt x="1196" y="175"/>
                      <a:pt x="1195" y="173"/>
                    </a:cubicBezTo>
                    <a:cubicBezTo>
                      <a:pt x="1190" y="174"/>
                      <a:pt x="1182" y="171"/>
                      <a:pt x="1180" y="174"/>
                    </a:cubicBezTo>
                    <a:cubicBezTo>
                      <a:pt x="1180" y="177"/>
                      <a:pt x="1183" y="172"/>
                      <a:pt x="1182" y="176"/>
                    </a:cubicBezTo>
                    <a:cubicBezTo>
                      <a:pt x="1189" y="174"/>
                      <a:pt x="1202" y="176"/>
                      <a:pt x="1212" y="177"/>
                    </a:cubicBezTo>
                    <a:cubicBezTo>
                      <a:pt x="1214" y="176"/>
                      <a:pt x="1211" y="175"/>
                      <a:pt x="1213" y="174"/>
                    </a:cubicBezTo>
                    <a:cubicBezTo>
                      <a:pt x="1215" y="174"/>
                      <a:pt x="1217" y="176"/>
                      <a:pt x="1220" y="175"/>
                    </a:cubicBezTo>
                    <a:cubicBezTo>
                      <a:pt x="1219" y="179"/>
                      <a:pt x="1223" y="178"/>
                      <a:pt x="1224" y="182"/>
                    </a:cubicBezTo>
                    <a:cubicBezTo>
                      <a:pt x="1223" y="182"/>
                      <a:pt x="1222" y="182"/>
                      <a:pt x="1222" y="181"/>
                    </a:cubicBezTo>
                    <a:cubicBezTo>
                      <a:pt x="1223" y="183"/>
                      <a:pt x="1219" y="183"/>
                      <a:pt x="1217" y="182"/>
                    </a:cubicBezTo>
                    <a:close/>
                    <a:moveTo>
                      <a:pt x="1205" y="160"/>
                    </a:moveTo>
                    <a:cubicBezTo>
                      <a:pt x="1207" y="159"/>
                      <a:pt x="1208" y="161"/>
                      <a:pt x="1208" y="162"/>
                    </a:cubicBezTo>
                    <a:cubicBezTo>
                      <a:pt x="1207" y="162"/>
                      <a:pt x="1206" y="162"/>
                      <a:pt x="1205" y="161"/>
                    </a:cubicBezTo>
                    <a:cubicBezTo>
                      <a:pt x="1205" y="161"/>
                      <a:pt x="1205" y="160"/>
                      <a:pt x="1205" y="160"/>
                    </a:cubicBezTo>
                    <a:close/>
                    <a:moveTo>
                      <a:pt x="1206" y="169"/>
                    </a:moveTo>
                    <a:cubicBezTo>
                      <a:pt x="1206" y="169"/>
                      <a:pt x="1206" y="169"/>
                      <a:pt x="1206" y="169"/>
                    </a:cubicBezTo>
                    <a:cubicBezTo>
                      <a:pt x="1206" y="169"/>
                      <a:pt x="1206" y="169"/>
                      <a:pt x="1206" y="169"/>
                    </a:cubicBezTo>
                    <a:cubicBezTo>
                      <a:pt x="1206" y="169"/>
                      <a:pt x="1206" y="169"/>
                      <a:pt x="1206" y="169"/>
                    </a:cubicBezTo>
                    <a:close/>
                    <a:moveTo>
                      <a:pt x="1222" y="193"/>
                    </a:moveTo>
                    <a:cubicBezTo>
                      <a:pt x="1224" y="192"/>
                      <a:pt x="1225" y="194"/>
                      <a:pt x="1227" y="194"/>
                    </a:cubicBezTo>
                    <a:cubicBezTo>
                      <a:pt x="1226" y="196"/>
                      <a:pt x="1223" y="197"/>
                      <a:pt x="1222" y="195"/>
                    </a:cubicBezTo>
                    <a:cubicBezTo>
                      <a:pt x="1223" y="194"/>
                      <a:pt x="1223" y="194"/>
                      <a:pt x="1222" y="193"/>
                    </a:cubicBezTo>
                    <a:close/>
                    <a:moveTo>
                      <a:pt x="1243" y="245"/>
                    </a:moveTo>
                    <a:cubicBezTo>
                      <a:pt x="1239" y="250"/>
                      <a:pt x="1229" y="245"/>
                      <a:pt x="1227" y="249"/>
                    </a:cubicBezTo>
                    <a:cubicBezTo>
                      <a:pt x="1226" y="246"/>
                      <a:pt x="1227" y="249"/>
                      <a:pt x="1224" y="249"/>
                    </a:cubicBezTo>
                    <a:cubicBezTo>
                      <a:pt x="1225" y="249"/>
                      <a:pt x="1225" y="247"/>
                      <a:pt x="1225" y="246"/>
                    </a:cubicBezTo>
                    <a:cubicBezTo>
                      <a:pt x="1233" y="246"/>
                      <a:pt x="1235" y="244"/>
                      <a:pt x="1243" y="245"/>
                    </a:cubicBezTo>
                    <a:close/>
                    <a:moveTo>
                      <a:pt x="1242" y="235"/>
                    </a:moveTo>
                    <a:cubicBezTo>
                      <a:pt x="1239" y="239"/>
                      <a:pt x="1239" y="233"/>
                      <a:pt x="1236" y="233"/>
                    </a:cubicBezTo>
                    <a:cubicBezTo>
                      <a:pt x="1237" y="230"/>
                      <a:pt x="1240" y="235"/>
                      <a:pt x="1242" y="235"/>
                    </a:cubicBezTo>
                    <a:close/>
                    <a:moveTo>
                      <a:pt x="1237" y="194"/>
                    </a:moveTo>
                    <a:cubicBezTo>
                      <a:pt x="1238" y="198"/>
                      <a:pt x="1235" y="194"/>
                      <a:pt x="1233" y="195"/>
                    </a:cubicBezTo>
                    <a:cubicBezTo>
                      <a:pt x="1232" y="193"/>
                      <a:pt x="1237" y="192"/>
                      <a:pt x="1237" y="194"/>
                    </a:cubicBezTo>
                    <a:close/>
                    <a:moveTo>
                      <a:pt x="1233" y="174"/>
                    </a:moveTo>
                    <a:cubicBezTo>
                      <a:pt x="1233" y="174"/>
                      <a:pt x="1233" y="174"/>
                      <a:pt x="1233" y="174"/>
                    </a:cubicBezTo>
                    <a:cubicBezTo>
                      <a:pt x="1233" y="174"/>
                      <a:pt x="1233" y="174"/>
                      <a:pt x="1233" y="174"/>
                    </a:cubicBezTo>
                    <a:cubicBezTo>
                      <a:pt x="1234" y="173"/>
                      <a:pt x="1235" y="172"/>
                      <a:pt x="1237" y="171"/>
                    </a:cubicBezTo>
                    <a:cubicBezTo>
                      <a:pt x="1238" y="174"/>
                      <a:pt x="1241" y="174"/>
                      <a:pt x="1244" y="174"/>
                    </a:cubicBezTo>
                    <a:cubicBezTo>
                      <a:pt x="1243" y="180"/>
                      <a:pt x="1237" y="173"/>
                      <a:pt x="1233" y="174"/>
                    </a:cubicBezTo>
                    <a:cubicBezTo>
                      <a:pt x="1233" y="174"/>
                      <a:pt x="1233" y="174"/>
                      <a:pt x="1233" y="174"/>
                    </a:cubicBezTo>
                    <a:cubicBezTo>
                      <a:pt x="1233" y="175"/>
                      <a:pt x="1233" y="175"/>
                      <a:pt x="1233" y="175"/>
                    </a:cubicBezTo>
                    <a:cubicBezTo>
                      <a:pt x="1232" y="176"/>
                      <a:pt x="1232" y="175"/>
                      <a:pt x="1233" y="174"/>
                    </a:cubicBezTo>
                    <a:close/>
                    <a:moveTo>
                      <a:pt x="1246" y="182"/>
                    </a:moveTo>
                    <a:cubicBezTo>
                      <a:pt x="1243" y="184"/>
                      <a:pt x="1236" y="183"/>
                      <a:pt x="1233" y="186"/>
                    </a:cubicBezTo>
                    <a:cubicBezTo>
                      <a:pt x="1233" y="183"/>
                      <a:pt x="1234" y="184"/>
                      <a:pt x="1233" y="182"/>
                    </a:cubicBezTo>
                    <a:cubicBezTo>
                      <a:pt x="1232" y="185"/>
                      <a:pt x="1229" y="182"/>
                      <a:pt x="1227" y="181"/>
                    </a:cubicBezTo>
                    <a:cubicBezTo>
                      <a:pt x="1227" y="178"/>
                      <a:pt x="1228" y="182"/>
                      <a:pt x="1230" y="181"/>
                    </a:cubicBezTo>
                    <a:cubicBezTo>
                      <a:pt x="1230" y="177"/>
                      <a:pt x="1227" y="180"/>
                      <a:pt x="1225" y="179"/>
                    </a:cubicBezTo>
                    <a:cubicBezTo>
                      <a:pt x="1230" y="173"/>
                      <a:pt x="1236" y="181"/>
                      <a:pt x="1246" y="182"/>
                    </a:cubicBezTo>
                    <a:close/>
                    <a:moveTo>
                      <a:pt x="1217" y="168"/>
                    </a:moveTo>
                    <a:cubicBezTo>
                      <a:pt x="1220" y="170"/>
                      <a:pt x="1221" y="170"/>
                      <a:pt x="1224" y="170"/>
                    </a:cubicBezTo>
                    <a:cubicBezTo>
                      <a:pt x="1221" y="171"/>
                      <a:pt x="1216" y="173"/>
                      <a:pt x="1217" y="168"/>
                    </a:cubicBezTo>
                    <a:close/>
                    <a:moveTo>
                      <a:pt x="1217" y="164"/>
                    </a:moveTo>
                    <a:cubicBezTo>
                      <a:pt x="1217" y="164"/>
                      <a:pt x="1217" y="164"/>
                      <a:pt x="1217" y="164"/>
                    </a:cubicBezTo>
                    <a:cubicBezTo>
                      <a:pt x="1215" y="163"/>
                      <a:pt x="1213" y="163"/>
                      <a:pt x="1212" y="163"/>
                    </a:cubicBezTo>
                    <a:cubicBezTo>
                      <a:pt x="1213" y="162"/>
                      <a:pt x="1214" y="162"/>
                      <a:pt x="1215" y="161"/>
                    </a:cubicBezTo>
                    <a:cubicBezTo>
                      <a:pt x="1217" y="162"/>
                      <a:pt x="1219" y="162"/>
                      <a:pt x="1219" y="164"/>
                    </a:cubicBezTo>
                    <a:cubicBezTo>
                      <a:pt x="1218" y="164"/>
                      <a:pt x="1218" y="164"/>
                      <a:pt x="1217" y="164"/>
                    </a:cubicBezTo>
                    <a:close/>
                    <a:moveTo>
                      <a:pt x="1191" y="158"/>
                    </a:moveTo>
                    <a:cubicBezTo>
                      <a:pt x="1198" y="157"/>
                      <a:pt x="1205" y="157"/>
                      <a:pt x="1212" y="158"/>
                    </a:cubicBezTo>
                    <a:cubicBezTo>
                      <a:pt x="1212" y="158"/>
                      <a:pt x="1212" y="158"/>
                      <a:pt x="1212" y="158"/>
                    </a:cubicBezTo>
                    <a:cubicBezTo>
                      <a:pt x="1208" y="158"/>
                      <a:pt x="1203" y="158"/>
                      <a:pt x="1202" y="161"/>
                    </a:cubicBezTo>
                    <a:cubicBezTo>
                      <a:pt x="1197" y="160"/>
                      <a:pt x="1192" y="160"/>
                      <a:pt x="1188" y="160"/>
                    </a:cubicBezTo>
                    <a:cubicBezTo>
                      <a:pt x="1186" y="156"/>
                      <a:pt x="1191" y="158"/>
                      <a:pt x="1191" y="158"/>
                    </a:cubicBezTo>
                    <a:close/>
                    <a:moveTo>
                      <a:pt x="1198" y="166"/>
                    </a:moveTo>
                    <a:cubicBezTo>
                      <a:pt x="1197" y="167"/>
                      <a:pt x="1197" y="167"/>
                      <a:pt x="1197" y="167"/>
                    </a:cubicBezTo>
                    <a:cubicBezTo>
                      <a:pt x="1197" y="167"/>
                      <a:pt x="1197" y="167"/>
                      <a:pt x="1197" y="167"/>
                    </a:cubicBezTo>
                    <a:cubicBezTo>
                      <a:pt x="1197" y="167"/>
                      <a:pt x="1197" y="167"/>
                      <a:pt x="1197" y="167"/>
                    </a:cubicBezTo>
                    <a:cubicBezTo>
                      <a:pt x="1194" y="170"/>
                      <a:pt x="1201" y="169"/>
                      <a:pt x="1201" y="173"/>
                    </a:cubicBezTo>
                    <a:cubicBezTo>
                      <a:pt x="1198" y="172"/>
                      <a:pt x="1195" y="171"/>
                      <a:pt x="1191" y="171"/>
                    </a:cubicBezTo>
                    <a:cubicBezTo>
                      <a:pt x="1190" y="168"/>
                      <a:pt x="1193" y="168"/>
                      <a:pt x="1195" y="168"/>
                    </a:cubicBezTo>
                    <a:cubicBezTo>
                      <a:pt x="1193" y="165"/>
                      <a:pt x="1190" y="169"/>
                      <a:pt x="1187" y="166"/>
                    </a:cubicBezTo>
                    <a:cubicBezTo>
                      <a:pt x="1187" y="168"/>
                      <a:pt x="1189" y="167"/>
                      <a:pt x="1188" y="170"/>
                    </a:cubicBezTo>
                    <a:cubicBezTo>
                      <a:pt x="1187" y="170"/>
                      <a:pt x="1186" y="168"/>
                      <a:pt x="1185" y="166"/>
                    </a:cubicBezTo>
                    <a:cubicBezTo>
                      <a:pt x="1178" y="169"/>
                      <a:pt x="1166" y="163"/>
                      <a:pt x="1159" y="166"/>
                    </a:cubicBezTo>
                    <a:cubicBezTo>
                      <a:pt x="1154" y="164"/>
                      <a:pt x="1147" y="164"/>
                      <a:pt x="1142" y="167"/>
                    </a:cubicBezTo>
                    <a:cubicBezTo>
                      <a:pt x="1142" y="167"/>
                      <a:pt x="1142" y="167"/>
                      <a:pt x="1141" y="167"/>
                    </a:cubicBezTo>
                    <a:cubicBezTo>
                      <a:pt x="1141" y="166"/>
                      <a:pt x="1142" y="166"/>
                      <a:pt x="1142" y="164"/>
                    </a:cubicBezTo>
                    <a:cubicBezTo>
                      <a:pt x="1139" y="163"/>
                      <a:pt x="1142" y="169"/>
                      <a:pt x="1139" y="167"/>
                    </a:cubicBezTo>
                    <a:cubicBezTo>
                      <a:pt x="1136" y="168"/>
                      <a:pt x="1139" y="166"/>
                      <a:pt x="1139" y="164"/>
                    </a:cubicBezTo>
                    <a:cubicBezTo>
                      <a:pt x="1136" y="164"/>
                      <a:pt x="1133" y="164"/>
                      <a:pt x="1130" y="165"/>
                    </a:cubicBezTo>
                    <a:cubicBezTo>
                      <a:pt x="1132" y="166"/>
                      <a:pt x="1133" y="167"/>
                      <a:pt x="1136" y="168"/>
                    </a:cubicBezTo>
                    <a:cubicBezTo>
                      <a:pt x="1135" y="169"/>
                      <a:pt x="1132" y="170"/>
                      <a:pt x="1134" y="167"/>
                    </a:cubicBezTo>
                    <a:cubicBezTo>
                      <a:pt x="1126" y="167"/>
                      <a:pt x="1124" y="171"/>
                      <a:pt x="1118" y="167"/>
                    </a:cubicBezTo>
                    <a:cubicBezTo>
                      <a:pt x="1120" y="166"/>
                      <a:pt x="1124" y="164"/>
                      <a:pt x="1127" y="165"/>
                    </a:cubicBezTo>
                    <a:cubicBezTo>
                      <a:pt x="1124" y="160"/>
                      <a:pt x="1116" y="168"/>
                      <a:pt x="1114" y="162"/>
                    </a:cubicBezTo>
                    <a:cubicBezTo>
                      <a:pt x="1140" y="159"/>
                      <a:pt x="1170" y="161"/>
                      <a:pt x="1198" y="166"/>
                    </a:cubicBezTo>
                    <a:close/>
                    <a:moveTo>
                      <a:pt x="1118" y="167"/>
                    </a:moveTo>
                    <a:cubicBezTo>
                      <a:pt x="1116" y="167"/>
                      <a:pt x="1115" y="168"/>
                      <a:pt x="1115" y="169"/>
                    </a:cubicBezTo>
                    <a:cubicBezTo>
                      <a:pt x="1113" y="167"/>
                      <a:pt x="1109" y="167"/>
                      <a:pt x="1105" y="167"/>
                    </a:cubicBezTo>
                    <a:cubicBezTo>
                      <a:pt x="1108" y="166"/>
                      <a:pt x="1116" y="163"/>
                      <a:pt x="1118" y="167"/>
                    </a:cubicBezTo>
                    <a:close/>
                    <a:moveTo>
                      <a:pt x="1091" y="155"/>
                    </a:moveTo>
                    <a:cubicBezTo>
                      <a:pt x="1089" y="153"/>
                      <a:pt x="1088" y="156"/>
                      <a:pt x="1086" y="154"/>
                    </a:cubicBezTo>
                    <a:cubicBezTo>
                      <a:pt x="1088" y="152"/>
                      <a:pt x="1091" y="151"/>
                      <a:pt x="1091" y="155"/>
                    </a:cubicBezTo>
                    <a:close/>
                    <a:moveTo>
                      <a:pt x="1060" y="108"/>
                    </a:moveTo>
                    <a:cubicBezTo>
                      <a:pt x="1060" y="110"/>
                      <a:pt x="1057" y="109"/>
                      <a:pt x="1056" y="111"/>
                    </a:cubicBezTo>
                    <a:cubicBezTo>
                      <a:pt x="1053" y="108"/>
                      <a:pt x="1051" y="109"/>
                      <a:pt x="1045" y="108"/>
                    </a:cubicBezTo>
                    <a:cubicBezTo>
                      <a:pt x="1047" y="101"/>
                      <a:pt x="1055" y="109"/>
                      <a:pt x="1060" y="108"/>
                    </a:cubicBezTo>
                    <a:close/>
                    <a:moveTo>
                      <a:pt x="1054" y="96"/>
                    </a:moveTo>
                    <a:cubicBezTo>
                      <a:pt x="1050" y="97"/>
                      <a:pt x="1045" y="95"/>
                      <a:pt x="1041" y="91"/>
                    </a:cubicBezTo>
                    <a:cubicBezTo>
                      <a:pt x="1046" y="93"/>
                      <a:pt x="1051" y="93"/>
                      <a:pt x="1054" y="96"/>
                    </a:cubicBezTo>
                    <a:close/>
                    <a:moveTo>
                      <a:pt x="1032" y="95"/>
                    </a:moveTo>
                    <a:cubicBezTo>
                      <a:pt x="1030" y="99"/>
                      <a:pt x="1022" y="99"/>
                      <a:pt x="1021" y="95"/>
                    </a:cubicBezTo>
                    <a:cubicBezTo>
                      <a:pt x="1025" y="93"/>
                      <a:pt x="1027" y="95"/>
                      <a:pt x="1032" y="95"/>
                    </a:cubicBezTo>
                    <a:close/>
                    <a:moveTo>
                      <a:pt x="953" y="98"/>
                    </a:moveTo>
                    <a:cubicBezTo>
                      <a:pt x="953" y="99"/>
                      <a:pt x="953" y="99"/>
                      <a:pt x="952" y="100"/>
                    </a:cubicBezTo>
                    <a:cubicBezTo>
                      <a:pt x="952" y="100"/>
                      <a:pt x="952" y="100"/>
                      <a:pt x="952" y="100"/>
                    </a:cubicBezTo>
                    <a:cubicBezTo>
                      <a:pt x="952" y="99"/>
                      <a:pt x="952" y="99"/>
                      <a:pt x="953" y="98"/>
                    </a:cubicBezTo>
                    <a:close/>
                    <a:moveTo>
                      <a:pt x="944" y="93"/>
                    </a:moveTo>
                    <a:cubicBezTo>
                      <a:pt x="946" y="92"/>
                      <a:pt x="947" y="96"/>
                      <a:pt x="947" y="93"/>
                    </a:cubicBezTo>
                    <a:cubicBezTo>
                      <a:pt x="948" y="93"/>
                      <a:pt x="948" y="94"/>
                      <a:pt x="947" y="94"/>
                    </a:cubicBezTo>
                    <a:cubicBezTo>
                      <a:pt x="948" y="95"/>
                      <a:pt x="949" y="95"/>
                      <a:pt x="949" y="96"/>
                    </a:cubicBezTo>
                    <a:cubicBezTo>
                      <a:pt x="951" y="96"/>
                      <a:pt x="942" y="94"/>
                      <a:pt x="944" y="93"/>
                    </a:cubicBezTo>
                    <a:close/>
                    <a:moveTo>
                      <a:pt x="942" y="95"/>
                    </a:moveTo>
                    <a:cubicBezTo>
                      <a:pt x="944" y="93"/>
                      <a:pt x="941" y="98"/>
                      <a:pt x="941" y="99"/>
                    </a:cubicBezTo>
                    <a:cubicBezTo>
                      <a:pt x="943" y="98"/>
                      <a:pt x="948" y="97"/>
                      <a:pt x="950" y="99"/>
                    </a:cubicBezTo>
                    <a:cubicBezTo>
                      <a:pt x="949" y="102"/>
                      <a:pt x="939" y="99"/>
                      <a:pt x="937" y="103"/>
                    </a:cubicBezTo>
                    <a:cubicBezTo>
                      <a:pt x="938" y="104"/>
                      <a:pt x="946" y="100"/>
                      <a:pt x="948" y="105"/>
                    </a:cubicBezTo>
                    <a:cubicBezTo>
                      <a:pt x="946" y="105"/>
                      <a:pt x="942" y="105"/>
                      <a:pt x="938" y="105"/>
                    </a:cubicBezTo>
                    <a:cubicBezTo>
                      <a:pt x="938" y="105"/>
                      <a:pt x="938" y="104"/>
                      <a:pt x="937" y="104"/>
                    </a:cubicBezTo>
                    <a:cubicBezTo>
                      <a:pt x="935" y="104"/>
                      <a:pt x="934" y="105"/>
                      <a:pt x="934" y="105"/>
                    </a:cubicBezTo>
                    <a:cubicBezTo>
                      <a:pt x="931" y="105"/>
                      <a:pt x="927" y="106"/>
                      <a:pt x="924" y="106"/>
                    </a:cubicBezTo>
                    <a:cubicBezTo>
                      <a:pt x="924" y="105"/>
                      <a:pt x="925" y="105"/>
                      <a:pt x="925" y="104"/>
                    </a:cubicBezTo>
                    <a:cubicBezTo>
                      <a:pt x="927" y="105"/>
                      <a:pt x="930" y="106"/>
                      <a:pt x="930" y="103"/>
                    </a:cubicBezTo>
                    <a:cubicBezTo>
                      <a:pt x="929" y="103"/>
                      <a:pt x="928" y="103"/>
                      <a:pt x="928" y="104"/>
                    </a:cubicBezTo>
                    <a:cubicBezTo>
                      <a:pt x="928" y="103"/>
                      <a:pt x="928" y="102"/>
                      <a:pt x="928" y="102"/>
                    </a:cubicBezTo>
                    <a:cubicBezTo>
                      <a:pt x="927" y="102"/>
                      <a:pt x="927" y="102"/>
                      <a:pt x="927" y="102"/>
                    </a:cubicBezTo>
                    <a:cubicBezTo>
                      <a:pt x="927" y="101"/>
                      <a:pt x="927" y="101"/>
                      <a:pt x="927" y="101"/>
                    </a:cubicBezTo>
                    <a:cubicBezTo>
                      <a:pt x="927" y="101"/>
                      <a:pt x="928" y="100"/>
                      <a:pt x="928" y="100"/>
                    </a:cubicBezTo>
                    <a:cubicBezTo>
                      <a:pt x="934" y="100"/>
                      <a:pt x="939" y="99"/>
                      <a:pt x="942" y="95"/>
                    </a:cubicBezTo>
                    <a:close/>
                    <a:moveTo>
                      <a:pt x="865" y="36"/>
                    </a:moveTo>
                    <a:cubicBezTo>
                      <a:pt x="863" y="34"/>
                      <a:pt x="864" y="34"/>
                      <a:pt x="864" y="31"/>
                    </a:cubicBezTo>
                    <a:cubicBezTo>
                      <a:pt x="868" y="33"/>
                      <a:pt x="866" y="36"/>
                      <a:pt x="871" y="36"/>
                    </a:cubicBezTo>
                    <a:cubicBezTo>
                      <a:pt x="868" y="36"/>
                      <a:pt x="868" y="37"/>
                      <a:pt x="865" y="36"/>
                    </a:cubicBezTo>
                    <a:close/>
                    <a:moveTo>
                      <a:pt x="842" y="73"/>
                    </a:moveTo>
                    <a:cubicBezTo>
                      <a:pt x="844" y="77"/>
                      <a:pt x="837" y="78"/>
                      <a:pt x="838" y="74"/>
                    </a:cubicBezTo>
                    <a:cubicBezTo>
                      <a:pt x="840" y="72"/>
                      <a:pt x="841" y="74"/>
                      <a:pt x="842" y="73"/>
                    </a:cubicBezTo>
                    <a:close/>
                    <a:moveTo>
                      <a:pt x="815" y="95"/>
                    </a:moveTo>
                    <a:cubicBezTo>
                      <a:pt x="812" y="94"/>
                      <a:pt x="812" y="96"/>
                      <a:pt x="810" y="96"/>
                    </a:cubicBezTo>
                    <a:cubicBezTo>
                      <a:pt x="809" y="92"/>
                      <a:pt x="814" y="92"/>
                      <a:pt x="815" y="95"/>
                    </a:cubicBezTo>
                    <a:close/>
                    <a:moveTo>
                      <a:pt x="780" y="92"/>
                    </a:moveTo>
                    <a:cubicBezTo>
                      <a:pt x="784" y="91"/>
                      <a:pt x="788" y="92"/>
                      <a:pt x="791" y="94"/>
                    </a:cubicBezTo>
                    <a:cubicBezTo>
                      <a:pt x="790" y="94"/>
                      <a:pt x="788" y="93"/>
                      <a:pt x="788" y="95"/>
                    </a:cubicBezTo>
                    <a:cubicBezTo>
                      <a:pt x="789" y="95"/>
                      <a:pt x="791" y="95"/>
                      <a:pt x="792" y="95"/>
                    </a:cubicBezTo>
                    <a:cubicBezTo>
                      <a:pt x="793" y="97"/>
                      <a:pt x="794" y="98"/>
                      <a:pt x="793" y="99"/>
                    </a:cubicBezTo>
                    <a:cubicBezTo>
                      <a:pt x="788" y="99"/>
                      <a:pt x="787" y="97"/>
                      <a:pt x="782" y="99"/>
                    </a:cubicBezTo>
                    <a:cubicBezTo>
                      <a:pt x="781" y="98"/>
                      <a:pt x="781" y="97"/>
                      <a:pt x="781" y="96"/>
                    </a:cubicBezTo>
                    <a:cubicBezTo>
                      <a:pt x="782" y="96"/>
                      <a:pt x="783" y="97"/>
                      <a:pt x="785" y="97"/>
                    </a:cubicBezTo>
                    <a:cubicBezTo>
                      <a:pt x="785" y="95"/>
                      <a:pt x="785" y="94"/>
                      <a:pt x="784" y="93"/>
                    </a:cubicBezTo>
                    <a:cubicBezTo>
                      <a:pt x="782" y="92"/>
                      <a:pt x="783" y="96"/>
                      <a:pt x="781" y="96"/>
                    </a:cubicBezTo>
                    <a:cubicBezTo>
                      <a:pt x="781" y="95"/>
                      <a:pt x="781" y="95"/>
                      <a:pt x="780" y="95"/>
                    </a:cubicBezTo>
                    <a:cubicBezTo>
                      <a:pt x="780" y="94"/>
                      <a:pt x="780" y="93"/>
                      <a:pt x="780" y="92"/>
                    </a:cubicBezTo>
                    <a:close/>
                    <a:moveTo>
                      <a:pt x="776" y="89"/>
                    </a:moveTo>
                    <a:cubicBezTo>
                      <a:pt x="777" y="86"/>
                      <a:pt x="772" y="87"/>
                      <a:pt x="772" y="85"/>
                    </a:cubicBezTo>
                    <a:cubicBezTo>
                      <a:pt x="778" y="85"/>
                      <a:pt x="781" y="90"/>
                      <a:pt x="779" y="94"/>
                    </a:cubicBezTo>
                    <a:cubicBezTo>
                      <a:pt x="777" y="94"/>
                      <a:pt x="773" y="96"/>
                      <a:pt x="773" y="94"/>
                    </a:cubicBezTo>
                    <a:cubicBezTo>
                      <a:pt x="772" y="95"/>
                      <a:pt x="772" y="95"/>
                      <a:pt x="772" y="96"/>
                    </a:cubicBezTo>
                    <a:cubicBezTo>
                      <a:pt x="772" y="95"/>
                      <a:pt x="772" y="94"/>
                      <a:pt x="770" y="92"/>
                    </a:cubicBezTo>
                    <a:cubicBezTo>
                      <a:pt x="773" y="92"/>
                      <a:pt x="775" y="91"/>
                      <a:pt x="776" y="89"/>
                    </a:cubicBezTo>
                    <a:close/>
                    <a:moveTo>
                      <a:pt x="753" y="101"/>
                    </a:moveTo>
                    <a:cubicBezTo>
                      <a:pt x="751" y="103"/>
                      <a:pt x="747" y="103"/>
                      <a:pt x="745" y="104"/>
                    </a:cubicBezTo>
                    <a:cubicBezTo>
                      <a:pt x="745" y="104"/>
                      <a:pt x="745" y="103"/>
                      <a:pt x="745" y="102"/>
                    </a:cubicBezTo>
                    <a:cubicBezTo>
                      <a:pt x="747" y="102"/>
                      <a:pt x="750" y="102"/>
                      <a:pt x="753" y="101"/>
                    </a:cubicBezTo>
                    <a:close/>
                    <a:moveTo>
                      <a:pt x="728" y="104"/>
                    </a:moveTo>
                    <a:cubicBezTo>
                      <a:pt x="729" y="106"/>
                      <a:pt x="733" y="107"/>
                      <a:pt x="737" y="108"/>
                    </a:cubicBezTo>
                    <a:cubicBezTo>
                      <a:pt x="736" y="110"/>
                      <a:pt x="735" y="111"/>
                      <a:pt x="735" y="113"/>
                    </a:cubicBezTo>
                    <a:cubicBezTo>
                      <a:pt x="728" y="114"/>
                      <a:pt x="721" y="114"/>
                      <a:pt x="715" y="115"/>
                    </a:cubicBezTo>
                    <a:cubicBezTo>
                      <a:pt x="716" y="113"/>
                      <a:pt x="719" y="109"/>
                      <a:pt x="719" y="105"/>
                    </a:cubicBezTo>
                    <a:cubicBezTo>
                      <a:pt x="722" y="105"/>
                      <a:pt x="726" y="104"/>
                      <a:pt x="728" y="104"/>
                    </a:cubicBezTo>
                    <a:close/>
                    <a:moveTo>
                      <a:pt x="693" y="103"/>
                    </a:moveTo>
                    <a:cubicBezTo>
                      <a:pt x="691" y="103"/>
                      <a:pt x="690" y="103"/>
                      <a:pt x="689" y="103"/>
                    </a:cubicBezTo>
                    <a:cubicBezTo>
                      <a:pt x="689" y="100"/>
                      <a:pt x="693" y="99"/>
                      <a:pt x="693" y="103"/>
                    </a:cubicBezTo>
                    <a:close/>
                    <a:moveTo>
                      <a:pt x="690" y="105"/>
                    </a:moveTo>
                    <a:cubicBezTo>
                      <a:pt x="690" y="105"/>
                      <a:pt x="690" y="106"/>
                      <a:pt x="691" y="106"/>
                    </a:cubicBezTo>
                    <a:cubicBezTo>
                      <a:pt x="690" y="107"/>
                      <a:pt x="690" y="108"/>
                      <a:pt x="689" y="109"/>
                    </a:cubicBezTo>
                    <a:cubicBezTo>
                      <a:pt x="692" y="108"/>
                      <a:pt x="692" y="105"/>
                      <a:pt x="697" y="106"/>
                    </a:cubicBezTo>
                    <a:cubicBezTo>
                      <a:pt x="697" y="106"/>
                      <a:pt x="697" y="105"/>
                      <a:pt x="697" y="105"/>
                    </a:cubicBezTo>
                    <a:cubicBezTo>
                      <a:pt x="699" y="106"/>
                      <a:pt x="702" y="106"/>
                      <a:pt x="705" y="103"/>
                    </a:cubicBezTo>
                    <a:cubicBezTo>
                      <a:pt x="705" y="107"/>
                      <a:pt x="707" y="102"/>
                      <a:pt x="708" y="103"/>
                    </a:cubicBezTo>
                    <a:cubicBezTo>
                      <a:pt x="704" y="106"/>
                      <a:pt x="701" y="110"/>
                      <a:pt x="703" y="114"/>
                    </a:cubicBezTo>
                    <a:cubicBezTo>
                      <a:pt x="702" y="115"/>
                      <a:pt x="699" y="112"/>
                      <a:pt x="696" y="113"/>
                    </a:cubicBezTo>
                    <a:cubicBezTo>
                      <a:pt x="696" y="114"/>
                      <a:pt x="696" y="115"/>
                      <a:pt x="696" y="116"/>
                    </a:cubicBezTo>
                    <a:cubicBezTo>
                      <a:pt x="697" y="116"/>
                      <a:pt x="697" y="116"/>
                      <a:pt x="698" y="116"/>
                    </a:cubicBezTo>
                    <a:cubicBezTo>
                      <a:pt x="697" y="117"/>
                      <a:pt x="696" y="117"/>
                      <a:pt x="695" y="116"/>
                    </a:cubicBezTo>
                    <a:cubicBezTo>
                      <a:pt x="695" y="116"/>
                      <a:pt x="695" y="116"/>
                      <a:pt x="695" y="116"/>
                    </a:cubicBezTo>
                    <a:cubicBezTo>
                      <a:pt x="695" y="116"/>
                      <a:pt x="695" y="116"/>
                      <a:pt x="694" y="116"/>
                    </a:cubicBezTo>
                    <a:cubicBezTo>
                      <a:pt x="694" y="116"/>
                      <a:pt x="693" y="116"/>
                      <a:pt x="693" y="115"/>
                    </a:cubicBezTo>
                    <a:cubicBezTo>
                      <a:pt x="693" y="116"/>
                      <a:pt x="693" y="116"/>
                      <a:pt x="692" y="117"/>
                    </a:cubicBezTo>
                    <a:cubicBezTo>
                      <a:pt x="692" y="117"/>
                      <a:pt x="692" y="117"/>
                      <a:pt x="691" y="118"/>
                    </a:cubicBezTo>
                    <a:cubicBezTo>
                      <a:pt x="690" y="118"/>
                      <a:pt x="689" y="117"/>
                      <a:pt x="687" y="117"/>
                    </a:cubicBezTo>
                    <a:cubicBezTo>
                      <a:pt x="688" y="115"/>
                      <a:pt x="690" y="113"/>
                      <a:pt x="689" y="110"/>
                    </a:cubicBezTo>
                    <a:cubicBezTo>
                      <a:pt x="687" y="112"/>
                      <a:pt x="685" y="114"/>
                      <a:pt x="684" y="116"/>
                    </a:cubicBezTo>
                    <a:cubicBezTo>
                      <a:pt x="683" y="116"/>
                      <a:pt x="683" y="116"/>
                      <a:pt x="682" y="116"/>
                    </a:cubicBezTo>
                    <a:cubicBezTo>
                      <a:pt x="682" y="116"/>
                      <a:pt x="683" y="116"/>
                      <a:pt x="683" y="117"/>
                    </a:cubicBezTo>
                    <a:cubicBezTo>
                      <a:pt x="682" y="117"/>
                      <a:pt x="681" y="116"/>
                      <a:pt x="680" y="116"/>
                    </a:cubicBezTo>
                    <a:cubicBezTo>
                      <a:pt x="680" y="116"/>
                      <a:pt x="680" y="116"/>
                      <a:pt x="680" y="116"/>
                    </a:cubicBezTo>
                    <a:cubicBezTo>
                      <a:pt x="680" y="116"/>
                      <a:pt x="680" y="116"/>
                      <a:pt x="680" y="116"/>
                    </a:cubicBezTo>
                    <a:cubicBezTo>
                      <a:pt x="679" y="116"/>
                      <a:pt x="679" y="116"/>
                      <a:pt x="678" y="117"/>
                    </a:cubicBezTo>
                    <a:cubicBezTo>
                      <a:pt x="677" y="117"/>
                      <a:pt x="677" y="119"/>
                      <a:pt x="678" y="120"/>
                    </a:cubicBezTo>
                    <a:cubicBezTo>
                      <a:pt x="677" y="120"/>
                      <a:pt x="676" y="121"/>
                      <a:pt x="676" y="121"/>
                    </a:cubicBezTo>
                    <a:cubicBezTo>
                      <a:pt x="675" y="120"/>
                      <a:pt x="674" y="120"/>
                      <a:pt x="673" y="120"/>
                    </a:cubicBezTo>
                    <a:cubicBezTo>
                      <a:pt x="670" y="120"/>
                      <a:pt x="668" y="117"/>
                      <a:pt x="663" y="118"/>
                    </a:cubicBezTo>
                    <a:cubicBezTo>
                      <a:pt x="662" y="119"/>
                      <a:pt x="663" y="120"/>
                      <a:pt x="664" y="120"/>
                    </a:cubicBezTo>
                    <a:cubicBezTo>
                      <a:pt x="663" y="120"/>
                      <a:pt x="662" y="120"/>
                      <a:pt x="662" y="118"/>
                    </a:cubicBezTo>
                    <a:cubicBezTo>
                      <a:pt x="660" y="118"/>
                      <a:pt x="660" y="119"/>
                      <a:pt x="659" y="120"/>
                    </a:cubicBezTo>
                    <a:cubicBezTo>
                      <a:pt x="659" y="117"/>
                      <a:pt x="662" y="115"/>
                      <a:pt x="661" y="112"/>
                    </a:cubicBezTo>
                    <a:cubicBezTo>
                      <a:pt x="664" y="110"/>
                      <a:pt x="664" y="113"/>
                      <a:pt x="667" y="113"/>
                    </a:cubicBezTo>
                    <a:cubicBezTo>
                      <a:pt x="670" y="113"/>
                      <a:pt x="671" y="111"/>
                      <a:pt x="672" y="108"/>
                    </a:cubicBezTo>
                    <a:cubicBezTo>
                      <a:pt x="681" y="107"/>
                      <a:pt x="687" y="108"/>
                      <a:pt x="690" y="105"/>
                    </a:cubicBezTo>
                    <a:close/>
                    <a:moveTo>
                      <a:pt x="672" y="105"/>
                    </a:moveTo>
                    <a:cubicBezTo>
                      <a:pt x="672" y="105"/>
                      <a:pt x="672" y="104"/>
                      <a:pt x="672" y="104"/>
                    </a:cubicBezTo>
                    <a:cubicBezTo>
                      <a:pt x="672" y="104"/>
                      <a:pt x="672" y="104"/>
                      <a:pt x="673" y="104"/>
                    </a:cubicBezTo>
                    <a:cubicBezTo>
                      <a:pt x="673" y="104"/>
                      <a:pt x="672" y="105"/>
                      <a:pt x="672" y="105"/>
                    </a:cubicBezTo>
                    <a:close/>
                    <a:moveTo>
                      <a:pt x="562" y="43"/>
                    </a:moveTo>
                    <a:cubicBezTo>
                      <a:pt x="562" y="44"/>
                      <a:pt x="562" y="45"/>
                      <a:pt x="562" y="45"/>
                    </a:cubicBezTo>
                    <a:cubicBezTo>
                      <a:pt x="564" y="43"/>
                      <a:pt x="564" y="44"/>
                      <a:pt x="565" y="42"/>
                    </a:cubicBezTo>
                    <a:cubicBezTo>
                      <a:pt x="568" y="42"/>
                      <a:pt x="570" y="41"/>
                      <a:pt x="576" y="42"/>
                    </a:cubicBezTo>
                    <a:cubicBezTo>
                      <a:pt x="576" y="46"/>
                      <a:pt x="575" y="50"/>
                      <a:pt x="578" y="51"/>
                    </a:cubicBezTo>
                    <a:cubicBezTo>
                      <a:pt x="577" y="48"/>
                      <a:pt x="579" y="45"/>
                      <a:pt x="577" y="43"/>
                    </a:cubicBezTo>
                    <a:cubicBezTo>
                      <a:pt x="584" y="42"/>
                      <a:pt x="587" y="41"/>
                      <a:pt x="590" y="37"/>
                    </a:cubicBezTo>
                    <a:cubicBezTo>
                      <a:pt x="591" y="38"/>
                      <a:pt x="593" y="38"/>
                      <a:pt x="592" y="40"/>
                    </a:cubicBezTo>
                    <a:cubicBezTo>
                      <a:pt x="591" y="40"/>
                      <a:pt x="591" y="40"/>
                      <a:pt x="590" y="40"/>
                    </a:cubicBezTo>
                    <a:cubicBezTo>
                      <a:pt x="587" y="42"/>
                      <a:pt x="590" y="45"/>
                      <a:pt x="592" y="47"/>
                    </a:cubicBezTo>
                    <a:cubicBezTo>
                      <a:pt x="595" y="47"/>
                      <a:pt x="593" y="44"/>
                      <a:pt x="597" y="44"/>
                    </a:cubicBezTo>
                    <a:cubicBezTo>
                      <a:pt x="597" y="49"/>
                      <a:pt x="598" y="58"/>
                      <a:pt x="606" y="59"/>
                    </a:cubicBezTo>
                    <a:cubicBezTo>
                      <a:pt x="603" y="64"/>
                      <a:pt x="599" y="69"/>
                      <a:pt x="594" y="72"/>
                    </a:cubicBezTo>
                    <a:cubicBezTo>
                      <a:pt x="594" y="73"/>
                      <a:pt x="596" y="74"/>
                      <a:pt x="597" y="76"/>
                    </a:cubicBezTo>
                    <a:cubicBezTo>
                      <a:pt x="594" y="76"/>
                      <a:pt x="593" y="76"/>
                      <a:pt x="593" y="77"/>
                    </a:cubicBezTo>
                    <a:cubicBezTo>
                      <a:pt x="598" y="84"/>
                      <a:pt x="597" y="91"/>
                      <a:pt x="605" y="95"/>
                    </a:cubicBezTo>
                    <a:cubicBezTo>
                      <a:pt x="606" y="91"/>
                      <a:pt x="603" y="89"/>
                      <a:pt x="602" y="86"/>
                    </a:cubicBezTo>
                    <a:cubicBezTo>
                      <a:pt x="612" y="88"/>
                      <a:pt x="612" y="106"/>
                      <a:pt x="600" y="101"/>
                    </a:cubicBezTo>
                    <a:cubicBezTo>
                      <a:pt x="604" y="95"/>
                      <a:pt x="596" y="92"/>
                      <a:pt x="588" y="95"/>
                    </a:cubicBezTo>
                    <a:cubicBezTo>
                      <a:pt x="589" y="93"/>
                      <a:pt x="587" y="94"/>
                      <a:pt x="587" y="92"/>
                    </a:cubicBezTo>
                    <a:cubicBezTo>
                      <a:pt x="587" y="92"/>
                      <a:pt x="590" y="92"/>
                      <a:pt x="589" y="90"/>
                    </a:cubicBezTo>
                    <a:cubicBezTo>
                      <a:pt x="588" y="90"/>
                      <a:pt x="589" y="88"/>
                      <a:pt x="587" y="88"/>
                    </a:cubicBezTo>
                    <a:cubicBezTo>
                      <a:pt x="586" y="88"/>
                      <a:pt x="585" y="87"/>
                      <a:pt x="584" y="87"/>
                    </a:cubicBezTo>
                    <a:cubicBezTo>
                      <a:pt x="584" y="88"/>
                      <a:pt x="584" y="90"/>
                      <a:pt x="583" y="90"/>
                    </a:cubicBezTo>
                    <a:cubicBezTo>
                      <a:pt x="580" y="84"/>
                      <a:pt x="556" y="81"/>
                      <a:pt x="570" y="74"/>
                    </a:cubicBezTo>
                    <a:cubicBezTo>
                      <a:pt x="572" y="78"/>
                      <a:pt x="573" y="83"/>
                      <a:pt x="579" y="84"/>
                    </a:cubicBezTo>
                    <a:cubicBezTo>
                      <a:pt x="582" y="78"/>
                      <a:pt x="572" y="74"/>
                      <a:pt x="570" y="72"/>
                    </a:cubicBezTo>
                    <a:cubicBezTo>
                      <a:pt x="568" y="68"/>
                      <a:pt x="572" y="65"/>
                      <a:pt x="572" y="61"/>
                    </a:cubicBezTo>
                    <a:cubicBezTo>
                      <a:pt x="572" y="56"/>
                      <a:pt x="567" y="51"/>
                      <a:pt x="568" y="45"/>
                    </a:cubicBezTo>
                    <a:cubicBezTo>
                      <a:pt x="565" y="46"/>
                      <a:pt x="563" y="49"/>
                      <a:pt x="563" y="52"/>
                    </a:cubicBezTo>
                    <a:cubicBezTo>
                      <a:pt x="564" y="52"/>
                      <a:pt x="564" y="51"/>
                      <a:pt x="566" y="51"/>
                    </a:cubicBezTo>
                    <a:cubicBezTo>
                      <a:pt x="569" y="53"/>
                      <a:pt x="562" y="55"/>
                      <a:pt x="566" y="57"/>
                    </a:cubicBezTo>
                    <a:cubicBezTo>
                      <a:pt x="567" y="57"/>
                      <a:pt x="567" y="55"/>
                      <a:pt x="568" y="56"/>
                    </a:cubicBezTo>
                    <a:cubicBezTo>
                      <a:pt x="573" y="63"/>
                      <a:pt x="565" y="65"/>
                      <a:pt x="556" y="63"/>
                    </a:cubicBezTo>
                    <a:cubicBezTo>
                      <a:pt x="558" y="61"/>
                      <a:pt x="557" y="57"/>
                      <a:pt x="558" y="54"/>
                    </a:cubicBezTo>
                    <a:cubicBezTo>
                      <a:pt x="553" y="52"/>
                      <a:pt x="552" y="45"/>
                      <a:pt x="551" y="42"/>
                    </a:cubicBezTo>
                    <a:cubicBezTo>
                      <a:pt x="556" y="44"/>
                      <a:pt x="558" y="41"/>
                      <a:pt x="562" y="43"/>
                    </a:cubicBezTo>
                    <a:close/>
                    <a:moveTo>
                      <a:pt x="558" y="102"/>
                    </a:moveTo>
                    <a:cubicBezTo>
                      <a:pt x="562" y="103"/>
                      <a:pt x="560" y="105"/>
                      <a:pt x="564" y="106"/>
                    </a:cubicBezTo>
                    <a:cubicBezTo>
                      <a:pt x="562" y="106"/>
                      <a:pt x="562" y="107"/>
                      <a:pt x="560" y="107"/>
                    </a:cubicBezTo>
                    <a:cubicBezTo>
                      <a:pt x="560" y="105"/>
                      <a:pt x="555" y="104"/>
                      <a:pt x="558" y="102"/>
                    </a:cubicBezTo>
                    <a:close/>
                    <a:moveTo>
                      <a:pt x="552" y="77"/>
                    </a:moveTo>
                    <a:cubicBezTo>
                      <a:pt x="555" y="77"/>
                      <a:pt x="555" y="75"/>
                      <a:pt x="558" y="76"/>
                    </a:cubicBezTo>
                    <a:cubicBezTo>
                      <a:pt x="559" y="78"/>
                      <a:pt x="553" y="80"/>
                      <a:pt x="552" y="77"/>
                    </a:cubicBezTo>
                    <a:close/>
                    <a:moveTo>
                      <a:pt x="233" y="202"/>
                    </a:moveTo>
                    <a:cubicBezTo>
                      <a:pt x="235" y="206"/>
                      <a:pt x="236" y="201"/>
                      <a:pt x="238" y="201"/>
                    </a:cubicBezTo>
                    <a:cubicBezTo>
                      <a:pt x="238" y="201"/>
                      <a:pt x="240" y="203"/>
                      <a:pt x="239" y="203"/>
                    </a:cubicBezTo>
                    <a:cubicBezTo>
                      <a:pt x="242" y="202"/>
                      <a:pt x="243" y="198"/>
                      <a:pt x="245" y="198"/>
                    </a:cubicBezTo>
                    <a:cubicBezTo>
                      <a:pt x="248" y="198"/>
                      <a:pt x="254" y="202"/>
                      <a:pt x="258" y="198"/>
                    </a:cubicBezTo>
                    <a:cubicBezTo>
                      <a:pt x="257" y="198"/>
                      <a:pt x="257" y="198"/>
                      <a:pt x="257" y="198"/>
                    </a:cubicBezTo>
                    <a:cubicBezTo>
                      <a:pt x="257" y="198"/>
                      <a:pt x="258" y="198"/>
                      <a:pt x="258" y="198"/>
                    </a:cubicBezTo>
                    <a:cubicBezTo>
                      <a:pt x="258" y="198"/>
                      <a:pt x="258" y="198"/>
                      <a:pt x="258" y="197"/>
                    </a:cubicBezTo>
                    <a:cubicBezTo>
                      <a:pt x="258" y="198"/>
                      <a:pt x="258" y="198"/>
                      <a:pt x="258" y="198"/>
                    </a:cubicBezTo>
                    <a:cubicBezTo>
                      <a:pt x="258" y="198"/>
                      <a:pt x="258" y="198"/>
                      <a:pt x="258" y="198"/>
                    </a:cubicBezTo>
                    <a:cubicBezTo>
                      <a:pt x="269" y="199"/>
                      <a:pt x="282" y="190"/>
                      <a:pt x="292" y="192"/>
                    </a:cubicBezTo>
                    <a:cubicBezTo>
                      <a:pt x="297" y="189"/>
                      <a:pt x="305" y="187"/>
                      <a:pt x="312" y="186"/>
                    </a:cubicBezTo>
                    <a:cubicBezTo>
                      <a:pt x="312" y="187"/>
                      <a:pt x="312" y="188"/>
                      <a:pt x="312" y="189"/>
                    </a:cubicBezTo>
                    <a:cubicBezTo>
                      <a:pt x="311" y="191"/>
                      <a:pt x="305" y="191"/>
                      <a:pt x="304" y="194"/>
                    </a:cubicBezTo>
                    <a:cubicBezTo>
                      <a:pt x="304" y="196"/>
                      <a:pt x="303" y="198"/>
                      <a:pt x="304" y="201"/>
                    </a:cubicBezTo>
                    <a:cubicBezTo>
                      <a:pt x="304" y="200"/>
                      <a:pt x="304" y="200"/>
                      <a:pt x="303" y="199"/>
                    </a:cubicBezTo>
                    <a:cubicBezTo>
                      <a:pt x="302" y="199"/>
                      <a:pt x="301" y="199"/>
                      <a:pt x="300" y="199"/>
                    </a:cubicBezTo>
                    <a:cubicBezTo>
                      <a:pt x="300" y="201"/>
                      <a:pt x="302" y="200"/>
                      <a:pt x="303" y="201"/>
                    </a:cubicBezTo>
                    <a:cubicBezTo>
                      <a:pt x="301" y="206"/>
                      <a:pt x="302" y="209"/>
                      <a:pt x="294" y="210"/>
                    </a:cubicBezTo>
                    <a:cubicBezTo>
                      <a:pt x="294" y="207"/>
                      <a:pt x="294" y="206"/>
                      <a:pt x="294" y="203"/>
                    </a:cubicBezTo>
                    <a:cubicBezTo>
                      <a:pt x="297" y="204"/>
                      <a:pt x="296" y="204"/>
                      <a:pt x="300" y="205"/>
                    </a:cubicBezTo>
                    <a:cubicBezTo>
                      <a:pt x="298" y="207"/>
                      <a:pt x="296" y="207"/>
                      <a:pt x="294" y="206"/>
                    </a:cubicBezTo>
                    <a:cubicBezTo>
                      <a:pt x="297" y="210"/>
                      <a:pt x="302" y="205"/>
                      <a:pt x="301" y="201"/>
                    </a:cubicBezTo>
                    <a:cubicBezTo>
                      <a:pt x="300" y="205"/>
                      <a:pt x="297" y="203"/>
                      <a:pt x="296" y="201"/>
                    </a:cubicBezTo>
                    <a:cubicBezTo>
                      <a:pt x="293" y="205"/>
                      <a:pt x="287" y="206"/>
                      <a:pt x="284" y="208"/>
                    </a:cubicBezTo>
                    <a:cubicBezTo>
                      <a:pt x="284" y="209"/>
                      <a:pt x="285" y="209"/>
                      <a:pt x="285" y="209"/>
                    </a:cubicBezTo>
                    <a:cubicBezTo>
                      <a:pt x="283" y="210"/>
                      <a:pt x="283" y="204"/>
                      <a:pt x="284" y="201"/>
                    </a:cubicBezTo>
                    <a:cubicBezTo>
                      <a:pt x="282" y="202"/>
                      <a:pt x="282" y="205"/>
                      <a:pt x="283" y="208"/>
                    </a:cubicBezTo>
                    <a:cubicBezTo>
                      <a:pt x="281" y="207"/>
                      <a:pt x="280" y="207"/>
                      <a:pt x="280" y="209"/>
                    </a:cubicBezTo>
                    <a:cubicBezTo>
                      <a:pt x="278" y="208"/>
                      <a:pt x="277" y="207"/>
                      <a:pt x="276" y="206"/>
                    </a:cubicBezTo>
                    <a:cubicBezTo>
                      <a:pt x="274" y="211"/>
                      <a:pt x="272" y="207"/>
                      <a:pt x="268" y="211"/>
                    </a:cubicBezTo>
                    <a:cubicBezTo>
                      <a:pt x="266" y="210"/>
                      <a:pt x="270" y="209"/>
                      <a:pt x="269" y="208"/>
                    </a:cubicBezTo>
                    <a:cubicBezTo>
                      <a:pt x="268" y="208"/>
                      <a:pt x="267" y="210"/>
                      <a:pt x="266" y="212"/>
                    </a:cubicBezTo>
                    <a:cubicBezTo>
                      <a:pt x="263" y="210"/>
                      <a:pt x="261" y="211"/>
                      <a:pt x="259" y="213"/>
                    </a:cubicBezTo>
                    <a:cubicBezTo>
                      <a:pt x="259" y="212"/>
                      <a:pt x="258" y="212"/>
                      <a:pt x="258" y="212"/>
                    </a:cubicBezTo>
                    <a:cubicBezTo>
                      <a:pt x="256" y="212"/>
                      <a:pt x="256" y="213"/>
                      <a:pt x="256" y="213"/>
                    </a:cubicBezTo>
                    <a:cubicBezTo>
                      <a:pt x="256" y="214"/>
                      <a:pt x="255" y="213"/>
                      <a:pt x="255" y="212"/>
                    </a:cubicBezTo>
                    <a:cubicBezTo>
                      <a:pt x="254" y="213"/>
                      <a:pt x="253" y="213"/>
                      <a:pt x="252" y="214"/>
                    </a:cubicBezTo>
                    <a:cubicBezTo>
                      <a:pt x="250" y="213"/>
                      <a:pt x="250" y="212"/>
                      <a:pt x="249" y="210"/>
                    </a:cubicBezTo>
                    <a:cubicBezTo>
                      <a:pt x="248" y="210"/>
                      <a:pt x="247" y="210"/>
                      <a:pt x="246" y="210"/>
                    </a:cubicBezTo>
                    <a:cubicBezTo>
                      <a:pt x="246" y="209"/>
                      <a:pt x="247" y="208"/>
                      <a:pt x="245" y="208"/>
                    </a:cubicBezTo>
                    <a:cubicBezTo>
                      <a:pt x="244" y="212"/>
                      <a:pt x="239" y="204"/>
                      <a:pt x="241" y="207"/>
                    </a:cubicBezTo>
                    <a:cubicBezTo>
                      <a:pt x="242" y="209"/>
                      <a:pt x="241" y="209"/>
                      <a:pt x="240" y="210"/>
                    </a:cubicBezTo>
                    <a:cubicBezTo>
                      <a:pt x="238" y="209"/>
                      <a:pt x="236" y="208"/>
                      <a:pt x="234" y="207"/>
                    </a:cubicBezTo>
                    <a:cubicBezTo>
                      <a:pt x="234" y="206"/>
                      <a:pt x="234" y="205"/>
                      <a:pt x="234" y="205"/>
                    </a:cubicBezTo>
                    <a:cubicBezTo>
                      <a:pt x="234" y="205"/>
                      <a:pt x="233" y="205"/>
                      <a:pt x="233" y="206"/>
                    </a:cubicBezTo>
                    <a:cubicBezTo>
                      <a:pt x="232" y="205"/>
                      <a:pt x="231" y="204"/>
                      <a:pt x="230" y="204"/>
                    </a:cubicBezTo>
                    <a:cubicBezTo>
                      <a:pt x="231" y="204"/>
                      <a:pt x="233" y="204"/>
                      <a:pt x="233" y="202"/>
                    </a:cubicBezTo>
                    <a:close/>
                    <a:moveTo>
                      <a:pt x="208" y="208"/>
                    </a:moveTo>
                    <a:cubicBezTo>
                      <a:pt x="211" y="208"/>
                      <a:pt x="216" y="201"/>
                      <a:pt x="220" y="205"/>
                    </a:cubicBezTo>
                    <a:cubicBezTo>
                      <a:pt x="220" y="207"/>
                      <a:pt x="219" y="208"/>
                      <a:pt x="219" y="210"/>
                    </a:cubicBezTo>
                    <a:cubicBezTo>
                      <a:pt x="218" y="210"/>
                      <a:pt x="217" y="210"/>
                      <a:pt x="216" y="210"/>
                    </a:cubicBezTo>
                    <a:cubicBezTo>
                      <a:pt x="217" y="215"/>
                      <a:pt x="215" y="212"/>
                      <a:pt x="213" y="215"/>
                    </a:cubicBezTo>
                    <a:cubicBezTo>
                      <a:pt x="215" y="210"/>
                      <a:pt x="206" y="213"/>
                      <a:pt x="206" y="215"/>
                    </a:cubicBezTo>
                    <a:cubicBezTo>
                      <a:pt x="205" y="213"/>
                      <a:pt x="203" y="212"/>
                      <a:pt x="200" y="213"/>
                    </a:cubicBezTo>
                    <a:cubicBezTo>
                      <a:pt x="203" y="212"/>
                      <a:pt x="206" y="219"/>
                      <a:pt x="206" y="216"/>
                    </a:cubicBezTo>
                    <a:cubicBezTo>
                      <a:pt x="208" y="216"/>
                      <a:pt x="207" y="218"/>
                      <a:pt x="207" y="220"/>
                    </a:cubicBezTo>
                    <a:cubicBezTo>
                      <a:pt x="204" y="221"/>
                      <a:pt x="201" y="221"/>
                      <a:pt x="200" y="223"/>
                    </a:cubicBezTo>
                    <a:cubicBezTo>
                      <a:pt x="198" y="222"/>
                      <a:pt x="201" y="221"/>
                      <a:pt x="201" y="220"/>
                    </a:cubicBezTo>
                    <a:cubicBezTo>
                      <a:pt x="200" y="220"/>
                      <a:pt x="199" y="221"/>
                      <a:pt x="199" y="223"/>
                    </a:cubicBezTo>
                    <a:cubicBezTo>
                      <a:pt x="198" y="224"/>
                      <a:pt x="196" y="223"/>
                      <a:pt x="195" y="223"/>
                    </a:cubicBezTo>
                    <a:cubicBezTo>
                      <a:pt x="195" y="223"/>
                      <a:pt x="195" y="222"/>
                      <a:pt x="195" y="220"/>
                    </a:cubicBezTo>
                    <a:cubicBezTo>
                      <a:pt x="197" y="219"/>
                      <a:pt x="198" y="215"/>
                      <a:pt x="200" y="219"/>
                    </a:cubicBezTo>
                    <a:cubicBezTo>
                      <a:pt x="201" y="217"/>
                      <a:pt x="200" y="216"/>
                      <a:pt x="200" y="215"/>
                    </a:cubicBezTo>
                    <a:cubicBezTo>
                      <a:pt x="198" y="215"/>
                      <a:pt x="196" y="213"/>
                      <a:pt x="194" y="213"/>
                    </a:cubicBezTo>
                    <a:cubicBezTo>
                      <a:pt x="194" y="212"/>
                      <a:pt x="194" y="211"/>
                      <a:pt x="193" y="210"/>
                    </a:cubicBezTo>
                    <a:cubicBezTo>
                      <a:pt x="193" y="210"/>
                      <a:pt x="193" y="210"/>
                      <a:pt x="193" y="210"/>
                    </a:cubicBezTo>
                    <a:cubicBezTo>
                      <a:pt x="199" y="208"/>
                      <a:pt x="205" y="210"/>
                      <a:pt x="208" y="208"/>
                    </a:cubicBezTo>
                    <a:close/>
                    <a:moveTo>
                      <a:pt x="192" y="209"/>
                    </a:moveTo>
                    <a:cubicBezTo>
                      <a:pt x="192" y="209"/>
                      <a:pt x="192" y="209"/>
                      <a:pt x="192" y="209"/>
                    </a:cubicBezTo>
                    <a:cubicBezTo>
                      <a:pt x="192" y="209"/>
                      <a:pt x="192" y="209"/>
                      <a:pt x="192" y="209"/>
                    </a:cubicBezTo>
                    <a:cubicBezTo>
                      <a:pt x="192" y="209"/>
                      <a:pt x="192" y="209"/>
                      <a:pt x="192" y="209"/>
                    </a:cubicBezTo>
                    <a:close/>
                    <a:moveTo>
                      <a:pt x="109" y="202"/>
                    </a:moveTo>
                    <a:cubicBezTo>
                      <a:pt x="108" y="206"/>
                      <a:pt x="105" y="206"/>
                      <a:pt x="102" y="206"/>
                    </a:cubicBezTo>
                    <a:cubicBezTo>
                      <a:pt x="102" y="205"/>
                      <a:pt x="101" y="204"/>
                      <a:pt x="101" y="203"/>
                    </a:cubicBezTo>
                    <a:cubicBezTo>
                      <a:pt x="104" y="202"/>
                      <a:pt x="105" y="202"/>
                      <a:pt x="109" y="202"/>
                    </a:cubicBezTo>
                    <a:close/>
                    <a:moveTo>
                      <a:pt x="100" y="322"/>
                    </a:moveTo>
                    <a:cubicBezTo>
                      <a:pt x="99" y="321"/>
                      <a:pt x="103" y="319"/>
                      <a:pt x="105" y="319"/>
                    </a:cubicBezTo>
                    <a:cubicBezTo>
                      <a:pt x="105" y="323"/>
                      <a:pt x="103" y="321"/>
                      <a:pt x="100" y="322"/>
                    </a:cubicBezTo>
                    <a:close/>
                    <a:moveTo>
                      <a:pt x="106" y="319"/>
                    </a:moveTo>
                    <a:cubicBezTo>
                      <a:pt x="108" y="320"/>
                      <a:pt x="111" y="319"/>
                      <a:pt x="113" y="321"/>
                    </a:cubicBezTo>
                    <a:cubicBezTo>
                      <a:pt x="112" y="322"/>
                      <a:pt x="105" y="323"/>
                      <a:pt x="106" y="319"/>
                    </a:cubicBezTo>
                    <a:close/>
                    <a:moveTo>
                      <a:pt x="114" y="207"/>
                    </a:moveTo>
                    <a:cubicBezTo>
                      <a:pt x="114" y="206"/>
                      <a:pt x="114" y="205"/>
                      <a:pt x="113" y="205"/>
                    </a:cubicBezTo>
                    <a:cubicBezTo>
                      <a:pt x="120" y="200"/>
                      <a:pt x="128" y="197"/>
                      <a:pt x="136" y="199"/>
                    </a:cubicBezTo>
                    <a:cubicBezTo>
                      <a:pt x="136" y="203"/>
                      <a:pt x="132" y="198"/>
                      <a:pt x="132" y="203"/>
                    </a:cubicBezTo>
                    <a:cubicBezTo>
                      <a:pt x="124" y="200"/>
                      <a:pt x="120" y="206"/>
                      <a:pt x="114" y="207"/>
                    </a:cubicBezTo>
                    <a:close/>
                    <a:moveTo>
                      <a:pt x="139" y="218"/>
                    </a:moveTo>
                    <a:cubicBezTo>
                      <a:pt x="134" y="224"/>
                      <a:pt x="127" y="223"/>
                      <a:pt x="123" y="223"/>
                    </a:cubicBezTo>
                    <a:cubicBezTo>
                      <a:pt x="126" y="215"/>
                      <a:pt x="132" y="221"/>
                      <a:pt x="139" y="218"/>
                    </a:cubicBezTo>
                    <a:close/>
                    <a:moveTo>
                      <a:pt x="134" y="228"/>
                    </a:moveTo>
                    <a:cubicBezTo>
                      <a:pt x="133" y="230"/>
                      <a:pt x="134" y="230"/>
                      <a:pt x="133" y="233"/>
                    </a:cubicBezTo>
                    <a:cubicBezTo>
                      <a:pt x="129" y="232"/>
                      <a:pt x="130" y="232"/>
                      <a:pt x="127" y="234"/>
                    </a:cubicBezTo>
                    <a:cubicBezTo>
                      <a:pt x="128" y="233"/>
                      <a:pt x="128" y="232"/>
                      <a:pt x="129" y="231"/>
                    </a:cubicBezTo>
                    <a:cubicBezTo>
                      <a:pt x="130" y="228"/>
                      <a:pt x="125" y="232"/>
                      <a:pt x="126" y="228"/>
                    </a:cubicBezTo>
                    <a:cubicBezTo>
                      <a:pt x="132" y="227"/>
                      <a:pt x="135" y="225"/>
                      <a:pt x="142" y="225"/>
                    </a:cubicBezTo>
                    <a:cubicBezTo>
                      <a:pt x="139" y="228"/>
                      <a:pt x="136" y="231"/>
                      <a:pt x="134" y="228"/>
                    </a:cubicBezTo>
                    <a:close/>
                    <a:moveTo>
                      <a:pt x="139" y="344"/>
                    </a:moveTo>
                    <a:cubicBezTo>
                      <a:pt x="153" y="339"/>
                      <a:pt x="168" y="338"/>
                      <a:pt x="177" y="339"/>
                    </a:cubicBezTo>
                    <a:cubicBezTo>
                      <a:pt x="168" y="344"/>
                      <a:pt x="153" y="344"/>
                      <a:pt x="139" y="344"/>
                    </a:cubicBezTo>
                    <a:close/>
                    <a:moveTo>
                      <a:pt x="182" y="340"/>
                    </a:moveTo>
                    <a:cubicBezTo>
                      <a:pt x="182" y="339"/>
                      <a:pt x="183" y="339"/>
                      <a:pt x="184" y="339"/>
                    </a:cubicBezTo>
                    <a:cubicBezTo>
                      <a:pt x="183" y="338"/>
                      <a:pt x="183" y="338"/>
                      <a:pt x="183" y="336"/>
                    </a:cubicBezTo>
                    <a:cubicBezTo>
                      <a:pt x="184" y="336"/>
                      <a:pt x="185" y="336"/>
                      <a:pt x="186" y="336"/>
                    </a:cubicBezTo>
                    <a:cubicBezTo>
                      <a:pt x="183" y="338"/>
                      <a:pt x="187" y="340"/>
                      <a:pt x="187" y="336"/>
                    </a:cubicBezTo>
                    <a:cubicBezTo>
                      <a:pt x="188" y="339"/>
                      <a:pt x="191" y="337"/>
                      <a:pt x="194" y="336"/>
                    </a:cubicBezTo>
                    <a:cubicBezTo>
                      <a:pt x="191" y="341"/>
                      <a:pt x="187" y="339"/>
                      <a:pt x="182" y="340"/>
                    </a:cubicBezTo>
                    <a:close/>
                    <a:moveTo>
                      <a:pt x="136" y="328"/>
                    </a:moveTo>
                    <a:cubicBezTo>
                      <a:pt x="137" y="324"/>
                      <a:pt x="144" y="328"/>
                      <a:pt x="144" y="323"/>
                    </a:cubicBezTo>
                    <a:cubicBezTo>
                      <a:pt x="145" y="324"/>
                      <a:pt x="146" y="326"/>
                      <a:pt x="148" y="324"/>
                    </a:cubicBezTo>
                    <a:cubicBezTo>
                      <a:pt x="144" y="321"/>
                      <a:pt x="151" y="323"/>
                      <a:pt x="150" y="319"/>
                    </a:cubicBezTo>
                    <a:cubicBezTo>
                      <a:pt x="165" y="317"/>
                      <a:pt x="168" y="313"/>
                      <a:pt x="179" y="315"/>
                    </a:cubicBezTo>
                    <a:cubicBezTo>
                      <a:pt x="178" y="320"/>
                      <a:pt x="181" y="317"/>
                      <a:pt x="183" y="317"/>
                    </a:cubicBezTo>
                    <a:cubicBezTo>
                      <a:pt x="183" y="319"/>
                      <a:pt x="182" y="319"/>
                      <a:pt x="182" y="320"/>
                    </a:cubicBezTo>
                    <a:cubicBezTo>
                      <a:pt x="185" y="320"/>
                      <a:pt x="186" y="318"/>
                      <a:pt x="189" y="319"/>
                    </a:cubicBezTo>
                    <a:cubicBezTo>
                      <a:pt x="191" y="319"/>
                      <a:pt x="188" y="313"/>
                      <a:pt x="191" y="315"/>
                    </a:cubicBezTo>
                    <a:cubicBezTo>
                      <a:pt x="190" y="319"/>
                      <a:pt x="198" y="316"/>
                      <a:pt x="197" y="313"/>
                    </a:cubicBezTo>
                    <a:cubicBezTo>
                      <a:pt x="198" y="313"/>
                      <a:pt x="198" y="315"/>
                      <a:pt x="197" y="315"/>
                    </a:cubicBezTo>
                    <a:cubicBezTo>
                      <a:pt x="198" y="316"/>
                      <a:pt x="199" y="316"/>
                      <a:pt x="200" y="316"/>
                    </a:cubicBezTo>
                    <a:cubicBezTo>
                      <a:pt x="182" y="327"/>
                      <a:pt x="161" y="328"/>
                      <a:pt x="136" y="328"/>
                    </a:cubicBezTo>
                    <a:close/>
                    <a:moveTo>
                      <a:pt x="200" y="315"/>
                    </a:moveTo>
                    <a:cubicBezTo>
                      <a:pt x="197" y="313"/>
                      <a:pt x="203" y="315"/>
                      <a:pt x="201" y="312"/>
                    </a:cubicBezTo>
                    <a:cubicBezTo>
                      <a:pt x="203" y="312"/>
                      <a:pt x="205" y="312"/>
                      <a:pt x="207" y="312"/>
                    </a:cubicBezTo>
                    <a:cubicBezTo>
                      <a:pt x="206" y="315"/>
                      <a:pt x="201" y="313"/>
                      <a:pt x="200" y="315"/>
                    </a:cubicBezTo>
                    <a:close/>
                    <a:moveTo>
                      <a:pt x="201" y="352"/>
                    </a:moveTo>
                    <a:cubicBezTo>
                      <a:pt x="199" y="353"/>
                      <a:pt x="201" y="349"/>
                      <a:pt x="198" y="350"/>
                    </a:cubicBezTo>
                    <a:cubicBezTo>
                      <a:pt x="199" y="348"/>
                      <a:pt x="202" y="348"/>
                      <a:pt x="204" y="348"/>
                    </a:cubicBezTo>
                    <a:cubicBezTo>
                      <a:pt x="207" y="347"/>
                      <a:pt x="201" y="349"/>
                      <a:pt x="201" y="352"/>
                    </a:cubicBezTo>
                    <a:close/>
                    <a:moveTo>
                      <a:pt x="213" y="349"/>
                    </a:moveTo>
                    <a:cubicBezTo>
                      <a:pt x="212" y="349"/>
                      <a:pt x="211" y="349"/>
                      <a:pt x="211" y="348"/>
                    </a:cubicBezTo>
                    <a:cubicBezTo>
                      <a:pt x="209" y="347"/>
                      <a:pt x="212" y="352"/>
                      <a:pt x="209" y="351"/>
                    </a:cubicBezTo>
                    <a:cubicBezTo>
                      <a:pt x="208" y="347"/>
                      <a:pt x="210" y="348"/>
                      <a:pt x="211" y="346"/>
                    </a:cubicBezTo>
                    <a:cubicBezTo>
                      <a:pt x="212" y="346"/>
                      <a:pt x="212" y="347"/>
                      <a:pt x="213" y="347"/>
                    </a:cubicBezTo>
                    <a:cubicBezTo>
                      <a:pt x="213" y="348"/>
                      <a:pt x="213" y="348"/>
                      <a:pt x="213" y="349"/>
                    </a:cubicBezTo>
                    <a:close/>
                    <a:moveTo>
                      <a:pt x="213" y="324"/>
                    </a:moveTo>
                    <a:cubicBezTo>
                      <a:pt x="211" y="322"/>
                      <a:pt x="206" y="323"/>
                      <a:pt x="204" y="324"/>
                    </a:cubicBezTo>
                    <a:cubicBezTo>
                      <a:pt x="205" y="319"/>
                      <a:pt x="213" y="324"/>
                      <a:pt x="213" y="319"/>
                    </a:cubicBezTo>
                    <a:cubicBezTo>
                      <a:pt x="216" y="320"/>
                      <a:pt x="213" y="323"/>
                      <a:pt x="213" y="324"/>
                    </a:cubicBezTo>
                    <a:close/>
                    <a:moveTo>
                      <a:pt x="185" y="302"/>
                    </a:moveTo>
                    <a:cubicBezTo>
                      <a:pt x="194" y="296"/>
                      <a:pt x="208" y="294"/>
                      <a:pt x="221" y="292"/>
                    </a:cubicBezTo>
                    <a:cubicBezTo>
                      <a:pt x="221" y="293"/>
                      <a:pt x="222" y="293"/>
                      <a:pt x="222" y="293"/>
                    </a:cubicBezTo>
                    <a:cubicBezTo>
                      <a:pt x="223" y="293"/>
                      <a:pt x="224" y="292"/>
                      <a:pt x="224" y="292"/>
                    </a:cubicBezTo>
                    <a:cubicBezTo>
                      <a:pt x="225" y="292"/>
                      <a:pt x="226" y="292"/>
                      <a:pt x="226" y="292"/>
                    </a:cubicBezTo>
                    <a:cubicBezTo>
                      <a:pt x="213" y="299"/>
                      <a:pt x="200" y="298"/>
                      <a:pt x="185" y="302"/>
                    </a:cubicBezTo>
                    <a:close/>
                    <a:moveTo>
                      <a:pt x="223" y="357"/>
                    </a:moveTo>
                    <a:cubicBezTo>
                      <a:pt x="223" y="356"/>
                      <a:pt x="223" y="355"/>
                      <a:pt x="223" y="354"/>
                    </a:cubicBezTo>
                    <a:cubicBezTo>
                      <a:pt x="226" y="354"/>
                      <a:pt x="227" y="352"/>
                      <a:pt x="229" y="353"/>
                    </a:cubicBezTo>
                    <a:cubicBezTo>
                      <a:pt x="229" y="357"/>
                      <a:pt x="225" y="354"/>
                      <a:pt x="223" y="357"/>
                    </a:cubicBezTo>
                    <a:close/>
                    <a:moveTo>
                      <a:pt x="229" y="317"/>
                    </a:moveTo>
                    <a:cubicBezTo>
                      <a:pt x="229" y="316"/>
                      <a:pt x="230" y="316"/>
                      <a:pt x="231" y="316"/>
                    </a:cubicBezTo>
                    <a:cubicBezTo>
                      <a:pt x="231" y="315"/>
                      <a:pt x="230" y="315"/>
                      <a:pt x="229" y="315"/>
                    </a:cubicBezTo>
                    <a:cubicBezTo>
                      <a:pt x="229" y="314"/>
                      <a:pt x="230" y="313"/>
                      <a:pt x="232" y="313"/>
                    </a:cubicBezTo>
                    <a:cubicBezTo>
                      <a:pt x="231" y="318"/>
                      <a:pt x="233" y="314"/>
                      <a:pt x="236" y="315"/>
                    </a:cubicBezTo>
                    <a:cubicBezTo>
                      <a:pt x="237" y="316"/>
                      <a:pt x="231" y="317"/>
                      <a:pt x="229" y="317"/>
                    </a:cubicBezTo>
                    <a:close/>
                    <a:moveTo>
                      <a:pt x="236" y="318"/>
                    </a:moveTo>
                    <a:cubicBezTo>
                      <a:pt x="238" y="314"/>
                      <a:pt x="238" y="319"/>
                      <a:pt x="242" y="318"/>
                    </a:cubicBezTo>
                    <a:cubicBezTo>
                      <a:pt x="239" y="315"/>
                      <a:pt x="249" y="315"/>
                      <a:pt x="252" y="311"/>
                    </a:cubicBezTo>
                    <a:cubicBezTo>
                      <a:pt x="249" y="317"/>
                      <a:pt x="258" y="310"/>
                      <a:pt x="263" y="311"/>
                    </a:cubicBezTo>
                    <a:cubicBezTo>
                      <a:pt x="256" y="314"/>
                      <a:pt x="246" y="320"/>
                      <a:pt x="236" y="318"/>
                    </a:cubicBezTo>
                    <a:close/>
                    <a:moveTo>
                      <a:pt x="259" y="318"/>
                    </a:moveTo>
                    <a:cubicBezTo>
                      <a:pt x="257" y="314"/>
                      <a:pt x="263" y="318"/>
                      <a:pt x="263" y="313"/>
                    </a:cubicBezTo>
                    <a:cubicBezTo>
                      <a:pt x="264" y="313"/>
                      <a:pt x="264" y="315"/>
                      <a:pt x="264" y="317"/>
                    </a:cubicBezTo>
                    <a:cubicBezTo>
                      <a:pt x="262" y="317"/>
                      <a:pt x="259" y="316"/>
                      <a:pt x="259" y="318"/>
                    </a:cubicBezTo>
                    <a:close/>
                    <a:moveTo>
                      <a:pt x="272" y="385"/>
                    </a:moveTo>
                    <a:cubicBezTo>
                      <a:pt x="268" y="385"/>
                      <a:pt x="263" y="386"/>
                      <a:pt x="261" y="385"/>
                    </a:cubicBezTo>
                    <a:cubicBezTo>
                      <a:pt x="268" y="380"/>
                      <a:pt x="274" y="382"/>
                      <a:pt x="286" y="381"/>
                    </a:cubicBezTo>
                    <a:cubicBezTo>
                      <a:pt x="285" y="386"/>
                      <a:pt x="277" y="384"/>
                      <a:pt x="272" y="385"/>
                    </a:cubicBezTo>
                    <a:close/>
                    <a:moveTo>
                      <a:pt x="300" y="378"/>
                    </a:moveTo>
                    <a:cubicBezTo>
                      <a:pt x="300" y="376"/>
                      <a:pt x="302" y="377"/>
                      <a:pt x="301" y="375"/>
                    </a:cubicBezTo>
                    <a:cubicBezTo>
                      <a:pt x="297" y="376"/>
                      <a:pt x="288" y="380"/>
                      <a:pt x="284" y="376"/>
                    </a:cubicBezTo>
                    <a:cubicBezTo>
                      <a:pt x="294" y="377"/>
                      <a:pt x="294" y="372"/>
                      <a:pt x="303" y="374"/>
                    </a:cubicBezTo>
                    <a:cubicBezTo>
                      <a:pt x="301" y="368"/>
                      <a:pt x="311" y="372"/>
                      <a:pt x="309" y="368"/>
                    </a:cubicBezTo>
                    <a:cubicBezTo>
                      <a:pt x="300" y="371"/>
                      <a:pt x="285" y="377"/>
                      <a:pt x="278" y="374"/>
                    </a:cubicBezTo>
                    <a:cubicBezTo>
                      <a:pt x="277" y="377"/>
                      <a:pt x="269" y="378"/>
                      <a:pt x="271" y="373"/>
                    </a:cubicBezTo>
                    <a:cubicBezTo>
                      <a:pt x="269" y="372"/>
                      <a:pt x="265" y="374"/>
                      <a:pt x="264" y="372"/>
                    </a:cubicBezTo>
                    <a:cubicBezTo>
                      <a:pt x="290" y="366"/>
                      <a:pt x="307" y="367"/>
                      <a:pt x="329" y="361"/>
                    </a:cubicBezTo>
                    <a:cubicBezTo>
                      <a:pt x="330" y="364"/>
                      <a:pt x="333" y="363"/>
                      <a:pt x="330" y="365"/>
                    </a:cubicBezTo>
                    <a:cubicBezTo>
                      <a:pt x="338" y="361"/>
                      <a:pt x="350" y="361"/>
                      <a:pt x="362" y="360"/>
                    </a:cubicBezTo>
                    <a:cubicBezTo>
                      <a:pt x="361" y="365"/>
                      <a:pt x="359" y="369"/>
                      <a:pt x="356" y="373"/>
                    </a:cubicBezTo>
                    <a:cubicBezTo>
                      <a:pt x="351" y="375"/>
                      <a:pt x="343" y="375"/>
                      <a:pt x="341" y="376"/>
                    </a:cubicBezTo>
                    <a:cubicBezTo>
                      <a:pt x="330" y="378"/>
                      <a:pt x="309" y="375"/>
                      <a:pt x="305" y="378"/>
                    </a:cubicBezTo>
                    <a:cubicBezTo>
                      <a:pt x="305" y="376"/>
                      <a:pt x="304" y="376"/>
                      <a:pt x="303" y="375"/>
                    </a:cubicBezTo>
                    <a:cubicBezTo>
                      <a:pt x="305" y="373"/>
                      <a:pt x="308" y="374"/>
                      <a:pt x="309" y="372"/>
                    </a:cubicBezTo>
                    <a:cubicBezTo>
                      <a:pt x="306" y="372"/>
                      <a:pt x="303" y="372"/>
                      <a:pt x="303" y="376"/>
                    </a:cubicBezTo>
                    <a:cubicBezTo>
                      <a:pt x="304" y="377"/>
                      <a:pt x="304" y="380"/>
                      <a:pt x="303" y="381"/>
                    </a:cubicBezTo>
                    <a:cubicBezTo>
                      <a:pt x="303" y="377"/>
                      <a:pt x="301" y="379"/>
                      <a:pt x="300" y="378"/>
                    </a:cubicBezTo>
                    <a:close/>
                    <a:moveTo>
                      <a:pt x="303" y="390"/>
                    </a:moveTo>
                    <a:cubicBezTo>
                      <a:pt x="303" y="386"/>
                      <a:pt x="307" y="392"/>
                      <a:pt x="305" y="386"/>
                    </a:cubicBezTo>
                    <a:cubicBezTo>
                      <a:pt x="307" y="386"/>
                      <a:pt x="309" y="386"/>
                      <a:pt x="311" y="386"/>
                    </a:cubicBezTo>
                    <a:cubicBezTo>
                      <a:pt x="311" y="387"/>
                      <a:pt x="311" y="387"/>
                      <a:pt x="310" y="387"/>
                    </a:cubicBezTo>
                    <a:cubicBezTo>
                      <a:pt x="311" y="389"/>
                      <a:pt x="312" y="388"/>
                      <a:pt x="313" y="388"/>
                    </a:cubicBezTo>
                    <a:cubicBezTo>
                      <a:pt x="313" y="389"/>
                      <a:pt x="313" y="389"/>
                      <a:pt x="313" y="390"/>
                    </a:cubicBezTo>
                    <a:cubicBezTo>
                      <a:pt x="312" y="390"/>
                      <a:pt x="311" y="390"/>
                      <a:pt x="310" y="390"/>
                    </a:cubicBezTo>
                    <a:cubicBezTo>
                      <a:pt x="310" y="391"/>
                      <a:pt x="311" y="391"/>
                      <a:pt x="311" y="391"/>
                    </a:cubicBezTo>
                    <a:cubicBezTo>
                      <a:pt x="308" y="391"/>
                      <a:pt x="306" y="393"/>
                      <a:pt x="303" y="390"/>
                    </a:cubicBezTo>
                    <a:close/>
                    <a:moveTo>
                      <a:pt x="312" y="403"/>
                    </a:moveTo>
                    <a:cubicBezTo>
                      <a:pt x="312" y="402"/>
                      <a:pt x="312" y="400"/>
                      <a:pt x="312" y="399"/>
                    </a:cubicBezTo>
                    <a:cubicBezTo>
                      <a:pt x="311" y="399"/>
                      <a:pt x="311" y="399"/>
                      <a:pt x="311" y="400"/>
                    </a:cubicBezTo>
                    <a:cubicBezTo>
                      <a:pt x="309" y="398"/>
                      <a:pt x="314" y="398"/>
                      <a:pt x="315" y="399"/>
                    </a:cubicBezTo>
                    <a:cubicBezTo>
                      <a:pt x="315" y="401"/>
                      <a:pt x="314" y="403"/>
                      <a:pt x="312" y="403"/>
                    </a:cubicBezTo>
                    <a:close/>
                    <a:moveTo>
                      <a:pt x="315" y="413"/>
                    </a:moveTo>
                    <a:cubicBezTo>
                      <a:pt x="314" y="409"/>
                      <a:pt x="321" y="409"/>
                      <a:pt x="321" y="412"/>
                    </a:cubicBezTo>
                    <a:cubicBezTo>
                      <a:pt x="318" y="413"/>
                      <a:pt x="318" y="412"/>
                      <a:pt x="315" y="413"/>
                    </a:cubicBezTo>
                    <a:close/>
                    <a:moveTo>
                      <a:pt x="313" y="434"/>
                    </a:moveTo>
                    <a:cubicBezTo>
                      <a:pt x="313" y="434"/>
                      <a:pt x="314" y="434"/>
                      <a:pt x="314" y="434"/>
                    </a:cubicBezTo>
                    <a:cubicBezTo>
                      <a:pt x="314" y="435"/>
                      <a:pt x="314" y="435"/>
                      <a:pt x="314" y="435"/>
                    </a:cubicBezTo>
                    <a:cubicBezTo>
                      <a:pt x="314" y="435"/>
                      <a:pt x="313" y="435"/>
                      <a:pt x="313" y="436"/>
                    </a:cubicBezTo>
                    <a:cubicBezTo>
                      <a:pt x="313" y="435"/>
                      <a:pt x="312" y="434"/>
                      <a:pt x="312" y="433"/>
                    </a:cubicBezTo>
                    <a:cubicBezTo>
                      <a:pt x="312" y="434"/>
                      <a:pt x="312" y="434"/>
                      <a:pt x="313" y="434"/>
                    </a:cubicBezTo>
                    <a:close/>
                    <a:moveTo>
                      <a:pt x="320" y="441"/>
                    </a:moveTo>
                    <a:cubicBezTo>
                      <a:pt x="320" y="440"/>
                      <a:pt x="320" y="440"/>
                      <a:pt x="320" y="439"/>
                    </a:cubicBezTo>
                    <a:cubicBezTo>
                      <a:pt x="320" y="440"/>
                      <a:pt x="320" y="440"/>
                      <a:pt x="320" y="440"/>
                    </a:cubicBezTo>
                    <a:cubicBezTo>
                      <a:pt x="320" y="441"/>
                      <a:pt x="320" y="441"/>
                      <a:pt x="320" y="441"/>
                    </a:cubicBezTo>
                    <a:close/>
                    <a:moveTo>
                      <a:pt x="319" y="434"/>
                    </a:moveTo>
                    <a:cubicBezTo>
                      <a:pt x="320" y="434"/>
                      <a:pt x="321" y="434"/>
                      <a:pt x="322" y="434"/>
                    </a:cubicBezTo>
                    <a:cubicBezTo>
                      <a:pt x="321" y="435"/>
                      <a:pt x="321" y="436"/>
                      <a:pt x="320" y="437"/>
                    </a:cubicBezTo>
                    <a:cubicBezTo>
                      <a:pt x="320" y="436"/>
                      <a:pt x="319" y="435"/>
                      <a:pt x="319" y="434"/>
                    </a:cubicBezTo>
                    <a:close/>
                    <a:moveTo>
                      <a:pt x="324" y="440"/>
                    </a:moveTo>
                    <a:cubicBezTo>
                      <a:pt x="325" y="441"/>
                      <a:pt x="326" y="441"/>
                      <a:pt x="327" y="441"/>
                    </a:cubicBezTo>
                    <a:cubicBezTo>
                      <a:pt x="327" y="441"/>
                      <a:pt x="326" y="442"/>
                      <a:pt x="326" y="442"/>
                    </a:cubicBezTo>
                    <a:cubicBezTo>
                      <a:pt x="325" y="442"/>
                      <a:pt x="325" y="441"/>
                      <a:pt x="324" y="440"/>
                    </a:cubicBezTo>
                    <a:close/>
                    <a:moveTo>
                      <a:pt x="331" y="442"/>
                    </a:moveTo>
                    <a:cubicBezTo>
                      <a:pt x="331" y="441"/>
                      <a:pt x="331" y="441"/>
                      <a:pt x="330" y="440"/>
                    </a:cubicBezTo>
                    <a:cubicBezTo>
                      <a:pt x="329" y="440"/>
                      <a:pt x="329" y="440"/>
                      <a:pt x="328" y="440"/>
                    </a:cubicBezTo>
                    <a:cubicBezTo>
                      <a:pt x="328" y="440"/>
                      <a:pt x="328" y="439"/>
                      <a:pt x="328" y="439"/>
                    </a:cubicBezTo>
                    <a:cubicBezTo>
                      <a:pt x="330" y="438"/>
                      <a:pt x="331" y="440"/>
                      <a:pt x="334" y="440"/>
                    </a:cubicBezTo>
                    <a:cubicBezTo>
                      <a:pt x="334" y="441"/>
                      <a:pt x="332" y="442"/>
                      <a:pt x="331" y="442"/>
                    </a:cubicBezTo>
                    <a:close/>
                    <a:moveTo>
                      <a:pt x="329" y="464"/>
                    </a:moveTo>
                    <a:cubicBezTo>
                      <a:pt x="329" y="464"/>
                      <a:pt x="329" y="464"/>
                      <a:pt x="329" y="465"/>
                    </a:cubicBezTo>
                    <a:cubicBezTo>
                      <a:pt x="329" y="465"/>
                      <a:pt x="329" y="465"/>
                      <a:pt x="329" y="465"/>
                    </a:cubicBezTo>
                    <a:cubicBezTo>
                      <a:pt x="329" y="465"/>
                      <a:pt x="329" y="464"/>
                      <a:pt x="329" y="464"/>
                    </a:cubicBezTo>
                    <a:close/>
                    <a:moveTo>
                      <a:pt x="329" y="467"/>
                    </a:moveTo>
                    <a:cubicBezTo>
                      <a:pt x="329" y="466"/>
                      <a:pt x="330" y="466"/>
                      <a:pt x="330" y="466"/>
                    </a:cubicBezTo>
                    <a:cubicBezTo>
                      <a:pt x="330" y="466"/>
                      <a:pt x="331" y="467"/>
                      <a:pt x="333" y="467"/>
                    </a:cubicBezTo>
                    <a:cubicBezTo>
                      <a:pt x="332" y="468"/>
                      <a:pt x="332" y="468"/>
                      <a:pt x="332" y="468"/>
                    </a:cubicBezTo>
                    <a:cubicBezTo>
                      <a:pt x="330" y="469"/>
                      <a:pt x="330" y="468"/>
                      <a:pt x="329" y="467"/>
                    </a:cubicBezTo>
                    <a:close/>
                    <a:moveTo>
                      <a:pt x="355" y="456"/>
                    </a:moveTo>
                    <a:cubicBezTo>
                      <a:pt x="354" y="456"/>
                      <a:pt x="352" y="454"/>
                      <a:pt x="351" y="454"/>
                    </a:cubicBezTo>
                    <a:cubicBezTo>
                      <a:pt x="352" y="453"/>
                      <a:pt x="350" y="452"/>
                      <a:pt x="350" y="454"/>
                    </a:cubicBezTo>
                    <a:cubicBezTo>
                      <a:pt x="350" y="454"/>
                      <a:pt x="349" y="454"/>
                      <a:pt x="349" y="455"/>
                    </a:cubicBezTo>
                    <a:cubicBezTo>
                      <a:pt x="348" y="455"/>
                      <a:pt x="349" y="452"/>
                      <a:pt x="348" y="452"/>
                    </a:cubicBezTo>
                    <a:cubicBezTo>
                      <a:pt x="348" y="450"/>
                      <a:pt x="352" y="452"/>
                      <a:pt x="354" y="451"/>
                    </a:cubicBezTo>
                    <a:cubicBezTo>
                      <a:pt x="354" y="452"/>
                      <a:pt x="355" y="454"/>
                      <a:pt x="355" y="456"/>
                    </a:cubicBezTo>
                    <a:close/>
                    <a:moveTo>
                      <a:pt x="371" y="463"/>
                    </a:moveTo>
                    <a:cubicBezTo>
                      <a:pt x="373" y="462"/>
                      <a:pt x="374" y="462"/>
                      <a:pt x="378" y="462"/>
                    </a:cubicBezTo>
                    <a:cubicBezTo>
                      <a:pt x="378" y="459"/>
                      <a:pt x="377" y="459"/>
                      <a:pt x="379" y="458"/>
                    </a:cubicBezTo>
                    <a:cubicBezTo>
                      <a:pt x="380" y="460"/>
                      <a:pt x="381" y="462"/>
                      <a:pt x="383" y="460"/>
                    </a:cubicBezTo>
                    <a:cubicBezTo>
                      <a:pt x="382" y="457"/>
                      <a:pt x="378" y="457"/>
                      <a:pt x="376" y="456"/>
                    </a:cubicBezTo>
                    <a:cubicBezTo>
                      <a:pt x="377" y="456"/>
                      <a:pt x="378" y="456"/>
                      <a:pt x="378" y="455"/>
                    </a:cubicBezTo>
                    <a:cubicBezTo>
                      <a:pt x="378" y="456"/>
                      <a:pt x="379" y="456"/>
                      <a:pt x="379" y="456"/>
                    </a:cubicBezTo>
                    <a:cubicBezTo>
                      <a:pt x="380" y="456"/>
                      <a:pt x="381" y="456"/>
                      <a:pt x="381" y="455"/>
                    </a:cubicBezTo>
                    <a:cubicBezTo>
                      <a:pt x="382" y="455"/>
                      <a:pt x="384" y="455"/>
                      <a:pt x="385" y="455"/>
                    </a:cubicBezTo>
                    <a:cubicBezTo>
                      <a:pt x="386" y="456"/>
                      <a:pt x="387" y="457"/>
                      <a:pt x="388" y="458"/>
                    </a:cubicBezTo>
                    <a:cubicBezTo>
                      <a:pt x="388" y="459"/>
                      <a:pt x="389" y="460"/>
                      <a:pt x="390" y="460"/>
                    </a:cubicBezTo>
                    <a:cubicBezTo>
                      <a:pt x="390" y="461"/>
                      <a:pt x="391" y="462"/>
                      <a:pt x="392" y="463"/>
                    </a:cubicBezTo>
                    <a:cubicBezTo>
                      <a:pt x="385" y="463"/>
                      <a:pt x="378" y="463"/>
                      <a:pt x="371" y="463"/>
                    </a:cubicBezTo>
                    <a:close/>
                    <a:moveTo>
                      <a:pt x="386" y="494"/>
                    </a:moveTo>
                    <a:cubicBezTo>
                      <a:pt x="386" y="493"/>
                      <a:pt x="386" y="492"/>
                      <a:pt x="386" y="491"/>
                    </a:cubicBezTo>
                    <a:cubicBezTo>
                      <a:pt x="388" y="490"/>
                      <a:pt x="388" y="492"/>
                      <a:pt x="390" y="492"/>
                    </a:cubicBezTo>
                    <a:cubicBezTo>
                      <a:pt x="389" y="495"/>
                      <a:pt x="388" y="492"/>
                      <a:pt x="386" y="494"/>
                    </a:cubicBezTo>
                    <a:close/>
                    <a:moveTo>
                      <a:pt x="407" y="483"/>
                    </a:moveTo>
                    <a:cubicBezTo>
                      <a:pt x="407" y="483"/>
                      <a:pt x="407" y="482"/>
                      <a:pt x="407" y="482"/>
                    </a:cubicBezTo>
                    <a:cubicBezTo>
                      <a:pt x="407" y="482"/>
                      <a:pt x="407" y="483"/>
                      <a:pt x="407" y="483"/>
                    </a:cubicBezTo>
                    <a:cubicBezTo>
                      <a:pt x="406" y="483"/>
                      <a:pt x="405" y="483"/>
                      <a:pt x="404" y="483"/>
                    </a:cubicBezTo>
                    <a:cubicBezTo>
                      <a:pt x="405" y="480"/>
                      <a:pt x="406" y="478"/>
                      <a:pt x="406" y="477"/>
                    </a:cubicBezTo>
                    <a:cubicBezTo>
                      <a:pt x="408" y="478"/>
                      <a:pt x="410" y="481"/>
                      <a:pt x="410" y="484"/>
                    </a:cubicBezTo>
                    <a:cubicBezTo>
                      <a:pt x="409" y="484"/>
                      <a:pt x="408" y="483"/>
                      <a:pt x="407" y="483"/>
                    </a:cubicBezTo>
                    <a:close/>
                    <a:moveTo>
                      <a:pt x="412" y="493"/>
                    </a:moveTo>
                    <a:cubicBezTo>
                      <a:pt x="411" y="493"/>
                      <a:pt x="411" y="493"/>
                      <a:pt x="411" y="493"/>
                    </a:cubicBezTo>
                    <a:cubicBezTo>
                      <a:pt x="411" y="493"/>
                      <a:pt x="411" y="493"/>
                      <a:pt x="411" y="493"/>
                    </a:cubicBezTo>
                    <a:cubicBezTo>
                      <a:pt x="411" y="493"/>
                      <a:pt x="411" y="493"/>
                      <a:pt x="412" y="493"/>
                    </a:cubicBezTo>
                    <a:close/>
                    <a:moveTo>
                      <a:pt x="415" y="497"/>
                    </a:moveTo>
                    <a:cubicBezTo>
                      <a:pt x="415" y="495"/>
                      <a:pt x="416" y="493"/>
                      <a:pt x="413" y="492"/>
                    </a:cubicBezTo>
                    <a:cubicBezTo>
                      <a:pt x="413" y="492"/>
                      <a:pt x="413" y="492"/>
                      <a:pt x="413" y="491"/>
                    </a:cubicBezTo>
                    <a:cubicBezTo>
                      <a:pt x="415" y="491"/>
                      <a:pt x="416" y="492"/>
                      <a:pt x="417" y="492"/>
                    </a:cubicBezTo>
                    <a:cubicBezTo>
                      <a:pt x="417" y="494"/>
                      <a:pt x="418" y="497"/>
                      <a:pt x="415" y="497"/>
                    </a:cubicBezTo>
                    <a:close/>
                    <a:moveTo>
                      <a:pt x="394" y="469"/>
                    </a:moveTo>
                    <a:cubicBezTo>
                      <a:pt x="393" y="469"/>
                      <a:pt x="391" y="469"/>
                      <a:pt x="389" y="469"/>
                    </a:cubicBezTo>
                    <a:cubicBezTo>
                      <a:pt x="391" y="469"/>
                      <a:pt x="392" y="469"/>
                      <a:pt x="394" y="468"/>
                    </a:cubicBezTo>
                    <a:cubicBezTo>
                      <a:pt x="394" y="469"/>
                      <a:pt x="394" y="469"/>
                      <a:pt x="394" y="469"/>
                    </a:cubicBezTo>
                    <a:close/>
                    <a:moveTo>
                      <a:pt x="432" y="462"/>
                    </a:moveTo>
                    <a:cubicBezTo>
                      <a:pt x="432" y="462"/>
                      <a:pt x="432" y="462"/>
                      <a:pt x="432" y="462"/>
                    </a:cubicBezTo>
                    <a:cubicBezTo>
                      <a:pt x="433" y="460"/>
                      <a:pt x="434" y="458"/>
                      <a:pt x="434" y="456"/>
                    </a:cubicBezTo>
                    <a:cubicBezTo>
                      <a:pt x="438" y="455"/>
                      <a:pt x="440" y="457"/>
                      <a:pt x="440" y="459"/>
                    </a:cubicBezTo>
                    <a:cubicBezTo>
                      <a:pt x="437" y="460"/>
                      <a:pt x="434" y="460"/>
                      <a:pt x="432" y="463"/>
                    </a:cubicBezTo>
                    <a:cubicBezTo>
                      <a:pt x="432" y="462"/>
                      <a:pt x="432" y="462"/>
                      <a:pt x="432" y="462"/>
                    </a:cubicBezTo>
                    <a:close/>
                    <a:moveTo>
                      <a:pt x="490" y="440"/>
                    </a:moveTo>
                    <a:cubicBezTo>
                      <a:pt x="489" y="436"/>
                      <a:pt x="486" y="440"/>
                      <a:pt x="487" y="440"/>
                    </a:cubicBezTo>
                    <a:cubicBezTo>
                      <a:pt x="485" y="440"/>
                      <a:pt x="484" y="439"/>
                      <a:pt x="481" y="439"/>
                    </a:cubicBezTo>
                    <a:cubicBezTo>
                      <a:pt x="481" y="442"/>
                      <a:pt x="479" y="439"/>
                      <a:pt x="477" y="441"/>
                    </a:cubicBezTo>
                    <a:cubicBezTo>
                      <a:pt x="477" y="440"/>
                      <a:pt x="476" y="440"/>
                      <a:pt x="477" y="438"/>
                    </a:cubicBezTo>
                    <a:cubicBezTo>
                      <a:pt x="479" y="437"/>
                      <a:pt x="482" y="437"/>
                      <a:pt x="483" y="436"/>
                    </a:cubicBezTo>
                    <a:cubicBezTo>
                      <a:pt x="483" y="437"/>
                      <a:pt x="483" y="438"/>
                      <a:pt x="485" y="438"/>
                    </a:cubicBezTo>
                    <a:cubicBezTo>
                      <a:pt x="489" y="436"/>
                      <a:pt x="492" y="437"/>
                      <a:pt x="496" y="439"/>
                    </a:cubicBezTo>
                    <a:cubicBezTo>
                      <a:pt x="493" y="438"/>
                      <a:pt x="491" y="438"/>
                      <a:pt x="490" y="440"/>
                    </a:cubicBezTo>
                    <a:close/>
                    <a:moveTo>
                      <a:pt x="495" y="436"/>
                    </a:moveTo>
                    <a:cubicBezTo>
                      <a:pt x="495" y="435"/>
                      <a:pt x="495" y="435"/>
                      <a:pt x="496" y="435"/>
                    </a:cubicBezTo>
                    <a:cubicBezTo>
                      <a:pt x="496" y="435"/>
                      <a:pt x="496" y="435"/>
                      <a:pt x="497" y="436"/>
                    </a:cubicBezTo>
                    <a:cubicBezTo>
                      <a:pt x="496" y="436"/>
                      <a:pt x="496" y="436"/>
                      <a:pt x="495" y="436"/>
                    </a:cubicBezTo>
                    <a:close/>
                    <a:moveTo>
                      <a:pt x="500" y="433"/>
                    </a:moveTo>
                    <a:cubicBezTo>
                      <a:pt x="496" y="432"/>
                      <a:pt x="495" y="434"/>
                      <a:pt x="492" y="434"/>
                    </a:cubicBezTo>
                    <a:cubicBezTo>
                      <a:pt x="492" y="434"/>
                      <a:pt x="492" y="434"/>
                      <a:pt x="492" y="435"/>
                    </a:cubicBezTo>
                    <a:cubicBezTo>
                      <a:pt x="489" y="434"/>
                      <a:pt x="488" y="432"/>
                      <a:pt x="487" y="429"/>
                    </a:cubicBezTo>
                    <a:cubicBezTo>
                      <a:pt x="488" y="429"/>
                      <a:pt x="489" y="429"/>
                      <a:pt x="490" y="429"/>
                    </a:cubicBezTo>
                    <a:cubicBezTo>
                      <a:pt x="492" y="430"/>
                      <a:pt x="495" y="431"/>
                      <a:pt x="497" y="429"/>
                    </a:cubicBezTo>
                    <a:cubicBezTo>
                      <a:pt x="498" y="429"/>
                      <a:pt x="498" y="429"/>
                      <a:pt x="499" y="429"/>
                    </a:cubicBezTo>
                    <a:cubicBezTo>
                      <a:pt x="500" y="431"/>
                      <a:pt x="501" y="432"/>
                      <a:pt x="501" y="435"/>
                    </a:cubicBezTo>
                    <a:cubicBezTo>
                      <a:pt x="499" y="435"/>
                      <a:pt x="498" y="434"/>
                      <a:pt x="500" y="433"/>
                    </a:cubicBezTo>
                    <a:close/>
                    <a:moveTo>
                      <a:pt x="528" y="427"/>
                    </a:moveTo>
                    <a:cubicBezTo>
                      <a:pt x="528" y="427"/>
                      <a:pt x="528" y="427"/>
                      <a:pt x="528" y="427"/>
                    </a:cubicBezTo>
                    <a:cubicBezTo>
                      <a:pt x="528" y="427"/>
                      <a:pt x="528" y="427"/>
                      <a:pt x="527" y="427"/>
                    </a:cubicBezTo>
                    <a:cubicBezTo>
                      <a:pt x="527" y="427"/>
                      <a:pt x="528" y="427"/>
                      <a:pt x="528" y="427"/>
                    </a:cubicBezTo>
                    <a:close/>
                    <a:moveTo>
                      <a:pt x="667" y="489"/>
                    </a:moveTo>
                    <a:cubicBezTo>
                      <a:pt x="667" y="489"/>
                      <a:pt x="666" y="489"/>
                      <a:pt x="667" y="489"/>
                    </a:cubicBezTo>
                    <a:close/>
                    <a:moveTo>
                      <a:pt x="677" y="495"/>
                    </a:moveTo>
                    <a:cubicBezTo>
                      <a:pt x="675" y="494"/>
                      <a:pt x="677" y="494"/>
                      <a:pt x="677" y="495"/>
                    </a:cubicBezTo>
                    <a:cubicBezTo>
                      <a:pt x="678" y="495"/>
                      <a:pt x="677" y="496"/>
                      <a:pt x="677" y="495"/>
                    </a:cubicBezTo>
                    <a:close/>
                    <a:moveTo>
                      <a:pt x="729" y="486"/>
                    </a:moveTo>
                    <a:cubicBezTo>
                      <a:pt x="727" y="484"/>
                      <a:pt x="718" y="487"/>
                      <a:pt x="719" y="482"/>
                    </a:cubicBezTo>
                    <a:cubicBezTo>
                      <a:pt x="716" y="489"/>
                      <a:pt x="705" y="486"/>
                      <a:pt x="703" y="480"/>
                    </a:cubicBezTo>
                    <a:cubicBezTo>
                      <a:pt x="703" y="481"/>
                      <a:pt x="701" y="481"/>
                      <a:pt x="699" y="483"/>
                    </a:cubicBezTo>
                    <a:cubicBezTo>
                      <a:pt x="700" y="484"/>
                      <a:pt x="704" y="481"/>
                      <a:pt x="704" y="485"/>
                    </a:cubicBezTo>
                    <a:cubicBezTo>
                      <a:pt x="697" y="485"/>
                      <a:pt x="695" y="488"/>
                      <a:pt x="689" y="490"/>
                    </a:cubicBezTo>
                    <a:cubicBezTo>
                      <a:pt x="690" y="489"/>
                      <a:pt x="688" y="489"/>
                      <a:pt x="688" y="488"/>
                    </a:cubicBezTo>
                    <a:cubicBezTo>
                      <a:pt x="689" y="488"/>
                      <a:pt x="690" y="488"/>
                      <a:pt x="690" y="488"/>
                    </a:cubicBezTo>
                    <a:cubicBezTo>
                      <a:pt x="693" y="486"/>
                      <a:pt x="691" y="483"/>
                      <a:pt x="689" y="481"/>
                    </a:cubicBezTo>
                    <a:cubicBezTo>
                      <a:pt x="686" y="481"/>
                      <a:pt x="687" y="484"/>
                      <a:pt x="684" y="484"/>
                    </a:cubicBezTo>
                    <a:cubicBezTo>
                      <a:pt x="689" y="476"/>
                      <a:pt x="676" y="471"/>
                      <a:pt x="676" y="468"/>
                    </a:cubicBezTo>
                    <a:cubicBezTo>
                      <a:pt x="675" y="464"/>
                      <a:pt x="685" y="457"/>
                      <a:pt x="688" y="456"/>
                    </a:cubicBezTo>
                    <a:cubicBezTo>
                      <a:pt x="693" y="461"/>
                      <a:pt x="698" y="467"/>
                      <a:pt x="709" y="468"/>
                    </a:cubicBezTo>
                    <a:cubicBezTo>
                      <a:pt x="713" y="472"/>
                      <a:pt x="711" y="477"/>
                      <a:pt x="713" y="483"/>
                    </a:cubicBezTo>
                    <a:cubicBezTo>
                      <a:pt x="715" y="481"/>
                      <a:pt x="718" y="480"/>
                      <a:pt x="718" y="476"/>
                    </a:cubicBezTo>
                    <a:cubicBezTo>
                      <a:pt x="716" y="476"/>
                      <a:pt x="715" y="476"/>
                      <a:pt x="714" y="476"/>
                    </a:cubicBezTo>
                    <a:cubicBezTo>
                      <a:pt x="713" y="473"/>
                      <a:pt x="718" y="474"/>
                      <a:pt x="717" y="471"/>
                    </a:cubicBezTo>
                    <a:cubicBezTo>
                      <a:pt x="714" y="470"/>
                      <a:pt x="714" y="472"/>
                      <a:pt x="713" y="472"/>
                    </a:cubicBezTo>
                    <a:cubicBezTo>
                      <a:pt x="712" y="472"/>
                      <a:pt x="712" y="470"/>
                      <a:pt x="712" y="468"/>
                    </a:cubicBezTo>
                    <a:cubicBezTo>
                      <a:pt x="716" y="469"/>
                      <a:pt x="722" y="468"/>
                      <a:pt x="724" y="469"/>
                    </a:cubicBezTo>
                    <a:cubicBezTo>
                      <a:pt x="721" y="475"/>
                      <a:pt x="731" y="480"/>
                      <a:pt x="729" y="486"/>
                    </a:cubicBezTo>
                    <a:close/>
                    <a:moveTo>
                      <a:pt x="734" y="398"/>
                    </a:moveTo>
                    <a:cubicBezTo>
                      <a:pt x="735" y="397"/>
                      <a:pt x="734" y="398"/>
                      <a:pt x="734" y="398"/>
                    </a:cubicBezTo>
                    <a:close/>
                    <a:moveTo>
                      <a:pt x="739" y="402"/>
                    </a:moveTo>
                    <a:cubicBezTo>
                      <a:pt x="738" y="401"/>
                      <a:pt x="736" y="400"/>
                      <a:pt x="736" y="398"/>
                    </a:cubicBezTo>
                    <a:cubicBezTo>
                      <a:pt x="738" y="398"/>
                      <a:pt x="740" y="401"/>
                      <a:pt x="739" y="402"/>
                    </a:cubicBezTo>
                    <a:close/>
                    <a:moveTo>
                      <a:pt x="749" y="413"/>
                    </a:moveTo>
                    <a:cubicBezTo>
                      <a:pt x="748" y="410"/>
                      <a:pt x="744" y="409"/>
                      <a:pt x="740" y="408"/>
                    </a:cubicBezTo>
                    <a:cubicBezTo>
                      <a:pt x="738" y="408"/>
                      <a:pt x="739" y="411"/>
                      <a:pt x="737" y="411"/>
                    </a:cubicBezTo>
                    <a:cubicBezTo>
                      <a:pt x="735" y="405"/>
                      <a:pt x="738" y="405"/>
                      <a:pt x="741" y="402"/>
                    </a:cubicBezTo>
                    <a:cubicBezTo>
                      <a:pt x="747" y="405"/>
                      <a:pt x="751" y="408"/>
                      <a:pt x="755" y="412"/>
                    </a:cubicBezTo>
                    <a:cubicBezTo>
                      <a:pt x="750" y="410"/>
                      <a:pt x="752" y="412"/>
                      <a:pt x="749" y="413"/>
                    </a:cubicBezTo>
                    <a:close/>
                    <a:moveTo>
                      <a:pt x="784" y="447"/>
                    </a:moveTo>
                    <a:cubicBezTo>
                      <a:pt x="785" y="447"/>
                      <a:pt x="786" y="447"/>
                      <a:pt x="786" y="448"/>
                    </a:cubicBezTo>
                    <a:cubicBezTo>
                      <a:pt x="785" y="448"/>
                      <a:pt x="784" y="448"/>
                      <a:pt x="784" y="447"/>
                    </a:cubicBezTo>
                    <a:close/>
                    <a:moveTo>
                      <a:pt x="785" y="445"/>
                    </a:moveTo>
                    <a:cubicBezTo>
                      <a:pt x="784" y="443"/>
                      <a:pt x="787" y="443"/>
                      <a:pt x="789" y="442"/>
                    </a:cubicBezTo>
                    <a:cubicBezTo>
                      <a:pt x="788" y="444"/>
                      <a:pt x="790" y="444"/>
                      <a:pt x="790" y="446"/>
                    </a:cubicBezTo>
                    <a:cubicBezTo>
                      <a:pt x="787" y="446"/>
                      <a:pt x="786" y="446"/>
                      <a:pt x="785" y="445"/>
                    </a:cubicBezTo>
                    <a:close/>
                    <a:moveTo>
                      <a:pt x="790" y="445"/>
                    </a:moveTo>
                    <a:cubicBezTo>
                      <a:pt x="790" y="443"/>
                      <a:pt x="790" y="441"/>
                      <a:pt x="792" y="440"/>
                    </a:cubicBezTo>
                    <a:cubicBezTo>
                      <a:pt x="795" y="442"/>
                      <a:pt x="794" y="444"/>
                      <a:pt x="790" y="445"/>
                    </a:cubicBezTo>
                    <a:close/>
                    <a:moveTo>
                      <a:pt x="816" y="460"/>
                    </a:moveTo>
                    <a:cubicBezTo>
                      <a:pt x="815" y="461"/>
                      <a:pt x="812" y="460"/>
                      <a:pt x="812" y="461"/>
                    </a:cubicBezTo>
                    <a:cubicBezTo>
                      <a:pt x="812" y="462"/>
                      <a:pt x="813" y="462"/>
                      <a:pt x="814" y="463"/>
                    </a:cubicBezTo>
                    <a:cubicBezTo>
                      <a:pt x="819" y="460"/>
                      <a:pt x="822" y="464"/>
                      <a:pt x="825" y="466"/>
                    </a:cubicBezTo>
                    <a:cubicBezTo>
                      <a:pt x="823" y="466"/>
                      <a:pt x="822" y="466"/>
                      <a:pt x="821" y="467"/>
                    </a:cubicBezTo>
                    <a:cubicBezTo>
                      <a:pt x="819" y="466"/>
                      <a:pt x="820" y="462"/>
                      <a:pt x="817" y="463"/>
                    </a:cubicBezTo>
                    <a:cubicBezTo>
                      <a:pt x="817" y="464"/>
                      <a:pt x="816" y="464"/>
                      <a:pt x="816" y="465"/>
                    </a:cubicBezTo>
                    <a:cubicBezTo>
                      <a:pt x="811" y="465"/>
                      <a:pt x="808" y="463"/>
                      <a:pt x="803" y="463"/>
                    </a:cubicBezTo>
                    <a:cubicBezTo>
                      <a:pt x="805" y="461"/>
                      <a:pt x="803" y="460"/>
                      <a:pt x="803" y="458"/>
                    </a:cubicBezTo>
                    <a:cubicBezTo>
                      <a:pt x="808" y="455"/>
                      <a:pt x="810" y="461"/>
                      <a:pt x="814" y="458"/>
                    </a:cubicBezTo>
                    <a:cubicBezTo>
                      <a:pt x="814" y="459"/>
                      <a:pt x="817" y="458"/>
                      <a:pt x="816" y="460"/>
                    </a:cubicBezTo>
                    <a:close/>
                    <a:moveTo>
                      <a:pt x="886" y="415"/>
                    </a:moveTo>
                    <a:cubicBezTo>
                      <a:pt x="889" y="415"/>
                      <a:pt x="892" y="413"/>
                      <a:pt x="893" y="415"/>
                    </a:cubicBezTo>
                    <a:cubicBezTo>
                      <a:pt x="890" y="415"/>
                      <a:pt x="887" y="418"/>
                      <a:pt x="886" y="415"/>
                    </a:cubicBezTo>
                    <a:close/>
                    <a:moveTo>
                      <a:pt x="900" y="414"/>
                    </a:moveTo>
                    <a:cubicBezTo>
                      <a:pt x="900" y="414"/>
                      <a:pt x="901" y="414"/>
                      <a:pt x="901" y="415"/>
                    </a:cubicBezTo>
                    <a:cubicBezTo>
                      <a:pt x="901" y="414"/>
                      <a:pt x="900" y="415"/>
                      <a:pt x="900" y="414"/>
                    </a:cubicBezTo>
                    <a:close/>
                    <a:moveTo>
                      <a:pt x="940" y="364"/>
                    </a:moveTo>
                    <a:cubicBezTo>
                      <a:pt x="939" y="364"/>
                      <a:pt x="938" y="364"/>
                      <a:pt x="938" y="364"/>
                    </a:cubicBezTo>
                    <a:cubicBezTo>
                      <a:pt x="938" y="363"/>
                      <a:pt x="938" y="363"/>
                      <a:pt x="938" y="363"/>
                    </a:cubicBezTo>
                    <a:cubicBezTo>
                      <a:pt x="938" y="363"/>
                      <a:pt x="939" y="363"/>
                      <a:pt x="940" y="363"/>
                    </a:cubicBezTo>
                    <a:cubicBezTo>
                      <a:pt x="940" y="363"/>
                      <a:pt x="940" y="363"/>
                      <a:pt x="940" y="364"/>
                    </a:cubicBezTo>
                    <a:close/>
                    <a:moveTo>
                      <a:pt x="942" y="404"/>
                    </a:moveTo>
                    <a:cubicBezTo>
                      <a:pt x="942" y="403"/>
                      <a:pt x="941" y="404"/>
                      <a:pt x="941" y="403"/>
                    </a:cubicBezTo>
                    <a:cubicBezTo>
                      <a:pt x="941" y="403"/>
                      <a:pt x="942" y="403"/>
                      <a:pt x="942" y="404"/>
                    </a:cubicBezTo>
                    <a:close/>
                    <a:moveTo>
                      <a:pt x="977" y="292"/>
                    </a:moveTo>
                    <a:cubicBezTo>
                      <a:pt x="975" y="291"/>
                      <a:pt x="973" y="291"/>
                      <a:pt x="971" y="291"/>
                    </a:cubicBezTo>
                    <a:cubicBezTo>
                      <a:pt x="970" y="290"/>
                      <a:pt x="969" y="290"/>
                      <a:pt x="968" y="289"/>
                    </a:cubicBezTo>
                    <a:cubicBezTo>
                      <a:pt x="971" y="289"/>
                      <a:pt x="974" y="289"/>
                      <a:pt x="977" y="289"/>
                    </a:cubicBezTo>
                    <a:cubicBezTo>
                      <a:pt x="977" y="290"/>
                      <a:pt x="977" y="291"/>
                      <a:pt x="977" y="292"/>
                    </a:cubicBezTo>
                    <a:close/>
                    <a:moveTo>
                      <a:pt x="1042" y="287"/>
                    </a:moveTo>
                    <a:cubicBezTo>
                      <a:pt x="1040" y="287"/>
                      <a:pt x="1037" y="283"/>
                      <a:pt x="1036" y="287"/>
                    </a:cubicBezTo>
                    <a:cubicBezTo>
                      <a:pt x="1035" y="284"/>
                      <a:pt x="1030" y="289"/>
                      <a:pt x="1030" y="283"/>
                    </a:cubicBezTo>
                    <a:cubicBezTo>
                      <a:pt x="1036" y="284"/>
                      <a:pt x="1038" y="281"/>
                      <a:pt x="1043" y="283"/>
                    </a:cubicBezTo>
                    <a:cubicBezTo>
                      <a:pt x="1041" y="285"/>
                      <a:pt x="1043" y="285"/>
                      <a:pt x="1042" y="287"/>
                    </a:cubicBezTo>
                    <a:close/>
                    <a:moveTo>
                      <a:pt x="1051" y="278"/>
                    </a:moveTo>
                    <a:cubicBezTo>
                      <a:pt x="1051" y="280"/>
                      <a:pt x="1052" y="281"/>
                      <a:pt x="1051" y="281"/>
                    </a:cubicBezTo>
                    <a:cubicBezTo>
                      <a:pt x="1050" y="275"/>
                      <a:pt x="1040" y="281"/>
                      <a:pt x="1034" y="281"/>
                    </a:cubicBezTo>
                    <a:cubicBezTo>
                      <a:pt x="1030" y="281"/>
                      <a:pt x="1026" y="280"/>
                      <a:pt x="1021" y="280"/>
                    </a:cubicBezTo>
                    <a:cubicBezTo>
                      <a:pt x="1009" y="281"/>
                      <a:pt x="996" y="283"/>
                      <a:pt x="991" y="284"/>
                    </a:cubicBezTo>
                    <a:cubicBezTo>
                      <a:pt x="991" y="283"/>
                      <a:pt x="996" y="284"/>
                      <a:pt x="994" y="282"/>
                    </a:cubicBezTo>
                    <a:cubicBezTo>
                      <a:pt x="991" y="282"/>
                      <a:pt x="987" y="282"/>
                      <a:pt x="984" y="282"/>
                    </a:cubicBezTo>
                    <a:cubicBezTo>
                      <a:pt x="983" y="281"/>
                      <a:pt x="981" y="280"/>
                      <a:pt x="979" y="280"/>
                    </a:cubicBezTo>
                    <a:cubicBezTo>
                      <a:pt x="979" y="281"/>
                      <a:pt x="979" y="282"/>
                      <a:pt x="980" y="282"/>
                    </a:cubicBezTo>
                    <a:cubicBezTo>
                      <a:pt x="974" y="282"/>
                      <a:pt x="968" y="282"/>
                      <a:pt x="962" y="283"/>
                    </a:cubicBezTo>
                    <a:cubicBezTo>
                      <a:pt x="963" y="278"/>
                      <a:pt x="972" y="274"/>
                      <a:pt x="980" y="270"/>
                    </a:cubicBezTo>
                    <a:cubicBezTo>
                      <a:pt x="980" y="270"/>
                      <a:pt x="980" y="271"/>
                      <a:pt x="980" y="271"/>
                    </a:cubicBezTo>
                    <a:cubicBezTo>
                      <a:pt x="980" y="270"/>
                      <a:pt x="980" y="270"/>
                      <a:pt x="980" y="270"/>
                    </a:cubicBezTo>
                    <a:cubicBezTo>
                      <a:pt x="983" y="269"/>
                      <a:pt x="985" y="268"/>
                      <a:pt x="987" y="268"/>
                    </a:cubicBezTo>
                    <a:cubicBezTo>
                      <a:pt x="987" y="268"/>
                      <a:pt x="988" y="268"/>
                      <a:pt x="988" y="269"/>
                    </a:cubicBezTo>
                    <a:cubicBezTo>
                      <a:pt x="988" y="268"/>
                      <a:pt x="988" y="268"/>
                      <a:pt x="988" y="268"/>
                    </a:cubicBezTo>
                    <a:cubicBezTo>
                      <a:pt x="988" y="268"/>
                      <a:pt x="989" y="268"/>
                      <a:pt x="989" y="268"/>
                    </a:cubicBezTo>
                    <a:cubicBezTo>
                      <a:pt x="990" y="268"/>
                      <a:pt x="986" y="270"/>
                      <a:pt x="989" y="272"/>
                    </a:cubicBezTo>
                    <a:cubicBezTo>
                      <a:pt x="993" y="272"/>
                      <a:pt x="994" y="268"/>
                      <a:pt x="991" y="268"/>
                    </a:cubicBezTo>
                    <a:cubicBezTo>
                      <a:pt x="996" y="268"/>
                      <a:pt x="998" y="264"/>
                      <a:pt x="1001" y="261"/>
                    </a:cubicBezTo>
                    <a:cubicBezTo>
                      <a:pt x="1001" y="261"/>
                      <a:pt x="1002" y="261"/>
                      <a:pt x="1002" y="261"/>
                    </a:cubicBezTo>
                    <a:cubicBezTo>
                      <a:pt x="1002" y="261"/>
                      <a:pt x="1002" y="261"/>
                      <a:pt x="1002" y="261"/>
                    </a:cubicBezTo>
                    <a:cubicBezTo>
                      <a:pt x="1002" y="261"/>
                      <a:pt x="1003" y="261"/>
                      <a:pt x="1003" y="260"/>
                    </a:cubicBezTo>
                    <a:cubicBezTo>
                      <a:pt x="1003" y="261"/>
                      <a:pt x="1004" y="261"/>
                      <a:pt x="1004" y="262"/>
                    </a:cubicBezTo>
                    <a:cubicBezTo>
                      <a:pt x="1005" y="261"/>
                      <a:pt x="1005" y="260"/>
                      <a:pt x="1006" y="260"/>
                    </a:cubicBezTo>
                    <a:cubicBezTo>
                      <a:pt x="1006" y="260"/>
                      <a:pt x="1007" y="259"/>
                      <a:pt x="1007" y="259"/>
                    </a:cubicBezTo>
                    <a:cubicBezTo>
                      <a:pt x="1009" y="260"/>
                      <a:pt x="1012" y="262"/>
                      <a:pt x="1011" y="260"/>
                    </a:cubicBezTo>
                    <a:cubicBezTo>
                      <a:pt x="1009" y="260"/>
                      <a:pt x="1009" y="259"/>
                      <a:pt x="1010" y="258"/>
                    </a:cubicBezTo>
                    <a:cubicBezTo>
                      <a:pt x="1010" y="258"/>
                      <a:pt x="1011" y="258"/>
                      <a:pt x="1012" y="258"/>
                    </a:cubicBezTo>
                    <a:cubicBezTo>
                      <a:pt x="1012" y="258"/>
                      <a:pt x="1012" y="259"/>
                      <a:pt x="1011" y="259"/>
                    </a:cubicBezTo>
                    <a:cubicBezTo>
                      <a:pt x="1018" y="259"/>
                      <a:pt x="1021" y="260"/>
                      <a:pt x="1023" y="261"/>
                    </a:cubicBezTo>
                    <a:cubicBezTo>
                      <a:pt x="1024" y="260"/>
                      <a:pt x="1025" y="259"/>
                      <a:pt x="1026" y="257"/>
                    </a:cubicBezTo>
                    <a:cubicBezTo>
                      <a:pt x="1027" y="261"/>
                      <a:pt x="1030" y="256"/>
                      <a:pt x="1031" y="261"/>
                    </a:cubicBezTo>
                    <a:cubicBezTo>
                      <a:pt x="1030" y="256"/>
                      <a:pt x="1036" y="259"/>
                      <a:pt x="1037" y="257"/>
                    </a:cubicBezTo>
                    <a:cubicBezTo>
                      <a:pt x="1035" y="259"/>
                      <a:pt x="1037" y="259"/>
                      <a:pt x="1038" y="260"/>
                    </a:cubicBezTo>
                    <a:cubicBezTo>
                      <a:pt x="1038" y="258"/>
                      <a:pt x="1037" y="258"/>
                      <a:pt x="1038" y="257"/>
                    </a:cubicBezTo>
                    <a:cubicBezTo>
                      <a:pt x="1041" y="256"/>
                      <a:pt x="1039" y="259"/>
                      <a:pt x="1039" y="260"/>
                    </a:cubicBezTo>
                    <a:cubicBezTo>
                      <a:pt x="1043" y="254"/>
                      <a:pt x="1045" y="263"/>
                      <a:pt x="1047" y="256"/>
                    </a:cubicBezTo>
                    <a:cubicBezTo>
                      <a:pt x="1047" y="257"/>
                      <a:pt x="1047" y="258"/>
                      <a:pt x="1047" y="259"/>
                    </a:cubicBezTo>
                    <a:cubicBezTo>
                      <a:pt x="1077" y="260"/>
                      <a:pt x="1099" y="257"/>
                      <a:pt x="1127" y="255"/>
                    </a:cubicBezTo>
                    <a:cubicBezTo>
                      <a:pt x="1128" y="253"/>
                      <a:pt x="1127" y="253"/>
                      <a:pt x="1127" y="251"/>
                    </a:cubicBezTo>
                    <a:cubicBezTo>
                      <a:pt x="1128" y="252"/>
                      <a:pt x="1129" y="253"/>
                      <a:pt x="1130" y="252"/>
                    </a:cubicBezTo>
                    <a:cubicBezTo>
                      <a:pt x="1126" y="247"/>
                      <a:pt x="1117" y="253"/>
                      <a:pt x="1110" y="252"/>
                    </a:cubicBezTo>
                    <a:cubicBezTo>
                      <a:pt x="1103" y="252"/>
                      <a:pt x="1092" y="252"/>
                      <a:pt x="1086" y="253"/>
                    </a:cubicBezTo>
                    <a:cubicBezTo>
                      <a:pt x="1087" y="253"/>
                      <a:pt x="1087" y="254"/>
                      <a:pt x="1087" y="255"/>
                    </a:cubicBezTo>
                    <a:cubicBezTo>
                      <a:pt x="1085" y="252"/>
                      <a:pt x="1080" y="257"/>
                      <a:pt x="1078" y="252"/>
                    </a:cubicBezTo>
                    <a:cubicBezTo>
                      <a:pt x="1077" y="254"/>
                      <a:pt x="1076" y="255"/>
                      <a:pt x="1074" y="255"/>
                    </a:cubicBezTo>
                    <a:cubicBezTo>
                      <a:pt x="1077" y="252"/>
                      <a:pt x="1079" y="249"/>
                      <a:pt x="1079" y="246"/>
                    </a:cubicBezTo>
                    <a:cubicBezTo>
                      <a:pt x="1081" y="246"/>
                      <a:pt x="1089" y="246"/>
                      <a:pt x="1087" y="242"/>
                    </a:cubicBezTo>
                    <a:cubicBezTo>
                      <a:pt x="1124" y="240"/>
                      <a:pt x="1160" y="237"/>
                      <a:pt x="1197" y="240"/>
                    </a:cubicBezTo>
                    <a:cubicBezTo>
                      <a:pt x="1193" y="242"/>
                      <a:pt x="1187" y="241"/>
                      <a:pt x="1184" y="244"/>
                    </a:cubicBezTo>
                    <a:cubicBezTo>
                      <a:pt x="1179" y="245"/>
                      <a:pt x="1186" y="244"/>
                      <a:pt x="1188" y="244"/>
                    </a:cubicBezTo>
                    <a:cubicBezTo>
                      <a:pt x="1197" y="243"/>
                      <a:pt x="1208" y="241"/>
                      <a:pt x="1216" y="241"/>
                    </a:cubicBezTo>
                    <a:cubicBezTo>
                      <a:pt x="1216" y="242"/>
                      <a:pt x="1217" y="242"/>
                      <a:pt x="1217" y="243"/>
                    </a:cubicBezTo>
                    <a:cubicBezTo>
                      <a:pt x="1216" y="242"/>
                      <a:pt x="1212" y="242"/>
                      <a:pt x="1214" y="244"/>
                    </a:cubicBezTo>
                    <a:cubicBezTo>
                      <a:pt x="1219" y="245"/>
                      <a:pt x="1222" y="243"/>
                      <a:pt x="1224" y="247"/>
                    </a:cubicBezTo>
                    <a:cubicBezTo>
                      <a:pt x="1221" y="246"/>
                      <a:pt x="1216" y="247"/>
                      <a:pt x="1216" y="249"/>
                    </a:cubicBezTo>
                    <a:cubicBezTo>
                      <a:pt x="1214" y="250"/>
                      <a:pt x="1214" y="248"/>
                      <a:pt x="1212" y="247"/>
                    </a:cubicBezTo>
                    <a:cubicBezTo>
                      <a:pt x="1212" y="252"/>
                      <a:pt x="1211" y="247"/>
                      <a:pt x="1209" y="247"/>
                    </a:cubicBezTo>
                    <a:cubicBezTo>
                      <a:pt x="1207" y="251"/>
                      <a:pt x="1203" y="248"/>
                      <a:pt x="1198" y="249"/>
                    </a:cubicBezTo>
                    <a:cubicBezTo>
                      <a:pt x="1197" y="252"/>
                      <a:pt x="1199" y="252"/>
                      <a:pt x="1198" y="253"/>
                    </a:cubicBezTo>
                    <a:cubicBezTo>
                      <a:pt x="1197" y="250"/>
                      <a:pt x="1193" y="252"/>
                      <a:pt x="1192" y="249"/>
                    </a:cubicBezTo>
                    <a:cubicBezTo>
                      <a:pt x="1190" y="252"/>
                      <a:pt x="1187" y="250"/>
                      <a:pt x="1183" y="254"/>
                    </a:cubicBezTo>
                    <a:cubicBezTo>
                      <a:pt x="1181" y="252"/>
                      <a:pt x="1177" y="253"/>
                      <a:pt x="1170" y="254"/>
                    </a:cubicBezTo>
                    <a:cubicBezTo>
                      <a:pt x="1173" y="250"/>
                      <a:pt x="1164" y="252"/>
                      <a:pt x="1165" y="254"/>
                    </a:cubicBezTo>
                    <a:cubicBezTo>
                      <a:pt x="1160" y="252"/>
                      <a:pt x="1157" y="255"/>
                      <a:pt x="1157" y="250"/>
                    </a:cubicBezTo>
                    <a:cubicBezTo>
                      <a:pt x="1155" y="252"/>
                      <a:pt x="1156" y="254"/>
                      <a:pt x="1156" y="255"/>
                    </a:cubicBezTo>
                    <a:cubicBezTo>
                      <a:pt x="1155" y="254"/>
                      <a:pt x="1154" y="253"/>
                      <a:pt x="1153" y="252"/>
                    </a:cubicBezTo>
                    <a:cubicBezTo>
                      <a:pt x="1152" y="254"/>
                      <a:pt x="1147" y="255"/>
                      <a:pt x="1150" y="257"/>
                    </a:cubicBezTo>
                    <a:cubicBezTo>
                      <a:pt x="1157" y="258"/>
                      <a:pt x="1168" y="254"/>
                      <a:pt x="1174" y="257"/>
                    </a:cubicBezTo>
                    <a:cubicBezTo>
                      <a:pt x="1172" y="258"/>
                      <a:pt x="1171" y="259"/>
                      <a:pt x="1169" y="260"/>
                    </a:cubicBezTo>
                    <a:cubicBezTo>
                      <a:pt x="1186" y="264"/>
                      <a:pt x="1212" y="260"/>
                      <a:pt x="1228" y="260"/>
                    </a:cubicBezTo>
                    <a:cubicBezTo>
                      <a:pt x="1226" y="260"/>
                      <a:pt x="1229" y="257"/>
                      <a:pt x="1230" y="258"/>
                    </a:cubicBezTo>
                    <a:cubicBezTo>
                      <a:pt x="1230" y="259"/>
                      <a:pt x="1229" y="259"/>
                      <a:pt x="1230" y="261"/>
                    </a:cubicBezTo>
                    <a:cubicBezTo>
                      <a:pt x="1234" y="262"/>
                      <a:pt x="1237" y="258"/>
                      <a:pt x="1239" y="262"/>
                    </a:cubicBezTo>
                    <a:cubicBezTo>
                      <a:pt x="1237" y="262"/>
                      <a:pt x="1234" y="261"/>
                      <a:pt x="1234" y="263"/>
                    </a:cubicBezTo>
                    <a:cubicBezTo>
                      <a:pt x="1236" y="263"/>
                      <a:pt x="1237" y="263"/>
                      <a:pt x="1239" y="263"/>
                    </a:cubicBezTo>
                    <a:cubicBezTo>
                      <a:pt x="1240" y="262"/>
                      <a:pt x="1239" y="259"/>
                      <a:pt x="1241" y="260"/>
                    </a:cubicBezTo>
                    <a:cubicBezTo>
                      <a:pt x="1241" y="261"/>
                      <a:pt x="1240" y="262"/>
                      <a:pt x="1240" y="263"/>
                    </a:cubicBezTo>
                    <a:cubicBezTo>
                      <a:pt x="1241" y="263"/>
                      <a:pt x="1243" y="263"/>
                      <a:pt x="1243" y="261"/>
                    </a:cubicBezTo>
                    <a:cubicBezTo>
                      <a:pt x="1243" y="261"/>
                      <a:pt x="1241" y="261"/>
                      <a:pt x="1243" y="260"/>
                    </a:cubicBezTo>
                    <a:cubicBezTo>
                      <a:pt x="1246" y="260"/>
                      <a:pt x="1242" y="263"/>
                      <a:pt x="1245" y="264"/>
                    </a:cubicBezTo>
                    <a:cubicBezTo>
                      <a:pt x="1225" y="268"/>
                      <a:pt x="1197" y="265"/>
                      <a:pt x="1181" y="271"/>
                    </a:cubicBezTo>
                    <a:cubicBezTo>
                      <a:pt x="1170" y="268"/>
                      <a:pt x="1162" y="270"/>
                      <a:pt x="1151" y="270"/>
                    </a:cubicBezTo>
                    <a:cubicBezTo>
                      <a:pt x="1151" y="270"/>
                      <a:pt x="1152" y="270"/>
                      <a:pt x="1152" y="271"/>
                    </a:cubicBezTo>
                    <a:cubicBezTo>
                      <a:pt x="1146" y="273"/>
                      <a:pt x="1139" y="271"/>
                      <a:pt x="1132" y="273"/>
                    </a:cubicBezTo>
                    <a:cubicBezTo>
                      <a:pt x="1132" y="272"/>
                      <a:pt x="1131" y="272"/>
                      <a:pt x="1131" y="271"/>
                    </a:cubicBezTo>
                    <a:cubicBezTo>
                      <a:pt x="1134" y="271"/>
                      <a:pt x="1136" y="269"/>
                      <a:pt x="1135" y="267"/>
                    </a:cubicBezTo>
                    <a:cubicBezTo>
                      <a:pt x="1133" y="270"/>
                      <a:pt x="1130" y="270"/>
                      <a:pt x="1127" y="268"/>
                    </a:cubicBezTo>
                    <a:cubicBezTo>
                      <a:pt x="1127" y="268"/>
                      <a:pt x="1127" y="268"/>
                      <a:pt x="1127" y="269"/>
                    </a:cubicBezTo>
                    <a:cubicBezTo>
                      <a:pt x="1127" y="268"/>
                      <a:pt x="1127" y="268"/>
                      <a:pt x="1127" y="268"/>
                    </a:cubicBezTo>
                    <a:cubicBezTo>
                      <a:pt x="1127" y="268"/>
                      <a:pt x="1127" y="268"/>
                      <a:pt x="1127" y="268"/>
                    </a:cubicBezTo>
                    <a:cubicBezTo>
                      <a:pt x="1127" y="268"/>
                      <a:pt x="1127" y="268"/>
                      <a:pt x="1126" y="268"/>
                    </a:cubicBezTo>
                    <a:cubicBezTo>
                      <a:pt x="1123" y="265"/>
                      <a:pt x="1119" y="263"/>
                      <a:pt x="1114" y="262"/>
                    </a:cubicBezTo>
                    <a:cubicBezTo>
                      <a:pt x="1116" y="262"/>
                      <a:pt x="1117" y="261"/>
                      <a:pt x="1117" y="259"/>
                    </a:cubicBezTo>
                    <a:cubicBezTo>
                      <a:pt x="1113" y="261"/>
                      <a:pt x="1110" y="259"/>
                      <a:pt x="1107" y="260"/>
                    </a:cubicBezTo>
                    <a:cubicBezTo>
                      <a:pt x="1107" y="260"/>
                      <a:pt x="1107" y="260"/>
                      <a:pt x="1107" y="261"/>
                    </a:cubicBezTo>
                    <a:cubicBezTo>
                      <a:pt x="1102" y="260"/>
                      <a:pt x="1097" y="260"/>
                      <a:pt x="1092" y="262"/>
                    </a:cubicBezTo>
                    <a:cubicBezTo>
                      <a:pt x="1091" y="262"/>
                      <a:pt x="1091" y="262"/>
                      <a:pt x="1091" y="262"/>
                    </a:cubicBezTo>
                    <a:cubicBezTo>
                      <a:pt x="1091" y="262"/>
                      <a:pt x="1091" y="262"/>
                      <a:pt x="1091" y="262"/>
                    </a:cubicBezTo>
                    <a:cubicBezTo>
                      <a:pt x="1090" y="262"/>
                      <a:pt x="1090" y="261"/>
                      <a:pt x="1090" y="260"/>
                    </a:cubicBezTo>
                    <a:cubicBezTo>
                      <a:pt x="1088" y="261"/>
                      <a:pt x="1086" y="261"/>
                      <a:pt x="1085" y="263"/>
                    </a:cubicBezTo>
                    <a:cubicBezTo>
                      <a:pt x="1087" y="262"/>
                      <a:pt x="1087" y="262"/>
                      <a:pt x="1088" y="263"/>
                    </a:cubicBezTo>
                    <a:cubicBezTo>
                      <a:pt x="1086" y="264"/>
                      <a:pt x="1085" y="264"/>
                      <a:pt x="1083" y="265"/>
                    </a:cubicBezTo>
                    <a:cubicBezTo>
                      <a:pt x="1084" y="264"/>
                      <a:pt x="1084" y="262"/>
                      <a:pt x="1085" y="261"/>
                    </a:cubicBezTo>
                    <a:cubicBezTo>
                      <a:pt x="1083" y="260"/>
                      <a:pt x="1082" y="260"/>
                      <a:pt x="1081" y="262"/>
                    </a:cubicBezTo>
                    <a:cubicBezTo>
                      <a:pt x="1082" y="262"/>
                      <a:pt x="1082" y="263"/>
                      <a:pt x="1082" y="265"/>
                    </a:cubicBezTo>
                    <a:cubicBezTo>
                      <a:pt x="1082" y="265"/>
                      <a:pt x="1082" y="265"/>
                      <a:pt x="1082" y="266"/>
                    </a:cubicBezTo>
                    <a:cubicBezTo>
                      <a:pt x="1082" y="266"/>
                      <a:pt x="1082" y="266"/>
                      <a:pt x="1082" y="266"/>
                    </a:cubicBezTo>
                    <a:cubicBezTo>
                      <a:pt x="1080" y="266"/>
                      <a:pt x="1074" y="270"/>
                      <a:pt x="1073" y="271"/>
                    </a:cubicBezTo>
                    <a:cubicBezTo>
                      <a:pt x="1071" y="272"/>
                      <a:pt x="1070" y="275"/>
                      <a:pt x="1070" y="278"/>
                    </a:cubicBezTo>
                    <a:cubicBezTo>
                      <a:pt x="1065" y="277"/>
                      <a:pt x="1057" y="280"/>
                      <a:pt x="1051" y="278"/>
                    </a:cubicBezTo>
                    <a:close/>
                    <a:moveTo>
                      <a:pt x="1180" y="258"/>
                    </a:moveTo>
                    <a:cubicBezTo>
                      <a:pt x="1178" y="257"/>
                      <a:pt x="1176" y="257"/>
                      <a:pt x="1175" y="256"/>
                    </a:cubicBezTo>
                    <a:cubicBezTo>
                      <a:pt x="1175" y="254"/>
                      <a:pt x="1180" y="256"/>
                      <a:pt x="1180" y="258"/>
                    </a:cubicBezTo>
                    <a:close/>
                    <a:moveTo>
                      <a:pt x="1228" y="275"/>
                    </a:moveTo>
                    <a:cubicBezTo>
                      <a:pt x="1230" y="272"/>
                      <a:pt x="1234" y="275"/>
                      <a:pt x="1239" y="274"/>
                    </a:cubicBezTo>
                    <a:cubicBezTo>
                      <a:pt x="1238" y="278"/>
                      <a:pt x="1232" y="274"/>
                      <a:pt x="1228" y="275"/>
                    </a:cubicBezTo>
                    <a:close/>
                    <a:moveTo>
                      <a:pt x="1237" y="283"/>
                    </a:moveTo>
                    <a:cubicBezTo>
                      <a:pt x="1235" y="281"/>
                      <a:pt x="1234" y="285"/>
                      <a:pt x="1232" y="282"/>
                    </a:cubicBezTo>
                    <a:cubicBezTo>
                      <a:pt x="1231" y="282"/>
                      <a:pt x="1233" y="281"/>
                      <a:pt x="1233" y="282"/>
                    </a:cubicBezTo>
                    <a:cubicBezTo>
                      <a:pt x="1233" y="282"/>
                      <a:pt x="1233" y="281"/>
                      <a:pt x="1233" y="280"/>
                    </a:cubicBezTo>
                    <a:cubicBezTo>
                      <a:pt x="1234" y="282"/>
                      <a:pt x="1237" y="280"/>
                      <a:pt x="1237" y="283"/>
                    </a:cubicBezTo>
                    <a:close/>
                    <a:moveTo>
                      <a:pt x="1190" y="272"/>
                    </a:moveTo>
                    <a:cubicBezTo>
                      <a:pt x="1200" y="268"/>
                      <a:pt x="1214" y="270"/>
                      <a:pt x="1227" y="268"/>
                    </a:cubicBezTo>
                    <a:cubicBezTo>
                      <a:pt x="1227" y="268"/>
                      <a:pt x="1227" y="269"/>
                      <a:pt x="1227" y="271"/>
                    </a:cubicBezTo>
                    <a:cubicBezTo>
                      <a:pt x="1213" y="268"/>
                      <a:pt x="1200" y="275"/>
                      <a:pt x="1190" y="272"/>
                    </a:cubicBezTo>
                    <a:close/>
                    <a:moveTo>
                      <a:pt x="1220" y="277"/>
                    </a:moveTo>
                    <a:cubicBezTo>
                      <a:pt x="1219" y="278"/>
                      <a:pt x="1211" y="282"/>
                      <a:pt x="1211" y="276"/>
                    </a:cubicBezTo>
                    <a:cubicBezTo>
                      <a:pt x="1216" y="278"/>
                      <a:pt x="1216" y="276"/>
                      <a:pt x="1220" y="277"/>
                    </a:cubicBezTo>
                    <a:close/>
                    <a:moveTo>
                      <a:pt x="1210" y="279"/>
                    </a:moveTo>
                    <a:cubicBezTo>
                      <a:pt x="1204" y="278"/>
                      <a:pt x="1199" y="283"/>
                      <a:pt x="1195" y="277"/>
                    </a:cubicBezTo>
                    <a:cubicBezTo>
                      <a:pt x="1192" y="280"/>
                      <a:pt x="1185" y="278"/>
                      <a:pt x="1182" y="278"/>
                    </a:cubicBezTo>
                    <a:cubicBezTo>
                      <a:pt x="1187" y="275"/>
                      <a:pt x="1196" y="277"/>
                      <a:pt x="1202" y="278"/>
                    </a:cubicBezTo>
                    <a:cubicBezTo>
                      <a:pt x="1203" y="278"/>
                      <a:pt x="1210" y="273"/>
                      <a:pt x="1210" y="279"/>
                    </a:cubicBezTo>
                    <a:close/>
                    <a:moveTo>
                      <a:pt x="1230" y="268"/>
                    </a:moveTo>
                    <a:cubicBezTo>
                      <a:pt x="1231" y="270"/>
                      <a:pt x="1229" y="271"/>
                      <a:pt x="1227" y="271"/>
                    </a:cubicBezTo>
                    <a:cubicBezTo>
                      <a:pt x="1227" y="268"/>
                      <a:pt x="1228" y="267"/>
                      <a:pt x="1230" y="268"/>
                    </a:cubicBezTo>
                    <a:close/>
                    <a:moveTo>
                      <a:pt x="1173" y="276"/>
                    </a:moveTo>
                    <a:cubicBezTo>
                      <a:pt x="1172" y="280"/>
                      <a:pt x="1175" y="280"/>
                      <a:pt x="1176" y="281"/>
                    </a:cubicBezTo>
                    <a:cubicBezTo>
                      <a:pt x="1166" y="283"/>
                      <a:pt x="1152" y="280"/>
                      <a:pt x="1150" y="284"/>
                    </a:cubicBezTo>
                    <a:cubicBezTo>
                      <a:pt x="1147" y="279"/>
                      <a:pt x="1139" y="285"/>
                      <a:pt x="1136" y="281"/>
                    </a:cubicBezTo>
                    <a:cubicBezTo>
                      <a:pt x="1136" y="281"/>
                      <a:pt x="1136" y="281"/>
                      <a:pt x="1136" y="281"/>
                    </a:cubicBezTo>
                    <a:cubicBezTo>
                      <a:pt x="1136" y="281"/>
                      <a:pt x="1136" y="281"/>
                      <a:pt x="1136" y="280"/>
                    </a:cubicBezTo>
                    <a:cubicBezTo>
                      <a:pt x="1140" y="280"/>
                      <a:pt x="1145" y="280"/>
                      <a:pt x="1147" y="278"/>
                    </a:cubicBezTo>
                    <a:cubicBezTo>
                      <a:pt x="1149" y="281"/>
                      <a:pt x="1153" y="279"/>
                      <a:pt x="1155" y="280"/>
                    </a:cubicBezTo>
                    <a:cubicBezTo>
                      <a:pt x="1154" y="279"/>
                      <a:pt x="1155" y="275"/>
                      <a:pt x="1153" y="274"/>
                    </a:cubicBezTo>
                    <a:cubicBezTo>
                      <a:pt x="1154" y="279"/>
                      <a:pt x="1151" y="277"/>
                      <a:pt x="1150" y="274"/>
                    </a:cubicBezTo>
                    <a:cubicBezTo>
                      <a:pt x="1149" y="276"/>
                      <a:pt x="1151" y="277"/>
                      <a:pt x="1149" y="278"/>
                    </a:cubicBezTo>
                    <a:cubicBezTo>
                      <a:pt x="1145" y="273"/>
                      <a:pt x="1138" y="282"/>
                      <a:pt x="1136" y="274"/>
                    </a:cubicBezTo>
                    <a:cubicBezTo>
                      <a:pt x="1149" y="275"/>
                      <a:pt x="1159" y="271"/>
                      <a:pt x="1176" y="273"/>
                    </a:cubicBezTo>
                    <a:cubicBezTo>
                      <a:pt x="1173" y="276"/>
                      <a:pt x="1166" y="273"/>
                      <a:pt x="1163" y="278"/>
                    </a:cubicBezTo>
                    <a:cubicBezTo>
                      <a:pt x="1167" y="278"/>
                      <a:pt x="1172" y="283"/>
                      <a:pt x="1173" y="276"/>
                    </a:cubicBezTo>
                    <a:close/>
                    <a:moveTo>
                      <a:pt x="1134" y="276"/>
                    </a:moveTo>
                    <a:cubicBezTo>
                      <a:pt x="1134" y="276"/>
                      <a:pt x="1133" y="275"/>
                      <a:pt x="1133" y="274"/>
                    </a:cubicBezTo>
                    <a:cubicBezTo>
                      <a:pt x="1134" y="274"/>
                      <a:pt x="1135" y="275"/>
                      <a:pt x="1135" y="275"/>
                    </a:cubicBezTo>
                    <a:cubicBezTo>
                      <a:pt x="1135" y="276"/>
                      <a:pt x="1135" y="276"/>
                      <a:pt x="1134" y="276"/>
                    </a:cubicBezTo>
                    <a:close/>
                    <a:moveTo>
                      <a:pt x="1080" y="301"/>
                    </a:moveTo>
                    <a:cubicBezTo>
                      <a:pt x="1078" y="301"/>
                      <a:pt x="1077" y="301"/>
                      <a:pt x="1076" y="299"/>
                    </a:cubicBezTo>
                    <a:cubicBezTo>
                      <a:pt x="1077" y="300"/>
                      <a:pt x="1078" y="300"/>
                      <a:pt x="1080" y="301"/>
                    </a:cubicBezTo>
                    <a:close/>
                    <a:moveTo>
                      <a:pt x="1080" y="307"/>
                    </a:moveTo>
                    <a:cubicBezTo>
                      <a:pt x="1079" y="307"/>
                      <a:pt x="1079" y="308"/>
                      <a:pt x="1079" y="309"/>
                    </a:cubicBezTo>
                    <a:cubicBezTo>
                      <a:pt x="1076" y="309"/>
                      <a:pt x="1074" y="310"/>
                      <a:pt x="1071" y="310"/>
                    </a:cubicBezTo>
                    <a:cubicBezTo>
                      <a:pt x="1070" y="309"/>
                      <a:pt x="1069" y="308"/>
                      <a:pt x="1067" y="308"/>
                    </a:cubicBezTo>
                    <a:cubicBezTo>
                      <a:pt x="1067" y="307"/>
                      <a:pt x="1067" y="307"/>
                      <a:pt x="1067" y="306"/>
                    </a:cubicBezTo>
                    <a:cubicBezTo>
                      <a:pt x="1068" y="306"/>
                      <a:pt x="1068" y="306"/>
                      <a:pt x="1068" y="306"/>
                    </a:cubicBezTo>
                    <a:cubicBezTo>
                      <a:pt x="1068" y="306"/>
                      <a:pt x="1069" y="305"/>
                      <a:pt x="1069" y="305"/>
                    </a:cubicBezTo>
                    <a:cubicBezTo>
                      <a:pt x="1070" y="306"/>
                      <a:pt x="1070" y="305"/>
                      <a:pt x="1070" y="305"/>
                    </a:cubicBezTo>
                    <a:cubicBezTo>
                      <a:pt x="1074" y="303"/>
                      <a:pt x="1077" y="304"/>
                      <a:pt x="1082" y="304"/>
                    </a:cubicBezTo>
                    <a:cubicBezTo>
                      <a:pt x="1082" y="302"/>
                      <a:pt x="1082" y="303"/>
                      <a:pt x="1084" y="302"/>
                    </a:cubicBezTo>
                    <a:cubicBezTo>
                      <a:pt x="1085" y="303"/>
                      <a:pt x="1085" y="303"/>
                      <a:pt x="1085" y="304"/>
                    </a:cubicBezTo>
                    <a:cubicBezTo>
                      <a:pt x="1085" y="305"/>
                      <a:pt x="1080" y="306"/>
                      <a:pt x="1080" y="307"/>
                    </a:cubicBezTo>
                    <a:close/>
                    <a:moveTo>
                      <a:pt x="1088" y="318"/>
                    </a:moveTo>
                    <a:cubicBezTo>
                      <a:pt x="1088" y="319"/>
                      <a:pt x="1088" y="319"/>
                      <a:pt x="1088" y="319"/>
                    </a:cubicBezTo>
                    <a:cubicBezTo>
                      <a:pt x="1088" y="319"/>
                      <a:pt x="1088" y="319"/>
                      <a:pt x="1088" y="318"/>
                    </a:cubicBezTo>
                    <a:close/>
                    <a:moveTo>
                      <a:pt x="1175" y="309"/>
                    </a:moveTo>
                    <a:cubicBezTo>
                      <a:pt x="1171" y="306"/>
                      <a:pt x="1165" y="309"/>
                      <a:pt x="1158" y="307"/>
                    </a:cubicBezTo>
                    <a:cubicBezTo>
                      <a:pt x="1158" y="309"/>
                      <a:pt x="1159" y="310"/>
                      <a:pt x="1158" y="310"/>
                    </a:cubicBezTo>
                    <a:cubicBezTo>
                      <a:pt x="1157" y="309"/>
                      <a:pt x="1156" y="308"/>
                      <a:pt x="1155" y="307"/>
                    </a:cubicBezTo>
                    <a:cubicBezTo>
                      <a:pt x="1155" y="309"/>
                      <a:pt x="1155" y="311"/>
                      <a:pt x="1154" y="311"/>
                    </a:cubicBezTo>
                    <a:cubicBezTo>
                      <a:pt x="1152" y="309"/>
                      <a:pt x="1149" y="312"/>
                      <a:pt x="1146" y="308"/>
                    </a:cubicBezTo>
                    <a:cubicBezTo>
                      <a:pt x="1146" y="313"/>
                      <a:pt x="1141" y="309"/>
                      <a:pt x="1140" y="308"/>
                    </a:cubicBezTo>
                    <a:cubicBezTo>
                      <a:pt x="1140" y="309"/>
                      <a:pt x="1140" y="310"/>
                      <a:pt x="1139" y="310"/>
                    </a:cubicBezTo>
                    <a:cubicBezTo>
                      <a:pt x="1138" y="308"/>
                      <a:pt x="1136" y="306"/>
                      <a:pt x="1134" y="304"/>
                    </a:cubicBezTo>
                    <a:cubicBezTo>
                      <a:pt x="1134" y="302"/>
                      <a:pt x="1139" y="303"/>
                      <a:pt x="1139" y="302"/>
                    </a:cubicBezTo>
                    <a:cubicBezTo>
                      <a:pt x="1139" y="301"/>
                      <a:pt x="1138" y="300"/>
                      <a:pt x="1138" y="299"/>
                    </a:cubicBezTo>
                    <a:cubicBezTo>
                      <a:pt x="1139" y="299"/>
                      <a:pt x="1139" y="299"/>
                      <a:pt x="1140" y="299"/>
                    </a:cubicBezTo>
                    <a:cubicBezTo>
                      <a:pt x="1140" y="298"/>
                      <a:pt x="1139" y="298"/>
                      <a:pt x="1138" y="297"/>
                    </a:cubicBezTo>
                    <a:cubicBezTo>
                      <a:pt x="1138" y="297"/>
                      <a:pt x="1138" y="297"/>
                      <a:pt x="1138" y="296"/>
                    </a:cubicBezTo>
                    <a:cubicBezTo>
                      <a:pt x="1138" y="296"/>
                      <a:pt x="1138" y="296"/>
                      <a:pt x="1138" y="296"/>
                    </a:cubicBezTo>
                    <a:cubicBezTo>
                      <a:pt x="1141" y="296"/>
                      <a:pt x="1141" y="299"/>
                      <a:pt x="1143" y="300"/>
                    </a:cubicBezTo>
                    <a:cubicBezTo>
                      <a:pt x="1144" y="298"/>
                      <a:pt x="1144" y="296"/>
                      <a:pt x="1145" y="296"/>
                    </a:cubicBezTo>
                    <a:cubicBezTo>
                      <a:pt x="1144" y="298"/>
                      <a:pt x="1145" y="301"/>
                      <a:pt x="1146" y="299"/>
                    </a:cubicBezTo>
                    <a:cubicBezTo>
                      <a:pt x="1144" y="298"/>
                      <a:pt x="1148" y="297"/>
                      <a:pt x="1147" y="294"/>
                    </a:cubicBezTo>
                    <a:cubicBezTo>
                      <a:pt x="1146" y="292"/>
                      <a:pt x="1142" y="293"/>
                      <a:pt x="1137" y="294"/>
                    </a:cubicBezTo>
                    <a:cubicBezTo>
                      <a:pt x="1137" y="293"/>
                      <a:pt x="1137" y="293"/>
                      <a:pt x="1137" y="293"/>
                    </a:cubicBezTo>
                    <a:cubicBezTo>
                      <a:pt x="1137" y="291"/>
                      <a:pt x="1135" y="291"/>
                      <a:pt x="1134" y="289"/>
                    </a:cubicBezTo>
                    <a:cubicBezTo>
                      <a:pt x="1134" y="288"/>
                      <a:pt x="1135" y="287"/>
                      <a:pt x="1135" y="286"/>
                    </a:cubicBezTo>
                    <a:cubicBezTo>
                      <a:pt x="1158" y="287"/>
                      <a:pt x="1201" y="278"/>
                      <a:pt x="1230" y="283"/>
                    </a:cubicBezTo>
                    <a:cubicBezTo>
                      <a:pt x="1226" y="282"/>
                      <a:pt x="1219" y="286"/>
                      <a:pt x="1214" y="283"/>
                    </a:cubicBezTo>
                    <a:cubicBezTo>
                      <a:pt x="1212" y="287"/>
                      <a:pt x="1205" y="285"/>
                      <a:pt x="1201" y="286"/>
                    </a:cubicBezTo>
                    <a:cubicBezTo>
                      <a:pt x="1199" y="289"/>
                      <a:pt x="1203" y="287"/>
                      <a:pt x="1203" y="289"/>
                    </a:cubicBezTo>
                    <a:cubicBezTo>
                      <a:pt x="1194" y="289"/>
                      <a:pt x="1187" y="293"/>
                      <a:pt x="1180" y="290"/>
                    </a:cubicBezTo>
                    <a:cubicBezTo>
                      <a:pt x="1180" y="286"/>
                      <a:pt x="1184" y="291"/>
                      <a:pt x="1185" y="287"/>
                    </a:cubicBezTo>
                    <a:cubicBezTo>
                      <a:pt x="1178" y="288"/>
                      <a:pt x="1167" y="284"/>
                      <a:pt x="1165" y="290"/>
                    </a:cubicBezTo>
                    <a:cubicBezTo>
                      <a:pt x="1168" y="289"/>
                      <a:pt x="1177" y="291"/>
                      <a:pt x="1172" y="288"/>
                    </a:cubicBezTo>
                    <a:cubicBezTo>
                      <a:pt x="1174" y="288"/>
                      <a:pt x="1175" y="288"/>
                      <a:pt x="1176" y="289"/>
                    </a:cubicBezTo>
                    <a:cubicBezTo>
                      <a:pt x="1173" y="293"/>
                      <a:pt x="1163" y="291"/>
                      <a:pt x="1159" y="291"/>
                    </a:cubicBezTo>
                    <a:cubicBezTo>
                      <a:pt x="1160" y="287"/>
                      <a:pt x="1163" y="293"/>
                      <a:pt x="1163" y="288"/>
                    </a:cubicBezTo>
                    <a:cubicBezTo>
                      <a:pt x="1160" y="288"/>
                      <a:pt x="1158" y="287"/>
                      <a:pt x="1156" y="287"/>
                    </a:cubicBezTo>
                    <a:cubicBezTo>
                      <a:pt x="1159" y="290"/>
                      <a:pt x="1154" y="288"/>
                      <a:pt x="1153" y="287"/>
                    </a:cubicBezTo>
                    <a:cubicBezTo>
                      <a:pt x="1152" y="292"/>
                      <a:pt x="1158" y="288"/>
                      <a:pt x="1159" y="291"/>
                    </a:cubicBezTo>
                    <a:cubicBezTo>
                      <a:pt x="1154" y="293"/>
                      <a:pt x="1154" y="292"/>
                      <a:pt x="1150" y="292"/>
                    </a:cubicBezTo>
                    <a:cubicBezTo>
                      <a:pt x="1149" y="297"/>
                      <a:pt x="1152" y="292"/>
                      <a:pt x="1153" y="295"/>
                    </a:cubicBezTo>
                    <a:cubicBezTo>
                      <a:pt x="1153" y="297"/>
                      <a:pt x="1149" y="297"/>
                      <a:pt x="1147" y="300"/>
                    </a:cubicBezTo>
                    <a:cubicBezTo>
                      <a:pt x="1164" y="300"/>
                      <a:pt x="1173" y="297"/>
                      <a:pt x="1184" y="300"/>
                    </a:cubicBezTo>
                    <a:cubicBezTo>
                      <a:pt x="1192" y="296"/>
                      <a:pt x="1214" y="297"/>
                      <a:pt x="1224" y="299"/>
                    </a:cubicBezTo>
                    <a:cubicBezTo>
                      <a:pt x="1222" y="299"/>
                      <a:pt x="1221" y="299"/>
                      <a:pt x="1221" y="301"/>
                    </a:cubicBezTo>
                    <a:cubicBezTo>
                      <a:pt x="1231" y="303"/>
                      <a:pt x="1248" y="298"/>
                      <a:pt x="1256" y="306"/>
                    </a:cubicBezTo>
                    <a:cubicBezTo>
                      <a:pt x="1254" y="310"/>
                      <a:pt x="1245" y="308"/>
                      <a:pt x="1243" y="306"/>
                    </a:cubicBezTo>
                    <a:cubicBezTo>
                      <a:pt x="1221" y="309"/>
                      <a:pt x="1199" y="304"/>
                      <a:pt x="1175" y="309"/>
                    </a:cubicBezTo>
                    <a:close/>
                    <a:moveTo>
                      <a:pt x="1251" y="313"/>
                    </a:moveTo>
                    <a:cubicBezTo>
                      <a:pt x="1256" y="311"/>
                      <a:pt x="1263" y="316"/>
                      <a:pt x="1269" y="317"/>
                    </a:cubicBezTo>
                    <a:cubicBezTo>
                      <a:pt x="1263" y="320"/>
                      <a:pt x="1255" y="313"/>
                      <a:pt x="1251" y="313"/>
                    </a:cubicBezTo>
                    <a:close/>
                    <a:moveTo>
                      <a:pt x="1269" y="321"/>
                    </a:moveTo>
                    <a:cubicBezTo>
                      <a:pt x="1269" y="321"/>
                      <a:pt x="1275" y="318"/>
                      <a:pt x="1275" y="323"/>
                    </a:cubicBezTo>
                    <a:cubicBezTo>
                      <a:pt x="1272" y="323"/>
                      <a:pt x="1270" y="322"/>
                      <a:pt x="1269" y="321"/>
                    </a:cubicBezTo>
                    <a:close/>
                    <a:moveTo>
                      <a:pt x="1277" y="355"/>
                    </a:moveTo>
                    <a:cubicBezTo>
                      <a:pt x="1276" y="354"/>
                      <a:pt x="1277" y="353"/>
                      <a:pt x="1277" y="352"/>
                    </a:cubicBezTo>
                    <a:cubicBezTo>
                      <a:pt x="1279" y="352"/>
                      <a:pt x="1281" y="352"/>
                      <a:pt x="1281" y="355"/>
                    </a:cubicBezTo>
                    <a:cubicBezTo>
                      <a:pt x="1279" y="357"/>
                      <a:pt x="1278" y="353"/>
                      <a:pt x="1277" y="355"/>
                    </a:cubicBezTo>
                    <a:close/>
                    <a:moveTo>
                      <a:pt x="1282" y="320"/>
                    </a:moveTo>
                    <a:cubicBezTo>
                      <a:pt x="1284" y="319"/>
                      <a:pt x="1284" y="321"/>
                      <a:pt x="1286" y="321"/>
                    </a:cubicBezTo>
                    <a:cubicBezTo>
                      <a:pt x="1286" y="323"/>
                      <a:pt x="1282" y="321"/>
                      <a:pt x="1282" y="323"/>
                    </a:cubicBezTo>
                    <a:cubicBezTo>
                      <a:pt x="1279" y="322"/>
                      <a:pt x="1284" y="322"/>
                      <a:pt x="1282" y="320"/>
                    </a:cubicBezTo>
                    <a:close/>
                    <a:moveTo>
                      <a:pt x="1282" y="350"/>
                    </a:moveTo>
                    <a:cubicBezTo>
                      <a:pt x="1282" y="348"/>
                      <a:pt x="1282" y="346"/>
                      <a:pt x="1285" y="347"/>
                    </a:cubicBezTo>
                    <a:cubicBezTo>
                      <a:pt x="1285" y="348"/>
                      <a:pt x="1284" y="348"/>
                      <a:pt x="1284" y="348"/>
                    </a:cubicBezTo>
                    <a:cubicBezTo>
                      <a:pt x="1285" y="348"/>
                      <a:pt x="1288" y="350"/>
                      <a:pt x="1290" y="352"/>
                    </a:cubicBezTo>
                    <a:cubicBezTo>
                      <a:pt x="1287" y="355"/>
                      <a:pt x="1284" y="351"/>
                      <a:pt x="1282" y="3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8" name="Freeform 145"/>
              <p:cNvSpPr/>
              <p:nvPr/>
            </p:nvSpPr>
            <p:spPr bwMode="auto">
              <a:xfrm>
                <a:off x="5006" y="2197"/>
                <a:ext cx="30" cy="9"/>
              </a:xfrm>
              <a:custGeom>
                <a:gdLst>
                  <a:gd fmla="*/ 11 w 13" name="T0"/>
                  <a:gd fmla="*/ 3 h 4" name="T1"/>
                  <a:gd fmla="*/ 13 w 13" name="T2"/>
                  <a:gd fmla="*/ 0 h 4" name="T3"/>
                  <a:gd fmla="*/ 0 w 13" name="T4"/>
                  <a:gd fmla="*/ 1 h 4" name="T5"/>
                  <a:gd fmla="*/ 11 w 13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13">
                    <a:moveTo>
                      <a:pt x="11" y="3"/>
                    </a:moveTo>
                    <a:cubicBezTo>
                      <a:pt x="11" y="1"/>
                      <a:pt x="12" y="1"/>
                      <a:pt x="13" y="0"/>
                    </a:cubicBezTo>
                    <a:cubicBezTo>
                      <a:pt x="8" y="0"/>
                      <a:pt x="1" y="0"/>
                      <a:pt x="0" y="1"/>
                    </a:cubicBezTo>
                    <a:cubicBezTo>
                      <a:pt x="4" y="4"/>
                      <a:pt x="5" y="2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9" name="Freeform 146"/>
              <p:cNvSpPr/>
              <p:nvPr/>
            </p:nvSpPr>
            <p:spPr bwMode="auto">
              <a:xfrm>
                <a:off x="5261" y="2325"/>
                <a:ext cx="38" cy="24"/>
              </a:xfrm>
              <a:custGeom>
                <a:gdLst>
                  <a:gd fmla="*/ 5 w 16" name="T0"/>
                  <a:gd fmla="*/ 6 h 10" name="T1"/>
                  <a:gd fmla="*/ 1 w 16" name="T2"/>
                  <a:gd fmla="*/ 8 h 10" name="T3"/>
                  <a:gd fmla="*/ 5 w 16" name="T4"/>
                  <a:gd fmla="*/ 10 h 10" name="T5"/>
                  <a:gd fmla="*/ 11 w 16" name="T6"/>
                  <a:gd fmla="*/ 6 h 10" name="T7"/>
                  <a:gd fmla="*/ 16 w 16" name="T8"/>
                  <a:gd fmla="*/ 8 h 10" name="T9"/>
                  <a:gd fmla="*/ 0 w 16" name="T10"/>
                  <a:gd fmla="*/ 0 h 10" name="T11"/>
                  <a:gd fmla="*/ 5 w 16" name="T12"/>
                  <a:gd fmla="*/ 6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16">
                    <a:moveTo>
                      <a:pt x="5" y="6"/>
                    </a:moveTo>
                    <a:cubicBezTo>
                      <a:pt x="4" y="8"/>
                      <a:pt x="1" y="6"/>
                      <a:pt x="1" y="8"/>
                    </a:cubicBezTo>
                    <a:cubicBezTo>
                      <a:pt x="3" y="7"/>
                      <a:pt x="3" y="10"/>
                      <a:pt x="5" y="10"/>
                    </a:cubicBezTo>
                    <a:cubicBezTo>
                      <a:pt x="6" y="5"/>
                      <a:pt x="11" y="10"/>
                      <a:pt x="11" y="6"/>
                    </a:cubicBezTo>
                    <a:cubicBezTo>
                      <a:pt x="12" y="6"/>
                      <a:pt x="15" y="9"/>
                      <a:pt x="16" y="8"/>
                    </a:cubicBezTo>
                    <a:cubicBezTo>
                      <a:pt x="12" y="4"/>
                      <a:pt x="1" y="0"/>
                      <a:pt x="0" y="0"/>
                    </a:cubicBezTo>
                    <a:cubicBezTo>
                      <a:pt x="2" y="1"/>
                      <a:pt x="4" y="3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0" name="Freeform 147"/>
              <p:cNvSpPr/>
              <p:nvPr/>
            </p:nvSpPr>
            <p:spPr bwMode="auto">
              <a:xfrm>
                <a:off x="4698" y="2152"/>
                <a:ext cx="21" cy="14"/>
              </a:xfrm>
              <a:custGeom>
                <a:gdLst>
                  <a:gd fmla="*/ 2 w 9" name="T0"/>
                  <a:gd fmla="*/ 4 h 6" name="T1"/>
                  <a:gd fmla="*/ 9 w 9" name="T2"/>
                  <a:gd fmla="*/ 2 h 6" name="T3"/>
                  <a:gd fmla="*/ 2 w 9" name="T4"/>
                  <a:gd fmla="*/ 4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9">
                    <a:moveTo>
                      <a:pt x="2" y="4"/>
                    </a:moveTo>
                    <a:cubicBezTo>
                      <a:pt x="4" y="0"/>
                      <a:pt x="8" y="6"/>
                      <a:pt x="9" y="2"/>
                    </a:cubicBezTo>
                    <a:cubicBezTo>
                      <a:pt x="6" y="1"/>
                      <a:pt x="0" y="0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1" name="Freeform 148"/>
              <p:cNvSpPr/>
              <p:nvPr/>
            </p:nvSpPr>
            <p:spPr bwMode="auto">
              <a:xfrm>
                <a:off x="4707" y="2145"/>
                <a:ext cx="19" cy="11"/>
              </a:xfrm>
              <a:custGeom>
                <a:gdLst>
                  <a:gd fmla="*/ 3 w 8" name="T0"/>
                  <a:gd fmla="*/ 0 h 5" name="T1"/>
                  <a:gd fmla="*/ 2 w 8" name="T2"/>
                  <a:gd fmla="*/ 3 h 5" name="T3"/>
                  <a:gd fmla="*/ 8 w 8" name="T4"/>
                  <a:gd fmla="*/ 2 h 5" name="T5"/>
                  <a:gd fmla="*/ 3 w 8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8">
                    <a:moveTo>
                      <a:pt x="3" y="0"/>
                    </a:moveTo>
                    <a:cubicBezTo>
                      <a:pt x="4" y="1"/>
                      <a:pt x="0" y="2"/>
                      <a:pt x="2" y="3"/>
                    </a:cubicBezTo>
                    <a:cubicBezTo>
                      <a:pt x="2" y="1"/>
                      <a:pt x="7" y="5"/>
                      <a:pt x="8" y="2"/>
                    </a:cubicBezTo>
                    <a:cubicBezTo>
                      <a:pt x="6" y="0"/>
                      <a:pt x="4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2" name="Freeform 149"/>
              <p:cNvSpPr/>
              <p:nvPr/>
            </p:nvSpPr>
            <p:spPr bwMode="auto">
              <a:xfrm>
                <a:off x="4890" y="2126"/>
                <a:ext cx="14" cy="12"/>
              </a:xfrm>
              <a:custGeom>
                <a:gdLst>
                  <a:gd fmla="*/ 2 w 6" name="T0"/>
                  <a:gd fmla="*/ 4 h 5" name="T1"/>
                  <a:gd fmla="*/ 1 w 6" name="T2"/>
                  <a:gd fmla="*/ 3 h 5" name="T3"/>
                  <a:gd fmla="*/ 6 w 6" name="T4"/>
                  <a:gd fmla="*/ 1 h 5" name="T5"/>
                  <a:gd fmla="*/ 0 w 6" name="T6"/>
                  <a:gd fmla="*/ 4 h 5" name="T7"/>
                  <a:gd fmla="*/ 2 w 6" name="T8"/>
                  <a:gd fmla="*/ 4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6">
                    <a:moveTo>
                      <a:pt x="2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2" y="1"/>
                      <a:pt x="6" y="3"/>
                      <a:pt x="6" y="1"/>
                    </a:cubicBezTo>
                    <a:cubicBezTo>
                      <a:pt x="4" y="0"/>
                      <a:pt x="0" y="0"/>
                      <a:pt x="0" y="4"/>
                    </a:cubicBezTo>
                    <a:cubicBezTo>
                      <a:pt x="0" y="5"/>
                      <a:pt x="5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3" name="Freeform 150"/>
              <p:cNvSpPr/>
              <p:nvPr/>
            </p:nvSpPr>
            <p:spPr bwMode="auto">
              <a:xfrm>
                <a:off x="5261" y="2377"/>
                <a:ext cx="38" cy="22"/>
              </a:xfrm>
              <a:custGeom>
                <a:gdLst>
                  <a:gd fmla="*/ 2 w 16" name="T0"/>
                  <a:gd fmla="*/ 7 h 9" name="T1"/>
                  <a:gd fmla="*/ 4 w 16" name="T2"/>
                  <a:gd fmla="*/ 6 h 9" name="T3"/>
                  <a:gd fmla="*/ 16 w 16" name="T4"/>
                  <a:gd fmla="*/ 0 h 9" name="T5"/>
                  <a:gd fmla="*/ 2 w 16" name="T6"/>
                  <a:gd fmla="*/ 1 h 9" name="T7"/>
                  <a:gd fmla="*/ 2 w 16" name="T8"/>
                  <a:gd fmla="*/ 7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16">
                    <a:moveTo>
                      <a:pt x="2" y="7"/>
                    </a:moveTo>
                    <a:cubicBezTo>
                      <a:pt x="2" y="4"/>
                      <a:pt x="4" y="9"/>
                      <a:pt x="4" y="6"/>
                    </a:cubicBezTo>
                    <a:cubicBezTo>
                      <a:pt x="3" y="0"/>
                      <a:pt x="16" y="6"/>
                      <a:pt x="16" y="0"/>
                    </a:cubicBezTo>
                    <a:cubicBezTo>
                      <a:pt x="11" y="1"/>
                      <a:pt x="7" y="1"/>
                      <a:pt x="2" y="1"/>
                    </a:cubicBezTo>
                    <a:cubicBezTo>
                      <a:pt x="3" y="4"/>
                      <a:pt x="0" y="6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4" name="Freeform 151"/>
              <p:cNvSpPr/>
              <p:nvPr/>
            </p:nvSpPr>
            <p:spPr bwMode="auto">
              <a:xfrm>
                <a:off x="4767" y="2287"/>
                <a:ext cx="14" cy="19"/>
              </a:xfrm>
              <a:custGeom>
                <a:gdLst>
                  <a:gd fmla="*/ 3 w 6" name="T0"/>
                  <a:gd fmla="*/ 0 h 8" name="T1"/>
                  <a:gd fmla="*/ 0 w 6" name="T2"/>
                  <a:gd fmla="*/ 4 h 8" name="T3"/>
                  <a:gd fmla="*/ 5 w 6" name="T4"/>
                  <a:gd fmla="*/ 5 h 8" name="T5"/>
                  <a:gd fmla="*/ 3 w 6" name="T6"/>
                  <a:gd fmla="*/ 0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6">
                    <a:moveTo>
                      <a:pt x="3" y="0"/>
                    </a:moveTo>
                    <a:cubicBezTo>
                      <a:pt x="2" y="2"/>
                      <a:pt x="0" y="0"/>
                      <a:pt x="0" y="4"/>
                    </a:cubicBezTo>
                    <a:cubicBezTo>
                      <a:pt x="2" y="3"/>
                      <a:pt x="3" y="8"/>
                      <a:pt x="5" y="5"/>
                    </a:cubicBezTo>
                    <a:cubicBezTo>
                      <a:pt x="2" y="5"/>
                      <a:pt x="6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5" name="Freeform 152"/>
              <p:cNvSpPr/>
              <p:nvPr/>
            </p:nvSpPr>
            <p:spPr bwMode="auto">
              <a:xfrm>
                <a:off x="5297" y="2242"/>
                <a:ext cx="28" cy="19"/>
              </a:xfrm>
              <a:custGeom>
                <a:gdLst>
                  <a:gd fmla="*/ 9 w 12" name="T0"/>
                  <a:gd fmla="*/ 5 h 8" name="T1"/>
                  <a:gd fmla="*/ 0 w 12" name="T2"/>
                  <a:gd fmla="*/ 7 h 8" name="T3"/>
                  <a:gd fmla="*/ 8 w 12" name="T4"/>
                  <a:gd fmla="*/ 8 h 8" name="T5"/>
                  <a:gd fmla="*/ 9 w 12" name="T6"/>
                  <a:gd fmla="*/ 0 h 8" name="T7"/>
                  <a:gd fmla="*/ 9 w 12" name="T8"/>
                  <a:gd fmla="*/ 5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12">
                    <a:moveTo>
                      <a:pt x="9" y="5"/>
                    </a:moveTo>
                    <a:cubicBezTo>
                      <a:pt x="6" y="7"/>
                      <a:pt x="2" y="4"/>
                      <a:pt x="0" y="7"/>
                    </a:cubicBezTo>
                    <a:cubicBezTo>
                      <a:pt x="1" y="8"/>
                      <a:pt x="6" y="6"/>
                      <a:pt x="8" y="8"/>
                    </a:cubicBezTo>
                    <a:cubicBezTo>
                      <a:pt x="9" y="5"/>
                      <a:pt x="12" y="3"/>
                      <a:pt x="9" y="0"/>
                    </a:cubicBezTo>
                    <a:cubicBezTo>
                      <a:pt x="9" y="2"/>
                      <a:pt x="9" y="4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6" name="Freeform 153"/>
              <p:cNvSpPr/>
              <p:nvPr/>
            </p:nvSpPr>
            <p:spPr bwMode="auto">
              <a:xfrm>
                <a:off x="5039" y="2299"/>
                <a:ext cx="23" cy="14"/>
              </a:xfrm>
              <a:custGeom>
                <a:gdLst>
                  <a:gd fmla="*/ 10 w 10" name="T0"/>
                  <a:gd fmla="*/ 1 h 6" name="T1"/>
                  <a:gd fmla="*/ 0 w 10" name="T2"/>
                  <a:gd fmla="*/ 1 h 6" name="T3"/>
                  <a:gd fmla="*/ 10 w 10" name="T4"/>
                  <a:gd fmla="*/ 1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10">
                    <a:moveTo>
                      <a:pt x="10" y="1"/>
                    </a:moveTo>
                    <a:cubicBezTo>
                      <a:pt x="5" y="0"/>
                      <a:pt x="5" y="2"/>
                      <a:pt x="0" y="1"/>
                    </a:cubicBezTo>
                    <a:cubicBezTo>
                      <a:pt x="3" y="6"/>
                      <a:pt x="9" y="5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7" name="Freeform 154"/>
              <p:cNvSpPr/>
              <p:nvPr/>
            </p:nvSpPr>
            <p:spPr bwMode="auto">
              <a:xfrm>
                <a:off x="5070" y="2285"/>
                <a:ext cx="14" cy="12"/>
              </a:xfrm>
              <a:custGeom>
                <a:gdLst>
                  <a:gd fmla="*/ 0 w 6" name="T0"/>
                  <a:gd fmla="*/ 5 h 5" name="T1"/>
                  <a:gd fmla="*/ 6 w 6" name="T2"/>
                  <a:gd fmla="*/ 5 h 5" name="T3"/>
                  <a:gd fmla="*/ 0 w 6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6">
                    <a:moveTo>
                      <a:pt x="0" y="5"/>
                    </a:moveTo>
                    <a:cubicBezTo>
                      <a:pt x="2" y="5"/>
                      <a:pt x="4" y="5"/>
                      <a:pt x="6" y="5"/>
                    </a:cubicBezTo>
                    <a:cubicBezTo>
                      <a:pt x="6" y="0"/>
                      <a:pt x="1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8" name="Freeform 155"/>
              <p:cNvSpPr/>
              <p:nvPr/>
            </p:nvSpPr>
            <p:spPr bwMode="auto">
              <a:xfrm>
                <a:off x="4823" y="2323"/>
                <a:ext cx="26" cy="19"/>
              </a:xfrm>
              <a:custGeom>
                <a:gdLst>
                  <a:gd fmla="*/ 9 w 11" name="T0"/>
                  <a:gd fmla="*/ 3 h 8" name="T1"/>
                  <a:gd fmla="*/ 0 w 11" name="T2"/>
                  <a:gd fmla="*/ 7 h 8" name="T3"/>
                  <a:gd fmla="*/ 11 w 11" name="T4"/>
                  <a:gd fmla="*/ 7 h 8" name="T5"/>
                  <a:gd fmla="*/ 11 w 11" name="T6"/>
                  <a:gd fmla="*/ 4 h 8" name="T7"/>
                  <a:gd fmla="*/ 10 w 11" name="T8"/>
                  <a:gd fmla="*/ 4 h 8" name="T9"/>
                  <a:gd fmla="*/ 9 w 11" name="T10"/>
                  <a:gd fmla="*/ 3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11">
                    <a:moveTo>
                      <a:pt x="9" y="3"/>
                    </a:moveTo>
                    <a:cubicBezTo>
                      <a:pt x="9" y="8"/>
                      <a:pt x="0" y="0"/>
                      <a:pt x="0" y="7"/>
                    </a:cubicBezTo>
                    <a:cubicBezTo>
                      <a:pt x="5" y="7"/>
                      <a:pt x="7" y="6"/>
                      <a:pt x="11" y="7"/>
                    </a:cubicBezTo>
                    <a:cubicBezTo>
                      <a:pt x="11" y="6"/>
                      <a:pt x="11" y="5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9" name="Freeform 156"/>
              <p:cNvSpPr/>
              <p:nvPr/>
            </p:nvSpPr>
            <p:spPr bwMode="auto">
              <a:xfrm>
                <a:off x="4800" y="2332"/>
                <a:ext cx="14" cy="7"/>
              </a:xfrm>
              <a:custGeom>
                <a:gdLst>
                  <a:gd fmla="*/ 6 w 6" name="T0"/>
                  <a:gd fmla="*/ 1 h 3" name="T1"/>
                  <a:gd fmla="*/ 0 w 6" name="T2"/>
                  <a:gd fmla="*/ 1 h 3" name="T3"/>
                  <a:gd fmla="*/ 6 w 6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6">
                    <a:moveTo>
                      <a:pt x="6" y="1"/>
                    </a:moveTo>
                    <a:cubicBezTo>
                      <a:pt x="4" y="0"/>
                      <a:pt x="1" y="0"/>
                      <a:pt x="0" y="1"/>
                    </a:cubicBezTo>
                    <a:cubicBezTo>
                      <a:pt x="1" y="2"/>
                      <a:pt x="5" y="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0" name="Freeform 157"/>
              <p:cNvSpPr/>
              <p:nvPr/>
            </p:nvSpPr>
            <p:spPr bwMode="auto">
              <a:xfrm>
                <a:off x="5001" y="2304"/>
                <a:ext cx="9" cy="9"/>
              </a:xfrm>
              <a:custGeom>
                <a:gdLst>
                  <a:gd fmla="*/ 3 w 4" name="T0"/>
                  <a:gd fmla="*/ 4 h 4" name="T1"/>
                  <a:gd fmla="*/ 4 w 4" name="T2"/>
                  <a:gd fmla="*/ 0 h 4" name="T3"/>
                  <a:gd fmla="*/ 1 w 4" name="T4"/>
                  <a:gd fmla="*/ 0 h 4" name="T5"/>
                  <a:gd fmla="*/ 0 w 4" name="T6"/>
                  <a:gd fmla="*/ 3 h 4" name="T7"/>
                  <a:gd fmla="*/ 3 w 4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3" y="4"/>
                    </a:moveTo>
                    <a:cubicBezTo>
                      <a:pt x="3" y="3"/>
                      <a:pt x="4" y="1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3" y="3"/>
                      <a:pt x="2" y="2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1" name="Freeform 158"/>
              <p:cNvSpPr/>
              <p:nvPr/>
            </p:nvSpPr>
            <p:spPr bwMode="auto">
              <a:xfrm>
                <a:off x="5278" y="2297"/>
                <a:ext cx="28" cy="21"/>
              </a:xfrm>
              <a:custGeom>
                <a:gdLst>
                  <a:gd fmla="*/ 9 w 12" name="T0"/>
                  <a:gd fmla="*/ 2 h 9" name="T1"/>
                  <a:gd fmla="*/ 5 w 12" name="T2"/>
                  <a:gd fmla="*/ 0 h 9" name="T3"/>
                  <a:gd fmla="*/ 5 w 12" name="T4"/>
                  <a:gd fmla="*/ 4 h 9" name="T5"/>
                  <a:gd fmla="*/ 0 w 12" name="T6"/>
                  <a:gd fmla="*/ 5 h 9" name="T7"/>
                  <a:gd fmla="*/ 10 w 12" name="T8"/>
                  <a:gd fmla="*/ 5 h 9" name="T9"/>
                  <a:gd fmla="*/ 9 w 12" name="T10"/>
                  <a:gd fmla="*/ 6 h 9" name="T11"/>
                  <a:gd fmla="*/ 9 w 12" name="T12"/>
                  <a:gd fmla="*/ 2 h 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" w="12">
                    <a:moveTo>
                      <a:pt x="9" y="2"/>
                    </a:moveTo>
                    <a:cubicBezTo>
                      <a:pt x="9" y="7"/>
                      <a:pt x="6" y="1"/>
                      <a:pt x="5" y="0"/>
                    </a:cubicBezTo>
                    <a:cubicBezTo>
                      <a:pt x="4" y="2"/>
                      <a:pt x="6" y="2"/>
                      <a:pt x="5" y="4"/>
                    </a:cubicBezTo>
                    <a:cubicBezTo>
                      <a:pt x="4" y="4"/>
                      <a:pt x="2" y="4"/>
                      <a:pt x="0" y="5"/>
                    </a:cubicBezTo>
                    <a:cubicBezTo>
                      <a:pt x="3" y="6"/>
                      <a:pt x="11" y="9"/>
                      <a:pt x="10" y="5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5"/>
                      <a:pt x="12" y="3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2" name="Freeform 159"/>
              <p:cNvSpPr/>
              <p:nvPr/>
            </p:nvSpPr>
            <p:spPr bwMode="auto">
              <a:xfrm>
                <a:off x="4930" y="2168"/>
                <a:ext cx="26" cy="17"/>
              </a:xfrm>
              <a:custGeom>
                <a:gdLst>
                  <a:gd fmla="*/ 8 w 11" name="T0"/>
                  <a:gd fmla="*/ 0 h 7" name="T1"/>
                  <a:gd fmla="*/ 1 w 11" name="T2"/>
                  <a:gd fmla="*/ 1 h 7" name="T3"/>
                  <a:gd fmla="*/ 1 w 11" name="T4"/>
                  <a:gd fmla="*/ 6 h 7" name="T5"/>
                  <a:gd fmla="*/ 8 w 11" name="T6"/>
                  <a:gd fmla="*/ 4 h 7" name="T7"/>
                  <a:gd fmla="*/ 8 w 11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11">
                    <a:moveTo>
                      <a:pt x="8" y="0"/>
                    </a:moveTo>
                    <a:cubicBezTo>
                      <a:pt x="6" y="4"/>
                      <a:pt x="4" y="3"/>
                      <a:pt x="1" y="1"/>
                    </a:cubicBezTo>
                    <a:cubicBezTo>
                      <a:pt x="0" y="4"/>
                      <a:pt x="0" y="3"/>
                      <a:pt x="1" y="6"/>
                    </a:cubicBezTo>
                    <a:cubicBezTo>
                      <a:pt x="3" y="5"/>
                      <a:pt x="6" y="7"/>
                      <a:pt x="8" y="4"/>
                    </a:cubicBezTo>
                    <a:cubicBezTo>
                      <a:pt x="6" y="3"/>
                      <a:pt x="11" y="2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3" name="Freeform 160"/>
              <p:cNvSpPr/>
              <p:nvPr/>
            </p:nvSpPr>
            <p:spPr bwMode="auto">
              <a:xfrm>
                <a:off x="5207" y="2135"/>
                <a:ext cx="14" cy="10"/>
              </a:xfrm>
              <a:custGeom>
                <a:gdLst>
                  <a:gd fmla="*/ 0 w 6" name="T0"/>
                  <a:gd fmla="*/ 3 h 4" name="T1"/>
                  <a:gd fmla="*/ 6 w 6" name="T2"/>
                  <a:gd fmla="*/ 2 h 4" name="T3"/>
                  <a:gd fmla="*/ 1 w 6" name="T4"/>
                  <a:gd fmla="*/ 0 h 4" name="T5"/>
                  <a:gd fmla="*/ 0 w 6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6">
                    <a:moveTo>
                      <a:pt x="0" y="3"/>
                    </a:moveTo>
                    <a:cubicBezTo>
                      <a:pt x="2" y="4"/>
                      <a:pt x="3" y="2"/>
                      <a:pt x="6" y="2"/>
                    </a:cubicBezTo>
                    <a:cubicBezTo>
                      <a:pt x="4" y="2"/>
                      <a:pt x="3" y="1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4" name="Freeform 161"/>
              <p:cNvSpPr/>
              <p:nvPr/>
            </p:nvSpPr>
            <p:spPr bwMode="auto">
              <a:xfrm>
                <a:off x="4842" y="2123"/>
                <a:ext cx="45" cy="19"/>
              </a:xfrm>
              <a:custGeom>
                <a:gdLst>
                  <a:gd fmla="*/ 9 w 19" name="T0"/>
                  <a:gd fmla="*/ 5 h 8" name="T1"/>
                  <a:gd fmla="*/ 19 w 19" name="T2"/>
                  <a:gd fmla="*/ 5 h 8" name="T3"/>
                  <a:gd fmla="*/ 19 w 19" name="T4"/>
                  <a:gd fmla="*/ 3 h 8" name="T5"/>
                  <a:gd fmla="*/ 0 w 19" name="T6"/>
                  <a:gd fmla="*/ 6 h 8" name="T7"/>
                  <a:gd fmla="*/ 9 w 19" name="T8"/>
                  <a:gd fmla="*/ 5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19">
                    <a:moveTo>
                      <a:pt x="9" y="5"/>
                    </a:moveTo>
                    <a:cubicBezTo>
                      <a:pt x="15" y="8"/>
                      <a:pt x="17" y="4"/>
                      <a:pt x="19" y="5"/>
                    </a:cubicBezTo>
                    <a:cubicBezTo>
                      <a:pt x="18" y="5"/>
                      <a:pt x="19" y="4"/>
                      <a:pt x="19" y="3"/>
                    </a:cubicBezTo>
                    <a:cubicBezTo>
                      <a:pt x="11" y="5"/>
                      <a:pt x="4" y="0"/>
                      <a:pt x="0" y="6"/>
                    </a:cubicBezTo>
                    <a:cubicBezTo>
                      <a:pt x="2" y="5"/>
                      <a:pt x="11" y="7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5" name="Freeform 162"/>
              <p:cNvSpPr/>
              <p:nvPr/>
            </p:nvSpPr>
            <p:spPr bwMode="auto">
              <a:xfrm flipH="1">
                <a:off x="4883" y="2316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6" name="Freeform 163"/>
              <p:cNvSpPr/>
              <p:nvPr/>
            </p:nvSpPr>
            <p:spPr bwMode="auto">
              <a:xfrm>
                <a:off x="4880" y="2311"/>
                <a:ext cx="3" cy="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7" name="Freeform 164"/>
              <p:cNvSpPr/>
              <p:nvPr/>
            </p:nvSpPr>
            <p:spPr bwMode="auto">
              <a:xfrm>
                <a:off x="5214" y="2071"/>
                <a:ext cx="7" cy="2"/>
              </a:xfrm>
              <a:custGeom>
                <a:gdLst>
                  <a:gd fmla="*/ 0 w 3" name="T0"/>
                  <a:gd fmla="*/ 1 h 1" name="T1"/>
                  <a:gd fmla="*/ 1 w 3" name="T2"/>
                  <a:gd fmla="*/ 0 h 1" name="T3"/>
                  <a:gd fmla="*/ 0 w 3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3">
                    <a:moveTo>
                      <a:pt x="0" y="1"/>
                    </a:moveTo>
                    <a:cubicBezTo>
                      <a:pt x="1" y="1"/>
                      <a:pt x="3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8" name="Freeform 165"/>
              <p:cNvSpPr/>
              <p:nvPr/>
            </p:nvSpPr>
            <p:spPr bwMode="auto">
              <a:xfrm>
                <a:off x="4989" y="1850"/>
                <a:ext cx="38" cy="10"/>
              </a:xfrm>
              <a:custGeom>
                <a:gdLst>
                  <a:gd fmla="*/ 0 w 16" name="T0"/>
                  <a:gd fmla="*/ 2 h 4" name="T1"/>
                  <a:gd fmla="*/ 16 w 16" name="T2"/>
                  <a:gd fmla="*/ 4 h 4" name="T3"/>
                  <a:gd fmla="*/ 0 w 16" name="T4"/>
                  <a:gd fmla="*/ 2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16">
                    <a:moveTo>
                      <a:pt x="0" y="2"/>
                    </a:moveTo>
                    <a:cubicBezTo>
                      <a:pt x="5" y="3"/>
                      <a:pt x="11" y="3"/>
                      <a:pt x="16" y="4"/>
                    </a:cubicBezTo>
                    <a:cubicBezTo>
                      <a:pt x="13" y="0"/>
                      <a:pt x="7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9" name="Freeform 166"/>
              <p:cNvSpPr/>
              <p:nvPr/>
            </p:nvSpPr>
            <p:spPr bwMode="auto">
              <a:xfrm>
                <a:off x="5124" y="1898"/>
                <a:ext cx="12" cy="14"/>
              </a:xfrm>
              <a:custGeom>
                <a:gdLst>
                  <a:gd fmla="*/ 0 w 5" name="T0"/>
                  <a:gd fmla="*/ 4 h 6" name="T1"/>
                  <a:gd fmla="*/ 5 w 5" name="T2"/>
                  <a:gd fmla="*/ 3 h 6" name="T3"/>
                  <a:gd fmla="*/ 3 w 5" name="T4"/>
                  <a:gd fmla="*/ 0 h 6" name="T5"/>
                  <a:gd fmla="*/ 0 w 5" name="T6"/>
                  <a:gd fmla="*/ 4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5">
                    <a:moveTo>
                      <a:pt x="0" y="4"/>
                    </a:moveTo>
                    <a:cubicBezTo>
                      <a:pt x="3" y="5"/>
                      <a:pt x="3" y="6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5" y="6"/>
                      <a:pt x="1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0" name="Freeform 167"/>
              <p:cNvSpPr/>
              <p:nvPr/>
            </p:nvSpPr>
            <p:spPr bwMode="auto">
              <a:xfrm>
                <a:off x="5214" y="2116"/>
                <a:ext cx="9" cy="17"/>
              </a:xfrm>
              <a:custGeom>
                <a:gdLst>
                  <a:gd fmla="*/ 4 w 4" name="T0"/>
                  <a:gd fmla="*/ 3 h 7" name="T1"/>
                  <a:gd fmla="*/ 0 w 4" name="T2"/>
                  <a:gd fmla="*/ 2 h 7" name="T3"/>
                  <a:gd fmla="*/ 2 w 4" name="T4"/>
                  <a:gd fmla="*/ 5 h 7" name="T5"/>
                  <a:gd fmla="*/ 4 w 4" name="T6"/>
                  <a:gd fmla="*/ 3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4">
                    <a:moveTo>
                      <a:pt x="4" y="3"/>
                    </a:moveTo>
                    <a:cubicBezTo>
                      <a:pt x="3" y="3"/>
                      <a:pt x="1" y="0"/>
                      <a:pt x="0" y="2"/>
                    </a:cubicBezTo>
                    <a:cubicBezTo>
                      <a:pt x="2" y="2"/>
                      <a:pt x="1" y="5"/>
                      <a:pt x="2" y="5"/>
                    </a:cubicBezTo>
                    <a:cubicBezTo>
                      <a:pt x="2" y="3"/>
                      <a:pt x="4" y="7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1" name="Freeform 168"/>
              <p:cNvSpPr/>
              <p:nvPr/>
            </p:nvSpPr>
            <p:spPr bwMode="auto">
              <a:xfrm>
                <a:off x="3311" y="1416"/>
                <a:ext cx="12" cy="14"/>
              </a:xfrm>
              <a:custGeom>
                <a:gdLst>
                  <a:gd fmla="*/ 3 w 5" name="T0"/>
                  <a:gd fmla="*/ 6 h 6" name="T1"/>
                  <a:gd fmla="*/ 3 w 5" name="T2"/>
                  <a:gd fmla="*/ 0 h 6" name="T3"/>
                  <a:gd fmla="*/ 3 w 5" name="T4"/>
                  <a:gd fmla="*/ 6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5">
                    <a:moveTo>
                      <a:pt x="3" y="6"/>
                    </a:moveTo>
                    <a:cubicBezTo>
                      <a:pt x="5" y="4"/>
                      <a:pt x="4" y="2"/>
                      <a:pt x="3" y="0"/>
                    </a:cubicBezTo>
                    <a:cubicBezTo>
                      <a:pt x="1" y="1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2" name="Freeform 169"/>
              <p:cNvSpPr/>
              <p:nvPr/>
            </p:nvSpPr>
            <p:spPr bwMode="auto">
              <a:xfrm>
                <a:off x="3275" y="1649"/>
                <a:ext cx="19" cy="14"/>
              </a:xfrm>
              <a:custGeom>
                <a:gdLst>
                  <a:gd fmla="*/ 8 w 8" name="T0"/>
                  <a:gd fmla="*/ 0 h 6" name="T1"/>
                  <a:gd fmla="*/ 8 w 8" name="T2"/>
                  <a:gd fmla="*/ 0 h 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6" w="8">
                    <a:moveTo>
                      <a:pt x="8" y="0"/>
                    </a:moveTo>
                    <a:cubicBezTo>
                      <a:pt x="0" y="0"/>
                      <a:pt x="8" y="6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3" name="Freeform 170"/>
              <p:cNvSpPr/>
              <p:nvPr/>
            </p:nvSpPr>
            <p:spPr bwMode="auto">
              <a:xfrm>
                <a:off x="2897" y="1532"/>
                <a:ext cx="4" cy="3"/>
              </a:xfrm>
              <a:custGeom>
                <a:gdLst>
                  <a:gd fmla="*/ 2 w 2" name="T0"/>
                  <a:gd fmla="*/ 1 h 1" name="T1"/>
                  <a:gd fmla="*/ 0 w 2" name="T2"/>
                  <a:gd fmla="*/ 0 h 1" name="T3"/>
                  <a:gd fmla="*/ 2 w 2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4" name="Freeform 171"/>
              <p:cNvSpPr/>
              <p:nvPr/>
            </p:nvSpPr>
            <p:spPr bwMode="auto">
              <a:xfrm>
                <a:off x="2927" y="1561"/>
                <a:ext cx="3" cy="2"/>
              </a:xfrm>
              <a:custGeom>
                <a:gdLst>
                  <a:gd fmla="*/ 0 w 1" name="T0"/>
                  <a:gd fmla="*/ 0 h 1" name="T1"/>
                  <a:gd fmla="*/ 0 w 1" name="T2"/>
                  <a:gd fmla="*/ 0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5" name="Freeform 172"/>
              <p:cNvSpPr/>
              <p:nvPr/>
            </p:nvSpPr>
            <p:spPr bwMode="auto">
              <a:xfrm>
                <a:off x="2814" y="1492"/>
                <a:ext cx="14" cy="9"/>
              </a:xfrm>
              <a:custGeom>
                <a:gdLst>
                  <a:gd fmla="*/ 2 w 6" name="T0"/>
                  <a:gd fmla="*/ 4 h 4" name="T1"/>
                  <a:gd fmla="*/ 2 w 6" name="T2"/>
                  <a:gd fmla="*/ 4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6">
                    <a:moveTo>
                      <a:pt x="2" y="4"/>
                    </a:moveTo>
                    <a:cubicBezTo>
                      <a:pt x="6" y="4"/>
                      <a:pt x="0" y="0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6" name="Freeform 173"/>
              <p:cNvSpPr/>
              <p:nvPr/>
            </p:nvSpPr>
            <p:spPr bwMode="auto">
              <a:xfrm>
                <a:off x="2818" y="1518"/>
                <a:ext cx="8" cy="10"/>
              </a:xfrm>
              <a:custGeom>
                <a:gdLst>
                  <a:gd fmla="*/ 3 w 3" name="T0"/>
                  <a:gd fmla="*/ 2 h 4" name="T1"/>
                  <a:gd fmla="*/ 3 w 3" name="T2"/>
                  <a:gd fmla="*/ 2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3">
                    <a:moveTo>
                      <a:pt x="3" y="2"/>
                    </a:moveTo>
                    <a:cubicBezTo>
                      <a:pt x="0" y="0"/>
                      <a:pt x="0" y="4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7" name="Freeform 174"/>
              <p:cNvSpPr/>
              <p:nvPr/>
            </p:nvSpPr>
            <p:spPr bwMode="auto">
              <a:xfrm>
                <a:off x="3273" y="1497"/>
                <a:ext cx="5" cy="9"/>
              </a:xfrm>
              <a:custGeom>
                <a:gdLst>
                  <a:gd fmla="*/ 0 w 2" name="T0"/>
                  <a:gd fmla="*/ 2 h 4" name="T1"/>
                  <a:gd fmla="*/ 0 w 2" name="T2"/>
                  <a:gd fmla="*/ 2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2">
                    <a:moveTo>
                      <a:pt x="0" y="2"/>
                    </a:moveTo>
                    <a:cubicBezTo>
                      <a:pt x="2" y="4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8" name="Freeform 175"/>
              <p:cNvSpPr/>
              <p:nvPr/>
            </p:nvSpPr>
            <p:spPr bwMode="auto">
              <a:xfrm>
                <a:off x="3048" y="1668"/>
                <a:ext cx="17" cy="9"/>
              </a:xfrm>
              <a:custGeom>
                <a:gdLst>
                  <a:gd fmla="*/ 1 w 7" name="T0"/>
                  <a:gd fmla="*/ 4 h 4" name="T1"/>
                  <a:gd fmla="*/ 2 w 7" name="T2"/>
                  <a:gd fmla="*/ 4 h 4" name="T3"/>
                  <a:gd fmla="*/ 6 w 7" name="T4"/>
                  <a:gd fmla="*/ 3 h 4" name="T5"/>
                  <a:gd fmla="*/ 4 w 7" name="T6"/>
                  <a:gd fmla="*/ 0 h 4" name="T7"/>
                  <a:gd fmla="*/ 0 w 7" name="T8"/>
                  <a:gd fmla="*/ 3 h 4" name="T9"/>
                  <a:gd fmla="*/ 1 w 7" name="T10"/>
                  <a:gd fmla="*/ 4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7">
                    <a:moveTo>
                      <a:pt x="1" y="4"/>
                    </a:moveTo>
                    <a:cubicBezTo>
                      <a:pt x="2" y="3"/>
                      <a:pt x="2" y="4"/>
                      <a:pt x="2" y="4"/>
                    </a:cubicBezTo>
                    <a:cubicBezTo>
                      <a:pt x="3" y="3"/>
                      <a:pt x="3" y="2"/>
                      <a:pt x="6" y="3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1"/>
                      <a:pt x="2" y="2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9" name="Freeform 176"/>
              <p:cNvSpPr/>
              <p:nvPr/>
            </p:nvSpPr>
            <p:spPr bwMode="auto">
              <a:xfrm>
                <a:off x="4620" y="2221"/>
                <a:ext cx="16" cy="9"/>
              </a:xfrm>
              <a:custGeom>
                <a:gdLst>
                  <a:gd fmla="*/ 0 w 7" name="T0"/>
                  <a:gd fmla="*/ 4 h 4" name="T1"/>
                  <a:gd fmla="*/ 0 w 7" name="T2"/>
                  <a:gd fmla="*/ 4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7">
                    <a:moveTo>
                      <a:pt x="0" y="4"/>
                    </a:moveTo>
                    <a:cubicBezTo>
                      <a:pt x="7" y="4"/>
                      <a:pt x="1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0" name="Freeform 177"/>
              <p:cNvSpPr/>
              <p:nvPr/>
            </p:nvSpPr>
            <p:spPr bwMode="auto">
              <a:xfrm>
                <a:off x="2887" y="1679"/>
                <a:ext cx="7" cy="8"/>
              </a:xfrm>
              <a:custGeom>
                <a:gdLst>
                  <a:gd fmla="*/ 2 w 3" name="T0"/>
                  <a:gd fmla="*/ 0 h 3" name="T1"/>
                  <a:gd fmla="*/ 2 w 3" name="T2"/>
                  <a:gd fmla="*/ 0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0" y="1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1" name="Freeform 178"/>
              <p:cNvSpPr/>
              <p:nvPr/>
            </p:nvSpPr>
            <p:spPr bwMode="auto">
              <a:xfrm>
                <a:off x="2925" y="1558"/>
                <a:ext cx="2" cy="3"/>
              </a:xfrm>
              <a:custGeom>
                <a:gdLst>
                  <a:gd fmla="*/ 1 w 1" name="T0"/>
                  <a:gd fmla="*/ 1 h 1" name="T1"/>
                  <a:gd fmla="*/ 1 w 1" name="T2"/>
                  <a:gd fmla="*/ 1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2" name="Freeform 179"/>
              <p:cNvSpPr/>
              <p:nvPr/>
            </p:nvSpPr>
            <p:spPr bwMode="auto">
              <a:xfrm>
                <a:off x="2944" y="1872"/>
                <a:ext cx="12" cy="7"/>
              </a:xfrm>
              <a:custGeom>
                <a:gdLst>
                  <a:gd fmla="*/ 1 w 5" name="T0"/>
                  <a:gd fmla="*/ 3 h 3" name="T1"/>
                  <a:gd fmla="*/ 5 w 5" name="T2"/>
                  <a:gd fmla="*/ 2 h 3" name="T3"/>
                  <a:gd fmla="*/ 1 w 5" name="T4"/>
                  <a:gd fmla="*/ 0 h 3" name="T5"/>
                  <a:gd fmla="*/ 1 w 5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5">
                    <a:moveTo>
                      <a:pt x="1" y="3"/>
                    </a:moveTo>
                    <a:cubicBezTo>
                      <a:pt x="3" y="3"/>
                      <a:pt x="4" y="3"/>
                      <a:pt x="5" y="2"/>
                    </a:cubicBezTo>
                    <a:cubicBezTo>
                      <a:pt x="5" y="0"/>
                      <a:pt x="3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3" name="Freeform 180"/>
              <p:cNvSpPr/>
              <p:nvPr/>
            </p:nvSpPr>
            <p:spPr bwMode="auto">
              <a:xfrm>
                <a:off x="2890" y="1696"/>
                <a:ext cx="7" cy="10"/>
              </a:xfrm>
              <a:custGeom>
                <a:gdLst>
                  <a:gd fmla="*/ 0 w 3" name="T0"/>
                  <a:gd fmla="*/ 4 h 4" name="T1"/>
                  <a:gd fmla="*/ 0 w 3" name="T2"/>
                  <a:gd fmla="*/ 4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3">
                    <a:moveTo>
                      <a:pt x="0" y="4"/>
                    </a:moveTo>
                    <a:cubicBezTo>
                      <a:pt x="3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4" name="Freeform 181"/>
              <p:cNvSpPr/>
              <p:nvPr/>
            </p:nvSpPr>
            <p:spPr bwMode="auto">
              <a:xfrm>
                <a:off x="3384" y="1523"/>
                <a:ext cx="14" cy="16"/>
              </a:xfrm>
              <a:custGeom>
                <a:gdLst>
                  <a:gd fmla="*/ 4 w 6" name="T0"/>
                  <a:gd fmla="*/ 6 h 7" name="T1"/>
                  <a:gd fmla="*/ 4 w 6" name="T2"/>
                  <a:gd fmla="*/ 7 h 7" name="T3"/>
                  <a:gd fmla="*/ 3 w 6" name="T4"/>
                  <a:gd fmla="*/ 0 h 7" name="T5"/>
                  <a:gd fmla="*/ 4 w 6" name="T6"/>
                  <a:gd fmla="*/ 6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6">
                    <a:moveTo>
                      <a:pt x="4" y="6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6" y="5"/>
                      <a:pt x="2" y="2"/>
                      <a:pt x="3" y="0"/>
                    </a:cubicBezTo>
                    <a:cubicBezTo>
                      <a:pt x="0" y="1"/>
                      <a:pt x="1" y="5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5" name="Freeform 182"/>
              <p:cNvSpPr/>
              <p:nvPr/>
            </p:nvSpPr>
            <p:spPr bwMode="auto">
              <a:xfrm>
                <a:off x="3398" y="1532"/>
                <a:ext cx="3" cy="3"/>
              </a:xfrm>
              <a:custGeom>
                <a:gdLst>
                  <a:gd fmla="*/ 0 w 1" name="T0"/>
                  <a:gd fmla="*/ 1 h 1" name="T1"/>
                  <a:gd fmla="*/ 0 w 1" name="T2"/>
                  <a:gd fmla="*/ 1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6" name="Freeform 183"/>
              <p:cNvSpPr/>
              <p:nvPr/>
            </p:nvSpPr>
            <p:spPr bwMode="auto">
              <a:xfrm>
                <a:off x="3323" y="1480"/>
                <a:ext cx="12" cy="7"/>
              </a:xfrm>
              <a:custGeom>
                <a:gdLst>
                  <a:gd fmla="*/ 2 w 5" name="T0"/>
                  <a:gd fmla="*/ 0 h 3" name="T1"/>
                  <a:gd fmla="*/ 1 w 5" name="T2"/>
                  <a:gd fmla="*/ 2 h 3" name="T3"/>
                  <a:gd fmla="*/ 2 w 5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5">
                    <a:moveTo>
                      <a:pt x="2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5" y="3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7" name="Freeform 184"/>
              <p:cNvSpPr/>
              <p:nvPr/>
            </p:nvSpPr>
            <p:spPr bwMode="auto">
              <a:xfrm>
                <a:off x="2897" y="1872"/>
                <a:ext cx="4" cy="2"/>
              </a:xfrm>
              <a:custGeom>
                <a:gdLst>
                  <a:gd fmla="*/ 2 w 2" name="T0"/>
                  <a:gd fmla="*/ 0 h 1" name="T1"/>
                  <a:gd fmla="*/ 0 w 2" name="T2"/>
                  <a:gd fmla="*/ 0 h 1" name="T3"/>
                  <a:gd fmla="*/ 0 w 2" name="T4"/>
                  <a:gd fmla="*/ 1 h 1" name="T5"/>
                  <a:gd fmla="*/ 2 w 2" name="T6"/>
                  <a:gd fmla="*/ 1 h 1" name="T7"/>
                  <a:gd fmla="*/ 2 w 2" name="T8"/>
                  <a:gd fmla="*/ 0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8" name="Freeform 185"/>
              <p:cNvSpPr/>
              <p:nvPr/>
            </p:nvSpPr>
            <p:spPr bwMode="auto">
              <a:xfrm>
                <a:off x="3439" y="1357"/>
                <a:ext cx="19" cy="14"/>
              </a:xfrm>
              <a:custGeom>
                <a:gdLst>
                  <a:gd fmla="*/ 5 w 8" name="T0"/>
                  <a:gd fmla="*/ 0 h 6" name="T1"/>
                  <a:gd fmla="*/ 4 w 8" name="T2"/>
                  <a:gd fmla="*/ 6 h 6" name="T3"/>
                  <a:gd fmla="*/ 5 w 8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8">
                    <a:moveTo>
                      <a:pt x="5" y="0"/>
                    </a:moveTo>
                    <a:cubicBezTo>
                      <a:pt x="0" y="0"/>
                      <a:pt x="3" y="5"/>
                      <a:pt x="4" y="6"/>
                    </a:cubicBezTo>
                    <a:cubicBezTo>
                      <a:pt x="8" y="6"/>
                      <a:pt x="4" y="3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9" name="Freeform 186"/>
              <p:cNvSpPr/>
              <p:nvPr/>
            </p:nvSpPr>
            <p:spPr bwMode="auto">
              <a:xfrm>
                <a:off x="3422" y="1497"/>
                <a:ext cx="12" cy="12"/>
              </a:xfrm>
              <a:custGeom>
                <a:gdLst>
                  <a:gd fmla="*/ 0 w 5" name="T0"/>
                  <a:gd fmla="*/ 0 h 5" name="T1"/>
                  <a:gd fmla="*/ 0 w 5" name="T2"/>
                  <a:gd fmla="*/ 5 h 5" name="T3"/>
                  <a:gd fmla="*/ 5 w 5" name="T4"/>
                  <a:gd fmla="*/ 4 h 5" name="T5"/>
                  <a:gd fmla="*/ 0 w 5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5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4" y="2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0" name="Freeform 187"/>
              <p:cNvSpPr/>
              <p:nvPr/>
            </p:nvSpPr>
            <p:spPr bwMode="auto">
              <a:xfrm>
                <a:off x="2584" y="1670"/>
                <a:ext cx="26" cy="14"/>
              </a:xfrm>
              <a:custGeom>
                <a:gdLst>
                  <a:gd fmla="*/ 0 w 11" name="T0"/>
                  <a:gd fmla="*/ 4 h 6" name="T1"/>
                  <a:gd fmla="*/ 11 w 11" name="T2"/>
                  <a:gd fmla="*/ 0 h 6" name="T3"/>
                  <a:gd fmla="*/ 0 w 11" name="T4"/>
                  <a:gd fmla="*/ 4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11">
                    <a:moveTo>
                      <a:pt x="0" y="4"/>
                    </a:moveTo>
                    <a:cubicBezTo>
                      <a:pt x="3" y="6"/>
                      <a:pt x="9" y="3"/>
                      <a:pt x="11" y="0"/>
                    </a:cubicBezTo>
                    <a:cubicBezTo>
                      <a:pt x="7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1" name="Freeform 188"/>
              <p:cNvSpPr/>
              <p:nvPr/>
            </p:nvSpPr>
            <p:spPr bwMode="auto">
              <a:xfrm>
                <a:off x="3358" y="1523"/>
                <a:ext cx="5" cy="2"/>
              </a:xfrm>
              <a:custGeom>
                <a:gdLst>
                  <a:gd fmla="*/ 2 w 2" name="T0"/>
                  <a:gd fmla="*/ 1 h 1" name="T1"/>
                  <a:gd fmla="*/ 0 w 2" name="T2"/>
                  <a:gd fmla="*/ 0 h 1" name="T3"/>
                  <a:gd fmla="*/ 2 w 2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2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2" name="Freeform 189"/>
              <p:cNvSpPr/>
              <p:nvPr/>
            </p:nvSpPr>
            <p:spPr bwMode="auto">
              <a:xfrm>
                <a:off x="3398" y="1516"/>
                <a:ext cx="8" cy="4"/>
              </a:xfrm>
              <a:custGeom>
                <a:gdLst>
                  <a:gd fmla="*/ 1 w 3" name="T0"/>
                  <a:gd fmla="*/ 0 h 2" name="T1"/>
                  <a:gd fmla="*/ 1 w 3" name="T2"/>
                  <a:gd fmla="*/ 2 h 2" name="T3"/>
                  <a:gd fmla="*/ 1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3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3" name="Freeform 190"/>
              <p:cNvSpPr/>
              <p:nvPr/>
            </p:nvSpPr>
            <p:spPr bwMode="auto">
              <a:xfrm>
                <a:off x="3330" y="1497"/>
                <a:ext cx="9" cy="4"/>
              </a:xfrm>
              <a:custGeom>
                <a:gdLst>
                  <a:gd fmla="*/ 3 w 4" name="T0"/>
                  <a:gd fmla="*/ 2 h 2" name="T1"/>
                  <a:gd fmla="*/ 3 w 4" name="T2"/>
                  <a:gd fmla="*/ 2 h 2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" w="4">
                    <a:moveTo>
                      <a:pt x="3" y="2"/>
                    </a:moveTo>
                    <a:cubicBezTo>
                      <a:pt x="4" y="0"/>
                      <a:pt x="0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4" name="Freeform 191"/>
              <p:cNvSpPr/>
              <p:nvPr/>
            </p:nvSpPr>
            <p:spPr bwMode="auto">
              <a:xfrm>
                <a:off x="3353" y="1549"/>
                <a:ext cx="10" cy="5"/>
              </a:xfrm>
              <a:custGeom>
                <a:gdLst>
                  <a:gd fmla="*/ 2 w 4" name="T0"/>
                  <a:gd fmla="*/ 0 h 2" name="T1"/>
                  <a:gd fmla="*/ 2 w 4" name="T2"/>
                  <a:gd fmla="*/ 2 h 2" name="T3"/>
                  <a:gd fmla="*/ 2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2" y="0"/>
                    </a:moveTo>
                    <a:cubicBezTo>
                      <a:pt x="0" y="0"/>
                      <a:pt x="2" y="1"/>
                      <a:pt x="2" y="2"/>
                    </a:cubicBezTo>
                    <a:cubicBezTo>
                      <a:pt x="4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5" name="Freeform 192"/>
              <p:cNvSpPr/>
              <p:nvPr/>
            </p:nvSpPr>
            <p:spPr bwMode="auto">
              <a:xfrm>
                <a:off x="3325" y="1428"/>
                <a:ext cx="12" cy="19"/>
              </a:xfrm>
              <a:custGeom>
                <a:gdLst>
                  <a:gd fmla="*/ 4 w 5" name="T0"/>
                  <a:gd fmla="*/ 0 h 8" name="T1"/>
                  <a:gd fmla="*/ 1 w 5" name="T2"/>
                  <a:gd fmla="*/ 8 h 8" name="T3"/>
                  <a:gd fmla="*/ 4 w 5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5">
                    <a:moveTo>
                      <a:pt x="4" y="0"/>
                    </a:moveTo>
                    <a:cubicBezTo>
                      <a:pt x="0" y="2"/>
                      <a:pt x="2" y="6"/>
                      <a:pt x="1" y="8"/>
                    </a:cubicBezTo>
                    <a:cubicBezTo>
                      <a:pt x="5" y="7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6" name="Freeform 193"/>
              <p:cNvSpPr/>
              <p:nvPr/>
            </p:nvSpPr>
            <p:spPr bwMode="auto">
              <a:xfrm>
                <a:off x="3332" y="1452"/>
                <a:ext cx="21" cy="16"/>
              </a:xfrm>
              <a:custGeom>
                <a:gdLst>
                  <a:gd fmla="*/ 1 w 9" name="T0"/>
                  <a:gd fmla="*/ 7 h 7" name="T1"/>
                  <a:gd fmla="*/ 1 w 9" name="T2"/>
                  <a:gd fmla="*/ 7 h 7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7" w="9">
                    <a:moveTo>
                      <a:pt x="1" y="7"/>
                    </a:moveTo>
                    <a:cubicBezTo>
                      <a:pt x="9" y="7"/>
                      <a:pt x="0" y="0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7" name="Freeform 194"/>
              <p:cNvSpPr/>
              <p:nvPr/>
            </p:nvSpPr>
            <p:spPr bwMode="auto">
              <a:xfrm>
                <a:off x="3335" y="1501"/>
                <a:ext cx="14" cy="10"/>
              </a:xfrm>
              <a:custGeom>
                <a:gdLst>
                  <a:gd fmla="*/ 4 w 6" name="T0"/>
                  <a:gd fmla="*/ 4 h 4" name="T1"/>
                  <a:gd fmla="*/ 1 w 6" name="T2"/>
                  <a:gd fmla="*/ 0 h 4" name="T3"/>
                  <a:gd fmla="*/ 4 w 6" name="T4"/>
                  <a:gd fmla="*/ 4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6">
                    <a:moveTo>
                      <a:pt x="4" y="4"/>
                    </a:moveTo>
                    <a:cubicBezTo>
                      <a:pt x="6" y="3"/>
                      <a:pt x="2" y="1"/>
                      <a:pt x="1" y="0"/>
                    </a:cubicBezTo>
                    <a:cubicBezTo>
                      <a:pt x="0" y="2"/>
                      <a:pt x="3" y="2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8" name="Freeform 195"/>
              <p:cNvSpPr/>
              <p:nvPr/>
            </p:nvSpPr>
            <p:spPr bwMode="auto">
              <a:xfrm>
                <a:off x="2802" y="1492"/>
                <a:ext cx="19" cy="5"/>
              </a:xfrm>
              <a:custGeom>
                <a:gdLst>
                  <a:gd fmla="*/ 5 w 8" name="T0"/>
                  <a:gd fmla="*/ 2 h 2" name="T1"/>
                  <a:gd fmla="*/ 5 w 8" name="T2"/>
                  <a:gd fmla="*/ 2 h 2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" w="8">
                    <a:moveTo>
                      <a:pt x="5" y="2"/>
                    </a:moveTo>
                    <a:cubicBezTo>
                      <a:pt x="8" y="0"/>
                      <a:pt x="0" y="0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9" name="Freeform 196"/>
              <p:cNvSpPr/>
              <p:nvPr/>
            </p:nvSpPr>
            <p:spPr bwMode="auto">
              <a:xfrm>
                <a:off x="2887" y="1722"/>
                <a:ext cx="10" cy="10"/>
              </a:xfrm>
              <a:custGeom>
                <a:gdLst>
                  <a:gd fmla="*/ 0 w 4" name="T0"/>
                  <a:gd fmla="*/ 4 h 4" name="T1"/>
                  <a:gd fmla="*/ 0 w 4" name="T2"/>
                  <a:gd fmla="*/ 4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4">
                    <a:moveTo>
                      <a:pt x="0" y="4"/>
                    </a:moveTo>
                    <a:cubicBezTo>
                      <a:pt x="4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0" name="Freeform 197"/>
              <p:cNvSpPr/>
              <p:nvPr/>
            </p:nvSpPr>
            <p:spPr bwMode="auto">
              <a:xfrm>
                <a:off x="3486" y="1518"/>
                <a:ext cx="9" cy="7"/>
              </a:xfrm>
              <a:custGeom>
                <a:gdLst>
                  <a:gd fmla="*/ 2 w 4" name="T0"/>
                  <a:gd fmla="*/ 0 h 3" name="T1"/>
                  <a:gd fmla="*/ 1 w 4" name="T2"/>
                  <a:gd fmla="*/ 2 h 3" name="T3"/>
                  <a:gd fmla="*/ 2 w 4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2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1" name="Freeform 198"/>
              <p:cNvSpPr/>
              <p:nvPr/>
            </p:nvSpPr>
            <p:spPr bwMode="auto">
              <a:xfrm>
                <a:off x="2665" y="1589"/>
                <a:ext cx="9" cy="7"/>
              </a:xfrm>
              <a:custGeom>
                <a:gdLst>
                  <a:gd fmla="*/ 0 w 4" name="T0"/>
                  <a:gd fmla="*/ 3 h 3" name="T1"/>
                  <a:gd fmla="*/ 0 w 4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4">
                    <a:moveTo>
                      <a:pt x="0" y="3"/>
                    </a:moveTo>
                    <a:cubicBezTo>
                      <a:pt x="4" y="3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2" name="Rectangle 199"/>
              <p:cNvSpPr>
                <a:spLocks noChangeArrowheads="1"/>
              </p:cNvSpPr>
              <p:nvPr/>
            </p:nvSpPr>
            <p:spPr bwMode="auto">
              <a:xfrm>
                <a:off x="4506" y="2334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3" name="Freeform 200"/>
              <p:cNvSpPr/>
              <p:nvPr/>
            </p:nvSpPr>
            <p:spPr bwMode="auto">
              <a:xfrm>
                <a:off x="2691" y="1594"/>
                <a:ext cx="2" cy="2"/>
              </a:xfrm>
              <a:custGeom>
                <a:gdLst>
                  <a:gd fmla="*/ 1 w 1" name="T0"/>
                  <a:gd fmla="*/ 0 h 1" name="T1"/>
                  <a:gd fmla="*/ 1 w 1" name="T2"/>
                  <a:gd fmla="*/ 0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4" name="Freeform 201"/>
              <p:cNvSpPr/>
              <p:nvPr/>
            </p:nvSpPr>
            <p:spPr bwMode="auto">
              <a:xfrm>
                <a:off x="2636" y="1829"/>
                <a:ext cx="24" cy="14"/>
              </a:xfrm>
              <a:custGeom>
                <a:gdLst>
                  <a:gd fmla="*/ 10 w 10" name="T0"/>
                  <a:gd fmla="*/ 0 h 6" name="T1"/>
                  <a:gd fmla="*/ 0 w 10" name="T2"/>
                  <a:gd fmla="*/ 6 h 6" name="T3"/>
                  <a:gd fmla="*/ 10 w 10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10">
                    <a:moveTo>
                      <a:pt x="10" y="0"/>
                    </a:moveTo>
                    <a:cubicBezTo>
                      <a:pt x="6" y="1"/>
                      <a:pt x="0" y="2"/>
                      <a:pt x="0" y="6"/>
                    </a:cubicBezTo>
                    <a:cubicBezTo>
                      <a:pt x="4" y="5"/>
                      <a:pt x="8" y="4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" name="Freeform 202"/>
              <p:cNvSpPr/>
              <p:nvPr/>
            </p:nvSpPr>
            <p:spPr bwMode="auto">
              <a:xfrm>
                <a:off x="4187" y="2588"/>
                <a:ext cx="7" cy="12"/>
              </a:xfrm>
              <a:custGeom>
                <a:gdLst>
                  <a:gd fmla="*/ 0 w 3" name="T0"/>
                  <a:gd fmla="*/ 2 h 5" name="T1"/>
                  <a:gd fmla="*/ 0 w 3" name="T2"/>
                  <a:gd fmla="*/ 2 h 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" w="3">
                    <a:moveTo>
                      <a:pt x="0" y="2"/>
                    </a:moveTo>
                    <a:cubicBezTo>
                      <a:pt x="3" y="5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" name="Freeform 203"/>
              <p:cNvSpPr/>
              <p:nvPr/>
            </p:nvSpPr>
            <p:spPr bwMode="auto">
              <a:xfrm>
                <a:off x="2693" y="1592"/>
                <a:ext cx="2" cy="2"/>
              </a:xfrm>
              <a:custGeom>
                <a:gdLst>
                  <a:gd fmla="*/ 0 w 1" name="T0"/>
                  <a:gd fmla="*/ 1 h 1" name="T1"/>
                  <a:gd fmla="*/ 0 w 1" name="T2"/>
                  <a:gd fmla="*/ 1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7" name="Freeform 204"/>
              <p:cNvSpPr/>
              <p:nvPr/>
            </p:nvSpPr>
            <p:spPr bwMode="auto">
              <a:xfrm>
                <a:off x="2648" y="1884"/>
                <a:ext cx="21" cy="11"/>
              </a:xfrm>
              <a:custGeom>
                <a:gdLst>
                  <a:gd fmla="*/ 8 w 9" name="T0"/>
                  <a:gd fmla="*/ 4 h 5" name="T1"/>
                  <a:gd fmla="*/ 0 w 9" name="T2"/>
                  <a:gd fmla="*/ 1 h 5" name="T3"/>
                  <a:gd fmla="*/ 8 w 9" name="T4"/>
                  <a:gd fmla="*/ 4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9">
                    <a:moveTo>
                      <a:pt x="8" y="4"/>
                    </a:moveTo>
                    <a:cubicBezTo>
                      <a:pt x="9" y="0"/>
                      <a:pt x="2" y="0"/>
                      <a:pt x="0" y="1"/>
                    </a:cubicBezTo>
                    <a:cubicBezTo>
                      <a:pt x="0" y="5"/>
                      <a:pt x="3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8" name="Group 406"/>
            <p:cNvGrpSpPr/>
            <p:nvPr/>
          </p:nvGrpSpPr>
          <p:grpSpPr>
            <a:xfrm>
              <a:off x="2499" y="1378"/>
              <a:ext cx="2994" cy="1583"/>
              <a:chOff x="2499" y="1378"/>
              <a:chExt cx="2994" cy="1583"/>
            </a:xfrm>
            <a:grpFill/>
          </p:grpSpPr>
          <p:sp>
            <p:nvSpPr>
              <p:cNvPr id="118" name="Freeform 206"/>
              <p:cNvSpPr/>
              <p:nvPr/>
            </p:nvSpPr>
            <p:spPr bwMode="auto">
              <a:xfrm>
                <a:off x="4184" y="2574"/>
                <a:ext cx="24" cy="12"/>
              </a:xfrm>
              <a:custGeom>
                <a:gdLst>
                  <a:gd fmla="*/ 0 w 10" name="T0"/>
                  <a:gd fmla="*/ 0 h 5" name="T1"/>
                  <a:gd fmla="*/ 10 w 10" name="T2"/>
                  <a:gd fmla="*/ 5 h 5" name="T3"/>
                  <a:gd fmla="*/ 0 w 10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0">
                    <a:moveTo>
                      <a:pt x="0" y="0"/>
                    </a:moveTo>
                    <a:cubicBezTo>
                      <a:pt x="3" y="1"/>
                      <a:pt x="5" y="4"/>
                      <a:pt x="10" y="5"/>
                    </a:cubicBezTo>
                    <a:cubicBezTo>
                      <a:pt x="8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Freeform 207"/>
              <p:cNvSpPr/>
              <p:nvPr/>
            </p:nvSpPr>
            <p:spPr bwMode="auto">
              <a:xfrm>
                <a:off x="2861" y="1791"/>
                <a:ext cx="7" cy="7"/>
              </a:xfrm>
              <a:custGeom>
                <a:gdLst>
                  <a:gd fmla="*/ 1 w 3" name="T0"/>
                  <a:gd fmla="*/ 3 h 3" name="T1"/>
                  <a:gd fmla="*/ 1 w 3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3">
                    <a:moveTo>
                      <a:pt x="1" y="3"/>
                    </a:moveTo>
                    <a:cubicBezTo>
                      <a:pt x="3" y="3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Freeform 208"/>
              <p:cNvSpPr/>
              <p:nvPr/>
            </p:nvSpPr>
            <p:spPr bwMode="auto">
              <a:xfrm>
                <a:off x="2705" y="1793"/>
                <a:ext cx="158" cy="145"/>
              </a:xfrm>
              <a:custGeom>
                <a:gdLst>
                  <a:gd fmla="*/ 61 w 67" name="T0"/>
                  <a:gd fmla="*/ 49 h 61" name="T1"/>
                  <a:gd fmla="*/ 62 w 67" name="T2"/>
                  <a:gd fmla="*/ 43 h 61" name="T3"/>
                  <a:gd fmla="*/ 65 w 67" name="T4"/>
                  <a:gd fmla="*/ 41 h 61" name="T5"/>
                  <a:gd fmla="*/ 38 w 67" name="T6"/>
                  <a:gd fmla="*/ 21 h 61" name="T7"/>
                  <a:gd fmla="*/ 0 w 67" name="T8"/>
                  <a:gd fmla="*/ 19 h 61" name="T9"/>
                  <a:gd fmla="*/ 4 w 67" name="T10"/>
                  <a:gd fmla="*/ 30 h 61" name="T11"/>
                  <a:gd fmla="*/ 15 w 67" name="T12"/>
                  <a:gd fmla="*/ 31 h 61" name="T13"/>
                  <a:gd fmla="*/ 14 w 67" name="T14"/>
                  <a:gd fmla="*/ 38 h 61" name="T15"/>
                  <a:gd fmla="*/ 12 w 67" name="T16"/>
                  <a:gd fmla="*/ 38 h 61" name="T17"/>
                  <a:gd fmla="*/ 11 w 67" name="T18"/>
                  <a:gd fmla="*/ 36 h 61" name="T19"/>
                  <a:gd fmla="*/ 11 w 67" name="T20"/>
                  <a:gd fmla="*/ 40 h 61" name="T21"/>
                  <a:gd fmla="*/ 14 w 67" name="T22"/>
                  <a:gd fmla="*/ 38 h 61" name="T23"/>
                  <a:gd fmla="*/ 14 w 67" name="T24"/>
                  <a:gd fmla="*/ 38 h 61" name="T25"/>
                  <a:gd fmla="*/ 18 w 67" name="T26"/>
                  <a:gd fmla="*/ 53 h 61" name="T27"/>
                  <a:gd fmla="*/ 22 w 67" name="T28"/>
                  <a:gd fmla="*/ 53 h 61" name="T29"/>
                  <a:gd fmla="*/ 21 w 67" name="T30"/>
                  <a:gd fmla="*/ 56 h 61" name="T31"/>
                  <a:gd fmla="*/ 30 w 67" name="T32"/>
                  <a:gd fmla="*/ 59 h 61" name="T33"/>
                  <a:gd fmla="*/ 34 w 67" name="T34"/>
                  <a:gd fmla="*/ 58 h 61" name="T35"/>
                  <a:gd fmla="*/ 38 w 67" name="T36"/>
                  <a:gd fmla="*/ 61 h 61" name="T37"/>
                  <a:gd fmla="*/ 47 w 67" name="T38"/>
                  <a:gd fmla="*/ 58 h 61" name="T39"/>
                  <a:gd fmla="*/ 56 w 67" name="T40"/>
                  <a:gd fmla="*/ 54 h 61" name="T41"/>
                  <a:gd fmla="*/ 61 w 67" name="T42"/>
                  <a:gd fmla="*/ 49 h 61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1" w="67">
                    <a:moveTo>
                      <a:pt x="61" y="49"/>
                    </a:moveTo>
                    <a:cubicBezTo>
                      <a:pt x="62" y="48"/>
                      <a:pt x="61" y="45"/>
                      <a:pt x="62" y="43"/>
                    </a:cubicBezTo>
                    <a:cubicBezTo>
                      <a:pt x="62" y="43"/>
                      <a:pt x="65" y="41"/>
                      <a:pt x="65" y="41"/>
                    </a:cubicBezTo>
                    <a:cubicBezTo>
                      <a:pt x="67" y="29"/>
                      <a:pt x="52" y="19"/>
                      <a:pt x="38" y="21"/>
                    </a:cubicBezTo>
                    <a:cubicBezTo>
                      <a:pt x="39" y="0"/>
                      <a:pt x="1" y="3"/>
                      <a:pt x="0" y="19"/>
                    </a:cubicBezTo>
                    <a:cubicBezTo>
                      <a:pt x="0" y="23"/>
                      <a:pt x="3" y="25"/>
                      <a:pt x="4" y="30"/>
                    </a:cubicBezTo>
                    <a:cubicBezTo>
                      <a:pt x="7" y="31"/>
                      <a:pt x="12" y="31"/>
                      <a:pt x="15" y="31"/>
                    </a:cubicBezTo>
                    <a:cubicBezTo>
                      <a:pt x="15" y="33"/>
                      <a:pt x="15" y="36"/>
                      <a:pt x="14" y="38"/>
                    </a:cubicBezTo>
                    <a:cubicBezTo>
                      <a:pt x="13" y="37"/>
                      <a:pt x="13" y="37"/>
                      <a:pt x="12" y="38"/>
                    </a:cubicBezTo>
                    <a:cubicBezTo>
                      <a:pt x="12" y="37"/>
                      <a:pt x="12" y="36"/>
                      <a:pt x="11" y="36"/>
                    </a:cubicBezTo>
                    <a:cubicBezTo>
                      <a:pt x="12" y="37"/>
                      <a:pt x="8" y="39"/>
                      <a:pt x="11" y="40"/>
                    </a:cubicBezTo>
                    <a:cubicBezTo>
                      <a:pt x="11" y="39"/>
                      <a:pt x="12" y="40"/>
                      <a:pt x="14" y="38"/>
                    </a:cubicBezTo>
                    <a:cubicBezTo>
                      <a:pt x="14" y="38"/>
                      <a:pt x="14" y="39"/>
                      <a:pt x="14" y="38"/>
                    </a:cubicBezTo>
                    <a:cubicBezTo>
                      <a:pt x="14" y="43"/>
                      <a:pt x="14" y="48"/>
                      <a:pt x="18" y="53"/>
                    </a:cubicBezTo>
                    <a:cubicBezTo>
                      <a:pt x="19" y="53"/>
                      <a:pt x="20" y="53"/>
                      <a:pt x="22" y="53"/>
                    </a:cubicBezTo>
                    <a:cubicBezTo>
                      <a:pt x="23" y="55"/>
                      <a:pt x="21" y="55"/>
                      <a:pt x="21" y="56"/>
                    </a:cubicBezTo>
                    <a:cubicBezTo>
                      <a:pt x="27" y="53"/>
                      <a:pt x="28" y="58"/>
                      <a:pt x="30" y="59"/>
                    </a:cubicBezTo>
                    <a:cubicBezTo>
                      <a:pt x="31" y="59"/>
                      <a:pt x="33" y="58"/>
                      <a:pt x="34" y="58"/>
                    </a:cubicBezTo>
                    <a:cubicBezTo>
                      <a:pt x="37" y="59"/>
                      <a:pt x="34" y="61"/>
                      <a:pt x="38" y="61"/>
                    </a:cubicBezTo>
                    <a:cubicBezTo>
                      <a:pt x="37" y="56"/>
                      <a:pt x="42" y="58"/>
                      <a:pt x="47" y="58"/>
                    </a:cubicBezTo>
                    <a:cubicBezTo>
                      <a:pt x="50" y="57"/>
                      <a:pt x="50" y="54"/>
                      <a:pt x="56" y="54"/>
                    </a:cubicBezTo>
                    <a:cubicBezTo>
                      <a:pt x="55" y="50"/>
                      <a:pt x="60" y="50"/>
                      <a:pt x="6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Freeform 209"/>
              <p:cNvSpPr/>
              <p:nvPr/>
            </p:nvSpPr>
            <p:spPr bwMode="auto">
              <a:xfrm flipH="1">
                <a:off x="4506" y="2337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210"/>
              <p:cNvSpPr/>
              <p:nvPr/>
            </p:nvSpPr>
            <p:spPr bwMode="auto">
              <a:xfrm>
                <a:off x="2811" y="1812"/>
                <a:ext cx="57" cy="34"/>
              </a:xfrm>
              <a:custGeom>
                <a:gdLst>
                  <a:gd fmla="*/ 11 w 24" name="T0"/>
                  <a:gd fmla="*/ 13 h 14" name="T1"/>
                  <a:gd fmla="*/ 19 w 24" name="T2"/>
                  <a:gd fmla="*/ 11 h 14" name="T3"/>
                  <a:gd fmla="*/ 11 w 24" name="T4"/>
                  <a:gd fmla="*/ 13 h 1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4" w="24">
                    <a:moveTo>
                      <a:pt x="11" y="13"/>
                    </a:moveTo>
                    <a:cubicBezTo>
                      <a:pt x="12" y="13"/>
                      <a:pt x="18" y="14"/>
                      <a:pt x="19" y="11"/>
                    </a:cubicBezTo>
                    <a:cubicBezTo>
                      <a:pt x="24" y="0"/>
                      <a:pt x="0" y="5"/>
                      <a:pt x="1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211"/>
              <p:cNvSpPr/>
              <p:nvPr/>
            </p:nvSpPr>
            <p:spPr bwMode="auto">
              <a:xfrm>
                <a:off x="2859" y="1789"/>
                <a:ext cx="2" cy="2"/>
              </a:xfrm>
              <a:custGeom>
                <a:gdLst>
                  <a:gd fmla="*/ 0 w 1" name="T0"/>
                  <a:gd fmla="*/ 1 h 1" name="T1"/>
                  <a:gd fmla="*/ 0 w 1" name="T2"/>
                  <a:gd fmla="*/ 1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212"/>
              <p:cNvSpPr/>
              <p:nvPr/>
            </p:nvSpPr>
            <p:spPr bwMode="auto">
              <a:xfrm>
                <a:off x="2892" y="1679"/>
                <a:ext cx="5" cy="3"/>
              </a:xfrm>
              <a:custGeom>
                <a:gdLst>
                  <a:gd fmla="*/ 0 w 2" name="T0"/>
                  <a:gd fmla="*/ 0 h 1" name="T1"/>
                  <a:gd fmla="*/ 0 w 2" name="T2"/>
                  <a:gd fmla="*/ 0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213"/>
              <p:cNvSpPr/>
              <p:nvPr/>
            </p:nvSpPr>
            <p:spPr bwMode="auto">
              <a:xfrm>
                <a:off x="2861" y="1798"/>
                <a:ext cx="2" cy="2"/>
              </a:xfrm>
              <a:custGeom>
                <a:gdLst>
                  <a:gd fmla="*/ 1 w 1" name="T0"/>
                  <a:gd fmla="*/ 0 h 1" name="T1"/>
                  <a:gd fmla="*/ 1 w 1" name="T2"/>
                  <a:gd fmla="*/ 0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214"/>
              <p:cNvSpPr/>
              <p:nvPr/>
            </p:nvSpPr>
            <p:spPr bwMode="auto">
              <a:xfrm>
                <a:off x="2698" y="1862"/>
                <a:ext cx="14" cy="12"/>
              </a:xfrm>
              <a:custGeom>
                <a:gdLst>
                  <a:gd fmla="*/ 0 w 6" name="T0"/>
                  <a:gd fmla="*/ 1 h 5" name="T1"/>
                  <a:gd fmla="*/ 6 w 6" name="T2"/>
                  <a:gd fmla="*/ 1 h 5" name="T3"/>
                  <a:gd fmla="*/ 0 w 6" name="T4"/>
                  <a:gd fmla="*/ 1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6">
                    <a:moveTo>
                      <a:pt x="0" y="1"/>
                    </a:moveTo>
                    <a:cubicBezTo>
                      <a:pt x="0" y="5"/>
                      <a:pt x="6" y="5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215"/>
              <p:cNvSpPr/>
              <p:nvPr/>
            </p:nvSpPr>
            <p:spPr bwMode="auto">
              <a:xfrm>
                <a:off x="2700" y="1869"/>
                <a:ext cx="31" cy="15"/>
              </a:xfrm>
              <a:custGeom>
                <a:gdLst>
                  <a:gd fmla="*/ 4 w 13" name="T0"/>
                  <a:gd fmla="*/ 6 h 6" name="T1"/>
                  <a:gd fmla="*/ 4 w 13" name="T2"/>
                  <a:gd fmla="*/ 6 h 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6" w="13">
                    <a:moveTo>
                      <a:pt x="4" y="6"/>
                    </a:moveTo>
                    <a:cubicBezTo>
                      <a:pt x="13" y="4"/>
                      <a:pt x="0" y="0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216"/>
              <p:cNvSpPr>
                <a:spLocks noEditPoints="1"/>
              </p:cNvSpPr>
              <p:nvPr/>
            </p:nvSpPr>
            <p:spPr bwMode="auto">
              <a:xfrm>
                <a:off x="2499" y="1478"/>
                <a:ext cx="452" cy="223"/>
              </a:xfrm>
              <a:custGeom>
                <a:gdLst>
                  <a:gd fmla="*/ 48 w 191" name="T0"/>
                  <a:gd fmla="*/ 37 h 94" name="T1"/>
                  <a:gd fmla="*/ 64 w 191" name="T2"/>
                  <a:gd fmla="*/ 28 h 94" name="T3"/>
                  <a:gd fmla="*/ 64 w 191" name="T4"/>
                  <a:gd fmla="*/ 44 h 94" name="T5"/>
                  <a:gd fmla="*/ 38 w 191" name="T6"/>
                  <a:gd fmla="*/ 51 h 94" name="T7"/>
                  <a:gd fmla="*/ 23 w 191" name="T8"/>
                  <a:gd fmla="*/ 60 h 94" name="T9"/>
                  <a:gd fmla="*/ 38 w 191" name="T10"/>
                  <a:gd fmla="*/ 56 h 94" name="T11"/>
                  <a:gd fmla="*/ 95 w 191" name="T12"/>
                  <a:gd fmla="*/ 47 h 94" name="T13"/>
                  <a:gd fmla="*/ 91 w 191" name="T14"/>
                  <a:gd fmla="*/ 69 h 94" name="T15"/>
                  <a:gd fmla="*/ 120 w 191" name="T16"/>
                  <a:gd fmla="*/ 71 h 94" name="T17"/>
                  <a:gd fmla="*/ 143 w 191" name="T18"/>
                  <a:gd fmla="*/ 76 h 94" name="T19"/>
                  <a:gd fmla="*/ 140 w 191" name="T20"/>
                  <a:gd fmla="*/ 94 h 94" name="T21"/>
                  <a:gd fmla="*/ 166 w 191" name="T22"/>
                  <a:gd fmla="*/ 73 h 94" name="T23"/>
                  <a:gd fmla="*/ 170 w 191" name="T24"/>
                  <a:gd fmla="*/ 82 h 94" name="T25"/>
                  <a:gd fmla="*/ 173 w 191" name="T26"/>
                  <a:gd fmla="*/ 87 h 94" name="T27"/>
                  <a:gd fmla="*/ 178 w 191" name="T28"/>
                  <a:gd fmla="*/ 79 h 94" name="T29"/>
                  <a:gd fmla="*/ 179 w 191" name="T30"/>
                  <a:gd fmla="*/ 42 h 94" name="T31"/>
                  <a:gd fmla="*/ 175 w 191" name="T32"/>
                  <a:gd fmla="*/ 46 h 94" name="T33"/>
                  <a:gd fmla="*/ 173 w 191" name="T34"/>
                  <a:gd fmla="*/ 43 h 94" name="T35"/>
                  <a:gd fmla="*/ 174 w 191" name="T36"/>
                  <a:gd fmla="*/ 36 h 94" name="T37"/>
                  <a:gd fmla="*/ 162 w 191" name="T38"/>
                  <a:gd fmla="*/ 33 h 94" name="T39"/>
                  <a:gd fmla="*/ 153 w 191" name="T40"/>
                  <a:gd fmla="*/ 39 h 94" name="T41"/>
                  <a:gd fmla="*/ 139 w 191" name="T42"/>
                  <a:gd fmla="*/ 35 h 94" name="T43"/>
                  <a:gd fmla="*/ 130 w 191" name="T44"/>
                  <a:gd fmla="*/ 26 h 94" name="T45"/>
                  <a:gd fmla="*/ 123 w 191" name="T46"/>
                  <a:gd fmla="*/ 15 h 94" name="T47"/>
                  <a:gd fmla="*/ 120 w 191" name="T48"/>
                  <a:gd fmla="*/ 9 h 94" name="T49"/>
                  <a:gd fmla="*/ 113 w 191" name="T50"/>
                  <a:gd fmla="*/ 12 h 94" name="T51"/>
                  <a:gd fmla="*/ 102 w 191" name="T52"/>
                  <a:gd fmla="*/ 3 h 94" name="T53"/>
                  <a:gd fmla="*/ 72 w 191" name="T54"/>
                  <a:gd fmla="*/ 5 h 94" name="T55"/>
                  <a:gd fmla="*/ 47 w 191" name="T56"/>
                  <a:gd fmla="*/ 25 h 94" name="T57"/>
                  <a:gd fmla="*/ 17 w 191" name="T58"/>
                  <a:gd fmla="*/ 39 h 94" name="T59"/>
                  <a:gd fmla="*/ 16 w 191" name="T60"/>
                  <a:gd fmla="*/ 39 h 94" name="T61"/>
                  <a:gd fmla="*/ 0 w 191" name="T62"/>
                  <a:gd fmla="*/ 35 h 94" name="T63"/>
                  <a:gd fmla="*/ 12 w 191" name="T64"/>
                  <a:gd fmla="*/ 42 h 94" name="T65"/>
                  <a:gd fmla="*/ 170 w 191" name="T66"/>
                  <a:gd fmla="*/ 34 h 94" name="T67"/>
                  <a:gd fmla="*/ 109 w 191" name="T68"/>
                  <a:gd fmla="*/ 50 h 9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94" w="191">
                    <a:moveTo>
                      <a:pt x="12" y="42"/>
                    </a:moveTo>
                    <a:cubicBezTo>
                      <a:pt x="21" y="42"/>
                      <a:pt x="38" y="40"/>
                      <a:pt x="48" y="37"/>
                    </a:cubicBezTo>
                    <a:cubicBezTo>
                      <a:pt x="47" y="35"/>
                      <a:pt x="43" y="36"/>
                      <a:pt x="42" y="35"/>
                    </a:cubicBezTo>
                    <a:cubicBezTo>
                      <a:pt x="44" y="33"/>
                      <a:pt x="58" y="28"/>
                      <a:pt x="64" y="28"/>
                    </a:cubicBezTo>
                    <a:cubicBezTo>
                      <a:pt x="66" y="29"/>
                      <a:pt x="78" y="36"/>
                      <a:pt x="79" y="37"/>
                    </a:cubicBezTo>
                    <a:cubicBezTo>
                      <a:pt x="86" y="46"/>
                      <a:pt x="72" y="43"/>
                      <a:pt x="64" y="44"/>
                    </a:cubicBezTo>
                    <a:cubicBezTo>
                      <a:pt x="57" y="45"/>
                      <a:pt x="55" y="50"/>
                      <a:pt x="51" y="46"/>
                    </a:cubicBezTo>
                    <a:cubicBezTo>
                      <a:pt x="48" y="50"/>
                      <a:pt x="44" y="48"/>
                      <a:pt x="38" y="51"/>
                    </a:cubicBezTo>
                    <a:cubicBezTo>
                      <a:pt x="35" y="53"/>
                      <a:pt x="34" y="56"/>
                      <a:pt x="32" y="57"/>
                    </a:cubicBezTo>
                    <a:cubicBezTo>
                      <a:pt x="29" y="58"/>
                      <a:pt x="23" y="57"/>
                      <a:pt x="23" y="60"/>
                    </a:cubicBezTo>
                    <a:cubicBezTo>
                      <a:pt x="22" y="64"/>
                      <a:pt x="32" y="70"/>
                      <a:pt x="37" y="68"/>
                    </a:cubicBezTo>
                    <a:cubicBezTo>
                      <a:pt x="45" y="65"/>
                      <a:pt x="37" y="59"/>
                      <a:pt x="38" y="56"/>
                    </a:cubicBezTo>
                    <a:cubicBezTo>
                      <a:pt x="41" y="49"/>
                      <a:pt x="65" y="49"/>
                      <a:pt x="75" y="47"/>
                    </a:cubicBezTo>
                    <a:cubicBezTo>
                      <a:pt x="80" y="46"/>
                      <a:pt x="90" y="42"/>
                      <a:pt x="95" y="47"/>
                    </a:cubicBezTo>
                    <a:cubicBezTo>
                      <a:pt x="100" y="54"/>
                      <a:pt x="83" y="64"/>
                      <a:pt x="83" y="64"/>
                    </a:cubicBezTo>
                    <a:cubicBezTo>
                      <a:pt x="83" y="66"/>
                      <a:pt x="90" y="69"/>
                      <a:pt x="91" y="69"/>
                    </a:cubicBezTo>
                    <a:cubicBezTo>
                      <a:pt x="99" y="71"/>
                      <a:pt x="109" y="62"/>
                      <a:pt x="115" y="67"/>
                    </a:cubicBezTo>
                    <a:cubicBezTo>
                      <a:pt x="118" y="68"/>
                      <a:pt x="119" y="69"/>
                      <a:pt x="120" y="71"/>
                    </a:cubicBezTo>
                    <a:cubicBezTo>
                      <a:pt x="134" y="69"/>
                      <a:pt x="129" y="74"/>
                      <a:pt x="131" y="79"/>
                    </a:cubicBezTo>
                    <a:cubicBezTo>
                      <a:pt x="134" y="86"/>
                      <a:pt x="141" y="76"/>
                      <a:pt x="143" y="76"/>
                    </a:cubicBezTo>
                    <a:cubicBezTo>
                      <a:pt x="149" y="75"/>
                      <a:pt x="151" y="84"/>
                      <a:pt x="148" y="89"/>
                    </a:cubicBezTo>
                    <a:cubicBezTo>
                      <a:pt x="146" y="93"/>
                      <a:pt x="142" y="92"/>
                      <a:pt x="140" y="94"/>
                    </a:cubicBezTo>
                    <a:cubicBezTo>
                      <a:pt x="144" y="94"/>
                      <a:pt x="150" y="91"/>
                      <a:pt x="154" y="88"/>
                    </a:cubicBezTo>
                    <a:cubicBezTo>
                      <a:pt x="158" y="83"/>
                      <a:pt x="156" y="74"/>
                      <a:pt x="166" y="73"/>
                    </a:cubicBezTo>
                    <a:cubicBezTo>
                      <a:pt x="166" y="77"/>
                      <a:pt x="170" y="79"/>
                      <a:pt x="165" y="83"/>
                    </a:cubicBezTo>
                    <a:cubicBezTo>
                      <a:pt x="167" y="82"/>
                      <a:pt x="167" y="81"/>
                      <a:pt x="170" y="82"/>
                    </a:cubicBezTo>
                    <a:cubicBezTo>
                      <a:pt x="171" y="84"/>
                      <a:pt x="168" y="84"/>
                      <a:pt x="168" y="85"/>
                    </a:cubicBezTo>
                    <a:cubicBezTo>
                      <a:pt x="170" y="84"/>
                      <a:pt x="174" y="84"/>
                      <a:pt x="173" y="87"/>
                    </a:cubicBezTo>
                    <a:cubicBezTo>
                      <a:pt x="174" y="87"/>
                      <a:pt x="176" y="87"/>
                      <a:pt x="177" y="87"/>
                    </a:cubicBezTo>
                    <a:cubicBezTo>
                      <a:pt x="178" y="84"/>
                      <a:pt x="179" y="82"/>
                      <a:pt x="178" y="79"/>
                    </a:cubicBezTo>
                    <a:cubicBezTo>
                      <a:pt x="191" y="71"/>
                      <a:pt x="189" y="57"/>
                      <a:pt x="186" y="43"/>
                    </a:cubicBezTo>
                    <a:cubicBezTo>
                      <a:pt x="183" y="43"/>
                      <a:pt x="182" y="42"/>
                      <a:pt x="179" y="42"/>
                    </a:cubicBezTo>
                    <a:cubicBezTo>
                      <a:pt x="181" y="44"/>
                      <a:pt x="180" y="46"/>
                      <a:pt x="180" y="48"/>
                    </a:cubicBezTo>
                    <a:cubicBezTo>
                      <a:pt x="177" y="49"/>
                      <a:pt x="176" y="47"/>
                      <a:pt x="175" y="46"/>
                    </a:cubicBezTo>
                    <a:cubicBezTo>
                      <a:pt x="172" y="46"/>
                      <a:pt x="174" y="49"/>
                      <a:pt x="172" y="49"/>
                    </a:cubicBezTo>
                    <a:cubicBezTo>
                      <a:pt x="166" y="48"/>
                      <a:pt x="172" y="45"/>
                      <a:pt x="173" y="43"/>
                    </a:cubicBezTo>
                    <a:cubicBezTo>
                      <a:pt x="175" y="39"/>
                      <a:pt x="172" y="37"/>
                      <a:pt x="176" y="39"/>
                    </a:cubicBezTo>
                    <a:cubicBezTo>
                      <a:pt x="178" y="36"/>
                      <a:pt x="174" y="37"/>
                      <a:pt x="174" y="36"/>
                    </a:cubicBezTo>
                    <a:cubicBezTo>
                      <a:pt x="176" y="32"/>
                      <a:pt x="174" y="30"/>
                      <a:pt x="171" y="26"/>
                    </a:cubicBezTo>
                    <a:cubicBezTo>
                      <a:pt x="167" y="26"/>
                      <a:pt x="163" y="28"/>
                      <a:pt x="162" y="33"/>
                    </a:cubicBezTo>
                    <a:cubicBezTo>
                      <a:pt x="161" y="35"/>
                      <a:pt x="165" y="37"/>
                      <a:pt x="164" y="39"/>
                    </a:cubicBezTo>
                    <a:cubicBezTo>
                      <a:pt x="162" y="41"/>
                      <a:pt x="158" y="41"/>
                      <a:pt x="153" y="39"/>
                    </a:cubicBezTo>
                    <a:cubicBezTo>
                      <a:pt x="153" y="37"/>
                      <a:pt x="156" y="38"/>
                      <a:pt x="157" y="37"/>
                    </a:cubicBezTo>
                    <a:cubicBezTo>
                      <a:pt x="153" y="32"/>
                      <a:pt x="147" y="33"/>
                      <a:pt x="139" y="35"/>
                    </a:cubicBezTo>
                    <a:cubicBezTo>
                      <a:pt x="138" y="33"/>
                      <a:pt x="137" y="31"/>
                      <a:pt x="132" y="32"/>
                    </a:cubicBezTo>
                    <a:cubicBezTo>
                      <a:pt x="130" y="30"/>
                      <a:pt x="130" y="29"/>
                      <a:pt x="130" y="26"/>
                    </a:cubicBezTo>
                    <a:cubicBezTo>
                      <a:pt x="124" y="24"/>
                      <a:pt x="118" y="22"/>
                      <a:pt x="116" y="17"/>
                    </a:cubicBezTo>
                    <a:cubicBezTo>
                      <a:pt x="120" y="17"/>
                      <a:pt x="120" y="16"/>
                      <a:pt x="123" y="15"/>
                    </a:cubicBezTo>
                    <a:cubicBezTo>
                      <a:pt x="122" y="13"/>
                      <a:pt x="117" y="14"/>
                      <a:pt x="117" y="11"/>
                    </a:cubicBezTo>
                    <a:cubicBezTo>
                      <a:pt x="116" y="9"/>
                      <a:pt x="120" y="11"/>
                      <a:pt x="120" y="9"/>
                    </a:cubicBezTo>
                    <a:cubicBezTo>
                      <a:pt x="120" y="8"/>
                      <a:pt x="120" y="7"/>
                      <a:pt x="120" y="7"/>
                    </a:cubicBezTo>
                    <a:cubicBezTo>
                      <a:pt x="115" y="5"/>
                      <a:pt x="112" y="9"/>
                      <a:pt x="113" y="12"/>
                    </a:cubicBezTo>
                    <a:cubicBezTo>
                      <a:pt x="112" y="12"/>
                      <a:pt x="111" y="12"/>
                      <a:pt x="110" y="12"/>
                    </a:cubicBezTo>
                    <a:cubicBezTo>
                      <a:pt x="110" y="7"/>
                      <a:pt x="105" y="6"/>
                      <a:pt x="102" y="3"/>
                    </a:cubicBezTo>
                    <a:cubicBezTo>
                      <a:pt x="96" y="7"/>
                      <a:pt x="94" y="1"/>
                      <a:pt x="90" y="1"/>
                    </a:cubicBezTo>
                    <a:cubicBezTo>
                      <a:pt x="84" y="0"/>
                      <a:pt x="80" y="4"/>
                      <a:pt x="72" y="5"/>
                    </a:cubicBezTo>
                    <a:cubicBezTo>
                      <a:pt x="71" y="12"/>
                      <a:pt x="79" y="21"/>
                      <a:pt x="74" y="24"/>
                    </a:cubicBezTo>
                    <a:cubicBezTo>
                      <a:pt x="67" y="28"/>
                      <a:pt x="57" y="23"/>
                      <a:pt x="47" y="25"/>
                    </a:cubicBezTo>
                    <a:cubicBezTo>
                      <a:pt x="48" y="28"/>
                      <a:pt x="48" y="29"/>
                      <a:pt x="46" y="30"/>
                    </a:cubicBezTo>
                    <a:cubicBezTo>
                      <a:pt x="38" y="35"/>
                      <a:pt x="27" y="39"/>
                      <a:pt x="17" y="39"/>
                    </a:cubicBezTo>
                    <a:cubicBezTo>
                      <a:pt x="17" y="40"/>
                      <a:pt x="16" y="40"/>
                      <a:pt x="16" y="39"/>
                    </a:cubicBezTo>
                    <a:cubicBezTo>
                      <a:pt x="15" y="39"/>
                      <a:pt x="16" y="38"/>
                      <a:pt x="16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35" y="32"/>
                      <a:pt x="2" y="22"/>
                      <a:pt x="0" y="35"/>
                    </a:cubicBezTo>
                    <a:cubicBezTo>
                      <a:pt x="3" y="37"/>
                      <a:pt x="9" y="39"/>
                      <a:pt x="14" y="39"/>
                    </a:cubicBezTo>
                    <a:cubicBezTo>
                      <a:pt x="16" y="40"/>
                      <a:pt x="11" y="41"/>
                      <a:pt x="12" y="42"/>
                    </a:cubicBezTo>
                    <a:close/>
                    <a:moveTo>
                      <a:pt x="170" y="34"/>
                    </a:moveTo>
                    <a:cubicBezTo>
                      <a:pt x="170" y="34"/>
                      <a:pt x="171" y="34"/>
                      <a:pt x="170" y="34"/>
                    </a:cubicBezTo>
                    <a:close/>
                    <a:moveTo>
                      <a:pt x="109" y="50"/>
                    </a:moveTo>
                    <a:cubicBezTo>
                      <a:pt x="110" y="48"/>
                      <a:pt x="111" y="53"/>
                      <a:pt x="10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217"/>
              <p:cNvSpPr/>
              <p:nvPr/>
            </p:nvSpPr>
            <p:spPr bwMode="auto">
              <a:xfrm>
                <a:off x="2856" y="1791"/>
                <a:ext cx="3" cy="2"/>
              </a:xfrm>
              <a:custGeom>
                <a:gdLst>
                  <a:gd fmla="*/ 1 w 1" name="T0"/>
                  <a:gd fmla="*/ 0 h 1" name="T1"/>
                  <a:gd fmla="*/ 1 w 1" name="T2"/>
                  <a:gd fmla="*/ 0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218"/>
              <p:cNvSpPr/>
              <p:nvPr/>
            </p:nvSpPr>
            <p:spPr bwMode="auto">
              <a:xfrm>
                <a:off x="2762" y="1637"/>
                <a:ext cx="14" cy="9"/>
              </a:xfrm>
              <a:custGeom>
                <a:gdLst>
                  <a:gd fmla="*/ 0 w 6" name="T0"/>
                  <a:gd fmla="*/ 2 h 4" name="T1"/>
                  <a:gd fmla="*/ 4 w 6" name="T2"/>
                  <a:gd fmla="*/ 4 h 4" name="T3"/>
                  <a:gd fmla="*/ 4 w 6" name="T4"/>
                  <a:gd fmla="*/ 0 h 4" name="T5"/>
                  <a:gd fmla="*/ 0 w 6" name="T6"/>
                  <a:gd fmla="*/ 2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6">
                    <a:moveTo>
                      <a:pt x="0" y="2"/>
                    </a:moveTo>
                    <a:cubicBezTo>
                      <a:pt x="2" y="3"/>
                      <a:pt x="2" y="4"/>
                      <a:pt x="4" y="4"/>
                    </a:cubicBezTo>
                    <a:cubicBezTo>
                      <a:pt x="6" y="3"/>
                      <a:pt x="5" y="1"/>
                      <a:pt x="4" y="0"/>
                    </a:cubicBezTo>
                    <a:cubicBezTo>
                      <a:pt x="3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219"/>
              <p:cNvSpPr/>
              <p:nvPr/>
            </p:nvSpPr>
            <p:spPr bwMode="auto">
              <a:xfrm>
                <a:off x="2920" y="1577"/>
                <a:ext cx="3" cy="0"/>
              </a:xfrm>
              <a:custGeom>
                <a:gdLst>
                  <a:gd fmla="*/ 1 w 1" name="T0"/>
                  <a:gd fmla="*/ 1 w 1" name="T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220"/>
              <p:cNvSpPr/>
              <p:nvPr/>
            </p:nvSpPr>
            <p:spPr bwMode="auto">
              <a:xfrm>
                <a:off x="4158" y="2588"/>
                <a:ext cx="17" cy="8"/>
              </a:xfrm>
              <a:custGeom>
                <a:gdLst>
                  <a:gd fmla="*/ 0 w 7" name="T0"/>
                  <a:gd fmla="*/ 3 h 3" name="T1"/>
                  <a:gd fmla="*/ 7 w 7" name="T2"/>
                  <a:gd fmla="*/ 1 h 3" name="T3"/>
                  <a:gd fmla="*/ 0 w 7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7">
                    <a:moveTo>
                      <a:pt x="0" y="3"/>
                    </a:moveTo>
                    <a:cubicBezTo>
                      <a:pt x="3" y="3"/>
                      <a:pt x="5" y="2"/>
                      <a:pt x="7" y="1"/>
                    </a:cubicBezTo>
                    <a:cubicBezTo>
                      <a:pt x="5" y="0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221"/>
              <p:cNvSpPr/>
              <p:nvPr/>
            </p:nvSpPr>
            <p:spPr bwMode="auto">
              <a:xfrm>
                <a:off x="2916" y="1568"/>
                <a:ext cx="14" cy="7"/>
              </a:xfrm>
              <a:custGeom>
                <a:gdLst>
                  <a:gd fmla="*/ 0 w 6" name="T0"/>
                  <a:gd fmla="*/ 1 h 3" name="T1"/>
                  <a:gd fmla="*/ 0 w 6" name="T2"/>
                  <a:gd fmla="*/ 1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6">
                    <a:moveTo>
                      <a:pt x="0" y="1"/>
                    </a:moveTo>
                    <a:cubicBezTo>
                      <a:pt x="2" y="3"/>
                      <a:pt x="6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222"/>
              <p:cNvSpPr/>
              <p:nvPr/>
            </p:nvSpPr>
            <p:spPr bwMode="auto">
              <a:xfrm>
                <a:off x="4177" y="2588"/>
                <a:ext cx="5" cy="3"/>
              </a:xfrm>
              <a:custGeom>
                <a:gdLst>
                  <a:gd fmla="*/ 2 w 2" name="T0"/>
                  <a:gd fmla="*/ 1 h 1" name="T1"/>
                  <a:gd fmla="*/ 0 w 2" name="T2"/>
                  <a:gd fmla="*/ 0 h 1" name="T3"/>
                  <a:gd fmla="*/ 2 w 2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223"/>
              <p:cNvSpPr/>
              <p:nvPr/>
            </p:nvSpPr>
            <p:spPr bwMode="auto">
              <a:xfrm>
                <a:off x="2608" y="1518"/>
                <a:ext cx="9" cy="5"/>
              </a:xfrm>
              <a:custGeom>
                <a:gdLst>
                  <a:gd fmla="*/ 2 w 4" name="T0"/>
                  <a:gd fmla="*/ 2 h 2" name="T1"/>
                  <a:gd fmla="*/ 4 w 4" name="T2"/>
                  <a:gd fmla="*/ 1 h 2" name="T3"/>
                  <a:gd fmla="*/ 2 w 4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2" y="2"/>
                    </a:moveTo>
                    <a:cubicBezTo>
                      <a:pt x="3" y="2"/>
                      <a:pt x="3" y="1"/>
                      <a:pt x="4" y="1"/>
                    </a:cubicBezTo>
                    <a:cubicBezTo>
                      <a:pt x="3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224"/>
              <p:cNvSpPr/>
              <p:nvPr/>
            </p:nvSpPr>
            <p:spPr bwMode="auto">
              <a:xfrm>
                <a:off x="2575" y="1537"/>
                <a:ext cx="33" cy="17"/>
              </a:xfrm>
              <a:custGeom>
                <a:gdLst>
                  <a:gd fmla="*/ 0 w 14" name="T0"/>
                  <a:gd fmla="*/ 7 h 7" name="T1"/>
                  <a:gd fmla="*/ 14 w 14" name="T2"/>
                  <a:gd fmla="*/ 0 h 7" name="T3"/>
                  <a:gd fmla="*/ 0 w 14" name="T4"/>
                  <a:gd fmla="*/ 7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14">
                    <a:moveTo>
                      <a:pt x="0" y="7"/>
                    </a:moveTo>
                    <a:cubicBezTo>
                      <a:pt x="5" y="3"/>
                      <a:pt x="10" y="2"/>
                      <a:pt x="14" y="0"/>
                    </a:cubicBezTo>
                    <a:cubicBezTo>
                      <a:pt x="7" y="0"/>
                      <a:pt x="1" y="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225"/>
              <p:cNvSpPr/>
              <p:nvPr/>
            </p:nvSpPr>
            <p:spPr bwMode="auto">
              <a:xfrm>
                <a:off x="2880" y="1860"/>
                <a:ext cx="10" cy="7"/>
              </a:xfrm>
              <a:custGeom>
                <a:gdLst>
                  <a:gd fmla="*/ 0 w 4" name="T0"/>
                  <a:gd fmla="*/ 3 h 3" name="T1"/>
                  <a:gd fmla="*/ 0 w 4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4">
                    <a:moveTo>
                      <a:pt x="0" y="3"/>
                    </a:moveTo>
                    <a:cubicBezTo>
                      <a:pt x="4" y="3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226"/>
              <p:cNvSpPr/>
              <p:nvPr/>
            </p:nvSpPr>
            <p:spPr bwMode="auto">
              <a:xfrm>
                <a:off x="2840" y="1831"/>
                <a:ext cx="45" cy="22"/>
              </a:xfrm>
              <a:custGeom>
                <a:gdLst>
                  <a:gd fmla="*/ 17 w 19" name="T0"/>
                  <a:gd fmla="*/ 3 h 9" name="T1"/>
                  <a:gd fmla="*/ 10 w 19" name="T2"/>
                  <a:gd fmla="*/ 8 h 9" name="T3"/>
                  <a:gd fmla="*/ 17 w 19" name="T4"/>
                  <a:gd fmla="*/ 3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19">
                    <a:moveTo>
                      <a:pt x="17" y="3"/>
                    </a:moveTo>
                    <a:cubicBezTo>
                      <a:pt x="15" y="0"/>
                      <a:pt x="0" y="4"/>
                      <a:pt x="10" y="8"/>
                    </a:cubicBezTo>
                    <a:cubicBezTo>
                      <a:pt x="14" y="9"/>
                      <a:pt x="19" y="7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227"/>
              <p:cNvSpPr/>
              <p:nvPr/>
            </p:nvSpPr>
            <p:spPr bwMode="auto">
              <a:xfrm>
                <a:off x="2861" y="1860"/>
                <a:ext cx="10" cy="7"/>
              </a:xfrm>
              <a:custGeom>
                <a:gdLst>
                  <a:gd fmla="*/ 3 w 4" name="T0"/>
                  <a:gd fmla="*/ 0 h 3" name="T1"/>
                  <a:gd fmla="*/ 1 w 4" name="T2"/>
                  <a:gd fmla="*/ 3 h 3" name="T3"/>
                  <a:gd fmla="*/ 3 w 4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3" y="0"/>
                    </a:moveTo>
                    <a:cubicBezTo>
                      <a:pt x="2" y="1"/>
                      <a:pt x="0" y="1"/>
                      <a:pt x="1" y="3"/>
                    </a:cubicBezTo>
                    <a:cubicBezTo>
                      <a:pt x="2" y="3"/>
                      <a:pt x="4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228"/>
              <p:cNvSpPr/>
              <p:nvPr/>
            </p:nvSpPr>
            <p:spPr bwMode="auto">
              <a:xfrm>
                <a:off x="2814" y="1931"/>
                <a:ext cx="7" cy="10"/>
              </a:xfrm>
              <a:custGeom>
                <a:gdLst>
                  <a:gd fmla="*/ 1 w 3" name="T0"/>
                  <a:gd fmla="*/ 0 h 4" name="T1"/>
                  <a:gd fmla="*/ 1 w 3" name="T2"/>
                  <a:gd fmla="*/ 0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3">
                    <a:moveTo>
                      <a:pt x="1" y="0"/>
                    </a:moveTo>
                    <a:cubicBezTo>
                      <a:pt x="0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229"/>
              <p:cNvSpPr/>
              <p:nvPr/>
            </p:nvSpPr>
            <p:spPr bwMode="auto">
              <a:xfrm>
                <a:off x="2752" y="1926"/>
                <a:ext cx="3" cy="3"/>
              </a:xfrm>
              <a:custGeom>
                <a:gdLst>
                  <a:gd fmla="*/ 1 w 1" name="T0"/>
                  <a:gd fmla="*/ 0 h 1" name="T1"/>
                  <a:gd fmla="*/ 1 w 1" name="T2"/>
                  <a:gd fmla="*/ 0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230"/>
              <p:cNvSpPr/>
              <p:nvPr/>
            </p:nvSpPr>
            <p:spPr bwMode="auto">
              <a:xfrm>
                <a:off x="4182" y="2560"/>
                <a:ext cx="2" cy="2"/>
              </a:xfrm>
              <a:custGeom>
                <a:gdLst>
                  <a:gd fmla="*/ 1 w 1" name="T0"/>
                  <a:gd fmla="*/ 1 h 1" name="T1"/>
                  <a:gd fmla="*/ 1 w 1" name="T2"/>
                  <a:gd fmla="*/ 1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231"/>
              <p:cNvSpPr/>
              <p:nvPr/>
            </p:nvSpPr>
            <p:spPr bwMode="auto">
              <a:xfrm>
                <a:off x="2660" y="1513"/>
                <a:ext cx="9" cy="7"/>
              </a:xfrm>
              <a:custGeom>
                <a:gdLst>
                  <a:gd fmla="*/ 0 w 4" name="T0"/>
                  <a:gd fmla="*/ 3 h 3" name="T1"/>
                  <a:gd fmla="*/ 0 w 4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4">
                    <a:moveTo>
                      <a:pt x="0" y="3"/>
                    </a:moveTo>
                    <a:cubicBezTo>
                      <a:pt x="4" y="2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232"/>
              <p:cNvSpPr/>
              <p:nvPr/>
            </p:nvSpPr>
            <p:spPr bwMode="auto">
              <a:xfrm>
                <a:off x="2894" y="1727"/>
                <a:ext cx="31" cy="19"/>
              </a:xfrm>
              <a:custGeom>
                <a:gdLst>
                  <a:gd fmla="*/ 9 w 13" name="T0"/>
                  <a:gd fmla="*/ 0 h 8" name="T1"/>
                  <a:gd fmla="*/ 0 w 13" name="T2"/>
                  <a:gd fmla="*/ 6 h 8" name="T3"/>
                  <a:gd fmla="*/ 9 w 13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13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4" y="8"/>
                      <a:pt x="13" y="5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Freeform 233"/>
              <p:cNvSpPr/>
              <p:nvPr/>
            </p:nvSpPr>
            <p:spPr bwMode="auto">
              <a:xfrm>
                <a:off x="2901" y="1879"/>
                <a:ext cx="12" cy="7"/>
              </a:xfrm>
              <a:custGeom>
                <a:gdLst>
                  <a:gd fmla="*/ 3 w 5" name="T0"/>
                  <a:gd fmla="*/ 3 h 3" name="T1"/>
                  <a:gd fmla="*/ 3 w 5" name="T2"/>
                  <a:gd fmla="*/ 0 h 3" name="T3"/>
                  <a:gd fmla="*/ 3 w 5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5">
                    <a:moveTo>
                      <a:pt x="3" y="3"/>
                    </a:moveTo>
                    <a:cubicBezTo>
                      <a:pt x="5" y="2"/>
                      <a:pt x="3" y="0"/>
                      <a:pt x="3" y="0"/>
                    </a:cubicBezTo>
                    <a:cubicBezTo>
                      <a:pt x="0" y="0"/>
                      <a:pt x="1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Freeform 234"/>
              <p:cNvSpPr/>
              <p:nvPr/>
            </p:nvSpPr>
            <p:spPr bwMode="auto">
              <a:xfrm>
                <a:off x="3777" y="1611"/>
                <a:ext cx="10" cy="9"/>
              </a:xfrm>
              <a:custGeom>
                <a:gdLst>
                  <a:gd fmla="*/ 0 w 4" name="T0"/>
                  <a:gd fmla="*/ 4 h 4" name="T1"/>
                  <a:gd fmla="*/ 0 w 4" name="T2"/>
                  <a:gd fmla="*/ 4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4">
                    <a:moveTo>
                      <a:pt x="0" y="4"/>
                    </a:moveTo>
                    <a:cubicBezTo>
                      <a:pt x="4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Freeform 235"/>
              <p:cNvSpPr/>
              <p:nvPr/>
            </p:nvSpPr>
            <p:spPr bwMode="auto">
              <a:xfrm>
                <a:off x="4298" y="1620"/>
                <a:ext cx="9" cy="5"/>
              </a:xfrm>
              <a:custGeom>
                <a:gdLst>
                  <a:gd fmla="*/ 2 w 4" name="T0"/>
                  <a:gd fmla="*/ 2 h 2" name="T1"/>
                  <a:gd fmla="*/ 2 w 4" name="T2"/>
                  <a:gd fmla="*/ 0 h 2" name="T3"/>
                  <a:gd fmla="*/ 0 w 4" name="T4"/>
                  <a:gd fmla="*/ 2 h 2" name="T5"/>
                  <a:gd fmla="*/ 2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2" y="2"/>
                    </a:moveTo>
                    <a:cubicBezTo>
                      <a:pt x="4" y="2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236"/>
              <p:cNvSpPr/>
              <p:nvPr/>
            </p:nvSpPr>
            <p:spPr bwMode="auto">
              <a:xfrm>
                <a:off x="4213" y="1599"/>
                <a:ext cx="9" cy="7"/>
              </a:xfrm>
              <a:custGeom>
                <a:gdLst>
                  <a:gd fmla="*/ 2 w 4" name="T0"/>
                  <a:gd fmla="*/ 3 h 3" name="T1"/>
                  <a:gd fmla="*/ 2 w 4" name="T2"/>
                  <a:gd fmla="*/ 0 h 3" name="T3"/>
                  <a:gd fmla="*/ 0 w 4" name="T4"/>
                  <a:gd fmla="*/ 3 h 3" name="T5"/>
                  <a:gd fmla="*/ 2 w 4" name="T6"/>
                  <a:gd fmla="*/ 3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2" y="3"/>
                    </a:moveTo>
                    <a:cubicBezTo>
                      <a:pt x="4" y="3"/>
                      <a:pt x="2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237"/>
              <p:cNvSpPr/>
              <p:nvPr/>
            </p:nvSpPr>
            <p:spPr bwMode="auto">
              <a:xfrm>
                <a:off x="4324" y="1689"/>
                <a:ext cx="7" cy="5"/>
              </a:xfrm>
              <a:custGeom>
                <a:gdLst>
                  <a:gd fmla="*/ 3 w 3" name="T0"/>
                  <a:gd fmla="*/ 0 h 2" name="T1"/>
                  <a:gd fmla="*/ 1 w 3" name="T2"/>
                  <a:gd fmla="*/ 2 h 2" name="T3"/>
                  <a:gd fmla="*/ 3 w 3" name="T4"/>
                  <a:gd fmla="*/ 2 h 2" name="T5"/>
                  <a:gd fmla="*/ 3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3" y="0"/>
                    </a:moveTo>
                    <a:cubicBezTo>
                      <a:pt x="1" y="0"/>
                      <a:pt x="0" y="0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Freeform 238"/>
              <p:cNvSpPr/>
              <p:nvPr/>
            </p:nvSpPr>
            <p:spPr bwMode="auto">
              <a:xfrm>
                <a:off x="3432" y="1765"/>
                <a:ext cx="28" cy="38"/>
              </a:xfrm>
              <a:custGeom>
                <a:gdLst>
                  <a:gd fmla="*/ 12 w 12" name="T0"/>
                  <a:gd fmla="*/ 8 h 16" name="T1"/>
                  <a:gd fmla="*/ 4 w 12" name="T2"/>
                  <a:gd fmla="*/ 0 h 16" name="T3"/>
                  <a:gd fmla="*/ 12 w 12" name="T4"/>
                  <a:gd fmla="*/ 8 h 1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6" w="12">
                    <a:moveTo>
                      <a:pt x="12" y="8"/>
                    </a:moveTo>
                    <a:cubicBezTo>
                      <a:pt x="10" y="5"/>
                      <a:pt x="9" y="1"/>
                      <a:pt x="4" y="0"/>
                    </a:cubicBezTo>
                    <a:cubicBezTo>
                      <a:pt x="0" y="4"/>
                      <a:pt x="10" y="16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239"/>
              <p:cNvSpPr/>
              <p:nvPr/>
            </p:nvSpPr>
            <p:spPr bwMode="auto">
              <a:xfrm>
                <a:off x="3446" y="1755"/>
                <a:ext cx="2" cy="3"/>
              </a:xfrm>
              <a:custGeom>
                <a:gdLst>
                  <a:gd fmla="*/ 0 w 1" name="T0"/>
                  <a:gd fmla="*/ 1 h 1" name="T1"/>
                  <a:gd fmla="*/ 0 w 1" name="T2"/>
                  <a:gd fmla="*/ 1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240"/>
              <p:cNvSpPr/>
              <p:nvPr/>
            </p:nvSpPr>
            <p:spPr bwMode="auto">
              <a:xfrm>
                <a:off x="4187" y="1637"/>
                <a:ext cx="7" cy="4"/>
              </a:xfrm>
              <a:custGeom>
                <a:gdLst>
                  <a:gd fmla="*/ 2 w 3" name="T0"/>
                  <a:gd fmla="*/ 0 h 2" name="T1"/>
                  <a:gd fmla="*/ 0 w 3" name="T2"/>
                  <a:gd fmla="*/ 0 h 2" name="T3"/>
                  <a:gd fmla="*/ 0 w 3" name="T4"/>
                  <a:gd fmla="*/ 2 h 2" name="T5"/>
                  <a:gd fmla="*/ 3 w 3" name="T6"/>
                  <a:gd fmla="*/ 1 h 2" name="T7"/>
                  <a:gd fmla="*/ 2 w 3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Freeform 241"/>
              <p:cNvSpPr/>
              <p:nvPr/>
            </p:nvSpPr>
            <p:spPr bwMode="auto">
              <a:xfrm>
                <a:off x="4433" y="1630"/>
                <a:ext cx="9" cy="11"/>
              </a:xfrm>
              <a:custGeom>
                <a:gdLst>
                  <a:gd fmla="*/ 4 w 4" name="T0"/>
                  <a:gd fmla="*/ 0 h 5" name="T1"/>
                  <a:gd fmla="*/ 0 w 4" name="T2"/>
                  <a:gd fmla="*/ 5 h 5" name="T3"/>
                  <a:gd fmla="*/ 4 w 4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4">
                    <a:moveTo>
                      <a:pt x="4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4" y="5"/>
                      <a:pt x="2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Freeform 242"/>
              <p:cNvSpPr/>
              <p:nvPr/>
            </p:nvSpPr>
            <p:spPr bwMode="auto">
              <a:xfrm>
                <a:off x="4194" y="1570"/>
                <a:ext cx="9" cy="7"/>
              </a:xfrm>
              <a:custGeom>
                <a:gdLst>
                  <a:gd fmla="*/ 1 w 4" name="T0"/>
                  <a:gd fmla="*/ 3 h 3" name="T1"/>
                  <a:gd fmla="*/ 1 w 4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4">
                    <a:moveTo>
                      <a:pt x="1" y="3"/>
                    </a:moveTo>
                    <a:cubicBezTo>
                      <a:pt x="4" y="3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Freeform 243"/>
              <p:cNvSpPr/>
              <p:nvPr/>
            </p:nvSpPr>
            <p:spPr bwMode="auto">
              <a:xfrm>
                <a:off x="4416" y="1615"/>
                <a:ext cx="26" cy="15"/>
              </a:xfrm>
              <a:custGeom>
                <a:gdLst>
                  <a:gd fmla="*/ 8 w 11" name="T0"/>
                  <a:gd fmla="*/ 1 h 6" name="T1"/>
                  <a:gd fmla="*/ 4 w 11" name="T2"/>
                  <a:gd fmla="*/ 6 h 6" name="T3"/>
                  <a:gd fmla="*/ 8 w 11" name="T4"/>
                  <a:gd fmla="*/ 1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11">
                    <a:moveTo>
                      <a:pt x="8" y="1"/>
                    </a:moveTo>
                    <a:cubicBezTo>
                      <a:pt x="5" y="0"/>
                      <a:pt x="0" y="4"/>
                      <a:pt x="4" y="6"/>
                    </a:cubicBezTo>
                    <a:cubicBezTo>
                      <a:pt x="9" y="6"/>
                      <a:pt x="11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Freeform 244"/>
              <p:cNvSpPr/>
              <p:nvPr/>
            </p:nvSpPr>
            <p:spPr bwMode="auto">
              <a:xfrm>
                <a:off x="4345" y="1696"/>
                <a:ext cx="45" cy="29"/>
              </a:xfrm>
              <a:custGeom>
                <a:gdLst>
                  <a:gd fmla="*/ 12 w 19" name="T0"/>
                  <a:gd fmla="*/ 11 h 12" name="T1"/>
                  <a:gd fmla="*/ 17 w 19" name="T2"/>
                  <a:gd fmla="*/ 6 h 12" name="T3"/>
                  <a:gd fmla="*/ 12 w 19" name="T4"/>
                  <a:gd fmla="*/ 11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19">
                    <a:moveTo>
                      <a:pt x="12" y="11"/>
                    </a:moveTo>
                    <a:cubicBezTo>
                      <a:pt x="12" y="12"/>
                      <a:pt x="19" y="10"/>
                      <a:pt x="17" y="6"/>
                    </a:cubicBezTo>
                    <a:cubicBezTo>
                      <a:pt x="13" y="0"/>
                      <a:pt x="0" y="10"/>
                      <a:pt x="1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Freeform 245"/>
              <p:cNvSpPr/>
              <p:nvPr/>
            </p:nvSpPr>
            <p:spPr bwMode="auto">
              <a:xfrm>
                <a:off x="4364" y="1506"/>
                <a:ext cx="78" cy="86"/>
              </a:xfrm>
              <a:custGeom>
                <a:gdLst>
                  <a:gd fmla="*/ 25 w 33" name="T0"/>
                  <a:gd fmla="*/ 11 h 36" name="T1"/>
                  <a:gd fmla="*/ 27 w 33" name="T2"/>
                  <a:gd fmla="*/ 0 h 36" name="T3"/>
                  <a:gd fmla="*/ 0 w 33" name="T4"/>
                  <a:gd fmla="*/ 36 h 36" name="T5"/>
                  <a:gd fmla="*/ 2 w 33" name="T6"/>
                  <a:gd fmla="*/ 36 h 36" name="T7"/>
                  <a:gd fmla="*/ 25 w 33" name="T8"/>
                  <a:gd fmla="*/ 11 h 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6" w="33">
                    <a:moveTo>
                      <a:pt x="25" y="11"/>
                    </a:moveTo>
                    <a:cubicBezTo>
                      <a:pt x="28" y="6"/>
                      <a:pt x="33" y="5"/>
                      <a:pt x="27" y="0"/>
                    </a:cubicBezTo>
                    <a:cubicBezTo>
                      <a:pt x="19" y="13"/>
                      <a:pt x="3" y="20"/>
                      <a:pt x="0" y="36"/>
                    </a:cubicBezTo>
                    <a:cubicBezTo>
                      <a:pt x="1" y="36"/>
                      <a:pt x="1" y="36"/>
                      <a:pt x="2" y="36"/>
                    </a:cubicBezTo>
                    <a:cubicBezTo>
                      <a:pt x="13" y="36"/>
                      <a:pt x="20" y="19"/>
                      <a:pt x="2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" name="Freeform 246"/>
              <p:cNvSpPr/>
              <p:nvPr/>
            </p:nvSpPr>
            <p:spPr bwMode="auto">
              <a:xfrm>
                <a:off x="4407" y="1539"/>
                <a:ext cx="61" cy="36"/>
              </a:xfrm>
              <a:custGeom>
                <a:gdLst>
                  <a:gd fmla="*/ 12 w 26" name="T0"/>
                  <a:gd fmla="*/ 13 h 15" name="T1"/>
                  <a:gd fmla="*/ 16 w 26" name="T2"/>
                  <a:gd fmla="*/ 0 h 15" name="T3"/>
                  <a:gd fmla="*/ 12 w 26" name="T4"/>
                  <a:gd fmla="*/ 13 h 1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5" w="26">
                    <a:moveTo>
                      <a:pt x="12" y="13"/>
                    </a:moveTo>
                    <a:cubicBezTo>
                      <a:pt x="25" y="15"/>
                      <a:pt x="26" y="1"/>
                      <a:pt x="16" y="0"/>
                    </a:cubicBezTo>
                    <a:cubicBezTo>
                      <a:pt x="7" y="0"/>
                      <a:pt x="0" y="10"/>
                      <a:pt x="1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Freeform 247"/>
              <p:cNvSpPr/>
              <p:nvPr/>
            </p:nvSpPr>
            <p:spPr bwMode="auto">
              <a:xfrm>
                <a:off x="4435" y="1713"/>
                <a:ext cx="26" cy="12"/>
              </a:xfrm>
              <a:custGeom>
                <a:gdLst>
                  <a:gd fmla="*/ 6 w 11" name="T0"/>
                  <a:gd fmla="*/ 5 h 5" name="T1"/>
                  <a:gd fmla="*/ 9 w 11" name="T2"/>
                  <a:gd fmla="*/ 3 h 5" name="T3"/>
                  <a:gd fmla="*/ 6 w 11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1">
                    <a:moveTo>
                      <a:pt x="6" y="5"/>
                    </a:moveTo>
                    <a:cubicBezTo>
                      <a:pt x="7" y="5"/>
                      <a:pt x="11" y="5"/>
                      <a:pt x="9" y="3"/>
                    </a:cubicBezTo>
                    <a:cubicBezTo>
                      <a:pt x="7" y="0"/>
                      <a:pt x="0" y="4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" name="Freeform 248"/>
              <p:cNvSpPr/>
              <p:nvPr/>
            </p:nvSpPr>
            <p:spPr bwMode="auto">
              <a:xfrm>
                <a:off x="3422" y="1758"/>
                <a:ext cx="10" cy="5"/>
              </a:xfrm>
              <a:custGeom>
                <a:gdLst>
                  <a:gd fmla="*/ 3 w 4" name="T0"/>
                  <a:gd fmla="*/ 0 h 2" name="T1"/>
                  <a:gd fmla="*/ 0 w 4" name="T2"/>
                  <a:gd fmla="*/ 2 h 2" name="T3"/>
                  <a:gd fmla="*/ 3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4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" name="Freeform 249"/>
              <p:cNvSpPr/>
              <p:nvPr/>
            </p:nvSpPr>
            <p:spPr bwMode="auto">
              <a:xfrm>
                <a:off x="4191" y="1577"/>
                <a:ext cx="10" cy="48"/>
              </a:xfrm>
              <a:custGeom>
                <a:gdLst>
                  <a:gd fmla="*/ 2 w 4" name="T0"/>
                  <a:gd fmla="*/ 20 h 20" name="T1"/>
                  <a:gd fmla="*/ 2 w 4" name="T2"/>
                  <a:gd fmla="*/ 0 h 20" name="T3"/>
                  <a:gd fmla="*/ 2 w 4" name="T4"/>
                  <a:gd fmla="*/ 20 h 2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0" w="4">
                    <a:moveTo>
                      <a:pt x="2" y="20"/>
                    </a:moveTo>
                    <a:cubicBezTo>
                      <a:pt x="4" y="13"/>
                      <a:pt x="4" y="7"/>
                      <a:pt x="2" y="0"/>
                    </a:cubicBezTo>
                    <a:cubicBezTo>
                      <a:pt x="0" y="6"/>
                      <a:pt x="3" y="15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" name="Freeform 250"/>
              <p:cNvSpPr/>
              <p:nvPr/>
            </p:nvSpPr>
            <p:spPr bwMode="auto">
              <a:xfrm>
                <a:off x="4021" y="1482"/>
                <a:ext cx="38" cy="126"/>
              </a:xfrm>
              <a:custGeom>
                <a:gdLst>
                  <a:gd fmla="*/ 8 w 16" name="T0"/>
                  <a:gd fmla="*/ 14 h 53" name="T1"/>
                  <a:gd fmla="*/ 7 w 16" name="T2"/>
                  <a:gd fmla="*/ 19 h 53" name="T3"/>
                  <a:gd fmla="*/ 5 w 16" name="T4"/>
                  <a:gd fmla="*/ 42 h 53" name="T5"/>
                  <a:gd fmla="*/ 5 w 16" name="T6"/>
                  <a:gd fmla="*/ 53 h 53" name="T7"/>
                  <a:gd fmla="*/ 11 w 16" name="T8"/>
                  <a:gd fmla="*/ 15 h 53" name="T9"/>
                  <a:gd fmla="*/ 14 w 16" name="T10"/>
                  <a:gd fmla="*/ 14 h 53" name="T11"/>
                  <a:gd fmla="*/ 0 w 16" name="T12"/>
                  <a:gd fmla="*/ 8 h 53" name="T13"/>
                  <a:gd fmla="*/ 8 w 16" name="T14"/>
                  <a:gd fmla="*/ 14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16">
                    <a:moveTo>
                      <a:pt x="8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6" y="25"/>
                      <a:pt x="6" y="34"/>
                      <a:pt x="5" y="42"/>
                    </a:cubicBezTo>
                    <a:cubicBezTo>
                      <a:pt x="4" y="47"/>
                      <a:pt x="1" y="50"/>
                      <a:pt x="5" y="53"/>
                    </a:cubicBezTo>
                    <a:cubicBezTo>
                      <a:pt x="16" y="52"/>
                      <a:pt x="8" y="23"/>
                      <a:pt x="11" y="15"/>
                    </a:cubicBezTo>
                    <a:cubicBezTo>
                      <a:pt x="12" y="15"/>
                      <a:pt x="14" y="14"/>
                      <a:pt x="14" y="14"/>
                    </a:cubicBezTo>
                    <a:cubicBezTo>
                      <a:pt x="14" y="7"/>
                      <a:pt x="0" y="0"/>
                      <a:pt x="0" y="8"/>
                    </a:cubicBezTo>
                    <a:cubicBezTo>
                      <a:pt x="0" y="12"/>
                      <a:pt x="6" y="11"/>
                      <a:pt x="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" name="Freeform 251"/>
              <p:cNvSpPr/>
              <p:nvPr/>
            </p:nvSpPr>
            <p:spPr bwMode="auto">
              <a:xfrm>
                <a:off x="4045" y="1706"/>
                <a:ext cx="4" cy="9"/>
              </a:xfrm>
              <a:custGeom>
                <a:gdLst>
                  <a:gd fmla="*/ 0 w 2" name="T0"/>
                  <a:gd fmla="*/ 4 h 4" name="T1"/>
                  <a:gd fmla="*/ 1 w 2" name="T2"/>
                  <a:gd fmla="*/ 0 h 4" name="T3"/>
                  <a:gd fmla="*/ 0 w 2" name="T4"/>
                  <a:gd fmla="*/ 4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" name="Freeform 252"/>
              <p:cNvSpPr/>
              <p:nvPr/>
            </p:nvSpPr>
            <p:spPr bwMode="auto">
              <a:xfrm>
                <a:off x="3460" y="1777"/>
                <a:ext cx="9" cy="7"/>
              </a:xfrm>
              <a:custGeom>
                <a:gdLst>
                  <a:gd fmla="*/ 0 w 4" name="T0"/>
                  <a:gd fmla="*/ 3 h 3" name="T1"/>
                  <a:gd fmla="*/ 0 w 4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4">
                    <a:moveTo>
                      <a:pt x="0" y="3"/>
                    </a:moveTo>
                    <a:cubicBezTo>
                      <a:pt x="4" y="2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" name="Freeform 253"/>
              <p:cNvSpPr/>
              <p:nvPr/>
            </p:nvSpPr>
            <p:spPr bwMode="auto">
              <a:xfrm>
                <a:off x="4090" y="1691"/>
                <a:ext cx="11" cy="7"/>
              </a:xfrm>
              <a:custGeom>
                <a:gdLst>
                  <a:gd fmla="*/ 5 w 5" name="T0"/>
                  <a:gd fmla="*/ 0 h 3" name="T1"/>
                  <a:gd fmla="*/ 0 w 5" name="T2"/>
                  <a:gd fmla="*/ 2 h 3" name="T3"/>
                  <a:gd fmla="*/ 5 w 5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5">
                    <a:moveTo>
                      <a:pt x="5" y="0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2" y="3"/>
                      <a:pt x="5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" name="Freeform 254"/>
              <p:cNvSpPr/>
              <p:nvPr/>
            </p:nvSpPr>
            <p:spPr bwMode="auto">
              <a:xfrm>
                <a:off x="4120" y="1675"/>
                <a:ext cx="3" cy="0"/>
              </a:xfrm>
              <a:custGeom>
                <a:gdLst>
                  <a:gd fmla="*/ 0 w 1" name="T0"/>
                  <a:gd fmla="*/ 0 w 1" name="T1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Freeform 255"/>
              <p:cNvSpPr/>
              <p:nvPr/>
            </p:nvSpPr>
            <p:spPr bwMode="auto">
              <a:xfrm>
                <a:off x="4208" y="1625"/>
                <a:ext cx="2" cy="2"/>
              </a:xfrm>
              <a:custGeom>
                <a:gdLst>
                  <a:gd fmla="*/ 0 w 1" name="T0"/>
                  <a:gd fmla="*/ 0 h 1" name="T1"/>
                  <a:gd fmla="*/ 0 w 1" name="T2"/>
                  <a:gd fmla="*/ 0 h 1" name="T3"/>
                  <a:gd fmla="*/ 1 w 1" name="T4"/>
                  <a:gd fmla="*/ 1 h 1" name="T5"/>
                  <a:gd fmla="*/ 0 w 1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" name="Freeform 256"/>
              <p:cNvSpPr/>
              <p:nvPr/>
            </p:nvSpPr>
            <p:spPr bwMode="auto">
              <a:xfrm>
                <a:off x="4177" y="1428"/>
                <a:ext cx="48" cy="45"/>
              </a:xfrm>
              <a:custGeom>
                <a:gdLst>
                  <a:gd fmla="*/ 12 w 20" name="T0"/>
                  <a:gd fmla="*/ 19 h 19" name="T1"/>
                  <a:gd fmla="*/ 6 w 20" name="T2"/>
                  <a:gd fmla="*/ 0 h 19" name="T3"/>
                  <a:gd fmla="*/ 1 w 20" name="T4"/>
                  <a:gd fmla="*/ 8 h 19" name="T5"/>
                  <a:gd fmla="*/ 12 w 20" name="T6"/>
                  <a:gd fmla="*/ 19 h 1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" w="20">
                    <a:moveTo>
                      <a:pt x="12" y="19"/>
                    </a:moveTo>
                    <a:cubicBezTo>
                      <a:pt x="20" y="11"/>
                      <a:pt x="0" y="9"/>
                      <a:pt x="6" y="0"/>
                    </a:cubicBezTo>
                    <a:cubicBezTo>
                      <a:pt x="3" y="1"/>
                      <a:pt x="5" y="7"/>
                      <a:pt x="1" y="8"/>
                    </a:cubicBezTo>
                    <a:cubicBezTo>
                      <a:pt x="5" y="12"/>
                      <a:pt x="9" y="15"/>
                      <a:pt x="1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" name="Freeform 257"/>
              <p:cNvSpPr/>
              <p:nvPr/>
            </p:nvSpPr>
            <p:spPr bwMode="auto">
              <a:xfrm>
                <a:off x="4165" y="1637"/>
                <a:ext cx="7" cy="12"/>
              </a:xfrm>
              <a:custGeom>
                <a:gdLst>
                  <a:gd fmla="*/ 0 w 3" name="T0"/>
                  <a:gd fmla="*/ 2 h 5" name="T1"/>
                  <a:gd fmla="*/ 0 w 3" name="T2"/>
                  <a:gd fmla="*/ 2 h 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" w="3">
                    <a:moveTo>
                      <a:pt x="0" y="2"/>
                    </a:moveTo>
                    <a:cubicBezTo>
                      <a:pt x="2" y="5"/>
                      <a:pt x="3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" name="Freeform 258"/>
              <p:cNvSpPr/>
              <p:nvPr/>
            </p:nvSpPr>
            <p:spPr bwMode="auto">
              <a:xfrm>
                <a:off x="4163" y="1646"/>
                <a:ext cx="2" cy="7"/>
              </a:xfrm>
              <a:custGeom>
                <a:gdLst>
                  <a:gd fmla="*/ 0 w 1" name="T0"/>
                  <a:gd fmla="*/ 0 h 3" name="T1"/>
                  <a:gd fmla="*/ 0 w 1" name="T2"/>
                  <a:gd fmla="*/ 1 h 3" name="T3"/>
                  <a:gd fmla="*/ 0 w 1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" name="Freeform 259"/>
              <p:cNvSpPr/>
              <p:nvPr/>
            </p:nvSpPr>
            <p:spPr bwMode="auto">
              <a:xfrm>
                <a:off x="4745" y="1720"/>
                <a:ext cx="45" cy="35"/>
              </a:xfrm>
              <a:custGeom>
                <a:gdLst>
                  <a:gd fmla="*/ 18 w 19" name="T0"/>
                  <a:gd fmla="*/ 8 h 15" name="T1"/>
                  <a:gd fmla="*/ 1 w 19" name="T2"/>
                  <a:gd fmla="*/ 10 h 15" name="T3"/>
                  <a:gd fmla="*/ 7 w 19" name="T4"/>
                  <a:gd fmla="*/ 14 h 15" name="T5"/>
                  <a:gd fmla="*/ 18 w 19" name="T6"/>
                  <a:gd fmla="*/ 8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19">
                    <a:moveTo>
                      <a:pt x="18" y="8"/>
                    </a:moveTo>
                    <a:cubicBezTo>
                      <a:pt x="17" y="0"/>
                      <a:pt x="0" y="0"/>
                      <a:pt x="1" y="10"/>
                    </a:cubicBezTo>
                    <a:cubicBezTo>
                      <a:pt x="1" y="12"/>
                      <a:pt x="3" y="13"/>
                      <a:pt x="7" y="14"/>
                    </a:cubicBezTo>
                    <a:cubicBezTo>
                      <a:pt x="11" y="15"/>
                      <a:pt x="19" y="14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" name="Freeform 260"/>
              <p:cNvSpPr/>
              <p:nvPr/>
            </p:nvSpPr>
            <p:spPr bwMode="auto">
              <a:xfrm>
                <a:off x="5103" y="1751"/>
                <a:ext cx="61" cy="45"/>
              </a:xfrm>
              <a:custGeom>
                <a:gdLst>
                  <a:gd fmla="*/ 11 w 26" name="T0"/>
                  <a:gd fmla="*/ 17 h 19" name="T1"/>
                  <a:gd fmla="*/ 25 w 26" name="T2"/>
                  <a:gd fmla="*/ 8 h 19" name="T3"/>
                  <a:gd fmla="*/ 3 w 26" name="T4"/>
                  <a:gd fmla="*/ 6 h 19" name="T5"/>
                  <a:gd fmla="*/ 11 w 26" name="T6"/>
                  <a:gd fmla="*/ 17 h 1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" w="26">
                    <a:moveTo>
                      <a:pt x="11" y="17"/>
                    </a:moveTo>
                    <a:cubicBezTo>
                      <a:pt x="19" y="19"/>
                      <a:pt x="26" y="15"/>
                      <a:pt x="25" y="8"/>
                    </a:cubicBezTo>
                    <a:cubicBezTo>
                      <a:pt x="23" y="1"/>
                      <a:pt x="7" y="0"/>
                      <a:pt x="3" y="6"/>
                    </a:cubicBezTo>
                    <a:cubicBezTo>
                      <a:pt x="0" y="12"/>
                      <a:pt x="3" y="16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Freeform 261"/>
              <p:cNvSpPr/>
              <p:nvPr/>
            </p:nvSpPr>
            <p:spPr bwMode="auto">
              <a:xfrm>
                <a:off x="5204" y="1884"/>
                <a:ext cx="24" cy="14"/>
              </a:xfrm>
              <a:custGeom>
                <a:gdLst>
                  <a:gd fmla="*/ 10 w 10" name="T0"/>
                  <a:gd fmla="*/ 1 h 6" name="T1"/>
                  <a:gd fmla="*/ 2 w 10" name="T2"/>
                  <a:gd fmla="*/ 6 h 6" name="T3"/>
                  <a:gd fmla="*/ 10 w 10" name="T4"/>
                  <a:gd fmla="*/ 1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10">
                    <a:moveTo>
                      <a:pt x="10" y="1"/>
                    </a:moveTo>
                    <a:cubicBezTo>
                      <a:pt x="7" y="0"/>
                      <a:pt x="0" y="2"/>
                      <a:pt x="2" y="6"/>
                    </a:cubicBezTo>
                    <a:cubicBezTo>
                      <a:pt x="6" y="6"/>
                      <a:pt x="10" y="5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" name="Freeform 262"/>
              <p:cNvSpPr/>
              <p:nvPr/>
            </p:nvSpPr>
            <p:spPr bwMode="auto">
              <a:xfrm>
                <a:off x="4897" y="1632"/>
                <a:ext cx="14" cy="17"/>
              </a:xfrm>
              <a:custGeom>
                <a:gdLst>
                  <a:gd fmla="*/ 6 w 6" name="T0"/>
                  <a:gd fmla="*/ 5 h 7" name="T1"/>
                  <a:gd fmla="*/ 6 w 6" name="T2"/>
                  <a:gd fmla="*/ 5 h 7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7" w="6">
                    <a:moveTo>
                      <a:pt x="6" y="5"/>
                    </a:moveTo>
                    <a:cubicBezTo>
                      <a:pt x="4" y="0"/>
                      <a:pt x="0" y="7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Freeform 263"/>
              <p:cNvSpPr/>
              <p:nvPr/>
            </p:nvSpPr>
            <p:spPr bwMode="auto">
              <a:xfrm>
                <a:off x="4710" y="1558"/>
                <a:ext cx="154" cy="83"/>
              </a:xfrm>
              <a:custGeom>
                <a:gdLst>
                  <a:gd fmla="*/ 11 w 65" name="T0"/>
                  <a:gd fmla="*/ 21 h 35" name="T1"/>
                  <a:gd fmla="*/ 20 w 65" name="T2"/>
                  <a:gd fmla="*/ 22 h 35" name="T3"/>
                  <a:gd fmla="*/ 28 w 65" name="T4"/>
                  <a:gd fmla="*/ 34 h 35" name="T5"/>
                  <a:gd fmla="*/ 62 w 65" name="T6"/>
                  <a:gd fmla="*/ 19 h 35" name="T7"/>
                  <a:gd fmla="*/ 41 w 65" name="T8"/>
                  <a:gd fmla="*/ 6 h 35" name="T9"/>
                  <a:gd fmla="*/ 33 w 65" name="T10"/>
                  <a:gd fmla="*/ 7 h 35" name="T11"/>
                  <a:gd fmla="*/ 16 w 65" name="T12"/>
                  <a:gd fmla="*/ 2 h 35" name="T13"/>
                  <a:gd fmla="*/ 11 w 65" name="T14"/>
                  <a:gd fmla="*/ 21 h 3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5" w="65">
                    <a:moveTo>
                      <a:pt x="11" y="21"/>
                    </a:moveTo>
                    <a:cubicBezTo>
                      <a:pt x="12" y="22"/>
                      <a:pt x="17" y="21"/>
                      <a:pt x="20" y="22"/>
                    </a:cubicBezTo>
                    <a:cubicBezTo>
                      <a:pt x="25" y="24"/>
                      <a:pt x="25" y="30"/>
                      <a:pt x="28" y="34"/>
                    </a:cubicBezTo>
                    <a:cubicBezTo>
                      <a:pt x="43" y="35"/>
                      <a:pt x="65" y="35"/>
                      <a:pt x="62" y="19"/>
                    </a:cubicBezTo>
                    <a:cubicBezTo>
                      <a:pt x="61" y="11"/>
                      <a:pt x="52" y="7"/>
                      <a:pt x="41" y="6"/>
                    </a:cubicBezTo>
                    <a:cubicBezTo>
                      <a:pt x="38" y="6"/>
                      <a:pt x="36" y="7"/>
                      <a:pt x="33" y="7"/>
                    </a:cubicBezTo>
                    <a:cubicBezTo>
                      <a:pt x="27" y="5"/>
                      <a:pt x="26" y="0"/>
                      <a:pt x="16" y="2"/>
                    </a:cubicBezTo>
                    <a:cubicBezTo>
                      <a:pt x="6" y="5"/>
                      <a:pt x="0" y="17"/>
                      <a:pt x="1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Freeform 264"/>
              <p:cNvSpPr/>
              <p:nvPr/>
            </p:nvSpPr>
            <p:spPr bwMode="auto">
              <a:xfrm>
                <a:off x="5335" y="1945"/>
                <a:ext cx="42" cy="29"/>
              </a:xfrm>
              <a:custGeom>
                <a:gdLst>
                  <a:gd fmla="*/ 7 w 18" name="T0"/>
                  <a:gd fmla="*/ 1 h 12" name="T1"/>
                  <a:gd fmla="*/ 8 w 18" name="T2"/>
                  <a:gd fmla="*/ 10 h 12" name="T3"/>
                  <a:gd fmla="*/ 13 w 18" name="T4"/>
                  <a:gd fmla="*/ 3 h 12" name="T5"/>
                  <a:gd fmla="*/ 7 w 18" name="T6"/>
                  <a:gd fmla="*/ 1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18">
                    <a:moveTo>
                      <a:pt x="7" y="1"/>
                    </a:moveTo>
                    <a:cubicBezTo>
                      <a:pt x="0" y="2"/>
                      <a:pt x="0" y="9"/>
                      <a:pt x="8" y="10"/>
                    </a:cubicBezTo>
                    <a:cubicBezTo>
                      <a:pt x="18" y="12"/>
                      <a:pt x="14" y="4"/>
                      <a:pt x="13" y="3"/>
                    </a:cubicBezTo>
                    <a:cubicBezTo>
                      <a:pt x="12" y="2"/>
                      <a:pt x="11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" name="Freeform 265"/>
              <p:cNvSpPr/>
              <p:nvPr/>
            </p:nvSpPr>
            <p:spPr bwMode="auto">
              <a:xfrm>
                <a:off x="5344" y="1772"/>
                <a:ext cx="111" cy="57"/>
              </a:xfrm>
              <a:custGeom>
                <a:gdLst>
                  <a:gd fmla="*/ 26 w 47" name="T0"/>
                  <a:gd fmla="*/ 24 h 24" name="T1"/>
                  <a:gd fmla="*/ 31 w 47" name="T2"/>
                  <a:gd fmla="*/ 3 h 24" name="T3"/>
                  <a:gd fmla="*/ 26 w 47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47">
                    <a:moveTo>
                      <a:pt x="26" y="24"/>
                    </a:moveTo>
                    <a:cubicBezTo>
                      <a:pt x="40" y="24"/>
                      <a:pt x="47" y="7"/>
                      <a:pt x="31" y="3"/>
                    </a:cubicBezTo>
                    <a:cubicBezTo>
                      <a:pt x="15" y="0"/>
                      <a:pt x="0" y="23"/>
                      <a:pt x="2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266"/>
              <p:cNvSpPr/>
              <p:nvPr/>
            </p:nvSpPr>
            <p:spPr bwMode="auto">
              <a:xfrm>
                <a:off x="5299" y="1971"/>
                <a:ext cx="31" cy="24"/>
              </a:xfrm>
              <a:custGeom>
                <a:gdLst>
                  <a:gd fmla="*/ 3 w 13" name="T0"/>
                  <a:gd fmla="*/ 2 h 10" name="T1"/>
                  <a:gd fmla="*/ 3 w 13" name="T2"/>
                  <a:gd fmla="*/ 10 h 10" name="T3"/>
                  <a:gd fmla="*/ 3 w 13" name="T4"/>
                  <a:gd fmla="*/ 2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13">
                    <a:moveTo>
                      <a:pt x="3" y="2"/>
                    </a:moveTo>
                    <a:cubicBezTo>
                      <a:pt x="0" y="3"/>
                      <a:pt x="1" y="8"/>
                      <a:pt x="3" y="10"/>
                    </a:cubicBezTo>
                    <a:cubicBezTo>
                      <a:pt x="13" y="8"/>
                      <a:pt x="9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" name="Freeform 267"/>
              <p:cNvSpPr/>
              <p:nvPr/>
            </p:nvSpPr>
            <p:spPr bwMode="auto">
              <a:xfrm>
                <a:off x="5373" y="1834"/>
                <a:ext cx="120" cy="92"/>
              </a:xfrm>
              <a:custGeom>
                <a:gdLst>
                  <a:gd fmla="*/ 49 w 51" name="T0"/>
                  <a:gd fmla="*/ 16 h 39" name="T1"/>
                  <a:gd fmla="*/ 42 w 51" name="T2"/>
                  <a:gd fmla="*/ 9 h 39" name="T3"/>
                  <a:gd fmla="*/ 41 w 51" name="T4"/>
                  <a:gd fmla="*/ 7 h 39" name="T5"/>
                  <a:gd fmla="*/ 3 w 51" name="T6"/>
                  <a:gd fmla="*/ 9 h 39" name="T7"/>
                  <a:gd fmla="*/ 3 w 51" name="T8"/>
                  <a:gd fmla="*/ 11 h 39" name="T9"/>
                  <a:gd fmla="*/ 4 w 51" name="T10"/>
                  <a:gd fmla="*/ 9 h 39" name="T11"/>
                  <a:gd fmla="*/ 12 w 51" name="T12"/>
                  <a:gd fmla="*/ 11 h 39" name="T13"/>
                  <a:gd fmla="*/ 11 w 51" name="T14"/>
                  <a:gd fmla="*/ 8 h 39" name="T15"/>
                  <a:gd fmla="*/ 12 w 51" name="T16"/>
                  <a:gd fmla="*/ 15 h 39" name="T17"/>
                  <a:gd fmla="*/ 17 w 51" name="T18"/>
                  <a:gd fmla="*/ 19 h 39" name="T19"/>
                  <a:gd fmla="*/ 6 w 51" name="T20"/>
                  <a:gd fmla="*/ 19 h 39" name="T21"/>
                  <a:gd fmla="*/ 6 w 51" name="T22"/>
                  <a:gd fmla="*/ 16 h 39" name="T23"/>
                  <a:gd fmla="*/ 0 w 51" name="T24"/>
                  <a:gd fmla="*/ 15 h 39" name="T25"/>
                  <a:gd fmla="*/ 12 w 51" name="T26"/>
                  <a:gd fmla="*/ 23 h 39" name="T27"/>
                  <a:gd fmla="*/ 18 w 51" name="T28"/>
                  <a:gd fmla="*/ 29 h 39" name="T29"/>
                  <a:gd fmla="*/ 25 w 51" name="T30"/>
                  <a:gd fmla="*/ 38 h 39" name="T31"/>
                  <a:gd fmla="*/ 49 w 51" name="T32"/>
                  <a:gd fmla="*/ 16 h 3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9" w="51">
                    <a:moveTo>
                      <a:pt x="49" y="16"/>
                    </a:moveTo>
                    <a:cubicBezTo>
                      <a:pt x="48" y="14"/>
                      <a:pt x="45" y="11"/>
                      <a:pt x="42" y="9"/>
                    </a:cubicBezTo>
                    <a:cubicBezTo>
                      <a:pt x="41" y="9"/>
                      <a:pt x="42" y="8"/>
                      <a:pt x="41" y="7"/>
                    </a:cubicBezTo>
                    <a:cubicBezTo>
                      <a:pt x="30" y="0"/>
                      <a:pt x="13" y="3"/>
                      <a:pt x="3" y="9"/>
                    </a:cubicBezTo>
                    <a:cubicBezTo>
                      <a:pt x="1" y="10"/>
                      <a:pt x="5" y="11"/>
                      <a:pt x="3" y="11"/>
                    </a:cubicBezTo>
                    <a:cubicBezTo>
                      <a:pt x="4" y="13"/>
                      <a:pt x="6" y="10"/>
                      <a:pt x="4" y="9"/>
                    </a:cubicBezTo>
                    <a:cubicBezTo>
                      <a:pt x="8" y="9"/>
                      <a:pt x="9" y="11"/>
                      <a:pt x="12" y="11"/>
                    </a:cubicBezTo>
                    <a:cubicBezTo>
                      <a:pt x="13" y="9"/>
                      <a:pt x="11" y="10"/>
                      <a:pt x="11" y="8"/>
                    </a:cubicBezTo>
                    <a:cubicBezTo>
                      <a:pt x="18" y="5"/>
                      <a:pt x="20" y="16"/>
                      <a:pt x="12" y="15"/>
                    </a:cubicBezTo>
                    <a:cubicBezTo>
                      <a:pt x="13" y="17"/>
                      <a:pt x="17" y="17"/>
                      <a:pt x="17" y="19"/>
                    </a:cubicBezTo>
                    <a:cubicBezTo>
                      <a:pt x="15" y="23"/>
                      <a:pt x="11" y="20"/>
                      <a:pt x="6" y="19"/>
                    </a:cubicBezTo>
                    <a:cubicBezTo>
                      <a:pt x="6" y="17"/>
                      <a:pt x="8" y="17"/>
                      <a:pt x="6" y="16"/>
                    </a:cubicBezTo>
                    <a:cubicBezTo>
                      <a:pt x="3" y="17"/>
                      <a:pt x="3" y="15"/>
                      <a:pt x="0" y="15"/>
                    </a:cubicBezTo>
                    <a:cubicBezTo>
                      <a:pt x="1" y="21"/>
                      <a:pt x="6" y="23"/>
                      <a:pt x="12" y="23"/>
                    </a:cubicBezTo>
                    <a:cubicBezTo>
                      <a:pt x="11" y="27"/>
                      <a:pt x="14" y="29"/>
                      <a:pt x="18" y="29"/>
                    </a:cubicBezTo>
                    <a:cubicBezTo>
                      <a:pt x="18" y="34"/>
                      <a:pt x="25" y="34"/>
                      <a:pt x="25" y="38"/>
                    </a:cubicBezTo>
                    <a:cubicBezTo>
                      <a:pt x="37" y="39"/>
                      <a:pt x="51" y="2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" name="Freeform 268"/>
              <p:cNvSpPr/>
              <p:nvPr/>
            </p:nvSpPr>
            <p:spPr bwMode="auto">
              <a:xfrm>
                <a:off x="4795" y="1755"/>
                <a:ext cx="19" cy="19"/>
              </a:xfrm>
              <a:custGeom>
                <a:gdLst>
                  <a:gd fmla="*/ 2 w 8" name="T0"/>
                  <a:gd fmla="*/ 8 h 8" name="T1"/>
                  <a:gd fmla="*/ 6 w 8" name="T2"/>
                  <a:gd fmla="*/ 0 h 8" name="T3"/>
                  <a:gd fmla="*/ 2 w 8" name="T4"/>
                  <a:gd fmla="*/ 8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8">
                    <a:moveTo>
                      <a:pt x="2" y="8"/>
                    </a:moveTo>
                    <a:cubicBezTo>
                      <a:pt x="6" y="7"/>
                      <a:pt x="8" y="4"/>
                      <a:pt x="6" y="0"/>
                    </a:cubicBezTo>
                    <a:cubicBezTo>
                      <a:pt x="1" y="0"/>
                      <a:pt x="0" y="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" name="Freeform 269"/>
              <p:cNvSpPr/>
              <p:nvPr/>
            </p:nvSpPr>
            <p:spPr bwMode="auto">
              <a:xfrm>
                <a:off x="5226" y="1817"/>
                <a:ext cx="59" cy="36"/>
              </a:xfrm>
              <a:custGeom>
                <a:gdLst>
                  <a:gd fmla="*/ 11 w 25" name="T0"/>
                  <a:gd fmla="*/ 12 h 15" name="T1"/>
                  <a:gd fmla="*/ 18 w 25" name="T2"/>
                  <a:gd fmla="*/ 3 h 15" name="T3"/>
                  <a:gd fmla="*/ 11 w 25" name="T4"/>
                  <a:gd fmla="*/ 12 h 1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5" w="25">
                    <a:moveTo>
                      <a:pt x="11" y="12"/>
                    </a:moveTo>
                    <a:cubicBezTo>
                      <a:pt x="18" y="15"/>
                      <a:pt x="25" y="6"/>
                      <a:pt x="18" y="3"/>
                    </a:cubicBezTo>
                    <a:cubicBezTo>
                      <a:pt x="13" y="0"/>
                      <a:pt x="0" y="7"/>
                      <a:pt x="1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Freeform 270"/>
              <p:cNvSpPr/>
              <p:nvPr/>
            </p:nvSpPr>
            <p:spPr bwMode="auto">
              <a:xfrm>
                <a:off x="4400" y="1653"/>
                <a:ext cx="57" cy="45"/>
              </a:xfrm>
              <a:custGeom>
                <a:gdLst>
                  <a:gd fmla="*/ 22 w 24" name="T0"/>
                  <a:gd fmla="*/ 11 h 19" name="T1"/>
                  <a:gd fmla="*/ 22 w 24" name="T2"/>
                  <a:gd fmla="*/ 11 h 19" name="T3"/>
                  <a:gd fmla="*/ 22 w 24" name="T4"/>
                  <a:gd fmla="*/ 11 h 19" name="T5"/>
                  <a:gd fmla="*/ 22 w 24" name="T6"/>
                  <a:gd fmla="*/ 11 h 19" name="T7"/>
                  <a:gd fmla="*/ 1 w 24" name="T8"/>
                  <a:gd fmla="*/ 11 h 19" name="T9"/>
                  <a:gd fmla="*/ 9 w 24" name="T10"/>
                  <a:gd fmla="*/ 17 h 19" name="T11"/>
                  <a:gd fmla="*/ 22 w 24" name="T12"/>
                  <a:gd fmla="*/ 11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24">
                    <a:moveTo>
                      <a:pt x="22" y="11"/>
                    </a:move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4" y="0"/>
                      <a:pt x="0" y="0"/>
                      <a:pt x="1" y="11"/>
                    </a:cubicBezTo>
                    <a:cubicBezTo>
                      <a:pt x="2" y="14"/>
                      <a:pt x="4" y="16"/>
                      <a:pt x="9" y="17"/>
                    </a:cubicBezTo>
                    <a:cubicBezTo>
                      <a:pt x="15" y="19"/>
                      <a:pt x="21" y="16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271"/>
              <p:cNvSpPr/>
              <p:nvPr/>
            </p:nvSpPr>
            <p:spPr bwMode="auto">
              <a:xfrm>
                <a:off x="5446" y="2012"/>
                <a:ext cx="14" cy="9"/>
              </a:xfrm>
              <a:custGeom>
                <a:gdLst>
                  <a:gd fmla="*/ 0 w 6" name="T0"/>
                  <a:gd fmla="*/ 0 h 4" name="T1"/>
                  <a:gd fmla="*/ 1 w 6" name="T2"/>
                  <a:gd fmla="*/ 4 h 4" name="T3"/>
                  <a:gd fmla="*/ 6 w 6" name="T4"/>
                  <a:gd fmla="*/ 1 h 4" name="T5"/>
                  <a:gd fmla="*/ 0 w 6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6">
                    <a:moveTo>
                      <a:pt x="0" y="0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4" y="4"/>
                      <a:pt x="6" y="3"/>
                      <a:pt x="6" y="1"/>
                    </a:cubicBezTo>
                    <a:cubicBezTo>
                      <a:pt x="3" y="0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Freeform 272"/>
              <p:cNvSpPr/>
              <p:nvPr/>
            </p:nvSpPr>
            <p:spPr bwMode="auto">
              <a:xfrm>
                <a:off x="3379" y="1741"/>
                <a:ext cx="10" cy="3"/>
              </a:xfrm>
              <a:custGeom>
                <a:gdLst>
                  <a:gd fmla="*/ 2 w 4" name="T0"/>
                  <a:gd fmla="*/ 0 h 1" name="T1"/>
                  <a:gd fmla="*/ 2 w 4" name="T2"/>
                  <a:gd fmla="*/ 1 h 1" name="T3"/>
                  <a:gd fmla="*/ 2 w 4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4">
                    <a:moveTo>
                      <a:pt x="2" y="0"/>
                    </a:move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Freeform 273"/>
              <p:cNvSpPr/>
              <p:nvPr/>
            </p:nvSpPr>
            <p:spPr bwMode="auto">
              <a:xfrm>
                <a:off x="3462" y="1796"/>
                <a:ext cx="33" cy="14"/>
              </a:xfrm>
              <a:custGeom>
                <a:gdLst>
                  <a:gd fmla="*/ 3 w 14" name="T0"/>
                  <a:gd fmla="*/ 0 h 6" name="T1"/>
                  <a:gd fmla="*/ 3 w 14" name="T2"/>
                  <a:gd fmla="*/ 0 h 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6" w="14">
                    <a:moveTo>
                      <a:pt x="3" y="0"/>
                    </a:moveTo>
                    <a:cubicBezTo>
                      <a:pt x="0" y="6"/>
                      <a:pt x="1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Freeform 274"/>
              <p:cNvSpPr/>
              <p:nvPr/>
            </p:nvSpPr>
            <p:spPr bwMode="auto">
              <a:xfrm>
                <a:off x="4262" y="1587"/>
                <a:ext cx="10" cy="40"/>
              </a:xfrm>
              <a:custGeom>
                <a:gdLst>
                  <a:gd fmla="*/ 1 w 4" name="T0"/>
                  <a:gd fmla="*/ 17 h 17" name="T1"/>
                  <a:gd fmla="*/ 4 w 4" name="T2"/>
                  <a:gd fmla="*/ 0 h 17" name="T3"/>
                  <a:gd fmla="*/ 1 w 4" name="T4"/>
                  <a:gd fmla="*/ 17 h 1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7" w="4">
                    <a:moveTo>
                      <a:pt x="1" y="17"/>
                    </a:moveTo>
                    <a:cubicBezTo>
                      <a:pt x="3" y="11"/>
                      <a:pt x="3" y="8"/>
                      <a:pt x="4" y="0"/>
                    </a:cubicBezTo>
                    <a:cubicBezTo>
                      <a:pt x="1" y="5"/>
                      <a:pt x="0" y="12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275"/>
              <p:cNvSpPr/>
              <p:nvPr/>
            </p:nvSpPr>
            <p:spPr bwMode="auto">
              <a:xfrm>
                <a:off x="4393" y="1691"/>
                <a:ext cx="7" cy="7"/>
              </a:xfrm>
              <a:custGeom>
                <a:gdLst>
                  <a:gd fmla="*/ 1 w 3" name="T0"/>
                  <a:gd fmla="*/ 3 h 3" name="T1"/>
                  <a:gd fmla="*/ 3 w 3" name="T2"/>
                  <a:gd fmla="*/ 1 h 3" name="T3"/>
                  <a:gd fmla="*/ 1 w 3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3"/>
                    </a:moveTo>
                    <a:cubicBezTo>
                      <a:pt x="3" y="3"/>
                      <a:pt x="2" y="1"/>
                      <a:pt x="3" y="1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8" name="Freeform 276"/>
              <p:cNvSpPr/>
              <p:nvPr/>
            </p:nvSpPr>
            <p:spPr bwMode="auto">
              <a:xfrm>
                <a:off x="4393" y="1703"/>
                <a:ext cx="26" cy="17"/>
              </a:xfrm>
              <a:custGeom>
                <a:gdLst>
                  <a:gd fmla="*/ 11 w 11" name="T0"/>
                  <a:gd fmla="*/ 0 h 7" name="T1"/>
                  <a:gd fmla="*/ 3 w 11" name="T2"/>
                  <a:gd fmla="*/ 7 h 7" name="T3"/>
                  <a:gd fmla="*/ 11 w 11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11">
                    <a:moveTo>
                      <a:pt x="11" y="0"/>
                    </a:moveTo>
                    <a:cubicBezTo>
                      <a:pt x="7" y="1"/>
                      <a:pt x="0" y="3"/>
                      <a:pt x="3" y="7"/>
                    </a:cubicBezTo>
                    <a:cubicBezTo>
                      <a:pt x="8" y="6"/>
                      <a:pt x="11" y="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9" name="Freeform 277"/>
              <p:cNvSpPr>
                <a:spLocks noEditPoints="1"/>
              </p:cNvSpPr>
              <p:nvPr/>
            </p:nvSpPr>
            <p:spPr bwMode="auto">
              <a:xfrm>
                <a:off x="4520" y="1637"/>
                <a:ext cx="55" cy="76"/>
              </a:xfrm>
              <a:custGeom>
                <a:gdLst>
                  <a:gd fmla="*/ 16 w 23" name="T0"/>
                  <a:gd fmla="*/ 29 h 32" name="T1"/>
                  <a:gd fmla="*/ 19 w 23" name="T2"/>
                  <a:gd fmla="*/ 17 h 32" name="T3"/>
                  <a:gd fmla="*/ 22 w 23" name="T4"/>
                  <a:gd fmla="*/ 16 h 32" name="T5"/>
                  <a:gd fmla="*/ 21 w 23" name="T6"/>
                  <a:gd fmla="*/ 13 h 32" name="T7"/>
                  <a:gd fmla="*/ 19 w 23" name="T8"/>
                  <a:gd fmla="*/ 16 h 32" name="T9"/>
                  <a:gd fmla="*/ 18 w 23" name="T10"/>
                  <a:gd fmla="*/ 13 h 32" name="T11"/>
                  <a:gd fmla="*/ 18 w 23" name="T12"/>
                  <a:gd fmla="*/ 13 h 32" name="T13"/>
                  <a:gd fmla="*/ 18 w 23" name="T14"/>
                  <a:gd fmla="*/ 13 h 32" name="T15"/>
                  <a:gd fmla="*/ 18 w 23" name="T16"/>
                  <a:gd fmla="*/ 4 h 32" name="T17"/>
                  <a:gd fmla="*/ 17 w 23" name="T18"/>
                  <a:gd fmla="*/ 4 h 32" name="T19"/>
                  <a:gd fmla="*/ 17 w 23" name="T20"/>
                  <a:gd fmla="*/ 13 h 32" name="T21"/>
                  <a:gd fmla="*/ 7 w 23" name="T22"/>
                  <a:gd fmla="*/ 16 h 32" name="T23"/>
                  <a:gd fmla="*/ 6 w 23" name="T24"/>
                  <a:gd fmla="*/ 16 h 32" name="T25"/>
                  <a:gd fmla="*/ 7 w 23" name="T26"/>
                  <a:gd fmla="*/ 17 h 32" name="T27"/>
                  <a:gd fmla="*/ 16 w 23" name="T28"/>
                  <a:gd fmla="*/ 29 h 32" name="T29"/>
                  <a:gd fmla="*/ 17 w 23" name="T30"/>
                  <a:gd fmla="*/ 14 h 32" name="T31"/>
                  <a:gd fmla="*/ 17 w 23" name="T32"/>
                  <a:gd fmla="*/ 15 h 32" name="T33"/>
                  <a:gd fmla="*/ 15 w 23" name="T34"/>
                  <a:gd fmla="*/ 15 h 32" name="T35"/>
                  <a:gd fmla="*/ 17 w 23" name="T36"/>
                  <a:gd fmla="*/ 14 h 3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32" w="23">
                    <a:moveTo>
                      <a:pt x="16" y="29"/>
                    </a:moveTo>
                    <a:cubicBezTo>
                      <a:pt x="23" y="27"/>
                      <a:pt x="21" y="22"/>
                      <a:pt x="19" y="17"/>
                    </a:cubicBezTo>
                    <a:cubicBezTo>
                      <a:pt x="20" y="16"/>
                      <a:pt x="21" y="16"/>
                      <a:pt x="22" y="16"/>
                    </a:cubicBezTo>
                    <a:cubicBezTo>
                      <a:pt x="22" y="16"/>
                      <a:pt x="20" y="10"/>
                      <a:pt x="21" y="13"/>
                    </a:cubicBezTo>
                    <a:cubicBezTo>
                      <a:pt x="21" y="15"/>
                      <a:pt x="20" y="16"/>
                      <a:pt x="19" y="16"/>
                    </a:cubicBezTo>
                    <a:cubicBezTo>
                      <a:pt x="18" y="15"/>
                      <a:pt x="18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0"/>
                      <a:pt x="16" y="7"/>
                      <a:pt x="18" y="4"/>
                    </a:cubicBezTo>
                    <a:cubicBezTo>
                      <a:pt x="18" y="0"/>
                      <a:pt x="16" y="2"/>
                      <a:pt x="17" y="4"/>
                    </a:cubicBezTo>
                    <a:cubicBezTo>
                      <a:pt x="16" y="8"/>
                      <a:pt x="17" y="10"/>
                      <a:pt x="17" y="13"/>
                    </a:cubicBezTo>
                    <a:cubicBezTo>
                      <a:pt x="12" y="13"/>
                      <a:pt x="7" y="14"/>
                      <a:pt x="7" y="16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6" y="16"/>
                      <a:pt x="7" y="17"/>
                      <a:pt x="7" y="17"/>
                    </a:cubicBezTo>
                    <a:cubicBezTo>
                      <a:pt x="0" y="21"/>
                      <a:pt x="3" y="32"/>
                      <a:pt x="16" y="29"/>
                    </a:cubicBezTo>
                    <a:close/>
                    <a:moveTo>
                      <a:pt x="17" y="14"/>
                    </a:move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15"/>
                      <a:pt x="16" y="15"/>
                      <a:pt x="15" y="15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0" name="Freeform 278"/>
              <p:cNvSpPr/>
              <p:nvPr/>
            </p:nvSpPr>
            <p:spPr bwMode="auto">
              <a:xfrm>
                <a:off x="4558" y="1618"/>
                <a:ext cx="10" cy="19"/>
              </a:xfrm>
              <a:custGeom>
                <a:gdLst>
                  <a:gd fmla="*/ 2 w 4" name="T0"/>
                  <a:gd fmla="*/ 7 h 8" name="T1"/>
                  <a:gd fmla="*/ 4 w 4" name="T2"/>
                  <a:gd fmla="*/ 0 h 8" name="T3"/>
                  <a:gd fmla="*/ 2 w 4" name="T4"/>
                  <a:gd fmla="*/ 7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4">
                    <a:moveTo>
                      <a:pt x="2" y="7"/>
                    </a:moveTo>
                    <a:cubicBezTo>
                      <a:pt x="3" y="8"/>
                      <a:pt x="2" y="2"/>
                      <a:pt x="4" y="0"/>
                    </a:cubicBezTo>
                    <a:cubicBezTo>
                      <a:pt x="0" y="1"/>
                      <a:pt x="2" y="4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279"/>
              <p:cNvSpPr/>
              <p:nvPr/>
            </p:nvSpPr>
            <p:spPr bwMode="auto">
              <a:xfrm>
                <a:off x="4767" y="1767"/>
                <a:ext cx="7" cy="7"/>
              </a:xfrm>
              <a:custGeom>
                <a:gdLst>
                  <a:gd fmla="*/ 0 w 3" name="T0"/>
                  <a:gd fmla="*/ 3 h 3" name="T1"/>
                  <a:gd fmla="*/ 3 w 3" name="T2"/>
                  <a:gd fmla="*/ 0 h 3" name="T3"/>
                  <a:gd fmla="*/ 0 w 3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cubicBezTo>
                      <a:pt x="2" y="3"/>
                      <a:pt x="3" y="2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280"/>
              <p:cNvSpPr/>
              <p:nvPr/>
            </p:nvSpPr>
            <p:spPr bwMode="auto">
              <a:xfrm>
                <a:off x="4748" y="1706"/>
                <a:ext cx="14" cy="16"/>
              </a:xfrm>
              <a:custGeom>
                <a:gdLst>
                  <a:gd fmla="*/ 6 w 6" name="T0"/>
                  <a:gd fmla="*/ 2 h 7" name="T1"/>
                  <a:gd fmla="*/ 0 w 6" name="T2"/>
                  <a:gd fmla="*/ 5 h 7" name="T3"/>
                  <a:gd fmla="*/ 6 w 6" name="T4"/>
                  <a:gd fmla="*/ 2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6">
                    <a:moveTo>
                      <a:pt x="6" y="2"/>
                    </a:moveTo>
                    <a:cubicBezTo>
                      <a:pt x="2" y="0"/>
                      <a:pt x="2" y="3"/>
                      <a:pt x="0" y="5"/>
                    </a:cubicBezTo>
                    <a:cubicBezTo>
                      <a:pt x="3" y="7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Freeform 281"/>
              <p:cNvSpPr/>
              <p:nvPr/>
            </p:nvSpPr>
            <p:spPr bwMode="auto">
              <a:xfrm>
                <a:off x="4752" y="1651"/>
                <a:ext cx="41" cy="26"/>
              </a:xfrm>
              <a:custGeom>
                <a:gdLst>
                  <a:gd fmla="*/ 13 w 17" name="T0"/>
                  <a:gd fmla="*/ 2 h 11" name="T1"/>
                  <a:gd fmla="*/ 7 w 17" name="T2"/>
                  <a:gd fmla="*/ 8 h 11" name="T3"/>
                  <a:gd fmla="*/ 13 w 17" name="T4"/>
                  <a:gd fmla="*/ 2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17">
                    <a:moveTo>
                      <a:pt x="13" y="2"/>
                    </a:moveTo>
                    <a:cubicBezTo>
                      <a:pt x="9" y="0"/>
                      <a:pt x="0" y="4"/>
                      <a:pt x="7" y="8"/>
                    </a:cubicBezTo>
                    <a:cubicBezTo>
                      <a:pt x="13" y="11"/>
                      <a:pt x="17" y="4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282"/>
              <p:cNvSpPr/>
              <p:nvPr/>
            </p:nvSpPr>
            <p:spPr bwMode="auto">
              <a:xfrm>
                <a:off x="4568" y="1634"/>
                <a:ext cx="9" cy="22"/>
              </a:xfrm>
              <a:custGeom>
                <a:gdLst>
                  <a:gd fmla="*/ 1 w 4" name="T0"/>
                  <a:gd fmla="*/ 0 h 9" name="T1"/>
                  <a:gd fmla="*/ 1 w 4" name="T2"/>
                  <a:gd fmla="*/ 9 h 9" name="T3"/>
                  <a:gd fmla="*/ 1 w 4" name="T4"/>
                  <a:gd fmla="*/ 0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4">
                    <a:moveTo>
                      <a:pt x="1" y="0"/>
                    </a:moveTo>
                    <a:cubicBezTo>
                      <a:pt x="0" y="3"/>
                      <a:pt x="1" y="5"/>
                      <a:pt x="1" y="9"/>
                    </a:cubicBezTo>
                    <a:cubicBezTo>
                      <a:pt x="4" y="7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Freeform 283"/>
              <p:cNvSpPr/>
              <p:nvPr/>
            </p:nvSpPr>
            <p:spPr bwMode="auto">
              <a:xfrm>
                <a:off x="3933" y="1577"/>
                <a:ext cx="10" cy="15"/>
              </a:xfrm>
              <a:custGeom>
                <a:gdLst>
                  <a:gd fmla="*/ 3 w 4" name="T0"/>
                  <a:gd fmla="*/ 6 h 6" name="T1"/>
                  <a:gd fmla="*/ 0 w 4" name="T2"/>
                  <a:gd fmla="*/ 0 h 6" name="T3"/>
                  <a:gd fmla="*/ 1 w 4" name="T4"/>
                  <a:gd fmla="*/ 4 h 6" name="T5"/>
                  <a:gd fmla="*/ 3 w 4" name="T6"/>
                  <a:gd fmla="*/ 6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3" y="6"/>
                    </a:moveTo>
                    <a:cubicBezTo>
                      <a:pt x="4" y="4"/>
                      <a:pt x="3" y="1"/>
                      <a:pt x="0" y="0"/>
                    </a:cubicBezTo>
                    <a:cubicBezTo>
                      <a:pt x="0" y="2"/>
                      <a:pt x="2" y="2"/>
                      <a:pt x="1" y="4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6" name="Freeform 284"/>
              <p:cNvSpPr/>
              <p:nvPr/>
            </p:nvSpPr>
            <p:spPr bwMode="auto">
              <a:xfrm>
                <a:off x="3798" y="1613"/>
                <a:ext cx="24" cy="17"/>
              </a:xfrm>
              <a:custGeom>
                <a:gdLst>
                  <a:gd fmla="*/ 9 w 10" name="T0"/>
                  <a:gd fmla="*/ 7 h 7" name="T1"/>
                  <a:gd fmla="*/ 0 w 10" name="T2"/>
                  <a:gd fmla="*/ 0 h 7" name="T3"/>
                  <a:gd fmla="*/ 9 w 10" name="T4"/>
                  <a:gd fmla="*/ 7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10">
                    <a:moveTo>
                      <a:pt x="9" y="7"/>
                    </a:moveTo>
                    <a:cubicBezTo>
                      <a:pt x="10" y="4"/>
                      <a:pt x="2" y="2"/>
                      <a:pt x="0" y="0"/>
                    </a:cubicBezTo>
                    <a:cubicBezTo>
                      <a:pt x="1" y="4"/>
                      <a:pt x="7" y="4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Freeform 285"/>
              <p:cNvSpPr/>
              <p:nvPr/>
            </p:nvSpPr>
            <p:spPr bwMode="auto">
              <a:xfrm>
                <a:off x="3815" y="1497"/>
                <a:ext cx="28" cy="31"/>
              </a:xfrm>
              <a:custGeom>
                <a:gdLst>
                  <a:gd fmla="*/ 7 w 12" name="T0"/>
                  <a:gd fmla="*/ 0 h 13" name="T1"/>
                  <a:gd fmla="*/ 4 w 12" name="T2"/>
                  <a:gd fmla="*/ 13 h 13" name="T3"/>
                  <a:gd fmla="*/ 7 w 12" name="T4"/>
                  <a:gd fmla="*/ 0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12">
                    <a:moveTo>
                      <a:pt x="7" y="0"/>
                    </a:moveTo>
                    <a:cubicBezTo>
                      <a:pt x="4" y="3"/>
                      <a:pt x="0" y="9"/>
                      <a:pt x="4" y="13"/>
                    </a:cubicBezTo>
                    <a:cubicBezTo>
                      <a:pt x="11" y="11"/>
                      <a:pt x="12" y="4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Freeform 286"/>
              <p:cNvSpPr/>
              <p:nvPr/>
            </p:nvSpPr>
            <p:spPr bwMode="auto">
              <a:xfrm>
                <a:off x="3742" y="1580"/>
                <a:ext cx="56" cy="33"/>
              </a:xfrm>
              <a:custGeom>
                <a:gdLst>
                  <a:gd fmla="*/ 4 w 24" name="T0"/>
                  <a:gd fmla="*/ 0 h 14" name="T1"/>
                  <a:gd fmla="*/ 12 w 24" name="T2"/>
                  <a:gd fmla="*/ 7 h 14" name="T3"/>
                  <a:gd fmla="*/ 24 w 24" name="T4"/>
                  <a:gd fmla="*/ 14 h 14" name="T5"/>
                  <a:gd fmla="*/ 4 w 24" name="T6"/>
                  <a:gd fmla="*/ 0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24">
                    <a:moveTo>
                      <a:pt x="4" y="0"/>
                    </a:moveTo>
                    <a:cubicBezTo>
                      <a:pt x="0" y="3"/>
                      <a:pt x="9" y="5"/>
                      <a:pt x="12" y="7"/>
                    </a:cubicBezTo>
                    <a:cubicBezTo>
                      <a:pt x="16" y="10"/>
                      <a:pt x="19" y="14"/>
                      <a:pt x="24" y="14"/>
                    </a:cubicBezTo>
                    <a:cubicBezTo>
                      <a:pt x="17" y="9"/>
                      <a:pt x="8" y="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9" name="Freeform 287"/>
              <p:cNvSpPr/>
              <p:nvPr/>
            </p:nvSpPr>
            <p:spPr bwMode="auto">
              <a:xfrm>
                <a:off x="3784" y="1639"/>
                <a:ext cx="12" cy="7"/>
              </a:xfrm>
              <a:custGeom>
                <a:gdLst>
                  <a:gd fmla="*/ 4 w 5" name="T0"/>
                  <a:gd fmla="*/ 0 h 3" name="T1"/>
                  <a:gd fmla="*/ 1 w 5" name="T2"/>
                  <a:gd fmla="*/ 0 h 3" name="T3"/>
                  <a:gd fmla="*/ 4 w 5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5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3"/>
                      <a:pt x="5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0" name="Freeform 288"/>
              <p:cNvSpPr/>
              <p:nvPr/>
            </p:nvSpPr>
            <p:spPr bwMode="auto">
              <a:xfrm>
                <a:off x="4546" y="2209"/>
                <a:ext cx="83" cy="38"/>
              </a:xfrm>
              <a:custGeom>
                <a:gdLst>
                  <a:gd fmla="*/ 16 w 35" name="T0"/>
                  <a:gd fmla="*/ 9 h 16" name="T1"/>
                  <a:gd fmla="*/ 2 w 35" name="T2"/>
                  <a:gd fmla="*/ 3 h 16" name="T3"/>
                  <a:gd fmla="*/ 27 w 35" name="T4"/>
                  <a:gd fmla="*/ 7 h 16" name="T5"/>
                  <a:gd fmla="*/ 28 w 35" name="T6"/>
                  <a:gd fmla="*/ 7 h 16" name="T7"/>
                  <a:gd fmla="*/ 29 w 35" name="T8"/>
                  <a:gd fmla="*/ 7 h 16" name="T9"/>
                  <a:gd fmla="*/ 35 w 35" name="T10"/>
                  <a:gd fmla="*/ 3 h 16" name="T11"/>
                  <a:gd fmla="*/ 19 w 35" name="T12"/>
                  <a:gd fmla="*/ 7 h 16" name="T13"/>
                  <a:gd fmla="*/ 16 w 35" name="T14"/>
                  <a:gd fmla="*/ 9 h 1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6" w="35">
                    <a:moveTo>
                      <a:pt x="16" y="9"/>
                    </a:moveTo>
                    <a:cubicBezTo>
                      <a:pt x="14" y="0"/>
                      <a:pt x="7" y="3"/>
                      <a:pt x="2" y="3"/>
                    </a:cubicBezTo>
                    <a:cubicBezTo>
                      <a:pt x="0" y="16"/>
                      <a:pt x="19" y="9"/>
                      <a:pt x="27" y="7"/>
                    </a:cubicBezTo>
                    <a:cubicBezTo>
                      <a:pt x="27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9" y="7"/>
                    </a:cubicBezTo>
                    <a:cubicBezTo>
                      <a:pt x="30" y="5"/>
                      <a:pt x="35" y="7"/>
                      <a:pt x="35" y="3"/>
                    </a:cubicBezTo>
                    <a:cubicBezTo>
                      <a:pt x="27" y="3"/>
                      <a:pt x="25" y="7"/>
                      <a:pt x="19" y="7"/>
                    </a:cubicBezTo>
                    <a:cubicBezTo>
                      <a:pt x="18" y="8"/>
                      <a:pt x="17" y="8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1" name="Freeform 289"/>
              <p:cNvSpPr/>
              <p:nvPr/>
            </p:nvSpPr>
            <p:spPr bwMode="auto">
              <a:xfrm>
                <a:off x="3836" y="1622"/>
                <a:ext cx="17" cy="12"/>
              </a:xfrm>
              <a:custGeom>
                <a:gdLst>
                  <a:gd fmla="*/ 1 w 7" name="T0"/>
                  <a:gd fmla="*/ 5 h 5" name="T1"/>
                  <a:gd fmla="*/ 7 w 7" name="T2"/>
                  <a:gd fmla="*/ 0 h 5" name="T3"/>
                  <a:gd fmla="*/ 1 w 7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7">
                    <a:moveTo>
                      <a:pt x="1" y="5"/>
                    </a:moveTo>
                    <a:cubicBezTo>
                      <a:pt x="5" y="5"/>
                      <a:pt x="7" y="3"/>
                      <a:pt x="7" y="0"/>
                    </a:cubicBezTo>
                    <a:cubicBezTo>
                      <a:pt x="3" y="0"/>
                      <a:pt x="0" y="1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290"/>
              <p:cNvSpPr/>
              <p:nvPr/>
            </p:nvSpPr>
            <p:spPr bwMode="auto">
              <a:xfrm>
                <a:off x="3363" y="1720"/>
                <a:ext cx="5" cy="7"/>
              </a:xfrm>
              <a:custGeom>
                <a:gdLst>
                  <a:gd fmla="*/ 0 w 2" name="T0"/>
                  <a:gd fmla="*/ 1 h 3" name="T1"/>
                  <a:gd fmla="*/ 1 w 2" name="T2"/>
                  <a:gd fmla="*/ 3 h 3" name="T3"/>
                  <a:gd fmla="*/ 0 w 2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1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2" y="3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Freeform 291"/>
              <p:cNvSpPr/>
              <p:nvPr/>
            </p:nvSpPr>
            <p:spPr bwMode="auto">
              <a:xfrm>
                <a:off x="3758" y="1630"/>
                <a:ext cx="7" cy="7"/>
              </a:xfrm>
              <a:custGeom>
                <a:gdLst>
                  <a:gd fmla="*/ 1 w 3" name="T0"/>
                  <a:gd fmla="*/ 0 h 3" name="T1"/>
                  <a:gd fmla="*/ 0 w 3" name="T2"/>
                  <a:gd fmla="*/ 2 h 3" name="T3"/>
                  <a:gd fmla="*/ 1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3" y="3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" name="Freeform 292"/>
              <p:cNvSpPr/>
              <p:nvPr/>
            </p:nvSpPr>
            <p:spPr bwMode="auto">
              <a:xfrm>
                <a:off x="3851" y="1722"/>
                <a:ext cx="9" cy="10"/>
              </a:xfrm>
              <a:custGeom>
                <a:gdLst>
                  <a:gd fmla="*/ 0 w 4" name="T0"/>
                  <a:gd fmla="*/ 4 h 4" name="T1"/>
                  <a:gd fmla="*/ 0 w 4" name="T2"/>
                  <a:gd fmla="*/ 4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4">
                    <a:moveTo>
                      <a:pt x="0" y="4"/>
                    </a:moveTo>
                    <a:cubicBezTo>
                      <a:pt x="4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Freeform 293"/>
              <p:cNvSpPr/>
              <p:nvPr/>
            </p:nvSpPr>
            <p:spPr bwMode="auto">
              <a:xfrm>
                <a:off x="3858" y="1717"/>
                <a:ext cx="14" cy="10"/>
              </a:xfrm>
              <a:custGeom>
                <a:gdLst>
                  <a:gd fmla="*/ 2 w 6" name="T0"/>
                  <a:gd fmla="*/ 0 h 4" name="T1"/>
                  <a:gd fmla="*/ 0 w 6" name="T2"/>
                  <a:gd fmla="*/ 4 h 4" name="T3"/>
                  <a:gd fmla="*/ 5 w 6" name="T4"/>
                  <a:gd fmla="*/ 3 h 4" name="T5"/>
                  <a:gd fmla="*/ 6 w 6" name="T6"/>
                  <a:gd fmla="*/ 0 h 4" name="T7"/>
                  <a:gd fmla="*/ 2 w 6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6">
                    <a:moveTo>
                      <a:pt x="2" y="0"/>
                    </a:moveTo>
                    <a:cubicBezTo>
                      <a:pt x="1" y="1"/>
                      <a:pt x="2" y="2"/>
                      <a:pt x="0" y="4"/>
                    </a:cubicBezTo>
                    <a:cubicBezTo>
                      <a:pt x="2" y="3"/>
                      <a:pt x="2" y="2"/>
                      <a:pt x="5" y="3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4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294"/>
              <p:cNvSpPr/>
              <p:nvPr/>
            </p:nvSpPr>
            <p:spPr bwMode="auto">
              <a:xfrm>
                <a:off x="3872" y="1715"/>
                <a:ext cx="2" cy="2"/>
              </a:xfrm>
              <a:custGeom>
                <a:gdLst>
                  <a:gd fmla="*/ 0 w 1" name="T0"/>
                  <a:gd fmla="*/ 1 h 1" name="T1"/>
                  <a:gd fmla="*/ 0 w 1" name="T2"/>
                  <a:gd fmla="*/ 1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" name="Freeform 295"/>
              <p:cNvSpPr/>
              <p:nvPr/>
            </p:nvSpPr>
            <p:spPr bwMode="auto">
              <a:xfrm>
                <a:off x="3853" y="1729"/>
                <a:ext cx="31" cy="10"/>
              </a:xfrm>
              <a:custGeom>
                <a:gdLst>
                  <a:gd fmla="*/ 6 w 13" name="T0"/>
                  <a:gd fmla="*/ 0 h 4" name="T1"/>
                  <a:gd fmla="*/ 6 w 13" name="T2"/>
                  <a:gd fmla="*/ 0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13">
                    <a:moveTo>
                      <a:pt x="6" y="0"/>
                    </a:moveTo>
                    <a:cubicBezTo>
                      <a:pt x="0" y="4"/>
                      <a:pt x="13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" name="Freeform 296"/>
              <p:cNvSpPr/>
              <p:nvPr/>
            </p:nvSpPr>
            <p:spPr bwMode="auto">
              <a:xfrm>
                <a:off x="3550" y="1378"/>
                <a:ext cx="21" cy="14"/>
              </a:xfrm>
              <a:custGeom>
                <a:gdLst>
                  <a:gd fmla="*/ 2 w 9" name="T0"/>
                  <a:gd fmla="*/ 0 h 6" name="T1"/>
                  <a:gd fmla="*/ 2 w 9" name="T2"/>
                  <a:gd fmla="*/ 6 h 6" name="T3"/>
                  <a:gd fmla="*/ 2 w 9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9">
                    <a:moveTo>
                      <a:pt x="2" y="0"/>
                    </a:moveTo>
                    <a:cubicBezTo>
                      <a:pt x="0" y="1"/>
                      <a:pt x="0" y="5"/>
                      <a:pt x="2" y="6"/>
                    </a:cubicBezTo>
                    <a:cubicBezTo>
                      <a:pt x="8" y="6"/>
                      <a:pt x="9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" name="Freeform 297"/>
              <p:cNvSpPr/>
              <p:nvPr/>
            </p:nvSpPr>
            <p:spPr bwMode="auto">
              <a:xfrm>
                <a:off x="3661" y="1501"/>
                <a:ext cx="38" cy="65"/>
              </a:xfrm>
              <a:custGeom>
                <a:gdLst>
                  <a:gd fmla="*/ 15 w 16" name="T0"/>
                  <a:gd fmla="*/ 16 h 27" name="T1"/>
                  <a:gd fmla="*/ 12 w 16" name="T2"/>
                  <a:gd fmla="*/ 7 h 27" name="T3"/>
                  <a:gd fmla="*/ 8 w 16" name="T4"/>
                  <a:gd fmla="*/ 0 h 27" name="T5"/>
                  <a:gd fmla="*/ 1 w 16" name="T6"/>
                  <a:gd fmla="*/ 16 h 27" name="T7"/>
                  <a:gd fmla="*/ 15 w 16" name="T8"/>
                  <a:gd fmla="*/ 16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16">
                    <a:moveTo>
                      <a:pt x="15" y="16"/>
                    </a:moveTo>
                    <a:cubicBezTo>
                      <a:pt x="15" y="13"/>
                      <a:pt x="14" y="9"/>
                      <a:pt x="12" y="7"/>
                    </a:cubicBezTo>
                    <a:cubicBezTo>
                      <a:pt x="11" y="5"/>
                      <a:pt x="7" y="3"/>
                      <a:pt x="8" y="0"/>
                    </a:cubicBezTo>
                    <a:cubicBezTo>
                      <a:pt x="3" y="1"/>
                      <a:pt x="0" y="10"/>
                      <a:pt x="1" y="16"/>
                    </a:cubicBezTo>
                    <a:cubicBezTo>
                      <a:pt x="3" y="26"/>
                      <a:pt x="16" y="27"/>
                      <a:pt x="1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" name="Freeform 298"/>
              <p:cNvSpPr/>
              <p:nvPr/>
            </p:nvSpPr>
            <p:spPr bwMode="auto">
              <a:xfrm>
                <a:off x="3824" y="1630"/>
                <a:ext cx="3" cy="2"/>
              </a:xfrm>
              <a:custGeom>
                <a:gdLst>
                  <a:gd fmla="*/ 0 w 1" name="T0"/>
                  <a:gd fmla="*/ 0 h 1" name="T1"/>
                  <a:gd fmla="*/ 0 w 1" name="T2"/>
                  <a:gd fmla="*/ 0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" name="Freeform 299"/>
              <p:cNvSpPr/>
              <p:nvPr/>
            </p:nvSpPr>
            <p:spPr bwMode="auto">
              <a:xfrm>
                <a:off x="3576" y="1399"/>
                <a:ext cx="14" cy="15"/>
              </a:xfrm>
              <a:custGeom>
                <a:gdLst>
                  <a:gd fmla="*/ 3 w 6" name="T0"/>
                  <a:gd fmla="*/ 6 h 6" name="T1"/>
                  <a:gd fmla="*/ 6 w 6" name="T2"/>
                  <a:gd fmla="*/ 0 h 6" name="T3"/>
                  <a:gd fmla="*/ 4 w 6" name="T4"/>
                  <a:gd fmla="*/ 0 h 6" name="T5"/>
                  <a:gd fmla="*/ 3 w 6" name="T6"/>
                  <a:gd fmla="*/ 6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6">
                    <a:moveTo>
                      <a:pt x="3" y="6"/>
                    </a:moveTo>
                    <a:cubicBezTo>
                      <a:pt x="6" y="5"/>
                      <a:pt x="6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0" y="0"/>
                      <a:pt x="1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" name="Freeform 300"/>
              <p:cNvSpPr/>
              <p:nvPr/>
            </p:nvSpPr>
            <p:spPr bwMode="auto">
              <a:xfrm>
                <a:off x="3758" y="1599"/>
                <a:ext cx="10" cy="7"/>
              </a:xfrm>
              <a:custGeom>
                <a:gdLst>
                  <a:gd fmla="*/ 0 w 4" name="T0"/>
                  <a:gd fmla="*/ 3 h 3" name="T1"/>
                  <a:gd fmla="*/ 0 w 4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4">
                    <a:moveTo>
                      <a:pt x="0" y="3"/>
                    </a:moveTo>
                    <a:cubicBezTo>
                      <a:pt x="4" y="2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3" name="Freeform 301"/>
              <p:cNvSpPr/>
              <p:nvPr/>
            </p:nvSpPr>
            <p:spPr bwMode="auto">
              <a:xfrm>
                <a:off x="3533" y="1532"/>
                <a:ext cx="12" cy="10"/>
              </a:xfrm>
              <a:custGeom>
                <a:gdLst>
                  <a:gd fmla="*/ 3 w 5" name="T0"/>
                  <a:gd fmla="*/ 4 h 4" name="T1"/>
                  <a:gd fmla="*/ 5 w 5" name="T2"/>
                  <a:gd fmla="*/ 2 h 4" name="T3"/>
                  <a:gd fmla="*/ 3 w 5" name="T4"/>
                  <a:gd fmla="*/ 4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5">
                    <a:moveTo>
                      <a:pt x="3" y="4"/>
                    </a:moveTo>
                    <a:cubicBezTo>
                      <a:pt x="5" y="4"/>
                      <a:pt x="4" y="3"/>
                      <a:pt x="5" y="2"/>
                    </a:cubicBezTo>
                    <a:cubicBezTo>
                      <a:pt x="3" y="0"/>
                      <a:pt x="0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" name="Freeform 302"/>
              <p:cNvSpPr/>
              <p:nvPr/>
            </p:nvSpPr>
            <p:spPr bwMode="auto">
              <a:xfrm>
                <a:off x="3545" y="1520"/>
                <a:ext cx="12" cy="22"/>
              </a:xfrm>
              <a:custGeom>
                <a:gdLst>
                  <a:gd fmla="*/ 5 w 5" name="T0"/>
                  <a:gd fmla="*/ 8 h 9" name="T1"/>
                  <a:gd fmla="*/ 4 w 5" name="T2"/>
                  <a:gd fmla="*/ 0 h 9" name="T3"/>
                  <a:gd fmla="*/ 0 w 5" name="T4"/>
                  <a:gd fmla="*/ 7 h 9" name="T5"/>
                  <a:gd fmla="*/ 5 w 5" name="T6"/>
                  <a:gd fmla="*/ 8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5">
                    <a:moveTo>
                      <a:pt x="5" y="8"/>
                    </a:moveTo>
                    <a:cubicBezTo>
                      <a:pt x="5" y="5"/>
                      <a:pt x="5" y="2"/>
                      <a:pt x="4" y="0"/>
                    </a:cubicBezTo>
                    <a:cubicBezTo>
                      <a:pt x="0" y="1"/>
                      <a:pt x="1" y="4"/>
                      <a:pt x="0" y="7"/>
                    </a:cubicBezTo>
                    <a:cubicBezTo>
                      <a:pt x="2" y="7"/>
                      <a:pt x="2" y="9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" name="Freeform 303"/>
              <p:cNvSpPr/>
              <p:nvPr/>
            </p:nvSpPr>
            <p:spPr bwMode="auto">
              <a:xfrm>
                <a:off x="3761" y="1433"/>
                <a:ext cx="14" cy="11"/>
              </a:xfrm>
              <a:custGeom>
                <a:gdLst>
                  <a:gd fmla="*/ 2 w 6" name="T0"/>
                  <a:gd fmla="*/ 5 h 5" name="T1"/>
                  <a:gd fmla="*/ 6 w 6" name="T2"/>
                  <a:gd fmla="*/ 0 h 5" name="T3"/>
                  <a:gd fmla="*/ 2 w 6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6">
                    <a:moveTo>
                      <a:pt x="2" y="5"/>
                    </a:moveTo>
                    <a:cubicBezTo>
                      <a:pt x="5" y="4"/>
                      <a:pt x="6" y="3"/>
                      <a:pt x="6" y="0"/>
                    </a:cubicBezTo>
                    <a:cubicBezTo>
                      <a:pt x="0" y="0"/>
                      <a:pt x="0" y="3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" name="Freeform 304"/>
              <p:cNvSpPr/>
              <p:nvPr/>
            </p:nvSpPr>
            <p:spPr bwMode="auto">
              <a:xfrm>
                <a:off x="3690" y="1599"/>
                <a:ext cx="16" cy="12"/>
              </a:xfrm>
              <a:custGeom>
                <a:gdLst>
                  <a:gd fmla="*/ 6 w 7" name="T0"/>
                  <a:gd fmla="*/ 0 h 5" name="T1"/>
                  <a:gd fmla="*/ 2 w 7" name="T2"/>
                  <a:gd fmla="*/ 0 h 5" name="T3"/>
                  <a:gd fmla="*/ 6 w 7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7">
                    <a:moveTo>
                      <a:pt x="6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0" y="5"/>
                      <a:pt x="7" y="5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7" name="Freeform 305"/>
              <p:cNvSpPr/>
              <p:nvPr/>
            </p:nvSpPr>
            <p:spPr bwMode="auto">
              <a:xfrm>
                <a:off x="3346" y="1708"/>
                <a:ext cx="22" cy="12"/>
              </a:xfrm>
              <a:custGeom>
                <a:gdLst>
                  <a:gd fmla="*/ 0 w 9" name="T0"/>
                  <a:gd fmla="*/ 1 h 5" name="T1"/>
                  <a:gd fmla="*/ 6 w 9" name="T2"/>
                  <a:gd fmla="*/ 5 h 5" name="T3"/>
                  <a:gd fmla="*/ 9 w 9" name="T4"/>
                  <a:gd fmla="*/ 2 h 5" name="T5"/>
                  <a:gd fmla="*/ 0 w 9" name="T6"/>
                  <a:gd fmla="*/ 1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9">
                    <a:moveTo>
                      <a:pt x="0" y="1"/>
                    </a:moveTo>
                    <a:cubicBezTo>
                      <a:pt x="0" y="4"/>
                      <a:pt x="6" y="3"/>
                      <a:pt x="6" y="5"/>
                    </a:cubicBezTo>
                    <a:cubicBezTo>
                      <a:pt x="9" y="4"/>
                      <a:pt x="3" y="1"/>
                      <a:pt x="9" y="2"/>
                    </a:cubicBezTo>
                    <a:cubicBezTo>
                      <a:pt x="6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8" name="Freeform 306"/>
              <p:cNvSpPr>
                <a:spLocks noEditPoints="1"/>
              </p:cNvSpPr>
              <p:nvPr/>
            </p:nvSpPr>
            <p:spPr bwMode="auto">
              <a:xfrm>
                <a:off x="3737" y="1482"/>
                <a:ext cx="59" cy="43"/>
              </a:xfrm>
              <a:custGeom>
                <a:gdLst>
                  <a:gd fmla="*/ 10 w 25" name="T0"/>
                  <a:gd fmla="*/ 17 h 18" name="T1"/>
                  <a:gd fmla="*/ 17 w 25" name="T2"/>
                  <a:gd fmla="*/ 5 h 18" name="T3"/>
                  <a:gd fmla="*/ 0 w 25" name="T4"/>
                  <a:gd fmla="*/ 10 h 18" name="T5"/>
                  <a:gd fmla="*/ 10 w 25" name="T6"/>
                  <a:gd fmla="*/ 17 h 18" name="T7"/>
                  <a:gd fmla="*/ 8 w 25" name="T8"/>
                  <a:gd fmla="*/ 8 h 18" name="T9"/>
                  <a:gd fmla="*/ 9 w 25" name="T10"/>
                  <a:gd fmla="*/ 9 h 18" name="T11"/>
                  <a:gd fmla="*/ 9 w 25" name="T12"/>
                  <a:gd fmla="*/ 9 h 18" name="T13"/>
                  <a:gd fmla="*/ 8 w 25" name="T14"/>
                  <a:gd fmla="*/ 8 h 18" name="T15"/>
                  <a:gd fmla="*/ 8 w 25" name="T16"/>
                  <a:gd fmla="*/ 8 h 1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" w="25">
                    <a:moveTo>
                      <a:pt x="10" y="17"/>
                    </a:moveTo>
                    <a:cubicBezTo>
                      <a:pt x="17" y="18"/>
                      <a:pt x="25" y="10"/>
                      <a:pt x="17" y="5"/>
                    </a:cubicBezTo>
                    <a:cubicBezTo>
                      <a:pt x="11" y="0"/>
                      <a:pt x="0" y="4"/>
                      <a:pt x="0" y="10"/>
                    </a:cubicBezTo>
                    <a:cubicBezTo>
                      <a:pt x="0" y="14"/>
                      <a:pt x="5" y="16"/>
                      <a:pt x="10" y="17"/>
                    </a:cubicBezTo>
                    <a:close/>
                    <a:moveTo>
                      <a:pt x="8" y="8"/>
                    </a:moveTo>
                    <a:cubicBezTo>
                      <a:pt x="9" y="8"/>
                      <a:pt x="9" y="9"/>
                      <a:pt x="9" y="9"/>
                    </a:cubicBezTo>
                    <a:cubicBezTo>
                      <a:pt x="11" y="9"/>
                      <a:pt x="9" y="10"/>
                      <a:pt x="9" y="9"/>
                    </a:cubicBezTo>
                    <a:cubicBezTo>
                      <a:pt x="9" y="9"/>
                      <a:pt x="8" y="9"/>
                      <a:pt x="8" y="8"/>
                    </a:cubicBezTo>
                    <a:cubicBezTo>
                      <a:pt x="6" y="8"/>
                      <a:pt x="9" y="6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9" name="Freeform 307"/>
              <p:cNvSpPr/>
              <p:nvPr/>
            </p:nvSpPr>
            <p:spPr bwMode="auto">
              <a:xfrm>
                <a:off x="3704" y="1575"/>
                <a:ext cx="14" cy="14"/>
              </a:xfrm>
              <a:custGeom>
                <a:gdLst>
                  <a:gd fmla="*/ 4 w 6" name="T0"/>
                  <a:gd fmla="*/ 0 h 6" name="T1"/>
                  <a:gd fmla="*/ 1 w 6" name="T2"/>
                  <a:gd fmla="*/ 6 h 6" name="T3"/>
                  <a:gd fmla="*/ 4 w 6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6">
                    <a:moveTo>
                      <a:pt x="4" y="0"/>
                    </a:moveTo>
                    <a:cubicBezTo>
                      <a:pt x="0" y="0"/>
                      <a:pt x="0" y="4"/>
                      <a:pt x="1" y="6"/>
                    </a:cubicBezTo>
                    <a:cubicBezTo>
                      <a:pt x="4" y="5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0" name="Freeform 308"/>
              <p:cNvSpPr/>
              <p:nvPr/>
            </p:nvSpPr>
            <p:spPr bwMode="auto">
              <a:xfrm>
                <a:off x="4011" y="1701"/>
                <a:ext cx="3" cy="14"/>
              </a:xfrm>
              <a:custGeom>
                <a:gdLst>
                  <a:gd fmla="*/ 1 w 1" name="T0"/>
                  <a:gd fmla="*/ 4 h 6" name="T1"/>
                  <a:gd fmla="*/ 1 w 1" name="T2"/>
                  <a:gd fmla="*/ 4 h 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6" w="1">
                    <a:moveTo>
                      <a:pt x="1" y="4"/>
                    </a:moveTo>
                    <a:cubicBezTo>
                      <a:pt x="0" y="0"/>
                      <a:pt x="1" y="6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1" name="Freeform 309"/>
              <p:cNvSpPr/>
              <p:nvPr/>
            </p:nvSpPr>
            <p:spPr bwMode="auto">
              <a:xfrm>
                <a:off x="3940" y="1592"/>
                <a:ext cx="3" cy="2"/>
              </a:xfrm>
              <a:custGeom>
                <a:gdLst>
                  <a:gd fmla="*/ 1 w 1" name="T0"/>
                  <a:gd fmla="*/ 1 h 1" name="T1"/>
                  <a:gd fmla="*/ 1 w 1" name="T2"/>
                  <a:gd fmla="*/ 1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2" name="Freeform 310"/>
              <p:cNvSpPr/>
              <p:nvPr/>
            </p:nvSpPr>
            <p:spPr bwMode="auto">
              <a:xfrm>
                <a:off x="3912" y="1547"/>
                <a:ext cx="26" cy="30"/>
              </a:xfrm>
              <a:custGeom>
                <a:gdLst>
                  <a:gd fmla="*/ 4 w 11" name="T0"/>
                  <a:gd fmla="*/ 0 h 13" name="T1"/>
                  <a:gd fmla="*/ 8 w 11" name="T2"/>
                  <a:gd fmla="*/ 13 h 13" name="T3"/>
                  <a:gd fmla="*/ 4 w 11" name="T4"/>
                  <a:gd fmla="*/ 0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11">
                    <a:moveTo>
                      <a:pt x="4" y="0"/>
                    </a:moveTo>
                    <a:cubicBezTo>
                      <a:pt x="0" y="4"/>
                      <a:pt x="8" y="9"/>
                      <a:pt x="8" y="13"/>
                    </a:cubicBezTo>
                    <a:cubicBezTo>
                      <a:pt x="11" y="10"/>
                      <a:pt x="5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3" name="Freeform 311"/>
              <p:cNvSpPr/>
              <p:nvPr/>
            </p:nvSpPr>
            <p:spPr bwMode="auto">
              <a:xfrm>
                <a:off x="3531" y="1482"/>
                <a:ext cx="28" cy="36"/>
              </a:xfrm>
              <a:custGeom>
                <a:gdLst>
                  <a:gd fmla="*/ 0 w 12" name="T0"/>
                  <a:gd fmla="*/ 11 h 15" name="T1"/>
                  <a:gd fmla="*/ 0 w 12" name="T2"/>
                  <a:gd fmla="*/ 11 h 1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5" w="12">
                    <a:moveTo>
                      <a:pt x="0" y="11"/>
                    </a:moveTo>
                    <a:cubicBezTo>
                      <a:pt x="12" y="15"/>
                      <a:pt x="2" y="0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4" name="Freeform 312"/>
              <p:cNvSpPr/>
              <p:nvPr/>
            </p:nvSpPr>
            <p:spPr bwMode="auto">
              <a:xfrm>
                <a:off x="3822" y="1644"/>
                <a:ext cx="10" cy="7"/>
              </a:xfrm>
              <a:custGeom>
                <a:gdLst>
                  <a:gd fmla="*/ 0 w 4" name="T0"/>
                  <a:gd fmla="*/ 3 h 3" name="T1"/>
                  <a:gd fmla="*/ 3 w 4" name="T2"/>
                  <a:gd fmla="*/ 0 h 3" name="T3"/>
                  <a:gd fmla="*/ 0 w 4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0" y="3"/>
                    </a:moveTo>
                    <a:cubicBezTo>
                      <a:pt x="2" y="3"/>
                      <a:pt x="4" y="2"/>
                      <a:pt x="3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5" name="Freeform 313"/>
              <p:cNvSpPr/>
              <p:nvPr/>
            </p:nvSpPr>
            <p:spPr bwMode="auto">
              <a:xfrm>
                <a:off x="3926" y="1454"/>
                <a:ext cx="62" cy="50"/>
              </a:xfrm>
              <a:custGeom>
                <a:gdLst>
                  <a:gd fmla="*/ 18 w 26" name="T0"/>
                  <a:gd fmla="*/ 0 h 21" name="T1"/>
                  <a:gd fmla="*/ 1 w 26" name="T2"/>
                  <a:gd fmla="*/ 10 h 21" name="T3"/>
                  <a:gd fmla="*/ 18 w 26" name="T4"/>
                  <a:gd fmla="*/ 0 h 2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1" w="26">
                    <a:moveTo>
                      <a:pt x="18" y="0"/>
                    </a:moveTo>
                    <a:cubicBezTo>
                      <a:pt x="9" y="0"/>
                      <a:pt x="0" y="4"/>
                      <a:pt x="1" y="10"/>
                    </a:cubicBezTo>
                    <a:cubicBezTo>
                      <a:pt x="3" y="21"/>
                      <a:pt x="26" y="1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6" name="Freeform 314"/>
              <p:cNvSpPr/>
              <p:nvPr/>
            </p:nvSpPr>
            <p:spPr bwMode="auto">
              <a:xfrm>
                <a:off x="3985" y="1516"/>
                <a:ext cx="3" cy="2"/>
              </a:xfrm>
              <a:custGeom>
                <a:gdLst>
                  <a:gd fmla="*/ 1 w 1" name="T0"/>
                  <a:gd fmla="*/ 1 h 1" name="T1"/>
                  <a:gd fmla="*/ 1 w 1" name="T2"/>
                  <a:gd fmla="*/ 1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7" name="Freeform 315"/>
              <p:cNvSpPr/>
              <p:nvPr/>
            </p:nvSpPr>
            <p:spPr bwMode="auto">
              <a:xfrm>
                <a:off x="3888" y="1717"/>
                <a:ext cx="50" cy="34"/>
              </a:xfrm>
              <a:custGeom>
                <a:gdLst>
                  <a:gd fmla="*/ 13 w 21" name="T0"/>
                  <a:gd fmla="*/ 1 h 14" name="T1"/>
                  <a:gd fmla="*/ 9 w 21" name="T2"/>
                  <a:gd fmla="*/ 13 h 14" name="T3"/>
                  <a:gd fmla="*/ 17 w 21" name="T4"/>
                  <a:gd fmla="*/ 13 h 14" name="T5"/>
                  <a:gd fmla="*/ 13 w 21" name="T6"/>
                  <a:gd fmla="*/ 1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21">
                    <a:moveTo>
                      <a:pt x="13" y="1"/>
                    </a:moveTo>
                    <a:cubicBezTo>
                      <a:pt x="4" y="0"/>
                      <a:pt x="0" y="10"/>
                      <a:pt x="9" y="13"/>
                    </a:cubicBezTo>
                    <a:cubicBezTo>
                      <a:pt x="13" y="14"/>
                      <a:pt x="13" y="9"/>
                      <a:pt x="17" y="13"/>
                    </a:cubicBezTo>
                    <a:cubicBezTo>
                      <a:pt x="19" y="10"/>
                      <a:pt x="21" y="1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8" name="Freeform 316"/>
              <p:cNvSpPr/>
              <p:nvPr/>
            </p:nvSpPr>
            <p:spPr bwMode="auto">
              <a:xfrm>
                <a:off x="3969" y="1570"/>
                <a:ext cx="40" cy="26"/>
              </a:xfrm>
              <a:custGeom>
                <a:gdLst>
                  <a:gd fmla="*/ 9 w 17" name="T0"/>
                  <a:gd fmla="*/ 9 h 11" name="T1"/>
                  <a:gd fmla="*/ 12 w 17" name="T2"/>
                  <a:gd fmla="*/ 1 h 11" name="T3"/>
                  <a:gd fmla="*/ 9 w 17" name="T4"/>
                  <a:gd fmla="*/ 9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17">
                    <a:moveTo>
                      <a:pt x="9" y="9"/>
                    </a:moveTo>
                    <a:cubicBezTo>
                      <a:pt x="16" y="11"/>
                      <a:pt x="17" y="2"/>
                      <a:pt x="12" y="1"/>
                    </a:cubicBezTo>
                    <a:cubicBezTo>
                      <a:pt x="8" y="0"/>
                      <a:pt x="0" y="6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9" name="Freeform 317"/>
              <p:cNvSpPr/>
              <p:nvPr/>
            </p:nvSpPr>
            <p:spPr bwMode="auto">
              <a:xfrm>
                <a:off x="3938" y="1558"/>
                <a:ext cx="36" cy="24"/>
              </a:xfrm>
              <a:custGeom>
                <a:gdLst>
                  <a:gd fmla="*/ 12 w 15" name="T0"/>
                  <a:gd fmla="*/ 0 h 10" name="T1"/>
                  <a:gd fmla="*/ 3 w 15" name="T2"/>
                  <a:gd fmla="*/ 7 h 10" name="T3"/>
                  <a:gd fmla="*/ 9 w 15" name="T4"/>
                  <a:gd fmla="*/ 10 h 10" name="T5"/>
                  <a:gd fmla="*/ 12 w 15" name="T6"/>
                  <a:gd fmla="*/ 0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15">
                    <a:moveTo>
                      <a:pt x="12" y="0"/>
                    </a:moveTo>
                    <a:cubicBezTo>
                      <a:pt x="5" y="0"/>
                      <a:pt x="0" y="3"/>
                      <a:pt x="3" y="7"/>
                    </a:cubicBezTo>
                    <a:cubicBezTo>
                      <a:pt x="4" y="10"/>
                      <a:pt x="10" y="7"/>
                      <a:pt x="9" y="10"/>
                    </a:cubicBezTo>
                    <a:cubicBezTo>
                      <a:pt x="13" y="9"/>
                      <a:pt x="15" y="3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0" name="Freeform 318"/>
              <p:cNvSpPr/>
              <p:nvPr/>
            </p:nvSpPr>
            <p:spPr bwMode="auto">
              <a:xfrm>
                <a:off x="3976" y="1708"/>
                <a:ext cx="31" cy="21"/>
              </a:xfrm>
              <a:custGeom>
                <a:gdLst>
                  <a:gd fmla="*/ 0 w 13" name="T0"/>
                  <a:gd fmla="*/ 3 h 9" name="T1"/>
                  <a:gd fmla="*/ 10 w 13" name="T2"/>
                  <a:gd fmla="*/ 9 h 9" name="T3"/>
                  <a:gd fmla="*/ 13 w 13" name="T4"/>
                  <a:gd fmla="*/ 6 h 9" name="T5"/>
                  <a:gd fmla="*/ 0 w 13" name="T6"/>
                  <a:gd fmla="*/ 3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13">
                    <a:moveTo>
                      <a:pt x="0" y="3"/>
                    </a:moveTo>
                    <a:cubicBezTo>
                      <a:pt x="1" y="7"/>
                      <a:pt x="10" y="5"/>
                      <a:pt x="10" y="9"/>
                    </a:cubicBezTo>
                    <a:cubicBezTo>
                      <a:pt x="12" y="8"/>
                      <a:pt x="13" y="8"/>
                      <a:pt x="13" y="6"/>
                    </a:cubicBezTo>
                    <a:cubicBezTo>
                      <a:pt x="6" y="5"/>
                      <a:pt x="8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1" name="Freeform 319"/>
              <p:cNvSpPr/>
              <p:nvPr/>
            </p:nvSpPr>
            <p:spPr bwMode="auto">
              <a:xfrm>
                <a:off x="3926" y="1480"/>
                <a:ext cx="57" cy="43"/>
              </a:xfrm>
              <a:custGeom>
                <a:gdLst>
                  <a:gd fmla="*/ 15 w 24" name="T0"/>
                  <a:gd fmla="*/ 17 h 18" name="T1"/>
                  <a:gd fmla="*/ 24 w 24" name="T2"/>
                  <a:gd fmla="*/ 13 h 18" name="T3"/>
                  <a:gd fmla="*/ 15 w 24" name="T4"/>
                  <a:gd fmla="*/ 17 h 1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8" w="24">
                    <a:moveTo>
                      <a:pt x="15" y="17"/>
                    </a:moveTo>
                    <a:cubicBezTo>
                      <a:pt x="19" y="18"/>
                      <a:pt x="24" y="16"/>
                      <a:pt x="24" y="13"/>
                    </a:cubicBezTo>
                    <a:cubicBezTo>
                      <a:pt x="24" y="0"/>
                      <a:pt x="0" y="13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2" name="Freeform 320"/>
              <p:cNvSpPr/>
              <p:nvPr/>
            </p:nvSpPr>
            <p:spPr bwMode="auto">
              <a:xfrm>
                <a:off x="3900" y="1558"/>
                <a:ext cx="50" cy="53"/>
              </a:xfrm>
              <a:custGeom>
                <a:gdLst>
                  <a:gd fmla="*/ 21 w 21" name="T0"/>
                  <a:gd fmla="*/ 22 h 22" name="T1"/>
                  <a:gd fmla="*/ 15 w 21" name="T2"/>
                  <a:gd fmla="*/ 12 h 22" name="T3"/>
                  <a:gd fmla="*/ 0 w 21" name="T4"/>
                  <a:gd fmla="*/ 0 h 22" name="T5"/>
                  <a:gd fmla="*/ 21 w 21" name="T6"/>
                  <a:gd fmla="*/ 22 h 2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2" w="21">
                    <a:moveTo>
                      <a:pt x="21" y="22"/>
                    </a:moveTo>
                    <a:cubicBezTo>
                      <a:pt x="20" y="18"/>
                      <a:pt x="16" y="17"/>
                      <a:pt x="15" y="12"/>
                    </a:cubicBezTo>
                    <a:cubicBezTo>
                      <a:pt x="9" y="9"/>
                      <a:pt x="7" y="3"/>
                      <a:pt x="0" y="0"/>
                    </a:cubicBezTo>
                    <a:cubicBezTo>
                      <a:pt x="7" y="8"/>
                      <a:pt x="12" y="16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3" name="Freeform 321"/>
              <p:cNvSpPr/>
              <p:nvPr/>
            </p:nvSpPr>
            <p:spPr bwMode="auto">
              <a:xfrm>
                <a:off x="3787" y="1720"/>
                <a:ext cx="85" cy="38"/>
              </a:xfrm>
              <a:custGeom>
                <a:gdLst>
                  <a:gd fmla="*/ 22 w 36" name="T0"/>
                  <a:gd fmla="*/ 16 h 16" name="T1"/>
                  <a:gd fmla="*/ 0 w 36" name="T2"/>
                  <a:gd fmla="*/ 0 h 16" name="T3"/>
                  <a:gd fmla="*/ 23 w 36" name="T4"/>
                  <a:gd fmla="*/ 9 h 16" name="T5"/>
                  <a:gd fmla="*/ 22 w 36" name="T6"/>
                  <a:gd fmla="*/ 16 h 1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" w="36">
                    <a:moveTo>
                      <a:pt x="22" y="16"/>
                    </a:moveTo>
                    <a:cubicBezTo>
                      <a:pt x="36" y="8"/>
                      <a:pt x="9" y="3"/>
                      <a:pt x="0" y="0"/>
                    </a:cubicBezTo>
                    <a:cubicBezTo>
                      <a:pt x="5" y="4"/>
                      <a:pt x="13" y="7"/>
                      <a:pt x="23" y="9"/>
                    </a:cubicBezTo>
                    <a:cubicBezTo>
                      <a:pt x="22" y="11"/>
                      <a:pt x="20" y="14"/>
                      <a:pt x="2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4" name="Freeform 322"/>
              <p:cNvSpPr>
                <a:spLocks noEditPoints="1"/>
              </p:cNvSpPr>
              <p:nvPr/>
            </p:nvSpPr>
            <p:spPr bwMode="auto">
              <a:xfrm>
                <a:off x="3824" y="1677"/>
                <a:ext cx="62" cy="40"/>
              </a:xfrm>
              <a:custGeom>
                <a:gdLst>
                  <a:gd fmla="*/ 9 w 26" name="T0"/>
                  <a:gd fmla="*/ 10 h 17" name="T1"/>
                  <a:gd fmla="*/ 0 w 26" name="T2"/>
                  <a:gd fmla="*/ 9 h 17" name="T3"/>
                  <a:gd fmla="*/ 7 w 26" name="T4"/>
                  <a:gd fmla="*/ 13 h 17" name="T5"/>
                  <a:gd fmla="*/ 5 w 26" name="T6"/>
                  <a:gd fmla="*/ 14 h 17" name="T7"/>
                  <a:gd fmla="*/ 12 w 26" name="T8"/>
                  <a:gd fmla="*/ 15 h 17" name="T9"/>
                  <a:gd fmla="*/ 12 w 26" name="T10"/>
                  <a:gd fmla="*/ 15 h 17" name="T11"/>
                  <a:gd fmla="*/ 13 w 26" name="T12"/>
                  <a:gd fmla="*/ 16 h 17" name="T13"/>
                  <a:gd fmla="*/ 16 w 26" name="T14"/>
                  <a:gd fmla="*/ 15 h 17" name="T15"/>
                  <a:gd fmla="*/ 26 w 26" name="T16"/>
                  <a:gd fmla="*/ 13 h 17" name="T17"/>
                  <a:gd fmla="*/ 20 w 26" name="T18"/>
                  <a:gd fmla="*/ 13 h 17" name="T19"/>
                  <a:gd fmla="*/ 19 w 26" name="T20"/>
                  <a:gd fmla="*/ 1 h 17" name="T21"/>
                  <a:gd fmla="*/ 9 w 26" name="T22"/>
                  <a:gd fmla="*/ 10 h 17" name="T23"/>
                  <a:gd fmla="*/ 19 w 26" name="T24"/>
                  <a:gd fmla="*/ 13 h 17" name="T25"/>
                  <a:gd fmla="*/ 17 w 26" name="T26"/>
                  <a:gd fmla="*/ 13 h 17" name="T27"/>
                  <a:gd fmla="*/ 17 w 26" name="T28"/>
                  <a:gd fmla="*/ 12 h 17" name="T29"/>
                  <a:gd fmla="*/ 19 w 26" name="T30"/>
                  <a:gd fmla="*/ 13 h 1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7" w="26">
                    <a:moveTo>
                      <a:pt x="9" y="10"/>
                    </a:moveTo>
                    <a:cubicBezTo>
                      <a:pt x="4" y="11"/>
                      <a:pt x="3" y="8"/>
                      <a:pt x="0" y="9"/>
                    </a:cubicBezTo>
                    <a:cubicBezTo>
                      <a:pt x="1" y="13"/>
                      <a:pt x="4" y="13"/>
                      <a:pt x="7" y="13"/>
                    </a:cubicBezTo>
                    <a:cubicBezTo>
                      <a:pt x="6" y="14"/>
                      <a:pt x="5" y="14"/>
                      <a:pt x="5" y="14"/>
                    </a:cubicBezTo>
                    <a:cubicBezTo>
                      <a:pt x="7" y="17"/>
                      <a:pt x="10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6"/>
                      <a:pt x="16" y="15"/>
                      <a:pt x="16" y="15"/>
                    </a:cubicBezTo>
                    <a:cubicBezTo>
                      <a:pt x="20" y="15"/>
                      <a:pt x="26" y="14"/>
                      <a:pt x="26" y="13"/>
                    </a:cubicBezTo>
                    <a:cubicBezTo>
                      <a:pt x="24" y="13"/>
                      <a:pt x="22" y="13"/>
                      <a:pt x="20" y="13"/>
                    </a:cubicBezTo>
                    <a:cubicBezTo>
                      <a:pt x="20" y="10"/>
                      <a:pt x="20" y="4"/>
                      <a:pt x="19" y="1"/>
                    </a:cubicBezTo>
                    <a:cubicBezTo>
                      <a:pt x="11" y="0"/>
                      <a:pt x="13" y="7"/>
                      <a:pt x="9" y="10"/>
                    </a:cubicBezTo>
                    <a:close/>
                    <a:moveTo>
                      <a:pt x="19" y="13"/>
                    </a:moveTo>
                    <a:cubicBezTo>
                      <a:pt x="18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8" y="12"/>
                      <a:pt x="18" y="13"/>
                      <a:pt x="1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Freeform 323"/>
              <p:cNvSpPr/>
              <p:nvPr/>
            </p:nvSpPr>
            <p:spPr bwMode="auto">
              <a:xfrm>
                <a:off x="3827" y="1736"/>
                <a:ext cx="2" cy="17"/>
              </a:xfrm>
              <a:custGeom>
                <a:gdLst>
                  <a:gd fmla="*/ 0 w 1" name="T0"/>
                  <a:gd fmla="*/ 4 h 7" name="T1"/>
                  <a:gd fmla="*/ 0 w 1" name="T2"/>
                  <a:gd fmla="*/ 4 h 7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7" w="1">
                    <a:moveTo>
                      <a:pt x="0" y="4"/>
                    </a:moveTo>
                    <a:cubicBezTo>
                      <a:pt x="0" y="0"/>
                      <a:pt x="1" y="7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Freeform 324"/>
              <p:cNvSpPr/>
              <p:nvPr/>
            </p:nvSpPr>
            <p:spPr bwMode="auto">
              <a:xfrm>
                <a:off x="3342" y="1698"/>
                <a:ext cx="14" cy="10"/>
              </a:xfrm>
              <a:custGeom>
                <a:gdLst>
                  <a:gd fmla="*/ 2 w 6" name="T0"/>
                  <a:gd fmla="*/ 4 h 4" name="T1"/>
                  <a:gd fmla="*/ 2 w 6" name="T2"/>
                  <a:gd fmla="*/ 4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6">
                    <a:moveTo>
                      <a:pt x="2" y="4"/>
                    </a:moveTo>
                    <a:cubicBezTo>
                      <a:pt x="6" y="4"/>
                      <a:pt x="0" y="0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" name="Freeform 325"/>
              <p:cNvSpPr/>
              <p:nvPr/>
            </p:nvSpPr>
            <p:spPr bwMode="auto">
              <a:xfrm>
                <a:off x="3801" y="1753"/>
                <a:ext cx="12" cy="10"/>
              </a:xfrm>
              <a:custGeom>
                <a:gdLst>
                  <a:gd fmla="*/ 1 w 5" name="T0"/>
                  <a:gd fmla="*/ 4 h 4" name="T1"/>
                  <a:gd fmla="*/ 0 w 5" name="T2"/>
                  <a:gd fmla="*/ 0 h 4" name="T3"/>
                  <a:gd fmla="*/ 1 w 5" name="T4"/>
                  <a:gd fmla="*/ 4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5">
                    <a:moveTo>
                      <a:pt x="1" y="4"/>
                    </a:moveTo>
                    <a:cubicBezTo>
                      <a:pt x="4" y="3"/>
                      <a:pt x="5" y="0"/>
                      <a:pt x="0" y="0"/>
                    </a:cubicBezTo>
                    <a:cubicBezTo>
                      <a:pt x="0" y="2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Freeform 326"/>
              <p:cNvSpPr/>
              <p:nvPr/>
            </p:nvSpPr>
            <p:spPr bwMode="auto">
              <a:xfrm>
                <a:off x="3872" y="1656"/>
                <a:ext cx="2" cy="4"/>
              </a:xfrm>
              <a:custGeom>
                <a:gdLst>
                  <a:gd fmla="*/ 1 w 1" name="T0"/>
                  <a:gd fmla="*/ 2 h 2" name="T1"/>
                  <a:gd fmla="*/ 1 w 1" name="T2"/>
                  <a:gd fmla="*/ 0 h 2" name="T3"/>
                  <a:gd fmla="*/ 0 w 1" name="T4"/>
                  <a:gd fmla="*/ 0 h 2" name="T5"/>
                  <a:gd fmla="*/ 0 w 1" name="T6"/>
                  <a:gd fmla="*/ 2 h 2" name="T7"/>
                  <a:gd fmla="*/ 1 w 1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Freeform 327"/>
              <p:cNvSpPr/>
              <p:nvPr/>
            </p:nvSpPr>
            <p:spPr bwMode="auto">
              <a:xfrm>
                <a:off x="3886" y="1698"/>
                <a:ext cx="12" cy="17"/>
              </a:xfrm>
              <a:custGeom>
                <a:gdLst>
                  <a:gd fmla="*/ 0 w 5" name="T0"/>
                  <a:gd fmla="*/ 3 h 7" name="T1"/>
                  <a:gd fmla="*/ 1 w 5" name="T2"/>
                  <a:gd fmla="*/ 4 h 7" name="T3"/>
                  <a:gd fmla="*/ 0 w 5" name="T4"/>
                  <a:gd fmla="*/ 3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5">
                    <a:moveTo>
                      <a:pt x="0" y="3"/>
                    </a:moveTo>
                    <a:cubicBezTo>
                      <a:pt x="0" y="4"/>
                      <a:pt x="0" y="4"/>
                      <a:pt x="1" y="4"/>
                    </a:cubicBezTo>
                    <a:cubicBezTo>
                      <a:pt x="5" y="7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Freeform 328"/>
              <p:cNvSpPr/>
              <p:nvPr/>
            </p:nvSpPr>
            <p:spPr bwMode="auto">
              <a:xfrm>
                <a:off x="3877" y="1651"/>
                <a:ext cx="26" cy="17"/>
              </a:xfrm>
              <a:custGeom>
                <a:gdLst>
                  <a:gd fmla="*/ 9 w 11" name="T0"/>
                  <a:gd fmla="*/ 1 h 7" name="T1"/>
                  <a:gd fmla="*/ 6 w 11" name="T2"/>
                  <a:gd fmla="*/ 6 h 7" name="T3"/>
                  <a:gd fmla="*/ 9 w 11" name="T4"/>
                  <a:gd fmla="*/ 1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11">
                    <a:moveTo>
                      <a:pt x="9" y="1"/>
                    </a:moveTo>
                    <a:cubicBezTo>
                      <a:pt x="6" y="0"/>
                      <a:pt x="0" y="4"/>
                      <a:pt x="6" y="6"/>
                    </a:cubicBezTo>
                    <a:cubicBezTo>
                      <a:pt x="11" y="7"/>
                      <a:pt x="11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" name="Freeform 329"/>
              <p:cNvSpPr/>
              <p:nvPr/>
            </p:nvSpPr>
            <p:spPr bwMode="auto">
              <a:xfrm>
                <a:off x="4762" y="2446"/>
                <a:ext cx="26" cy="14"/>
              </a:xfrm>
              <a:custGeom>
                <a:gdLst>
                  <a:gd fmla="*/ 11 w 11" name="T0"/>
                  <a:gd fmla="*/ 0 h 6" name="T1"/>
                  <a:gd fmla="*/ 0 w 11" name="T2"/>
                  <a:gd fmla="*/ 4 h 6" name="T3"/>
                  <a:gd fmla="*/ 11 w 11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11">
                    <a:moveTo>
                      <a:pt x="11" y="0"/>
                    </a:moveTo>
                    <a:cubicBezTo>
                      <a:pt x="6" y="1"/>
                      <a:pt x="5" y="1"/>
                      <a:pt x="0" y="4"/>
                    </a:cubicBezTo>
                    <a:cubicBezTo>
                      <a:pt x="4" y="6"/>
                      <a:pt x="10" y="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" name="Freeform 330"/>
              <p:cNvSpPr/>
              <p:nvPr/>
            </p:nvSpPr>
            <p:spPr bwMode="auto">
              <a:xfrm>
                <a:off x="3855" y="1606"/>
                <a:ext cx="31" cy="40"/>
              </a:xfrm>
              <a:custGeom>
                <a:gdLst>
                  <a:gd fmla="*/ 0 w 13" name="T0"/>
                  <a:gd fmla="*/ 0 h 17" name="T1"/>
                  <a:gd fmla="*/ 13 w 13" name="T2"/>
                  <a:gd fmla="*/ 17 h 17" name="T3"/>
                  <a:gd fmla="*/ 0 w 13" name="T4"/>
                  <a:gd fmla="*/ 0 h 1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7" w="13">
                    <a:moveTo>
                      <a:pt x="0" y="0"/>
                    </a:moveTo>
                    <a:cubicBezTo>
                      <a:pt x="3" y="7"/>
                      <a:pt x="9" y="11"/>
                      <a:pt x="13" y="17"/>
                    </a:cubicBezTo>
                    <a:cubicBezTo>
                      <a:pt x="13" y="11"/>
                      <a:pt x="6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" name="Freeform 331"/>
              <p:cNvSpPr/>
              <p:nvPr/>
            </p:nvSpPr>
            <p:spPr bwMode="auto">
              <a:xfrm>
                <a:off x="3860" y="1596"/>
                <a:ext cx="28" cy="22"/>
              </a:xfrm>
              <a:custGeom>
                <a:gdLst>
                  <a:gd fmla="*/ 7 w 12" name="T0"/>
                  <a:gd fmla="*/ 9 h 9" name="T1"/>
                  <a:gd fmla="*/ 7 w 12" name="T2"/>
                  <a:gd fmla="*/ 0 h 9" name="T3"/>
                  <a:gd fmla="*/ 7 w 12" name="T4"/>
                  <a:gd fmla="*/ 9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12">
                    <a:moveTo>
                      <a:pt x="7" y="9"/>
                    </a:moveTo>
                    <a:cubicBezTo>
                      <a:pt x="12" y="7"/>
                      <a:pt x="6" y="5"/>
                      <a:pt x="7" y="0"/>
                    </a:cubicBezTo>
                    <a:cubicBezTo>
                      <a:pt x="0" y="2"/>
                      <a:pt x="7" y="6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Freeform 332"/>
              <p:cNvSpPr/>
              <p:nvPr/>
            </p:nvSpPr>
            <p:spPr bwMode="auto">
              <a:xfrm>
                <a:off x="3839" y="1551"/>
                <a:ext cx="68" cy="48"/>
              </a:xfrm>
              <a:custGeom>
                <a:gdLst>
                  <a:gd fmla="*/ 14 w 29" name="T0"/>
                  <a:gd fmla="*/ 18 h 20" name="T1"/>
                  <a:gd fmla="*/ 23 w 29" name="T2"/>
                  <a:gd fmla="*/ 6 h 20" name="T3"/>
                  <a:gd fmla="*/ 14 w 29" name="T4"/>
                  <a:gd fmla="*/ 18 h 2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0" w="28">
                    <a:moveTo>
                      <a:pt x="14" y="18"/>
                    </a:moveTo>
                    <a:cubicBezTo>
                      <a:pt x="23" y="20"/>
                      <a:pt x="29" y="10"/>
                      <a:pt x="23" y="6"/>
                    </a:cubicBezTo>
                    <a:cubicBezTo>
                      <a:pt x="13" y="0"/>
                      <a:pt x="0" y="15"/>
                      <a:pt x="1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333"/>
              <p:cNvSpPr/>
              <p:nvPr/>
            </p:nvSpPr>
            <p:spPr bwMode="auto">
              <a:xfrm>
                <a:off x="4078" y="2821"/>
                <a:ext cx="14" cy="10"/>
              </a:xfrm>
              <a:custGeom>
                <a:gdLst>
                  <a:gd fmla="*/ 5 w 6" name="T0"/>
                  <a:gd fmla="*/ 0 h 4" name="T1"/>
                  <a:gd fmla="*/ 3 w 6" name="T2"/>
                  <a:gd fmla="*/ 4 h 4" name="T3"/>
                  <a:gd fmla="*/ 5 w 6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6">
                    <a:moveTo>
                      <a:pt x="5" y="0"/>
                    </a:moveTo>
                    <a:cubicBezTo>
                      <a:pt x="3" y="1"/>
                      <a:pt x="0" y="1"/>
                      <a:pt x="3" y="4"/>
                    </a:cubicBezTo>
                    <a:cubicBezTo>
                      <a:pt x="5" y="3"/>
                      <a:pt x="6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" name="Freeform 334"/>
              <p:cNvSpPr/>
              <p:nvPr/>
            </p:nvSpPr>
            <p:spPr bwMode="auto">
              <a:xfrm>
                <a:off x="4078" y="2778"/>
                <a:ext cx="14" cy="12"/>
              </a:xfrm>
              <a:custGeom>
                <a:gdLst>
                  <a:gd fmla="*/ 4 w 6" name="T0"/>
                  <a:gd fmla="*/ 5 h 5" name="T1"/>
                  <a:gd fmla="*/ 0 w 6" name="T2"/>
                  <a:gd fmla="*/ 0 h 5" name="T3"/>
                  <a:gd fmla="*/ 4 w 6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6">
                    <a:moveTo>
                      <a:pt x="4" y="5"/>
                    </a:moveTo>
                    <a:cubicBezTo>
                      <a:pt x="6" y="3"/>
                      <a:pt x="3" y="0"/>
                      <a:pt x="0" y="0"/>
                    </a:cubicBezTo>
                    <a:cubicBezTo>
                      <a:pt x="1" y="2"/>
                      <a:pt x="4" y="2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7" name="Freeform 335"/>
              <p:cNvSpPr/>
              <p:nvPr/>
            </p:nvSpPr>
            <p:spPr bwMode="auto">
              <a:xfrm>
                <a:off x="4087" y="2842"/>
                <a:ext cx="12" cy="17"/>
              </a:xfrm>
              <a:custGeom>
                <a:gdLst>
                  <a:gd fmla="*/ 1 w 5" name="T0"/>
                  <a:gd fmla="*/ 7 h 7" name="T1"/>
                  <a:gd fmla="*/ 4 w 5" name="T2"/>
                  <a:gd fmla="*/ 0 h 7" name="T3"/>
                  <a:gd fmla="*/ 1 w 5" name="T4"/>
                  <a:gd fmla="*/ 7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5">
                    <a:moveTo>
                      <a:pt x="1" y="7"/>
                    </a:moveTo>
                    <a:cubicBezTo>
                      <a:pt x="5" y="5"/>
                      <a:pt x="3" y="2"/>
                      <a:pt x="4" y="0"/>
                    </a:cubicBezTo>
                    <a:cubicBezTo>
                      <a:pt x="0" y="0"/>
                      <a:pt x="0" y="5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8" name="Freeform 336"/>
              <p:cNvSpPr/>
              <p:nvPr/>
            </p:nvSpPr>
            <p:spPr bwMode="auto">
              <a:xfrm>
                <a:off x="4090" y="2802"/>
                <a:ext cx="9" cy="10"/>
              </a:xfrm>
              <a:custGeom>
                <a:gdLst>
                  <a:gd fmla="*/ 4 w 4" name="T0"/>
                  <a:gd fmla="*/ 2 h 4" name="T1"/>
                  <a:gd fmla="*/ 4 w 4" name="T2"/>
                  <a:gd fmla="*/ 1 h 4" name="T3"/>
                  <a:gd fmla="*/ 4 w 4" name="T4"/>
                  <a:gd fmla="*/ 2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4" y="2"/>
                    </a:moveTo>
                    <a:cubicBezTo>
                      <a:pt x="4" y="2"/>
                      <a:pt x="4" y="1"/>
                      <a:pt x="4" y="1"/>
                    </a:cubicBezTo>
                    <a:cubicBezTo>
                      <a:pt x="0" y="0"/>
                      <a:pt x="2" y="4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9" name="Freeform 337"/>
              <p:cNvSpPr/>
              <p:nvPr/>
            </p:nvSpPr>
            <p:spPr bwMode="auto">
              <a:xfrm>
                <a:off x="4066" y="2733"/>
                <a:ext cx="5" cy="10"/>
              </a:xfrm>
              <a:custGeom>
                <a:gdLst>
                  <a:gd fmla="*/ 0 w 2" name="T0"/>
                  <a:gd fmla="*/ 2 h 4" name="T1"/>
                  <a:gd fmla="*/ 0 w 2" name="T2"/>
                  <a:gd fmla="*/ 2 h 4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4" w="2">
                    <a:moveTo>
                      <a:pt x="0" y="2"/>
                    </a:moveTo>
                    <a:cubicBezTo>
                      <a:pt x="1" y="4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Freeform 338"/>
              <p:cNvSpPr/>
              <p:nvPr/>
            </p:nvSpPr>
            <p:spPr bwMode="auto">
              <a:xfrm>
                <a:off x="4026" y="2747"/>
                <a:ext cx="14" cy="22"/>
              </a:xfrm>
              <a:custGeom>
                <a:gdLst>
                  <a:gd fmla="*/ 3 w 6" name="T0"/>
                  <a:gd fmla="*/ 6 h 9" name="T1"/>
                  <a:gd fmla="*/ 3 w 6" name="T2"/>
                  <a:gd fmla="*/ 5 h 9" name="T3"/>
                  <a:gd fmla="*/ 3 w 6" name="T4"/>
                  <a:gd fmla="*/ 6 h 9" name="T5"/>
                  <a:gd fmla="*/ 3 w 6" name="T6"/>
                  <a:gd fmla="*/ 0 h 9" name="T7"/>
                  <a:gd fmla="*/ 3 w 6" name="T8"/>
                  <a:gd fmla="*/ 6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6">
                    <a:moveTo>
                      <a:pt x="3" y="6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3" y="6"/>
                      <a:pt x="3" y="6"/>
                    </a:cubicBezTo>
                    <a:cubicBezTo>
                      <a:pt x="6" y="9"/>
                      <a:pt x="4" y="1"/>
                      <a:pt x="3" y="0"/>
                    </a:cubicBezTo>
                    <a:cubicBezTo>
                      <a:pt x="0" y="1"/>
                      <a:pt x="2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Freeform 339"/>
              <p:cNvSpPr/>
              <p:nvPr/>
            </p:nvSpPr>
            <p:spPr bwMode="auto">
              <a:xfrm>
                <a:off x="3971" y="2918"/>
                <a:ext cx="12" cy="15"/>
              </a:xfrm>
              <a:custGeom>
                <a:gdLst>
                  <a:gd fmla="*/ 0 w 5" name="T0"/>
                  <a:gd fmla="*/ 0 h 6" name="T1"/>
                  <a:gd fmla="*/ 1 w 5" name="T2"/>
                  <a:gd fmla="*/ 6 h 6" name="T3"/>
                  <a:gd fmla="*/ 0 w 5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5">
                    <a:moveTo>
                      <a:pt x="0" y="0"/>
                    </a:moveTo>
                    <a:cubicBezTo>
                      <a:pt x="2" y="2"/>
                      <a:pt x="0" y="4"/>
                      <a:pt x="1" y="6"/>
                    </a:cubicBezTo>
                    <a:cubicBezTo>
                      <a:pt x="5" y="5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Freeform 340"/>
              <p:cNvSpPr>
                <a:spLocks noEditPoints="1"/>
              </p:cNvSpPr>
              <p:nvPr/>
            </p:nvSpPr>
            <p:spPr bwMode="auto">
              <a:xfrm>
                <a:off x="3988" y="2778"/>
                <a:ext cx="16" cy="17"/>
              </a:xfrm>
              <a:custGeom>
                <a:gdLst>
                  <a:gd fmla="*/ 3 w 7" name="T0"/>
                  <a:gd fmla="*/ 7 h 7" name="T1"/>
                  <a:gd fmla="*/ 6 w 7" name="T2"/>
                  <a:gd fmla="*/ 1 h 7" name="T3"/>
                  <a:gd fmla="*/ 3 w 7" name="T4"/>
                  <a:gd fmla="*/ 7 h 7" name="T5"/>
                  <a:gd fmla="*/ 3 w 7" name="T6"/>
                  <a:gd fmla="*/ 3 h 7" name="T7"/>
                  <a:gd fmla="*/ 3 w 7" name="T8"/>
                  <a:gd fmla="*/ 3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7">
                    <a:moveTo>
                      <a:pt x="3" y="7"/>
                    </a:moveTo>
                    <a:cubicBezTo>
                      <a:pt x="7" y="7"/>
                      <a:pt x="6" y="3"/>
                      <a:pt x="6" y="1"/>
                    </a:cubicBezTo>
                    <a:cubicBezTo>
                      <a:pt x="1" y="0"/>
                      <a:pt x="0" y="5"/>
                      <a:pt x="3" y="7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3" name="Freeform 341"/>
              <p:cNvSpPr/>
              <p:nvPr/>
            </p:nvSpPr>
            <p:spPr bwMode="auto">
              <a:xfrm>
                <a:off x="3978" y="2747"/>
                <a:ext cx="5" cy="3"/>
              </a:xfrm>
              <a:custGeom>
                <a:gdLst>
                  <a:gd fmla="*/ 0 w 2" name="T0"/>
                  <a:gd fmla="*/ 1 h 1" name="T1"/>
                  <a:gd fmla="*/ 2 w 2" name="T2"/>
                  <a:gd fmla="*/ 1 h 1" name="T3"/>
                  <a:gd fmla="*/ 0 w 2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1"/>
                    </a:moveTo>
                    <a:cubicBezTo>
                      <a:pt x="0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4" name="Freeform 342"/>
              <p:cNvSpPr/>
              <p:nvPr/>
            </p:nvSpPr>
            <p:spPr bwMode="auto">
              <a:xfrm>
                <a:off x="4011" y="2949"/>
                <a:ext cx="15" cy="12"/>
              </a:xfrm>
              <a:custGeom>
                <a:gdLst>
                  <a:gd fmla="*/ 1 w 6" name="T0"/>
                  <a:gd fmla="*/ 1 h 5" name="T1"/>
                  <a:gd fmla="*/ 6 w 6" name="T2"/>
                  <a:gd fmla="*/ 5 h 5" name="T3"/>
                  <a:gd fmla="*/ 3 w 6" name="T4"/>
                  <a:gd fmla="*/ 0 h 5" name="T5"/>
                  <a:gd fmla="*/ 1 w 6" name="T6"/>
                  <a:gd fmla="*/ 1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6">
                    <a:moveTo>
                      <a:pt x="1" y="1"/>
                    </a:moveTo>
                    <a:cubicBezTo>
                      <a:pt x="0" y="4"/>
                      <a:pt x="2" y="5"/>
                      <a:pt x="6" y="5"/>
                    </a:cubicBezTo>
                    <a:cubicBezTo>
                      <a:pt x="6" y="3"/>
                      <a:pt x="5" y="2"/>
                      <a:pt x="3" y="0"/>
                    </a:cubicBezTo>
                    <a:cubicBezTo>
                      <a:pt x="3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5" name="Freeform 343"/>
              <p:cNvSpPr/>
              <p:nvPr/>
            </p:nvSpPr>
            <p:spPr bwMode="auto">
              <a:xfrm>
                <a:off x="4094" y="2940"/>
                <a:ext cx="24" cy="12"/>
              </a:xfrm>
              <a:custGeom>
                <a:gdLst>
                  <a:gd fmla="*/ 0 w 10" name="T0"/>
                  <a:gd fmla="*/ 4 h 5" name="T1"/>
                  <a:gd fmla="*/ 10 w 10" name="T2"/>
                  <a:gd fmla="*/ 3 h 5" name="T3"/>
                  <a:gd fmla="*/ 8 w 10" name="T4"/>
                  <a:gd fmla="*/ 0 h 5" name="T5"/>
                  <a:gd fmla="*/ 0 w 10" name="T6"/>
                  <a:gd fmla="*/ 4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10">
                    <a:moveTo>
                      <a:pt x="0" y="4"/>
                    </a:moveTo>
                    <a:cubicBezTo>
                      <a:pt x="2" y="5"/>
                      <a:pt x="7" y="3"/>
                      <a:pt x="10" y="3"/>
                    </a:cubicBezTo>
                    <a:cubicBezTo>
                      <a:pt x="10" y="1"/>
                      <a:pt x="9" y="1"/>
                      <a:pt x="8" y="0"/>
                    </a:cubicBezTo>
                    <a:cubicBezTo>
                      <a:pt x="4" y="0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6" name="Freeform 344"/>
              <p:cNvSpPr/>
              <p:nvPr/>
            </p:nvSpPr>
            <p:spPr bwMode="auto">
              <a:xfrm>
                <a:off x="4064" y="2762"/>
                <a:ext cx="2" cy="4"/>
              </a:xfrm>
              <a:custGeom>
                <a:gdLst>
                  <a:gd fmla="*/ 0 w 1" name="T0"/>
                  <a:gd fmla="*/ 2 h 2" name="T1"/>
                  <a:gd fmla="*/ 1 w 1" name="T2"/>
                  <a:gd fmla="*/ 2 h 2" name="T3"/>
                  <a:gd fmla="*/ 1 w 1" name="T4"/>
                  <a:gd fmla="*/ 0 h 2" name="T5"/>
                  <a:gd fmla="*/ 0 w 1" name="T6"/>
                  <a:gd fmla="*/ 0 h 2" name="T7"/>
                  <a:gd fmla="*/ 0 w 1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Freeform 345"/>
              <p:cNvSpPr/>
              <p:nvPr/>
            </p:nvSpPr>
            <p:spPr bwMode="auto">
              <a:xfrm>
                <a:off x="4161" y="2705"/>
                <a:ext cx="30" cy="26"/>
              </a:xfrm>
              <a:custGeom>
                <a:gdLst>
                  <a:gd fmla="*/ 0 w 13" name="T0"/>
                  <a:gd fmla="*/ 0 h 11" name="T1"/>
                  <a:gd fmla="*/ 13 w 13" name="T2"/>
                  <a:gd fmla="*/ 11 h 11" name="T3"/>
                  <a:gd fmla="*/ 0 w 13" name="T4"/>
                  <a:gd fmla="*/ 0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13">
                    <a:moveTo>
                      <a:pt x="0" y="0"/>
                    </a:moveTo>
                    <a:cubicBezTo>
                      <a:pt x="1" y="5"/>
                      <a:pt x="8" y="8"/>
                      <a:pt x="13" y="11"/>
                    </a:cubicBezTo>
                    <a:cubicBezTo>
                      <a:pt x="10" y="7"/>
                      <a:pt x="7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Freeform 346"/>
              <p:cNvSpPr/>
              <p:nvPr/>
            </p:nvSpPr>
            <p:spPr bwMode="auto">
              <a:xfrm>
                <a:off x="4191" y="2731"/>
                <a:ext cx="81" cy="64"/>
              </a:xfrm>
              <a:custGeom>
                <a:gdLst>
                  <a:gd fmla="*/ 15 w 34" name="T0"/>
                  <a:gd fmla="*/ 11 h 27" name="T1"/>
                  <a:gd fmla="*/ 0 w 34" name="T2"/>
                  <a:gd fmla="*/ 0 h 27" name="T3"/>
                  <a:gd fmla="*/ 34 w 34" name="T4"/>
                  <a:gd fmla="*/ 27 h 27" name="T5"/>
                  <a:gd fmla="*/ 15 w 34" name="T6"/>
                  <a:gd fmla="*/ 11 h 2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" w="34">
                    <a:moveTo>
                      <a:pt x="15" y="11"/>
                    </a:moveTo>
                    <a:cubicBezTo>
                      <a:pt x="10" y="8"/>
                      <a:pt x="7" y="2"/>
                      <a:pt x="0" y="0"/>
                    </a:cubicBezTo>
                    <a:cubicBezTo>
                      <a:pt x="11" y="10"/>
                      <a:pt x="22" y="18"/>
                      <a:pt x="34" y="27"/>
                    </a:cubicBezTo>
                    <a:cubicBezTo>
                      <a:pt x="30" y="22"/>
                      <a:pt x="21" y="15"/>
                      <a:pt x="1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Freeform 347"/>
              <p:cNvSpPr/>
              <p:nvPr/>
            </p:nvSpPr>
            <p:spPr bwMode="auto">
              <a:xfrm>
                <a:off x="4177" y="2645"/>
                <a:ext cx="7" cy="8"/>
              </a:xfrm>
              <a:custGeom>
                <a:gdLst>
                  <a:gd fmla="*/ 0 w 3" name="T0"/>
                  <a:gd fmla="*/ 1 h 3" name="T1"/>
                  <a:gd fmla="*/ 3 w 3" name="T2"/>
                  <a:gd fmla="*/ 2 h 3" name="T3"/>
                  <a:gd fmla="*/ 0 w 3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1"/>
                    </a:moveTo>
                    <a:cubicBezTo>
                      <a:pt x="0" y="2"/>
                      <a:pt x="1" y="3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0" name="Freeform 348"/>
              <p:cNvSpPr/>
              <p:nvPr/>
            </p:nvSpPr>
            <p:spPr bwMode="auto">
              <a:xfrm>
                <a:off x="4165" y="2676"/>
                <a:ext cx="19" cy="15"/>
              </a:xfrm>
              <a:custGeom>
                <a:gdLst>
                  <a:gd fmla="*/ 0 w 8" name="T0"/>
                  <a:gd fmla="*/ 3 h 6" name="T1"/>
                  <a:gd fmla="*/ 8 w 8" name="T2"/>
                  <a:gd fmla="*/ 6 h 6" name="T3"/>
                  <a:gd fmla="*/ 0 w 8" name="T4"/>
                  <a:gd fmla="*/ 3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8">
                    <a:moveTo>
                      <a:pt x="0" y="3"/>
                    </a:moveTo>
                    <a:cubicBezTo>
                      <a:pt x="1" y="5"/>
                      <a:pt x="5" y="5"/>
                      <a:pt x="8" y="6"/>
                    </a:cubicBezTo>
                    <a:cubicBezTo>
                      <a:pt x="7" y="4"/>
                      <a:pt x="3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1" name="Freeform 349"/>
              <p:cNvSpPr/>
              <p:nvPr/>
            </p:nvSpPr>
            <p:spPr bwMode="auto">
              <a:xfrm>
                <a:off x="4189" y="2800"/>
                <a:ext cx="12" cy="9"/>
              </a:xfrm>
              <a:custGeom>
                <a:gdLst>
                  <a:gd fmla="*/ 2 w 5" name="T0"/>
                  <a:gd fmla="*/ 0 h 4" name="T1"/>
                  <a:gd fmla="*/ 2 w 5" name="T2"/>
                  <a:gd fmla="*/ 4 h 4" name="T3"/>
                  <a:gd fmla="*/ 2 w 5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5">
                    <a:moveTo>
                      <a:pt x="2" y="0"/>
                    </a:moveTo>
                    <a:cubicBezTo>
                      <a:pt x="0" y="1"/>
                      <a:pt x="1" y="4"/>
                      <a:pt x="2" y="4"/>
                    </a:cubicBezTo>
                    <a:cubicBezTo>
                      <a:pt x="5" y="4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2" name="Freeform 350"/>
              <p:cNvSpPr/>
              <p:nvPr/>
            </p:nvSpPr>
            <p:spPr bwMode="auto">
              <a:xfrm>
                <a:off x="4104" y="2859"/>
                <a:ext cx="14" cy="19"/>
              </a:xfrm>
              <a:custGeom>
                <a:gdLst>
                  <a:gd fmla="*/ 0 w 6" name="T0"/>
                  <a:gd fmla="*/ 0 h 8" name="T1"/>
                  <a:gd fmla="*/ 3 w 6" name="T2"/>
                  <a:gd fmla="*/ 8 h 8" name="T3"/>
                  <a:gd fmla="*/ 0 w 6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6">
                    <a:moveTo>
                      <a:pt x="0" y="0"/>
                    </a:moveTo>
                    <a:cubicBezTo>
                      <a:pt x="0" y="3"/>
                      <a:pt x="1" y="6"/>
                      <a:pt x="3" y="8"/>
                    </a:cubicBezTo>
                    <a:cubicBezTo>
                      <a:pt x="6" y="5"/>
                      <a:pt x="5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3" name="Freeform 351"/>
              <p:cNvSpPr/>
              <p:nvPr/>
            </p:nvSpPr>
            <p:spPr bwMode="auto">
              <a:xfrm>
                <a:off x="4132" y="2840"/>
                <a:ext cx="5" cy="5"/>
              </a:xfrm>
              <a:custGeom>
                <a:gdLst>
                  <a:gd fmla="*/ 2 w 2" name="T0"/>
                  <a:gd fmla="*/ 2 h 2" name="T1"/>
                  <a:gd fmla="*/ 2 w 2" name="T2"/>
                  <a:gd fmla="*/ 0 h 2" name="T3"/>
                  <a:gd fmla="*/ 0 w 2" name="T4"/>
                  <a:gd fmla="*/ 0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4" name="Freeform 352"/>
              <p:cNvSpPr/>
              <p:nvPr/>
            </p:nvSpPr>
            <p:spPr bwMode="auto">
              <a:xfrm>
                <a:off x="4097" y="2916"/>
                <a:ext cx="12" cy="12"/>
              </a:xfrm>
              <a:custGeom>
                <a:gdLst>
                  <a:gd fmla="*/ 2 w 5" name="T0"/>
                  <a:gd fmla="*/ 4 h 5" name="T1"/>
                  <a:gd fmla="*/ 4 w 5" name="T2"/>
                  <a:gd fmla="*/ 0 h 5" name="T3"/>
                  <a:gd fmla="*/ 2 w 5" name="T4"/>
                  <a:gd fmla="*/ 4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5">
                    <a:moveTo>
                      <a:pt x="2" y="4"/>
                    </a:moveTo>
                    <a:cubicBezTo>
                      <a:pt x="5" y="5"/>
                      <a:pt x="3" y="1"/>
                      <a:pt x="4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5" name="Freeform 353"/>
              <p:cNvSpPr/>
              <p:nvPr/>
            </p:nvSpPr>
            <p:spPr bwMode="auto">
              <a:xfrm>
                <a:off x="4149" y="2781"/>
                <a:ext cx="5" cy="12"/>
              </a:xfrm>
              <a:custGeom>
                <a:gdLst>
                  <a:gd fmla="*/ 0 w 2" name="T0"/>
                  <a:gd fmla="*/ 3 h 5" name="T1"/>
                  <a:gd fmla="*/ 0 w 2" name="T2"/>
                  <a:gd fmla="*/ 3 h 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" w="2">
                    <a:moveTo>
                      <a:pt x="0" y="3"/>
                    </a:moveTo>
                    <a:cubicBezTo>
                      <a:pt x="1" y="5"/>
                      <a:pt x="2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6" name="Freeform 354"/>
              <p:cNvSpPr/>
              <p:nvPr/>
            </p:nvSpPr>
            <p:spPr bwMode="auto">
              <a:xfrm>
                <a:off x="4135" y="2686"/>
                <a:ext cx="14" cy="5"/>
              </a:xfrm>
              <a:custGeom>
                <a:gdLst>
                  <a:gd fmla="*/ 1 w 6" name="T0"/>
                  <a:gd fmla="*/ 0 h 2" name="T1"/>
                  <a:gd fmla="*/ 3 w 6" name="T2"/>
                  <a:gd fmla="*/ 2 h 2" name="T3"/>
                  <a:gd fmla="*/ 1 w 6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6">
                    <a:moveTo>
                      <a:pt x="1" y="0"/>
                    </a:moveTo>
                    <a:cubicBezTo>
                      <a:pt x="0" y="2"/>
                      <a:pt x="3" y="1"/>
                      <a:pt x="3" y="2"/>
                    </a:cubicBezTo>
                    <a:cubicBezTo>
                      <a:pt x="6" y="2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7" name="Freeform 355"/>
              <p:cNvSpPr/>
              <p:nvPr/>
            </p:nvSpPr>
            <p:spPr bwMode="auto">
              <a:xfrm>
                <a:off x="3862" y="2747"/>
                <a:ext cx="17" cy="19"/>
              </a:xfrm>
              <a:custGeom>
                <a:gdLst>
                  <a:gd fmla="*/ 4 w 7" name="T0"/>
                  <a:gd fmla="*/ 8 h 8" name="T1"/>
                  <a:gd fmla="*/ 6 w 7" name="T2"/>
                  <a:gd fmla="*/ 1 h 8" name="T3"/>
                  <a:gd fmla="*/ 3 w 7" name="T4"/>
                  <a:gd fmla="*/ 0 h 8" name="T5"/>
                  <a:gd fmla="*/ 4 w 7" name="T6"/>
                  <a:gd fmla="*/ 8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7">
                    <a:moveTo>
                      <a:pt x="4" y="8"/>
                    </a:moveTo>
                    <a:cubicBezTo>
                      <a:pt x="7" y="7"/>
                      <a:pt x="6" y="4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4"/>
                      <a:pt x="0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8" name="Freeform 356"/>
              <p:cNvSpPr/>
              <p:nvPr/>
            </p:nvSpPr>
            <p:spPr bwMode="auto">
              <a:xfrm>
                <a:off x="3604" y="2660"/>
                <a:ext cx="24" cy="16"/>
              </a:xfrm>
              <a:custGeom>
                <a:gdLst>
                  <a:gd fmla="*/ 10 w 10" name="T0"/>
                  <a:gd fmla="*/ 7 h 7" name="T1"/>
                  <a:gd fmla="*/ 0 w 10" name="T2"/>
                  <a:gd fmla="*/ 0 h 7" name="T3"/>
                  <a:gd fmla="*/ 10 w 10" name="T4"/>
                  <a:gd fmla="*/ 7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10">
                    <a:moveTo>
                      <a:pt x="10" y="7"/>
                    </a:moveTo>
                    <a:cubicBezTo>
                      <a:pt x="8" y="4"/>
                      <a:pt x="3" y="3"/>
                      <a:pt x="0" y="0"/>
                    </a:cubicBezTo>
                    <a:cubicBezTo>
                      <a:pt x="2" y="3"/>
                      <a:pt x="6" y="5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9" name="Freeform 357"/>
              <p:cNvSpPr/>
              <p:nvPr/>
            </p:nvSpPr>
            <p:spPr bwMode="auto">
              <a:xfrm>
                <a:off x="3642" y="2664"/>
                <a:ext cx="10" cy="8"/>
              </a:xfrm>
              <a:custGeom>
                <a:gdLst>
                  <a:gd fmla="*/ 0 w 4" name="T0"/>
                  <a:gd fmla="*/ 3 h 3" name="T1"/>
                  <a:gd fmla="*/ 0 w 4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4">
                    <a:moveTo>
                      <a:pt x="0" y="3"/>
                    </a:moveTo>
                    <a:cubicBezTo>
                      <a:pt x="4" y="3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0" name="Freeform 358"/>
              <p:cNvSpPr/>
              <p:nvPr/>
            </p:nvSpPr>
            <p:spPr bwMode="auto">
              <a:xfrm>
                <a:off x="3628" y="2676"/>
                <a:ext cx="50" cy="31"/>
              </a:xfrm>
              <a:custGeom>
                <a:gdLst>
                  <a:gd fmla="*/ 0 w 21" name="T0"/>
                  <a:gd fmla="*/ 0 h 13" name="T1"/>
                  <a:gd fmla="*/ 21 w 21" name="T2"/>
                  <a:gd fmla="*/ 13 h 13" name="T3"/>
                  <a:gd fmla="*/ 0 w 21" name="T4"/>
                  <a:gd fmla="*/ 0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21">
                    <a:moveTo>
                      <a:pt x="0" y="0"/>
                    </a:moveTo>
                    <a:cubicBezTo>
                      <a:pt x="6" y="5"/>
                      <a:pt x="14" y="8"/>
                      <a:pt x="21" y="13"/>
                    </a:cubicBezTo>
                    <a:cubicBezTo>
                      <a:pt x="17" y="9"/>
                      <a:pt x="8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1" name="Freeform 359"/>
              <p:cNvSpPr/>
              <p:nvPr/>
            </p:nvSpPr>
            <p:spPr bwMode="auto">
              <a:xfrm>
                <a:off x="3659" y="2681"/>
                <a:ext cx="9" cy="10"/>
              </a:xfrm>
              <a:custGeom>
                <a:gdLst>
                  <a:gd fmla="*/ 2 w 4" name="T0"/>
                  <a:gd fmla="*/ 0 h 4" name="T1"/>
                  <a:gd fmla="*/ 0 w 4" name="T2"/>
                  <a:gd fmla="*/ 2 h 4" name="T3"/>
                  <a:gd fmla="*/ 2 w 4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4"/>
                      <a:pt x="4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2" name="Freeform 360"/>
              <p:cNvSpPr/>
              <p:nvPr/>
            </p:nvSpPr>
            <p:spPr bwMode="auto">
              <a:xfrm>
                <a:off x="3659" y="2653"/>
                <a:ext cx="9" cy="7"/>
              </a:xfrm>
              <a:custGeom>
                <a:gdLst>
                  <a:gd fmla="*/ 2 w 4" name="T0"/>
                  <a:gd fmla="*/ 0 h 3" name="T1"/>
                  <a:gd fmla="*/ 0 w 4" name="T2"/>
                  <a:gd fmla="*/ 3 h 3" name="T3"/>
                  <a:gd fmla="*/ 3 w 4" name="T4"/>
                  <a:gd fmla="*/ 3 h 3" name="T5"/>
                  <a:gd fmla="*/ 2 w 4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4">
                    <a:moveTo>
                      <a:pt x="2" y="0"/>
                    </a:moveTo>
                    <a:cubicBezTo>
                      <a:pt x="1" y="1"/>
                      <a:pt x="1" y="1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3" name="Freeform 361"/>
              <p:cNvSpPr/>
              <p:nvPr/>
            </p:nvSpPr>
            <p:spPr bwMode="auto">
              <a:xfrm>
                <a:off x="3647" y="2845"/>
                <a:ext cx="14" cy="9"/>
              </a:xfrm>
              <a:custGeom>
                <a:gdLst>
                  <a:gd fmla="*/ 1 w 6" name="T0"/>
                  <a:gd fmla="*/ 4 h 4" name="T1"/>
                  <a:gd fmla="*/ 6 w 6" name="T2"/>
                  <a:gd fmla="*/ 4 h 4" name="T3"/>
                  <a:gd fmla="*/ 6 w 6" name="T4"/>
                  <a:gd fmla="*/ 1 h 4" name="T5"/>
                  <a:gd fmla="*/ 3 w 6" name="T6"/>
                  <a:gd fmla="*/ 0 h 4" name="T7"/>
                  <a:gd fmla="*/ 1 w 6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6">
                    <a:moveTo>
                      <a:pt x="1" y="4"/>
                    </a:moveTo>
                    <a:cubicBezTo>
                      <a:pt x="3" y="4"/>
                      <a:pt x="4" y="4"/>
                      <a:pt x="6" y="4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0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4" name="Freeform 362"/>
              <p:cNvSpPr/>
              <p:nvPr/>
            </p:nvSpPr>
            <p:spPr bwMode="auto">
              <a:xfrm>
                <a:off x="3604" y="2503"/>
                <a:ext cx="34" cy="10"/>
              </a:xfrm>
              <a:custGeom>
                <a:gdLst>
                  <a:gd fmla="*/ 2 w 14" name="T0"/>
                  <a:gd fmla="*/ 0 h 4" name="T1"/>
                  <a:gd fmla="*/ 6 w 14" name="T2"/>
                  <a:gd fmla="*/ 3 h 4" name="T3"/>
                  <a:gd fmla="*/ 7 w 14" name="T4"/>
                  <a:gd fmla="*/ 3 h 4" name="T5"/>
                  <a:gd fmla="*/ 14 w 14" name="T6"/>
                  <a:gd fmla="*/ 2 h 4" name="T7"/>
                  <a:gd fmla="*/ 11 w 14" name="T8"/>
                  <a:gd fmla="*/ 2 h 4" name="T9"/>
                  <a:gd fmla="*/ 7 w 14" name="T10"/>
                  <a:gd fmla="*/ 3 h 4" name="T11"/>
                  <a:gd fmla="*/ 2 w 14" name="T12"/>
                  <a:gd fmla="*/ 0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14">
                    <a:moveTo>
                      <a:pt x="2" y="0"/>
                    </a:moveTo>
                    <a:cubicBezTo>
                      <a:pt x="0" y="1"/>
                      <a:pt x="4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12" y="4"/>
                      <a:pt x="14" y="2"/>
                    </a:cubicBezTo>
                    <a:cubicBezTo>
                      <a:pt x="12" y="1"/>
                      <a:pt x="13" y="2"/>
                      <a:pt x="11" y="2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7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5" name="Freeform 363"/>
              <p:cNvSpPr/>
              <p:nvPr/>
            </p:nvSpPr>
            <p:spPr bwMode="auto">
              <a:xfrm>
                <a:off x="3583" y="2762"/>
                <a:ext cx="24" cy="28"/>
              </a:xfrm>
              <a:custGeom>
                <a:gdLst>
                  <a:gd fmla="*/ 1 w 10" name="T0"/>
                  <a:gd fmla="*/ 12 h 12" name="T1"/>
                  <a:gd fmla="*/ 3 w 10" name="T2"/>
                  <a:gd fmla="*/ 12 h 12" name="T3"/>
                  <a:gd fmla="*/ 8 w 10" name="T4"/>
                  <a:gd fmla="*/ 0 h 12" name="T5"/>
                  <a:gd fmla="*/ 1 w 10" name="T6"/>
                  <a:gd fmla="*/ 12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10">
                    <a:moveTo>
                      <a:pt x="1" y="12"/>
                    </a:moveTo>
                    <a:cubicBezTo>
                      <a:pt x="2" y="11"/>
                      <a:pt x="3" y="11"/>
                      <a:pt x="3" y="12"/>
                    </a:cubicBezTo>
                    <a:cubicBezTo>
                      <a:pt x="8" y="10"/>
                      <a:pt x="10" y="5"/>
                      <a:pt x="8" y="0"/>
                    </a:cubicBezTo>
                    <a:cubicBezTo>
                      <a:pt x="0" y="1"/>
                      <a:pt x="0" y="6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6" name="Freeform 364"/>
              <p:cNvSpPr/>
              <p:nvPr/>
            </p:nvSpPr>
            <p:spPr bwMode="auto">
              <a:xfrm>
                <a:off x="3614" y="2527"/>
                <a:ext cx="12" cy="9"/>
              </a:xfrm>
              <a:custGeom>
                <a:gdLst>
                  <a:gd fmla="*/ 1 w 5" name="T0"/>
                  <a:gd fmla="*/ 4 h 4" name="T1"/>
                  <a:gd fmla="*/ 3 w 5" name="T2"/>
                  <a:gd fmla="*/ 0 h 4" name="T3"/>
                  <a:gd fmla="*/ 1 w 5" name="T4"/>
                  <a:gd fmla="*/ 4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5">
                    <a:moveTo>
                      <a:pt x="1" y="4"/>
                    </a:moveTo>
                    <a:cubicBezTo>
                      <a:pt x="3" y="3"/>
                      <a:pt x="5" y="2"/>
                      <a:pt x="3" y="0"/>
                    </a:cubicBezTo>
                    <a:cubicBezTo>
                      <a:pt x="0" y="0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7" name="Freeform 365"/>
              <p:cNvSpPr/>
              <p:nvPr/>
            </p:nvSpPr>
            <p:spPr bwMode="auto">
              <a:xfrm>
                <a:off x="3630" y="2643"/>
                <a:ext cx="10" cy="7"/>
              </a:xfrm>
              <a:custGeom>
                <a:gdLst>
                  <a:gd fmla="*/ 1 w 4" name="T0"/>
                  <a:gd fmla="*/ 3 h 3" name="T1"/>
                  <a:gd fmla="*/ 3 w 4" name="T2"/>
                  <a:gd fmla="*/ 0 h 3" name="T3"/>
                  <a:gd fmla="*/ 1 w 4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1" y="3"/>
                    </a:moveTo>
                    <a:cubicBezTo>
                      <a:pt x="3" y="3"/>
                      <a:pt x="4" y="2"/>
                      <a:pt x="3" y="0"/>
                    </a:cubicBezTo>
                    <a:cubicBezTo>
                      <a:pt x="1" y="1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8" name="Freeform 366"/>
              <p:cNvSpPr/>
              <p:nvPr/>
            </p:nvSpPr>
            <p:spPr bwMode="auto">
              <a:xfrm>
                <a:off x="3595" y="2584"/>
                <a:ext cx="5" cy="2"/>
              </a:xfrm>
              <a:custGeom>
                <a:gdLst>
                  <a:gd fmla="*/ 2 w 2" name="T0"/>
                  <a:gd fmla="*/ 1 h 1" name="T1"/>
                  <a:gd fmla="*/ 0 w 2" name="T2"/>
                  <a:gd fmla="*/ 0 h 1" name="T3"/>
                  <a:gd fmla="*/ 2 w 2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9" name="Freeform 367"/>
              <p:cNvSpPr/>
              <p:nvPr/>
            </p:nvSpPr>
            <p:spPr bwMode="auto">
              <a:xfrm>
                <a:off x="3720" y="2681"/>
                <a:ext cx="15" cy="7"/>
              </a:xfrm>
              <a:custGeom>
                <a:gdLst>
                  <a:gd fmla="*/ 4 w 6" name="T0"/>
                  <a:gd fmla="*/ 0 h 3" name="T1"/>
                  <a:gd fmla="*/ 1 w 6" name="T2"/>
                  <a:gd fmla="*/ 3 h 3" name="T3"/>
                  <a:gd fmla="*/ 4 w 6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6">
                    <a:moveTo>
                      <a:pt x="4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3" y="3"/>
                      <a:pt x="6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0" name="Freeform 368"/>
              <p:cNvSpPr/>
              <p:nvPr/>
            </p:nvSpPr>
            <p:spPr bwMode="auto">
              <a:xfrm>
                <a:off x="3879" y="2747"/>
                <a:ext cx="7" cy="5"/>
              </a:xfrm>
              <a:custGeom>
                <a:gdLst>
                  <a:gd fmla="*/ 3 w 3" name="T0"/>
                  <a:gd fmla="*/ 0 h 2" name="T1"/>
                  <a:gd fmla="*/ 0 w 3" name="T2"/>
                  <a:gd fmla="*/ 2 h 2" name="T3"/>
                  <a:gd fmla="*/ 3 w 3" name="T4"/>
                  <a:gd fmla="*/ 2 h 2" name="T5"/>
                  <a:gd fmla="*/ 3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3" y="0"/>
                    </a:moveTo>
                    <a:cubicBezTo>
                      <a:pt x="1" y="0"/>
                      <a:pt x="0" y="0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1" name="Freeform 369"/>
              <p:cNvSpPr/>
              <p:nvPr/>
            </p:nvSpPr>
            <p:spPr bwMode="auto">
              <a:xfrm>
                <a:off x="3896" y="2814"/>
                <a:ext cx="21" cy="17"/>
              </a:xfrm>
              <a:custGeom>
                <a:gdLst>
                  <a:gd fmla="*/ 5 w 9" name="T0"/>
                  <a:gd fmla="*/ 0 h 7" name="T1"/>
                  <a:gd fmla="*/ 2 w 9" name="T2"/>
                  <a:gd fmla="*/ 5 h 7" name="T3"/>
                  <a:gd fmla="*/ 5 w 9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9">
                    <a:moveTo>
                      <a:pt x="5" y="0"/>
                    </a:moveTo>
                    <a:cubicBezTo>
                      <a:pt x="1" y="0"/>
                      <a:pt x="0" y="3"/>
                      <a:pt x="2" y="5"/>
                    </a:cubicBezTo>
                    <a:cubicBezTo>
                      <a:pt x="8" y="7"/>
                      <a:pt x="9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2" name="Freeform 370"/>
              <p:cNvSpPr/>
              <p:nvPr/>
            </p:nvSpPr>
            <p:spPr bwMode="auto">
              <a:xfrm>
                <a:off x="3898" y="2804"/>
                <a:ext cx="7" cy="8"/>
              </a:xfrm>
              <a:custGeom>
                <a:gdLst>
                  <a:gd fmla="*/ 1 w 3" name="T0"/>
                  <a:gd fmla="*/ 0 h 3" name="T1"/>
                  <a:gd fmla="*/ 0 w 3" name="T2"/>
                  <a:gd fmla="*/ 2 h 3" name="T3"/>
                  <a:gd fmla="*/ 1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0" y="0"/>
                      <a:pt x="1" y="1"/>
                      <a:pt x="0" y="2"/>
                    </a:cubicBezTo>
                    <a:cubicBezTo>
                      <a:pt x="3" y="3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3" name="Freeform 371"/>
              <p:cNvSpPr/>
              <p:nvPr/>
            </p:nvSpPr>
            <p:spPr bwMode="auto">
              <a:xfrm>
                <a:off x="3931" y="2840"/>
                <a:ext cx="17" cy="12"/>
              </a:xfrm>
              <a:custGeom>
                <a:gdLst>
                  <a:gd fmla="*/ 4 w 7" name="T0"/>
                  <a:gd fmla="*/ 0 h 5" name="T1"/>
                  <a:gd fmla="*/ 0 w 7" name="T2"/>
                  <a:gd fmla="*/ 5 h 5" name="T3"/>
                  <a:gd fmla="*/ 6 w 7" name="T4"/>
                  <a:gd fmla="*/ 4 h 5" name="T5"/>
                  <a:gd fmla="*/ 4 w 7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7">
                    <a:moveTo>
                      <a:pt x="4" y="0"/>
                    </a:moveTo>
                    <a:cubicBezTo>
                      <a:pt x="2" y="1"/>
                      <a:pt x="0" y="2"/>
                      <a:pt x="0" y="5"/>
                    </a:cubicBezTo>
                    <a:cubicBezTo>
                      <a:pt x="2" y="5"/>
                      <a:pt x="4" y="5"/>
                      <a:pt x="6" y="4"/>
                    </a:cubicBezTo>
                    <a:cubicBezTo>
                      <a:pt x="7" y="2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4" name="Freeform 372"/>
              <p:cNvSpPr/>
              <p:nvPr/>
            </p:nvSpPr>
            <p:spPr bwMode="auto">
              <a:xfrm>
                <a:off x="3869" y="2774"/>
                <a:ext cx="27" cy="19"/>
              </a:xfrm>
              <a:custGeom>
                <a:gdLst>
                  <a:gd fmla="*/ 9 w 11" name="T0"/>
                  <a:gd fmla="*/ 7 h 8" name="T1"/>
                  <a:gd fmla="*/ 9 w 11" name="T2"/>
                  <a:gd fmla="*/ 2 h 8" name="T3"/>
                  <a:gd fmla="*/ 9 w 11" name="T4"/>
                  <a:gd fmla="*/ 7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11">
                    <a:moveTo>
                      <a:pt x="9" y="7"/>
                    </a:moveTo>
                    <a:cubicBezTo>
                      <a:pt x="9" y="5"/>
                      <a:pt x="11" y="3"/>
                      <a:pt x="9" y="2"/>
                    </a:cubicBezTo>
                    <a:cubicBezTo>
                      <a:pt x="5" y="0"/>
                      <a:pt x="0" y="8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5" name="Freeform 373"/>
              <p:cNvSpPr/>
              <p:nvPr/>
            </p:nvSpPr>
            <p:spPr bwMode="auto">
              <a:xfrm>
                <a:off x="3933" y="2793"/>
                <a:ext cx="22" cy="19"/>
              </a:xfrm>
              <a:custGeom>
                <a:gdLst>
                  <a:gd fmla="*/ 5 w 9" name="T0"/>
                  <a:gd fmla="*/ 8 h 8" name="T1"/>
                  <a:gd fmla="*/ 6 w 9" name="T2"/>
                  <a:gd fmla="*/ 0 h 8" name="T3"/>
                  <a:gd fmla="*/ 5 w 9" name="T4"/>
                  <a:gd fmla="*/ 8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9">
                    <a:moveTo>
                      <a:pt x="5" y="8"/>
                    </a:moveTo>
                    <a:cubicBezTo>
                      <a:pt x="9" y="7"/>
                      <a:pt x="9" y="3"/>
                      <a:pt x="6" y="0"/>
                    </a:cubicBezTo>
                    <a:cubicBezTo>
                      <a:pt x="2" y="1"/>
                      <a:pt x="0" y="6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6" name="Freeform 374"/>
              <p:cNvSpPr/>
              <p:nvPr/>
            </p:nvSpPr>
            <p:spPr bwMode="auto">
              <a:xfrm>
                <a:off x="3630" y="2764"/>
                <a:ext cx="69" cy="38"/>
              </a:xfrm>
              <a:custGeom>
                <a:gdLst>
                  <a:gd fmla="*/ 22 w 29" name="T0"/>
                  <a:gd fmla="*/ 4 h 16" name="T1"/>
                  <a:gd fmla="*/ 13 w 29" name="T2"/>
                  <a:gd fmla="*/ 0 h 16" name="T3"/>
                  <a:gd fmla="*/ 11 w 29" name="T4"/>
                  <a:gd fmla="*/ 14 h 16" name="T5"/>
                  <a:gd fmla="*/ 22 w 29" name="T6"/>
                  <a:gd fmla="*/ 4 h 1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" w="28">
                    <a:moveTo>
                      <a:pt x="22" y="4"/>
                    </a:moveTo>
                    <a:cubicBezTo>
                      <a:pt x="21" y="3"/>
                      <a:pt x="13" y="0"/>
                      <a:pt x="13" y="0"/>
                    </a:cubicBezTo>
                    <a:cubicBezTo>
                      <a:pt x="3" y="0"/>
                      <a:pt x="0" y="11"/>
                      <a:pt x="11" y="14"/>
                    </a:cubicBezTo>
                    <a:cubicBezTo>
                      <a:pt x="18" y="16"/>
                      <a:pt x="29" y="8"/>
                      <a:pt x="2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" name="Freeform 375"/>
              <p:cNvSpPr/>
              <p:nvPr/>
            </p:nvSpPr>
            <p:spPr bwMode="auto">
              <a:xfrm>
                <a:off x="3706" y="2700"/>
                <a:ext cx="14" cy="14"/>
              </a:xfrm>
              <a:custGeom>
                <a:gdLst>
                  <a:gd fmla="*/ 4 w 6" name="T0"/>
                  <a:gd fmla="*/ 0 h 6" name="T1"/>
                  <a:gd fmla="*/ 2 w 6" name="T2"/>
                  <a:gd fmla="*/ 6 h 6" name="T3"/>
                  <a:gd fmla="*/ 4 w 6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6">
                    <a:moveTo>
                      <a:pt x="4" y="0"/>
                    </a:moveTo>
                    <a:cubicBezTo>
                      <a:pt x="2" y="1"/>
                      <a:pt x="0" y="4"/>
                      <a:pt x="2" y="6"/>
                    </a:cubicBezTo>
                    <a:cubicBezTo>
                      <a:pt x="6" y="5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" name="Freeform 376"/>
              <p:cNvSpPr/>
              <p:nvPr/>
            </p:nvSpPr>
            <p:spPr bwMode="auto">
              <a:xfrm>
                <a:off x="3720" y="2721"/>
                <a:ext cx="41" cy="67"/>
              </a:xfrm>
              <a:custGeom>
                <a:gdLst>
                  <a:gd fmla="*/ 4 w 17" name="T0"/>
                  <a:gd fmla="*/ 16 h 28" name="T1"/>
                  <a:gd fmla="*/ 10 w 17" name="T2"/>
                  <a:gd fmla="*/ 28 h 28" name="T3"/>
                  <a:gd fmla="*/ 13 w 17" name="T4"/>
                  <a:gd fmla="*/ 28 h 28" name="T5"/>
                  <a:gd fmla="*/ 16 w 17" name="T6"/>
                  <a:gd fmla="*/ 12 h 28" name="T7"/>
                  <a:gd fmla="*/ 4 w 17" name="T8"/>
                  <a:gd fmla="*/ 16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7">
                    <a:moveTo>
                      <a:pt x="4" y="16"/>
                    </a:moveTo>
                    <a:cubicBezTo>
                      <a:pt x="5" y="22"/>
                      <a:pt x="12" y="22"/>
                      <a:pt x="10" y="28"/>
                    </a:cubicBezTo>
                    <a:cubicBezTo>
                      <a:pt x="11" y="28"/>
                      <a:pt x="12" y="28"/>
                      <a:pt x="13" y="28"/>
                    </a:cubicBezTo>
                    <a:cubicBezTo>
                      <a:pt x="14" y="24"/>
                      <a:pt x="17" y="17"/>
                      <a:pt x="16" y="12"/>
                    </a:cubicBezTo>
                    <a:cubicBezTo>
                      <a:pt x="14" y="0"/>
                      <a:pt x="0" y="1"/>
                      <a:pt x="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" name="Freeform 377"/>
              <p:cNvSpPr/>
              <p:nvPr/>
            </p:nvSpPr>
            <p:spPr bwMode="auto">
              <a:xfrm>
                <a:off x="4201" y="2676"/>
                <a:ext cx="14" cy="10"/>
              </a:xfrm>
              <a:custGeom>
                <a:gdLst>
                  <a:gd fmla="*/ 3 w 6" name="T0"/>
                  <a:gd fmla="*/ 4 h 4" name="T1"/>
                  <a:gd fmla="*/ 1 w 6" name="T2"/>
                  <a:gd fmla="*/ 0 h 4" name="T3"/>
                  <a:gd fmla="*/ 3 w 6" name="T4"/>
                  <a:gd fmla="*/ 4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6">
                    <a:moveTo>
                      <a:pt x="3" y="4"/>
                    </a:moveTo>
                    <a:cubicBezTo>
                      <a:pt x="6" y="4"/>
                      <a:pt x="4" y="0"/>
                      <a:pt x="1" y="0"/>
                    </a:cubicBezTo>
                    <a:cubicBezTo>
                      <a:pt x="0" y="3"/>
                      <a:pt x="2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" name="Freeform 378"/>
              <p:cNvSpPr/>
              <p:nvPr/>
            </p:nvSpPr>
            <p:spPr bwMode="auto">
              <a:xfrm>
                <a:off x="4733" y="2289"/>
                <a:ext cx="22" cy="12"/>
              </a:xfrm>
              <a:custGeom>
                <a:gdLst>
                  <a:gd fmla="*/ 7 w 9" name="T0"/>
                  <a:gd fmla="*/ 0 h 5" name="T1"/>
                  <a:gd fmla="*/ 5 w 9" name="T2"/>
                  <a:gd fmla="*/ 5 h 5" name="T3"/>
                  <a:gd fmla="*/ 7 w 9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9">
                    <a:moveTo>
                      <a:pt x="7" y="0"/>
                    </a:moveTo>
                    <a:cubicBezTo>
                      <a:pt x="0" y="0"/>
                      <a:pt x="3" y="3"/>
                      <a:pt x="5" y="5"/>
                    </a:cubicBezTo>
                    <a:cubicBezTo>
                      <a:pt x="7" y="4"/>
                      <a:pt x="9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" name="Freeform 379"/>
              <p:cNvSpPr/>
              <p:nvPr/>
            </p:nvSpPr>
            <p:spPr bwMode="auto">
              <a:xfrm>
                <a:off x="4518" y="2351"/>
                <a:ext cx="206" cy="140"/>
              </a:xfrm>
              <a:custGeom>
                <a:gdLst>
                  <a:gd fmla="*/ 69 w 87" name="T0"/>
                  <a:gd fmla="*/ 26 h 59" name="T1"/>
                  <a:gd fmla="*/ 62 w 87" name="T2"/>
                  <a:gd fmla="*/ 7 h 59" name="T3"/>
                  <a:gd fmla="*/ 64 w 87" name="T4"/>
                  <a:gd fmla="*/ 4 h 59" name="T5"/>
                  <a:gd fmla="*/ 54 w 87" name="T6"/>
                  <a:gd fmla="*/ 2 h 59" name="T7"/>
                  <a:gd fmla="*/ 49 w 87" name="T8"/>
                  <a:gd fmla="*/ 0 h 59" name="T9"/>
                  <a:gd fmla="*/ 39 w 87" name="T10"/>
                  <a:gd fmla="*/ 2 h 59" name="T11"/>
                  <a:gd fmla="*/ 29 w 87" name="T12"/>
                  <a:gd fmla="*/ 7 h 59" name="T13"/>
                  <a:gd fmla="*/ 23 w 87" name="T14"/>
                  <a:gd fmla="*/ 12 h 59" name="T15"/>
                  <a:gd fmla="*/ 21 w 87" name="T16"/>
                  <a:gd fmla="*/ 22 h 59" name="T17"/>
                  <a:gd fmla="*/ 0 w 87" name="T18"/>
                  <a:gd fmla="*/ 21 h 59" name="T19"/>
                  <a:gd fmla="*/ 22 w 87" name="T20"/>
                  <a:gd fmla="*/ 25 h 59" name="T21"/>
                  <a:gd fmla="*/ 47 w 87" name="T22"/>
                  <a:gd fmla="*/ 40 h 59" name="T23"/>
                  <a:gd fmla="*/ 82 w 87" name="T24"/>
                  <a:gd fmla="*/ 49 h 59" name="T25"/>
                  <a:gd fmla="*/ 80 w 87" name="T26"/>
                  <a:gd fmla="*/ 30 h 59" name="T27"/>
                  <a:gd fmla="*/ 69 w 87" name="T28"/>
                  <a:gd fmla="*/ 26 h 5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9" w="87">
                    <a:moveTo>
                      <a:pt x="69" y="26"/>
                    </a:moveTo>
                    <a:cubicBezTo>
                      <a:pt x="72" y="19"/>
                      <a:pt x="72" y="9"/>
                      <a:pt x="62" y="7"/>
                    </a:cubicBezTo>
                    <a:cubicBezTo>
                      <a:pt x="62" y="5"/>
                      <a:pt x="65" y="6"/>
                      <a:pt x="64" y="4"/>
                    </a:cubicBezTo>
                    <a:cubicBezTo>
                      <a:pt x="61" y="6"/>
                      <a:pt x="56" y="4"/>
                      <a:pt x="54" y="2"/>
                    </a:cubicBezTo>
                    <a:cubicBezTo>
                      <a:pt x="53" y="4"/>
                      <a:pt x="49" y="2"/>
                      <a:pt x="49" y="0"/>
                    </a:cubicBezTo>
                    <a:cubicBezTo>
                      <a:pt x="48" y="2"/>
                      <a:pt x="41" y="4"/>
                      <a:pt x="39" y="2"/>
                    </a:cubicBezTo>
                    <a:cubicBezTo>
                      <a:pt x="36" y="4"/>
                      <a:pt x="34" y="7"/>
                      <a:pt x="29" y="7"/>
                    </a:cubicBezTo>
                    <a:cubicBezTo>
                      <a:pt x="29" y="10"/>
                      <a:pt x="27" y="12"/>
                      <a:pt x="23" y="12"/>
                    </a:cubicBezTo>
                    <a:cubicBezTo>
                      <a:pt x="24" y="17"/>
                      <a:pt x="21" y="18"/>
                      <a:pt x="21" y="22"/>
                    </a:cubicBezTo>
                    <a:cubicBezTo>
                      <a:pt x="11" y="22"/>
                      <a:pt x="10" y="21"/>
                      <a:pt x="0" y="21"/>
                    </a:cubicBezTo>
                    <a:cubicBezTo>
                      <a:pt x="4" y="25"/>
                      <a:pt x="16" y="23"/>
                      <a:pt x="22" y="25"/>
                    </a:cubicBezTo>
                    <a:cubicBezTo>
                      <a:pt x="22" y="34"/>
                      <a:pt x="36" y="41"/>
                      <a:pt x="47" y="40"/>
                    </a:cubicBezTo>
                    <a:cubicBezTo>
                      <a:pt x="45" y="55"/>
                      <a:pt x="72" y="59"/>
                      <a:pt x="82" y="49"/>
                    </a:cubicBezTo>
                    <a:cubicBezTo>
                      <a:pt x="87" y="43"/>
                      <a:pt x="85" y="37"/>
                      <a:pt x="80" y="30"/>
                    </a:cubicBezTo>
                    <a:cubicBezTo>
                      <a:pt x="69" y="32"/>
                      <a:pt x="72" y="26"/>
                      <a:pt x="6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" name="Freeform 380"/>
              <p:cNvSpPr/>
              <p:nvPr/>
            </p:nvSpPr>
            <p:spPr bwMode="auto">
              <a:xfrm>
                <a:off x="4210" y="2579"/>
                <a:ext cx="55" cy="40"/>
              </a:xfrm>
              <a:custGeom>
                <a:gdLst>
                  <a:gd fmla="*/ 4 w 23" name="T0"/>
                  <a:gd fmla="*/ 4 h 17" name="T1"/>
                  <a:gd fmla="*/ 20 w 23" name="T2"/>
                  <a:gd fmla="*/ 12 h 17" name="T3"/>
                  <a:gd fmla="*/ 4 w 23" name="T4"/>
                  <a:gd fmla="*/ 4 h 1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7" w="23">
                    <a:moveTo>
                      <a:pt x="4" y="4"/>
                    </a:moveTo>
                    <a:cubicBezTo>
                      <a:pt x="0" y="9"/>
                      <a:pt x="11" y="17"/>
                      <a:pt x="20" y="12"/>
                    </a:cubicBezTo>
                    <a:cubicBezTo>
                      <a:pt x="23" y="5"/>
                      <a:pt x="8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" name="Freeform 381"/>
              <p:cNvSpPr/>
              <p:nvPr/>
            </p:nvSpPr>
            <p:spPr bwMode="auto">
              <a:xfrm>
                <a:off x="4667" y="2353"/>
                <a:ext cx="10" cy="8"/>
              </a:xfrm>
              <a:custGeom>
                <a:gdLst>
                  <a:gd fmla="*/ 1 w 4" name="T0"/>
                  <a:gd fmla="*/ 3 h 3" name="T1"/>
                  <a:gd fmla="*/ 1 w 4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4">
                    <a:moveTo>
                      <a:pt x="1" y="3"/>
                    </a:moveTo>
                    <a:cubicBezTo>
                      <a:pt x="4" y="3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4" name="Freeform 382"/>
              <p:cNvSpPr/>
              <p:nvPr/>
            </p:nvSpPr>
            <p:spPr bwMode="auto">
              <a:xfrm>
                <a:off x="4537" y="2422"/>
                <a:ext cx="7" cy="5"/>
              </a:xfrm>
              <a:custGeom>
                <a:gdLst>
                  <a:gd fmla="*/ 3 w 3" name="T0"/>
                  <a:gd fmla="*/ 0 h 2" name="T1"/>
                  <a:gd fmla="*/ 3 w 3" name="T2"/>
                  <a:gd fmla="*/ 0 h 2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" w="3">
                    <a:moveTo>
                      <a:pt x="3" y="0"/>
                    </a:moveTo>
                    <a:cubicBezTo>
                      <a:pt x="0" y="0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5" name="Freeform 383"/>
              <p:cNvSpPr/>
              <p:nvPr/>
            </p:nvSpPr>
            <p:spPr bwMode="auto">
              <a:xfrm>
                <a:off x="4556" y="2420"/>
                <a:ext cx="7" cy="7"/>
              </a:xfrm>
              <a:custGeom>
                <a:gdLst>
                  <a:gd fmla="*/ 0 w 3" name="T0"/>
                  <a:gd fmla="*/ 3 h 3" name="T1"/>
                  <a:gd fmla="*/ 3 w 3" name="T2"/>
                  <a:gd fmla="*/ 1 h 3" name="T3"/>
                  <a:gd fmla="*/ 0 w 3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0" y="0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6" name="Freeform 384"/>
              <p:cNvSpPr/>
              <p:nvPr/>
            </p:nvSpPr>
            <p:spPr bwMode="auto">
              <a:xfrm>
                <a:off x="4558" y="2486"/>
                <a:ext cx="10" cy="8"/>
              </a:xfrm>
              <a:custGeom>
                <a:gdLst>
                  <a:gd fmla="*/ 0 w 4" name="T0"/>
                  <a:gd fmla="*/ 3 h 3" name="T1"/>
                  <a:gd fmla="*/ 0 w 4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4">
                    <a:moveTo>
                      <a:pt x="0" y="3"/>
                    </a:moveTo>
                    <a:cubicBezTo>
                      <a:pt x="4" y="3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7" name="Freeform 385"/>
              <p:cNvSpPr/>
              <p:nvPr/>
            </p:nvSpPr>
            <p:spPr bwMode="auto">
              <a:xfrm>
                <a:off x="4544" y="2415"/>
                <a:ext cx="5" cy="7"/>
              </a:xfrm>
              <a:custGeom>
                <a:gdLst>
                  <a:gd fmla="*/ 0 w 2" name="T0"/>
                  <a:gd fmla="*/ 1 h 3" name="T1"/>
                  <a:gd fmla="*/ 0 w 2" name="T2"/>
                  <a:gd fmla="*/ 3 h 3" name="T3"/>
                  <a:gd fmla="*/ 2 w 2" name="T4"/>
                  <a:gd fmla="*/ 3 h 3" name="T5"/>
                  <a:gd fmla="*/ 0 w 2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0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8" name="Freeform 386"/>
              <p:cNvSpPr/>
              <p:nvPr/>
            </p:nvSpPr>
            <p:spPr bwMode="auto">
              <a:xfrm>
                <a:off x="4499" y="2472"/>
                <a:ext cx="7" cy="5"/>
              </a:xfrm>
              <a:custGeom>
                <a:gdLst>
                  <a:gd fmla="*/ 0 w 3" name="T0"/>
                  <a:gd fmla="*/ 2 h 2" name="T1"/>
                  <a:gd fmla="*/ 3 w 3" name="T2"/>
                  <a:gd fmla="*/ 2 h 2" name="T3"/>
                  <a:gd fmla="*/ 3 w 3" name="T4"/>
                  <a:gd fmla="*/ 0 h 2" name="T5"/>
                  <a:gd fmla="*/ 0 w 3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2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9" name="Freeform 387"/>
              <p:cNvSpPr/>
              <p:nvPr/>
            </p:nvSpPr>
            <p:spPr bwMode="auto">
              <a:xfrm>
                <a:off x="4535" y="2558"/>
                <a:ext cx="66" cy="42"/>
              </a:xfrm>
              <a:custGeom>
                <a:gdLst>
                  <a:gd fmla="*/ 21 w 28" name="T0"/>
                  <a:gd fmla="*/ 5 h 18" name="T1"/>
                  <a:gd fmla="*/ 15 w 28" name="T2"/>
                  <a:gd fmla="*/ 17 h 18" name="T3"/>
                  <a:gd fmla="*/ 21 w 28" name="T4"/>
                  <a:gd fmla="*/ 5 h 1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8" w="28">
                    <a:moveTo>
                      <a:pt x="21" y="5"/>
                    </a:moveTo>
                    <a:cubicBezTo>
                      <a:pt x="10" y="0"/>
                      <a:pt x="0" y="15"/>
                      <a:pt x="15" y="17"/>
                    </a:cubicBezTo>
                    <a:cubicBezTo>
                      <a:pt x="25" y="18"/>
                      <a:pt x="28" y="8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0" name="Freeform 388"/>
              <p:cNvSpPr>
                <a:spLocks noEditPoints="1"/>
              </p:cNvSpPr>
              <p:nvPr/>
            </p:nvSpPr>
            <p:spPr bwMode="auto">
              <a:xfrm>
                <a:off x="4532" y="2520"/>
                <a:ext cx="109" cy="71"/>
              </a:xfrm>
              <a:custGeom>
                <a:gdLst>
                  <a:gd fmla="*/ 0 w 46" name="T0"/>
                  <a:gd fmla="*/ 3 h 30" name="T1"/>
                  <a:gd fmla="*/ 33 w 46" name="T2"/>
                  <a:gd fmla="*/ 24 h 30" name="T3"/>
                  <a:gd fmla="*/ 46 w 46" name="T4"/>
                  <a:gd fmla="*/ 27 h 30" name="T5"/>
                  <a:gd fmla="*/ 15 w 46" name="T6"/>
                  <a:gd fmla="*/ 7 h 30" name="T7"/>
                  <a:gd fmla="*/ 0 w 46" name="T8"/>
                  <a:gd fmla="*/ 3 h 30" name="T9"/>
                  <a:gd fmla="*/ 25 w 46" name="T10"/>
                  <a:gd fmla="*/ 14 h 30" name="T11"/>
                  <a:gd fmla="*/ 24 w 46" name="T12"/>
                  <a:gd fmla="*/ 14 h 30" name="T13"/>
                  <a:gd fmla="*/ 25 w 46" name="T14"/>
                  <a:gd fmla="*/ 14 h 3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0" w="46">
                    <a:moveTo>
                      <a:pt x="0" y="3"/>
                    </a:moveTo>
                    <a:cubicBezTo>
                      <a:pt x="2" y="12"/>
                      <a:pt x="23" y="19"/>
                      <a:pt x="33" y="24"/>
                    </a:cubicBezTo>
                    <a:cubicBezTo>
                      <a:pt x="37" y="26"/>
                      <a:pt x="40" y="30"/>
                      <a:pt x="46" y="27"/>
                    </a:cubicBezTo>
                    <a:cubicBezTo>
                      <a:pt x="37" y="20"/>
                      <a:pt x="26" y="13"/>
                      <a:pt x="15" y="7"/>
                    </a:cubicBezTo>
                    <a:cubicBezTo>
                      <a:pt x="12" y="5"/>
                      <a:pt x="7" y="0"/>
                      <a:pt x="0" y="3"/>
                    </a:cubicBezTo>
                    <a:close/>
                    <a:moveTo>
                      <a:pt x="25" y="14"/>
                    </a:moveTo>
                    <a:cubicBezTo>
                      <a:pt x="25" y="14"/>
                      <a:pt x="24" y="14"/>
                      <a:pt x="24" y="14"/>
                    </a:cubicBezTo>
                    <a:cubicBezTo>
                      <a:pt x="24" y="14"/>
                      <a:pt x="25" y="14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1" name="Freeform 389"/>
              <p:cNvSpPr/>
              <p:nvPr/>
            </p:nvSpPr>
            <p:spPr bwMode="auto">
              <a:xfrm>
                <a:off x="4504" y="2448"/>
                <a:ext cx="52" cy="12"/>
              </a:xfrm>
              <a:custGeom>
                <a:gdLst>
                  <a:gd fmla="*/ 0 w 22" name="T0"/>
                  <a:gd fmla="*/ 0 h 5" name="T1"/>
                  <a:gd fmla="*/ 22 w 22" name="T2"/>
                  <a:gd fmla="*/ 5 h 5" name="T3"/>
                  <a:gd fmla="*/ 0 w 22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22">
                    <a:moveTo>
                      <a:pt x="0" y="0"/>
                    </a:moveTo>
                    <a:cubicBezTo>
                      <a:pt x="8" y="3"/>
                      <a:pt x="13" y="4"/>
                      <a:pt x="22" y="5"/>
                    </a:cubicBezTo>
                    <a:cubicBezTo>
                      <a:pt x="17" y="1"/>
                      <a:pt x="9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2" name="Freeform 390"/>
              <p:cNvSpPr/>
              <p:nvPr/>
            </p:nvSpPr>
            <p:spPr bwMode="auto">
              <a:xfrm>
                <a:off x="4812" y="2605"/>
                <a:ext cx="26" cy="14"/>
              </a:xfrm>
              <a:custGeom>
                <a:gdLst>
                  <a:gd fmla="*/ 0 w 11" name="T0"/>
                  <a:gd fmla="*/ 6 h 6" name="T1"/>
                  <a:gd fmla="*/ 11 w 11" name="T2"/>
                  <a:gd fmla="*/ 0 h 6" name="T3"/>
                  <a:gd fmla="*/ 0 w 11" name="T4"/>
                  <a:gd fmla="*/ 6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11">
                    <a:moveTo>
                      <a:pt x="0" y="6"/>
                    </a:moveTo>
                    <a:cubicBezTo>
                      <a:pt x="4" y="3"/>
                      <a:pt x="10" y="5"/>
                      <a:pt x="11" y="0"/>
                    </a:cubicBezTo>
                    <a:cubicBezTo>
                      <a:pt x="7" y="2"/>
                      <a:pt x="2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3" name="Freeform 391"/>
              <p:cNvSpPr/>
              <p:nvPr/>
            </p:nvSpPr>
            <p:spPr bwMode="auto">
              <a:xfrm>
                <a:off x="3590" y="2536"/>
                <a:ext cx="5" cy="14"/>
              </a:xfrm>
              <a:custGeom>
                <a:gdLst>
                  <a:gd fmla="*/ 1 w 2" name="T0"/>
                  <a:gd fmla="*/ 4 h 6" name="T1"/>
                  <a:gd fmla="*/ 1 w 2" name="T2"/>
                  <a:gd fmla="*/ 4 h 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6" w="2">
                    <a:moveTo>
                      <a:pt x="1" y="4"/>
                    </a:moveTo>
                    <a:cubicBezTo>
                      <a:pt x="2" y="6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4" name="Freeform 392"/>
              <p:cNvSpPr/>
              <p:nvPr/>
            </p:nvSpPr>
            <p:spPr bwMode="auto">
              <a:xfrm>
                <a:off x="4726" y="2415"/>
                <a:ext cx="69" cy="31"/>
              </a:xfrm>
              <a:custGeom>
                <a:gdLst>
                  <a:gd fmla="*/ 0 w 29" name="T0"/>
                  <a:gd fmla="*/ 8 h 13" name="T1"/>
                  <a:gd fmla="*/ 29 w 29" name="T2"/>
                  <a:gd fmla="*/ 6 h 13" name="T3"/>
                  <a:gd fmla="*/ 0 w 29" name="T4"/>
                  <a:gd fmla="*/ 8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28">
                    <a:moveTo>
                      <a:pt x="0" y="8"/>
                    </a:moveTo>
                    <a:cubicBezTo>
                      <a:pt x="10" y="13"/>
                      <a:pt x="20" y="3"/>
                      <a:pt x="29" y="6"/>
                    </a:cubicBezTo>
                    <a:cubicBezTo>
                      <a:pt x="18" y="0"/>
                      <a:pt x="13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5" name="Freeform 393"/>
              <p:cNvSpPr/>
              <p:nvPr/>
            </p:nvSpPr>
            <p:spPr bwMode="auto">
              <a:xfrm>
                <a:off x="4710" y="2413"/>
                <a:ext cx="19" cy="12"/>
              </a:xfrm>
              <a:custGeom>
                <a:gdLst>
                  <a:gd fmla="*/ 1 w 8" name="T0"/>
                  <a:gd fmla="*/ 5 h 5" name="T1"/>
                  <a:gd fmla="*/ 7 w 8" name="T2"/>
                  <a:gd fmla="*/ 5 h 5" name="T3"/>
                  <a:gd fmla="*/ 1 w 8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8">
                    <a:moveTo>
                      <a:pt x="1" y="5"/>
                    </a:moveTo>
                    <a:cubicBezTo>
                      <a:pt x="3" y="5"/>
                      <a:pt x="5" y="5"/>
                      <a:pt x="7" y="5"/>
                    </a:cubicBezTo>
                    <a:cubicBezTo>
                      <a:pt x="8" y="1"/>
                      <a:pt x="0" y="0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6" name="Freeform 394"/>
              <p:cNvSpPr/>
              <p:nvPr/>
            </p:nvSpPr>
            <p:spPr bwMode="auto">
              <a:xfrm>
                <a:off x="4516" y="2403"/>
                <a:ext cx="7" cy="10"/>
              </a:xfrm>
              <a:custGeom>
                <a:gdLst>
                  <a:gd fmla="*/ 0 w 3" name="T0"/>
                  <a:gd fmla="*/ 4 h 4" name="T1"/>
                  <a:gd fmla="*/ 2 w 3" name="T2"/>
                  <a:gd fmla="*/ 0 h 4" name="T3"/>
                  <a:gd fmla="*/ 0 w 3" name="T4"/>
                  <a:gd fmla="*/ 4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3">
                    <a:moveTo>
                      <a:pt x="0" y="4"/>
                    </a:moveTo>
                    <a:cubicBezTo>
                      <a:pt x="1" y="3"/>
                      <a:pt x="3" y="2"/>
                      <a:pt x="2" y="0"/>
                    </a:cubicBezTo>
                    <a:cubicBezTo>
                      <a:pt x="0" y="1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7" name="Freeform 395"/>
              <p:cNvSpPr/>
              <p:nvPr/>
            </p:nvSpPr>
            <p:spPr bwMode="auto">
              <a:xfrm>
                <a:off x="4544" y="2325"/>
                <a:ext cx="10" cy="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0 w 4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cubicBezTo>
                      <a:pt x="3" y="2"/>
                      <a:pt x="4" y="2"/>
                      <a:pt x="4" y="0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8" name="Freeform 396"/>
              <p:cNvSpPr/>
              <p:nvPr/>
            </p:nvSpPr>
            <p:spPr bwMode="auto">
              <a:xfrm>
                <a:off x="4698" y="2401"/>
                <a:ext cx="31" cy="12"/>
              </a:xfrm>
              <a:custGeom>
                <a:gdLst>
                  <a:gd fmla="*/ 5 w 13" name="T0"/>
                  <a:gd fmla="*/ 5 h 5" name="T1"/>
                  <a:gd fmla="*/ 5 w 13" name="T2"/>
                  <a:gd fmla="*/ 5 h 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" w="13">
                    <a:moveTo>
                      <a:pt x="5" y="5"/>
                    </a:moveTo>
                    <a:cubicBezTo>
                      <a:pt x="13" y="4"/>
                      <a:pt x="0" y="0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9" name="Freeform 397"/>
              <p:cNvSpPr/>
              <p:nvPr/>
            </p:nvSpPr>
            <p:spPr bwMode="auto">
              <a:xfrm>
                <a:off x="4852" y="2323"/>
                <a:ext cx="28" cy="30"/>
              </a:xfrm>
              <a:custGeom>
                <a:gdLst>
                  <a:gd fmla="*/ 9 w 12" name="T0"/>
                  <a:gd fmla="*/ 13 h 13" name="T1"/>
                  <a:gd fmla="*/ 12 w 12" name="T2"/>
                  <a:gd fmla="*/ 2 h 13" name="T3"/>
                  <a:gd fmla="*/ 9 w 12" name="T4"/>
                  <a:gd fmla="*/ 13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12">
                    <a:moveTo>
                      <a:pt x="9" y="13"/>
                    </a:moveTo>
                    <a:cubicBezTo>
                      <a:pt x="11" y="11"/>
                      <a:pt x="10" y="6"/>
                      <a:pt x="12" y="2"/>
                    </a:cubicBezTo>
                    <a:cubicBezTo>
                      <a:pt x="0" y="0"/>
                      <a:pt x="1" y="13"/>
                      <a:pt x="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0" name="Freeform 398"/>
              <p:cNvSpPr/>
              <p:nvPr/>
            </p:nvSpPr>
            <p:spPr bwMode="auto">
              <a:xfrm>
                <a:off x="4757" y="2394"/>
                <a:ext cx="19" cy="12"/>
              </a:xfrm>
              <a:custGeom>
                <a:gdLst>
                  <a:gd fmla="*/ 0 w 8" name="T0"/>
                  <a:gd fmla="*/ 1 h 5" name="T1"/>
                  <a:gd fmla="*/ 6 w 8" name="T2"/>
                  <a:gd fmla="*/ 5 h 5" name="T3"/>
                  <a:gd fmla="*/ 8 w 8" name="T4"/>
                  <a:gd fmla="*/ 1 h 5" name="T5"/>
                  <a:gd fmla="*/ 0 w 8" name="T6"/>
                  <a:gd fmla="*/ 1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8">
                    <a:moveTo>
                      <a:pt x="0" y="1"/>
                    </a:moveTo>
                    <a:cubicBezTo>
                      <a:pt x="0" y="4"/>
                      <a:pt x="4" y="4"/>
                      <a:pt x="6" y="5"/>
                    </a:cubicBezTo>
                    <a:cubicBezTo>
                      <a:pt x="8" y="5"/>
                      <a:pt x="8" y="3"/>
                      <a:pt x="8" y="1"/>
                    </a:cubicBezTo>
                    <a:cubicBezTo>
                      <a:pt x="6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1" name="Freeform 399"/>
              <p:cNvSpPr>
                <a:spLocks noEditPoints="1"/>
              </p:cNvSpPr>
              <p:nvPr/>
            </p:nvSpPr>
            <p:spPr bwMode="auto">
              <a:xfrm>
                <a:off x="4457" y="2491"/>
                <a:ext cx="73" cy="48"/>
              </a:xfrm>
              <a:custGeom>
                <a:gdLst>
                  <a:gd fmla="*/ 0 w 31" name="T0"/>
                  <a:gd fmla="*/ 5 h 20" name="T1"/>
                  <a:gd fmla="*/ 31 w 31" name="T2"/>
                  <a:gd fmla="*/ 16 h 20" name="T3"/>
                  <a:gd fmla="*/ 0 w 31" name="T4"/>
                  <a:gd fmla="*/ 5 h 20" name="T5"/>
                  <a:gd fmla="*/ 11 w 31" name="T6"/>
                  <a:gd fmla="*/ 8 h 20" name="T7"/>
                  <a:gd fmla="*/ 11 w 31" name="T8"/>
                  <a:gd fmla="*/ 8 h 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" w="31">
                    <a:moveTo>
                      <a:pt x="0" y="5"/>
                    </a:moveTo>
                    <a:cubicBezTo>
                      <a:pt x="8" y="12"/>
                      <a:pt x="12" y="20"/>
                      <a:pt x="31" y="16"/>
                    </a:cubicBezTo>
                    <a:cubicBezTo>
                      <a:pt x="29" y="6"/>
                      <a:pt x="12" y="0"/>
                      <a:pt x="0" y="5"/>
                    </a:cubicBezTo>
                    <a:close/>
                    <a:moveTo>
                      <a:pt x="11" y="8"/>
                    </a:moveTo>
                    <a:cubicBezTo>
                      <a:pt x="11" y="8"/>
                      <a:pt x="12" y="7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2" name="Freeform 400"/>
              <p:cNvSpPr/>
              <p:nvPr/>
            </p:nvSpPr>
            <p:spPr bwMode="auto">
              <a:xfrm>
                <a:off x="4788" y="2287"/>
                <a:ext cx="9" cy="5"/>
              </a:xfrm>
              <a:custGeom>
                <a:gdLst>
                  <a:gd fmla="*/ 0 w 4" name="T0"/>
                  <a:gd fmla="*/ 1 h 2" name="T1"/>
                  <a:gd fmla="*/ 3 w 4" name="T2"/>
                  <a:gd fmla="*/ 1 h 2" name="T3"/>
                  <a:gd fmla="*/ 0 w 4" name="T4"/>
                  <a:gd fmla="*/ 1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1"/>
                    </a:moveTo>
                    <a:cubicBezTo>
                      <a:pt x="1" y="2"/>
                      <a:pt x="3" y="2"/>
                      <a:pt x="3" y="1"/>
                    </a:cubicBezTo>
                    <a:cubicBezTo>
                      <a:pt x="4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3" name="Freeform 401"/>
              <p:cNvSpPr/>
              <p:nvPr/>
            </p:nvSpPr>
            <p:spPr bwMode="auto">
              <a:xfrm>
                <a:off x="4606" y="2351"/>
                <a:ext cx="4" cy="5"/>
              </a:xfrm>
              <a:custGeom>
                <a:gdLst>
                  <a:gd fmla="*/ 0 w 2" name="T0"/>
                  <a:gd fmla="*/ 1 h 2" name="T1"/>
                  <a:gd fmla="*/ 0 w 2" name="T2"/>
                  <a:gd fmla="*/ 2 h 2" name="T3"/>
                  <a:gd fmla="*/ 2 w 2" name="T4"/>
                  <a:gd fmla="*/ 2 h 2" name="T5"/>
                  <a:gd fmla="*/ 0 w 2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4" name="Freeform 402"/>
              <p:cNvSpPr/>
              <p:nvPr/>
            </p:nvSpPr>
            <p:spPr bwMode="auto">
              <a:xfrm>
                <a:off x="4331" y="2555"/>
                <a:ext cx="17" cy="12"/>
              </a:xfrm>
              <a:custGeom>
                <a:gdLst>
                  <a:gd fmla="*/ 6 w 7" name="T0"/>
                  <a:gd fmla="*/ 4 h 5" name="T1"/>
                  <a:gd fmla="*/ 6 w 7" name="T2"/>
                  <a:gd fmla="*/ 1 h 5" name="T3"/>
                  <a:gd fmla="*/ 6 w 7" name="T4"/>
                  <a:gd fmla="*/ 4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7">
                    <a:moveTo>
                      <a:pt x="6" y="4"/>
                    </a:moveTo>
                    <a:cubicBezTo>
                      <a:pt x="7" y="4"/>
                      <a:pt x="7" y="1"/>
                      <a:pt x="6" y="1"/>
                    </a:cubicBezTo>
                    <a:cubicBezTo>
                      <a:pt x="0" y="0"/>
                      <a:pt x="0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" name="Freeform 403"/>
              <p:cNvSpPr/>
              <p:nvPr/>
            </p:nvSpPr>
            <p:spPr bwMode="auto">
              <a:xfrm>
                <a:off x="4274" y="2522"/>
                <a:ext cx="12" cy="9"/>
              </a:xfrm>
              <a:custGeom>
                <a:gdLst>
                  <a:gd fmla="*/ 5 w 5" name="T0"/>
                  <a:gd fmla="*/ 2 h 4" name="T1"/>
                  <a:gd fmla="*/ 1 w 5" name="T2"/>
                  <a:gd fmla="*/ 0 h 4" name="T3"/>
                  <a:gd fmla="*/ 5 w 5" name="T4"/>
                  <a:gd fmla="*/ 2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5">
                    <a:moveTo>
                      <a:pt x="5" y="2"/>
                    </a:moveTo>
                    <a:cubicBezTo>
                      <a:pt x="5" y="1"/>
                      <a:pt x="4" y="0"/>
                      <a:pt x="1" y="0"/>
                    </a:cubicBezTo>
                    <a:cubicBezTo>
                      <a:pt x="0" y="3"/>
                      <a:pt x="3" y="4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" name="Freeform 404"/>
              <p:cNvSpPr/>
              <p:nvPr/>
            </p:nvSpPr>
            <p:spPr bwMode="auto">
              <a:xfrm>
                <a:off x="4277" y="2565"/>
                <a:ext cx="87" cy="28"/>
              </a:xfrm>
              <a:custGeom>
                <a:gdLst>
                  <a:gd fmla="*/ 31 w 37" name="T0"/>
                  <a:gd fmla="*/ 10 h 12" name="T1"/>
                  <a:gd fmla="*/ 22 w 37" name="T2"/>
                  <a:gd fmla="*/ 11 h 12" name="T3"/>
                  <a:gd fmla="*/ 31 w 37" name="T4"/>
                  <a:gd fmla="*/ 10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37">
                    <a:moveTo>
                      <a:pt x="31" y="10"/>
                    </a:moveTo>
                    <a:cubicBezTo>
                      <a:pt x="37" y="0"/>
                      <a:pt x="0" y="6"/>
                      <a:pt x="22" y="11"/>
                    </a:cubicBezTo>
                    <a:cubicBezTo>
                      <a:pt x="25" y="12"/>
                      <a:pt x="29" y="12"/>
                      <a:pt x="3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" name="Freeform 405"/>
              <p:cNvSpPr/>
              <p:nvPr/>
            </p:nvSpPr>
            <p:spPr bwMode="auto">
              <a:xfrm>
                <a:off x="4468" y="2558"/>
                <a:ext cx="22" cy="16"/>
              </a:xfrm>
              <a:custGeom>
                <a:gdLst>
                  <a:gd fmla="*/ 9 w 9" name="T0"/>
                  <a:gd fmla="*/ 5 h 7" name="T1"/>
                  <a:gd fmla="*/ 2 w 9" name="T2"/>
                  <a:gd fmla="*/ 1 h 7" name="T3"/>
                  <a:gd fmla="*/ 9 w 9" name="T4"/>
                  <a:gd fmla="*/ 5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9">
                    <a:moveTo>
                      <a:pt x="9" y="5"/>
                    </a:moveTo>
                    <a:cubicBezTo>
                      <a:pt x="9" y="2"/>
                      <a:pt x="5" y="0"/>
                      <a:pt x="2" y="1"/>
                    </a:cubicBezTo>
                    <a:cubicBezTo>
                      <a:pt x="0" y="5"/>
                      <a:pt x="5" y="7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9" name="Freeform 407"/>
            <p:cNvSpPr/>
            <p:nvPr/>
          </p:nvSpPr>
          <p:spPr bwMode="auto">
            <a:xfrm>
              <a:off x="4348" y="2491"/>
              <a:ext cx="33" cy="33"/>
            </a:xfrm>
            <a:custGeom>
              <a:gdLst>
                <a:gd fmla="*/ 3 w 14" name="T0"/>
                <a:gd fmla="*/ 4 h 14" name="T1"/>
                <a:gd fmla="*/ 4 w 14" name="T2"/>
                <a:gd fmla="*/ 10 h 14" name="T3"/>
                <a:gd fmla="*/ 3 w 14" name="T4"/>
                <a:gd fmla="*/ 4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4">
                  <a:moveTo>
                    <a:pt x="3" y="4"/>
                  </a:moveTo>
                  <a:cubicBezTo>
                    <a:pt x="0" y="5"/>
                    <a:pt x="1" y="9"/>
                    <a:pt x="4" y="10"/>
                  </a:cubicBezTo>
                  <a:cubicBezTo>
                    <a:pt x="14" y="14"/>
                    <a:pt x="13" y="0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408"/>
            <p:cNvSpPr/>
            <p:nvPr/>
          </p:nvSpPr>
          <p:spPr bwMode="auto">
            <a:xfrm>
              <a:off x="4350" y="2524"/>
              <a:ext cx="21" cy="19"/>
            </a:xfrm>
            <a:custGeom>
              <a:gdLst>
                <a:gd fmla="*/ 1 w 9" name="T0"/>
                <a:gd fmla="*/ 0 h 8" name="T1"/>
                <a:gd fmla="*/ 9 w 9" name="T2"/>
                <a:gd fmla="*/ 7 h 8" name="T3"/>
                <a:gd fmla="*/ 1 w 9" name="T4"/>
                <a:gd fmla="*/ 0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9">
                  <a:moveTo>
                    <a:pt x="1" y="0"/>
                  </a:moveTo>
                  <a:cubicBezTo>
                    <a:pt x="0" y="5"/>
                    <a:pt x="5" y="8"/>
                    <a:pt x="9" y="7"/>
                  </a:cubicBezTo>
                  <a:cubicBezTo>
                    <a:pt x="7" y="4"/>
                    <a:pt x="7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409"/>
            <p:cNvSpPr/>
            <p:nvPr/>
          </p:nvSpPr>
          <p:spPr bwMode="auto">
            <a:xfrm>
              <a:off x="4215" y="2712"/>
              <a:ext cx="45" cy="28"/>
            </a:xfrm>
            <a:custGeom>
              <a:gdLst>
                <a:gd fmla="*/ 8 w 19" name="T0"/>
                <a:gd fmla="*/ 10 h 12" name="T1"/>
                <a:gd fmla="*/ 4 w 19" name="T2"/>
                <a:gd fmla="*/ 5 h 12" name="T3"/>
                <a:gd fmla="*/ 8 w 19" name="T4"/>
                <a:gd fmla="*/ 10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19">
                  <a:moveTo>
                    <a:pt x="8" y="10"/>
                  </a:moveTo>
                  <a:cubicBezTo>
                    <a:pt x="19" y="12"/>
                    <a:pt x="9" y="0"/>
                    <a:pt x="4" y="5"/>
                  </a:cubicBezTo>
                  <a:cubicBezTo>
                    <a:pt x="0" y="8"/>
                    <a:pt x="5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410"/>
            <p:cNvSpPr/>
            <p:nvPr/>
          </p:nvSpPr>
          <p:spPr bwMode="auto">
            <a:xfrm>
              <a:off x="4198" y="2619"/>
              <a:ext cx="57" cy="29"/>
            </a:xfrm>
            <a:custGeom>
              <a:gdLst>
                <a:gd fmla="*/ 15 w 24" name="T0"/>
                <a:gd fmla="*/ 12 h 12" name="T1"/>
                <a:gd fmla="*/ 24 w 24" name="T2"/>
                <a:gd fmla="*/ 8 h 12" name="T3"/>
                <a:gd fmla="*/ 15 w 24" name="T4"/>
                <a:gd fmla="*/ 12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24">
                  <a:moveTo>
                    <a:pt x="15" y="12"/>
                  </a:moveTo>
                  <a:cubicBezTo>
                    <a:pt x="16" y="12"/>
                    <a:pt x="23" y="11"/>
                    <a:pt x="24" y="8"/>
                  </a:cubicBezTo>
                  <a:cubicBezTo>
                    <a:pt x="24" y="0"/>
                    <a:pt x="0" y="8"/>
                    <a:pt x="1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411"/>
            <p:cNvSpPr/>
            <p:nvPr/>
          </p:nvSpPr>
          <p:spPr bwMode="auto">
            <a:xfrm>
              <a:off x="4279" y="2615"/>
              <a:ext cx="12" cy="11"/>
            </a:xfrm>
            <a:custGeom>
              <a:gdLst>
                <a:gd fmla="*/ 1 w 5" name="T0"/>
                <a:gd fmla="*/ 0 h 5" name="T1"/>
                <a:gd fmla="*/ 5 w 5" name="T2"/>
                <a:gd fmla="*/ 5 h 5" name="T3"/>
                <a:gd fmla="*/ 1 w 5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5">
                  <a:moveTo>
                    <a:pt x="1" y="0"/>
                  </a:moveTo>
                  <a:cubicBezTo>
                    <a:pt x="2" y="2"/>
                    <a:pt x="0" y="5"/>
                    <a:pt x="5" y="5"/>
                  </a:cubicBezTo>
                  <a:cubicBezTo>
                    <a:pt x="5" y="2"/>
                    <a:pt x="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412"/>
            <p:cNvSpPr/>
            <p:nvPr/>
          </p:nvSpPr>
          <p:spPr bwMode="auto">
            <a:xfrm>
              <a:off x="4246" y="2546"/>
              <a:ext cx="78" cy="45"/>
            </a:xfrm>
            <a:custGeom>
              <a:gdLst>
                <a:gd fmla="*/ 10 w 33" name="T0"/>
                <a:gd fmla="*/ 4 h 19" name="T1"/>
                <a:gd fmla="*/ 26 w 33" name="T2"/>
                <a:gd fmla="*/ 16 h 19" name="T3"/>
                <a:gd fmla="*/ 10 w 33" name="T4"/>
                <a:gd fmla="*/ 4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33">
                  <a:moveTo>
                    <a:pt x="10" y="4"/>
                  </a:moveTo>
                  <a:cubicBezTo>
                    <a:pt x="0" y="9"/>
                    <a:pt x="17" y="19"/>
                    <a:pt x="26" y="16"/>
                  </a:cubicBezTo>
                  <a:cubicBezTo>
                    <a:pt x="33" y="7"/>
                    <a:pt x="19" y="0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413"/>
            <p:cNvSpPr/>
            <p:nvPr/>
          </p:nvSpPr>
          <p:spPr bwMode="auto">
            <a:xfrm>
              <a:off x="4291" y="2771"/>
              <a:ext cx="31" cy="19"/>
            </a:xfrm>
            <a:custGeom>
              <a:gdLst>
                <a:gd fmla="*/ 0 w 13" name="T0"/>
                <a:gd fmla="*/ 0 h 8" name="T1"/>
                <a:gd fmla="*/ 0 w 13" name="T2"/>
                <a:gd fmla="*/ 0 h 8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8" w="13">
                  <a:moveTo>
                    <a:pt x="0" y="0"/>
                  </a:moveTo>
                  <a:cubicBezTo>
                    <a:pt x="0" y="8"/>
                    <a:pt x="1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414"/>
            <p:cNvSpPr/>
            <p:nvPr/>
          </p:nvSpPr>
          <p:spPr bwMode="auto">
            <a:xfrm>
              <a:off x="4322" y="2648"/>
              <a:ext cx="30" cy="9"/>
            </a:xfrm>
            <a:custGeom>
              <a:gdLst>
                <a:gd fmla="*/ 0 w 13" name="T0"/>
                <a:gd fmla="*/ 0 h 4" name="T1"/>
                <a:gd fmla="*/ 13 w 13" name="T2"/>
                <a:gd fmla="*/ 4 h 4" name="T3"/>
                <a:gd fmla="*/ 0 w 13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13">
                  <a:moveTo>
                    <a:pt x="0" y="0"/>
                  </a:moveTo>
                  <a:cubicBezTo>
                    <a:pt x="3" y="2"/>
                    <a:pt x="8" y="3"/>
                    <a:pt x="13" y="4"/>
                  </a:cubicBezTo>
                  <a:cubicBezTo>
                    <a:pt x="10" y="2"/>
                    <a:pt x="5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415"/>
            <p:cNvSpPr/>
            <p:nvPr/>
          </p:nvSpPr>
          <p:spPr bwMode="auto">
            <a:xfrm>
              <a:off x="4452" y="2562"/>
              <a:ext cx="12" cy="7"/>
            </a:xfrm>
            <a:custGeom>
              <a:gdLst>
                <a:gd fmla="*/ 0 w 5" name="T0"/>
                <a:gd fmla="*/ 0 h 3" name="T1"/>
                <a:gd fmla="*/ 5 w 5" name="T2"/>
                <a:gd fmla="*/ 3 h 3" name="T3"/>
                <a:gd fmla="*/ 0 w 5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0" y="0"/>
                  </a:moveTo>
                  <a:cubicBezTo>
                    <a:pt x="0" y="2"/>
                    <a:pt x="3" y="2"/>
                    <a:pt x="5" y="3"/>
                  </a:cubicBezTo>
                  <a:cubicBezTo>
                    <a:pt x="5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416"/>
            <p:cNvSpPr/>
            <p:nvPr/>
          </p:nvSpPr>
          <p:spPr bwMode="auto">
            <a:xfrm>
              <a:off x="4412" y="2655"/>
              <a:ext cx="30" cy="5"/>
            </a:xfrm>
            <a:custGeom>
              <a:gdLst>
                <a:gd fmla="*/ 0 w 13" name="T0"/>
                <a:gd fmla="*/ 2 h 2" name="T1"/>
                <a:gd fmla="*/ 13 w 13" name="T2"/>
                <a:gd fmla="*/ 2 h 2" name="T3"/>
                <a:gd fmla="*/ 0 w 1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3">
                  <a:moveTo>
                    <a:pt x="0" y="2"/>
                  </a:moveTo>
                  <a:cubicBezTo>
                    <a:pt x="3" y="2"/>
                    <a:pt x="7" y="2"/>
                    <a:pt x="13" y="2"/>
                  </a:cubicBezTo>
                  <a:cubicBezTo>
                    <a:pt x="10" y="1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417"/>
            <p:cNvSpPr/>
            <p:nvPr/>
          </p:nvSpPr>
          <p:spPr bwMode="auto">
            <a:xfrm>
              <a:off x="4388" y="2655"/>
              <a:ext cx="5" cy="12"/>
            </a:xfrm>
            <a:custGeom>
              <a:gdLst>
                <a:gd fmla="*/ 0 w 2" name="T0"/>
                <a:gd fmla="*/ 2 h 5" name="T1"/>
                <a:gd fmla="*/ 0 w 2" name="T2"/>
                <a:gd fmla="*/ 2 h 5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5" w="2">
                  <a:moveTo>
                    <a:pt x="0" y="2"/>
                  </a:moveTo>
                  <a:cubicBezTo>
                    <a:pt x="2" y="5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418"/>
            <p:cNvSpPr/>
            <p:nvPr/>
          </p:nvSpPr>
          <p:spPr bwMode="auto">
            <a:xfrm flipH="1">
              <a:off x="4468" y="2569"/>
              <a:ext cx="0" cy="5"/>
            </a:xfrm>
            <a:custGeom>
              <a:gdLst>
                <a:gd fmla="*/ 0 h 2" name="T0"/>
                <a:gd fmla="*/ 0 h 2" name="T1"/>
                <a:gd fmla="*/ 0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0"/>
                  </a:moveTo>
                  <a:cubicBezTo>
                    <a:pt x="0" y="0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419"/>
            <p:cNvSpPr/>
            <p:nvPr/>
          </p:nvSpPr>
          <p:spPr bwMode="auto">
            <a:xfrm>
              <a:off x="4390" y="2752"/>
              <a:ext cx="138" cy="124"/>
            </a:xfrm>
            <a:custGeom>
              <a:gdLst>
                <a:gd fmla="*/ 22 w 58" name="T0"/>
                <a:gd fmla="*/ 18 h 52" name="T1"/>
                <a:gd fmla="*/ 4 w 58" name="T2"/>
                <a:gd fmla="*/ 22 h 52" name="T3"/>
                <a:gd fmla="*/ 0 w 58" name="T4"/>
                <a:gd fmla="*/ 34 h 52" name="T5"/>
                <a:gd fmla="*/ 34 w 58" name="T6"/>
                <a:gd fmla="*/ 44 h 52" name="T7"/>
                <a:gd fmla="*/ 41 w 58" name="T8"/>
                <a:gd fmla="*/ 30 h 52" name="T9"/>
                <a:gd fmla="*/ 49 w 58" name="T10"/>
                <a:gd fmla="*/ 25 h 52" name="T11"/>
                <a:gd fmla="*/ 22 w 58" name="T12"/>
                <a:gd fmla="*/ 18 h 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57">
                  <a:moveTo>
                    <a:pt x="22" y="18"/>
                  </a:moveTo>
                  <a:cubicBezTo>
                    <a:pt x="16" y="18"/>
                    <a:pt x="11" y="21"/>
                    <a:pt x="4" y="22"/>
                  </a:cubicBezTo>
                  <a:cubicBezTo>
                    <a:pt x="5" y="28"/>
                    <a:pt x="0" y="29"/>
                    <a:pt x="0" y="34"/>
                  </a:cubicBezTo>
                  <a:cubicBezTo>
                    <a:pt x="0" y="46"/>
                    <a:pt x="22" y="52"/>
                    <a:pt x="34" y="44"/>
                  </a:cubicBezTo>
                  <a:cubicBezTo>
                    <a:pt x="39" y="40"/>
                    <a:pt x="38" y="34"/>
                    <a:pt x="41" y="30"/>
                  </a:cubicBezTo>
                  <a:cubicBezTo>
                    <a:pt x="42" y="28"/>
                    <a:pt x="48" y="27"/>
                    <a:pt x="49" y="25"/>
                  </a:cubicBezTo>
                  <a:cubicBezTo>
                    <a:pt x="58" y="11"/>
                    <a:pt x="23" y="0"/>
                    <a:pt x="2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420"/>
            <p:cNvSpPr/>
            <p:nvPr/>
          </p:nvSpPr>
          <p:spPr bwMode="auto">
            <a:xfrm>
              <a:off x="4350" y="2776"/>
              <a:ext cx="40" cy="43"/>
            </a:xfrm>
            <a:custGeom>
              <a:gdLst>
                <a:gd fmla="*/ 2 w 17" name="T0"/>
                <a:gd fmla="*/ 7 h 18" name="T1"/>
                <a:gd fmla="*/ 4 w 17" name="T2"/>
                <a:gd fmla="*/ 12 h 18" name="T3"/>
                <a:gd fmla="*/ 2 w 17" name="T4"/>
                <a:gd fmla="*/ 7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17">
                  <a:moveTo>
                    <a:pt x="2" y="7"/>
                  </a:moveTo>
                  <a:cubicBezTo>
                    <a:pt x="0" y="9"/>
                    <a:pt x="1" y="10"/>
                    <a:pt x="4" y="12"/>
                  </a:cubicBezTo>
                  <a:cubicBezTo>
                    <a:pt x="17" y="18"/>
                    <a:pt x="9" y="0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421"/>
            <p:cNvSpPr/>
            <p:nvPr/>
          </p:nvSpPr>
          <p:spPr bwMode="auto">
            <a:xfrm>
              <a:off x="4440" y="2653"/>
              <a:ext cx="24" cy="7"/>
            </a:xfrm>
            <a:custGeom>
              <a:gdLst>
                <a:gd fmla="*/ 9 w 10" name="T0"/>
                <a:gd fmla="*/ 3 h 3" name="T1"/>
                <a:gd fmla="*/ 10 w 10" name="T2"/>
                <a:gd fmla="*/ 1 h 3" name="T3"/>
                <a:gd fmla="*/ 0 w 10" name="T4"/>
                <a:gd fmla="*/ 0 h 3" name="T5"/>
                <a:gd fmla="*/ 9 w 10" name="T6"/>
                <a:gd fmla="*/ 3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10">
                  <a:moveTo>
                    <a:pt x="9" y="3"/>
                  </a:moveTo>
                  <a:cubicBezTo>
                    <a:pt x="10" y="3"/>
                    <a:pt x="10" y="2"/>
                    <a:pt x="10" y="1"/>
                  </a:cubicBezTo>
                  <a:cubicBezTo>
                    <a:pt x="6" y="1"/>
                    <a:pt x="3" y="1"/>
                    <a:pt x="0" y="0"/>
                  </a:cubicBezTo>
                  <a:cubicBezTo>
                    <a:pt x="1" y="3"/>
                    <a:pt x="7" y="1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422"/>
            <p:cNvSpPr/>
            <p:nvPr/>
          </p:nvSpPr>
          <p:spPr bwMode="auto">
            <a:xfrm>
              <a:off x="4343" y="2612"/>
              <a:ext cx="92" cy="45"/>
            </a:xfrm>
            <a:custGeom>
              <a:gdLst>
                <a:gd fmla="*/ 39 w 39" name="T0"/>
                <a:gd fmla="*/ 18 h 19" name="T1"/>
                <a:gd fmla="*/ 19 w 39" name="T2"/>
                <a:gd fmla="*/ 14 h 19" name="T3"/>
                <a:gd fmla="*/ 1 w 39" name="T4"/>
                <a:gd fmla="*/ 10 h 19" name="T5"/>
                <a:gd fmla="*/ 12 w 39" name="T6"/>
                <a:gd fmla="*/ 16 h 19" name="T7"/>
                <a:gd fmla="*/ 17 w 39" name="T8"/>
                <a:gd fmla="*/ 15 h 19" name="T9"/>
                <a:gd fmla="*/ 39 w 39" name="T10"/>
                <a:gd fmla="*/ 18 h 1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" w="39">
                  <a:moveTo>
                    <a:pt x="39" y="18"/>
                  </a:moveTo>
                  <a:cubicBezTo>
                    <a:pt x="35" y="14"/>
                    <a:pt x="24" y="15"/>
                    <a:pt x="19" y="14"/>
                  </a:cubicBezTo>
                  <a:cubicBezTo>
                    <a:pt x="23" y="1"/>
                    <a:pt x="0" y="0"/>
                    <a:pt x="1" y="10"/>
                  </a:cubicBezTo>
                  <a:cubicBezTo>
                    <a:pt x="1" y="14"/>
                    <a:pt x="6" y="16"/>
                    <a:pt x="12" y="16"/>
                  </a:cubicBezTo>
                  <a:cubicBezTo>
                    <a:pt x="14" y="17"/>
                    <a:pt x="15" y="15"/>
                    <a:pt x="17" y="15"/>
                  </a:cubicBezTo>
                  <a:cubicBezTo>
                    <a:pt x="24" y="14"/>
                    <a:pt x="31" y="19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423"/>
            <p:cNvSpPr/>
            <p:nvPr/>
          </p:nvSpPr>
          <p:spPr bwMode="auto">
            <a:xfrm>
              <a:off x="4376" y="2527"/>
              <a:ext cx="62" cy="45"/>
            </a:xfrm>
            <a:custGeom>
              <a:gdLst>
                <a:gd fmla="*/ 11 w 26" name="T0"/>
                <a:gd fmla="*/ 18 h 19" name="T1"/>
                <a:gd fmla="*/ 23 w 26" name="T2"/>
                <a:gd fmla="*/ 13 h 19" name="T3"/>
                <a:gd fmla="*/ 1 w 26" name="T4"/>
                <a:gd fmla="*/ 11 h 19" name="T5"/>
                <a:gd fmla="*/ 11 w 26" name="T6"/>
                <a:gd fmla="*/ 18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26">
                  <a:moveTo>
                    <a:pt x="11" y="18"/>
                  </a:moveTo>
                  <a:cubicBezTo>
                    <a:pt x="19" y="19"/>
                    <a:pt x="22" y="17"/>
                    <a:pt x="23" y="13"/>
                  </a:cubicBezTo>
                  <a:cubicBezTo>
                    <a:pt x="26" y="2"/>
                    <a:pt x="0" y="0"/>
                    <a:pt x="1" y="11"/>
                  </a:cubicBezTo>
                  <a:cubicBezTo>
                    <a:pt x="2" y="15"/>
                    <a:pt x="6" y="18"/>
                    <a:pt x="1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424"/>
            <p:cNvSpPr/>
            <p:nvPr/>
          </p:nvSpPr>
          <p:spPr bwMode="auto">
            <a:xfrm>
              <a:off x="4381" y="2522"/>
              <a:ext cx="14" cy="9"/>
            </a:xfrm>
            <a:custGeom>
              <a:gdLst>
                <a:gd fmla="*/ 1 w 6" name="T0"/>
                <a:gd fmla="*/ 4 h 4" name="T1"/>
                <a:gd fmla="*/ 1 w 6" name="T2"/>
                <a:gd fmla="*/ 4 h 4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4" w="6">
                  <a:moveTo>
                    <a:pt x="1" y="4"/>
                  </a:moveTo>
                  <a:cubicBezTo>
                    <a:pt x="6" y="4"/>
                    <a:pt x="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425"/>
            <p:cNvSpPr/>
            <p:nvPr/>
          </p:nvSpPr>
          <p:spPr bwMode="auto">
            <a:xfrm>
              <a:off x="3346" y="2603"/>
              <a:ext cx="3" cy="2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426"/>
            <p:cNvSpPr/>
            <p:nvPr/>
          </p:nvSpPr>
          <p:spPr bwMode="auto">
            <a:xfrm>
              <a:off x="3566" y="1701"/>
              <a:ext cx="8" cy="5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3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427"/>
            <p:cNvSpPr/>
            <p:nvPr/>
          </p:nvSpPr>
          <p:spPr bwMode="auto">
            <a:xfrm>
              <a:off x="2849" y="2581"/>
              <a:ext cx="57" cy="53"/>
            </a:xfrm>
            <a:custGeom>
              <a:gdLst>
                <a:gd fmla="*/ 14 w 24" name="T0"/>
                <a:gd fmla="*/ 1 h 22" name="T1"/>
                <a:gd fmla="*/ 2 w 24" name="T2"/>
                <a:gd fmla="*/ 10 h 22" name="T3"/>
                <a:gd fmla="*/ 6 w 24" name="T4"/>
                <a:gd fmla="*/ 13 h 22" name="T5"/>
                <a:gd fmla="*/ 6 w 24" name="T6"/>
                <a:gd fmla="*/ 22 h 22" name="T7"/>
                <a:gd fmla="*/ 7 w 24" name="T8"/>
                <a:gd fmla="*/ 14 h 22" name="T9"/>
                <a:gd fmla="*/ 14 w 24" name="T10"/>
                <a:gd fmla="*/ 1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24">
                  <a:moveTo>
                    <a:pt x="14" y="1"/>
                  </a:moveTo>
                  <a:cubicBezTo>
                    <a:pt x="8" y="0"/>
                    <a:pt x="0" y="4"/>
                    <a:pt x="2" y="10"/>
                  </a:cubicBezTo>
                  <a:cubicBezTo>
                    <a:pt x="2" y="11"/>
                    <a:pt x="5" y="13"/>
                    <a:pt x="6" y="13"/>
                  </a:cubicBezTo>
                  <a:cubicBezTo>
                    <a:pt x="7" y="17"/>
                    <a:pt x="4" y="19"/>
                    <a:pt x="6" y="22"/>
                  </a:cubicBezTo>
                  <a:cubicBezTo>
                    <a:pt x="8" y="21"/>
                    <a:pt x="6" y="17"/>
                    <a:pt x="7" y="14"/>
                  </a:cubicBezTo>
                  <a:cubicBezTo>
                    <a:pt x="21" y="16"/>
                    <a:pt x="24" y="2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428"/>
            <p:cNvSpPr/>
            <p:nvPr/>
          </p:nvSpPr>
          <p:spPr bwMode="auto">
            <a:xfrm>
              <a:off x="2778" y="2569"/>
              <a:ext cx="29" cy="19"/>
            </a:xfrm>
            <a:custGeom>
              <a:gdLst>
                <a:gd fmla="*/ 1 w 12" name="T0"/>
                <a:gd fmla="*/ 7 h 8" name="T1"/>
                <a:gd fmla="*/ 7 w 12" name="T2"/>
                <a:gd fmla="*/ 7 h 8" name="T3"/>
                <a:gd fmla="*/ 1 w 12" name="T4"/>
                <a:gd fmla="*/ 7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12">
                  <a:moveTo>
                    <a:pt x="1" y="7"/>
                  </a:moveTo>
                  <a:cubicBezTo>
                    <a:pt x="2" y="8"/>
                    <a:pt x="6" y="5"/>
                    <a:pt x="7" y="7"/>
                  </a:cubicBezTo>
                  <a:cubicBezTo>
                    <a:pt x="12" y="2"/>
                    <a:pt x="0" y="0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429"/>
            <p:cNvSpPr/>
            <p:nvPr/>
          </p:nvSpPr>
          <p:spPr bwMode="auto">
            <a:xfrm>
              <a:off x="2811" y="2615"/>
              <a:ext cx="34" cy="16"/>
            </a:xfrm>
            <a:custGeom>
              <a:gdLst>
                <a:gd fmla="*/ 0 w 14" name="T0"/>
                <a:gd fmla="*/ 4 h 7" name="T1"/>
                <a:gd fmla="*/ 14 w 14" name="T2"/>
                <a:gd fmla="*/ 2 h 7" name="T3"/>
                <a:gd fmla="*/ 0 w 14" name="T4"/>
                <a:gd fmla="*/ 4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14">
                  <a:moveTo>
                    <a:pt x="0" y="4"/>
                  </a:moveTo>
                  <a:cubicBezTo>
                    <a:pt x="3" y="7"/>
                    <a:pt x="9" y="4"/>
                    <a:pt x="14" y="2"/>
                  </a:cubicBezTo>
                  <a:cubicBezTo>
                    <a:pt x="12" y="0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430"/>
            <p:cNvSpPr/>
            <p:nvPr/>
          </p:nvSpPr>
          <p:spPr bwMode="auto">
            <a:xfrm>
              <a:off x="2833" y="2562"/>
              <a:ext cx="19" cy="53"/>
            </a:xfrm>
            <a:custGeom>
              <a:gdLst>
                <a:gd fmla="*/ 0 w 8" name="T0"/>
                <a:gd fmla="*/ 22 h 22" name="T1"/>
                <a:gd fmla="*/ 7 w 8" name="T2"/>
                <a:gd fmla="*/ 0 h 22" name="T3"/>
                <a:gd fmla="*/ 0 w 8" name="T4"/>
                <a:gd fmla="*/ 22 h 2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2" w="8">
                  <a:moveTo>
                    <a:pt x="0" y="22"/>
                  </a:moveTo>
                  <a:cubicBezTo>
                    <a:pt x="5" y="17"/>
                    <a:pt x="8" y="7"/>
                    <a:pt x="7" y="0"/>
                  </a:cubicBezTo>
                  <a:cubicBezTo>
                    <a:pt x="3" y="7"/>
                    <a:pt x="4" y="15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431"/>
            <p:cNvSpPr/>
            <p:nvPr/>
          </p:nvSpPr>
          <p:spPr bwMode="auto">
            <a:xfrm>
              <a:off x="3578" y="1625"/>
              <a:ext cx="3" cy="16"/>
            </a:xfrm>
            <a:custGeom>
              <a:gdLst>
                <a:gd fmla="*/ 1 w 1" name="T0"/>
                <a:gd fmla="*/ 4 h 7" name="T1"/>
                <a:gd fmla="*/ 1 w 1" name="T2"/>
                <a:gd fmla="*/ 4 h 7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7" w="1">
                  <a:moveTo>
                    <a:pt x="1" y="4"/>
                  </a:moveTo>
                  <a:cubicBezTo>
                    <a:pt x="1" y="7"/>
                    <a:pt x="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432"/>
            <p:cNvSpPr/>
            <p:nvPr/>
          </p:nvSpPr>
          <p:spPr bwMode="auto">
            <a:xfrm>
              <a:off x="3564" y="1675"/>
              <a:ext cx="24" cy="31"/>
            </a:xfrm>
            <a:custGeom>
              <a:gdLst>
                <a:gd fmla="*/ 5 w 10" name="T0"/>
                <a:gd fmla="*/ 8 h 13" name="T1"/>
                <a:gd fmla="*/ 8 w 10" name="T2"/>
                <a:gd fmla="*/ 13 h 13" name="T3"/>
                <a:gd fmla="*/ 0 w 10" name="T4"/>
                <a:gd fmla="*/ 2 h 13" name="T5"/>
                <a:gd fmla="*/ 0 w 10" name="T6"/>
                <a:gd fmla="*/ 7 h 13" name="T7"/>
                <a:gd fmla="*/ 5 w 10" name="T8"/>
                <a:gd fmla="*/ 8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0">
                  <a:moveTo>
                    <a:pt x="5" y="8"/>
                  </a:moveTo>
                  <a:cubicBezTo>
                    <a:pt x="6" y="9"/>
                    <a:pt x="7" y="11"/>
                    <a:pt x="8" y="13"/>
                  </a:cubicBezTo>
                  <a:cubicBezTo>
                    <a:pt x="10" y="9"/>
                    <a:pt x="7" y="0"/>
                    <a:pt x="0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1" y="8"/>
                    <a:pt x="3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433"/>
            <p:cNvSpPr/>
            <p:nvPr/>
          </p:nvSpPr>
          <p:spPr bwMode="auto">
            <a:xfrm>
              <a:off x="2700" y="2496"/>
              <a:ext cx="17" cy="14"/>
            </a:xfrm>
            <a:custGeom>
              <a:gdLst>
                <a:gd fmla="*/ 0 w 7" name="T0"/>
                <a:gd fmla="*/ 6 h 6" name="T1"/>
                <a:gd fmla="*/ 7 w 7" name="T2"/>
                <a:gd fmla="*/ 2 h 6" name="T3"/>
                <a:gd fmla="*/ 0 w 7" name="T4"/>
                <a:gd fmla="*/ 6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7">
                  <a:moveTo>
                    <a:pt x="0" y="6"/>
                  </a:moveTo>
                  <a:cubicBezTo>
                    <a:pt x="3" y="5"/>
                    <a:pt x="7" y="5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434"/>
            <p:cNvSpPr/>
            <p:nvPr/>
          </p:nvSpPr>
          <p:spPr bwMode="auto">
            <a:xfrm>
              <a:off x="2764" y="2555"/>
              <a:ext cx="31" cy="19"/>
            </a:xfrm>
            <a:custGeom>
              <a:gdLst>
                <a:gd fmla="*/ 10 w 13" name="T0"/>
                <a:gd fmla="*/ 3 h 8" name="T1"/>
                <a:gd fmla="*/ 6 w 13" name="T2"/>
                <a:gd fmla="*/ 7 h 8" name="T3"/>
                <a:gd fmla="*/ 10 w 13" name="T4"/>
                <a:gd fmla="*/ 3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13">
                  <a:moveTo>
                    <a:pt x="10" y="3"/>
                  </a:moveTo>
                  <a:cubicBezTo>
                    <a:pt x="6" y="0"/>
                    <a:pt x="0" y="5"/>
                    <a:pt x="6" y="7"/>
                  </a:cubicBezTo>
                  <a:cubicBezTo>
                    <a:pt x="8" y="8"/>
                    <a:pt x="13" y="4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435"/>
            <p:cNvSpPr/>
            <p:nvPr/>
          </p:nvSpPr>
          <p:spPr bwMode="auto">
            <a:xfrm>
              <a:off x="3566" y="1622"/>
              <a:ext cx="8" cy="8"/>
            </a:xfrm>
            <a:custGeom>
              <a:gdLst>
                <a:gd fmla="*/ 2 w 3" name="T0"/>
                <a:gd fmla="*/ 0 h 3" name="T1"/>
                <a:gd fmla="*/ 1 w 3" name="T2"/>
                <a:gd fmla="*/ 3 h 3" name="T3"/>
                <a:gd fmla="*/ 2 w 3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2" y="0"/>
                  </a:moveTo>
                  <a:cubicBezTo>
                    <a:pt x="0" y="0"/>
                    <a:pt x="0" y="2"/>
                    <a:pt x="1" y="3"/>
                  </a:cubicBezTo>
                  <a:cubicBezTo>
                    <a:pt x="3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436"/>
            <p:cNvSpPr/>
            <p:nvPr/>
          </p:nvSpPr>
          <p:spPr bwMode="auto">
            <a:xfrm>
              <a:off x="3576" y="1677"/>
              <a:ext cx="7" cy="5"/>
            </a:xfrm>
            <a:custGeom>
              <a:gdLst>
                <a:gd fmla="*/ 2 w 3" name="T0"/>
                <a:gd fmla="*/ 0 h 2" name="T1"/>
                <a:gd fmla="*/ 2 w 3" name="T2"/>
                <a:gd fmla="*/ 2 h 2" name="T3"/>
                <a:gd fmla="*/ 2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2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3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437"/>
            <p:cNvSpPr/>
            <p:nvPr/>
          </p:nvSpPr>
          <p:spPr bwMode="auto">
            <a:xfrm>
              <a:off x="3801" y="1777"/>
              <a:ext cx="16" cy="9"/>
            </a:xfrm>
            <a:custGeom>
              <a:gdLst>
                <a:gd fmla="*/ 7 w 7" name="T0"/>
                <a:gd fmla="*/ 4 h 4" name="T1"/>
                <a:gd fmla="*/ 2 w 7" name="T2"/>
                <a:gd fmla="*/ 0 h 4" name="T3"/>
                <a:gd fmla="*/ 7 w 7" name="T4"/>
                <a:gd fmla="*/ 4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7">
                  <a:moveTo>
                    <a:pt x="7" y="4"/>
                  </a:moveTo>
                  <a:cubicBezTo>
                    <a:pt x="7" y="1"/>
                    <a:pt x="2" y="2"/>
                    <a:pt x="2" y="0"/>
                  </a:cubicBezTo>
                  <a:cubicBezTo>
                    <a:pt x="0" y="2"/>
                    <a:pt x="4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438"/>
            <p:cNvSpPr/>
            <p:nvPr/>
          </p:nvSpPr>
          <p:spPr bwMode="auto">
            <a:xfrm>
              <a:off x="3593" y="1710"/>
              <a:ext cx="9" cy="7"/>
            </a:xfrm>
            <a:custGeom>
              <a:gdLst>
                <a:gd fmla="*/ 0 w 4" name="T0"/>
                <a:gd fmla="*/ 0 h 3" name="T1"/>
                <a:gd fmla="*/ 0 w 4" name="T2"/>
                <a:gd fmla="*/ 3 h 3" name="T3"/>
                <a:gd fmla="*/ 0 w 4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439"/>
            <p:cNvSpPr/>
            <p:nvPr/>
          </p:nvSpPr>
          <p:spPr bwMode="auto">
            <a:xfrm>
              <a:off x="5027" y="1912"/>
              <a:ext cx="2" cy="2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440"/>
            <p:cNvSpPr/>
            <p:nvPr/>
          </p:nvSpPr>
          <p:spPr bwMode="auto">
            <a:xfrm>
              <a:off x="2953" y="2702"/>
              <a:ext cx="76" cy="48"/>
            </a:xfrm>
            <a:custGeom>
              <a:gdLst>
                <a:gd fmla="*/ 4 w 32" name="T0"/>
                <a:gd fmla="*/ 14 h 20" name="T1"/>
                <a:gd fmla="*/ 10 w 32" name="T2"/>
                <a:gd fmla="*/ 19 h 20" name="T3"/>
                <a:gd fmla="*/ 19 w 32" name="T4"/>
                <a:gd fmla="*/ 18 h 20" name="T5"/>
                <a:gd fmla="*/ 4 w 32" name="T6"/>
                <a:gd fmla="*/ 14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32">
                  <a:moveTo>
                    <a:pt x="4" y="14"/>
                  </a:moveTo>
                  <a:cubicBezTo>
                    <a:pt x="4" y="16"/>
                    <a:pt x="6" y="18"/>
                    <a:pt x="10" y="19"/>
                  </a:cubicBezTo>
                  <a:cubicBezTo>
                    <a:pt x="14" y="20"/>
                    <a:pt x="19" y="18"/>
                    <a:pt x="19" y="18"/>
                  </a:cubicBezTo>
                  <a:cubicBezTo>
                    <a:pt x="32" y="9"/>
                    <a:pt x="0" y="0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441"/>
            <p:cNvSpPr/>
            <p:nvPr/>
          </p:nvSpPr>
          <p:spPr bwMode="auto">
            <a:xfrm>
              <a:off x="2982" y="2660"/>
              <a:ext cx="2" cy="2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442"/>
            <p:cNvSpPr/>
            <p:nvPr/>
          </p:nvSpPr>
          <p:spPr bwMode="auto">
            <a:xfrm>
              <a:off x="2982" y="2655"/>
              <a:ext cx="5" cy="5"/>
            </a:xfrm>
            <a:custGeom>
              <a:gdLst>
                <a:gd fmla="*/ 1 w 2" name="T0"/>
                <a:gd fmla="*/ 2 h 2" name="T1"/>
                <a:gd fmla="*/ 2 w 2" name="T2"/>
                <a:gd fmla="*/ 0 h 2" name="T3"/>
                <a:gd fmla="*/ 1 w 2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1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443"/>
            <p:cNvSpPr/>
            <p:nvPr/>
          </p:nvSpPr>
          <p:spPr bwMode="auto">
            <a:xfrm>
              <a:off x="2982" y="2657"/>
              <a:ext cx="21" cy="24"/>
            </a:xfrm>
            <a:custGeom>
              <a:gdLst>
                <a:gd fmla="*/ 7 w 9" name="T0"/>
                <a:gd fmla="*/ 1 h 10" name="T1"/>
                <a:gd fmla="*/ 3 w 9" name="T2"/>
                <a:gd fmla="*/ 6 h 10" name="T3"/>
                <a:gd fmla="*/ 3 w 9" name="T4"/>
                <a:gd fmla="*/ 8 h 10" name="T5"/>
                <a:gd fmla="*/ 7 w 9" name="T6"/>
                <a:gd fmla="*/ 6 h 10" name="T7"/>
                <a:gd fmla="*/ 5 w 9" name="T8"/>
                <a:gd fmla="*/ 6 h 10" name="T9"/>
                <a:gd fmla="*/ 7 w 9" name="T10"/>
                <a:gd fmla="*/ 1 h 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" w="9">
                  <a:moveTo>
                    <a:pt x="7" y="1"/>
                  </a:moveTo>
                  <a:cubicBezTo>
                    <a:pt x="1" y="0"/>
                    <a:pt x="0" y="4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0"/>
                    <a:pt x="8" y="8"/>
                    <a:pt x="7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8" y="5"/>
                    <a:pt x="9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444"/>
            <p:cNvSpPr/>
            <p:nvPr/>
          </p:nvSpPr>
          <p:spPr bwMode="auto">
            <a:xfrm>
              <a:off x="2610" y="2515"/>
              <a:ext cx="21" cy="19"/>
            </a:xfrm>
            <a:custGeom>
              <a:gdLst>
                <a:gd fmla="*/ 1 w 9" name="T0"/>
                <a:gd fmla="*/ 7 h 8" name="T1"/>
                <a:gd fmla="*/ 6 w 9" name="T2"/>
                <a:gd fmla="*/ 0 h 8" name="T3"/>
                <a:gd fmla="*/ 1 w 9" name="T4"/>
                <a:gd fmla="*/ 7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9">
                  <a:moveTo>
                    <a:pt x="1" y="7"/>
                  </a:moveTo>
                  <a:cubicBezTo>
                    <a:pt x="7" y="8"/>
                    <a:pt x="9" y="2"/>
                    <a:pt x="6" y="0"/>
                  </a:cubicBezTo>
                  <a:cubicBezTo>
                    <a:pt x="2" y="1"/>
                    <a:pt x="0" y="3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45"/>
            <p:cNvSpPr/>
            <p:nvPr/>
          </p:nvSpPr>
          <p:spPr bwMode="auto">
            <a:xfrm>
              <a:off x="3590" y="1613"/>
              <a:ext cx="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446"/>
            <p:cNvSpPr/>
            <p:nvPr/>
          </p:nvSpPr>
          <p:spPr bwMode="auto">
            <a:xfrm>
              <a:off x="3524" y="1625"/>
              <a:ext cx="2" cy="5"/>
            </a:xfrm>
            <a:custGeom>
              <a:gdLst>
                <a:gd fmla="*/ 1 w 1" name="T0"/>
                <a:gd fmla="*/ 2 h 2" name="T1"/>
                <a:gd fmla="*/ 1 w 1" name="T2"/>
                <a:gd fmla="*/ 0 h 2" name="T3"/>
                <a:gd fmla="*/ 1 w 1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1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47"/>
            <p:cNvSpPr/>
            <p:nvPr/>
          </p:nvSpPr>
          <p:spPr bwMode="auto">
            <a:xfrm>
              <a:off x="3519" y="1641"/>
              <a:ext cx="10" cy="10"/>
            </a:xfrm>
            <a:custGeom>
              <a:gdLst>
                <a:gd fmla="*/ 0 w 4" name="T0"/>
                <a:gd fmla="*/ 4 h 4" name="T1"/>
                <a:gd fmla="*/ 4 w 4" name="T2"/>
                <a:gd fmla="*/ 0 h 4" name="T3"/>
                <a:gd fmla="*/ 0 w 4" name="T4"/>
                <a:gd fmla="*/ 4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0" y="4"/>
                  </a:moveTo>
                  <a:cubicBezTo>
                    <a:pt x="2" y="3"/>
                    <a:pt x="4" y="2"/>
                    <a:pt x="4" y="0"/>
                  </a:cubicBezTo>
                  <a:cubicBezTo>
                    <a:pt x="2" y="1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448"/>
            <p:cNvSpPr/>
            <p:nvPr/>
          </p:nvSpPr>
          <p:spPr bwMode="auto">
            <a:xfrm>
              <a:off x="2662" y="2569"/>
              <a:ext cx="17" cy="12"/>
            </a:xfrm>
            <a:custGeom>
              <a:gdLst>
                <a:gd fmla="*/ 5 w 7" name="T0"/>
                <a:gd fmla="*/ 0 h 5" name="T1"/>
                <a:gd fmla="*/ 0 w 7" name="T2"/>
                <a:gd fmla="*/ 4 h 5" name="T3"/>
                <a:gd fmla="*/ 5 w 7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7">
                  <a:moveTo>
                    <a:pt x="5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4" y="5"/>
                    <a:pt x="7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449"/>
            <p:cNvSpPr/>
            <p:nvPr/>
          </p:nvSpPr>
          <p:spPr bwMode="auto">
            <a:xfrm>
              <a:off x="4769" y="2092"/>
              <a:ext cx="19" cy="15"/>
            </a:xfrm>
            <a:custGeom>
              <a:gdLst>
                <a:gd fmla="*/ 4 w 8" name="T0"/>
                <a:gd fmla="*/ 0 h 6" name="T1"/>
                <a:gd fmla="*/ 5 w 8" name="T2"/>
                <a:gd fmla="*/ 6 h 6" name="T3"/>
                <a:gd fmla="*/ 7 w 8" name="T4"/>
                <a:gd fmla="*/ 6 h 6" name="T5"/>
                <a:gd fmla="*/ 4 w 8" name="T6"/>
                <a:gd fmla="*/ 0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8">
                  <a:moveTo>
                    <a:pt x="4" y="0"/>
                  </a:moveTo>
                  <a:cubicBezTo>
                    <a:pt x="0" y="2"/>
                    <a:pt x="5" y="3"/>
                    <a:pt x="5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3"/>
                    <a:pt x="4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450"/>
            <p:cNvSpPr/>
            <p:nvPr/>
          </p:nvSpPr>
          <p:spPr bwMode="auto">
            <a:xfrm>
              <a:off x="4518" y="2154"/>
              <a:ext cx="12" cy="10"/>
            </a:xfrm>
            <a:custGeom>
              <a:gdLst>
                <a:gd fmla="*/ 1 w 5" name="T0"/>
                <a:gd fmla="*/ 4 h 4" name="T1"/>
                <a:gd fmla="*/ 1 w 5" name="T2"/>
                <a:gd fmla="*/ 4 h 4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4" w="5">
                  <a:moveTo>
                    <a:pt x="1" y="4"/>
                  </a:moveTo>
                  <a:cubicBezTo>
                    <a:pt x="5" y="4"/>
                    <a:pt x="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451"/>
            <p:cNvSpPr/>
            <p:nvPr/>
          </p:nvSpPr>
          <p:spPr bwMode="auto">
            <a:xfrm>
              <a:off x="3896" y="2638"/>
              <a:ext cx="9" cy="10"/>
            </a:xfrm>
            <a:custGeom>
              <a:gdLst>
                <a:gd fmla="*/ 1 w 4" name="T0"/>
                <a:gd fmla="*/ 4 h 4" name="T1"/>
                <a:gd fmla="*/ 3 w 4" name="T2"/>
                <a:gd fmla="*/ 0 h 4" name="T3"/>
                <a:gd fmla="*/ 1 w 4" name="T4"/>
                <a:gd fmla="*/ 4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1" y="4"/>
                  </a:moveTo>
                  <a:cubicBezTo>
                    <a:pt x="2" y="3"/>
                    <a:pt x="4" y="2"/>
                    <a:pt x="3" y="0"/>
                  </a:cubicBezTo>
                  <a:cubicBezTo>
                    <a:pt x="2" y="1"/>
                    <a:pt x="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452"/>
            <p:cNvSpPr/>
            <p:nvPr/>
          </p:nvSpPr>
          <p:spPr bwMode="auto">
            <a:xfrm>
              <a:off x="3867" y="2631"/>
              <a:ext cx="5" cy="12"/>
            </a:xfrm>
            <a:custGeom>
              <a:gdLst>
                <a:gd fmla="*/ 0 w 2" name="T0"/>
                <a:gd fmla="*/ 2 h 5" name="T1"/>
                <a:gd fmla="*/ 0 w 2" name="T2"/>
                <a:gd fmla="*/ 2 h 5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5" w="2">
                  <a:moveTo>
                    <a:pt x="0" y="2"/>
                  </a:moveTo>
                  <a:cubicBezTo>
                    <a:pt x="2" y="5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453"/>
            <p:cNvSpPr/>
            <p:nvPr/>
          </p:nvSpPr>
          <p:spPr bwMode="auto">
            <a:xfrm flipH="1">
              <a:off x="3860" y="2650"/>
              <a:ext cx="0" cy="7"/>
            </a:xfrm>
            <a:custGeom>
              <a:gdLst>
                <a:gd fmla="*/ 0 h 3" name="T0"/>
                <a:gd fmla="*/ 3 h 3" name="T1"/>
                <a:gd fmla="*/ 0 h 3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454"/>
            <p:cNvSpPr/>
            <p:nvPr/>
          </p:nvSpPr>
          <p:spPr bwMode="auto">
            <a:xfrm>
              <a:off x="3836" y="2650"/>
              <a:ext cx="12" cy="7"/>
            </a:xfrm>
            <a:custGeom>
              <a:gdLst>
                <a:gd fmla="*/ 3 w 5" name="T0"/>
                <a:gd fmla="*/ 3 h 3" name="T1"/>
                <a:gd fmla="*/ 3 w 5" name="T2"/>
                <a:gd fmla="*/ 0 h 3" name="T3"/>
                <a:gd fmla="*/ 3 w 5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3" y="3"/>
                  </a:moveTo>
                  <a:cubicBezTo>
                    <a:pt x="5" y="3"/>
                    <a:pt x="3" y="1"/>
                    <a:pt x="3" y="0"/>
                  </a:cubicBezTo>
                  <a:cubicBezTo>
                    <a:pt x="0" y="1"/>
                    <a:pt x="4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455"/>
            <p:cNvSpPr/>
            <p:nvPr/>
          </p:nvSpPr>
          <p:spPr bwMode="auto">
            <a:xfrm>
              <a:off x="2610" y="1912"/>
              <a:ext cx="10" cy="7"/>
            </a:xfrm>
            <a:custGeom>
              <a:gdLst>
                <a:gd fmla="*/ 0 w 4" name="T0"/>
                <a:gd fmla="*/ 3 h 3" name="T1"/>
                <a:gd fmla="*/ 0 w 4" name="T2"/>
                <a:gd fmla="*/ 3 h 3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3" w="4">
                  <a:moveTo>
                    <a:pt x="0" y="3"/>
                  </a:moveTo>
                  <a:cubicBezTo>
                    <a:pt x="4" y="3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456"/>
            <p:cNvSpPr/>
            <p:nvPr/>
          </p:nvSpPr>
          <p:spPr bwMode="auto">
            <a:xfrm>
              <a:off x="2589" y="1632"/>
              <a:ext cx="16" cy="12"/>
            </a:xfrm>
            <a:custGeom>
              <a:gdLst>
                <a:gd fmla="*/ 6 w 7" name="T0"/>
                <a:gd fmla="*/ 3 h 5" name="T1"/>
                <a:gd fmla="*/ 3 w 7" name="T2"/>
                <a:gd fmla="*/ 1 h 5" name="T3"/>
                <a:gd fmla="*/ 6 w 7" name="T4"/>
                <a:gd fmla="*/ 3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7">
                  <a:moveTo>
                    <a:pt x="6" y="3"/>
                  </a:moveTo>
                  <a:cubicBezTo>
                    <a:pt x="7" y="1"/>
                    <a:pt x="6" y="0"/>
                    <a:pt x="3" y="1"/>
                  </a:cubicBezTo>
                  <a:cubicBezTo>
                    <a:pt x="0" y="2"/>
                    <a:pt x="4" y="5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457"/>
            <p:cNvSpPr/>
            <p:nvPr/>
          </p:nvSpPr>
          <p:spPr bwMode="auto">
            <a:xfrm>
              <a:off x="4584" y="2218"/>
              <a:ext cx="10" cy="7"/>
            </a:xfrm>
            <a:custGeom>
              <a:gdLst>
                <a:gd fmla="*/ 3 w 4" name="T0"/>
                <a:gd fmla="*/ 3 h 3" name="T1"/>
                <a:gd fmla="*/ 3 w 4" name="T2"/>
                <a:gd fmla="*/ 3 h 3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3" w="4">
                  <a:moveTo>
                    <a:pt x="3" y="3"/>
                  </a:moveTo>
                  <a:cubicBezTo>
                    <a:pt x="4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458"/>
            <p:cNvSpPr/>
            <p:nvPr/>
          </p:nvSpPr>
          <p:spPr bwMode="auto">
            <a:xfrm>
              <a:off x="2544" y="1936"/>
              <a:ext cx="28" cy="28"/>
            </a:xfrm>
            <a:custGeom>
              <a:gdLst>
                <a:gd fmla="*/ 0 w 12" name="T0"/>
                <a:gd fmla="*/ 11 h 12" name="T1"/>
                <a:gd fmla="*/ 4 w 12" name="T2"/>
                <a:gd fmla="*/ 0 h 12" name="T3"/>
                <a:gd fmla="*/ 0 w 12" name="T4"/>
                <a:gd fmla="*/ 11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12">
                  <a:moveTo>
                    <a:pt x="0" y="11"/>
                  </a:moveTo>
                  <a:cubicBezTo>
                    <a:pt x="12" y="12"/>
                    <a:pt x="12" y="1"/>
                    <a:pt x="4" y="0"/>
                  </a:cubicBezTo>
                  <a:cubicBezTo>
                    <a:pt x="0" y="2"/>
                    <a:pt x="2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459"/>
            <p:cNvSpPr/>
            <p:nvPr/>
          </p:nvSpPr>
          <p:spPr bwMode="auto">
            <a:xfrm>
              <a:off x="4729" y="2140"/>
              <a:ext cx="9" cy="7"/>
            </a:xfrm>
            <a:custGeom>
              <a:gdLst>
                <a:gd fmla="*/ 0 w 4" name="T0"/>
                <a:gd fmla="*/ 3 h 3" name="T1"/>
                <a:gd fmla="*/ 0 w 4" name="T2"/>
                <a:gd fmla="*/ 3 h 3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3" w="4">
                  <a:moveTo>
                    <a:pt x="0" y="3"/>
                  </a:moveTo>
                  <a:cubicBezTo>
                    <a:pt x="4" y="2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460"/>
            <p:cNvSpPr/>
            <p:nvPr/>
          </p:nvSpPr>
          <p:spPr bwMode="auto">
            <a:xfrm>
              <a:off x="3555" y="2529"/>
              <a:ext cx="80" cy="40"/>
            </a:xfrm>
            <a:custGeom>
              <a:gdLst>
                <a:gd fmla="*/ 13 w 34" name="T0"/>
                <a:gd fmla="*/ 8 h 17" name="T1"/>
                <a:gd fmla="*/ 13 w 34" name="T2"/>
                <a:gd fmla="*/ 0 h 17" name="T3"/>
                <a:gd fmla="*/ 34 w 34" name="T4"/>
                <a:gd fmla="*/ 17 h 17" name="T5"/>
                <a:gd fmla="*/ 13 w 34" name="T6"/>
                <a:gd fmla="*/ 8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34">
                  <a:moveTo>
                    <a:pt x="13" y="8"/>
                  </a:moveTo>
                  <a:cubicBezTo>
                    <a:pt x="14" y="6"/>
                    <a:pt x="14" y="2"/>
                    <a:pt x="13" y="0"/>
                  </a:cubicBezTo>
                  <a:cubicBezTo>
                    <a:pt x="0" y="10"/>
                    <a:pt x="27" y="12"/>
                    <a:pt x="34" y="17"/>
                  </a:cubicBezTo>
                  <a:cubicBezTo>
                    <a:pt x="31" y="13"/>
                    <a:pt x="22" y="10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461"/>
            <p:cNvSpPr/>
            <p:nvPr/>
          </p:nvSpPr>
          <p:spPr bwMode="auto">
            <a:xfrm>
              <a:off x="2624" y="2527"/>
              <a:ext cx="60" cy="40"/>
            </a:xfrm>
            <a:custGeom>
              <a:gdLst>
                <a:gd fmla="*/ 11 w 25" name="T0"/>
                <a:gd fmla="*/ 3 h 17" name="T1"/>
                <a:gd fmla="*/ 11 w 25" name="T2"/>
                <a:gd fmla="*/ 15 h 17" name="T3"/>
                <a:gd fmla="*/ 11 w 25" name="T4"/>
                <a:gd fmla="*/ 3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25">
                  <a:moveTo>
                    <a:pt x="11" y="3"/>
                  </a:moveTo>
                  <a:cubicBezTo>
                    <a:pt x="6" y="4"/>
                    <a:pt x="0" y="12"/>
                    <a:pt x="11" y="15"/>
                  </a:cubicBezTo>
                  <a:cubicBezTo>
                    <a:pt x="24" y="17"/>
                    <a:pt x="25" y="0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462"/>
            <p:cNvSpPr/>
            <p:nvPr/>
          </p:nvSpPr>
          <p:spPr bwMode="auto">
            <a:xfrm>
              <a:off x="3550" y="1630"/>
              <a:ext cx="9" cy="4"/>
            </a:xfrm>
            <a:custGeom>
              <a:gdLst>
                <a:gd fmla="*/ 1 w 4" name="T0"/>
                <a:gd fmla="*/ 2 h 2" name="T1"/>
                <a:gd fmla="*/ 1 w 4" name="T2"/>
                <a:gd fmla="*/ 2 h 2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2" w="4">
                  <a:moveTo>
                    <a:pt x="1" y="2"/>
                  </a:moveTo>
                  <a:cubicBezTo>
                    <a:pt x="4" y="2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463"/>
            <p:cNvSpPr/>
            <p:nvPr/>
          </p:nvSpPr>
          <p:spPr bwMode="auto">
            <a:xfrm>
              <a:off x="3555" y="1651"/>
              <a:ext cx="4" cy="2"/>
            </a:xfrm>
            <a:custGeom>
              <a:gdLst>
                <a:gd fmla="*/ 0 w 2" name="T0"/>
                <a:gd fmla="*/ 1 h 1" name="T1"/>
                <a:gd fmla="*/ 2 w 2" name="T2"/>
                <a:gd fmla="*/ 1 h 1" name="T3"/>
                <a:gd fmla="*/ 2 w 2" name="T4"/>
                <a:gd fmla="*/ 0 h 1" name="T5"/>
                <a:gd fmla="*/ 0 w 2" name="T6"/>
                <a:gd fmla="*/ 0 h 1" name="T7"/>
                <a:gd fmla="*/ 0 w 2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2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464"/>
            <p:cNvSpPr/>
            <p:nvPr/>
          </p:nvSpPr>
          <p:spPr bwMode="auto">
            <a:xfrm>
              <a:off x="2627" y="2612"/>
              <a:ext cx="45" cy="24"/>
            </a:xfrm>
            <a:custGeom>
              <a:gdLst>
                <a:gd fmla="*/ 7 w 19" name="T0"/>
                <a:gd fmla="*/ 9 h 10" name="T1"/>
                <a:gd fmla="*/ 15 w 19" name="T2"/>
                <a:gd fmla="*/ 4 h 10" name="T3"/>
                <a:gd fmla="*/ 7 w 19" name="T4"/>
                <a:gd fmla="*/ 9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9">
                  <a:moveTo>
                    <a:pt x="7" y="9"/>
                  </a:moveTo>
                  <a:cubicBezTo>
                    <a:pt x="8" y="10"/>
                    <a:pt x="19" y="8"/>
                    <a:pt x="15" y="4"/>
                  </a:cubicBezTo>
                  <a:cubicBezTo>
                    <a:pt x="12" y="0"/>
                    <a:pt x="0" y="4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465"/>
            <p:cNvSpPr/>
            <p:nvPr/>
          </p:nvSpPr>
          <p:spPr bwMode="auto">
            <a:xfrm>
              <a:off x="2650" y="2510"/>
              <a:ext cx="10" cy="10"/>
            </a:xfrm>
            <a:custGeom>
              <a:gdLst>
                <a:gd fmla="*/ 0 w 4" name="T0"/>
                <a:gd fmla="*/ 4 h 4" name="T1"/>
                <a:gd fmla="*/ 0 w 4" name="T2"/>
                <a:gd fmla="*/ 4 h 4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4" w="4">
                  <a:moveTo>
                    <a:pt x="0" y="4"/>
                  </a:moveTo>
                  <a:cubicBezTo>
                    <a:pt x="4" y="3"/>
                    <a:pt x="1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466"/>
            <p:cNvSpPr/>
            <p:nvPr/>
          </p:nvSpPr>
          <p:spPr bwMode="auto">
            <a:xfrm>
              <a:off x="3559" y="1675"/>
              <a:ext cx="7" cy="4"/>
            </a:xfrm>
            <a:custGeom>
              <a:gdLst>
                <a:gd fmla="*/ 2 w 3" name="T0"/>
                <a:gd fmla="*/ 2 h 2" name="T1"/>
                <a:gd fmla="*/ 2 w 3" name="T2"/>
                <a:gd fmla="*/ 2 h 2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2" w="3">
                  <a:moveTo>
                    <a:pt x="2" y="2"/>
                  </a:move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467"/>
            <p:cNvSpPr/>
            <p:nvPr/>
          </p:nvSpPr>
          <p:spPr bwMode="auto">
            <a:xfrm>
              <a:off x="2508" y="2643"/>
              <a:ext cx="15" cy="5"/>
            </a:xfrm>
            <a:custGeom>
              <a:gdLst>
                <a:gd fmla="*/ 1 w 6" name="T0"/>
                <a:gd fmla="*/ 2 h 2" name="T1"/>
                <a:gd fmla="*/ 6 w 6" name="T2"/>
                <a:gd fmla="*/ 2 h 2" name="T3"/>
                <a:gd fmla="*/ 1 w 6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6">
                  <a:moveTo>
                    <a:pt x="1" y="2"/>
                  </a:moveTo>
                  <a:cubicBezTo>
                    <a:pt x="3" y="2"/>
                    <a:pt x="5" y="2"/>
                    <a:pt x="6" y="2"/>
                  </a:cubicBezTo>
                  <a:cubicBezTo>
                    <a:pt x="6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468"/>
            <p:cNvSpPr/>
            <p:nvPr/>
          </p:nvSpPr>
          <p:spPr bwMode="auto">
            <a:xfrm>
              <a:off x="3829" y="2676"/>
              <a:ext cx="3" cy="0"/>
            </a:xfrm>
            <a:custGeom>
              <a:gdLst>
                <a:gd fmla="*/ 1 w 1" name="T0"/>
                <a:gd fmla="*/ 0 w 1" name="T1"/>
                <a:gd fmla="*/ 1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469"/>
            <p:cNvSpPr>
              <a:spLocks noEditPoints="1"/>
            </p:cNvSpPr>
            <p:nvPr/>
          </p:nvSpPr>
          <p:spPr bwMode="auto">
            <a:xfrm>
              <a:off x="2568" y="2641"/>
              <a:ext cx="151" cy="92"/>
            </a:xfrm>
            <a:custGeom>
              <a:gdLst>
                <a:gd fmla="*/ 51 w 64" name="T0"/>
                <a:gd fmla="*/ 16 h 39" name="T1"/>
                <a:gd fmla="*/ 42 w 64" name="T2"/>
                <a:gd fmla="*/ 15 h 39" name="T3"/>
                <a:gd fmla="*/ 34 w 64" name="T4"/>
                <a:gd fmla="*/ 4 h 39" name="T5"/>
                <a:gd fmla="*/ 1 w 64" name="T6"/>
                <a:gd fmla="*/ 12 h 39" name="T7"/>
                <a:gd fmla="*/ 0 w 64" name="T8"/>
                <a:gd fmla="*/ 19 h 39" name="T9"/>
                <a:gd fmla="*/ 35 w 64" name="T10"/>
                <a:gd fmla="*/ 36 h 39" name="T11"/>
                <a:gd fmla="*/ 51 w 64" name="T12"/>
                <a:gd fmla="*/ 16 h 39" name="T13"/>
                <a:gd fmla="*/ 21 w 64" name="T14"/>
                <a:gd fmla="*/ 24 h 39" name="T15"/>
                <a:gd fmla="*/ 21 w 64" name="T16"/>
                <a:gd fmla="*/ 24 h 39" name="T17"/>
                <a:gd fmla="*/ 27 w 64" name="T18"/>
                <a:gd fmla="*/ 13 h 39" name="T19"/>
                <a:gd fmla="*/ 27 w 64" name="T20"/>
                <a:gd fmla="*/ 13 h 39" name="T21"/>
                <a:gd fmla="*/ 38 w 64" name="T22"/>
                <a:gd fmla="*/ 31 h 39" name="T23"/>
                <a:gd fmla="*/ 40 w 64" name="T24"/>
                <a:gd fmla="*/ 32 h 39" name="T25"/>
                <a:gd fmla="*/ 38 w 64" name="T26"/>
                <a:gd fmla="*/ 31 h 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9" w="64">
                  <a:moveTo>
                    <a:pt x="51" y="16"/>
                  </a:moveTo>
                  <a:cubicBezTo>
                    <a:pt x="48" y="15"/>
                    <a:pt x="44" y="16"/>
                    <a:pt x="42" y="15"/>
                  </a:cubicBezTo>
                  <a:cubicBezTo>
                    <a:pt x="36" y="13"/>
                    <a:pt x="38" y="7"/>
                    <a:pt x="34" y="4"/>
                  </a:cubicBezTo>
                  <a:cubicBezTo>
                    <a:pt x="27" y="5"/>
                    <a:pt x="7" y="0"/>
                    <a:pt x="1" y="12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2" y="33"/>
                    <a:pt x="25" y="28"/>
                    <a:pt x="35" y="36"/>
                  </a:cubicBezTo>
                  <a:cubicBezTo>
                    <a:pt x="54" y="39"/>
                    <a:pt x="64" y="22"/>
                    <a:pt x="51" y="16"/>
                  </a:cubicBezTo>
                  <a:close/>
                  <a:moveTo>
                    <a:pt x="21" y="24"/>
                  </a:moveTo>
                  <a:cubicBezTo>
                    <a:pt x="22" y="22"/>
                    <a:pt x="23" y="27"/>
                    <a:pt x="21" y="24"/>
                  </a:cubicBezTo>
                  <a:close/>
                  <a:moveTo>
                    <a:pt x="27" y="13"/>
                  </a:moveTo>
                  <a:cubicBezTo>
                    <a:pt x="27" y="14"/>
                    <a:pt x="28" y="13"/>
                    <a:pt x="27" y="13"/>
                  </a:cubicBezTo>
                  <a:close/>
                  <a:moveTo>
                    <a:pt x="38" y="31"/>
                  </a:moveTo>
                  <a:cubicBezTo>
                    <a:pt x="39" y="32"/>
                    <a:pt x="40" y="31"/>
                    <a:pt x="40" y="32"/>
                  </a:cubicBezTo>
                  <a:cubicBezTo>
                    <a:pt x="39" y="32"/>
                    <a:pt x="38" y="32"/>
                    <a:pt x="3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470"/>
            <p:cNvSpPr/>
            <p:nvPr/>
          </p:nvSpPr>
          <p:spPr bwMode="auto">
            <a:xfrm>
              <a:off x="2984" y="2645"/>
              <a:ext cx="10" cy="10"/>
            </a:xfrm>
            <a:custGeom>
              <a:gdLst>
                <a:gd fmla="*/ 1 w 4" name="T0"/>
                <a:gd fmla="*/ 4 h 4" name="T1"/>
                <a:gd fmla="*/ 2 w 4" name="T2"/>
                <a:gd fmla="*/ 0 h 4" name="T3"/>
                <a:gd fmla="*/ 1 w 4" name="T4"/>
                <a:gd fmla="*/ 4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1" y="4"/>
                  </a:moveTo>
                  <a:cubicBezTo>
                    <a:pt x="2" y="3"/>
                    <a:pt x="4" y="1"/>
                    <a:pt x="2" y="0"/>
                  </a:cubicBezTo>
                  <a:cubicBezTo>
                    <a:pt x="1" y="1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471"/>
            <p:cNvSpPr/>
            <p:nvPr/>
          </p:nvSpPr>
          <p:spPr bwMode="auto">
            <a:xfrm>
              <a:off x="3550" y="1634"/>
              <a:ext cx="2" cy="3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472"/>
            <p:cNvSpPr/>
            <p:nvPr/>
          </p:nvSpPr>
          <p:spPr bwMode="auto">
            <a:xfrm>
              <a:off x="3417" y="2565"/>
              <a:ext cx="24" cy="12"/>
            </a:xfrm>
            <a:custGeom>
              <a:gdLst>
                <a:gd fmla="*/ 10 w 10" name="T0"/>
                <a:gd fmla="*/ 1 h 5" name="T1"/>
                <a:gd fmla="*/ 4 w 10" name="T2"/>
                <a:gd fmla="*/ 0 h 5" name="T3"/>
                <a:gd fmla="*/ 10 w 10" name="T4"/>
                <a:gd fmla="*/ 1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0">
                  <a:moveTo>
                    <a:pt x="10" y="1"/>
                  </a:moveTo>
                  <a:cubicBezTo>
                    <a:pt x="8" y="0"/>
                    <a:pt x="6" y="0"/>
                    <a:pt x="4" y="0"/>
                  </a:cubicBezTo>
                  <a:cubicBezTo>
                    <a:pt x="0" y="4"/>
                    <a:pt x="10" y="5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473"/>
            <p:cNvSpPr/>
            <p:nvPr/>
          </p:nvSpPr>
          <p:spPr bwMode="auto">
            <a:xfrm>
              <a:off x="3510" y="2527"/>
              <a:ext cx="4" cy="0"/>
            </a:xfrm>
            <a:custGeom>
              <a:gdLst>
                <a:gd fmla="*/ 0 w 2" name="T0"/>
                <a:gd fmla="*/ 2 w 2" name="T1"/>
                <a:gd fmla="*/ 0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474"/>
            <p:cNvSpPr/>
            <p:nvPr/>
          </p:nvSpPr>
          <p:spPr bwMode="auto">
            <a:xfrm>
              <a:off x="3443" y="2795"/>
              <a:ext cx="67" cy="45"/>
            </a:xfrm>
            <a:custGeom>
              <a:gdLst>
                <a:gd fmla="*/ 17 w 28" name="T0"/>
                <a:gd fmla="*/ 2 h 19" name="T1"/>
                <a:gd fmla="*/ 6 w 28" name="T2"/>
                <a:gd fmla="*/ 16 h 19" name="T3"/>
                <a:gd fmla="*/ 17 w 28" name="T4"/>
                <a:gd fmla="*/ 2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28">
                  <a:moveTo>
                    <a:pt x="17" y="2"/>
                  </a:moveTo>
                  <a:cubicBezTo>
                    <a:pt x="9" y="0"/>
                    <a:pt x="0" y="10"/>
                    <a:pt x="6" y="16"/>
                  </a:cubicBezTo>
                  <a:cubicBezTo>
                    <a:pt x="18" y="19"/>
                    <a:pt x="28" y="5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475"/>
            <p:cNvSpPr/>
            <p:nvPr/>
          </p:nvSpPr>
          <p:spPr bwMode="auto">
            <a:xfrm>
              <a:off x="3486" y="2524"/>
              <a:ext cx="14" cy="5"/>
            </a:xfrm>
            <a:custGeom>
              <a:gdLst>
                <a:gd fmla="*/ 2 w 6" name="T0"/>
                <a:gd fmla="*/ 2 h 2" name="T1"/>
                <a:gd fmla="*/ 2 w 6" name="T2"/>
                <a:gd fmla="*/ 2 h 2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2" w="6">
                  <a:moveTo>
                    <a:pt x="2" y="2"/>
                  </a:moveTo>
                  <a:cubicBezTo>
                    <a:pt x="6" y="0"/>
                    <a:pt x="0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476"/>
            <p:cNvSpPr/>
            <p:nvPr/>
          </p:nvSpPr>
          <p:spPr bwMode="auto">
            <a:xfrm>
              <a:off x="3491" y="2539"/>
              <a:ext cx="38" cy="14"/>
            </a:xfrm>
            <a:custGeom>
              <a:gdLst>
                <a:gd fmla="*/ 2 w 16" name="T0"/>
                <a:gd fmla="*/ 1 h 6" name="T1"/>
                <a:gd fmla="*/ 0 w 16" name="T2"/>
                <a:gd fmla="*/ 6 h 6" name="T3"/>
                <a:gd fmla="*/ 14 w 16" name="T4"/>
                <a:gd fmla="*/ 6 h 6" name="T5"/>
                <a:gd fmla="*/ 2 w 16" name="T6"/>
                <a:gd fmla="*/ 1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16">
                  <a:moveTo>
                    <a:pt x="2" y="1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3" y="5"/>
                    <a:pt x="11" y="5"/>
                    <a:pt x="14" y="6"/>
                  </a:cubicBezTo>
                  <a:cubicBezTo>
                    <a:pt x="16" y="0"/>
                    <a:pt x="5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477"/>
            <p:cNvSpPr/>
            <p:nvPr/>
          </p:nvSpPr>
          <p:spPr bwMode="auto">
            <a:xfrm>
              <a:off x="3436" y="2778"/>
              <a:ext cx="29" cy="19"/>
            </a:xfrm>
            <a:custGeom>
              <a:gdLst>
                <a:gd fmla="*/ 12 w 12" name="T0"/>
                <a:gd fmla="*/ 4 h 8" name="T1"/>
                <a:gd fmla="*/ 3 w 12" name="T2"/>
                <a:gd fmla="*/ 0 h 8" name="T3"/>
                <a:gd fmla="*/ 12 w 12" name="T4"/>
                <a:gd fmla="*/ 4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12">
                  <a:moveTo>
                    <a:pt x="12" y="4"/>
                  </a:moveTo>
                  <a:cubicBezTo>
                    <a:pt x="7" y="4"/>
                    <a:pt x="6" y="2"/>
                    <a:pt x="3" y="0"/>
                  </a:cubicBezTo>
                  <a:cubicBezTo>
                    <a:pt x="0" y="3"/>
                    <a:pt x="11" y="8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478"/>
            <p:cNvSpPr/>
            <p:nvPr/>
          </p:nvSpPr>
          <p:spPr bwMode="auto">
            <a:xfrm>
              <a:off x="3368" y="2688"/>
              <a:ext cx="38" cy="116"/>
            </a:xfrm>
            <a:custGeom>
              <a:gdLst>
                <a:gd fmla="*/ 8 w 16" name="T0"/>
                <a:gd fmla="*/ 36 h 49" name="T1"/>
                <a:gd fmla="*/ 9 w 16" name="T2"/>
                <a:gd fmla="*/ 24 h 49" name="T3"/>
                <a:gd fmla="*/ 11 w 16" name="T4"/>
                <a:gd fmla="*/ 2 h 49" name="T5"/>
                <a:gd fmla="*/ 4 w 16" name="T6"/>
                <a:gd fmla="*/ 0 h 49" name="T7"/>
                <a:gd fmla="*/ 4 w 16" name="T8"/>
                <a:gd fmla="*/ 34 h 49" name="T9"/>
                <a:gd fmla="*/ 1 w 16" name="T10"/>
                <a:gd fmla="*/ 36 h 49" name="T11"/>
                <a:gd fmla="*/ 15 w 16" name="T12"/>
                <a:gd fmla="*/ 41 h 49" name="T13"/>
                <a:gd fmla="*/ 8 w 16" name="T14"/>
                <a:gd fmla="*/ 36 h 4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9" w="16">
                  <a:moveTo>
                    <a:pt x="8" y="36"/>
                  </a:moveTo>
                  <a:cubicBezTo>
                    <a:pt x="6" y="33"/>
                    <a:pt x="9" y="28"/>
                    <a:pt x="9" y="24"/>
                  </a:cubicBezTo>
                  <a:cubicBezTo>
                    <a:pt x="9" y="16"/>
                    <a:pt x="10" y="7"/>
                    <a:pt x="11" y="2"/>
                  </a:cubicBezTo>
                  <a:cubicBezTo>
                    <a:pt x="9" y="1"/>
                    <a:pt x="7" y="1"/>
                    <a:pt x="4" y="0"/>
                  </a:cubicBezTo>
                  <a:cubicBezTo>
                    <a:pt x="3" y="10"/>
                    <a:pt x="8" y="25"/>
                    <a:pt x="4" y="34"/>
                  </a:cubicBezTo>
                  <a:cubicBezTo>
                    <a:pt x="4" y="36"/>
                    <a:pt x="3" y="36"/>
                    <a:pt x="1" y="36"/>
                  </a:cubicBezTo>
                  <a:cubicBezTo>
                    <a:pt x="0" y="44"/>
                    <a:pt x="16" y="49"/>
                    <a:pt x="15" y="41"/>
                  </a:cubicBezTo>
                  <a:cubicBezTo>
                    <a:pt x="15" y="38"/>
                    <a:pt x="9" y="39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479"/>
            <p:cNvSpPr/>
            <p:nvPr/>
          </p:nvSpPr>
          <p:spPr bwMode="auto">
            <a:xfrm>
              <a:off x="3382" y="2588"/>
              <a:ext cx="9" cy="12"/>
            </a:xfrm>
            <a:custGeom>
              <a:gdLst>
                <a:gd fmla="*/ 3 w 4" name="T0"/>
                <a:gd fmla="*/ 0 h 5" name="T1"/>
                <a:gd fmla="*/ 2 w 4" name="T2"/>
                <a:gd fmla="*/ 5 h 5" name="T3"/>
                <a:gd fmla="*/ 3 w 4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4">
                  <a:moveTo>
                    <a:pt x="3" y="0"/>
                  </a:moveTo>
                  <a:cubicBezTo>
                    <a:pt x="0" y="1"/>
                    <a:pt x="1" y="3"/>
                    <a:pt x="2" y="5"/>
                  </a:cubicBezTo>
                  <a:cubicBezTo>
                    <a:pt x="4" y="4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480"/>
            <p:cNvSpPr/>
            <p:nvPr/>
          </p:nvSpPr>
          <p:spPr bwMode="auto">
            <a:xfrm>
              <a:off x="3403" y="2577"/>
              <a:ext cx="17" cy="9"/>
            </a:xfrm>
            <a:custGeom>
              <a:gdLst>
                <a:gd fmla="*/ 4 w 7" name="T0"/>
                <a:gd fmla="*/ 0 h 4" name="T1"/>
                <a:gd fmla="*/ 6 w 7" name="T2"/>
                <a:gd fmla="*/ 4 h 4" name="T3"/>
                <a:gd fmla="*/ 4 w 7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7">
                  <a:moveTo>
                    <a:pt x="4" y="0"/>
                  </a:moveTo>
                  <a:cubicBezTo>
                    <a:pt x="0" y="1"/>
                    <a:pt x="4" y="4"/>
                    <a:pt x="6" y="4"/>
                  </a:cubicBezTo>
                  <a:cubicBezTo>
                    <a:pt x="7" y="2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481"/>
            <p:cNvSpPr/>
            <p:nvPr/>
          </p:nvSpPr>
          <p:spPr bwMode="auto">
            <a:xfrm>
              <a:off x="3417" y="2560"/>
              <a:ext cx="10" cy="7"/>
            </a:xfrm>
            <a:custGeom>
              <a:gdLst>
                <a:gd fmla="*/ 0 w 4" name="T0"/>
                <a:gd fmla="*/ 3 h 3" name="T1"/>
                <a:gd fmla="*/ 4 w 4" name="T2"/>
                <a:gd fmla="*/ 2 h 3" name="T3"/>
                <a:gd fmla="*/ 3 w 4" name="T4"/>
                <a:gd fmla="*/ 0 h 3" name="T5"/>
                <a:gd fmla="*/ 0 w 4" name="T6"/>
                <a:gd fmla="*/ 3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4">
                  <a:moveTo>
                    <a:pt x="0" y="3"/>
                  </a:moveTo>
                  <a:cubicBezTo>
                    <a:pt x="2" y="3"/>
                    <a:pt x="2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482"/>
            <p:cNvSpPr/>
            <p:nvPr/>
          </p:nvSpPr>
          <p:spPr bwMode="auto">
            <a:xfrm>
              <a:off x="3424" y="2774"/>
              <a:ext cx="5" cy="2"/>
            </a:xfrm>
            <a:custGeom>
              <a:gdLst>
                <a:gd fmla="*/ 0 w 2" name="T0"/>
                <a:gd fmla="*/ 0 h 1" name="T1"/>
                <a:gd fmla="*/ 0 w 2" name="T2"/>
                <a:gd fmla="*/ 0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483"/>
            <p:cNvSpPr/>
            <p:nvPr/>
          </p:nvSpPr>
          <p:spPr bwMode="auto">
            <a:xfrm>
              <a:off x="3569" y="2491"/>
              <a:ext cx="2" cy="0"/>
            </a:xfrm>
            <a:custGeom>
              <a:gdLst>
                <a:gd fmla="*/ 0 w 1" name="T0"/>
                <a:gd fmla="*/ 0 w 1" name="T1"/>
              </a:gdLst>
              <a:cxnLst>
                <a:cxn ang="0">
                  <a:pos x="T0" y="0"/>
                </a:cxn>
                <a:cxn ang="0">
                  <a:pos x="T1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484"/>
            <p:cNvSpPr/>
            <p:nvPr/>
          </p:nvSpPr>
          <p:spPr bwMode="auto">
            <a:xfrm>
              <a:off x="3552" y="2553"/>
              <a:ext cx="10" cy="5"/>
            </a:xfrm>
            <a:custGeom>
              <a:gdLst>
                <a:gd fmla="*/ 4 w 4" name="T0"/>
                <a:gd fmla="*/ 0 h 2" name="T1"/>
                <a:gd fmla="*/ 0 w 4" name="T2"/>
                <a:gd fmla="*/ 2 h 2" name="T3"/>
                <a:gd fmla="*/ 4 w 4" name="T4"/>
                <a:gd fmla="*/ 2 h 2" name="T5"/>
                <a:gd fmla="*/ 4 w 4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4">
                  <a:moveTo>
                    <a:pt x="4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2" y="2"/>
                    <a:pt x="2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485"/>
            <p:cNvSpPr/>
            <p:nvPr/>
          </p:nvSpPr>
          <p:spPr bwMode="auto">
            <a:xfrm>
              <a:off x="4812" y="2294"/>
              <a:ext cx="2" cy="3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486"/>
            <p:cNvSpPr/>
            <p:nvPr/>
          </p:nvSpPr>
          <p:spPr bwMode="auto">
            <a:xfrm>
              <a:off x="3581" y="2489"/>
              <a:ext cx="12" cy="7"/>
            </a:xfrm>
            <a:custGeom>
              <a:gdLst>
                <a:gd fmla="*/ 2 w 5" name="T0"/>
                <a:gd fmla="*/ 0 h 3" name="T1"/>
                <a:gd fmla="*/ 2 w 5" name="T2"/>
                <a:gd fmla="*/ 3 h 3" name="T3"/>
                <a:gd fmla="*/ 2 w 5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2" y="0"/>
                  </a:moveTo>
                  <a:cubicBezTo>
                    <a:pt x="1" y="0"/>
                    <a:pt x="0" y="2"/>
                    <a:pt x="2" y="3"/>
                  </a:cubicBezTo>
                  <a:cubicBezTo>
                    <a:pt x="4" y="2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487"/>
            <p:cNvSpPr/>
            <p:nvPr/>
          </p:nvSpPr>
          <p:spPr bwMode="auto">
            <a:xfrm>
              <a:off x="3522" y="2693"/>
              <a:ext cx="54" cy="40"/>
            </a:xfrm>
            <a:custGeom>
              <a:gdLst>
                <a:gd fmla="*/ 15 w 23" name="T0"/>
                <a:gd fmla="*/ 1 h 17" name="T1"/>
                <a:gd fmla="*/ 8 w 23" name="T2"/>
                <a:gd fmla="*/ 13 h 17" name="T3"/>
                <a:gd fmla="*/ 15 w 23" name="T4"/>
                <a:gd fmla="*/ 1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23">
                  <a:moveTo>
                    <a:pt x="15" y="1"/>
                  </a:moveTo>
                  <a:cubicBezTo>
                    <a:pt x="7" y="0"/>
                    <a:pt x="0" y="9"/>
                    <a:pt x="8" y="13"/>
                  </a:cubicBezTo>
                  <a:cubicBezTo>
                    <a:pt x="19" y="17"/>
                    <a:pt x="23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488"/>
            <p:cNvSpPr/>
            <p:nvPr/>
          </p:nvSpPr>
          <p:spPr bwMode="auto">
            <a:xfrm>
              <a:off x="3564" y="2558"/>
              <a:ext cx="7" cy="7"/>
            </a:xfrm>
            <a:custGeom>
              <a:gdLst>
                <a:gd fmla="*/ 0 w 3" name="T0"/>
                <a:gd fmla="*/ 3 h 3" name="T1"/>
                <a:gd fmla="*/ 3 w 3" name="T2"/>
                <a:gd fmla="*/ 0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2" y="2"/>
                    <a:pt x="3" y="2"/>
                    <a:pt x="3" y="0"/>
                  </a:cubicBezTo>
                  <a:cubicBezTo>
                    <a:pt x="2" y="1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489"/>
            <p:cNvSpPr/>
            <p:nvPr/>
          </p:nvSpPr>
          <p:spPr bwMode="auto">
            <a:xfrm>
              <a:off x="3552" y="2467"/>
              <a:ext cx="5" cy="3"/>
            </a:xfrm>
            <a:custGeom>
              <a:gdLst>
                <a:gd fmla="*/ 2 w 2" name="T0"/>
                <a:gd fmla="*/ 0 h 1" name="T1"/>
                <a:gd fmla="*/ 0 w 2" name="T2"/>
                <a:gd fmla="*/ 0 h 1" name="T3"/>
                <a:gd fmla="*/ 0 w 2" name="T4"/>
                <a:gd fmla="*/ 1 h 1" name="T5"/>
                <a:gd fmla="*/ 2 w 2" name="T6"/>
                <a:gd fmla="*/ 1 h 1" name="T7"/>
                <a:gd fmla="*/ 2 w 2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490"/>
            <p:cNvSpPr/>
            <p:nvPr/>
          </p:nvSpPr>
          <p:spPr bwMode="auto">
            <a:xfrm>
              <a:off x="3593" y="2484"/>
              <a:ext cx="7" cy="7"/>
            </a:xfrm>
            <a:custGeom>
              <a:gdLst>
                <a:gd fmla="*/ 0 w 3" name="T0"/>
                <a:gd fmla="*/ 2 h 3" name="T1"/>
                <a:gd fmla="*/ 2 w 3" name="T2"/>
                <a:gd fmla="*/ 0 h 3" name="T3"/>
                <a:gd fmla="*/ 0 w 3" name="T4"/>
                <a:gd fmla="*/ 2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2"/>
                  </a:moveTo>
                  <a:cubicBezTo>
                    <a:pt x="3" y="3"/>
                    <a:pt x="2" y="1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491"/>
            <p:cNvSpPr/>
            <p:nvPr/>
          </p:nvSpPr>
          <p:spPr bwMode="auto">
            <a:xfrm>
              <a:off x="3493" y="2444"/>
              <a:ext cx="95" cy="92"/>
            </a:xfrm>
            <a:custGeom>
              <a:gdLst>
                <a:gd fmla="*/ 28 w 40" name="T0"/>
                <a:gd fmla="*/ 32 h 39" name="T1"/>
                <a:gd fmla="*/ 40 w 40" name="T2"/>
                <a:gd fmla="*/ 30 h 39" name="T3"/>
                <a:gd fmla="*/ 37 w 40" name="T4"/>
                <a:gd fmla="*/ 26 h 39" name="T5"/>
                <a:gd fmla="*/ 32 w 40" name="T6"/>
                <a:gd fmla="*/ 29 h 39" name="T7"/>
                <a:gd fmla="*/ 31 w 40" name="T8"/>
                <a:gd fmla="*/ 25 h 39" name="T9"/>
                <a:gd fmla="*/ 30 w 40" name="T10"/>
                <a:gd fmla="*/ 24 h 39" name="T11"/>
                <a:gd fmla="*/ 29 w 40" name="T12"/>
                <a:gd fmla="*/ 24 h 39" name="T13"/>
                <a:gd fmla="*/ 30 w 40" name="T14"/>
                <a:gd fmla="*/ 24 h 39" name="T15"/>
                <a:gd fmla="*/ 38 w 40" name="T16"/>
                <a:gd fmla="*/ 25 h 39" name="T17"/>
                <a:gd fmla="*/ 38 w 40" name="T18"/>
                <a:gd fmla="*/ 22 h 39" name="T19"/>
                <a:gd fmla="*/ 29 w 40" name="T20"/>
                <a:gd fmla="*/ 19 h 39" name="T21"/>
                <a:gd fmla="*/ 16 w 40" name="T22"/>
                <a:gd fmla="*/ 9 h 39" name="T23"/>
                <a:gd fmla="*/ 23 w 40" name="T24"/>
                <a:gd fmla="*/ 10 h 39" name="T25"/>
                <a:gd fmla="*/ 14 w 40" name="T26"/>
                <a:gd fmla="*/ 5 h 39" name="T27"/>
                <a:gd fmla="*/ 12 w 40" name="T28"/>
                <a:gd fmla="*/ 3 h 39" name="T29"/>
                <a:gd fmla="*/ 11 w 40" name="T30"/>
                <a:gd fmla="*/ 3 h 39" name="T31"/>
                <a:gd fmla="*/ 10 w 40" name="T32"/>
                <a:gd fmla="*/ 6 h 39" name="T33"/>
                <a:gd fmla="*/ 6 w 40" name="T34"/>
                <a:gd fmla="*/ 3 h 39" name="T35"/>
                <a:gd fmla="*/ 5 w 40" name="T36"/>
                <a:gd fmla="*/ 8 h 39" name="T37"/>
                <a:gd fmla="*/ 9 w 40" name="T38"/>
                <a:gd fmla="*/ 8 h 39" name="T39"/>
                <a:gd fmla="*/ 15 w 40" name="T40"/>
                <a:gd fmla="*/ 17 h 39" name="T41"/>
                <a:gd fmla="*/ 3 w 40" name="T42"/>
                <a:gd fmla="*/ 14 h 39" name="T43"/>
                <a:gd fmla="*/ 3 w 40" name="T44"/>
                <a:gd fmla="*/ 13 h 39" name="T45"/>
                <a:gd fmla="*/ 0 w 40" name="T46"/>
                <a:gd fmla="*/ 13 h 39" name="T47"/>
                <a:gd fmla="*/ 0 w 40" name="T48"/>
                <a:gd fmla="*/ 14 h 39" name="T49"/>
                <a:gd fmla="*/ 0 w 40" name="T50"/>
                <a:gd fmla="*/ 14 h 39" name="T51"/>
                <a:gd fmla="*/ 0 w 40" name="T52"/>
                <a:gd fmla="*/ 14 h 39" name="T53"/>
                <a:gd fmla="*/ 0 w 40" name="T54"/>
                <a:gd fmla="*/ 15 h 39" name="T55"/>
                <a:gd fmla="*/ 3 w 40" name="T56"/>
                <a:gd fmla="*/ 15 h 39" name="T57"/>
                <a:gd fmla="*/ 18 w 40" name="T58"/>
                <a:gd fmla="*/ 22 h 39" name="T59"/>
                <a:gd fmla="*/ 15 w 40" name="T60"/>
                <a:gd fmla="*/ 28 h 39" name="T61"/>
                <a:gd fmla="*/ 12 w 40" name="T62"/>
                <a:gd fmla="*/ 29 h 39" name="T63"/>
                <a:gd fmla="*/ 14 w 40" name="T64"/>
                <a:gd fmla="*/ 29 h 39" name="T65"/>
                <a:gd fmla="*/ 14 w 40" name="T66"/>
                <a:gd fmla="*/ 30 h 39" name="T67"/>
                <a:gd fmla="*/ 14 w 40" name="T68"/>
                <a:gd fmla="*/ 33 h 39" name="T69"/>
                <a:gd fmla="*/ 14 w 40" name="T70"/>
                <a:gd fmla="*/ 34 h 39" name="T71"/>
                <a:gd fmla="*/ 15 w 40" name="T72"/>
                <a:gd fmla="*/ 34 h 39" name="T73"/>
                <a:gd fmla="*/ 28 w 40" name="T74"/>
                <a:gd fmla="*/ 32 h 3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9" w="40">
                  <a:moveTo>
                    <a:pt x="28" y="32"/>
                  </a:moveTo>
                  <a:cubicBezTo>
                    <a:pt x="32" y="31"/>
                    <a:pt x="36" y="31"/>
                    <a:pt x="40" y="30"/>
                  </a:cubicBezTo>
                  <a:cubicBezTo>
                    <a:pt x="40" y="28"/>
                    <a:pt x="39" y="26"/>
                    <a:pt x="37" y="26"/>
                  </a:cubicBezTo>
                  <a:cubicBezTo>
                    <a:pt x="37" y="29"/>
                    <a:pt x="34" y="29"/>
                    <a:pt x="32" y="29"/>
                  </a:cubicBezTo>
                  <a:cubicBezTo>
                    <a:pt x="32" y="28"/>
                    <a:pt x="32" y="26"/>
                    <a:pt x="31" y="25"/>
                  </a:cubicBezTo>
                  <a:cubicBezTo>
                    <a:pt x="31" y="25"/>
                    <a:pt x="31" y="24"/>
                    <a:pt x="30" y="24"/>
                  </a:cubicBezTo>
                  <a:cubicBezTo>
                    <a:pt x="30" y="24"/>
                    <a:pt x="30" y="24"/>
                    <a:pt x="29" y="24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4" y="24"/>
                    <a:pt x="35" y="26"/>
                    <a:pt x="38" y="25"/>
                  </a:cubicBezTo>
                  <a:cubicBezTo>
                    <a:pt x="38" y="24"/>
                    <a:pt x="38" y="23"/>
                    <a:pt x="38" y="22"/>
                  </a:cubicBezTo>
                  <a:cubicBezTo>
                    <a:pt x="32" y="22"/>
                    <a:pt x="30" y="22"/>
                    <a:pt x="29" y="19"/>
                  </a:cubicBezTo>
                  <a:cubicBezTo>
                    <a:pt x="22" y="20"/>
                    <a:pt x="13" y="12"/>
                    <a:pt x="16" y="9"/>
                  </a:cubicBezTo>
                  <a:cubicBezTo>
                    <a:pt x="19" y="9"/>
                    <a:pt x="20" y="10"/>
                    <a:pt x="23" y="10"/>
                  </a:cubicBezTo>
                  <a:cubicBezTo>
                    <a:pt x="21" y="6"/>
                    <a:pt x="19" y="7"/>
                    <a:pt x="14" y="5"/>
                  </a:cubicBezTo>
                  <a:cubicBezTo>
                    <a:pt x="12" y="5"/>
                    <a:pt x="13" y="3"/>
                    <a:pt x="12" y="3"/>
                  </a:cubicBezTo>
                  <a:cubicBezTo>
                    <a:pt x="13" y="0"/>
                    <a:pt x="11" y="2"/>
                    <a:pt x="11" y="3"/>
                  </a:cubicBezTo>
                  <a:cubicBezTo>
                    <a:pt x="13" y="5"/>
                    <a:pt x="11" y="5"/>
                    <a:pt x="10" y="6"/>
                  </a:cubicBezTo>
                  <a:cubicBezTo>
                    <a:pt x="8" y="6"/>
                    <a:pt x="9" y="3"/>
                    <a:pt x="6" y="3"/>
                  </a:cubicBezTo>
                  <a:cubicBezTo>
                    <a:pt x="5" y="4"/>
                    <a:pt x="5" y="6"/>
                    <a:pt x="5" y="8"/>
                  </a:cubicBezTo>
                  <a:cubicBezTo>
                    <a:pt x="7" y="9"/>
                    <a:pt x="6" y="8"/>
                    <a:pt x="9" y="8"/>
                  </a:cubicBezTo>
                  <a:cubicBezTo>
                    <a:pt x="8" y="15"/>
                    <a:pt x="15" y="12"/>
                    <a:pt x="15" y="17"/>
                  </a:cubicBezTo>
                  <a:cubicBezTo>
                    <a:pt x="12" y="14"/>
                    <a:pt x="8" y="12"/>
                    <a:pt x="3" y="14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2" y="11"/>
                    <a:pt x="2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" y="15"/>
                    <a:pt x="2" y="16"/>
                    <a:pt x="3" y="15"/>
                  </a:cubicBezTo>
                  <a:cubicBezTo>
                    <a:pt x="5" y="19"/>
                    <a:pt x="16" y="15"/>
                    <a:pt x="18" y="22"/>
                  </a:cubicBezTo>
                  <a:cubicBezTo>
                    <a:pt x="18" y="23"/>
                    <a:pt x="16" y="26"/>
                    <a:pt x="15" y="28"/>
                  </a:cubicBezTo>
                  <a:cubicBezTo>
                    <a:pt x="13" y="28"/>
                    <a:pt x="11" y="29"/>
                    <a:pt x="12" y="29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2"/>
                    <a:pt x="14" y="33"/>
                  </a:cubicBezTo>
                  <a:cubicBezTo>
                    <a:pt x="14" y="33"/>
                    <a:pt x="14" y="34"/>
                    <a:pt x="14" y="34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7" y="39"/>
                    <a:pt x="25" y="36"/>
                    <a:pt x="2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492"/>
            <p:cNvSpPr/>
            <p:nvPr/>
          </p:nvSpPr>
          <p:spPr bwMode="auto">
            <a:xfrm>
              <a:off x="3588" y="2479"/>
              <a:ext cx="2" cy="3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493"/>
            <p:cNvSpPr/>
            <p:nvPr/>
          </p:nvSpPr>
          <p:spPr bwMode="auto">
            <a:xfrm>
              <a:off x="3375" y="2574"/>
              <a:ext cx="12" cy="14"/>
            </a:xfrm>
            <a:custGeom>
              <a:gdLst>
                <a:gd fmla="*/ 0 w 5" name="T0"/>
                <a:gd fmla="*/ 0 h 6" name="T1"/>
                <a:gd fmla="*/ 1 w 5" name="T2"/>
                <a:gd fmla="*/ 6 h 6" name="T3"/>
                <a:gd fmla="*/ 0 w 5" name="T4"/>
                <a:gd fmla="*/ 0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5">
                  <a:moveTo>
                    <a:pt x="0" y="0"/>
                  </a:moveTo>
                  <a:cubicBezTo>
                    <a:pt x="0" y="3"/>
                    <a:pt x="0" y="5"/>
                    <a:pt x="1" y="6"/>
                  </a:cubicBezTo>
                  <a:cubicBezTo>
                    <a:pt x="5" y="6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494"/>
            <p:cNvSpPr/>
            <p:nvPr/>
          </p:nvSpPr>
          <p:spPr bwMode="auto">
            <a:xfrm>
              <a:off x="3301" y="2693"/>
              <a:ext cx="7" cy="7"/>
            </a:xfrm>
            <a:custGeom>
              <a:gdLst>
                <a:gd fmla="*/ 3 w 3" name="T0"/>
                <a:gd fmla="*/ 0 h 3" name="T1"/>
                <a:gd fmla="*/ 1 w 3" name="T2"/>
                <a:gd fmla="*/ 3 h 3" name="T3"/>
                <a:gd fmla="*/ 3 w 3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3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3"/>
                    <a:pt x="3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495"/>
            <p:cNvSpPr/>
            <p:nvPr/>
          </p:nvSpPr>
          <p:spPr bwMode="auto">
            <a:xfrm>
              <a:off x="3259" y="2700"/>
              <a:ext cx="2" cy="2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496"/>
            <p:cNvSpPr/>
            <p:nvPr/>
          </p:nvSpPr>
          <p:spPr bwMode="auto">
            <a:xfrm>
              <a:off x="3261" y="2698"/>
              <a:ext cx="3" cy="2"/>
            </a:xfrm>
            <a:custGeom>
              <a:gdLst>
                <a:gd fmla="*/ 0 w 1" name="T0"/>
                <a:gd fmla="*/ 1 h 1" name="T1"/>
                <a:gd fmla="*/ 0 w 1" name="T2"/>
                <a:gd fmla="*/ 1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497"/>
            <p:cNvSpPr/>
            <p:nvPr/>
          </p:nvSpPr>
          <p:spPr bwMode="auto">
            <a:xfrm>
              <a:off x="3058" y="2446"/>
              <a:ext cx="2" cy="2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498"/>
            <p:cNvSpPr/>
            <p:nvPr/>
          </p:nvSpPr>
          <p:spPr bwMode="auto">
            <a:xfrm>
              <a:off x="3254" y="2759"/>
              <a:ext cx="10" cy="7"/>
            </a:xfrm>
            <a:custGeom>
              <a:gdLst>
                <a:gd fmla="*/ 1 w 4" name="T0"/>
                <a:gd fmla="*/ 3 h 3" name="T1"/>
                <a:gd fmla="*/ 1 w 4" name="T2"/>
                <a:gd fmla="*/ 3 h 3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3" w="4">
                  <a:moveTo>
                    <a:pt x="1" y="3"/>
                  </a:moveTo>
                  <a:cubicBezTo>
                    <a:pt x="4" y="2"/>
                    <a:pt x="0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499"/>
            <p:cNvSpPr/>
            <p:nvPr/>
          </p:nvSpPr>
          <p:spPr bwMode="auto">
            <a:xfrm>
              <a:off x="3249" y="2766"/>
              <a:ext cx="7" cy="15"/>
            </a:xfrm>
            <a:custGeom>
              <a:gdLst>
                <a:gd fmla="*/ 3 w 3" name="T0"/>
                <a:gd fmla="*/ 0 h 6" name="T1"/>
                <a:gd fmla="*/ 0 w 3" name="T2"/>
                <a:gd fmla="*/ 6 h 6" name="T3"/>
                <a:gd fmla="*/ 3 w 3" name="T4"/>
                <a:gd fmla="*/ 0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3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" y="5"/>
                    <a:pt x="3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500"/>
            <p:cNvSpPr/>
            <p:nvPr/>
          </p:nvSpPr>
          <p:spPr bwMode="auto">
            <a:xfrm>
              <a:off x="3214" y="2804"/>
              <a:ext cx="12" cy="10"/>
            </a:xfrm>
            <a:custGeom>
              <a:gdLst>
                <a:gd fmla="*/ 1 w 5" name="T0"/>
                <a:gd fmla="*/ 4 h 4" name="T1"/>
                <a:gd fmla="*/ 1 w 5" name="T2"/>
                <a:gd fmla="*/ 4 h 4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4" w="5">
                  <a:moveTo>
                    <a:pt x="1" y="4"/>
                  </a:moveTo>
                  <a:cubicBezTo>
                    <a:pt x="5" y="4"/>
                    <a:pt x="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501"/>
            <p:cNvSpPr/>
            <p:nvPr/>
          </p:nvSpPr>
          <p:spPr bwMode="auto">
            <a:xfrm>
              <a:off x="2996" y="1834"/>
              <a:ext cx="33" cy="16"/>
            </a:xfrm>
            <a:custGeom>
              <a:gdLst>
                <a:gd fmla="*/ 13 w 14" name="T0"/>
                <a:gd fmla="*/ 3 h 7" name="T1"/>
                <a:gd fmla="*/ 0 w 14" name="T2"/>
                <a:gd fmla="*/ 0 h 7" name="T3"/>
                <a:gd fmla="*/ 11 w 14" name="T4"/>
                <a:gd fmla="*/ 7 h 7" name="T5"/>
                <a:gd fmla="*/ 13 w 14" name="T6"/>
                <a:gd fmla="*/ 3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4">
                  <a:moveTo>
                    <a:pt x="13" y="3"/>
                  </a:moveTo>
                  <a:cubicBezTo>
                    <a:pt x="8" y="5"/>
                    <a:pt x="6" y="0"/>
                    <a:pt x="0" y="0"/>
                  </a:cubicBezTo>
                  <a:cubicBezTo>
                    <a:pt x="1" y="4"/>
                    <a:pt x="6" y="7"/>
                    <a:pt x="11" y="7"/>
                  </a:cubicBezTo>
                  <a:cubicBezTo>
                    <a:pt x="12" y="6"/>
                    <a:pt x="14" y="5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502"/>
            <p:cNvSpPr/>
            <p:nvPr/>
          </p:nvSpPr>
          <p:spPr bwMode="auto">
            <a:xfrm>
              <a:off x="3252" y="2669"/>
              <a:ext cx="16" cy="17"/>
            </a:xfrm>
            <a:custGeom>
              <a:gdLst>
                <a:gd fmla="*/ 1 w 7" name="T0"/>
                <a:gd fmla="*/ 7 h 7" name="T1"/>
                <a:gd fmla="*/ 3 w 7" name="T2"/>
                <a:gd fmla="*/ 0 h 7" name="T3"/>
                <a:gd fmla="*/ 1 w 7" name="T4"/>
                <a:gd fmla="*/ 7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7">
                  <a:moveTo>
                    <a:pt x="1" y="7"/>
                  </a:moveTo>
                  <a:cubicBezTo>
                    <a:pt x="7" y="6"/>
                    <a:pt x="6" y="2"/>
                    <a:pt x="3" y="0"/>
                  </a:cubicBezTo>
                  <a:cubicBezTo>
                    <a:pt x="0" y="1"/>
                    <a:pt x="0" y="4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503"/>
            <p:cNvSpPr/>
            <p:nvPr/>
          </p:nvSpPr>
          <p:spPr bwMode="auto">
            <a:xfrm>
              <a:off x="3275" y="2759"/>
              <a:ext cx="3" cy="3"/>
            </a:xfrm>
            <a:custGeom>
              <a:gdLst>
                <a:gd fmla="*/ 0 w 1" name="T0"/>
                <a:gd fmla="*/ 1 h 1" name="T1"/>
                <a:gd fmla="*/ 0 w 1" name="T2"/>
                <a:gd fmla="*/ 1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504"/>
            <p:cNvSpPr/>
            <p:nvPr/>
          </p:nvSpPr>
          <p:spPr bwMode="auto">
            <a:xfrm>
              <a:off x="5110" y="1941"/>
              <a:ext cx="7" cy="4"/>
            </a:xfrm>
            <a:custGeom>
              <a:gdLst>
                <a:gd fmla="*/ 3 w 3" name="T0"/>
                <a:gd fmla="*/ 2 h 2" name="T1"/>
                <a:gd fmla="*/ 0 w 3" name="T2"/>
                <a:gd fmla="*/ 0 h 2" name="T3"/>
                <a:gd fmla="*/ 3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3" y="2"/>
                  </a:moveTo>
                  <a:cubicBezTo>
                    <a:pt x="3" y="1"/>
                    <a:pt x="2" y="0"/>
                    <a:pt x="0" y="0"/>
                  </a:cubicBezTo>
                  <a:cubicBezTo>
                    <a:pt x="0" y="2"/>
                    <a:pt x="1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505"/>
            <p:cNvSpPr/>
            <p:nvPr/>
          </p:nvSpPr>
          <p:spPr bwMode="auto">
            <a:xfrm>
              <a:off x="3259" y="2650"/>
              <a:ext cx="9" cy="19"/>
            </a:xfrm>
            <a:custGeom>
              <a:gdLst>
                <a:gd fmla="*/ 2 w 4" name="T0"/>
                <a:gd fmla="*/ 8 h 8" name="T1"/>
                <a:gd fmla="*/ 0 w 4" name="T2"/>
                <a:gd fmla="*/ 0 h 8" name="T3"/>
                <a:gd fmla="*/ 2 w 4" name="T4"/>
                <a:gd fmla="*/ 8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4">
                  <a:moveTo>
                    <a:pt x="2" y="8"/>
                  </a:moveTo>
                  <a:cubicBezTo>
                    <a:pt x="4" y="6"/>
                    <a:pt x="3" y="1"/>
                    <a:pt x="0" y="0"/>
                  </a:cubicBezTo>
                  <a:cubicBezTo>
                    <a:pt x="0" y="4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506"/>
            <p:cNvSpPr/>
            <p:nvPr/>
          </p:nvSpPr>
          <p:spPr bwMode="auto">
            <a:xfrm>
              <a:off x="3316" y="2650"/>
              <a:ext cx="30" cy="12"/>
            </a:xfrm>
            <a:custGeom>
              <a:gdLst>
                <a:gd fmla="*/ 9 w 13" name="T0"/>
                <a:gd fmla="*/ 0 h 5" name="T1"/>
                <a:gd fmla="*/ 9 w 13" name="T2"/>
                <a:gd fmla="*/ 0 h 5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5" w="13">
                  <a:moveTo>
                    <a:pt x="9" y="0"/>
                  </a:moveTo>
                  <a:cubicBezTo>
                    <a:pt x="0" y="1"/>
                    <a:pt x="13" y="5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507"/>
            <p:cNvSpPr/>
            <p:nvPr/>
          </p:nvSpPr>
          <p:spPr bwMode="auto">
            <a:xfrm>
              <a:off x="3325" y="2809"/>
              <a:ext cx="28" cy="26"/>
            </a:xfrm>
            <a:custGeom>
              <a:gdLst>
                <a:gd fmla="*/ 0 w 12" name="T0"/>
                <a:gd fmla="*/ 10 h 11" name="T1"/>
                <a:gd fmla="*/ 0 w 12" name="T2"/>
                <a:gd fmla="*/ 10 h 1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1" w="12">
                  <a:moveTo>
                    <a:pt x="0" y="10"/>
                  </a:moveTo>
                  <a:cubicBezTo>
                    <a:pt x="12" y="11"/>
                    <a:pt x="1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508"/>
            <p:cNvSpPr/>
            <p:nvPr/>
          </p:nvSpPr>
          <p:spPr bwMode="auto">
            <a:xfrm>
              <a:off x="3387" y="1558"/>
              <a:ext cx="7" cy="8"/>
            </a:xfrm>
            <a:custGeom>
              <a:gdLst>
                <a:gd fmla="*/ 3 w 3" name="T0"/>
                <a:gd fmla="*/ 3 h 3" name="T1"/>
                <a:gd fmla="*/ 3 w 3" name="T2"/>
                <a:gd fmla="*/ 3 h 3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3" w="3">
                  <a:moveTo>
                    <a:pt x="3" y="3"/>
                  </a:move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509"/>
            <p:cNvSpPr/>
            <p:nvPr/>
          </p:nvSpPr>
          <p:spPr bwMode="auto">
            <a:xfrm>
              <a:off x="3349" y="2603"/>
              <a:ext cx="2" cy="2"/>
            </a:xfrm>
            <a:custGeom>
              <a:gdLst>
                <a:gd fmla="*/ 0 w 1" name="T0"/>
                <a:gd fmla="*/ 1 h 1" name="T1"/>
                <a:gd fmla="*/ 0 w 1" name="T2"/>
                <a:gd fmla="*/ 1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510"/>
            <p:cNvSpPr/>
            <p:nvPr/>
          </p:nvSpPr>
          <p:spPr bwMode="auto">
            <a:xfrm>
              <a:off x="3304" y="2842"/>
              <a:ext cx="64" cy="53"/>
            </a:xfrm>
            <a:custGeom>
              <a:gdLst>
                <a:gd fmla="*/ 8 w 27" name="T0"/>
                <a:gd fmla="*/ 22 h 22" name="T1"/>
                <a:gd fmla="*/ 8 w 27" name="T2"/>
                <a:gd fmla="*/ 22 h 22" name="T3"/>
                <a:gd fmla="*/ 27 w 27" name="T4"/>
                <a:gd fmla="*/ 4 h 22" name="T5"/>
                <a:gd fmla="*/ 8 w 27" name="T6"/>
                <a:gd fmla="*/ 22 h 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2" w="27"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12" y="14"/>
                    <a:pt x="26" y="11"/>
                    <a:pt x="27" y="4"/>
                  </a:cubicBezTo>
                  <a:cubicBezTo>
                    <a:pt x="18" y="0"/>
                    <a:pt x="0" y="11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511"/>
            <p:cNvSpPr/>
            <p:nvPr/>
          </p:nvSpPr>
          <p:spPr bwMode="auto">
            <a:xfrm>
              <a:off x="3202" y="2679"/>
              <a:ext cx="14" cy="9"/>
            </a:xfrm>
            <a:custGeom>
              <a:gdLst>
                <a:gd fmla="*/ 1 w 6" name="T0"/>
                <a:gd fmla="*/ 4 h 4" name="T1"/>
                <a:gd fmla="*/ 1 w 6" name="T2"/>
                <a:gd fmla="*/ 4 h 4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4" w="6">
                  <a:moveTo>
                    <a:pt x="1" y="4"/>
                  </a:moveTo>
                  <a:cubicBezTo>
                    <a:pt x="6" y="4"/>
                    <a:pt x="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512"/>
            <p:cNvSpPr/>
            <p:nvPr/>
          </p:nvSpPr>
          <p:spPr bwMode="auto">
            <a:xfrm>
              <a:off x="4468" y="1710"/>
              <a:ext cx="31" cy="29"/>
            </a:xfrm>
            <a:custGeom>
              <a:gdLst>
                <a:gd fmla="*/ 4 w 13" name="T0"/>
                <a:gd fmla="*/ 11 h 12" name="T1"/>
                <a:gd fmla="*/ 10 w 13" name="T2"/>
                <a:gd fmla="*/ 7 h 12" name="T3"/>
                <a:gd fmla="*/ 13 w 13" name="T4"/>
                <a:gd fmla="*/ 8 h 12" name="T5"/>
                <a:gd fmla="*/ 11 w 13" name="T6"/>
                <a:gd fmla="*/ 5 h 12" name="T7"/>
                <a:gd fmla="*/ 7 w 13" name="T8"/>
                <a:gd fmla="*/ 0 h 12" name="T9"/>
                <a:gd fmla="*/ 2 w 13" name="T10"/>
                <a:gd fmla="*/ 8 h 12" name="T11"/>
                <a:gd fmla="*/ 0 w 13" name="T12"/>
                <a:gd fmla="*/ 8 h 12" name="T13"/>
                <a:gd fmla="*/ 3 w 13" name="T14"/>
                <a:gd fmla="*/ 10 h 12" name="T15"/>
                <a:gd fmla="*/ 4 w 13" name="T16"/>
                <a:gd fmla="*/ 11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3">
                  <a:moveTo>
                    <a:pt x="4" y="11"/>
                  </a:moveTo>
                  <a:cubicBezTo>
                    <a:pt x="8" y="12"/>
                    <a:pt x="10" y="10"/>
                    <a:pt x="10" y="7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3" y="6"/>
                    <a:pt x="12" y="4"/>
                    <a:pt x="11" y="5"/>
                  </a:cubicBezTo>
                  <a:cubicBezTo>
                    <a:pt x="10" y="3"/>
                    <a:pt x="9" y="1"/>
                    <a:pt x="7" y="0"/>
                  </a:cubicBezTo>
                  <a:cubicBezTo>
                    <a:pt x="2" y="0"/>
                    <a:pt x="1" y="4"/>
                    <a:pt x="2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3" y="10"/>
                    <a:pt x="4" y="10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513"/>
            <p:cNvSpPr/>
            <p:nvPr/>
          </p:nvSpPr>
          <p:spPr bwMode="auto">
            <a:xfrm>
              <a:off x="4606" y="2225"/>
              <a:ext cx="21" cy="10"/>
            </a:xfrm>
            <a:custGeom>
              <a:gdLst>
                <a:gd fmla="*/ 3 w 9" name="T0"/>
                <a:gd fmla="*/ 0 h 4" name="T1"/>
                <a:gd fmla="*/ 2 w 9" name="T2"/>
                <a:gd fmla="*/ 0 h 4" name="T3"/>
                <a:gd fmla="*/ 4 w 9" name="T4"/>
                <a:gd fmla="*/ 0 h 4" name="T5"/>
                <a:gd fmla="*/ 3 w 9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4"/>
                    <a:pt x="9" y="1"/>
                    <a:pt x="4" y="0"/>
                  </a:cubicBezTo>
                  <a:cubicBezTo>
                    <a:pt x="3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514"/>
            <p:cNvSpPr/>
            <p:nvPr/>
          </p:nvSpPr>
          <p:spPr bwMode="auto">
            <a:xfrm>
              <a:off x="3268" y="2880"/>
              <a:ext cx="64" cy="19"/>
            </a:xfrm>
            <a:custGeom>
              <a:gdLst>
                <a:gd fmla="*/ 13 w 27" name="T0"/>
                <a:gd fmla="*/ 8 h 8" name="T1"/>
                <a:gd fmla="*/ 13 w 27" name="T2"/>
                <a:gd fmla="*/ 8 h 8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8" w="27">
                  <a:moveTo>
                    <a:pt x="13" y="8"/>
                  </a:moveTo>
                  <a:cubicBezTo>
                    <a:pt x="27" y="1"/>
                    <a:pt x="0" y="0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515"/>
            <p:cNvSpPr/>
            <p:nvPr/>
          </p:nvSpPr>
          <p:spPr bwMode="auto">
            <a:xfrm>
              <a:off x="3323" y="2591"/>
              <a:ext cx="12" cy="9"/>
            </a:xfrm>
            <a:custGeom>
              <a:gdLst>
                <a:gd fmla="*/ 5 w 5" name="T0"/>
                <a:gd fmla="*/ 2 h 4" name="T1"/>
                <a:gd fmla="*/ 3 w 5" name="T2"/>
                <a:gd fmla="*/ 0 h 4" name="T3"/>
                <a:gd fmla="*/ 0 w 5" name="T4"/>
                <a:gd fmla="*/ 3 h 4" name="T5"/>
                <a:gd fmla="*/ 5 w 5" name="T6"/>
                <a:gd fmla="*/ 2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5">
                  <a:moveTo>
                    <a:pt x="5" y="2"/>
                  </a:moveTo>
                  <a:cubicBezTo>
                    <a:pt x="5" y="1"/>
                    <a:pt x="4" y="1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2"/>
                    <a:pt x="3" y="4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18" name="文本框 517"/>
          <p:cNvSpPr txBox="1"/>
          <p:nvPr/>
        </p:nvSpPr>
        <p:spPr>
          <a:xfrm>
            <a:off x="1764344" y="2921169"/>
            <a:ext cx="8945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gradFill>
                  <a:gsLst>
                    <a:gs pos="32000">
                      <a:srgbClr val="D7E9FC"/>
                    </a:gs>
                    <a:gs pos="772">
                      <a:schemeClr val="bg1"/>
                    </a:gs>
                    <a:gs pos="68000">
                      <a:srgbClr val="3F89CD"/>
                    </a:gs>
                    <a:gs pos="100000">
                      <a:srgbClr val="0F0F11"/>
                    </a:gs>
                  </a:gsLst>
                  <a:lin ang="2700000" scaled="0"/>
                </a:gra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图片墨迹时尚商务PPT模板</a:t>
            </a:r>
          </a:p>
        </p:txBody>
      </p:sp>
      <p:sp>
        <p:nvSpPr>
          <p:cNvPr id="519" name="矩形 518"/>
          <p:cNvSpPr/>
          <p:nvPr/>
        </p:nvSpPr>
        <p:spPr>
          <a:xfrm>
            <a:off x="5263766" y="3946066"/>
            <a:ext cx="5967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altLang="zh-CN" i="1" lang="en-US" smtClean="0" sz="1400">
                <a:solidFill>
                  <a:srgbClr val="0E0F13"/>
                </a:solidFill>
                <a:ea charset="-128" panose="020b0500000000000000" pitchFamily="34" typeface="Yu Gothic Medium"/>
              </a:rPr>
              <a:t>I’m a great place for you to tell a story and let your users know a little more about you. I’m a great place for you to tell a story and let your users know a little more about you.</a:t>
            </a:r>
          </a:p>
        </p:txBody>
      </p:sp>
    </p:spTree>
    <p:extLst>
      <p:ext uri="{BB962C8B-B14F-4D97-AF65-F5344CB8AC3E}">
        <p14:creationId val="47170854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1674474" y="1734229"/>
            <a:ext cx="1833107" cy="1875743"/>
            <a:chOff x="1674474" y="1834242"/>
            <a:chExt cx="1833107" cy="1875743"/>
          </a:xfrm>
        </p:grpSpPr>
        <p:grpSp>
          <p:nvGrpSpPr>
            <p:cNvPr id="11" name="组合 10"/>
            <p:cNvGrpSpPr/>
            <p:nvPr/>
          </p:nvGrpSpPr>
          <p:grpSpPr>
            <a:xfrm>
              <a:off x="1674474" y="1834242"/>
              <a:ext cx="1833107" cy="1875743"/>
              <a:chOff x="1674474" y="1834242"/>
              <a:chExt cx="1647370" cy="1685686"/>
            </a:xfrm>
          </p:grpSpPr>
          <p:graphicFrame>
            <p:nvGraphicFramePr>
              <p:cNvPr id="2" name="图表 1"/>
              <p:cNvGraphicFramePr/>
              <p:nvPr>
                <p:extLst>
                  <p:ext uri="{D42A27DB-BD31-4B8C-83A1-F6EECF244321}">
                    <p14:modId val="2708215779"/>
                  </p:ext>
                </p:extLst>
              </p:nvPr>
            </p:nvGraphicFramePr>
            <p:xfrm>
              <a:off x="1674474" y="1834242"/>
              <a:ext cx="1647370" cy="1685686"/>
            </p:xfrm>
            <a:graphic>
              <a:graphicData uri="http://schemas.openxmlformats.org/drawingml/2006/chart">
                <c:chart xmlns:c="http://schemas.openxmlformats.org/drawingml/2006/chart" r:id="rId3"/>
              </a:graphicData>
            </a:graphic>
          </p:graphicFrame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 flipV="1">
                <a:off x="1925865" y="2862408"/>
                <a:ext cx="1144588" cy="498475"/>
              </a:xfrm>
              <a:custGeom>
                <a:gdLst>
                  <a:gd fmla="*/ 191 w 302" name="T0"/>
                  <a:gd fmla="*/ 13 h 130" name="T1"/>
                  <a:gd fmla="*/ 58 w 302" name="T2"/>
                  <a:gd fmla="*/ 20 h 130" name="T3"/>
                  <a:gd fmla="*/ 243 w 302" name="T4"/>
                  <a:gd fmla="*/ 38 h 130" name="T5"/>
                  <a:gd fmla="*/ 230 w 302" name="T6"/>
                  <a:gd fmla="*/ 30 h 130" name="T7"/>
                  <a:gd fmla="*/ 264 w 302" name="T8"/>
                  <a:gd fmla="*/ 47 h 130" name="T9"/>
                  <a:gd fmla="*/ 250 w 302" name="T10"/>
                  <a:gd fmla="*/ 43 h 130" name="T11"/>
                  <a:gd fmla="*/ 258 w 302" name="T12"/>
                  <a:gd fmla="*/ 55 h 130" name="T13"/>
                  <a:gd fmla="*/ 273 w 302" name="T14"/>
                  <a:gd fmla="*/ 55 h 130" name="T15"/>
                  <a:gd fmla="*/ 217 w 302" name="T16"/>
                  <a:gd fmla="*/ 59 h 130" name="T17"/>
                  <a:gd fmla="*/ 227 w 302" name="T18"/>
                  <a:gd fmla="*/ 63 h 130" name="T19"/>
                  <a:gd fmla="*/ 246 w 302" name="T20"/>
                  <a:gd fmla="*/ 77 h 130" name="T21"/>
                  <a:gd fmla="*/ 289 w 302" name="T22"/>
                  <a:gd fmla="*/ 80 h 130" name="T23"/>
                  <a:gd fmla="*/ 289 w 302" name="T24"/>
                  <a:gd fmla="*/ 97 h 130" name="T25"/>
                  <a:gd fmla="*/ 291 w 302" name="T26"/>
                  <a:gd fmla="*/ 127 h 130" name="T27"/>
                  <a:gd fmla="*/ 247 w 302" name="T28"/>
                  <a:gd fmla="*/ 55 h 130" name="T29"/>
                  <a:gd fmla="*/ 235 w 302" name="T30"/>
                  <a:gd fmla="*/ 36 h 130" name="T31"/>
                  <a:gd fmla="*/ 219 w 302" name="T32"/>
                  <a:gd fmla="*/ 33 h 130" name="T33"/>
                  <a:gd fmla="*/ 212 w 302" name="T34"/>
                  <a:gd fmla="*/ 38 h 130" name="T35"/>
                  <a:gd fmla="*/ 199 w 302" name="T36"/>
                  <a:gd fmla="*/ 27 h 130" name="T37"/>
                  <a:gd fmla="*/ 220 w 302" name="T38"/>
                  <a:gd fmla="*/ 24 h 130" name="T39"/>
                  <a:gd fmla="*/ 226 w 302" name="T40"/>
                  <a:gd fmla="*/ 23 h 130" name="T41"/>
                  <a:gd fmla="*/ 213 w 302" name="T42"/>
                  <a:gd fmla="*/ 16 h 130" name="T43"/>
                  <a:gd fmla="*/ 204 w 302" name="T44"/>
                  <a:gd fmla="*/ 19 h 130" name="T45"/>
                  <a:gd fmla="*/ 198 w 302" name="T46"/>
                  <a:gd fmla="*/ 9 h 130" name="T47"/>
                  <a:gd fmla="*/ 192 w 302" name="T48"/>
                  <a:gd fmla="*/ 26 h 130" name="T49"/>
                  <a:gd fmla="*/ 178 w 302" name="T50"/>
                  <a:gd fmla="*/ 23 h 130" name="T51"/>
                  <a:gd fmla="*/ 176 w 302" name="T52"/>
                  <a:gd fmla="*/ 14 h 130" name="T53"/>
                  <a:gd fmla="*/ 163 w 302" name="T54"/>
                  <a:gd fmla="*/ 5 h 130" name="T55"/>
                  <a:gd fmla="*/ 157 w 302" name="T56"/>
                  <a:gd fmla="*/ 8 h 130" name="T57"/>
                  <a:gd fmla="*/ 154 w 302" name="T58"/>
                  <a:gd fmla="*/ 23 h 130" name="T59"/>
                  <a:gd fmla="*/ 145 w 302" name="T60"/>
                  <a:gd fmla="*/ 29 h 130" name="T61"/>
                  <a:gd fmla="*/ 144 w 302" name="T62"/>
                  <a:gd fmla="*/ 18 h 130" name="T63"/>
                  <a:gd fmla="*/ 133 w 302" name="T64"/>
                  <a:gd fmla="*/ 14 h 130" name="T65"/>
                  <a:gd fmla="*/ 128 w 302" name="T66"/>
                  <a:gd fmla="*/ 7 h 130" name="T67"/>
                  <a:gd fmla="*/ 117 w 302" name="T68"/>
                  <a:gd fmla="*/ 0 h 130" name="T69"/>
                  <a:gd fmla="*/ 87 w 302" name="T70"/>
                  <a:gd fmla="*/ 8 h 130" name="T71"/>
                  <a:gd fmla="*/ 69 w 302" name="T72"/>
                  <a:gd fmla="*/ 13 h 130" name="T73"/>
                  <a:gd fmla="*/ 21 w 302" name="T74"/>
                  <a:gd fmla="*/ 58 h 130" name="T75"/>
                  <a:gd fmla="*/ 39 w 302" name="T76"/>
                  <a:gd fmla="*/ 75 h 130" name="T77"/>
                  <a:gd fmla="*/ 91 w 302" name="T78"/>
                  <a:gd fmla="*/ 63 h 130" name="T79"/>
                  <a:gd fmla="*/ 166 w 302" name="T80"/>
                  <a:gd fmla="*/ 58 h 130" name="T81"/>
                  <a:gd fmla="*/ 204 w 302" name="T82"/>
                  <a:gd fmla="*/ 68 h 130" name="T83"/>
                  <a:gd fmla="*/ 251 w 302" name="T84"/>
                  <a:gd fmla="*/ 92 h 130" name="T85"/>
                  <a:gd fmla="*/ 202 w 302" name="T86"/>
                  <a:gd fmla="*/ 58 h 130" name="T87"/>
                  <a:gd fmla="*/ 179 w 302" name="T88"/>
                  <a:gd fmla="*/ 45 h 130" name="T89"/>
                  <a:gd fmla="*/ 192 w 302" name="T90"/>
                  <a:gd fmla="*/ 48 h 130" name="T91"/>
                  <a:gd fmla="*/ 216 w 302" name="T92"/>
                  <a:gd fmla="*/ 56 h 130" name="T93"/>
                  <a:gd fmla="*/ 229 w 302" name="T94"/>
                  <a:gd fmla="*/ 58 h 130" name="T95"/>
                  <a:gd fmla="*/ 239 w 302" name="T96"/>
                  <a:gd fmla="*/ 66 h 130" name="T97"/>
                  <a:gd fmla="*/ 246 w 302" name="T98"/>
                  <a:gd fmla="*/ 58 h 130" name="T99"/>
                  <a:gd fmla="*/ 68 w 302" name="T100"/>
                  <a:gd fmla="*/ 22 h 130" name="T101"/>
                  <a:gd fmla="*/ 182 w 302" name="T102"/>
                  <a:gd fmla="*/ 51 h 130" name="T103"/>
                  <a:gd fmla="*/ 171 w 302" name="T104"/>
                  <a:gd fmla="*/ 42 h 130" name="T105"/>
                  <a:gd fmla="*/ 218 w 302" name="T106"/>
                  <a:gd fmla="*/ 45 h 130" name="T107"/>
                  <a:gd fmla="*/ 224 w 302" name="T108"/>
                  <a:gd fmla="*/ 48 h 130" name="T109"/>
                  <a:gd fmla="*/ 226 w 302" name="T110"/>
                  <a:gd fmla="*/ 45 h 130" name="T111"/>
                  <a:gd fmla="*/ 240 w 302" name="T112"/>
                  <a:gd fmla="*/ 61 h 130" name="T113"/>
                  <a:gd fmla="*/ 184 w 302" name="T114"/>
                  <a:gd fmla="*/ 13 h 130" name="T115"/>
                  <a:gd fmla="*/ 212 w 302" name="T116"/>
                  <a:gd fmla="*/ 31 h 130" name="T117"/>
                  <a:gd fmla="*/ 280 w 302" name="T118"/>
                  <a:gd fmla="*/ 115 h 130" name="T119"/>
                  <a:gd fmla="*/ 275 w 302" name="T120"/>
                  <a:gd fmla="*/ 74 h 130" name="T121"/>
                  <a:gd fmla="*/ 283 w 302" name="T122"/>
                  <a:gd fmla="*/ 90 h 13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30" w="302">
                    <a:moveTo>
                      <a:pt x="92" y="6"/>
                    </a:moveTo>
                    <a:cubicBezTo>
                      <a:pt x="91" y="6"/>
                      <a:pt x="90" y="6"/>
                      <a:pt x="90" y="7"/>
                    </a:cubicBezTo>
                    <a:cubicBezTo>
                      <a:pt x="91" y="8"/>
                      <a:pt x="92" y="7"/>
                      <a:pt x="92" y="6"/>
                    </a:cubicBezTo>
                    <a:close/>
                    <a:moveTo>
                      <a:pt x="191" y="13"/>
                    </a:moveTo>
                    <a:cubicBezTo>
                      <a:pt x="193" y="13"/>
                      <a:pt x="193" y="10"/>
                      <a:pt x="191" y="10"/>
                    </a:cubicBezTo>
                    <a:cubicBezTo>
                      <a:pt x="191" y="11"/>
                      <a:pt x="192" y="11"/>
                      <a:pt x="191" y="13"/>
                    </a:cubicBezTo>
                    <a:close/>
                    <a:moveTo>
                      <a:pt x="147" y="17"/>
                    </a:moveTo>
                    <a:cubicBezTo>
                      <a:pt x="148" y="18"/>
                      <a:pt x="150" y="18"/>
                      <a:pt x="153" y="18"/>
                    </a:cubicBezTo>
                    <a:cubicBezTo>
                      <a:pt x="153" y="17"/>
                      <a:pt x="153" y="16"/>
                      <a:pt x="153" y="15"/>
                    </a:cubicBezTo>
                    <a:cubicBezTo>
                      <a:pt x="150" y="15"/>
                      <a:pt x="147" y="13"/>
                      <a:pt x="147" y="17"/>
                    </a:cubicBezTo>
                    <a:close/>
                    <a:moveTo>
                      <a:pt x="62" y="15"/>
                    </a:moveTo>
                    <a:cubicBezTo>
                      <a:pt x="61" y="17"/>
                      <a:pt x="58" y="17"/>
                      <a:pt x="58" y="20"/>
                    </a:cubicBezTo>
                    <a:cubicBezTo>
                      <a:pt x="60" y="19"/>
                      <a:pt x="63" y="17"/>
                      <a:pt x="62" y="15"/>
                    </a:cubicBezTo>
                    <a:close/>
                    <a:moveTo>
                      <a:pt x="183" y="19"/>
                    </a:moveTo>
                    <a:cubicBezTo>
                      <a:pt x="185" y="17"/>
                      <a:pt x="186" y="22"/>
                      <a:pt x="188" y="20"/>
                    </a:cubicBezTo>
                    <a:cubicBezTo>
                      <a:pt x="188" y="19"/>
                      <a:pt x="184" y="17"/>
                      <a:pt x="183" y="19"/>
                    </a:cubicBezTo>
                    <a:close/>
                    <a:moveTo>
                      <a:pt x="235" y="32"/>
                    </a:moveTo>
                    <a:cubicBezTo>
                      <a:pt x="237" y="34"/>
                      <a:pt x="239" y="37"/>
                      <a:pt x="243" y="38"/>
                    </a:cubicBezTo>
                    <a:cubicBezTo>
                      <a:pt x="244" y="37"/>
                      <a:pt x="243" y="35"/>
                      <a:pt x="244" y="35"/>
                    </a:cubicBezTo>
                    <a:cubicBezTo>
                      <a:pt x="245" y="35"/>
                      <a:pt x="246" y="37"/>
                      <a:pt x="247" y="36"/>
                    </a:cubicBezTo>
                    <a:cubicBezTo>
                      <a:pt x="246" y="35"/>
                      <a:pt x="245" y="33"/>
                      <a:pt x="242" y="33"/>
                    </a:cubicBezTo>
                    <a:cubicBezTo>
                      <a:pt x="242" y="34"/>
                      <a:pt x="242" y="35"/>
                      <a:pt x="242" y="35"/>
                    </a:cubicBezTo>
                    <a:cubicBezTo>
                      <a:pt x="240" y="34"/>
                      <a:pt x="240" y="32"/>
                      <a:pt x="240" y="31"/>
                    </a:cubicBezTo>
                    <a:cubicBezTo>
                      <a:pt x="236" y="28"/>
                      <a:pt x="233" y="30"/>
                      <a:pt x="230" y="30"/>
                    </a:cubicBezTo>
                    <a:cubicBezTo>
                      <a:pt x="230" y="33"/>
                      <a:pt x="233" y="33"/>
                      <a:pt x="235" y="32"/>
                    </a:cubicBezTo>
                    <a:close/>
                    <a:moveTo>
                      <a:pt x="226" y="34"/>
                    </a:moveTo>
                    <a:cubicBezTo>
                      <a:pt x="226" y="34"/>
                      <a:pt x="227" y="34"/>
                      <a:pt x="227" y="33"/>
                    </a:cubicBezTo>
                    <a:cubicBezTo>
                      <a:pt x="227" y="33"/>
                      <a:pt x="226" y="32"/>
                      <a:pt x="226" y="32"/>
                    </a:cubicBezTo>
                    <a:lnTo>
                      <a:pt x="226" y="34"/>
                    </a:lnTo>
                    <a:close/>
                    <a:moveTo>
                      <a:pt x="264" y="47"/>
                    </a:moveTo>
                    <a:cubicBezTo>
                      <a:pt x="262" y="43"/>
                      <a:pt x="258" y="41"/>
                      <a:pt x="256" y="39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4" y="44"/>
                      <a:pt x="259" y="45"/>
                      <a:pt x="264" y="47"/>
                    </a:cubicBezTo>
                    <a:close/>
                    <a:moveTo>
                      <a:pt x="253" y="44"/>
                    </a:moveTo>
                    <a:cubicBezTo>
                      <a:pt x="252" y="43"/>
                      <a:pt x="252" y="42"/>
                      <a:pt x="251" y="41"/>
                    </a:cubicBezTo>
                    <a:cubicBezTo>
                      <a:pt x="250" y="42"/>
                      <a:pt x="250" y="42"/>
                      <a:pt x="250" y="43"/>
                    </a:cubicBezTo>
                    <a:cubicBezTo>
                      <a:pt x="252" y="42"/>
                      <a:pt x="251" y="44"/>
                      <a:pt x="253" y="44"/>
                    </a:cubicBezTo>
                    <a:close/>
                    <a:moveTo>
                      <a:pt x="183" y="45"/>
                    </a:moveTo>
                    <a:cubicBezTo>
                      <a:pt x="184" y="45"/>
                      <a:pt x="183" y="46"/>
                      <a:pt x="184" y="46"/>
                    </a:cubicBezTo>
                    <a:cubicBezTo>
                      <a:pt x="184" y="46"/>
                      <a:pt x="185" y="46"/>
                      <a:pt x="186" y="46"/>
                    </a:cubicBezTo>
                    <a:cubicBezTo>
                      <a:pt x="186" y="44"/>
                      <a:pt x="184" y="45"/>
                      <a:pt x="183" y="45"/>
                    </a:cubicBezTo>
                    <a:close/>
                    <a:moveTo>
                      <a:pt x="258" y="55"/>
                    </a:moveTo>
                    <a:cubicBezTo>
                      <a:pt x="257" y="55"/>
                      <a:pt x="257" y="56"/>
                      <a:pt x="256" y="56"/>
                    </a:cubicBezTo>
                    <a:cubicBezTo>
                      <a:pt x="256" y="57"/>
                      <a:pt x="256" y="58"/>
                      <a:pt x="257" y="59"/>
                    </a:cubicBezTo>
                    <a:cubicBezTo>
                      <a:pt x="257" y="58"/>
                      <a:pt x="259" y="59"/>
                      <a:pt x="259" y="58"/>
                    </a:cubicBezTo>
                    <a:cubicBezTo>
                      <a:pt x="258" y="57"/>
                      <a:pt x="259" y="56"/>
                      <a:pt x="258" y="55"/>
                    </a:cubicBezTo>
                    <a:close/>
                    <a:moveTo>
                      <a:pt x="274" y="57"/>
                    </a:moveTo>
                    <a:cubicBezTo>
                      <a:pt x="274" y="56"/>
                      <a:pt x="274" y="55"/>
                      <a:pt x="273" y="55"/>
                    </a:cubicBezTo>
                    <a:cubicBezTo>
                      <a:pt x="273" y="56"/>
                      <a:pt x="272" y="56"/>
                      <a:pt x="272" y="57"/>
                    </a:cubicBezTo>
                    <a:cubicBezTo>
                      <a:pt x="273" y="57"/>
                      <a:pt x="273" y="57"/>
                      <a:pt x="274" y="57"/>
                    </a:cubicBezTo>
                    <a:close/>
                    <a:moveTo>
                      <a:pt x="20" y="57"/>
                    </a:moveTo>
                    <a:cubicBezTo>
                      <a:pt x="18" y="56"/>
                      <a:pt x="17" y="57"/>
                      <a:pt x="17" y="58"/>
                    </a:cubicBezTo>
                    <a:cubicBezTo>
                      <a:pt x="18" y="58"/>
                      <a:pt x="19" y="58"/>
                      <a:pt x="20" y="57"/>
                    </a:cubicBezTo>
                    <a:close/>
                    <a:moveTo>
                      <a:pt x="217" y="59"/>
                    </a:moveTo>
                    <a:cubicBezTo>
                      <a:pt x="217" y="59"/>
                      <a:pt x="217" y="60"/>
                      <a:pt x="218" y="60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7" y="58"/>
                      <a:pt x="217" y="59"/>
                      <a:pt x="217" y="59"/>
                    </a:cubicBezTo>
                    <a:close/>
                    <a:moveTo>
                      <a:pt x="227" y="63"/>
                    </a:moveTo>
                    <a:cubicBezTo>
                      <a:pt x="227" y="64"/>
                      <a:pt x="228" y="65"/>
                      <a:pt x="229" y="66"/>
                    </a:cubicBezTo>
                    <a:cubicBezTo>
                      <a:pt x="229" y="64"/>
                      <a:pt x="229" y="63"/>
                      <a:pt x="227" y="63"/>
                    </a:cubicBezTo>
                    <a:close/>
                    <a:moveTo>
                      <a:pt x="260" y="70"/>
                    </a:moveTo>
                    <a:cubicBezTo>
                      <a:pt x="261" y="73"/>
                      <a:pt x="266" y="76"/>
                      <a:pt x="270" y="77"/>
                    </a:cubicBezTo>
                    <a:cubicBezTo>
                      <a:pt x="268" y="73"/>
                      <a:pt x="264" y="70"/>
                      <a:pt x="260" y="70"/>
                    </a:cubicBezTo>
                    <a:close/>
                    <a:moveTo>
                      <a:pt x="246" y="77"/>
                    </a:moveTo>
                    <a:cubicBezTo>
                      <a:pt x="245" y="74"/>
                      <a:pt x="240" y="72"/>
                      <a:pt x="238" y="71"/>
                    </a:cubicBezTo>
                    <a:cubicBezTo>
                      <a:pt x="240" y="74"/>
                      <a:pt x="243" y="75"/>
                      <a:pt x="246" y="77"/>
                    </a:cubicBezTo>
                    <a:close/>
                    <a:moveTo>
                      <a:pt x="198" y="72"/>
                    </a:moveTo>
                    <a:cubicBezTo>
                      <a:pt x="199" y="75"/>
                      <a:pt x="203" y="75"/>
                      <a:pt x="205" y="77"/>
                    </a:cubicBezTo>
                    <a:cubicBezTo>
                      <a:pt x="204" y="74"/>
                      <a:pt x="202" y="72"/>
                      <a:pt x="198" y="72"/>
                    </a:cubicBezTo>
                    <a:close/>
                    <a:moveTo>
                      <a:pt x="289" y="80"/>
                    </a:moveTo>
                    <a:cubicBezTo>
                      <a:pt x="289" y="79"/>
                      <a:pt x="289" y="78"/>
                      <a:pt x="287" y="78"/>
                    </a:cubicBezTo>
                    <a:cubicBezTo>
                      <a:pt x="287" y="79"/>
                      <a:pt x="288" y="80"/>
                      <a:pt x="289" y="80"/>
                    </a:cubicBezTo>
                    <a:close/>
                    <a:moveTo>
                      <a:pt x="286" y="86"/>
                    </a:moveTo>
                    <a:cubicBezTo>
                      <a:pt x="287" y="87"/>
                      <a:pt x="288" y="88"/>
                      <a:pt x="289" y="89"/>
                    </a:cubicBezTo>
                    <a:cubicBezTo>
                      <a:pt x="289" y="85"/>
                      <a:pt x="286" y="81"/>
                      <a:pt x="283" y="81"/>
                    </a:cubicBezTo>
                    <a:cubicBezTo>
                      <a:pt x="284" y="82"/>
                      <a:pt x="286" y="84"/>
                      <a:pt x="286" y="86"/>
                    </a:cubicBezTo>
                    <a:close/>
                    <a:moveTo>
                      <a:pt x="288" y="95"/>
                    </a:moveTo>
                    <a:cubicBezTo>
                      <a:pt x="288" y="96"/>
                      <a:pt x="288" y="96"/>
                      <a:pt x="289" y="97"/>
                    </a:cubicBezTo>
                    <a:cubicBezTo>
                      <a:pt x="290" y="95"/>
                      <a:pt x="289" y="95"/>
                      <a:pt x="288" y="95"/>
                    </a:cubicBezTo>
                    <a:close/>
                    <a:moveTo>
                      <a:pt x="300" y="115"/>
                    </a:moveTo>
                    <a:cubicBezTo>
                      <a:pt x="299" y="116"/>
                      <a:pt x="301" y="117"/>
                      <a:pt x="302" y="118"/>
                    </a:cubicBezTo>
                    <a:cubicBezTo>
                      <a:pt x="301" y="117"/>
                      <a:pt x="301" y="115"/>
                      <a:pt x="300" y="115"/>
                    </a:cubicBezTo>
                    <a:close/>
                    <a:moveTo>
                      <a:pt x="292" y="130"/>
                    </a:moveTo>
                    <a:cubicBezTo>
                      <a:pt x="291" y="129"/>
                      <a:pt x="292" y="127"/>
                      <a:pt x="291" y="127"/>
                    </a:cubicBezTo>
                    <a:cubicBezTo>
                      <a:pt x="290" y="128"/>
                      <a:pt x="290" y="129"/>
                      <a:pt x="292" y="130"/>
                    </a:cubicBezTo>
                    <a:close/>
                    <a:moveTo>
                      <a:pt x="245" y="60"/>
                    </a:moveTo>
                    <a:cubicBezTo>
                      <a:pt x="250" y="62"/>
                      <a:pt x="254" y="64"/>
                      <a:pt x="258" y="67"/>
                    </a:cubicBezTo>
                    <a:cubicBezTo>
                      <a:pt x="257" y="61"/>
                      <a:pt x="253" y="62"/>
                      <a:pt x="251" y="58"/>
                    </a:cubicBezTo>
                    <a:cubicBezTo>
                      <a:pt x="250" y="56"/>
                      <a:pt x="251" y="55"/>
                      <a:pt x="250" y="55"/>
                    </a:cubicBezTo>
                    <a:cubicBezTo>
                      <a:pt x="249" y="54"/>
                      <a:pt x="249" y="56"/>
                      <a:pt x="247" y="55"/>
                    </a:cubicBezTo>
                    <a:cubicBezTo>
                      <a:pt x="243" y="52"/>
                      <a:pt x="238" y="49"/>
                      <a:pt x="235" y="43"/>
                    </a:cubicBezTo>
                    <a:cubicBezTo>
                      <a:pt x="237" y="44"/>
                      <a:pt x="240" y="46"/>
                      <a:pt x="240" y="44"/>
                    </a:cubicBezTo>
                    <a:cubicBezTo>
                      <a:pt x="239" y="43"/>
                      <a:pt x="240" y="45"/>
                      <a:pt x="239" y="45"/>
                    </a:cubicBezTo>
                    <a:cubicBezTo>
                      <a:pt x="238" y="44"/>
                      <a:pt x="238" y="41"/>
                      <a:pt x="238" y="41"/>
                    </a:cubicBezTo>
                    <a:cubicBezTo>
                      <a:pt x="239" y="42"/>
                      <a:pt x="241" y="40"/>
                      <a:pt x="242" y="39"/>
                    </a:cubicBezTo>
                    <a:cubicBezTo>
                      <a:pt x="240" y="38"/>
                      <a:pt x="237" y="38"/>
                      <a:pt x="235" y="36"/>
                    </a:cubicBezTo>
                    <a:cubicBezTo>
                      <a:pt x="235" y="38"/>
                      <a:pt x="232" y="36"/>
                      <a:pt x="232" y="36"/>
                    </a:cubicBezTo>
                    <a:cubicBezTo>
                      <a:pt x="233" y="37"/>
                      <a:pt x="233" y="38"/>
                      <a:pt x="234" y="39"/>
                    </a:cubicBezTo>
                    <a:cubicBezTo>
                      <a:pt x="234" y="40"/>
                      <a:pt x="233" y="40"/>
                      <a:pt x="232" y="41"/>
                    </a:cubicBezTo>
                    <a:cubicBezTo>
                      <a:pt x="234" y="42"/>
                      <a:pt x="234" y="43"/>
                      <a:pt x="233" y="44"/>
                    </a:cubicBezTo>
                    <a:cubicBezTo>
                      <a:pt x="231" y="43"/>
                      <a:pt x="229" y="41"/>
                      <a:pt x="226" y="42"/>
                    </a:cubicBezTo>
                    <a:cubicBezTo>
                      <a:pt x="224" y="39"/>
                      <a:pt x="227" y="32"/>
                      <a:pt x="219" y="33"/>
                    </a:cubicBezTo>
                    <a:cubicBezTo>
                      <a:pt x="219" y="36"/>
                      <a:pt x="218" y="36"/>
                      <a:pt x="216" y="35"/>
                    </a:cubicBezTo>
                    <a:cubicBezTo>
                      <a:pt x="217" y="40"/>
                      <a:pt x="224" y="35"/>
                      <a:pt x="223" y="40"/>
                    </a:cubicBezTo>
                    <a:cubicBezTo>
                      <a:pt x="221" y="39"/>
                      <a:pt x="220" y="39"/>
                      <a:pt x="217" y="39"/>
                    </a:cubicBezTo>
                    <a:cubicBezTo>
                      <a:pt x="216" y="40"/>
                      <a:pt x="217" y="41"/>
                      <a:pt x="217" y="42"/>
                    </a:cubicBezTo>
                    <a:cubicBezTo>
                      <a:pt x="216" y="40"/>
                      <a:pt x="214" y="40"/>
                      <a:pt x="213" y="40"/>
                    </a:cubicBezTo>
                    <a:cubicBezTo>
                      <a:pt x="214" y="39"/>
                      <a:pt x="212" y="39"/>
                      <a:pt x="212" y="38"/>
                    </a:cubicBezTo>
                    <a:cubicBezTo>
                      <a:pt x="214" y="37"/>
                      <a:pt x="214" y="39"/>
                      <a:pt x="214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2" y="35"/>
                      <a:pt x="212" y="33"/>
                      <a:pt x="211" y="33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8" y="31"/>
                      <a:pt x="202" y="34"/>
                      <a:pt x="201" y="29"/>
                    </a:cubicBezTo>
                    <a:cubicBezTo>
                      <a:pt x="200" y="29"/>
                      <a:pt x="199" y="29"/>
                      <a:pt x="199" y="27"/>
                    </a:cubicBezTo>
                    <a:cubicBezTo>
                      <a:pt x="201" y="27"/>
                      <a:pt x="201" y="28"/>
                      <a:pt x="203" y="29"/>
                    </a:cubicBezTo>
                    <a:cubicBezTo>
                      <a:pt x="203" y="27"/>
                      <a:pt x="204" y="27"/>
                      <a:pt x="205" y="28"/>
                    </a:cubicBezTo>
                    <a:cubicBezTo>
                      <a:pt x="205" y="27"/>
                      <a:pt x="203" y="26"/>
                      <a:pt x="204" y="26"/>
                    </a:cubicBezTo>
                    <a:cubicBezTo>
                      <a:pt x="210" y="26"/>
                      <a:pt x="212" y="28"/>
                      <a:pt x="217" y="27"/>
                    </a:cubicBezTo>
                    <a:cubicBezTo>
                      <a:pt x="216" y="26"/>
                      <a:pt x="217" y="25"/>
                      <a:pt x="218" y="24"/>
                    </a:cubicBezTo>
                    <a:cubicBezTo>
                      <a:pt x="219" y="26"/>
                      <a:pt x="219" y="24"/>
                      <a:pt x="220" y="24"/>
                    </a:cubicBezTo>
                    <a:cubicBezTo>
                      <a:pt x="219" y="27"/>
                      <a:pt x="223" y="28"/>
                      <a:pt x="222" y="31"/>
                    </a:cubicBezTo>
                    <a:cubicBezTo>
                      <a:pt x="223" y="31"/>
                      <a:pt x="223" y="30"/>
                      <a:pt x="224" y="30"/>
                    </a:cubicBezTo>
                    <a:cubicBezTo>
                      <a:pt x="223" y="29"/>
                      <a:pt x="222" y="28"/>
                      <a:pt x="224" y="27"/>
                    </a:cubicBezTo>
                    <a:cubicBezTo>
                      <a:pt x="224" y="28"/>
                      <a:pt x="225" y="27"/>
                      <a:pt x="225" y="29"/>
                    </a:cubicBezTo>
                    <a:cubicBezTo>
                      <a:pt x="228" y="28"/>
                      <a:pt x="226" y="25"/>
                      <a:pt x="225" y="24"/>
                    </a:cubicBezTo>
                    <a:cubicBezTo>
                      <a:pt x="225" y="24"/>
                      <a:pt x="226" y="23"/>
                      <a:pt x="226" y="23"/>
                    </a:cubicBezTo>
                    <a:cubicBezTo>
                      <a:pt x="225" y="22"/>
                      <a:pt x="223" y="21"/>
                      <a:pt x="221" y="21"/>
                    </a:cubicBezTo>
                    <a:cubicBezTo>
                      <a:pt x="221" y="22"/>
                      <a:pt x="221" y="23"/>
                      <a:pt x="220" y="23"/>
                    </a:cubicBezTo>
                    <a:cubicBezTo>
                      <a:pt x="219" y="22"/>
                      <a:pt x="217" y="21"/>
                      <a:pt x="216" y="22"/>
                    </a:cubicBezTo>
                    <a:cubicBezTo>
                      <a:pt x="216" y="20"/>
                      <a:pt x="214" y="20"/>
                      <a:pt x="213" y="18"/>
                    </a:cubicBezTo>
                    <a:cubicBezTo>
                      <a:pt x="215" y="18"/>
                      <a:pt x="216" y="18"/>
                      <a:pt x="216" y="17"/>
                    </a:cubicBezTo>
                    <a:cubicBezTo>
                      <a:pt x="215" y="17"/>
                      <a:pt x="215" y="15"/>
                      <a:pt x="213" y="16"/>
                    </a:cubicBezTo>
                    <a:cubicBezTo>
                      <a:pt x="212" y="17"/>
                      <a:pt x="213" y="18"/>
                      <a:pt x="212" y="18"/>
                    </a:cubicBezTo>
                    <a:cubicBezTo>
                      <a:pt x="211" y="17"/>
                      <a:pt x="211" y="17"/>
                      <a:pt x="210" y="18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07" y="17"/>
                      <a:pt x="208" y="18"/>
                      <a:pt x="207" y="18"/>
                    </a:cubicBezTo>
                    <a:cubicBezTo>
                      <a:pt x="206" y="18"/>
                      <a:pt x="205" y="18"/>
                      <a:pt x="204" y="19"/>
                    </a:cubicBezTo>
                    <a:cubicBezTo>
                      <a:pt x="204" y="18"/>
                      <a:pt x="205" y="17"/>
                      <a:pt x="204" y="17"/>
                    </a:cubicBezTo>
                    <a:cubicBezTo>
                      <a:pt x="203" y="17"/>
                      <a:pt x="203" y="18"/>
                      <a:pt x="203" y="18"/>
                    </a:cubicBezTo>
                    <a:cubicBezTo>
                      <a:pt x="202" y="16"/>
                      <a:pt x="199" y="14"/>
                      <a:pt x="198" y="13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199" y="12"/>
                      <a:pt x="201" y="12"/>
                      <a:pt x="202" y="12"/>
                    </a:cubicBezTo>
                    <a:cubicBezTo>
                      <a:pt x="201" y="10"/>
                      <a:pt x="199" y="10"/>
                      <a:pt x="198" y="9"/>
                    </a:cubicBezTo>
                    <a:cubicBezTo>
                      <a:pt x="198" y="10"/>
                      <a:pt x="197" y="12"/>
                      <a:pt x="198" y="14"/>
                    </a:cubicBezTo>
                    <a:cubicBezTo>
                      <a:pt x="196" y="15"/>
                      <a:pt x="195" y="16"/>
                      <a:pt x="193" y="14"/>
                    </a:cubicBezTo>
                    <a:cubicBezTo>
                      <a:pt x="192" y="16"/>
                      <a:pt x="190" y="16"/>
                      <a:pt x="190" y="17"/>
                    </a:cubicBezTo>
                    <a:cubicBezTo>
                      <a:pt x="191" y="19"/>
                      <a:pt x="193" y="18"/>
                      <a:pt x="194" y="19"/>
                    </a:cubicBezTo>
                    <a:cubicBezTo>
                      <a:pt x="192" y="21"/>
                      <a:pt x="194" y="25"/>
                      <a:pt x="196" y="26"/>
                    </a:cubicBezTo>
                    <a:cubicBezTo>
                      <a:pt x="195" y="27"/>
                      <a:pt x="194" y="26"/>
                      <a:pt x="192" y="26"/>
                    </a:cubicBezTo>
                    <a:cubicBezTo>
                      <a:pt x="191" y="29"/>
                      <a:pt x="194" y="29"/>
                      <a:pt x="193" y="30"/>
                    </a:cubicBezTo>
                    <a:cubicBezTo>
                      <a:pt x="192" y="30"/>
                      <a:pt x="192" y="30"/>
                      <a:pt x="191" y="31"/>
                    </a:cubicBezTo>
                    <a:cubicBezTo>
                      <a:pt x="190" y="28"/>
                      <a:pt x="186" y="29"/>
                      <a:pt x="185" y="26"/>
                    </a:cubicBezTo>
                    <a:cubicBezTo>
                      <a:pt x="187" y="26"/>
                      <a:pt x="188" y="28"/>
                      <a:pt x="189" y="26"/>
                    </a:cubicBezTo>
                    <a:cubicBezTo>
                      <a:pt x="189" y="26"/>
                      <a:pt x="188" y="26"/>
                      <a:pt x="188" y="25"/>
                    </a:cubicBezTo>
                    <a:cubicBezTo>
                      <a:pt x="185" y="23"/>
                      <a:pt x="181" y="25"/>
                      <a:pt x="178" y="23"/>
                    </a:cubicBezTo>
                    <a:cubicBezTo>
                      <a:pt x="175" y="24"/>
                      <a:pt x="169" y="22"/>
                      <a:pt x="166" y="20"/>
                    </a:cubicBezTo>
                    <a:cubicBezTo>
                      <a:pt x="167" y="19"/>
                      <a:pt x="169" y="19"/>
                      <a:pt x="170" y="20"/>
                    </a:cubicBezTo>
                    <a:cubicBezTo>
                      <a:pt x="171" y="18"/>
                      <a:pt x="167" y="18"/>
                      <a:pt x="169" y="17"/>
                    </a:cubicBezTo>
                    <a:cubicBezTo>
                      <a:pt x="171" y="17"/>
                      <a:pt x="173" y="18"/>
                      <a:pt x="174" y="17"/>
                    </a:cubicBezTo>
                    <a:cubicBezTo>
                      <a:pt x="172" y="16"/>
                      <a:pt x="172" y="14"/>
                      <a:pt x="169" y="14"/>
                    </a:cubicBezTo>
                    <a:cubicBezTo>
                      <a:pt x="171" y="13"/>
                      <a:pt x="174" y="15"/>
                      <a:pt x="176" y="14"/>
                    </a:cubicBezTo>
                    <a:cubicBezTo>
                      <a:pt x="175" y="11"/>
                      <a:pt x="171" y="11"/>
                      <a:pt x="168" y="10"/>
                    </a:cubicBezTo>
                    <a:cubicBezTo>
                      <a:pt x="169" y="10"/>
                      <a:pt x="170" y="10"/>
                      <a:pt x="170" y="9"/>
                    </a:cubicBezTo>
                    <a:cubicBezTo>
                      <a:pt x="169" y="9"/>
                      <a:pt x="168" y="8"/>
                      <a:pt x="167" y="8"/>
                    </a:cubicBezTo>
                    <a:cubicBezTo>
                      <a:pt x="167" y="9"/>
                      <a:pt x="166" y="9"/>
                      <a:pt x="166" y="9"/>
                    </a:cubicBezTo>
                    <a:cubicBezTo>
                      <a:pt x="165" y="9"/>
                      <a:pt x="165" y="7"/>
                      <a:pt x="166" y="6"/>
                    </a:cubicBezTo>
                    <a:cubicBezTo>
                      <a:pt x="165" y="5"/>
                      <a:pt x="164" y="7"/>
                      <a:pt x="163" y="5"/>
                    </a:cubicBezTo>
                    <a:cubicBezTo>
                      <a:pt x="165" y="5"/>
                      <a:pt x="164" y="1"/>
                      <a:pt x="164" y="1"/>
                    </a:cubicBezTo>
                    <a:cubicBezTo>
                      <a:pt x="160" y="0"/>
                      <a:pt x="159" y="1"/>
                      <a:pt x="156" y="1"/>
                    </a:cubicBezTo>
                    <a:cubicBezTo>
                      <a:pt x="155" y="2"/>
                      <a:pt x="156" y="4"/>
                      <a:pt x="155" y="5"/>
                    </a:cubicBezTo>
                    <a:cubicBezTo>
                      <a:pt x="156" y="5"/>
                      <a:pt x="157" y="5"/>
                      <a:pt x="157" y="6"/>
                    </a:cubicBezTo>
                    <a:cubicBezTo>
                      <a:pt x="156" y="6"/>
                      <a:pt x="156" y="7"/>
                      <a:pt x="156" y="7"/>
                    </a:cubicBezTo>
                    <a:cubicBezTo>
                      <a:pt x="156" y="7"/>
                      <a:pt x="157" y="7"/>
                      <a:pt x="157" y="8"/>
                    </a:cubicBezTo>
                    <a:cubicBezTo>
                      <a:pt x="158" y="11"/>
                      <a:pt x="155" y="12"/>
                      <a:pt x="157" y="14"/>
                    </a:cubicBezTo>
                    <a:cubicBezTo>
                      <a:pt x="156" y="15"/>
                      <a:pt x="153" y="15"/>
                      <a:pt x="153" y="17"/>
                    </a:cubicBezTo>
                    <a:cubicBezTo>
                      <a:pt x="155" y="17"/>
                      <a:pt x="156" y="17"/>
                      <a:pt x="157" y="18"/>
                    </a:cubicBezTo>
                    <a:cubicBezTo>
                      <a:pt x="155" y="18"/>
                      <a:pt x="156" y="20"/>
                      <a:pt x="155" y="20"/>
                    </a:cubicBezTo>
                    <a:cubicBezTo>
                      <a:pt x="152" y="21"/>
                      <a:pt x="150" y="18"/>
                      <a:pt x="149" y="20"/>
                    </a:cubicBezTo>
                    <a:cubicBezTo>
                      <a:pt x="151" y="21"/>
                      <a:pt x="154" y="20"/>
                      <a:pt x="154" y="23"/>
                    </a:cubicBezTo>
                    <a:cubicBezTo>
                      <a:pt x="152" y="23"/>
                      <a:pt x="149" y="21"/>
                      <a:pt x="148" y="23"/>
                    </a:cubicBezTo>
                    <a:cubicBezTo>
                      <a:pt x="148" y="25"/>
                      <a:pt x="150" y="24"/>
                      <a:pt x="149" y="26"/>
                    </a:cubicBezTo>
                    <a:cubicBezTo>
                      <a:pt x="147" y="26"/>
                      <a:pt x="148" y="24"/>
                      <a:pt x="146" y="25"/>
                    </a:cubicBezTo>
                    <a:cubicBezTo>
                      <a:pt x="145" y="28"/>
                      <a:pt x="149" y="26"/>
                      <a:pt x="148" y="28"/>
                    </a:cubicBezTo>
                    <a:cubicBezTo>
                      <a:pt x="147" y="28"/>
                      <a:pt x="147" y="28"/>
                      <a:pt x="146" y="27"/>
                    </a:cubicBezTo>
                    <a:cubicBezTo>
                      <a:pt x="145" y="28"/>
                      <a:pt x="146" y="29"/>
                      <a:pt x="145" y="29"/>
                    </a:cubicBezTo>
                    <a:cubicBezTo>
                      <a:pt x="143" y="29"/>
                      <a:pt x="142" y="27"/>
                      <a:pt x="143" y="26"/>
                    </a:cubicBezTo>
                    <a:cubicBezTo>
                      <a:pt x="142" y="25"/>
                      <a:pt x="141" y="25"/>
                      <a:pt x="140" y="25"/>
                    </a:cubicBezTo>
                    <a:cubicBezTo>
                      <a:pt x="140" y="23"/>
                      <a:pt x="142" y="24"/>
                      <a:pt x="142" y="23"/>
                    </a:cubicBezTo>
                    <a:cubicBezTo>
                      <a:pt x="140" y="22"/>
                      <a:pt x="139" y="19"/>
                      <a:pt x="141" y="18"/>
                    </a:cubicBezTo>
                    <a:cubicBezTo>
                      <a:pt x="141" y="19"/>
                      <a:pt x="140" y="20"/>
                      <a:pt x="141" y="20"/>
                    </a:cubicBezTo>
                    <a:cubicBezTo>
                      <a:pt x="141" y="18"/>
                      <a:pt x="142" y="18"/>
                      <a:pt x="144" y="18"/>
                    </a:cubicBezTo>
                    <a:cubicBezTo>
                      <a:pt x="143" y="17"/>
                      <a:pt x="142" y="15"/>
                      <a:pt x="140" y="16"/>
                    </a:cubicBezTo>
                    <a:cubicBezTo>
                      <a:pt x="139" y="17"/>
                      <a:pt x="139" y="18"/>
                      <a:pt x="139" y="18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7" y="17"/>
                      <a:pt x="136" y="17"/>
                      <a:pt x="136" y="16"/>
                    </a:cubicBezTo>
                    <a:cubicBezTo>
                      <a:pt x="134" y="16"/>
                      <a:pt x="132" y="17"/>
                      <a:pt x="131" y="16"/>
                    </a:cubicBezTo>
                    <a:cubicBezTo>
                      <a:pt x="132" y="16"/>
                      <a:pt x="132" y="14"/>
                      <a:pt x="133" y="14"/>
                    </a:cubicBezTo>
                    <a:cubicBezTo>
                      <a:pt x="134" y="14"/>
                      <a:pt x="133" y="16"/>
                      <a:pt x="134" y="16"/>
                    </a:cubicBezTo>
                    <a:cubicBezTo>
                      <a:pt x="135" y="12"/>
                      <a:pt x="130" y="14"/>
                      <a:pt x="128" y="14"/>
                    </a:cubicBezTo>
                    <a:cubicBezTo>
                      <a:pt x="128" y="12"/>
                      <a:pt x="131" y="10"/>
                      <a:pt x="134" y="12"/>
                    </a:cubicBezTo>
                    <a:cubicBezTo>
                      <a:pt x="134" y="10"/>
                      <a:pt x="134" y="10"/>
                      <a:pt x="134" y="8"/>
                    </a:cubicBezTo>
                    <a:cubicBezTo>
                      <a:pt x="139" y="5"/>
                      <a:pt x="146" y="9"/>
                      <a:pt x="149" y="5"/>
                    </a:cubicBezTo>
                    <a:cubicBezTo>
                      <a:pt x="143" y="4"/>
                      <a:pt x="133" y="8"/>
                      <a:pt x="128" y="7"/>
                    </a:cubicBezTo>
                    <a:cubicBezTo>
                      <a:pt x="129" y="7"/>
                      <a:pt x="129" y="6"/>
                      <a:pt x="129" y="5"/>
                    </a:cubicBezTo>
                    <a:cubicBezTo>
                      <a:pt x="123" y="4"/>
                      <a:pt x="121" y="5"/>
                      <a:pt x="116" y="4"/>
                    </a:cubicBezTo>
                    <a:cubicBezTo>
                      <a:pt x="117" y="3"/>
                      <a:pt x="119" y="5"/>
                      <a:pt x="121" y="3"/>
                    </a:cubicBezTo>
                    <a:cubicBezTo>
                      <a:pt x="119" y="3"/>
                      <a:pt x="119" y="2"/>
                      <a:pt x="119" y="1"/>
                    </a:cubicBezTo>
                    <a:cubicBezTo>
                      <a:pt x="118" y="1"/>
                      <a:pt x="116" y="4"/>
                      <a:pt x="115" y="2"/>
                    </a:cubicBezTo>
                    <a:cubicBezTo>
                      <a:pt x="115" y="1"/>
                      <a:pt x="116" y="1"/>
                      <a:pt x="11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3"/>
                      <a:pt x="113" y="0"/>
                      <a:pt x="115" y="2"/>
                    </a:cubicBezTo>
                    <a:cubicBezTo>
                      <a:pt x="114" y="3"/>
                      <a:pt x="110" y="3"/>
                      <a:pt x="110" y="1"/>
                    </a:cubicBezTo>
                    <a:cubicBezTo>
                      <a:pt x="105" y="1"/>
                      <a:pt x="103" y="4"/>
                      <a:pt x="101" y="6"/>
                    </a:cubicBezTo>
                    <a:cubicBezTo>
                      <a:pt x="95" y="4"/>
                      <a:pt x="93" y="11"/>
                      <a:pt x="87" y="8"/>
                    </a:cubicBezTo>
                    <a:cubicBezTo>
                      <a:pt x="86" y="10"/>
                      <a:pt x="86" y="13"/>
                      <a:pt x="87" y="14"/>
                    </a:cubicBezTo>
                    <a:cubicBezTo>
                      <a:pt x="86" y="16"/>
                      <a:pt x="83" y="17"/>
                      <a:pt x="80" y="18"/>
                    </a:cubicBezTo>
                    <a:cubicBezTo>
                      <a:pt x="81" y="17"/>
                      <a:pt x="82" y="16"/>
                      <a:pt x="81" y="14"/>
                    </a:cubicBezTo>
                    <a:cubicBezTo>
                      <a:pt x="80" y="14"/>
                      <a:pt x="79" y="13"/>
                      <a:pt x="80" y="11"/>
                    </a:cubicBezTo>
                    <a:cubicBezTo>
                      <a:pt x="76" y="12"/>
                      <a:pt x="73" y="14"/>
                      <a:pt x="71" y="14"/>
                    </a:cubicBezTo>
                    <a:cubicBezTo>
                      <a:pt x="72" y="14"/>
                      <a:pt x="70" y="13"/>
                      <a:pt x="69" y="13"/>
                    </a:cubicBezTo>
                    <a:cubicBezTo>
                      <a:pt x="63" y="15"/>
                      <a:pt x="60" y="23"/>
                      <a:pt x="55" y="24"/>
                    </a:cubicBezTo>
                    <a:cubicBezTo>
                      <a:pt x="54" y="26"/>
                      <a:pt x="53" y="27"/>
                      <a:pt x="53" y="28"/>
                    </a:cubicBezTo>
                    <a:cubicBezTo>
                      <a:pt x="47" y="29"/>
                      <a:pt x="45" y="35"/>
                      <a:pt x="42" y="39"/>
                    </a:cubicBezTo>
                    <a:cubicBezTo>
                      <a:pt x="40" y="37"/>
                      <a:pt x="37" y="38"/>
                      <a:pt x="36" y="36"/>
                    </a:cubicBezTo>
                    <a:cubicBezTo>
                      <a:pt x="30" y="41"/>
                      <a:pt x="20" y="43"/>
                      <a:pt x="20" y="54"/>
                    </a:cubicBezTo>
                    <a:cubicBezTo>
                      <a:pt x="21" y="54"/>
                      <a:pt x="21" y="56"/>
                      <a:pt x="21" y="58"/>
                    </a:cubicBezTo>
                    <a:cubicBezTo>
                      <a:pt x="20" y="59"/>
                      <a:pt x="18" y="59"/>
                      <a:pt x="18" y="62"/>
                    </a:cubicBezTo>
                    <a:cubicBezTo>
                      <a:pt x="16" y="64"/>
                      <a:pt x="13" y="66"/>
                      <a:pt x="14" y="70"/>
                    </a:cubicBezTo>
                    <a:cubicBezTo>
                      <a:pt x="11" y="72"/>
                      <a:pt x="9" y="76"/>
                      <a:pt x="9" y="80"/>
                    </a:cubicBezTo>
                    <a:cubicBezTo>
                      <a:pt x="2" y="84"/>
                      <a:pt x="0" y="98"/>
                      <a:pt x="9" y="99"/>
                    </a:cubicBezTo>
                    <a:cubicBezTo>
                      <a:pt x="17" y="100"/>
                      <a:pt x="22" y="90"/>
                      <a:pt x="27" y="87"/>
                    </a:cubicBezTo>
                    <a:cubicBezTo>
                      <a:pt x="29" y="80"/>
                      <a:pt x="36" y="80"/>
                      <a:pt x="39" y="75"/>
                    </a:cubicBezTo>
                    <a:cubicBezTo>
                      <a:pt x="39" y="76"/>
                      <a:pt x="40" y="76"/>
                      <a:pt x="40" y="76"/>
                    </a:cubicBezTo>
                    <a:cubicBezTo>
                      <a:pt x="41" y="71"/>
                      <a:pt x="47" y="75"/>
                      <a:pt x="49" y="77"/>
                    </a:cubicBezTo>
                    <a:cubicBezTo>
                      <a:pt x="54" y="77"/>
                      <a:pt x="58" y="79"/>
                      <a:pt x="62" y="79"/>
                    </a:cubicBezTo>
                    <a:cubicBezTo>
                      <a:pt x="70" y="79"/>
                      <a:pt x="74" y="74"/>
                      <a:pt x="79" y="71"/>
                    </a:cubicBezTo>
                    <a:cubicBezTo>
                      <a:pt x="81" y="66"/>
                      <a:pt x="84" y="64"/>
                      <a:pt x="89" y="62"/>
                    </a:cubicBezTo>
                    <a:cubicBezTo>
                      <a:pt x="90" y="62"/>
                      <a:pt x="90" y="64"/>
                      <a:pt x="91" y="63"/>
                    </a:cubicBezTo>
                    <a:cubicBezTo>
                      <a:pt x="94" y="61"/>
                      <a:pt x="98" y="61"/>
                      <a:pt x="100" y="59"/>
                    </a:cubicBezTo>
                    <a:cubicBezTo>
                      <a:pt x="101" y="59"/>
                      <a:pt x="100" y="61"/>
                      <a:pt x="102" y="60"/>
                    </a:cubicBezTo>
                    <a:cubicBezTo>
                      <a:pt x="109" y="57"/>
                      <a:pt x="113" y="47"/>
                      <a:pt x="122" y="49"/>
                    </a:cubicBezTo>
                    <a:cubicBezTo>
                      <a:pt x="122" y="51"/>
                      <a:pt x="123" y="51"/>
                      <a:pt x="124" y="52"/>
                    </a:cubicBezTo>
                    <a:cubicBezTo>
                      <a:pt x="136" y="49"/>
                      <a:pt x="145" y="55"/>
                      <a:pt x="157" y="53"/>
                    </a:cubicBezTo>
                    <a:cubicBezTo>
                      <a:pt x="159" y="55"/>
                      <a:pt x="164" y="54"/>
                      <a:pt x="166" y="58"/>
                    </a:cubicBezTo>
                    <a:cubicBezTo>
                      <a:pt x="173" y="56"/>
                      <a:pt x="177" y="63"/>
                      <a:pt x="181" y="60"/>
                    </a:cubicBezTo>
                    <a:cubicBezTo>
                      <a:pt x="181" y="60"/>
                      <a:pt x="182" y="61"/>
                      <a:pt x="182" y="62"/>
                    </a:cubicBezTo>
                    <a:cubicBezTo>
                      <a:pt x="184" y="62"/>
                      <a:pt x="183" y="61"/>
                      <a:pt x="185" y="62"/>
                    </a:cubicBezTo>
                    <a:cubicBezTo>
                      <a:pt x="184" y="60"/>
                      <a:pt x="185" y="59"/>
                      <a:pt x="187" y="59"/>
                    </a:cubicBezTo>
                    <a:cubicBezTo>
                      <a:pt x="192" y="62"/>
                      <a:pt x="195" y="67"/>
                      <a:pt x="201" y="70"/>
                    </a:cubicBezTo>
                    <a:cubicBezTo>
                      <a:pt x="203" y="70"/>
                      <a:pt x="203" y="69"/>
                      <a:pt x="204" y="68"/>
                    </a:cubicBezTo>
                    <a:cubicBezTo>
                      <a:pt x="204" y="69"/>
                      <a:pt x="205" y="70"/>
                      <a:pt x="205" y="71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10" y="75"/>
                      <a:pt x="216" y="75"/>
                      <a:pt x="220" y="78"/>
                    </a:cubicBezTo>
                    <a:cubicBezTo>
                      <a:pt x="220" y="74"/>
                      <a:pt x="226" y="76"/>
                      <a:pt x="225" y="78"/>
                    </a:cubicBezTo>
                    <a:cubicBezTo>
                      <a:pt x="226" y="78"/>
                      <a:pt x="227" y="78"/>
                      <a:pt x="227" y="78"/>
                    </a:cubicBezTo>
                    <a:cubicBezTo>
                      <a:pt x="235" y="83"/>
                      <a:pt x="242" y="90"/>
                      <a:pt x="251" y="92"/>
                    </a:cubicBezTo>
                    <a:cubicBezTo>
                      <a:pt x="250" y="90"/>
                      <a:pt x="249" y="88"/>
                      <a:pt x="250" y="86"/>
                    </a:cubicBezTo>
                    <a:cubicBezTo>
                      <a:pt x="244" y="81"/>
                      <a:pt x="237" y="78"/>
                      <a:pt x="231" y="74"/>
                    </a:cubicBezTo>
                    <a:cubicBezTo>
                      <a:pt x="229" y="77"/>
                      <a:pt x="224" y="73"/>
                      <a:pt x="225" y="70"/>
                    </a:cubicBezTo>
                    <a:cubicBezTo>
                      <a:pt x="222" y="68"/>
                      <a:pt x="219" y="66"/>
                      <a:pt x="217" y="63"/>
                    </a:cubicBezTo>
                    <a:cubicBezTo>
                      <a:pt x="212" y="63"/>
                      <a:pt x="208" y="61"/>
                      <a:pt x="205" y="58"/>
                    </a:cubicBezTo>
                    <a:cubicBezTo>
                      <a:pt x="205" y="59"/>
                      <a:pt x="203" y="58"/>
                      <a:pt x="202" y="58"/>
                    </a:cubicBezTo>
                    <a:cubicBezTo>
                      <a:pt x="198" y="55"/>
                      <a:pt x="188" y="56"/>
                      <a:pt x="184" y="52"/>
                    </a:cubicBezTo>
                    <a:cubicBezTo>
                      <a:pt x="185" y="52"/>
                      <a:pt x="184" y="51"/>
                      <a:pt x="185" y="50"/>
                    </a:cubicBezTo>
                    <a:cubicBezTo>
                      <a:pt x="183" y="50"/>
                      <a:pt x="182" y="48"/>
                      <a:pt x="181" y="47"/>
                    </a:cubicBezTo>
                    <a:cubicBezTo>
                      <a:pt x="179" y="48"/>
                      <a:pt x="177" y="46"/>
                      <a:pt x="176" y="45"/>
                    </a:cubicBezTo>
                    <a:cubicBezTo>
                      <a:pt x="177" y="45"/>
                      <a:pt x="176" y="43"/>
                      <a:pt x="177" y="43"/>
                    </a:cubicBezTo>
                    <a:cubicBezTo>
                      <a:pt x="177" y="44"/>
                      <a:pt x="177" y="46"/>
                      <a:pt x="179" y="45"/>
                    </a:cubicBezTo>
                    <a:cubicBezTo>
                      <a:pt x="179" y="43"/>
                      <a:pt x="181" y="45"/>
                      <a:pt x="182" y="43"/>
                    </a:cubicBezTo>
                    <a:cubicBezTo>
                      <a:pt x="182" y="42"/>
                      <a:pt x="180" y="44"/>
                      <a:pt x="180" y="42"/>
                    </a:cubicBezTo>
                    <a:cubicBezTo>
                      <a:pt x="180" y="41"/>
                      <a:pt x="181" y="41"/>
                      <a:pt x="182" y="41"/>
                    </a:cubicBezTo>
                    <a:cubicBezTo>
                      <a:pt x="182" y="41"/>
                      <a:pt x="183" y="42"/>
                      <a:pt x="182" y="43"/>
                    </a:cubicBezTo>
                    <a:cubicBezTo>
                      <a:pt x="185" y="43"/>
                      <a:pt x="186" y="43"/>
                      <a:pt x="188" y="42"/>
                    </a:cubicBezTo>
                    <a:cubicBezTo>
                      <a:pt x="190" y="44"/>
                      <a:pt x="191" y="46"/>
                      <a:pt x="192" y="48"/>
                    </a:cubicBezTo>
                    <a:cubicBezTo>
                      <a:pt x="197" y="46"/>
                      <a:pt x="199" y="51"/>
                      <a:pt x="204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7" y="49"/>
                      <a:pt x="208" y="49"/>
                      <a:pt x="209" y="48"/>
                    </a:cubicBezTo>
                    <a:cubicBezTo>
                      <a:pt x="213" y="48"/>
                      <a:pt x="213" y="53"/>
                      <a:pt x="211" y="55"/>
                    </a:cubicBezTo>
                    <a:cubicBezTo>
                      <a:pt x="212" y="55"/>
                      <a:pt x="212" y="55"/>
                      <a:pt x="212" y="56"/>
                    </a:cubicBezTo>
                    <a:cubicBezTo>
                      <a:pt x="214" y="57"/>
                      <a:pt x="214" y="56"/>
                      <a:pt x="216" y="56"/>
                    </a:cubicBezTo>
                    <a:cubicBezTo>
                      <a:pt x="216" y="54"/>
                      <a:pt x="216" y="51"/>
                      <a:pt x="216" y="51"/>
                    </a:cubicBezTo>
                    <a:cubicBezTo>
                      <a:pt x="220" y="52"/>
                      <a:pt x="223" y="57"/>
                      <a:pt x="227" y="55"/>
                    </a:cubicBezTo>
                    <a:cubicBezTo>
                      <a:pt x="225" y="54"/>
                      <a:pt x="224" y="55"/>
                      <a:pt x="223" y="54"/>
                    </a:cubicBezTo>
                    <a:cubicBezTo>
                      <a:pt x="226" y="53"/>
                      <a:pt x="227" y="51"/>
                      <a:pt x="228" y="54"/>
                    </a:cubicBezTo>
                    <a:cubicBezTo>
                      <a:pt x="229" y="56"/>
                      <a:pt x="227" y="55"/>
                      <a:pt x="227" y="57"/>
                    </a:cubicBezTo>
                    <a:cubicBezTo>
                      <a:pt x="228" y="57"/>
                      <a:pt x="229" y="57"/>
                      <a:pt x="229" y="58"/>
                    </a:cubicBezTo>
                    <a:cubicBezTo>
                      <a:pt x="229" y="59"/>
                      <a:pt x="228" y="61"/>
                      <a:pt x="229" y="62"/>
                    </a:cubicBezTo>
                    <a:cubicBezTo>
                      <a:pt x="231" y="62"/>
                      <a:pt x="233" y="64"/>
                      <a:pt x="235" y="64"/>
                    </a:cubicBezTo>
                    <a:cubicBezTo>
                      <a:pt x="237" y="64"/>
                      <a:pt x="235" y="62"/>
                      <a:pt x="237" y="62"/>
                    </a:cubicBezTo>
                    <a:cubicBezTo>
                      <a:pt x="238" y="63"/>
                      <a:pt x="236" y="64"/>
                      <a:pt x="237" y="64"/>
                    </a:cubicBezTo>
                    <a:cubicBezTo>
                      <a:pt x="237" y="63"/>
                      <a:pt x="238" y="63"/>
                      <a:pt x="239" y="63"/>
                    </a:cubicBezTo>
                    <a:cubicBezTo>
                      <a:pt x="239" y="63"/>
                      <a:pt x="238" y="66"/>
                      <a:pt x="239" y="66"/>
                    </a:cubicBezTo>
                    <a:cubicBezTo>
                      <a:pt x="240" y="63"/>
                      <a:pt x="242" y="66"/>
                      <a:pt x="242" y="67"/>
                    </a:cubicBezTo>
                    <a:cubicBezTo>
                      <a:pt x="243" y="65"/>
                      <a:pt x="243" y="65"/>
                      <a:pt x="245" y="64"/>
                    </a:cubicBezTo>
                    <a:cubicBezTo>
                      <a:pt x="249" y="66"/>
                      <a:pt x="252" y="68"/>
                      <a:pt x="258" y="70"/>
                    </a:cubicBezTo>
                    <a:cubicBezTo>
                      <a:pt x="257" y="67"/>
                      <a:pt x="255" y="67"/>
                      <a:pt x="252" y="67"/>
                    </a:cubicBezTo>
                    <a:cubicBezTo>
                      <a:pt x="250" y="64"/>
                      <a:pt x="246" y="63"/>
                      <a:pt x="245" y="60"/>
                    </a:cubicBezTo>
                    <a:cubicBezTo>
                      <a:pt x="246" y="60"/>
                      <a:pt x="246" y="58"/>
                      <a:pt x="246" y="58"/>
                    </a:cubicBezTo>
                    <a:cubicBezTo>
                      <a:pt x="247" y="59"/>
                      <a:pt x="246" y="59"/>
                      <a:pt x="245" y="60"/>
                    </a:cubicBezTo>
                    <a:close/>
                    <a:moveTo>
                      <a:pt x="195" y="19"/>
                    </a:moveTo>
                    <a:cubicBezTo>
                      <a:pt x="194" y="19"/>
                      <a:pt x="195" y="16"/>
                      <a:pt x="194" y="17"/>
                    </a:cubicBezTo>
                    <a:cubicBezTo>
                      <a:pt x="194" y="16"/>
                      <a:pt x="195" y="16"/>
                      <a:pt x="196" y="16"/>
                    </a:cubicBezTo>
                    <a:cubicBezTo>
                      <a:pt x="196" y="17"/>
                      <a:pt x="195" y="18"/>
                      <a:pt x="195" y="19"/>
                    </a:cubicBezTo>
                    <a:close/>
                    <a:moveTo>
                      <a:pt x="68" y="22"/>
                    </a:moveTo>
                    <a:cubicBezTo>
                      <a:pt x="64" y="21"/>
                      <a:pt x="65" y="18"/>
                      <a:pt x="69" y="16"/>
                    </a:cubicBezTo>
                    <a:cubicBezTo>
                      <a:pt x="69" y="17"/>
                      <a:pt x="67" y="20"/>
                      <a:pt x="68" y="22"/>
                    </a:cubicBezTo>
                    <a:close/>
                    <a:moveTo>
                      <a:pt x="158" y="20"/>
                    </a:moveTo>
                    <a:cubicBezTo>
                      <a:pt x="158" y="18"/>
                      <a:pt x="158" y="18"/>
                      <a:pt x="159" y="18"/>
                    </a:cubicBezTo>
                    <a:cubicBezTo>
                      <a:pt x="159" y="19"/>
                      <a:pt x="159" y="20"/>
                      <a:pt x="158" y="20"/>
                    </a:cubicBezTo>
                    <a:close/>
                    <a:moveTo>
                      <a:pt x="182" y="51"/>
                    </a:moveTo>
                    <a:cubicBezTo>
                      <a:pt x="180" y="50"/>
                      <a:pt x="177" y="51"/>
                      <a:pt x="177" y="50"/>
                    </a:cubicBezTo>
                    <a:cubicBezTo>
                      <a:pt x="179" y="50"/>
                      <a:pt x="181" y="50"/>
                      <a:pt x="182" y="51"/>
                    </a:cubicBezTo>
                    <a:close/>
                    <a:moveTo>
                      <a:pt x="177" y="57"/>
                    </a:moveTo>
                    <a:cubicBezTo>
                      <a:pt x="176" y="58"/>
                      <a:pt x="175" y="58"/>
                      <a:pt x="173" y="57"/>
                    </a:cubicBezTo>
                    <a:cubicBezTo>
                      <a:pt x="174" y="56"/>
                      <a:pt x="175" y="58"/>
                      <a:pt x="177" y="57"/>
                    </a:cubicBezTo>
                    <a:close/>
                    <a:moveTo>
                      <a:pt x="171" y="42"/>
                    </a:moveTo>
                    <a:cubicBezTo>
                      <a:pt x="173" y="40"/>
                      <a:pt x="172" y="40"/>
                      <a:pt x="171" y="39"/>
                    </a:cubicBezTo>
                    <a:cubicBezTo>
                      <a:pt x="174" y="38"/>
                      <a:pt x="174" y="41"/>
                      <a:pt x="178" y="41"/>
                    </a:cubicBezTo>
                    <a:cubicBezTo>
                      <a:pt x="176" y="44"/>
                      <a:pt x="174" y="41"/>
                      <a:pt x="171" y="42"/>
                    </a:cubicBezTo>
                    <a:close/>
                    <a:moveTo>
                      <a:pt x="218" y="42"/>
                    </a:moveTo>
                    <a:cubicBezTo>
                      <a:pt x="220" y="42"/>
                      <a:pt x="221" y="42"/>
                      <a:pt x="222" y="43"/>
                    </a:cubicBezTo>
                    <a:cubicBezTo>
                      <a:pt x="220" y="43"/>
                      <a:pt x="219" y="45"/>
                      <a:pt x="218" y="45"/>
                    </a:cubicBezTo>
                    <a:cubicBezTo>
                      <a:pt x="218" y="44"/>
                      <a:pt x="218" y="42"/>
                      <a:pt x="218" y="42"/>
                    </a:cubicBezTo>
                    <a:close/>
                    <a:moveTo>
                      <a:pt x="224" y="53"/>
                    </a:moveTo>
                    <a:cubicBezTo>
                      <a:pt x="223" y="53"/>
                      <a:pt x="222" y="51"/>
                      <a:pt x="223" y="50"/>
                    </a:cubicBezTo>
                    <a:cubicBezTo>
                      <a:pt x="224" y="50"/>
                      <a:pt x="225" y="52"/>
                      <a:pt x="224" y="53"/>
                    </a:cubicBezTo>
                    <a:close/>
                    <a:moveTo>
                      <a:pt x="224" y="50"/>
                    </a:moveTo>
                    <a:cubicBezTo>
                      <a:pt x="224" y="49"/>
                      <a:pt x="224" y="49"/>
                      <a:pt x="224" y="48"/>
                    </a:cubicBezTo>
                    <a:cubicBezTo>
                      <a:pt x="222" y="49"/>
                      <a:pt x="221" y="47"/>
                      <a:pt x="220" y="46"/>
                    </a:cubicBezTo>
                    <a:cubicBezTo>
                      <a:pt x="220" y="45"/>
                      <a:pt x="221" y="45"/>
                      <a:pt x="222" y="44"/>
                    </a:cubicBezTo>
                    <a:cubicBezTo>
                      <a:pt x="222" y="45"/>
                      <a:pt x="222" y="45"/>
                      <a:pt x="222" y="46"/>
                    </a:cubicBezTo>
                    <a:cubicBezTo>
                      <a:pt x="224" y="46"/>
                      <a:pt x="223" y="44"/>
                      <a:pt x="223" y="43"/>
                    </a:cubicBezTo>
                    <a:cubicBezTo>
                      <a:pt x="225" y="43"/>
                      <a:pt x="227" y="44"/>
                      <a:pt x="228" y="45"/>
                    </a:cubicBezTo>
                    <a:cubicBezTo>
                      <a:pt x="227" y="46"/>
                      <a:pt x="227" y="45"/>
                      <a:pt x="226" y="45"/>
                    </a:cubicBezTo>
                    <a:cubicBezTo>
                      <a:pt x="223" y="48"/>
                      <a:pt x="229" y="48"/>
                      <a:pt x="229" y="52"/>
                    </a:cubicBezTo>
                    <a:cubicBezTo>
                      <a:pt x="226" y="52"/>
                      <a:pt x="226" y="49"/>
                      <a:pt x="224" y="50"/>
                    </a:cubicBezTo>
                    <a:close/>
                    <a:moveTo>
                      <a:pt x="240" y="64"/>
                    </a:moveTo>
                    <a:cubicBezTo>
                      <a:pt x="239" y="64"/>
                      <a:pt x="239" y="62"/>
                      <a:pt x="238" y="62"/>
                    </a:cubicBezTo>
                    <a:cubicBezTo>
                      <a:pt x="238" y="62"/>
                      <a:pt x="238" y="61"/>
                      <a:pt x="238" y="61"/>
                    </a:cubicBezTo>
                    <a:cubicBezTo>
                      <a:pt x="240" y="61"/>
                      <a:pt x="239" y="62"/>
                      <a:pt x="240" y="61"/>
                    </a:cubicBezTo>
                    <a:cubicBezTo>
                      <a:pt x="240" y="62"/>
                      <a:pt x="240" y="63"/>
                      <a:pt x="240" y="64"/>
                    </a:cubicBezTo>
                    <a:close/>
                    <a:moveTo>
                      <a:pt x="180" y="14"/>
                    </a:moveTo>
                    <a:cubicBezTo>
                      <a:pt x="178" y="16"/>
                      <a:pt x="180" y="17"/>
                      <a:pt x="179" y="18"/>
                    </a:cubicBezTo>
                    <a:cubicBezTo>
                      <a:pt x="182" y="19"/>
                      <a:pt x="181" y="19"/>
                      <a:pt x="180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3" y="15"/>
                      <a:pt x="183" y="14"/>
                      <a:pt x="184" y="13"/>
                    </a:cubicBezTo>
                    <a:cubicBezTo>
                      <a:pt x="182" y="13"/>
                      <a:pt x="180" y="13"/>
                      <a:pt x="178" y="13"/>
                    </a:cubicBezTo>
                    <a:cubicBezTo>
                      <a:pt x="177" y="14"/>
                      <a:pt x="179" y="13"/>
                      <a:pt x="180" y="14"/>
                    </a:cubicBezTo>
                    <a:close/>
                    <a:moveTo>
                      <a:pt x="213" y="29"/>
                    </a:moveTo>
                    <a:cubicBezTo>
                      <a:pt x="213" y="30"/>
                      <a:pt x="213" y="30"/>
                      <a:pt x="213" y="29"/>
                    </a:cubicBezTo>
                    <a:cubicBezTo>
                      <a:pt x="213" y="29"/>
                      <a:pt x="212" y="28"/>
                      <a:pt x="211" y="29"/>
                    </a:cubicBezTo>
                    <a:cubicBezTo>
                      <a:pt x="212" y="29"/>
                      <a:pt x="212" y="30"/>
                      <a:pt x="212" y="31"/>
                    </a:cubicBezTo>
                    <a:cubicBezTo>
                      <a:pt x="213" y="31"/>
                      <a:pt x="212" y="29"/>
                      <a:pt x="213" y="29"/>
                    </a:cubicBezTo>
                    <a:close/>
                    <a:moveTo>
                      <a:pt x="286" y="96"/>
                    </a:moveTo>
                    <a:cubicBezTo>
                      <a:pt x="286" y="93"/>
                      <a:pt x="286" y="91"/>
                      <a:pt x="284" y="89"/>
                    </a:cubicBezTo>
                    <a:cubicBezTo>
                      <a:pt x="285" y="91"/>
                      <a:pt x="284" y="95"/>
                      <a:pt x="286" y="96"/>
                    </a:cubicBezTo>
                    <a:close/>
                    <a:moveTo>
                      <a:pt x="274" y="109"/>
                    </a:moveTo>
                    <a:cubicBezTo>
                      <a:pt x="276" y="111"/>
                      <a:pt x="278" y="113"/>
                      <a:pt x="280" y="115"/>
                    </a:cubicBezTo>
                    <a:cubicBezTo>
                      <a:pt x="279" y="112"/>
                      <a:pt x="276" y="109"/>
                      <a:pt x="274" y="109"/>
                    </a:cubicBezTo>
                    <a:close/>
                    <a:moveTo>
                      <a:pt x="273" y="80"/>
                    </a:moveTo>
                    <a:cubicBezTo>
                      <a:pt x="274" y="79"/>
                      <a:pt x="273" y="79"/>
                      <a:pt x="273" y="77"/>
                    </a:cubicBezTo>
                    <a:cubicBezTo>
                      <a:pt x="275" y="78"/>
                      <a:pt x="275" y="78"/>
                      <a:pt x="275" y="77"/>
                    </a:cubicBezTo>
                    <a:cubicBezTo>
                      <a:pt x="274" y="77"/>
                      <a:pt x="274" y="76"/>
                      <a:pt x="273" y="76"/>
                    </a:cubicBezTo>
                    <a:cubicBezTo>
                      <a:pt x="273" y="75"/>
                      <a:pt x="275" y="75"/>
                      <a:pt x="275" y="74"/>
                    </a:cubicBezTo>
                    <a:cubicBezTo>
                      <a:pt x="273" y="73"/>
                      <a:pt x="271" y="67"/>
                      <a:pt x="267" y="67"/>
                    </a:cubicBezTo>
                    <a:cubicBezTo>
                      <a:pt x="261" y="68"/>
                      <a:pt x="269" y="75"/>
                      <a:pt x="271" y="76"/>
                    </a:cubicBezTo>
                    <a:cubicBezTo>
                      <a:pt x="268" y="80"/>
                      <a:pt x="277" y="80"/>
                      <a:pt x="273" y="85"/>
                    </a:cubicBezTo>
                    <a:cubicBezTo>
                      <a:pt x="276" y="85"/>
                      <a:pt x="277" y="87"/>
                      <a:pt x="277" y="90"/>
                    </a:cubicBezTo>
                    <a:cubicBezTo>
                      <a:pt x="279" y="91"/>
                      <a:pt x="279" y="92"/>
                      <a:pt x="281" y="93"/>
                    </a:cubicBezTo>
                    <a:cubicBezTo>
                      <a:pt x="280" y="91"/>
                      <a:pt x="281" y="90"/>
                      <a:pt x="283" y="90"/>
                    </a:cubicBezTo>
                    <a:cubicBezTo>
                      <a:pt x="282" y="85"/>
                      <a:pt x="278" y="83"/>
                      <a:pt x="276" y="79"/>
                    </a:cubicBezTo>
                    <a:cubicBezTo>
                      <a:pt x="276" y="80"/>
                      <a:pt x="274" y="79"/>
                      <a:pt x="273" y="8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221869" y="2479726"/>
              <a:ext cx="892493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3200">
                  <a:solidFill>
                    <a:srgbClr val="3F89CD"/>
                  </a:solidFill>
                  <a:ea charset="-128" panose="020b0500000000000000" pitchFamily="34" typeface="Yu Gothic Medium"/>
                </a:rPr>
                <a:t>50%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39055" y="1734229"/>
            <a:ext cx="1833107" cy="1875743"/>
            <a:chOff x="1674474" y="1834242"/>
            <a:chExt cx="1833107" cy="1875743"/>
          </a:xfrm>
        </p:grpSpPr>
        <p:grpSp>
          <p:nvGrpSpPr>
            <p:cNvPr id="15" name="组合 14"/>
            <p:cNvGrpSpPr/>
            <p:nvPr/>
          </p:nvGrpSpPr>
          <p:grpSpPr>
            <a:xfrm>
              <a:off x="1674474" y="1834242"/>
              <a:ext cx="1833107" cy="1875743"/>
              <a:chOff x="1674474" y="1834242"/>
              <a:chExt cx="1647370" cy="1685686"/>
            </a:xfrm>
          </p:grpSpPr>
          <p:graphicFrame>
            <p:nvGraphicFramePr>
              <p:cNvPr id="17" name="图表 16"/>
              <p:cNvGraphicFramePr/>
              <p:nvPr>
                <p:extLst>
                  <p:ext uri="{D42A27DB-BD31-4B8C-83A1-F6EECF244321}">
                    <p14:modId val="2708215779"/>
                  </p:ext>
                </p:extLst>
              </p:nvPr>
            </p:nvGraphicFramePr>
            <p:xfrm>
              <a:off x="1674474" y="1834242"/>
              <a:ext cx="1647370" cy="1685686"/>
            </p:xfrm>
            <a:graphic>
              <a:graphicData uri="http://schemas.openxmlformats.org/drawingml/2006/chart">
                <c:chart xmlns:c="http://schemas.openxmlformats.org/drawingml/2006/chart" r:id="rId4"/>
              </a:graphicData>
            </a:graphic>
          </p:graphicFrame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 flipV="1">
                <a:off x="1925865" y="2862408"/>
                <a:ext cx="1144588" cy="498475"/>
              </a:xfrm>
              <a:custGeom>
                <a:gdLst>
                  <a:gd fmla="*/ 191 w 302" name="T0"/>
                  <a:gd fmla="*/ 13 h 130" name="T1"/>
                  <a:gd fmla="*/ 58 w 302" name="T2"/>
                  <a:gd fmla="*/ 20 h 130" name="T3"/>
                  <a:gd fmla="*/ 243 w 302" name="T4"/>
                  <a:gd fmla="*/ 38 h 130" name="T5"/>
                  <a:gd fmla="*/ 230 w 302" name="T6"/>
                  <a:gd fmla="*/ 30 h 130" name="T7"/>
                  <a:gd fmla="*/ 264 w 302" name="T8"/>
                  <a:gd fmla="*/ 47 h 130" name="T9"/>
                  <a:gd fmla="*/ 250 w 302" name="T10"/>
                  <a:gd fmla="*/ 43 h 130" name="T11"/>
                  <a:gd fmla="*/ 258 w 302" name="T12"/>
                  <a:gd fmla="*/ 55 h 130" name="T13"/>
                  <a:gd fmla="*/ 273 w 302" name="T14"/>
                  <a:gd fmla="*/ 55 h 130" name="T15"/>
                  <a:gd fmla="*/ 217 w 302" name="T16"/>
                  <a:gd fmla="*/ 59 h 130" name="T17"/>
                  <a:gd fmla="*/ 227 w 302" name="T18"/>
                  <a:gd fmla="*/ 63 h 130" name="T19"/>
                  <a:gd fmla="*/ 246 w 302" name="T20"/>
                  <a:gd fmla="*/ 77 h 130" name="T21"/>
                  <a:gd fmla="*/ 289 w 302" name="T22"/>
                  <a:gd fmla="*/ 80 h 130" name="T23"/>
                  <a:gd fmla="*/ 289 w 302" name="T24"/>
                  <a:gd fmla="*/ 97 h 130" name="T25"/>
                  <a:gd fmla="*/ 291 w 302" name="T26"/>
                  <a:gd fmla="*/ 127 h 130" name="T27"/>
                  <a:gd fmla="*/ 247 w 302" name="T28"/>
                  <a:gd fmla="*/ 55 h 130" name="T29"/>
                  <a:gd fmla="*/ 235 w 302" name="T30"/>
                  <a:gd fmla="*/ 36 h 130" name="T31"/>
                  <a:gd fmla="*/ 219 w 302" name="T32"/>
                  <a:gd fmla="*/ 33 h 130" name="T33"/>
                  <a:gd fmla="*/ 212 w 302" name="T34"/>
                  <a:gd fmla="*/ 38 h 130" name="T35"/>
                  <a:gd fmla="*/ 199 w 302" name="T36"/>
                  <a:gd fmla="*/ 27 h 130" name="T37"/>
                  <a:gd fmla="*/ 220 w 302" name="T38"/>
                  <a:gd fmla="*/ 24 h 130" name="T39"/>
                  <a:gd fmla="*/ 226 w 302" name="T40"/>
                  <a:gd fmla="*/ 23 h 130" name="T41"/>
                  <a:gd fmla="*/ 213 w 302" name="T42"/>
                  <a:gd fmla="*/ 16 h 130" name="T43"/>
                  <a:gd fmla="*/ 204 w 302" name="T44"/>
                  <a:gd fmla="*/ 19 h 130" name="T45"/>
                  <a:gd fmla="*/ 198 w 302" name="T46"/>
                  <a:gd fmla="*/ 9 h 130" name="T47"/>
                  <a:gd fmla="*/ 192 w 302" name="T48"/>
                  <a:gd fmla="*/ 26 h 130" name="T49"/>
                  <a:gd fmla="*/ 178 w 302" name="T50"/>
                  <a:gd fmla="*/ 23 h 130" name="T51"/>
                  <a:gd fmla="*/ 176 w 302" name="T52"/>
                  <a:gd fmla="*/ 14 h 130" name="T53"/>
                  <a:gd fmla="*/ 163 w 302" name="T54"/>
                  <a:gd fmla="*/ 5 h 130" name="T55"/>
                  <a:gd fmla="*/ 157 w 302" name="T56"/>
                  <a:gd fmla="*/ 8 h 130" name="T57"/>
                  <a:gd fmla="*/ 154 w 302" name="T58"/>
                  <a:gd fmla="*/ 23 h 130" name="T59"/>
                  <a:gd fmla="*/ 145 w 302" name="T60"/>
                  <a:gd fmla="*/ 29 h 130" name="T61"/>
                  <a:gd fmla="*/ 144 w 302" name="T62"/>
                  <a:gd fmla="*/ 18 h 130" name="T63"/>
                  <a:gd fmla="*/ 133 w 302" name="T64"/>
                  <a:gd fmla="*/ 14 h 130" name="T65"/>
                  <a:gd fmla="*/ 128 w 302" name="T66"/>
                  <a:gd fmla="*/ 7 h 130" name="T67"/>
                  <a:gd fmla="*/ 117 w 302" name="T68"/>
                  <a:gd fmla="*/ 0 h 130" name="T69"/>
                  <a:gd fmla="*/ 87 w 302" name="T70"/>
                  <a:gd fmla="*/ 8 h 130" name="T71"/>
                  <a:gd fmla="*/ 69 w 302" name="T72"/>
                  <a:gd fmla="*/ 13 h 130" name="T73"/>
                  <a:gd fmla="*/ 21 w 302" name="T74"/>
                  <a:gd fmla="*/ 58 h 130" name="T75"/>
                  <a:gd fmla="*/ 39 w 302" name="T76"/>
                  <a:gd fmla="*/ 75 h 130" name="T77"/>
                  <a:gd fmla="*/ 91 w 302" name="T78"/>
                  <a:gd fmla="*/ 63 h 130" name="T79"/>
                  <a:gd fmla="*/ 166 w 302" name="T80"/>
                  <a:gd fmla="*/ 58 h 130" name="T81"/>
                  <a:gd fmla="*/ 204 w 302" name="T82"/>
                  <a:gd fmla="*/ 68 h 130" name="T83"/>
                  <a:gd fmla="*/ 251 w 302" name="T84"/>
                  <a:gd fmla="*/ 92 h 130" name="T85"/>
                  <a:gd fmla="*/ 202 w 302" name="T86"/>
                  <a:gd fmla="*/ 58 h 130" name="T87"/>
                  <a:gd fmla="*/ 179 w 302" name="T88"/>
                  <a:gd fmla="*/ 45 h 130" name="T89"/>
                  <a:gd fmla="*/ 192 w 302" name="T90"/>
                  <a:gd fmla="*/ 48 h 130" name="T91"/>
                  <a:gd fmla="*/ 216 w 302" name="T92"/>
                  <a:gd fmla="*/ 56 h 130" name="T93"/>
                  <a:gd fmla="*/ 229 w 302" name="T94"/>
                  <a:gd fmla="*/ 58 h 130" name="T95"/>
                  <a:gd fmla="*/ 239 w 302" name="T96"/>
                  <a:gd fmla="*/ 66 h 130" name="T97"/>
                  <a:gd fmla="*/ 246 w 302" name="T98"/>
                  <a:gd fmla="*/ 58 h 130" name="T99"/>
                  <a:gd fmla="*/ 68 w 302" name="T100"/>
                  <a:gd fmla="*/ 22 h 130" name="T101"/>
                  <a:gd fmla="*/ 182 w 302" name="T102"/>
                  <a:gd fmla="*/ 51 h 130" name="T103"/>
                  <a:gd fmla="*/ 171 w 302" name="T104"/>
                  <a:gd fmla="*/ 42 h 130" name="T105"/>
                  <a:gd fmla="*/ 218 w 302" name="T106"/>
                  <a:gd fmla="*/ 45 h 130" name="T107"/>
                  <a:gd fmla="*/ 224 w 302" name="T108"/>
                  <a:gd fmla="*/ 48 h 130" name="T109"/>
                  <a:gd fmla="*/ 226 w 302" name="T110"/>
                  <a:gd fmla="*/ 45 h 130" name="T111"/>
                  <a:gd fmla="*/ 240 w 302" name="T112"/>
                  <a:gd fmla="*/ 61 h 130" name="T113"/>
                  <a:gd fmla="*/ 184 w 302" name="T114"/>
                  <a:gd fmla="*/ 13 h 130" name="T115"/>
                  <a:gd fmla="*/ 212 w 302" name="T116"/>
                  <a:gd fmla="*/ 31 h 130" name="T117"/>
                  <a:gd fmla="*/ 280 w 302" name="T118"/>
                  <a:gd fmla="*/ 115 h 130" name="T119"/>
                  <a:gd fmla="*/ 275 w 302" name="T120"/>
                  <a:gd fmla="*/ 74 h 130" name="T121"/>
                  <a:gd fmla="*/ 283 w 302" name="T122"/>
                  <a:gd fmla="*/ 90 h 13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30" w="302">
                    <a:moveTo>
                      <a:pt x="92" y="6"/>
                    </a:moveTo>
                    <a:cubicBezTo>
                      <a:pt x="91" y="6"/>
                      <a:pt x="90" y="6"/>
                      <a:pt x="90" y="7"/>
                    </a:cubicBezTo>
                    <a:cubicBezTo>
                      <a:pt x="91" y="8"/>
                      <a:pt x="92" y="7"/>
                      <a:pt x="92" y="6"/>
                    </a:cubicBezTo>
                    <a:close/>
                    <a:moveTo>
                      <a:pt x="191" y="13"/>
                    </a:moveTo>
                    <a:cubicBezTo>
                      <a:pt x="193" y="13"/>
                      <a:pt x="193" y="10"/>
                      <a:pt x="191" y="10"/>
                    </a:cubicBezTo>
                    <a:cubicBezTo>
                      <a:pt x="191" y="11"/>
                      <a:pt x="192" y="11"/>
                      <a:pt x="191" y="13"/>
                    </a:cubicBezTo>
                    <a:close/>
                    <a:moveTo>
                      <a:pt x="147" y="17"/>
                    </a:moveTo>
                    <a:cubicBezTo>
                      <a:pt x="148" y="18"/>
                      <a:pt x="150" y="18"/>
                      <a:pt x="153" y="18"/>
                    </a:cubicBezTo>
                    <a:cubicBezTo>
                      <a:pt x="153" y="17"/>
                      <a:pt x="153" y="16"/>
                      <a:pt x="153" y="15"/>
                    </a:cubicBezTo>
                    <a:cubicBezTo>
                      <a:pt x="150" y="15"/>
                      <a:pt x="147" y="13"/>
                      <a:pt x="147" y="17"/>
                    </a:cubicBezTo>
                    <a:close/>
                    <a:moveTo>
                      <a:pt x="62" y="15"/>
                    </a:moveTo>
                    <a:cubicBezTo>
                      <a:pt x="61" y="17"/>
                      <a:pt x="58" y="17"/>
                      <a:pt x="58" y="20"/>
                    </a:cubicBezTo>
                    <a:cubicBezTo>
                      <a:pt x="60" y="19"/>
                      <a:pt x="63" y="17"/>
                      <a:pt x="62" y="15"/>
                    </a:cubicBezTo>
                    <a:close/>
                    <a:moveTo>
                      <a:pt x="183" y="19"/>
                    </a:moveTo>
                    <a:cubicBezTo>
                      <a:pt x="185" y="17"/>
                      <a:pt x="186" y="22"/>
                      <a:pt x="188" y="20"/>
                    </a:cubicBezTo>
                    <a:cubicBezTo>
                      <a:pt x="188" y="19"/>
                      <a:pt x="184" y="17"/>
                      <a:pt x="183" y="19"/>
                    </a:cubicBezTo>
                    <a:close/>
                    <a:moveTo>
                      <a:pt x="235" y="32"/>
                    </a:moveTo>
                    <a:cubicBezTo>
                      <a:pt x="237" y="34"/>
                      <a:pt x="239" y="37"/>
                      <a:pt x="243" y="38"/>
                    </a:cubicBezTo>
                    <a:cubicBezTo>
                      <a:pt x="244" y="37"/>
                      <a:pt x="243" y="35"/>
                      <a:pt x="244" y="35"/>
                    </a:cubicBezTo>
                    <a:cubicBezTo>
                      <a:pt x="245" y="35"/>
                      <a:pt x="246" y="37"/>
                      <a:pt x="247" y="36"/>
                    </a:cubicBezTo>
                    <a:cubicBezTo>
                      <a:pt x="246" y="35"/>
                      <a:pt x="245" y="33"/>
                      <a:pt x="242" y="33"/>
                    </a:cubicBezTo>
                    <a:cubicBezTo>
                      <a:pt x="242" y="34"/>
                      <a:pt x="242" y="35"/>
                      <a:pt x="242" y="35"/>
                    </a:cubicBezTo>
                    <a:cubicBezTo>
                      <a:pt x="240" y="34"/>
                      <a:pt x="240" y="32"/>
                      <a:pt x="240" y="31"/>
                    </a:cubicBezTo>
                    <a:cubicBezTo>
                      <a:pt x="236" y="28"/>
                      <a:pt x="233" y="30"/>
                      <a:pt x="230" y="30"/>
                    </a:cubicBezTo>
                    <a:cubicBezTo>
                      <a:pt x="230" y="33"/>
                      <a:pt x="233" y="33"/>
                      <a:pt x="235" y="32"/>
                    </a:cubicBezTo>
                    <a:close/>
                    <a:moveTo>
                      <a:pt x="226" y="34"/>
                    </a:moveTo>
                    <a:cubicBezTo>
                      <a:pt x="226" y="34"/>
                      <a:pt x="227" y="34"/>
                      <a:pt x="227" y="33"/>
                    </a:cubicBezTo>
                    <a:cubicBezTo>
                      <a:pt x="227" y="33"/>
                      <a:pt x="226" y="32"/>
                      <a:pt x="226" y="32"/>
                    </a:cubicBezTo>
                    <a:lnTo>
                      <a:pt x="226" y="34"/>
                    </a:lnTo>
                    <a:close/>
                    <a:moveTo>
                      <a:pt x="264" y="47"/>
                    </a:moveTo>
                    <a:cubicBezTo>
                      <a:pt x="262" y="43"/>
                      <a:pt x="258" y="41"/>
                      <a:pt x="256" y="39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4" y="44"/>
                      <a:pt x="259" y="45"/>
                      <a:pt x="264" y="47"/>
                    </a:cubicBezTo>
                    <a:close/>
                    <a:moveTo>
                      <a:pt x="253" y="44"/>
                    </a:moveTo>
                    <a:cubicBezTo>
                      <a:pt x="252" y="43"/>
                      <a:pt x="252" y="42"/>
                      <a:pt x="251" y="41"/>
                    </a:cubicBezTo>
                    <a:cubicBezTo>
                      <a:pt x="250" y="42"/>
                      <a:pt x="250" y="42"/>
                      <a:pt x="250" y="43"/>
                    </a:cubicBezTo>
                    <a:cubicBezTo>
                      <a:pt x="252" y="42"/>
                      <a:pt x="251" y="44"/>
                      <a:pt x="253" y="44"/>
                    </a:cubicBezTo>
                    <a:close/>
                    <a:moveTo>
                      <a:pt x="183" y="45"/>
                    </a:moveTo>
                    <a:cubicBezTo>
                      <a:pt x="184" y="45"/>
                      <a:pt x="183" y="46"/>
                      <a:pt x="184" y="46"/>
                    </a:cubicBezTo>
                    <a:cubicBezTo>
                      <a:pt x="184" y="46"/>
                      <a:pt x="185" y="46"/>
                      <a:pt x="186" y="46"/>
                    </a:cubicBezTo>
                    <a:cubicBezTo>
                      <a:pt x="186" y="44"/>
                      <a:pt x="184" y="45"/>
                      <a:pt x="183" y="45"/>
                    </a:cubicBezTo>
                    <a:close/>
                    <a:moveTo>
                      <a:pt x="258" y="55"/>
                    </a:moveTo>
                    <a:cubicBezTo>
                      <a:pt x="257" y="55"/>
                      <a:pt x="257" y="56"/>
                      <a:pt x="256" y="56"/>
                    </a:cubicBezTo>
                    <a:cubicBezTo>
                      <a:pt x="256" y="57"/>
                      <a:pt x="256" y="58"/>
                      <a:pt x="257" y="59"/>
                    </a:cubicBezTo>
                    <a:cubicBezTo>
                      <a:pt x="257" y="58"/>
                      <a:pt x="259" y="59"/>
                      <a:pt x="259" y="58"/>
                    </a:cubicBezTo>
                    <a:cubicBezTo>
                      <a:pt x="258" y="57"/>
                      <a:pt x="259" y="56"/>
                      <a:pt x="258" y="55"/>
                    </a:cubicBezTo>
                    <a:close/>
                    <a:moveTo>
                      <a:pt x="274" y="57"/>
                    </a:moveTo>
                    <a:cubicBezTo>
                      <a:pt x="274" y="56"/>
                      <a:pt x="274" y="55"/>
                      <a:pt x="273" y="55"/>
                    </a:cubicBezTo>
                    <a:cubicBezTo>
                      <a:pt x="273" y="56"/>
                      <a:pt x="272" y="56"/>
                      <a:pt x="272" y="57"/>
                    </a:cubicBezTo>
                    <a:cubicBezTo>
                      <a:pt x="273" y="57"/>
                      <a:pt x="273" y="57"/>
                      <a:pt x="274" y="57"/>
                    </a:cubicBezTo>
                    <a:close/>
                    <a:moveTo>
                      <a:pt x="20" y="57"/>
                    </a:moveTo>
                    <a:cubicBezTo>
                      <a:pt x="18" y="56"/>
                      <a:pt x="17" y="57"/>
                      <a:pt x="17" y="58"/>
                    </a:cubicBezTo>
                    <a:cubicBezTo>
                      <a:pt x="18" y="58"/>
                      <a:pt x="19" y="58"/>
                      <a:pt x="20" y="57"/>
                    </a:cubicBezTo>
                    <a:close/>
                    <a:moveTo>
                      <a:pt x="217" y="59"/>
                    </a:moveTo>
                    <a:cubicBezTo>
                      <a:pt x="217" y="59"/>
                      <a:pt x="217" y="60"/>
                      <a:pt x="218" y="60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7" y="58"/>
                      <a:pt x="217" y="59"/>
                      <a:pt x="217" y="59"/>
                    </a:cubicBezTo>
                    <a:close/>
                    <a:moveTo>
                      <a:pt x="227" y="63"/>
                    </a:moveTo>
                    <a:cubicBezTo>
                      <a:pt x="227" y="64"/>
                      <a:pt x="228" y="65"/>
                      <a:pt x="229" y="66"/>
                    </a:cubicBezTo>
                    <a:cubicBezTo>
                      <a:pt x="229" y="64"/>
                      <a:pt x="229" y="63"/>
                      <a:pt x="227" y="63"/>
                    </a:cubicBezTo>
                    <a:close/>
                    <a:moveTo>
                      <a:pt x="260" y="70"/>
                    </a:moveTo>
                    <a:cubicBezTo>
                      <a:pt x="261" y="73"/>
                      <a:pt x="266" y="76"/>
                      <a:pt x="270" y="77"/>
                    </a:cubicBezTo>
                    <a:cubicBezTo>
                      <a:pt x="268" y="73"/>
                      <a:pt x="264" y="70"/>
                      <a:pt x="260" y="70"/>
                    </a:cubicBezTo>
                    <a:close/>
                    <a:moveTo>
                      <a:pt x="246" y="77"/>
                    </a:moveTo>
                    <a:cubicBezTo>
                      <a:pt x="245" y="74"/>
                      <a:pt x="240" y="72"/>
                      <a:pt x="238" y="71"/>
                    </a:cubicBezTo>
                    <a:cubicBezTo>
                      <a:pt x="240" y="74"/>
                      <a:pt x="243" y="75"/>
                      <a:pt x="246" y="77"/>
                    </a:cubicBezTo>
                    <a:close/>
                    <a:moveTo>
                      <a:pt x="198" y="72"/>
                    </a:moveTo>
                    <a:cubicBezTo>
                      <a:pt x="199" y="75"/>
                      <a:pt x="203" y="75"/>
                      <a:pt x="205" y="77"/>
                    </a:cubicBezTo>
                    <a:cubicBezTo>
                      <a:pt x="204" y="74"/>
                      <a:pt x="202" y="72"/>
                      <a:pt x="198" y="72"/>
                    </a:cubicBezTo>
                    <a:close/>
                    <a:moveTo>
                      <a:pt x="289" y="80"/>
                    </a:moveTo>
                    <a:cubicBezTo>
                      <a:pt x="289" y="79"/>
                      <a:pt x="289" y="78"/>
                      <a:pt x="287" y="78"/>
                    </a:cubicBezTo>
                    <a:cubicBezTo>
                      <a:pt x="287" y="79"/>
                      <a:pt x="288" y="80"/>
                      <a:pt x="289" y="80"/>
                    </a:cubicBezTo>
                    <a:close/>
                    <a:moveTo>
                      <a:pt x="286" y="86"/>
                    </a:moveTo>
                    <a:cubicBezTo>
                      <a:pt x="287" y="87"/>
                      <a:pt x="288" y="88"/>
                      <a:pt x="289" y="89"/>
                    </a:cubicBezTo>
                    <a:cubicBezTo>
                      <a:pt x="289" y="85"/>
                      <a:pt x="286" y="81"/>
                      <a:pt x="283" y="81"/>
                    </a:cubicBezTo>
                    <a:cubicBezTo>
                      <a:pt x="284" y="82"/>
                      <a:pt x="286" y="84"/>
                      <a:pt x="286" y="86"/>
                    </a:cubicBezTo>
                    <a:close/>
                    <a:moveTo>
                      <a:pt x="288" y="95"/>
                    </a:moveTo>
                    <a:cubicBezTo>
                      <a:pt x="288" y="96"/>
                      <a:pt x="288" y="96"/>
                      <a:pt x="289" y="97"/>
                    </a:cubicBezTo>
                    <a:cubicBezTo>
                      <a:pt x="290" y="95"/>
                      <a:pt x="289" y="95"/>
                      <a:pt x="288" y="95"/>
                    </a:cubicBezTo>
                    <a:close/>
                    <a:moveTo>
                      <a:pt x="300" y="115"/>
                    </a:moveTo>
                    <a:cubicBezTo>
                      <a:pt x="299" y="116"/>
                      <a:pt x="301" y="117"/>
                      <a:pt x="302" y="118"/>
                    </a:cubicBezTo>
                    <a:cubicBezTo>
                      <a:pt x="301" y="117"/>
                      <a:pt x="301" y="115"/>
                      <a:pt x="300" y="115"/>
                    </a:cubicBezTo>
                    <a:close/>
                    <a:moveTo>
                      <a:pt x="292" y="130"/>
                    </a:moveTo>
                    <a:cubicBezTo>
                      <a:pt x="291" y="129"/>
                      <a:pt x="292" y="127"/>
                      <a:pt x="291" y="127"/>
                    </a:cubicBezTo>
                    <a:cubicBezTo>
                      <a:pt x="290" y="128"/>
                      <a:pt x="290" y="129"/>
                      <a:pt x="292" y="130"/>
                    </a:cubicBezTo>
                    <a:close/>
                    <a:moveTo>
                      <a:pt x="245" y="60"/>
                    </a:moveTo>
                    <a:cubicBezTo>
                      <a:pt x="250" y="62"/>
                      <a:pt x="254" y="64"/>
                      <a:pt x="258" y="67"/>
                    </a:cubicBezTo>
                    <a:cubicBezTo>
                      <a:pt x="257" y="61"/>
                      <a:pt x="253" y="62"/>
                      <a:pt x="251" y="58"/>
                    </a:cubicBezTo>
                    <a:cubicBezTo>
                      <a:pt x="250" y="56"/>
                      <a:pt x="251" y="55"/>
                      <a:pt x="250" y="55"/>
                    </a:cubicBezTo>
                    <a:cubicBezTo>
                      <a:pt x="249" y="54"/>
                      <a:pt x="249" y="56"/>
                      <a:pt x="247" y="55"/>
                    </a:cubicBezTo>
                    <a:cubicBezTo>
                      <a:pt x="243" y="52"/>
                      <a:pt x="238" y="49"/>
                      <a:pt x="235" y="43"/>
                    </a:cubicBezTo>
                    <a:cubicBezTo>
                      <a:pt x="237" y="44"/>
                      <a:pt x="240" y="46"/>
                      <a:pt x="240" y="44"/>
                    </a:cubicBezTo>
                    <a:cubicBezTo>
                      <a:pt x="239" y="43"/>
                      <a:pt x="240" y="45"/>
                      <a:pt x="239" y="45"/>
                    </a:cubicBezTo>
                    <a:cubicBezTo>
                      <a:pt x="238" y="44"/>
                      <a:pt x="238" y="41"/>
                      <a:pt x="238" y="41"/>
                    </a:cubicBezTo>
                    <a:cubicBezTo>
                      <a:pt x="239" y="42"/>
                      <a:pt x="241" y="40"/>
                      <a:pt x="242" y="39"/>
                    </a:cubicBezTo>
                    <a:cubicBezTo>
                      <a:pt x="240" y="38"/>
                      <a:pt x="237" y="38"/>
                      <a:pt x="235" y="36"/>
                    </a:cubicBezTo>
                    <a:cubicBezTo>
                      <a:pt x="235" y="38"/>
                      <a:pt x="232" y="36"/>
                      <a:pt x="232" y="36"/>
                    </a:cubicBezTo>
                    <a:cubicBezTo>
                      <a:pt x="233" y="37"/>
                      <a:pt x="233" y="38"/>
                      <a:pt x="234" y="39"/>
                    </a:cubicBezTo>
                    <a:cubicBezTo>
                      <a:pt x="234" y="40"/>
                      <a:pt x="233" y="40"/>
                      <a:pt x="232" y="41"/>
                    </a:cubicBezTo>
                    <a:cubicBezTo>
                      <a:pt x="234" y="42"/>
                      <a:pt x="234" y="43"/>
                      <a:pt x="233" y="44"/>
                    </a:cubicBezTo>
                    <a:cubicBezTo>
                      <a:pt x="231" y="43"/>
                      <a:pt x="229" y="41"/>
                      <a:pt x="226" y="42"/>
                    </a:cubicBezTo>
                    <a:cubicBezTo>
                      <a:pt x="224" y="39"/>
                      <a:pt x="227" y="32"/>
                      <a:pt x="219" y="33"/>
                    </a:cubicBezTo>
                    <a:cubicBezTo>
                      <a:pt x="219" y="36"/>
                      <a:pt x="218" y="36"/>
                      <a:pt x="216" y="35"/>
                    </a:cubicBezTo>
                    <a:cubicBezTo>
                      <a:pt x="217" y="40"/>
                      <a:pt x="224" y="35"/>
                      <a:pt x="223" y="40"/>
                    </a:cubicBezTo>
                    <a:cubicBezTo>
                      <a:pt x="221" y="39"/>
                      <a:pt x="220" y="39"/>
                      <a:pt x="217" y="39"/>
                    </a:cubicBezTo>
                    <a:cubicBezTo>
                      <a:pt x="216" y="40"/>
                      <a:pt x="217" y="41"/>
                      <a:pt x="217" y="42"/>
                    </a:cubicBezTo>
                    <a:cubicBezTo>
                      <a:pt x="216" y="40"/>
                      <a:pt x="214" y="40"/>
                      <a:pt x="213" y="40"/>
                    </a:cubicBezTo>
                    <a:cubicBezTo>
                      <a:pt x="214" y="39"/>
                      <a:pt x="212" y="39"/>
                      <a:pt x="212" y="38"/>
                    </a:cubicBezTo>
                    <a:cubicBezTo>
                      <a:pt x="214" y="37"/>
                      <a:pt x="214" y="39"/>
                      <a:pt x="214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2" y="35"/>
                      <a:pt x="212" y="33"/>
                      <a:pt x="211" y="33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8" y="31"/>
                      <a:pt x="202" y="34"/>
                      <a:pt x="201" y="29"/>
                    </a:cubicBezTo>
                    <a:cubicBezTo>
                      <a:pt x="200" y="29"/>
                      <a:pt x="199" y="29"/>
                      <a:pt x="199" y="27"/>
                    </a:cubicBezTo>
                    <a:cubicBezTo>
                      <a:pt x="201" y="27"/>
                      <a:pt x="201" y="28"/>
                      <a:pt x="203" y="29"/>
                    </a:cubicBezTo>
                    <a:cubicBezTo>
                      <a:pt x="203" y="27"/>
                      <a:pt x="204" y="27"/>
                      <a:pt x="205" y="28"/>
                    </a:cubicBezTo>
                    <a:cubicBezTo>
                      <a:pt x="205" y="27"/>
                      <a:pt x="203" y="26"/>
                      <a:pt x="204" y="26"/>
                    </a:cubicBezTo>
                    <a:cubicBezTo>
                      <a:pt x="210" y="26"/>
                      <a:pt x="212" y="28"/>
                      <a:pt x="217" y="27"/>
                    </a:cubicBezTo>
                    <a:cubicBezTo>
                      <a:pt x="216" y="26"/>
                      <a:pt x="217" y="25"/>
                      <a:pt x="218" y="24"/>
                    </a:cubicBezTo>
                    <a:cubicBezTo>
                      <a:pt x="219" y="26"/>
                      <a:pt x="219" y="24"/>
                      <a:pt x="220" y="24"/>
                    </a:cubicBezTo>
                    <a:cubicBezTo>
                      <a:pt x="219" y="27"/>
                      <a:pt x="223" y="28"/>
                      <a:pt x="222" y="31"/>
                    </a:cubicBezTo>
                    <a:cubicBezTo>
                      <a:pt x="223" y="31"/>
                      <a:pt x="223" y="30"/>
                      <a:pt x="224" y="30"/>
                    </a:cubicBezTo>
                    <a:cubicBezTo>
                      <a:pt x="223" y="29"/>
                      <a:pt x="222" y="28"/>
                      <a:pt x="224" y="27"/>
                    </a:cubicBezTo>
                    <a:cubicBezTo>
                      <a:pt x="224" y="28"/>
                      <a:pt x="225" y="27"/>
                      <a:pt x="225" y="29"/>
                    </a:cubicBezTo>
                    <a:cubicBezTo>
                      <a:pt x="228" y="28"/>
                      <a:pt x="226" y="25"/>
                      <a:pt x="225" y="24"/>
                    </a:cubicBezTo>
                    <a:cubicBezTo>
                      <a:pt x="225" y="24"/>
                      <a:pt x="226" y="23"/>
                      <a:pt x="226" y="23"/>
                    </a:cubicBezTo>
                    <a:cubicBezTo>
                      <a:pt x="225" y="22"/>
                      <a:pt x="223" y="21"/>
                      <a:pt x="221" y="21"/>
                    </a:cubicBezTo>
                    <a:cubicBezTo>
                      <a:pt x="221" y="22"/>
                      <a:pt x="221" y="23"/>
                      <a:pt x="220" y="23"/>
                    </a:cubicBezTo>
                    <a:cubicBezTo>
                      <a:pt x="219" y="22"/>
                      <a:pt x="217" y="21"/>
                      <a:pt x="216" y="22"/>
                    </a:cubicBezTo>
                    <a:cubicBezTo>
                      <a:pt x="216" y="20"/>
                      <a:pt x="214" y="20"/>
                      <a:pt x="213" y="18"/>
                    </a:cubicBezTo>
                    <a:cubicBezTo>
                      <a:pt x="215" y="18"/>
                      <a:pt x="216" y="18"/>
                      <a:pt x="216" y="17"/>
                    </a:cubicBezTo>
                    <a:cubicBezTo>
                      <a:pt x="215" y="17"/>
                      <a:pt x="215" y="15"/>
                      <a:pt x="213" y="16"/>
                    </a:cubicBezTo>
                    <a:cubicBezTo>
                      <a:pt x="212" y="17"/>
                      <a:pt x="213" y="18"/>
                      <a:pt x="212" y="18"/>
                    </a:cubicBezTo>
                    <a:cubicBezTo>
                      <a:pt x="211" y="17"/>
                      <a:pt x="211" y="17"/>
                      <a:pt x="210" y="18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07" y="17"/>
                      <a:pt x="208" y="18"/>
                      <a:pt x="207" y="18"/>
                    </a:cubicBezTo>
                    <a:cubicBezTo>
                      <a:pt x="206" y="18"/>
                      <a:pt x="205" y="18"/>
                      <a:pt x="204" y="19"/>
                    </a:cubicBezTo>
                    <a:cubicBezTo>
                      <a:pt x="204" y="18"/>
                      <a:pt x="205" y="17"/>
                      <a:pt x="204" y="17"/>
                    </a:cubicBezTo>
                    <a:cubicBezTo>
                      <a:pt x="203" y="17"/>
                      <a:pt x="203" y="18"/>
                      <a:pt x="203" y="18"/>
                    </a:cubicBezTo>
                    <a:cubicBezTo>
                      <a:pt x="202" y="16"/>
                      <a:pt x="199" y="14"/>
                      <a:pt x="198" y="13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199" y="12"/>
                      <a:pt x="201" y="12"/>
                      <a:pt x="202" y="12"/>
                    </a:cubicBezTo>
                    <a:cubicBezTo>
                      <a:pt x="201" y="10"/>
                      <a:pt x="199" y="10"/>
                      <a:pt x="198" y="9"/>
                    </a:cubicBezTo>
                    <a:cubicBezTo>
                      <a:pt x="198" y="10"/>
                      <a:pt x="197" y="12"/>
                      <a:pt x="198" y="14"/>
                    </a:cubicBezTo>
                    <a:cubicBezTo>
                      <a:pt x="196" y="15"/>
                      <a:pt x="195" y="16"/>
                      <a:pt x="193" y="14"/>
                    </a:cubicBezTo>
                    <a:cubicBezTo>
                      <a:pt x="192" y="16"/>
                      <a:pt x="190" y="16"/>
                      <a:pt x="190" y="17"/>
                    </a:cubicBezTo>
                    <a:cubicBezTo>
                      <a:pt x="191" y="19"/>
                      <a:pt x="193" y="18"/>
                      <a:pt x="194" y="19"/>
                    </a:cubicBezTo>
                    <a:cubicBezTo>
                      <a:pt x="192" y="21"/>
                      <a:pt x="194" y="25"/>
                      <a:pt x="196" y="26"/>
                    </a:cubicBezTo>
                    <a:cubicBezTo>
                      <a:pt x="195" y="27"/>
                      <a:pt x="194" y="26"/>
                      <a:pt x="192" y="26"/>
                    </a:cubicBezTo>
                    <a:cubicBezTo>
                      <a:pt x="191" y="29"/>
                      <a:pt x="194" y="29"/>
                      <a:pt x="193" y="30"/>
                    </a:cubicBezTo>
                    <a:cubicBezTo>
                      <a:pt x="192" y="30"/>
                      <a:pt x="192" y="30"/>
                      <a:pt x="191" y="31"/>
                    </a:cubicBezTo>
                    <a:cubicBezTo>
                      <a:pt x="190" y="28"/>
                      <a:pt x="186" y="29"/>
                      <a:pt x="185" y="26"/>
                    </a:cubicBezTo>
                    <a:cubicBezTo>
                      <a:pt x="187" y="26"/>
                      <a:pt x="188" y="28"/>
                      <a:pt x="189" y="26"/>
                    </a:cubicBezTo>
                    <a:cubicBezTo>
                      <a:pt x="189" y="26"/>
                      <a:pt x="188" y="26"/>
                      <a:pt x="188" y="25"/>
                    </a:cubicBezTo>
                    <a:cubicBezTo>
                      <a:pt x="185" y="23"/>
                      <a:pt x="181" y="25"/>
                      <a:pt x="178" y="23"/>
                    </a:cubicBezTo>
                    <a:cubicBezTo>
                      <a:pt x="175" y="24"/>
                      <a:pt x="169" y="22"/>
                      <a:pt x="166" y="20"/>
                    </a:cubicBezTo>
                    <a:cubicBezTo>
                      <a:pt x="167" y="19"/>
                      <a:pt x="169" y="19"/>
                      <a:pt x="170" y="20"/>
                    </a:cubicBezTo>
                    <a:cubicBezTo>
                      <a:pt x="171" y="18"/>
                      <a:pt x="167" y="18"/>
                      <a:pt x="169" y="17"/>
                    </a:cubicBezTo>
                    <a:cubicBezTo>
                      <a:pt x="171" y="17"/>
                      <a:pt x="173" y="18"/>
                      <a:pt x="174" y="17"/>
                    </a:cubicBezTo>
                    <a:cubicBezTo>
                      <a:pt x="172" y="16"/>
                      <a:pt x="172" y="14"/>
                      <a:pt x="169" y="14"/>
                    </a:cubicBezTo>
                    <a:cubicBezTo>
                      <a:pt x="171" y="13"/>
                      <a:pt x="174" y="15"/>
                      <a:pt x="176" y="14"/>
                    </a:cubicBezTo>
                    <a:cubicBezTo>
                      <a:pt x="175" y="11"/>
                      <a:pt x="171" y="11"/>
                      <a:pt x="168" y="10"/>
                    </a:cubicBezTo>
                    <a:cubicBezTo>
                      <a:pt x="169" y="10"/>
                      <a:pt x="170" y="10"/>
                      <a:pt x="170" y="9"/>
                    </a:cubicBezTo>
                    <a:cubicBezTo>
                      <a:pt x="169" y="9"/>
                      <a:pt x="168" y="8"/>
                      <a:pt x="167" y="8"/>
                    </a:cubicBezTo>
                    <a:cubicBezTo>
                      <a:pt x="167" y="9"/>
                      <a:pt x="166" y="9"/>
                      <a:pt x="166" y="9"/>
                    </a:cubicBezTo>
                    <a:cubicBezTo>
                      <a:pt x="165" y="9"/>
                      <a:pt x="165" y="7"/>
                      <a:pt x="166" y="6"/>
                    </a:cubicBezTo>
                    <a:cubicBezTo>
                      <a:pt x="165" y="5"/>
                      <a:pt x="164" y="7"/>
                      <a:pt x="163" y="5"/>
                    </a:cubicBezTo>
                    <a:cubicBezTo>
                      <a:pt x="165" y="5"/>
                      <a:pt x="164" y="1"/>
                      <a:pt x="164" y="1"/>
                    </a:cubicBezTo>
                    <a:cubicBezTo>
                      <a:pt x="160" y="0"/>
                      <a:pt x="159" y="1"/>
                      <a:pt x="156" y="1"/>
                    </a:cubicBezTo>
                    <a:cubicBezTo>
                      <a:pt x="155" y="2"/>
                      <a:pt x="156" y="4"/>
                      <a:pt x="155" y="5"/>
                    </a:cubicBezTo>
                    <a:cubicBezTo>
                      <a:pt x="156" y="5"/>
                      <a:pt x="157" y="5"/>
                      <a:pt x="157" y="6"/>
                    </a:cubicBezTo>
                    <a:cubicBezTo>
                      <a:pt x="156" y="6"/>
                      <a:pt x="156" y="7"/>
                      <a:pt x="156" y="7"/>
                    </a:cubicBezTo>
                    <a:cubicBezTo>
                      <a:pt x="156" y="7"/>
                      <a:pt x="157" y="7"/>
                      <a:pt x="157" y="8"/>
                    </a:cubicBezTo>
                    <a:cubicBezTo>
                      <a:pt x="158" y="11"/>
                      <a:pt x="155" y="12"/>
                      <a:pt x="157" y="14"/>
                    </a:cubicBezTo>
                    <a:cubicBezTo>
                      <a:pt x="156" y="15"/>
                      <a:pt x="153" y="15"/>
                      <a:pt x="153" y="17"/>
                    </a:cubicBezTo>
                    <a:cubicBezTo>
                      <a:pt x="155" y="17"/>
                      <a:pt x="156" y="17"/>
                      <a:pt x="157" y="18"/>
                    </a:cubicBezTo>
                    <a:cubicBezTo>
                      <a:pt x="155" y="18"/>
                      <a:pt x="156" y="20"/>
                      <a:pt x="155" y="20"/>
                    </a:cubicBezTo>
                    <a:cubicBezTo>
                      <a:pt x="152" y="21"/>
                      <a:pt x="150" y="18"/>
                      <a:pt x="149" y="20"/>
                    </a:cubicBezTo>
                    <a:cubicBezTo>
                      <a:pt x="151" y="21"/>
                      <a:pt x="154" y="20"/>
                      <a:pt x="154" y="23"/>
                    </a:cubicBezTo>
                    <a:cubicBezTo>
                      <a:pt x="152" y="23"/>
                      <a:pt x="149" y="21"/>
                      <a:pt x="148" y="23"/>
                    </a:cubicBezTo>
                    <a:cubicBezTo>
                      <a:pt x="148" y="25"/>
                      <a:pt x="150" y="24"/>
                      <a:pt x="149" y="26"/>
                    </a:cubicBezTo>
                    <a:cubicBezTo>
                      <a:pt x="147" y="26"/>
                      <a:pt x="148" y="24"/>
                      <a:pt x="146" y="25"/>
                    </a:cubicBezTo>
                    <a:cubicBezTo>
                      <a:pt x="145" y="28"/>
                      <a:pt x="149" y="26"/>
                      <a:pt x="148" y="28"/>
                    </a:cubicBezTo>
                    <a:cubicBezTo>
                      <a:pt x="147" y="28"/>
                      <a:pt x="147" y="28"/>
                      <a:pt x="146" y="27"/>
                    </a:cubicBezTo>
                    <a:cubicBezTo>
                      <a:pt x="145" y="28"/>
                      <a:pt x="146" y="29"/>
                      <a:pt x="145" y="29"/>
                    </a:cubicBezTo>
                    <a:cubicBezTo>
                      <a:pt x="143" y="29"/>
                      <a:pt x="142" y="27"/>
                      <a:pt x="143" y="26"/>
                    </a:cubicBezTo>
                    <a:cubicBezTo>
                      <a:pt x="142" y="25"/>
                      <a:pt x="141" y="25"/>
                      <a:pt x="140" y="25"/>
                    </a:cubicBezTo>
                    <a:cubicBezTo>
                      <a:pt x="140" y="23"/>
                      <a:pt x="142" y="24"/>
                      <a:pt x="142" y="23"/>
                    </a:cubicBezTo>
                    <a:cubicBezTo>
                      <a:pt x="140" y="22"/>
                      <a:pt x="139" y="19"/>
                      <a:pt x="141" y="18"/>
                    </a:cubicBezTo>
                    <a:cubicBezTo>
                      <a:pt x="141" y="19"/>
                      <a:pt x="140" y="20"/>
                      <a:pt x="141" y="20"/>
                    </a:cubicBezTo>
                    <a:cubicBezTo>
                      <a:pt x="141" y="18"/>
                      <a:pt x="142" y="18"/>
                      <a:pt x="144" y="18"/>
                    </a:cubicBezTo>
                    <a:cubicBezTo>
                      <a:pt x="143" y="17"/>
                      <a:pt x="142" y="15"/>
                      <a:pt x="140" y="16"/>
                    </a:cubicBezTo>
                    <a:cubicBezTo>
                      <a:pt x="139" y="17"/>
                      <a:pt x="139" y="18"/>
                      <a:pt x="139" y="18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7" y="17"/>
                      <a:pt x="136" y="17"/>
                      <a:pt x="136" y="16"/>
                    </a:cubicBezTo>
                    <a:cubicBezTo>
                      <a:pt x="134" y="16"/>
                      <a:pt x="132" y="17"/>
                      <a:pt x="131" y="16"/>
                    </a:cubicBezTo>
                    <a:cubicBezTo>
                      <a:pt x="132" y="16"/>
                      <a:pt x="132" y="14"/>
                      <a:pt x="133" y="14"/>
                    </a:cubicBezTo>
                    <a:cubicBezTo>
                      <a:pt x="134" y="14"/>
                      <a:pt x="133" y="16"/>
                      <a:pt x="134" y="16"/>
                    </a:cubicBezTo>
                    <a:cubicBezTo>
                      <a:pt x="135" y="12"/>
                      <a:pt x="130" y="14"/>
                      <a:pt x="128" y="14"/>
                    </a:cubicBezTo>
                    <a:cubicBezTo>
                      <a:pt x="128" y="12"/>
                      <a:pt x="131" y="10"/>
                      <a:pt x="134" y="12"/>
                    </a:cubicBezTo>
                    <a:cubicBezTo>
                      <a:pt x="134" y="10"/>
                      <a:pt x="134" y="10"/>
                      <a:pt x="134" y="8"/>
                    </a:cubicBezTo>
                    <a:cubicBezTo>
                      <a:pt x="139" y="5"/>
                      <a:pt x="146" y="9"/>
                      <a:pt x="149" y="5"/>
                    </a:cubicBezTo>
                    <a:cubicBezTo>
                      <a:pt x="143" y="4"/>
                      <a:pt x="133" y="8"/>
                      <a:pt x="128" y="7"/>
                    </a:cubicBezTo>
                    <a:cubicBezTo>
                      <a:pt x="129" y="7"/>
                      <a:pt x="129" y="6"/>
                      <a:pt x="129" y="5"/>
                    </a:cubicBezTo>
                    <a:cubicBezTo>
                      <a:pt x="123" y="4"/>
                      <a:pt x="121" y="5"/>
                      <a:pt x="116" y="4"/>
                    </a:cubicBezTo>
                    <a:cubicBezTo>
                      <a:pt x="117" y="3"/>
                      <a:pt x="119" y="5"/>
                      <a:pt x="121" y="3"/>
                    </a:cubicBezTo>
                    <a:cubicBezTo>
                      <a:pt x="119" y="3"/>
                      <a:pt x="119" y="2"/>
                      <a:pt x="119" y="1"/>
                    </a:cubicBezTo>
                    <a:cubicBezTo>
                      <a:pt x="118" y="1"/>
                      <a:pt x="116" y="4"/>
                      <a:pt x="115" y="2"/>
                    </a:cubicBezTo>
                    <a:cubicBezTo>
                      <a:pt x="115" y="1"/>
                      <a:pt x="116" y="1"/>
                      <a:pt x="11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3"/>
                      <a:pt x="113" y="0"/>
                      <a:pt x="115" y="2"/>
                    </a:cubicBezTo>
                    <a:cubicBezTo>
                      <a:pt x="114" y="3"/>
                      <a:pt x="110" y="3"/>
                      <a:pt x="110" y="1"/>
                    </a:cubicBezTo>
                    <a:cubicBezTo>
                      <a:pt x="105" y="1"/>
                      <a:pt x="103" y="4"/>
                      <a:pt x="101" y="6"/>
                    </a:cubicBezTo>
                    <a:cubicBezTo>
                      <a:pt x="95" y="4"/>
                      <a:pt x="93" y="11"/>
                      <a:pt x="87" y="8"/>
                    </a:cubicBezTo>
                    <a:cubicBezTo>
                      <a:pt x="86" y="10"/>
                      <a:pt x="86" y="13"/>
                      <a:pt x="87" y="14"/>
                    </a:cubicBezTo>
                    <a:cubicBezTo>
                      <a:pt x="86" y="16"/>
                      <a:pt x="83" y="17"/>
                      <a:pt x="80" y="18"/>
                    </a:cubicBezTo>
                    <a:cubicBezTo>
                      <a:pt x="81" y="17"/>
                      <a:pt x="82" y="16"/>
                      <a:pt x="81" y="14"/>
                    </a:cubicBezTo>
                    <a:cubicBezTo>
                      <a:pt x="80" y="14"/>
                      <a:pt x="79" y="13"/>
                      <a:pt x="80" y="11"/>
                    </a:cubicBezTo>
                    <a:cubicBezTo>
                      <a:pt x="76" y="12"/>
                      <a:pt x="73" y="14"/>
                      <a:pt x="71" y="14"/>
                    </a:cubicBezTo>
                    <a:cubicBezTo>
                      <a:pt x="72" y="14"/>
                      <a:pt x="70" y="13"/>
                      <a:pt x="69" y="13"/>
                    </a:cubicBezTo>
                    <a:cubicBezTo>
                      <a:pt x="63" y="15"/>
                      <a:pt x="60" y="23"/>
                      <a:pt x="55" y="24"/>
                    </a:cubicBezTo>
                    <a:cubicBezTo>
                      <a:pt x="54" y="26"/>
                      <a:pt x="53" y="27"/>
                      <a:pt x="53" y="28"/>
                    </a:cubicBezTo>
                    <a:cubicBezTo>
                      <a:pt x="47" y="29"/>
                      <a:pt x="45" y="35"/>
                      <a:pt x="42" y="39"/>
                    </a:cubicBezTo>
                    <a:cubicBezTo>
                      <a:pt x="40" y="37"/>
                      <a:pt x="37" y="38"/>
                      <a:pt x="36" y="36"/>
                    </a:cubicBezTo>
                    <a:cubicBezTo>
                      <a:pt x="30" y="41"/>
                      <a:pt x="20" y="43"/>
                      <a:pt x="20" y="54"/>
                    </a:cubicBezTo>
                    <a:cubicBezTo>
                      <a:pt x="21" y="54"/>
                      <a:pt x="21" y="56"/>
                      <a:pt x="21" y="58"/>
                    </a:cubicBezTo>
                    <a:cubicBezTo>
                      <a:pt x="20" y="59"/>
                      <a:pt x="18" y="59"/>
                      <a:pt x="18" y="62"/>
                    </a:cubicBezTo>
                    <a:cubicBezTo>
                      <a:pt x="16" y="64"/>
                      <a:pt x="13" y="66"/>
                      <a:pt x="14" y="70"/>
                    </a:cubicBezTo>
                    <a:cubicBezTo>
                      <a:pt x="11" y="72"/>
                      <a:pt x="9" y="76"/>
                      <a:pt x="9" y="80"/>
                    </a:cubicBezTo>
                    <a:cubicBezTo>
                      <a:pt x="2" y="84"/>
                      <a:pt x="0" y="98"/>
                      <a:pt x="9" y="99"/>
                    </a:cubicBezTo>
                    <a:cubicBezTo>
                      <a:pt x="17" y="100"/>
                      <a:pt x="22" y="90"/>
                      <a:pt x="27" y="87"/>
                    </a:cubicBezTo>
                    <a:cubicBezTo>
                      <a:pt x="29" y="80"/>
                      <a:pt x="36" y="80"/>
                      <a:pt x="39" y="75"/>
                    </a:cubicBezTo>
                    <a:cubicBezTo>
                      <a:pt x="39" y="76"/>
                      <a:pt x="40" y="76"/>
                      <a:pt x="40" y="76"/>
                    </a:cubicBezTo>
                    <a:cubicBezTo>
                      <a:pt x="41" y="71"/>
                      <a:pt x="47" y="75"/>
                      <a:pt x="49" y="77"/>
                    </a:cubicBezTo>
                    <a:cubicBezTo>
                      <a:pt x="54" y="77"/>
                      <a:pt x="58" y="79"/>
                      <a:pt x="62" y="79"/>
                    </a:cubicBezTo>
                    <a:cubicBezTo>
                      <a:pt x="70" y="79"/>
                      <a:pt x="74" y="74"/>
                      <a:pt x="79" y="71"/>
                    </a:cubicBezTo>
                    <a:cubicBezTo>
                      <a:pt x="81" y="66"/>
                      <a:pt x="84" y="64"/>
                      <a:pt x="89" y="62"/>
                    </a:cubicBezTo>
                    <a:cubicBezTo>
                      <a:pt x="90" y="62"/>
                      <a:pt x="90" y="64"/>
                      <a:pt x="91" y="63"/>
                    </a:cubicBezTo>
                    <a:cubicBezTo>
                      <a:pt x="94" y="61"/>
                      <a:pt x="98" y="61"/>
                      <a:pt x="100" y="59"/>
                    </a:cubicBezTo>
                    <a:cubicBezTo>
                      <a:pt x="101" y="59"/>
                      <a:pt x="100" y="61"/>
                      <a:pt x="102" y="60"/>
                    </a:cubicBezTo>
                    <a:cubicBezTo>
                      <a:pt x="109" y="57"/>
                      <a:pt x="113" y="47"/>
                      <a:pt x="122" y="49"/>
                    </a:cubicBezTo>
                    <a:cubicBezTo>
                      <a:pt x="122" y="51"/>
                      <a:pt x="123" y="51"/>
                      <a:pt x="124" y="52"/>
                    </a:cubicBezTo>
                    <a:cubicBezTo>
                      <a:pt x="136" y="49"/>
                      <a:pt x="145" y="55"/>
                      <a:pt x="157" y="53"/>
                    </a:cubicBezTo>
                    <a:cubicBezTo>
                      <a:pt x="159" y="55"/>
                      <a:pt x="164" y="54"/>
                      <a:pt x="166" y="58"/>
                    </a:cubicBezTo>
                    <a:cubicBezTo>
                      <a:pt x="173" y="56"/>
                      <a:pt x="177" y="63"/>
                      <a:pt x="181" y="60"/>
                    </a:cubicBezTo>
                    <a:cubicBezTo>
                      <a:pt x="181" y="60"/>
                      <a:pt x="182" y="61"/>
                      <a:pt x="182" y="62"/>
                    </a:cubicBezTo>
                    <a:cubicBezTo>
                      <a:pt x="184" y="62"/>
                      <a:pt x="183" y="61"/>
                      <a:pt x="185" y="62"/>
                    </a:cubicBezTo>
                    <a:cubicBezTo>
                      <a:pt x="184" y="60"/>
                      <a:pt x="185" y="59"/>
                      <a:pt x="187" y="59"/>
                    </a:cubicBezTo>
                    <a:cubicBezTo>
                      <a:pt x="192" y="62"/>
                      <a:pt x="195" y="67"/>
                      <a:pt x="201" y="70"/>
                    </a:cubicBezTo>
                    <a:cubicBezTo>
                      <a:pt x="203" y="70"/>
                      <a:pt x="203" y="69"/>
                      <a:pt x="204" y="68"/>
                    </a:cubicBezTo>
                    <a:cubicBezTo>
                      <a:pt x="204" y="69"/>
                      <a:pt x="205" y="70"/>
                      <a:pt x="205" y="71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10" y="75"/>
                      <a:pt x="216" y="75"/>
                      <a:pt x="220" y="78"/>
                    </a:cubicBezTo>
                    <a:cubicBezTo>
                      <a:pt x="220" y="74"/>
                      <a:pt x="226" y="76"/>
                      <a:pt x="225" y="78"/>
                    </a:cubicBezTo>
                    <a:cubicBezTo>
                      <a:pt x="226" y="78"/>
                      <a:pt x="227" y="78"/>
                      <a:pt x="227" y="78"/>
                    </a:cubicBezTo>
                    <a:cubicBezTo>
                      <a:pt x="235" y="83"/>
                      <a:pt x="242" y="90"/>
                      <a:pt x="251" y="92"/>
                    </a:cubicBezTo>
                    <a:cubicBezTo>
                      <a:pt x="250" y="90"/>
                      <a:pt x="249" y="88"/>
                      <a:pt x="250" y="86"/>
                    </a:cubicBezTo>
                    <a:cubicBezTo>
                      <a:pt x="244" y="81"/>
                      <a:pt x="237" y="78"/>
                      <a:pt x="231" y="74"/>
                    </a:cubicBezTo>
                    <a:cubicBezTo>
                      <a:pt x="229" y="77"/>
                      <a:pt x="224" y="73"/>
                      <a:pt x="225" y="70"/>
                    </a:cubicBezTo>
                    <a:cubicBezTo>
                      <a:pt x="222" y="68"/>
                      <a:pt x="219" y="66"/>
                      <a:pt x="217" y="63"/>
                    </a:cubicBezTo>
                    <a:cubicBezTo>
                      <a:pt x="212" y="63"/>
                      <a:pt x="208" y="61"/>
                      <a:pt x="205" y="58"/>
                    </a:cubicBezTo>
                    <a:cubicBezTo>
                      <a:pt x="205" y="59"/>
                      <a:pt x="203" y="58"/>
                      <a:pt x="202" y="58"/>
                    </a:cubicBezTo>
                    <a:cubicBezTo>
                      <a:pt x="198" y="55"/>
                      <a:pt x="188" y="56"/>
                      <a:pt x="184" y="52"/>
                    </a:cubicBezTo>
                    <a:cubicBezTo>
                      <a:pt x="185" y="52"/>
                      <a:pt x="184" y="51"/>
                      <a:pt x="185" y="50"/>
                    </a:cubicBezTo>
                    <a:cubicBezTo>
                      <a:pt x="183" y="50"/>
                      <a:pt x="182" y="48"/>
                      <a:pt x="181" y="47"/>
                    </a:cubicBezTo>
                    <a:cubicBezTo>
                      <a:pt x="179" y="48"/>
                      <a:pt x="177" y="46"/>
                      <a:pt x="176" y="45"/>
                    </a:cubicBezTo>
                    <a:cubicBezTo>
                      <a:pt x="177" y="45"/>
                      <a:pt x="176" y="43"/>
                      <a:pt x="177" y="43"/>
                    </a:cubicBezTo>
                    <a:cubicBezTo>
                      <a:pt x="177" y="44"/>
                      <a:pt x="177" y="46"/>
                      <a:pt x="179" y="45"/>
                    </a:cubicBezTo>
                    <a:cubicBezTo>
                      <a:pt x="179" y="43"/>
                      <a:pt x="181" y="45"/>
                      <a:pt x="182" y="43"/>
                    </a:cubicBezTo>
                    <a:cubicBezTo>
                      <a:pt x="182" y="42"/>
                      <a:pt x="180" y="44"/>
                      <a:pt x="180" y="42"/>
                    </a:cubicBezTo>
                    <a:cubicBezTo>
                      <a:pt x="180" y="41"/>
                      <a:pt x="181" y="41"/>
                      <a:pt x="182" y="41"/>
                    </a:cubicBezTo>
                    <a:cubicBezTo>
                      <a:pt x="182" y="41"/>
                      <a:pt x="183" y="42"/>
                      <a:pt x="182" y="43"/>
                    </a:cubicBezTo>
                    <a:cubicBezTo>
                      <a:pt x="185" y="43"/>
                      <a:pt x="186" y="43"/>
                      <a:pt x="188" y="42"/>
                    </a:cubicBezTo>
                    <a:cubicBezTo>
                      <a:pt x="190" y="44"/>
                      <a:pt x="191" y="46"/>
                      <a:pt x="192" y="48"/>
                    </a:cubicBezTo>
                    <a:cubicBezTo>
                      <a:pt x="197" y="46"/>
                      <a:pt x="199" y="51"/>
                      <a:pt x="204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7" y="49"/>
                      <a:pt x="208" y="49"/>
                      <a:pt x="209" y="48"/>
                    </a:cubicBezTo>
                    <a:cubicBezTo>
                      <a:pt x="213" y="48"/>
                      <a:pt x="213" y="53"/>
                      <a:pt x="211" y="55"/>
                    </a:cubicBezTo>
                    <a:cubicBezTo>
                      <a:pt x="212" y="55"/>
                      <a:pt x="212" y="55"/>
                      <a:pt x="212" y="56"/>
                    </a:cubicBezTo>
                    <a:cubicBezTo>
                      <a:pt x="214" y="57"/>
                      <a:pt x="214" y="56"/>
                      <a:pt x="216" y="56"/>
                    </a:cubicBezTo>
                    <a:cubicBezTo>
                      <a:pt x="216" y="54"/>
                      <a:pt x="216" y="51"/>
                      <a:pt x="216" y="51"/>
                    </a:cubicBezTo>
                    <a:cubicBezTo>
                      <a:pt x="220" y="52"/>
                      <a:pt x="223" y="57"/>
                      <a:pt x="227" y="55"/>
                    </a:cubicBezTo>
                    <a:cubicBezTo>
                      <a:pt x="225" y="54"/>
                      <a:pt x="224" y="55"/>
                      <a:pt x="223" y="54"/>
                    </a:cubicBezTo>
                    <a:cubicBezTo>
                      <a:pt x="226" y="53"/>
                      <a:pt x="227" y="51"/>
                      <a:pt x="228" y="54"/>
                    </a:cubicBezTo>
                    <a:cubicBezTo>
                      <a:pt x="229" y="56"/>
                      <a:pt x="227" y="55"/>
                      <a:pt x="227" y="57"/>
                    </a:cubicBezTo>
                    <a:cubicBezTo>
                      <a:pt x="228" y="57"/>
                      <a:pt x="229" y="57"/>
                      <a:pt x="229" y="58"/>
                    </a:cubicBezTo>
                    <a:cubicBezTo>
                      <a:pt x="229" y="59"/>
                      <a:pt x="228" y="61"/>
                      <a:pt x="229" y="62"/>
                    </a:cubicBezTo>
                    <a:cubicBezTo>
                      <a:pt x="231" y="62"/>
                      <a:pt x="233" y="64"/>
                      <a:pt x="235" y="64"/>
                    </a:cubicBezTo>
                    <a:cubicBezTo>
                      <a:pt x="237" y="64"/>
                      <a:pt x="235" y="62"/>
                      <a:pt x="237" y="62"/>
                    </a:cubicBezTo>
                    <a:cubicBezTo>
                      <a:pt x="238" y="63"/>
                      <a:pt x="236" y="64"/>
                      <a:pt x="237" y="64"/>
                    </a:cubicBezTo>
                    <a:cubicBezTo>
                      <a:pt x="237" y="63"/>
                      <a:pt x="238" y="63"/>
                      <a:pt x="239" y="63"/>
                    </a:cubicBezTo>
                    <a:cubicBezTo>
                      <a:pt x="239" y="63"/>
                      <a:pt x="238" y="66"/>
                      <a:pt x="239" y="66"/>
                    </a:cubicBezTo>
                    <a:cubicBezTo>
                      <a:pt x="240" y="63"/>
                      <a:pt x="242" y="66"/>
                      <a:pt x="242" y="67"/>
                    </a:cubicBezTo>
                    <a:cubicBezTo>
                      <a:pt x="243" y="65"/>
                      <a:pt x="243" y="65"/>
                      <a:pt x="245" y="64"/>
                    </a:cubicBezTo>
                    <a:cubicBezTo>
                      <a:pt x="249" y="66"/>
                      <a:pt x="252" y="68"/>
                      <a:pt x="258" y="70"/>
                    </a:cubicBezTo>
                    <a:cubicBezTo>
                      <a:pt x="257" y="67"/>
                      <a:pt x="255" y="67"/>
                      <a:pt x="252" y="67"/>
                    </a:cubicBezTo>
                    <a:cubicBezTo>
                      <a:pt x="250" y="64"/>
                      <a:pt x="246" y="63"/>
                      <a:pt x="245" y="60"/>
                    </a:cubicBezTo>
                    <a:cubicBezTo>
                      <a:pt x="246" y="60"/>
                      <a:pt x="246" y="58"/>
                      <a:pt x="246" y="58"/>
                    </a:cubicBezTo>
                    <a:cubicBezTo>
                      <a:pt x="247" y="59"/>
                      <a:pt x="246" y="59"/>
                      <a:pt x="245" y="60"/>
                    </a:cubicBezTo>
                    <a:close/>
                    <a:moveTo>
                      <a:pt x="195" y="19"/>
                    </a:moveTo>
                    <a:cubicBezTo>
                      <a:pt x="194" y="19"/>
                      <a:pt x="195" y="16"/>
                      <a:pt x="194" y="17"/>
                    </a:cubicBezTo>
                    <a:cubicBezTo>
                      <a:pt x="194" y="16"/>
                      <a:pt x="195" y="16"/>
                      <a:pt x="196" y="16"/>
                    </a:cubicBezTo>
                    <a:cubicBezTo>
                      <a:pt x="196" y="17"/>
                      <a:pt x="195" y="18"/>
                      <a:pt x="195" y="19"/>
                    </a:cubicBezTo>
                    <a:close/>
                    <a:moveTo>
                      <a:pt x="68" y="22"/>
                    </a:moveTo>
                    <a:cubicBezTo>
                      <a:pt x="64" y="21"/>
                      <a:pt x="65" y="18"/>
                      <a:pt x="69" y="16"/>
                    </a:cubicBezTo>
                    <a:cubicBezTo>
                      <a:pt x="69" y="17"/>
                      <a:pt x="67" y="20"/>
                      <a:pt x="68" y="22"/>
                    </a:cubicBezTo>
                    <a:close/>
                    <a:moveTo>
                      <a:pt x="158" y="20"/>
                    </a:moveTo>
                    <a:cubicBezTo>
                      <a:pt x="158" y="18"/>
                      <a:pt x="158" y="18"/>
                      <a:pt x="159" y="18"/>
                    </a:cubicBezTo>
                    <a:cubicBezTo>
                      <a:pt x="159" y="19"/>
                      <a:pt x="159" y="20"/>
                      <a:pt x="158" y="20"/>
                    </a:cubicBezTo>
                    <a:close/>
                    <a:moveTo>
                      <a:pt x="182" y="51"/>
                    </a:moveTo>
                    <a:cubicBezTo>
                      <a:pt x="180" y="50"/>
                      <a:pt x="177" y="51"/>
                      <a:pt x="177" y="50"/>
                    </a:cubicBezTo>
                    <a:cubicBezTo>
                      <a:pt x="179" y="50"/>
                      <a:pt x="181" y="50"/>
                      <a:pt x="182" y="51"/>
                    </a:cubicBezTo>
                    <a:close/>
                    <a:moveTo>
                      <a:pt x="177" y="57"/>
                    </a:moveTo>
                    <a:cubicBezTo>
                      <a:pt x="176" y="58"/>
                      <a:pt x="175" y="58"/>
                      <a:pt x="173" y="57"/>
                    </a:cubicBezTo>
                    <a:cubicBezTo>
                      <a:pt x="174" y="56"/>
                      <a:pt x="175" y="58"/>
                      <a:pt x="177" y="57"/>
                    </a:cubicBezTo>
                    <a:close/>
                    <a:moveTo>
                      <a:pt x="171" y="42"/>
                    </a:moveTo>
                    <a:cubicBezTo>
                      <a:pt x="173" y="40"/>
                      <a:pt x="172" y="40"/>
                      <a:pt x="171" y="39"/>
                    </a:cubicBezTo>
                    <a:cubicBezTo>
                      <a:pt x="174" y="38"/>
                      <a:pt x="174" y="41"/>
                      <a:pt x="178" y="41"/>
                    </a:cubicBezTo>
                    <a:cubicBezTo>
                      <a:pt x="176" y="44"/>
                      <a:pt x="174" y="41"/>
                      <a:pt x="171" y="42"/>
                    </a:cubicBezTo>
                    <a:close/>
                    <a:moveTo>
                      <a:pt x="218" y="42"/>
                    </a:moveTo>
                    <a:cubicBezTo>
                      <a:pt x="220" y="42"/>
                      <a:pt x="221" y="42"/>
                      <a:pt x="222" y="43"/>
                    </a:cubicBezTo>
                    <a:cubicBezTo>
                      <a:pt x="220" y="43"/>
                      <a:pt x="219" y="45"/>
                      <a:pt x="218" y="45"/>
                    </a:cubicBezTo>
                    <a:cubicBezTo>
                      <a:pt x="218" y="44"/>
                      <a:pt x="218" y="42"/>
                      <a:pt x="218" y="42"/>
                    </a:cubicBezTo>
                    <a:close/>
                    <a:moveTo>
                      <a:pt x="224" y="53"/>
                    </a:moveTo>
                    <a:cubicBezTo>
                      <a:pt x="223" y="53"/>
                      <a:pt x="222" y="51"/>
                      <a:pt x="223" y="50"/>
                    </a:cubicBezTo>
                    <a:cubicBezTo>
                      <a:pt x="224" y="50"/>
                      <a:pt x="225" y="52"/>
                      <a:pt x="224" y="53"/>
                    </a:cubicBezTo>
                    <a:close/>
                    <a:moveTo>
                      <a:pt x="224" y="50"/>
                    </a:moveTo>
                    <a:cubicBezTo>
                      <a:pt x="224" y="49"/>
                      <a:pt x="224" y="49"/>
                      <a:pt x="224" y="48"/>
                    </a:cubicBezTo>
                    <a:cubicBezTo>
                      <a:pt x="222" y="49"/>
                      <a:pt x="221" y="47"/>
                      <a:pt x="220" y="46"/>
                    </a:cubicBezTo>
                    <a:cubicBezTo>
                      <a:pt x="220" y="45"/>
                      <a:pt x="221" y="45"/>
                      <a:pt x="222" y="44"/>
                    </a:cubicBezTo>
                    <a:cubicBezTo>
                      <a:pt x="222" y="45"/>
                      <a:pt x="222" y="45"/>
                      <a:pt x="222" y="46"/>
                    </a:cubicBezTo>
                    <a:cubicBezTo>
                      <a:pt x="224" y="46"/>
                      <a:pt x="223" y="44"/>
                      <a:pt x="223" y="43"/>
                    </a:cubicBezTo>
                    <a:cubicBezTo>
                      <a:pt x="225" y="43"/>
                      <a:pt x="227" y="44"/>
                      <a:pt x="228" y="45"/>
                    </a:cubicBezTo>
                    <a:cubicBezTo>
                      <a:pt x="227" y="46"/>
                      <a:pt x="227" y="45"/>
                      <a:pt x="226" y="45"/>
                    </a:cubicBezTo>
                    <a:cubicBezTo>
                      <a:pt x="223" y="48"/>
                      <a:pt x="229" y="48"/>
                      <a:pt x="229" y="52"/>
                    </a:cubicBezTo>
                    <a:cubicBezTo>
                      <a:pt x="226" y="52"/>
                      <a:pt x="226" y="49"/>
                      <a:pt x="224" y="50"/>
                    </a:cubicBezTo>
                    <a:close/>
                    <a:moveTo>
                      <a:pt x="240" y="64"/>
                    </a:moveTo>
                    <a:cubicBezTo>
                      <a:pt x="239" y="64"/>
                      <a:pt x="239" y="62"/>
                      <a:pt x="238" y="62"/>
                    </a:cubicBezTo>
                    <a:cubicBezTo>
                      <a:pt x="238" y="62"/>
                      <a:pt x="238" y="61"/>
                      <a:pt x="238" y="61"/>
                    </a:cubicBezTo>
                    <a:cubicBezTo>
                      <a:pt x="240" y="61"/>
                      <a:pt x="239" y="62"/>
                      <a:pt x="240" y="61"/>
                    </a:cubicBezTo>
                    <a:cubicBezTo>
                      <a:pt x="240" y="62"/>
                      <a:pt x="240" y="63"/>
                      <a:pt x="240" y="64"/>
                    </a:cubicBezTo>
                    <a:close/>
                    <a:moveTo>
                      <a:pt x="180" y="14"/>
                    </a:moveTo>
                    <a:cubicBezTo>
                      <a:pt x="178" y="16"/>
                      <a:pt x="180" y="17"/>
                      <a:pt x="179" y="18"/>
                    </a:cubicBezTo>
                    <a:cubicBezTo>
                      <a:pt x="182" y="19"/>
                      <a:pt x="181" y="19"/>
                      <a:pt x="180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3" y="15"/>
                      <a:pt x="183" y="14"/>
                      <a:pt x="184" y="13"/>
                    </a:cubicBezTo>
                    <a:cubicBezTo>
                      <a:pt x="182" y="13"/>
                      <a:pt x="180" y="13"/>
                      <a:pt x="178" y="13"/>
                    </a:cubicBezTo>
                    <a:cubicBezTo>
                      <a:pt x="177" y="14"/>
                      <a:pt x="179" y="13"/>
                      <a:pt x="180" y="14"/>
                    </a:cubicBezTo>
                    <a:close/>
                    <a:moveTo>
                      <a:pt x="213" y="29"/>
                    </a:moveTo>
                    <a:cubicBezTo>
                      <a:pt x="213" y="30"/>
                      <a:pt x="213" y="30"/>
                      <a:pt x="213" y="29"/>
                    </a:cubicBezTo>
                    <a:cubicBezTo>
                      <a:pt x="213" y="29"/>
                      <a:pt x="212" y="28"/>
                      <a:pt x="211" y="29"/>
                    </a:cubicBezTo>
                    <a:cubicBezTo>
                      <a:pt x="212" y="29"/>
                      <a:pt x="212" y="30"/>
                      <a:pt x="212" y="31"/>
                    </a:cubicBezTo>
                    <a:cubicBezTo>
                      <a:pt x="213" y="31"/>
                      <a:pt x="212" y="29"/>
                      <a:pt x="213" y="29"/>
                    </a:cubicBezTo>
                    <a:close/>
                    <a:moveTo>
                      <a:pt x="286" y="96"/>
                    </a:moveTo>
                    <a:cubicBezTo>
                      <a:pt x="286" y="93"/>
                      <a:pt x="286" y="91"/>
                      <a:pt x="284" y="89"/>
                    </a:cubicBezTo>
                    <a:cubicBezTo>
                      <a:pt x="285" y="91"/>
                      <a:pt x="284" y="95"/>
                      <a:pt x="286" y="96"/>
                    </a:cubicBezTo>
                    <a:close/>
                    <a:moveTo>
                      <a:pt x="274" y="109"/>
                    </a:moveTo>
                    <a:cubicBezTo>
                      <a:pt x="276" y="111"/>
                      <a:pt x="278" y="113"/>
                      <a:pt x="280" y="115"/>
                    </a:cubicBezTo>
                    <a:cubicBezTo>
                      <a:pt x="279" y="112"/>
                      <a:pt x="276" y="109"/>
                      <a:pt x="274" y="109"/>
                    </a:cubicBezTo>
                    <a:close/>
                    <a:moveTo>
                      <a:pt x="273" y="80"/>
                    </a:moveTo>
                    <a:cubicBezTo>
                      <a:pt x="274" y="79"/>
                      <a:pt x="273" y="79"/>
                      <a:pt x="273" y="77"/>
                    </a:cubicBezTo>
                    <a:cubicBezTo>
                      <a:pt x="275" y="78"/>
                      <a:pt x="275" y="78"/>
                      <a:pt x="275" y="77"/>
                    </a:cubicBezTo>
                    <a:cubicBezTo>
                      <a:pt x="274" y="77"/>
                      <a:pt x="274" y="76"/>
                      <a:pt x="273" y="76"/>
                    </a:cubicBezTo>
                    <a:cubicBezTo>
                      <a:pt x="273" y="75"/>
                      <a:pt x="275" y="75"/>
                      <a:pt x="275" y="74"/>
                    </a:cubicBezTo>
                    <a:cubicBezTo>
                      <a:pt x="273" y="73"/>
                      <a:pt x="271" y="67"/>
                      <a:pt x="267" y="67"/>
                    </a:cubicBezTo>
                    <a:cubicBezTo>
                      <a:pt x="261" y="68"/>
                      <a:pt x="269" y="75"/>
                      <a:pt x="271" y="76"/>
                    </a:cubicBezTo>
                    <a:cubicBezTo>
                      <a:pt x="268" y="80"/>
                      <a:pt x="277" y="80"/>
                      <a:pt x="273" y="85"/>
                    </a:cubicBezTo>
                    <a:cubicBezTo>
                      <a:pt x="276" y="85"/>
                      <a:pt x="277" y="87"/>
                      <a:pt x="277" y="90"/>
                    </a:cubicBezTo>
                    <a:cubicBezTo>
                      <a:pt x="279" y="91"/>
                      <a:pt x="279" y="92"/>
                      <a:pt x="281" y="93"/>
                    </a:cubicBezTo>
                    <a:cubicBezTo>
                      <a:pt x="280" y="91"/>
                      <a:pt x="281" y="90"/>
                      <a:pt x="283" y="90"/>
                    </a:cubicBezTo>
                    <a:cubicBezTo>
                      <a:pt x="282" y="85"/>
                      <a:pt x="278" y="83"/>
                      <a:pt x="276" y="79"/>
                    </a:cubicBezTo>
                    <a:cubicBezTo>
                      <a:pt x="276" y="80"/>
                      <a:pt x="274" y="79"/>
                      <a:pt x="273" y="8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2221869" y="2479726"/>
              <a:ext cx="892493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3200">
                  <a:solidFill>
                    <a:srgbClr val="3F89CD"/>
                  </a:solidFill>
                  <a:ea charset="-128" panose="020b0500000000000000" pitchFamily="34" typeface="Yu Gothic Medium"/>
                </a:rPr>
                <a:t>60%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00108" y="1734229"/>
            <a:ext cx="1833107" cy="1875743"/>
            <a:chOff x="1674474" y="1834242"/>
            <a:chExt cx="1833107" cy="1875743"/>
          </a:xfrm>
        </p:grpSpPr>
        <p:grpSp>
          <p:nvGrpSpPr>
            <p:cNvPr id="20" name="组合 19"/>
            <p:cNvGrpSpPr/>
            <p:nvPr/>
          </p:nvGrpSpPr>
          <p:grpSpPr>
            <a:xfrm>
              <a:off x="1674474" y="1834242"/>
              <a:ext cx="1833107" cy="1875743"/>
              <a:chOff x="1674474" y="1834242"/>
              <a:chExt cx="1647370" cy="1685686"/>
            </a:xfrm>
          </p:grpSpPr>
          <p:graphicFrame>
            <p:nvGraphicFramePr>
              <p:cNvPr id="22" name="图表 21"/>
              <p:cNvGraphicFramePr/>
              <p:nvPr>
                <p:extLst>
                  <p:ext uri="{D42A27DB-BD31-4B8C-83A1-F6EECF244321}">
                    <p14:modId val="2708215779"/>
                  </p:ext>
                </p:extLst>
              </p:nvPr>
            </p:nvGraphicFramePr>
            <p:xfrm>
              <a:off x="1674474" y="1834242"/>
              <a:ext cx="1647370" cy="1685686"/>
            </p:xfrm>
            <a:graphic>
              <a:graphicData uri="http://schemas.openxmlformats.org/drawingml/2006/chart">
                <c:chart xmlns:c="http://schemas.openxmlformats.org/drawingml/2006/chart" r:id="rId5"/>
              </a:graphicData>
            </a:graphic>
          </p:graphicFrame>
          <p:sp>
            <p:nvSpPr>
              <p:cNvPr id="23" name="Freeform 9"/>
              <p:cNvSpPr>
                <a:spLocks noEditPoints="1"/>
              </p:cNvSpPr>
              <p:nvPr/>
            </p:nvSpPr>
            <p:spPr bwMode="auto">
              <a:xfrm flipV="1">
                <a:off x="1925865" y="2862408"/>
                <a:ext cx="1144588" cy="498475"/>
              </a:xfrm>
              <a:custGeom>
                <a:gdLst>
                  <a:gd fmla="*/ 191 w 302" name="T0"/>
                  <a:gd fmla="*/ 13 h 130" name="T1"/>
                  <a:gd fmla="*/ 58 w 302" name="T2"/>
                  <a:gd fmla="*/ 20 h 130" name="T3"/>
                  <a:gd fmla="*/ 243 w 302" name="T4"/>
                  <a:gd fmla="*/ 38 h 130" name="T5"/>
                  <a:gd fmla="*/ 230 w 302" name="T6"/>
                  <a:gd fmla="*/ 30 h 130" name="T7"/>
                  <a:gd fmla="*/ 264 w 302" name="T8"/>
                  <a:gd fmla="*/ 47 h 130" name="T9"/>
                  <a:gd fmla="*/ 250 w 302" name="T10"/>
                  <a:gd fmla="*/ 43 h 130" name="T11"/>
                  <a:gd fmla="*/ 258 w 302" name="T12"/>
                  <a:gd fmla="*/ 55 h 130" name="T13"/>
                  <a:gd fmla="*/ 273 w 302" name="T14"/>
                  <a:gd fmla="*/ 55 h 130" name="T15"/>
                  <a:gd fmla="*/ 217 w 302" name="T16"/>
                  <a:gd fmla="*/ 59 h 130" name="T17"/>
                  <a:gd fmla="*/ 227 w 302" name="T18"/>
                  <a:gd fmla="*/ 63 h 130" name="T19"/>
                  <a:gd fmla="*/ 246 w 302" name="T20"/>
                  <a:gd fmla="*/ 77 h 130" name="T21"/>
                  <a:gd fmla="*/ 289 w 302" name="T22"/>
                  <a:gd fmla="*/ 80 h 130" name="T23"/>
                  <a:gd fmla="*/ 289 w 302" name="T24"/>
                  <a:gd fmla="*/ 97 h 130" name="T25"/>
                  <a:gd fmla="*/ 291 w 302" name="T26"/>
                  <a:gd fmla="*/ 127 h 130" name="T27"/>
                  <a:gd fmla="*/ 247 w 302" name="T28"/>
                  <a:gd fmla="*/ 55 h 130" name="T29"/>
                  <a:gd fmla="*/ 235 w 302" name="T30"/>
                  <a:gd fmla="*/ 36 h 130" name="T31"/>
                  <a:gd fmla="*/ 219 w 302" name="T32"/>
                  <a:gd fmla="*/ 33 h 130" name="T33"/>
                  <a:gd fmla="*/ 212 w 302" name="T34"/>
                  <a:gd fmla="*/ 38 h 130" name="T35"/>
                  <a:gd fmla="*/ 199 w 302" name="T36"/>
                  <a:gd fmla="*/ 27 h 130" name="T37"/>
                  <a:gd fmla="*/ 220 w 302" name="T38"/>
                  <a:gd fmla="*/ 24 h 130" name="T39"/>
                  <a:gd fmla="*/ 226 w 302" name="T40"/>
                  <a:gd fmla="*/ 23 h 130" name="T41"/>
                  <a:gd fmla="*/ 213 w 302" name="T42"/>
                  <a:gd fmla="*/ 16 h 130" name="T43"/>
                  <a:gd fmla="*/ 204 w 302" name="T44"/>
                  <a:gd fmla="*/ 19 h 130" name="T45"/>
                  <a:gd fmla="*/ 198 w 302" name="T46"/>
                  <a:gd fmla="*/ 9 h 130" name="T47"/>
                  <a:gd fmla="*/ 192 w 302" name="T48"/>
                  <a:gd fmla="*/ 26 h 130" name="T49"/>
                  <a:gd fmla="*/ 178 w 302" name="T50"/>
                  <a:gd fmla="*/ 23 h 130" name="T51"/>
                  <a:gd fmla="*/ 176 w 302" name="T52"/>
                  <a:gd fmla="*/ 14 h 130" name="T53"/>
                  <a:gd fmla="*/ 163 w 302" name="T54"/>
                  <a:gd fmla="*/ 5 h 130" name="T55"/>
                  <a:gd fmla="*/ 157 w 302" name="T56"/>
                  <a:gd fmla="*/ 8 h 130" name="T57"/>
                  <a:gd fmla="*/ 154 w 302" name="T58"/>
                  <a:gd fmla="*/ 23 h 130" name="T59"/>
                  <a:gd fmla="*/ 145 w 302" name="T60"/>
                  <a:gd fmla="*/ 29 h 130" name="T61"/>
                  <a:gd fmla="*/ 144 w 302" name="T62"/>
                  <a:gd fmla="*/ 18 h 130" name="T63"/>
                  <a:gd fmla="*/ 133 w 302" name="T64"/>
                  <a:gd fmla="*/ 14 h 130" name="T65"/>
                  <a:gd fmla="*/ 128 w 302" name="T66"/>
                  <a:gd fmla="*/ 7 h 130" name="T67"/>
                  <a:gd fmla="*/ 117 w 302" name="T68"/>
                  <a:gd fmla="*/ 0 h 130" name="T69"/>
                  <a:gd fmla="*/ 87 w 302" name="T70"/>
                  <a:gd fmla="*/ 8 h 130" name="T71"/>
                  <a:gd fmla="*/ 69 w 302" name="T72"/>
                  <a:gd fmla="*/ 13 h 130" name="T73"/>
                  <a:gd fmla="*/ 21 w 302" name="T74"/>
                  <a:gd fmla="*/ 58 h 130" name="T75"/>
                  <a:gd fmla="*/ 39 w 302" name="T76"/>
                  <a:gd fmla="*/ 75 h 130" name="T77"/>
                  <a:gd fmla="*/ 91 w 302" name="T78"/>
                  <a:gd fmla="*/ 63 h 130" name="T79"/>
                  <a:gd fmla="*/ 166 w 302" name="T80"/>
                  <a:gd fmla="*/ 58 h 130" name="T81"/>
                  <a:gd fmla="*/ 204 w 302" name="T82"/>
                  <a:gd fmla="*/ 68 h 130" name="T83"/>
                  <a:gd fmla="*/ 251 w 302" name="T84"/>
                  <a:gd fmla="*/ 92 h 130" name="T85"/>
                  <a:gd fmla="*/ 202 w 302" name="T86"/>
                  <a:gd fmla="*/ 58 h 130" name="T87"/>
                  <a:gd fmla="*/ 179 w 302" name="T88"/>
                  <a:gd fmla="*/ 45 h 130" name="T89"/>
                  <a:gd fmla="*/ 192 w 302" name="T90"/>
                  <a:gd fmla="*/ 48 h 130" name="T91"/>
                  <a:gd fmla="*/ 216 w 302" name="T92"/>
                  <a:gd fmla="*/ 56 h 130" name="T93"/>
                  <a:gd fmla="*/ 229 w 302" name="T94"/>
                  <a:gd fmla="*/ 58 h 130" name="T95"/>
                  <a:gd fmla="*/ 239 w 302" name="T96"/>
                  <a:gd fmla="*/ 66 h 130" name="T97"/>
                  <a:gd fmla="*/ 246 w 302" name="T98"/>
                  <a:gd fmla="*/ 58 h 130" name="T99"/>
                  <a:gd fmla="*/ 68 w 302" name="T100"/>
                  <a:gd fmla="*/ 22 h 130" name="T101"/>
                  <a:gd fmla="*/ 182 w 302" name="T102"/>
                  <a:gd fmla="*/ 51 h 130" name="T103"/>
                  <a:gd fmla="*/ 171 w 302" name="T104"/>
                  <a:gd fmla="*/ 42 h 130" name="T105"/>
                  <a:gd fmla="*/ 218 w 302" name="T106"/>
                  <a:gd fmla="*/ 45 h 130" name="T107"/>
                  <a:gd fmla="*/ 224 w 302" name="T108"/>
                  <a:gd fmla="*/ 48 h 130" name="T109"/>
                  <a:gd fmla="*/ 226 w 302" name="T110"/>
                  <a:gd fmla="*/ 45 h 130" name="T111"/>
                  <a:gd fmla="*/ 240 w 302" name="T112"/>
                  <a:gd fmla="*/ 61 h 130" name="T113"/>
                  <a:gd fmla="*/ 184 w 302" name="T114"/>
                  <a:gd fmla="*/ 13 h 130" name="T115"/>
                  <a:gd fmla="*/ 212 w 302" name="T116"/>
                  <a:gd fmla="*/ 31 h 130" name="T117"/>
                  <a:gd fmla="*/ 280 w 302" name="T118"/>
                  <a:gd fmla="*/ 115 h 130" name="T119"/>
                  <a:gd fmla="*/ 275 w 302" name="T120"/>
                  <a:gd fmla="*/ 74 h 130" name="T121"/>
                  <a:gd fmla="*/ 283 w 302" name="T122"/>
                  <a:gd fmla="*/ 90 h 13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30" w="302">
                    <a:moveTo>
                      <a:pt x="92" y="6"/>
                    </a:moveTo>
                    <a:cubicBezTo>
                      <a:pt x="91" y="6"/>
                      <a:pt x="90" y="6"/>
                      <a:pt x="90" y="7"/>
                    </a:cubicBezTo>
                    <a:cubicBezTo>
                      <a:pt x="91" y="8"/>
                      <a:pt x="92" y="7"/>
                      <a:pt x="92" y="6"/>
                    </a:cubicBezTo>
                    <a:close/>
                    <a:moveTo>
                      <a:pt x="191" y="13"/>
                    </a:moveTo>
                    <a:cubicBezTo>
                      <a:pt x="193" y="13"/>
                      <a:pt x="193" y="10"/>
                      <a:pt x="191" y="10"/>
                    </a:cubicBezTo>
                    <a:cubicBezTo>
                      <a:pt x="191" y="11"/>
                      <a:pt x="192" y="11"/>
                      <a:pt x="191" y="13"/>
                    </a:cubicBezTo>
                    <a:close/>
                    <a:moveTo>
                      <a:pt x="147" y="17"/>
                    </a:moveTo>
                    <a:cubicBezTo>
                      <a:pt x="148" y="18"/>
                      <a:pt x="150" y="18"/>
                      <a:pt x="153" y="18"/>
                    </a:cubicBezTo>
                    <a:cubicBezTo>
                      <a:pt x="153" y="17"/>
                      <a:pt x="153" y="16"/>
                      <a:pt x="153" y="15"/>
                    </a:cubicBezTo>
                    <a:cubicBezTo>
                      <a:pt x="150" y="15"/>
                      <a:pt x="147" y="13"/>
                      <a:pt x="147" y="17"/>
                    </a:cubicBezTo>
                    <a:close/>
                    <a:moveTo>
                      <a:pt x="62" y="15"/>
                    </a:moveTo>
                    <a:cubicBezTo>
                      <a:pt x="61" y="17"/>
                      <a:pt x="58" y="17"/>
                      <a:pt x="58" y="20"/>
                    </a:cubicBezTo>
                    <a:cubicBezTo>
                      <a:pt x="60" y="19"/>
                      <a:pt x="63" y="17"/>
                      <a:pt x="62" y="15"/>
                    </a:cubicBezTo>
                    <a:close/>
                    <a:moveTo>
                      <a:pt x="183" y="19"/>
                    </a:moveTo>
                    <a:cubicBezTo>
                      <a:pt x="185" y="17"/>
                      <a:pt x="186" y="22"/>
                      <a:pt x="188" y="20"/>
                    </a:cubicBezTo>
                    <a:cubicBezTo>
                      <a:pt x="188" y="19"/>
                      <a:pt x="184" y="17"/>
                      <a:pt x="183" y="19"/>
                    </a:cubicBezTo>
                    <a:close/>
                    <a:moveTo>
                      <a:pt x="235" y="32"/>
                    </a:moveTo>
                    <a:cubicBezTo>
                      <a:pt x="237" y="34"/>
                      <a:pt x="239" y="37"/>
                      <a:pt x="243" y="38"/>
                    </a:cubicBezTo>
                    <a:cubicBezTo>
                      <a:pt x="244" y="37"/>
                      <a:pt x="243" y="35"/>
                      <a:pt x="244" y="35"/>
                    </a:cubicBezTo>
                    <a:cubicBezTo>
                      <a:pt x="245" y="35"/>
                      <a:pt x="246" y="37"/>
                      <a:pt x="247" y="36"/>
                    </a:cubicBezTo>
                    <a:cubicBezTo>
                      <a:pt x="246" y="35"/>
                      <a:pt x="245" y="33"/>
                      <a:pt x="242" y="33"/>
                    </a:cubicBezTo>
                    <a:cubicBezTo>
                      <a:pt x="242" y="34"/>
                      <a:pt x="242" y="35"/>
                      <a:pt x="242" y="35"/>
                    </a:cubicBezTo>
                    <a:cubicBezTo>
                      <a:pt x="240" y="34"/>
                      <a:pt x="240" y="32"/>
                      <a:pt x="240" y="31"/>
                    </a:cubicBezTo>
                    <a:cubicBezTo>
                      <a:pt x="236" y="28"/>
                      <a:pt x="233" y="30"/>
                      <a:pt x="230" y="30"/>
                    </a:cubicBezTo>
                    <a:cubicBezTo>
                      <a:pt x="230" y="33"/>
                      <a:pt x="233" y="33"/>
                      <a:pt x="235" y="32"/>
                    </a:cubicBezTo>
                    <a:close/>
                    <a:moveTo>
                      <a:pt x="226" y="34"/>
                    </a:moveTo>
                    <a:cubicBezTo>
                      <a:pt x="226" y="34"/>
                      <a:pt x="227" y="34"/>
                      <a:pt x="227" y="33"/>
                    </a:cubicBezTo>
                    <a:cubicBezTo>
                      <a:pt x="227" y="33"/>
                      <a:pt x="226" y="32"/>
                      <a:pt x="226" y="32"/>
                    </a:cubicBezTo>
                    <a:lnTo>
                      <a:pt x="226" y="34"/>
                    </a:lnTo>
                    <a:close/>
                    <a:moveTo>
                      <a:pt x="264" y="47"/>
                    </a:moveTo>
                    <a:cubicBezTo>
                      <a:pt x="262" y="43"/>
                      <a:pt x="258" y="41"/>
                      <a:pt x="256" y="39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4" y="44"/>
                      <a:pt x="259" y="45"/>
                      <a:pt x="264" y="47"/>
                    </a:cubicBezTo>
                    <a:close/>
                    <a:moveTo>
                      <a:pt x="253" y="44"/>
                    </a:moveTo>
                    <a:cubicBezTo>
                      <a:pt x="252" y="43"/>
                      <a:pt x="252" y="42"/>
                      <a:pt x="251" y="41"/>
                    </a:cubicBezTo>
                    <a:cubicBezTo>
                      <a:pt x="250" y="42"/>
                      <a:pt x="250" y="42"/>
                      <a:pt x="250" y="43"/>
                    </a:cubicBezTo>
                    <a:cubicBezTo>
                      <a:pt x="252" y="42"/>
                      <a:pt x="251" y="44"/>
                      <a:pt x="253" y="44"/>
                    </a:cubicBezTo>
                    <a:close/>
                    <a:moveTo>
                      <a:pt x="183" y="45"/>
                    </a:moveTo>
                    <a:cubicBezTo>
                      <a:pt x="184" y="45"/>
                      <a:pt x="183" y="46"/>
                      <a:pt x="184" y="46"/>
                    </a:cubicBezTo>
                    <a:cubicBezTo>
                      <a:pt x="184" y="46"/>
                      <a:pt x="185" y="46"/>
                      <a:pt x="186" y="46"/>
                    </a:cubicBezTo>
                    <a:cubicBezTo>
                      <a:pt x="186" y="44"/>
                      <a:pt x="184" y="45"/>
                      <a:pt x="183" y="45"/>
                    </a:cubicBezTo>
                    <a:close/>
                    <a:moveTo>
                      <a:pt x="258" y="55"/>
                    </a:moveTo>
                    <a:cubicBezTo>
                      <a:pt x="257" y="55"/>
                      <a:pt x="257" y="56"/>
                      <a:pt x="256" y="56"/>
                    </a:cubicBezTo>
                    <a:cubicBezTo>
                      <a:pt x="256" y="57"/>
                      <a:pt x="256" y="58"/>
                      <a:pt x="257" y="59"/>
                    </a:cubicBezTo>
                    <a:cubicBezTo>
                      <a:pt x="257" y="58"/>
                      <a:pt x="259" y="59"/>
                      <a:pt x="259" y="58"/>
                    </a:cubicBezTo>
                    <a:cubicBezTo>
                      <a:pt x="258" y="57"/>
                      <a:pt x="259" y="56"/>
                      <a:pt x="258" y="55"/>
                    </a:cubicBezTo>
                    <a:close/>
                    <a:moveTo>
                      <a:pt x="274" y="57"/>
                    </a:moveTo>
                    <a:cubicBezTo>
                      <a:pt x="274" y="56"/>
                      <a:pt x="274" y="55"/>
                      <a:pt x="273" y="55"/>
                    </a:cubicBezTo>
                    <a:cubicBezTo>
                      <a:pt x="273" y="56"/>
                      <a:pt x="272" y="56"/>
                      <a:pt x="272" y="57"/>
                    </a:cubicBezTo>
                    <a:cubicBezTo>
                      <a:pt x="273" y="57"/>
                      <a:pt x="273" y="57"/>
                      <a:pt x="274" y="57"/>
                    </a:cubicBezTo>
                    <a:close/>
                    <a:moveTo>
                      <a:pt x="20" y="57"/>
                    </a:moveTo>
                    <a:cubicBezTo>
                      <a:pt x="18" y="56"/>
                      <a:pt x="17" y="57"/>
                      <a:pt x="17" y="58"/>
                    </a:cubicBezTo>
                    <a:cubicBezTo>
                      <a:pt x="18" y="58"/>
                      <a:pt x="19" y="58"/>
                      <a:pt x="20" y="57"/>
                    </a:cubicBezTo>
                    <a:close/>
                    <a:moveTo>
                      <a:pt x="217" y="59"/>
                    </a:moveTo>
                    <a:cubicBezTo>
                      <a:pt x="217" y="59"/>
                      <a:pt x="217" y="60"/>
                      <a:pt x="218" y="60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7" y="58"/>
                      <a:pt x="217" y="59"/>
                      <a:pt x="217" y="59"/>
                    </a:cubicBezTo>
                    <a:close/>
                    <a:moveTo>
                      <a:pt x="227" y="63"/>
                    </a:moveTo>
                    <a:cubicBezTo>
                      <a:pt x="227" y="64"/>
                      <a:pt x="228" y="65"/>
                      <a:pt x="229" y="66"/>
                    </a:cubicBezTo>
                    <a:cubicBezTo>
                      <a:pt x="229" y="64"/>
                      <a:pt x="229" y="63"/>
                      <a:pt x="227" y="63"/>
                    </a:cubicBezTo>
                    <a:close/>
                    <a:moveTo>
                      <a:pt x="260" y="70"/>
                    </a:moveTo>
                    <a:cubicBezTo>
                      <a:pt x="261" y="73"/>
                      <a:pt x="266" y="76"/>
                      <a:pt x="270" y="77"/>
                    </a:cubicBezTo>
                    <a:cubicBezTo>
                      <a:pt x="268" y="73"/>
                      <a:pt x="264" y="70"/>
                      <a:pt x="260" y="70"/>
                    </a:cubicBezTo>
                    <a:close/>
                    <a:moveTo>
                      <a:pt x="246" y="77"/>
                    </a:moveTo>
                    <a:cubicBezTo>
                      <a:pt x="245" y="74"/>
                      <a:pt x="240" y="72"/>
                      <a:pt x="238" y="71"/>
                    </a:cubicBezTo>
                    <a:cubicBezTo>
                      <a:pt x="240" y="74"/>
                      <a:pt x="243" y="75"/>
                      <a:pt x="246" y="77"/>
                    </a:cubicBezTo>
                    <a:close/>
                    <a:moveTo>
                      <a:pt x="198" y="72"/>
                    </a:moveTo>
                    <a:cubicBezTo>
                      <a:pt x="199" y="75"/>
                      <a:pt x="203" y="75"/>
                      <a:pt x="205" y="77"/>
                    </a:cubicBezTo>
                    <a:cubicBezTo>
                      <a:pt x="204" y="74"/>
                      <a:pt x="202" y="72"/>
                      <a:pt x="198" y="72"/>
                    </a:cubicBezTo>
                    <a:close/>
                    <a:moveTo>
                      <a:pt x="289" y="80"/>
                    </a:moveTo>
                    <a:cubicBezTo>
                      <a:pt x="289" y="79"/>
                      <a:pt x="289" y="78"/>
                      <a:pt x="287" y="78"/>
                    </a:cubicBezTo>
                    <a:cubicBezTo>
                      <a:pt x="287" y="79"/>
                      <a:pt x="288" y="80"/>
                      <a:pt x="289" y="80"/>
                    </a:cubicBezTo>
                    <a:close/>
                    <a:moveTo>
                      <a:pt x="286" y="86"/>
                    </a:moveTo>
                    <a:cubicBezTo>
                      <a:pt x="287" y="87"/>
                      <a:pt x="288" y="88"/>
                      <a:pt x="289" y="89"/>
                    </a:cubicBezTo>
                    <a:cubicBezTo>
                      <a:pt x="289" y="85"/>
                      <a:pt x="286" y="81"/>
                      <a:pt x="283" y="81"/>
                    </a:cubicBezTo>
                    <a:cubicBezTo>
                      <a:pt x="284" y="82"/>
                      <a:pt x="286" y="84"/>
                      <a:pt x="286" y="86"/>
                    </a:cubicBezTo>
                    <a:close/>
                    <a:moveTo>
                      <a:pt x="288" y="95"/>
                    </a:moveTo>
                    <a:cubicBezTo>
                      <a:pt x="288" y="96"/>
                      <a:pt x="288" y="96"/>
                      <a:pt x="289" y="97"/>
                    </a:cubicBezTo>
                    <a:cubicBezTo>
                      <a:pt x="290" y="95"/>
                      <a:pt x="289" y="95"/>
                      <a:pt x="288" y="95"/>
                    </a:cubicBezTo>
                    <a:close/>
                    <a:moveTo>
                      <a:pt x="300" y="115"/>
                    </a:moveTo>
                    <a:cubicBezTo>
                      <a:pt x="299" y="116"/>
                      <a:pt x="301" y="117"/>
                      <a:pt x="302" y="118"/>
                    </a:cubicBezTo>
                    <a:cubicBezTo>
                      <a:pt x="301" y="117"/>
                      <a:pt x="301" y="115"/>
                      <a:pt x="300" y="115"/>
                    </a:cubicBezTo>
                    <a:close/>
                    <a:moveTo>
                      <a:pt x="292" y="130"/>
                    </a:moveTo>
                    <a:cubicBezTo>
                      <a:pt x="291" y="129"/>
                      <a:pt x="292" y="127"/>
                      <a:pt x="291" y="127"/>
                    </a:cubicBezTo>
                    <a:cubicBezTo>
                      <a:pt x="290" y="128"/>
                      <a:pt x="290" y="129"/>
                      <a:pt x="292" y="130"/>
                    </a:cubicBezTo>
                    <a:close/>
                    <a:moveTo>
                      <a:pt x="245" y="60"/>
                    </a:moveTo>
                    <a:cubicBezTo>
                      <a:pt x="250" y="62"/>
                      <a:pt x="254" y="64"/>
                      <a:pt x="258" y="67"/>
                    </a:cubicBezTo>
                    <a:cubicBezTo>
                      <a:pt x="257" y="61"/>
                      <a:pt x="253" y="62"/>
                      <a:pt x="251" y="58"/>
                    </a:cubicBezTo>
                    <a:cubicBezTo>
                      <a:pt x="250" y="56"/>
                      <a:pt x="251" y="55"/>
                      <a:pt x="250" y="55"/>
                    </a:cubicBezTo>
                    <a:cubicBezTo>
                      <a:pt x="249" y="54"/>
                      <a:pt x="249" y="56"/>
                      <a:pt x="247" y="55"/>
                    </a:cubicBezTo>
                    <a:cubicBezTo>
                      <a:pt x="243" y="52"/>
                      <a:pt x="238" y="49"/>
                      <a:pt x="235" y="43"/>
                    </a:cubicBezTo>
                    <a:cubicBezTo>
                      <a:pt x="237" y="44"/>
                      <a:pt x="240" y="46"/>
                      <a:pt x="240" y="44"/>
                    </a:cubicBezTo>
                    <a:cubicBezTo>
                      <a:pt x="239" y="43"/>
                      <a:pt x="240" y="45"/>
                      <a:pt x="239" y="45"/>
                    </a:cubicBezTo>
                    <a:cubicBezTo>
                      <a:pt x="238" y="44"/>
                      <a:pt x="238" y="41"/>
                      <a:pt x="238" y="41"/>
                    </a:cubicBezTo>
                    <a:cubicBezTo>
                      <a:pt x="239" y="42"/>
                      <a:pt x="241" y="40"/>
                      <a:pt x="242" y="39"/>
                    </a:cubicBezTo>
                    <a:cubicBezTo>
                      <a:pt x="240" y="38"/>
                      <a:pt x="237" y="38"/>
                      <a:pt x="235" y="36"/>
                    </a:cubicBezTo>
                    <a:cubicBezTo>
                      <a:pt x="235" y="38"/>
                      <a:pt x="232" y="36"/>
                      <a:pt x="232" y="36"/>
                    </a:cubicBezTo>
                    <a:cubicBezTo>
                      <a:pt x="233" y="37"/>
                      <a:pt x="233" y="38"/>
                      <a:pt x="234" y="39"/>
                    </a:cubicBezTo>
                    <a:cubicBezTo>
                      <a:pt x="234" y="40"/>
                      <a:pt x="233" y="40"/>
                      <a:pt x="232" y="41"/>
                    </a:cubicBezTo>
                    <a:cubicBezTo>
                      <a:pt x="234" y="42"/>
                      <a:pt x="234" y="43"/>
                      <a:pt x="233" y="44"/>
                    </a:cubicBezTo>
                    <a:cubicBezTo>
                      <a:pt x="231" y="43"/>
                      <a:pt x="229" y="41"/>
                      <a:pt x="226" y="42"/>
                    </a:cubicBezTo>
                    <a:cubicBezTo>
                      <a:pt x="224" y="39"/>
                      <a:pt x="227" y="32"/>
                      <a:pt x="219" y="33"/>
                    </a:cubicBezTo>
                    <a:cubicBezTo>
                      <a:pt x="219" y="36"/>
                      <a:pt x="218" y="36"/>
                      <a:pt x="216" y="35"/>
                    </a:cubicBezTo>
                    <a:cubicBezTo>
                      <a:pt x="217" y="40"/>
                      <a:pt x="224" y="35"/>
                      <a:pt x="223" y="40"/>
                    </a:cubicBezTo>
                    <a:cubicBezTo>
                      <a:pt x="221" y="39"/>
                      <a:pt x="220" y="39"/>
                      <a:pt x="217" y="39"/>
                    </a:cubicBezTo>
                    <a:cubicBezTo>
                      <a:pt x="216" y="40"/>
                      <a:pt x="217" y="41"/>
                      <a:pt x="217" y="42"/>
                    </a:cubicBezTo>
                    <a:cubicBezTo>
                      <a:pt x="216" y="40"/>
                      <a:pt x="214" y="40"/>
                      <a:pt x="213" y="40"/>
                    </a:cubicBezTo>
                    <a:cubicBezTo>
                      <a:pt x="214" y="39"/>
                      <a:pt x="212" y="39"/>
                      <a:pt x="212" y="38"/>
                    </a:cubicBezTo>
                    <a:cubicBezTo>
                      <a:pt x="214" y="37"/>
                      <a:pt x="214" y="39"/>
                      <a:pt x="214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2" y="35"/>
                      <a:pt x="212" y="33"/>
                      <a:pt x="211" y="33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8" y="31"/>
                      <a:pt x="202" y="34"/>
                      <a:pt x="201" y="29"/>
                    </a:cubicBezTo>
                    <a:cubicBezTo>
                      <a:pt x="200" y="29"/>
                      <a:pt x="199" y="29"/>
                      <a:pt x="199" y="27"/>
                    </a:cubicBezTo>
                    <a:cubicBezTo>
                      <a:pt x="201" y="27"/>
                      <a:pt x="201" y="28"/>
                      <a:pt x="203" y="29"/>
                    </a:cubicBezTo>
                    <a:cubicBezTo>
                      <a:pt x="203" y="27"/>
                      <a:pt x="204" y="27"/>
                      <a:pt x="205" y="28"/>
                    </a:cubicBezTo>
                    <a:cubicBezTo>
                      <a:pt x="205" y="27"/>
                      <a:pt x="203" y="26"/>
                      <a:pt x="204" y="26"/>
                    </a:cubicBezTo>
                    <a:cubicBezTo>
                      <a:pt x="210" y="26"/>
                      <a:pt x="212" y="28"/>
                      <a:pt x="217" y="27"/>
                    </a:cubicBezTo>
                    <a:cubicBezTo>
                      <a:pt x="216" y="26"/>
                      <a:pt x="217" y="25"/>
                      <a:pt x="218" y="24"/>
                    </a:cubicBezTo>
                    <a:cubicBezTo>
                      <a:pt x="219" y="26"/>
                      <a:pt x="219" y="24"/>
                      <a:pt x="220" y="24"/>
                    </a:cubicBezTo>
                    <a:cubicBezTo>
                      <a:pt x="219" y="27"/>
                      <a:pt x="223" y="28"/>
                      <a:pt x="222" y="31"/>
                    </a:cubicBezTo>
                    <a:cubicBezTo>
                      <a:pt x="223" y="31"/>
                      <a:pt x="223" y="30"/>
                      <a:pt x="224" y="30"/>
                    </a:cubicBezTo>
                    <a:cubicBezTo>
                      <a:pt x="223" y="29"/>
                      <a:pt x="222" y="28"/>
                      <a:pt x="224" y="27"/>
                    </a:cubicBezTo>
                    <a:cubicBezTo>
                      <a:pt x="224" y="28"/>
                      <a:pt x="225" y="27"/>
                      <a:pt x="225" y="29"/>
                    </a:cubicBezTo>
                    <a:cubicBezTo>
                      <a:pt x="228" y="28"/>
                      <a:pt x="226" y="25"/>
                      <a:pt x="225" y="24"/>
                    </a:cubicBezTo>
                    <a:cubicBezTo>
                      <a:pt x="225" y="24"/>
                      <a:pt x="226" y="23"/>
                      <a:pt x="226" y="23"/>
                    </a:cubicBezTo>
                    <a:cubicBezTo>
                      <a:pt x="225" y="22"/>
                      <a:pt x="223" y="21"/>
                      <a:pt x="221" y="21"/>
                    </a:cubicBezTo>
                    <a:cubicBezTo>
                      <a:pt x="221" y="22"/>
                      <a:pt x="221" y="23"/>
                      <a:pt x="220" y="23"/>
                    </a:cubicBezTo>
                    <a:cubicBezTo>
                      <a:pt x="219" y="22"/>
                      <a:pt x="217" y="21"/>
                      <a:pt x="216" y="22"/>
                    </a:cubicBezTo>
                    <a:cubicBezTo>
                      <a:pt x="216" y="20"/>
                      <a:pt x="214" y="20"/>
                      <a:pt x="213" y="18"/>
                    </a:cubicBezTo>
                    <a:cubicBezTo>
                      <a:pt x="215" y="18"/>
                      <a:pt x="216" y="18"/>
                      <a:pt x="216" y="17"/>
                    </a:cubicBezTo>
                    <a:cubicBezTo>
                      <a:pt x="215" y="17"/>
                      <a:pt x="215" y="15"/>
                      <a:pt x="213" y="16"/>
                    </a:cubicBezTo>
                    <a:cubicBezTo>
                      <a:pt x="212" y="17"/>
                      <a:pt x="213" y="18"/>
                      <a:pt x="212" y="18"/>
                    </a:cubicBezTo>
                    <a:cubicBezTo>
                      <a:pt x="211" y="17"/>
                      <a:pt x="211" y="17"/>
                      <a:pt x="210" y="18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07" y="17"/>
                      <a:pt x="208" y="18"/>
                      <a:pt x="207" y="18"/>
                    </a:cubicBezTo>
                    <a:cubicBezTo>
                      <a:pt x="206" y="18"/>
                      <a:pt x="205" y="18"/>
                      <a:pt x="204" y="19"/>
                    </a:cubicBezTo>
                    <a:cubicBezTo>
                      <a:pt x="204" y="18"/>
                      <a:pt x="205" y="17"/>
                      <a:pt x="204" y="17"/>
                    </a:cubicBezTo>
                    <a:cubicBezTo>
                      <a:pt x="203" y="17"/>
                      <a:pt x="203" y="18"/>
                      <a:pt x="203" y="18"/>
                    </a:cubicBezTo>
                    <a:cubicBezTo>
                      <a:pt x="202" y="16"/>
                      <a:pt x="199" y="14"/>
                      <a:pt x="198" y="13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199" y="12"/>
                      <a:pt x="201" y="12"/>
                      <a:pt x="202" y="12"/>
                    </a:cubicBezTo>
                    <a:cubicBezTo>
                      <a:pt x="201" y="10"/>
                      <a:pt x="199" y="10"/>
                      <a:pt x="198" y="9"/>
                    </a:cubicBezTo>
                    <a:cubicBezTo>
                      <a:pt x="198" y="10"/>
                      <a:pt x="197" y="12"/>
                      <a:pt x="198" y="14"/>
                    </a:cubicBezTo>
                    <a:cubicBezTo>
                      <a:pt x="196" y="15"/>
                      <a:pt x="195" y="16"/>
                      <a:pt x="193" y="14"/>
                    </a:cubicBezTo>
                    <a:cubicBezTo>
                      <a:pt x="192" y="16"/>
                      <a:pt x="190" y="16"/>
                      <a:pt x="190" y="17"/>
                    </a:cubicBezTo>
                    <a:cubicBezTo>
                      <a:pt x="191" y="19"/>
                      <a:pt x="193" y="18"/>
                      <a:pt x="194" y="19"/>
                    </a:cubicBezTo>
                    <a:cubicBezTo>
                      <a:pt x="192" y="21"/>
                      <a:pt x="194" y="25"/>
                      <a:pt x="196" y="26"/>
                    </a:cubicBezTo>
                    <a:cubicBezTo>
                      <a:pt x="195" y="27"/>
                      <a:pt x="194" y="26"/>
                      <a:pt x="192" y="26"/>
                    </a:cubicBezTo>
                    <a:cubicBezTo>
                      <a:pt x="191" y="29"/>
                      <a:pt x="194" y="29"/>
                      <a:pt x="193" y="30"/>
                    </a:cubicBezTo>
                    <a:cubicBezTo>
                      <a:pt x="192" y="30"/>
                      <a:pt x="192" y="30"/>
                      <a:pt x="191" y="31"/>
                    </a:cubicBezTo>
                    <a:cubicBezTo>
                      <a:pt x="190" y="28"/>
                      <a:pt x="186" y="29"/>
                      <a:pt x="185" y="26"/>
                    </a:cubicBezTo>
                    <a:cubicBezTo>
                      <a:pt x="187" y="26"/>
                      <a:pt x="188" y="28"/>
                      <a:pt x="189" y="26"/>
                    </a:cubicBezTo>
                    <a:cubicBezTo>
                      <a:pt x="189" y="26"/>
                      <a:pt x="188" y="26"/>
                      <a:pt x="188" y="25"/>
                    </a:cubicBezTo>
                    <a:cubicBezTo>
                      <a:pt x="185" y="23"/>
                      <a:pt x="181" y="25"/>
                      <a:pt x="178" y="23"/>
                    </a:cubicBezTo>
                    <a:cubicBezTo>
                      <a:pt x="175" y="24"/>
                      <a:pt x="169" y="22"/>
                      <a:pt x="166" y="20"/>
                    </a:cubicBezTo>
                    <a:cubicBezTo>
                      <a:pt x="167" y="19"/>
                      <a:pt x="169" y="19"/>
                      <a:pt x="170" y="20"/>
                    </a:cubicBezTo>
                    <a:cubicBezTo>
                      <a:pt x="171" y="18"/>
                      <a:pt x="167" y="18"/>
                      <a:pt x="169" y="17"/>
                    </a:cubicBezTo>
                    <a:cubicBezTo>
                      <a:pt x="171" y="17"/>
                      <a:pt x="173" y="18"/>
                      <a:pt x="174" y="17"/>
                    </a:cubicBezTo>
                    <a:cubicBezTo>
                      <a:pt x="172" y="16"/>
                      <a:pt x="172" y="14"/>
                      <a:pt x="169" y="14"/>
                    </a:cubicBezTo>
                    <a:cubicBezTo>
                      <a:pt x="171" y="13"/>
                      <a:pt x="174" y="15"/>
                      <a:pt x="176" y="14"/>
                    </a:cubicBezTo>
                    <a:cubicBezTo>
                      <a:pt x="175" y="11"/>
                      <a:pt x="171" y="11"/>
                      <a:pt x="168" y="10"/>
                    </a:cubicBezTo>
                    <a:cubicBezTo>
                      <a:pt x="169" y="10"/>
                      <a:pt x="170" y="10"/>
                      <a:pt x="170" y="9"/>
                    </a:cubicBezTo>
                    <a:cubicBezTo>
                      <a:pt x="169" y="9"/>
                      <a:pt x="168" y="8"/>
                      <a:pt x="167" y="8"/>
                    </a:cubicBezTo>
                    <a:cubicBezTo>
                      <a:pt x="167" y="9"/>
                      <a:pt x="166" y="9"/>
                      <a:pt x="166" y="9"/>
                    </a:cubicBezTo>
                    <a:cubicBezTo>
                      <a:pt x="165" y="9"/>
                      <a:pt x="165" y="7"/>
                      <a:pt x="166" y="6"/>
                    </a:cubicBezTo>
                    <a:cubicBezTo>
                      <a:pt x="165" y="5"/>
                      <a:pt x="164" y="7"/>
                      <a:pt x="163" y="5"/>
                    </a:cubicBezTo>
                    <a:cubicBezTo>
                      <a:pt x="165" y="5"/>
                      <a:pt x="164" y="1"/>
                      <a:pt x="164" y="1"/>
                    </a:cubicBezTo>
                    <a:cubicBezTo>
                      <a:pt x="160" y="0"/>
                      <a:pt x="159" y="1"/>
                      <a:pt x="156" y="1"/>
                    </a:cubicBezTo>
                    <a:cubicBezTo>
                      <a:pt x="155" y="2"/>
                      <a:pt x="156" y="4"/>
                      <a:pt x="155" y="5"/>
                    </a:cubicBezTo>
                    <a:cubicBezTo>
                      <a:pt x="156" y="5"/>
                      <a:pt x="157" y="5"/>
                      <a:pt x="157" y="6"/>
                    </a:cubicBezTo>
                    <a:cubicBezTo>
                      <a:pt x="156" y="6"/>
                      <a:pt x="156" y="7"/>
                      <a:pt x="156" y="7"/>
                    </a:cubicBezTo>
                    <a:cubicBezTo>
                      <a:pt x="156" y="7"/>
                      <a:pt x="157" y="7"/>
                      <a:pt x="157" y="8"/>
                    </a:cubicBezTo>
                    <a:cubicBezTo>
                      <a:pt x="158" y="11"/>
                      <a:pt x="155" y="12"/>
                      <a:pt x="157" y="14"/>
                    </a:cubicBezTo>
                    <a:cubicBezTo>
                      <a:pt x="156" y="15"/>
                      <a:pt x="153" y="15"/>
                      <a:pt x="153" y="17"/>
                    </a:cubicBezTo>
                    <a:cubicBezTo>
                      <a:pt x="155" y="17"/>
                      <a:pt x="156" y="17"/>
                      <a:pt x="157" y="18"/>
                    </a:cubicBezTo>
                    <a:cubicBezTo>
                      <a:pt x="155" y="18"/>
                      <a:pt x="156" y="20"/>
                      <a:pt x="155" y="20"/>
                    </a:cubicBezTo>
                    <a:cubicBezTo>
                      <a:pt x="152" y="21"/>
                      <a:pt x="150" y="18"/>
                      <a:pt x="149" y="20"/>
                    </a:cubicBezTo>
                    <a:cubicBezTo>
                      <a:pt x="151" y="21"/>
                      <a:pt x="154" y="20"/>
                      <a:pt x="154" y="23"/>
                    </a:cubicBezTo>
                    <a:cubicBezTo>
                      <a:pt x="152" y="23"/>
                      <a:pt x="149" y="21"/>
                      <a:pt x="148" y="23"/>
                    </a:cubicBezTo>
                    <a:cubicBezTo>
                      <a:pt x="148" y="25"/>
                      <a:pt x="150" y="24"/>
                      <a:pt x="149" y="26"/>
                    </a:cubicBezTo>
                    <a:cubicBezTo>
                      <a:pt x="147" y="26"/>
                      <a:pt x="148" y="24"/>
                      <a:pt x="146" y="25"/>
                    </a:cubicBezTo>
                    <a:cubicBezTo>
                      <a:pt x="145" y="28"/>
                      <a:pt x="149" y="26"/>
                      <a:pt x="148" y="28"/>
                    </a:cubicBezTo>
                    <a:cubicBezTo>
                      <a:pt x="147" y="28"/>
                      <a:pt x="147" y="28"/>
                      <a:pt x="146" y="27"/>
                    </a:cubicBezTo>
                    <a:cubicBezTo>
                      <a:pt x="145" y="28"/>
                      <a:pt x="146" y="29"/>
                      <a:pt x="145" y="29"/>
                    </a:cubicBezTo>
                    <a:cubicBezTo>
                      <a:pt x="143" y="29"/>
                      <a:pt x="142" y="27"/>
                      <a:pt x="143" y="26"/>
                    </a:cubicBezTo>
                    <a:cubicBezTo>
                      <a:pt x="142" y="25"/>
                      <a:pt x="141" y="25"/>
                      <a:pt x="140" y="25"/>
                    </a:cubicBezTo>
                    <a:cubicBezTo>
                      <a:pt x="140" y="23"/>
                      <a:pt x="142" y="24"/>
                      <a:pt x="142" y="23"/>
                    </a:cubicBezTo>
                    <a:cubicBezTo>
                      <a:pt x="140" y="22"/>
                      <a:pt x="139" y="19"/>
                      <a:pt x="141" y="18"/>
                    </a:cubicBezTo>
                    <a:cubicBezTo>
                      <a:pt x="141" y="19"/>
                      <a:pt x="140" y="20"/>
                      <a:pt x="141" y="20"/>
                    </a:cubicBezTo>
                    <a:cubicBezTo>
                      <a:pt x="141" y="18"/>
                      <a:pt x="142" y="18"/>
                      <a:pt x="144" y="18"/>
                    </a:cubicBezTo>
                    <a:cubicBezTo>
                      <a:pt x="143" y="17"/>
                      <a:pt x="142" y="15"/>
                      <a:pt x="140" y="16"/>
                    </a:cubicBezTo>
                    <a:cubicBezTo>
                      <a:pt x="139" y="17"/>
                      <a:pt x="139" y="18"/>
                      <a:pt x="139" y="18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7" y="17"/>
                      <a:pt x="136" y="17"/>
                      <a:pt x="136" y="16"/>
                    </a:cubicBezTo>
                    <a:cubicBezTo>
                      <a:pt x="134" y="16"/>
                      <a:pt x="132" y="17"/>
                      <a:pt x="131" y="16"/>
                    </a:cubicBezTo>
                    <a:cubicBezTo>
                      <a:pt x="132" y="16"/>
                      <a:pt x="132" y="14"/>
                      <a:pt x="133" y="14"/>
                    </a:cubicBezTo>
                    <a:cubicBezTo>
                      <a:pt x="134" y="14"/>
                      <a:pt x="133" y="16"/>
                      <a:pt x="134" y="16"/>
                    </a:cubicBezTo>
                    <a:cubicBezTo>
                      <a:pt x="135" y="12"/>
                      <a:pt x="130" y="14"/>
                      <a:pt x="128" y="14"/>
                    </a:cubicBezTo>
                    <a:cubicBezTo>
                      <a:pt x="128" y="12"/>
                      <a:pt x="131" y="10"/>
                      <a:pt x="134" y="12"/>
                    </a:cubicBezTo>
                    <a:cubicBezTo>
                      <a:pt x="134" y="10"/>
                      <a:pt x="134" y="10"/>
                      <a:pt x="134" y="8"/>
                    </a:cubicBezTo>
                    <a:cubicBezTo>
                      <a:pt x="139" y="5"/>
                      <a:pt x="146" y="9"/>
                      <a:pt x="149" y="5"/>
                    </a:cubicBezTo>
                    <a:cubicBezTo>
                      <a:pt x="143" y="4"/>
                      <a:pt x="133" y="8"/>
                      <a:pt x="128" y="7"/>
                    </a:cubicBezTo>
                    <a:cubicBezTo>
                      <a:pt x="129" y="7"/>
                      <a:pt x="129" y="6"/>
                      <a:pt x="129" y="5"/>
                    </a:cubicBezTo>
                    <a:cubicBezTo>
                      <a:pt x="123" y="4"/>
                      <a:pt x="121" y="5"/>
                      <a:pt x="116" y="4"/>
                    </a:cubicBezTo>
                    <a:cubicBezTo>
                      <a:pt x="117" y="3"/>
                      <a:pt x="119" y="5"/>
                      <a:pt x="121" y="3"/>
                    </a:cubicBezTo>
                    <a:cubicBezTo>
                      <a:pt x="119" y="3"/>
                      <a:pt x="119" y="2"/>
                      <a:pt x="119" y="1"/>
                    </a:cubicBezTo>
                    <a:cubicBezTo>
                      <a:pt x="118" y="1"/>
                      <a:pt x="116" y="4"/>
                      <a:pt x="115" y="2"/>
                    </a:cubicBezTo>
                    <a:cubicBezTo>
                      <a:pt x="115" y="1"/>
                      <a:pt x="116" y="1"/>
                      <a:pt x="11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3"/>
                      <a:pt x="113" y="0"/>
                      <a:pt x="115" y="2"/>
                    </a:cubicBezTo>
                    <a:cubicBezTo>
                      <a:pt x="114" y="3"/>
                      <a:pt x="110" y="3"/>
                      <a:pt x="110" y="1"/>
                    </a:cubicBezTo>
                    <a:cubicBezTo>
                      <a:pt x="105" y="1"/>
                      <a:pt x="103" y="4"/>
                      <a:pt x="101" y="6"/>
                    </a:cubicBezTo>
                    <a:cubicBezTo>
                      <a:pt x="95" y="4"/>
                      <a:pt x="93" y="11"/>
                      <a:pt x="87" y="8"/>
                    </a:cubicBezTo>
                    <a:cubicBezTo>
                      <a:pt x="86" y="10"/>
                      <a:pt x="86" y="13"/>
                      <a:pt x="87" y="14"/>
                    </a:cubicBezTo>
                    <a:cubicBezTo>
                      <a:pt x="86" y="16"/>
                      <a:pt x="83" y="17"/>
                      <a:pt x="80" y="18"/>
                    </a:cubicBezTo>
                    <a:cubicBezTo>
                      <a:pt x="81" y="17"/>
                      <a:pt x="82" y="16"/>
                      <a:pt x="81" y="14"/>
                    </a:cubicBezTo>
                    <a:cubicBezTo>
                      <a:pt x="80" y="14"/>
                      <a:pt x="79" y="13"/>
                      <a:pt x="80" y="11"/>
                    </a:cubicBezTo>
                    <a:cubicBezTo>
                      <a:pt x="76" y="12"/>
                      <a:pt x="73" y="14"/>
                      <a:pt x="71" y="14"/>
                    </a:cubicBezTo>
                    <a:cubicBezTo>
                      <a:pt x="72" y="14"/>
                      <a:pt x="70" y="13"/>
                      <a:pt x="69" y="13"/>
                    </a:cubicBezTo>
                    <a:cubicBezTo>
                      <a:pt x="63" y="15"/>
                      <a:pt x="60" y="23"/>
                      <a:pt x="55" y="24"/>
                    </a:cubicBezTo>
                    <a:cubicBezTo>
                      <a:pt x="54" y="26"/>
                      <a:pt x="53" y="27"/>
                      <a:pt x="53" y="28"/>
                    </a:cubicBezTo>
                    <a:cubicBezTo>
                      <a:pt x="47" y="29"/>
                      <a:pt x="45" y="35"/>
                      <a:pt x="42" y="39"/>
                    </a:cubicBezTo>
                    <a:cubicBezTo>
                      <a:pt x="40" y="37"/>
                      <a:pt x="37" y="38"/>
                      <a:pt x="36" y="36"/>
                    </a:cubicBezTo>
                    <a:cubicBezTo>
                      <a:pt x="30" y="41"/>
                      <a:pt x="20" y="43"/>
                      <a:pt x="20" y="54"/>
                    </a:cubicBezTo>
                    <a:cubicBezTo>
                      <a:pt x="21" y="54"/>
                      <a:pt x="21" y="56"/>
                      <a:pt x="21" y="58"/>
                    </a:cubicBezTo>
                    <a:cubicBezTo>
                      <a:pt x="20" y="59"/>
                      <a:pt x="18" y="59"/>
                      <a:pt x="18" y="62"/>
                    </a:cubicBezTo>
                    <a:cubicBezTo>
                      <a:pt x="16" y="64"/>
                      <a:pt x="13" y="66"/>
                      <a:pt x="14" y="70"/>
                    </a:cubicBezTo>
                    <a:cubicBezTo>
                      <a:pt x="11" y="72"/>
                      <a:pt x="9" y="76"/>
                      <a:pt x="9" y="80"/>
                    </a:cubicBezTo>
                    <a:cubicBezTo>
                      <a:pt x="2" y="84"/>
                      <a:pt x="0" y="98"/>
                      <a:pt x="9" y="99"/>
                    </a:cubicBezTo>
                    <a:cubicBezTo>
                      <a:pt x="17" y="100"/>
                      <a:pt x="22" y="90"/>
                      <a:pt x="27" y="87"/>
                    </a:cubicBezTo>
                    <a:cubicBezTo>
                      <a:pt x="29" y="80"/>
                      <a:pt x="36" y="80"/>
                      <a:pt x="39" y="75"/>
                    </a:cubicBezTo>
                    <a:cubicBezTo>
                      <a:pt x="39" y="76"/>
                      <a:pt x="40" y="76"/>
                      <a:pt x="40" y="76"/>
                    </a:cubicBezTo>
                    <a:cubicBezTo>
                      <a:pt x="41" y="71"/>
                      <a:pt x="47" y="75"/>
                      <a:pt x="49" y="77"/>
                    </a:cubicBezTo>
                    <a:cubicBezTo>
                      <a:pt x="54" y="77"/>
                      <a:pt x="58" y="79"/>
                      <a:pt x="62" y="79"/>
                    </a:cubicBezTo>
                    <a:cubicBezTo>
                      <a:pt x="70" y="79"/>
                      <a:pt x="74" y="74"/>
                      <a:pt x="79" y="71"/>
                    </a:cubicBezTo>
                    <a:cubicBezTo>
                      <a:pt x="81" y="66"/>
                      <a:pt x="84" y="64"/>
                      <a:pt x="89" y="62"/>
                    </a:cubicBezTo>
                    <a:cubicBezTo>
                      <a:pt x="90" y="62"/>
                      <a:pt x="90" y="64"/>
                      <a:pt x="91" y="63"/>
                    </a:cubicBezTo>
                    <a:cubicBezTo>
                      <a:pt x="94" y="61"/>
                      <a:pt x="98" y="61"/>
                      <a:pt x="100" y="59"/>
                    </a:cubicBezTo>
                    <a:cubicBezTo>
                      <a:pt x="101" y="59"/>
                      <a:pt x="100" y="61"/>
                      <a:pt x="102" y="60"/>
                    </a:cubicBezTo>
                    <a:cubicBezTo>
                      <a:pt x="109" y="57"/>
                      <a:pt x="113" y="47"/>
                      <a:pt x="122" y="49"/>
                    </a:cubicBezTo>
                    <a:cubicBezTo>
                      <a:pt x="122" y="51"/>
                      <a:pt x="123" y="51"/>
                      <a:pt x="124" y="52"/>
                    </a:cubicBezTo>
                    <a:cubicBezTo>
                      <a:pt x="136" y="49"/>
                      <a:pt x="145" y="55"/>
                      <a:pt x="157" y="53"/>
                    </a:cubicBezTo>
                    <a:cubicBezTo>
                      <a:pt x="159" y="55"/>
                      <a:pt x="164" y="54"/>
                      <a:pt x="166" y="58"/>
                    </a:cubicBezTo>
                    <a:cubicBezTo>
                      <a:pt x="173" y="56"/>
                      <a:pt x="177" y="63"/>
                      <a:pt x="181" y="60"/>
                    </a:cubicBezTo>
                    <a:cubicBezTo>
                      <a:pt x="181" y="60"/>
                      <a:pt x="182" y="61"/>
                      <a:pt x="182" y="62"/>
                    </a:cubicBezTo>
                    <a:cubicBezTo>
                      <a:pt x="184" y="62"/>
                      <a:pt x="183" y="61"/>
                      <a:pt x="185" y="62"/>
                    </a:cubicBezTo>
                    <a:cubicBezTo>
                      <a:pt x="184" y="60"/>
                      <a:pt x="185" y="59"/>
                      <a:pt x="187" y="59"/>
                    </a:cubicBezTo>
                    <a:cubicBezTo>
                      <a:pt x="192" y="62"/>
                      <a:pt x="195" y="67"/>
                      <a:pt x="201" y="70"/>
                    </a:cubicBezTo>
                    <a:cubicBezTo>
                      <a:pt x="203" y="70"/>
                      <a:pt x="203" y="69"/>
                      <a:pt x="204" y="68"/>
                    </a:cubicBezTo>
                    <a:cubicBezTo>
                      <a:pt x="204" y="69"/>
                      <a:pt x="205" y="70"/>
                      <a:pt x="205" y="71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10" y="75"/>
                      <a:pt x="216" y="75"/>
                      <a:pt x="220" y="78"/>
                    </a:cubicBezTo>
                    <a:cubicBezTo>
                      <a:pt x="220" y="74"/>
                      <a:pt x="226" y="76"/>
                      <a:pt x="225" y="78"/>
                    </a:cubicBezTo>
                    <a:cubicBezTo>
                      <a:pt x="226" y="78"/>
                      <a:pt x="227" y="78"/>
                      <a:pt x="227" y="78"/>
                    </a:cubicBezTo>
                    <a:cubicBezTo>
                      <a:pt x="235" y="83"/>
                      <a:pt x="242" y="90"/>
                      <a:pt x="251" y="92"/>
                    </a:cubicBezTo>
                    <a:cubicBezTo>
                      <a:pt x="250" y="90"/>
                      <a:pt x="249" y="88"/>
                      <a:pt x="250" y="86"/>
                    </a:cubicBezTo>
                    <a:cubicBezTo>
                      <a:pt x="244" y="81"/>
                      <a:pt x="237" y="78"/>
                      <a:pt x="231" y="74"/>
                    </a:cubicBezTo>
                    <a:cubicBezTo>
                      <a:pt x="229" y="77"/>
                      <a:pt x="224" y="73"/>
                      <a:pt x="225" y="70"/>
                    </a:cubicBezTo>
                    <a:cubicBezTo>
                      <a:pt x="222" y="68"/>
                      <a:pt x="219" y="66"/>
                      <a:pt x="217" y="63"/>
                    </a:cubicBezTo>
                    <a:cubicBezTo>
                      <a:pt x="212" y="63"/>
                      <a:pt x="208" y="61"/>
                      <a:pt x="205" y="58"/>
                    </a:cubicBezTo>
                    <a:cubicBezTo>
                      <a:pt x="205" y="59"/>
                      <a:pt x="203" y="58"/>
                      <a:pt x="202" y="58"/>
                    </a:cubicBezTo>
                    <a:cubicBezTo>
                      <a:pt x="198" y="55"/>
                      <a:pt x="188" y="56"/>
                      <a:pt x="184" y="52"/>
                    </a:cubicBezTo>
                    <a:cubicBezTo>
                      <a:pt x="185" y="52"/>
                      <a:pt x="184" y="51"/>
                      <a:pt x="185" y="50"/>
                    </a:cubicBezTo>
                    <a:cubicBezTo>
                      <a:pt x="183" y="50"/>
                      <a:pt x="182" y="48"/>
                      <a:pt x="181" y="47"/>
                    </a:cubicBezTo>
                    <a:cubicBezTo>
                      <a:pt x="179" y="48"/>
                      <a:pt x="177" y="46"/>
                      <a:pt x="176" y="45"/>
                    </a:cubicBezTo>
                    <a:cubicBezTo>
                      <a:pt x="177" y="45"/>
                      <a:pt x="176" y="43"/>
                      <a:pt x="177" y="43"/>
                    </a:cubicBezTo>
                    <a:cubicBezTo>
                      <a:pt x="177" y="44"/>
                      <a:pt x="177" y="46"/>
                      <a:pt x="179" y="45"/>
                    </a:cubicBezTo>
                    <a:cubicBezTo>
                      <a:pt x="179" y="43"/>
                      <a:pt x="181" y="45"/>
                      <a:pt x="182" y="43"/>
                    </a:cubicBezTo>
                    <a:cubicBezTo>
                      <a:pt x="182" y="42"/>
                      <a:pt x="180" y="44"/>
                      <a:pt x="180" y="42"/>
                    </a:cubicBezTo>
                    <a:cubicBezTo>
                      <a:pt x="180" y="41"/>
                      <a:pt x="181" y="41"/>
                      <a:pt x="182" y="41"/>
                    </a:cubicBezTo>
                    <a:cubicBezTo>
                      <a:pt x="182" y="41"/>
                      <a:pt x="183" y="42"/>
                      <a:pt x="182" y="43"/>
                    </a:cubicBezTo>
                    <a:cubicBezTo>
                      <a:pt x="185" y="43"/>
                      <a:pt x="186" y="43"/>
                      <a:pt x="188" y="42"/>
                    </a:cubicBezTo>
                    <a:cubicBezTo>
                      <a:pt x="190" y="44"/>
                      <a:pt x="191" y="46"/>
                      <a:pt x="192" y="48"/>
                    </a:cubicBezTo>
                    <a:cubicBezTo>
                      <a:pt x="197" y="46"/>
                      <a:pt x="199" y="51"/>
                      <a:pt x="204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7" y="49"/>
                      <a:pt x="208" y="49"/>
                      <a:pt x="209" y="48"/>
                    </a:cubicBezTo>
                    <a:cubicBezTo>
                      <a:pt x="213" y="48"/>
                      <a:pt x="213" y="53"/>
                      <a:pt x="211" y="55"/>
                    </a:cubicBezTo>
                    <a:cubicBezTo>
                      <a:pt x="212" y="55"/>
                      <a:pt x="212" y="55"/>
                      <a:pt x="212" y="56"/>
                    </a:cubicBezTo>
                    <a:cubicBezTo>
                      <a:pt x="214" y="57"/>
                      <a:pt x="214" y="56"/>
                      <a:pt x="216" y="56"/>
                    </a:cubicBezTo>
                    <a:cubicBezTo>
                      <a:pt x="216" y="54"/>
                      <a:pt x="216" y="51"/>
                      <a:pt x="216" y="51"/>
                    </a:cubicBezTo>
                    <a:cubicBezTo>
                      <a:pt x="220" y="52"/>
                      <a:pt x="223" y="57"/>
                      <a:pt x="227" y="55"/>
                    </a:cubicBezTo>
                    <a:cubicBezTo>
                      <a:pt x="225" y="54"/>
                      <a:pt x="224" y="55"/>
                      <a:pt x="223" y="54"/>
                    </a:cubicBezTo>
                    <a:cubicBezTo>
                      <a:pt x="226" y="53"/>
                      <a:pt x="227" y="51"/>
                      <a:pt x="228" y="54"/>
                    </a:cubicBezTo>
                    <a:cubicBezTo>
                      <a:pt x="229" y="56"/>
                      <a:pt x="227" y="55"/>
                      <a:pt x="227" y="57"/>
                    </a:cubicBezTo>
                    <a:cubicBezTo>
                      <a:pt x="228" y="57"/>
                      <a:pt x="229" y="57"/>
                      <a:pt x="229" y="58"/>
                    </a:cubicBezTo>
                    <a:cubicBezTo>
                      <a:pt x="229" y="59"/>
                      <a:pt x="228" y="61"/>
                      <a:pt x="229" y="62"/>
                    </a:cubicBezTo>
                    <a:cubicBezTo>
                      <a:pt x="231" y="62"/>
                      <a:pt x="233" y="64"/>
                      <a:pt x="235" y="64"/>
                    </a:cubicBezTo>
                    <a:cubicBezTo>
                      <a:pt x="237" y="64"/>
                      <a:pt x="235" y="62"/>
                      <a:pt x="237" y="62"/>
                    </a:cubicBezTo>
                    <a:cubicBezTo>
                      <a:pt x="238" y="63"/>
                      <a:pt x="236" y="64"/>
                      <a:pt x="237" y="64"/>
                    </a:cubicBezTo>
                    <a:cubicBezTo>
                      <a:pt x="237" y="63"/>
                      <a:pt x="238" y="63"/>
                      <a:pt x="239" y="63"/>
                    </a:cubicBezTo>
                    <a:cubicBezTo>
                      <a:pt x="239" y="63"/>
                      <a:pt x="238" y="66"/>
                      <a:pt x="239" y="66"/>
                    </a:cubicBezTo>
                    <a:cubicBezTo>
                      <a:pt x="240" y="63"/>
                      <a:pt x="242" y="66"/>
                      <a:pt x="242" y="67"/>
                    </a:cubicBezTo>
                    <a:cubicBezTo>
                      <a:pt x="243" y="65"/>
                      <a:pt x="243" y="65"/>
                      <a:pt x="245" y="64"/>
                    </a:cubicBezTo>
                    <a:cubicBezTo>
                      <a:pt x="249" y="66"/>
                      <a:pt x="252" y="68"/>
                      <a:pt x="258" y="70"/>
                    </a:cubicBezTo>
                    <a:cubicBezTo>
                      <a:pt x="257" y="67"/>
                      <a:pt x="255" y="67"/>
                      <a:pt x="252" y="67"/>
                    </a:cubicBezTo>
                    <a:cubicBezTo>
                      <a:pt x="250" y="64"/>
                      <a:pt x="246" y="63"/>
                      <a:pt x="245" y="60"/>
                    </a:cubicBezTo>
                    <a:cubicBezTo>
                      <a:pt x="246" y="60"/>
                      <a:pt x="246" y="58"/>
                      <a:pt x="246" y="58"/>
                    </a:cubicBezTo>
                    <a:cubicBezTo>
                      <a:pt x="247" y="59"/>
                      <a:pt x="246" y="59"/>
                      <a:pt x="245" y="60"/>
                    </a:cubicBezTo>
                    <a:close/>
                    <a:moveTo>
                      <a:pt x="195" y="19"/>
                    </a:moveTo>
                    <a:cubicBezTo>
                      <a:pt x="194" y="19"/>
                      <a:pt x="195" y="16"/>
                      <a:pt x="194" y="17"/>
                    </a:cubicBezTo>
                    <a:cubicBezTo>
                      <a:pt x="194" y="16"/>
                      <a:pt x="195" y="16"/>
                      <a:pt x="196" y="16"/>
                    </a:cubicBezTo>
                    <a:cubicBezTo>
                      <a:pt x="196" y="17"/>
                      <a:pt x="195" y="18"/>
                      <a:pt x="195" y="19"/>
                    </a:cubicBezTo>
                    <a:close/>
                    <a:moveTo>
                      <a:pt x="68" y="22"/>
                    </a:moveTo>
                    <a:cubicBezTo>
                      <a:pt x="64" y="21"/>
                      <a:pt x="65" y="18"/>
                      <a:pt x="69" y="16"/>
                    </a:cubicBezTo>
                    <a:cubicBezTo>
                      <a:pt x="69" y="17"/>
                      <a:pt x="67" y="20"/>
                      <a:pt x="68" y="22"/>
                    </a:cubicBezTo>
                    <a:close/>
                    <a:moveTo>
                      <a:pt x="158" y="20"/>
                    </a:moveTo>
                    <a:cubicBezTo>
                      <a:pt x="158" y="18"/>
                      <a:pt x="158" y="18"/>
                      <a:pt x="159" y="18"/>
                    </a:cubicBezTo>
                    <a:cubicBezTo>
                      <a:pt x="159" y="19"/>
                      <a:pt x="159" y="20"/>
                      <a:pt x="158" y="20"/>
                    </a:cubicBezTo>
                    <a:close/>
                    <a:moveTo>
                      <a:pt x="182" y="51"/>
                    </a:moveTo>
                    <a:cubicBezTo>
                      <a:pt x="180" y="50"/>
                      <a:pt x="177" y="51"/>
                      <a:pt x="177" y="50"/>
                    </a:cubicBezTo>
                    <a:cubicBezTo>
                      <a:pt x="179" y="50"/>
                      <a:pt x="181" y="50"/>
                      <a:pt x="182" y="51"/>
                    </a:cubicBezTo>
                    <a:close/>
                    <a:moveTo>
                      <a:pt x="177" y="57"/>
                    </a:moveTo>
                    <a:cubicBezTo>
                      <a:pt x="176" y="58"/>
                      <a:pt x="175" y="58"/>
                      <a:pt x="173" y="57"/>
                    </a:cubicBezTo>
                    <a:cubicBezTo>
                      <a:pt x="174" y="56"/>
                      <a:pt x="175" y="58"/>
                      <a:pt x="177" y="57"/>
                    </a:cubicBezTo>
                    <a:close/>
                    <a:moveTo>
                      <a:pt x="171" y="42"/>
                    </a:moveTo>
                    <a:cubicBezTo>
                      <a:pt x="173" y="40"/>
                      <a:pt x="172" y="40"/>
                      <a:pt x="171" y="39"/>
                    </a:cubicBezTo>
                    <a:cubicBezTo>
                      <a:pt x="174" y="38"/>
                      <a:pt x="174" y="41"/>
                      <a:pt x="178" y="41"/>
                    </a:cubicBezTo>
                    <a:cubicBezTo>
                      <a:pt x="176" y="44"/>
                      <a:pt x="174" y="41"/>
                      <a:pt x="171" y="42"/>
                    </a:cubicBezTo>
                    <a:close/>
                    <a:moveTo>
                      <a:pt x="218" y="42"/>
                    </a:moveTo>
                    <a:cubicBezTo>
                      <a:pt x="220" y="42"/>
                      <a:pt x="221" y="42"/>
                      <a:pt x="222" y="43"/>
                    </a:cubicBezTo>
                    <a:cubicBezTo>
                      <a:pt x="220" y="43"/>
                      <a:pt x="219" y="45"/>
                      <a:pt x="218" y="45"/>
                    </a:cubicBezTo>
                    <a:cubicBezTo>
                      <a:pt x="218" y="44"/>
                      <a:pt x="218" y="42"/>
                      <a:pt x="218" y="42"/>
                    </a:cubicBezTo>
                    <a:close/>
                    <a:moveTo>
                      <a:pt x="224" y="53"/>
                    </a:moveTo>
                    <a:cubicBezTo>
                      <a:pt x="223" y="53"/>
                      <a:pt x="222" y="51"/>
                      <a:pt x="223" y="50"/>
                    </a:cubicBezTo>
                    <a:cubicBezTo>
                      <a:pt x="224" y="50"/>
                      <a:pt x="225" y="52"/>
                      <a:pt x="224" y="53"/>
                    </a:cubicBezTo>
                    <a:close/>
                    <a:moveTo>
                      <a:pt x="224" y="50"/>
                    </a:moveTo>
                    <a:cubicBezTo>
                      <a:pt x="224" y="49"/>
                      <a:pt x="224" y="49"/>
                      <a:pt x="224" y="48"/>
                    </a:cubicBezTo>
                    <a:cubicBezTo>
                      <a:pt x="222" y="49"/>
                      <a:pt x="221" y="47"/>
                      <a:pt x="220" y="46"/>
                    </a:cubicBezTo>
                    <a:cubicBezTo>
                      <a:pt x="220" y="45"/>
                      <a:pt x="221" y="45"/>
                      <a:pt x="222" y="44"/>
                    </a:cubicBezTo>
                    <a:cubicBezTo>
                      <a:pt x="222" y="45"/>
                      <a:pt x="222" y="45"/>
                      <a:pt x="222" y="46"/>
                    </a:cubicBezTo>
                    <a:cubicBezTo>
                      <a:pt x="224" y="46"/>
                      <a:pt x="223" y="44"/>
                      <a:pt x="223" y="43"/>
                    </a:cubicBezTo>
                    <a:cubicBezTo>
                      <a:pt x="225" y="43"/>
                      <a:pt x="227" y="44"/>
                      <a:pt x="228" y="45"/>
                    </a:cubicBezTo>
                    <a:cubicBezTo>
                      <a:pt x="227" y="46"/>
                      <a:pt x="227" y="45"/>
                      <a:pt x="226" y="45"/>
                    </a:cubicBezTo>
                    <a:cubicBezTo>
                      <a:pt x="223" y="48"/>
                      <a:pt x="229" y="48"/>
                      <a:pt x="229" y="52"/>
                    </a:cubicBezTo>
                    <a:cubicBezTo>
                      <a:pt x="226" y="52"/>
                      <a:pt x="226" y="49"/>
                      <a:pt x="224" y="50"/>
                    </a:cubicBezTo>
                    <a:close/>
                    <a:moveTo>
                      <a:pt x="240" y="64"/>
                    </a:moveTo>
                    <a:cubicBezTo>
                      <a:pt x="239" y="64"/>
                      <a:pt x="239" y="62"/>
                      <a:pt x="238" y="62"/>
                    </a:cubicBezTo>
                    <a:cubicBezTo>
                      <a:pt x="238" y="62"/>
                      <a:pt x="238" y="61"/>
                      <a:pt x="238" y="61"/>
                    </a:cubicBezTo>
                    <a:cubicBezTo>
                      <a:pt x="240" y="61"/>
                      <a:pt x="239" y="62"/>
                      <a:pt x="240" y="61"/>
                    </a:cubicBezTo>
                    <a:cubicBezTo>
                      <a:pt x="240" y="62"/>
                      <a:pt x="240" y="63"/>
                      <a:pt x="240" y="64"/>
                    </a:cubicBezTo>
                    <a:close/>
                    <a:moveTo>
                      <a:pt x="180" y="14"/>
                    </a:moveTo>
                    <a:cubicBezTo>
                      <a:pt x="178" y="16"/>
                      <a:pt x="180" y="17"/>
                      <a:pt x="179" y="18"/>
                    </a:cubicBezTo>
                    <a:cubicBezTo>
                      <a:pt x="182" y="19"/>
                      <a:pt x="181" y="19"/>
                      <a:pt x="180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3" y="15"/>
                      <a:pt x="183" y="14"/>
                      <a:pt x="184" y="13"/>
                    </a:cubicBezTo>
                    <a:cubicBezTo>
                      <a:pt x="182" y="13"/>
                      <a:pt x="180" y="13"/>
                      <a:pt x="178" y="13"/>
                    </a:cubicBezTo>
                    <a:cubicBezTo>
                      <a:pt x="177" y="14"/>
                      <a:pt x="179" y="13"/>
                      <a:pt x="180" y="14"/>
                    </a:cubicBezTo>
                    <a:close/>
                    <a:moveTo>
                      <a:pt x="213" y="29"/>
                    </a:moveTo>
                    <a:cubicBezTo>
                      <a:pt x="213" y="30"/>
                      <a:pt x="213" y="30"/>
                      <a:pt x="213" y="29"/>
                    </a:cubicBezTo>
                    <a:cubicBezTo>
                      <a:pt x="213" y="29"/>
                      <a:pt x="212" y="28"/>
                      <a:pt x="211" y="29"/>
                    </a:cubicBezTo>
                    <a:cubicBezTo>
                      <a:pt x="212" y="29"/>
                      <a:pt x="212" y="30"/>
                      <a:pt x="212" y="31"/>
                    </a:cubicBezTo>
                    <a:cubicBezTo>
                      <a:pt x="213" y="31"/>
                      <a:pt x="212" y="29"/>
                      <a:pt x="213" y="29"/>
                    </a:cubicBezTo>
                    <a:close/>
                    <a:moveTo>
                      <a:pt x="286" y="96"/>
                    </a:moveTo>
                    <a:cubicBezTo>
                      <a:pt x="286" y="93"/>
                      <a:pt x="286" y="91"/>
                      <a:pt x="284" y="89"/>
                    </a:cubicBezTo>
                    <a:cubicBezTo>
                      <a:pt x="285" y="91"/>
                      <a:pt x="284" y="95"/>
                      <a:pt x="286" y="96"/>
                    </a:cubicBezTo>
                    <a:close/>
                    <a:moveTo>
                      <a:pt x="274" y="109"/>
                    </a:moveTo>
                    <a:cubicBezTo>
                      <a:pt x="276" y="111"/>
                      <a:pt x="278" y="113"/>
                      <a:pt x="280" y="115"/>
                    </a:cubicBezTo>
                    <a:cubicBezTo>
                      <a:pt x="279" y="112"/>
                      <a:pt x="276" y="109"/>
                      <a:pt x="274" y="109"/>
                    </a:cubicBezTo>
                    <a:close/>
                    <a:moveTo>
                      <a:pt x="273" y="80"/>
                    </a:moveTo>
                    <a:cubicBezTo>
                      <a:pt x="274" y="79"/>
                      <a:pt x="273" y="79"/>
                      <a:pt x="273" y="77"/>
                    </a:cubicBezTo>
                    <a:cubicBezTo>
                      <a:pt x="275" y="78"/>
                      <a:pt x="275" y="78"/>
                      <a:pt x="275" y="77"/>
                    </a:cubicBezTo>
                    <a:cubicBezTo>
                      <a:pt x="274" y="77"/>
                      <a:pt x="274" y="76"/>
                      <a:pt x="273" y="76"/>
                    </a:cubicBezTo>
                    <a:cubicBezTo>
                      <a:pt x="273" y="75"/>
                      <a:pt x="275" y="75"/>
                      <a:pt x="275" y="74"/>
                    </a:cubicBezTo>
                    <a:cubicBezTo>
                      <a:pt x="273" y="73"/>
                      <a:pt x="271" y="67"/>
                      <a:pt x="267" y="67"/>
                    </a:cubicBezTo>
                    <a:cubicBezTo>
                      <a:pt x="261" y="68"/>
                      <a:pt x="269" y="75"/>
                      <a:pt x="271" y="76"/>
                    </a:cubicBezTo>
                    <a:cubicBezTo>
                      <a:pt x="268" y="80"/>
                      <a:pt x="277" y="80"/>
                      <a:pt x="273" y="85"/>
                    </a:cubicBezTo>
                    <a:cubicBezTo>
                      <a:pt x="276" y="85"/>
                      <a:pt x="277" y="87"/>
                      <a:pt x="277" y="90"/>
                    </a:cubicBezTo>
                    <a:cubicBezTo>
                      <a:pt x="279" y="91"/>
                      <a:pt x="279" y="92"/>
                      <a:pt x="281" y="93"/>
                    </a:cubicBezTo>
                    <a:cubicBezTo>
                      <a:pt x="280" y="91"/>
                      <a:pt x="281" y="90"/>
                      <a:pt x="283" y="90"/>
                    </a:cubicBezTo>
                    <a:cubicBezTo>
                      <a:pt x="282" y="85"/>
                      <a:pt x="278" y="83"/>
                      <a:pt x="276" y="79"/>
                    </a:cubicBezTo>
                    <a:cubicBezTo>
                      <a:pt x="276" y="80"/>
                      <a:pt x="274" y="79"/>
                      <a:pt x="273" y="8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2221868" y="2479726"/>
              <a:ext cx="892493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3200">
                  <a:solidFill>
                    <a:srgbClr val="3F89CD"/>
                  </a:solidFill>
                  <a:ea charset="-128" panose="020b0500000000000000" pitchFamily="34" typeface="Yu Gothic Medium"/>
                </a:rPr>
                <a:t>70%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761161" y="1734229"/>
            <a:ext cx="1833107" cy="1875743"/>
            <a:chOff x="1674474" y="1834242"/>
            <a:chExt cx="1833107" cy="1875743"/>
          </a:xfrm>
        </p:grpSpPr>
        <p:grpSp>
          <p:nvGrpSpPr>
            <p:cNvPr id="25" name="组合 24"/>
            <p:cNvGrpSpPr/>
            <p:nvPr/>
          </p:nvGrpSpPr>
          <p:grpSpPr>
            <a:xfrm>
              <a:off x="1674474" y="1834242"/>
              <a:ext cx="1833107" cy="1875743"/>
              <a:chOff x="1674474" y="1834242"/>
              <a:chExt cx="1647370" cy="1685686"/>
            </a:xfrm>
          </p:grpSpPr>
          <p:graphicFrame>
            <p:nvGraphicFramePr>
              <p:cNvPr id="27" name="图表 26"/>
              <p:cNvGraphicFramePr/>
              <p:nvPr>
                <p:extLst>
                  <p:ext uri="{D42A27DB-BD31-4B8C-83A1-F6EECF244321}">
                    <p14:modId val="2708215779"/>
                  </p:ext>
                </p:extLst>
              </p:nvPr>
            </p:nvGraphicFramePr>
            <p:xfrm>
              <a:off x="1674474" y="1834242"/>
              <a:ext cx="1647370" cy="1685686"/>
            </p:xfrm>
            <a:graphic>
              <a:graphicData uri="http://schemas.openxmlformats.org/drawingml/2006/chart">
                <c:chart xmlns:c="http://schemas.openxmlformats.org/drawingml/2006/chart" r:id="rId6"/>
              </a:graphicData>
            </a:graphic>
          </p:graphicFrame>
          <p:sp>
            <p:nvSpPr>
              <p:cNvPr id="28" name="Freeform 9"/>
              <p:cNvSpPr>
                <a:spLocks noEditPoints="1"/>
              </p:cNvSpPr>
              <p:nvPr/>
            </p:nvSpPr>
            <p:spPr bwMode="auto">
              <a:xfrm flipV="1">
                <a:off x="1925865" y="2862408"/>
                <a:ext cx="1144588" cy="498475"/>
              </a:xfrm>
              <a:custGeom>
                <a:gdLst>
                  <a:gd fmla="*/ 191 w 302" name="T0"/>
                  <a:gd fmla="*/ 13 h 130" name="T1"/>
                  <a:gd fmla="*/ 58 w 302" name="T2"/>
                  <a:gd fmla="*/ 20 h 130" name="T3"/>
                  <a:gd fmla="*/ 243 w 302" name="T4"/>
                  <a:gd fmla="*/ 38 h 130" name="T5"/>
                  <a:gd fmla="*/ 230 w 302" name="T6"/>
                  <a:gd fmla="*/ 30 h 130" name="T7"/>
                  <a:gd fmla="*/ 264 w 302" name="T8"/>
                  <a:gd fmla="*/ 47 h 130" name="T9"/>
                  <a:gd fmla="*/ 250 w 302" name="T10"/>
                  <a:gd fmla="*/ 43 h 130" name="T11"/>
                  <a:gd fmla="*/ 258 w 302" name="T12"/>
                  <a:gd fmla="*/ 55 h 130" name="T13"/>
                  <a:gd fmla="*/ 273 w 302" name="T14"/>
                  <a:gd fmla="*/ 55 h 130" name="T15"/>
                  <a:gd fmla="*/ 217 w 302" name="T16"/>
                  <a:gd fmla="*/ 59 h 130" name="T17"/>
                  <a:gd fmla="*/ 227 w 302" name="T18"/>
                  <a:gd fmla="*/ 63 h 130" name="T19"/>
                  <a:gd fmla="*/ 246 w 302" name="T20"/>
                  <a:gd fmla="*/ 77 h 130" name="T21"/>
                  <a:gd fmla="*/ 289 w 302" name="T22"/>
                  <a:gd fmla="*/ 80 h 130" name="T23"/>
                  <a:gd fmla="*/ 289 w 302" name="T24"/>
                  <a:gd fmla="*/ 97 h 130" name="T25"/>
                  <a:gd fmla="*/ 291 w 302" name="T26"/>
                  <a:gd fmla="*/ 127 h 130" name="T27"/>
                  <a:gd fmla="*/ 247 w 302" name="T28"/>
                  <a:gd fmla="*/ 55 h 130" name="T29"/>
                  <a:gd fmla="*/ 235 w 302" name="T30"/>
                  <a:gd fmla="*/ 36 h 130" name="T31"/>
                  <a:gd fmla="*/ 219 w 302" name="T32"/>
                  <a:gd fmla="*/ 33 h 130" name="T33"/>
                  <a:gd fmla="*/ 212 w 302" name="T34"/>
                  <a:gd fmla="*/ 38 h 130" name="T35"/>
                  <a:gd fmla="*/ 199 w 302" name="T36"/>
                  <a:gd fmla="*/ 27 h 130" name="T37"/>
                  <a:gd fmla="*/ 220 w 302" name="T38"/>
                  <a:gd fmla="*/ 24 h 130" name="T39"/>
                  <a:gd fmla="*/ 226 w 302" name="T40"/>
                  <a:gd fmla="*/ 23 h 130" name="T41"/>
                  <a:gd fmla="*/ 213 w 302" name="T42"/>
                  <a:gd fmla="*/ 16 h 130" name="T43"/>
                  <a:gd fmla="*/ 204 w 302" name="T44"/>
                  <a:gd fmla="*/ 19 h 130" name="T45"/>
                  <a:gd fmla="*/ 198 w 302" name="T46"/>
                  <a:gd fmla="*/ 9 h 130" name="T47"/>
                  <a:gd fmla="*/ 192 w 302" name="T48"/>
                  <a:gd fmla="*/ 26 h 130" name="T49"/>
                  <a:gd fmla="*/ 178 w 302" name="T50"/>
                  <a:gd fmla="*/ 23 h 130" name="T51"/>
                  <a:gd fmla="*/ 176 w 302" name="T52"/>
                  <a:gd fmla="*/ 14 h 130" name="T53"/>
                  <a:gd fmla="*/ 163 w 302" name="T54"/>
                  <a:gd fmla="*/ 5 h 130" name="T55"/>
                  <a:gd fmla="*/ 157 w 302" name="T56"/>
                  <a:gd fmla="*/ 8 h 130" name="T57"/>
                  <a:gd fmla="*/ 154 w 302" name="T58"/>
                  <a:gd fmla="*/ 23 h 130" name="T59"/>
                  <a:gd fmla="*/ 145 w 302" name="T60"/>
                  <a:gd fmla="*/ 29 h 130" name="T61"/>
                  <a:gd fmla="*/ 144 w 302" name="T62"/>
                  <a:gd fmla="*/ 18 h 130" name="T63"/>
                  <a:gd fmla="*/ 133 w 302" name="T64"/>
                  <a:gd fmla="*/ 14 h 130" name="T65"/>
                  <a:gd fmla="*/ 128 w 302" name="T66"/>
                  <a:gd fmla="*/ 7 h 130" name="T67"/>
                  <a:gd fmla="*/ 117 w 302" name="T68"/>
                  <a:gd fmla="*/ 0 h 130" name="T69"/>
                  <a:gd fmla="*/ 87 w 302" name="T70"/>
                  <a:gd fmla="*/ 8 h 130" name="T71"/>
                  <a:gd fmla="*/ 69 w 302" name="T72"/>
                  <a:gd fmla="*/ 13 h 130" name="T73"/>
                  <a:gd fmla="*/ 21 w 302" name="T74"/>
                  <a:gd fmla="*/ 58 h 130" name="T75"/>
                  <a:gd fmla="*/ 39 w 302" name="T76"/>
                  <a:gd fmla="*/ 75 h 130" name="T77"/>
                  <a:gd fmla="*/ 91 w 302" name="T78"/>
                  <a:gd fmla="*/ 63 h 130" name="T79"/>
                  <a:gd fmla="*/ 166 w 302" name="T80"/>
                  <a:gd fmla="*/ 58 h 130" name="T81"/>
                  <a:gd fmla="*/ 204 w 302" name="T82"/>
                  <a:gd fmla="*/ 68 h 130" name="T83"/>
                  <a:gd fmla="*/ 251 w 302" name="T84"/>
                  <a:gd fmla="*/ 92 h 130" name="T85"/>
                  <a:gd fmla="*/ 202 w 302" name="T86"/>
                  <a:gd fmla="*/ 58 h 130" name="T87"/>
                  <a:gd fmla="*/ 179 w 302" name="T88"/>
                  <a:gd fmla="*/ 45 h 130" name="T89"/>
                  <a:gd fmla="*/ 192 w 302" name="T90"/>
                  <a:gd fmla="*/ 48 h 130" name="T91"/>
                  <a:gd fmla="*/ 216 w 302" name="T92"/>
                  <a:gd fmla="*/ 56 h 130" name="T93"/>
                  <a:gd fmla="*/ 229 w 302" name="T94"/>
                  <a:gd fmla="*/ 58 h 130" name="T95"/>
                  <a:gd fmla="*/ 239 w 302" name="T96"/>
                  <a:gd fmla="*/ 66 h 130" name="T97"/>
                  <a:gd fmla="*/ 246 w 302" name="T98"/>
                  <a:gd fmla="*/ 58 h 130" name="T99"/>
                  <a:gd fmla="*/ 68 w 302" name="T100"/>
                  <a:gd fmla="*/ 22 h 130" name="T101"/>
                  <a:gd fmla="*/ 182 w 302" name="T102"/>
                  <a:gd fmla="*/ 51 h 130" name="T103"/>
                  <a:gd fmla="*/ 171 w 302" name="T104"/>
                  <a:gd fmla="*/ 42 h 130" name="T105"/>
                  <a:gd fmla="*/ 218 w 302" name="T106"/>
                  <a:gd fmla="*/ 45 h 130" name="T107"/>
                  <a:gd fmla="*/ 224 w 302" name="T108"/>
                  <a:gd fmla="*/ 48 h 130" name="T109"/>
                  <a:gd fmla="*/ 226 w 302" name="T110"/>
                  <a:gd fmla="*/ 45 h 130" name="T111"/>
                  <a:gd fmla="*/ 240 w 302" name="T112"/>
                  <a:gd fmla="*/ 61 h 130" name="T113"/>
                  <a:gd fmla="*/ 184 w 302" name="T114"/>
                  <a:gd fmla="*/ 13 h 130" name="T115"/>
                  <a:gd fmla="*/ 212 w 302" name="T116"/>
                  <a:gd fmla="*/ 31 h 130" name="T117"/>
                  <a:gd fmla="*/ 280 w 302" name="T118"/>
                  <a:gd fmla="*/ 115 h 130" name="T119"/>
                  <a:gd fmla="*/ 275 w 302" name="T120"/>
                  <a:gd fmla="*/ 74 h 130" name="T121"/>
                  <a:gd fmla="*/ 283 w 302" name="T122"/>
                  <a:gd fmla="*/ 90 h 13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30" w="302">
                    <a:moveTo>
                      <a:pt x="92" y="6"/>
                    </a:moveTo>
                    <a:cubicBezTo>
                      <a:pt x="91" y="6"/>
                      <a:pt x="90" y="6"/>
                      <a:pt x="90" y="7"/>
                    </a:cubicBezTo>
                    <a:cubicBezTo>
                      <a:pt x="91" y="8"/>
                      <a:pt x="92" y="7"/>
                      <a:pt x="92" y="6"/>
                    </a:cubicBezTo>
                    <a:close/>
                    <a:moveTo>
                      <a:pt x="191" y="13"/>
                    </a:moveTo>
                    <a:cubicBezTo>
                      <a:pt x="193" y="13"/>
                      <a:pt x="193" y="10"/>
                      <a:pt x="191" y="10"/>
                    </a:cubicBezTo>
                    <a:cubicBezTo>
                      <a:pt x="191" y="11"/>
                      <a:pt x="192" y="11"/>
                      <a:pt x="191" y="13"/>
                    </a:cubicBezTo>
                    <a:close/>
                    <a:moveTo>
                      <a:pt x="147" y="17"/>
                    </a:moveTo>
                    <a:cubicBezTo>
                      <a:pt x="148" y="18"/>
                      <a:pt x="150" y="18"/>
                      <a:pt x="153" y="18"/>
                    </a:cubicBezTo>
                    <a:cubicBezTo>
                      <a:pt x="153" y="17"/>
                      <a:pt x="153" y="16"/>
                      <a:pt x="153" y="15"/>
                    </a:cubicBezTo>
                    <a:cubicBezTo>
                      <a:pt x="150" y="15"/>
                      <a:pt x="147" y="13"/>
                      <a:pt x="147" y="17"/>
                    </a:cubicBezTo>
                    <a:close/>
                    <a:moveTo>
                      <a:pt x="62" y="15"/>
                    </a:moveTo>
                    <a:cubicBezTo>
                      <a:pt x="61" y="17"/>
                      <a:pt x="58" y="17"/>
                      <a:pt x="58" y="20"/>
                    </a:cubicBezTo>
                    <a:cubicBezTo>
                      <a:pt x="60" y="19"/>
                      <a:pt x="63" y="17"/>
                      <a:pt x="62" y="15"/>
                    </a:cubicBezTo>
                    <a:close/>
                    <a:moveTo>
                      <a:pt x="183" y="19"/>
                    </a:moveTo>
                    <a:cubicBezTo>
                      <a:pt x="185" y="17"/>
                      <a:pt x="186" y="22"/>
                      <a:pt x="188" y="20"/>
                    </a:cubicBezTo>
                    <a:cubicBezTo>
                      <a:pt x="188" y="19"/>
                      <a:pt x="184" y="17"/>
                      <a:pt x="183" y="19"/>
                    </a:cubicBezTo>
                    <a:close/>
                    <a:moveTo>
                      <a:pt x="235" y="32"/>
                    </a:moveTo>
                    <a:cubicBezTo>
                      <a:pt x="237" y="34"/>
                      <a:pt x="239" y="37"/>
                      <a:pt x="243" y="38"/>
                    </a:cubicBezTo>
                    <a:cubicBezTo>
                      <a:pt x="244" y="37"/>
                      <a:pt x="243" y="35"/>
                      <a:pt x="244" y="35"/>
                    </a:cubicBezTo>
                    <a:cubicBezTo>
                      <a:pt x="245" y="35"/>
                      <a:pt x="246" y="37"/>
                      <a:pt x="247" y="36"/>
                    </a:cubicBezTo>
                    <a:cubicBezTo>
                      <a:pt x="246" y="35"/>
                      <a:pt x="245" y="33"/>
                      <a:pt x="242" y="33"/>
                    </a:cubicBezTo>
                    <a:cubicBezTo>
                      <a:pt x="242" y="34"/>
                      <a:pt x="242" y="35"/>
                      <a:pt x="242" y="35"/>
                    </a:cubicBezTo>
                    <a:cubicBezTo>
                      <a:pt x="240" y="34"/>
                      <a:pt x="240" y="32"/>
                      <a:pt x="240" y="31"/>
                    </a:cubicBezTo>
                    <a:cubicBezTo>
                      <a:pt x="236" y="28"/>
                      <a:pt x="233" y="30"/>
                      <a:pt x="230" y="30"/>
                    </a:cubicBezTo>
                    <a:cubicBezTo>
                      <a:pt x="230" y="33"/>
                      <a:pt x="233" y="33"/>
                      <a:pt x="235" y="32"/>
                    </a:cubicBezTo>
                    <a:close/>
                    <a:moveTo>
                      <a:pt x="226" y="34"/>
                    </a:moveTo>
                    <a:cubicBezTo>
                      <a:pt x="226" y="34"/>
                      <a:pt x="227" y="34"/>
                      <a:pt x="227" y="33"/>
                    </a:cubicBezTo>
                    <a:cubicBezTo>
                      <a:pt x="227" y="33"/>
                      <a:pt x="226" y="32"/>
                      <a:pt x="226" y="32"/>
                    </a:cubicBezTo>
                    <a:lnTo>
                      <a:pt x="226" y="34"/>
                    </a:lnTo>
                    <a:close/>
                    <a:moveTo>
                      <a:pt x="264" y="47"/>
                    </a:moveTo>
                    <a:cubicBezTo>
                      <a:pt x="262" y="43"/>
                      <a:pt x="258" y="41"/>
                      <a:pt x="256" y="39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4" y="44"/>
                      <a:pt x="259" y="45"/>
                      <a:pt x="264" y="47"/>
                    </a:cubicBezTo>
                    <a:close/>
                    <a:moveTo>
                      <a:pt x="253" y="44"/>
                    </a:moveTo>
                    <a:cubicBezTo>
                      <a:pt x="252" y="43"/>
                      <a:pt x="252" y="42"/>
                      <a:pt x="251" y="41"/>
                    </a:cubicBezTo>
                    <a:cubicBezTo>
                      <a:pt x="250" y="42"/>
                      <a:pt x="250" y="42"/>
                      <a:pt x="250" y="43"/>
                    </a:cubicBezTo>
                    <a:cubicBezTo>
                      <a:pt x="252" y="42"/>
                      <a:pt x="251" y="44"/>
                      <a:pt x="253" y="44"/>
                    </a:cubicBezTo>
                    <a:close/>
                    <a:moveTo>
                      <a:pt x="183" y="45"/>
                    </a:moveTo>
                    <a:cubicBezTo>
                      <a:pt x="184" y="45"/>
                      <a:pt x="183" y="46"/>
                      <a:pt x="184" y="46"/>
                    </a:cubicBezTo>
                    <a:cubicBezTo>
                      <a:pt x="184" y="46"/>
                      <a:pt x="185" y="46"/>
                      <a:pt x="186" y="46"/>
                    </a:cubicBezTo>
                    <a:cubicBezTo>
                      <a:pt x="186" y="44"/>
                      <a:pt x="184" y="45"/>
                      <a:pt x="183" y="45"/>
                    </a:cubicBezTo>
                    <a:close/>
                    <a:moveTo>
                      <a:pt x="258" y="55"/>
                    </a:moveTo>
                    <a:cubicBezTo>
                      <a:pt x="257" y="55"/>
                      <a:pt x="257" y="56"/>
                      <a:pt x="256" y="56"/>
                    </a:cubicBezTo>
                    <a:cubicBezTo>
                      <a:pt x="256" y="57"/>
                      <a:pt x="256" y="58"/>
                      <a:pt x="257" y="59"/>
                    </a:cubicBezTo>
                    <a:cubicBezTo>
                      <a:pt x="257" y="58"/>
                      <a:pt x="259" y="59"/>
                      <a:pt x="259" y="58"/>
                    </a:cubicBezTo>
                    <a:cubicBezTo>
                      <a:pt x="258" y="57"/>
                      <a:pt x="259" y="56"/>
                      <a:pt x="258" y="55"/>
                    </a:cubicBezTo>
                    <a:close/>
                    <a:moveTo>
                      <a:pt x="274" y="57"/>
                    </a:moveTo>
                    <a:cubicBezTo>
                      <a:pt x="274" y="56"/>
                      <a:pt x="274" y="55"/>
                      <a:pt x="273" y="55"/>
                    </a:cubicBezTo>
                    <a:cubicBezTo>
                      <a:pt x="273" y="56"/>
                      <a:pt x="272" y="56"/>
                      <a:pt x="272" y="57"/>
                    </a:cubicBezTo>
                    <a:cubicBezTo>
                      <a:pt x="273" y="57"/>
                      <a:pt x="273" y="57"/>
                      <a:pt x="274" y="57"/>
                    </a:cubicBezTo>
                    <a:close/>
                    <a:moveTo>
                      <a:pt x="20" y="57"/>
                    </a:moveTo>
                    <a:cubicBezTo>
                      <a:pt x="18" y="56"/>
                      <a:pt x="17" y="57"/>
                      <a:pt x="17" y="58"/>
                    </a:cubicBezTo>
                    <a:cubicBezTo>
                      <a:pt x="18" y="58"/>
                      <a:pt x="19" y="58"/>
                      <a:pt x="20" y="57"/>
                    </a:cubicBezTo>
                    <a:close/>
                    <a:moveTo>
                      <a:pt x="217" y="59"/>
                    </a:moveTo>
                    <a:cubicBezTo>
                      <a:pt x="217" y="59"/>
                      <a:pt x="217" y="60"/>
                      <a:pt x="218" y="60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7" y="58"/>
                      <a:pt x="217" y="59"/>
                      <a:pt x="217" y="59"/>
                    </a:cubicBezTo>
                    <a:close/>
                    <a:moveTo>
                      <a:pt x="227" y="63"/>
                    </a:moveTo>
                    <a:cubicBezTo>
                      <a:pt x="227" y="64"/>
                      <a:pt x="228" y="65"/>
                      <a:pt x="229" y="66"/>
                    </a:cubicBezTo>
                    <a:cubicBezTo>
                      <a:pt x="229" y="64"/>
                      <a:pt x="229" y="63"/>
                      <a:pt x="227" y="63"/>
                    </a:cubicBezTo>
                    <a:close/>
                    <a:moveTo>
                      <a:pt x="260" y="70"/>
                    </a:moveTo>
                    <a:cubicBezTo>
                      <a:pt x="261" y="73"/>
                      <a:pt x="266" y="76"/>
                      <a:pt x="270" y="77"/>
                    </a:cubicBezTo>
                    <a:cubicBezTo>
                      <a:pt x="268" y="73"/>
                      <a:pt x="264" y="70"/>
                      <a:pt x="260" y="70"/>
                    </a:cubicBezTo>
                    <a:close/>
                    <a:moveTo>
                      <a:pt x="246" y="77"/>
                    </a:moveTo>
                    <a:cubicBezTo>
                      <a:pt x="245" y="74"/>
                      <a:pt x="240" y="72"/>
                      <a:pt x="238" y="71"/>
                    </a:cubicBezTo>
                    <a:cubicBezTo>
                      <a:pt x="240" y="74"/>
                      <a:pt x="243" y="75"/>
                      <a:pt x="246" y="77"/>
                    </a:cubicBezTo>
                    <a:close/>
                    <a:moveTo>
                      <a:pt x="198" y="72"/>
                    </a:moveTo>
                    <a:cubicBezTo>
                      <a:pt x="199" y="75"/>
                      <a:pt x="203" y="75"/>
                      <a:pt x="205" y="77"/>
                    </a:cubicBezTo>
                    <a:cubicBezTo>
                      <a:pt x="204" y="74"/>
                      <a:pt x="202" y="72"/>
                      <a:pt x="198" y="72"/>
                    </a:cubicBezTo>
                    <a:close/>
                    <a:moveTo>
                      <a:pt x="289" y="80"/>
                    </a:moveTo>
                    <a:cubicBezTo>
                      <a:pt x="289" y="79"/>
                      <a:pt x="289" y="78"/>
                      <a:pt x="287" y="78"/>
                    </a:cubicBezTo>
                    <a:cubicBezTo>
                      <a:pt x="287" y="79"/>
                      <a:pt x="288" y="80"/>
                      <a:pt x="289" y="80"/>
                    </a:cubicBezTo>
                    <a:close/>
                    <a:moveTo>
                      <a:pt x="286" y="86"/>
                    </a:moveTo>
                    <a:cubicBezTo>
                      <a:pt x="287" y="87"/>
                      <a:pt x="288" y="88"/>
                      <a:pt x="289" y="89"/>
                    </a:cubicBezTo>
                    <a:cubicBezTo>
                      <a:pt x="289" y="85"/>
                      <a:pt x="286" y="81"/>
                      <a:pt x="283" y="81"/>
                    </a:cubicBezTo>
                    <a:cubicBezTo>
                      <a:pt x="284" y="82"/>
                      <a:pt x="286" y="84"/>
                      <a:pt x="286" y="86"/>
                    </a:cubicBezTo>
                    <a:close/>
                    <a:moveTo>
                      <a:pt x="288" y="95"/>
                    </a:moveTo>
                    <a:cubicBezTo>
                      <a:pt x="288" y="96"/>
                      <a:pt x="288" y="96"/>
                      <a:pt x="289" y="97"/>
                    </a:cubicBezTo>
                    <a:cubicBezTo>
                      <a:pt x="290" y="95"/>
                      <a:pt x="289" y="95"/>
                      <a:pt x="288" y="95"/>
                    </a:cubicBezTo>
                    <a:close/>
                    <a:moveTo>
                      <a:pt x="300" y="115"/>
                    </a:moveTo>
                    <a:cubicBezTo>
                      <a:pt x="299" y="116"/>
                      <a:pt x="301" y="117"/>
                      <a:pt x="302" y="118"/>
                    </a:cubicBezTo>
                    <a:cubicBezTo>
                      <a:pt x="301" y="117"/>
                      <a:pt x="301" y="115"/>
                      <a:pt x="300" y="115"/>
                    </a:cubicBezTo>
                    <a:close/>
                    <a:moveTo>
                      <a:pt x="292" y="130"/>
                    </a:moveTo>
                    <a:cubicBezTo>
                      <a:pt x="291" y="129"/>
                      <a:pt x="292" y="127"/>
                      <a:pt x="291" y="127"/>
                    </a:cubicBezTo>
                    <a:cubicBezTo>
                      <a:pt x="290" y="128"/>
                      <a:pt x="290" y="129"/>
                      <a:pt x="292" y="130"/>
                    </a:cubicBezTo>
                    <a:close/>
                    <a:moveTo>
                      <a:pt x="245" y="60"/>
                    </a:moveTo>
                    <a:cubicBezTo>
                      <a:pt x="250" y="62"/>
                      <a:pt x="254" y="64"/>
                      <a:pt x="258" y="67"/>
                    </a:cubicBezTo>
                    <a:cubicBezTo>
                      <a:pt x="257" y="61"/>
                      <a:pt x="253" y="62"/>
                      <a:pt x="251" y="58"/>
                    </a:cubicBezTo>
                    <a:cubicBezTo>
                      <a:pt x="250" y="56"/>
                      <a:pt x="251" y="55"/>
                      <a:pt x="250" y="55"/>
                    </a:cubicBezTo>
                    <a:cubicBezTo>
                      <a:pt x="249" y="54"/>
                      <a:pt x="249" y="56"/>
                      <a:pt x="247" y="55"/>
                    </a:cubicBezTo>
                    <a:cubicBezTo>
                      <a:pt x="243" y="52"/>
                      <a:pt x="238" y="49"/>
                      <a:pt x="235" y="43"/>
                    </a:cubicBezTo>
                    <a:cubicBezTo>
                      <a:pt x="237" y="44"/>
                      <a:pt x="240" y="46"/>
                      <a:pt x="240" y="44"/>
                    </a:cubicBezTo>
                    <a:cubicBezTo>
                      <a:pt x="239" y="43"/>
                      <a:pt x="240" y="45"/>
                      <a:pt x="239" y="45"/>
                    </a:cubicBezTo>
                    <a:cubicBezTo>
                      <a:pt x="238" y="44"/>
                      <a:pt x="238" y="41"/>
                      <a:pt x="238" y="41"/>
                    </a:cubicBezTo>
                    <a:cubicBezTo>
                      <a:pt x="239" y="42"/>
                      <a:pt x="241" y="40"/>
                      <a:pt x="242" y="39"/>
                    </a:cubicBezTo>
                    <a:cubicBezTo>
                      <a:pt x="240" y="38"/>
                      <a:pt x="237" y="38"/>
                      <a:pt x="235" y="36"/>
                    </a:cubicBezTo>
                    <a:cubicBezTo>
                      <a:pt x="235" y="38"/>
                      <a:pt x="232" y="36"/>
                      <a:pt x="232" y="36"/>
                    </a:cubicBezTo>
                    <a:cubicBezTo>
                      <a:pt x="233" y="37"/>
                      <a:pt x="233" y="38"/>
                      <a:pt x="234" y="39"/>
                    </a:cubicBezTo>
                    <a:cubicBezTo>
                      <a:pt x="234" y="40"/>
                      <a:pt x="233" y="40"/>
                      <a:pt x="232" y="41"/>
                    </a:cubicBezTo>
                    <a:cubicBezTo>
                      <a:pt x="234" y="42"/>
                      <a:pt x="234" y="43"/>
                      <a:pt x="233" y="44"/>
                    </a:cubicBezTo>
                    <a:cubicBezTo>
                      <a:pt x="231" y="43"/>
                      <a:pt x="229" y="41"/>
                      <a:pt x="226" y="42"/>
                    </a:cubicBezTo>
                    <a:cubicBezTo>
                      <a:pt x="224" y="39"/>
                      <a:pt x="227" y="32"/>
                      <a:pt x="219" y="33"/>
                    </a:cubicBezTo>
                    <a:cubicBezTo>
                      <a:pt x="219" y="36"/>
                      <a:pt x="218" y="36"/>
                      <a:pt x="216" y="35"/>
                    </a:cubicBezTo>
                    <a:cubicBezTo>
                      <a:pt x="217" y="40"/>
                      <a:pt x="224" y="35"/>
                      <a:pt x="223" y="40"/>
                    </a:cubicBezTo>
                    <a:cubicBezTo>
                      <a:pt x="221" y="39"/>
                      <a:pt x="220" y="39"/>
                      <a:pt x="217" y="39"/>
                    </a:cubicBezTo>
                    <a:cubicBezTo>
                      <a:pt x="216" y="40"/>
                      <a:pt x="217" y="41"/>
                      <a:pt x="217" y="42"/>
                    </a:cubicBezTo>
                    <a:cubicBezTo>
                      <a:pt x="216" y="40"/>
                      <a:pt x="214" y="40"/>
                      <a:pt x="213" y="40"/>
                    </a:cubicBezTo>
                    <a:cubicBezTo>
                      <a:pt x="214" y="39"/>
                      <a:pt x="212" y="39"/>
                      <a:pt x="212" y="38"/>
                    </a:cubicBezTo>
                    <a:cubicBezTo>
                      <a:pt x="214" y="37"/>
                      <a:pt x="214" y="39"/>
                      <a:pt x="214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2" y="35"/>
                      <a:pt x="212" y="33"/>
                      <a:pt x="211" y="33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8" y="31"/>
                      <a:pt x="202" y="34"/>
                      <a:pt x="201" y="29"/>
                    </a:cubicBezTo>
                    <a:cubicBezTo>
                      <a:pt x="200" y="29"/>
                      <a:pt x="199" y="29"/>
                      <a:pt x="199" y="27"/>
                    </a:cubicBezTo>
                    <a:cubicBezTo>
                      <a:pt x="201" y="27"/>
                      <a:pt x="201" y="28"/>
                      <a:pt x="203" y="29"/>
                    </a:cubicBezTo>
                    <a:cubicBezTo>
                      <a:pt x="203" y="27"/>
                      <a:pt x="204" y="27"/>
                      <a:pt x="205" y="28"/>
                    </a:cubicBezTo>
                    <a:cubicBezTo>
                      <a:pt x="205" y="27"/>
                      <a:pt x="203" y="26"/>
                      <a:pt x="204" y="26"/>
                    </a:cubicBezTo>
                    <a:cubicBezTo>
                      <a:pt x="210" y="26"/>
                      <a:pt x="212" y="28"/>
                      <a:pt x="217" y="27"/>
                    </a:cubicBezTo>
                    <a:cubicBezTo>
                      <a:pt x="216" y="26"/>
                      <a:pt x="217" y="25"/>
                      <a:pt x="218" y="24"/>
                    </a:cubicBezTo>
                    <a:cubicBezTo>
                      <a:pt x="219" y="26"/>
                      <a:pt x="219" y="24"/>
                      <a:pt x="220" y="24"/>
                    </a:cubicBezTo>
                    <a:cubicBezTo>
                      <a:pt x="219" y="27"/>
                      <a:pt x="223" y="28"/>
                      <a:pt x="222" y="31"/>
                    </a:cubicBezTo>
                    <a:cubicBezTo>
                      <a:pt x="223" y="31"/>
                      <a:pt x="223" y="30"/>
                      <a:pt x="224" y="30"/>
                    </a:cubicBezTo>
                    <a:cubicBezTo>
                      <a:pt x="223" y="29"/>
                      <a:pt x="222" y="28"/>
                      <a:pt x="224" y="27"/>
                    </a:cubicBezTo>
                    <a:cubicBezTo>
                      <a:pt x="224" y="28"/>
                      <a:pt x="225" y="27"/>
                      <a:pt x="225" y="29"/>
                    </a:cubicBezTo>
                    <a:cubicBezTo>
                      <a:pt x="228" y="28"/>
                      <a:pt x="226" y="25"/>
                      <a:pt x="225" y="24"/>
                    </a:cubicBezTo>
                    <a:cubicBezTo>
                      <a:pt x="225" y="24"/>
                      <a:pt x="226" y="23"/>
                      <a:pt x="226" y="23"/>
                    </a:cubicBezTo>
                    <a:cubicBezTo>
                      <a:pt x="225" y="22"/>
                      <a:pt x="223" y="21"/>
                      <a:pt x="221" y="21"/>
                    </a:cubicBezTo>
                    <a:cubicBezTo>
                      <a:pt x="221" y="22"/>
                      <a:pt x="221" y="23"/>
                      <a:pt x="220" y="23"/>
                    </a:cubicBezTo>
                    <a:cubicBezTo>
                      <a:pt x="219" y="22"/>
                      <a:pt x="217" y="21"/>
                      <a:pt x="216" y="22"/>
                    </a:cubicBezTo>
                    <a:cubicBezTo>
                      <a:pt x="216" y="20"/>
                      <a:pt x="214" y="20"/>
                      <a:pt x="213" y="18"/>
                    </a:cubicBezTo>
                    <a:cubicBezTo>
                      <a:pt x="215" y="18"/>
                      <a:pt x="216" y="18"/>
                      <a:pt x="216" y="17"/>
                    </a:cubicBezTo>
                    <a:cubicBezTo>
                      <a:pt x="215" y="17"/>
                      <a:pt x="215" y="15"/>
                      <a:pt x="213" y="16"/>
                    </a:cubicBezTo>
                    <a:cubicBezTo>
                      <a:pt x="212" y="17"/>
                      <a:pt x="213" y="18"/>
                      <a:pt x="212" y="18"/>
                    </a:cubicBezTo>
                    <a:cubicBezTo>
                      <a:pt x="211" y="17"/>
                      <a:pt x="211" y="17"/>
                      <a:pt x="210" y="18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07" y="17"/>
                      <a:pt x="208" y="18"/>
                      <a:pt x="207" y="18"/>
                    </a:cubicBezTo>
                    <a:cubicBezTo>
                      <a:pt x="206" y="18"/>
                      <a:pt x="205" y="18"/>
                      <a:pt x="204" y="19"/>
                    </a:cubicBezTo>
                    <a:cubicBezTo>
                      <a:pt x="204" y="18"/>
                      <a:pt x="205" y="17"/>
                      <a:pt x="204" y="17"/>
                    </a:cubicBezTo>
                    <a:cubicBezTo>
                      <a:pt x="203" y="17"/>
                      <a:pt x="203" y="18"/>
                      <a:pt x="203" y="18"/>
                    </a:cubicBezTo>
                    <a:cubicBezTo>
                      <a:pt x="202" y="16"/>
                      <a:pt x="199" y="14"/>
                      <a:pt x="198" y="13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199" y="12"/>
                      <a:pt x="201" y="12"/>
                      <a:pt x="202" y="12"/>
                    </a:cubicBezTo>
                    <a:cubicBezTo>
                      <a:pt x="201" y="10"/>
                      <a:pt x="199" y="10"/>
                      <a:pt x="198" y="9"/>
                    </a:cubicBezTo>
                    <a:cubicBezTo>
                      <a:pt x="198" y="10"/>
                      <a:pt x="197" y="12"/>
                      <a:pt x="198" y="14"/>
                    </a:cubicBezTo>
                    <a:cubicBezTo>
                      <a:pt x="196" y="15"/>
                      <a:pt x="195" y="16"/>
                      <a:pt x="193" y="14"/>
                    </a:cubicBezTo>
                    <a:cubicBezTo>
                      <a:pt x="192" y="16"/>
                      <a:pt x="190" y="16"/>
                      <a:pt x="190" y="17"/>
                    </a:cubicBezTo>
                    <a:cubicBezTo>
                      <a:pt x="191" y="19"/>
                      <a:pt x="193" y="18"/>
                      <a:pt x="194" y="19"/>
                    </a:cubicBezTo>
                    <a:cubicBezTo>
                      <a:pt x="192" y="21"/>
                      <a:pt x="194" y="25"/>
                      <a:pt x="196" y="26"/>
                    </a:cubicBezTo>
                    <a:cubicBezTo>
                      <a:pt x="195" y="27"/>
                      <a:pt x="194" y="26"/>
                      <a:pt x="192" y="26"/>
                    </a:cubicBezTo>
                    <a:cubicBezTo>
                      <a:pt x="191" y="29"/>
                      <a:pt x="194" y="29"/>
                      <a:pt x="193" y="30"/>
                    </a:cubicBezTo>
                    <a:cubicBezTo>
                      <a:pt x="192" y="30"/>
                      <a:pt x="192" y="30"/>
                      <a:pt x="191" y="31"/>
                    </a:cubicBezTo>
                    <a:cubicBezTo>
                      <a:pt x="190" y="28"/>
                      <a:pt x="186" y="29"/>
                      <a:pt x="185" y="26"/>
                    </a:cubicBezTo>
                    <a:cubicBezTo>
                      <a:pt x="187" y="26"/>
                      <a:pt x="188" y="28"/>
                      <a:pt x="189" y="26"/>
                    </a:cubicBezTo>
                    <a:cubicBezTo>
                      <a:pt x="189" y="26"/>
                      <a:pt x="188" y="26"/>
                      <a:pt x="188" y="25"/>
                    </a:cubicBezTo>
                    <a:cubicBezTo>
                      <a:pt x="185" y="23"/>
                      <a:pt x="181" y="25"/>
                      <a:pt x="178" y="23"/>
                    </a:cubicBezTo>
                    <a:cubicBezTo>
                      <a:pt x="175" y="24"/>
                      <a:pt x="169" y="22"/>
                      <a:pt x="166" y="20"/>
                    </a:cubicBezTo>
                    <a:cubicBezTo>
                      <a:pt x="167" y="19"/>
                      <a:pt x="169" y="19"/>
                      <a:pt x="170" y="20"/>
                    </a:cubicBezTo>
                    <a:cubicBezTo>
                      <a:pt x="171" y="18"/>
                      <a:pt x="167" y="18"/>
                      <a:pt x="169" y="17"/>
                    </a:cubicBezTo>
                    <a:cubicBezTo>
                      <a:pt x="171" y="17"/>
                      <a:pt x="173" y="18"/>
                      <a:pt x="174" y="17"/>
                    </a:cubicBezTo>
                    <a:cubicBezTo>
                      <a:pt x="172" y="16"/>
                      <a:pt x="172" y="14"/>
                      <a:pt x="169" y="14"/>
                    </a:cubicBezTo>
                    <a:cubicBezTo>
                      <a:pt x="171" y="13"/>
                      <a:pt x="174" y="15"/>
                      <a:pt x="176" y="14"/>
                    </a:cubicBezTo>
                    <a:cubicBezTo>
                      <a:pt x="175" y="11"/>
                      <a:pt x="171" y="11"/>
                      <a:pt x="168" y="10"/>
                    </a:cubicBezTo>
                    <a:cubicBezTo>
                      <a:pt x="169" y="10"/>
                      <a:pt x="170" y="10"/>
                      <a:pt x="170" y="9"/>
                    </a:cubicBezTo>
                    <a:cubicBezTo>
                      <a:pt x="169" y="9"/>
                      <a:pt x="168" y="8"/>
                      <a:pt x="167" y="8"/>
                    </a:cubicBezTo>
                    <a:cubicBezTo>
                      <a:pt x="167" y="9"/>
                      <a:pt x="166" y="9"/>
                      <a:pt x="166" y="9"/>
                    </a:cubicBezTo>
                    <a:cubicBezTo>
                      <a:pt x="165" y="9"/>
                      <a:pt x="165" y="7"/>
                      <a:pt x="166" y="6"/>
                    </a:cubicBezTo>
                    <a:cubicBezTo>
                      <a:pt x="165" y="5"/>
                      <a:pt x="164" y="7"/>
                      <a:pt x="163" y="5"/>
                    </a:cubicBezTo>
                    <a:cubicBezTo>
                      <a:pt x="165" y="5"/>
                      <a:pt x="164" y="1"/>
                      <a:pt x="164" y="1"/>
                    </a:cubicBezTo>
                    <a:cubicBezTo>
                      <a:pt x="160" y="0"/>
                      <a:pt x="159" y="1"/>
                      <a:pt x="156" y="1"/>
                    </a:cubicBezTo>
                    <a:cubicBezTo>
                      <a:pt x="155" y="2"/>
                      <a:pt x="156" y="4"/>
                      <a:pt x="155" y="5"/>
                    </a:cubicBezTo>
                    <a:cubicBezTo>
                      <a:pt x="156" y="5"/>
                      <a:pt x="157" y="5"/>
                      <a:pt x="157" y="6"/>
                    </a:cubicBezTo>
                    <a:cubicBezTo>
                      <a:pt x="156" y="6"/>
                      <a:pt x="156" y="7"/>
                      <a:pt x="156" y="7"/>
                    </a:cubicBezTo>
                    <a:cubicBezTo>
                      <a:pt x="156" y="7"/>
                      <a:pt x="157" y="7"/>
                      <a:pt x="157" y="8"/>
                    </a:cubicBezTo>
                    <a:cubicBezTo>
                      <a:pt x="158" y="11"/>
                      <a:pt x="155" y="12"/>
                      <a:pt x="157" y="14"/>
                    </a:cubicBezTo>
                    <a:cubicBezTo>
                      <a:pt x="156" y="15"/>
                      <a:pt x="153" y="15"/>
                      <a:pt x="153" y="17"/>
                    </a:cubicBezTo>
                    <a:cubicBezTo>
                      <a:pt x="155" y="17"/>
                      <a:pt x="156" y="17"/>
                      <a:pt x="157" y="18"/>
                    </a:cubicBezTo>
                    <a:cubicBezTo>
                      <a:pt x="155" y="18"/>
                      <a:pt x="156" y="20"/>
                      <a:pt x="155" y="20"/>
                    </a:cubicBezTo>
                    <a:cubicBezTo>
                      <a:pt x="152" y="21"/>
                      <a:pt x="150" y="18"/>
                      <a:pt x="149" y="20"/>
                    </a:cubicBezTo>
                    <a:cubicBezTo>
                      <a:pt x="151" y="21"/>
                      <a:pt x="154" y="20"/>
                      <a:pt x="154" y="23"/>
                    </a:cubicBezTo>
                    <a:cubicBezTo>
                      <a:pt x="152" y="23"/>
                      <a:pt x="149" y="21"/>
                      <a:pt x="148" y="23"/>
                    </a:cubicBezTo>
                    <a:cubicBezTo>
                      <a:pt x="148" y="25"/>
                      <a:pt x="150" y="24"/>
                      <a:pt x="149" y="26"/>
                    </a:cubicBezTo>
                    <a:cubicBezTo>
                      <a:pt x="147" y="26"/>
                      <a:pt x="148" y="24"/>
                      <a:pt x="146" y="25"/>
                    </a:cubicBezTo>
                    <a:cubicBezTo>
                      <a:pt x="145" y="28"/>
                      <a:pt x="149" y="26"/>
                      <a:pt x="148" y="28"/>
                    </a:cubicBezTo>
                    <a:cubicBezTo>
                      <a:pt x="147" y="28"/>
                      <a:pt x="147" y="28"/>
                      <a:pt x="146" y="27"/>
                    </a:cubicBezTo>
                    <a:cubicBezTo>
                      <a:pt x="145" y="28"/>
                      <a:pt x="146" y="29"/>
                      <a:pt x="145" y="29"/>
                    </a:cubicBezTo>
                    <a:cubicBezTo>
                      <a:pt x="143" y="29"/>
                      <a:pt x="142" y="27"/>
                      <a:pt x="143" y="26"/>
                    </a:cubicBezTo>
                    <a:cubicBezTo>
                      <a:pt x="142" y="25"/>
                      <a:pt x="141" y="25"/>
                      <a:pt x="140" y="25"/>
                    </a:cubicBezTo>
                    <a:cubicBezTo>
                      <a:pt x="140" y="23"/>
                      <a:pt x="142" y="24"/>
                      <a:pt x="142" y="23"/>
                    </a:cubicBezTo>
                    <a:cubicBezTo>
                      <a:pt x="140" y="22"/>
                      <a:pt x="139" y="19"/>
                      <a:pt x="141" y="18"/>
                    </a:cubicBezTo>
                    <a:cubicBezTo>
                      <a:pt x="141" y="19"/>
                      <a:pt x="140" y="20"/>
                      <a:pt x="141" y="20"/>
                    </a:cubicBezTo>
                    <a:cubicBezTo>
                      <a:pt x="141" y="18"/>
                      <a:pt x="142" y="18"/>
                      <a:pt x="144" y="18"/>
                    </a:cubicBezTo>
                    <a:cubicBezTo>
                      <a:pt x="143" y="17"/>
                      <a:pt x="142" y="15"/>
                      <a:pt x="140" y="16"/>
                    </a:cubicBezTo>
                    <a:cubicBezTo>
                      <a:pt x="139" y="17"/>
                      <a:pt x="139" y="18"/>
                      <a:pt x="139" y="18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7" y="17"/>
                      <a:pt x="136" y="17"/>
                      <a:pt x="136" y="16"/>
                    </a:cubicBezTo>
                    <a:cubicBezTo>
                      <a:pt x="134" y="16"/>
                      <a:pt x="132" y="17"/>
                      <a:pt x="131" y="16"/>
                    </a:cubicBezTo>
                    <a:cubicBezTo>
                      <a:pt x="132" y="16"/>
                      <a:pt x="132" y="14"/>
                      <a:pt x="133" y="14"/>
                    </a:cubicBezTo>
                    <a:cubicBezTo>
                      <a:pt x="134" y="14"/>
                      <a:pt x="133" y="16"/>
                      <a:pt x="134" y="16"/>
                    </a:cubicBezTo>
                    <a:cubicBezTo>
                      <a:pt x="135" y="12"/>
                      <a:pt x="130" y="14"/>
                      <a:pt x="128" y="14"/>
                    </a:cubicBezTo>
                    <a:cubicBezTo>
                      <a:pt x="128" y="12"/>
                      <a:pt x="131" y="10"/>
                      <a:pt x="134" y="12"/>
                    </a:cubicBezTo>
                    <a:cubicBezTo>
                      <a:pt x="134" y="10"/>
                      <a:pt x="134" y="10"/>
                      <a:pt x="134" y="8"/>
                    </a:cubicBezTo>
                    <a:cubicBezTo>
                      <a:pt x="139" y="5"/>
                      <a:pt x="146" y="9"/>
                      <a:pt x="149" y="5"/>
                    </a:cubicBezTo>
                    <a:cubicBezTo>
                      <a:pt x="143" y="4"/>
                      <a:pt x="133" y="8"/>
                      <a:pt x="128" y="7"/>
                    </a:cubicBezTo>
                    <a:cubicBezTo>
                      <a:pt x="129" y="7"/>
                      <a:pt x="129" y="6"/>
                      <a:pt x="129" y="5"/>
                    </a:cubicBezTo>
                    <a:cubicBezTo>
                      <a:pt x="123" y="4"/>
                      <a:pt x="121" y="5"/>
                      <a:pt x="116" y="4"/>
                    </a:cubicBezTo>
                    <a:cubicBezTo>
                      <a:pt x="117" y="3"/>
                      <a:pt x="119" y="5"/>
                      <a:pt x="121" y="3"/>
                    </a:cubicBezTo>
                    <a:cubicBezTo>
                      <a:pt x="119" y="3"/>
                      <a:pt x="119" y="2"/>
                      <a:pt x="119" y="1"/>
                    </a:cubicBezTo>
                    <a:cubicBezTo>
                      <a:pt x="118" y="1"/>
                      <a:pt x="116" y="4"/>
                      <a:pt x="115" y="2"/>
                    </a:cubicBezTo>
                    <a:cubicBezTo>
                      <a:pt x="115" y="1"/>
                      <a:pt x="116" y="1"/>
                      <a:pt x="11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3"/>
                      <a:pt x="113" y="0"/>
                      <a:pt x="115" y="2"/>
                    </a:cubicBezTo>
                    <a:cubicBezTo>
                      <a:pt x="114" y="3"/>
                      <a:pt x="110" y="3"/>
                      <a:pt x="110" y="1"/>
                    </a:cubicBezTo>
                    <a:cubicBezTo>
                      <a:pt x="105" y="1"/>
                      <a:pt x="103" y="4"/>
                      <a:pt x="101" y="6"/>
                    </a:cubicBezTo>
                    <a:cubicBezTo>
                      <a:pt x="95" y="4"/>
                      <a:pt x="93" y="11"/>
                      <a:pt x="87" y="8"/>
                    </a:cubicBezTo>
                    <a:cubicBezTo>
                      <a:pt x="86" y="10"/>
                      <a:pt x="86" y="13"/>
                      <a:pt x="87" y="14"/>
                    </a:cubicBezTo>
                    <a:cubicBezTo>
                      <a:pt x="86" y="16"/>
                      <a:pt x="83" y="17"/>
                      <a:pt x="80" y="18"/>
                    </a:cubicBezTo>
                    <a:cubicBezTo>
                      <a:pt x="81" y="17"/>
                      <a:pt x="82" y="16"/>
                      <a:pt x="81" y="14"/>
                    </a:cubicBezTo>
                    <a:cubicBezTo>
                      <a:pt x="80" y="14"/>
                      <a:pt x="79" y="13"/>
                      <a:pt x="80" y="11"/>
                    </a:cubicBezTo>
                    <a:cubicBezTo>
                      <a:pt x="76" y="12"/>
                      <a:pt x="73" y="14"/>
                      <a:pt x="71" y="14"/>
                    </a:cubicBezTo>
                    <a:cubicBezTo>
                      <a:pt x="72" y="14"/>
                      <a:pt x="70" y="13"/>
                      <a:pt x="69" y="13"/>
                    </a:cubicBezTo>
                    <a:cubicBezTo>
                      <a:pt x="63" y="15"/>
                      <a:pt x="60" y="23"/>
                      <a:pt x="55" y="24"/>
                    </a:cubicBezTo>
                    <a:cubicBezTo>
                      <a:pt x="54" y="26"/>
                      <a:pt x="53" y="27"/>
                      <a:pt x="53" y="28"/>
                    </a:cubicBezTo>
                    <a:cubicBezTo>
                      <a:pt x="47" y="29"/>
                      <a:pt x="45" y="35"/>
                      <a:pt x="42" y="39"/>
                    </a:cubicBezTo>
                    <a:cubicBezTo>
                      <a:pt x="40" y="37"/>
                      <a:pt x="37" y="38"/>
                      <a:pt x="36" y="36"/>
                    </a:cubicBezTo>
                    <a:cubicBezTo>
                      <a:pt x="30" y="41"/>
                      <a:pt x="20" y="43"/>
                      <a:pt x="20" y="54"/>
                    </a:cubicBezTo>
                    <a:cubicBezTo>
                      <a:pt x="21" y="54"/>
                      <a:pt x="21" y="56"/>
                      <a:pt x="21" y="58"/>
                    </a:cubicBezTo>
                    <a:cubicBezTo>
                      <a:pt x="20" y="59"/>
                      <a:pt x="18" y="59"/>
                      <a:pt x="18" y="62"/>
                    </a:cubicBezTo>
                    <a:cubicBezTo>
                      <a:pt x="16" y="64"/>
                      <a:pt x="13" y="66"/>
                      <a:pt x="14" y="70"/>
                    </a:cubicBezTo>
                    <a:cubicBezTo>
                      <a:pt x="11" y="72"/>
                      <a:pt x="9" y="76"/>
                      <a:pt x="9" y="80"/>
                    </a:cubicBezTo>
                    <a:cubicBezTo>
                      <a:pt x="2" y="84"/>
                      <a:pt x="0" y="98"/>
                      <a:pt x="9" y="99"/>
                    </a:cubicBezTo>
                    <a:cubicBezTo>
                      <a:pt x="17" y="100"/>
                      <a:pt x="22" y="90"/>
                      <a:pt x="27" y="87"/>
                    </a:cubicBezTo>
                    <a:cubicBezTo>
                      <a:pt x="29" y="80"/>
                      <a:pt x="36" y="80"/>
                      <a:pt x="39" y="75"/>
                    </a:cubicBezTo>
                    <a:cubicBezTo>
                      <a:pt x="39" y="76"/>
                      <a:pt x="40" y="76"/>
                      <a:pt x="40" y="76"/>
                    </a:cubicBezTo>
                    <a:cubicBezTo>
                      <a:pt x="41" y="71"/>
                      <a:pt x="47" y="75"/>
                      <a:pt x="49" y="77"/>
                    </a:cubicBezTo>
                    <a:cubicBezTo>
                      <a:pt x="54" y="77"/>
                      <a:pt x="58" y="79"/>
                      <a:pt x="62" y="79"/>
                    </a:cubicBezTo>
                    <a:cubicBezTo>
                      <a:pt x="70" y="79"/>
                      <a:pt x="74" y="74"/>
                      <a:pt x="79" y="71"/>
                    </a:cubicBezTo>
                    <a:cubicBezTo>
                      <a:pt x="81" y="66"/>
                      <a:pt x="84" y="64"/>
                      <a:pt x="89" y="62"/>
                    </a:cubicBezTo>
                    <a:cubicBezTo>
                      <a:pt x="90" y="62"/>
                      <a:pt x="90" y="64"/>
                      <a:pt x="91" y="63"/>
                    </a:cubicBezTo>
                    <a:cubicBezTo>
                      <a:pt x="94" y="61"/>
                      <a:pt x="98" y="61"/>
                      <a:pt x="100" y="59"/>
                    </a:cubicBezTo>
                    <a:cubicBezTo>
                      <a:pt x="101" y="59"/>
                      <a:pt x="100" y="61"/>
                      <a:pt x="102" y="60"/>
                    </a:cubicBezTo>
                    <a:cubicBezTo>
                      <a:pt x="109" y="57"/>
                      <a:pt x="113" y="47"/>
                      <a:pt x="122" y="49"/>
                    </a:cubicBezTo>
                    <a:cubicBezTo>
                      <a:pt x="122" y="51"/>
                      <a:pt x="123" y="51"/>
                      <a:pt x="124" y="52"/>
                    </a:cubicBezTo>
                    <a:cubicBezTo>
                      <a:pt x="136" y="49"/>
                      <a:pt x="145" y="55"/>
                      <a:pt x="157" y="53"/>
                    </a:cubicBezTo>
                    <a:cubicBezTo>
                      <a:pt x="159" y="55"/>
                      <a:pt x="164" y="54"/>
                      <a:pt x="166" y="58"/>
                    </a:cubicBezTo>
                    <a:cubicBezTo>
                      <a:pt x="173" y="56"/>
                      <a:pt x="177" y="63"/>
                      <a:pt x="181" y="60"/>
                    </a:cubicBezTo>
                    <a:cubicBezTo>
                      <a:pt x="181" y="60"/>
                      <a:pt x="182" y="61"/>
                      <a:pt x="182" y="62"/>
                    </a:cubicBezTo>
                    <a:cubicBezTo>
                      <a:pt x="184" y="62"/>
                      <a:pt x="183" y="61"/>
                      <a:pt x="185" y="62"/>
                    </a:cubicBezTo>
                    <a:cubicBezTo>
                      <a:pt x="184" y="60"/>
                      <a:pt x="185" y="59"/>
                      <a:pt x="187" y="59"/>
                    </a:cubicBezTo>
                    <a:cubicBezTo>
                      <a:pt x="192" y="62"/>
                      <a:pt x="195" y="67"/>
                      <a:pt x="201" y="70"/>
                    </a:cubicBezTo>
                    <a:cubicBezTo>
                      <a:pt x="203" y="70"/>
                      <a:pt x="203" y="69"/>
                      <a:pt x="204" y="68"/>
                    </a:cubicBezTo>
                    <a:cubicBezTo>
                      <a:pt x="204" y="69"/>
                      <a:pt x="205" y="70"/>
                      <a:pt x="205" y="71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10" y="75"/>
                      <a:pt x="216" y="75"/>
                      <a:pt x="220" y="78"/>
                    </a:cubicBezTo>
                    <a:cubicBezTo>
                      <a:pt x="220" y="74"/>
                      <a:pt x="226" y="76"/>
                      <a:pt x="225" y="78"/>
                    </a:cubicBezTo>
                    <a:cubicBezTo>
                      <a:pt x="226" y="78"/>
                      <a:pt x="227" y="78"/>
                      <a:pt x="227" y="78"/>
                    </a:cubicBezTo>
                    <a:cubicBezTo>
                      <a:pt x="235" y="83"/>
                      <a:pt x="242" y="90"/>
                      <a:pt x="251" y="92"/>
                    </a:cubicBezTo>
                    <a:cubicBezTo>
                      <a:pt x="250" y="90"/>
                      <a:pt x="249" y="88"/>
                      <a:pt x="250" y="86"/>
                    </a:cubicBezTo>
                    <a:cubicBezTo>
                      <a:pt x="244" y="81"/>
                      <a:pt x="237" y="78"/>
                      <a:pt x="231" y="74"/>
                    </a:cubicBezTo>
                    <a:cubicBezTo>
                      <a:pt x="229" y="77"/>
                      <a:pt x="224" y="73"/>
                      <a:pt x="225" y="70"/>
                    </a:cubicBezTo>
                    <a:cubicBezTo>
                      <a:pt x="222" y="68"/>
                      <a:pt x="219" y="66"/>
                      <a:pt x="217" y="63"/>
                    </a:cubicBezTo>
                    <a:cubicBezTo>
                      <a:pt x="212" y="63"/>
                      <a:pt x="208" y="61"/>
                      <a:pt x="205" y="58"/>
                    </a:cubicBezTo>
                    <a:cubicBezTo>
                      <a:pt x="205" y="59"/>
                      <a:pt x="203" y="58"/>
                      <a:pt x="202" y="58"/>
                    </a:cubicBezTo>
                    <a:cubicBezTo>
                      <a:pt x="198" y="55"/>
                      <a:pt x="188" y="56"/>
                      <a:pt x="184" y="52"/>
                    </a:cubicBezTo>
                    <a:cubicBezTo>
                      <a:pt x="185" y="52"/>
                      <a:pt x="184" y="51"/>
                      <a:pt x="185" y="50"/>
                    </a:cubicBezTo>
                    <a:cubicBezTo>
                      <a:pt x="183" y="50"/>
                      <a:pt x="182" y="48"/>
                      <a:pt x="181" y="47"/>
                    </a:cubicBezTo>
                    <a:cubicBezTo>
                      <a:pt x="179" y="48"/>
                      <a:pt x="177" y="46"/>
                      <a:pt x="176" y="45"/>
                    </a:cubicBezTo>
                    <a:cubicBezTo>
                      <a:pt x="177" y="45"/>
                      <a:pt x="176" y="43"/>
                      <a:pt x="177" y="43"/>
                    </a:cubicBezTo>
                    <a:cubicBezTo>
                      <a:pt x="177" y="44"/>
                      <a:pt x="177" y="46"/>
                      <a:pt x="179" y="45"/>
                    </a:cubicBezTo>
                    <a:cubicBezTo>
                      <a:pt x="179" y="43"/>
                      <a:pt x="181" y="45"/>
                      <a:pt x="182" y="43"/>
                    </a:cubicBezTo>
                    <a:cubicBezTo>
                      <a:pt x="182" y="42"/>
                      <a:pt x="180" y="44"/>
                      <a:pt x="180" y="42"/>
                    </a:cubicBezTo>
                    <a:cubicBezTo>
                      <a:pt x="180" y="41"/>
                      <a:pt x="181" y="41"/>
                      <a:pt x="182" y="41"/>
                    </a:cubicBezTo>
                    <a:cubicBezTo>
                      <a:pt x="182" y="41"/>
                      <a:pt x="183" y="42"/>
                      <a:pt x="182" y="43"/>
                    </a:cubicBezTo>
                    <a:cubicBezTo>
                      <a:pt x="185" y="43"/>
                      <a:pt x="186" y="43"/>
                      <a:pt x="188" y="42"/>
                    </a:cubicBezTo>
                    <a:cubicBezTo>
                      <a:pt x="190" y="44"/>
                      <a:pt x="191" y="46"/>
                      <a:pt x="192" y="48"/>
                    </a:cubicBezTo>
                    <a:cubicBezTo>
                      <a:pt x="197" y="46"/>
                      <a:pt x="199" y="51"/>
                      <a:pt x="204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7" y="49"/>
                      <a:pt x="208" y="49"/>
                      <a:pt x="209" y="48"/>
                    </a:cubicBezTo>
                    <a:cubicBezTo>
                      <a:pt x="213" y="48"/>
                      <a:pt x="213" y="53"/>
                      <a:pt x="211" y="55"/>
                    </a:cubicBezTo>
                    <a:cubicBezTo>
                      <a:pt x="212" y="55"/>
                      <a:pt x="212" y="55"/>
                      <a:pt x="212" y="56"/>
                    </a:cubicBezTo>
                    <a:cubicBezTo>
                      <a:pt x="214" y="57"/>
                      <a:pt x="214" y="56"/>
                      <a:pt x="216" y="56"/>
                    </a:cubicBezTo>
                    <a:cubicBezTo>
                      <a:pt x="216" y="54"/>
                      <a:pt x="216" y="51"/>
                      <a:pt x="216" y="51"/>
                    </a:cubicBezTo>
                    <a:cubicBezTo>
                      <a:pt x="220" y="52"/>
                      <a:pt x="223" y="57"/>
                      <a:pt x="227" y="55"/>
                    </a:cubicBezTo>
                    <a:cubicBezTo>
                      <a:pt x="225" y="54"/>
                      <a:pt x="224" y="55"/>
                      <a:pt x="223" y="54"/>
                    </a:cubicBezTo>
                    <a:cubicBezTo>
                      <a:pt x="226" y="53"/>
                      <a:pt x="227" y="51"/>
                      <a:pt x="228" y="54"/>
                    </a:cubicBezTo>
                    <a:cubicBezTo>
                      <a:pt x="229" y="56"/>
                      <a:pt x="227" y="55"/>
                      <a:pt x="227" y="57"/>
                    </a:cubicBezTo>
                    <a:cubicBezTo>
                      <a:pt x="228" y="57"/>
                      <a:pt x="229" y="57"/>
                      <a:pt x="229" y="58"/>
                    </a:cubicBezTo>
                    <a:cubicBezTo>
                      <a:pt x="229" y="59"/>
                      <a:pt x="228" y="61"/>
                      <a:pt x="229" y="62"/>
                    </a:cubicBezTo>
                    <a:cubicBezTo>
                      <a:pt x="231" y="62"/>
                      <a:pt x="233" y="64"/>
                      <a:pt x="235" y="64"/>
                    </a:cubicBezTo>
                    <a:cubicBezTo>
                      <a:pt x="237" y="64"/>
                      <a:pt x="235" y="62"/>
                      <a:pt x="237" y="62"/>
                    </a:cubicBezTo>
                    <a:cubicBezTo>
                      <a:pt x="238" y="63"/>
                      <a:pt x="236" y="64"/>
                      <a:pt x="237" y="64"/>
                    </a:cubicBezTo>
                    <a:cubicBezTo>
                      <a:pt x="237" y="63"/>
                      <a:pt x="238" y="63"/>
                      <a:pt x="239" y="63"/>
                    </a:cubicBezTo>
                    <a:cubicBezTo>
                      <a:pt x="239" y="63"/>
                      <a:pt x="238" y="66"/>
                      <a:pt x="239" y="66"/>
                    </a:cubicBezTo>
                    <a:cubicBezTo>
                      <a:pt x="240" y="63"/>
                      <a:pt x="242" y="66"/>
                      <a:pt x="242" y="67"/>
                    </a:cubicBezTo>
                    <a:cubicBezTo>
                      <a:pt x="243" y="65"/>
                      <a:pt x="243" y="65"/>
                      <a:pt x="245" y="64"/>
                    </a:cubicBezTo>
                    <a:cubicBezTo>
                      <a:pt x="249" y="66"/>
                      <a:pt x="252" y="68"/>
                      <a:pt x="258" y="70"/>
                    </a:cubicBezTo>
                    <a:cubicBezTo>
                      <a:pt x="257" y="67"/>
                      <a:pt x="255" y="67"/>
                      <a:pt x="252" y="67"/>
                    </a:cubicBezTo>
                    <a:cubicBezTo>
                      <a:pt x="250" y="64"/>
                      <a:pt x="246" y="63"/>
                      <a:pt x="245" y="60"/>
                    </a:cubicBezTo>
                    <a:cubicBezTo>
                      <a:pt x="246" y="60"/>
                      <a:pt x="246" y="58"/>
                      <a:pt x="246" y="58"/>
                    </a:cubicBezTo>
                    <a:cubicBezTo>
                      <a:pt x="247" y="59"/>
                      <a:pt x="246" y="59"/>
                      <a:pt x="245" y="60"/>
                    </a:cubicBezTo>
                    <a:close/>
                    <a:moveTo>
                      <a:pt x="195" y="19"/>
                    </a:moveTo>
                    <a:cubicBezTo>
                      <a:pt x="194" y="19"/>
                      <a:pt x="195" y="16"/>
                      <a:pt x="194" y="17"/>
                    </a:cubicBezTo>
                    <a:cubicBezTo>
                      <a:pt x="194" y="16"/>
                      <a:pt x="195" y="16"/>
                      <a:pt x="196" y="16"/>
                    </a:cubicBezTo>
                    <a:cubicBezTo>
                      <a:pt x="196" y="17"/>
                      <a:pt x="195" y="18"/>
                      <a:pt x="195" y="19"/>
                    </a:cubicBezTo>
                    <a:close/>
                    <a:moveTo>
                      <a:pt x="68" y="22"/>
                    </a:moveTo>
                    <a:cubicBezTo>
                      <a:pt x="64" y="21"/>
                      <a:pt x="65" y="18"/>
                      <a:pt x="69" y="16"/>
                    </a:cubicBezTo>
                    <a:cubicBezTo>
                      <a:pt x="69" y="17"/>
                      <a:pt x="67" y="20"/>
                      <a:pt x="68" y="22"/>
                    </a:cubicBezTo>
                    <a:close/>
                    <a:moveTo>
                      <a:pt x="158" y="20"/>
                    </a:moveTo>
                    <a:cubicBezTo>
                      <a:pt x="158" y="18"/>
                      <a:pt x="158" y="18"/>
                      <a:pt x="159" y="18"/>
                    </a:cubicBezTo>
                    <a:cubicBezTo>
                      <a:pt x="159" y="19"/>
                      <a:pt x="159" y="20"/>
                      <a:pt x="158" y="20"/>
                    </a:cubicBezTo>
                    <a:close/>
                    <a:moveTo>
                      <a:pt x="182" y="51"/>
                    </a:moveTo>
                    <a:cubicBezTo>
                      <a:pt x="180" y="50"/>
                      <a:pt x="177" y="51"/>
                      <a:pt x="177" y="50"/>
                    </a:cubicBezTo>
                    <a:cubicBezTo>
                      <a:pt x="179" y="50"/>
                      <a:pt x="181" y="50"/>
                      <a:pt x="182" y="51"/>
                    </a:cubicBezTo>
                    <a:close/>
                    <a:moveTo>
                      <a:pt x="177" y="57"/>
                    </a:moveTo>
                    <a:cubicBezTo>
                      <a:pt x="176" y="58"/>
                      <a:pt x="175" y="58"/>
                      <a:pt x="173" y="57"/>
                    </a:cubicBezTo>
                    <a:cubicBezTo>
                      <a:pt x="174" y="56"/>
                      <a:pt x="175" y="58"/>
                      <a:pt x="177" y="57"/>
                    </a:cubicBezTo>
                    <a:close/>
                    <a:moveTo>
                      <a:pt x="171" y="42"/>
                    </a:moveTo>
                    <a:cubicBezTo>
                      <a:pt x="173" y="40"/>
                      <a:pt x="172" y="40"/>
                      <a:pt x="171" y="39"/>
                    </a:cubicBezTo>
                    <a:cubicBezTo>
                      <a:pt x="174" y="38"/>
                      <a:pt x="174" y="41"/>
                      <a:pt x="178" y="41"/>
                    </a:cubicBezTo>
                    <a:cubicBezTo>
                      <a:pt x="176" y="44"/>
                      <a:pt x="174" y="41"/>
                      <a:pt x="171" y="42"/>
                    </a:cubicBezTo>
                    <a:close/>
                    <a:moveTo>
                      <a:pt x="218" y="42"/>
                    </a:moveTo>
                    <a:cubicBezTo>
                      <a:pt x="220" y="42"/>
                      <a:pt x="221" y="42"/>
                      <a:pt x="222" y="43"/>
                    </a:cubicBezTo>
                    <a:cubicBezTo>
                      <a:pt x="220" y="43"/>
                      <a:pt x="219" y="45"/>
                      <a:pt x="218" y="45"/>
                    </a:cubicBezTo>
                    <a:cubicBezTo>
                      <a:pt x="218" y="44"/>
                      <a:pt x="218" y="42"/>
                      <a:pt x="218" y="42"/>
                    </a:cubicBezTo>
                    <a:close/>
                    <a:moveTo>
                      <a:pt x="224" y="53"/>
                    </a:moveTo>
                    <a:cubicBezTo>
                      <a:pt x="223" y="53"/>
                      <a:pt x="222" y="51"/>
                      <a:pt x="223" y="50"/>
                    </a:cubicBezTo>
                    <a:cubicBezTo>
                      <a:pt x="224" y="50"/>
                      <a:pt x="225" y="52"/>
                      <a:pt x="224" y="53"/>
                    </a:cubicBezTo>
                    <a:close/>
                    <a:moveTo>
                      <a:pt x="224" y="50"/>
                    </a:moveTo>
                    <a:cubicBezTo>
                      <a:pt x="224" y="49"/>
                      <a:pt x="224" y="49"/>
                      <a:pt x="224" y="48"/>
                    </a:cubicBezTo>
                    <a:cubicBezTo>
                      <a:pt x="222" y="49"/>
                      <a:pt x="221" y="47"/>
                      <a:pt x="220" y="46"/>
                    </a:cubicBezTo>
                    <a:cubicBezTo>
                      <a:pt x="220" y="45"/>
                      <a:pt x="221" y="45"/>
                      <a:pt x="222" y="44"/>
                    </a:cubicBezTo>
                    <a:cubicBezTo>
                      <a:pt x="222" y="45"/>
                      <a:pt x="222" y="45"/>
                      <a:pt x="222" y="46"/>
                    </a:cubicBezTo>
                    <a:cubicBezTo>
                      <a:pt x="224" y="46"/>
                      <a:pt x="223" y="44"/>
                      <a:pt x="223" y="43"/>
                    </a:cubicBezTo>
                    <a:cubicBezTo>
                      <a:pt x="225" y="43"/>
                      <a:pt x="227" y="44"/>
                      <a:pt x="228" y="45"/>
                    </a:cubicBezTo>
                    <a:cubicBezTo>
                      <a:pt x="227" y="46"/>
                      <a:pt x="227" y="45"/>
                      <a:pt x="226" y="45"/>
                    </a:cubicBezTo>
                    <a:cubicBezTo>
                      <a:pt x="223" y="48"/>
                      <a:pt x="229" y="48"/>
                      <a:pt x="229" y="52"/>
                    </a:cubicBezTo>
                    <a:cubicBezTo>
                      <a:pt x="226" y="52"/>
                      <a:pt x="226" y="49"/>
                      <a:pt x="224" y="50"/>
                    </a:cubicBezTo>
                    <a:close/>
                    <a:moveTo>
                      <a:pt x="240" y="64"/>
                    </a:moveTo>
                    <a:cubicBezTo>
                      <a:pt x="239" y="64"/>
                      <a:pt x="239" y="62"/>
                      <a:pt x="238" y="62"/>
                    </a:cubicBezTo>
                    <a:cubicBezTo>
                      <a:pt x="238" y="62"/>
                      <a:pt x="238" y="61"/>
                      <a:pt x="238" y="61"/>
                    </a:cubicBezTo>
                    <a:cubicBezTo>
                      <a:pt x="240" y="61"/>
                      <a:pt x="239" y="62"/>
                      <a:pt x="240" y="61"/>
                    </a:cubicBezTo>
                    <a:cubicBezTo>
                      <a:pt x="240" y="62"/>
                      <a:pt x="240" y="63"/>
                      <a:pt x="240" y="64"/>
                    </a:cubicBezTo>
                    <a:close/>
                    <a:moveTo>
                      <a:pt x="180" y="14"/>
                    </a:moveTo>
                    <a:cubicBezTo>
                      <a:pt x="178" y="16"/>
                      <a:pt x="180" y="17"/>
                      <a:pt x="179" y="18"/>
                    </a:cubicBezTo>
                    <a:cubicBezTo>
                      <a:pt x="182" y="19"/>
                      <a:pt x="181" y="19"/>
                      <a:pt x="180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3" y="15"/>
                      <a:pt x="183" y="14"/>
                      <a:pt x="184" y="13"/>
                    </a:cubicBezTo>
                    <a:cubicBezTo>
                      <a:pt x="182" y="13"/>
                      <a:pt x="180" y="13"/>
                      <a:pt x="178" y="13"/>
                    </a:cubicBezTo>
                    <a:cubicBezTo>
                      <a:pt x="177" y="14"/>
                      <a:pt x="179" y="13"/>
                      <a:pt x="180" y="14"/>
                    </a:cubicBezTo>
                    <a:close/>
                    <a:moveTo>
                      <a:pt x="213" y="29"/>
                    </a:moveTo>
                    <a:cubicBezTo>
                      <a:pt x="213" y="30"/>
                      <a:pt x="213" y="30"/>
                      <a:pt x="213" y="29"/>
                    </a:cubicBezTo>
                    <a:cubicBezTo>
                      <a:pt x="213" y="29"/>
                      <a:pt x="212" y="28"/>
                      <a:pt x="211" y="29"/>
                    </a:cubicBezTo>
                    <a:cubicBezTo>
                      <a:pt x="212" y="29"/>
                      <a:pt x="212" y="30"/>
                      <a:pt x="212" y="31"/>
                    </a:cubicBezTo>
                    <a:cubicBezTo>
                      <a:pt x="213" y="31"/>
                      <a:pt x="212" y="29"/>
                      <a:pt x="213" y="29"/>
                    </a:cubicBezTo>
                    <a:close/>
                    <a:moveTo>
                      <a:pt x="286" y="96"/>
                    </a:moveTo>
                    <a:cubicBezTo>
                      <a:pt x="286" y="93"/>
                      <a:pt x="286" y="91"/>
                      <a:pt x="284" y="89"/>
                    </a:cubicBezTo>
                    <a:cubicBezTo>
                      <a:pt x="285" y="91"/>
                      <a:pt x="284" y="95"/>
                      <a:pt x="286" y="96"/>
                    </a:cubicBezTo>
                    <a:close/>
                    <a:moveTo>
                      <a:pt x="274" y="109"/>
                    </a:moveTo>
                    <a:cubicBezTo>
                      <a:pt x="276" y="111"/>
                      <a:pt x="278" y="113"/>
                      <a:pt x="280" y="115"/>
                    </a:cubicBezTo>
                    <a:cubicBezTo>
                      <a:pt x="279" y="112"/>
                      <a:pt x="276" y="109"/>
                      <a:pt x="274" y="109"/>
                    </a:cubicBezTo>
                    <a:close/>
                    <a:moveTo>
                      <a:pt x="273" y="80"/>
                    </a:moveTo>
                    <a:cubicBezTo>
                      <a:pt x="274" y="79"/>
                      <a:pt x="273" y="79"/>
                      <a:pt x="273" y="77"/>
                    </a:cubicBezTo>
                    <a:cubicBezTo>
                      <a:pt x="275" y="78"/>
                      <a:pt x="275" y="78"/>
                      <a:pt x="275" y="77"/>
                    </a:cubicBezTo>
                    <a:cubicBezTo>
                      <a:pt x="274" y="77"/>
                      <a:pt x="274" y="76"/>
                      <a:pt x="273" y="76"/>
                    </a:cubicBezTo>
                    <a:cubicBezTo>
                      <a:pt x="273" y="75"/>
                      <a:pt x="275" y="75"/>
                      <a:pt x="275" y="74"/>
                    </a:cubicBezTo>
                    <a:cubicBezTo>
                      <a:pt x="273" y="73"/>
                      <a:pt x="271" y="67"/>
                      <a:pt x="267" y="67"/>
                    </a:cubicBezTo>
                    <a:cubicBezTo>
                      <a:pt x="261" y="68"/>
                      <a:pt x="269" y="75"/>
                      <a:pt x="271" y="76"/>
                    </a:cubicBezTo>
                    <a:cubicBezTo>
                      <a:pt x="268" y="80"/>
                      <a:pt x="277" y="80"/>
                      <a:pt x="273" y="85"/>
                    </a:cubicBezTo>
                    <a:cubicBezTo>
                      <a:pt x="276" y="85"/>
                      <a:pt x="277" y="87"/>
                      <a:pt x="277" y="90"/>
                    </a:cubicBezTo>
                    <a:cubicBezTo>
                      <a:pt x="279" y="91"/>
                      <a:pt x="279" y="92"/>
                      <a:pt x="281" y="93"/>
                    </a:cubicBezTo>
                    <a:cubicBezTo>
                      <a:pt x="280" y="91"/>
                      <a:pt x="281" y="90"/>
                      <a:pt x="283" y="90"/>
                    </a:cubicBezTo>
                    <a:cubicBezTo>
                      <a:pt x="282" y="85"/>
                      <a:pt x="278" y="83"/>
                      <a:pt x="276" y="79"/>
                    </a:cubicBezTo>
                    <a:cubicBezTo>
                      <a:pt x="276" y="80"/>
                      <a:pt x="274" y="79"/>
                      <a:pt x="273" y="8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2221870" y="2479726"/>
              <a:ext cx="892493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3200">
                  <a:solidFill>
                    <a:srgbClr val="3F89CD"/>
                  </a:solidFill>
                  <a:ea charset="-128" panose="020b0500000000000000" pitchFamily="34" typeface="Yu Gothic Medium"/>
                </a:rPr>
                <a:t>80%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10166" y="3854444"/>
            <a:ext cx="2161722" cy="1638281"/>
            <a:chOff x="1412706" y="3954457"/>
            <a:chExt cx="2356642" cy="1638281"/>
          </a:xfrm>
        </p:grpSpPr>
        <p:grpSp>
          <p:nvGrpSpPr>
            <p:cNvPr id="29" name="组合 28"/>
            <p:cNvGrpSpPr/>
            <p:nvPr/>
          </p:nvGrpSpPr>
          <p:grpSpPr>
            <a:xfrm>
              <a:off x="1412706" y="4115410"/>
              <a:ext cx="2356642" cy="1477328"/>
              <a:chOff x="6060868" y="1837871"/>
              <a:chExt cx="2356642" cy="1477328"/>
            </a:xfrm>
            <a:solidFill>
              <a:srgbClr val="3F89CD"/>
            </a:solidFill>
          </p:grpSpPr>
          <p:sp>
            <p:nvSpPr>
              <p:cNvPr id="30" name="矩形 29"/>
              <p:cNvSpPr/>
              <p:nvPr/>
            </p:nvSpPr>
            <p:spPr>
              <a:xfrm>
                <a:off x="6063293" y="1837872"/>
                <a:ext cx="2354216" cy="396240"/>
              </a:xfrm>
              <a:prstGeom prst="rect">
                <a:avLst/>
              </a:prstGeom>
              <a:grp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b="1" lang="en-US" smtClean="0" sz="2000">
                    <a:solidFill>
                      <a:srgbClr val="F7FBFC"/>
                    </a:solidFill>
                    <a:ea charset="-128" panose="020b0500000000000000" pitchFamily="34" typeface="Yu Gothic Medium"/>
                  </a:rPr>
                  <a:t>ADD YOUR TEXT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060868" y="2237982"/>
                <a:ext cx="2356642" cy="106680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i="1" lang="en-US" smtClean="0" sz="1600">
                    <a:solidFill>
                      <a:srgbClr val="F7FBFC"/>
                    </a:solidFill>
                    <a:ea charset="-128" panose="020b0500000000000000" pitchFamily="34" typeface="Yu Gothic Medium"/>
                  </a:rPr>
                  <a:t>I’m a great place for you to tell a story and let your users know a little more about you.</a:t>
                </a:r>
              </a:p>
            </p:txBody>
          </p:sp>
        </p:grpSp>
        <p:sp>
          <p:nvSpPr>
            <p:cNvPr id="32" name="等腰三角形 31"/>
            <p:cNvSpPr/>
            <p:nvPr/>
          </p:nvSpPr>
          <p:spPr>
            <a:xfrm>
              <a:off x="2465253" y="3954457"/>
              <a:ext cx="251547" cy="216851"/>
            </a:xfrm>
            <a:prstGeom prst="triangle">
              <a:avLst/>
            </a:prstGeom>
            <a:solidFill>
              <a:srgbClr val="3F8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874747" y="3854444"/>
            <a:ext cx="2161722" cy="1638281"/>
            <a:chOff x="1412706" y="3954457"/>
            <a:chExt cx="2356642" cy="1638281"/>
          </a:xfrm>
        </p:grpSpPr>
        <p:grpSp>
          <p:nvGrpSpPr>
            <p:cNvPr id="40" name="组合 39"/>
            <p:cNvGrpSpPr/>
            <p:nvPr/>
          </p:nvGrpSpPr>
          <p:grpSpPr>
            <a:xfrm>
              <a:off x="1412706" y="4115410"/>
              <a:ext cx="2356642" cy="1477328"/>
              <a:chOff x="6060868" y="1837871"/>
              <a:chExt cx="2356642" cy="1477328"/>
            </a:xfrm>
            <a:solidFill>
              <a:srgbClr val="3F89CD"/>
            </a:solidFill>
          </p:grpSpPr>
          <p:sp>
            <p:nvSpPr>
              <p:cNvPr id="42" name="矩形 41"/>
              <p:cNvSpPr/>
              <p:nvPr/>
            </p:nvSpPr>
            <p:spPr>
              <a:xfrm>
                <a:off x="6063293" y="1837872"/>
                <a:ext cx="2354216" cy="396240"/>
              </a:xfrm>
              <a:prstGeom prst="rect">
                <a:avLst/>
              </a:prstGeom>
              <a:grp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b="1" lang="en-US" smtClean="0" sz="2000">
                    <a:solidFill>
                      <a:srgbClr val="F7FBFC"/>
                    </a:solidFill>
                    <a:ea charset="-128" panose="020b0500000000000000" pitchFamily="34" typeface="Yu Gothic Medium"/>
                  </a:rPr>
                  <a:t>ADD YOUR TEXT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060867" y="2237982"/>
                <a:ext cx="2356642" cy="106680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i="1" lang="en-US" smtClean="0" sz="1600">
                    <a:solidFill>
                      <a:srgbClr val="F7FBFC"/>
                    </a:solidFill>
                    <a:ea charset="-128" panose="020b0500000000000000" pitchFamily="34" typeface="Yu Gothic Medium"/>
                  </a:rPr>
                  <a:t>I’m a great place for you to tell a story and let your users know a little more about you.</a:t>
                </a:r>
              </a:p>
            </p:txBody>
          </p:sp>
        </p:grpSp>
        <p:sp>
          <p:nvSpPr>
            <p:cNvPr id="41" name="等腰三角形 40"/>
            <p:cNvSpPr/>
            <p:nvPr/>
          </p:nvSpPr>
          <p:spPr>
            <a:xfrm>
              <a:off x="2465253" y="3954457"/>
              <a:ext cx="251547" cy="216851"/>
            </a:xfrm>
            <a:prstGeom prst="triangle">
              <a:avLst/>
            </a:prstGeom>
            <a:solidFill>
              <a:srgbClr val="3F8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35800" y="3854444"/>
            <a:ext cx="2161722" cy="1638281"/>
            <a:chOff x="1412706" y="3954457"/>
            <a:chExt cx="2356642" cy="1638281"/>
          </a:xfrm>
        </p:grpSpPr>
        <p:grpSp>
          <p:nvGrpSpPr>
            <p:cNvPr id="45" name="组合 44"/>
            <p:cNvGrpSpPr/>
            <p:nvPr/>
          </p:nvGrpSpPr>
          <p:grpSpPr>
            <a:xfrm>
              <a:off x="1412706" y="4115410"/>
              <a:ext cx="2356642" cy="1477328"/>
              <a:chOff x="6060868" y="1837871"/>
              <a:chExt cx="2356642" cy="1477328"/>
            </a:xfrm>
            <a:solidFill>
              <a:srgbClr val="3F89CD"/>
            </a:solidFill>
          </p:grpSpPr>
          <p:sp>
            <p:nvSpPr>
              <p:cNvPr id="47" name="矩形 46"/>
              <p:cNvSpPr/>
              <p:nvPr/>
            </p:nvSpPr>
            <p:spPr>
              <a:xfrm>
                <a:off x="6063293" y="1837872"/>
                <a:ext cx="2354216" cy="396240"/>
              </a:xfrm>
              <a:prstGeom prst="rect">
                <a:avLst/>
              </a:prstGeom>
              <a:grp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b="1" lang="en-US" smtClean="0" sz="2000">
                    <a:solidFill>
                      <a:srgbClr val="F7FBFC"/>
                    </a:solidFill>
                    <a:ea charset="-128" panose="020b0500000000000000" pitchFamily="34" typeface="Yu Gothic Medium"/>
                  </a:rPr>
                  <a:t>ADD YOUR TEXT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060869" y="2237982"/>
                <a:ext cx="2356642" cy="106680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i="1" lang="en-US" smtClean="0" sz="1600">
                    <a:solidFill>
                      <a:srgbClr val="F7FBFC"/>
                    </a:solidFill>
                    <a:ea charset="-128" panose="020b0500000000000000" pitchFamily="34" typeface="Yu Gothic Medium"/>
                  </a:rPr>
                  <a:t>I’m a great place for you to tell a story and let your users know a little more about you.</a:t>
                </a:r>
              </a:p>
            </p:txBody>
          </p:sp>
        </p:grpSp>
        <p:sp>
          <p:nvSpPr>
            <p:cNvPr id="46" name="等腰三角形 45"/>
            <p:cNvSpPr/>
            <p:nvPr/>
          </p:nvSpPr>
          <p:spPr>
            <a:xfrm>
              <a:off x="2465253" y="3954457"/>
              <a:ext cx="251547" cy="216851"/>
            </a:xfrm>
            <a:prstGeom prst="triangle">
              <a:avLst/>
            </a:prstGeom>
            <a:solidFill>
              <a:srgbClr val="3F8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678299" y="3854444"/>
            <a:ext cx="2161722" cy="1638281"/>
            <a:chOff x="1412706" y="3954457"/>
            <a:chExt cx="2356642" cy="1638281"/>
          </a:xfrm>
        </p:grpSpPr>
        <p:grpSp>
          <p:nvGrpSpPr>
            <p:cNvPr id="50" name="组合 49"/>
            <p:cNvGrpSpPr/>
            <p:nvPr/>
          </p:nvGrpSpPr>
          <p:grpSpPr>
            <a:xfrm>
              <a:off x="1412706" y="4115410"/>
              <a:ext cx="2356642" cy="1477328"/>
              <a:chOff x="6060868" y="1837871"/>
              <a:chExt cx="2356642" cy="1477328"/>
            </a:xfrm>
            <a:solidFill>
              <a:srgbClr val="3F89CD"/>
            </a:solidFill>
          </p:grpSpPr>
          <p:sp>
            <p:nvSpPr>
              <p:cNvPr id="52" name="矩形 51"/>
              <p:cNvSpPr/>
              <p:nvPr/>
            </p:nvSpPr>
            <p:spPr>
              <a:xfrm>
                <a:off x="6063294" y="1837872"/>
                <a:ext cx="2354216" cy="396240"/>
              </a:xfrm>
              <a:prstGeom prst="rect">
                <a:avLst/>
              </a:prstGeom>
              <a:grp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b="1" lang="en-US" smtClean="0" sz="2000">
                    <a:solidFill>
                      <a:srgbClr val="F7FBFC"/>
                    </a:solidFill>
                    <a:ea charset="-128" panose="020b0500000000000000" pitchFamily="34" typeface="Yu Gothic Medium"/>
                  </a:rPr>
                  <a:t>ADD YOUR TEXT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060869" y="2237982"/>
                <a:ext cx="2356642" cy="106680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i="1" lang="en-US" smtClean="0" sz="1600">
                    <a:solidFill>
                      <a:srgbClr val="F7FBFC"/>
                    </a:solidFill>
                    <a:ea charset="-128" panose="020b0500000000000000" pitchFamily="34" typeface="Yu Gothic Medium"/>
                  </a:rPr>
                  <a:t>I’m a great place for you to tell a story and let your users know a little more about you.</a:t>
                </a:r>
              </a:p>
            </p:txBody>
          </p:sp>
        </p:grpSp>
        <p:sp>
          <p:nvSpPr>
            <p:cNvPr id="51" name="等腰三角形 50"/>
            <p:cNvSpPr/>
            <p:nvPr/>
          </p:nvSpPr>
          <p:spPr>
            <a:xfrm>
              <a:off x="2465253" y="3954457"/>
              <a:ext cx="251547" cy="216851"/>
            </a:xfrm>
            <a:prstGeom prst="triangle">
              <a:avLst/>
            </a:prstGeom>
            <a:solidFill>
              <a:srgbClr val="3F8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2020842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291904" y="1037288"/>
            <a:ext cx="9322444" cy="5356370"/>
          </a:xfrm>
          <a:custGeom>
            <a:gdLst>
              <a:gd fmla="*/ 299 w 538" name="T0"/>
              <a:gd fmla="*/ 300 h 311" name="T1"/>
              <a:gd fmla="*/ 102 w 538" name="T2"/>
              <a:gd fmla="*/ 297 h 311" name="T3"/>
              <a:gd fmla="*/ 185 w 538" name="T4"/>
              <a:gd fmla="*/ 286 h 311" name="T5"/>
              <a:gd fmla="*/ 12 w 538" name="T6"/>
              <a:gd fmla="*/ 258 h 311" name="T7"/>
              <a:gd fmla="*/ 157 w 538" name="T8"/>
              <a:gd fmla="*/ 49 h 311" name="T9"/>
              <a:gd fmla="*/ 265 w 538" name="T10"/>
              <a:gd fmla="*/ 28 h 311" name="T11"/>
              <a:gd fmla="*/ 264 w 538" name="T12"/>
              <a:gd fmla="*/ 16 h 311" name="T13"/>
              <a:gd fmla="*/ 398 w 538" name="T14"/>
              <a:gd fmla="*/ 7 h 311" name="T15"/>
              <a:gd fmla="*/ 12 w 538" name="T16"/>
              <a:gd fmla="*/ 246 h 311" name="T17"/>
              <a:gd fmla="*/ 60 w 538" name="T18"/>
              <a:gd fmla="*/ 290 h 311" name="T19"/>
              <a:gd fmla="*/ 92 w 538" name="T20"/>
              <a:gd fmla="*/ 259 h 311" name="T21"/>
              <a:gd fmla="*/ 125 w 538" name="T22"/>
              <a:gd fmla="*/ 291 h 311" name="T23"/>
              <a:gd fmla="*/ 142 w 538" name="T24"/>
              <a:gd fmla="*/ 285 h 311" name="T25"/>
              <a:gd fmla="*/ 185 w 538" name="T26"/>
              <a:gd fmla="*/ 265 h 311" name="T27"/>
              <a:gd fmla="*/ 208 w 538" name="T28"/>
              <a:gd fmla="*/ 291 h 311" name="T29"/>
              <a:gd fmla="*/ 230 w 538" name="T30"/>
              <a:gd fmla="*/ 298 h 311" name="T31"/>
              <a:gd fmla="*/ 252 w 538" name="T32"/>
              <a:gd fmla="*/ 294 h 311" name="T33"/>
              <a:gd fmla="*/ 293 w 538" name="T34"/>
              <a:gd fmla="*/ 293 h 311" name="T35"/>
              <a:gd fmla="*/ 336 w 538" name="T36"/>
              <a:gd fmla="*/ 289 h 311" name="T37"/>
              <a:gd fmla="*/ 407 w 538" name="T38"/>
              <a:gd fmla="*/ 295 h 311" name="T39"/>
              <a:gd fmla="*/ 476 w 538" name="T40"/>
              <a:gd fmla="*/ 269 h 311" name="T41"/>
              <a:gd fmla="*/ 497 w 538" name="T42"/>
              <a:gd fmla="*/ 275 h 311" name="T43"/>
              <a:gd fmla="*/ 518 w 538" name="T44"/>
              <a:gd fmla="*/ 280 h 311" name="T45"/>
              <a:gd fmla="*/ 522 w 538" name="T46"/>
              <a:gd fmla="*/ 20 h 311" name="T47"/>
              <a:gd fmla="*/ 432 w 538" name="T48"/>
              <a:gd fmla="*/ 8 h 311" name="T49"/>
              <a:gd fmla="*/ 377 w 538" name="T50"/>
              <a:gd fmla="*/ 40 h 311" name="T51"/>
              <a:gd fmla="*/ 367 w 538" name="T52"/>
              <a:gd fmla="*/ 6 h 311" name="T53"/>
              <a:gd fmla="*/ 331 w 538" name="T54"/>
              <a:gd fmla="*/ 25 h 311" name="T55"/>
              <a:gd fmla="*/ 259 w 538" name="T56"/>
              <a:gd fmla="*/ 21 h 311" name="T57"/>
              <a:gd fmla="*/ 222 w 538" name="T58"/>
              <a:gd fmla="*/ 9 h 311" name="T59"/>
              <a:gd fmla="*/ 163 w 538" name="T60"/>
              <a:gd fmla="*/ 32 h 311" name="T61"/>
              <a:gd fmla="*/ 149 w 538" name="T62"/>
              <a:gd fmla="*/ 40 h 311" name="T63"/>
              <a:gd fmla="*/ 122 w 538" name="T64"/>
              <a:gd fmla="*/ 47 h 311" name="T65"/>
              <a:gd fmla="*/ 60 w 538" name="T66"/>
              <a:gd fmla="*/ 11 h 311" name="T67"/>
              <a:gd fmla="*/ 495 w 538" name="T68"/>
              <a:gd fmla="*/ 271 h 311" name="T69"/>
              <a:gd fmla="*/ 501 w 538" name="T70"/>
              <a:gd fmla="*/ 76 h 311" name="T71"/>
              <a:gd fmla="*/ 526 w 538" name="T72"/>
              <a:gd fmla="*/ 34 h 311" name="T73"/>
              <a:gd fmla="*/ 486 w 538" name="T74"/>
              <a:gd fmla="*/ 29 h 311" name="T75"/>
              <a:gd fmla="*/ 462 w 538" name="T76"/>
              <a:gd fmla="*/ 147 h 311" name="T77"/>
              <a:gd fmla="*/ 436 w 538" name="T78"/>
              <a:gd fmla="*/ 50 h 311" name="T79"/>
              <a:gd fmla="*/ 393 w 538" name="T80"/>
              <a:gd fmla="*/ 45 h 311" name="T81"/>
              <a:gd fmla="*/ 319 w 538" name="T82"/>
              <a:gd fmla="*/ 303 h 311" name="T83"/>
              <a:gd fmla="*/ 260 w 538" name="T84"/>
              <a:gd fmla="*/ 91 h 311" name="T85"/>
              <a:gd fmla="*/ 216 w 538" name="T86"/>
              <a:gd fmla="*/ 238 h 311" name="T87"/>
              <a:gd fmla="*/ 191 w 538" name="T88"/>
              <a:gd fmla="*/ 257 h 311" name="T89"/>
              <a:gd fmla="*/ 191 w 538" name="T90"/>
              <a:gd fmla="*/ 236 h 311" name="T91"/>
              <a:gd fmla="*/ 169 w 538" name="T92"/>
              <a:gd fmla="*/ 105 h 311" name="T93"/>
              <a:gd fmla="*/ 159 w 538" name="T94"/>
              <a:gd fmla="*/ 172 h 311" name="T95"/>
              <a:gd fmla="*/ 130 w 538" name="T96"/>
              <a:gd fmla="*/ 112 h 311" name="T97"/>
              <a:gd fmla="*/ 108 w 538" name="T98"/>
              <a:gd fmla="*/ 72 h 311" name="T99"/>
              <a:gd fmla="*/ 77 w 538" name="T100"/>
              <a:gd fmla="*/ 297 h 311" name="T101"/>
              <a:gd fmla="*/ 42 w 538" name="T102"/>
              <a:gd fmla="*/ 188 h 311" name="T103"/>
              <a:gd fmla="*/ 26 w 538" name="T104"/>
              <a:gd fmla="*/ 175 h 311" name="T105"/>
              <a:gd fmla="*/ 310 w 538" name="T106"/>
              <a:gd fmla="*/ 301 h 311" name="T107"/>
              <a:gd fmla="*/ 221 w 538" name="T108"/>
              <a:gd fmla="*/ 300 h 311" name="T109"/>
              <a:gd fmla="*/ 170 w 538" name="T110"/>
              <a:gd fmla="*/ 300 h 311" name="T111"/>
              <a:gd fmla="*/ 159 w 538" name="T112"/>
              <a:gd fmla="*/ 300 h 311" name="T113"/>
              <a:gd fmla="*/ 178 w 538" name="T114"/>
              <a:gd fmla="*/ 293 h 311" name="T115"/>
              <a:gd fmla="*/ 203 w 538" name="T116"/>
              <a:gd fmla="*/ 281 h 311" name="T117"/>
              <a:gd fmla="*/ 498 w 538" name="T118"/>
              <a:gd fmla="*/ 268 h 311" name="T119"/>
              <a:gd fmla="*/ 375 w 538" name="T120"/>
              <a:gd fmla="*/ 9 h 311" name="T121"/>
              <a:gd fmla="*/ 198 w 538" name="T122"/>
              <a:gd fmla="*/ 289 h 311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311" w="538">
                <a:moveTo>
                  <a:pt x="479" y="304"/>
                </a:moveTo>
                <a:cubicBezTo>
                  <a:pt x="480" y="301"/>
                  <a:pt x="477" y="297"/>
                  <a:pt x="475" y="295"/>
                </a:cubicBezTo>
                <a:cubicBezTo>
                  <a:pt x="476" y="299"/>
                  <a:pt x="475" y="302"/>
                  <a:pt x="479" y="304"/>
                </a:cubicBezTo>
                <a:close/>
                <a:moveTo>
                  <a:pt x="511" y="300"/>
                </a:moveTo>
                <a:cubicBezTo>
                  <a:pt x="511" y="300"/>
                  <a:pt x="510" y="299"/>
                  <a:pt x="509" y="299"/>
                </a:cubicBezTo>
                <a:cubicBezTo>
                  <a:pt x="510" y="301"/>
                  <a:pt x="512" y="301"/>
                  <a:pt x="513" y="302"/>
                </a:cubicBezTo>
                <a:cubicBezTo>
                  <a:pt x="513" y="301"/>
                  <a:pt x="514" y="299"/>
                  <a:pt x="513" y="299"/>
                </a:cubicBezTo>
                <a:cubicBezTo>
                  <a:pt x="512" y="299"/>
                  <a:pt x="512" y="300"/>
                  <a:pt x="511" y="300"/>
                </a:cubicBezTo>
                <a:close/>
                <a:moveTo>
                  <a:pt x="452" y="300"/>
                </a:moveTo>
                <a:cubicBezTo>
                  <a:pt x="451" y="301"/>
                  <a:pt x="451" y="301"/>
                  <a:pt x="450" y="300"/>
                </a:cubicBezTo>
                <a:cubicBezTo>
                  <a:pt x="450" y="302"/>
                  <a:pt x="453" y="302"/>
                  <a:pt x="453" y="303"/>
                </a:cubicBezTo>
                <a:cubicBezTo>
                  <a:pt x="453" y="301"/>
                  <a:pt x="453" y="301"/>
                  <a:pt x="453" y="301"/>
                </a:cubicBezTo>
                <a:cubicBezTo>
                  <a:pt x="453" y="301"/>
                  <a:pt x="454" y="301"/>
                  <a:pt x="454" y="301"/>
                </a:cubicBezTo>
                <a:cubicBezTo>
                  <a:pt x="452" y="301"/>
                  <a:pt x="453" y="300"/>
                  <a:pt x="452" y="300"/>
                </a:cubicBezTo>
                <a:close/>
                <a:moveTo>
                  <a:pt x="294" y="299"/>
                </a:moveTo>
                <a:cubicBezTo>
                  <a:pt x="292" y="299"/>
                  <a:pt x="293" y="301"/>
                  <a:pt x="291" y="301"/>
                </a:cubicBezTo>
                <a:cubicBezTo>
                  <a:pt x="293" y="303"/>
                  <a:pt x="295" y="303"/>
                  <a:pt x="296" y="303"/>
                </a:cubicBezTo>
                <a:cubicBezTo>
                  <a:pt x="295" y="302"/>
                  <a:pt x="293" y="301"/>
                  <a:pt x="294" y="299"/>
                </a:cubicBezTo>
                <a:close/>
                <a:moveTo>
                  <a:pt x="290" y="303"/>
                </a:moveTo>
                <a:cubicBezTo>
                  <a:pt x="290" y="302"/>
                  <a:pt x="290" y="302"/>
                  <a:pt x="290" y="300"/>
                </a:cubicBezTo>
                <a:cubicBezTo>
                  <a:pt x="288" y="299"/>
                  <a:pt x="289" y="303"/>
                  <a:pt x="290" y="303"/>
                </a:cubicBezTo>
                <a:close/>
                <a:moveTo>
                  <a:pt x="259" y="299"/>
                </a:moveTo>
                <a:cubicBezTo>
                  <a:pt x="259" y="302"/>
                  <a:pt x="260" y="303"/>
                  <a:pt x="261" y="304"/>
                </a:cubicBezTo>
                <a:cubicBezTo>
                  <a:pt x="261" y="300"/>
                  <a:pt x="261" y="300"/>
                  <a:pt x="261" y="300"/>
                </a:cubicBezTo>
                <a:cubicBezTo>
                  <a:pt x="260" y="301"/>
                  <a:pt x="260" y="300"/>
                  <a:pt x="259" y="299"/>
                </a:cubicBezTo>
                <a:close/>
                <a:moveTo>
                  <a:pt x="254" y="300"/>
                </a:moveTo>
                <a:cubicBezTo>
                  <a:pt x="254" y="300"/>
                  <a:pt x="254" y="301"/>
                  <a:pt x="255" y="301"/>
                </a:cubicBezTo>
                <a:cubicBezTo>
                  <a:pt x="253" y="301"/>
                  <a:pt x="254" y="304"/>
                  <a:pt x="255" y="304"/>
                </a:cubicBezTo>
                <a:cubicBezTo>
                  <a:pt x="256" y="303"/>
                  <a:pt x="256" y="301"/>
                  <a:pt x="254" y="300"/>
                </a:cubicBezTo>
                <a:close/>
                <a:moveTo>
                  <a:pt x="257" y="300"/>
                </a:moveTo>
                <a:cubicBezTo>
                  <a:pt x="256" y="300"/>
                  <a:pt x="257" y="303"/>
                  <a:pt x="258" y="303"/>
                </a:cubicBezTo>
                <a:cubicBezTo>
                  <a:pt x="258" y="301"/>
                  <a:pt x="258" y="300"/>
                  <a:pt x="257" y="300"/>
                </a:cubicBezTo>
                <a:close/>
                <a:moveTo>
                  <a:pt x="248" y="297"/>
                </a:moveTo>
                <a:cubicBezTo>
                  <a:pt x="249" y="299"/>
                  <a:pt x="248" y="302"/>
                  <a:pt x="250" y="302"/>
                </a:cubicBezTo>
                <a:cubicBezTo>
                  <a:pt x="248" y="300"/>
                  <a:pt x="250" y="299"/>
                  <a:pt x="248" y="297"/>
                </a:cubicBezTo>
                <a:close/>
                <a:moveTo>
                  <a:pt x="299" y="300"/>
                </a:moveTo>
                <a:cubicBezTo>
                  <a:pt x="299" y="295"/>
                  <a:pt x="299" y="295"/>
                  <a:pt x="299" y="295"/>
                </a:cubicBezTo>
                <a:cubicBezTo>
                  <a:pt x="297" y="296"/>
                  <a:pt x="297" y="300"/>
                  <a:pt x="299" y="300"/>
                </a:cubicBezTo>
                <a:close/>
                <a:moveTo>
                  <a:pt x="206" y="298"/>
                </a:moveTo>
                <a:cubicBezTo>
                  <a:pt x="206" y="299"/>
                  <a:pt x="205" y="299"/>
                  <a:pt x="204" y="300"/>
                </a:cubicBezTo>
                <a:cubicBezTo>
                  <a:pt x="205" y="300"/>
                  <a:pt x="206" y="300"/>
                  <a:pt x="205" y="301"/>
                </a:cubicBezTo>
                <a:cubicBezTo>
                  <a:pt x="204" y="301"/>
                  <a:pt x="203" y="301"/>
                  <a:pt x="203" y="302"/>
                </a:cubicBezTo>
                <a:cubicBezTo>
                  <a:pt x="205" y="301"/>
                  <a:pt x="205" y="302"/>
                  <a:pt x="205" y="304"/>
                </a:cubicBezTo>
                <a:cubicBezTo>
                  <a:pt x="207" y="304"/>
                  <a:pt x="207" y="303"/>
                  <a:pt x="208" y="303"/>
                </a:cubicBezTo>
                <a:cubicBezTo>
                  <a:pt x="207" y="301"/>
                  <a:pt x="208" y="299"/>
                  <a:pt x="206" y="298"/>
                </a:cubicBezTo>
                <a:close/>
                <a:moveTo>
                  <a:pt x="186" y="301"/>
                </a:moveTo>
                <a:cubicBezTo>
                  <a:pt x="185" y="301"/>
                  <a:pt x="184" y="303"/>
                  <a:pt x="185" y="303"/>
                </a:cubicBezTo>
                <a:cubicBezTo>
                  <a:pt x="185" y="301"/>
                  <a:pt x="186" y="304"/>
                  <a:pt x="187" y="303"/>
                </a:cubicBezTo>
                <a:cubicBezTo>
                  <a:pt x="187" y="302"/>
                  <a:pt x="187" y="300"/>
                  <a:pt x="186" y="300"/>
                </a:cubicBezTo>
                <a:lnTo>
                  <a:pt x="186" y="301"/>
                </a:lnTo>
                <a:close/>
                <a:moveTo>
                  <a:pt x="235" y="297"/>
                </a:moveTo>
                <a:cubicBezTo>
                  <a:pt x="235" y="299"/>
                  <a:pt x="234" y="300"/>
                  <a:pt x="236" y="301"/>
                </a:cubicBezTo>
                <a:cubicBezTo>
                  <a:pt x="235" y="299"/>
                  <a:pt x="237" y="298"/>
                  <a:pt x="235" y="297"/>
                </a:cubicBezTo>
                <a:close/>
                <a:moveTo>
                  <a:pt x="210" y="297"/>
                </a:moveTo>
                <a:cubicBezTo>
                  <a:pt x="210" y="298"/>
                  <a:pt x="209" y="298"/>
                  <a:pt x="208" y="298"/>
                </a:cubicBezTo>
                <a:cubicBezTo>
                  <a:pt x="208" y="299"/>
                  <a:pt x="208" y="299"/>
                  <a:pt x="208" y="299"/>
                </a:cubicBezTo>
                <a:cubicBezTo>
                  <a:pt x="208" y="299"/>
                  <a:pt x="208" y="299"/>
                  <a:pt x="209" y="299"/>
                </a:cubicBezTo>
                <a:cubicBezTo>
                  <a:pt x="209" y="297"/>
                  <a:pt x="210" y="300"/>
                  <a:pt x="211" y="300"/>
                </a:cubicBezTo>
                <a:cubicBezTo>
                  <a:pt x="210" y="299"/>
                  <a:pt x="211" y="298"/>
                  <a:pt x="210" y="297"/>
                </a:cubicBezTo>
                <a:close/>
                <a:moveTo>
                  <a:pt x="212" y="299"/>
                </a:moveTo>
                <a:cubicBezTo>
                  <a:pt x="212" y="296"/>
                  <a:pt x="213" y="293"/>
                  <a:pt x="211" y="292"/>
                </a:cubicBezTo>
                <a:cubicBezTo>
                  <a:pt x="213" y="294"/>
                  <a:pt x="210" y="298"/>
                  <a:pt x="212" y="299"/>
                </a:cubicBezTo>
                <a:close/>
                <a:moveTo>
                  <a:pt x="506" y="285"/>
                </a:moveTo>
                <a:cubicBezTo>
                  <a:pt x="505" y="284"/>
                  <a:pt x="505" y="283"/>
                  <a:pt x="504" y="282"/>
                </a:cubicBezTo>
                <a:cubicBezTo>
                  <a:pt x="504" y="284"/>
                  <a:pt x="504" y="285"/>
                  <a:pt x="506" y="285"/>
                </a:cubicBezTo>
                <a:close/>
                <a:moveTo>
                  <a:pt x="186" y="297"/>
                </a:moveTo>
                <a:cubicBezTo>
                  <a:pt x="185" y="295"/>
                  <a:pt x="188" y="295"/>
                  <a:pt x="186" y="294"/>
                </a:cubicBezTo>
                <a:cubicBezTo>
                  <a:pt x="185" y="295"/>
                  <a:pt x="184" y="297"/>
                  <a:pt x="186" y="297"/>
                </a:cubicBezTo>
                <a:close/>
                <a:moveTo>
                  <a:pt x="102" y="297"/>
                </a:moveTo>
                <a:cubicBezTo>
                  <a:pt x="103" y="300"/>
                  <a:pt x="100" y="298"/>
                  <a:pt x="101" y="300"/>
                </a:cubicBezTo>
                <a:cubicBezTo>
                  <a:pt x="102" y="300"/>
                  <a:pt x="103" y="300"/>
                  <a:pt x="104" y="299"/>
                </a:cubicBezTo>
                <a:cubicBezTo>
                  <a:pt x="102" y="300"/>
                  <a:pt x="103" y="295"/>
                  <a:pt x="102" y="297"/>
                </a:cubicBezTo>
                <a:close/>
                <a:moveTo>
                  <a:pt x="95" y="295"/>
                </a:moveTo>
                <a:cubicBezTo>
                  <a:pt x="96" y="295"/>
                  <a:pt x="96" y="297"/>
                  <a:pt x="96" y="298"/>
                </a:cubicBezTo>
                <a:cubicBezTo>
                  <a:pt x="97" y="298"/>
                  <a:pt x="97" y="298"/>
                  <a:pt x="98" y="298"/>
                </a:cubicBezTo>
                <a:cubicBezTo>
                  <a:pt x="99" y="295"/>
                  <a:pt x="96" y="294"/>
                  <a:pt x="95" y="295"/>
                </a:cubicBezTo>
                <a:close/>
                <a:moveTo>
                  <a:pt x="245" y="288"/>
                </a:moveTo>
                <a:cubicBezTo>
                  <a:pt x="245" y="290"/>
                  <a:pt x="244" y="291"/>
                  <a:pt x="246" y="292"/>
                </a:cubicBezTo>
                <a:cubicBezTo>
                  <a:pt x="245" y="290"/>
                  <a:pt x="246" y="290"/>
                  <a:pt x="246" y="289"/>
                </a:cubicBezTo>
                <a:cubicBezTo>
                  <a:pt x="246" y="289"/>
                  <a:pt x="245" y="288"/>
                  <a:pt x="245" y="288"/>
                </a:cubicBezTo>
                <a:close/>
                <a:moveTo>
                  <a:pt x="490" y="276"/>
                </a:moveTo>
                <a:cubicBezTo>
                  <a:pt x="490" y="277"/>
                  <a:pt x="490" y="281"/>
                  <a:pt x="491" y="280"/>
                </a:cubicBezTo>
                <a:cubicBezTo>
                  <a:pt x="490" y="279"/>
                  <a:pt x="491" y="274"/>
                  <a:pt x="490" y="276"/>
                </a:cubicBezTo>
                <a:close/>
                <a:moveTo>
                  <a:pt x="89" y="287"/>
                </a:moveTo>
                <a:cubicBezTo>
                  <a:pt x="87" y="289"/>
                  <a:pt x="88" y="291"/>
                  <a:pt x="87" y="295"/>
                </a:cubicBezTo>
                <a:cubicBezTo>
                  <a:pt x="89" y="294"/>
                  <a:pt x="87" y="296"/>
                  <a:pt x="89" y="296"/>
                </a:cubicBezTo>
                <a:cubicBezTo>
                  <a:pt x="90" y="293"/>
                  <a:pt x="88" y="289"/>
                  <a:pt x="89" y="287"/>
                </a:cubicBezTo>
                <a:close/>
                <a:moveTo>
                  <a:pt x="109" y="294"/>
                </a:moveTo>
                <a:cubicBezTo>
                  <a:pt x="109" y="290"/>
                  <a:pt x="108" y="284"/>
                  <a:pt x="108" y="280"/>
                </a:cubicBezTo>
                <a:cubicBezTo>
                  <a:pt x="108" y="277"/>
                  <a:pt x="111" y="274"/>
                  <a:pt x="108" y="274"/>
                </a:cubicBezTo>
                <a:cubicBezTo>
                  <a:pt x="107" y="278"/>
                  <a:pt x="107" y="290"/>
                  <a:pt x="109" y="294"/>
                </a:cubicBezTo>
                <a:close/>
                <a:moveTo>
                  <a:pt x="524" y="274"/>
                </a:moveTo>
                <a:cubicBezTo>
                  <a:pt x="524" y="274"/>
                  <a:pt x="524" y="276"/>
                  <a:pt x="525" y="277"/>
                </a:cubicBezTo>
                <a:cubicBezTo>
                  <a:pt x="525" y="276"/>
                  <a:pt x="525" y="272"/>
                  <a:pt x="524" y="274"/>
                </a:cubicBezTo>
                <a:close/>
                <a:moveTo>
                  <a:pt x="156" y="290"/>
                </a:moveTo>
                <a:cubicBezTo>
                  <a:pt x="155" y="289"/>
                  <a:pt x="155" y="288"/>
                  <a:pt x="154" y="287"/>
                </a:cubicBezTo>
                <a:cubicBezTo>
                  <a:pt x="154" y="290"/>
                  <a:pt x="153" y="291"/>
                  <a:pt x="155" y="292"/>
                </a:cubicBezTo>
                <a:cubicBezTo>
                  <a:pt x="155" y="290"/>
                  <a:pt x="156" y="290"/>
                  <a:pt x="156" y="290"/>
                </a:cubicBezTo>
                <a:close/>
                <a:moveTo>
                  <a:pt x="238" y="286"/>
                </a:moveTo>
                <a:cubicBezTo>
                  <a:pt x="239" y="285"/>
                  <a:pt x="238" y="282"/>
                  <a:pt x="238" y="280"/>
                </a:cubicBezTo>
                <a:cubicBezTo>
                  <a:pt x="236" y="280"/>
                  <a:pt x="238" y="285"/>
                  <a:pt x="238" y="286"/>
                </a:cubicBezTo>
                <a:close/>
                <a:moveTo>
                  <a:pt x="180" y="282"/>
                </a:moveTo>
                <a:cubicBezTo>
                  <a:pt x="180" y="283"/>
                  <a:pt x="180" y="286"/>
                  <a:pt x="180" y="287"/>
                </a:cubicBezTo>
                <a:cubicBezTo>
                  <a:pt x="180" y="286"/>
                  <a:pt x="181" y="286"/>
                  <a:pt x="181" y="285"/>
                </a:cubicBezTo>
                <a:cubicBezTo>
                  <a:pt x="180" y="285"/>
                  <a:pt x="182" y="283"/>
                  <a:pt x="180" y="282"/>
                </a:cubicBezTo>
                <a:close/>
                <a:moveTo>
                  <a:pt x="186" y="283"/>
                </a:moveTo>
                <a:cubicBezTo>
                  <a:pt x="186" y="283"/>
                  <a:pt x="185" y="283"/>
                  <a:pt x="185" y="283"/>
                </a:cubicBezTo>
                <a:cubicBezTo>
                  <a:pt x="185" y="286"/>
                  <a:pt x="185" y="286"/>
                  <a:pt x="185" y="286"/>
                </a:cubicBezTo>
                <a:cubicBezTo>
                  <a:pt x="187" y="286"/>
                  <a:pt x="187" y="284"/>
                  <a:pt x="186" y="283"/>
                </a:cubicBezTo>
                <a:close/>
                <a:moveTo>
                  <a:pt x="153" y="286"/>
                </a:moveTo>
                <a:cubicBezTo>
                  <a:pt x="153" y="276"/>
                  <a:pt x="151" y="285"/>
                  <a:pt x="153" y="286"/>
                </a:cubicBezTo>
                <a:close/>
                <a:moveTo>
                  <a:pt x="165" y="284"/>
                </a:moveTo>
                <a:cubicBezTo>
                  <a:pt x="165" y="284"/>
                  <a:pt x="167" y="284"/>
                  <a:pt x="167" y="284"/>
                </a:cubicBezTo>
                <a:cubicBezTo>
                  <a:pt x="167" y="283"/>
                  <a:pt x="167" y="280"/>
                  <a:pt x="166" y="281"/>
                </a:cubicBezTo>
                <a:cubicBezTo>
                  <a:pt x="167" y="282"/>
                  <a:pt x="165" y="283"/>
                  <a:pt x="165" y="284"/>
                </a:cubicBezTo>
                <a:close/>
                <a:moveTo>
                  <a:pt x="193" y="279"/>
                </a:moveTo>
                <a:cubicBezTo>
                  <a:pt x="192" y="279"/>
                  <a:pt x="192" y="279"/>
                  <a:pt x="192" y="278"/>
                </a:cubicBezTo>
                <a:cubicBezTo>
                  <a:pt x="191" y="279"/>
                  <a:pt x="189" y="283"/>
                  <a:pt x="191" y="283"/>
                </a:cubicBezTo>
                <a:cubicBezTo>
                  <a:pt x="191" y="282"/>
                  <a:pt x="191" y="280"/>
                  <a:pt x="193" y="279"/>
                </a:cubicBezTo>
                <a:close/>
                <a:moveTo>
                  <a:pt x="88" y="286"/>
                </a:moveTo>
                <a:cubicBezTo>
                  <a:pt x="88" y="284"/>
                  <a:pt x="89" y="281"/>
                  <a:pt x="88" y="280"/>
                </a:cubicBezTo>
                <a:cubicBezTo>
                  <a:pt x="88" y="281"/>
                  <a:pt x="86" y="284"/>
                  <a:pt x="88" y="286"/>
                </a:cubicBezTo>
                <a:close/>
                <a:moveTo>
                  <a:pt x="199" y="275"/>
                </a:moveTo>
                <a:cubicBezTo>
                  <a:pt x="200" y="275"/>
                  <a:pt x="200" y="276"/>
                  <a:pt x="200" y="277"/>
                </a:cubicBezTo>
                <a:cubicBezTo>
                  <a:pt x="201" y="276"/>
                  <a:pt x="201" y="277"/>
                  <a:pt x="202" y="277"/>
                </a:cubicBezTo>
                <a:cubicBezTo>
                  <a:pt x="202" y="275"/>
                  <a:pt x="202" y="275"/>
                  <a:pt x="202" y="273"/>
                </a:cubicBezTo>
                <a:cubicBezTo>
                  <a:pt x="200" y="273"/>
                  <a:pt x="202" y="276"/>
                  <a:pt x="201" y="276"/>
                </a:cubicBezTo>
                <a:cubicBezTo>
                  <a:pt x="201" y="275"/>
                  <a:pt x="199" y="274"/>
                  <a:pt x="199" y="275"/>
                </a:cubicBezTo>
                <a:close/>
                <a:moveTo>
                  <a:pt x="196" y="277"/>
                </a:moveTo>
                <a:cubicBezTo>
                  <a:pt x="196" y="274"/>
                  <a:pt x="196" y="275"/>
                  <a:pt x="196" y="273"/>
                </a:cubicBezTo>
                <a:cubicBezTo>
                  <a:pt x="194" y="273"/>
                  <a:pt x="195" y="277"/>
                  <a:pt x="196" y="277"/>
                </a:cubicBezTo>
                <a:close/>
                <a:moveTo>
                  <a:pt x="88" y="279"/>
                </a:moveTo>
                <a:cubicBezTo>
                  <a:pt x="88" y="276"/>
                  <a:pt x="89" y="267"/>
                  <a:pt x="88" y="268"/>
                </a:cubicBezTo>
                <a:cubicBezTo>
                  <a:pt x="88" y="271"/>
                  <a:pt x="88" y="271"/>
                  <a:pt x="88" y="271"/>
                </a:cubicBezTo>
                <a:cubicBezTo>
                  <a:pt x="88" y="273"/>
                  <a:pt x="87" y="276"/>
                  <a:pt x="88" y="279"/>
                </a:cubicBezTo>
                <a:cubicBezTo>
                  <a:pt x="87" y="279"/>
                  <a:pt x="88" y="280"/>
                  <a:pt x="88" y="279"/>
                </a:cubicBezTo>
                <a:close/>
                <a:moveTo>
                  <a:pt x="204" y="268"/>
                </a:moveTo>
                <a:cubicBezTo>
                  <a:pt x="204" y="264"/>
                  <a:pt x="204" y="263"/>
                  <a:pt x="204" y="260"/>
                </a:cubicBezTo>
                <a:cubicBezTo>
                  <a:pt x="202" y="262"/>
                  <a:pt x="201" y="267"/>
                  <a:pt x="204" y="268"/>
                </a:cubicBezTo>
                <a:close/>
                <a:moveTo>
                  <a:pt x="181" y="262"/>
                </a:moveTo>
                <a:cubicBezTo>
                  <a:pt x="181" y="260"/>
                  <a:pt x="182" y="259"/>
                  <a:pt x="181" y="257"/>
                </a:cubicBezTo>
                <a:cubicBezTo>
                  <a:pt x="181" y="258"/>
                  <a:pt x="180" y="261"/>
                  <a:pt x="181" y="262"/>
                </a:cubicBezTo>
                <a:close/>
                <a:moveTo>
                  <a:pt x="11" y="254"/>
                </a:moveTo>
                <a:cubicBezTo>
                  <a:pt x="11" y="254"/>
                  <a:pt x="11" y="257"/>
                  <a:pt x="12" y="258"/>
                </a:cubicBezTo>
                <a:cubicBezTo>
                  <a:pt x="11" y="257"/>
                  <a:pt x="13" y="254"/>
                  <a:pt x="11" y="254"/>
                </a:cubicBezTo>
                <a:close/>
                <a:moveTo>
                  <a:pt x="168" y="195"/>
                </a:moveTo>
                <a:cubicBezTo>
                  <a:pt x="168" y="193"/>
                  <a:pt x="169" y="193"/>
                  <a:pt x="169" y="192"/>
                </a:cubicBezTo>
                <a:cubicBezTo>
                  <a:pt x="168" y="191"/>
                  <a:pt x="167" y="195"/>
                  <a:pt x="168" y="195"/>
                </a:cubicBezTo>
                <a:close/>
                <a:moveTo>
                  <a:pt x="172" y="125"/>
                </a:moveTo>
                <a:cubicBezTo>
                  <a:pt x="172" y="123"/>
                  <a:pt x="173" y="123"/>
                  <a:pt x="172" y="122"/>
                </a:cubicBezTo>
                <a:cubicBezTo>
                  <a:pt x="171" y="122"/>
                  <a:pt x="171" y="124"/>
                  <a:pt x="172" y="125"/>
                </a:cubicBezTo>
                <a:close/>
                <a:moveTo>
                  <a:pt x="4" y="124"/>
                </a:moveTo>
                <a:cubicBezTo>
                  <a:pt x="2" y="123"/>
                  <a:pt x="3" y="128"/>
                  <a:pt x="4" y="128"/>
                </a:cubicBezTo>
                <a:cubicBezTo>
                  <a:pt x="3" y="126"/>
                  <a:pt x="4" y="126"/>
                  <a:pt x="4" y="124"/>
                </a:cubicBezTo>
                <a:close/>
                <a:moveTo>
                  <a:pt x="100" y="100"/>
                </a:moveTo>
                <a:cubicBezTo>
                  <a:pt x="98" y="100"/>
                  <a:pt x="99" y="106"/>
                  <a:pt x="100" y="106"/>
                </a:cubicBezTo>
                <a:cubicBezTo>
                  <a:pt x="101" y="104"/>
                  <a:pt x="100" y="101"/>
                  <a:pt x="100" y="100"/>
                </a:cubicBezTo>
                <a:close/>
                <a:moveTo>
                  <a:pt x="124" y="99"/>
                </a:moveTo>
                <a:cubicBezTo>
                  <a:pt x="125" y="100"/>
                  <a:pt x="123" y="102"/>
                  <a:pt x="124" y="103"/>
                </a:cubicBezTo>
                <a:cubicBezTo>
                  <a:pt x="124" y="102"/>
                  <a:pt x="126" y="99"/>
                  <a:pt x="124" y="99"/>
                </a:cubicBezTo>
                <a:close/>
                <a:moveTo>
                  <a:pt x="125" y="98"/>
                </a:moveTo>
                <a:cubicBezTo>
                  <a:pt x="125" y="91"/>
                  <a:pt x="125" y="85"/>
                  <a:pt x="125" y="79"/>
                </a:cubicBezTo>
                <a:cubicBezTo>
                  <a:pt x="122" y="84"/>
                  <a:pt x="123" y="97"/>
                  <a:pt x="125" y="98"/>
                </a:cubicBezTo>
                <a:close/>
                <a:moveTo>
                  <a:pt x="122" y="86"/>
                </a:moveTo>
                <a:cubicBezTo>
                  <a:pt x="122" y="86"/>
                  <a:pt x="121" y="93"/>
                  <a:pt x="122" y="93"/>
                </a:cubicBezTo>
                <a:cubicBezTo>
                  <a:pt x="121" y="90"/>
                  <a:pt x="124" y="88"/>
                  <a:pt x="122" y="86"/>
                </a:cubicBezTo>
                <a:close/>
                <a:moveTo>
                  <a:pt x="161" y="62"/>
                </a:moveTo>
                <a:cubicBezTo>
                  <a:pt x="160" y="64"/>
                  <a:pt x="159" y="67"/>
                  <a:pt x="160" y="69"/>
                </a:cubicBezTo>
                <a:cubicBezTo>
                  <a:pt x="160" y="68"/>
                  <a:pt x="160" y="68"/>
                  <a:pt x="161" y="68"/>
                </a:cubicBezTo>
                <a:cubicBezTo>
                  <a:pt x="160" y="66"/>
                  <a:pt x="162" y="63"/>
                  <a:pt x="161" y="62"/>
                </a:cubicBezTo>
                <a:close/>
                <a:moveTo>
                  <a:pt x="518" y="38"/>
                </a:moveTo>
                <a:cubicBezTo>
                  <a:pt x="517" y="39"/>
                  <a:pt x="518" y="40"/>
                  <a:pt x="519" y="40"/>
                </a:cubicBezTo>
                <a:cubicBezTo>
                  <a:pt x="519" y="39"/>
                  <a:pt x="520" y="39"/>
                  <a:pt x="520" y="38"/>
                </a:cubicBezTo>
                <a:lnTo>
                  <a:pt x="518" y="38"/>
                </a:lnTo>
                <a:close/>
                <a:moveTo>
                  <a:pt x="363" y="37"/>
                </a:moveTo>
                <a:cubicBezTo>
                  <a:pt x="365" y="37"/>
                  <a:pt x="362" y="42"/>
                  <a:pt x="365" y="40"/>
                </a:cubicBezTo>
                <a:cubicBezTo>
                  <a:pt x="365" y="41"/>
                  <a:pt x="364" y="42"/>
                  <a:pt x="364" y="43"/>
                </a:cubicBezTo>
                <a:cubicBezTo>
                  <a:pt x="367" y="43"/>
                  <a:pt x="364" y="39"/>
                  <a:pt x="366" y="37"/>
                </a:cubicBezTo>
                <a:cubicBezTo>
                  <a:pt x="365" y="37"/>
                  <a:pt x="364" y="35"/>
                  <a:pt x="363" y="37"/>
                </a:cubicBezTo>
                <a:close/>
                <a:moveTo>
                  <a:pt x="157" y="49"/>
                </a:moveTo>
                <a:cubicBezTo>
                  <a:pt x="157" y="48"/>
                  <a:pt x="157" y="44"/>
                  <a:pt x="156" y="44"/>
                </a:cubicBezTo>
                <a:cubicBezTo>
                  <a:pt x="156" y="46"/>
                  <a:pt x="156" y="47"/>
                  <a:pt x="157" y="49"/>
                </a:cubicBezTo>
                <a:close/>
                <a:moveTo>
                  <a:pt x="519" y="29"/>
                </a:moveTo>
                <a:cubicBezTo>
                  <a:pt x="518" y="29"/>
                  <a:pt x="517" y="31"/>
                  <a:pt x="517" y="33"/>
                </a:cubicBezTo>
                <a:cubicBezTo>
                  <a:pt x="518" y="33"/>
                  <a:pt x="518" y="34"/>
                  <a:pt x="518" y="34"/>
                </a:cubicBezTo>
                <a:cubicBezTo>
                  <a:pt x="519" y="31"/>
                  <a:pt x="519" y="31"/>
                  <a:pt x="519" y="29"/>
                </a:cubicBezTo>
                <a:close/>
                <a:moveTo>
                  <a:pt x="306" y="39"/>
                </a:moveTo>
                <a:cubicBezTo>
                  <a:pt x="306" y="36"/>
                  <a:pt x="306" y="33"/>
                  <a:pt x="306" y="29"/>
                </a:cubicBezTo>
                <a:cubicBezTo>
                  <a:pt x="306" y="28"/>
                  <a:pt x="309" y="25"/>
                  <a:pt x="306" y="24"/>
                </a:cubicBezTo>
                <a:cubicBezTo>
                  <a:pt x="305" y="28"/>
                  <a:pt x="304" y="36"/>
                  <a:pt x="306" y="39"/>
                </a:cubicBezTo>
                <a:close/>
                <a:moveTo>
                  <a:pt x="364" y="25"/>
                </a:moveTo>
                <a:cubicBezTo>
                  <a:pt x="364" y="28"/>
                  <a:pt x="365" y="29"/>
                  <a:pt x="364" y="31"/>
                </a:cubicBezTo>
                <a:cubicBezTo>
                  <a:pt x="366" y="31"/>
                  <a:pt x="362" y="37"/>
                  <a:pt x="365" y="35"/>
                </a:cubicBezTo>
                <a:cubicBezTo>
                  <a:pt x="364" y="34"/>
                  <a:pt x="367" y="29"/>
                  <a:pt x="365" y="26"/>
                </a:cubicBezTo>
                <a:cubicBezTo>
                  <a:pt x="367" y="27"/>
                  <a:pt x="365" y="25"/>
                  <a:pt x="364" y="25"/>
                </a:cubicBezTo>
                <a:close/>
                <a:moveTo>
                  <a:pt x="303" y="38"/>
                </a:moveTo>
                <a:cubicBezTo>
                  <a:pt x="302" y="33"/>
                  <a:pt x="304" y="29"/>
                  <a:pt x="302" y="24"/>
                </a:cubicBezTo>
                <a:cubicBezTo>
                  <a:pt x="301" y="27"/>
                  <a:pt x="304" y="33"/>
                  <a:pt x="301" y="33"/>
                </a:cubicBezTo>
                <a:cubicBezTo>
                  <a:pt x="302" y="35"/>
                  <a:pt x="301" y="38"/>
                  <a:pt x="303" y="38"/>
                </a:cubicBezTo>
                <a:close/>
                <a:moveTo>
                  <a:pt x="496" y="19"/>
                </a:moveTo>
                <a:cubicBezTo>
                  <a:pt x="496" y="20"/>
                  <a:pt x="493" y="18"/>
                  <a:pt x="495" y="17"/>
                </a:cubicBezTo>
                <a:cubicBezTo>
                  <a:pt x="492" y="17"/>
                  <a:pt x="490" y="16"/>
                  <a:pt x="490" y="18"/>
                </a:cubicBezTo>
                <a:cubicBezTo>
                  <a:pt x="492" y="21"/>
                  <a:pt x="494" y="21"/>
                  <a:pt x="497" y="22"/>
                </a:cubicBezTo>
                <a:cubicBezTo>
                  <a:pt x="497" y="21"/>
                  <a:pt x="497" y="20"/>
                  <a:pt x="496" y="19"/>
                </a:cubicBezTo>
                <a:close/>
                <a:moveTo>
                  <a:pt x="348" y="18"/>
                </a:moveTo>
                <a:cubicBezTo>
                  <a:pt x="347" y="21"/>
                  <a:pt x="346" y="27"/>
                  <a:pt x="348" y="27"/>
                </a:cubicBezTo>
                <a:cubicBezTo>
                  <a:pt x="348" y="25"/>
                  <a:pt x="348" y="20"/>
                  <a:pt x="348" y="18"/>
                </a:cubicBezTo>
                <a:close/>
                <a:moveTo>
                  <a:pt x="322" y="23"/>
                </a:moveTo>
                <a:cubicBezTo>
                  <a:pt x="321" y="23"/>
                  <a:pt x="321" y="28"/>
                  <a:pt x="322" y="28"/>
                </a:cubicBezTo>
                <a:cubicBezTo>
                  <a:pt x="323" y="27"/>
                  <a:pt x="322" y="25"/>
                  <a:pt x="322" y="23"/>
                </a:cubicBezTo>
                <a:close/>
                <a:moveTo>
                  <a:pt x="18" y="34"/>
                </a:moveTo>
                <a:cubicBezTo>
                  <a:pt x="19" y="34"/>
                  <a:pt x="19" y="34"/>
                  <a:pt x="19" y="35"/>
                </a:cubicBezTo>
                <a:cubicBezTo>
                  <a:pt x="18" y="32"/>
                  <a:pt x="21" y="28"/>
                  <a:pt x="18" y="27"/>
                </a:cubicBezTo>
                <a:cubicBezTo>
                  <a:pt x="17" y="32"/>
                  <a:pt x="17" y="36"/>
                  <a:pt x="19" y="39"/>
                </a:cubicBezTo>
                <a:cubicBezTo>
                  <a:pt x="19" y="36"/>
                  <a:pt x="19" y="36"/>
                  <a:pt x="18" y="34"/>
                </a:cubicBezTo>
                <a:close/>
                <a:moveTo>
                  <a:pt x="265" y="28"/>
                </a:moveTo>
                <a:cubicBezTo>
                  <a:pt x="266" y="26"/>
                  <a:pt x="265" y="22"/>
                  <a:pt x="265" y="19"/>
                </a:cubicBezTo>
                <a:cubicBezTo>
                  <a:pt x="263" y="20"/>
                  <a:pt x="264" y="26"/>
                  <a:pt x="265" y="28"/>
                </a:cubicBezTo>
                <a:close/>
                <a:moveTo>
                  <a:pt x="356" y="18"/>
                </a:moveTo>
                <a:cubicBezTo>
                  <a:pt x="356" y="21"/>
                  <a:pt x="355" y="22"/>
                  <a:pt x="357" y="24"/>
                </a:cubicBezTo>
                <a:cubicBezTo>
                  <a:pt x="356" y="22"/>
                  <a:pt x="358" y="20"/>
                  <a:pt x="356" y="18"/>
                </a:cubicBezTo>
                <a:close/>
                <a:moveTo>
                  <a:pt x="388" y="22"/>
                </a:moveTo>
                <a:cubicBezTo>
                  <a:pt x="387" y="19"/>
                  <a:pt x="387" y="19"/>
                  <a:pt x="387" y="19"/>
                </a:cubicBezTo>
                <a:cubicBezTo>
                  <a:pt x="385" y="19"/>
                  <a:pt x="385" y="19"/>
                  <a:pt x="385" y="19"/>
                </a:cubicBezTo>
                <a:cubicBezTo>
                  <a:pt x="386" y="21"/>
                  <a:pt x="387" y="20"/>
                  <a:pt x="388" y="22"/>
                </a:cubicBezTo>
                <a:close/>
                <a:moveTo>
                  <a:pt x="397" y="20"/>
                </a:moveTo>
                <a:cubicBezTo>
                  <a:pt x="398" y="20"/>
                  <a:pt x="398" y="20"/>
                  <a:pt x="398" y="20"/>
                </a:cubicBezTo>
                <a:cubicBezTo>
                  <a:pt x="399" y="20"/>
                  <a:pt x="399" y="20"/>
                  <a:pt x="399" y="20"/>
                </a:cubicBezTo>
                <a:cubicBezTo>
                  <a:pt x="397" y="19"/>
                  <a:pt x="401" y="17"/>
                  <a:pt x="400" y="16"/>
                </a:cubicBezTo>
                <a:cubicBezTo>
                  <a:pt x="397" y="16"/>
                  <a:pt x="398" y="19"/>
                  <a:pt x="397" y="20"/>
                </a:cubicBezTo>
                <a:close/>
                <a:moveTo>
                  <a:pt x="419" y="16"/>
                </a:moveTo>
                <a:cubicBezTo>
                  <a:pt x="418" y="16"/>
                  <a:pt x="418" y="18"/>
                  <a:pt x="418" y="19"/>
                </a:cubicBezTo>
                <a:cubicBezTo>
                  <a:pt x="420" y="18"/>
                  <a:pt x="418" y="17"/>
                  <a:pt x="419" y="16"/>
                </a:cubicBezTo>
                <a:close/>
                <a:moveTo>
                  <a:pt x="453" y="16"/>
                </a:moveTo>
                <a:cubicBezTo>
                  <a:pt x="452" y="15"/>
                  <a:pt x="452" y="13"/>
                  <a:pt x="450" y="13"/>
                </a:cubicBezTo>
                <a:cubicBezTo>
                  <a:pt x="449" y="12"/>
                  <a:pt x="449" y="14"/>
                  <a:pt x="449" y="14"/>
                </a:cubicBezTo>
                <a:cubicBezTo>
                  <a:pt x="450" y="15"/>
                  <a:pt x="451" y="16"/>
                  <a:pt x="453" y="16"/>
                </a:cubicBezTo>
                <a:close/>
                <a:moveTo>
                  <a:pt x="160" y="27"/>
                </a:moveTo>
                <a:cubicBezTo>
                  <a:pt x="160" y="26"/>
                  <a:pt x="160" y="24"/>
                  <a:pt x="159" y="24"/>
                </a:cubicBezTo>
                <a:cubicBezTo>
                  <a:pt x="159" y="24"/>
                  <a:pt x="158" y="24"/>
                  <a:pt x="158" y="24"/>
                </a:cubicBezTo>
                <a:cubicBezTo>
                  <a:pt x="158" y="25"/>
                  <a:pt x="159" y="26"/>
                  <a:pt x="160" y="27"/>
                </a:cubicBezTo>
                <a:close/>
                <a:moveTo>
                  <a:pt x="15" y="32"/>
                </a:moveTo>
                <a:cubicBezTo>
                  <a:pt x="15" y="32"/>
                  <a:pt x="16" y="32"/>
                  <a:pt x="16" y="32"/>
                </a:cubicBezTo>
                <a:cubicBezTo>
                  <a:pt x="16" y="30"/>
                  <a:pt x="16" y="30"/>
                  <a:pt x="16" y="30"/>
                </a:cubicBezTo>
                <a:cubicBezTo>
                  <a:pt x="15" y="30"/>
                  <a:pt x="14" y="30"/>
                  <a:pt x="14" y="31"/>
                </a:cubicBezTo>
                <a:cubicBezTo>
                  <a:pt x="15" y="31"/>
                  <a:pt x="14" y="32"/>
                  <a:pt x="15" y="32"/>
                </a:cubicBezTo>
                <a:close/>
                <a:moveTo>
                  <a:pt x="154" y="23"/>
                </a:moveTo>
                <a:cubicBezTo>
                  <a:pt x="153" y="17"/>
                  <a:pt x="153" y="14"/>
                  <a:pt x="157" y="11"/>
                </a:cubicBezTo>
                <a:cubicBezTo>
                  <a:pt x="156" y="9"/>
                  <a:pt x="155" y="10"/>
                  <a:pt x="152" y="8"/>
                </a:cubicBezTo>
                <a:cubicBezTo>
                  <a:pt x="152" y="9"/>
                  <a:pt x="152" y="11"/>
                  <a:pt x="152" y="12"/>
                </a:cubicBezTo>
                <a:cubicBezTo>
                  <a:pt x="155" y="14"/>
                  <a:pt x="151" y="20"/>
                  <a:pt x="154" y="23"/>
                </a:cubicBezTo>
                <a:close/>
                <a:moveTo>
                  <a:pt x="264" y="16"/>
                </a:moveTo>
                <a:cubicBezTo>
                  <a:pt x="264" y="15"/>
                  <a:pt x="264" y="18"/>
                  <a:pt x="265" y="18"/>
                </a:cubicBezTo>
                <a:cubicBezTo>
                  <a:pt x="266" y="17"/>
                  <a:pt x="265" y="16"/>
                  <a:pt x="266" y="15"/>
                </a:cubicBezTo>
                <a:cubicBezTo>
                  <a:pt x="265" y="14"/>
                  <a:pt x="262" y="15"/>
                  <a:pt x="264" y="16"/>
                </a:cubicBezTo>
                <a:close/>
                <a:moveTo>
                  <a:pt x="104" y="22"/>
                </a:moveTo>
                <a:cubicBezTo>
                  <a:pt x="103" y="22"/>
                  <a:pt x="102" y="21"/>
                  <a:pt x="102" y="21"/>
                </a:cubicBezTo>
                <a:cubicBezTo>
                  <a:pt x="103" y="23"/>
                  <a:pt x="102" y="24"/>
                  <a:pt x="103" y="24"/>
                </a:cubicBezTo>
                <a:cubicBezTo>
                  <a:pt x="103" y="23"/>
                  <a:pt x="104" y="23"/>
                  <a:pt x="104" y="22"/>
                </a:cubicBezTo>
                <a:close/>
                <a:moveTo>
                  <a:pt x="461" y="9"/>
                </a:moveTo>
                <a:cubicBezTo>
                  <a:pt x="461" y="7"/>
                  <a:pt x="463" y="5"/>
                  <a:pt x="461" y="4"/>
                </a:cubicBezTo>
                <a:cubicBezTo>
                  <a:pt x="459" y="4"/>
                  <a:pt x="458" y="7"/>
                  <a:pt x="459" y="9"/>
                </a:cubicBezTo>
                <a:lnTo>
                  <a:pt x="461" y="9"/>
                </a:lnTo>
                <a:close/>
                <a:moveTo>
                  <a:pt x="301" y="13"/>
                </a:moveTo>
                <a:cubicBezTo>
                  <a:pt x="303" y="12"/>
                  <a:pt x="305" y="12"/>
                  <a:pt x="306" y="11"/>
                </a:cubicBezTo>
                <a:cubicBezTo>
                  <a:pt x="304" y="12"/>
                  <a:pt x="302" y="10"/>
                  <a:pt x="301" y="13"/>
                </a:cubicBezTo>
                <a:close/>
                <a:moveTo>
                  <a:pt x="290" y="11"/>
                </a:moveTo>
                <a:cubicBezTo>
                  <a:pt x="288" y="11"/>
                  <a:pt x="288" y="11"/>
                  <a:pt x="288" y="13"/>
                </a:cubicBezTo>
                <a:cubicBezTo>
                  <a:pt x="290" y="13"/>
                  <a:pt x="290" y="11"/>
                  <a:pt x="290" y="11"/>
                </a:cubicBezTo>
                <a:close/>
                <a:moveTo>
                  <a:pt x="284" y="11"/>
                </a:moveTo>
                <a:cubicBezTo>
                  <a:pt x="285" y="13"/>
                  <a:pt x="285" y="13"/>
                  <a:pt x="285" y="13"/>
                </a:cubicBezTo>
                <a:cubicBezTo>
                  <a:pt x="287" y="13"/>
                  <a:pt x="286" y="10"/>
                  <a:pt x="284" y="11"/>
                </a:cubicBezTo>
                <a:close/>
                <a:moveTo>
                  <a:pt x="263" y="14"/>
                </a:moveTo>
                <a:cubicBezTo>
                  <a:pt x="264" y="12"/>
                  <a:pt x="265" y="13"/>
                  <a:pt x="267" y="13"/>
                </a:cubicBezTo>
                <a:cubicBezTo>
                  <a:pt x="267" y="10"/>
                  <a:pt x="261" y="13"/>
                  <a:pt x="263" y="14"/>
                </a:cubicBezTo>
                <a:close/>
                <a:moveTo>
                  <a:pt x="103" y="20"/>
                </a:moveTo>
                <a:cubicBezTo>
                  <a:pt x="103" y="19"/>
                  <a:pt x="104" y="19"/>
                  <a:pt x="104" y="17"/>
                </a:cubicBezTo>
                <a:cubicBezTo>
                  <a:pt x="102" y="18"/>
                  <a:pt x="102" y="18"/>
                  <a:pt x="100" y="18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2" y="20"/>
                  <a:pt x="101" y="19"/>
                  <a:pt x="103" y="20"/>
                </a:cubicBezTo>
                <a:close/>
                <a:moveTo>
                  <a:pt x="423" y="7"/>
                </a:moveTo>
                <a:cubicBezTo>
                  <a:pt x="424" y="4"/>
                  <a:pt x="421" y="5"/>
                  <a:pt x="421" y="7"/>
                </a:cubicBezTo>
                <a:lnTo>
                  <a:pt x="423" y="7"/>
                </a:lnTo>
                <a:close/>
                <a:moveTo>
                  <a:pt x="398" y="7"/>
                </a:moveTo>
                <a:cubicBezTo>
                  <a:pt x="398" y="5"/>
                  <a:pt x="400" y="6"/>
                  <a:pt x="398" y="4"/>
                </a:cubicBezTo>
                <a:cubicBezTo>
                  <a:pt x="399" y="4"/>
                  <a:pt x="399" y="4"/>
                  <a:pt x="399" y="3"/>
                </a:cubicBezTo>
                <a:cubicBezTo>
                  <a:pt x="397" y="4"/>
                  <a:pt x="398" y="4"/>
                  <a:pt x="396" y="4"/>
                </a:cubicBezTo>
                <a:cubicBezTo>
                  <a:pt x="395" y="5"/>
                  <a:pt x="396" y="6"/>
                  <a:pt x="398" y="7"/>
                </a:cubicBezTo>
                <a:close/>
                <a:moveTo>
                  <a:pt x="328" y="5"/>
                </a:moveTo>
                <a:cubicBezTo>
                  <a:pt x="328" y="6"/>
                  <a:pt x="326" y="5"/>
                  <a:pt x="325" y="6"/>
                </a:cubicBezTo>
                <a:cubicBezTo>
                  <a:pt x="325" y="5"/>
                  <a:pt x="326" y="4"/>
                  <a:pt x="325" y="4"/>
                </a:cubicBezTo>
                <a:cubicBezTo>
                  <a:pt x="325" y="5"/>
                  <a:pt x="322" y="4"/>
                  <a:pt x="322" y="6"/>
                </a:cubicBezTo>
                <a:cubicBezTo>
                  <a:pt x="323" y="6"/>
                  <a:pt x="323" y="6"/>
                  <a:pt x="323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24" y="7"/>
                  <a:pt x="328" y="7"/>
                  <a:pt x="328" y="5"/>
                </a:cubicBezTo>
                <a:close/>
                <a:moveTo>
                  <a:pt x="143" y="11"/>
                </a:moveTo>
                <a:cubicBezTo>
                  <a:pt x="143" y="9"/>
                  <a:pt x="143" y="9"/>
                  <a:pt x="143" y="9"/>
                </a:cubicBezTo>
                <a:cubicBezTo>
                  <a:pt x="141" y="8"/>
                  <a:pt x="141" y="12"/>
                  <a:pt x="143" y="11"/>
                </a:cubicBezTo>
                <a:close/>
                <a:moveTo>
                  <a:pt x="101" y="11"/>
                </a:moveTo>
                <a:cubicBezTo>
                  <a:pt x="101" y="13"/>
                  <a:pt x="101" y="13"/>
                  <a:pt x="101" y="13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3" y="11"/>
                  <a:pt x="102" y="11"/>
                  <a:pt x="101" y="11"/>
                </a:cubicBezTo>
                <a:close/>
                <a:moveTo>
                  <a:pt x="35" y="13"/>
                </a:moveTo>
                <a:cubicBezTo>
                  <a:pt x="34" y="13"/>
                  <a:pt x="33" y="12"/>
                  <a:pt x="32" y="11"/>
                </a:cubicBezTo>
                <a:cubicBezTo>
                  <a:pt x="33" y="13"/>
                  <a:pt x="34" y="14"/>
                  <a:pt x="31" y="14"/>
                </a:cubicBezTo>
                <a:cubicBezTo>
                  <a:pt x="32" y="16"/>
                  <a:pt x="35" y="15"/>
                  <a:pt x="35" y="13"/>
                </a:cubicBezTo>
                <a:close/>
                <a:moveTo>
                  <a:pt x="39" y="8"/>
                </a:moveTo>
                <a:cubicBezTo>
                  <a:pt x="39" y="6"/>
                  <a:pt x="41" y="6"/>
                  <a:pt x="40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8"/>
                  <a:pt x="39" y="8"/>
                </a:cubicBezTo>
                <a:close/>
                <a:moveTo>
                  <a:pt x="499" y="242"/>
                </a:moveTo>
                <a:cubicBezTo>
                  <a:pt x="499" y="242"/>
                  <a:pt x="499" y="242"/>
                  <a:pt x="499" y="241"/>
                </a:cubicBezTo>
                <a:cubicBezTo>
                  <a:pt x="499" y="242"/>
                  <a:pt x="499" y="242"/>
                  <a:pt x="499" y="242"/>
                </a:cubicBezTo>
                <a:close/>
                <a:moveTo>
                  <a:pt x="4" y="123"/>
                </a:moveTo>
                <a:cubicBezTo>
                  <a:pt x="4" y="121"/>
                  <a:pt x="3" y="118"/>
                  <a:pt x="6" y="117"/>
                </a:cubicBezTo>
                <a:cubicBezTo>
                  <a:pt x="6" y="140"/>
                  <a:pt x="6" y="161"/>
                  <a:pt x="7" y="184"/>
                </a:cubicBezTo>
                <a:cubicBezTo>
                  <a:pt x="6" y="185"/>
                  <a:pt x="5" y="185"/>
                  <a:pt x="5" y="186"/>
                </a:cubicBezTo>
                <a:cubicBezTo>
                  <a:pt x="6" y="188"/>
                  <a:pt x="6" y="189"/>
                  <a:pt x="8" y="190"/>
                </a:cubicBezTo>
                <a:cubicBezTo>
                  <a:pt x="9" y="193"/>
                  <a:pt x="8" y="198"/>
                  <a:pt x="8" y="201"/>
                </a:cubicBezTo>
                <a:cubicBezTo>
                  <a:pt x="8" y="203"/>
                  <a:pt x="9" y="203"/>
                  <a:pt x="10" y="204"/>
                </a:cubicBezTo>
                <a:cubicBezTo>
                  <a:pt x="10" y="206"/>
                  <a:pt x="8" y="207"/>
                  <a:pt x="8" y="209"/>
                </a:cubicBezTo>
                <a:cubicBezTo>
                  <a:pt x="8" y="210"/>
                  <a:pt x="10" y="210"/>
                  <a:pt x="10" y="212"/>
                </a:cubicBezTo>
                <a:cubicBezTo>
                  <a:pt x="12" y="218"/>
                  <a:pt x="10" y="228"/>
                  <a:pt x="10" y="236"/>
                </a:cubicBezTo>
                <a:cubicBezTo>
                  <a:pt x="10" y="240"/>
                  <a:pt x="11" y="243"/>
                  <a:pt x="12" y="246"/>
                </a:cubicBezTo>
                <a:cubicBezTo>
                  <a:pt x="13" y="239"/>
                  <a:pt x="13" y="234"/>
                  <a:pt x="15" y="226"/>
                </a:cubicBezTo>
                <a:cubicBezTo>
                  <a:pt x="18" y="227"/>
                  <a:pt x="17" y="232"/>
                  <a:pt x="17" y="236"/>
                </a:cubicBezTo>
                <a:cubicBezTo>
                  <a:pt x="18" y="245"/>
                  <a:pt x="16" y="255"/>
                  <a:pt x="18" y="265"/>
                </a:cubicBezTo>
                <a:cubicBezTo>
                  <a:pt x="21" y="263"/>
                  <a:pt x="18" y="260"/>
                  <a:pt x="20" y="257"/>
                </a:cubicBezTo>
                <a:cubicBezTo>
                  <a:pt x="22" y="260"/>
                  <a:pt x="19" y="263"/>
                  <a:pt x="23" y="264"/>
                </a:cubicBezTo>
                <a:cubicBezTo>
                  <a:pt x="22" y="258"/>
                  <a:pt x="24" y="247"/>
                  <a:pt x="22" y="242"/>
                </a:cubicBezTo>
                <a:cubicBezTo>
                  <a:pt x="23" y="243"/>
                  <a:pt x="24" y="243"/>
                  <a:pt x="24" y="242"/>
                </a:cubicBezTo>
                <a:cubicBezTo>
                  <a:pt x="22" y="241"/>
                  <a:pt x="21" y="233"/>
                  <a:pt x="24" y="229"/>
                </a:cubicBezTo>
                <a:cubicBezTo>
                  <a:pt x="26" y="238"/>
                  <a:pt x="25" y="251"/>
                  <a:pt x="26" y="264"/>
                </a:cubicBezTo>
                <a:cubicBezTo>
                  <a:pt x="28" y="264"/>
                  <a:pt x="26" y="262"/>
                  <a:pt x="27" y="261"/>
                </a:cubicBezTo>
                <a:cubicBezTo>
                  <a:pt x="28" y="262"/>
                  <a:pt x="31" y="262"/>
                  <a:pt x="31" y="264"/>
                </a:cubicBezTo>
                <a:cubicBezTo>
                  <a:pt x="32" y="268"/>
                  <a:pt x="30" y="274"/>
                  <a:pt x="30" y="277"/>
                </a:cubicBezTo>
                <a:cubicBezTo>
                  <a:pt x="30" y="278"/>
                  <a:pt x="33" y="284"/>
                  <a:pt x="31" y="281"/>
                </a:cubicBezTo>
                <a:cubicBezTo>
                  <a:pt x="31" y="286"/>
                  <a:pt x="30" y="286"/>
                  <a:pt x="29" y="291"/>
                </a:cubicBezTo>
                <a:cubicBezTo>
                  <a:pt x="31" y="291"/>
                  <a:pt x="30" y="292"/>
                  <a:pt x="33" y="293"/>
                </a:cubicBezTo>
                <a:cubicBezTo>
                  <a:pt x="33" y="289"/>
                  <a:pt x="35" y="286"/>
                  <a:pt x="35" y="282"/>
                </a:cubicBezTo>
                <a:cubicBezTo>
                  <a:pt x="37" y="285"/>
                  <a:pt x="35" y="288"/>
                  <a:pt x="38" y="290"/>
                </a:cubicBezTo>
                <a:cubicBezTo>
                  <a:pt x="37" y="284"/>
                  <a:pt x="37" y="280"/>
                  <a:pt x="39" y="277"/>
                </a:cubicBezTo>
                <a:cubicBezTo>
                  <a:pt x="42" y="281"/>
                  <a:pt x="37" y="290"/>
                  <a:pt x="39" y="295"/>
                </a:cubicBezTo>
                <a:cubicBezTo>
                  <a:pt x="40" y="295"/>
                  <a:pt x="41" y="292"/>
                  <a:pt x="42" y="293"/>
                </a:cubicBezTo>
                <a:cubicBezTo>
                  <a:pt x="42" y="295"/>
                  <a:pt x="41" y="295"/>
                  <a:pt x="42" y="297"/>
                </a:cubicBezTo>
                <a:cubicBezTo>
                  <a:pt x="46" y="298"/>
                  <a:pt x="50" y="297"/>
                  <a:pt x="54" y="295"/>
                </a:cubicBezTo>
                <a:cubicBezTo>
                  <a:pt x="54" y="294"/>
                  <a:pt x="52" y="291"/>
                  <a:pt x="53" y="289"/>
                </a:cubicBezTo>
                <a:cubicBezTo>
                  <a:pt x="53" y="292"/>
                  <a:pt x="54" y="293"/>
                  <a:pt x="55" y="294"/>
                </a:cubicBezTo>
                <a:cubicBezTo>
                  <a:pt x="56" y="294"/>
                  <a:pt x="57" y="294"/>
                  <a:pt x="58" y="292"/>
                </a:cubicBezTo>
                <a:cubicBezTo>
                  <a:pt x="54" y="288"/>
                  <a:pt x="57" y="282"/>
                  <a:pt x="56" y="274"/>
                </a:cubicBezTo>
                <a:cubicBezTo>
                  <a:pt x="57" y="275"/>
                  <a:pt x="57" y="273"/>
                  <a:pt x="58" y="274"/>
                </a:cubicBezTo>
                <a:cubicBezTo>
                  <a:pt x="58" y="277"/>
                  <a:pt x="59" y="279"/>
                  <a:pt x="58" y="280"/>
                </a:cubicBezTo>
                <a:cubicBezTo>
                  <a:pt x="59" y="281"/>
                  <a:pt x="59" y="280"/>
                  <a:pt x="60" y="281"/>
                </a:cubicBezTo>
                <a:cubicBezTo>
                  <a:pt x="60" y="279"/>
                  <a:pt x="58" y="278"/>
                  <a:pt x="59" y="278"/>
                </a:cubicBezTo>
                <a:cubicBezTo>
                  <a:pt x="60" y="278"/>
                  <a:pt x="60" y="279"/>
                  <a:pt x="60" y="279"/>
                </a:cubicBezTo>
                <a:cubicBezTo>
                  <a:pt x="61" y="278"/>
                  <a:pt x="59" y="276"/>
                  <a:pt x="60" y="275"/>
                </a:cubicBezTo>
                <a:cubicBezTo>
                  <a:pt x="62" y="277"/>
                  <a:pt x="63" y="283"/>
                  <a:pt x="59" y="285"/>
                </a:cubicBezTo>
                <a:cubicBezTo>
                  <a:pt x="59" y="283"/>
                  <a:pt x="60" y="283"/>
                  <a:pt x="59" y="283"/>
                </a:cubicBezTo>
                <a:cubicBezTo>
                  <a:pt x="57" y="286"/>
                  <a:pt x="58" y="290"/>
                  <a:pt x="58" y="293"/>
                </a:cubicBezTo>
                <a:cubicBezTo>
                  <a:pt x="61" y="294"/>
                  <a:pt x="59" y="291"/>
                  <a:pt x="60" y="290"/>
                </a:cubicBezTo>
                <a:cubicBezTo>
                  <a:pt x="61" y="290"/>
                  <a:pt x="62" y="290"/>
                  <a:pt x="63" y="291"/>
                </a:cubicBezTo>
                <a:cubicBezTo>
                  <a:pt x="62" y="294"/>
                  <a:pt x="64" y="293"/>
                  <a:pt x="64" y="295"/>
                </a:cubicBezTo>
                <a:cubicBezTo>
                  <a:pt x="66" y="299"/>
                  <a:pt x="62" y="298"/>
                  <a:pt x="65" y="301"/>
                </a:cubicBezTo>
                <a:cubicBezTo>
                  <a:pt x="64" y="301"/>
                  <a:pt x="63" y="300"/>
                  <a:pt x="63" y="301"/>
                </a:cubicBezTo>
                <a:cubicBezTo>
                  <a:pt x="64" y="301"/>
                  <a:pt x="64" y="301"/>
                  <a:pt x="65" y="302"/>
                </a:cubicBezTo>
                <a:cubicBezTo>
                  <a:pt x="64" y="302"/>
                  <a:pt x="64" y="304"/>
                  <a:pt x="63" y="303"/>
                </a:cubicBezTo>
                <a:cubicBezTo>
                  <a:pt x="62" y="302"/>
                  <a:pt x="63" y="299"/>
                  <a:pt x="60" y="299"/>
                </a:cubicBezTo>
                <a:cubicBezTo>
                  <a:pt x="60" y="301"/>
                  <a:pt x="62" y="304"/>
                  <a:pt x="59" y="304"/>
                </a:cubicBezTo>
                <a:cubicBezTo>
                  <a:pt x="59" y="306"/>
                  <a:pt x="60" y="308"/>
                  <a:pt x="60" y="309"/>
                </a:cubicBezTo>
                <a:cubicBezTo>
                  <a:pt x="61" y="308"/>
                  <a:pt x="61" y="308"/>
                  <a:pt x="62" y="308"/>
                </a:cubicBezTo>
                <a:cubicBezTo>
                  <a:pt x="64" y="311"/>
                  <a:pt x="67" y="309"/>
                  <a:pt x="71" y="310"/>
                </a:cubicBezTo>
                <a:cubicBezTo>
                  <a:pt x="70" y="307"/>
                  <a:pt x="74" y="308"/>
                  <a:pt x="74" y="306"/>
                </a:cubicBezTo>
                <a:cubicBezTo>
                  <a:pt x="74" y="304"/>
                  <a:pt x="71" y="305"/>
                  <a:pt x="71" y="304"/>
                </a:cubicBezTo>
                <a:cubicBezTo>
                  <a:pt x="73" y="303"/>
                  <a:pt x="70" y="302"/>
                  <a:pt x="71" y="301"/>
                </a:cubicBezTo>
                <a:cubicBezTo>
                  <a:pt x="74" y="304"/>
                  <a:pt x="78" y="297"/>
                  <a:pt x="80" y="301"/>
                </a:cubicBezTo>
                <a:cubicBezTo>
                  <a:pt x="80" y="298"/>
                  <a:pt x="82" y="298"/>
                  <a:pt x="85" y="298"/>
                </a:cubicBezTo>
                <a:cubicBezTo>
                  <a:pt x="85" y="300"/>
                  <a:pt x="84" y="301"/>
                  <a:pt x="86" y="301"/>
                </a:cubicBezTo>
                <a:cubicBezTo>
                  <a:pt x="87" y="297"/>
                  <a:pt x="86" y="294"/>
                  <a:pt x="85" y="291"/>
                </a:cubicBezTo>
                <a:cubicBezTo>
                  <a:pt x="83" y="286"/>
                  <a:pt x="86" y="279"/>
                  <a:pt x="83" y="274"/>
                </a:cubicBezTo>
                <a:cubicBezTo>
                  <a:pt x="83" y="276"/>
                  <a:pt x="82" y="278"/>
                  <a:pt x="83" y="279"/>
                </a:cubicBezTo>
                <a:cubicBezTo>
                  <a:pt x="82" y="279"/>
                  <a:pt x="82" y="279"/>
                  <a:pt x="82" y="279"/>
                </a:cubicBezTo>
                <a:cubicBezTo>
                  <a:pt x="82" y="281"/>
                  <a:pt x="83" y="288"/>
                  <a:pt x="82" y="291"/>
                </a:cubicBezTo>
                <a:cubicBezTo>
                  <a:pt x="81" y="290"/>
                  <a:pt x="82" y="287"/>
                  <a:pt x="80" y="286"/>
                </a:cubicBezTo>
                <a:cubicBezTo>
                  <a:pt x="83" y="283"/>
                  <a:pt x="80" y="279"/>
                  <a:pt x="82" y="274"/>
                </a:cubicBezTo>
                <a:cubicBezTo>
                  <a:pt x="82" y="275"/>
                  <a:pt x="82" y="276"/>
                  <a:pt x="82" y="277"/>
                </a:cubicBezTo>
                <a:cubicBezTo>
                  <a:pt x="82" y="275"/>
                  <a:pt x="83" y="273"/>
                  <a:pt x="82" y="273"/>
                </a:cubicBezTo>
                <a:cubicBezTo>
                  <a:pt x="79" y="275"/>
                  <a:pt x="82" y="279"/>
                  <a:pt x="79" y="280"/>
                </a:cubicBezTo>
                <a:cubicBezTo>
                  <a:pt x="78" y="277"/>
                  <a:pt x="79" y="276"/>
                  <a:pt x="79" y="273"/>
                </a:cubicBezTo>
                <a:cubicBezTo>
                  <a:pt x="80" y="272"/>
                  <a:pt x="81" y="275"/>
                  <a:pt x="81" y="272"/>
                </a:cubicBezTo>
                <a:cubicBezTo>
                  <a:pt x="79" y="272"/>
                  <a:pt x="79" y="265"/>
                  <a:pt x="81" y="261"/>
                </a:cubicBezTo>
                <a:cubicBezTo>
                  <a:pt x="79" y="261"/>
                  <a:pt x="79" y="259"/>
                  <a:pt x="80" y="258"/>
                </a:cubicBezTo>
                <a:cubicBezTo>
                  <a:pt x="81" y="258"/>
                  <a:pt x="82" y="260"/>
                  <a:pt x="83" y="258"/>
                </a:cubicBezTo>
                <a:cubicBezTo>
                  <a:pt x="84" y="260"/>
                  <a:pt x="83" y="266"/>
                  <a:pt x="86" y="267"/>
                </a:cubicBezTo>
                <a:cubicBezTo>
                  <a:pt x="86" y="263"/>
                  <a:pt x="87" y="262"/>
                  <a:pt x="90" y="261"/>
                </a:cubicBezTo>
                <a:cubicBezTo>
                  <a:pt x="91" y="264"/>
                  <a:pt x="90" y="265"/>
                  <a:pt x="92" y="267"/>
                </a:cubicBezTo>
                <a:cubicBezTo>
                  <a:pt x="93" y="264"/>
                  <a:pt x="90" y="262"/>
                  <a:pt x="92" y="259"/>
                </a:cubicBezTo>
                <a:cubicBezTo>
                  <a:pt x="98" y="266"/>
                  <a:pt x="93" y="284"/>
                  <a:pt x="96" y="292"/>
                </a:cubicBezTo>
                <a:cubicBezTo>
                  <a:pt x="96" y="291"/>
                  <a:pt x="97" y="291"/>
                  <a:pt x="98" y="291"/>
                </a:cubicBezTo>
                <a:cubicBezTo>
                  <a:pt x="98" y="292"/>
                  <a:pt x="98" y="295"/>
                  <a:pt x="99" y="295"/>
                </a:cubicBezTo>
                <a:cubicBezTo>
                  <a:pt x="99" y="294"/>
                  <a:pt x="100" y="294"/>
                  <a:pt x="101" y="294"/>
                </a:cubicBezTo>
                <a:cubicBezTo>
                  <a:pt x="101" y="285"/>
                  <a:pt x="99" y="268"/>
                  <a:pt x="102" y="260"/>
                </a:cubicBezTo>
                <a:cubicBezTo>
                  <a:pt x="103" y="261"/>
                  <a:pt x="103" y="262"/>
                  <a:pt x="103" y="262"/>
                </a:cubicBezTo>
                <a:cubicBezTo>
                  <a:pt x="103" y="261"/>
                  <a:pt x="104" y="261"/>
                  <a:pt x="106" y="261"/>
                </a:cubicBezTo>
                <a:cubicBezTo>
                  <a:pt x="106" y="263"/>
                  <a:pt x="105" y="263"/>
                  <a:pt x="105" y="264"/>
                </a:cubicBezTo>
                <a:cubicBezTo>
                  <a:pt x="107" y="264"/>
                  <a:pt x="107" y="265"/>
                  <a:pt x="108" y="266"/>
                </a:cubicBezTo>
                <a:cubicBezTo>
                  <a:pt x="108" y="265"/>
                  <a:pt x="107" y="262"/>
                  <a:pt x="109" y="263"/>
                </a:cubicBezTo>
                <a:cubicBezTo>
                  <a:pt x="109" y="266"/>
                  <a:pt x="108" y="269"/>
                  <a:pt x="109" y="273"/>
                </a:cubicBezTo>
                <a:cubicBezTo>
                  <a:pt x="110" y="267"/>
                  <a:pt x="108" y="259"/>
                  <a:pt x="112" y="255"/>
                </a:cubicBezTo>
                <a:cubicBezTo>
                  <a:pt x="111" y="265"/>
                  <a:pt x="115" y="276"/>
                  <a:pt x="111" y="286"/>
                </a:cubicBezTo>
                <a:cubicBezTo>
                  <a:pt x="114" y="287"/>
                  <a:pt x="116" y="294"/>
                  <a:pt x="113" y="298"/>
                </a:cubicBezTo>
                <a:cubicBezTo>
                  <a:pt x="112" y="297"/>
                  <a:pt x="113" y="292"/>
                  <a:pt x="112" y="292"/>
                </a:cubicBezTo>
                <a:cubicBezTo>
                  <a:pt x="112" y="293"/>
                  <a:pt x="113" y="295"/>
                  <a:pt x="111" y="294"/>
                </a:cubicBezTo>
                <a:cubicBezTo>
                  <a:pt x="111" y="293"/>
                  <a:pt x="113" y="292"/>
                  <a:pt x="111" y="292"/>
                </a:cubicBezTo>
                <a:cubicBezTo>
                  <a:pt x="110" y="292"/>
                  <a:pt x="111" y="295"/>
                  <a:pt x="111" y="296"/>
                </a:cubicBezTo>
                <a:cubicBezTo>
                  <a:pt x="108" y="297"/>
                  <a:pt x="108" y="298"/>
                  <a:pt x="105" y="297"/>
                </a:cubicBezTo>
                <a:cubicBezTo>
                  <a:pt x="105" y="298"/>
                  <a:pt x="103" y="300"/>
                  <a:pt x="105" y="300"/>
                </a:cubicBezTo>
                <a:cubicBezTo>
                  <a:pt x="106" y="300"/>
                  <a:pt x="105" y="297"/>
                  <a:pt x="107" y="298"/>
                </a:cubicBezTo>
                <a:cubicBezTo>
                  <a:pt x="108" y="299"/>
                  <a:pt x="107" y="301"/>
                  <a:pt x="109" y="301"/>
                </a:cubicBezTo>
                <a:cubicBezTo>
                  <a:pt x="110" y="298"/>
                  <a:pt x="110" y="299"/>
                  <a:pt x="112" y="298"/>
                </a:cubicBezTo>
                <a:cubicBezTo>
                  <a:pt x="112" y="299"/>
                  <a:pt x="112" y="300"/>
                  <a:pt x="113" y="300"/>
                </a:cubicBezTo>
                <a:cubicBezTo>
                  <a:pt x="113" y="299"/>
                  <a:pt x="113" y="299"/>
                  <a:pt x="114" y="299"/>
                </a:cubicBezTo>
                <a:cubicBezTo>
                  <a:pt x="115" y="299"/>
                  <a:pt x="115" y="300"/>
                  <a:pt x="115" y="300"/>
                </a:cubicBezTo>
                <a:cubicBezTo>
                  <a:pt x="115" y="300"/>
                  <a:pt x="115" y="299"/>
                  <a:pt x="116" y="299"/>
                </a:cubicBezTo>
                <a:cubicBezTo>
                  <a:pt x="117" y="300"/>
                  <a:pt x="116" y="303"/>
                  <a:pt x="119" y="303"/>
                </a:cubicBezTo>
                <a:cubicBezTo>
                  <a:pt x="119" y="303"/>
                  <a:pt x="120" y="303"/>
                  <a:pt x="120" y="303"/>
                </a:cubicBezTo>
                <a:cubicBezTo>
                  <a:pt x="121" y="296"/>
                  <a:pt x="119" y="292"/>
                  <a:pt x="121" y="289"/>
                </a:cubicBezTo>
                <a:cubicBezTo>
                  <a:pt x="122" y="293"/>
                  <a:pt x="120" y="296"/>
                  <a:pt x="123" y="299"/>
                </a:cubicBezTo>
                <a:cubicBezTo>
                  <a:pt x="122" y="295"/>
                  <a:pt x="122" y="288"/>
                  <a:pt x="123" y="285"/>
                </a:cubicBezTo>
                <a:cubicBezTo>
                  <a:pt x="126" y="288"/>
                  <a:pt x="121" y="294"/>
                  <a:pt x="125" y="297"/>
                </a:cubicBezTo>
                <a:cubicBezTo>
                  <a:pt x="124" y="295"/>
                  <a:pt x="125" y="296"/>
                  <a:pt x="126" y="294"/>
                </a:cubicBezTo>
                <a:cubicBezTo>
                  <a:pt x="125" y="294"/>
                  <a:pt x="125" y="294"/>
                  <a:pt x="124" y="293"/>
                </a:cubicBezTo>
                <a:cubicBezTo>
                  <a:pt x="124" y="292"/>
                  <a:pt x="124" y="291"/>
                  <a:pt x="125" y="291"/>
                </a:cubicBezTo>
                <a:cubicBezTo>
                  <a:pt x="129" y="294"/>
                  <a:pt x="125" y="298"/>
                  <a:pt x="127" y="301"/>
                </a:cubicBezTo>
                <a:cubicBezTo>
                  <a:pt x="126" y="301"/>
                  <a:pt x="126" y="301"/>
                  <a:pt x="125" y="301"/>
                </a:cubicBezTo>
                <a:cubicBezTo>
                  <a:pt x="126" y="303"/>
                  <a:pt x="125" y="304"/>
                  <a:pt x="127" y="306"/>
                </a:cubicBezTo>
                <a:cubicBezTo>
                  <a:pt x="128" y="304"/>
                  <a:pt x="128" y="306"/>
                  <a:pt x="130" y="305"/>
                </a:cubicBezTo>
                <a:cubicBezTo>
                  <a:pt x="131" y="305"/>
                  <a:pt x="129" y="304"/>
                  <a:pt x="130" y="303"/>
                </a:cubicBezTo>
                <a:cubicBezTo>
                  <a:pt x="131" y="304"/>
                  <a:pt x="131" y="304"/>
                  <a:pt x="132" y="304"/>
                </a:cubicBezTo>
                <a:cubicBezTo>
                  <a:pt x="131" y="302"/>
                  <a:pt x="133" y="303"/>
                  <a:pt x="134" y="303"/>
                </a:cubicBezTo>
                <a:cubicBezTo>
                  <a:pt x="135" y="299"/>
                  <a:pt x="133" y="297"/>
                  <a:pt x="134" y="292"/>
                </a:cubicBezTo>
                <a:cubicBezTo>
                  <a:pt x="135" y="294"/>
                  <a:pt x="137" y="296"/>
                  <a:pt x="136" y="298"/>
                </a:cubicBezTo>
                <a:cubicBezTo>
                  <a:pt x="137" y="299"/>
                  <a:pt x="137" y="297"/>
                  <a:pt x="138" y="298"/>
                </a:cubicBezTo>
                <a:cubicBezTo>
                  <a:pt x="138" y="299"/>
                  <a:pt x="138" y="300"/>
                  <a:pt x="139" y="299"/>
                </a:cubicBezTo>
                <a:cubicBezTo>
                  <a:pt x="139" y="297"/>
                  <a:pt x="137" y="297"/>
                  <a:pt x="138" y="295"/>
                </a:cubicBezTo>
                <a:cubicBezTo>
                  <a:pt x="138" y="297"/>
                  <a:pt x="139" y="296"/>
                  <a:pt x="140" y="296"/>
                </a:cubicBezTo>
                <a:cubicBezTo>
                  <a:pt x="140" y="297"/>
                  <a:pt x="139" y="297"/>
                  <a:pt x="139" y="298"/>
                </a:cubicBezTo>
                <a:cubicBezTo>
                  <a:pt x="140" y="300"/>
                  <a:pt x="140" y="298"/>
                  <a:pt x="141" y="299"/>
                </a:cubicBezTo>
                <a:cubicBezTo>
                  <a:pt x="139" y="299"/>
                  <a:pt x="141" y="301"/>
                  <a:pt x="140" y="301"/>
                </a:cubicBezTo>
                <a:cubicBezTo>
                  <a:pt x="140" y="300"/>
                  <a:pt x="137" y="301"/>
                  <a:pt x="137" y="303"/>
                </a:cubicBezTo>
                <a:cubicBezTo>
                  <a:pt x="139" y="304"/>
                  <a:pt x="138" y="303"/>
                  <a:pt x="141" y="303"/>
                </a:cubicBezTo>
                <a:cubicBezTo>
                  <a:pt x="141" y="302"/>
                  <a:pt x="141" y="300"/>
                  <a:pt x="141" y="299"/>
                </a:cubicBezTo>
                <a:cubicBezTo>
                  <a:pt x="142" y="300"/>
                  <a:pt x="142" y="299"/>
                  <a:pt x="142" y="298"/>
                </a:cubicBezTo>
                <a:cubicBezTo>
                  <a:pt x="142" y="300"/>
                  <a:pt x="142" y="301"/>
                  <a:pt x="142" y="302"/>
                </a:cubicBezTo>
                <a:cubicBezTo>
                  <a:pt x="144" y="301"/>
                  <a:pt x="142" y="304"/>
                  <a:pt x="143" y="303"/>
                </a:cubicBezTo>
                <a:cubicBezTo>
                  <a:pt x="143" y="301"/>
                  <a:pt x="144" y="304"/>
                  <a:pt x="145" y="303"/>
                </a:cubicBezTo>
                <a:cubicBezTo>
                  <a:pt x="146" y="303"/>
                  <a:pt x="145" y="301"/>
                  <a:pt x="146" y="301"/>
                </a:cubicBezTo>
                <a:cubicBezTo>
                  <a:pt x="145" y="303"/>
                  <a:pt x="147" y="303"/>
                  <a:pt x="146" y="304"/>
                </a:cubicBezTo>
                <a:cubicBezTo>
                  <a:pt x="147" y="304"/>
                  <a:pt x="149" y="304"/>
                  <a:pt x="149" y="303"/>
                </a:cubicBezTo>
                <a:cubicBezTo>
                  <a:pt x="148" y="303"/>
                  <a:pt x="148" y="302"/>
                  <a:pt x="149" y="302"/>
                </a:cubicBezTo>
                <a:cubicBezTo>
                  <a:pt x="150" y="302"/>
                  <a:pt x="150" y="303"/>
                  <a:pt x="151" y="303"/>
                </a:cubicBezTo>
                <a:cubicBezTo>
                  <a:pt x="152" y="300"/>
                  <a:pt x="151" y="300"/>
                  <a:pt x="150" y="299"/>
                </a:cubicBezTo>
                <a:cubicBezTo>
                  <a:pt x="151" y="298"/>
                  <a:pt x="151" y="298"/>
                  <a:pt x="151" y="298"/>
                </a:cubicBezTo>
                <a:cubicBezTo>
                  <a:pt x="148" y="298"/>
                  <a:pt x="148" y="299"/>
                  <a:pt x="145" y="300"/>
                </a:cubicBezTo>
                <a:cubicBezTo>
                  <a:pt x="144" y="298"/>
                  <a:pt x="146" y="298"/>
                  <a:pt x="145" y="297"/>
                </a:cubicBezTo>
                <a:cubicBezTo>
                  <a:pt x="142" y="297"/>
                  <a:pt x="141" y="291"/>
                  <a:pt x="143" y="291"/>
                </a:cubicBezTo>
                <a:cubicBezTo>
                  <a:pt x="141" y="291"/>
                  <a:pt x="141" y="287"/>
                  <a:pt x="143" y="289"/>
                </a:cubicBezTo>
                <a:cubicBezTo>
                  <a:pt x="143" y="287"/>
                  <a:pt x="141" y="286"/>
                  <a:pt x="143" y="287"/>
                </a:cubicBezTo>
                <a:cubicBezTo>
                  <a:pt x="142" y="285"/>
                  <a:pt x="143" y="285"/>
                  <a:pt x="142" y="285"/>
                </a:cubicBezTo>
                <a:cubicBezTo>
                  <a:pt x="142" y="281"/>
                  <a:pt x="143" y="280"/>
                  <a:pt x="142" y="276"/>
                </a:cubicBezTo>
                <a:cubicBezTo>
                  <a:pt x="143" y="276"/>
                  <a:pt x="143" y="276"/>
                  <a:pt x="144" y="276"/>
                </a:cubicBezTo>
                <a:cubicBezTo>
                  <a:pt x="143" y="278"/>
                  <a:pt x="145" y="282"/>
                  <a:pt x="143" y="285"/>
                </a:cubicBezTo>
                <a:cubicBezTo>
                  <a:pt x="145" y="286"/>
                  <a:pt x="143" y="290"/>
                  <a:pt x="145" y="291"/>
                </a:cubicBezTo>
                <a:cubicBezTo>
                  <a:pt x="147" y="289"/>
                  <a:pt x="143" y="287"/>
                  <a:pt x="145" y="285"/>
                </a:cubicBezTo>
                <a:cubicBezTo>
                  <a:pt x="147" y="284"/>
                  <a:pt x="146" y="287"/>
                  <a:pt x="147" y="287"/>
                </a:cubicBezTo>
                <a:cubicBezTo>
                  <a:pt x="149" y="284"/>
                  <a:pt x="151" y="280"/>
                  <a:pt x="150" y="276"/>
                </a:cubicBezTo>
                <a:cubicBezTo>
                  <a:pt x="151" y="278"/>
                  <a:pt x="152" y="278"/>
                  <a:pt x="152" y="280"/>
                </a:cubicBezTo>
                <a:cubicBezTo>
                  <a:pt x="153" y="280"/>
                  <a:pt x="155" y="280"/>
                  <a:pt x="155" y="280"/>
                </a:cubicBezTo>
                <a:cubicBezTo>
                  <a:pt x="154" y="278"/>
                  <a:pt x="158" y="280"/>
                  <a:pt x="158" y="278"/>
                </a:cubicBezTo>
                <a:cubicBezTo>
                  <a:pt x="157" y="277"/>
                  <a:pt x="158" y="275"/>
                  <a:pt x="158" y="274"/>
                </a:cubicBezTo>
                <a:cubicBezTo>
                  <a:pt x="158" y="275"/>
                  <a:pt x="159" y="275"/>
                  <a:pt x="159" y="276"/>
                </a:cubicBezTo>
                <a:cubicBezTo>
                  <a:pt x="158" y="271"/>
                  <a:pt x="161" y="272"/>
                  <a:pt x="159" y="268"/>
                </a:cubicBezTo>
                <a:cubicBezTo>
                  <a:pt x="162" y="268"/>
                  <a:pt x="162" y="268"/>
                  <a:pt x="164" y="270"/>
                </a:cubicBezTo>
                <a:cubicBezTo>
                  <a:pt x="163" y="271"/>
                  <a:pt x="164" y="272"/>
                  <a:pt x="164" y="274"/>
                </a:cubicBezTo>
                <a:cubicBezTo>
                  <a:pt x="165" y="274"/>
                  <a:pt x="165" y="273"/>
                  <a:pt x="166" y="273"/>
                </a:cubicBezTo>
                <a:cubicBezTo>
                  <a:pt x="168" y="271"/>
                  <a:pt x="166" y="265"/>
                  <a:pt x="168" y="264"/>
                </a:cubicBezTo>
                <a:cubicBezTo>
                  <a:pt x="168" y="264"/>
                  <a:pt x="168" y="265"/>
                  <a:pt x="169" y="264"/>
                </a:cubicBezTo>
                <a:cubicBezTo>
                  <a:pt x="170" y="264"/>
                  <a:pt x="170" y="261"/>
                  <a:pt x="173" y="262"/>
                </a:cubicBezTo>
                <a:cubicBezTo>
                  <a:pt x="173" y="262"/>
                  <a:pt x="172" y="263"/>
                  <a:pt x="173" y="263"/>
                </a:cubicBezTo>
                <a:cubicBezTo>
                  <a:pt x="173" y="262"/>
                  <a:pt x="173" y="261"/>
                  <a:pt x="175" y="261"/>
                </a:cubicBezTo>
                <a:cubicBezTo>
                  <a:pt x="174" y="264"/>
                  <a:pt x="176" y="267"/>
                  <a:pt x="175" y="270"/>
                </a:cubicBezTo>
                <a:cubicBezTo>
                  <a:pt x="174" y="270"/>
                  <a:pt x="174" y="270"/>
                  <a:pt x="173" y="270"/>
                </a:cubicBezTo>
                <a:cubicBezTo>
                  <a:pt x="174" y="271"/>
                  <a:pt x="172" y="273"/>
                  <a:pt x="174" y="272"/>
                </a:cubicBezTo>
                <a:cubicBezTo>
                  <a:pt x="175" y="270"/>
                  <a:pt x="180" y="268"/>
                  <a:pt x="179" y="272"/>
                </a:cubicBezTo>
                <a:cubicBezTo>
                  <a:pt x="178" y="271"/>
                  <a:pt x="177" y="275"/>
                  <a:pt x="178" y="276"/>
                </a:cubicBezTo>
                <a:cubicBezTo>
                  <a:pt x="178" y="273"/>
                  <a:pt x="180" y="273"/>
                  <a:pt x="182" y="272"/>
                </a:cubicBezTo>
                <a:cubicBezTo>
                  <a:pt x="182" y="271"/>
                  <a:pt x="182" y="264"/>
                  <a:pt x="181" y="263"/>
                </a:cubicBezTo>
                <a:cubicBezTo>
                  <a:pt x="181" y="266"/>
                  <a:pt x="181" y="268"/>
                  <a:pt x="180" y="270"/>
                </a:cubicBezTo>
                <a:cubicBezTo>
                  <a:pt x="180" y="268"/>
                  <a:pt x="178" y="268"/>
                  <a:pt x="177" y="269"/>
                </a:cubicBezTo>
                <a:cubicBezTo>
                  <a:pt x="175" y="266"/>
                  <a:pt x="176" y="259"/>
                  <a:pt x="178" y="257"/>
                </a:cubicBezTo>
                <a:cubicBezTo>
                  <a:pt x="177" y="253"/>
                  <a:pt x="182" y="248"/>
                  <a:pt x="180" y="240"/>
                </a:cubicBezTo>
                <a:cubicBezTo>
                  <a:pt x="181" y="240"/>
                  <a:pt x="181" y="239"/>
                  <a:pt x="183" y="239"/>
                </a:cubicBezTo>
                <a:cubicBezTo>
                  <a:pt x="183" y="243"/>
                  <a:pt x="185" y="242"/>
                  <a:pt x="185" y="245"/>
                </a:cubicBezTo>
                <a:cubicBezTo>
                  <a:pt x="184" y="245"/>
                  <a:pt x="184" y="245"/>
                  <a:pt x="183" y="245"/>
                </a:cubicBezTo>
                <a:cubicBezTo>
                  <a:pt x="183" y="253"/>
                  <a:pt x="184" y="260"/>
                  <a:pt x="185" y="265"/>
                </a:cubicBezTo>
                <a:cubicBezTo>
                  <a:pt x="184" y="266"/>
                  <a:pt x="183" y="268"/>
                  <a:pt x="183" y="270"/>
                </a:cubicBezTo>
                <a:cubicBezTo>
                  <a:pt x="184" y="269"/>
                  <a:pt x="184" y="271"/>
                  <a:pt x="184" y="272"/>
                </a:cubicBezTo>
                <a:cubicBezTo>
                  <a:pt x="183" y="272"/>
                  <a:pt x="183" y="271"/>
                  <a:pt x="182" y="273"/>
                </a:cubicBezTo>
                <a:cubicBezTo>
                  <a:pt x="183" y="273"/>
                  <a:pt x="185" y="272"/>
                  <a:pt x="185" y="273"/>
                </a:cubicBezTo>
                <a:cubicBezTo>
                  <a:pt x="184" y="275"/>
                  <a:pt x="187" y="277"/>
                  <a:pt x="183" y="279"/>
                </a:cubicBezTo>
                <a:cubicBezTo>
                  <a:pt x="184" y="279"/>
                  <a:pt x="184" y="280"/>
                  <a:pt x="184" y="281"/>
                </a:cubicBezTo>
                <a:cubicBezTo>
                  <a:pt x="186" y="280"/>
                  <a:pt x="185" y="283"/>
                  <a:pt x="187" y="282"/>
                </a:cubicBezTo>
                <a:cubicBezTo>
                  <a:pt x="187" y="277"/>
                  <a:pt x="187" y="275"/>
                  <a:pt x="187" y="270"/>
                </a:cubicBezTo>
                <a:cubicBezTo>
                  <a:pt x="189" y="273"/>
                  <a:pt x="188" y="271"/>
                  <a:pt x="189" y="270"/>
                </a:cubicBezTo>
                <a:cubicBezTo>
                  <a:pt x="190" y="274"/>
                  <a:pt x="188" y="279"/>
                  <a:pt x="190" y="281"/>
                </a:cubicBezTo>
                <a:cubicBezTo>
                  <a:pt x="190" y="274"/>
                  <a:pt x="190" y="267"/>
                  <a:pt x="192" y="264"/>
                </a:cubicBezTo>
                <a:cubicBezTo>
                  <a:pt x="192" y="265"/>
                  <a:pt x="192" y="265"/>
                  <a:pt x="193" y="264"/>
                </a:cubicBezTo>
                <a:cubicBezTo>
                  <a:pt x="193" y="266"/>
                  <a:pt x="192" y="272"/>
                  <a:pt x="194" y="274"/>
                </a:cubicBezTo>
                <a:cubicBezTo>
                  <a:pt x="195" y="272"/>
                  <a:pt x="193" y="270"/>
                  <a:pt x="195" y="269"/>
                </a:cubicBezTo>
                <a:cubicBezTo>
                  <a:pt x="199" y="268"/>
                  <a:pt x="199" y="272"/>
                  <a:pt x="200" y="273"/>
                </a:cubicBezTo>
                <a:cubicBezTo>
                  <a:pt x="200" y="269"/>
                  <a:pt x="201" y="266"/>
                  <a:pt x="199" y="264"/>
                </a:cubicBezTo>
                <a:cubicBezTo>
                  <a:pt x="200" y="264"/>
                  <a:pt x="200" y="263"/>
                  <a:pt x="201" y="263"/>
                </a:cubicBezTo>
                <a:cubicBezTo>
                  <a:pt x="201" y="264"/>
                  <a:pt x="200" y="266"/>
                  <a:pt x="202" y="266"/>
                </a:cubicBezTo>
                <a:cubicBezTo>
                  <a:pt x="201" y="263"/>
                  <a:pt x="202" y="262"/>
                  <a:pt x="201" y="261"/>
                </a:cubicBezTo>
                <a:cubicBezTo>
                  <a:pt x="201" y="261"/>
                  <a:pt x="200" y="262"/>
                  <a:pt x="200" y="261"/>
                </a:cubicBezTo>
                <a:cubicBezTo>
                  <a:pt x="200" y="258"/>
                  <a:pt x="200" y="255"/>
                  <a:pt x="200" y="253"/>
                </a:cubicBezTo>
                <a:cubicBezTo>
                  <a:pt x="202" y="255"/>
                  <a:pt x="200" y="258"/>
                  <a:pt x="202" y="260"/>
                </a:cubicBezTo>
                <a:cubicBezTo>
                  <a:pt x="202" y="256"/>
                  <a:pt x="200" y="252"/>
                  <a:pt x="202" y="251"/>
                </a:cubicBezTo>
                <a:cubicBezTo>
                  <a:pt x="202" y="253"/>
                  <a:pt x="202" y="254"/>
                  <a:pt x="202" y="256"/>
                </a:cubicBezTo>
                <a:cubicBezTo>
                  <a:pt x="203" y="256"/>
                  <a:pt x="205" y="256"/>
                  <a:pt x="205" y="257"/>
                </a:cubicBezTo>
                <a:cubicBezTo>
                  <a:pt x="206" y="261"/>
                  <a:pt x="203" y="271"/>
                  <a:pt x="207" y="272"/>
                </a:cubicBezTo>
                <a:cubicBezTo>
                  <a:pt x="208" y="274"/>
                  <a:pt x="207" y="275"/>
                  <a:pt x="206" y="276"/>
                </a:cubicBezTo>
                <a:cubicBezTo>
                  <a:pt x="208" y="277"/>
                  <a:pt x="206" y="283"/>
                  <a:pt x="208" y="284"/>
                </a:cubicBezTo>
                <a:cubicBezTo>
                  <a:pt x="208" y="283"/>
                  <a:pt x="207" y="282"/>
                  <a:pt x="208" y="281"/>
                </a:cubicBezTo>
                <a:cubicBezTo>
                  <a:pt x="209" y="282"/>
                  <a:pt x="209" y="283"/>
                  <a:pt x="210" y="284"/>
                </a:cubicBezTo>
                <a:cubicBezTo>
                  <a:pt x="208" y="285"/>
                  <a:pt x="209" y="287"/>
                  <a:pt x="208" y="289"/>
                </a:cubicBezTo>
                <a:cubicBezTo>
                  <a:pt x="207" y="289"/>
                  <a:pt x="209" y="285"/>
                  <a:pt x="207" y="285"/>
                </a:cubicBezTo>
                <a:cubicBezTo>
                  <a:pt x="206" y="286"/>
                  <a:pt x="208" y="289"/>
                  <a:pt x="206" y="289"/>
                </a:cubicBezTo>
                <a:cubicBezTo>
                  <a:pt x="206" y="288"/>
                  <a:pt x="206" y="287"/>
                  <a:pt x="206" y="287"/>
                </a:cubicBezTo>
                <a:cubicBezTo>
                  <a:pt x="205" y="289"/>
                  <a:pt x="205" y="292"/>
                  <a:pt x="206" y="294"/>
                </a:cubicBezTo>
                <a:cubicBezTo>
                  <a:pt x="208" y="294"/>
                  <a:pt x="207" y="292"/>
                  <a:pt x="208" y="291"/>
                </a:cubicBezTo>
                <a:cubicBezTo>
                  <a:pt x="209" y="295"/>
                  <a:pt x="208" y="291"/>
                  <a:pt x="210" y="293"/>
                </a:cubicBezTo>
                <a:cubicBezTo>
                  <a:pt x="211" y="288"/>
                  <a:pt x="211" y="282"/>
                  <a:pt x="211" y="276"/>
                </a:cubicBezTo>
                <a:cubicBezTo>
                  <a:pt x="211" y="276"/>
                  <a:pt x="211" y="275"/>
                  <a:pt x="213" y="276"/>
                </a:cubicBezTo>
                <a:cubicBezTo>
                  <a:pt x="212" y="273"/>
                  <a:pt x="212" y="265"/>
                  <a:pt x="212" y="260"/>
                </a:cubicBezTo>
                <a:cubicBezTo>
                  <a:pt x="213" y="264"/>
                  <a:pt x="213" y="267"/>
                  <a:pt x="213" y="270"/>
                </a:cubicBezTo>
                <a:cubicBezTo>
                  <a:pt x="213" y="272"/>
                  <a:pt x="212" y="276"/>
                  <a:pt x="214" y="275"/>
                </a:cubicBezTo>
                <a:cubicBezTo>
                  <a:pt x="214" y="274"/>
                  <a:pt x="213" y="267"/>
                  <a:pt x="215" y="266"/>
                </a:cubicBezTo>
                <a:cubicBezTo>
                  <a:pt x="216" y="268"/>
                  <a:pt x="214" y="271"/>
                  <a:pt x="216" y="272"/>
                </a:cubicBezTo>
                <a:cubicBezTo>
                  <a:pt x="216" y="270"/>
                  <a:pt x="217" y="270"/>
                  <a:pt x="217" y="269"/>
                </a:cubicBezTo>
                <a:cubicBezTo>
                  <a:pt x="218" y="271"/>
                  <a:pt x="218" y="269"/>
                  <a:pt x="219" y="268"/>
                </a:cubicBezTo>
                <a:cubicBezTo>
                  <a:pt x="220" y="271"/>
                  <a:pt x="221" y="273"/>
                  <a:pt x="220" y="277"/>
                </a:cubicBezTo>
                <a:cubicBezTo>
                  <a:pt x="223" y="280"/>
                  <a:pt x="223" y="287"/>
                  <a:pt x="222" y="291"/>
                </a:cubicBezTo>
                <a:cubicBezTo>
                  <a:pt x="222" y="290"/>
                  <a:pt x="221" y="290"/>
                  <a:pt x="221" y="289"/>
                </a:cubicBezTo>
                <a:cubicBezTo>
                  <a:pt x="222" y="288"/>
                  <a:pt x="220" y="287"/>
                  <a:pt x="221" y="284"/>
                </a:cubicBezTo>
                <a:cubicBezTo>
                  <a:pt x="219" y="286"/>
                  <a:pt x="221" y="289"/>
                  <a:pt x="220" y="289"/>
                </a:cubicBezTo>
                <a:cubicBezTo>
                  <a:pt x="218" y="289"/>
                  <a:pt x="220" y="285"/>
                  <a:pt x="218" y="286"/>
                </a:cubicBezTo>
                <a:cubicBezTo>
                  <a:pt x="218" y="286"/>
                  <a:pt x="218" y="287"/>
                  <a:pt x="218" y="288"/>
                </a:cubicBezTo>
                <a:cubicBezTo>
                  <a:pt x="218" y="286"/>
                  <a:pt x="217" y="287"/>
                  <a:pt x="217" y="285"/>
                </a:cubicBezTo>
                <a:cubicBezTo>
                  <a:pt x="217" y="284"/>
                  <a:pt x="219" y="285"/>
                  <a:pt x="220" y="284"/>
                </a:cubicBezTo>
                <a:cubicBezTo>
                  <a:pt x="219" y="284"/>
                  <a:pt x="218" y="284"/>
                  <a:pt x="219" y="283"/>
                </a:cubicBezTo>
                <a:cubicBezTo>
                  <a:pt x="217" y="283"/>
                  <a:pt x="218" y="285"/>
                  <a:pt x="217" y="283"/>
                </a:cubicBezTo>
                <a:cubicBezTo>
                  <a:pt x="216" y="284"/>
                  <a:pt x="216" y="285"/>
                  <a:pt x="215" y="284"/>
                </a:cubicBezTo>
                <a:cubicBezTo>
                  <a:pt x="215" y="286"/>
                  <a:pt x="215" y="290"/>
                  <a:pt x="215" y="291"/>
                </a:cubicBezTo>
                <a:cubicBezTo>
                  <a:pt x="217" y="290"/>
                  <a:pt x="215" y="294"/>
                  <a:pt x="217" y="294"/>
                </a:cubicBezTo>
                <a:cubicBezTo>
                  <a:pt x="217" y="293"/>
                  <a:pt x="217" y="293"/>
                  <a:pt x="218" y="292"/>
                </a:cubicBezTo>
                <a:cubicBezTo>
                  <a:pt x="219" y="293"/>
                  <a:pt x="218" y="295"/>
                  <a:pt x="219" y="296"/>
                </a:cubicBezTo>
                <a:cubicBezTo>
                  <a:pt x="219" y="294"/>
                  <a:pt x="218" y="290"/>
                  <a:pt x="219" y="289"/>
                </a:cubicBezTo>
                <a:cubicBezTo>
                  <a:pt x="219" y="292"/>
                  <a:pt x="220" y="291"/>
                  <a:pt x="220" y="294"/>
                </a:cubicBezTo>
                <a:cubicBezTo>
                  <a:pt x="222" y="294"/>
                  <a:pt x="222" y="293"/>
                  <a:pt x="222" y="292"/>
                </a:cubicBezTo>
                <a:cubicBezTo>
                  <a:pt x="224" y="296"/>
                  <a:pt x="223" y="300"/>
                  <a:pt x="224" y="303"/>
                </a:cubicBezTo>
                <a:cubicBezTo>
                  <a:pt x="224" y="301"/>
                  <a:pt x="226" y="302"/>
                  <a:pt x="226" y="300"/>
                </a:cubicBezTo>
                <a:cubicBezTo>
                  <a:pt x="226" y="302"/>
                  <a:pt x="225" y="302"/>
                  <a:pt x="226" y="303"/>
                </a:cubicBezTo>
                <a:cubicBezTo>
                  <a:pt x="229" y="304"/>
                  <a:pt x="230" y="302"/>
                  <a:pt x="233" y="302"/>
                </a:cubicBezTo>
                <a:cubicBezTo>
                  <a:pt x="233" y="300"/>
                  <a:pt x="235" y="299"/>
                  <a:pt x="233" y="297"/>
                </a:cubicBezTo>
                <a:cubicBezTo>
                  <a:pt x="232" y="299"/>
                  <a:pt x="234" y="301"/>
                  <a:pt x="231" y="301"/>
                </a:cubicBezTo>
                <a:cubicBezTo>
                  <a:pt x="231" y="300"/>
                  <a:pt x="232" y="299"/>
                  <a:pt x="230" y="298"/>
                </a:cubicBezTo>
                <a:cubicBezTo>
                  <a:pt x="230" y="300"/>
                  <a:pt x="231" y="302"/>
                  <a:pt x="230" y="302"/>
                </a:cubicBezTo>
                <a:cubicBezTo>
                  <a:pt x="230" y="301"/>
                  <a:pt x="230" y="300"/>
                  <a:pt x="228" y="300"/>
                </a:cubicBezTo>
                <a:cubicBezTo>
                  <a:pt x="228" y="300"/>
                  <a:pt x="229" y="302"/>
                  <a:pt x="228" y="302"/>
                </a:cubicBezTo>
                <a:cubicBezTo>
                  <a:pt x="226" y="301"/>
                  <a:pt x="228" y="300"/>
                  <a:pt x="226" y="299"/>
                </a:cubicBezTo>
                <a:cubicBezTo>
                  <a:pt x="228" y="299"/>
                  <a:pt x="226" y="297"/>
                  <a:pt x="229" y="298"/>
                </a:cubicBezTo>
                <a:cubicBezTo>
                  <a:pt x="229" y="298"/>
                  <a:pt x="228" y="299"/>
                  <a:pt x="229" y="299"/>
                </a:cubicBezTo>
                <a:cubicBezTo>
                  <a:pt x="231" y="296"/>
                  <a:pt x="228" y="293"/>
                  <a:pt x="228" y="288"/>
                </a:cubicBezTo>
                <a:cubicBezTo>
                  <a:pt x="229" y="288"/>
                  <a:pt x="230" y="288"/>
                  <a:pt x="230" y="288"/>
                </a:cubicBezTo>
                <a:cubicBezTo>
                  <a:pt x="229" y="288"/>
                  <a:pt x="228" y="287"/>
                  <a:pt x="227" y="286"/>
                </a:cubicBezTo>
                <a:cubicBezTo>
                  <a:pt x="229" y="280"/>
                  <a:pt x="228" y="274"/>
                  <a:pt x="229" y="268"/>
                </a:cubicBezTo>
                <a:cubicBezTo>
                  <a:pt x="229" y="273"/>
                  <a:pt x="232" y="279"/>
                  <a:pt x="232" y="285"/>
                </a:cubicBezTo>
                <a:cubicBezTo>
                  <a:pt x="232" y="287"/>
                  <a:pt x="229" y="290"/>
                  <a:pt x="231" y="290"/>
                </a:cubicBezTo>
                <a:cubicBezTo>
                  <a:pt x="230" y="290"/>
                  <a:pt x="230" y="291"/>
                  <a:pt x="230" y="291"/>
                </a:cubicBezTo>
                <a:cubicBezTo>
                  <a:pt x="230" y="293"/>
                  <a:pt x="231" y="293"/>
                  <a:pt x="230" y="293"/>
                </a:cubicBezTo>
                <a:cubicBezTo>
                  <a:pt x="231" y="294"/>
                  <a:pt x="231" y="295"/>
                  <a:pt x="233" y="294"/>
                </a:cubicBezTo>
                <a:cubicBezTo>
                  <a:pt x="232" y="293"/>
                  <a:pt x="233" y="292"/>
                  <a:pt x="234" y="293"/>
                </a:cubicBezTo>
                <a:cubicBezTo>
                  <a:pt x="233" y="288"/>
                  <a:pt x="235" y="287"/>
                  <a:pt x="232" y="284"/>
                </a:cubicBezTo>
                <a:cubicBezTo>
                  <a:pt x="234" y="284"/>
                  <a:pt x="232" y="282"/>
                  <a:pt x="234" y="282"/>
                </a:cubicBezTo>
                <a:cubicBezTo>
                  <a:pt x="234" y="281"/>
                  <a:pt x="232" y="281"/>
                  <a:pt x="233" y="279"/>
                </a:cubicBezTo>
                <a:cubicBezTo>
                  <a:pt x="233" y="279"/>
                  <a:pt x="234" y="278"/>
                  <a:pt x="234" y="279"/>
                </a:cubicBezTo>
                <a:cubicBezTo>
                  <a:pt x="234" y="277"/>
                  <a:pt x="234" y="275"/>
                  <a:pt x="235" y="274"/>
                </a:cubicBezTo>
                <a:cubicBezTo>
                  <a:pt x="235" y="275"/>
                  <a:pt x="237" y="277"/>
                  <a:pt x="236" y="278"/>
                </a:cubicBezTo>
                <a:cubicBezTo>
                  <a:pt x="238" y="278"/>
                  <a:pt x="237" y="279"/>
                  <a:pt x="239" y="278"/>
                </a:cubicBezTo>
                <a:cubicBezTo>
                  <a:pt x="238" y="280"/>
                  <a:pt x="239" y="279"/>
                  <a:pt x="240" y="279"/>
                </a:cubicBezTo>
                <a:cubicBezTo>
                  <a:pt x="241" y="283"/>
                  <a:pt x="240" y="287"/>
                  <a:pt x="241" y="291"/>
                </a:cubicBezTo>
                <a:cubicBezTo>
                  <a:pt x="241" y="291"/>
                  <a:pt x="240" y="292"/>
                  <a:pt x="241" y="292"/>
                </a:cubicBezTo>
                <a:cubicBezTo>
                  <a:pt x="244" y="290"/>
                  <a:pt x="241" y="284"/>
                  <a:pt x="243" y="280"/>
                </a:cubicBezTo>
                <a:cubicBezTo>
                  <a:pt x="244" y="279"/>
                  <a:pt x="244" y="280"/>
                  <a:pt x="245" y="280"/>
                </a:cubicBezTo>
                <a:cubicBezTo>
                  <a:pt x="243" y="280"/>
                  <a:pt x="245" y="285"/>
                  <a:pt x="245" y="284"/>
                </a:cubicBezTo>
                <a:cubicBezTo>
                  <a:pt x="245" y="283"/>
                  <a:pt x="245" y="281"/>
                  <a:pt x="246" y="281"/>
                </a:cubicBezTo>
                <a:cubicBezTo>
                  <a:pt x="246" y="284"/>
                  <a:pt x="249" y="283"/>
                  <a:pt x="250" y="285"/>
                </a:cubicBezTo>
                <a:cubicBezTo>
                  <a:pt x="249" y="287"/>
                  <a:pt x="249" y="290"/>
                  <a:pt x="247" y="291"/>
                </a:cubicBezTo>
                <a:cubicBezTo>
                  <a:pt x="246" y="292"/>
                  <a:pt x="247" y="292"/>
                  <a:pt x="247" y="294"/>
                </a:cubicBezTo>
                <a:cubicBezTo>
                  <a:pt x="250" y="294"/>
                  <a:pt x="247" y="289"/>
                  <a:pt x="250" y="288"/>
                </a:cubicBezTo>
                <a:cubicBezTo>
                  <a:pt x="249" y="291"/>
                  <a:pt x="251" y="288"/>
                  <a:pt x="251" y="290"/>
                </a:cubicBezTo>
                <a:cubicBezTo>
                  <a:pt x="251" y="291"/>
                  <a:pt x="251" y="293"/>
                  <a:pt x="252" y="294"/>
                </a:cubicBezTo>
                <a:cubicBezTo>
                  <a:pt x="254" y="291"/>
                  <a:pt x="250" y="286"/>
                  <a:pt x="252" y="283"/>
                </a:cubicBezTo>
                <a:cubicBezTo>
                  <a:pt x="250" y="283"/>
                  <a:pt x="251" y="279"/>
                  <a:pt x="252" y="277"/>
                </a:cubicBezTo>
                <a:cubicBezTo>
                  <a:pt x="251" y="279"/>
                  <a:pt x="252" y="279"/>
                  <a:pt x="253" y="279"/>
                </a:cubicBezTo>
                <a:cubicBezTo>
                  <a:pt x="252" y="282"/>
                  <a:pt x="256" y="285"/>
                  <a:pt x="254" y="287"/>
                </a:cubicBezTo>
                <a:cubicBezTo>
                  <a:pt x="255" y="287"/>
                  <a:pt x="257" y="290"/>
                  <a:pt x="255" y="291"/>
                </a:cubicBezTo>
                <a:cubicBezTo>
                  <a:pt x="255" y="290"/>
                  <a:pt x="254" y="290"/>
                  <a:pt x="254" y="289"/>
                </a:cubicBezTo>
                <a:cubicBezTo>
                  <a:pt x="254" y="291"/>
                  <a:pt x="253" y="291"/>
                  <a:pt x="254" y="292"/>
                </a:cubicBezTo>
                <a:cubicBezTo>
                  <a:pt x="255" y="293"/>
                  <a:pt x="255" y="292"/>
                  <a:pt x="256" y="292"/>
                </a:cubicBezTo>
                <a:cubicBezTo>
                  <a:pt x="257" y="294"/>
                  <a:pt x="259" y="295"/>
                  <a:pt x="260" y="298"/>
                </a:cubicBezTo>
                <a:cubicBezTo>
                  <a:pt x="260" y="297"/>
                  <a:pt x="260" y="295"/>
                  <a:pt x="262" y="295"/>
                </a:cubicBezTo>
                <a:cubicBezTo>
                  <a:pt x="262" y="295"/>
                  <a:pt x="262" y="297"/>
                  <a:pt x="264" y="297"/>
                </a:cubicBezTo>
                <a:cubicBezTo>
                  <a:pt x="263" y="296"/>
                  <a:pt x="263" y="294"/>
                  <a:pt x="265" y="293"/>
                </a:cubicBezTo>
                <a:cubicBezTo>
                  <a:pt x="263" y="295"/>
                  <a:pt x="266" y="300"/>
                  <a:pt x="263" y="302"/>
                </a:cubicBezTo>
                <a:cubicBezTo>
                  <a:pt x="264" y="303"/>
                  <a:pt x="264" y="306"/>
                  <a:pt x="266" y="306"/>
                </a:cubicBezTo>
                <a:cubicBezTo>
                  <a:pt x="264" y="301"/>
                  <a:pt x="268" y="299"/>
                  <a:pt x="266" y="295"/>
                </a:cubicBezTo>
                <a:cubicBezTo>
                  <a:pt x="267" y="295"/>
                  <a:pt x="267" y="294"/>
                  <a:pt x="268" y="294"/>
                </a:cubicBezTo>
                <a:cubicBezTo>
                  <a:pt x="268" y="295"/>
                  <a:pt x="267" y="295"/>
                  <a:pt x="267" y="295"/>
                </a:cubicBezTo>
                <a:cubicBezTo>
                  <a:pt x="268" y="296"/>
                  <a:pt x="268" y="295"/>
                  <a:pt x="269" y="295"/>
                </a:cubicBezTo>
                <a:cubicBezTo>
                  <a:pt x="268" y="292"/>
                  <a:pt x="268" y="289"/>
                  <a:pt x="269" y="287"/>
                </a:cubicBezTo>
                <a:cubicBezTo>
                  <a:pt x="270" y="288"/>
                  <a:pt x="270" y="293"/>
                  <a:pt x="270" y="296"/>
                </a:cubicBezTo>
                <a:cubicBezTo>
                  <a:pt x="269" y="296"/>
                  <a:pt x="269" y="296"/>
                  <a:pt x="268" y="296"/>
                </a:cubicBezTo>
                <a:cubicBezTo>
                  <a:pt x="269" y="298"/>
                  <a:pt x="267" y="298"/>
                  <a:pt x="268" y="301"/>
                </a:cubicBezTo>
                <a:cubicBezTo>
                  <a:pt x="268" y="301"/>
                  <a:pt x="267" y="299"/>
                  <a:pt x="266" y="301"/>
                </a:cubicBezTo>
                <a:cubicBezTo>
                  <a:pt x="268" y="301"/>
                  <a:pt x="267" y="304"/>
                  <a:pt x="268" y="304"/>
                </a:cubicBezTo>
                <a:cubicBezTo>
                  <a:pt x="270" y="303"/>
                  <a:pt x="273" y="302"/>
                  <a:pt x="275" y="304"/>
                </a:cubicBezTo>
                <a:cubicBezTo>
                  <a:pt x="276" y="303"/>
                  <a:pt x="273" y="300"/>
                  <a:pt x="276" y="299"/>
                </a:cubicBezTo>
                <a:cubicBezTo>
                  <a:pt x="278" y="301"/>
                  <a:pt x="278" y="305"/>
                  <a:pt x="281" y="304"/>
                </a:cubicBezTo>
                <a:cubicBezTo>
                  <a:pt x="282" y="300"/>
                  <a:pt x="280" y="296"/>
                  <a:pt x="281" y="292"/>
                </a:cubicBezTo>
                <a:cubicBezTo>
                  <a:pt x="282" y="294"/>
                  <a:pt x="282" y="302"/>
                  <a:pt x="283" y="303"/>
                </a:cubicBezTo>
                <a:cubicBezTo>
                  <a:pt x="284" y="301"/>
                  <a:pt x="285" y="303"/>
                  <a:pt x="286" y="303"/>
                </a:cubicBezTo>
                <a:cubicBezTo>
                  <a:pt x="287" y="301"/>
                  <a:pt x="283" y="295"/>
                  <a:pt x="286" y="295"/>
                </a:cubicBezTo>
                <a:cubicBezTo>
                  <a:pt x="287" y="298"/>
                  <a:pt x="286" y="300"/>
                  <a:pt x="287" y="302"/>
                </a:cubicBezTo>
                <a:cubicBezTo>
                  <a:pt x="287" y="301"/>
                  <a:pt x="287" y="301"/>
                  <a:pt x="288" y="301"/>
                </a:cubicBezTo>
                <a:cubicBezTo>
                  <a:pt x="288" y="299"/>
                  <a:pt x="286" y="297"/>
                  <a:pt x="287" y="296"/>
                </a:cubicBezTo>
                <a:cubicBezTo>
                  <a:pt x="288" y="298"/>
                  <a:pt x="289" y="298"/>
                  <a:pt x="289" y="299"/>
                </a:cubicBezTo>
                <a:cubicBezTo>
                  <a:pt x="288" y="295"/>
                  <a:pt x="293" y="296"/>
                  <a:pt x="293" y="293"/>
                </a:cubicBezTo>
                <a:cubicBezTo>
                  <a:pt x="293" y="293"/>
                  <a:pt x="292" y="294"/>
                  <a:pt x="292" y="291"/>
                </a:cubicBezTo>
                <a:cubicBezTo>
                  <a:pt x="294" y="291"/>
                  <a:pt x="294" y="284"/>
                  <a:pt x="292" y="282"/>
                </a:cubicBezTo>
                <a:cubicBezTo>
                  <a:pt x="295" y="279"/>
                  <a:pt x="290" y="272"/>
                  <a:pt x="294" y="267"/>
                </a:cubicBezTo>
                <a:cubicBezTo>
                  <a:pt x="295" y="267"/>
                  <a:pt x="296" y="267"/>
                  <a:pt x="296" y="268"/>
                </a:cubicBezTo>
                <a:cubicBezTo>
                  <a:pt x="297" y="274"/>
                  <a:pt x="296" y="280"/>
                  <a:pt x="298" y="285"/>
                </a:cubicBezTo>
                <a:cubicBezTo>
                  <a:pt x="298" y="281"/>
                  <a:pt x="301" y="281"/>
                  <a:pt x="303" y="279"/>
                </a:cubicBezTo>
                <a:cubicBezTo>
                  <a:pt x="300" y="271"/>
                  <a:pt x="303" y="265"/>
                  <a:pt x="303" y="257"/>
                </a:cubicBezTo>
                <a:cubicBezTo>
                  <a:pt x="305" y="260"/>
                  <a:pt x="302" y="268"/>
                  <a:pt x="306" y="268"/>
                </a:cubicBezTo>
                <a:cubicBezTo>
                  <a:pt x="307" y="266"/>
                  <a:pt x="305" y="264"/>
                  <a:pt x="307" y="262"/>
                </a:cubicBezTo>
                <a:cubicBezTo>
                  <a:pt x="308" y="268"/>
                  <a:pt x="307" y="274"/>
                  <a:pt x="309" y="280"/>
                </a:cubicBezTo>
                <a:cubicBezTo>
                  <a:pt x="310" y="279"/>
                  <a:pt x="312" y="280"/>
                  <a:pt x="313" y="280"/>
                </a:cubicBezTo>
                <a:cubicBezTo>
                  <a:pt x="313" y="278"/>
                  <a:pt x="312" y="275"/>
                  <a:pt x="313" y="275"/>
                </a:cubicBezTo>
                <a:cubicBezTo>
                  <a:pt x="316" y="275"/>
                  <a:pt x="316" y="280"/>
                  <a:pt x="315" y="282"/>
                </a:cubicBezTo>
                <a:cubicBezTo>
                  <a:pt x="317" y="288"/>
                  <a:pt x="316" y="293"/>
                  <a:pt x="317" y="300"/>
                </a:cubicBezTo>
                <a:cubicBezTo>
                  <a:pt x="316" y="299"/>
                  <a:pt x="316" y="301"/>
                  <a:pt x="315" y="301"/>
                </a:cubicBezTo>
                <a:cubicBezTo>
                  <a:pt x="316" y="300"/>
                  <a:pt x="314" y="298"/>
                  <a:pt x="314" y="300"/>
                </a:cubicBezTo>
                <a:cubicBezTo>
                  <a:pt x="314" y="303"/>
                  <a:pt x="318" y="304"/>
                  <a:pt x="319" y="308"/>
                </a:cubicBezTo>
                <a:cubicBezTo>
                  <a:pt x="322" y="310"/>
                  <a:pt x="325" y="303"/>
                  <a:pt x="322" y="300"/>
                </a:cubicBezTo>
                <a:cubicBezTo>
                  <a:pt x="322" y="299"/>
                  <a:pt x="323" y="298"/>
                  <a:pt x="324" y="298"/>
                </a:cubicBezTo>
                <a:cubicBezTo>
                  <a:pt x="326" y="300"/>
                  <a:pt x="325" y="303"/>
                  <a:pt x="329" y="304"/>
                </a:cubicBezTo>
                <a:cubicBezTo>
                  <a:pt x="328" y="301"/>
                  <a:pt x="330" y="300"/>
                  <a:pt x="329" y="297"/>
                </a:cubicBezTo>
                <a:cubicBezTo>
                  <a:pt x="331" y="297"/>
                  <a:pt x="331" y="297"/>
                  <a:pt x="333" y="297"/>
                </a:cubicBezTo>
                <a:cubicBezTo>
                  <a:pt x="333" y="299"/>
                  <a:pt x="329" y="302"/>
                  <a:pt x="333" y="303"/>
                </a:cubicBezTo>
                <a:cubicBezTo>
                  <a:pt x="335" y="302"/>
                  <a:pt x="334" y="300"/>
                  <a:pt x="333" y="299"/>
                </a:cubicBezTo>
                <a:cubicBezTo>
                  <a:pt x="335" y="299"/>
                  <a:pt x="333" y="292"/>
                  <a:pt x="332" y="292"/>
                </a:cubicBezTo>
                <a:cubicBezTo>
                  <a:pt x="332" y="290"/>
                  <a:pt x="332" y="290"/>
                  <a:pt x="332" y="290"/>
                </a:cubicBezTo>
                <a:cubicBezTo>
                  <a:pt x="332" y="290"/>
                  <a:pt x="332" y="291"/>
                  <a:pt x="333" y="291"/>
                </a:cubicBezTo>
                <a:cubicBezTo>
                  <a:pt x="332" y="290"/>
                  <a:pt x="334" y="289"/>
                  <a:pt x="333" y="288"/>
                </a:cubicBezTo>
                <a:cubicBezTo>
                  <a:pt x="333" y="289"/>
                  <a:pt x="332" y="290"/>
                  <a:pt x="332" y="290"/>
                </a:cubicBezTo>
                <a:cubicBezTo>
                  <a:pt x="332" y="287"/>
                  <a:pt x="331" y="287"/>
                  <a:pt x="332" y="285"/>
                </a:cubicBezTo>
                <a:cubicBezTo>
                  <a:pt x="333" y="286"/>
                  <a:pt x="334" y="289"/>
                  <a:pt x="334" y="288"/>
                </a:cubicBezTo>
                <a:cubicBezTo>
                  <a:pt x="335" y="286"/>
                  <a:pt x="333" y="287"/>
                  <a:pt x="333" y="285"/>
                </a:cubicBezTo>
                <a:cubicBezTo>
                  <a:pt x="334" y="285"/>
                  <a:pt x="334" y="285"/>
                  <a:pt x="334" y="285"/>
                </a:cubicBezTo>
                <a:cubicBezTo>
                  <a:pt x="336" y="290"/>
                  <a:pt x="335" y="295"/>
                  <a:pt x="335" y="300"/>
                </a:cubicBezTo>
                <a:cubicBezTo>
                  <a:pt x="336" y="300"/>
                  <a:pt x="338" y="301"/>
                  <a:pt x="338" y="299"/>
                </a:cubicBezTo>
                <a:cubicBezTo>
                  <a:pt x="335" y="298"/>
                  <a:pt x="337" y="291"/>
                  <a:pt x="336" y="289"/>
                </a:cubicBezTo>
                <a:cubicBezTo>
                  <a:pt x="339" y="288"/>
                  <a:pt x="337" y="290"/>
                  <a:pt x="338" y="291"/>
                </a:cubicBezTo>
                <a:cubicBezTo>
                  <a:pt x="338" y="290"/>
                  <a:pt x="338" y="288"/>
                  <a:pt x="339" y="289"/>
                </a:cubicBezTo>
                <a:cubicBezTo>
                  <a:pt x="341" y="289"/>
                  <a:pt x="340" y="291"/>
                  <a:pt x="342" y="291"/>
                </a:cubicBezTo>
                <a:cubicBezTo>
                  <a:pt x="341" y="289"/>
                  <a:pt x="343" y="290"/>
                  <a:pt x="344" y="291"/>
                </a:cubicBezTo>
                <a:cubicBezTo>
                  <a:pt x="344" y="289"/>
                  <a:pt x="345" y="288"/>
                  <a:pt x="346" y="287"/>
                </a:cubicBezTo>
                <a:cubicBezTo>
                  <a:pt x="346" y="288"/>
                  <a:pt x="346" y="289"/>
                  <a:pt x="347" y="289"/>
                </a:cubicBezTo>
                <a:cubicBezTo>
                  <a:pt x="346" y="288"/>
                  <a:pt x="347" y="287"/>
                  <a:pt x="348" y="288"/>
                </a:cubicBezTo>
                <a:cubicBezTo>
                  <a:pt x="344" y="292"/>
                  <a:pt x="349" y="297"/>
                  <a:pt x="349" y="302"/>
                </a:cubicBezTo>
                <a:cubicBezTo>
                  <a:pt x="351" y="300"/>
                  <a:pt x="351" y="303"/>
                  <a:pt x="352" y="305"/>
                </a:cubicBezTo>
                <a:cubicBezTo>
                  <a:pt x="352" y="302"/>
                  <a:pt x="356" y="303"/>
                  <a:pt x="356" y="304"/>
                </a:cubicBezTo>
                <a:cubicBezTo>
                  <a:pt x="357" y="302"/>
                  <a:pt x="357" y="298"/>
                  <a:pt x="355" y="296"/>
                </a:cubicBezTo>
                <a:cubicBezTo>
                  <a:pt x="354" y="298"/>
                  <a:pt x="356" y="301"/>
                  <a:pt x="354" y="302"/>
                </a:cubicBezTo>
                <a:cubicBezTo>
                  <a:pt x="352" y="298"/>
                  <a:pt x="349" y="289"/>
                  <a:pt x="357" y="293"/>
                </a:cubicBezTo>
                <a:cubicBezTo>
                  <a:pt x="357" y="296"/>
                  <a:pt x="360" y="296"/>
                  <a:pt x="361" y="298"/>
                </a:cubicBezTo>
                <a:cubicBezTo>
                  <a:pt x="360" y="298"/>
                  <a:pt x="361" y="301"/>
                  <a:pt x="360" y="302"/>
                </a:cubicBezTo>
                <a:cubicBezTo>
                  <a:pt x="365" y="305"/>
                  <a:pt x="370" y="303"/>
                  <a:pt x="373" y="301"/>
                </a:cubicBezTo>
                <a:cubicBezTo>
                  <a:pt x="374" y="303"/>
                  <a:pt x="375" y="302"/>
                  <a:pt x="376" y="303"/>
                </a:cubicBezTo>
                <a:cubicBezTo>
                  <a:pt x="376" y="301"/>
                  <a:pt x="377" y="303"/>
                  <a:pt x="378" y="303"/>
                </a:cubicBezTo>
                <a:cubicBezTo>
                  <a:pt x="380" y="301"/>
                  <a:pt x="378" y="301"/>
                  <a:pt x="378" y="299"/>
                </a:cubicBezTo>
                <a:cubicBezTo>
                  <a:pt x="380" y="299"/>
                  <a:pt x="381" y="300"/>
                  <a:pt x="381" y="299"/>
                </a:cubicBezTo>
                <a:cubicBezTo>
                  <a:pt x="380" y="299"/>
                  <a:pt x="380" y="297"/>
                  <a:pt x="379" y="297"/>
                </a:cubicBezTo>
                <a:cubicBezTo>
                  <a:pt x="381" y="297"/>
                  <a:pt x="380" y="295"/>
                  <a:pt x="381" y="295"/>
                </a:cubicBezTo>
                <a:cubicBezTo>
                  <a:pt x="382" y="299"/>
                  <a:pt x="383" y="302"/>
                  <a:pt x="384" y="305"/>
                </a:cubicBezTo>
                <a:cubicBezTo>
                  <a:pt x="387" y="306"/>
                  <a:pt x="391" y="306"/>
                  <a:pt x="393" y="304"/>
                </a:cubicBezTo>
                <a:cubicBezTo>
                  <a:pt x="394" y="305"/>
                  <a:pt x="393" y="307"/>
                  <a:pt x="395" y="307"/>
                </a:cubicBezTo>
                <a:cubicBezTo>
                  <a:pt x="395" y="305"/>
                  <a:pt x="397" y="306"/>
                  <a:pt x="398" y="306"/>
                </a:cubicBezTo>
                <a:cubicBezTo>
                  <a:pt x="398" y="304"/>
                  <a:pt x="398" y="304"/>
                  <a:pt x="399" y="305"/>
                </a:cubicBezTo>
                <a:cubicBezTo>
                  <a:pt x="399" y="302"/>
                  <a:pt x="399" y="303"/>
                  <a:pt x="397" y="301"/>
                </a:cubicBezTo>
                <a:cubicBezTo>
                  <a:pt x="399" y="301"/>
                  <a:pt x="396" y="299"/>
                  <a:pt x="397" y="297"/>
                </a:cubicBezTo>
                <a:cubicBezTo>
                  <a:pt x="397" y="297"/>
                  <a:pt x="398" y="296"/>
                  <a:pt x="399" y="296"/>
                </a:cubicBezTo>
                <a:cubicBezTo>
                  <a:pt x="399" y="298"/>
                  <a:pt x="399" y="300"/>
                  <a:pt x="399" y="302"/>
                </a:cubicBezTo>
                <a:cubicBezTo>
                  <a:pt x="402" y="301"/>
                  <a:pt x="402" y="304"/>
                  <a:pt x="403" y="304"/>
                </a:cubicBezTo>
                <a:cubicBezTo>
                  <a:pt x="404" y="303"/>
                  <a:pt x="402" y="302"/>
                  <a:pt x="403" y="302"/>
                </a:cubicBezTo>
                <a:cubicBezTo>
                  <a:pt x="404" y="303"/>
                  <a:pt x="406" y="302"/>
                  <a:pt x="406" y="304"/>
                </a:cubicBezTo>
                <a:cubicBezTo>
                  <a:pt x="408" y="304"/>
                  <a:pt x="407" y="302"/>
                  <a:pt x="409" y="303"/>
                </a:cubicBezTo>
                <a:cubicBezTo>
                  <a:pt x="410" y="299"/>
                  <a:pt x="406" y="298"/>
                  <a:pt x="407" y="295"/>
                </a:cubicBezTo>
                <a:cubicBezTo>
                  <a:pt x="409" y="296"/>
                  <a:pt x="409" y="296"/>
                  <a:pt x="410" y="295"/>
                </a:cubicBezTo>
                <a:cubicBezTo>
                  <a:pt x="410" y="296"/>
                  <a:pt x="412" y="295"/>
                  <a:pt x="412" y="296"/>
                </a:cubicBezTo>
                <a:cubicBezTo>
                  <a:pt x="411" y="297"/>
                  <a:pt x="413" y="300"/>
                  <a:pt x="413" y="301"/>
                </a:cubicBezTo>
                <a:cubicBezTo>
                  <a:pt x="414" y="300"/>
                  <a:pt x="415" y="297"/>
                  <a:pt x="416" y="298"/>
                </a:cubicBezTo>
                <a:cubicBezTo>
                  <a:pt x="416" y="299"/>
                  <a:pt x="415" y="299"/>
                  <a:pt x="416" y="301"/>
                </a:cubicBezTo>
                <a:cubicBezTo>
                  <a:pt x="417" y="301"/>
                  <a:pt x="417" y="300"/>
                  <a:pt x="418" y="300"/>
                </a:cubicBezTo>
                <a:cubicBezTo>
                  <a:pt x="418" y="305"/>
                  <a:pt x="426" y="304"/>
                  <a:pt x="425" y="302"/>
                </a:cubicBezTo>
                <a:cubicBezTo>
                  <a:pt x="426" y="304"/>
                  <a:pt x="426" y="304"/>
                  <a:pt x="428" y="305"/>
                </a:cubicBezTo>
                <a:cubicBezTo>
                  <a:pt x="429" y="303"/>
                  <a:pt x="431" y="301"/>
                  <a:pt x="432" y="303"/>
                </a:cubicBezTo>
                <a:cubicBezTo>
                  <a:pt x="433" y="302"/>
                  <a:pt x="433" y="301"/>
                  <a:pt x="435" y="300"/>
                </a:cubicBezTo>
                <a:cubicBezTo>
                  <a:pt x="436" y="303"/>
                  <a:pt x="436" y="300"/>
                  <a:pt x="438" y="300"/>
                </a:cubicBezTo>
                <a:cubicBezTo>
                  <a:pt x="438" y="301"/>
                  <a:pt x="437" y="303"/>
                  <a:pt x="439" y="303"/>
                </a:cubicBezTo>
                <a:cubicBezTo>
                  <a:pt x="439" y="301"/>
                  <a:pt x="440" y="304"/>
                  <a:pt x="441" y="304"/>
                </a:cubicBezTo>
                <a:cubicBezTo>
                  <a:pt x="441" y="303"/>
                  <a:pt x="442" y="301"/>
                  <a:pt x="444" y="300"/>
                </a:cubicBezTo>
                <a:cubicBezTo>
                  <a:pt x="444" y="296"/>
                  <a:pt x="440" y="291"/>
                  <a:pt x="443" y="286"/>
                </a:cubicBezTo>
                <a:cubicBezTo>
                  <a:pt x="443" y="287"/>
                  <a:pt x="444" y="290"/>
                  <a:pt x="445" y="289"/>
                </a:cubicBezTo>
                <a:cubicBezTo>
                  <a:pt x="445" y="287"/>
                  <a:pt x="443" y="282"/>
                  <a:pt x="445" y="281"/>
                </a:cubicBezTo>
                <a:cubicBezTo>
                  <a:pt x="447" y="287"/>
                  <a:pt x="445" y="292"/>
                  <a:pt x="448" y="296"/>
                </a:cubicBezTo>
                <a:cubicBezTo>
                  <a:pt x="448" y="294"/>
                  <a:pt x="447" y="291"/>
                  <a:pt x="448" y="291"/>
                </a:cubicBezTo>
                <a:cubicBezTo>
                  <a:pt x="449" y="294"/>
                  <a:pt x="448" y="291"/>
                  <a:pt x="450" y="291"/>
                </a:cubicBezTo>
                <a:cubicBezTo>
                  <a:pt x="450" y="293"/>
                  <a:pt x="449" y="295"/>
                  <a:pt x="451" y="297"/>
                </a:cubicBezTo>
                <a:cubicBezTo>
                  <a:pt x="451" y="294"/>
                  <a:pt x="452" y="298"/>
                  <a:pt x="453" y="294"/>
                </a:cubicBezTo>
                <a:cubicBezTo>
                  <a:pt x="453" y="296"/>
                  <a:pt x="454" y="297"/>
                  <a:pt x="454" y="300"/>
                </a:cubicBezTo>
                <a:cubicBezTo>
                  <a:pt x="455" y="300"/>
                  <a:pt x="455" y="299"/>
                  <a:pt x="456" y="298"/>
                </a:cubicBezTo>
                <a:cubicBezTo>
                  <a:pt x="456" y="300"/>
                  <a:pt x="457" y="303"/>
                  <a:pt x="457" y="301"/>
                </a:cubicBezTo>
                <a:cubicBezTo>
                  <a:pt x="457" y="300"/>
                  <a:pt x="455" y="296"/>
                  <a:pt x="457" y="296"/>
                </a:cubicBezTo>
                <a:cubicBezTo>
                  <a:pt x="456" y="300"/>
                  <a:pt x="459" y="302"/>
                  <a:pt x="462" y="305"/>
                </a:cubicBezTo>
                <a:cubicBezTo>
                  <a:pt x="462" y="303"/>
                  <a:pt x="464" y="303"/>
                  <a:pt x="464" y="302"/>
                </a:cubicBezTo>
                <a:cubicBezTo>
                  <a:pt x="465" y="302"/>
                  <a:pt x="468" y="304"/>
                  <a:pt x="468" y="303"/>
                </a:cubicBezTo>
                <a:cubicBezTo>
                  <a:pt x="468" y="299"/>
                  <a:pt x="466" y="293"/>
                  <a:pt x="467" y="288"/>
                </a:cubicBezTo>
                <a:cubicBezTo>
                  <a:pt x="468" y="290"/>
                  <a:pt x="469" y="291"/>
                  <a:pt x="468" y="293"/>
                </a:cubicBezTo>
                <a:cubicBezTo>
                  <a:pt x="470" y="292"/>
                  <a:pt x="470" y="293"/>
                  <a:pt x="471" y="293"/>
                </a:cubicBezTo>
                <a:cubicBezTo>
                  <a:pt x="471" y="288"/>
                  <a:pt x="470" y="282"/>
                  <a:pt x="471" y="278"/>
                </a:cubicBezTo>
                <a:cubicBezTo>
                  <a:pt x="471" y="279"/>
                  <a:pt x="472" y="280"/>
                  <a:pt x="474" y="280"/>
                </a:cubicBezTo>
                <a:cubicBezTo>
                  <a:pt x="474" y="273"/>
                  <a:pt x="472" y="262"/>
                  <a:pt x="474" y="253"/>
                </a:cubicBezTo>
                <a:cubicBezTo>
                  <a:pt x="474" y="260"/>
                  <a:pt x="474" y="264"/>
                  <a:pt x="476" y="269"/>
                </a:cubicBezTo>
                <a:cubicBezTo>
                  <a:pt x="474" y="274"/>
                  <a:pt x="477" y="280"/>
                  <a:pt x="475" y="283"/>
                </a:cubicBezTo>
                <a:cubicBezTo>
                  <a:pt x="477" y="286"/>
                  <a:pt x="477" y="290"/>
                  <a:pt x="477" y="294"/>
                </a:cubicBezTo>
                <a:cubicBezTo>
                  <a:pt x="477" y="294"/>
                  <a:pt x="478" y="295"/>
                  <a:pt x="478" y="293"/>
                </a:cubicBezTo>
                <a:cubicBezTo>
                  <a:pt x="478" y="293"/>
                  <a:pt x="478" y="292"/>
                  <a:pt x="479" y="292"/>
                </a:cubicBezTo>
                <a:cubicBezTo>
                  <a:pt x="479" y="292"/>
                  <a:pt x="477" y="290"/>
                  <a:pt x="479" y="289"/>
                </a:cubicBezTo>
                <a:cubicBezTo>
                  <a:pt x="481" y="293"/>
                  <a:pt x="478" y="295"/>
                  <a:pt x="480" y="299"/>
                </a:cubicBezTo>
                <a:cubicBezTo>
                  <a:pt x="480" y="299"/>
                  <a:pt x="480" y="298"/>
                  <a:pt x="479" y="299"/>
                </a:cubicBezTo>
                <a:cubicBezTo>
                  <a:pt x="481" y="301"/>
                  <a:pt x="481" y="305"/>
                  <a:pt x="483" y="307"/>
                </a:cubicBezTo>
                <a:cubicBezTo>
                  <a:pt x="484" y="304"/>
                  <a:pt x="481" y="301"/>
                  <a:pt x="484" y="300"/>
                </a:cubicBezTo>
                <a:cubicBezTo>
                  <a:pt x="483" y="297"/>
                  <a:pt x="481" y="295"/>
                  <a:pt x="483" y="293"/>
                </a:cubicBezTo>
                <a:cubicBezTo>
                  <a:pt x="483" y="295"/>
                  <a:pt x="484" y="297"/>
                  <a:pt x="485" y="298"/>
                </a:cubicBezTo>
                <a:cubicBezTo>
                  <a:pt x="485" y="298"/>
                  <a:pt x="485" y="298"/>
                  <a:pt x="486" y="298"/>
                </a:cubicBezTo>
                <a:cubicBezTo>
                  <a:pt x="486" y="299"/>
                  <a:pt x="486" y="300"/>
                  <a:pt x="488" y="302"/>
                </a:cubicBezTo>
                <a:cubicBezTo>
                  <a:pt x="487" y="299"/>
                  <a:pt x="487" y="297"/>
                  <a:pt x="486" y="295"/>
                </a:cubicBezTo>
                <a:cubicBezTo>
                  <a:pt x="486" y="295"/>
                  <a:pt x="486" y="297"/>
                  <a:pt x="486" y="297"/>
                </a:cubicBezTo>
                <a:cubicBezTo>
                  <a:pt x="485" y="296"/>
                  <a:pt x="485" y="296"/>
                  <a:pt x="485" y="295"/>
                </a:cubicBezTo>
                <a:cubicBezTo>
                  <a:pt x="487" y="296"/>
                  <a:pt x="486" y="294"/>
                  <a:pt x="487" y="294"/>
                </a:cubicBezTo>
                <a:cubicBezTo>
                  <a:pt x="486" y="292"/>
                  <a:pt x="485" y="289"/>
                  <a:pt x="486" y="288"/>
                </a:cubicBezTo>
                <a:cubicBezTo>
                  <a:pt x="487" y="288"/>
                  <a:pt x="486" y="289"/>
                  <a:pt x="487" y="290"/>
                </a:cubicBezTo>
                <a:cubicBezTo>
                  <a:pt x="488" y="286"/>
                  <a:pt x="485" y="288"/>
                  <a:pt x="484" y="285"/>
                </a:cubicBezTo>
                <a:cubicBezTo>
                  <a:pt x="485" y="281"/>
                  <a:pt x="484" y="281"/>
                  <a:pt x="485" y="278"/>
                </a:cubicBezTo>
                <a:cubicBezTo>
                  <a:pt x="488" y="282"/>
                  <a:pt x="488" y="289"/>
                  <a:pt x="487" y="291"/>
                </a:cubicBezTo>
                <a:cubicBezTo>
                  <a:pt x="488" y="290"/>
                  <a:pt x="488" y="292"/>
                  <a:pt x="487" y="293"/>
                </a:cubicBezTo>
                <a:cubicBezTo>
                  <a:pt x="489" y="293"/>
                  <a:pt x="488" y="291"/>
                  <a:pt x="489" y="291"/>
                </a:cubicBezTo>
                <a:cubicBezTo>
                  <a:pt x="489" y="293"/>
                  <a:pt x="490" y="292"/>
                  <a:pt x="490" y="293"/>
                </a:cubicBezTo>
                <a:cubicBezTo>
                  <a:pt x="489" y="295"/>
                  <a:pt x="490" y="303"/>
                  <a:pt x="492" y="303"/>
                </a:cubicBezTo>
                <a:cubicBezTo>
                  <a:pt x="492" y="301"/>
                  <a:pt x="492" y="298"/>
                  <a:pt x="493" y="301"/>
                </a:cubicBezTo>
                <a:cubicBezTo>
                  <a:pt x="493" y="299"/>
                  <a:pt x="492" y="295"/>
                  <a:pt x="491" y="298"/>
                </a:cubicBezTo>
                <a:cubicBezTo>
                  <a:pt x="491" y="295"/>
                  <a:pt x="493" y="292"/>
                  <a:pt x="489" y="290"/>
                </a:cubicBezTo>
                <a:cubicBezTo>
                  <a:pt x="490" y="290"/>
                  <a:pt x="491" y="291"/>
                  <a:pt x="491" y="290"/>
                </a:cubicBezTo>
                <a:cubicBezTo>
                  <a:pt x="490" y="288"/>
                  <a:pt x="489" y="290"/>
                  <a:pt x="489" y="288"/>
                </a:cubicBezTo>
                <a:cubicBezTo>
                  <a:pt x="491" y="282"/>
                  <a:pt x="487" y="277"/>
                  <a:pt x="490" y="271"/>
                </a:cubicBezTo>
                <a:cubicBezTo>
                  <a:pt x="490" y="272"/>
                  <a:pt x="489" y="275"/>
                  <a:pt x="491" y="274"/>
                </a:cubicBezTo>
                <a:cubicBezTo>
                  <a:pt x="489" y="271"/>
                  <a:pt x="491" y="268"/>
                  <a:pt x="491" y="266"/>
                </a:cubicBezTo>
                <a:cubicBezTo>
                  <a:pt x="492" y="260"/>
                  <a:pt x="489" y="254"/>
                  <a:pt x="492" y="248"/>
                </a:cubicBezTo>
                <a:cubicBezTo>
                  <a:pt x="492" y="257"/>
                  <a:pt x="492" y="269"/>
                  <a:pt x="497" y="275"/>
                </a:cubicBezTo>
                <a:cubicBezTo>
                  <a:pt x="495" y="270"/>
                  <a:pt x="497" y="266"/>
                  <a:pt x="495" y="260"/>
                </a:cubicBezTo>
                <a:cubicBezTo>
                  <a:pt x="495" y="260"/>
                  <a:pt x="494" y="262"/>
                  <a:pt x="494" y="261"/>
                </a:cubicBezTo>
                <a:cubicBezTo>
                  <a:pt x="495" y="259"/>
                  <a:pt x="495" y="259"/>
                  <a:pt x="496" y="259"/>
                </a:cubicBezTo>
                <a:cubicBezTo>
                  <a:pt x="496" y="257"/>
                  <a:pt x="495" y="254"/>
                  <a:pt x="497" y="253"/>
                </a:cubicBezTo>
                <a:cubicBezTo>
                  <a:pt x="498" y="255"/>
                  <a:pt x="496" y="257"/>
                  <a:pt x="498" y="258"/>
                </a:cubicBezTo>
                <a:cubicBezTo>
                  <a:pt x="499" y="256"/>
                  <a:pt x="498" y="253"/>
                  <a:pt x="498" y="251"/>
                </a:cubicBezTo>
                <a:cubicBezTo>
                  <a:pt x="499" y="252"/>
                  <a:pt x="501" y="250"/>
                  <a:pt x="499" y="250"/>
                </a:cubicBezTo>
                <a:cubicBezTo>
                  <a:pt x="499" y="249"/>
                  <a:pt x="499" y="245"/>
                  <a:pt x="499" y="242"/>
                </a:cubicBezTo>
                <a:cubicBezTo>
                  <a:pt x="499" y="242"/>
                  <a:pt x="499" y="242"/>
                  <a:pt x="499" y="242"/>
                </a:cubicBezTo>
                <a:cubicBezTo>
                  <a:pt x="499" y="238"/>
                  <a:pt x="499" y="239"/>
                  <a:pt x="501" y="235"/>
                </a:cubicBezTo>
                <a:cubicBezTo>
                  <a:pt x="501" y="236"/>
                  <a:pt x="501" y="236"/>
                  <a:pt x="502" y="236"/>
                </a:cubicBezTo>
                <a:cubicBezTo>
                  <a:pt x="499" y="240"/>
                  <a:pt x="504" y="238"/>
                  <a:pt x="502" y="241"/>
                </a:cubicBezTo>
                <a:cubicBezTo>
                  <a:pt x="504" y="242"/>
                  <a:pt x="503" y="243"/>
                  <a:pt x="503" y="245"/>
                </a:cubicBezTo>
                <a:cubicBezTo>
                  <a:pt x="501" y="244"/>
                  <a:pt x="501" y="246"/>
                  <a:pt x="500" y="244"/>
                </a:cubicBezTo>
                <a:cubicBezTo>
                  <a:pt x="501" y="246"/>
                  <a:pt x="503" y="250"/>
                  <a:pt x="501" y="252"/>
                </a:cubicBezTo>
                <a:cubicBezTo>
                  <a:pt x="502" y="257"/>
                  <a:pt x="505" y="262"/>
                  <a:pt x="503" y="269"/>
                </a:cubicBezTo>
                <a:cubicBezTo>
                  <a:pt x="504" y="269"/>
                  <a:pt x="505" y="269"/>
                  <a:pt x="505" y="269"/>
                </a:cubicBezTo>
                <a:cubicBezTo>
                  <a:pt x="505" y="270"/>
                  <a:pt x="506" y="272"/>
                  <a:pt x="505" y="272"/>
                </a:cubicBezTo>
                <a:cubicBezTo>
                  <a:pt x="504" y="271"/>
                  <a:pt x="505" y="269"/>
                  <a:pt x="503" y="269"/>
                </a:cubicBezTo>
                <a:cubicBezTo>
                  <a:pt x="505" y="271"/>
                  <a:pt x="503" y="274"/>
                  <a:pt x="505" y="273"/>
                </a:cubicBezTo>
                <a:cubicBezTo>
                  <a:pt x="503" y="276"/>
                  <a:pt x="505" y="280"/>
                  <a:pt x="504" y="281"/>
                </a:cubicBezTo>
                <a:cubicBezTo>
                  <a:pt x="505" y="281"/>
                  <a:pt x="505" y="280"/>
                  <a:pt x="506" y="280"/>
                </a:cubicBezTo>
                <a:cubicBezTo>
                  <a:pt x="506" y="285"/>
                  <a:pt x="509" y="286"/>
                  <a:pt x="510" y="290"/>
                </a:cubicBezTo>
                <a:cubicBezTo>
                  <a:pt x="508" y="290"/>
                  <a:pt x="511" y="296"/>
                  <a:pt x="512" y="295"/>
                </a:cubicBezTo>
                <a:cubicBezTo>
                  <a:pt x="512" y="294"/>
                  <a:pt x="513" y="291"/>
                  <a:pt x="510" y="290"/>
                </a:cubicBezTo>
                <a:cubicBezTo>
                  <a:pt x="512" y="289"/>
                  <a:pt x="511" y="288"/>
                  <a:pt x="512" y="286"/>
                </a:cubicBezTo>
                <a:cubicBezTo>
                  <a:pt x="512" y="288"/>
                  <a:pt x="512" y="287"/>
                  <a:pt x="513" y="287"/>
                </a:cubicBezTo>
                <a:cubicBezTo>
                  <a:pt x="513" y="290"/>
                  <a:pt x="513" y="290"/>
                  <a:pt x="513" y="290"/>
                </a:cubicBezTo>
                <a:cubicBezTo>
                  <a:pt x="516" y="290"/>
                  <a:pt x="513" y="288"/>
                  <a:pt x="515" y="287"/>
                </a:cubicBezTo>
                <a:cubicBezTo>
                  <a:pt x="515" y="289"/>
                  <a:pt x="514" y="289"/>
                  <a:pt x="516" y="290"/>
                </a:cubicBezTo>
                <a:cubicBezTo>
                  <a:pt x="516" y="287"/>
                  <a:pt x="517" y="291"/>
                  <a:pt x="518" y="292"/>
                </a:cubicBezTo>
                <a:cubicBezTo>
                  <a:pt x="517" y="292"/>
                  <a:pt x="516" y="291"/>
                  <a:pt x="517" y="292"/>
                </a:cubicBezTo>
                <a:cubicBezTo>
                  <a:pt x="517" y="293"/>
                  <a:pt x="520" y="293"/>
                  <a:pt x="520" y="291"/>
                </a:cubicBezTo>
                <a:cubicBezTo>
                  <a:pt x="519" y="290"/>
                  <a:pt x="518" y="292"/>
                  <a:pt x="518" y="290"/>
                </a:cubicBezTo>
                <a:cubicBezTo>
                  <a:pt x="519" y="289"/>
                  <a:pt x="519" y="288"/>
                  <a:pt x="520" y="289"/>
                </a:cubicBezTo>
                <a:cubicBezTo>
                  <a:pt x="519" y="287"/>
                  <a:pt x="518" y="283"/>
                  <a:pt x="518" y="280"/>
                </a:cubicBezTo>
                <a:cubicBezTo>
                  <a:pt x="521" y="279"/>
                  <a:pt x="515" y="269"/>
                  <a:pt x="520" y="267"/>
                </a:cubicBezTo>
                <a:cubicBezTo>
                  <a:pt x="521" y="268"/>
                  <a:pt x="523" y="269"/>
                  <a:pt x="525" y="270"/>
                </a:cubicBezTo>
                <a:cubicBezTo>
                  <a:pt x="526" y="269"/>
                  <a:pt x="525" y="266"/>
                  <a:pt x="527" y="266"/>
                </a:cubicBezTo>
                <a:cubicBezTo>
                  <a:pt x="527" y="271"/>
                  <a:pt x="528" y="279"/>
                  <a:pt x="529" y="281"/>
                </a:cubicBezTo>
                <a:cubicBezTo>
                  <a:pt x="529" y="277"/>
                  <a:pt x="529" y="276"/>
                  <a:pt x="528" y="273"/>
                </a:cubicBezTo>
                <a:cubicBezTo>
                  <a:pt x="529" y="273"/>
                  <a:pt x="530" y="275"/>
                  <a:pt x="530" y="273"/>
                </a:cubicBezTo>
                <a:cubicBezTo>
                  <a:pt x="529" y="272"/>
                  <a:pt x="530" y="271"/>
                  <a:pt x="529" y="269"/>
                </a:cubicBezTo>
                <a:cubicBezTo>
                  <a:pt x="532" y="268"/>
                  <a:pt x="532" y="263"/>
                  <a:pt x="530" y="261"/>
                </a:cubicBezTo>
                <a:cubicBezTo>
                  <a:pt x="532" y="261"/>
                  <a:pt x="530" y="258"/>
                  <a:pt x="532" y="259"/>
                </a:cubicBezTo>
                <a:cubicBezTo>
                  <a:pt x="530" y="248"/>
                  <a:pt x="532" y="240"/>
                  <a:pt x="532" y="230"/>
                </a:cubicBezTo>
                <a:cubicBezTo>
                  <a:pt x="532" y="230"/>
                  <a:pt x="533" y="231"/>
                  <a:pt x="533" y="230"/>
                </a:cubicBezTo>
                <a:cubicBezTo>
                  <a:pt x="531" y="228"/>
                  <a:pt x="533" y="225"/>
                  <a:pt x="533" y="220"/>
                </a:cubicBezTo>
                <a:cubicBezTo>
                  <a:pt x="533" y="218"/>
                  <a:pt x="531" y="211"/>
                  <a:pt x="533" y="210"/>
                </a:cubicBezTo>
                <a:cubicBezTo>
                  <a:pt x="533" y="210"/>
                  <a:pt x="534" y="212"/>
                  <a:pt x="534" y="211"/>
                </a:cubicBezTo>
                <a:cubicBezTo>
                  <a:pt x="536" y="206"/>
                  <a:pt x="535" y="202"/>
                  <a:pt x="534" y="198"/>
                </a:cubicBezTo>
                <a:cubicBezTo>
                  <a:pt x="536" y="195"/>
                  <a:pt x="536" y="191"/>
                  <a:pt x="534" y="188"/>
                </a:cubicBezTo>
                <a:cubicBezTo>
                  <a:pt x="534" y="188"/>
                  <a:pt x="535" y="188"/>
                  <a:pt x="535" y="187"/>
                </a:cubicBezTo>
                <a:cubicBezTo>
                  <a:pt x="535" y="187"/>
                  <a:pt x="533" y="187"/>
                  <a:pt x="534" y="186"/>
                </a:cubicBezTo>
                <a:cubicBezTo>
                  <a:pt x="535" y="185"/>
                  <a:pt x="534" y="182"/>
                  <a:pt x="535" y="181"/>
                </a:cubicBezTo>
                <a:cubicBezTo>
                  <a:pt x="532" y="177"/>
                  <a:pt x="538" y="169"/>
                  <a:pt x="533" y="164"/>
                </a:cubicBezTo>
                <a:cubicBezTo>
                  <a:pt x="534" y="164"/>
                  <a:pt x="533" y="162"/>
                  <a:pt x="535" y="164"/>
                </a:cubicBezTo>
                <a:cubicBezTo>
                  <a:pt x="536" y="163"/>
                  <a:pt x="534" y="162"/>
                  <a:pt x="535" y="161"/>
                </a:cubicBezTo>
                <a:cubicBezTo>
                  <a:pt x="535" y="161"/>
                  <a:pt x="534" y="161"/>
                  <a:pt x="534" y="160"/>
                </a:cubicBezTo>
                <a:cubicBezTo>
                  <a:pt x="533" y="159"/>
                  <a:pt x="533" y="158"/>
                  <a:pt x="535" y="158"/>
                </a:cubicBezTo>
                <a:cubicBezTo>
                  <a:pt x="535" y="146"/>
                  <a:pt x="536" y="137"/>
                  <a:pt x="535" y="129"/>
                </a:cubicBezTo>
                <a:cubicBezTo>
                  <a:pt x="538" y="127"/>
                  <a:pt x="536" y="120"/>
                  <a:pt x="536" y="118"/>
                </a:cubicBezTo>
                <a:cubicBezTo>
                  <a:pt x="535" y="107"/>
                  <a:pt x="536" y="94"/>
                  <a:pt x="536" y="82"/>
                </a:cubicBezTo>
                <a:cubicBezTo>
                  <a:pt x="536" y="77"/>
                  <a:pt x="535" y="71"/>
                  <a:pt x="535" y="66"/>
                </a:cubicBezTo>
                <a:cubicBezTo>
                  <a:pt x="535" y="63"/>
                  <a:pt x="536" y="61"/>
                  <a:pt x="536" y="58"/>
                </a:cubicBezTo>
                <a:cubicBezTo>
                  <a:pt x="536" y="48"/>
                  <a:pt x="537" y="36"/>
                  <a:pt x="534" y="27"/>
                </a:cubicBezTo>
                <a:cubicBezTo>
                  <a:pt x="535" y="26"/>
                  <a:pt x="536" y="26"/>
                  <a:pt x="536" y="25"/>
                </a:cubicBezTo>
                <a:cubicBezTo>
                  <a:pt x="531" y="18"/>
                  <a:pt x="528" y="9"/>
                  <a:pt x="519" y="6"/>
                </a:cubicBezTo>
                <a:cubicBezTo>
                  <a:pt x="518" y="9"/>
                  <a:pt x="515" y="5"/>
                  <a:pt x="512" y="6"/>
                </a:cubicBezTo>
                <a:cubicBezTo>
                  <a:pt x="513" y="8"/>
                  <a:pt x="511" y="8"/>
                  <a:pt x="512" y="9"/>
                </a:cubicBezTo>
                <a:cubicBezTo>
                  <a:pt x="516" y="12"/>
                  <a:pt x="520" y="12"/>
                  <a:pt x="523" y="17"/>
                </a:cubicBezTo>
                <a:cubicBezTo>
                  <a:pt x="523" y="18"/>
                  <a:pt x="522" y="19"/>
                  <a:pt x="522" y="20"/>
                </a:cubicBezTo>
                <a:cubicBezTo>
                  <a:pt x="523" y="21"/>
                  <a:pt x="526" y="23"/>
                  <a:pt x="526" y="24"/>
                </a:cubicBezTo>
                <a:cubicBezTo>
                  <a:pt x="523" y="22"/>
                  <a:pt x="517" y="24"/>
                  <a:pt x="515" y="19"/>
                </a:cubicBezTo>
                <a:cubicBezTo>
                  <a:pt x="514" y="19"/>
                  <a:pt x="514" y="20"/>
                  <a:pt x="512" y="20"/>
                </a:cubicBezTo>
                <a:cubicBezTo>
                  <a:pt x="511" y="17"/>
                  <a:pt x="506" y="18"/>
                  <a:pt x="504" y="15"/>
                </a:cubicBezTo>
                <a:cubicBezTo>
                  <a:pt x="504" y="12"/>
                  <a:pt x="503" y="10"/>
                  <a:pt x="505" y="9"/>
                </a:cubicBezTo>
                <a:cubicBezTo>
                  <a:pt x="507" y="8"/>
                  <a:pt x="508" y="8"/>
                  <a:pt x="510" y="9"/>
                </a:cubicBezTo>
                <a:cubicBezTo>
                  <a:pt x="511" y="4"/>
                  <a:pt x="505" y="2"/>
                  <a:pt x="500" y="4"/>
                </a:cubicBezTo>
                <a:cubicBezTo>
                  <a:pt x="500" y="6"/>
                  <a:pt x="498" y="6"/>
                  <a:pt x="497" y="7"/>
                </a:cubicBezTo>
                <a:cubicBezTo>
                  <a:pt x="500" y="9"/>
                  <a:pt x="503" y="12"/>
                  <a:pt x="502" y="15"/>
                </a:cubicBezTo>
                <a:cubicBezTo>
                  <a:pt x="499" y="13"/>
                  <a:pt x="498" y="10"/>
                  <a:pt x="493" y="10"/>
                </a:cubicBezTo>
                <a:cubicBezTo>
                  <a:pt x="491" y="7"/>
                  <a:pt x="485" y="6"/>
                  <a:pt x="483" y="2"/>
                </a:cubicBezTo>
                <a:cubicBezTo>
                  <a:pt x="480" y="2"/>
                  <a:pt x="472" y="1"/>
                  <a:pt x="471" y="5"/>
                </a:cubicBezTo>
                <a:cubicBezTo>
                  <a:pt x="472" y="6"/>
                  <a:pt x="472" y="8"/>
                  <a:pt x="473" y="8"/>
                </a:cubicBezTo>
                <a:cubicBezTo>
                  <a:pt x="474" y="6"/>
                  <a:pt x="472" y="5"/>
                  <a:pt x="474" y="4"/>
                </a:cubicBezTo>
                <a:cubicBezTo>
                  <a:pt x="473" y="6"/>
                  <a:pt x="475" y="6"/>
                  <a:pt x="475" y="8"/>
                </a:cubicBezTo>
                <a:cubicBezTo>
                  <a:pt x="473" y="8"/>
                  <a:pt x="473" y="12"/>
                  <a:pt x="474" y="13"/>
                </a:cubicBezTo>
                <a:cubicBezTo>
                  <a:pt x="475" y="13"/>
                  <a:pt x="475" y="13"/>
                  <a:pt x="475" y="12"/>
                </a:cubicBezTo>
                <a:cubicBezTo>
                  <a:pt x="477" y="14"/>
                  <a:pt x="480" y="16"/>
                  <a:pt x="479" y="18"/>
                </a:cubicBezTo>
                <a:cubicBezTo>
                  <a:pt x="476" y="17"/>
                  <a:pt x="474" y="16"/>
                  <a:pt x="471" y="13"/>
                </a:cubicBezTo>
                <a:cubicBezTo>
                  <a:pt x="471" y="15"/>
                  <a:pt x="468" y="15"/>
                  <a:pt x="468" y="14"/>
                </a:cubicBezTo>
                <a:cubicBezTo>
                  <a:pt x="469" y="13"/>
                  <a:pt x="471" y="12"/>
                  <a:pt x="471" y="10"/>
                </a:cubicBezTo>
                <a:cubicBezTo>
                  <a:pt x="467" y="9"/>
                  <a:pt x="467" y="7"/>
                  <a:pt x="464" y="5"/>
                </a:cubicBezTo>
                <a:cubicBezTo>
                  <a:pt x="467" y="5"/>
                  <a:pt x="469" y="5"/>
                  <a:pt x="471" y="4"/>
                </a:cubicBezTo>
                <a:cubicBezTo>
                  <a:pt x="470" y="2"/>
                  <a:pt x="470" y="2"/>
                  <a:pt x="470" y="2"/>
                </a:cubicBezTo>
                <a:cubicBezTo>
                  <a:pt x="464" y="0"/>
                  <a:pt x="463" y="6"/>
                  <a:pt x="463" y="10"/>
                </a:cubicBezTo>
                <a:cubicBezTo>
                  <a:pt x="464" y="11"/>
                  <a:pt x="468" y="11"/>
                  <a:pt x="466" y="14"/>
                </a:cubicBezTo>
                <a:cubicBezTo>
                  <a:pt x="462" y="12"/>
                  <a:pt x="459" y="10"/>
                  <a:pt x="455" y="8"/>
                </a:cubicBezTo>
                <a:cubicBezTo>
                  <a:pt x="457" y="9"/>
                  <a:pt x="457" y="7"/>
                  <a:pt x="457" y="5"/>
                </a:cubicBezTo>
                <a:cubicBezTo>
                  <a:pt x="455" y="5"/>
                  <a:pt x="455" y="5"/>
                  <a:pt x="455" y="3"/>
                </a:cubicBezTo>
                <a:cubicBezTo>
                  <a:pt x="452" y="3"/>
                  <a:pt x="451" y="4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0" y="7"/>
                  <a:pt x="448" y="7"/>
                  <a:pt x="448" y="4"/>
                </a:cubicBezTo>
                <a:cubicBezTo>
                  <a:pt x="443" y="2"/>
                  <a:pt x="433" y="1"/>
                  <a:pt x="428" y="3"/>
                </a:cubicBezTo>
                <a:cubicBezTo>
                  <a:pt x="428" y="5"/>
                  <a:pt x="428" y="6"/>
                  <a:pt x="429" y="8"/>
                </a:cubicBezTo>
                <a:cubicBezTo>
                  <a:pt x="428" y="7"/>
                  <a:pt x="430" y="7"/>
                  <a:pt x="430" y="6"/>
                </a:cubicBezTo>
                <a:cubicBezTo>
                  <a:pt x="431" y="7"/>
                  <a:pt x="433" y="6"/>
                  <a:pt x="432" y="8"/>
                </a:cubicBezTo>
                <a:cubicBezTo>
                  <a:pt x="433" y="7"/>
                  <a:pt x="433" y="10"/>
                  <a:pt x="434" y="8"/>
                </a:cubicBezTo>
                <a:cubicBezTo>
                  <a:pt x="433" y="8"/>
                  <a:pt x="434" y="7"/>
                  <a:pt x="435" y="7"/>
                </a:cubicBezTo>
                <a:cubicBezTo>
                  <a:pt x="437" y="7"/>
                  <a:pt x="437" y="10"/>
                  <a:pt x="439" y="11"/>
                </a:cubicBezTo>
                <a:cubicBezTo>
                  <a:pt x="436" y="13"/>
                  <a:pt x="440" y="15"/>
                  <a:pt x="442" y="16"/>
                </a:cubicBezTo>
                <a:cubicBezTo>
                  <a:pt x="443" y="15"/>
                  <a:pt x="444" y="14"/>
                  <a:pt x="445" y="12"/>
                </a:cubicBezTo>
                <a:cubicBezTo>
                  <a:pt x="445" y="14"/>
                  <a:pt x="445" y="14"/>
                  <a:pt x="445" y="14"/>
                </a:cubicBezTo>
                <a:cubicBezTo>
                  <a:pt x="448" y="15"/>
                  <a:pt x="447" y="11"/>
                  <a:pt x="446" y="11"/>
                </a:cubicBezTo>
                <a:cubicBezTo>
                  <a:pt x="446" y="11"/>
                  <a:pt x="445" y="9"/>
                  <a:pt x="446" y="9"/>
                </a:cubicBezTo>
                <a:cubicBezTo>
                  <a:pt x="453" y="9"/>
                  <a:pt x="454" y="15"/>
                  <a:pt x="453" y="21"/>
                </a:cubicBezTo>
                <a:cubicBezTo>
                  <a:pt x="449" y="24"/>
                  <a:pt x="444" y="17"/>
                  <a:pt x="439" y="20"/>
                </a:cubicBezTo>
                <a:cubicBezTo>
                  <a:pt x="439" y="20"/>
                  <a:pt x="439" y="18"/>
                  <a:pt x="438" y="18"/>
                </a:cubicBezTo>
                <a:cubicBezTo>
                  <a:pt x="434" y="20"/>
                  <a:pt x="428" y="18"/>
                  <a:pt x="423" y="16"/>
                </a:cubicBezTo>
                <a:cubicBezTo>
                  <a:pt x="422" y="20"/>
                  <a:pt x="423" y="26"/>
                  <a:pt x="423" y="30"/>
                </a:cubicBezTo>
                <a:cubicBezTo>
                  <a:pt x="419" y="27"/>
                  <a:pt x="415" y="31"/>
                  <a:pt x="413" y="24"/>
                </a:cubicBezTo>
                <a:cubicBezTo>
                  <a:pt x="411" y="26"/>
                  <a:pt x="410" y="27"/>
                  <a:pt x="406" y="26"/>
                </a:cubicBezTo>
                <a:cubicBezTo>
                  <a:pt x="406" y="25"/>
                  <a:pt x="407" y="24"/>
                  <a:pt x="406" y="24"/>
                </a:cubicBezTo>
                <a:cubicBezTo>
                  <a:pt x="402" y="25"/>
                  <a:pt x="400" y="21"/>
                  <a:pt x="397" y="23"/>
                </a:cubicBezTo>
                <a:cubicBezTo>
                  <a:pt x="398" y="25"/>
                  <a:pt x="395" y="24"/>
                  <a:pt x="395" y="26"/>
                </a:cubicBezTo>
                <a:cubicBezTo>
                  <a:pt x="393" y="23"/>
                  <a:pt x="391" y="25"/>
                  <a:pt x="389" y="24"/>
                </a:cubicBezTo>
                <a:cubicBezTo>
                  <a:pt x="388" y="33"/>
                  <a:pt x="392" y="36"/>
                  <a:pt x="389" y="40"/>
                </a:cubicBezTo>
                <a:cubicBezTo>
                  <a:pt x="388" y="39"/>
                  <a:pt x="386" y="39"/>
                  <a:pt x="384" y="40"/>
                </a:cubicBezTo>
                <a:cubicBezTo>
                  <a:pt x="384" y="39"/>
                  <a:pt x="385" y="37"/>
                  <a:pt x="384" y="37"/>
                </a:cubicBezTo>
                <a:cubicBezTo>
                  <a:pt x="383" y="42"/>
                  <a:pt x="385" y="48"/>
                  <a:pt x="383" y="50"/>
                </a:cubicBezTo>
                <a:cubicBezTo>
                  <a:pt x="383" y="41"/>
                  <a:pt x="383" y="32"/>
                  <a:pt x="383" y="25"/>
                </a:cubicBezTo>
                <a:cubicBezTo>
                  <a:pt x="384" y="25"/>
                  <a:pt x="384" y="26"/>
                  <a:pt x="385" y="26"/>
                </a:cubicBezTo>
                <a:cubicBezTo>
                  <a:pt x="384" y="25"/>
                  <a:pt x="384" y="23"/>
                  <a:pt x="383" y="22"/>
                </a:cubicBezTo>
                <a:cubicBezTo>
                  <a:pt x="383" y="23"/>
                  <a:pt x="384" y="25"/>
                  <a:pt x="383" y="25"/>
                </a:cubicBezTo>
                <a:cubicBezTo>
                  <a:pt x="383" y="20"/>
                  <a:pt x="382" y="15"/>
                  <a:pt x="382" y="9"/>
                </a:cubicBezTo>
                <a:cubicBezTo>
                  <a:pt x="384" y="9"/>
                  <a:pt x="383" y="8"/>
                  <a:pt x="384" y="9"/>
                </a:cubicBezTo>
                <a:cubicBezTo>
                  <a:pt x="384" y="7"/>
                  <a:pt x="384" y="6"/>
                  <a:pt x="383" y="5"/>
                </a:cubicBezTo>
                <a:cubicBezTo>
                  <a:pt x="381" y="5"/>
                  <a:pt x="381" y="5"/>
                  <a:pt x="381" y="5"/>
                </a:cubicBezTo>
                <a:cubicBezTo>
                  <a:pt x="380" y="9"/>
                  <a:pt x="384" y="13"/>
                  <a:pt x="380" y="15"/>
                </a:cubicBezTo>
                <a:cubicBezTo>
                  <a:pt x="384" y="25"/>
                  <a:pt x="381" y="39"/>
                  <a:pt x="382" y="50"/>
                </a:cubicBezTo>
                <a:cubicBezTo>
                  <a:pt x="381" y="49"/>
                  <a:pt x="380" y="49"/>
                  <a:pt x="380" y="47"/>
                </a:cubicBezTo>
                <a:cubicBezTo>
                  <a:pt x="380" y="45"/>
                  <a:pt x="380" y="42"/>
                  <a:pt x="381" y="40"/>
                </a:cubicBezTo>
                <a:cubicBezTo>
                  <a:pt x="380" y="39"/>
                  <a:pt x="378" y="40"/>
                  <a:pt x="377" y="40"/>
                </a:cubicBezTo>
                <a:cubicBezTo>
                  <a:pt x="377" y="34"/>
                  <a:pt x="376" y="33"/>
                  <a:pt x="377" y="28"/>
                </a:cubicBezTo>
                <a:cubicBezTo>
                  <a:pt x="376" y="29"/>
                  <a:pt x="375" y="27"/>
                  <a:pt x="373" y="29"/>
                </a:cubicBezTo>
                <a:cubicBezTo>
                  <a:pt x="374" y="34"/>
                  <a:pt x="376" y="43"/>
                  <a:pt x="371" y="46"/>
                </a:cubicBezTo>
                <a:cubicBezTo>
                  <a:pt x="372" y="39"/>
                  <a:pt x="371" y="36"/>
                  <a:pt x="370" y="30"/>
                </a:cubicBezTo>
                <a:cubicBezTo>
                  <a:pt x="370" y="30"/>
                  <a:pt x="369" y="30"/>
                  <a:pt x="368" y="29"/>
                </a:cubicBezTo>
                <a:cubicBezTo>
                  <a:pt x="369" y="28"/>
                  <a:pt x="369" y="25"/>
                  <a:pt x="368" y="26"/>
                </a:cubicBezTo>
                <a:cubicBezTo>
                  <a:pt x="369" y="25"/>
                  <a:pt x="371" y="16"/>
                  <a:pt x="369" y="15"/>
                </a:cubicBezTo>
                <a:cubicBezTo>
                  <a:pt x="367" y="15"/>
                  <a:pt x="370" y="17"/>
                  <a:pt x="368" y="16"/>
                </a:cubicBezTo>
                <a:cubicBezTo>
                  <a:pt x="368" y="16"/>
                  <a:pt x="368" y="14"/>
                  <a:pt x="367" y="14"/>
                </a:cubicBezTo>
                <a:cubicBezTo>
                  <a:pt x="366" y="16"/>
                  <a:pt x="365" y="14"/>
                  <a:pt x="364" y="13"/>
                </a:cubicBezTo>
                <a:cubicBezTo>
                  <a:pt x="365" y="18"/>
                  <a:pt x="362" y="24"/>
                  <a:pt x="367" y="26"/>
                </a:cubicBezTo>
                <a:cubicBezTo>
                  <a:pt x="367" y="25"/>
                  <a:pt x="367" y="24"/>
                  <a:pt x="367" y="24"/>
                </a:cubicBezTo>
                <a:cubicBezTo>
                  <a:pt x="368" y="28"/>
                  <a:pt x="368" y="28"/>
                  <a:pt x="368" y="34"/>
                </a:cubicBezTo>
                <a:cubicBezTo>
                  <a:pt x="367" y="34"/>
                  <a:pt x="367" y="34"/>
                  <a:pt x="366" y="34"/>
                </a:cubicBezTo>
                <a:cubicBezTo>
                  <a:pt x="366" y="41"/>
                  <a:pt x="367" y="45"/>
                  <a:pt x="365" y="51"/>
                </a:cubicBezTo>
                <a:cubicBezTo>
                  <a:pt x="365" y="47"/>
                  <a:pt x="364" y="52"/>
                  <a:pt x="363" y="50"/>
                </a:cubicBezTo>
                <a:cubicBezTo>
                  <a:pt x="364" y="49"/>
                  <a:pt x="364" y="45"/>
                  <a:pt x="363" y="42"/>
                </a:cubicBezTo>
                <a:cubicBezTo>
                  <a:pt x="363" y="44"/>
                  <a:pt x="363" y="45"/>
                  <a:pt x="361" y="44"/>
                </a:cubicBezTo>
                <a:cubicBezTo>
                  <a:pt x="360" y="42"/>
                  <a:pt x="361" y="41"/>
                  <a:pt x="361" y="40"/>
                </a:cubicBezTo>
                <a:cubicBezTo>
                  <a:pt x="361" y="40"/>
                  <a:pt x="359" y="42"/>
                  <a:pt x="359" y="40"/>
                </a:cubicBezTo>
                <a:cubicBezTo>
                  <a:pt x="360" y="40"/>
                  <a:pt x="358" y="36"/>
                  <a:pt x="360" y="34"/>
                </a:cubicBezTo>
                <a:cubicBezTo>
                  <a:pt x="360" y="35"/>
                  <a:pt x="360" y="36"/>
                  <a:pt x="361" y="36"/>
                </a:cubicBezTo>
                <a:cubicBezTo>
                  <a:pt x="362" y="35"/>
                  <a:pt x="360" y="31"/>
                  <a:pt x="362" y="34"/>
                </a:cubicBezTo>
                <a:cubicBezTo>
                  <a:pt x="362" y="32"/>
                  <a:pt x="362" y="31"/>
                  <a:pt x="362" y="31"/>
                </a:cubicBezTo>
                <a:cubicBezTo>
                  <a:pt x="362" y="32"/>
                  <a:pt x="361" y="32"/>
                  <a:pt x="361" y="32"/>
                </a:cubicBezTo>
                <a:cubicBezTo>
                  <a:pt x="362" y="31"/>
                  <a:pt x="360" y="26"/>
                  <a:pt x="362" y="25"/>
                </a:cubicBezTo>
                <a:cubicBezTo>
                  <a:pt x="362" y="25"/>
                  <a:pt x="361" y="26"/>
                  <a:pt x="362" y="26"/>
                </a:cubicBezTo>
                <a:cubicBezTo>
                  <a:pt x="363" y="24"/>
                  <a:pt x="362" y="25"/>
                  <a:pt x="361" y="24"/>
                </a:cubicBezTo>
                <a:cubicBezTo>
                  <a:pt x="365" y="22"/>
                  <a:pt x="360" y="17"/>
                  <a:pt x="363" y="15"/>
                </a:cubicBezTo>
                <a:cubicBezTo>
                  <a:pt x="361" y="14"/>
                  <a:pt x="360" y="14"/>
                  <a:pt x="360" y="12"/>
                </a:cubicBezTo>
                <a:cubicBezTo>
                  <a:pt x="361" y="12"/>
                  <a:pt x="362" y="11"/>
                  <a:pt x="362" y="11"/>
                </a:cubicBezTo>
                <a:cubicBezTo>
                  <a:pt x="363" y="11"/>
                  <a:pt x="363" y="12"/>
                  <a:pt x="364" y="12"/>
                </a:cubicBezTo>
                <a:cubicBezTo>
                  <a:pt x="364" y="11"/>
                  <a:pt x="363" y="9"/>
                  <a:pt x="364" y="9"/>
                </a:cubicBezTo>
                <a:cubicBezTo>
                  <a:pt x="365" y="9"/>
                  <a:pt x="364" y="14"/>
                  <a:pt x="365" y="12"/>
                </a:cubicBezTo>
                <a:cubicBezTo>
                  <a:pt x="365" y="7"/>
                  <a:pt x="365" y="7"/>
                  <a:pt x="365" y="7"/>
                </a:cubicBezTo>
                <a:cubicBezTo>
                  <a:pt x="367" y="7"/>
                  <a:pt x="366" y="5"/>
                  <a:pt x="367" y="6"/>
                </a:cubicBezTo>
                <a:cubicBezTo>
                  <a:pt x="367" y="7"/>
                  <a:pt x="367" y="10"/>
                  <a:pt x="369" y="8"/>
                </a:cubicBezTo>
                <a:cubicBezTo>
                  <a:pt x="367" y="7"/>
                  <a:pt x="368" y="5"/>
                  <a:pt x="367" y="5"/>
                </a:cubicBezTo>
                <a:cubicBezTo>
                  <a:pt x="367" y="5"/>
                  <a:pt x="365" y="5"/>
                  <a:pt x="364" y="5"/>
                </a:cubicBezTo>
                <a:cubicBezTo>
                  <a:pt x="363" y="5"/>
                  <a:pt x="365" y="4"/>
                  <a:pt x="363" y="3"/>
                </a:cubicBezTo>
                <a:cubicBezTo>
                  <a:pt x="362" y="4"/>
                  <a:pt x="360" y="4"/>
                  <a:pt x="360" y="4"/>
                </a:cubicBezTo>
                <a:cubicBezTo>
                  <a:pt x="358" y="7"/>
                  <a:pt x="361" y="11"/>
                  <a:pt x="360" y="14"/>
                </a:cubicBezTo>
                <a:cubicBezTo>
                  <a:pt x="358" y="14"/>
                  <a:pt x="357" y="13"/>
                  <a:pt x="356" y="13"/>
                </a:cubicBezTo>
                <a:cubicBezTo>
                  <a:pt x="355" y="14"/>
                  <a:pt x="357" y="15"/>
                  <a:pt x="355" y="15"/>
                </a:cubicBezTo>
                <a:cubicBezTo>
                  <a:pt x="354" y="15"/>
                  <a:pt x="354" y="15"/>
                  <a:pt x="354" y="15"/>
                </a:cubicBezTo>
                <a:cubicBezTo>
                  <a:pt x="357" y="19"/>
                  <a:pt x="357" y="15"/>
                  <a:pt x="360" y="18"/>
                </a:cubicBezTo>
                <a:cubicBezTo>
                  <a:pt x="360" y="22"/>
                  <a:pt x="361" y="24"/>
                  <a:pt x="360" y="28"/>
                </a:cubicBezTo>
                <a:cubicBezTo>
                  <a:pt x="356" y="25"/>
                  <a:pt x="355" y="27"/>
                  <a:pt x="352" y="28"/>
                </a:cubicBezTo>
                <a:cubicBezTo>
                  <a:pt x="354" y="29"/>
                  <a:pt x="353" y="33"/>
                  <a:pt x="354" y="36"/>
                </a:cubicBezTo>
                <a:cubicBezTo>
                  <a:pt x="350" y="35"/>
                  <a:pt x="354" y="42"/>
                  <a:pt x="351" y="42"/>
                </a:cubicBezTo>
                <a:cubicBezTo>
                  <a:pt x="350" y="41"/>
                  <a:pt x="348" y="43"/>
                  <a:pt x="347" y="41"/>
                </a:cubicBezTo>
                <a:cubicBezTo>
                  <a:pt x="347" y="39"/>
                  <a:pt x="350" y="33"/>
                  <a:pt x="347" y="32"/>
                </a:cubicBezTo>
                <a:cubicBezTo>
                  <a:pt x="349" y="32"/>
                  <a:pt x="348" y="31"/>
                  <a:pt x="349" y="28"/>
                </a:cubicBezTo>
                <a:cubicBezTo>
                  <a:pt x="348" y="29"/>
                  <a:pt x="347" y="28"/>
                  <a:pt x="347" y="28"/>
                </a:cubicBezTo>
                <a:cubicBezTo>
                  <a:pt x="349" y="31"/>
                  <a:pt x="347" y="31"/>
                  <a:pt x="346" y="33"/>
                </a:cubicBezTo>
                <a:cubicBezTo>
                  <a:pt x="348" y="39"/>
                  <a:pt x="345" y="49"/>
                  <a:pt x="347" y="56"/>
                </a:cubicBezTo>
                <a:cubicBezTo>
                  <a:pt x="349" y="55"/>
                  <a:pt x="348" y="52"/>
                  <a:pt x="349" y="50"/>
                </a:cubicBezTo>
                <a:cubicBezTo>
                  <a:pt x="350" y="55"/>
                  <a:pt x="349" y="57"/>
                  <a:pt x="347" y="57"/>
                </a:cubicBezTo>
                <a:cubicBezTo>
                  <a:pt x="350" y="59"/>
                  <a:pt x="346" y="61"/>
                  <a:pt x="345" y="63"/>
                </a:cubicBezTo>
                <a:cubicBezTo>
                  <a:pt x="343" y="61"/>
                  <a:pt x="343" y="48"/>
                  <a:pt x="345" y="48"/>
                </a:cubicBezTo>
                <a:cubicBezTo>
                  <a:pt x="342" y="47"/>
                  <a:pt x="347" y="42"/>
                  <a:pt x="344" y="42"/>
                </a:cubicBezTo>
                <a:cubicBezTo>
                  <a:pt x="344" y="40"/>
                  <a:pt x="344" y="38"/>
                  <a:pt x="345" y="36"/>
                </a:cubicBezTo>
                <a:cubicBezTo>
                  <a:pt x="342" y="32"/>
                  <a:pt x="344" y="27"/>
                  <a:pt x="345" y="22"/>
                </a:cubicBezTo>
                <a:cubicBezTo>
                  <a:pt x="344" y="21"/>
                  <a:pt x="343" y="18"/>
                  <a:pt x="344" y="17"/>
                </a:cubicBezTo>
                <a:cubicBezTo>
                  <a:pt x="343" y="17"/>
                  <a:pt x="343" y="17"/>
                  <a:pt x="342" y="17"/>
                </a:cubicBezTo>
                <a:cubicBezTo>
                  <a:pt x="342" y="21"/>
                  <a:pt x="341" y="26"/>
                  <a:pt x="342" y="28"/>
                </a:cubicBezTo>
                <a:cubicBezTo>
                  <a:pt x="341" y="29"/>
                  <a:pt x="340" y="28"/>
                  <a:pt x="339" y="29"/>
                </a:cubicBezTo>
                <a:cubicBezTo>
                  <a:pt x="341" y="31"/>
                  <a:pt x="340" y="33"/>
                  <a:pt x="339" y="34"/>
                </a:cubicBezTo>
                <a:cubicBezTo>
                  <a:pt x="337" y="35"/>
                  <a:pt x="337" y="34"/>
                  <a:pt x="336" y="34"/>
                </a:cubicBezTo>
                <a:cubicBezTo>
                  <a:pt x="338" y="38"/>
                  <a:pt x="336" y="41"/>
                  <a:pt x="332" y="41"/>
                </a:cubicBezTo>
                <a:cubicBezTo>
                  <a:pt x="332" y="35"/>
                  <a:pt x="332" y="29"/>
                  <a:pt x="334" y="26"/>
                </a:cubicBezTo>
                <a:cubicBezTo>
                  <a:pt x="333" y="26"/>
                  <a:pt x="333" y="25"/>
                  <a:pt x="331" y="25"/>
                </a:cubicBezTo>
                <a:cubicBezTo>
                  <a:pt x="329" y="29"/>
                  <a:pt x="328" y="31"/>
                  <a:pt x="329" y="35"/>
                </a:cubicBezTo>
                <a:cubicBezTo>
                  <a:pt x="331" y="43"/>
                  <a:pt x="332" y="62"/>
                  <a:pt x="324" y="56"/>
                </a:cubicBezTo>
                <a:cubicBezTo>
                  <a:pt x="324" y="53"/>
                  <a:pt x="325" y="50"/>
                  <a:pt x="323" y="46"/>
                </a:cubicBezTo>
                <a:cubicBezTo>
                  <a:pt x="325" y="46"/>
                  <a:pt x="325" y="46"/>
                  <a:pt x="325" y="46"/>
                </a:cubicBezTo>
                <a:cubicBezTo>
                  <a:pt x="325" y="45"/>
                  <a:pt x="324" y="44"/>
                  <a:pt x="325" y="43"/>
                </a:cubicBezTo>
                <a:cubicBezTo>
                  <a:pt x="313" y="40"/>
                  <a:pt x="322" y="30"/>
                  <a:pt x="317" y="26"/>
                </a:cubicBezTo>
                <a:cubicBezTo>
                  <a:pt x="318" y="30"/>
                  <a:pt x="317" y="34"/>
                  <a:pt x="318" y="40"/>
                </a:cubicBezTo>
                <a:cubicBezTo>
                  <a:pt x="314" y="43"/>
                  <a:pt x="309" y="38"/>
                  <a:pt x="305" y="41"/>
                </a:cubicBezTo>
                <a:cubicBezTo>
                  <a:pt x="305" y="39"/>
                  <a:pt x="304" y="40"/>
                  <a:pt x="303" y="40"/>
                </a:cubicBezTo>
                <a:cubicBezTo>
                  <a:pt x="303" y="40"/>
                  <a:pt x="303" y="38"/>
                  <a:pt x="302" y="38"/>
                </a:cubicBezTo>
                <a:cubicBezTo>
                  <a:pt x="302" y="40"/>
                  <a:pt x="301" y="41"/>
                  <a:pt x="300" y="41"/>
                </a:cubicBezTo>
                <a:cubicBezTo>
                  <a:pt x="298" y="40"/>
                  <a:pt x="297" y="39"/>
                  <a:pt x="295" y="39"/>
                </a:cubicBezTo>
                <a:cubicBezTo>
                  <a:pt x="287" y="40"/>
                  <a:pt x="294" y="52"/>
                  <a:pt x="292" y="56"/>
                </a:cubicBezTo>
                <a:cubicBezTo>
                  <a:pt x="291" y="56"/>
                  <a:pt x="291" y="57"/>
                  <a:pt x="289" y="56"/>
                </a:cubicBezTo>
                <a:cubicBezTo>
                  <a:pt x="289" y="58"/>
                  <a:pt x="290" y="59"/>
                  <a:pt x="289" y="60"/>
                </a:cubicBezTo>
                <a:cubicBezTo>
                  <a:pt x="287" y="59"/>
                  <a:pt x="288" y="56"/>
                  <a:pt x="285" y="56"/>
                </a:cubicBezTo>
                <a:cubicBezTo>
                  <a:pt x="286" y="67"/>
                  <a:pt x="285" y="70"/>
                  <a:pt x="285" y="79"/>
                </a:cubicBezTo>
                <a:cubicBezTo>
                  <a:pt x="285" y="80"/>
                  <a:pt x="287" y="79"/>
                  <a:pt x="287" y="80"/>
                </a:cubicBezTo>
                <a:cubicBezTo>
                  <a:pt x="286" y="81"/>
                  <a:pt x="285" y="81"/>
                  <a:pt x="286" y="82"/>
                </a:cubicBezTo>
                <a:cubicBezTo>
                  <a:pt x="286" y="83"/>
                  <a:pt x="283" y="82"/>
                  <a:pt x="283" y="81"/>
                </a:cubicBezTo>
                <a:cubicBezTo>
                  <a:pt x="284" y="74"/>
                  <a:pt x="283" y="65"/>
                  <a:pt x="283" y="56"/>
                </a:cubicBezTo>
                <a:cubicBezTo>
                  <a:pt x="280" y="55"/>
                  <a:pt x="278" y="56"/>
                  <a:pt x="277" y="58"/>
                </a:cubicBezTo>
                <a:cubicBezTo>
                  <a:pt x="277" y="61"/>
                  <a:pt x="278" y="70"/>
                  <a:pt x="276" y="72"/>
                </a:cubicBezTo>
                <a:cubicBezTo>
                  <a:pt x="278" y="63"/>
                  <a:pt x="274" y="53"/>
                  <a:pt x="277" y="42"/>
                </a:cubicBezTo>
                <a:cubicBezTo>
                  <a:pt x="273" y="40"/>
                  <a:pt x="268" y="39"/>
                  <a:pt x="265" y="42"/>
                </a:cubicBezTo>
                <a:cubicBezTo>
                  <a:pt x="266" y="40"/>
                  <a:pt x="266" y="38"/>
                  <a:pt x="266" y="36"/>
                </a:cubicBezTo>
                <a:cubicBezTo>
                  <a:pt x="264" y="37"/>
                  <a:pt x="265" y="41"/>
                  <a:pt x="265" y="44"/>
                </a:cubicBezTo>
                <a:cubicBezTo>
                  <a:pt x="264" y="46"/>
                  <a:pt x="262" y="49"/>
                  <a:pt x="263" y="51"/>
                </a:cubicBezTo>
                <a:cubicBezTo>
                  <a:pt x="264" y="51"/>
                  <a:pt x="264" y="54"/>
                  <a:pt x="265" y="56"/>
                </a:cubicBezTo>
                <a:cubicBezTo>
                  <a:pt x="263" y="55"/>
                  <a:pt x="264" y="57"/>
                  <a:pt x="261" y="57"/>
                </a:cubicBezTo>
                <a:cubicBezTo>
                  <a:pt x="261" y="47"/>
                  <a:pt x="262" y="22"/>
                  <a:pt x="260" y="9"/>
                </a:cubicBezTo>
                <a:cubicBezTo>
                  <a:pt x="258" y="13"/>
                  <a:pt x="256" y="14"/>
                  <a:pt x="253" y="17"/>
                </a:cubicBezTo>
                <a:cubicBezTo>
                  <a:pt x="254" y="17"/>
                  <a:pt x="255" y="17"/>
                  <a:pt x="256" y="16"/>
                </a:cubicBezTo>
                <a:cubicBezTo>
                  <a:pt x="259" y="18"/>
                  <a:pt x="254" y="29"/>
                  <a:pt x="258" y="30"/>
                </a:cubicBezTo>
                <a:cubicBezTo>
                  <a:pt x="258" y="28"/>
                  <a:pt x="257" y="23"/>
                  <a:pt x="258" y="20"/>
                </a:cubicBezTo>
                <a:cubicBezTo>
                  <a:pt x="258" y="21"/>
                  <a:pt x="259" y="21"/>
                  <a:pt x="259" y="21"/>
                </a:cubicBezTo>
                <a:cubicBezTo>
                  <a:pt x="259" y="41"/>
                  <a:pt x="261" y="66"/>
                  <a:pt x="260" y="85"/>
                </a:cubicBezTo>
                <a:cubicBezTo>
                  <a:pt x="259" y="84"/>
                  <a:pt x="257" y="84"/>
                  <a:pt x="256" y="83"/>
                </a:cubicBezTo>
                <a:cubicBezTo>
                  <a:pt x="256" y="77"/>
                  <a:pt x="257" y="74"/>
                  <a:pt x="256" y="68"/>
                </a:cubicBezTo>
                <a:cubicBezTo>
                  <a:pt x="257" y="68"/>
                  <a:pt x="257" y="67"/>
                  <a:pt x="257" y="67"/>
                </a:cubicBezTo>
                <a:cubicBezTo>
                  <a:pt x="258" y="68"/>
                  <a:pt x="257" y="70"/>
                  <a:pt x="258" y="70"/>
                </a:cubicBezTo>
                <a:cubicBezTo>
                  <a:pt x="258" y="65"/>
                  <a:pt x="260" y="59"/>
                  <a:pt x="255" y="57"/>
                </a:cubicBezTo>
                <a:cubicBezTo>
                  <a:pt x="255" y="51"/>
                  <a:pt x="256" y="47"/>
                  <a:pt x="256" y="42"/>
                </a:cubicBezTo>
                <a:cubicBezTo>
                  <a:pt x="252" y="41"/>
                  <a:pt x="255" y="37"/>
                  <a:pt x="253" y="35"/>
                </a:cubicBezTo>
                <a:cubicBezTo>
                  <a:pt x="256" y="34"/>
                  <a:pt x="254" y="29"/>
                  <a:pt x="254" y="26"/>
                </a:cubicBezTo>
                <a:cubicBezTo>
                  <a:pt x="253" y="26"/>
                  <a:pt x="252" y="27"/>
                  <a:pt x="251" y="27"/>
                </a:cubicBezTo>
                <a:cubicBezTo>
                  <a:pt x="251" y="23"/>
                  <a:pt x="252" y="17"/>
                  <a:pt x="252" y="13"/>
                </a:cubicBezTo>
                <a:cubicBezTo>
                  <a:pt x="252" y="13"/>
                  <a:pt x="251" y="13"/>
                  <a:pt x="250" y="13"/>
                </a:cubicBezTo>
                <a:cubicBezTo>
                  <a:pt x="250" y="17"/>
                  <a:pt x="250" y="20"/>
                  <a:pt x="250" y="27"/>
                </a:cubicBezTo>
                <a:cubicBezTo>
                  <a:pt x="249" y="26"/>
                  <a:pt x="248" y="27"/>
                  <a:pt x="248" y="27"/>
                </a:cubicBezTo>
                <a:cubicBezTo>
                  <a:pt x="248" y="28"/>
                  <a:pt x="247" y="30"/>
                  <a:pt x="249" y="30"/>
                </a:cubicBezTo>
                <a:cubicBezTo>
                  <a:pt x="250" y="27"/>
                  <a:pt x="249" y="30"/>
                  <a:pt x="250" y="31"/>
                </a:cubicBezTo>
                <a:cubicBezTo>
                  <a:pt x="251" y="31"/>
                  <a:pt x="250" y="28"/>
                  <a:pt x="251" y="29"/>
                </a:cubicBezTo>
                <a:cubicBezTo>
                  <a:pt x="252" y="30"/>
                  <a:pt x="253" y="29"/>
                  <a:pt x="253" y="33"/>
                </a:cubicBezTo>
                <a:cubicBezTo>
                  <a:pt x="252" y="33"/>
                  <a:pt x="252" y="33"/>
                  <a:pt x="251" y="33"/>
                </a:cubicBezTo>
                <a:cubicBezTo>
                  <a:pt x="252" y="35"/>
                  <a:pt x="253" y="37"/>
                  <a:pt x="253" y="40"/>
                </a:cubicBezTo>
                <a:cubicBezTo>
                  <a:pt x="251" y="43"/>
                  <a:pt x="248" y="41"/>
                  <a:pt x="246" y="44"/>
                </a:cubicBezTo>
                <a:cubicBezTo>
                  <a:pt x="245" y="42"/>
                  <a:pt x="243" y="42"/>
                  <a:pt x="243" y="40"/>
                </a:cubicBezTo>
                <a:cubicBezTo>
                  <a:pt x="243" y="38"/>
                  <a:pt x="245" y="36"/>
                  <a:pt x="244" y="34"/>
                </a:cubicBezTo>
                <a:cubicBezTo>
                  <a:pt x="244" y="35"/>
                  <a:pt x="242" y="34"/>
                  <a:pt x="242" y="34"/>
                </a:cubicBezTo>
                <a:cubicBezTo>
                  <a:pt x="245" y="27"/>
                  <a:pt x="248" y="21"/>
                  <a:pt x="248" y="13"/>
                </a:cubicBezTo>
                <a:cubicBezTo>
                  <a:pt x="246" y="12"/>
                  <a:pt x="245" y="15"/>
                  <a:pt x="245" y="13"/>
                </a:cubicBezTo>
                <a:cubicBezTo>
                  <a:pt x="246" y="12"/>
                  <a:pt x="247" y="12"/>
                  <a:pt x="248" y="11"/>
                </a:cubicBezTo>
                <a:cubicBezTo>
                  <a:pt x="243" y="9"/>
                  <a:pt x="236" y="9"/>
                  <a:pt x="230" y="11"/>
                </a:cubicBezTo>
                <a:cubicBezTo>
                  <a:pt x="229" y="10"/>
                  <a:pt x="230" y="8"/>
                  <a:pt x="229" y="8"/>
                </a:cubicBezTo>
                <a:cubicBezTo>
                  <a:pt x="228" y="10"/>
                  <a:pt x="229" y="10"/>
                  <a:pt x="227" y="11"/>
                </a:cubicBezTo>
                <a:cubicBezTo>
                  <a:pt x="227" y="12"/>
                  <a:pt x="229" y="13"/>
                  <a:pt x="228" y="13"/>
                </a:cubicBezTo>
                <a:cubicBezTo>
                  <a:pt x="225" y="12"/>
                  <a:pt x="226" y="14"/>
                  <a:pt x="225" y="15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23" y="14"/>
                  <a:pt x="222" y="14"/>
                  <a:pt x="222" y="13"/>
                </a:cubicBezTo>
                <a:cubicBezTo>
                  <a:pt x="224" y="12"/>
                  <a:pt x="225" y="10"/>
                  <a:pt x="226" y="10"/>
                </a:cubicBezTo>
                <a:cubicBezTo>
                  <a:pt x="225" y="9"/>
                  <a:pt x="222" y="10"/>
                  <a:pt x="222" y="9"/>
                </a:cubicBezTo>
                <a:cubicBezTo>
                  <a:pt x="222" y="8"/>
                  <a:pt x="223" y="7"/>
                  <a:pt x="222" y="6"/>
                </a:cubicBezTo>
                <a:cubicBezTo>
                  <a:pt x="220" y="6"/>
                  <a:pt x="221" y="8"/>
                  <a:pt x="219" y="7"/>
                </a:cubicBezTo>
                <a:cubicBezTo>
                  <a:pt x="218" y="12"/>
                  <a:pt x="220" y="14"/>
                  <a:pt x="215" y="16"/>
                </a:cubicBezTo>
                <a:cubicBezTo>
                  <a:pt x="215" y="13"/>
                  <a:pt x="216" y="11"/>
                  <a:pt x="215" y="7"/>
                </a:cubicBezTo>
                <a:cubicBezTo>
                  <a:pt x="213" y="8"/>
                  <a:pt x="213" y="7"/>
                  <a:pt x="212" y="6"/>
                </a:cubicBezTo>
                <a:cubicBezTo>
                  <a:pt x="208" y="10"/>
                  <a:pt x="203" y="8"/>
                  <a:pt x="197" y="9"/>
                </a:cubicBezTo>
                <a:cubicBezTo>
                  <a:pt x="198" y="7"/>
                  <a:pt x="197" y="4"/>
                  <a:pt x="197" y="1"/>
                </a:cubicBezTo>
                <a:cubicBezTo>
                  <a:pt x="195" y="1"/>
                  <a:pt x="195" y="5"/>
                  <a:pt x="195" y="7"/>
                </a:cubicBezTo>
                <a:cubicBezTo>
                  <a:pt x="195" y="10"/>
                  <a:pt x="196" y="15"/>
                  <a:pt x="194" y="18"/>
                </a:cubicBezTo>
                <a:cubicBezTo>
                  <a:pt x="194" y="15"/>
                  <a:pt x="193" y="17"/>
                  <a:pt x="193" y="18"/>
                </a:cubicBezTo>
                <a:cubicBezTo>
                  <a:pt x="192" y="15"/>
                  <a:pt x="193" y="11"/>
                  <a:pt x="192" y="9"/>
                </a:cubicBezTo>
                <a:cubicBezTo>
                  <a:pt x="191" y="12"/>
                  <a:pt x="191" y="15"/>
                  <a:pt x="192" y="19"/>
                </a:cubicBezTo>
                <a:cubicBezTo>
                  <a:pt x="191" y="18"/>
                  <a:pt x="189" y="19"/>
                  <a:pt x="189" y="18"/>
                </a:cubicBezTo>
                <a:cubicBezTo>
                  <a:pt x="191" y="15"/>
                  <a:pt x="186" y="14"/>
                  <a:pt x="188" y="10"/>
                </a:cubicBezTo>
                <a:cubicBezTo>
                  <a:pt x="186" y="10"/>
                  <a:pt x="188" y="15"/>
                  <a:pt x="186" y="15"/>
                </a:cubicBezTo>
                <a:cubicBezTo>
                  <a:pt x="186" y="14"/>
                  <a:pt x="184" y="16"/>
                  <a:pt x="184" y="14"/>
                </a:cubicBezTo>
                <a:cubicBezTo>
                  <a:pt x="184" y="12"/>
                  <a:pt x="186" y="7"/>
                  <a:pt x="184" y="5"/>
                </a:cubicBezTo>
                <a:cubicBezTo>
                  <a:pt x="181" y="5"/>
                  <a:pt x="183" y="9"/>
                  <a:pt x="181" y="10"/>
                </a:cubicBezTo>
                <a:cubicBezTo>
                  <a:pt x="181" y="9"/>
                  <a:pt x="181" y="10"/>
                  <a:pt x="180" y="10"/>
                </a:cubicBezTo>
                <a:cubicBezTo>
                  <a:pt x="179" y="9"/>
                  <a:pt x="182" y="7"/>
                  <a:pt x="179" y="7"/>
                </a:cubicBezTo>
                <a:cubicBezTo>
                  <a:pt x="180" y="10"/>
                  <a:pt x="177" y="9"/>
                  <a:pt x="177" y="12"/>
                </a:cubicBezTo>
                <a:cubicBezTo>
                  <a:pt x="178" y="13"/>
                  <a:pt x="179" y="15"/>
                  <a:pt x="181" y="18"/>
                </a:cubicBezTo>
                <a:cubicBezTo>
                  <a:pt x="180" y="16"/>
                  <a:pt x="179" y="12"/>
                  <a:pt x="182" y="12"/>
                </a:cubicBezTo>
                <a:cubicBezTo>
                  <a:pt x="183" y="15"/>
                  <a:pt x="182" y="17"/>
                  <a:pt x="182" y="20"/>
                </a:cubicBezTo>
                <a:cubicBezTo>
                  <a:pt x="179" y="20"/>
                  <a:pt x="179" y="20"/>
                  <a:pt x="179" y="20"/>
                </a:cubicBezTo>
                <a:cubicBezTo>
                  <a:pt x="180" y="21"/>
                  <a:pt x="181" y="24"/>
                  <a:pt x="178" y="24"/>
                </a:cubicBezTo>
                <a:cubicBezTo>
                  <a:pt x="178" y="23"/>
                  <a:pt x="178" y="21"/>
                  <a:pt x="177" y="20"/>
                </a:cubicBezTo>
                <a:cubicBezTo>
                  <a:pt x="179" y="19"/>
                  <a:pt x="177" y="16"/>
                  <a:pt x="178" y="14"/>
                </a:cubicBezTo>
                <a:cubicBezTo>
                  <a:pt x="176" y="13"/>
                  <a:pt x="174" y="13"/>
                  <a:pt x="174" y="11"/>
                </a:cubicBezTo>
                <a:cubicBezTo>
                  <a:pt x="174" y="13"/>
                  <a:pt x="171" y="11"/>
                  <a:pt x="172" y="10"/>
                </a:cubicBezTo>
                <a:cubicBezTo>
                  <a:pt x="168" y="10"/>
                  <a:pt x="166" y="9"/>
                  <a:pt x="164" y="8"/>
                </a:cubicBezTo>
                <a:cubicBezTo>
                  <a:pt x="163" y="9"/>
                  <a:pt x="162" y="10"/>
                  <a:pt x="161" y="11"/>
                </a:cubicBezTo>
                <a:cubicBezTo>
                  <a:pt x="162" y="11"/>
                  <a:pt x="163" y="11"/>
                  <a:pt x="163" y="12"/>
                </a:cubicBezTo>
                <a:cubicBezTo>
                  <a:pt x="161" y="13"/>
                  <a:pt x="162" y="15"/>
                  <a:pt x="160" y="16"/>
                </a:cubicBezTo>
                <a:cubicBezTo>
                  <a:pt x="162" y="16"/>
                  <a:pt x="162" y="15"/>
                  <a:pt x="162" y="16"/>
                </a:cubicBezTo>
                <a:cubicBezTo>
                  <a:pt x="163" y="22"/>
                  <a:pt x="164" y="27"/>
                  <a:pt x="163" y="32"/>
                </a:cubicBezTo>
                <a:cubicBezTo>
                  <a:pt x="163" y="30"/>
                  <a:pt x="163" y="29"/>
                  <a:pt x="162" y="27"/>
                </a:cubicBezTo>
                <a:cubicBezTo>
                  <a:pt x="160" y="28"/>
                  <a:pt x="161" y="32"/>
                  <a:pt x="161" y="34"/>
                </a:cubicBezTo>
                <a:cubicBezTo>
                  <a:pt x="161" y="40"/>
                  <a:pt x="160" y="46"/>
                  <a:pt x="161" y="48"/>
                </a:cubicBezTo>
                <a:cubicBezTo>
                  <a:pt x="160" y="49"/>
                  <a:pt x="160" y="49"/>
                  <a:pt x="159" y="50"/>
                </a:cubicBezTo>
                <a:cubicBezTo>
                  <a:pt x="160" y="50"/>
                  <a:pt x="160" y="52"/>
                  <a:pt x="159" y="53"/>
                </a:cubicBezTo>
                <a:cubicBezTo>
                  <a:pt x="163" y="54"/>
                  <a:pt x="161" y="60"/>
                  <a:pt x="162" y="63"/>
                </a:cubicBezTo>
                <a:cubicBezTo>
                  <a:pt x="165" y="55"/>
                  <a:pt x="162" y="48"/>
                  <a:pt x="163" y="39"/>
                </a:cubicBezTo>
                <a:cubicBezTo>
                  <a:pt x="165" y="48"/>
                  <a:pt x="164" y="57"/>
                  <a:pt x="163" y="65"/>
                </a:cubicBezTo>
                <a:cubicBezTo>
                  <a:pt x="163" y="65"/>
                  <a:pt x="163" y="63"/>
                  <a:pt x="162" y="63"/>
                </a:cubicBezTo>
                <a:cubicBezTo>
                  <a:pt x="162" y="66"/>
                  <a:pt x="161" y="68"/>
                  <a:pt x="161" y="70"/>
                </a:cubicBezTo>
                <a:cubicBezTo>
                  <a:pt x="162" y="76"/>
                  <a:pt x="165" y="82"/>
                  <a:pt x="160" y="86"/>
                </a:cubicBezTo>
                <a:cubicBezTo>
                  <a:pt x="160" y="96"/>
                  <a:pt x="160" y="104"/>
                  <a:pt x="161" y="112"/>
                </a:cubicBezTo>
                <a:cubicBezTo>
                  <a:pt x="161" y="119"/>
                  <a:pt x="162" y="127"/>
                  <a:pt x="161" y="133"/>
                </a:cubicBezTo>
                <a:cubicBezTo>
                  <a:pt x="161" y="134"/>
                  <a:pt x="161" y="136"/>
                  <a:pt x="159" y="137"/>
                </a:cubicBezTo>
                <a:cubicBezTo>
                  <a:pt x="159" y="128"/>
                  <a:pt x="159" y="118"/>
                  <a:pt x="159" y="110"/>
                </a:cubicBezTo>
                <a:cubicBezTo>
                  <a:pt x="159" y="110"/>
                  <a:pt x="158" y="110"/>
                  <a:pt x="158" y="109"/>
                </a:cubicBezTo>
                <a:cubicBezTo>
                  <a:pt x="158" y="108"/>
                  <a:pt x="159" y="105"/>
                  <a:pt x="159" y="103"/>
                </a:cubicBezTo>
                <a:cubicBezTo>
                  <a:pt x="159" y="94"/>
                  <a:pt x="156" y="79"/>
                  <a:pt x="160" y="76"/>
                </a:cubicBezTo>
                <a:cubicBezTo>
                  <a:pt x="159" y="77"/>
                  <a:pt x="159" y="80"/>
                  <a:pt x="160" y="80"/>
                </a:cubicBezTo>
                <a:cubicBezTo>
                  <a:pt x="162" y="77"/>
                  <a:pt x="160" y="73"/>
                  <a:pt x="160" y="69"/>
                </a:cubicBezTo>
                <a:cubicBezTo>
                  <a:pt x="158" y="69"/>
                  <a:pt x="161" y="72"/>
                  <a:pt x="159" y="72"/>
                </a:cubicBezTo>
                <a:cubicBezTo>
                  <a:pt x="157" y="71"/>
                  <a:pt x="158" y="67"/>
                  <a:pt x="158" y="64"/>
                </a:cubicBezTo>
                <a:cubicBezTo>
                  <a:pt x="157" y="64"/>
                  <a:pt x="156" y="64"/>
                  <a:pt x="156" y="63"/>
                </a:cubicBezTo>
                <a:cubicBezTo>
                  <a:pt x="156" y="62"/>
                  <a:pt x="156" y="61"/>
                  <a:pt x="156" y="60"/>
                </a:cubicBezTo>
                <a:cubicBezTo>
                  <a:pt x="155" y="59"/>
                  <a:pt x="154" y="59"/>
                  <a:pt x="153" y="58"/>
                </a:cubicBezTo>
                <a:cubicBezTo>
                  <a:pt x="154" y="54"/>
                  <a:pt x="154" y="46"/>
                  <a:pt x="154" y="41"/>
                </a:cubicBezTo>
                <a:cubicBezTo>
                  <a:pt x="155" y="40"/>
                  <a:pt x="155" y="40"/>
                  <a:pt x="157" y="41"/>
                </a:cubicBezTo>
                <a:cubicBezTo>
                  <a:pt x="157" y="34"/>
                  <a:pt x="156" y="29"/>
                  <a:pt x="157" y="25"/>
                </a:cubicBezTo>
                <a:cubicBezTo>
                  <a:pt x="156" y="24"/>
                  <a:pt x="153" y="24"/>
                  <a:pt x="153" y="26"/>
                </a:cubicBezTo>
                <a:cubicBezTo>
                  <a:pt x="156" y="26"/>
                  <a:pt x="156" y="29"/>
                  <a:pt x="155" y="33"/>
                </a:cubicBezTo>
                <a:cubicBezTo>
                  <a:pt x="153" y="33"/>
                  <a:pt x="153" y="33"/>
                  <a:pt x="153" y="33"/>
                </a:cubicBezTo>
                <a:cubicBezTo>
                  <a:pt x="153" y="37"/>
                  <a:pt x="152" y="40"/>
                  <a:pt x="153" y="45"/>
                </a:cubicBezTo>
                <a:cubicBezTo>
                  <a:pt x="149" y="45"/>
                  <a:pt x="151" y="48"/>
                  <a:pt x="150" y="49"/>
                </a:cubicBezTo>
                <a:cubicBezTo>
                  <a:pt x="148" y="46"/>
                  <a:pt x="150" y="42"/>
                  <a:pt x="149" y="38"/>
                </a:cubicBezTo>
                <a:cubicBezTo>
                  <a:pt x="148" y="38"/>
                  <a:pt x="147" y="39"/>
                  <a:pt x="147" y="39"/>
                </a:cubicBezTo>
                <a:cubicBezTo>
                  <a:pt x="148" y="40"/>
                  <a:pt x="148" y="40"/>
                  <a:pt x="149" y="40"/>
                </a:cubicBezTo>
                <a:cubicBezTo>
                  <a:pt x="146" y="43"/>
                  <a:pt x="148" y="44"/>
                  <a:pt x="148" y="47"/>
                </a:cubicBezTo>
                <a:cubicBezTo>
                  <a:pt x="147" y="47"/>
                  <a:pt x="148" y="46"/>
                  <a:pt x="146" y="46"/>
                </a:cubicBezTo>
                <a:cubicBezTo>
                  <a:pt x="144" y="56"/>
                  <a:pt x="146" y="64"/>
                  <a:pt x="144" y="74"/>
                </a:cubicBezTo>
                <a:cubicBezTo>
                  <a:pt x="144" y="60"/>
                  <a:pt x="144" y="42"/>
                  <a:pt x="144" y="33"/>
                </a:cubicBezTo>
                <a:cubicBezTo>
                  <a:pt x="143" y="32"/>
                  <a:pt x="143" y="34"/>
                  <a:pt x="143" y="32"/>
                </a:cubicBezTo>
                <a:cubicBezTo>
                  <a:pt x="143" y="31"/>
                  <a:pt x="143" y="29"/>
                  <a:pt x="142" y="27"/>
                </a:cubicBezTo>
                <a:cubicBezTo>
                  <a:pt x="138" y="28"/>
                  <a:pt x="138" y="29"/>
                  <a:pt x="136" y="30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37" y="31"/>
                  <a:pt x="139" y="31"/>
                  <a:pt x="139" y="32"/>
                </a:cubicBezTo>
                <a:cubicBezTo>
                  <a:pt x="137" y="32"/>
                  <a:pt x="138" y="34"/>
                  <a:pt x="138" y="35"/>
                </a:cubicBezTo>
                <a:cubicBezTo>
                  <a:pt x="139" y="35"/>
                  <a:pt x="139" y="32"/>
                  <a:pt x="141" y="32"/>
                </a:cubicBezTo>
                <a:cubicBezTo>
                  <a:pt x="139" y="34"/>
                  <a:pt x="141" y="35"/>
                  <a:pt x="141" y="36"/>
                </a:cubicBezTo>
                <a:cubicBezTo>
                  <a:pt x="141" y="36"/>
                  <a:pt x="140" y="35"/>
                  <a:pt x="140" y="35"/>
                </a:cubicBezTo>
                <a:cubicBezTo>
                  <a:pt x="140" y="35"/>
                  <a:pt x="140" y="39"/>
                  <a:pt x="138" y="37"/>
                </a:cubicBezTo>
                <a:cubicBezTo>
                  <a:pt x="140" y="42"/>
                  <a:pt x="140" y="52"/>
                  <a:pt x="138" y="59"/>
                </a:cubicBezTo>
                <a:cubicBezTo>
                  <a:pt x="138" y="57"/>
                  <a:pt x="135" y="56"/>
                  <a:pt x="137" y="55"/>
                </a:cubicBezTo>
                <a:cubicBezTo>
                  <a:pt x="137" y="55"/>
                  <a:pt x="135" y="55"/>
                  <a:pt x="136" y="54"/>
                </a:cubicBezTo>
                <a:cubicBezTo>
                  <a:pt x="134" y="53"/>
                  <a:pt x="134" y="55"/>
                  <a:pt x="132" y="54"/>
                </a:cubicBezTo>
                <a:cubicBezTo>
                  <a:pt x="132" y="50"/>
                  <a:pt x="132" y="45"/>
                  <a:pt x="132" y="41"/>
                </a:cubicBezTo>
                <a:cubicBezTo>
                  <a:pt x="129" y="45"/>
                  <a:pt x="132" y="53"/>
                  <a:pt x="131" y="57"/>
                </a:cubicBezTo>
                <a:cubicBezTo>
                  <a:pt x="130" y="57"/>
                  <a:pt x="129" y="58"/>
                  <a:pt x="128" y="57"/>
                </a:cubicBezTo>
                <a:cubicBezTo>
                  <a:pt x="126" y="62"/>
                  <a:pt x="129" y="69"/>
                  <a:pt x="127" y="74"/>
                </a:cubicBezTo>
                <a:cubicBezTo>
                  <a:pt x="129" y="82"/>
                  <a:pt x="124" y="90"/>
                  <a:pt x="125" y="100"/>
                </a:cubicBezTo>
                <a:cubicBezTo>
                  <a:pt x="127" y="101"/>
                  <a:pt x="125" y="104"/>
                  <a:pt x="125" y="106"/>
                </a:cubicBezTo>
                <a:cubicBezTo>
                  <a:pt x="126" y="107"/>
                  <a:pt x="128" y="108"/>
                  <a:pt x="128" y="110"/>
                </a:cubicBezTo>
                <a:cubicBezTo>
                  <a:pt x="127" y="118"/>
                  <a:pt x="126" y="135"/>
                  <a:pt x="126" y="141"/>
                </a:cubicBezTo>
                <a:cubicBezTo>
                  <a:pt x="124" y="133"/>
                  <a:pt x="127" y="125"/>
                  <a:pt x="125" y="119"/>
                </a:cubicBezTo>
                <a:cubicBezTo>
                  <a:pt x="123" y="120"/>
                  <a:pt x="125" y="125"/>
                  <a:pt x="122" y="124"/>
                </a:cubicBezTo>
                <a:cubicBezTo>
                  <a:pt x="123" y="113"/>
                  <a:pt x="123" y="101"/>
                  <a:pt x="121" y="94"/>
                </a:cubicBezTo>
                <a:cubicBezTo>
                  <a:pt x="121" y="98"/>
                  <a:pt x="122" y="100"/>
                  <a:pt x="121" y="103"/>
                </a:cubicBezTo>
                <a:cubicBezTo>
                  <a:pt x="120" y="103"/>
                  <a:pt x="119" y="103"/>
                  <a:pt x="119" y="102"/>
                </a:cubicBezTo>
                <a:cubicBezTo>
                  <a:pt x="119" y="96"/>
                  <a:pt x="120" y="91"/>
                  <a:pt x="120" y="85"/>
                </a:cubicBezTo>
                <a:cubicBezTo>
                  <a:pt x="120" y="77"/>
                  <a:pt x="117" y="69"/>
                  <a:pt x="119" y="62"/>
                </a:cubicBezTo>
                <a:cubicBezTo>
                  <a:pt x="119" y="61"/>
                  <a:pt x="120" y="59"/>
                  <a:pt x="120" y="58"/>
                </a:cubicBezTo>
                <a:cubicBezTo>
                  <a:pt x="121" y="54"/>
                  <a:pt x="120" y="50"/>
                  <a:pt x="121" y="46"/>
                </a:cubicBezTo>
                <a:cubicBezTo>
                  <a:pt x="121" y="46"/>
                  <a:pt x="121" y="47"/>
                  <a:pt x="122" y="47"/>
                </a:cubicBezTo>
                <a:cubicBezTo>
                  <a:pt x="122" y="42"/>
                  <a:pt x="120" y="37"/>
                  <a:pt x="123" y="34"/>
                </a:cubicBezTo>
                <a:cubicBezTo>
                  <a:pt x="123" y="30"/>
                  <a:pt x="120" y="29"/>
                  <a:pt x="119" y="26"/>
                </a:cubicBezTo>
                <a:cubicBezTo>
                  <a:pt x="119" y="32"/>
                  <a:pt x="113" y="33"/>
                  <a:pt x="110" y="31"/>
                </a:cubicBezTo>
                <a:cubicBezTo>
                  <a:pt x="109" y="25"/>
                  <a:pt x="110" y="19"/>
                  <a:pt x="110" y="16"/>
                </a:cubicBezTo>
                <a:cubicBezTo>
                  <a:pt x="108" y="17"/>
                  <a:pt x="106" y="16"/>
                  <a:pt x="105" y="17"/>
                </a:cubicBezTo>
                <a:cubicBezTo>
                  <a:pt x="106" y="17"/>
                  <a:pt x="107" y="17"/>
                  <a:pt x="108" y="18"/>
                </a:cubicBezTo>
                <a:cubicBezTo>
                  <a:pt x="106" y="24"/>
                  <a:pt x="110" y="32"/>
                  <a:pt x="105" y="35"/>
                </a:cubicBezTo>
                <a:cubicBezTo>
                  <a:pt x="103" y="35"/>
                  <a:pt x="101" y="36"/>
                  <a:pt x="100" y="37"/>
                </a:cubicBezTo>
                <a:cubicBezTo>
                  <a:pt x="101" y="53"/>
                  <a:pt x="101" y="70"/>
                  <a:pt x="100" y="90"/>
                </a:cubicBezTo>
                <a:cubicBezTo>
                  <a:pt x="100" y="89"/>
                  <a:pt x="98" y="86"/>
                  <a:pt x="100" y="85"/>
                </a:cubicBezTo>
                <a:cubicBezTo>
                  <a:pt x="97" y="85"/>
                  <a:pt x="99" y="83"/>
                  <a:pt x="97" y="82"/>
                </a:cubicBezTo>
                <a:cubicBezTo>
                  <a:pt x="98" y="81"/>
                  <a:pt x="98" y="78"/>
                  <a:pt x="97" y="76"/>
                </a:cubicBezTo>
                <a:cubicBezTo>
                  <a:pt x="98" y="76"/>
                  <a:pt x="98" y="76"/>
                  <a:pt x="99" y="76"/>
                </a:cubicBezTo>
                <a:cubicBezTo>
                  <a:pt x="97" y="65"/>
                  <a:pt x="98" y="58"/>
                  <a:pt x="99" y="49"/>
                </a:cubicBezTo>
                <a:cubicBezTo>
                  <a:pt x="98" y="49"/>
                  <a:pt x="97" y="49"/>
                  <a:pt x="97" y="48"/>
                </a:cubicBezTo>
                <a:cubicBezTo>
                  <a:pt x="98" y="48"/>
                  <a:pt x="98" y="48"/>
                  <a:pt x="99" y="48"/>
                </a:cubicBezTo>
                <a:cubicBezTo>
                  <a:pt x="100" y="45"/>
                  <a:pt x="97" y="34"/>
                  <a:pt x="99" y="37"/>
                </a:cubicBezTo>
                <a:cubicBezTo>
                  <a:pt x="99" y="35"/>
                  <a:pt x="100" y="31"/>
                  <a:pt x="98" y="34"/>
                </a:cubicBezTo>
                <a:cubicBezTo>
                  <a:pt x="99" y="30"/>
                  <a:pt x="101" y="27"/>
                  <a:pt x="99" y="23"/>
                </a:cubicBezTo>
                <a:cubicBezTo>
                  <a:pt x="102" y="23"/>
                  <a:pt x="98" y="23"/>
                  <a:pt x="100" y="20"/>
                </a:cubicBezTo>
                <a:cubicBezTo>
                  <a:pt x="94" y="13"/>
                  <a:pt x="91" y="25"/>
                  <a:pt x="94" y="31"/>
                </a:cubicBezTo>
                <a:cubicBezTo>
                  <a:pt x="93" y="39"/>
                  <a:pt x="96" y="53"/>
                  <a:pt x="93" y="61"/>
                </a:cubicBezTo>
                <a:cubicBezTo>
                  <a:pt x="96" y="64"/>
                  <a:pt x="92" y="69"/>
                  <a:pt x="95" y="71"/>
                </a:cubicBezTo>
                <a:cubicBezTo>
                  <a:pt x="92" y="72"/>
                  <a:pt x="93" y="77"/>
                  <a:pt x="91" y="79"/>
                </a:cubicBezTo>
                <a:cubicBezTo>
                  <a:pt x="91" y="77"/>
                  <a:pt x="92" y="74"/>
                  <a:pt x="90" y="75"/>
                </a:cubicBezTo>
                <a:cubicBezTo>
                  <a:pt x="90" y="77"/>
                  <a:pt x="90" y="79"/>
                  <a:pt x="89" y="80"/>
                </a:cubicBezTo>
                <a:cubicBezTo>
                  <a:pt x="89" y="58"/>
                  <a:pt x="93" y="43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5" y="22"/>
                  <a:pt x="84" y="23"/>
                  <a:pt x="83" y="23"/>
                </a:cubicBezTo>
                <a:cubicBezTo>
                  <a:pt x="80" y="19"/>
                  <a:pt x="83" y="15"/>
                  <a:pt x="87" y="13"/>
                </a:cubicBezTo>
                <a:cubicBezTo>
                  <a:pt x="87" y="11"/>
                  <a:pt x="87" y="10"/>
                  <a:pt x="85" y="10"/>
                </a:cubicBezTo>
                <a:cubicBezTo>
                  <a:pt x="85" y="12"/>
                  <a:pt x="83" y="11"/>
                  <a:pt x="82" y="12"/>
                </a:cubicBezTo>
                <a:cubicBezTo>
                  <a:pt x="84" y="10"/>
                  <a:pt x="79" y="10"/>
                  <a:pt x="80" y="7"/>
                </a:cubicBezTo>
                <a:cubicBezTo>
                  <a:pt x="77" y="5"/>
                  <a:pt x="74" y="6"/>
                  <a:pt x="71" y="3"/>
                </a:cubicBezTo>
                <a:cubicBezTo>
                  <a:pt x="70" y="4"/>
                  <a:pt x="71" y="5"/>
                  <a:pt x="71" y="6"/>
                </a:cubicBezTo>
                <a:cubicBezTo>
                  <a:pt x="68" y="8"/>
                  <a:pt x="64" y="12"/>
                  <a:pt x="60" y="11"/>
                </a:cubicBezTo>
                <a:cubicBezTo>
                  <a:pt x="58" y="15"/>
                  <a:pt x="52" y="12"/>
                  <a:pt x="49" y="14"/>
                </a:cubicBezTo>
                <a:cubicBezTo>
                  <a:pt x="48" y="11"/>
                  <a:pt x="48" y="9"/>
                  <a:pt x="49" y="6"/>
                </a:cubicBezTo>
                <a:cubicBezTo>
                  <a:pt x="48" y="6"/>
                  <a:pt x="47" y="5"/>
                  <a:pt x="45" y="5"/>
                </a:cubicBezTo>
                <a:cubicBezTo>
                  <a:pt x="45" y="7"/>
                  <a:pt x="47" y="7"/>
                  <a:pt x="47" y="8"/>
                </a:cubicBezTo>
                <a:cubicBezTo>
                  <a:pt x="45" y="10"/>
                  <a:pt x="46" y="12"/>
                  <a:pt x="47" y="13"/>
                </a:cubicBezTo>
                <a:cubicBezTo>
                  <a:pt x="47" y="14"/>
                  <a:pt x="47" y="14"/>
                  <a:pt x="47" y="15"/>
                </a:cubicBezTo>
                <a:cubicBezTo>
                  <a:pt x="42" y="14"/>
                  <a:pt x="41" y="17"/>
                  <a:pt x="39" y="19"/>
                </a:cubicBezTo>
                <a:cubicBezTo>
                  <a:pt x="39" y="15"/>
                  <a:pt x="40" y="13"/>
                  <a:pt x="40" y="9"/>
                </a:cubicBezTo>
                <a:cubicBezTo>
                  <a:pt x="38" y="7"/>
                  <a:pt x="38" y="10"/>
                  <a:pt x="35" y="10"/>
                </a:cubicBezTo>
                <a:cubicBezTo>
                  <a:pt x="35" y="12"/>
                  <a:pt x="38" y="10"/>
                  <a:pt x="38" y="12"/>
                </a:cubicBezTo>
                <a:cubicBezTo>
                  <a:pt x="39" y="14"/>
                  <a:pt x="38" y="15"/>
                  <a:pt x="38" y="18"/>
                </a:cubicBezTo>
                <a:cubicBezTo>
                  <a:pt x="32" y="19"/>
                  <a:pt x="29" y="25"/>
                  <a:pt x="24" y="25"/>
                </a:cubicBezTo>
                <a:cubicBezTo>
                  <a:pt x="24" y="27"/>
                  <a:pt x="21" y="25"/>
                  <a:pt x="21" y="27"/>
                </a:cubicBezTo>
                <a:cubicBezTo>
                  <a:pt x="22" y="30"/>
                  <a:pt x="21" y="38"/>
                  <a:pt x="22" y="43"/>
                </a:cubicBezTo>
                <a:cubicBezTo>
                  <a:pt x="21" y="43"/>
                  <a:pt x="21" y="44"/>
                  <a:pt x="20" y="44"/>
                </a:cubicBezTo>
                <a:cubicBezTo>
                  <a:pt x="20" y="46"/>
                  <a:pt x="20" y="47"/>
                  <a:pt x="21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3" y="56"/>
                  <a:pt x="23" y="70"/>
                  <a:pt x="20" y="81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9" y="69"/>
                  <a:pt x="18" y="64"/>
                </a:cubicBezTo>
                <a:cubicBezTo>
                  <a:pt x="16" y="64"/>
                  <a:pt x="15" y="67"/>
                  <a:pt x="14" y="66"/>
                </a:cubicBezTo>
                <a:cubicBezTo>
                  <a:pt x="14" y="66"/>
                  <a:pt x="15" y="67"/>
                  <a:pt x="14" y="67"/>
                </a:cubicBezTo>
                <a:cubicBezTo>
                  <a:pt x="13" y="67"/>
                  <a:pt x="12" y="66"/>
                  <a:pt x="11" y="66"/>
                </a:cubicBezTo>
                <a:cubicBezTo>
                  <a:pt x="12" y="75"/>
                  <a:pt x="7" y="86"/>
                  <a:pt x="10" y="96"/>
                </a:cubicBezTo>
                <a:cubicBezTo>
                  <a:pt x="8" y="96"/>
                  <a:pt x="8" y="100"/>
                  <a:pt x="6" y="102"/>
                </a:cubicBezTo>
                <a:cubicBezTo>
                  <a:pt x="6" y="106"/>
                  <a:pt x="8" y="113"/>
                  <a:pt x="5" y="116"/>
                </a:cubicBezTo>
                <a:cubicBezTo>
                  <a:pt x="4" y="113"/>
                  <a:pt x="6" y="111"/>
                  <a:pt x="5" y="109"/>
                </a:cubicBezTo>
                <a:cubicBezTo>
                  <a:pt x="0" y="111"/>
                  <a:pt x="5" y="119"/>
                  <a:pt x="2" y="121"/>
                </a:cubicBezTo>
                <a:cubicBezTo>
                  <a:pt x="4" y="121"/>
                  <a:pt x="3" y="124"/>
                  <a:pt x="4" y="123"/>
                </a:cubicBezTo>
                <a:close/>
                <a:moveTo>
                  <a:pt x="479" y="185"/>
                </a:moveTo>
                <a:cubicBezTo>
                  <a:pt x="477" y="186"/>
                  <a:pt x="478" y="183"/>
                  <a:pt x="477" y="184"/>
                </a:cubicBezTo>
                <a:cubicBezTo>
                  <a:pt x="476" y="182"/>
                  <a:pt x="476" y="181"/>
                  <a:pt x="478" y="181"/>
                </a:cubicBezTo>
                <a:cubicBezTo>
                  <a:pt x="476" y="179"/>
                  <a:pt x="477" y="174"/>
                  <a:pt x="477" y="172"/>
                </a:cubicBezTo>
                <a:cubicBezTo>
                  <a:pt x="480" y="173"/>
                  <a:pt x="479" y="177"/>
                  <a:pt x="477" y="178"/>
                </a:cubicBezTo>
                <a:cubicBezTo>
                  <a:pt x="480" y="180"/>
                  <a:pt x="478" y="182"/>
                  <a:pt x="479" y="185"/>
                </a:cubicBezTo>
                <a:close/>
                <a:moveTo>
                  <a:pt x="495" y="271"/>
                </a:moveTo>
                <a:cubicBezTo>
                  <a:pt x="495" y="272"/>
                  <a:pt x="494" y="267"/>
                  <a:pt x="494" y="266"/>
                </a:cubicBezTo>
                <a:cubicBezTo>
                  <a:pt x="496" y="266"/>
                  <a:pt x="495" y="269"/>
                  <a:pt x="495" y="271"/>
                </a:cubicBezTo>
                <a:close/>
                <a:moveTo>
                  <a:pt x="491" y="189"/>
                </a:moveTo>
                <a:cubicBezTo>
                  <a:pt x="490" y="188"/>
                  <a:pt x="489" y="184"/>
                  <a:pt x="491" y="183"/>
                </a:cubicBezTo>
                <a:cubicBezTo>
                  <a:pt x="491" y="182"/>
                  <a:pt x="490" y="182"/>
                  <a:pt x="490" y="182"/>
                </a:cubicBezTo>
                <a:cubicBezTo>
                  <a:pt x="491" y="176"/>
                  <a:pt x="489" y="173"/>
                  <a:pt x="490" y="166"/>
                </a:cubicBezTo>
                <a:cubicBezTo>
                  <a:pt x="490" y="164"/>
                  <a:pt x="491" y="165"/>
                  <a:pt x="491" y="166"/>
                </a:cubicBezTo>
                <a:cubicBezTo>
                  <a:pt x="491" y="169"/>
                  <a:pt x="489" y="173"/>
                  <a:pt x="492" y="174"/>
                </a:cubicBezTo>
                <a:cubicBezTo>
                  <a:pt x="490" y="177"/>
                  <a:pt x="493" y="186"/>
                  <a:pt x="491" y="189"/>
                </a:cubicBezTo>
                <a:close/>
                <a:moveTo>
                  <a:pt x="493" y="151"/>
                </a:moveTo>
                <a:cubicBezTo>
                  <a:pt x="492" y="151"/>
                  <a:pt x="492" y="150"/>
                  <a:pt x="492" y="150"/>
                </a:cubicBezTo>
                <a:cubicBezTo>
                  <a:pt x="490" y="153"/>
                  <a:pt x="492" y="159"/>
                  <a:pt x="491" y="164"/>
                </a:cubicBezTo>
                <a:cubicBezTo>
                  <a:pt x="490" y="157"/>
                  <a:pt x="490" y="150"/>
                  <a:pt x="490" y="140"/>
                </a:cubicBezTo>
                <a:cubicBezTo>
                  <a:pt x="491" y="139"/>
                  <a:pt x="491" y="137"/>
                  <a:pt x="493" y="138"/>
                </a:cubicBezTo>
                <a:cubicBezTo>
                  <a:pt x="493" y="143"/>
                  <a:pt x="493" y="146"/>
                  <a:pt x="493" y="151"/>
                </a:cubicBezTo>
                <a:close/>
                <a:moveTo>
                  <a:pt x="496" y="135"/>
                </a:moveTo>
                <a:cubicBezTo>
                  <a:pt x="494" y="134"/>
                  <a:pt x="496" y="130"/>
                  <a:pt x="495" y="129"/>
                </a:cubicBezTo>
                <a:cubicBezTo>
                  <a:pt x="497" y="130"/>
                  <a:pt x="496" y="133"/>
                  <a:pt x="496" y="135"/>
                </a:cubicBezTo>
                <a:close/>
                <a:moveTo>
                  <a:pt x="505" y="268"/>
                </a:moveTo>
                <a:cubicBezTo>
                  <a:pt x="504" y="269"/>
                  <a:pt x="504" y="264"/>
                  <a:pt x="504" y="263"/>
                </a:cubicBezTo>
                <a:cubicBezTo>
                  <a:pt x="506" y="264"/>
                  <a:pt x="504" y="265"/>
                  <a:pt x="505" y="268"/>
                </a:cubicBezTo>
                <a:close/>
                <a:moveTo>
                  <a:pt x="501" y="154"/>
                </a:moveTo>
                <a:cubicBezTo>
                  <a:pt x="499" y="155"/>
                  <a:pt x="499" y="155"/>
                  <a:pt x="499" y="155"/>
                </a:cubicBezTo>
                <a:cubicBezTo>
                  <a:pt x="500" y="141"/>
                  <a:pt x="498" y="126"/>
                  <a:pt x="500" y="114"/>
                </a:cubicBezTo>
                <a:cubicBezTo>
                  <a:pt x="500" y="113"/>
                  <a:pt x="498" y="113"/>
                  <a:pt x="498" y="111"/>
                </a:cubicBezTo>
                <a:cubicBezTo>
                  <a:pt x="499" y="110"/>
                  <a:pt x="499" y="108"/>
                  <a:pt x="500" y="107"/>
                </a:cubicBezTo>
                <a:cubicBezTo>
                  <a:pt x="504" y="109"/>
                  <a:pt x="501" y="115"/>
                  <a:pt x="501" y="120"/>
                </a:cubicBezTo>
                <a:cubicBezTo>
                  <a:pt x="500" y="127"/>
                  <a:pt x="503" y="134"/>
                  <a:pt x="500" y="138"/>
                </a:cubicBezTo>
                <a:cubicBezTo>
                  <a:pt x="503" y="142"/>
                  <a:pt x="501" y="147"/>
                  <a:pt x="501" y="154"/>
                </a:cubicBezTo>
                <a:close/>
                <a:moveTo>
                  <a:pt x="502" y="94"/>
                </a:moveTo>
                <a:cubicBezTo>
                  <a:pt x="502" y="97"/>
                  <a:pt x="500" y="96"/>
                  <a:pt x="501" y="100"/>
                </a:cubicBezTo>
                <a:cubicBezTo>
                  <a:pt x="499" y="100"/>
                  <a:pt x="499" y="100"/>
                  <a:pt x="499" y="100"/>
                </a:cubicBezTo>
                <a:cubicBezTo>
                  <a:pt x="499" y="97"/>
                  <a:pt x="499" y="95"/>
                  <a:pt x="499" y="93"/>
                </a:cubicBezTo>
                <a:cubicBezTo>
                  <a:pt x="499" y="91"/>
                  <a:pt x="500" y="97"/>
                  <a:pt x="502" y="94"/>
                </a:cubicBezTo>
                <a:close/>
                <a:moveTo>
                  <a:pt x="501" y="90"/>
                </a:moveTo>
                <a:cubicBezTo>
                  <a:pt x="499" y="86"/>
                  <a:pt x="500" y="80"/>
                  <a:pt x="501" y="76"/>
                </a:cubicBezTo>
                <a:cubicBezTo>
                  <a:pt x="502" y="80"/>
                  <a:pt x="500" y="85"/>
                  <a:pt x="501" y="90"/>
                </a:cubicBezTo>
                <a:close/>
                <a:moveTo>
                  <a:pt x="511" y="276"/>
                </a:moveTo>
                <a:cubicBezTo>
                  <a:pt x="510" y="275"/>
                  <a:pt x="511" y="276"/>
                  <a:pt x="509" y="276"/>
                </a:cubicBezTo>
                <a:cubicBezTo>
                  <a:pt x="511" y="275"/>
                  <a:pt x="510" y="275"/>
                  <a:pt x="510" y="272"/>
                </a:cubicBezTo>
                <a:cubicBezTo>
                  <a:pt x="511" y="272"/>
                  <a:pt x="511" y="272"/>
                  <a:pt x="511" y="272"/>
                </a:cubicBezTo>
                <a:cubicBezTo>
                  <a:pt x="511" y="272"/>
                  <a:pt x="510" y="272"/>
                  <a:pt x="510" y="272"/>
                </a:cubicBezTo>
                <a:cubicBezTo>
                  <a:pt x="510" y="271"/>
                  <a:pt x="511" y="271"/>
                  <a:pt x="511" y="271"/>
                </a:cubicBezTo>
                <a:cubicBezTo>
                  <a:pt x="511" y="274"/>
                  <a:pt x="511" y="274"/>
                  <a:pt x="511" y="276"/>
                </a:cubicBezTo>
                <a:close/>
                <a:moveTo>
                  <a:pt x="507" y="176"/>
                </a:moveTo>
                <a:cubicBezTo>
                  <a:pt x="507" y="177"/>
                  <a:pt x="506" y="176"/>
                  <a:pt x="505" y="176"/>
                </a:cubicBezTo>
                <a:cubicBezTo>
                  <a:pt x="507" y="170"/>
                  <a:pt x="503" y="166"/>
                  <a:pt x="504" y="162"/>
                </a:cubicBezTo>
                <a:cubicBezTo>
                  <a:pt x="507" y="161"/>
                  <a:pt x="504" y="163"/>
                  <a:pt x="506" y="164"/>
                </a:cubicBezTo>
                <a:cubicBezTo>
                  <a:pt x="507" y="160"/>
                  <a:pt x="502" y="145"/>
                  <a:pt x="508" y="144"/>
                </a:cubicBezTo>
                <a:cubicBezTo>
                  <a:pt x="506" y="151"/>
                  <a:pt x="506" y="171"/>
                  <a:pt x="507" y="176"/>
                </a:cubicBezTo>
                <a:close/>
                <a:moveTo>
                  <a:pt x="515" y="285"/>
                </a:moveTo>
                <a:cubicBezTo>
                  <a:pt x="512" y="283"/>
                  <a:pt x="514" y="277"/>
                  <a:pt x="513" y="275"/>
                </a:cubicBezTo>
                <a:cubicBezTo>
                  <a:pt x="515" y="276"/>
                  <a:pt x="515" y="281"/>
                  <a:pt x="515" y="285"/>
                </a:cubicBezTo>
                <a:close/>
                <a:moveTo>
                  <a:pt x="509" y="49"/>
                </a:moveTo>
                <a:cubicBezTo>
                  <a:pt x="511" y="48"/>
                  <a:pt x="510" y="50"/>
                  <a:pt x="512" y="50"/>
                </a:cubicBezTo>
                <a:cubicBezTo>
                  <a:pt x="511" y="51"/>
                  <a:pt x="509" y="50"/>
                  <a:pt x="509" y="49"/>
                </a:cubicBezTo>
                <a:close/>
                <a:moveTo>
                  <a:pt x="519" y="167"/>
                </a:moveTo>
                <a:cubicBezTo>
                  <a:pt x="517" y="164"/>
                  <a:pt x="517" y="158"/>
                  <a:pt x="519" y="156"/>
                </a:cubicBezTo>
                <a:cubicBezTo>
                  <a:pt x="519" y="160"/>
                  <a:pt x="519" y="162"/>
                  <a:pt x="519" y="167"/>
                </a:cubicBezTo>
                <a:close/>
                <a:moveTo>
                  <a:pt x="525" y="167"/>
                </a:moveTo>
                <a:cubicBezTo>
                  <a:pt x="525" y="167"/>
                  <a:pt x="524" y="167"/>
                  <a:pt x="524" y="167"/>
                </a:cubicBezTo>
                <a:cubicBezTo>
                  <a:pt x="523" y="170"/>
                  <a:pt x="526" y="170"/>
                  <a:pt x="525" y="173"/>
                </a:cubicBezTo>
                <a:cubicBezTo>
                  <a:pt x="524" y="173"/>
                  <a:pt x="524" y="172"/>
                  <a:pt x="523" y="172"/>
                </a:cubicBezTo>
                <a:cubicBezTo>
                  <a:pt x="522" y="165"/>
                  <a:pt x="522" y="156"/>
                  <a:pt x="522" y="151"/>
                </a:cubicBezTo>
                <a:cubicBezTo>
                  <a:pt x="526" y="153"/>
                  <a:pt x="525" y="163"/>
                  <a:pt x="525" y="167"/>
                </a:cubicBezTo>
                <a:close/>
                <a:moveTo>
                  <a:pt x="506" y="25"/>
                </a:moveTo>
                <a:cubicBezTo>
                  <a:pt x="509" y="25"/>
                  <a:pt x="511" y="27"/>
                  <a:pt x="512" y="29"/>
                </a:cubicBezTo>
                <a:cubicBezTo>
                  <a:pt x="512" y="30"/>
                  <a:pt x="514" y="29"/>
                  <a:pt x="514" y="31"/>
                </a:cubicBezTo>
                <a:cubicBezTo>
                  <a:pt x="515" y="30"/>
                  <a:pt x="515" y="28"/>
                  <a:pt x="516" y="27"/>
                </a:cubicBezTo>
                <a:cubicBezTo>
                  <a:pt x="519" y="27"/>
                  <a:pt x="521" y="27"/>
                  <a:pt x="521" y="29"/>
                </a:cubicBezTo>
                <a:cubicBezTo>
                  <a:pt x="522" y="31"/>
                  <a:pt x="521" y="31"/>
                  <a:pt x="520" y="32"/>
                </a:cubicBezTo>
                <a:cubicBezTo>
                  <a:pt x="522" y="34"/>
                  <a:pt x="524" y="33"/>
                  <a:pt x="526" y="34"/>
                </a:cubicBezTo>
                <a:cubicBezTo>
                  <a:pt x="528" y="33"/>
                  <a:pt x="526" y="33"/>
                  <a:pt x="527" y="31"/>
                </a:cubicBezTo>
                <a:cubicBezTo>
                  <a:pt x="528" y="32"/>
                  <a:pt x="530" y="33"/>
                  <a:pt x="532" y="34"/>
                </a:cubicBezTo>
                <a:cubicBezTo>
                  <a:pt x="531" y="35"/>
                  <a:pt x="530" y="39"/>
                  <a:pt x="533" y="38"/>
                </a:cubicBezTo>
                <a:cubicBezTo>
                  <a:pt x="533" y="39"/>
                  <a:pt x="530" y="40"/>
                  <a:pt x="533" y="41"/>
                </a:cubicBezTo>
                <a:cubicBezTo>
                  <a:pt x="533" y="43"/>
                  <a:pt x="530" y="43"/>
                  <a:pt x="531" y="44"/>
                </a:cubicBezTo>
                <a:cubicBezTo>
                  <a:pt x="530" y="44"/>
                  <a:pt x="529" y="44"/>
                  <a:pt x="528" y="44"/>
                </a:cubicBezTo>
                <a:cubicBezTo>
                  <a:pt x="526" y="45"/>
                  <a:pt x="528" y="47"/>
                  <a:pt x="526" y="48"/>
                </a:cubicBezTo>
                <a:cubicBezTo>
                  <a:pt x="528" y="49"/>
                  <a:pt x="531" y="51"/>
                  <a:pt x="532" y="55"/>
                </a:cubicBezTo>
                <a:cubicBezTo>
                  <a:pt x="529" y="55"/>
                  <a:pt x="531" y="57"/>
                  <a:pt x="530" y="59"/>
                </a:cubicBezTo>
                <a:cubicBezTo>
                  <a:pt x="528" y="59"/>
                  <a:pt x="527" y="57"/>
                  <a:pt x="527" y="54"/>
                </a:cubicBezTo>
                <a:cubicBezTo>
                  <a:pt x="519" y="59"/>
                  <a:pt x="518" y="53"/>
                  <a:pt x="520" y="45"/>
                </a:cubicBezTo>
                <a:cubicBezTo>
                  <a:pt x="523" y="45"/>
                  <a:pt x="524" y="44"/>
                  <a:pt x="526" y="44"/>
                </a:cubicBezTo>
                <a:cubicBezTo>
                  <a:pt x="525" y="42"/>
                  <a:pt x="525" y="38"/>
                  <a:pt x="522" y="39"/>
                </a:cubicBezTo>
                <a:cubicBezTo>
                  <a:pt x="521" y="39"/>
                  <a:pt x="522" y="40"/>
                  <a:pt x="521" y="42"/>
                </a:cubicBezTo>
                <a:cubicBezTo>
                  <a:pt x="520" y="43"/>
                  <a:pt x="519" y="43"/>
                  <a:pt x="518" y="43"/>
                </a:cubicBezTo>
                <a:cubicBezTo>
                  <a:pt x="517" y="43"/>
                  <a:pt x="518" y="42"/>
                  <a:pt x="517" y="41"/>
                </a:cubicBezTo>
                <a:cubicBezTo>
                  <a:pt x="515" y="45"/>
                  <a:pt x="519" y="51"/>
                  <a:pt x="515" y="54"/>
                </a:cubicBezTo>
                <a:cubicBezTo>
                  <a:pt x="516" y="52"/>
                  <a:pt x="515" y="51"/>
                  <a:pt x="513" y="51"/>
                </a:cubicBezTo>
                <a:cubicBezTo>
                  <a:pt x="513" y="47"/>
                  <a:pt x="515" y="45"/>
                  <a:pt x="513" y="42"/>
                </a:cubicBezTo>
                <a:cubicBezTo>
                  <a:pt x="511" y="41"/>
                  <a:pt x="511" y="43"/>
                  <a:pt x="509" y="42"/>
                </a:cubicBezTo>
                <a:cubicBezTo>
                  <a:pt x="510" y="39"/>
                  <a:pt x="512" y="38"/>
                  <a:pt x="515" y="38"/>
                </a:cubicBezTo>
                <a:cubicBezTo>
                  <a:pt x="517" y="36"/>
                  <a:pt x="513" y="35"/>
                  <a:pt x="515" y="33"/>
                </a:cubicBezTo>
                <a:cubicBezTo>
                  <a:pt x="513" y="29"/>
                  <a:pt x="508" y="34"/>
                  <a:pt x="505" y="30"/>
                </a:cubicBezTo>
                <a:cubicBezTo>
                  <a:pt x="505" y="28"/>
                  <a:pt x="506" y="27"/>
                  <a:pt x="506" y="25"/>
                </a:cubicBezTo>
                <a:close/>
                <a:moveTo>
                  <a:pt x="506" y="46"/>
                </a:moveTo>
                <a:cubicBezTo>
                  <a:pt x="504" y="47"/>
                  <a:pt x="504" y="42"/>
                  <a:pt x="501" y="45"/>
                </a:cubicBezTo>
                <a:cubicBezTo>
                  <a:pt x="500" y="44"/>
                  <a:pt x="500" y="43"/>
                  <a:pt x="500" y="41"/>
                </a:cubicBezTo>
                <a:cubicBezTo>
                  <a:pt x="503" y="42"/>
                  <a:pt x="508" y="42"/>
                  <a:pt x="506" y="46"/>
                </a:cubicBezTo>
                <a:close/>
                <a:moveTo>
                  <a:pt x="486" y="14"/>
                </a:moveTo>
                <a:cubicBezTo>
                  <a:pt x="487" y="14"/>
                  <a:pt x="488" y="15"/>
                  <a:pt x="487" y="16"/>
                </a:cubicBezTo>
                <a:cubicBezTo>
                  <a:pt x="489" y="16"/>
                  <a:pt x="489" y="16"/>
                  <a:pt x="489" y="14"/>
                </a:cubicBezTo>
                <a:cubicBezTo>
                  <a:pt x="494" y="15"/>
                  <a:pt x="501" y="18"/>
                  <a:pt x="499" y="24"/>
                </a:cubicBezTo>
                <a:cubicBezTo>
                  <a:pt x="500" y="22"/>
                  <a:pt x="502" y="27"/>
                  <a:pt x="501" y="29"/>
                </a:cubicBezTo>
                <a:cubicBezTo>
                  <a:pt x="497" y="24"/>
                  <a:pt x="487" y="24"/>
                  <a:pt x="482" y="19"/>
                </a:cubicBezTo>
                <a:cubicBezTo>
                  <a:pt x="482" y="16"/>
                  <a:pt x="485" y="16"/>
                  <a:pt x="486" y="14"/>
                </a:cubicBezTo>
                <a:close/>
                <a:moveTo>
                  <a:pt x="486" y="29"/>
                </a:moveTo>
                <a:cubicBezTo>
                  <a:pt x="486" y="32"/>
                  <a:pt x="487" y="33"/>
                  <a:pt x="488" y="36"/>
                </a:cubicBezTo>
                <a:cubicBezTo>
                  <a:pt x="490" y="34"/>
                  <a:pt x="490" y="32"/>
                  <a:pt x="494" y="32"/>
                </a:cubicBezTo>
                <a:cubicBezTo>
                  <a:pt x="496" y="35"/>
                  <a:pt x="495" y="38"/>
                  <a:pt x="495" y="41"/>
                </a:cubicBezTo>
                <a:cubicBezTo>
                  <a:pt x="493" y="41"/>
                  <a:pt x="493" y="42"/>
                  <a:pt x="491" y="41"/>
                </a:cubicBezTo>
                <a:cubicBezTo>
                  <a:pt x="492" y="39"/>
                  <a:pt x="488" y="38"/>
                  <a:pt x="487" y="37"/>
                </a:cubicBezTo>
                <a:cubicBezTo>
                  <a:pt x="487" y="35"/>
                  <a:pt x="487" y="36"/>
                  <a:pt x="487" y="34"/>
                </a:cubicBezTo>
                <a:cubicBezTo>
                  <a:pt x="485" y="34"/>
                  <a:pt x="486" y="36"/>
                  <a:pt x="486" y="37"/>
                </a:cubicBezTo>
                <a:cubicBezTo>
                  <a:pt x="484" y="36"/>
                  <a:pt x="482" y="34"/>
                  <a:pt x="481" y="32"/>
                </a:cubicBezTo>
                <a:cubicBezTo>
                  <a:pt x="483" y="31"/>
                  <a:pt x="483" y="29"/>
                  <a:pt x="486" y="29"/>
                </a:cubicBezTo>
                <a:close/>
                <a:moveTo>
                  <a:pt x="487" y="172"/>
                </a:moveTo>
                <a:cubicBezTo>
                  <a:pt x="487" y="177"/>
                  <a:pt x="486" y="180"/>
                  <a:pt x="486" y="185"/>
                </a:cubicBezTo>
                <a:cubicBezTo>
                  <a:pt x="485" y="183"/>
                  <a:pt x="484" y="175"/>
                  <a:pt x="487" y="172"/>
                </a:cubicBezTo>
                <a:close/>
                <a:moveTo>
                  <a:pt x="484" y="146"/>
                </a:moveTo>
                <a:cubicBezTo>
                  <a:pt x="482" y="146"/>
                  <a:pt x="484" y="142"/>
                  <a:pt x="482" y="140"/>
                </a:cubicBezTo>
                <a:cubicBezTo>
                  <a:pt x="485" y="139"/>
                  <a:pt x="483" y="144"/>
                  <a:pt x="484" y="146"/>
                </a:cubicBezTo>
                <a:close/>
                <a:moveTo>
                  <a:pt x="476" y="28"/>
                </a:moveTo>
                <a:cubicBezTo>
                  <a:pt x="475" y="30"/>
                  <a:pt x="477" y="30"/>
                  <a:pt x="477" y="31"/>
                </a:cubicBezTo>
                <a:cubicBezTo>
                  <a:pt x="474" y="31"/>
                  <a:pt x="473" y="32"/>
                  <a:pt x="470" y="32"/>
                </a:cubicBezTo>
                <a:cubicBezTo>
                  <a:pt x="469" y="28"/>
                  <a:pt x="472" y="28"/>
                  <a:pt x="476" y="28"/>
                </a:cubicBezTo>
                <a:close/>
                <a:moveTo>
                  <a:pt x="474" y="241"/>
                </a:moveTo>
                <a:cubicBezTo>
                  <a:pt x="472" y="240"/>
                  <a:pt x="473" y="236"/>
                  <a:pt x="473" y="234"/>
                </a:cubicBezTo>
                <a:cubicBezTo>
                  <a:pt x="475" y="235"/>
                  <a:pt x="473" y="240"/>
                  <a:pt x="474" y="241"/>
                </a:cubicBezTo>
                <a:close/>
                <a:moveTo>
                  <a:pt x="473" y="202"/>
                </a:moveTo>
                <a:cubicBezTo>
                  <a:pt x="470" y="202"/>
                  <a:pt x="473" y="196"/>
                  <a:pt x="472" y="192"/>
                </a:cubicBezTo>
                <a:cubicBezTo>
                  <a:pt x="473" y="194"/>
                  <a:pt x="474" y="199"/>
                  <a:pt x="473" y="202"/>
                </a:cubicBezTo>
                <a:close/>
                <a:moveTo>
                  <a:pt x="470" y="178"/>
                </a:moveTo>
                <a:cubicBezTo>
                  <a:pt x="472" y="178"/>
                  <a:pt x="471" y="180"/>
                  <a:pt x="472" y="180"/>
                </a:cubicBezTo>
                <a:cubicBezTo>
                  <a:pt x="472" y="181"/>
                  <a:pt x="471" y="181"/>
                  <a:pt x="470" y="181"/>
                </a:cubicBezTo>
                <a:cubicBezTo>
                  <a:pt x="472" y="180"/>
                  <a:pt x="471" y="180"/>
                  <a:pt x="470" y="178"/>
                </a:cubicBezTo>
                <a:close/>
                <a:moveTo>
                  <a:pt x="462" y="166"/>
                </a:moveTo>
                <a:cubicBezTo>
                  <a:pt x="462" y="169"/>
                  <a:pt x="463" y="172"/>
                  <a:pt x="462" y="174"/>
                </a:cubicBezTo>
                <a:cubicBezTo>
                  <a:pt x="460" y="172"/>
                  <a:pt x="462" y="164"/>
                  <a:pt x="461" y="160"/>
                </a:cubicBezTo>
                <a:cubicBezTo>
                  <a:pt x="464" y="159"/>
                  <a:pt x="462" y="164"/>
                  <a:pt x="462" y="166"/>
                </a:cubicBezTo>
                <a:close/>
                <a:moveTo>
                  <a:pt x="462" y="147"/>
                </a:moveTo>
                <a:cubicBezTo>
                  <a:pt x="460" y="146"/>
                  <a:pt x="462" y="144"/>
                  <a:pt x="462" y="143"/>
                </a:cubicBezTo>
                <a:cubicBezTo>
                  <a:pt x="463" y="143"/>
                  <a:pt x="462" y="146"/>
                  <a:pt x="462" y="147"/>
                </a:cubicBezTo>
                <a:close/>
                <a:moveTo>
                  <a:pt x="472" y="274"/>
                </a:moveTo>
                <a:cubicBezTo>
                  <a:pt x="471" y="275"/>
                  <a:pt x="471" y="270"/>
                  <a:pt x="471" y="269"/>
                </a:cubicBezTo>
                <a:cubicBezTo>
                  <a:pt x="474" y="269"/>
                  <a:pt x="471" y="273"/>
                  <a:pt x="472" y="274"/>
                </a:cubicBezTo>
                <a:close/>
                <a:moveTo>
                  <a:pt x="463" y="24"/>
                </a:moveTo>
                <a:cubicBezTo>
                  <a:pt x="461" y="24"/>
                  <a:pt x="459" y="25"/>
                  <a:pt x="458" y="24"/>
                </a:cubicBezTo>
                <a:cubicBezTo>
                  <a:pt x="458" y="21"/>
                  <a:pt x="463" y="22"/>
                  <a:pt x="463" y="24"/>
                </a:cubicBezTo>
                <a:close/>
                <a:moveTo>
                  <a:pt x="460" y="42"/>
                </a:moveTo>
                <a:cubicBezTo>
                  <a:pt x="459" y="42"/>
                  <a:pt x="459" y="41"/>
                  <a:pt x="458" y="41"/>
                </a:cubicBezTo>
                <a:cubicBezTo>
                  <a:pt x="459" y="40"/>
                  <a:pt x="459" y="38"/>
                  <a:pt x="458" y="36"/>
                </a:cubicBezTo>
                <a:cubicBezTo>
                  <a:pt x="462" y="36"/>
                  <a:pt x="458" y="39"/>
                  <a:pt x="460" y="42"/>
                </a:cubicBezTo>
                <a:close/>
                <a:moveTo>
                  <a:pt x="457" y="12"/>
                </a:moveTo>
                <a:cubicBezTo>
                  <a:pt x="457" y="14"/>
                  <a:pt x="456" y="15"/>
                  <a:pt x="456" y="18"/>
                </a:cubicBezTo>
                <a:cubicBezTo>
                  <a:pt x="454" y="17"/>
                  <a:pt x="454" y="11"/>
                  <a:pt x="457" y="12"/>
                </a:cubicBezTo>
                <a:close/>
                <a:moveTo>
                  <a:pt x="456" y="143"/>
                </a:moveTo>
                <a:cubicBezTo>
                  <a:pt x="455" y="139"/>
                  <a:pt x="455" y="136"/>
                  <a:pt x="456" y="133"/>
                </a:cubicBezTo>
                <a:cubicBezTo>
                  <a:pt x="456" y="132"/>
                  <a:pt x="457" y="142"/>
                  <a:pt x="456" y="143"/>
                </a:cubicBezTo>
                <a:close/>
                <a:moveTo>
                  <a:pt x="454" y="98"/>
                </a:moveTo>
                <a:cubicBezTo>
                  <a:pt x="455" y="98"/>
                  <a:pt x="456" y="100"/>
                  <a:pt x="456" y="102"/>
                </a:cubicBezTo>
                <a:cubicBezTo>
                  <a:pt x="456" y="104"/>
                  <a:pt x="456" y="110"/>
                  <a:pt x="456" y="112"/>
                </a:cubicBezTo>
                <a:cubicBezTo>
                  <a:pt x="456" y="112"/>
                  <a:pt x="454" y="114"/>
                  <a:pt x="454" y="114"/>
                </a:cubicBezTo>
                <a:cubicBezTo>
                  <a:pt x="454" y="116"/>
                  <a:pt x="458" y="119"/>
                  <a:pt x="455" y="121"/>
                </a:cubicBezTo>
                <a:cubicBezTo>
                  <a:pt x="457" y="123"/>
                  <a:pt x="456" y="126"/>
                  <a:pt x="456" y="130"/>
                </a:cubicBezTo>
                <a:cubicBezTo>
                  <a:pt x="454" y="130"/>
                  <a:pt x="455" y="130"/>
                  <a:pt x="453" y="130"/>
                </a:cubicBezTo>
                <a:cubicBezTo>
                  <a:pt x="455" y="120"/>
                  <a:pt x="453" y="108"/>
                  <a:pt x="454" y="98"/>
                </a:cubicBezTo>
                <a:close/>
                <a:moveTo>
                  <a:pt x="448" y="174"/>
                </a:moveTo>
                <a:cubicBezTo>
                  <a:pt x="449" y="177"/>
                  <a:pt x="449" y="178"/>
                  <a:pt x="449" y="181"/>
                </a:cubicBezTo>
                <a:cubicBezTo>
                  <a:pt x="447" y="178"/>
                  <a:pt x="448" y="177"/>
                  <a:pt x="448" y="174"/>
                </a:cubicBezTo>
                <a:close/>
                <a:moveTo>
                  <a:pt x="445" y="172"/>
                </a:moveTo>
                <a:cubicBezTo>
                  <a:pt x="448" y="172"/>
                  <a:pt x="447" y="179"/>
                  <a:pt x="446" y="178"/>
                </a:cubicBezTo>
                <a:cubicBezTo>
                  <a:pt x="447" y="180"/>
                  <a:pt x="446" y="180"/>
                  <a:pt x="447" y="181"/>
                </a:cubicBezTo>
                <a:cubicBezTo>
                  <a:pt x="447" y="182"/>
                  <a:pt x="446" y="181"/>
                  <a:pt x="446" y="181"/>
                </a:cubicBezTo>
                <a:lnTo>
                  <a:pt x="445" y="172"/>
                </a:lnTo>
                <a:close/>
                <a:moveTo>
                  <a:pt x="436" y="50"/>
                </a:moveTo>
                <a:cubicBezTo>
                  <a:pt x="436" y="47"/>
                  <a:pt x="436" y="45"/>
                  <a:pt x="436" y="44"/>
                </a:cubicBezTo>
                <a:cubicBezTo>
                  <a:pt x="438" y="44"/>
                  <a:pt x="438" y="47"/>
                  <a:pt x="438" y="50"/>
                </a:cubicBezTo>
                <a:lnTo>
                  <a:pt x="436" y="50"/>
                </a:lnTo>
                <a:close/>
                <a:moveTo>
                  <a:pt x="435" y="27"/>
                </a:moveTo>
                <a:cubicBezTo>
                  <a:pt x="438" y="28"/>
                  <a:pt x="441" y="35"/>
                  <a:pt x="436" y="35"/>
                </a:cubicBezTo>
                <a:cubicBezTo>
                  <a:pt x="435" y="33"/>
                  <a:pt x="435" y="29"/>
                  <a:pt x="435" y="27"/>
                </a:cubicBezTo>
                <a:close/>
                <a:moveTo>
                  <a:pt x="436" y="175"/>
                </a:moveTo>
                <a:cubicBezTo>
                  <a:pt x="434" y="175"/>
                  <a:pt x="434" y="174"/>
                  <a:pt x="433" y="175"/>
                </a:cubicBezTo>
                <a:cubicBezTo>
                  <a:pt x="433" y="166"/>
                  <a:pt x="435" y="162"/>
                  <a:pt x="434" y="156"/>
                </a:cubicBezTo>
                <a:cubicBezTo>
                  <a:pt x="436" y="156"/>
                  <a:pt x="437" y="161"/>
                  <a:pt x="435" y="160"/>
                </a:cubicBezTo>
                <a:cubicBezTo>
                  <a:pt x="437" y="165"/>
                  <a:pt x="436" y="170"/>
                  <a:pt x="436" y="175"/>
                </a:cubicBezTo>
                <a:close/>
                <a:moveTo>
                  <a:pt x="427" y="26"/>
                </a:moveTo>
                <a:cubicBezTo>
                  <a:pt x="429" y="26"/>
                  <a:pt x="427" y="28"/>
                  <a:pt x="428" y="28"/>
                </a:cubicBezTo>
                <a:cubicBezTo>
                  <a:pt x="429" y="28"/>
                  <a:pt x="429" y="27"/>
                  <a:pt x="429" y="26"/>
                </a:cubicBezTo>
                <a:cubicBezTo>
                  <a:pt x="430" y="26"/>
                  <a:pt x="431" y="27"/>
                  <a:pt x="432" y="27"/>
                </a:cubicBezTo>
                <a:cubicBezTo>
                  <a:pt x="432" y="30"/>
                  <a:pt x="433" y="31"/>
                  <a:pt x="433" y="32"/>
                </a:cubicBezTo>
                <a:cubicBezTo>
                  <a:pt x="431" y="32"/>
                  <a:pt x="430" y="30"/>
                  <a:pt x="430" y="28"/>
                </a:cubicBezTo>
                <a:cubicBezTo>
                  <a:pt x="430" y="30"/>
                  <a:pt x="428" y="31"/>
                  <a:pt x="426" y="30"/>
                </a:cubicBezTo>
                <a:cubicBezTo>
                  <a:pt x="426" y="28"/>
                  <a:pt x="426" y="26"/>
                  <a:pt x="427" y="26"/>
                </a:cubicBezTo>
                <a:close/>
                <a:moveTo>
                  <a:pt x="428" y="41"/>
                </a:moveTo>
                <a:cubicBezTo>
                  <a:pt x="429" y="45"/>
                  <a:pt x="428" y="45"/>
                  <a:pt x="429" y="52"/>
                </a:cubicBezTo>
                <a:cubicBezTo>
                  <a:pt x="429" y="52"/>
                  <a:pt x="427" y="52"/>
                  <a:pt x="427" y="53"/>
                </a:cubicBezTo>
                <a:cubicBezTo>
                  <a:pt x="426" y="50"/>
                  <a:pt x="426" y="43"/>
                  <a:pt x="428" y="41"/>
                </a:cubicBezTo>
                <a:close/>
                <a:moveTo>
                  <a:pt x="432" y="168"/>
                </a:moveTo>
                <a:cubicBezTo>
                  <a:pt x="432" y="171"/>
                  <a:pt x="433" y="172"/>
                  <a:pt x="432" y="175"/>
                </a:cubicBezTo>
                <a:cubicBezTo>
                  <a:pt x="431" y="173"/>
                  <a:pt x="429" y="169"/>
                  <a:pt x="432" y="168"/>
                </a:cubicBezTo>
                <a:close/>
                <a:moveTo>
                  <a:pt x="432" y="188"/>
                </a:moveTo>
                <a:cubicBezTo>
                  <a:pt x="433" y="189"/>
                  <a:pt x="433" y="192"/>
                  <a:pt x="432" y="193"/>
                </a:cubicBezTo>
                <a:cubicBezTo>
                  <a:pt x="430" y="193"/>
                  <a:pt x="432" y="190"/>
                  <a:pt x="432" y="188"/>
                </a:cubicBezTo>
                <a:close/>
                <a:moveTo>
                  <a:pt x="404" y="32"/>
                </a:moveTo>
                <a:cubicBezTo>
                  <a:pt x="405" y="32"/>
                  <a:pt x="405" y="34"/>
                  <a:pt x="405" y="34"/>
                </a:cubicBezTo>
                <a:cubicBezTo>
                  <a:pt x="407" y="34"/>
                  <a:pt x="405" y="33"/>
                  <a:pt x="406" y="32"/>
                </a:cubicBezTo>
                <a:cubicBezTo>
                  <a:pt x="410" y="32"/>
                  <a:pt x="407" y="37"/>
                  <a:pt x="408" y="39"/>
                </a:cubicBezTo>
                <a:cubicBezTo>
                  <a:pt x="405" y="39"/>
                  <a:pt x="405" y="39"/>
                  <a:pt x="405" y="39"/>
                </a:cubicBezTo>
                <a:cubicBezTo>
                  <a:pt x="404" y="37"/>
                  <a:pt x="404" y="34"/>
                  <a:pt x="404" y="32"/>
                </a:cubicBezTo>
                <a:close/>
                <a:moveTo>
                  <a:pt x="401" y="26"/>
                </a:moveTo>
                <a:cubicBezTo>
                  <a:pt x="403" y="30"/>
                  <a:pt x="402" y="37"/>
                  <a:pt x="401" y="40"/>
                </a:cubicBezTo>
                <a:cubicBezTo>
                  <a:pt x="399" y="36"/>
                  <a:pt x="400" y="31"/>
                  <a:pt x="401" y="26"/>
                </a:cubicBezTo>
                <a:close/>
                <a:moveTo>
                  <a:pt x="393" y="45"/>
                </a:moveTo>
                <a:cubicBezTo>
                  <a:pt x="393" y="43"/>
                  <a:pt x="396" y="39"/>
                  <a:pt x="393" y="37"/>
                </a:cubicBezTo>
                <a:cubicBezTo>
                  <a:pt x="394" y="36"/>
                  <a:pt x="393" y="32"/>
                  <a:pt x="393" y="30"/>
                </a:cubicBezTo>
                <a:cubicBezTo>
                  <a:pt x="398" y="31"/>
                  <a:pt x="395" y="39"/>
                  <a:pt x="395" y="43"/>
                </a:cubicBezTo>
                <a:cubicBezTo>
                  <a:pt x="395" y="52"/>
                  <a:pt x="394" y="61"/>
                  <a:pt x="395" y="68"/>
                </a:cubicBezTo>
                <a:cubicBezTo>
                  <a:pt x="393" y="68"/>
                  <a:pt x="393" y="68"/>
                  <a:pt x="393" y="68"/>
                </a:cubicBezTo>
                <a:cubicBezTo>
                  <a:pt x="393" y="60"/>
                  <a:pt x="392" y="52"/>
                  <a:pt x="393" y="45"/>
                </a:cubicBezTo>
                <a:close/>
                <a:moveTo>
                  <a:pt x="389" y="82"/>
                </a:moveTo>
                <a:cubicBezTo>
                  <a:pt x="387" y="80"/>
                  <a:pt x="388" y="76"/>
                  <a:pt x="388" y="72"/>
                </a:cubicBezTo>
                <a:cubicBezTo>
                  <a:pt x="390" y="75"/>
                  <a:pt x="388" y="79"/>
                  <a:pt x="389" y="82"/>
                </a:cubicBezTo>
                <a:close/>
                <a:moveTo>
                  <a:pt x="388" y="48"/>
                </a:moveTo>
                <a:cubicBezTo>
                  <a:pt x="391" y="54"/>
                  <a:pt x="388" y="61"/>
                  <a:pt x="389" y="66"/>
                </a:cubicBezTo>
                <a:cubicBezTo>
                  <a:pt x="386" y="65"/>
                  <a:pt x="390" y="58"/>
                  <a:pt x="386" y="57"/>
                </a:cubicBezTo>
                <a:cubicBezTo>
                  <a:pt x="389" y="55"/>
                  <a:pt x="388" y="50"/>
                  <a:pt x="388" y="48"/>
                </a:cubicBezTo>
                <a:close/>
                <a:moveTo>
                  <a:pt x="383" y="81"/>
                </a:moveTo>
                <a:cubicBezTo>
                  <a:pt x="384" y="82"/>
                  <a:pt x="383" y="86"/>
                  <a:pt x="383" y="88"/>
                </a:cubicBezTo>
                <a:cubicBezTo>
                  <a:pt x="381" y="87"/>
                  <a:pt x="383" y="83"/>
                  <a:pt x="383" y="81"/>
                </a:cubicBezTo>
                <a:close/>
                <a:moveTo>
                  <a:pt x="383" y="89"/>
                </a:moveTo>
                <a:cubicBezTo>
                  <a:pt x="383" y="91"/>
                  <a:pt x="384" y="91"/>
                  <a:pt x="383" y="93"/>
                </a:cubicBezTo>
                <a:cubicBezTo>
                  <a:pt x="382" y="92"/>
                  <a:pt x="382" y="89"/>
                  <a:pt x="383" y="89"/>
                </a:cubicBezTo>
                <a:close/>
                <a:moveTo>
                  <a:pt x="372" y="288"/>
                </a:moveTo>
                <a:cubicBezTo>
                  <a:pt x="373" y="288"/>
                  <a:pt x="372" y="293"/>
                  <a:pt x="372" y="295"/>
                </a:cubicBezTo>
                <a:cubicBezTo>
                  <a:pt x="371" y="293"/>
                  <a:pt x="372" y="289"/>
                  <a:pt x="372" y="288"/>
                </a:cubicBezTo>
                <a:close/>
                <a:moveTo>
                  <a:pt x="354" y="285"/>
                </a:moveTo>
                <a:cubicBezTo>
                  <a:pt x="356" y="285"/>
                  <a:pt x="354" y="288"/>
                  <a:pt x="355" y="288"/>
                </a:cubicBezTo>
                <a:cubicBezTo>
                  <a:pt x="355" y="289"/>
                  <a:pt x="354" y="289"/>
                  <a:pt x="353" y="289"/>
                </a:cubicBezTo>
                <a:cubicBezTo>
                  <a:pt x="354" y="287"/>
                  <a:pt x="354" y="287"/>
                  <a:pt x="354" y="285"/>
                </a:cubicBezTo>
                <a:close/>
                <a:moveTo>
                  <a:pt x="350" y="296"/>
                </a:moveTo>
                <a:cubicBezTo>
                  <a:pt x="350" y="296"/>
                  <a:pt x="350" y="295"/>
                  <a:pt x="349" y="295"/>
                </a:cubicBezTo>
                <a:cubicBezTo>
                  <a:pt x="350" y="292"/>
                  <a:pt x="348" y="289"/>
                  <a:pt x="350" y="287"/>
                </a:cubicBezTo>
                <a:cubicBezTo>
                  <a:pt x="352" y="289"/>
                  <a:pt x="350" y="293"/>
                  <a:pt x="350" y="296"/>
                </a:cubicBezTo>
                <a:close/>
                <a:moveTo>
                  <a:pt x="349" y="279"/>
                </a:moveTo>
                <a:cubicBezTo>
                  <a:pt x="352" y="280"/>
                  <a:pt x="350" y="282"/>
                  <a:pt x="351" y="285"/>
                </a:cubicBezTo>
                <a:cubicBezTo>
                  <a:pt x="349" y="285"/>
                  <a:pt x="347" y="281"/>
                  <a:pt x="349" y="279"/>
                </a:cubicBezTo>
                <a:close/>
                <a:moveTo>
                  <a:pt x="320" y="296"/>
                </a:moveTo>
                <a:cubicBezTo>
                  <a:pt x="322" y="298"/>
                  <a:pt x="319" y="299"/>
                  <a:pt x="321" y="301"/>
                </a:cubicBezTo>
                <a:cubicBezTo>
                  <a:pt x="320" y="302"/>
                  <a:pt x="318" y="301"/>
                  <a:pt x="319" y="303"/>
                </a:cubicBezTo>
                <a:cubicBezTo>
                  <a:pt x="317" y="304"/>
                  <a:pt x="316" y="302"/>
                  <a:pt x="317" y="300"/>
                </a:cubicBezTo>
                <a:cubicBezTo>
                  <a:pt x="317" y="301"/>
                  <a:pt x="318" y="301"/>
                  <a:pt x="318" y="302"/>
                </a:cubicBezTo>
                <a:cubicBezTo>
                  <a:pt x="320" y="300"/>
                  <a:pt x="317" y="296"/>
                  <a:pt x="320" y="296"/>
                </a:cubicBezTo>
                <a:close/>
                <a:moveTo>
                  <a:pt x="310" y="262"/>
                </a:moveTo>
                <a:cubicBezTo>
                  <a:pt x="311" y="264"/>
                  <a:pt x="310" y="269"/>
                  <a:pt x="312" y="271"/>
                </a:cubicBezTo>
                <a:cubicBezTo>
                  <a:pt x="311" y="271"/>
                  <a:pt x="311" y="272"/>
                  <a:pt x="310" y="273"/>
                </a:cubicBezTo>
                <a:cubicBezTo>
                  <a:pt x="310" y="271"/>
                  <a:pt x="308" y="266"/>
                  <a:pt x="310" y="262"/>
                </a:cubicBezTo>
                <a:close/>
                <a:moveTo>
                  <a:pt x="300" y="53"/>
                </a:moveTo>
                <a:cubicBezTo>
                  <a:pt x="301" y="53"/>
                  <a:pt x="300" y="55"/>
                  <a:pt x="301" y="56"/>
                </a:cubicBezTo>
                <a:cubicBezTo>
                  <a:pt x="299" y="56"/>
                  <a:pt x="299" y="54"/>
                  <a:pt x="300" y="53"/>
                </a:cubicBezTo>
                <a:close/>
                <a:moveTo>
                  <a:pt x="285" y="91"/>
                </a:moveTo>
                <a:cubicBezTo>
                  <a:pt x="285" y="97"/>
                  <a:pt x="285" y="97"/>
                  <a:pt x="285" y="97"/>
                </a:cubicBezTo>
                <a:cubicBezTo>
                  <a:pt x="283" y="97"/>
                  <a:pt x="283" y="91"/>
                  <a:pt x="285" y="91"/>
                </a:cubicBezTo>
                <a:close/>
                <a:moveTo>
                  <a:pt x="277" y="119"/>
                </a:moveTo>
                <a:cubicBezTo>
                  <a:pt x="276" y="118"/>
                  <a:pt x="277" y="118"/>
                  <a:pt x="277" y="118"/>
                </a:cubicBezTo>
                <a:cubicBezTo>
                  <a:pt x="277" y="116"/>
                  <a:pt x="274" y="115"/>
                  <a:pt x="278" y="115"/>
                </a:cubicBezTo>
                <a:cubicBezTo>
                  <a:pt x="277" y="116"/>
                  <a:pt x="278" y="118"/>
                  <a:pt x="277" y="119"/>
                </a:cubicBezTo>
                <a:close/>
                <a:moveTo>
                  <a:pt x="277" y="91"/>
                </a:moveTo>
                <a:cubicBezTo>
                  <a:pt x="278" y="94"/>
                  <a:pt x="277" y="98"/>
                  <a:pt x="277" y="101"/>
                </a:cubicBezTo>
                <a:cubicBezTo>
                  <a:pt x="276" y="97"/>
                  <a:pt x="277" y="94"/>
                  <a:pt x="277" y="91"/>
                </a:cubicBezTo>
                <a:close/>
                <a:moveTo>
                  <a:pt x="277" y="114"/>
                </a:moveTo>
                <a:cubicBezTo>
                  <a:pt x="275" y="110"/>
                  <a:pt x="277" y="110"/>
                  <a:pt x="276" y="103"/>
                </a:cubicBezTo>
                <a:cubicBezTo>
                  <a:pt x="279" y="106"/>
                  <a:pt x="276" y="109"/>
                  <a:pt x="277" y="114"/>
                </a:cubicBezTo>
                <a:close/>
                <a:moveTo>
                  <a:pt x="274" y="79"/>
                </a:moveTo>
                <a:cubicBezTo>
                  <a:pt x="276" y="80"/>
                  <a:pt x="275" y="82"/>
                  <a:pt x="275" y="84"/>
                </a:cubicBezTo>
                <a:cubicBezTo>
                  <a:pt x="274" y="83"/>
                  <a:pt x="275" y="80"/>
                  <a:pt x="274" y="79"/>
                </a:cubicBezTo>
                <a:close/>
                <a:moveTo>
                  <a:pt x="275" y="91"/>
                </a:moveTo>
                <a:cubicBezTo>
                  <a:pt x="275" y="93"/>
                  <a:pt x="275" y="94"/>
                  <a:pt x="275" y="97"/>
                </a:cubicBezTo>
                <a:cubicBezTo>
                  <a:pt x="274" y="96"/>
                  <a:pt x="273" y="91"/>
                  <a:pt x="275" y="91"/>
                </a:cubicBezTo>
                <a:close/>
                <a:moveTo>
                  <a:pt x="273" y="287"/>
                </a:moveTo>
                <a:cubicBezTo>
                  <a:pt x="273" y="287"/>
                  <a:pt x="273" y="288"/>
                  <a:pt x="274" y="288"/>
                </a:cubicBezTo>
                <a:cubicBezTo>
                  <a:pt x="274" y="289"/>
                  <a:pt x="273" y="288"/>
                  <a:pt x="273" y="290"/>
                </a:cubicBezTo>
                <a:cubicBezTo>
                  <a:pt x="272" y="290"/>
                  <a:pt x="272" y="288"/>
                  <a:pt x="273" y="287"/>
                </a:cubicBezTo>
                <a:close/>
                <a:moveTo>
                  <a:pt x="260" y="91"/>
                </a:moveTo>
                <a:cubicBezTo>
                  <a:pt x="261" y="93"/>
                  <a:pt x="260" y="97"/>
                  <a:pt x="260" y="98"/>
                </a:cubicBezTo>
                <a:cubicBezTo>
                  <a:pt x="259" y="96"/>
                  <a:pt x="259" y="93"/>
                  <a:pt x="260" y="91"/>
                </a:cubicBezTo>
                <a:close/>
                <a:moveTo>
                  <a:pt x="259" y="99"/>
                </a:moveTo>
                <a:cubicBezTo>
                  <a:pt x="262" y="105"/>
                  <a:pt x="261" y="117"/>
                  <a:pt x="260" y="122"/>
                </a:cubicBezTo>
                <a:cubicBezTo>
                  <a:pt x="256" y="116"/>
                  <a:pt x="260" y="106"/>
                  <a:pt x="259" y="99"/>
                </a:cubicBezTo>
                <a:close/>
                <a:moveTo>
                  <a:pt x="238" y="93"/>
                </a:moveTo>
                <a:cubicBezTo>
                  <a:pt x="241" y="93"/>
                  <a:pt x="239" y="94"/>
                  <a:pt x="239" y="96"/>
                </a:cubicBezTo>
                <a:cubicBezTo>
                  <a:pt x="238" y="96"/>
                  <a:pt x="239" y="94"/>
                  <a:pt x="238" y="93"/>
                </a:cubicBezTo>
                <a:close/>
                <a:moveTo>
                  <a:pt x="234" y="260"/>
                </a:moveTo>
                <a:cubicBezTo>
                  <a:pt x="235" y="259"/>
                  <a:pt x="235" y="263"/>
                  <a:pt x="235" y="264"/>
                </a:cubicBezTo>
                <a:cubicBezTo>
                  <a:pt x="234" y="266"/>
                  <a:pt x="234" y="261"/>
                  <a:pt x="234" y="260"/>
                </a:cubicBezTo>
                <a:close/>
                <a:moveTo>
                  <a:pt x="234" y="268"/>
                </a:moveTo>
                <a:cubicBezTo>
                  <a:pt x="235" y="268"/>
                  <a:pt x="235" y="270"/>
                  <a:pt x="235" y="271"/>
                </a:cubicBezTo>
                <a:cubicBezTo>
                  <a:pt x="233" y="271"/>
                  <a:pt x="234" y="268"/>
                  <a:pt x="234" y="268"/>
                </a:cubicBezTo>
                <a:close/>
                <a:moveTo>
                  <a:pt x="224" y="278"/>
                </a:moveTo>
                <a:cubicBezTo>
                  <a:pt x="225" y="282"/>
                  <a:pt x="224" y="286"/>
                  <a:pt x="225" y="289"/>
                </a:cubicBezTo>
                <a:cubicBezTo>
                  <a:pt x="226" y="287"/>
                  <a:pt x="225" y="282"/>
                  <a:pt x="225" y="279"/>
                </a:cubicBezTo>
                <a:cubicBezTo>
                  <a:pt x="227" y="278"/>
                  <a:pt x="226" y="286"/>
                  <a:pt x="226" y="284"/>
                </a:cubicBezTo>
                <a:cubicBezTo>
                  <a:pt x="226" y="286"/>
                  <a:pt x="227" y="291"/>
                  <a:pt x="228" y="295"/>
                </a:cubicBezTo>
                <a:cubicBezTo>
                  <a:pt x="227" y="295"/>
                  <a:pt x="226" y="295"/>
                  <a:pt x="226" y="297"/>
                </a:cubicBezTo>
                <a:cubicBezTo>
                  <a:pt x="227" y="298"/>
                  <a:pt x="227" y="295"/>
                  <a:pt x="229" y="296"/>
                </a:cubicBezTo>
                <a:cubicBezTo>
                  <a:pt x="227" y="297"/>
                  <a:pt x="226" y="299"/>
                  <a:pt x="224" y="299"/>
                </a:cubicBezTo>
                <a:cubicBezTo>
                  <a:pt x="225" y="299"/>
                  <a:pt x="225" y="298"/>
                  <a:pt x="224" y="298"/>
                </a:cubicBezTo>
                <a:cubicBezTo>
                  <a:pt x="225" y="297"/>
                  <a:pt x="226" y="297"/>
                  <a:pt x="226" y="295"/>
                </a:cubicBezTo>
                <a:cubicBezTo>
                  <a:pt x="225" y="295"/>
                  <a:pt x="225" y="296"/>
                  <a:pt x="225" y="297"/>
                </a:cubicBezTo>
                <a:cubicBezTo>
                  <a:pt x="223" y="290"/>
                  <a:pt x="223" y="284"/>
                  <a:pt x="224" y="278"/>
                </a:cubicBezTo>
                <a:close/>
                <a:moveTo>
                  <a:pt x="219" y="268"/>
                </a:moveTo>
                <a:cubicBezTo>
                  <a:pt x="218" y="264"/>
                  <a:pt x="218" y="260"/>
                  <a:pt x="220" y="257"/>
                </a:cubicBezTo>
                <a:cubicBezTo>
                  <a:pt x="218" y="259"/>
                  <a:pt x="220" y="265"/>
                  <a:pt x="219" y="268"/>
                </a:cubicBezTo>
                <a:close/>
                <a:moveTo>
                  <a:pt x="215" y="187"/>
                </a:moveTo>
                <a:cubicBezTo>
                  <a:pt x="216" y="188"/>
                  <a:pt x="216" y="189"/>
                  <a:pt x="216" y="190"/>
                </a:cubicBezTo>
                <a:cubicBezTo>
                  <a:pt x="215" y="189"/>
                  <a:pt x="215" y="188"/>
                  <a:pt x="215" y="187"/>
                </a:cubicBezTo>
                <a:close/>
                <a:moveTo>
                  <a:pt x="210" y="143"/>
                </a:moveTo>
                <a:cubicBezTo>
                  <a:pt x="211" y="143"/>
                  <a:pt x="211" y="146"/>
                  <a:pt x="210" y="146"/>
                </a:cubicBezTo>
                <a:cubicBezTo>
                  <a:pt x="209" y="146"/>
                  <a:pt x="210" y="144"/>
                  <a:pt x="210" y="143"/>
                </a:cubicBezTo>
                <a:close/>
                <a:moveTo>
                  <a:pt x="215" y="238"/>
                </a:moveTo>
                <a:cubicBezTo>
                  <a:pt x="214" y="240"/>
                  <a:pt x="215" y="240"/>
                  <a:pt x="215" y="242"/>
                </a:cubicBezTo>
                <a:cubicBezTo>
                  <a:pt x="216" y="241"/>
                  <a:pt x="215" y="239"/>
                  <a:pt x="216" y="238"/>
                </a:cubicBezTo>
                <a:cubicBezTo>
                  <a:pt x="220" y="241"/>
                  <a:pt x="216" y="254"/>
                  <a:pt x="214" y="256"/>
                </a:cubicBezTo>
                <a:cubicBezTo>
                  <a:pt x="213" y="251"/>
                  <a:pt x="211" y="242"/>
                  <a:pt x="215" y="238"/>
                </a:cubicBezTo>
                <a:close/>
                <a:moveTo>
                  <a:pt x="212" y="260"/>
                </a:moveTo>
                <a:cubicBezTo>
                  <a:pt x="211" y="255"/>
                  <a:pt x="212" y="252"/>
                  <a:pt x="212" y="258"/>
                </a:cubicBezTo>
                <a:cubicBezTo>
                  <a:pt x="212" y="259"/>
                  <a:pt x="213" y="259"/>
                  <a:pt x="212" y="260"/>
                </a:cubicBezTo>
                <a:close/>
                <a:moveTo>
                  <a:pt x="211" y="245"/>
                </a:moveTo>
                <a:cubicBezTo>
                  <a:pt x="213" y="245"/>
                  <a:pt x="212" y="255"/>
                  <a:pt x="212" y="252"/>
                </a:cubicBezTo>
                <a:cubicBezTo>
                  <a:pt x="211" y="251"/>
                  <a:pt x="212" y="248"/>
                  <a:pt x="211" y="245"/>
                </a:cubicBezTo>
                <a:close/>
                <a:moveTo>
                  <a:pt x="205" y="115"/>
                </a:moveTo>
                <a:cubicBezTo>
                  <a:pt x="206" y="118"/>
                  <a:pt x="207" y="124"/>
                  <a:pt x="206" y="125"/>
                </a:cubicBezTo>
                <a:cubicBezTo>
                  <a:pt x="205" y="122"/>
                  <a:pt x="205" y="118"/>
                  <a:pt x="205" y="115"/>
                </a:cubicBezTo>
                <a:close/>
                <a:moveTo>
                  <a:pt x="205" y="144"/>
                </a:moveTo>
                <a:cubicBezTo>
                  <a:pt x="209" y="146"/>
                  <a:pt x="205" y="152"/>
                  <a:pt x="206" y="158"/>
                </a:cubicBezTo>
                <a:cubicBezTo>
                  <a:pt x="204" y="154"/>
                  <a:pt x="206" y="149"/>
                  <a:pt x="205" y="144"/>
                </a:cubicBezTo>
                <a:close/>
                <a:moveTo>
                  <a:pt x="198" y="124"/>
                </a:moveTo>
                <a:cubicBezTo>
                  <a:pt x="199" y="127"/>
                  <a:pt x="198" y="129"/>
                  <a:pt x="198" y="132"/>
                </a:cubicBezTo>
                <a:cubicBezTo>
                  <a:pt x="196" y="130"/>
                  <a:pt x="198" y="127"/>
                  <a:pt x="198" y="124"/>
                </a:cubicBezTo>
                <a:close/>
                <a:moveTo>
                  <a:pt x="198" y="142"/>
                </a:moveTo>
                <a:cubicBezTo>
                  <a:pt x="200" y="142"/>
                  <a:pt x="200" y="145"/>
                  <a:pt x="199" y="146"/>
                </a:cubicBezTo>
                <a:cubicBezTo>
                  <a:pt x="198" y="145"/>
                  <a:pt x="196" y="143"/>
                  <a:pt x="198" y="142"/>
                </a:cubicBezTo>
                <a:close/>
                <a:moveTo>
                  <a:pt x="198" y="188"/>
                </a:moveTo>
                <a:cubicBezTo>
                  <a:pt x="200" y="188"/>
                  <a:pt x="199" y="188"/>
                  <a:pt x="200" y="189"/>
                </a:cubicBezTo>
                <a:cubicBezTo>
                  <a:pt x="201" y="187"/>
                  <a:pt x="199" y="181"/>
                  <a:pt x="201" y="179"/>
                </a:cubicBezTo>
                <a:cubicBezTo>
                  <a:pt x="200" y="183"/>
                  <a:pt x="203" y="186"/>
                  <a:pt x="202" y="192"/>
                </a:cubicBezTo>
                <a:cubicBezTo>
                  <a:pt x="200" y="191"/>
                  <a:pt x="200" y="189"/>
                  <a:pt x="199" y="192"/>
                </a:cubicBezTo>
                <a:cubicBezTo>
                  <a:pt x="198" y="192"/>
                  <a:pt x="198" y="190"/>
                  <a:pt x="198" y="188"/>
                </a:cubicBezTo>
                <a:close/>
                <a:moveTo>
                  <a:pt x="199" y="213"/>
                </a:moveTo>
                <a:cubicBezTo>
                  <a:pt x="200" y="213"/>
                  <a:pt x="200" y="215"/>
                  <a:pt x="200" y="216"/>
                </a:cubicBezTo>
                <a:cubicBezTo>
                  <a:pt x="198" y="216"/>
                  <a:pt x="198" y="216"/>
                  <a:pt x="198" y="216"/>
                </a:cubicBezTo>
                <a:cubicBezTo>
                  <a:pt x="199" y="215"/>
                  <a:pt x="199" y="214"/>
                  <a:pt x="199" y="213"/>
                </a:cubicBezTo>
                <a:close/>
                <a:moveTo>
                  <a:pt x="192" y="62"/>
                </a:moveTo>
                <a:cubicBezTo>
                  <a:pt x="191" y="62"/>
                  <a:pt x="193" y="66"/>
                  <a:pt x="191" y="66"/>
                </a:cubicBezTo>
                <a:cubicBezTo>
                  <a:pt x="191" y="64"/>
                  <a:pt x="190" y="62"/>
                  <a:pt x="192" y="62"/>
                </a:cubicBezTo>
                <a:close/>
                <a:moveTo>
                  <a:pt x="191" y="257"/>
                </a:moveTo>
                <a:cubicBezTo>
                  <a:pt x="192" y="259"/>
                  <a:pt x="191" y="262"/>
                  <a:pt x="192" y="263"/>
                </a:cubicBezTo>
                <a:cubicBezTo>
                  <a:pt x="190" y="265"/>
                  <a:pt x="191" y="258"/>
                  <a:pt x="191" y="257"/>
                </a:cubicBezTo>
                <a:close/>
                <a:moveTo>
                  <a:pt x="194" y="217"/>
                </a:moveTo>
                <a:cubicBezTo>
                  <a:pt x="194" y="216"/>
                  <a:pt x="194" y="215"/>
                  <a:pt x="194" y="214"/>
                </a:cubicBezTo>
                <a:cubicBezTo>
                  <a:pt x="196" y="215"/>
                  <a:pt x="196" y="217"/>
                  <a:pt x="194" y="217"/>
                </a:cubicBezTo>
                <a:close/>
                <a:moveTo>
                  <a:pt x="189" y="136"/>
                </a:moveTo>
                <a:cubicBezTo>
                  <a:pt x="190" y="135"/>
                  <a:pt x="191" y="134"/>
                  <a:pt x="191" y="132"/>
                </a:cubicBezTo>
                <a:cubicBezTo>
                  <a:pt x="190" y="132"/>
                  <a:pt x="190" y="133"/>
                  <a:pt x="190" y="134"/>
                </a:cubicBezTo>
                <a:cubicBezTo>
                  <a:pt x="189" y="127"/>
                  <a:pt x="189" y="123"/>
                  <a:pt x="189" y="115"/>
                </a:cubicBezTo>
                <a:cubicBezTo>
                  <a:pt x="194" y="122"/>
                  <a:pt x="190" y="135"/>
                  <a:pt x="192" y="144"/>
                </a:cubicBezTo>
                <a:cubicBezTo>
                  <a:pt x="191" y="145"/>
                  <a:pt x="191" y="146"/>
                  <a:pt x="190" y="147"/>
                </a:cubicBezTo>
                <a:cubicBezTo>
                  <a:pt x="189" y="145"/>
                  <a:pt x="191" y="145"/>
                  <a:pt x="191" y="142"/>
                </a:cubicBezTo>
                <a:cubicBezTo>
                  <a:pt x="189" y="144"/>
                  <a:pt x="188" y="138"/>
                  <a:pt x="191" y="137"/>
                </a:cubicBezTo>
                <a:cubicBezTo>
                  <a:pt x="191" y="135"/>
                  <a:pt x="189" y="138"/>
                  <a:pt x="189" y="136"/>
                </a:cubicBezTo>
                <a:close/>
                <a:moveTo>
                  <a:pt x="186" y="175"/>
                </a:moveTo>
                <a:cubicBezTo>
                  <a:pt x="186" y="175"/>
                  <a:pt x="186" y="174"/>
                  <a:pt x="188" y="174"/>
                </a:cubicBezTo>
                <a:cubicBezTo>
                  <a:pt x="188" y="172"/>
                  <a:pt x="186" y="168"/>
                  <a:pt x="189" y="168"/>
                </a:cubicBezTo>
                <a:cubicBezTo>
                  <a:pt x="190" y="163"/>
                  <a:pt x="187" y="158"/>
                  <a:pt x="189" y="155"/>
                </a:cubicBezTo>
                <a:cubicBezTo>
                  <a:pt x="195" y="165"/>
                  <a:pt x="191" y="181"/>
                  <a:pt x="192" y="193"/>
                </a:cubicBezTo>
                <a:cubicBezTo>
                  <a:pt x="191" y="191"/>
                  <a:pt x="191" y="187"/>
                  <a:pt x="191" y="183"/>
                </a:cubicBezTo>
                <a:cubicBezTo>
                  <a:pt x="189" y="188"/>
                  <a:pt x="192" y="193"/>
                  <a:pt x="189" y="194"/>
                </a:cubicBezTo>
                <a:cubicBezTo>
                  <a:pt x="190" y="196"/>
                  <a:pt x="190" y="197"/>
                  <a:pt x="190" y="199"/>
                </a:cubicBezTo>
                <a:cubicBezTo>
                  <a:pt x="190" y="200"/>
                  <a:pt x="192" y="199"/>
                  <a:pt x="192" y="198"/>
                </a:cubicBezTo>
                <a:cubicBezTo>
                  <a:pt x="193" y="199"/>
                  <a:pt x="192" y="204"/>
                  <a:pt x="193" y="204"/>
                </a:cubicBezTo>
                <a:cubicBezTo>
                  <a:pt x="191" y="208"/>
                  <a:pt x="193" y="212"/>
                  <a:pt x="193" y="217"/>
                </a:cubicBezTo>
                <a:cubicBezTo>
                  <a:pt x="192" y="217"/>
                  <a:pt x="190" y="219"/>
                  <a:pt x="190" y="218"/>
                </a:cubicBezTo>
                <a:cubicBezTo>
                  <a:pt x="188" y="218"/>
                  <a:pt x="189" y="216"/>
                  <a:pt x="189" y="215"/>
                </a:cubicBezTo>
                <a:cubicBezTo>
                  <a:pt x="188" y="217"/>
                  <a:pt x="188" y="219"/>
                  <a:pt x="187" y="221"/>
                </a:cubicBezTo>
                <a:cubicBezTo>
                  <a:pt x="186" y="220"/>
                  <a:pt x="187" y="218"/>
                  <a:pt x="187" y="215"/>
                </a:cubicBezTo>
                <a:cubicBezTo>
                  <a:pt x="187" y="215"/>
                  <a:pt x="189" y="215"/>
                  <a:pt x="189" y="214"/>
                </a:cubicBezTo>
                <a:cubicBezTo>
                  <a:pt x="190" y="214"/>
                  <a:pt x="189" y="216"/>
                  <a:pt x="189" y="217"/>
                </a:cubicBezTo>
                <a:cubicBezTo>
                  <a:pt x="190" y="213"/>
                  <a:pt x="191" y="206"/>
                  <a:pt x="186" y="206"/>
                </a:cubicBezTo>
                <a:cubicBezTo>
                  <a:pt x="186" y="194"/>
                  <a:pt x="186" y="187"/>
                  <a:pt x="186" y="175"/>
                </a:cubicBezTo>
                <a:close/>
                <a:moveTo>
                  <a:pt x="188" y="259"/>
                </a:moveTo>
                <a:cubicBezTo>
                  <a:pt x="187" y="256"/>
                  <a:pt x="186" y="253"/>
                  <a:pt x="187" y="249"/>
                </a:cubicBezTo>
                <a:cubicBezTo>
                  <a:pt x="187" y="250"/>
                  <a:pt x="188" y="250"/>
                  <a:pt x="188" y="251"/>
                </a:cubicBezTo>
                <a:cubicBezTo>
                  <a:pt x="189" y="247"/>
                  <a:pt x="185" y="239"/>
                  <a:pt x="190" y="236"/>
                </a:cubicBezTo>
                <a:cubicBezTo>
                  <a:pt x="189" y="239"/>
                  <a:pt x="191" y="239"/>
                  <a:pt x="191" y="236"/>
                </a:cubicBezTo>
                <a:cubicBezTo>
                  <a:pt x="192" y="240"/>
                  <a:pt x="192" y="242"/>
                  <a:pt x="191" y="246"/>
                </a:cubicBezTo>
                <a:cubicBezTo>
                  <a:pt x="191" y="246"/>
                  <a:pt x="190" y="245"/>
                  <a:pt x="190" y="245"/>
                </a:cubicBezTo>
                <a:cubicBezTo>
                  <a:pt x="189" y="247"/>
                  <a:pt x="191" y="252"/>
                  <a:pt x="189" y="253"/>
                </a:cubicBezTo>
                <a:cubicBezTo>
                  <a:pt x="191" y="253"/>
                  <a:pt x="189" y="256"/>
                  <a:pt x="189" y="257"/>
                </a:cubicBezTo>
                <a:cubicBezTo>
                  <a:pt x="189" y="260"/>
                  <a:pt x="191" y="263"/>
                  <a:pt x="189" y="264"/>
                </a:cubicBezTo>
                <a:cubicBezTo>
                  <a:pt x="191" y="264"/>
                  <a:pt x="189" y="265"/>
                  <a:pt x="189" y="269"/>
                </a:cubicBezTo>
                <a:cubicBezTo>
                  <a:pt x="188" y="269"/>
                  <a:pt x="189" y="266"/>
                  <a:pt x="188" y="267"/>
                </a:cubicBezTo>
                <a:cubicBezTo>
                  <a:pt x="188" y="266"/>
                  <a:pt x="189" y="264"/>
                  <a:pt x="186" y="264"/>
                </a:cubicBezTo>
                <a:cubicBezTo>
                  <a:pt x="187" y="263"/>
                  <a:pt x="186" y="258"/>
                  <a:pt x="188" y="259"/>
                </a:cubicBezTo>
                <a:close/>
                <a:moveTo>
                  <a:pt x="167" y="197"/>
                </a:moveTo>
                <a:cubicBezTo>
                  <a:pt x="168" y="198"/>
                  <a:pt x="167" y="201"/>
                  <a:pt x="167" y="201"/>
                </a:cubicBezTo>
                <a:cubicBezTo>
                  <a:pt x="166" y="200"/>
                  <a:pt x="167" y="199"/>
                  <a:pt x="167" y="197"/>
                </a:cubicBezTo>
                <a:close/>
                <a:moveTo>
                  <a:pt x="179" y="103"/>
                </a:moveTo>
                <a:cubicBezTo>
                  <a:pt x="178" y="109"/>
                  <a:pt x="179" y="112"/>
                  <a:pt x="179" y="120"/>
                </a:cubicBezTo>
                <a:cubicBezTo>
                  <a:pt x="176" y="117"/>
                  <a:pt x="180" y="111"/>
                  <a:pt x="176" y="110"/>
                </a:cubicBezTo>
                <a:cubicBezTo>
                  <a:pt x="176" y="107"/>
                  <a:pt x="176" y="104"/>
                  <a:pt x="179" y="103"/>
                </a:cubicBezTo>
                <a:close/>
                <a:moveTo>
                  <a:pt x="178" y="163"/>
                </a:moveTo>
                <a:cubicBezTo>
                  <a:pt x="180" y="165"/>
                  <a:pt x="179" y="170"/>
                  <a:pt x="180" y="173"/>
                </a:cubicBezTo>
                <a:cubicBezTo>
                  <a:pt x="183" y="176"/>
                  <a:pt x="181" y="190"/>
                  <a:pt x="182" y="195"/>
                </a:cubicBezTo>
                <a:cubicBezTo>
                  <a:pt x="182" y="195"/>
                  <a:pt x="180" y="195"/>
                  <a:pt x="180" y="195"/>
                </a:cubicBezTo>
                <a:cubicBezTo>
                  <a:pt x="180" y="196"/>
                  <a:pt x="181" y="197"/>
                  <a:pt x="180" y="198"/>
                </a:cubicBezTo>
                <a:cubicBezTo>
                  <a:pt x="178" y="198"/>
                  <a:pt x="178" y="200"/>
                  <a:pt x="177" y="200"/>
                </a:cubicBezTo>
                <a:cubicBezTo>
                  <a:pt x="181" y="206"/>
                  <a:pt x="181" y="213"/>
                  <a:pt x="181" y="220"/>
                </a:cubicBezTo>
                <a:cubicBezTo>
                  <a:pt x="179" y="219"/>
                  <a:pt x="179" y="220"/>
                  <a:pt x="178" y="220"/>
                </a:cubicBezTo>
                <a:cubicBezTo>
                  <a:pt x="178" y="217"/>
                  <a:pt x="180" y="211"/>
                  <a:pt x="179" y="207"/>
                </a:cubicBezTo>
                <a:cubicBezTo>
                  <a:pt x="178" y="206"/>
                  <a:pt x="177" y="206"/>
                  <a:pt x="176" y="205"/>
                </a:cubicBezTo>
                <a:cubicBezTo>
                  <a:pt x="175" y="191"/>
                  <a:pt x="176" y="180"/>
                  <a:pt x="175" y="166"/>
                </a:cubicBezTo>
                <a:cubicBezTo>
                  <a:pt x="177" y="165"/>
                  <a:pt x="178" y="166"/>
                  <a:pt x="178" y="163"/>
                </a:cubicBezTo>
                <a:close/>
                <a:moveTo>
                  <a:pt x="168" y="56"/>
                </a:moveTo>
                <a:cubicBezTo>
                  <a:pt x="171" y="62"/>
                  <a:pt x="169" y="65"/>
                  <a:pt x="169" y="74"/>
                </a:cubicBezTo>
                <a:cubicBezTo>
                  <a:pt x="169" y="74"/>
                  <a:pt x="168" y="73"/>
                  <a:pt x="168" y="73"/>
                </a:cubicBezTo>
                <a:cubicBezTo>
                  <a:pt x="169" y="69"/>
                  <a:pt x="166" y="60"/>
                  <a:pt x="168" y="56"/>
                </a:cubicBezTo>
                <a:close/>
                <a:moveTo>
                  <a:pt x="171" y="97"/>
                </a:moveTo>
                <a:cubicBezTo>
                  <a:pt x="173" y="97"/>
                  <a:pt x="173" y="97"/>
                  <a:pt x="173" y="97"/>
                </a:cubicBezTo>
                <a:cubicBezTo>
                  <a:pt x="174" y="102"/>
                  <a:pt x="173" y="104"/>
                  <a:pt x="174" y="109"/>
                </a:cubicBezTo>
                <a:cubicBezTo>
                  <a:pt x="171" y="108"/>
                  <a:pt x="171" y="106"/>
                  <a:pt x="169" y="105"/>
                </a:cubicBezTo>
                <a:cubicBezTo>
                  <a:pt x="170" y="102"/>
                  <a:pt x="170" y="99"/>
                  <a:pt x="171" y="97"/>
                </a:cubicBezTo>
                <a:close/>
                <a:moveTo>
                  <a:pt x="169" y="185"/>
                </a:moveTo>
                <a:cubicBezTo>
                  <a:pt x="172" y="169"/>
                  <a:pt x="169" y="149"/>
                  <a:pt x="172" y="134"/>
                </a:cubicBezTo>
                <a:cubicBezTo>
                  <a:pt x="169" y="132"/>
                  <a:pt x="171" y="125"/>
                  <a:pt x="170" y="120"/>
                </a:cubicBezTo>
                <a:cubicBezTo>
                  <a:pt x="170" y="120"/>
                  <a:pt x="171" y="120"/>
                  <a:pt x="172" y="120"/>
                </a:cubicBezTo>
                <a:cubicBezTo>
                  <a:pt x="169" y="118"/>
                  <a:pt x="170" y="116"/>
                  <a:pt x="171" y="112"/>
                </a:cubicBezTo>
                <a:cubicBezTo>
                  <a:pt x="172" y="112"/>
                  <a:pt x="172" y="113"/>
                  <a:pt x="172" y="114"/>
                </a:cubicBezTo>
                <a:cubicBezTo>
                  <a:pt x="172" y="112"/>
                  <a:pt x="172" y="111"/>
                  <a:pt x="173" y="109"/>
                </a:cubicBezTo>
                <a:cubicBezTo>
                  <a:pt x="174" y="111"/>
                  <a:pt x="175" y="114"/>
                  <a:pt x="174" y="116"/>
                </a:cubicBezTo>
                <a:cubicBezTo>
                  <a:pt x="176" y="147"/>
                  <a:pt x="171" y="170"/>
                  <a:pt x="175" y="198"/>
                </a:cubicBezTo>
                <a:cubicBezTo>
                  <a:pt x="175" y="200"/>
                  <a:pt x="173" y="200"/>
                  <a:pt x="174" y="202"/>
                </a:cubicBezTo>
                <a:cubicBezTo>
                  <a:pt x="176" y="199"/>
                  <a:pt x="173" y="206"/>
                  <a:pt x="174" y="206"/>
                </a:cubicBezTo>
                <a:cubicBezTo>
                  <a:pt x="173" y="207"/>
                  <a:pt x="172" y="207"/>
                  <a:pt x="170" y="208"/>
                </a:cubicBezTo>
                <a:cubicBezTo>
                  <a:pt x="170" y="206"/>
                  <a:pt x="172" y="202"/>
                  <a:pt x="168" y="202"/>
                </a:cubicBezTo>
                <a:cubicBezTo>
                  <a:pt x="168" y="200"/>
                  <a:pt x="169" y="199"/>
                  <a:pt x="168" y="196"/>
                </a:cubicBezTo>
                <a:cubicBezTo>
                  <a:pt x="165" y="196"/>
                  <a:pt x="167" y="185"/>
                  <a:pt x="168" y="182"/>
                </a:cubicBezTo>
                <a:cubicBezTo>
                  <a:pt x="170" y="181"/>
                  <a:pt x="169" y="184"/>
                  <a:pt x="169" y="185"/>
                </a:cubicBezTo>
                <a:close/>
                <a:moveTo>
                  <a:pt x="165" y="114"/>
                </a:moveTo>
                <a:cubicBezTo>
                  <a:pt x="167" y="114"/>
                  <a:pt x="164" y="117"/>
                  <a:pt x="165" y="119"/>
                </a:cubicBezTo>
                <a:cubicBezTo>
                  <a:pt x="164" y="119"/>
                  <a:pt x="165" y="115"/>
                  <a:pt x="165" y="114"/>
                </a:cubicBezTo>
                <a:close/>
                <a:moveTo>
                  <a:pt x="165" y="150"/>
                </a:moveTo>
                <a:cubicBezTo>
                  <a:pt x="169" y="156"/>
                  <a:pt x="166" y="165"/>
                  <a:pt x="167" y="172"/>
                </a:cubicBezTo>
                <a:cubicBezTo>
                  <a:pt x="166" y="172"/>
                  <a:pt x="165" y="172"/>
                  <a:pt x="164" y="171"/>
                </a:cubicBezTo>
                <a:cubicBezTo>
                  <a:pt x="167" y="164"/>
                  <a:pt x="163" y="157"/>
                  <a:pt x="165" y="150"/>
                </a:cubicBezTo>
                <a:close/>
                <a:moveTo>
                  <a:pt x="151" y="52"/>
                </a:moveTo>
                <a:cubicBezTo>
                  <a:pt x="150" y="58"/>
                  <a:pt x="152" y="64"/>
                  <a:pt x="151" y="69"/>
                </a:cubicBezTo>
                <a:cubicBezTo>
                  <a:pt x="150" y="69"/>
                  <a:pt x="150" y="69"/>
                  <a:pt x="150" y="70"/>
                </a:cubicBezTo>
                <a:cubicBezTo>
                  <a:pt x="150" y="67"/>
                  <a:pt x="149" y="56"/>
                  <a:pt x="151" y="52"/>
                </a:cubicBezTo>
                <a:close/>
                <a:moveTo>
                  <a:pt x="154" y="164"/>
                </a:moveTo>
                <a:cubicBezTo>
                  <a:pt x="155" y="164"/>
                  <a:pt x="155" y="163"/>
                  <a:pt x="156" y="163"/>
                </a:cubicBezTo>
                <a:cubicBezTo>
                  <a:pt x="155" y="162"/>
                  <a:pt x="155" y="161"/>
                  <a:pt x="154" y="161"/>
                </a:cubicBezTo>
                <a:cubicBezTo>
                  <a:pt x="156" y="156"/>
                  <a:pt x="152" y="149"/>
                  <a:pt x="155" y="144"/>
                </a:cubicBezTo>
                <a:cubicBezTo>
                  <a:pt x="154" y="143"/>
                  <a:pt x="155" y="141"/>
                  <a:pt x="153" y="139"/>
                </a:cubicBezTo>
                <a:cubicBezTo>
                  <a:pt x="156" y="139"/>
                  <a:pt x="155" y="134"/>
                  <a:pt x="155" y="131"/>
                </a:cubicBezTo>
                <a:cubicBezTo>
                  <a:pt x="157" y="131"/>
                  <a:pt x="155" y="134"/>
                  <a:pt x="157" y="133"/>
                </a:cubicBezTo>
                <a:cubicBezTo>
                  <a:pt x="156" y="144"/>
                  <a:pt x="160" y="155"/>
                  <a:pt x="159" y="172"/>
                </a:cubicBezTo>
                <a:cubicBezTo>
                  <a:pt x="156" y="173"/>
                  <a:pt x="155" y="174"/>
                  <a:pt x="155" y="176"/>
                </a:cubicBezTo>
                <a:cubicBezTo>
                  <a:pt x="152" y="172"/>
                  <a:pt x="155" y="168"/>
                  <a:pt x="154" y="164"/>
                </a:cubicBezTo>
                <a:close/>
                <a:moveTo>
                  <a:pt x="149" y="185"/>
                </a:moveTo>
                <a:cubicBezTo>
                  <a:pt x="149" y="185"/>
                  <a:pt x="150" y="188"/>
                  <a:pt x="150" y="188"/>
                </a:cubicBezTo>
                <a:cubicBezTo>
                  <a:pt x="149" y="191"/>
                  <a:pt x="148" y="181"/>
                  <a:pt x="149" y="185"/>
                </a:cubicBezTo>
                <a:close/>
                <a:moveTo>
                  <a:pt x="152" y="184"/>
                </a:moveTo>
                <a:cubicBezTo>
                  <a:pt x="156" y="189"/>
                  <a:pt x="155" y="194"/>
                  <a:pt x="156" y="200"/>
                </a:cubicBezTo>
                <a:cubicBezTo>
                  <a:pt x="155" y="201"/>
                  <a:pt x="153" y="200"/>
                  <a:pt x="153" y="201"/>
                </a:cubicBezTo>
                <a:cubicBezTo>
                  <a:pt x="150" y="199"/>
                  <a:pt x="156" y="194"/>
                  <a:pt x="151" y="193"/>
                </a:cubicBezTo>
                <a:cubicBezTo>
                  <a:pt x="149" y="195"/>
                  <a:pt x="151" y="198"/>
                  <a:pt x="150" y="201"/>
                </a:cubicBezTo>
                <a:cubicBezTo>
                  <a:pt x="147" y="200"/>
                  <a:pt x="150" y="194"/>
                  <a:pt x="148" y="192"/>
                </a:cubicBezTo>
                <a:cubicBezTo>
                  <a:pt x="152" y="192"/>
                  <a:pt x="152" y="188"/>
                  <a:pt x="152" y="184"/>
                </a:cubicBezTo>
                <a:close/>
                <a:moveTo>
                  <a:pt x="142" y="109"/>
                </a:moveTo>
                <a:cubicBezTo>
                  <a:pt x="145" y="112"/>
                  <a:pt x="143" y="118"/>
                  <a:pt x="143" y="122"/>
                </a:cubicBezTo>
                <a:cubicBezTo>
                  <a:pt x="143" y="118"/>
                  <a:pt x="141" y="115"/>
                  <a:pt x="142" y="109"/>
                </a:cubicBezTo>
                <a:close/>
                <a:moveTo>
                  <a:pt x="140" y="84"/>
                </a:moveTo>
                <a:cubicBezTo>
                  <a:pt x="140" y="86"/>
                  <a:pt x="140" y="86"/>
                  <a:pt x="140" y="88"/>
                </a:cubicBezTo>
                <a:cubicBezTo>
                  <a:pt x="139" y="89"/>
                  <a:pt x="137" y="83"/>
                  <a:pt x="140" y="84"/>
                </a:cubicBezTo>
                <a:close/>
                <a:moveTo>
                  <a:pt x="139" y="92"/>
                </a:moveTo>
                <a:cubicBezTo>
                  <a:pt x="141" y="93"/>
                  <a:pt x="138" y="96"/>
                  <a:pt x="140" y="97"/>
                </a:cubicBezTo>
                <a:cubicBezTo>
                  <a:pt x="140" y="98"/>
                  <a:pt x="140" y="98"/>
                  <a:pt x="139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9" y="95"/>
                  <a:pt x="138" y="94"/>
                  <a:pt x="139" y="92"/>
                </a:cubicBezTo>
                <a:close/>
                <a:moveTo>
                  <a:pt x="133" y="118"/>
                </a:moveTo>
                <a:cubicBezTo>
                  <a:pt x="130" y="116"/>
                  <a:pt x="132" y="114"/>
                  <a:pt x="132" y="113"/>
                </a:cubicBezTo>
                <a:cubicBezTo>
                  <a:pt x="134" y="114"/>
                  <a:pt x="132" y="116"/>
                  <a:pt x="133" y="118"/>
                </a:cubicBezTo>
                <a:close/>
                <a:moveTo>
                  <a:pt x="131" y="84"/>
                </a:moveTo>
                <a:cubicBezTo>
                  <a:pt x="131" y="84"/>
                  <a:pt x="132" y="85"/>
                  <a:pt x="132" y="85"/>
                </a:cubicBezTo>
                <a:cubicBezTo>
                  <a:pt x="131" y="83"/>
                  <a:pt x="133" y="82"/>
                  <a:pt x="131" y="82"/>
                </a:cubicBezTo>
                <a:cubicBezTo>
                  <a:pt x="129" y="77"/>
                  <a:pt x="130" y="68"/>
                  <a:pt x="130" y="63"/>
                </a:cubicBezTo>
                <a:cubicBezTo>
                  <a:pt x="132" y="63"/>
                  <a:pt x="132" y="75"/>
                  <a:pt x="130" y="79"/>
                </a:cubicBezTo>
                <a:cubicBezTo>
                  <a:pt x="131" y="79"/>
                  <a:pt x="132" y="79"/>
                  <a:pt x="132" y="80"/>
                </a:cubicBezTo>
                <a:cubicBezTo>
                  <a:pt x="133" y="75"/>
                  <a:pt x="130" y="66"/>
                  <a:pt x="133" y="64"/>
                </a:cubicBezTo>
                <a:cubicBezTo>
                  <a:pt x="134" y="80"/>
                  <a:pt x="134" y="89"/>
                  <a:pt x="135" y="103"/>
                </a:cubicBezTo>
                <a:cubicBezTo>
                  <a:pt x="133" y="105"/>
                  <a:pt x="132" y="110"/>
                  <a:pt x="133" y="112"/>
                </a:cubicBezTo>
                <a:cubicBezTo>
                  <a:pt x="133" y="113"/>
                  <a:pt x="131" y="112"/>
                  <a:pt x="130" y="112"/>
                </a:cubicBezTo>
                <a:cubicBezTo>
                  <a:pt x="131" y="102"/>
                  <a:pt x="130" y="94"/>
                  <a:pt x="131" y="84"/>
                </a:cubicBezTo>
                <a:close/>
                <a:moveTo>
                  <a:pt x="118" y="124"/>
                </a:moveTo>
                <a:cubicBezTo>
                  <a:pt x="117" y="120"/>
                  <a:pt x="116" y="113"/>
                  <a:pt x="118" y="109"/>
                </a:cubicBezTo>
                <a:cubicBezTo>
                  <a:pt x="118" y="117"/>
                  <a:pt x="120" y="119"/>
                  <a:pt x="118" y="124"/>
                </a:cubicBezTo>
                <a:close/>
                <a:moveTo>
                  <a:pt x="122" y="153"/>
                </a:moveTo>
                <a:cubicBezTo>
                  <a:pt x="120" y="149"/>
                  <a:pt x="122" y="147"/>
                  <a:pt x="121" y="143"/>
                </a:cubicBezTo>
                <a:cubicBezTo>
                  <a:pt x="122" y="141"/>
                  <a:pt x="122" y="144"/>
                  <a:pt x="122" y="145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23" y="152"/>
                  <a:pt x="122" y="152"/>
                  <a:pt x="122" y="153"/>
                </a:cubicBezTo>
                <a:close/>
                <a:moveTo>
                  <a:pt x="122" y="135"/>
                </a:moveTo>
                <a:cubicBezTo>
                  <a:pt x="120" y="134"/>
                  <a:pt x="121" y="132"/>
                  <a:pt x="121" y="131"/>
                </a:cubicBezTo>
                <a:cubicBezTo>
                  <a:pt x="122" y="131"/>
                  <a:pt x="122" y="134"/>
                  <a:pt x="122" y="135"/>
                </a:cubicBezTo>
                <a:close/>
                <a:moveTo>
                  <a:pt x="122" y="130"/>
                </a:moveTo>
                <a:cubicBezTo>
                  <a:pt x="121" y="130"/>
                  <a:pt x="121" y="127"/>
                  <a:pt x="121" y="126"/>
                </a:cubicBezTo>
                <a:cubicBezTo>
                  <a:pt x="123" y="127"/>
                  <a:pt x="121" y="128"/>
                  <a:pt x="122" y="130"/>
                </a:cubicBezTo>
                <a:close/>
                <a:moveTo>
                  <a:pt x="129" y="295"/>
                </a:moveTo>
                <a:cubicBezTo>
                  <a:pt x="129" y="294"/>
                  <a:pt x="131" y="299"/>
                  <a:pt x="130" y="299"/>
                </a:cubicBezTo>
                <a:cubicBezTo>
                  <a:pt x="132" y="300"/>
                  <a:pt x="130" y="301"/>
                  <a:pt x="132" y="301"/>
                </a:cubicBezTo>
                <a:cubicBezTo>
                  <a:pt x="131" y="302"/>
                  <a:pt x="130" y="300"/>
                  <a:pt x="129" y="300"/>
                </a:cubicBezTo>
                <a:cubicBezTo>
                  <a:pt x="130" y="298"/>
                  <a:pt x="129" y="297"/>
                  <a:pt x="129" y="295"/>
                </a:cubicBezTo>
                <a:close/>
                <a:moveTo>
                  <a:pt x="121" y="108"/>
                </a:moveTo>
                <a:cubicBezTo>
                  <a:pt x="122" y="112"/>
                  <a:pt x="120" y="115"/>
                  <a:pt x="122" y="118"/>
                </a:cubicBezTo>
                <a:cubicBezTo>
                  <a:pt x="121" y="118"/>
                  <a:pt x="121" y="118"/>
                  <a:pt x="120" y="118"/>
                </a:cubicBezTo>
                <a:cubicBezTo>
                  <a:pt x="120" y="115"/>
                  <a:pt x="120" y="114"/>
                  <a:pt x="120" y="110"/>
                </a:cubicBezTo>
                <a:cubicBezTo>
                  <a:pt x="120" y="110"/>
                  <a:pt x="120" y="111"/>
                  <a:pt x="120" y="111"/>
                </a:cubicBezTo>
                <a:cubicBezTo>
                  <a:pt x="119" y="111"/>
                  <a:pt x="120" y="109"/>
                  <a:pt x="119" y="108"/>
                </a:cubicBezTo>
                <a:cubicBezTo>
                  <a:pt x="121" y="109"/>
                  <a:pt x="120" y="107"/>
                  <a:pt x="121" y="108"/>
                </a:cubicBezTo>
                <a:close/>
                <a:moveTo>
                  <a:pt x="118" y="79"/>
                </a:moveTo>
                <a:cubicBezTo>
                  <a:pt x="119" y="86"/>
                  <a:pt x="118" y="94"/>
                  <a:pt x="118" y="103"/>
                </a:cubicBezTo>
                <a:cubicBezTo>
                  <a:pt x="116" y="99"/>
                  <a:pt x="115" y="91"/>
                  <a:pt x="118" y="86"/>
                </a:cubicBezTo>
                <a:cubicBezTo>
                  <a:pt x="115" y="84"/>
                  <a:pt x="117" y="81"/>
                  <a:pt x="118" y="79"/>
                </a:cubicBezTo>
                <a:close/>
                <a:moveTo>
                  <a:pt x="115" y="133"/>
                </a:moveTo>
                <a:cubicBezTo>
                  <a:pt x="115" y="139"/>
                  <a:pt x="115" y="139"/>
                  <a:pt x="115" y="139"/>
                </a:cubicBezTo>
                <a:cubicBezTo>
                  <a:pt x="113" y="139"/>
                  <a:pt x="113" y="133"/>
                  <a:pt x="115" y="133"/>
                </a:cubicBezTo>
                <a:close/>
                <a:moveTo>
                  <a:pt x="107" y="67"/>
                </a:moveTo>
                <a:cubicBezTo>
                  <a:pt x="108" y="68"/>
                  <a:pt x="108" y="71"/>
                  <a:pt x="108" y="72"/>
                </a:cubicBezTo>
                <a:cubicBezTo>
                  <a:pt x="106" y="70"/>
                  <a:pt x="107" y="69"/>
                  <a:pt x="107" y="67"/>
                </a:cubicBezTo>
                <a:close/>
                <a:moveTo>
                  <a:pt x="106" y="94"/>
                </a:moveTo>
                <a:cubicBezTo>
                  <a:pt x="108" y="95"/>
                  <a:pt x="108" y="99"/>
                  <a:pt x="108" y="101"/>
                </a:cubicBezTo>
                <a:cubicBezTo>
                  <a:pt x="105" y="100"/>
                  <a:pt x="108" y="98"/>
                  <a:pt x="106" y="94"/>
                </a:cubicBezTo>
                <a:close/>
                <a:moveTo>
                  <a:pt x="106" y="116"/>
                </a:moveTo>
                <a:cubicBezTo>
                  <a:pt x="108" y="117"/>
                  <a:pt x="106" y="121"/>
                  <a:pt x="107" y="122"/>
                </a:cubicBezTo>
                <a:cubicBezTo>
                  <a:pt x="105" y="121"/>
                  <a:pt x="107" y="118"/>
                  <a:pt x="106" y="116"/>
                </a:cubicBezTo>
                <a:close/>
                <a:moveTo>
                  <a:pt x="100" y="135"/>
                </a:moveTo>
                <a:cubicBezTo>
                  <a:pt x="99" y="135"/>
                  <a:pt x="98" y="131"/>
                  <a:pt x="100" y="131"/>
                </a:cubicBezTo>
                <a:cubicBezTo>
                  <a:pt x="100" y="133"/>
                  <a:pt x="100" y="134"/>
                  <a:pt x="100" y="135"/>
                </a:cubicBezTo>
                <a:close/>
                <a:moveTo>
                  <a:pt x="98" y="100"/>
                </a:moveTo>
                <a:cubicBezTo>
                  <a:pt x="99" y="99"/>
                  <a:pt x="100" y="99"/>
                  <a:pt x="100" y="99"/>
                </a:cubicBezTo>
                <a:cubicBezTo>
                  <a:pt x="99" y="98"/>
                  <a:pt x="100" y="95"/>
                  <a:pt x="100" y="93"/>
                </a:cubicBezTo>
                <a:cubicBezTo>
                  <a:pt x="102" y="100"/>
                  <a:pt x="102" y="112"/>
                  <a:pt x="102" y="120"/>
                </a:cubicBezTo>
                <a:cubicBezTo>
                  <a:pt x="102" y="120"/>
                  <a:pt x="101" y="121"/>
                  <a:pt x="100" y="121"/>
                </a:cubicBezTo>
                <a:cubicBezTo>
                  <a:pt x="100" y="123"/>
                  <a:pt x="101" y="123"/>
                  <a:pt x="100" y="125"/>
                </a:cubicBezTo>
                <a:cubicBezTo>
                  <a:pt x="99" y="122"/>
                  <a:pt x="100" y="122"/>
                  <a:pt x="97" y="123"/>
                </a:cubicBezTo>
                <a:cubicBezTo>
                  <a:pt x="97" y="116"/>
                  <a:pt x="99" y="108"/>
                  <a:pt x="98" y="100"/>
                </a:cubicBezTo>
                <a:close/>
                <a:moveTo>
                  <a:pt x="89" y="100"/>
                </a:moveTo>
                <a:cubicBezTo>
                  <a:pt x="92" y="101"/>
                  <a:pt x="87" y="107"/>
                  <a:pt x="90" y="108"/>
                </a:cubicBezTo>
                <a:cubicBezTo>
                  <a:pt x="88" y="112"/>
                  <a:pt x="94" y="120"/>
                  <a:pt x="88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122"/>
                  <a:pt x="89" y="122"/>
                  <a:pt x="89" y="123"/>
                </a:cubicBezTo>
                <a:cubicBezTo>
                  <a:pt x="88" y="123"/>
                  <a:pt x="88" y="122"/>
                  <a:pt x="88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7" y="115"/>
                  <a:pt x="87" y="107"/>
                  <a:pt x="89" y="100"/>
                </a:cubicBezTo>
                <a:close/>
                <a:moveTo>
                  <a:pt x="68" y="299"/>
                </a:moveTo>
                <a:cubicBezTo>
                  <a:pt x="67" y="299"/>
                  <a:pt x="67" y="299"/>
                  <a:pt x="67" y="299"/>
                </a:cubicBezTo>
                <a:cubicBezTo>
                  <a:pt x="67" y="298"/>
                  <a:pt x="66" y="298"/>
                  <a:pt x="66" y="298"/>
                </a:cubicBezTo>
                <a:cubicBezTo>
                  <a:pt x="67" y="297"/>
                  <a:pt x="67" y="296"/>
                  <a:pt x="67" y="293"/>
                </a:cubicBezTo>
                <a:cubicBezTo>
                  <a:pt x="69" y="295"/>
                  <a:pt x="68" y="296"/>
                  <a:pt x="68" y="299"/>
                </a:cubicBezTo>
                <a:close/>
                <a:moveTo>
                  <a:pt x="77" y="280"/>
                </a:moveTo>
                <a:cubicBezTo>
                  <a:pt x="77" y="280"/>
                  <a:pt x="78" y="280"/>
                  <a:pt x="78" y="280"/>
                </a:cubicBezTo>
                <a:cubicBezTo>
                  <a:pt x="79" y="280"/>
                  <a:pt x="77" y="282"/>
                  <a:pt x="77" y="283"/>
                </a:cubicBezTo>
                <a:cubicBezTo>
                  <a:pt x="79" y="281"/>
                  <a:pt x="81" y="293"/>
                  <a:pt x="77" y="297"/>
                </a:cubicBezTo>
                <a:cubicBezTo>
                  <a:pt x="77" y="293"/>
                  <a:pt x="77" y="284"/>
                  <a:pt x="77" y="280"/>
                </a:cubicBezTo>
                <a:close/>
                <a:moveTo>
                  <a:pt x="70" y="128"/>
                </a:moveTo>
                <a:cubicBezTo>
                  <a:pt x="69" y="132"/>
                  <a:pt x="70" y="135"/>
                  <a:pt x="69" y="140"/>
                </a:cubicBezTo>
                <a:cubicBezTo>
                  <a:pt x="67" y="139"/>
                  <a:pt x="66" y="129"/>
                  <a:pt x="70" y="128"/>
                </a:cubicBezTo>
                <a:close/>
                <a:moveTo>
                  <a:pt x="77" y="298"/>
                </a:moveTo>
                <a:cubicBezTo>
                  <a:pt x="75" y="297"/>
                  <a:pt x="74" y="294"/>
                  <a:pt x="74" y="292"/>
                </a:cubicBezTo>
                <a:cubicBezTo>
                  <a:pt x="76" y="291"/>
                  <a:pt x="75" y="296"/>
                  <a:pt x="77" y="298"/>
                </a:cubicBezTo>
                <a:close/>
                <a:moveTo>
                  <a:pt x="70" y="289"/>
                </a:moveTo>
                <a:cubicBezTo>
                  <a:pt x="71" y="288"/>
                  <a:pt x="70" y="286"/>
                  <a:pt x="72" y="286"/>
                </a:cubicBezTo>
                <a:cubicBezTo>
                  <a:pt x="71" y="290"/>
                  <a:pt x="73" y="293"/>
                  <a:pt x="72" y="298"/>
                </a:cubicBezTo>
                <a:cubicBezTo>
                  <a:pt x="71" y="298"/>
                  <a:pt x="71" y="297"/>
                  <a:pt x="70" y="298"/>
                </a:cubicBezTo>
                <a:cubicBezTo>
                  <a:pt x="70" y="297"/>
                  <a:pt x="70" y="297"/>
                  <a:pt x="71" y="297"/>
                </a:cubicBezTo>
                <a:cubicBezTo>
                  <a:pt x="70" y="296"/>
                  <a:pt x="66" y="287"/>
                  <a:pt x="70" y="289"/>
                </a:cubicBezTo>
                <a:close/>
                <a:moveTo>
                  <a:pt x="60" y="113"/>
                </a:moveTo>
                <a:cubicBezTo>
                  <a:pt x="59" y="115"/>
                  <a:pt x="61" y="117"/>
                  <a:pt x="61" y="119"/>
                </a:cubicBezTo>
                <a:cubicBezTo>
                  <a:pt x="59" y="119"/>
                  <a:pt x="59" y="121"/>
                  <a:pt x="59" y="121"/>
                </a:cubicBezTo>
                <a:cubicBezTo>
                  <a:pt x="59" y="123"/>
                  <a:pt x="60" y="121"/>
                  <a:pt x="61" y="121"/>
                </a:cubicBezTo>
                <a:cubicBezTo>
                  <a:pt x="61" y="123"/>
                  <a:pt x="60" y="125"/>
                  <a:pt x="60" y="126"/>
                </a:cubicBezTo>
                <a:cubicBezTo>
                  <a:pt x="58" y="126"/>
                  <a:pt x="58" y="126"/>
                  <a:pt x="58" y="126"/>
                </a:cubicBezTo>
                <a:cubicBezTo>
                  <a:pt x="60" y="123"/>
                  <a:pt x="54" y="114"/>
                  <a:pt x="60" y="113"/>
                </a:cubicBezTo>
                <a:close/>
                <a:moveTo>
                  <a:pt x="34" y="281"/>
                </a:moveTo>
                <a:cubicBezTo>
                  <a:pt x="33" y="278"/>
                  <a:pt x="33" y="273"/>
                  <a:pt x="34" y="271"/>
                </a:cubicBezTo>
                <a:cubicBezTo>
                  <a:pt x="35" y="274"/>
                  <a:pt x="35" y="279"/>
                  <a:pt x="34" y="281"/>
                </a:cubicBezTo>
                <a:close/>
                <a:moveTo>
                  <a:pt x="34" y="194"/>
                </a:moveTo>
                <a:cubicBezTo>
                  <a:pt x="32" y="194"/>
                  <a:pt x="33" y="191"/>
                  <a:pt x="33" y="190"/>
                </a:cubicBezTo>
                <a:cubicBezTo>
                  <a:pt x="34" y="190"/>
                  <a:pt x="34" y="192"/>
                  <a:pt x="34" y="194"/>
                </a:cubicBezTo>
                <a:close/>
                <a:moveTo>
                  <a:pt x="45" y="295"/>
                </a:moveTo>
                <a:cubicBezTo>
                  <a:pt x="45" y="294"/>
                  <a:pt x="44" y="291"/>
                  <a:pt x="46" y="290"/>
                </a:cubicBezTo>
                <a:cubicBezTo>
                  <a:pt x="45" y="292"/>
                  <a:pt x="46" y="293"/>
                  <a:pt x="45" y="295"/>
                </a:cubicBezTo>
                <a:close/>
                <a:moveTo>
                  <a:pt x="49" y="279"/>
                </a:moveTo>
                <a:cubicBezTo>
                  <a:pt x="50" y="280"/>
                  <a:pt x="50" y="283"/>
                  <a:pt x="50" y="285"/>
                </a:cubicBezTo>
                <a:cubicBezTo>
                  <a:pt x="48" y="285"/>
                  <a:pt x="49" y="286"/>
                  <a:pt x="48" y="285"/>
                </a:cubicBezTo>
                <a:cubicBezTo>
                  <a:pt x="47" y="288"/>
                  <a:pt x="49" y="289"/>
                  <a:pt x="48" y="291"/>
                </a:cubicBezTo>
                <a:cubicBezTo>
                  <a:pt x="47" y="287"/>
                  <a:pt x="46" y="280"/>
                  <a:pt x="49" y="279"/>
                </a:cubicBezTo>
                <a:close/>
                <a:moveTo>
                  <a:pt x="40" y="188"/>
                </a:moveTo>
                <a:cubicBezTo>
                  <a:pt x="42" y="188"/>
                  <a:pt x="42" y="188"/>
                  <a:pt x="42" y="188"/>
                </a:cubicBezTo>
                <a:cubicBezTo>
                  <a:pt x="42" y="190"/>
                  <a:pt x="42" y="190"/>
                  <a:pt x="43" y="192"/>
                </a:cubicBezTo>
                <a:cubicBezTo>
                  <a:pt x="42" y="196"/>
                  <a:pt x="43" y="199"/>
                  <a:pt x="42" y="203"/>
                </a:cubicBezTo>
                <a:cubicBezTo>
                  <a:pt x="45" y="200"/>
                  <a:pt x="43" y="206"/>
                  <a:pt x="44" y="209"/>
                </a:cubicBezTo>
                <a:cubicBezTo>
                  <a:pt x="42" y="209"/>
                  <a:pt x="42" y="207"/>
                  <a:pt x="40" y="208"/>
                </a:cubicBezTo>
                <a:cubicBezTo>
                  <a:pt x="41" y="203"/>
                  <a:pt x="42" y="196"/>
                  <a:pt x="40" y="188"/>
                </a:cubicBezTo>
                <a:close/>
                <a:moveTo>
                  <a:pt x="43" y="255"/>
                </a:moveTo>
                <a:cubicBezTo>
                  <a:pt x="44" y="258"/>
                  <a:pt x="44" y="262"/>
                  <a:pt x="42" y="264"/>
                </a:cubicBezTo>
                <a:cubicBezTo>
                  <a:pt x="45" y="269"/>
                  <a:pt x="45" y="273"/>
                  <a:pt x="43" y="277"/>
                </a:cubicBezTo>
                <a:cubicBezTo>
                  <a:pt x="45" y="280"/>
                  <a:pt x="45" y="283"/>
                  <a:pt x="44" y="287"/>
                </a:cubicBezTo>
                <a:cubicBezTo>
                  <a:pt x="43" y="287"/>
                  <a:pt x="43" y="285"/>
                  <a:pt x="43" y="287"/>
                </a:cubicBezTo>
                <a:cubicBezTo>
                  <a:pt x="41" y="282"/>
                  <a:pt x="42" y="270"/>
                  <a:pt x="42" y="262"/>
                </a:cubicBezTo>
                <a:cubicBezTo>
                  <a:pt x="42" y="260"/>
                  <a:pt x="40" y="256"/>
                  <a:pt x="43" y="255"/>
                </a:cubicBezTo>
                <a:close/>
                <a:moveTo>
                  <a:pt x="36" y="166"/>
                </a:moveTo>
                <a:cubicBezTo>
                  <a:pt x="37" y="168"/>
                  <a:pt x="35" y="170"/>
                  <a:pt x="37" y="169"/>
                </a:cubicBezTo>
                <a:cubicBezTo>
                  <a:pt x="37" y="172"/>
                  <a:pt x="37" y="172"/>
                  <a:pt x="37" y="175"/>
                </a:cubicBezTo>
                <a:cubicBezTo>
                  <a:pt x="36" y="175"/>
                  <a:pt x="36" y="176"/>
                  <a:pt x="35" y="176"/>
                </a:cubicBezTo>
                <a:cubicBezTo>
                  <a:pt x="36" y="173"/>
                  <a:pt x="31" y="169"/>
                  <a:pt x="36" y="166"/>
                </a:cubicBezTo>
                <a:close/>
                <a:moveTo>
                  <a:pt x="25" y="103"/>
                </a:moveTo>
                <a:cubicBezTo>
                  <a:pt x="27" y="103"/>
                  <a:pt x="28" y="104"/>
                  <a:pt x="27" y="106"/>
                </a:cubicBezTo>
                <a:cubicBezTo>
                  <a:pt x="26" y="106"/>
                  <a:pt x="24" y="105"/>
                  <a:pt x="25" y="103"/>
                </a:cubicBezTo>
                <a:close/>
                <a:moveTo>
                  <a:pt x="23" y="157"/>
                </a:moveTo>
                <a:cubicBezTo>
                  <a:pt x="25" y="150"/>
                  <a:pt x="20" y="148"/>
                  <a:pt x="23" y="141"/>
                </a:cubicBezTo>
                <a:cubicBezTo>
                  <a:pt x="22" y="141"/>
                  <a:pt x="21" y="141"/>
                  <a:pt x="21" y="140"/>
                </a:cubicBezTo>
                <a:cubicBezTo>
                  <a:pt x="24" y="138"/>
                  <a:pt x="22" y="133"/>
                  <a:pt x="24" y="130"/>
                </a:cubicBezTo>
                <a:cubicBezTo>
                  <a:pt x="25" y="132"/>
                  <a:pt x="25" y="131"/>
                  <a:pt x="25" y="130"/>
                </a:cubicBezTo>
                <a:cubicBezTo>
                  <a:pt x="30" y="135"/>
                  <a:pt x="27" y="143"/>
                  <a:pt x="28" y="151"/>
                </a:cubicBezTo>
                <a:cubicBezTo>
                  <a:pt x="28" y="150"/>
                  <a:pt x="30" y="151"/>
                  <a:pt x="30" y="149"/>
                </a:cubicBezTo>
                <a:cubicBezTo>
                  <a:pt x="35" y="151"/>
                  <a:pt x="32" y="156"/>
                  <a:pt x="33" y="161"/>
                </a:cubicBezTo>
                <a:cubicBezTo>
                  <a:pt x="32" y="159"/>
                  <a:pt x="30" y="160"/>
                  <a:pt x="28" y="161"/>
                </a:cubicBezTo>
                <a:cubicBezTo>
                  <a:pt x="29" y="163"/>
                  <a:pt x="27" y="169"/>
                  <a:pt x="28" y="174"/>
                </a:cubicBezTo>
                <a:cubicBezTo>
                  <a:pt x="30" y="173"/>
                  <a:pt x="29" y="167"/>
                  <a:pt x="29" y="165"/>
                </a:cubicBezTo>
                <a:cubicBezTo>
                  <a:pt x="32" y="168"/>
                  <a:pt x="28" y="174"/>
                  <a:pt x="30" y="178"/>
                </a:cubicBezTo>
                <a:cubicBezTo>
                  <a:pt x="28" y="180"/>
                  <a:pt x="24" y="180"/>
                  <a:pt x="23" y="183"/>
                </a:cubicBezTo>
                <a:cubicBezTo>
                  <a:pt x="22" y="179"/>
                  <a:pt x="23" y="175"/>
                  <a:pt x="23" y="172"/>
                </a:cubicBezTo>
                <a:cubicBezTo>
                  <a:pt x="24" y="172"/>
                  <a:pt x="24" y="173"/>
                  <a:pt x="24" y="175"/>
                </a:cubicBezTo>
                <a:cubicBezTo>
                  <a:pt x="25" y="174"/>
                  <a:pt x="26" y="172"/>
                  <a:pt x="26" y="175"/>
                </a:cubicBezTo>
                <a:cubicBezTo>
                  <a:pt x="27" y="173"/>
                  <a:pt x="26" y="169"/>
                  <a:pt x="27" y="166"/>
                </a:cubicBezTo>
                <a:cubicBezTo>
                  <a:pt x="27" y="165"/>
                  <a:pt x="25" y="166"/>
                  <a:pt x="25" y="165"/>
                </a:cubicBezTo>
                <a:cubicBezTo>
                  <a:pt x="25" y="164"/>
                  <a:pt x="26" y="164"/>
                  <a:pt x="25" y="162"/>
                </a:cubicBezTo>
                <a:cubicBezTo>
                  <a:pt x="24" y="161"/>
                  <a:pt x="24" y="162"/>
                  <a:pt x="22" y="162"/>
                </a:cubicBezTo>
                <a:cubicBezTo>
                  <a:pt x="22" y="160"/>
                  <a:pt x="20" y="157"/>
                  <a:pt x="23" y="157"/>
                </a:cubicBezTo>
                <a:close/>
                <a:moveTo>
                  <a:pt x="25" y="203"/>
                </a:moveTo>
                <a:cubicBezTo>
                  <a:pt x="24" y="202"/>
                  <a:pt x="24" y="195"/>
                  <a:pt x="26" y="193"/>
                </a:cubicBezTo>
                <a:cubicBezTo>
                  <a:pt x="25" y="196"/>
                  <a:pt x="25" y="199"/>
                  <a:pt x="25" y="203"/>
                </a:cubicBezTo>
                <a:close/>
                <a:moveTo>
                  <a:pt x="26" y="208"/>
                </a:moveTo>
                <a:cubicBezTo>
                  <a:pt x="26" y="204"/>
                  <a:pt x="25" y="199"/>
                  <a:pt x="27" y="195"/>
                </a:cubicBezTo>
                <a:cubicBezTo>
                  <a:pt x="27" y="200"/>
                  <a:pt x="27" y="208"/>
                  <a:pt x="27" y="212"/>
                </a:cubicBezTo>
                <a:cubicBezTo>
                  <a:pt x="26" y="213"/>
                  <a:pt x="26" y="211"/>
                  <a:pt x="25" y="211"/>
                </a:cubicBezTo>
                <a:cubicBezTo>
                  <a:pt x="26" y="214"/>
                  <a:pt x="25" y="215"/>
                  <a:pt x="24" y="216"/>
                </a:cubicBezTo>
                <a:cubicBezTo>
                  <a:pt x="21" y="215"/>
                  <a:pt x="25" y="211"/>
                  <a:pt x="23" y="210"/>
                </a:cubicBezTo>
                <a:cubicBezTo>
                  <a:pt x="23" y="208"/>
                  <a:pt x="24" y="208"/>
                  <a:pt x="26" y="208"/>
                </a:cubicBezTo>
                <a:close/>
                <a:moveTo>
                  <a:pt x="13" y="198"/>
                </a:moveTo>
                <a:cubicBezTo>
                  <a:pt x="13" y="194"/>
                  <a:pt x="14" y="189"/>
                  <a:pt x="17" y="187"/>
                </a:cubicBezTo>
                <a:cubicBezTo>
                  <a:pt x="17" y="195"/>
                  <a:pt x="18" y="203"/>
                  <a:pt x="17" y="211"/>
                </a:cubicBezTo>
                <a:cubicBezTo>
                  <a:pt x="17" y="214"/>
                  <a:pt x="15" y="215"/>
                  <a:pt x="16" y="218"/>
                </a:cubicBezTo>
                <a:cubicBezTo>
                  <a:pt x="15" y="218"/>
                  <a:pt x="15" y="217"/>
                  <a:pt x="14" y="218"/>
                </a:cubicBezTo>
                <a:cubicBezTo>
                  <a:pt x="15" y="212"/>
                  <a:pt x="13" y="204"/>
                  <a:pt x="13" y="198"/>
                </a:cubicBezTo>
                <a:close/>
                <a:moveTo>
                  <a:pt x="489" y="295"/>
                </a:moveTo>
                <a:cubicBezTo>
                  <a:pt x="487" y="295"/>
                  <a:pt x="490" y="293"/>
                  <a:pt x="487" y="294"/>
                </a:cubicBezTo>
                <a:cubicBezTo>
                  <a:pt x="488" y="296"/>
                  <a:pt x="487" y="301"/>
                  <a:pt x="490" y="303"/>
                </a:cubicBezTo>
                <a:cubicBezTo>
                  <a:pt x="489" y="300"/>
                  <a:pt x="487" y="296"/>
                  <a:pt x="489" y="295"/>
                </a:cubicBezTo>
                <a:close/>
                <a:moveTo>
                  <a:pt x="344" y="301"/>
                </a:moveTo>
                <a:cubicBezTo>
                  <a:pt x="344" y="301"/>
                  <a:pt x="345" y="300"/>
                  <a:pt x="344" y="300"/>
                </a:cubicBezTo>
                <a:cubicBezTo>
                  <a:pt x="342" y="300"/>
                  <a:pt x="342" y="302"/>
                  <a:pt x="340" y="300"/>
                </a:cubicBezTo>
                <a:cubicBezTo>
                  <a:pt x="340" y="302"/>
                  <a:pt x="342" y="302"/>
                  <a:pt x="342" y="303"/>
                </a:cubicBezTo>
                <a:cubicBezTo>
                  <a:pt x="342" y="301"/>
                  <a:pt x="344" y="303"/>
                  <a:pt x="345" y="302"/>
                </a:cubicBezTo>
                <a:cubicBezTo>
                  <a:pt x="345" y="301"/>
                  <a:pt x="344" y="301"/>
                  <a:pt x="344" y="301"/>
                </a:cubicBezTo>
                <a:close/>
                <a:moveTo>
                  <a:pt x="312" y="300"/>
                </a:moveTo>
                <a:cubicBezTo>
                  <a:pt x="312" y="302"/>
                  <a:pt x="314" y="300"/>
                  <a:pt x="313" y="302"/>
                </a:cubicBezTo>
                <a:cubicBezTo>
                  <a:pt x="312" y="301"/>
                  <a:pt x="311" y="302"/>
                  <a:pt x="311" y="300"/>
                </a:cubicBezTo>
                <a:cubicBezTo>
                  <a:pt x="309" y="300"/>
                  <a:pt x="308" y="300"/>
                  <a:pt x="308" y="302"/>
                </a:cubicBezTo>
                <a:cubicBezTo>
                  <a:pt x="310" y="303"/>
                  <a:pt x="308" y="300"/>
                  <a:pt x="310" y="301"/>
                </a:cubicBezTo>
                <a:cubicBezTo>
                  <a:pt x="311" y="302"/>
                  <a:pt x="311" y="303"/>
                  <a:pt x="313" y="303"/>
                </a:cubicBezTo>
                <a:cubicBezTo>
                  <a:pt x="313" y="303"/>
                  <a:pt x="315" y="299"/>
                  <a:pt x="312" y="300"/>
                </a:cubicBezTo>
                <a:close/>
                <a:moveTo>
                  <a:pt x="244" y="299"/>
                </a:moveTo>
                <a:cubicBezTo>
                  <a:pt x="245" y="297"/>
                  <a:pt x="246" y="297"/>
                  <a:pt x="247" y="298"/>
                </a:cubicBezTo>
                <a:cubicBezTo>
                  <a:pt x="246" y="295"/>
                  <a:pt x="247" y="294"/>
                  <a:pt x="245" y="292"/>
                </a:cubicBezTo>
                <a:cubicBezTo>
                  <a:pt x="245" y="294"/>
                  <a:pt x="245" y="296"/>
                  <a:pt x="244" y="297"/>
                </a:cubicBezTo>
                <a:cubicBezTo>
                  <a:pt x="244" y="298"/>
                  <a:pt x="243" y="295"/>
                  <a:pt x="243" y="296"/>
                </a:cubicBezTo>
                <a:cubicBezTo>
                  <a:pt x="243" y="298"/>
                  <a:pt x="242" y="300"/>
                  <a:pt x="242" y="301"/>
                </a:cubicBezTo>
                <a:cubicBezTo>
                  <a:pt x="244" y="301"/>
                  <a:pt x="244" y="303"/>
                  <a:pt x="245" y="304"/>
                </a:cubicBezTo>
                <a:cubicBezTo>
                  <a:pt x="246" y="303"/>
                  <a:pt x="244" y="301"/>
                  <a:pt x="245" y="300"/>
                </a:cubicBezTo>
                <a:cubicBezTo>
                  <a:pt x="246" y="301"/>
                  <a:pt x="245" y="304"/>
                  <a:pt x="247" y="303"/>
                </a:cubicBezTo>
                <a:cubicBezTo>
                  <a:pt x="248" y="302"/>
                  <a:pt x="247" y="301"/>
                  <a:pt x="246" y="299"/>
                </a:cubicBezTo>
                <a:cubicBezTo>
                  <a:pt x="246" y="300"/>
                  <a:pt x="244" y="299"/>
                  <a:pt x="244" y="299"/>
                </a:cubicBezTo>
                <a:close/>
                <a:moveTo>
                  <a:pt x="238" y="301"/>
                </a:moveTo>
                <a:cubicBezTo>
                  <a:pt x="238" y="300"/>
                  <a:pt x="242" y="300"/>
                  <a:pt x="240" y="299"/>
                </a:cubicBezTo>
                <a:cubicBezTo>
                  <a:pt x="239" y="301"/>
                  <a:pt x="239" y="299"/>
                  <a:pt x="237" y="299"/>
                </a:cubicBezTo>
                <a:cubicBezTo>
                  <a:pt x="239" y="300"/>
                  <a:pt x="236" y="300"/>
                  <a:pt x="237" y="303"/>
                </a:cubicBezTo>
                <a:cubicBezTo>
                  <a:pt x="238" y="304"/>
                  <a:pt x="237" y="302"/>
                  <a:pt x="239" y="302"/>
                </a:cubicBezTo>
                <a:cubicBezTo>
                  <a:pt x="239" y="301"/>
                  <a:pt x="238" y="301"/>
                  <a:pt x="238" y="301"/>
                </a:cubicBezTo>
                <a:close/>
                <a:moveTo>
                  <a:pt x="216" y="299"/>
                </a:moveTo>
                <a:cubicBezTo>
                  <a:pt x="214" y="289"/>
                  <a:pt x="217" y="302"/>
                  <a:pt x="213" y="298"/>
                </a:cubicBezTo>
                <a:cubicBezTo>
                  <a:pt x="213" y="299"/>
                  <a:pt x="212" y="299"/>
                  <a:pt x="211" y="300"/>
                </a:cubicBezTo>
                <a:cubicBezTo>
                  <a:pt x="212" y="302"/>
                  <a:pt x="212" y="301"/>
                  <a:pt x="211" y="302"/>
                </a:cubicBezTo>
                <a:cubicBezTo>
                  <a:pt x="212" y="302"/>
                  <a:pt x="212" y="304"/>
                  <a:pt x="213" y="304"/>
                </a:cubicBezTo>
                <a:cubicBezTo>
                  <a:pt x="215" y="303"/>
                  <a:pt x="211" y="302"/>
                  <a:pt x="213" y="301"/>
                </a:cubicBezTo>
                <a:cubicBezTo>
                  <a:pt x="215" y="301"/>
                  <a:pt x="212" y="303"/>
                  <a:pt x="214" y="302"/>
                </a:cubicBezTo>
                <a:cubicBezTo>
                  <a:pt x="215" y="300"/>
                  <a:pt x="212" y="300"/>
                  <a:pt x="213" y="299"/>
                </a:cubicBezTo>
                <a:cubicBezTo>
                  <a:pt x="215" y="300"/>
                  <a:pt x="214" y="303"/>
                  <a:pt x="216" y="303"/>
                </a:cubicBezTo>
                <a:cubicBezTo>
                  <a:pt x="216" y="301"/>
                  <a:pt x="215" y="300"/>
                  <a:pt x="216" y="299"/>
                </a:cubicBezTo>
                <a:close/>
                <a:moveTo>
                  <a:pt x="222" y="299"/>
                </a:moveTo>
                <a:cubicBezTo>
                  <a:pt x="222" y="299"/>
                  <a:pt x="221" y="299"/>
                  <a:pt x="221" y="299"/>
                </a:cubicBezTo>
                <a:cubicBezTo>
                  <a:pt x="222" y="301"/>
                  <a:pt x="218" y="301"/>
                  <a:pt x="220" y="303"/>
                </a:cubicBezTo>
                <a:cubicBezTo>
                  <a:pt x="220" y="301"/>
                  <a:pt x="220" y="304"/>
                  <a:pt x="221" y="303"/>
                </a:cubicBezTo>
                <a:cubicBezTo>
                  <a:pt x="221" y="303"/>
                  <a:pt x="221" y="302"/>
                  <a:pt x="222" y="302"/>
                </a:cubicBezTo>
                <a:cubicBezTo>
                  <a:pt x="222" y="302"/>
                  <a:pt x="222" y="302"/>
                  <a:pt x="222" y="302"/>
                </a:cubicBezTo>
                <a:cubicBezTo>
                  <a:pt x="222" y="302"/>
                  <a:pt x="221" y="301"/>
                  <a:pt x="221" y="300"/>
                </a:cubicBezTo>
                <a:cubicBezTo>
                  <a:pt x="222" y="300"/>
                  <a:pt x="222" y="301"/>
                  <a:pt x="223" y="301"/>
                </a:cubicBezTo>
                <a:cubicBezTo>
                  <a:pt x="222" y="300"/>
                  <a:pt x="223" y="299"/>
                  <a:pt x="222" y="299"/>
                </a:cubicBezTo>
                <a:close/>
                <a:moveTo>
                  <a:pt x="218" y="300"/>
                </a:moveTo>
                <a:cubicBezTo>
                  <a:pt x="218" y="300"/>
                  <a:pt x="219" y="300"/>
                  <a:pt x="218" y="299"/>
                </a:cubicBezTo>
                <a:cubicBezTo>
                  <a:pt x="218" y="301"/>
                  <a:pt x="218" y="298"/>
                  <a:pt x="217" y="298"/>
                </a:cubicBezTo>
                <a:cubicBezTo>
                  <a:pt x="215" y="300"/>
                  <a:pt x="217" y="300"/>
                  <a:pt x="217" y="302"/>
                </a:cubicBezTo>
                <a:cubicBezTo>
                  <a:pt x="219" y="301"/>
                  <a:pt x="219" y="301"/>
                  <a:pt x="219" y="301"/>
                </a:cubicBezTo>
                <a:cubicBezTo>
                  <a:pt x="219" y="300"/>
                  <a:pt x="218" y="300"/>
                  <a:pt x="218" y="300"/>
                </a:cubicBezTo>
                <a:close/>
                <a:moveTo>
                  <a:pt x="241" y="301"/>
                </a:moveTo>
                <a:cubicBezTo>
                  <a:pt x="241" y="301"/>
                  <a:pt x="240" y="301"/>
                  <a:pt x="240" y="301"/>
                </a:cubicBezTo>
                <a:cubicBezTo>
                  <a:pt x="240" y="301"/>
                  <a:pt x="239" y="301"/>
                  <a:pt x="239" y="301"/>
                </a:cubicBezTo>
                <a:cubicBezTo>
                  <a:pt x="240" y="301"/>
                  <a:pt x="240" y="302"/>
                  <a:pt x="240" y="302"/>
                </a:cubicBezTo>
                <a:cubicBezTo>
                  <a:pt x="241" y="302"/>
                  <a:pt x="242" y="301"/>
                  <a:pt x="242" y="300"/>
                </a:cubicBezTo>
                <a:cubicBezTo>
                  <a:pt x="241" y="300"/>
                  <a:pt x="241" y="300"/>
                  <a:pt x="241" y="301"/>
                </a:cubicBezTo>
                <a:close/>
                <a:moveTo>
                  <a:pt x="199" y="302"/>
                </a:moveTo>
                <a:cubicBezTo>
                  <a:pt x="199" y="303"/>
                  <a:pt x="199" y="303"/>
                  <a:pt x="199" y="303"/>
                </a:cubicBezTo>
                <a:cubicBezTo>
                  <a:pt x="198" y="302"/>
                  <a:pt x="200" y="301"/>
                  <a:pt x="199" y="301"/>
                </a:cubicBezTo>
                <a:cubicBezTo>
                  <a:pt x="199" y="301"/>
                  <a:pt x="199" y="301"/>
                  <a:pt x="198" y="301"/>
                </a:cubicBezTo>
                <a:cubicBezTo>
                  <a:pt x="198" y="301"/>
                  <a:pt x="198" y="300"/>
                  <a:pt x="198" y="300"/>
                </a:cubicBezTo>
                <a:cubicBezTo>
                  <a:pt x="197" y="302"/>
                  <a:pt x="198" y="302"/>
                  <a:pt x="198" y="303"/>
                </a:cubicBezTo>
                <a:cubicBezTo>
                  <a:pt x="199" y="304"/>
                  <a:pt x="201" y="302"/>
                  <a:pt x="199" y="302"/>
                </a:cubicBezTo>
                <a:close/>
                <a:moveTo>
                  <a:pt x="177" y="302"/>
                </a:moveTo>
                <a:cubicBezTo>
                  <a:pt x="176" y="303"/>
                  <a:pt x="175" y="303"/>
                  <a:pt x="175" y="302"/>
                </a:cubicBezTo>
                <a:cubicBezTo>
                  <a:pt x="174" y="303"/>
                  <a:pt x="173" y="301"/>
                  <a:pt x="174" y="303"/>
                </a:cubicBezTo>
                <a:cubicBezTo>
                  <a:pt x="172" y="303"/>
                  <a:pt x="171" y="302"/>
                  <a:pt x="170" y="302"/>
                </a:cubicBezTo>
                <a:cubicBezTo>
                  <a:pt x="169" y="302"/>
                  <a:pt x="170" y="303"/>
                  <a:pt x="169" y="303"/>
                </a:cubicBezTo>
                <a:cubicBezTo>
                  <a:pt x="169" y="303"/>
                  <a:pt x="168" y="303"/>
                  <a:pt x="168" y="304"/>
                </a:cubicBezTo>
                <a:cubicBezTo>
                  <a:pt x="172" y="304"/>
                  <a:pt x="172" y="303"/>
                  <a:pt x="177" y="303"/>
                </a:cubicBezTo>
                <a:cubicBezTo>
                  <a:pt x="176" y="302"/>
                  <a:pt x="177" y="302"/>
                  <a:pt x="177" y="302"/>
                </a:cubicBezTo>
                <a:close/>
                <a:moveTo>
                  <a:pt x="170" y="299"/>
                </a:moveTo>
                <a:cubicBezTo>
                  <a:pt x="169" y="299"/>
                  <a:pt x="169" y="300"/>
                  <a:pt x="169" y="300"/>
                </a:cubicBezTo>
                <a:cubicBezTo>
                  <a:pt x="169" y="300"/>
                  <a:pt x="169" y="301"/>
                  <a:pt x="169" y="301"/>
                </a:cubicBezTo>
                <a:cubicBezTo>
                  <a:pt x="171" y="302"/>
                  <a:pt x="171" y="301"/>
                  <a:pt x="172" y="301"/>
                </a:cubicBezTo>
                <a:cubicBezTo>
                  <a:pt x="172" y="301"/>
                  <a:pt x="172" y="302"/>
                  <a:pt x="173" y="302"/>
                </a:cubicBezTo>
                <a:cubicBezTo>
                  <a:pt x="172" y="300"/>
                  <a:pt x="173" y="300"/>
                  <a:pt x="173" y="300"/>
                </a:cubicBezTo>
                <a:cubicBezTo>
                  <a:pt x="172" y="299"/>
                  <a:pt x="172" y="301"/>
                  <a:pt x="170" y="300"/>
                </a:cubicBezTo>
                <a:cubicBezTo>
                  <a:pt x="171" y="299"/>
                  <a:pt x="170" y="299"/>
                  <a:pt x="171" y="298"/>
                </a:cubicBezTo>
                <a:cubicBezTo>
                  <a:pt x="172" y="298"/>
                  <a:pt x="173" y="300"/>
                  <a:pt x="173" y="299"/>
                </a:cubicBezTo>
                <a:cubicBezTo>
                  <a:pt x="172" y="298"/>
                  <a:pt x="174" y="296"/>
                  <a:pt x="175" y="298"/>
                </a:cubicBezTo>
                <a:cubicBezTo>
                  <a:pt x="173" y="294"/>
                  <a:pt x="176" y="292"/>
                  <a:pt x="173" y="290"/>
                </a:cubicBezTo>
                <a:cubicBezTo>
                  <a:pt x="173" y="291"/>
                  <a:pt x="173" y="292"/>
                  <a:pt x="172" y="292"/>
                </a:cubicBezTo>
                <a:cubicBezTo>
                  <a:pt x="172" y="291"/>
                  <a:pt x="170" y="291"/>
                  <a:pt x="170" y="290"/>
                </a:cubicBezTo>
                <a:cubicBezTo>
                  <a:pt x="170" y="290"/>
                  <a:pt x="170" y="289"/>
                  <a:pt x="169" y="289"/>
                </a:cubicBezTo>
                <a:cubicBezTo>
                  <a:pt x="170" y="290"/>
                  <a:pt x="169" y="290"/>
                  <a:pt x="168" y="291"/>
                </a:cubicBezTo>
                <a:cubicBezTo>
                  <a:pt x="169" y="291"/>
                  <a:pt x="171" y="291"/>
                  <a:pt x="171" y="293"/>
                </a:cubicBezTo>
                <a:cubicBezTo>
                  <a:pt x="170" y="293"/>
                  <a:pt x="171" y="291"/>
                  <a:pt x="169" y="292"/>
                </a:cubicBezTo>
                <a:cubicBezTo>
                  <a:pt x="169" y="293"/>
                  <a:pt x="170" y="294"/>
                  <a:pt x="169" y="295"/>
                </a:cubicBezTo>
                <a:cubicBezTo>
                  <a:pt x="168" y="293"/>
                  <a:pt x="169" y="292"/>
                  <a:pt x="167" y="291"/>
                </a:cubicBezTo>
                <a:cubicBezTo>
                  <a:pt x="166" y="292"/>
                  <a:pt x="169" y="294"/>
                  <a:pt x="167" y="295"/>
                </a:cubicBezTo>
                <a:cubicBezTo>
                  <a:pt x="166" y="290"/>
                  <a:pt x="166" y="292"/>
                  <a:pt x="166" y="289"/>
                </a:cubicBezTo>
                <a:cubicBezTo>
                  <a:pt x="166" y="288"/>
                  <a:pt x="164" y="288"/>
                  <a:pt x="164" y="287"/>
                </a:cubicBezTo>
                <a:cubicBezTo>
                  <a:pt x="164" y="284"/>
                  <a:pt x="163" y="282"/>
                  <a:pt x="164" y="279"/>
                </a:cubicBezTo>
                <a:cubicBezTo>
                  <a:pt x="163" y="280"/>
                  <a:pt x="162" y="279"/>
                  <a:pt x="162" y="279"/>
                </a:cubicBezTo>
                <a:cubicBezTo>
                  <a:pt x="163" y="279"/>
                  <a:pt x="164" y="275"/>
                  <a:pt x="163" y="276"/>
                </a:cubicBezTo>
                <a:cubicBezTo>
                  <a:pt x="163" y="277"/>
                  <a:pt x="163" y="277"/>
                  <a:pt x="162" y="277"/>
                </a:cubicBezTo>
                <a:cubicBezTo>
                  <a:pt x="162" y="276"/>
                  <a:pt x="161" y="274"/>
                  <a:pt x="162" y="272"/>
                </a:cubicBezTo>
                <a:cubicBezTo>
                  <a:pt x="159" y="272"/>
                  <a:pt x="162" y="277"/>
                  <a:pt x="160" y="276"/>
                </a:cubicBezTo>
                <a:cubicBezTo>
                  <a:pt x="159" y="277"/>
                  <a:pt x="161" y="276"/>
                  <a:pt x="161" y="277"/>
                </a:cubicBezTo>
                <a:cubicBezTo>
                  <a:pt x="161" y="279"/>
                  <a:pt x="159" y="278"/>
                  <a:pt x="158" y="279"/>
                </a:cubicBezTo>
                <a:cubicBezTo>
                  <a:pt x="159" y="279"/>
                  <a:pt x="159" y="283"/>
                  <a:pt x="158" y="284"/>
                </a:cubicBezTo>
                <a:cubicBezTo>
                  <a:pt x="161" y="285"/>
                  <a:pt x="159" y="281"/>
                  <a:pt x="160" y="281"/>
                </a:cubicBezTo>
                <a:cubicBezTo>
                  <a:pt x="160" y="281"/>
                  <a:pt x="161" y="281"/>
                  <a:pt x="161" y="281"/>
                </a:cubicBezTo>
                <a:cubicBezTo>
                  <a:pt x="160" y="283"/>
                  <a:pt x="160" y="284"/>
                  <a:pt x="160" y="288"/>
                </a:cubicBezTo>
                <a:cubicBezTo>
                  <a:pt x="162" y="287"/>
                  <a:pt x="162" y="290"/>
                  <a:pt x="163" y="290"/>
                </a:cubicBezTo>
                <a:cubicBezTo>
                  <a:pt x="163" y="289"/>
                  <a:pt x="164" y="288"/>
                  <a:pt x="165" y="288"/>
                </a:cubicBezTo>
                <a:cubicBezTo>
                  <a:pt x="166" y="290"/>
                  <a:pt x="165" y="292"/>
                  <a:pt x="164" y="293"/>
                </a:cubicBezTo>
                <a:cubicBezTo>
                  <a:pt x="164" y="292"/>
                  <a:pt x="165" y="291"/>
                  <a:pt x="163" y="290"/>
                </a:cubicBezTo>
                <a:cubicBezTo>
                  <a:pt x="162" y="292"/>
                  <a:pt x="164" y="297"/>
                  <a:pt x="162" y="298"/>
                </a:cubicBezTo>
                <a:cubicBezTo>
                  <a:pt x="161" y="298"/>
                  <a:pt x="160" y="296"/>
                  <a:pt x="160" y="298"/>
                </a:cubicBezTo>
                <a:cubicBezTo>
                  <a:pt x="162" y="298"/>
                  <a:pt x="158" y="300"/>
                  <a:pt x="158" y="298"/>
                </a:cubicBezTo>
                <a:cubicBezTo>
                  <a:pt x="158" y="301"/>
                  <a:pt x="154" y="302"/>
                  <a:pt x="157" y="304"/>
                </a:cubicBezTo>
                <a:cubicBezTo>
                  <a:pt x="157" y="302"/>
                  <a:pt x="159" y="302"/>
                  <a:pt x="159" y="300"/>
                </a:cubicBezTo>
                <a:cubicBezTo>
                  <a:pt x="160" y="302"/>
                  <a:pt x="161" y="304"/>
                  <a:pt x="162" y="301"/>
                </a:cubicBezTo>
                <a:cubicBezTo>
                  <a:pt x="162" y="302"/>
                  <a:pt x="162" y="302"/>
                  <a:pt x="162" y="304"/>
                </a:cubicBezTo>
                <a:cubicBezTo>
                  <a:pt x="164" y="304"/>
                  <a:pt x="165" y="303"/>
                  <a:pt x="165" y="302"/>
                </a:cubicBezTo>
                <a:cubicBezTo>
                  <a:pt x="165" y="302"/>
                  <a:pt x="164" y="302"/>
                  <a:pt x="164" y="301"/>
                </a:cubicBezTo>
                <a:cubicBezTo>
                  <a:pt x="164" y="300"/>
                  <a:pt x="165" y="299"/>
                  <a:pt x="165" y="299"/>
                </a:cubicBezTo>
                <a:cubicBezTo>
                  <a:pt x="165" y="300"/>
                  <a:pt x="165" y="301"/>
                  <a:pt x="165" y="302"/>
                </a:cubicBezTo>
                <a:cubicBezTo>
                  <a:pt x="165" y="302"/>
                  <a:pt x="167" y="302"/>
                  <a:pt x="167" y="303"/>
                </a:cubicBezTo>
                <a:cubicBezTo>
                  <a:pt x="167" y="303"/>
                  <a:pt x="166" y="303"/>
                  <a:pt x="166" y="304"/>
                </a:cubicBezTo>
                <a:cubicBezTo>
                  <a:pt x="169" y="304"/>
                  <a:pt x="169" y="299"/>
                  <a:pt x="167" y="298"/>
                </a:cubicBezTo>
                <a:cubicBezTo>
                  <a:pt x="168" y="298"/>
                  <a:pt x="169" y="298"/>
                  <a:pt x="170" y="299"/>
                </a:cubicBezTo>
                <a:close/>
                <a:moveTo>
                  <a:pt x="171" y="293"/>
                </a:moveTo>
                <a:cubicBezTo>
                  <a:pt x="172" y="294"/>
                  <a:pt x="171" y="292"/>
                  <a:pt x="173" y="292"/>
                </a:cubicBezTo>
                <a:cubicBezTo>
                  <a:pt x="173" y="294"/>
                  <a:pt x="173" y="295"/>
                  <a:pt x="172" y="296"/>
                </a:cubicBezTo>
                <a:cubicBezTo>
                  <a:pt x="172" y="296"/>
                  <a:pt x="172" y="295"/>
                  <a:pt x="172" y="294"/>
                </a:cubicBezTo>
                <a:cubicBezTo>
                  <a:pt x="171" y="295"/>
                  <a:pt x="170" y="296"/>
                  <a:pt x="169" y="296"/>
                </a:cubicBezTo>
                <a:cubicBezTo>
                  <a:pt x="169" y="295"/>
                  <a:pt x="171" y="295"/>
                  <a:pt x="171" y="293"/>
                </a:cubicBezTo>
                <a:close/>
                <a:moveTo>
                  <a:pt x="163" y="287"/>
                </a:moveTo>
                <a:cubicBezTo>
                  <a:pt x="162" y="286"/>
                  <a:pt x="161" y="286"/>
                  <a:pt x="161" y="284"/>
                </a:cubicBezTo>
                <a:cubicBezTo>
                  <a:pt x="161" y="284"/>
                  <a:pt x="162" y="284"/>
                  <a:pt x="163" y="283"/>
                </a:cubicBezTo>
                <a:cubicBezTo>
                  <a:pt x="164" y="284"/>
                  <a:pt x="162" y="285"/>
                  <a:pt x="163" y="287"/>
                </a:cubicBezTo>
                <a:close/>
                <a:moveTo>
                  <a:pt x="161" y="300"/>
                </a:moveTo>
                <a:cubicBezTo>
                  <a:pt x="161" y="299"/>
                  <a:pt x="161" y="299"/>
                  <a:pt x="161" y="298"/>
                </a:cubicBezTo>
                <a:cubicBezTo>
                  <a:pt x="162" y="298"/>
                  <a:pt x="162" y="299"/>
                  <a:pt x="163" y="299"/>
                </a:cubicBezTo>
                <a:cubicBezTo>
                  <a:pt x="163" y="299"/>
                  <a:pt x="162" y="300"/>
                  <a:pt x="161" y="300"/>
                </a:cubicBezTo>
                <a:close/>
                <a:moveTo>
                  <a:pt x="165" y="297"/>
                </a:moveTo>
                <a:cubicBezTo>
                  <a:pt x="163" y="297"/>
                  <a:pt x="164" y="293"/>
                  <a:pt x="166" y="293"/>
                </a:cubicBezTo>
                <a:cubicBezTo>
                  <a:pt x="166" y="293"/>
                  <a:pt x="164" y="295"/>
                  <a:pt x="165" y="297"/>
                </a:cubicBezTo>
                <a:close/>
                <a:moveTo>
                  <a:pt x="179" y="294"/>
                </a:moveTo>
                <a:cubicBezTo>
                  <a:pt x="181" y="294"/>
                  <a:pt x="180" y="294"/>
                  <a:pt x="180" y="293"/>
                </a:cubicBezTo>
                <a:cubicBezTo>
                  <a:pt x="181" y="292"/>
                  <a:pt x="183" y="291"/>
                  <a:pt x="181" y="290"/>
                </a:cubicBezTo>
                <a:cubicBezTo>
                  <a:pt x="181" y="291"/>
                  <a:pt x="181" y="292"/>
                  <a:pt x="179" y="292"/>
                </a:cubicBezTo>
                <a:cubicBezTo>
                  <a:pt x="181" y="291"/>
                  <a:pt x="178" y="289"/>
                  <a:pt x="179" y="288"/>
                </a:cubicBezTo>
                <a:cubicBezTo>
                  <a:pt x="178" y="288"/>
                  <a:pt x="178" y="287"/>
                  <a:pt x="178" y="287"/>
                </a:cubicBezTo>
                <a:cubicBezTo>
                  <a:pt x="178" y="290"/>
                  <a:pt x="178" y="291"/>
                  <a:pt x="177" y="292"/>
                </a:cubicBezTo>
                <a:cubicBezTo>
                  <a:pt x="178" y="291"/>
                  <a:pt x="175" y="291"/>
                  <a:pt x="176" y="292"/>
                </a:cubicBezTo>
                <a:cubicBezTo>
                  <a:pt x="177" y="292"/>
                  <a:pt x="178" y="293"/>
                  <a:pt x="178" y="293"/>
                </a:cubicBezTo>
                <a:cubicBezTo>
                  <a:pt x="179" y="295"/>
                  <a:pt x="177" y="294"/>
                  <a:pt x="177" y="295"/>
                </a:cubicBezTo>
                <a:cubicBezTo>
                  <a:pt x="177" y="294"/>
                  <a:pt x="176" y="294"/>
                  <a:pt x="176" y="293"/>
                </a:cubicBezTo>
                <a:cubicBezTo>
                  <a:pt x="176" y="296"/>
                  <a:pt x="175" y="297"/>
                  <a:pt x="176" y="297"/>
                </a:cubicBezTo>
                <a:cubicBezTo>
                  <a:pt x="177" y="296"/>
                  <a:pt x="177" y="298"/>
                  <a:pt x="178" y="297"/>
                </a:cubicBezTo>
                <a:cubicBezTo>
                  <a:pt x="178" y="298"/>
                  <a:pt x="180" y="300"/>
                  <a:pt x="181" y="299"/>
                </a:cubicBezTo>
                <a:cubicBezTo>
                  <a:pt x="180" y="299"/>
                  <a:pt x="180" y="299"/>
                  <a:pt x="180" y="299"/>
                </a:cubicBezTo>
                <a:cubicBezTo>
                  <a:pt x="181" y="299"/>
                  <a:pt x="181" y="299"/>
                  <a:pt x="181" y="298"/>
                </a:cubicBezTo>
                <a:cubicBezTo>
                  <a:pt x="180" y="297"/>
                  <a:pt x="181" y="297"/>
                  <a:pt x="179" y="294"/>
                </a:cubicBezTo>
                <a:close/>
                <a:moveTo>
                  <a:pt x="155" y="298"/>
                </a:moveTo>
                <a:cubicBezTo>
                  <a:pt x="156" y="299"/>
                  <a:pt x="152" y="299"/>
                  <a:pt x="154" y="300"/>
                </a:cubicBezTo>
                <a:cubicBezTo>
                  <a:pt x="154" y="300"/>
                  <a:pt x="154" y="299"/>
                  <a:pt x="154" y="299"/>
                </a:cubicBezTo>
                <a:cubicBezTo>
                  <a:pt x="154" y="300"/>
                  <a:pt x="155" y="301"/>
                  <a:pt x="156" y="301"/>
                </a:cubicBezTo>
                <a:cubicBezTo>
                  <a:pt x="155" y="300"/>
                  <a:pt x="156" y="298"/>
                  <a:pt x="155" y="298"/>
                </a:cubicBezTo>
                <a:close/>
                <a:moveTo>
                  <a:pt x="184" y="292"/>
                </a:moveTo>
                <a:cubicBezTo>
                  <a:pt x="182" y="292"/>
                  <a:pt x="182" y="294"/>
                  <a:pt x="181" y="295"/>
                </a:cubicBezTo>
                <a:cubicBezTo>
                  <a:pt x="182" y="295"/>
                  <a:pt x="182" y="299"/>
                  <a:pt x="183" y="298"/>
                </a:cubicBezTo>
                <a:cubicBezTo>
                  <a:pt x="182" y="296"/>
                  <a:pt x="183" y="293"/>
                  <a:pt x="184" y="292"/>
                </a:cubicBezTo>
                <a:close/>
                <a:moveTo>
                  <a:pt x="147" y="291"/>
                </a:moveTo>
                <a:cubicBezTo>
                  <a:pt x="147" y="293"/>
                  <a:pt x="146" y="296"/>
                  <a:pt x="148" y="298"/>
                </a:cubicBezTo>
                <a:cubicBezTo>
                  <a:pt x="147" y="294"/>
                  <a:pt x="148" y="293"/>
                  <a:pt x="147" y="291"/>
                </a:cubicBezTo>
                <a:close/>
                <a:moveTo>
                  <a:pt x="191" y="287"/>
                </a:moveTo>
                <a:cubicBezTo>
                  <a:pt x="190" y="287"/>
                  <a:pt x="190" y="286"/>
                  <a:pt x="189" y="287"/>
                </a:cubicBezTo>
                <a:cubicBezTo>
                  <a:pt x="191" y="287"/>
                  <a:pt x="190" y="290"/>
                  <a:pt x="189" y="290"/>
                </a:cubicBezTo>
                <a:cubicBezTo>
                  <a:pt x="190" y="288"/>
                  <a:pt x="186" y="291"/>
                  <a:pt x="188" y="291"/>
                </a:cubicBezTo>
                <a:cubicBezTo>
                  <a:pt x="188" y="289"/>
                  <a:pt x="188" y="292"/>
                  <a:pt x="189" y="292"/>
                </a:cubicBezTo>
                <a:cubicBezTo>
                  <a:pt x="187" y="292"/>
                  <a:pt x="188" y="294"/>
                  <a:pt x="187" y="296"/>
                </a:cubicBezTo>
                <a:cubicBezTo>
                  <a:pt x="188" y="295"/>
                  <a:pt x="190" y="296"/>
                  <a:pt x="190" y="295"/>
                </a:cubicBezTo>
                <a:cubicBezTo>
                  <a:pt x="189" y="293"/>
                  <a:pt x="193" y="291"/>
                  <a:pt x="191" y="287"/>
                </a:cubicBezTo>
                <a:close/>
                <a:moveTo>
                  <a:pt x="144" y="293"/>
                </a:moveTo>
                <a:cubicBezTo>
                  <a:pt x="143" y="294"/>
                  <a:pt x="143" y="296"/>
                  <a:pt x="144" y="296"/>
                </a:cubicBezTo>
                <a:cubicBezTo>
                  <a:pt x="144" y="295"/>
                  <a:pt x="145" y="296"/>
                  <a:pt x="145" y="296"/>
                </a:cubicBezTo>
                <a:cubicBezTo>
                  <a:pt x="144" y="295"/>
                  <a:pt x="146" y="293"/>
                  <a:pt x="144" y="293"/>
                </a:cubicBezTo>
                <a:close/>
                <a:moveTo>
                  <a:pt x="213" y="284"/>
                </a:moveTo>
                <a:cubicBezTo>
                  <a:pt x="214" y="286"/>
                  <a:pt x="212" y="290"/>
                  <a:pt x="214" y="293"/>
                </a:cubicBezTo>
                <a:cubicBezTo>
                  <a:pt x="214" y="291"/>
                  <a:pt x="214" y="285"/>
                  <a:pt x="213" y="284"/>
                </a:cubicBezTo>
                <a:close/>
                <a:moveTo>
                  <a:pt x="203" y="281"/>
                </a:moveTo>
                <a:cubicBezTo>
                  <a:pt x="201" y="280"/>
                  <a:pt x="201" y="280"/>
                  <a:pt x="199" y="279"/>
                </a:cubicBezTo>
                <a:cubicBezTo>
                  <a:pt x="199" y="282"/>
                  <a:pt x="202" y="280"/>
                  <a:pt x="201" y="283"/>
                </a:cubicBezTo>
                <a:cubicBezTo>
                  <a:pt x="200" y="283"/>
                  <a:pt x="201" y="281"/>
                  <a:pt x="199" y="282"/>
                </a:cubicBezTo>
                <a:cubicBezTo>
                  <a:pt x="202" y="284"/>
                  <a:pt x="201" y="290"/>
                  <a:pt x="202" y="291"/>
                </a:cubicBezTo>
                <a:cubicBezTo>
                  <a:pt x="202" y="288"/>
                  <a:pt x="201" y="283"/>
                  <a:pt x="203" y="281"/>
                </a:cubicBezTo>
                <a:close/>
                <a:moveTo>
                  <a:pt x="105" y="283"/>
                </a:moveTo>
                <a:cubicBezTo>
                  <a:pt x="104" y="287"/>
                  <a:pt x="105" y="293"/>
                  <a:pt x="106" y="294"/>
                </a:cubicBezTo>
                <a:cubicBezTo>
                  <a:pt x="107" y="290"/>
                  <a:pt x="104" y="287"/>
                  <a:pt x="106" y="284"/>
                </a:cubicBezTo>
                <a:cubicBezTo>
                  <a:pt x="105" y="284"/>
                  <a:pt x="105" y="283"/>
                  <a:pt x="105" y="283"/>
                </a:cubicBezTo>
                <a:close/>
                <a:moveTo>
                  <a:pt x="171" y="284"/>
                </a:moveTo>
                <a:cubicBezTo>
                  <a:pt x="174" y="284"/>
                  <a:pt x="174" y="286"/>
                  <a:pt x="177" y="287"/>
                </a:cubicBezTo>
                <a:cubicBezTo>
                  <a:pt x="177" y="287"/>
                  <a:pt x="177" y="286"/>
                  <a:pt x="178" y="286"/>
                </a:cubicBezTo>
                <a:cubicBezTo>
                  <a:pt x="177" y="284"/>
                  <a:pt x="177" y="283"/>
                  <a:pt x="178" y="282"/>
                </a:cubicBezTo>
                <a:cubicBezTo>
                  <a:pt x="175" y="280"/>
                  <a:pt x="180" y="277"/>
                  <a:pt x="177" y="276"/>
                </a:cubicBezTo>
                <a:cubicBezTo>
                  <a:pt x="177" y="277"/>
                  <a:pt x="177" y="278"/>
                  <a:pt x="177" y="278"/>
                </a:cubicBezTo>
                <a:cubicBezTo>
                  <a:pt x="177" y="274"/>
                  <a:pt x="177" y="274"/>
                  <a:pt x="177" y="274"/>
                </a:cubicBezTo>
                <a:cubicBezTo>
                  <a:pt x="175" y="274"/>
                  <a:pt x="175" y="274"/>
                  <a:pt x="175" y="274"/>
                </a:cubicBezTo>
                <a:cubicBezTo>
                  <a:pt x="175" y="276"/>
                  <a:pt x="176" y="280"/>
                  <a:pt x="174" y="278"/>
                </a:cubicBezTo>
                <a:cubicBezTo>
                  <a:pt x="173" y="280"/>
                  <a:pt x="176" y="278"/>
                  <a:pt x="175" y="280"/>
                </a:cubicBezTo>
                <a:cubicBezTo>
                  <a:pt x="173" y="278"/>
                  <a:pt x="171" y="280"/>
                  <a:pt x="171" y="284"/>
                </a:cubicBezTo>
                <a:close/>
                <a:moveTo>
                  <a:pt x="27" y="276"/>
                </a:moveTo>
                <a:cubicBezTo>
                  <a:pt x="26" y="277"/>
                  <a:pt x="26" y="278"/>
                  <a:pt x="25" y="278"/>
                </a:cubicBezTo>
                <a:cubicBezTo>
                  <a:pt x="25" y="279"/>
                  <a:pt x="27" y="285"/>
                  <a:pt x="24" y="284"/>
                </a:cubicBezTo>
                <a:cubicBezTo>
                  <a:pt x="25" y="282"/>
                  <a:pt x="23" y="283"/>
                  <a:pt x="23" y="281"/>
                </a:cubicBezTo>
                <a:cubicBezTo>
                  <a:pt x="23" y="281"/>
                  <a:pt x="24" y="281"/>
                  <a:pt x="24" y="281"/>
                </a:cubicBezTo>
                <a:cubicBezTo>
                  <a:pt x="23" y="280"/>
                  <a:pt x="25" y="278"/>
                  <a:pt x="23" y="278"/>
                </a:cubicBezTo>
                <a:cubicBezTo>
                  <a:pt x="23" y="279"/>
                  <a:pt x="24" y="281"/>
                  <a:pt x="23" y="281"/>
                </a:cubicBezTo>
                <a:cubicBezTo>
                  <a:pt x="23" y="279"/>
                  <a:pt x="22" y="279"/>
                  <a:pt x="21" y="278"/>
                </a:cubicBezTo>
                <a:cubicBezTo>
                  <a:pt x="22" y="279"/>
                  <a:pt x="20" y="279"/>
                  <a:pt x="20" y="279"/>
                </a:cubicBezTo>
                <a:cubicBezTo>
                  <a:pt x="19" y="279"/>
                  <a:pt x="20" y="277"/>
                  <a:pt x="19" y="277"/>
                </a:cubicBezTo>
                <a:cubicBezTo>
                  <a:pt x="18" y="279"/>
                  <a:pt x="18" y="282"/>
                  <a:pt x="17" y="284"/>
                </a:cubicBezTo>
                <a:cubicBezTo>
                  <a:pt x="19" y="287"/>
                  <a:pt x="22" y="289"/>
                  <a:pt x="24" y="291"/>
                </a:cubicBezTo>
                <a:cubicBezTo>
                  <a:pt x="24" y="290"/>
                  <a:pt x="27" y="290"/>
                  <a:pt x="28" y="290"/>
                </a:cubicBezTo>
                <a:cubicBezTo>
                  <a:pt x="29" y="286"/>
                  <a:pt x="28" y="284"/>
                  <a:pt x="27" y="281"/>
                </a:cubicBezTo>
                <a:cubicBezTo>
                  <a:pt x="29" y="281"/>
                  <a:pt x="27" y="276"/>
                  <a:pt x="27" y="276"/>
                </a:cubicBezTo>
                <a:close/>
                <a:moveTo>
                  <a:pt x="498" y="268"/>
                </a:moveTo>
                <a:cubicBezTo>
                  <a:pt x="499" y="268"/>
                  <a:pt x="499" y="268"/>
                  <a:pt x="498" y="268"/>
                </a:cubicBezTo>
                <a:cubicBezTo>
                  <a:pt x="498" y="269"/>
                  <a:pt x="497" y="268"/>
                  <a:pt x="497" y="269"/>
                </a:cubicBezTo>
                <a:cubicBezTo>
                  <a:pt x="498" y="269"/>
                  <a:pt x="497" y="271"/>
                  <a:pt x="498" y="271"/>
                </a:cubicBezTo>
                <a:cubicBezTo>
                  <a:pt x="498" y="270"/>
                  <a:pt x="499" y="271"/>
                  <a:pt x="499" y="270"/>
                </a:cubicBezTo>
                <a:cubicBezTo>
                  <a:pt x="499" y="270"/>
                  <a:pt x="498" y="269"/>
                  <a:pt x="498" y="268"/>
                </a:cubicBezTo>
                <a:close/>
                <a:moveTo>
                  <a:pt x="90" y="277"/>
                </a:moveTo>
                <a:cubicBezTo>
                  <a:pt x="90" y="271"/>
                  <a:pt x="90" y="278"/>
                  <a:pt x="89" y="279"/>
                </a:cubicBezTo>
                <a:cubicBezTo>
                  <a:pt x="92" y="279"/>
                  <a:pt x="89" y="276"/>
                  <a:pt x="90" y="277"/>
                </a:cubicBezTo>
                <a:close/>
                <a:moveTo>
                  <a:pt x="108" y="268"/>
                </a:moveTo>
                <a:cubicBezTo>
                  <a:pt x="108" y="268"/>
                  <a:pt x="107" y="267"/>
                  <a:pt x="108" y="266"/>
                </a:cubicBezTo>
                <a:cubicBezTo>
                  <a:pt x="106" y="268"/>
                  <a:pt x="108" y="274"/>
                  <a:pt x="108" y="268"/>
                </a:cubicBezTo>
                <a:close/>
                <a:moveTo>
                  <a:pt x="5" y="186"/>
                </a:moveTo>
                <a:cubicBezTo>
                  <a:pt x="4" y="184"/>
                  <a:pt x="5" y="182"/>
                  <a:pt x="5" y="179"/>
                </a:cubicBezTo>
                <a:cubicBezTo>
                  <a:pt x="2" y="180"/>
                  <a:pt x="4" y="187"/>
                  <a:pt x="5" y="186"/>
                </a:cubicBezTo>
                <a:close/>
                <a:moveTo>
                  <a:pt x="325" y="27"/>
                </a:moveTo>
                <a:cubicBezTo>
                  <a:pt x="324" y="28"/>
                  <a:pt x="325" y="25"/>
                  <a:pt x="323" y="25"/>
                </a:cubicBezTo>
                <a:cubicBezTo>
                  <a:pt x="324" y="27"/>
                  <a:pt x="323" y="30"/>
                  <a:pt x="324" y="30"/>
                </a:cubicBezTo>
                <a:cubicBezTo>
                  <a:pt x="324" y="28"/>
                  <a:pt x="324" y="27"/>
                  <a:pt x="325" y="27"/>
                </a:cubicBezTo>
                <a:close/>
                <a:moveTo>
                  <a:pt x="146" y="33"/>
                </a:moveTo>
                <a:cubicBezTo>
                  <a:pt x="147" y="34"/>
                  <a:pt x="147" y="33"/>
                  <a:pt x="148" y="35"/>
                </a:cubicBezTo>
                <a:cubicBezTo>
                  <a:pt x="147" y="35"/>
                  <a:pt x="147" y="34"/>
                  <a:pt x="146" y="33"/>
                </a:cubicBezTo>
                <a:cubicBezTo>
                  <a:pt x="147" y="36"/>
                  <a:pt x="145" y="37"/>
                  <a:pt x="149" y="37"/>
                </a:cubicBezTo>
                <a:cubicBezTo>
                  <a:pt x="150" y="33"/>
                  <a:pt x="149" y="30"/>
                  <a:pt x="149" y="26"/>
                </a:cubicBezTo>
                <a:cubicBezTo>
                  <a:pt x="146" y="25"/>
                  <a:pt x="150" y="19"/>
                  <a:pt x="147" y="16"/>
                </a:cubicBezTo>
                <a:cubicBezTo>
                  <a:pt x="148" y="16"/>
                  <a:pt x="146" y="12"/>
                  <a:pt x="149" y="12"/>
                </a:cubicBezTo>
                <a:cubicBezTo>
                  <a:pt x="148" y="12"/>
                  <a:pt x="148" y="11"/>
                  <a:pt x="147" y="11"/>
                </a:cubicBezTo>
                <a:cubicBezTo>
                  <a:pt x="147" y="10"/>
                  <a:pt x="148" y="9"/>
                  <a:pt x="149" y="8"/>
                </a:cubicBezTo>
                <a:cubicBezTo>
                  <a:pt x="147" y="9"/>
                  <a:pt x="147" y="7"/>
                  <a:pt x="147" y="6"/>
                </a:cubicBezTo>
                <a:cubicBezTo>
                  <a:pt x="145" y="5"/>
                  <a:pt x="145" y="7"/>
                  <a:pt x="144" y="8"/>
                </a:cubicBezTo>
                <a:cubicBezTo>
                  <a:pt x="145" y="10"/>
                  <a:pt x="145" y="13"/>
                  <a:pt x="146" y="15"/>
                </a:cubicBezTo>
                <a:cubicBezTo>
                  <a:pt x="144" y="20"/>
                  <a:pt x="146" y="28"/>
                  <a:pt x="146" y="33"/>
                </a:cubicBezTo>
                <a:close/>
                <a:moveTo>
                  <a:pt x="289" y="24"/>
                </a:moveTo>
                <a:cubicBezTo>
                  <a:pt x="289" y="17"/>
                  <a:pt x="286" y="22"/>
                  <a:pt x="289" y="24"/>
                </a:cubicBezTo>
                <a:close/>
                <a:moveTo>
                  <a:pt x="371" y="8"/>
                </a:moveTo>
                <a:cubicBezTo>
                  <a:pt x="372" y="10"/>
                  <a:pt x="371" y="11"/>
                  <a:pt x="372" y="13"/>
                </a:cubicBezTo>
                <a:cubicBezTo>
                  <a:pt x="373" y="12"/>
                  <a:pt x="372" y="8"/>
                  <a:pt x="375" y="9"/>
                </a:cubicBezTo>
                <a:cubicBezTo>
                  <a:pt x="375" y="6"/>
                  <a:pt x="375" y="7"/>
                  <a:pt x="375" y="3"/>
                </a:cubicBezTo>
                <a:cubicBezTo>
                  <a:pt x="372" y="3"/>
                  <a:pt x="374" y="5"/>
                  <a:pt x="373" y="5"/>
                </a:cubicBezTo>
                <a:cubicBezTo>
                  <a:pt x="374" y="4"/>
                  <a:pt x="370" y="7"/>
                  <a:pt x="369" y="6"/>
                </a:cubicBezTo>
                <a:cubicBezTo>
                  <a:pt x="371" y="6"/>
                  <a:pt x="369" y="9"/>
                  <a:pt x="371" y="8"/>
                </a:cubicBezTo>
                <a:close/>
                <a:moveTo>
                  <a:pt x="272" y="13"/>
                </a:moveTo>
                <a:cubicBezTo>
                  <a:pt x="272" y="15"/>
                  <a:pt x="270" y="13"/>
                  <a:pt x="270" y="14"/>
                </a:cubicBezTo>
                <a:cubicBezTo>
                  <a:pt x="271" y="16"/>
                  <a:pt x="273" y="17"/>
                  <a:pt x="272" y="13"/>
                </a:cubicBezTo>
                <a:close/>
                <a:moveTo>
                  <a:pt x="34" y="10"/>
                </a:moveTo>
                <a:cubicBezTo>
                  <a:pt x="34" y="10"/>
                  <a:pt x="36" y="8"/>
                  <a:pt x="34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2" y="9"/>
                </a:cubicBezTo>
                <a:cubicBezTo>
                  <a:pt x="32" y="10"/>
                  <a:pt x="33" y="11"/>
                  <a:pt x="34" y="10"/>
                </a:cubicBezTo>
                <a:close/>
                <a:moveTo>
                  <a:pt x="197" y="292"/>
                </a:moveTo>
                <a:cubicBezTo>
                  <a:pt x="198" y="292"/>
                  <a:pt x="198" y="295"/>
                  <a:pt x="198" y="294"/>
                </a:cubicBezTo>
                <a:cubicBezTo>
                  <a:pt x="198" y="283"/>
                  <a:pt x="200" y="276"/>
                  <a:pt x="198" y="271"/>
                </a:cubicBezTo>
                <a:cubicBezTo>
                  <a:pt x="197" y="274"/>
                  <a:pt x="198" y="277"/>
                  <a:pt x="197" y="280"/>
                </a:cubicBezTo>
                <a:cubicBezTo>
                  <a:pt x="196" y="280"/>
                  <a:pt x="196" y="280"/>
                  <a:pt x="196" y="280"/>
                </a:cubicBezTo>
                <a:cubicBezTo>
                  <a:pt x="196" y="277"/>
                  <a:pt x="196" y="277"/>
                  <a:pt x="196" y="277"/>
                </a:cubicBezTo>
                <a:cubicBezTo>
                  <a:pt x="195" y="276"/>
                  <a:pt x="194" y="276"/>
                  <a:pt x="194" y="274"/>
                </a:cubicBezTo>
                <a:cubicBezTo>
                  <a:pt x="193" y="275"/>
                  <a:pt x="192" y="276"/>
                  <a:pt x="192" y="277"/>
                </a:cubicBezTo>
                <a:cubicBezTo>
                  <a:pt x="192" y="278"/>
                  <a:pt x="194" y="277"/>
                  <a:pt x="194" y="278"/>
                </a:cubicBezTo>
                <a:cubicBezTo>
                  <a:pt x="193" y="279"/>
                  <a:pt x="195" y="280"/>
                  <a:pt x="195" y="281"/>
                </a:cubicBezTo>
                <a:cubicBezTo>
                  <a:pt x="193" y="281"/>
                  <a:pt x="193" y="281"/>
                  <a:pt x="193" y="281"/>
                </a:cubicBezTo>
                <a:cubicBezTo>
                  <a:pt x="194" y="282"/>
                  <a:pt x="193" y="284"/>
                  <a:pt x="194" y="284"/>
                </a:cubicBezTo>
                <a:cubicBezTo>
                  <a:pt x="194" y="283"/>
                  <a:pt x="194" y="283"/>
                  <a:pt x="194" y="282"/>
                </a:cubicBezTo>
                <a:cubicBezTo>
                  <a:pt x="194" y="285"/>
                  <a:pt x="195" y="288"/>
                  <a:pt x="194" y="290"/>
                </a:cubicBezTo>
                <a:cubicBezTo>
                  <a:pt x="193" y="289"/>
                  <a:pt x="193" y="288"/>
                  <a:pt x="191" y="288"/>
                </a:cubicBezTo>
                <a:cubicBezTo>
                  <a:pt x="193" y="289"/>
                  <a:pt x="191" y="292"/>
                  <a:pt x="193" y="292"/>
                </a:cubicBezTo>
                <a:cubicBezTo>
                  <a:pt x="195" y="292"/>
                  <a:pt x="192" y="291"/>
                  <a:pt x="194" y="291"/>
                </a:cubicBezTo>
                <a:cubicBezTo>
                  <a:pt x="195" y="292"/>
                  <a:pt x="197" y="293"/>
                  <a:pt x="196" y="295"/>
                </a:cubicBezTo>
                <a:cubicBezTo>
                  <a:pt x="198" y="295"/>
                  <a:pt x="196" y="292"/>
                  <a:pt x="197" y="292"/>
                </a:cubicBezTo>
                <a:close/>
                <a:moveTo>
                  <a:pt x="195" y="285"/>
                </a:moveTo>
                <a:cubicBezTo>
                  <a:pt x="195" y="284"/>
                  <a:pt x="196" y="284"/>
                  <a:pt x="197" y="284"/>
                </a:cubicBezTo>
                <a:cubicBezTo>
                  <a:pt x="197" y="285"/>
                  <a:pt x="197" y="285"/>
                  <a:pt x="197" y="285"/>
                </a:cubicBezTo>
                <a:cubicBezTo>
                  <a:pt x="199" y="286"/>
                  <a:pt x="195" y="287"/>
                  <a:pt x="198" y="287"/>
                </a:cubicBezTo>
                <a:cubicBezTo>
                  <a:pt x="198" y="288"/>
                  <a:pt x="196" y="289"/>
                  <a:pt x="198" y="289"/>
                </a:cubicBezTo>
                <a:cubicBezTo>
                  <a:pt x="198" y="290"/>
                  <a:pt x="197" y="290"/>
                  <a:pt x="196" y="290"/>
                </a:cubicBezTo>
                <a:cubicBezTo>
                  <a:pt x="196" y="287"/>
                  <a:pt x="196" y="287"/>
                  <a:pt x="195" y="285"/>
                </a:cubicBezTo>
                <a:close/>
                <a:moveTo>
                  <a:pt x="22" y="274"/>
                </a:moveTo>
                <a:cubicBezTo>
                  <a:pt x="22" y="273"/>
                  <a:pt x="22" y="273"/>
                  <a:pt x="22" y="273"/>
                </a:cubicBezTo>
                <a:cubicBezTo>
                  <a:pt x="22" y="272"/>
                  <a:pt x="22" y="272"/>
                  <a:pt x="23" y="273"/>
                </a:cubicBezTo>
                <a:cubicBezTo>
                  <a:pt x="22" y="269"/>
                  <a:pt x="22" y="269"/>
                  <a:pt x="23" y="264"/>
                </a:cubicBezTo>
                <a:cubicBezTo>
                  <a:pt x="22" y="266"/>
                  <a:pt x="20" y="266"/>
                  <a:pt x="21" y="265"/>
                </a:cubicBezTo>
                <a:cubicBezTo>
                  <a:pt x="20" y="268"/>
                  <a:pt x="21" y="270"/>
                  <a:pt x="22" y="274"/>
                </a:cubicBezTo>
                <a:close/>
              </a:path>
            </a:pathLst>
          </a:custGeom>
          <a:blipFill dpi="0" rotWithShape="1">
            <a:blip r:embed="rId3"/>
            <a:tile algn="ctr" flip="xy" sx="80000" sy="80000" tx="0" ty="0"/>
          </a:blip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5856610" y="3293268"/>
            <a:ext cx="4757738" cy="2250281"/>
            <a:chOff x="5953126" y="3293268"/>
            <a:chExt cx="4757738" cy="2250281"/>
          </a:xfrm>
        </p:grpSpPr>
        <p:sp>
          <p:nvSpPr>
            <p:cNvPr id="6" name="矩形 5"/>
            <p:cNvSpPr/>
            <p:nvPr/>
          </p:nvSpPr>
          <p:spPr>
            <a:xfrm>
              <a:off x="5953126" y="3293268"/>
              <a:ext cx="4757738" cy="2250281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ffectLst>
              <a:outerShdw algn="r" blurRad="50800" dir="108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350794" y="3544093"/>
              <a:ext cx="1021550" cy="599281"/>
              <a:chOff x="8486775" y="1493838"/>
              <a:chExt cx="760413" cy="446088"/>
            </a:xfrm>
            <a:solidFill>
              <a:srgbClr val="3F89CD"/>
            </a:solidFill>
          </p:grpSpPr>
          <p:sp>
            <p:nvSpPr>
              <p:cNvPr id="8" name="Freeform 295"/>
              <p:cNvSpPr>
                <a:spLocks noEditPoints="1"/>
              </p:cNvSpPr>
              <p:nvPr/>
            </p:nvSpPr>
            <p:spPr bwMode="auto">
              <a:xfrm>
                <a:off x="8486775" y="1493838"/>
                <a:ext cx="760413" cy="446088"/>
              </a:xfrm>
              <a:custGeom>
                <a:gdLst>
                  <a:gd fmla="*/ 44 w 225" name="T0"/>
                  <a:gd fmla="*/ 132 h 132" name="T1"/>
                  <a:gd fmla="*/ 44 w 225" name="T2"/>
                  <a:gd fmla="*/ 132 h 132" name="T3"/>
                  <a:gd fmla="*/ 41 w 225" name="T4"/>
                  <a:gd fmla="*/ 131 h 132" name="T5"/>
                  <a:gd fmla="*/ 26 w 225" name="T6"/>
                  <a:gd fmla="*/ 114 h 132" name="T7"/>
                  <a:gd fmla="*/ 13 w 225" name="T8"/>
                  <a:gd fmla="*/ 114 h 132" name="T9"/>
                  <a:gd fmla="*/ 0 w 225" name="T10"/>
                  <a:gd fmla="*/ 101 h 132" name="T11"/>
                  <a:gd fmla="*/ 0 w 225" name="T12"/>
                  <a:gd fmla="*/ 12 h 132" name="T13"/>
                  <a:gd fmla="*/ 13 w 225" name="T14"/>
                  <a:gd fmla="*/ 0 h 132" name="T15"/>
                  <a:gd fmla="*/ 212 w 225" name="T16"/>
                  <a:gd fmla="*/ 0 h 132" name="T17"/>
                  <a:gd fmla="*/ 225 w 225" name="T18"/>
                  <a:gd fmla="*/ 12 h 132" name="T19"/>
                  <a:gd fmla="*/ 225 w 225" name="T20"/>
                  <a:gd fmla="*/ 101 h 132" name="T21"/>
                  <a:gd fmla="*/ 212 w 225" name="T22"/>
                  <a:gd fmla="*/ 114 h 132" name="T23"/>
                  <a:gd fmla="*/ 61 w 225" name="T24"/>
                  <a:gd fmla="*/ 114 h 132" name="T25"/>
                  <a:gd fmla="*/ 46 w 225" name="T26"/>
                  <a:gd fmla="*/ 131 h 132" name="T27"/>
                  <a:gd fmla="*/ 44 w 225" name="T28"/>
                  <a:gd fmla="*/ 132 h 132" name="T29"/>
                  <a:gd fmla="*/ 13 w 225" name="T30"/>
                  <a:gd fmla="*/ 6 h 132" name="T31"/>
                  <a:gd fmla="*/ 6 w 225" name="T32"/>
                  <a:gd fmla="*/ 12 h 132" name="T33"/>
                  <a:gd fmla="*/ 6 w 225" name="T34"/>
                  <a:gd fmla="*/ 101 h 132" name="T35"/>
                  <a:gd fmla="*/ 13 w 225" name="T36"/>
                  <a:gd fmla="*/ 108 h 132" name="T37"/>
                  <a:gd fmla="*/ 28 w 225" name="T38"/>
                  <a:gd fmla="*/ 108 h 132" name="T39"/>
                  <a:gd fmla="*/ 30 w 225" name="T40"/>
                  <a:gd fmla="*/ 109 h 132" name="T41"/>
                  <a:gd fmla="*/ 44 w 225" name="T42"/>
                  <a:gd fmla="*/ 125 h 132" name="T43"/>
                  <a:gd fmla="*/ 57 w 225" name="T44"/>
                  <a:gd fmla="*/ 109 h 132" name="T45"/>
                  <a:gd fmla="*/ 60 w 225" name="T46"/>
                  <a:gd fmla="*/ 108 h 132" name="T47"/>
                  <a:gd fmla="*/ 212 w 225" name="T48"/>
                  <a:gd fmla="*/ 108 h 132" name="T49"/>
                  <a:gd fmla="*/ 219 w 225" name="T50"/>
                  <a:gd fmla="*/ 101 h 132" name="T51"/>
                  <a:gd fmla="*/ 219 w 225" name="T52"/>
                  <a:gd fmla="*/ 12 h 132" name="T53"/>
                  <a:gd fmla="*/ 212 w 225" name="T54"/>
                  <a:gd fmla="*/ 6 h 132" name="T55"/>
                  <a:gd fmla="*/ 13 w 225" name="T56"/>
                  <a:gd fmla="*/ 6 h 132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32" w="225">
                    <a:moveTo>
                      <a:pt x="44" y="132"/>
                    </a:moveTo>
                    <a:cubicBezTo>
                      <a:pt x="44" y="132"/>
                      <a:pt x="44" y="132"/>
                      <a:pt x="44" y="132"/>
                    </a:cubicBezTo>
                    <a:cubicBezTo>
                      <a:pt x="43" y="132"/>
                      <a:pt x="42" y="132"/>
                      <a:pt x="41" y="131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13" y="114"/>
                      <a:pt x="13" y="114"/>
                      <a:pt x="13" y="114"/>
                    </a:cubicBezTo>
                    <a:cubicBezTo>
                      <a:pt x="6" y="114"/>
                      <a:pt x="0" y="108"/>
                      <a:pt x="0" y="10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9" y="0"/>
                      <a:pt x="225" y="5"/>
                      <a:pt x="225" y="12"/>
                    </a:cubicBezTo>
                    <a:cubicBezTo>
                      <a:pt x="225" y="101"/>
                      <a:pt x="225" y="101"/>
                      <a:pt x="225" y="101"/>
                    </a:cubicBezTo>
                    <a:cubicBezTo>
                      <a:pt x="225" y="108"/>
                      <a:pt x="219" y="114"/>
                      <a:pt x="212" y="114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46" y="131"/>
                      <a:pt x="46" y="131"/>
                      <a:pt x="46" y="131"/>
                    </a:cubicBezTo>
                    <a:cubicBezTo>
                      <a:pt x="45" y="132"/>
                      <a:pt x="45" y="132"/>
                      <a:pt x="44" y="132"/>
                    </a:cubicBezTo>
                    <a:close/>
                    <a:moveTo>
                      <a:pt x="13" y="6"/>
                    </a:moveTo>
                    <a:cubicBezTo>
                      <a:pt x="9" y="6"/>
                      <a:pt x="6" y="9"/>
                      <a:pt x="6" y="12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6" y="105"/>
                      <a:pt x="9" y="108"/>
                      <a:pt x="13" y="108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9" y="108"/>
                      <a:pt x="29" y="108"/>
                      <a:pt x="30" y="109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8" y="108"/>
                      <a:pt x="59" y="108"/>
                      <a:pt x="60" y="108"/>
                    </a:cubicBezTo>
                    <a:cubicBezTo>
                      <a:pt x="212" y="108"/>
                      <a:pt x="212" y="108"/>
                      <a:pt x="212" y="108"/>
                    </a:cubicBezTo>
                    <a:cubicBezTo>
                      <a:pt x="216" y="108"/>
                      <a:pt x="219" y="105"/>
                      <a:pt x="219" y="101"/>
                    </a:cubicBezTo>
                    <a:cubicBezTo>
                      <a:pt x="219" y="12"/>
                      <a:pt x="219" y="12"/>
                      <a:pt x="219" y="12"/>
                    </a:cubicBezTo>
                    <a:cubicBezTo>
                      <a:pt x="219" y="9"/>
                      <a:pt x="216" y="6"/>
                      <a:pt x="212" y="6"/>
                    </a:cubicBez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296"/>
              <p:cNvSpPr>
                <a:spLocks noEditPoints="1"/>
              </p:cNvSpPr>
              <p:nvPr/>
            </p:nvSpPr>
            <p:spPr bwMode="auto">
              <a:xfrm>
                <a:off x="8572500" y="1557338"/>
                <a:ext cx="279400" cy="250825"/>
              </a:xfrm>
              <a:custGeom>
                <a:gdLst>
                  <a:gd fmla="*/ 40 w 83" name="T0"/>
                  <a:gd fmla="*/ 74 h 74" name="T1"/>
                  <a:gd fmla="*/ 40 w 83" name="T2"/>
                  <a:gd fmla="*/ 74 h 74" name="T3"/>
                  <a:gd fmla="*/ 38 w 83" name="T4"/>
                  <a:gd fmla="*/ 73 h 74" name="T5"/>
                  <a:gd fmla="*/ 7 w 83" name="T6"/>
                  <a:gd fmla="*/ 43 h 74" name="T7"/>
                  <a:gd fmla="*/ 0 w 83" name="T8"/>
                  <a:gd fmla="*/ 25 h 74" name="T9"/>
                  <a:gd fmla="*/ 7 w 83" name="T10"/>
                  <a:gd fmla="*/ 7 h 74" name="T11"/>
                  <a:gd fmla="*/ 25 w 83" name="T12"/>
                  <a:gd fmla="*/ 0 h 74" name="T13"/>
                  <a:gd fmla="*/ 40 w 83" name="T14"/>
                  <a:gd fmla="*/ 5 h 74" name="T15"/>
                  <a:gd fmla="*/ 56 w 83" name="T16"/>
                  <a:gd fmla="*/ 0 h 74" name="T17"/>
                  <a:gd fmla="*/ 73 w 83" name="T18"/>
                  <a:gd fmla="*/ 7 h 74" name="T19"/>
                  <a:gd fmla="*/ 73 w 83" name="T20"/>
                  <a:gd fmla="*/ 43 h 74" name="T21"/>
                  <a:gd fmla="*/ 42 w 83" name="T22"/>
                  <a:gd fmla="*/ 73 h 74" name="T23"/>
                  <a:gd fmla="*/ 40 w 83" name="T24"/>
                  <a:gd fmla="*/ 74 h 74" name="T25"/>
                  <a:gd fmla="*/ 25 w 83" name="T26"/>
                  <a:gd fmla="*/ 6 h 74" name="T27"/>
                  <a:gd fmla="*/ 11 w 83" name="T28"/>
                  <a:gd fmla="*/ 12 h 74" name="T29"/>
                  <a:gd fmla="*/ 6 w 83" name="T30"/>
                  <a:gd fmla="*/ 25 h 74" name="T31"/>
                  <a:gd fmla="*/ 11 w 83" name="T32"/>
                  <a:gd fmla="*/ 38 h 74" name="T33"/>
                  <a:gd fmla="*/ 40 w 83" name="T34"/>
                  <a:gd fmla="*/ 67 h 74" name="T35"/>
                  <a:gd fmla="*/ 69 w 83" name="T36"/>
                  <a:gd fmla="*/ 38 h 74" name="T37"/>
                  <a:gd fmla="*/ 69 w 83" name="T38"/>
                  <a:gd fmla="*/ 12 h 74" name="T39"/>
                  <a:gd fmla="*/ 56 w 83" name="T40"/>
                  <a:gd fmla="*/ 6 h 74" name="T41"/>
                  <a:gd fmla="*/ 42 w 83" name="T42"/>
                  <a:gd fmla="*/ 12 h 74" name="T43"/>
                  <a:gd fmla="*/ 40 w 83" name="T44"/>
                  <a:gd fmla="*/ 13 h 74" name="T45"/>
                  <a:gd fmla="*/ 40 w 83" name="T46"/>
                  <a:gd fmla="*/ 13 h 74" name="T47"/>
                  <a:gd fmla="*/ 38 w 83" name="T48"/>
                  <a:gd fmla="*/ 12 h 74" name="T49"/>
                  <a:gd fmla="*/ 25 w 83" name="T50"/>
                  <a:gd fmla="*/ 6 h 74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74" w="83">
                    <a:moveTo>
                      <a:pt x="40" y="74"/>
                    </a:moveTo>
                    <a:cubicBezTo>
                      <a:pt x="40" y="74"/>
                      <a:pt x="40" y="74"/>
                      <a:pt x="40" y="74"/>
                    </a:cubicBezTo>
                    <a:cubicBezTo>
                      <a:pt x="39" y="74"/>
                      <a:pt x="38" y="74"/>
                      <a:pt x="38" y="7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2" y="38"/>
                      <a:pt x="0" y="32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3"/>
                      <a:pt x="18" y="0"/>
                      <a:pt x="25" y="0"/>
                    </a:cubicBezTo>
                    <a:cubicBezTo>
                      <a:pt x="30" y="0"/>
                      <a:pt x="36" y="2"/>
                      <a:pt x="40" y="5"/>
                    </a:cubicBezTo>
                    <a:cubicBezTo>
                      <a:pt x="44" y="2"/>
                      <a:pt x="50" y="0"/>
                      <a:pt x="56" y="0"/>
                    </a:cubicBezTo>
                    <a:cubicBezTo>
                      <a:pt x="62" y="0"/>
                      <a:pt x="68" y="3"/>
                      <a:pt x="73" y="7"/>
                    </a:cubicBezTo>
                    <a:cubicBezTo>
                      <a:pt x="83" y="17"/>
                      <a:pt x="83" y="33"/>
                      <a:pt x="73" y="43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4"/>
                      <a:pt x="41" y="74"/>
                      <a:pt x="40" y="74"/>
                    </a:cubicBezTo>
                    <a:close/>
                    <a:moveTo>
                      <a:pt x="25" y="6"/>
                    </a:moveTo>
                    <a:cubicBezTo>
                      <a:pt x="20" y="6"/>
                      <a:pt x="15" y="8"/>
                      <a:pt x="11" y="12"/>
                    </a:cubicBezTo>
                    <a:cubicBezTo>
                      <a:pt x="8" y="15"/>
                      <a:pt x="6" y="20"/>
                      <a:pt x="6" y="25"/>
                    </a:cubicBezTo>
                    <a:cubicBezTo>
                      <a:pt x="6" y="30"/>
                      <a:pt x="8" y="35"/>
                      <a:pt x="11" y="38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76" y="31"/>
                      <a:pt x="76" y="19"/>
                      <a:pt x="69" y="12"/>
                    </a:cubicBezTo>
                    <a:cubicBezTo>
                      <a:pt x="65" y="8"/>
                      <a:pt x="61" y="6"/>
                      <a:pt x="56" y="6"/>
                    </a:cubicBezTo>
                    <a:cubicBezTo>
                      <a:pt x="50" y="6"/>
                      <a:pt x="46" y="8"/>
                      <a:pt x="42" y="12"/>
                    </a:cubicBezTo>
                    <a:cubicBezTo>
                      <a:pt x="42" y="12"/>
                      <a:pt x="41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9" y="13"/>
                      <a:pt x="38" y="12"/>
                      <a:pt x="38" y="12"/>
                    </a:cubicBezTo>
                    <a:cubicBezTo>
                      <a:pt x="34" y="8"/>
                      <a:pt x="30" y="6"/>
                      <a:pt x="2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297"/>
              <p:cNvSpPr/>
              <p:nvPr/>
            </p:nvSpPr>
            <p:spPr bwMode="auto">
              <a:xfrm>
                <a:off x="8899525" y="1581151"/>
                <a:ext cx="77788" cy="206375"/>
              </a:xfrm>
              <a:custGeom>
                <a:gdLst>
                  <a:gd fmla="*/ 16 w 23" name="T0"/>
                  <a:gd fmla="*/ 61 h 61" name="T1"/>
                  <a:gd fmla="*/ 16 w 23" name="T2"/>
                  <a:gd fmla="*/ 17 h 61" name="T3"/>
                  <a:gd fmla="*/ 0 w 23" name="T4"/>
                  <a:gd fmla="*/ 17 h 61" name="T5"/>
                  <a:gd fmla="*/ 0 w 23" name="T6"/>
                  <a:gd fmla="*/ 12 h 61" name="T7"/>
                  <a:gd fmla="*/ 6 w 23" name="T8"/>
                  <a:gd fmla="*/ 11 h 61" name="T9"/>
                  <a:gd fmla="*/ 11 w 23" name="T10"/>
                  <a:gd fmla="*/ 9 h 61" name="T11"/>
                  <a:gd fmla="*/ 15 w 23" name="T12"/>
                  <a:gd fmla="*/ 6 h 61" name="T13"/>
                  <a:gd fmla="*/ 18 w 23" name="T14"/>
                  <a:gd fmla="*/ 0 h 61" name="T15"/>
                  <a:gd fmla="*/ 23 w 23" name="T16"/>
                  <a:gd fmla="*/ 0 h 61" name="T17"/>
                  <a:gd fmla="*/ 23 w 23" name="T18"/>
                  <a:gd fmla="*/ 61 h 61" name="T19"/>
                  <a:gd fmla="*/ 16 w 23" name="T20"/>
                  <a:gd fmla="*/ 61 h 6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1" w="23">
                    <a:moveTo>
                      <a:pt x="16" y="61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4" y="11"/>
                      <a:pt x="6" y="11"/>
                    </a:cubicBezTo>
                    <a:cubicBezTo>
                      <a:pt x="8" y="11"/>
                      <a:pt x="10" y="10"/>
                      <a:pt x="11" y="9"/>
                    </a:cubicBezTo>
                    <a:cubicBezTo>
                      <a:pt x="13" y="8"/>
                      <a:pt x="14" y="7"/>
                      <a:pt x="15" y="6"/>
                    </a:cubicBezTo>
                    <a:cubicBezTo>
                      <a:pt x="16" y="4"/>
                      <a:pt x="17" y="2"/>
                      <a:pt x="1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61"/>
                      <a:pt x="23" y="61"/>
                      <a:pt x="23" y="61"/>
                    </a:cubicBezTo>
                    <a:lnTo>
                      <a:pt x="16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298"/>
              <p:cNvSpPr/>
              <p:nvPr/>
            </p:nvSpPr>
            <p:spPr bwMode="auto">
              <a:xfrm>
                <a:off x="9001125" y="1584326"/>
                <a:ext cx="138113" cy="206375"/>
              </a:xfrm>
              <a:custGeom>
                <a:gdLst>
                  <a:gd fmla="*/ 13 w 41" name="T0"/>
                  <a:gd fmla="*/ 7 h 61" name="T1"/>
                  <a:gd fmla="*/ 10 w 41" name="T2"/>
                  <a:gd fmla="*/ 24 h 61" name="T3"/>
                  <a:gd fmla="*/ 10 w 41" name="T4"/>
                  <a:gd fmla="*/ 24 h 61" name="T5"/>
                  <a:gd fmla="*/ 15 w 41" name="T6"/>
                  <a:gd fmla="*/ 21 h 61" name="T7"/>
                  <a:gd fmla="*/ 21 w 41" name="T8"/>
                  <a:gd fmla="*/ 20 h 61" name="T9"/>
                  <a:gd fmla="*/ 29 w 41" name="T10"/>
                  <a:gd fmla="*/ 21 h 61" name="T11"/>
                  <a:gd fmla="*/ 35 w 41" name="T12"/>
                  <a:gd fmla="*/ 25 h 61" name="T13"/>
                  <a:gd fmla="*/ 39 w 41" name="T14"/>
                  <a:gd fmla="*/ 32 h 61" name="T15"/>
                  <a:gd fmla="*/ 41 w 41" name="T16"/>
                  <a:gd fmla="*/ 41 h 61" name="T17"/>
                  <a:gd fmla="*/ 40 w 41" name="T18"/>
                  <a:gd fmla="*/ 48 h 61" name="T19"/>
                  <a:gd fmla="*/ 36 w 41" name="T20"/>
                  <a:gd fmla="*/ 55 h 61" name="T21"/>
                  <a:gd fmla="*/ 29 w 41" name="T22"/>
                  <a:gd fmla="*/ 59 h 61" name="T23"/>
                  <a:gd fmla="*/ 20 w 41" name="T24"/>
                  <a:gd fmla="*/ 61 h 61" name="T25"/>
                  <a:gd fmla="*/ 12 w 41" name="T26"/>
                  <a:gd fmla="*/ 60 h 61" name="T27"/>
                  <a:gd fmla="*/ 6 w 41" name="T28"/>
                  <a:gd fmla="*/ 56 h 61" name="T29"/>
                  <a:gd fmla="*/ 2 w 41" name="T30"/>
                  <a:gd fmla="*/ 51 h 61" name="T31"/>
                  <a:gd fmla="*/ 0 w 41" name="T32"/>
                  <a:gd fmla="*/ 43 h 61" name="T33"/>
                  <a:gd fmla="*/ 8 w 41" name="T34"/>
                  <a:gd fmla="*/ 43 h 61" name="T35"/>
                  <a:gd fmla="*/ 9 w 41" name="T36"/>
                  <a:gd fmla="*/ 48 h 61" name="T37"/>
                  <a:gd fmla="*/ 12 w 41" name="T38"/>
                  <a:gd fmla="*/ 51 h 61" name="T39"/>
                  <a:gd fmla="*/ 15 w 41" name="T40"/>
                  <a:gd fmla="*/ 54 h 61" name="T41"/>
                  <a:gd fmla="*/ 20 w 41" name="T42"/>
                  <a:gd fmla="*/ 54 h 61" name="T43"/>
                  <a:gd fmla="*/ 25 w 41" name="T44"/>
                  <a:gd fmla="*/ 53 h 61" name="T45"/>
                  <a:gd fmla="*/ 29 w 41" name="T46"/>
                  <a:gd fmla="*/ 51 h 61" name="T47"/>
                  <a:gd fmla="*/ 32 w 41" name="T48"/>
                  <a:gd fmla="*/ 46 h 61" name="T49"/>
                  <a:gd fmla="*/ 33 w 41" name="T50"/>
                  <a:gd fmla="*/ 40 h 61" name="T51"/>
                  <a:gd fmla="*/ 32 w 41" name="T52"/>
                  <a:gd fmla="*/ 35 h 61" name="T53"/>
                  <a:gd fmla="*/ 30 w 41" name="T54"/>
                  <a:gd fmla="*/ 30 h 61" name="T55"/>
                  <a:gd fmla="*/ 25 w 41" name="T56"/>
                  <a:gd fmla="*/ 27 h 61" name="T57"/>
                  <a:gd fmla="*/ 20 w 41" name="T58"/>
                  <a:gd fmla="*/ 26 h 61" name="T59"/>
                  <a:gd fmla="*/ 13 w 41" name="T60"/>
                  <a:gd fmla="*/ 28 h 61" name="T61"/>
                  <a:gd fmla="*/ 8 w 41" name="T62"/>
                  <a:gd fmla="*/ 32 h 61" name="T63"/>
                  <a:gd fmla="*/ 2 w 41" name="T64"/>
                  <a:gd fmla="*/ 32 h 61" name="T65"/>
                  <a:gd fmla="*/ 8 w 41" name="T66"/>
                  <a:gd fmla="*/ 0 h 61" name="T67"/>
                  <a:gd fmla="*/ 38 w 41" name="T68"/>
                  <a:gd fmla="*/ 0 h 61" name="T69"/>
                  <a:gd fmla="*/ 38 w 41" name="T70"/>
                  <a:gd fmla="*/ 7 h 61" name="T71"/>
                  <a:gd fmla="*/ 13 w 41" name="T72"/>
                  <a:gd fmla="*/ 7 h 61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61" w="41">
                    <a:moveTo>
                      <a:pt x="13" y="7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13" y="22"/>
                      <a:pt x="15" y="21"/>
                    </a:cubicBezTo>
                    <a:cubicBezTo>
                      <a:pt x="17" y="20"/>
                      <a:pt x="19" y="20"/>
                      <a:pt x="21" y="20"/>
                    </a:cubicBezTo>
                    <a:cubicBezTo>
                      <a:pt x="24" y="20"/>
                      <a:pt x="27" y="20"/>
                      <a:pt x="29" y="21"/>
                    </a:cubicBezTo>
                    <a:cubicBezTo>
                      <a:pt x="31" y="22"/>
                      <a:pt x="33" y="23"/>
                      <a:pt x="35" y="25"/>
                    </a:cubicBezTo>
                    <a:cubicBezTo>
                      <a:pt x="37" y="27"/>
                      <a:pt x="38" y="29"/>
                      <a:pt x="39" y="32"/>
                    </a:cubicBezTo>
                    <a:cubicBezTo>
                      <a:pt x="40" y="34"/>
                      <a:pt x="41" y="37"/>
                      <a:pt x="41" y="41"/>
                    </a:cubicBezTo>
                    <a:cubicBezTo>
                      <a:pt x="41" y="43"/>
                      <a:pt x="41" y="46"/>
                      <a:pt x="40" y="48"/>
                    </a:cubicBezTo>
                    <a:cubicBezTo>
                      <a:pt x="39" y="51"/>
                      <a:pt x="37" y="53"/>
                      <a:pt x="36" y="55"/>
                    </a:cubicBezTo>
                    <a:cubicBezTo>
                      <a:pt x="34" y="56"/>
                      <a:pt x="32" y="58"/>
                      <a:pt x="29" y="59"/>
                    </a:cubicBezTo>
                    <a:cubicBezTo>
                      <a:pt x="26" y="60"/>
                      <a:pt x="23" y="61"/>
                      <a:pt x="20" y="61"/>
                    </a:cubicBezTo>
                    <a:cubicBezTo>
                      <a:pt x="17" y="61"/>
                      <a:pt x="15" y="60"/>
                      <a:pt x="12" y="60"/>
                    </a:cubicBezTo>
                    <a:cubicBezTo>
                      <a:pt x="10" y="59"/>
                      <a:pt x="8" y="58"/>
                      <a:pt x="6" y="56"/>
                    </a:cubicBezTo>
                    <a:cubicBezTo>
                      <a:pt x="5" y="55"/>
                      <a:pt x="3" y="53"/>
                      <a:pt x="2" y="51"/>
                    </a:cubicBezTo>
                    <a:cubicBezTo>
                      <a:pt x="1" y="49"/>
                      <a:pt x="1" y="46"/>
                      <a:pt x="0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5"/>
                      <a:pt x="8" y="46"/>
                      <a:pt x="9" y="48"/>
                    </a:cubicBezTo>
                    <a:cubicBezTo>
                      <a:pt x="10" y="49"/>
                      <a:pt x="10" y="50"/>
                      <a:pt x="12" y="51"/>
                    </a:cubicBezTo>
                    <a:cubicBezTo>
                      <a:pt x="13" y="52"/>
                      <a:pt x="14" y="53"/>
                      <a:pt x="15" y="54"/>
                    </a:cubicBezTo>
                    <a:cubicBezTo>
                      <a:pt x="17" y="54"/>
                      <a:pt x="19" y="54"/>
                      <a:pt x="20" y="54"/>
                    </a:cubicBezTo>
                    <a:cubicBezTo>
                      <a:pt x="22" y="54"/>
                      <a:pt x="24" y="54"/>
                      <a:pt x="25" y="53"/>
                    </a:cubicBezTo>
                    <a:cubicBezTo>
                      <a:pt x="27" y="53"/>
                      <a:pt x="28" y="52"/>
                      <a:pt x="29" y="51"/>
                    </a:cubicBezTo>
                    <a:cubicBezTo>
                      <a:pt x="31" y="50"/>
                      <a:pt x="32" y="48"/>
                      <a:pt x="32" y="46"/>
                    </a:cubicBezTo>
                    <a:cubicBezTo>
                      <a:pt x="33" y="45"/>
                      <a:pt x="33" y="42"/>
                      <a:pt x="33" y="40"/>
                    </a:cubicBezTo>
                    <a:cubicBezTo>
                      <a:pt x="33" y="38"/>
                      <a:pt x="33" y="36"/>
                      <a:pt x="32" y="35"/>
                    </a:cubicBezTo>
                    <a:cubicBezTo>
                      <a:pt x="32" y="33"/>
                      <a:pt x="31" y="31"/>
                      <a:pt x="30" y="30"/>
                    </a:cubicBezTo>
                    <a:cubicBezTo>
                      <a:pt x="28" y="29"/>
                      <a:pt x="27" y="28"/>
                      <a:pt x="25" y="27"/>
                    </a:cubicBezTo>
                    <a:cubicBezTo>
                      <a:pt x="24" y="27"/>
                      <a:pt x="22" y="26"/>
                      <a:pt x="20" y="26"/>
                    </a:cubicBezTo>
                    <a:cubicBezTo>
                      <a:pt x="17" y="26"/>
                      <a:pt x="15" y="27"/>
                      <a:pt x="13" y="28"/>
                    </a:cubicBezTo>
                    <a:cubicBezTo>
                      <a:pt x="11" y="29"/>
                      <a:pt x="10" y="30"/>
                      <a:pt x="8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7"/>
                      <a:pt x="38" y="7"/>
                      <a:pt x="38" y="7"/>
                    </a:cubicBezTo>
                    <a:lnTo>
                      <a:pt x="1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7770011" y="3661391"/>
              <a:ext cx="2564098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3F89CD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350793" y="4168777"/>
              <a:ext cx="4036219" cy="1066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3F89CD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 I’m a great place for you to tell a story and let your users know a little more about you.</a:t>
              </a:r>
            </a:p>
          </p:txBody>
        </p:sp>
      </p:grpSp>
    </p:spTree>
    <p:extLst>
      <p:ext uri="{BB962C8B-B14F-4D97-AF65-F5344CB8AC3E}">
        <p14:creationId val="34093820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1278730" y="1693071"/>
            <a:ext cx="4536282" cy="3489768"/>
            <a:chOff x="1064418" y="1693070"/>
            <a:chExt cx="6221634" cy="4786311"/>
          </a:xfrm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064418" y="1850231"/>
              <a:ext cx="6221634" cy="4629150"/>
            </a:xfrm>
            <a:custGeom>
              <a:gdLst>
                <a:gd fmla="*/ 439 w 666" name="T0"/>
                <a:gd fmla="*/ 255 h 463" name="T1"/>
                <a:gd fmla="*/ 518 w 666" name="T2"/>
                <a:gd fmla="*/ 232 h 463" name="T3"/>
                <a:gd fmla="*/ 592 w 666" name="T4"/>
                <a:gd fmla="*/ 253 h 463" name="T5"/>
                <a:gd fmla="*/ 548 w 666" name="T6"/>
                <a:gd fmla="*/ 339 h 463" name="T7"/>
                <a:gd fmla="*/ 513 w 666" name="T8"/>
                <a:gd fmla="*/ 370 h 463" name="T9"/>
                <a:gd fmla="*/ 373 w 666" name="T10"/>
                <a:gd fmla="*/ 312 h 463" name="T11"/>
                <a:gd fmla="*/ 590 w 666" name="T12"/>
                <a:gd fmla="*/ 373 h 463" name="T13"/>
                <a:gd fmla="*/ 572 w 666" name="T14"/>
                <a:gd fmla="*/ 230 h 463" name="T15"/>
                <a:gd fmla="*/ 547 w 666" name="T16"/>
                <a:gd fmla="*/ 263 h 463" name="T17"/>
                <a:gd fmla="*/ 530 w 666" name="T18"/>
                <a:gd fmla="*/ 268 h 463" name="T19"/>
                <a:gd fmla="*/ 468 w 666" name="T20"/>
                <a:gd fmla="*/ 272 h 463" name="T21"/>
                <a:gd fmla="*/ 182 w 666" name="T22"/>
                <a:gd fmla="*/ 181 h 463" name="T23"/>
                <a:gd fmla="*/ 93 w 666" name="T24"/>
                <a:gd fmla="*/ 374 h 463" name="T25"/>
                <a:gd fmla="*/ 154 w 666" name="T26"/>
                <a:gd fmla="*/ 206 h 463" name="T27"/>
                <a:gd fmla="*/ 275 w 666" name="T28"/>
                <a:gd fmla="*/ 380 h 463" name="T29"/>
                <a:gd fmla="*/ 68 w 666" name="T30"/>
                <a:gd fmla="*/ 346 h 463" name="T31"/>
                <a:gd fmla="*/ 145 w 666" name="T32"/>
                <a:gd fmla="*/ 371 h 463" name="T33"/>
                <a:gd fmla="*/ 40 w 666" name="T34"/>
                <a:gd fmla="*/ 142 h 463" name="T35"/>
                <a:gd fmla="*/ 67 w 666" name="T36"/>
                <a:gd fmla="*/ 69 h 463" name="T37"/>
                <a:gd fmla="*/ 71 w 666" name="T38"/>
                <a:gd fmla="*/ 319 h 463" name="T39"/>
                <a:gd fmla="*/ 91 w 666" name="T40"/>
                <a:gd fmla="*/ 120 h 463" name="T41"/>
                <a:gd fmla="*/ 99 w 666" name="T42"/>
                <a:gd fmla="*/ 238 h 463" name="T43"/>
                <a:gd fmla="*/ 130 w 666" name="T44"/>
                <a:gd fmla="*/ 108 h 463" name="T45"/>
                <a:gd fmla="*/ 133 w 666" name="T46"/>
                <a:gd fmla="*/ 197 h 463" name="T47"/>
                <a:gd fmla="*/ 151 w 666" name="T48"/>
                <a:gd fmla="*/ 45 h 463" name="T49"/>
                <a:gd fmla="*/ 164 w 666" name="T50"/>
                <a:gd fmla="*/ 182 h 463" name="T51"/>
                <a:gd fmla="*/ 149 w 666" name="T52"/>
                <a:gd fmla="*/ 162 h 463" name="T53"/>
                <a:gd fmla="*/ 178 w 666" name="T54"/>
                <a:gd fmla="*/ 77 h 463" name="T55"/>
                <a:gd fmla="*/ 200 w 666" name="T56"/>
                <a:gd fmla="*/ 201 h 463" name="T57"/>
                <a:gd fmla="*/ 231 w 666" name="T58"/>
                <a:gd fmla="*/ 67 h 463" name="T59"/>
                <a:gd fmla="*/ 273 w 666" name="T60"/>
                <a:gd fmla="*/ 29 h 463" name="T61"/>
                <a:gd fmla="*/ 272 w 666" name="T62"/>
                <a:gd fmla="*/ 356 h 463" name="T63"/>
                <a:gd fmla="*/ 292 w 666" name="T64"/>
                <a:gd fmla="*/ 149 h 463" name="T65"/>
                <a:gd fmla="*/ 199 w 666" name="T66"/>
                <a:gd fmla="*/ 311 h 463" name="T67"/>
                <a:gd fmla="*/ 216 w 666" name="T68"/>
                <a:gd fmla="*/ 295 h 463" name="T69"/>
                <a:gd fmla="*/ 229 w 666" name="T70"/>
                <a:gd fmla="*/ 397 h 463" name="T71"/>
                <a:gd fmla="*/ 247 w 666" name="T72"/>
                <a:gd fmla="*/ 406 h 463" name="T73"/>
                <a:gd fmla="*/ 281 w 666" name="T74"/>
                <a:gd fmla="*/ 255 h 463" name="T75"/>
                <a:gd fmla="*/ 286 w 666" name="T76"/>
                <a:gd fmla="*/ 338 h 463" name="T77"/>
                <a:gd fmla="*/ 315 w 666" name="T78"/>
                <a:gd fmla="*/ 132 h 463" name="T79"/>
                <a:gd fmla="*/ 324 w 666" name="T80"/>
                <a:gd fmla="*/ 235 h 463" name="T81"/>
                <a:gd fmla="*/ 351 w 666" name="T82"/>
                <a:gd fmla="*/ 121 h 463" name="T83"/>
                <a:gd fmla="*/ 352 w 666" name="T84"/>
                <a:gd fmla="*/ 292 h 463" name="T85"/>
                <a:gd fmla="*/ 432 w 666" name="T86"/>
                <a:gd fmla="*/ 388 h 463" name="T87"/>
                <a:gd fmla="*/ 474 w 666" name="T88"/>
                <a:gd fmla="*/ 70 h 463" name="T89"/>
                <a:gd fmla="*/ 374 w 666" name="T90"/>
                <a:gd fmla="*/ 68 h 463" name="T91"/>
                <a:gd fmla="*/ 386 w 666" name="T92"/>
                <a:gd fmla="*/ 77 h 463" name="T93"/>
                <a:gd fmla="*/ 397 w 666" name="T94"/>
                <a:gd fmla="*/ 69 h 463" name="T95"/>
                <a:gd fmla="*/ 400 w 666" name="T96"/>
                <a:gd fmla="*/ 168 h 463" name="T97"/>
                <a:gd fmla="*/ 407 w 666" name="T98"/>
                <a:gd fmla="*/ 189 h 463" name="T99"/>
                <a:gd fmla="*/ 445 w 666" name="T100"/>
                <a:gd fmla="*/ 137 h 463" name="T101"/>
                <a:gd fmla="*/ 455 w 666" name="T102"/>
                <a:gd fmla="*/ 228 h 463" name="T103"/>
                <a:gd fmla="*/ 475 w 666" name="T104"/>
                <a:gd fmla="*/ 221 h 463" name="T105"/>
                <a:gd fmla="*/ 585 w 666" name="T106"/>
                <a:gd fmla="*/ 190 h 463" name="T107"/>
                <a:gd fmla="*/ 533 w 666" name="T108"/>
                <a:gd fmla="*/ 102 h 463" name="T109"/>
                <a:gd fmla="*/ 564 w 666" name="T110"/>
                <a:gd fmla="*/ 20 h 463" name="T111"/>
                <a:gd fmla="*/ 549 w 666" name="T112"/>
                <a:gd fmla="*/ 44 h 463" name="T113"/>
                <a:gd fmla="*/ 498 w 666" name="T114"/>
                <a:gd fmla="*/ 151 h 463" name="T115"/>
                <a:gd fmla="*/ 514 w 666" name="T116"/>
                <a:gd fmla="*/ 123 h 463" name="T117"/>
                <a:gd fmla="*/ 554 w 666" name="T118"/>
                <a:gd fmla="*/ 39 h 463" name="T119"/>
                <a:gd fmla="*/ 575 w 666" name="T120"/>
                <a:gd fmla="*/ 147 h 463" name="T121"/>
                <a:gd fmla="*/ 614 w 666" name="T122"/>
                <a:gd fmla="*/ 14 h 463" name="T123"/>
                <a:gd fmla="*/ 621 w 666" name="T124"/>
                <a:gd fmla="*/ 257 h 46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62" w="666">
                  <a:moveTo>
                    <a:pt x="664" y="294"/>
                  </a:moveTo>
                  <a:cubicBezTo>
                    <a:pt x="666" y="296"/>
                    <a:pt x="662" y="295"/>
                    <a:pt x="661" y="295"/>
                  </a:cubicBezTo>
                  <a:cubicBezTo>
                    <a:pt x="660" y="293"/>
                    <a:pt x="663" y="292"/>
                    <a:pt x="664" y="294"/>
                  </a:cubicBezTo>
                  <a:close/>
                  <a:moveTo>
                    <a:pt x="373" y="312"/>
                  </a:moveTo>
                  <a:cubicBezTo>
                    <a:pt x="373" y="317"/>
                    <a:pt x="380" y="315"/>
                    <a:pt x="379" y="321"/>
                  </a:cubicBezTo>
                  <a:cubicBezTo>
                    <a:pt x="378" y="321"/>
                    <a:pt x="377" y="321"/>
                    <a:pt x="377" y="321"/>
                  </a:cubicBezTo>
                  <a:cubicBezTo>
                    <a:pt x="375" y="323"/>
                    <a:pt x="376" y="326"/>
                    <a:pt x="375" y="322"/>
                  </a:cubicBezTo>
                  <a:cubicBezTo>
                    <a:pt x="375" y="321"/>
                    <a:pt x="372" y="320"/>
                    <a:pt x="372" y="319"/>
                  </a:cubicBezTo>
                  <a:cubicBezTo>
                    <a:pt x="372" y="319"/>
                    <a:pt x="372" y="317"/>
                    <a:pt x="372" y="317"/>
                  </a:cubicBezTo>
                  <a:cubicBezTo>
                    <a:pt x="370" y="316"/>
                    <a:pt x="368" y="318"/>
                    <a:pt x="366" y="318"/>
                  </a:cubicBezTo>
                  <a:cubicBezTo>
                    <a:pt x="366" y="318"/>
                    <a:pt x="362" y="317"/>
                    <a:pt x="362" y="315"/>
                  </a:cubicBezTo>
                  <a:cubicBezTo>
                    <a:pt x="362" y="315"/>
                    <a:pt x="363" y="313"/>
                    <a:pt x="363" y="313"/>
                  </a:cubicBezTo>
                  <a:cubicBezTo>
                    <a:pt x="363" y="313"/>
                    <a:pt x="360" y="309"/>
                    <a:pt x="360" y="309"/>
                  </a:cubicBezTo>
                  <a:cubicBezTo>
                    <a:pt x="358" y="309"/>
                    <a:pt x="358" y="310"/>
                    <a:pt x="357" y="311"/>
                  </a:cubicBezTo>
                  <a:cubicBezTo>
                    <a:pt x="359" y="310"/>
                    <a:pt x="355" y="313"/>
                    <a:pt x="355" y="312"/>
                  </a:cubicBezTo>
                  <a:cubicBezTo>
                    <a:pt x="353" y="311"/>
                    <a:pt x="358" y="309"/>
                    <a:pt x="359" y="308"/>
                  </a:cubicBezTo>
                  <a:cubicBezTo>
                    <a:pt x="359" y="308"/>
                    <a:pt x="362" y="306"/>
                    <a:pt x="362" y="306"/>
                  </a:cubicBezTo>
                  <a:cubicBezTo>
                    <a:pt x="362" y="305"/>
                    <a:pt x="359" y="304"/>
                    <a:pt x="359" y="302"/>
                  </a:cubicBezTo>
                  <a:cubicBezTo>
                    <a:pt x="359" y="301"/>
                    <a:pt x="362" y="299"/>
                    <a:pt x="362" y="297"/>
                  </a:cubicBezTo>
                  <a:cubicBezTo>
                    <a:pt x="362" y="297"/>
                    <a:pt x="360" y="295"/>
                    <a:pt x="362" y="295"/>
                  </a:cubicBezTo>
                  <a:cubicBezTo>
                    <a:pt x="363" y="294"/>
                    <a:pt x="367" y="301"/>
                    <a:pt x="369" y="296"/>
                  </a:cubicBezTo>
                  <a:cubicBezTo>
                    <a:pt x="370" y="296"/>
                    <a:pt x="368" y="294"/>
                    <a:pt x="368" y="293"/>
                  </a:cubicBezTo>
                  <a:cubicBezTo>
                    <a:pt x="368" y="293"/>
                    <a:pt x="369" y="293"/>
                    <a:pt x="369" y="292"/>
                  </a:cubicBezTo>
                  <a:cubicBezTo>
                    <a:pt x="370" y="289"/>
                    <a:pt x="368" y="291"/>
                    <a:pt x="372" y="292"/>
                  </a:cubicBezTo>
                  <a:cubicBezTo>
                    <a:pt x="372" y="292"/>
                    <a:pt x="374" y="290"/>
                    <a:pt x="374" y="290"/>
                  </a:cubicBezTo>
                  <a:cubicBezTo>
                    <a:pt x="374" y="289"/>
                    <a:pt x="374" y="287"/>
                    <a:pt x="375" y="287"/>
                  </a:cubicBezTo>
                  <a:cubicBezTo>
                    <a:pt x="376" y="287"/>
                    <a:pt x="378" y="287"/>
                    <a:pt x="379" y="287"/>
                  </a:cubicBezTo>
                  <a:cubicBezTo>
                    <a:pt x="382" y="285"/>
                    <a:pt x="381" y="283"/>
                    <a:pt x="382" y="282"/>
                  </a:cubicBezTo>
                  <a:cubicBezTo>
                    <a:pt x="384" y="282"/>
                    <a:pt x="384" y="285"/>
                    <a:pt x="385" y="285"/>
                  </a:cubicBezTo>
                  <a:cubicBezTo>
                    <a:pt x="387" y="285"/>
                    <a:pt x="388" y="282"/>
                    <a:pt x="389" y="282"/>
                  </a:cubicBezTo>
                  <a:cubicBezTo>
                    <a:pt x="389" y="282"/>
                    <a:pt x="389" y="284"/>
                    <a:pt x="389" y="284"/>
                  </a:cubicBezTo>
                  <a:cubicBezTo>
                    <a:pt x="391" y="285"/>
                    <a:pt x="393" y="283"/>
                    <a:pt x="395" y="282"/>
                  </a:cubicBezTo>
                  <a:cubicBezTo>
                    <a:pt x="398" y="282"/>
                    <a:pt x="401" y="283"/>
                    <a:pt x="401" y="281"/>
                  </a:cubicBezTo>
                  <a:cubicBezTo>
                    <a:pt x="401" y="282"/>
                    <a:pt x="399" y="278"/>
                    <a:pt x="400" y="278"/>
                  </a:cubicBezTo>
                  <a:cubicBezTo>
                    <a:pt x="401" y="276"/>
                    <a:pt x="404" y="281"/>
                    <a:pt x="405" y="281"/>
                  </a:cubicBezTo>
                  <a:cubicBezTo>
                    <a:pt x="406" y="281"/>
                    <a:pt x="404" y="280"/>
                    <a:pt x="405" y="278"/>
                  </a:cubicBezTo>
                  <a:cubicBezTo>
                    <a:pt x="406" y="278"/>
                    <a:pt x="411" y="282"/>
                    <a:pt x="412" y="278"/>
                  </a:cubicBezTo>
                  <a:cubicBezTo>
                    <a:pt x="414" y="274"/>
                    <a:pt x="412" y="280"/>
                    <a:pt x="415" y="280"/>
                  </a:cubicBezTo>
                  <a:cubicBezTo>
                    <a:pt x="417" y="280"/>
                    <a:pt x="415" y="278"/>
                    <a:pt x="416" y="277"/>
                  </a:cubicBezTo>
                  <a:cubicBezTo>
                    <a:pt x="417" y="275"/>
                    <a:pt x="420" y="276"/>
                    <a:pt x="419" y="271"/>
                  </a:cubicBezTo>
                  <a:cubicBezTo>
                    <a:pt x="419" y="269"/>
                    <a:pt x="418" y="270"/>
                    <a:pt x="414" y="267"/>
                  </a:cubicBezTo>
                  <a:cubicBezTo>
                    <a:pt x="413" y="267"/>
                    <a:pt x="416" y="261"/>
                    <a:pt x="418" y="259"/>
                  </a:cubicBezTo>
                  <a:cubicBezTo>
                    <a:pt x="419" y="259"/>
                    <a:pt x="420" y="259"/>
                    <a:pt x="420" y="259"/>
                  </a:cubicBezTo>
                  <a:cubicBezTo>
                    <a:pt x="423" y="258"/>
                    <a:pt x="423" y="256"/>
                    <a:pt x="424" y="255"/>
                  </a:cubicBezTo>
                  <a:cubicBezTo>
                    <a:pt x="424" y="255"/>
                    <a:pt x="427" y="255"/>
                    <a:pt x="427" y="254"/>
                  </a:cubicBezTo>
                  <a:cubicBezTo>
                    <a:pt x="428" y="252"/>
                    <a:pt x="426" y="254"/>
                    <a:pt x="426" y="252"/>
                  </a:cubicBezTo>
                  <a:cubicBezTo>
                    <a:pt x="425" y="251"/>
                    <a:pt x="426" y="247"/>
                    <a:pt x="423" y="247"/>
                  </a:cubicBezTo>
                  <a:cubicBezTo>
                    <a:pt x="420" y="246"/>
                    <a:pt x="419" y="248"/>
                    <a:pt x="419" y="249"/>
                  </a:cubicBezTo>
                  <a:cubicBezTo>
                    <a:pt x="418" y="250"/>
                    <a:pt x="423" y="250"/>
                    <a:pt x="423" y="253"/>
                  </a:cubicBezTo>
                  <a:cubicBezTo>
                    <a:pt x="422" y="254"/>
                    <a:pt x="421" y="253"/>
                    <a:pt x="420" y="253"/>
                  </a:cubicBezTo>
                  <a:cubicBezTo>
                    <a:pt x="420" y="253"/>
                    <a:pt x="419" y="255"/>
                    <a:pt x="420" y="255"/>
                  </a:cubicBezTo>
                  <a:cubicBezTo>
                    <a:pt x="420" y="255"/>
                    <a:pt x="415" y="248"/>
                    <a:pt x="413" y="252"/>
                  </a:cubicBezTo>
                  <a:cubicBezTo>
                    <a:pt x="413" y="253"/>
                    <a:pt x="417" y="256"/>
                    <a:pt x="417" y="257"/>
                  </a:cubicBezTo>
                  <a:cubicBezTo>
                    <a:pt x="417" y="260"/>
                    <a:pt x="412" y="256"/>
                    <a:pt x="411" y="259"/>
                  </a:cubicBezTo>
                  <a:cubicBezTo>
                    <a:pt x="410" y="260"/>
                    <a:pt x="413" y="266"/>
                    <a:pt x="409" y="264"/>
                  </a:cubicBezTo>
                  <a:cubicBezTo>
                    <a:pt x="408" y="263"/>
                    <a:pt x="404" y="263"/>
                    <a:pt x="402" y="263"/>
                  </a:cubicBezTo>
                  <a:cubicBezTo>
                    <a:pt x="402" y="263"/>
                    <a:pt x="399" y="265"/>
                    <a:pt x="398" y="265"/>
                  </a:cubicBezTo>
                  <a:cubicBezTo>
                    <a:pt x="396" y="263"/>
                    <a:pt x="397" y="257"/>
                    <a:pt x="396" y="257"/>
                  </a:cubicBezTo>
                  <a:cubicBezTo>
                    <a:pt x="394" y="256"/>
                    <a:pt x="393" y="259"/>
                    <a:pt x="391" y="258"/>
                  </a:cubicBezTo>
                  <a:cubicBezTo>
                    <a:pt x="392" y="258"/>
                    <a:pt x="390" y="253"/>
                    <a:pt x="390" y="253"/>
                  </a:cubicBezTo>
                  <a:cubicBezTo>
                    <a:pt x="392" y="251"/>
                    <a:pt x="392" y="254"/>
                    <a:pt x="393" y="254"/>
                  </a:cubicBezTo>
                  <a:cubicBezTo>
                    <a:pt x="397" y="255"/>
                    <a:pt x="397" y="251"/>
                    <a:pt x="398" y="254"/>
                  </a:cubicBezTo>
                  <a:cubicBezTo>
                    <a:pt x="399" y="255"/>
                    <a:pt x="402" y="258"/>
                    <a:pt x="405" y="258"/>
                  </a:cubicBezTo>
                  <a:cubicBezTo>
                    <a:pt x="408" y="258"/>
                    <a:pt x="406" y="256"/>
                    <a:pt x="407" y="256"/>
                  </a:cubicBezTo>
                  <a:cubicBezTo>
                    <a:pt x="408" y="256"/>
                    <a:pt x="411" y="258"/>
                    <a:pt x="411" y="256"/>
                  </a:cubicBezTo>
                  <a:cubicBezTo>
                    <a:pt x="411" y="253"/>
                    <a:pt x="406" y="255"/>
                    <a:pt x="404" y="254"/>
                  </a:cubicBezTo>
                  <a:cubicBezTo>
                    <a:pt x="403" y="253"/>
                    <a:pt x="404" y="252"/>
                    <a:pt x="403" y="252"/>
                  </a:cubicBezTo>
                  <a:cubicBezTo>
                    <a:pt x="403" y="252"/>
                    <a:pt x="402" y="253"/>
                    <a:pt x="401" y="253"/>
                  </a:cubicBezTo>
                  <a:cubicBezTo>
                    <a:pt x="400" y="253"/>
                    <a:pt x="400" y="252"/>
                    <a:pt x="399" y="251"/>
                  </a:cubicBezTo>
                  <a:cubicBezTo>
                    <a:pt x="399" y="251"/>
                    <a:pt x="398" y="252"/>
                    <a:pt x="397" y="252"/>
                  </a:cubicBezTo>
                  <a:cubicBezTo>
                    <a:pt x="397" y="252"/>
                    <a:pt x="397" y="251"/>
                    <a:pt x="397" y="251"/>
                  </a:cubicBezTo>
                  <a:cubicBezTo>
                    <a:pt x="393" y="252"/>
                    <a:pt x="393" y="253"/>
                    <a:pt x="391" y="248"/>
                  </a:cubicBezTo>
                  <a:cubicBezTo>
                    <a:pt x="391" y="248"/>
                    <a:pt x="392" y="247"/>
                    <a:pt x="391" y="246"/>
                  </a:cubicBezTo>
                  <a:cubicBezTo>
                    <a:pt x="390" y="244"/>
                    <a:pt x="385" y="244"/>
                    <a:pt x="390" y="242"/>
                  </a:cubicBezTo>
                  <a:cubicBezTo>
                    <a:pt x="392" y="242"/>
                    <a:pt x="394" y="240"/>
                    <a:pt x="394" y="244"/>
                  </a:cubicBezTo>
                  <a:cubicBezTo>
                    <a:pt x="394" y="244"/>
                    <a:pt x="391" y="243"/>
                    <a:pt x="392" y="246"/>
                  </a:cubicBezTo>
                  <a:cubicBezTo>
                    <a:pt x="392" y="248"/>
                    <a:pt x="395" y="248"/>
                    <a:pt x="395" y="248"/>
                  </a:cubicBezTo>
                  <a:cubicBezTo>
                    <a:pt x="396" y="248"/>
                    <a:pt x="395" y="250"/>
                    <a:pt x="397" y="251"/>
                  </a:cubicBezTo>
                  <a:cubicBezTo>
                    <a:pt x="399" y="251"/>
                    <a:pt x="401" y="248"/>
                    <a:pt x="403" y="248"/>
                  </a:cubicBezTo>
                  <a:cubicBezTo>
                    <a:pt x="403" y="248"/>
                    <a:pt x="403" y="251"/>
                    <a:pt x="404" y="251"/>
                  </a:cubicBezTo>
                  <a:cubicBezTo>
                    <a:pt x="405" y="252"/>
                    <a:pt x="409" y="251"/>
                    <a:pt x="409" y="250"/>
                  </a:cubicBezTo>
                  <a:cubicBezTo>
                    <a:pt x="410" y="249"/>
                    <a:pt x="408" y="249"/>
                    <a:pt x="408" y="248"/>
                  </a:cubicBezTo>
                  <a:cubicBezTo>
                    <a:pt x="407" y="245"/>
                    <a:pt x="410" y="246"/>
                    <a:pt x="408" y="244"/>
                  </a:cubicBezTo>
                  <a:cubicBezTo>
                    <a:pt x="406" y="242"/>
                    <a:pt x="400" y="244"/>
                    <a:pt x="404" y="241"/>
                  </a:cubicBezTo>
                  <a:cubicBezTo>
                    <a:pt x="406" y="240"/>
                    <a:pt x="405" y="241"/>
                    <a:pt x="407" y="241"/>
                  </a:cubicBezTo>
                  <a:cubicBezTo>
                    <a:pt x="409" y="241"/>
                    <a:pt x="414" y="234"/>
                    <a:pt x="417" y="238"/>
                  </a:cubicBezTo>
                  <a:cubicBezTo>
                    <a:pt x="417" y="239"/>
                    <a:pt x="416" y="246"/>
                    <a:pt x="420" y="243"/>
                  </a:cubicBezTo>
                  <a:cubicBezTo>
                    <a:pt x="419" y="244"/>
                    <a:pt x="421" y="242"/>
                    <a:pt x="422" y="242"/>
                  </a:cubicBezTo>
                  <a:cubicBezTo>
                    <a:pt x="422" y="242"/>
                    <a:pt x="425" y="244"/>
                    <a:pt x="424" y="243"/>
                  </a:cubicBezTo>
                  <a:cubicBezTo>
                    <a:pt x="427" y="244"/>
                    <a:pt x="429" y="239"/>
                    <a:pt x="429" y="236"/>
                  </a:cubicBezTo>
                  <a:cubicBezTo>
                    <a:pt x="428" y="235"/>
                    <a:pt x="425" y="233"/>
                    <a:pt x="424" y="232"/>
                  </a:cubicBezTo>
                  <a:cubicBezTo>
                    <a:pt x="423" y="230"/>
                    <a:pt x="424" y="228"/>
                    <a:pt x="420" y="228"/>
                  </a:cubicBezTo>
                  <a:cubicBezTo>
                    <a:pt x="420" y="228"/>
                    <a:pt x="419" y="229"/>
                    <a:pt x="419" y="229"/>
                  </a:cubicBezTo>
                  <a:cubicBezTo>
                    <a:pt x="416" y="228"/>
                    <a:pt x="418" y="227"/>
                    <a:pt x="416" y="227"/>
                  </a:cubicBezTo>
                  <a:cubicBezTo>
                    <a:pt x="413" y="226"/>
                    <a:pt x="413" y="229"/>
                    <a:pt x="415" y="229"/>
                  </a:cubicBezTo>
                  <a:cubicBezTo>
                    <a:pt x="418" y="230"/>
                    <a:pt x="416" y="235"/>
                    <a:pt x="414" y="235"/>
                  </a:cubicBezTo>
                  <a:cubicBezTo>
                    <a:pt x="411" y="235"/>
                    <a:pt x="414" y="230"/>
                    <a:pt x="412" y="229"/>
                  </a:cubicBezTo>
                  <a:cubicBezTo>
                    <a:pt x="410" y="228"/>
                    <a:pt x="410" y="230"/>
                    <a:pt x="408" y="230"/>
                  </a:cubicBezTo>
                  <a:cubicBezTo>
                    <a:pt x="404" y="230"/>
                    <a:pt x="404" y="229"/>
                    <a:pt x="403" y="229"/>
                  </a:cubicBezTo>
                  <a:cubicBezTo>
                    <a:pt x="401" y="229"/>
                    <a:pt x="400" y="232"/>
                    <a:pt x="398" y="231"/>
                  </a:cubicBezTo>
                  <a:cubicBezTo>
                    <a:pt x="397" y="231"/>
                    <a:pt x="398" y="229"/>
                    <a:pt x="397" y="228"/>
                  </a:cubicBezTo>
                  <a:cubicBezTo>
                    <a:pt x="395" y="225"/>
                    <a:pt x="398" y="228"/>
                    <a:pt x="399" y="227"/>
                  </a:cubicBezTo>
                  <a:cubicBezTo>
                    <a:pt x="402" y="227"/>
                    <a:pt x="402" y="223"/>
                    <a:pt x="403" y="227"/>
                  </a:cubicBezTo>
                  <a:cubicBezTo>
                    <a:pt x="403" y="227"/>
                    <a:pt x="404" y="228"/>
                    <a:pt x="404" y="228"/>
                  </a:cubicBezTo>
                  <a:cubicBezTo>
                    <a:pt x="407" y="229"/>
                    <a:pt x="408" y="225"/>
                    <a:pt x="409" y="224"/>
                  </a:cubicBezTo>
                  <a:cubicBezTo>
                    <a:pt x="410" y="224"/>
                    <a:pt x="411" y="224"/>
                    <a:pt x="411" y="224"/>
                  </a:cubicBezTo>
                  <a:cubicBezTo>
                    <a:pt x="412" y="221"/>
                    <a:pt x="410" y="222"/>
                    <a:pt x="410" y="219"/>
                  </a:cubicBezTo>
                  <a:cubicBezTo>
                    <a:pt x="409" y="217"/>
                    <a:pt x="411" y="216"/>
                    <a:pt x="408" y="216"/>
                  </a:cubicBezTo>
                  <a:cubicBezTo>
                    <a:pt x="406" y="216"/>
                    <a:pt x="406" y="215"/>
                    <a:pt x="408" y="214"/>
                  </a:cubicBezTo>
                  <a:cubicBezTo>
                    <a:pt x="410" y="214"/>
                    <a:pt x="409" y="215"/>
                    <a:pt x="410" y="215"/>
                  </a:cubicBezTo>
                  <a:cubicBezTo>
                    <a:pt x="411" y="214"/>
                    <a:pt x="410" y="213"/>
                    <a:pt x="411" y="213"/>
                  </a:cubicBezTo>
                  <a:cubicBezTo>
                    <a:pt x="413" y="211"/>
                    <a:pt x="417" y="212"/>
                    <a:pt x="418" y="214"/>
                  </a:cubicBezTo>
                  <a:cubicBezTo>
                    <a:pt x="419" y="215"/>
                    <a:pt x="418" y="216"/>
                    <a:pt x="419" y="217"/>
                  </a:cubicBezTo>
                  <a:cubicBezTo>
                    <a:pt x="418" y="217"/>
                    <a:pt x="424" y="218"/>
                    <a:pt x="424" y="218"/>
                  </a:cubicBezTo>
                  <a:cubicBezTo>
                    <a:pt x="424" y="218"/>
                    <a:pt x="430" y="217"/>
                    <a:pt x="426" y="219"/>
                  </a:cubicBezTo>
                  <a:cubicBezTo>
                    <a:pt x="426" y="219"/>
                    <a:pt x="423" y="221"/>
                    <a:pt x="421" y="220"/>
                  </a:cubicBezTo>
                  <a:cubicBezTo>
                    <a:pt x="422" y="220"/>
                    <a:pt x="416" y="218"/>
                    <a:pt x="416" y="218"/>
                  </a:cubicBezTo>
                  <a:cubicBezTo>
                    <a:pt x="415" y="217"/>
                    <a:pt x="418" y="215"/>
                    <a:pt x="415" y="214"/>
                  </a:cubicBezTo>
                  <a:cubicBezTo>
                    <a:pt x="414" y="213"/>
                    <a:pt x="412" y="215"/>
                    <a:pt x="411" y="216"/>
                  </a:cubicBezTo>
                  <a:cubicBezTo>
                    <a:pt x="411" y="218"/>
                    <a:pt x="414" y="218"/>
                    <a:pt x="414" y="220"/>
                  </a:cubicBezTo>
                  <a:cubicBezTo>
                    <a:pt x="415" y="221"/>
                    <a:pt x="413" y="223"/>
                    <a:pt x="416" y="224"/>
                  </a:cubicBezTo>
                  <a:cubicBezTo>
                    <a:pt x="417" y="224"/>
                    <a:pt x="417" y="223"/>
                    <a:pt x="419" y="223"/>
                  </a:cubicBezTo>
                  <a:cubicBezTo>
                    <a:pt x="421" y="224"/>
                    <a:pt x="422" y="226"/>
                    <a:pt x="424" y="226"/>
                  </a:cubicBezTo>
                  <a:cubicBezTo>
                    <a:pt x="425" y="226"/>
                    <a:pt x="426" y="225"/>
                    <a:pt x="427" y="225"/>
                  </a:cubicBezTo>
                  <a:cubicBezTo>
                    <a:pt x="428" y="226"/>
                    <a:pt x="427" y="227"/>
                    <a:pt x="428" y="227"/>
                  </a:cubicBezTo>
                  <a:cubicBezTo>
                    <a:pt x="431" y="227"/>
                    <a:pt x="431" y="224"/>
                    <a:pt x="432" y="225"/>
                  </a:cubicBezTo>
                  <a:cubicBezTo>
                    <a:pt x="432" y="225"/>
                    <a:pt x="433" y="227"/>
                    <a:pt x="433" y="229"/>
                  </a:cubicBezTo>
                  <a:cubicBezTo>
                    <a:pt x="433" y="229"/>
                    <a:pt x="432" y="228"/>
                    <a:pt x="432" y="228"/>
                  </a:cubicBezTo>
                  <a:cubicBezTo>
                    <a:pt x="428" y="228"/>
                    <a:pt x="431" y="229"/>
                    <a:pt x="430" y="230"/>
                  </a:cubicBezTo>
                  <a:cubicBezTo>
                    <a:pt x="428" y="232"/>
                    <a:pt x="427" y="229"/>
                    <a:pt x="427" y="231"/>
                  </a:cubicBezTo>
                  <a:cubicBezTo>
                    <a:pt x="427" y="233"/>
                    <a:pt x="431" y="233"/>
                    <a:pt x="431" y="234"/>
                  </a:cubicBezTo>
                  <a:cubicBezTo>
                    <a:pt x="431" y="234"/>
                    <a:pt x="428" y="240"/>
                    <a:pt x="433" y="239"/>
                  </a:cubicBezTo>
                  <a:cubicBezTo>
                    <a:pt x="435" y="238"/>
                    <a:pt x="434" y="242"/>
                    <a:pt x="431" y="242"/>
                  </a:cubicBezTo>
                  <a:cubicBezTo>
                    <a:pt x="429" y="242"/>
                    <a:pt x="430" y="240"/>
                    <a:pt x="428" y="242"/>
                  </a:cubicBezTo>
                  <a:cubicBezTo>
                    <a:pt x="428" y="243"/>
                    <a:pt x="427" y="243"/>
                    <a:pt x="427" y="243"/>
                  </a:cubicBezTo>
                  <a:cubicBezTo>
                    <a:pt x="426" y="244"/>
                    <a:pt x="428" y="244"/>
                    <a:pt x="428" y="246"/>
                  </a:cubicBezTo>
                  <a:cubicBezTo>
                    <a:pt x="428" y="245"/>
                    <a:pt x="425" y="250"/>
                    <a:pt x="429" y="249"/>
                  </a:cubicBezTo>
                  <a:cubicBezTo>
                    <a:pt x="433" y="249"/>
                    <a:pt x="428" y="246"/>
                    <a:pt x="430" y="244"/>
                  </a:cubicBezTo>
                  <a:cubicBezTo>
                    <a:pt x="431" y="243"/>
                    <a:pt x="435" y="244"/>
                    <a:pt x="434" y="246"/>
                  </a:cubicBezTo>
                  <a:cubicBezTo>
                    <a:pt x="434" y="247"/>
                    <a:pt x="432" y="246"/>
                    <a:pt x="431" y="248"/>
                  </a:cubicBezTo>
                  <a:cubicBezTo>
                    <a:pt x="429" y="252"/>
                    <a:pt x="432" y="250"/>
                    <a:pt x="430" y="251"/>
                  </a:cubicBezTo>
                  <a:cubicBezTo>
                    <a:pt x="430" y="251"/>
                    <a:pt x="428" y="252"/>
                    <a:pt x="428" y="252"/>
                  </a:cubicBezTo>
                  <a:cubicBezTo>
                    <a:pt x="428" y="255"/>
                    <a:pt x="432" y="252"/>
                    <a:pt x="434" y="254"/>
                  </a:cubicBezTo>
                  <a:cubicBezTo>
                    <a:pt x="435" y="256"/>
                    <a:pt x="431" y="255"/>
                    <a:pt x="431" y="256"/>
                  </a:cubicBezTo>
                  <a:cubicBezTo>
                    <a:pt x="431" y="257"/>
                    <a:pt x="432" y="262"/>
                    <a:pt x="434" y="259"/>
                  </a:cubicBezTo>
                  <a:cubicBezTo>
                    <a:pt x="434" y="259"/>
                    <a:pt x="435" y="254"/>
                    <a:pt x="437" y="257"/>
                  </a:cubicBezTo>
                  <a:cubicBezTo>
                    <a:pt x="438" y="259"/>
                    <a:pt x="434" y="261"/>
                    <a:pt x="433" y="263"/>
                  </a:cubicBezTo>
                  <a:cubicBezTo>
                    <a:pt x="433" y="265"/>
                    <a:pt x="434" y="269"/>
                    <a:pt x="435" y="269"/>
                  </a:cubicBezTo>
                  <a:cubicBezTo>
                    <a:pt x="434" y="269"/>
                    <a:pt x="437" y="269"/>
                    <a:pt x="437" y="269"/>
                  </a:cubicBezTo>
                  <a:cubicBezTo>
                    <a:pt x="438" y="271"/>
                    <a:pt x="435" y="271"/>
                    <a:pt x="436" y="272"/>
                  </a:cubicBezTo>
                  <a:cubicBezTo>
                    <a:pt x="436" y="275"/>
                    <a:pt x="439" y="272"/>
                    <a:pt x="441" y="274"/>
                  </a:cubicBezTo>
                  <a:cubicBezTo>
                    <a:pt x="440" y="274"/>
                    <a:pt x="439" y="276"/>
                    <a:pt x="442" y="276"/>
                  </a:cubicBezTo>
                  <a:cubicBezTo>
                    <a:pt x="445" y="276"/>
                    <a:pt x="441" y="274"/>
                    <a:pt x="441" y="274"/>
                  </a:cubicBezTo>
                  <a:cubicBezTo>
                    <a:pt x="441" y="273"/>
                    <a:pt x="444" y="269"/>
                    <a:pt x="441" y="268"/>
                  </a:cubicBezTo>
                  <a:cubicBezTo>
                    <a:pt x="439" y="267"/>
                    <a:pt x="434" y="267"/>
                    <a:pt x="438" y="265"/>
                  </a:cubicBezTo>
                  <a:cubicBezTo>
                    <a:pt x="438" y="264"/>
                    <a:pt x="440" y="264"/>
                    <a:pt x="440" y="264"/>
                  </a:cubicBezTo>
                  <a:cubicBezTo>
                    <a:pt x="441" y="264"/>
                    <a:pt x="441" y="262"/>
                    <a:pt x="441" y="262"/>
                  </a:cubicBezTo>
                  <a:cubicBezTo>
                    <a:pt x="443" y="261"/>
                    <a:pt x="444" y="263"/>
                    <a:pt x="444" y="263"/>
                  </a:cubicBezTo>
                  <a:cubicBezTo>
                    <a:pt x="446" y="263"/>
                    <a:pt x="444" y="262"/>
                    <a:pt x="446" y="261"/>
                  </a:cubicBezTo>
                  <a:cubicBezTo>
                    <a:pt x="447" y="260"/>
                    <a:pt x="452" y="261"/>
                    <a:pt x="451" y="258"/>
                  </a:cubicBezTo>
                  <a:cubicBezTo>
                    <a:pt x="451" y="257"/>
                    <a:pt x="449" y="256"/>
                    <a:pt x="448" y="256"/>
                  </a:cubicBezTo>
                  <a:cubicBezTo>
                    <a:pt x="447" y="256"/>
                    <a:pt x="446" y="257"/>
                    <a:pt x="445" y="257"/>
                  </a:cubicBezTo>
                  <a:cubicBezTo>
                    <a:pt x="445" y="257"/>
                    <a:pt x="443" y="255"/>
                    <a:pt x="441" y="255"/>
                  </a:cubicBezTo>
                  <a:cubicBezTo>
                    <a:pt x="440" y="254"/>
                    <a:pt x="440" y="256"/>
                    <a:pt x="439" y="255"/>
                  </a:cubicBezTo>
                  <a:cubicBezTo>
                    <a:pt x="438" y="255"/>
                    <a:pt x="437" y="252"/>
                    <a:pt x="436" y="252"/>
                  </a:cubicBezTo>
                  <a:cubicBezTo>
                    <a:pt x="437" y="252"/>
                    <a:pt x="433" y="252"/>
                    <a:pt x="433" y="252"/>
                  </a:cubicBezTo>
                  <a:cubicBezTo>
                    <a:pt x="432" y="249"/>
                    <a:pt x="435" y="250"/>
                    <a:pt x="436" y="248"/>
                  </a:cubicBezTo>
                  <a:cubicBezTo>
                    <a:pt x="437" y="247"/>
                    <a:pt x="436" y="245"/>
                    <a:pt x="437" y="245"/>
                  </a:cubicBezTo>
                  <a:cubicBezTo>
                    <a:pt x="437" y="244"/>
                    <a:pt x="438" y="244"/>
                    <a:pt x="438" y="243"/>
                  </a:cubicBezTo>
                  <a:cubicBezTo>
                    <a:pt x="438" y="242"/>
                    <a:pt x="438" y="243"/>
                    <a:pt x="437" y="242"/>
                  </a:cubicBezTo>
                  <a:cubicBezTo>
                    <a:pt x="437" y="242"/>
                    <a:pt x="437" y="240"/>
                    <a:pt x="437" y="240"/>
                  </a:cubicBezTo>
                  <a:cubicBezTo>
                    <a:pt x="439" y="239"/>
                    <a:pt x="441" y="247"/>
                    <a:pt x="441" y="247"/>
                  </a:cubicBezTo>
                  <a:cubicBezTo>
                    <a:pt x="443" y="248"/>
                    <a:pt x="442" y="245"/>
                    <a:pt x="442" y="244"/>
                  </a:cubicBezTo>
                  <a:cubicBezTo>
                    <a:pt x="442" y="241"/>
                    <a:pt x="447" y="237"/>
                    <a:pt x="441" y="236"/>
                  </a:cubicBezTo>
                  <a:cubicBezTo>
                    <a:pt x="440" y="235"/>
                    <a:pt x="439" y="237"/>
                    <a:pt x="439" y="237"/>
                  </a:cubicBezTo>
                  <a:cubicBezTo>
                    <a:pt x="438" y="237"/>
                    <a:pt x="438" y="236"/>
                    <a:pt x="437" y="236"/>
                  </a:cubicBezTo>
                  <a:cubicBezTo>
                    <a:pt x="435" y="235"/>
                    <a:pt x="438" y="239"/>
                    <a:pt x="434" y="236"/>
                  </a:cubicBezTo>
                  <a:cubicBezTo>
                    <a:pt x="432" y="234"/>
                    <a:pt x="433" y="231"/>
                    <a:pt x="433" y="231"/>
                  </a:cubicBezTo>
                  <a:cubicBezTo>
                    <a:pt x="433" y="232"/>
                    <a:pt x="438" y="232"/>
                    <a:pt x="440" y="233"/>
                  </a:cubicBezTo>
                  <a:cubicBezTo>
                    <a:pt x="441" y="233"/>
                    <a:pt x="442" y="234"/>
                    <a:pt x="442" y="234"/>
                  </a:cubicBezTo>
                  <a:cubicBezTo>
                    <a:pt x="443" y="235"/>
                    <a:pt x="444" y="234"/>
                    <a:pt x="444" y="235"/>
                  </a:cubicBezTo>
                  <a:cubicBezTo>
                    <a:pt x="445" y="235"/>
                    <a:pt x="444" y="237"/>
                    <a:pt x="447" y="236"/>
                  </a:cubicBezTo>
                  <a:cubicBezTo>
                    <a:pt x="447" y="236"/>
                    <a:pt x="449" y="233"/>
                    <a:pt x="448" y="234"/>
                  </a:cubicBezTo>
                  <a:cubicBezTo>
                    <a:pt x="450" y="233"/>
                    <a:pt x="449" y="235"/>
                    <a:pt x="451" y="236"/>
                  </a:cubicBezTo>
                  <a:cubicBezTo>
                    <a:pt x="451" y="236"/>
                    <a:pt x="455" y="234"/>
                    <a:pt x="454" y="235"/>
                  </a:cubicBezTo>
                  <a:cubicBezTo>
                    <a:pt x="454" y="235"/>
                    <a:pt x="454" y="231"/>
                    <a:pt x="457" y="233"/>
                  </a:cubicBezTo>
                  <a:cubicBezTo>
                    <a:pt x="458" y="235"/>
                    <a:pt x="456" y="234"/>
                    <a:pt x="457" y="236"/>
                  </a:cubicBezTo>
                  <a:cubicBezTo>
                    <a:pt x="458" y="237"/>
                    <a:pt x="459" y="237"/>
                    <a:pt x="459" y="237"/>
                  </a:cubicBezTo>
                  <a:cubicBezTo>
                    <a:pt x="459" y="238"/>
                    <a:pt x="459" y="239"/>
                    <a:pt x="459" y="240"/>
                  </a:cubicBezTo>
                  <a:cubicBezTo>
                    <a:pt x="459" y="241"/>
                    <a:pt x="460" y="242"/>
                    <a:pt x="460" y="243"/>
                  </a:cubicBezTo>
                  <a:cubicBezTo>
                    <a:pt x="460" y="247"/>
                    <a:pt x="456" y="244"/>
                    <a:pt x="454" y="247"/>
                  </a:cubicBezTo>
                  <a:cubicBezTo>
                    <a:pt x="453" y="248"/>
                    <a:pt x="455" y="248"/>
                    <a:pt x="454" y="250"/>
                  </a:cubicBezTo>
                  <a:cubicBezTo>
                    <a:pt x="454" y="251"/>
                    <a:pt x="453" y="252"/>
                    <a:pt x="453" y="253"/>
                  </a:cubicBezTo>
                  <a:cubicBezTo>
                    <a:pt x="453" y="254"/>
                    <a:pt x="456" y="258"/>
                    <a:pt x="457" y="258"/>
                  </a:cubicBezTo>
                  <a:cubicBezTo>
                    <a:pt x="458" y="257"/>
                    <a:pt x="458" y="253"/>
                    <a:pt x="458" y="252"/>
                  </a:cubicBezTo>
                  <a:cubicBezTo>
                    <a:pt x="458" y="251"/>
                    <a:pt x="459" y="246"/>
                    <a:pt x="461" y="248"/>
                  </a:cubicBezTo>
                  <a:cubicBezTo>
                    <a:pt x="461" y="248"/>
                    <a:pt x="461" y="256"/>
                    <a:pt x="460" y="257"/>
                  </a:cubicBezTo>
                  <a:cubicBezTo>
                    <a:pt x="460" y="257"/>
                    <a:pt x="458" y="258"/>
                    <a:pt x="458" y="258"/>
                  </a:cubicBezTo>
                  <a:cubicBezTo>
                    <a:pt x="459" y="260"/>
                    <a:pt x="459" y="258"/>
                    <a:pt x="461" y="258"/>
                  </a:cubicBezTo>
                  <a:cubicBezTo>
                    <a:pt x="462" y="259"/>
                    <a:pt x="463" y="260"/>
                    <a:pt x="464" y="261"/>
                  </a:cubicBezTo>
                  <a:cubicBezTo>
                    <a:pt x="465" y="261"/>
                    <a:pt x="468" y="261"/>
                    <a:pt x="468" y="261"/>
                  </a:cubicBezTo>
                  <a:cubicBezTo>
                    <a:pt x="469" y="262"/>
                    <a:pt x="468" y="264"/>
                    <a:pt x="470" y="263"/>
                  </a:cubicBezTo>
                  <a:cubicBezTo>
                    <a:pt x="470" y="263"/>
                    <a:pt x="473" y="258"/>
                    <a:pt x="473" y="262"/>
                  </a:cubicBezTo>
                  <a:cubicBezTo>
                    <a:pt x="473" y="263"/>
                    <a:pt x="471" y="264"/>
                    <a:pt x="472" y="265"/>
                  </a:cubicBezTo>
                  <a:cubicBezTo>
                    <a:pt x="473" y="267"/>
                    <a:pt x="475" y="265"/>
                    <a:pt x="475" y="267"/>
                  </a:cubicBezTo>
                  <a:cubicBezTo>
                    <a:pt x="475" y="268"/>
                    <a:pt x="469" y="271"/>
                    <a:pt x="474" y="273"/>
                  </a:cubicBezTo>
                  <a:cubicBezTo>
                    <a:pt x="479" y="274"/>
                    <a:pt x="476" y="264"/>
                    <a:pt x="477" y="262"/>
                  </a:cubicBezTo>
                  <a:cubicBezTo>
                    <a:pt x="477" y="263"/>
                    <a:pt x="478" y="260"/>
                    <a:pt x="479" y="261"/>
                  </a:cubicBezTo>
                  <a:cubicBezTo>
                    <a:pt x="480" y="261"/>
                    <a:pt x="478" y="264"/>
                    <a:pt x="478" y="264"/>
                  </a:cubicBezTo>
                  <a:cubicBezTo>
                    <a:pt x="478" y="264"/>
                    <a:pt x="481" y="271"/>
                    <a:pt x="483" y="272"/>
                  </a:cubicBezTo>
                  <a:cubicBezTo>
                    <a:pt x="483" y="272"/>
                    <a:pt x="485" y="272"/>
                    <a:pt x="485" y="271"/>
                  </a:cubicBezTo>
                  <a:cubicBezTo>
                    <a:pt x="485" y="271"/>
                    <a:pt x="486" y="267"/>
                    <a:pt x="486" y="267"/>
                  </a:cubicBezTo>
                  <a:cubicBezTo>
                    <a:pt x="486" y="267"/>
                    <a:pt x="484" y="268"/>
                    <a:pt x="484" y="267"/>
                  </a:cubicBezTo>
                  <a:cubicBezTo>
                    <a:pt x="482" y="265"/>
                    <a:pt x="485" y="263"/>
                    <a:pt x="485" y="262"/>
                  </a:cubicBezTo>
                  <a:cubicBezTo>
                    <a:pt x="485" y="262"/>
                    <a:pt x="483" y="261"/>
                    <a:pt x="483" y="260"/>
                  </a:cubicBezTo>
                  <a:cubicBezTo>
                    <a:pt x="482" y="255"/>
                    <a:pt x="491" y="255"/>
                    <a:pt x="493" y="254"/>
                  </a:cubicBezTo>
                  <a:cubicBezTo>
                    <a:pt x="499" y="250"/>
                    <a:pt x="492" y="249"/>
                    <a:pt x="491" y="252"/>
                  </a:cubicBezTo>
                  <a:cubicBezTo>
                    <a:pt x="489" y="254"/>
                    <a:pt x="491" y="253"/>
                    <a:pt x="488" y="253"/>
                  </a:cubicBezTo>
                  <a:cubicBezTo>
                    <a:pt x="486" y="253"/>
                    <a:pt x="487" y="255"/>
                    <a:pt x="487" y="252"/>
                  </a:cubicBezTo>
                  <a:cubicBezTo>
                    <a:pt x="487" y="252"/>
                    <a:pt x="487" y="248"/>
                    <a:pt x="487" y="248"/>
                  </a:cubicBezTo>
                  <a:cubicBezTo>
                    <a:pt x="486" y="246"/>
                    <a:pt x="487" y="249"/>
                    <a:pt x="486" y="250"/>
                  </a:cubicBezTo>
                  <a:cubicBezTo>
                    <a:pt x="486" y="250"/>
                    <a:pt x="485" y="250"/>
                    <a:pt x="485" y="250"/>
                  </a:cubicBezTo>
                  <a:cubicBezTo>
                    <a:pt x="485" y="250"/>
                    <a:pt x="485" y="251"/>
                    <a:pt x="485" y="251"/>
                  </a:cubicBezTo>
                  <a:cubicBezTo>
                    <a:pt x="483" y="252"/>
                    <a:pt x="483" y="250"/>
                    <a:pt x="482" y="252"/>
                  </a:cubicBezTo>
                  <a:cubicBezTo>
                    <a:pt x="481" y="253"/>
                    <a:pt x="482" y="258"/>
                    <a:pt x="481" y="258"/>
                  </a:cubicBezTo>
                  <a:cubicBezTo>
                    <a:pt x="479" y="260"/>
                    <a:pt x="476" y="258"/>
                    <a:pt x="475" y="258"/>
                  </a:cubicBezTo>
                  <a:cubicBezTo>
                    <a:pt x="474" y="258"/>
                    <a:pt x="474" y="258"/>
                    <a:pt x="473" y="258"/>
                  </a:cubicBezTo>
                  <a:cubicBezTo>
                    <a:pt x="472" y="258"/>
                    <a:pt x="471" y="256"/>
                    <a:pt x="469" y="256"/>
                  </a:cubicBezTo>
                  <a:cubicBezTo>
                    <a:pt x="469" y="256"/>
                    <a:pt x="468" y="258"/>
                    <a:pt x="468" y="258"/>
                  </a:cubicBezTo>
                  <a:cubicBezTo>
                    <a:pt x="466" y="259"/>
                    <a:pt x="460" y="260"/>
                    <a:pt x="461" y="255"/>
                  </a:cubicBezTo>
                  <a:cubicBezTo>
                    <a:pt x="462" y="254"/>
                    <a:pt x="463" y="251"/>
                    <a:pt x="464" y="250"/>
                  </a:cubicBezTo>
                  <a:cubicBezTo>
                    <a:pt x="465" y="246"/>
                    <a:pt x="464" y="248"/>
                    <a:pt x="466" y="247"/>
                  </a:cubicBezTo>
                  <a:cubicBezTo>
                    <a:pt x="467" y="246"/>
                    <a:pt x="467" y="244"/>
                    <a:pt x="468" y="244"/>
                  </a:cubicBezTo>
                  <a:cubicBezTo>
                    <a:pt x="469" y="244"/>
                    <a:pt x="469" y="245"/>
                    <a:pt x="470" y="245"/>
                  </a:cubicBezTo>
                  <a:cubicBezTo>
                    <a:pt x="471" y="243"/>
                    <a:pt x="472" y="240"/>
                    <a:pt x="473" y="239"/>
                  </a:cubicBezTo>
                  <a:cubicBezTo>
                    <a:pt x="473" y="239"/>
                    <a:pt x="474" y="240"/>
                    <a:pt x="474" y="240"/>
                  </a:cubicBezTo>
                  <a:cubicBezTo>
                    <a:pt x="475" y="240"/>
                    <a:pt x="478" y="237"/>
                    <a:pt x="478" y="237"/>
                  </a:cubicBezTo>
                  <a:cubicBezTo>
                    <a:pt x="478" y="235"/>
                    <a:pt x="477" y="236"/>
                    <a:pt x="477" y="234"/>
                  </a:cubicBezTo>
                  <a:cubicBezTo>
                    <a:pt x="476" y="234"/>
                    <a:pt x="478" y="232"/>
                    <a:pt x="477" y="231"/>
                  </a:cubicBezTo>
                  <a:cubicBezTo>
                    <a:pt x="477" y="231"/>
                    <a:pt x="471" y="232"/>
                    <a:pt x="471" y="232"/>
                  </a:cubicBezTo>
                  <a:cubicBezTo>
                    <a:pt x="470" y="233"/>
                    <a:pt x="471" y="234"/>
                    <a:pt x="471" y="236"/>
                  </a:cubicBezTo>
                  <a:cubicBezTo>
                    <a:pt x="471" y="236"/>
                    <a:pt x="470" y="237"/>
                    <a:pt x="469" y="238"/>
                  </a:cubicBezTo>
                  <a:cubicBezTo>
                    <a:pt x="468" y="241"/>
                    <a:pt x="467" y="242"/>
                    <a:pt x="464" y="244"/>
                  </a:cubicBezTo>
                  <a:cubicBezTo>
                    <a:pt x="461" y="246"/>
                    <a:pt x="463" y="241"/>
                    <a:pt x="465" y="239"/>
                  </a:cubicBezTo>
                  <a:cubicBezTo>
                    <a:pt x="466" y="238"/>
                    <a:pt x="467" y="238"/>
                    <a:pt x="468" y="238"/>
                  </a:cubicBezTo>
                  <a:cubicBezTo>
                    <a:pt x="468" y="237"/>
                    <a:pt x="469" y="234"/>
                    <a:pt x="468" y="234"/>
                  </a:cubicBezTo>
                  <a:cubicBezTo>
                    <a:pt x="466" y="233"/>
                    <a:pt x="467" y="237"/>
                    <a:pt x="465" y="236"/>
                  </a:cubicBezTo>
                  <a:cubicBezTo>
                    <a:pt x="465" y="236"/>
                    <a:pt x="463" y="229"/>
                    <a:pt x="461" y="231"/>
                  </a:cubicBezTo>
                  <a:cubicBezTo>
                    <a:pt x="460" y="232"/>
                    <a:pt x="463" y="237"/>
                    <a:pt x="460" y="236"/>
                  </a:cubicBezTo>
                  <a:cubicBezTo>
                    <a:pt x="459" y="236"/>
                    <a:pt x="460" y="233"/>
                    <a:pt x="459" y="232"/>
                  </a:cubicBezTo>
                  <a:cubicBezTo>
                    <a:pt x="459" y="232"/>
                    <a:pt x="456" y="232"/>
                    <a:pt x="456" y="231"/>
                  </a:cubicBezTo>
                  <a:cubicBezTo>
                    <a:pt x="456" y="230"/>
                    <a:pt x="458" y="230"/>
                    <a:pt x="458" y="229"/>
                  </a:cubicBezTo>
                  <a:cubicBezTo>
                    <a:pt x="458" y="228"/>
                    <a:pt x="456" y="225"/>
                    <a:pt x="457" y="223"/>
                  </a:cubicBezTo>
                  <a:cubicBezTo>
                    <a:pt x="459" y="222"/>
                    <a:pt x="459" y="224"/>
                    <a:pt x="460" y="224"/>
                  </a:cubicBezTo>
                  <a:cubicBezTo>
                    <a:pt x="460" y="224"/>
                    <a:pt x="462" y="221"/>
                    <a:pt x="462" y="221"/>
                  </a:cubicBezTo>
                  <a:cubicBezTo>
                    <a:pt x="463" y="218"/>
                    <a:pt x="462" y="220"/>
                    <a:pt x="463" y="221"/>
                  </a:cubicBezTo>
                  <a:cubicBezTo>
                    <a:pt x="463" y="221"/>
                    <a:pt x="465" y="220"/>
                    <a:pt x="465" y="220"/>
                  </a:cubicBezTo>
                  <a:cubicBezTo>
                    <a:pt x="465" y="221"/>
                    <a:pt x="461" y="225"/>
                    <a:pt x="463" y="226"/>
                  </a:cubicBezTo>
                  <a:cubicBezTo>
                    <a:pt x="465" y="228"/>
                    <a:pt x="465" y="226"/>
                    <a:pt x="467" y="226"/>
                  </a:cubicBezTo>
                  <a:cubicBezTo>
                    <a:pt x="470" y="225"/>
                    <a:pt x="476" y="226"/>
                    <a:pt x="477" y="226"/>
                  </a:cubicBezTo>
                  <a:cubicBezTo>
                    <a:pt x="477" y="226"/>
                    <a:pt x="480" y="224"/>
                    <a:pt x="479" y="223"/>
                  </a:cubicBezTo>
                  <a:cubicBezTo>
                    <a:pt x="481" y="224"/>
                    <a:pt x="478" y="226"/>
                    <a:pt x="480" y="228"/>
                  </a:cubicBezTo>
                  <a:cubicBezTo>
                    <a:pt x="481" y="228"/>
                    <a:pt x="484" y="226"/>
                    <a:pt x="484" y="226"/>
                  </a:cubicBezTo>
                  <a:cubicBezTo>
                    <a:pt x="485" y="223"/>
                    <a:pt x="483" y="225"/>
                    <a:pt x="483" y="223"/>
                  </a:cubicBezTo>
                  <a:cubicBezTo>
                    <a:pt x="483" y="223"/>
                    <a:pt x="483" y="219"/>
                    <a:pt x="483" y="219"/>
                  </a:cubicBezTo>
                  <a:cubicBezTo>
                    <a:pt x="484" y="219"/>
                    <a:pt x="488" y="218"/>
                    <a:pt x="485" y="216"/>
                  </a:cubicBezTo>
                  <a:cubicBezTo>
                    <a:pt x="484" y="216"/>
                    <a:pt x="484" y="217"/>
                    <a:pt x="482" y="216"/>
                  </a:cubicBezTo>
                  <a:cubicBezTo>
                    <a:pt x="481" y="216"/>
                    <a:pt x="480" y="211"/>
                    <a:pt x="476" y="212"/>
                  </a:cubicBezTo>
                  <a:cubicBezTo>
                    <a:pt x="476" y="212"/>
                    <a:pt x="475" y="214"/>
                    <a:pt x="473" y="213"/>
                  </a:cubicBezTo>
                  <a:cubicBezTo>
                    <a:pt x="471" y="211"/>
                    <a:pt x="473" y="208"/>
                    <a:pt x="470" y="210"/>
                  </a:cubicBezTo>
                  <a:cubicBezTo>
                    <a:pt x="477" y="205"/>
                    <a:pt x="468" y="210"/>
                    <a:pt x="468" y="211"/>
                  </a:cubicBezTo>
                  <a:cubicBezTo>
                    <a:pt x="468" y="210"/>
                    <a:pt x="467" y="209"/>
                    <a:pt x="468" y="208"/>
                  </a:cubicBezTo>
                  <a:cubicBezTo>
                    <a:pt x="468" y="207"/>
                    <a:pt x="470" y="209"/>
                    <a:pt x="471" y="208"/>
                  </a:cubicBezTo>
                  <a:cubicBezTo>
                    <a:pt x="471" y="208"/>
                    <a:pt x="474" y="205"/>
                    <a:pt x="474" y="206"/>
                  </a:cubicBezTo>
                  <a:cubicBezTo>
                    <a:pt x="474" y="204"/>
                    <a:pt x="471" y="206"/>
                    <a:pt x="470" y="203"/>
                  </a:cubicBezTo>
                  <a:cubicBezTo>
                    <a:pt x="469" y="202"/>
                    <a:pt x="469" y="198"/>
                    <a:pt x="469" y="198"/>
                  </a:cubicBezTo>
                  <a:cubicBezTo>
                    <a:pt x="469" y="198"/>
                    <a:pt x="472" y="203"/>
                    <a:pt x="472" y="203"/>
                  </a:cubicBezTo>
                  <a:cubicBezTo>
                    <a:pt x="472" y="203"/>
                    <a:pt x="476" y="202"/>
                    <a:pt x="476" y="199"/>
                  </a:cubicBezTo>
                  <a:cubicBezTo>
                    <a:pt x="476" y="199"/>
                    <a:pt x="472" y="193"/>
                    <a:pt x="475" y="195"/>
                  </a:cubicBezTo>
                  <a:cubicBezTo>
                    <a:pt x="477" y="197"/>
                    <a:pt x="479" y="193"/>
                    <a:pt x="478" y="197"/>
                  </a:cubicBezTo>
                  <a:cubicBezTo>
                    <a:pt x="477" y="198"/>
                    <a:pt x="477" y="201"/>
                    <a:pt x="477" y="201"/>
                  </a:cubicBezTo>
                  <a:cubicBezTo>
                    <a:pt x="477" y="202"/>
                    <a:pt x="479" y="201"/>
                    <a:pt x="479" y="202"/>
                  </a:cubicBezTo>
                  <a:cubicBezTo>
                    <a:pt x="481" y="204"/>
                    <a:pt x="478" y="207"/>
                    <a:pt x="482" y="207"/>
                  </a:cubicBezTo>
                  <a:cubicBezTo>
                    <a:pt x="482" y="207"/>
                    <a:pt x="484" y="206"/>
                    <a:pt x="485" y="206"/>
                  </a:cubicBezTo>
                  <a:cubicBezTo>
                    <a:pt x="487" y="207"/>
                    <a:pt x="483" y="207"/>
                    <a:pt x="484" y="208"/>
                  </a:cubicBezTo>
                  <a:cubicBezTo>
                    <a:pt x="484" y="210"/>
                    <a:pt x="489" y="209"/>
                    <a:pt x="490" y="210"/>
                  </a:cubicBezTo>
                  <a:cubicBezTo>
                    <a:pt x="490" y="209"/>
                    <a:pt x="492" y="213"/>
                    <a:pt x="492" y="214"/>
                  </a:cubicBezTo>
                  <a:cubicBezTo>
                    <a:pt x="492" y="216"/>
                    <a:pt x="489" y="218"/>
                    <a:pt x="492" y="219"/>
                  </a:cubicBezTo>
                  <a:cubicBezTo>
                    <a:pt x="490" y="218"/>
                    <a:pt x="498" y="215"/>
                    <a:pt x="497" y="216"/>
                  </a:cubicBezTo>
                  <a:cubicBezTo>
                    <a:pt x="498" y="214"/>
                    <a:pt x="492" y="205"/>
                    <a:pt x="498" y="206"/>
                  </a:cubicBezTo>
                  <a:cubicBezTo>
                    <a:pt x="498" y="206"/>
                    <a:pt x="501" y="210"/>
                    <a:pt x="499" y="208"/>
                  </a:cubicBezTo>
                  <a:cubicBezTo>
                    <a:pt x="500" y="209"/>
                    <a:pt x="501" y="209"/>
                    <a:pt x="502" y="209"/>
                  </a:cubicBezTo>
                  <a:cubicBezTo>
                    <a:pt x="503" y="209"/>
                    <a:pt x="502" y="208"/>
                    <a:pt x="503" y="207"/>
                  </a:cubicBezTo>
                  <a:cubicBezTo>
                    <a:pt x="504" y="206"/>
                    <a:pt x="505" y="206"/>
                    <a:pt x="505" y="205"/>
                  </a:cubicBezTo>
                  <a:cubicBezTo>
                    <a:pt x="506" y="203"/>
                    <a:pt x="504" y="200"/>
                    <a:pt x="507" y="199"/>
                  </a:cubicBezTo>
                  <a:cubicBezTo>
                    <a:pt x="510" y="199"/>
                    <a:pt x="508" y="206"/>
                    <a:pt x="509" y="205"/>
                  </a:cubicBezTo>
                  <a:cubicBezTo>
                    <a:pt x="508" y="205"/>
                    <a:pt x="507" y="204"/>
                    <a:pt x="506" y="205"/>
                  </a:cubicBezTo>
                  <a:cubicBezTo>
                    <a:pt x="506" y="206"/>
                    <a:pt x="508" y="206"/>
                    <a:pt x="508" y="206"/>
                  </a:cubicBezTo>
                  <a:cubicBezTo>
                    <a:pt x="507" y="207"/>
                    <a:pt x="506" y="207"/>
                    <a:pt x="506" y="207"/>
                  </a:cubicBezTo>
                  <a:cubicBezTo>
                    <a:pt x="504" y="208"/>
                    <a:pt x="505" y="210"/>
                    <a:pt x="504" y="210"/>
                  </a:cubicBezTo>
                  <a:cubicBezTo>
                    <a:pt x="503" y="211"/>
                    <a:pt x="502" y="210"/>
                    <a:pt x="501" y="210"/>
                  </a:cubicBezTo>
                  <a:cubicBezTo>
                    <a:pt x="499" y="210"/>
                    <a:pt x="501" y="212"/>
                    <a:pt x="500" y="214"/>
                  </a:cubicBezTo>
                  <a:cubicBezTo>
                    <a:pt x="499" y="216"/>
                    <a:pt x="498" y="216"/>
                    <a:pt x="498" y="216"/>
                  </a:cubicBezTo>
                  <a:cubicBezTo>
                    <a:pt x="497" y="218"/>
                    <a:pt x="498" y="220"/>
                    <a:pt x="495" y="221"/>
                  </a:cubicBezTo>
                  <a:cubicBezTo>
                    <a:pt x="495" y="221"/>
                    <a:pt x="494" y="221"/>
                    <a:pt x="493" y="222"/>
                  </a:cubicBezTo>
                  <a:cubicBezTo>
                    <a:pt x="492" y="223"/>
                    <a:pt x="492" y="226"/>
                    <a:pt x="491" y="228"/>
                  </a:cubicBezTo>
                  <a:cubicBezTo>
                    <a:pt x="490" y="231"/>
                    <a:pt x="489" y="230"/>
                    <a:pt x="488" y="231"/>
                  </a:cubicBezTo>
                  <a:cubicBezTo>
                    <a:pt x="488" y="232"/>
                    <a:pt x="488" y="233"/>
                    <a:pt x="488" y="233"/>
                  </a:cubicBezTo>
                  <a:cubicBezTo>
                    <a:pt x="491" y="235"/>
                    <a:pt x="489" y="232"/>
                    <a:pt x="491" y="231"/>
                  </a:cubicBezTo>
                  <a:cubicBezTo>
                    <a:pt x="493" y="230"/>
                    <a:pt x="494" y="232"/>
                    <a:pt x="495" y="230"/>
                  </a:cubicBezTo>
                  <a:cubicBezTo>
                    <a:pt x="495" y="230"/>
                    <a:pt x="494" y="225"/>
                    <a:pt x="495" y="224"/>
                  </a:cubicBezTo>
                  <a:cubicBezTo>
                    <a:pt x="496" y="222"/>
                    <a:pt x="502" y="225"/>
                    <a:pt x="503" y="226"/>
                  </a:cubicBezTo>
                  <a:cubicBezTo>
                    <a:pt x="504" y="227"/>
                    <a:pt x="501" y="229"/>
                    <a:pt x="503" y="230"/>
                  </a:cubicBezTo>
                  <a:cubicBezTo>
                    <a:pt x="503" y="231"/>
                    <a:pt x="509" y="230"/>
                    <a:pt x="509" y="229"/>
                  </a:cubicBezTo>
                  <a:cubicBezTo>
                    <a:pt x="509" y="228"/>
                    <a:pt x="509" y="226"/>
                    <a:pt x="507" y="225"/>
                  </a:cubicBezTo>
                  <a:cubicBezTo>
                    <a:pt x="507" y="225"/>
                    <a:pt x="505" y="226"/>
                    <a:pt x="505" y="226"/>
                  </a:cubicBezTo>
                  <a:cubicBezTo>
                    <a:pt x="504" y="224"/>
                    <a:pt x="505" y="219"/>
                    <a:pt x="505" y="219"/>
                  </a:cubicBezTo>
                  <a:cubicBezTo>
                    <a:pt x="506" y="218"/>
                    <a:pt x="508" y="219"/>
                    <a:pt x="509" y="218"/>
                  </a:cubicBezTo>
                  <a:cubicBezTo>
                    <a:pt x="509" y="216"/>
                    <a:pt x="507" y="216"/>
                    <a:pt x="506" y="214"/>
                  </a:cubicBezTo>
                  <a:cubicBezTo>
                    <a:pt x="506" y="211"/>
                    <a:pt x="508" y="205"/>
                    <a:pt x="508" y="210"/>
                  </a:cubicBezTo>
                  <a:cubicBezTo>
                    <a:pt x="508" y="209"/>
                    <a:pt x="507" y="212"/>
                    <a:pt x="507" y="213"/>
                  </a:cubicBezTo>
                  <a:cubicBezTo>
                    <a:pt x="509" y="216"/>
                    <a:pt x="513" y="213"/>
                    <a:pt x="513" y="214"/>
                  </a:cubicBezTo>
                  <a:cubicBezTo>
                    <a:pt x="515" y="214"/>
                    <a:pt x="513" y="215"/>
                    <a:pt x="516" y="216"/>
                  </a:cubicBezTo>
                  <a:cubicBezTo>
                    <a:pt x="517" y="216"/>
                    <a:pt x="519" y="214"/>
                    <a:pt x="520" y="215"/>
                  </a:cubicBezTo>
                  <a:cubicBezTo>
                    <a:pt x="520" y="215"/>
                    <a:pt x="520" y="219"/>
                    <a:pt x="520" y="217"/>
                  </a:cubicBezTo>
                  <a:cubicBezTo>
                    <a:pt x="520" y="220"/>
                    <a:pt x="516" y="221"/>
                    <a:pt x="518" y="223"/>
                  </a:cubicBezTo>
                  <a:cubicBezTo>
                    <a:pt x="518" y="223"/>
                    <a:pt x="520" y="223"/>
                    <a:pt x="520" y="223"/>
                  </a:cubicBezTo>
                  <a:cubicBezTo>
                    <a:pt x="521" y="226"/>
                    <a:pt x="517" y="228"/>
                    <a:pt x="518" y="232"/>
                  </a:cubicBezTo>
                  <a:cubicBezTo>
                    <a:pt x="518" y="230"/>
                    <a:pt x="520" y="235"/>
                    <a:pt x="520" y="234"/>
                  </a:cubicBezTo>
                  <a:cubicBezTo>
                    <a:pt x="520" y="236"/>
                    <a:pt x="519" y="234"/>
                    <a:pt x="518" y="235"/>
                  </a:cubicBezTo>
                  <a:cubicBezTo>
                    <a:pt x="518" y="235"/>
                    <a:pt x="517" y="236"/>
                    <a:pt x="517" y="236"/>
                  </a:cubicBezTo>
                  <a:cubicBezTo>
                    <a:pt x="516" y="236"/>
                    <a:pt x="516" y="234"/>
                    <a:pt x="515" y="234"/>
                  </a:cubicBezTo>
                  <a:cubicBezTo>
                    <a:pt x="515" y="234"/>
                    <a:pt x="513" y="236"/>
                    <a:pt x="514" y="236"/>
                  </a:cubicBezTo>
                  <a:cubicBezTo>
                    <a:pt x="514" y="237"/>
                    <a:pt x="518" y="238"/>
                    <a:pt x="517" y="238"/>
                  </a:cubicBezTo>
                  <a:cubicBezTo>
                    <a:pt x="517" y="238"/>
                    <a:pt x="518" y="237"/>
                    <a:pt x="518" y="237"/>
                  </a:cubicBezTo>
                  <a:cubicBezTo>
                    <a:pt x="521" y="241"/>
                    <a:pt x="516" y="242"/>
                    <a:pt x="516" y="244"/>
                  </a:cubicBezTo>
                  <a:cubicBezTo>
                    <a:pt x="517" y="245"/>
                    <a:pt x="520" y="245"/>
                    <a:pt x="521" y="244"/>
                  </a:cubicBezTo>
                  <a:cubicBezTo>
                    <a:pt x="522" y="242"/>
                    <a:pt x="521" y="241"/>
                    <a:pt x="522" y="239"/>
                  </a:cubicBezTo>
                  <a:cubicBezTo>
                    <a:pt x="523" y="236"/>
                    <a:pt x="525" y="236"/>
                    <a:pt x="524" y="233"/>
                  </a:cubicBezTo>
                  <a:cubicBezTo>
                    <a:pt x="524" y="232"/>
                    <a:pt x="524" y="230"/>
                    <a:pt x="524" y="230"/>
                  </a:cubicBezTo>
                  <a:cubicBezTo>
                    <a:pt x="523" y="229"/>
                    <a:pt x="521" y="228"/>
                    <a:pt x="522" y="228"/>
                  </a:cubicBezTo>
                  <a:cubicBezTo>
                    <a:pt x="524" y="226"/>
                    <a:pt x="525" y="230"/>
                    <a:pt x="527" y="230"/>
                  </a:cubicBezTo>
                  <a:cubicBezTo>
                    <a:pt x="529" y="229"/>
                    <a:pt x="528" y="227"/>
                    <a:pt x="529" y="225"/>
                  </a:cubicBezTo>
                  <a:cubicBezTo>
                    <a:pt x="530" y="225"/>
                    <a:pt x="531" y="225"/>
                    <a:pt x="531" y="224"/>
                  </a:cubicBezTo>
                  <a:cubicBezTo>
                    <a:pt x="531" y="222"/>
                    <a:pt x="528" y="223"/>
                    <a:pt x="529" y="221"/>
                  </a:cubicBezTo>
                  <a:cubicBezTo>
                    <a:pt x="529" y="220"/>
                    <a:pt x="530" y="221"/>
                    <a:pt x="531" y="220"/>
                  </a:cubicBezTo>
                  <a:cubicBezTo>
                    <a:pt x="531" y="220"/>
                    <a:pt x="532" y="217"/>
                    <a:pt x="533" y="218"/>
                  </a:cubicBezTo>
                  <a:cubicBezTo>
                    <a:pt x="533" y="218"/>
                    <a:pt x="533" y="223"/>
                    <a:pt x="533" y="223"/>
                  </a:cubicBezTo>
                  <a:cubicBezTo>
                    <a:pt x="533" y="225"/>
                    <a:pt x="528" y="231"/>
                    <a:pt x="532" y="232"/>
                  </a:cubicBezTo>
                  <a:cubicBezTo>
                    <a:pt x="535" y="232"/>
                    <a:pt x="534" y="228"/>
                    <a:pt x="537" y="227"/>
                  </a:cubicBezTo>
                  <a:cubicBezTo>
                    <a:pt x="538" y="227"/>
                    <a:pt x="538" y="229"/>
                    <a:pt x="539" y="229"/>
                  </a:cubicBezTo>
                  <a:cubicBezTo>
                    <a:pt x="539" y="229"/>
                    <a:pt x="542" y="228"/>
                    <a:pt x="542" y="229"/>
                  </a:cubicBezTo>
                  <a:cubicBezTo>
                    <a:pt x="542" y="229"/>
                    <a:pt x="534" y="232"/>
                    <a:pt x="539" y="232"/>
                  </a:cubicBezTo>
                  <a:cubicBezTo>
                    <a:pt x="541" y="232"/>
                    <a:pt x="549" y="235"/>
                    <a:pt x="550" y="234"/>
                  </a:cubicBezTo>
                  <a:cubicBezTo>
                    <a:pt x="550" y="232"/>
                    <a:pt x="549" y="234"/>
                    <a:pt x="548" y="232"/>
                  </a:cubicBezTo>
                  <a:cubicBezTo>
                    <a:pt x="547" y="231"/>
                    <a:pt x="548" y="230"/>
                    <a:pt x="546" y="229"/>
                  </a:cubicBezTo>
                  <a:cubicBezTo>
                    <a:pt x="546" y="229"/>
                    <a:pt x="545" y="229"/>
                    <a:pt x="544" y="229"/>
                  </a:cubicBezTo>
                  <a:cubicBezTo>
                    <a:pt x="543" y="228"/>
                    <a:pt x="544" y="225"/>
                    <a:pt x="543" y="224"/>
                  </a:cubicBezTo>
                  <a:cubicBezTo>
                    <a:pt x="542" y="223"/>
                    <a:pt x="540" y="225"/>
                    <a:pt x="539" y="224"/>
                  </a:cubicBezTo>
                  <a:cubicBezTo>
                    <a:pt x="537" y="223"/>
                    <a:pt x="537" y="220"/>
                    <a:pt x="537" y="220"/>
                  </a:cubicBezTo>
                  <a:cubicBezTo>
                    <a:pt x="537" y="220"/>
                    <a:pt x="539" y="221"/>
                    <a:pt x="539" y="220"/>
                  </a:cubicBezTo>
                  <a:cubicBezTo>
                    <a:pt x="540" y="219"/>
                    <a:pt x="537" y="216"/>
                    <a:pt x="539" y="214"/>
                  </a:cubicBezTo>
                  <a:cubicBezTo>
                    <a:pt x="539" y="214"/>
                    <a:pt x="545" y="210"/>
                    <a:pt x="542" y="209"/>
                  </a:cubicBezTo>
                  <a:cubicBezTo>
                    <a:pt x="542" y="209"/>
                    <a:pt x="538" y="211"/>
                    <a:pt x="538" y="211"/>
                  </a:cubicBezTo>
                  <a:cubicBezTo>
                    <a:pt x="536" y="212"/>
                    <a:pt x="536" y="215"/>
                    <a:pt x="535" y="215"/>
                  </a:cubicBezTo>
                  <a:cubicBezTo>
                    <a:pt x="531" y="217"/>
                    <a:pt x="528" y="209"/>
                    <a:pt x="532" y="210"/>
                  </a:cubicBezTo>
                  <a:cubicBezTo>
                    <a:pt x="532" y="210"/>
                    <a:pt x="533" y="212"/>
                    <a:pt x="534" y="212"/>
                  </a:cubicBezTo>
                  <a:cubicBezTo>
                    <a:pt x="536" y="212"/>
                    <a:pt x="535" y="211"/>
                    <a:pt x="536" y="210"/>
                  </a:cubicBezTo>
                  <a:cubicBezTo>
                    <a:pt x="538" y="208"/>
                    <a:pt x="539" y="209"/>
                    <a:pt x="540" y="206"/>
                  </a:cubicBezTo>
                  <a:cubicBezTo>
                    <a:pt x="540" y="204"/>
                    <a:pt x="538" y="207"/>
                    <a:pt x="538" y="206"/>
                  </a:cubicBezTo>
                  <a:cubicBezTo>
                    <a:pt x="537" y="205"/>
                    <a:pt x="538" y="200"/>
                    <a:pt x="539" y="200"/>
                  </a:cubicBezTo>
                  <a:cubicBezTo>
                    <a:pt x="539" y="199"/>
                    <a:pt x="539" y="202"/>
                    <a:pt x="540" y="201"/>
                  </a:cubicBezTo>
                  <a:cubicBezTo>
                    <a:pt x="541" y="201"/>
                    <a:pt x="540" y="196"/>
                    <a:pt x="543" y="199"/>
                  </a:cubicBezTo>
                  <a:cubicBezTo>
                    <a:pt x="544" y="201"/>
                    <a:pt x="542" y="205"/>
                    <a:pt x="543" y="207"/>
                  </a:cubicBezTo>
                  <a:cubicBezTo>
                    <a:pt x="543" y="209"/>
                    <a:pt x="545" y="208"/>
                    <a:pt x="544" y="210"/>
                  </a:cubicBezTo>
                  <a:cubicBezTo>
                    <a:pt x="543" y="210"/>
                    <a:pt x="543" y="211"/>
                    <a:pt x="543" y="211"/>
                  </a:cubicBezTo>
                  <a:cubicBezTo>
                    <a:pt x="545" y="212"/>
                    <a:pt x="544" y="210"/>
                    <a:pt x="545" y="210"/>
                  </a:cubicBezTo>
                  <a:cubicBezTo>
                    <a:pt x="546" y="210"/>
                    <a:pt x="548" y="211"/>
                    <a:pt x="548" y="212"/>
                  </a:cubicBezTo>
                  <a:cubicBezTo>
                    <a:pt x="549" y="212"/>
                    <a:pt x="549" y="215"/>
                    <a:pt x="550" y="213"/>
                  </a:cubicBezTo>
                  <a:cubicBezTo>
                    <a:pt x="551" y="213"/>
                    <a:pt x="549" y="207"/>
                    <a:pt x="550" y="205"/>
                  </a:cubicBezTo>
                  <a:cubicBezTo>
                    <a:pt x="550" y="205"/>
                    <a:pt x="552" y="206"/>
                    <a:pt x="553" y="205"/>
                  </a:cubicBezTo>
                  <a:cubicBezTo>
                    <a:pt x="554" y="202"/>
                    <a:pt x="551" y="201"/>
                    <a:pt x="553" y="199"/>
                  </a:cubicBezTo>
                  <a:cubicBezTo>
                    <a:pt x="554" y="199"/>
                    <a:pt x="561" y="205"/>
                    <a:pt x="558" y="201"/>
                  </a:cubicBezTo>
                  <a:cubicBezTo>
                    <a:pt x="556" y="199"/>
                    <a:pt x="559" y="200"/>
                    <a:pt x="559" y="197"/>
                  </a:cubicBezTo>
                  <a:cubicBezTo>
                    <a:pt x="559" y="195"/>
                    <a:pt x="557" y="197"/>
                    <a:pt x="556" y="196"/>
                  </a:cubicBezTo>
                  <a:cubicBezTo>
                    <a:pt x="555" y="195"/>
                    <a:pt x="555" y="190"/>
                    <a:pt x="551" y="191"/>
                  </a:cubicBezTo>
                  <a:cubicBezTo>
                    <a:pt x="548" y="191"/>
                    <a:pt x="550" y="194"/>
                    <a:pt x="549" y="196"/>
                  </a:cubicBezTo>
                  <a:cubicBezTo>
                    <a:pt x="549" y="197"/>
                    <a:pt x="543" y="198"/>
                    <a:pt x="544" y="198"/>
                  </a:cubicBezTo>
                  <a:cubicBezTo>
                    <a:pt x="543" y="198"/>
                    <a:pt x="544" y="196"/>
                    <a:pt x="544" y="196"/>
                  </a:cubicBezTo>
                  <a:cubicBezTo>
                    <a:pt x="543" y="195"/>
                    <a:pt x="541" y="198"/>
                    <a:pt x="541" y="197"/>
                  </a:cubicBezTo>
                  <a:cubicBezTo>
                    <a:pt x="540" y="196"/>
                    <a:pt x="541" y="195"/>
                    <a:pt x="540" y="193"/>
                  </a:cubicBezTo>
                  <a:cubicBezTo>
                    <a:pt x="540" y="193"/>
                    <a:pt x="539" y="193"/>
                    <a:pt x="538" y="192"/>
                  </a:cubicBezTo>
                  <a:cubicBezTo>
                    <a:pt x="538" y="191"/>
                    <a:pt x="539" y="190"/>
                    <a:pt x="538" y="190"/>
                  </a:cubicBezTo>
                  <a:cubicBezTo>
                    <a:pt x="532" y="187"/>
                    <a:pt x="537" y="194"/>
                    <a:pt x="537" y="196"/>
                  </a:cubicBezTo>
                  <a:cubicBezTo>
                    <a:pt x="537" y="196"/>
                    <a:pt x="535" y="196"/>
                    <a:pt x="535" y="196"/>
                  </a:cubicBezTo>
                  <a:cubicBezTo>
                    <a:pt x="534" y="197"/>
                    <a:pt x="536" y="200"/>
                    <a:pt x="536" y="201"/>
                  </a:cubicBezTo>
                  <a:cubicBezTo>
                    <a:pt x="536" y="199"/>
                    <a:pt x="534" y="202"/>
                    <a:pt x="534" y="202"/>
                  </a:cubicBezTo>
                  <a:cubicBezTo>
                    <a:pt x="531" y="202"/>
                    <a:pt x="533" y="198"/>
                    <a:pt x="533" y="195"/>
                  </a:cubicBezTo>
                  <a:cubicBezTo>
                    <a:pt x="532" y="194"/>
                    <a:pt x="531" y="192"/>
                    <a:pt x="531" y="192"/>
                  </a:cubicBezTo>
                  <a:cubicBezTo>
                    <a:pt x="532" y="190"/>
                    <a:pt x="535" y="189"/>
                    <a:pt x="536" y="188"/>
                  </a:cubicBezTo>
                  <a:cubicBezTo>
                    <a:pt x="536" y="187"/>
                    <a:pt x="535" y="186"/>
                    <a:pt x="536" y="185"/>
                  </a:cubicBezTo>
                  <a:cubicBezTo>
                    <a:pt x="537" y="185"/>
                    <a:pt x="540" y="187"/>
                    <a:pt x="541" y="185"/>
                  </a:cubicBezTo>
                  <a:cubicBezTo>
                    <a:pt x="541" y="185"/>
                    <a:pt x="540" y="181"/>
                    <a:pt x="541" y="180"/>
                  </a:cubicBezTo>
                  <a:cubicBezTo>
                    <a:pt x="543" y="178"/>
                    <a:pt x="550" y="181"/>
                    <a:pt x="549" y="181"/>
                  </a:cubicBezTo>
                  <a:cubicBezTo>
                    <a:pt x="549" y="181"/>
                    <a:pt x="551" y="180"/>
                    <a:pt x="550" y="180"/>
                  </a:cubicBezTo>
                  <a:cubicBezTo>
                    <a:pt x="552" y="181"/>
                    <a:pt x="548" y="188"/>
                    <a:pt x="552" y="187"/>
                  </a:cubicBezTo>
                  <a:cubicBezTo>
                    <a:pt x="553" y="186"/>
                    <a:pt x="552" y="179"/>
                    <a:pt x="556" y="182"/>
                  </a:cubicBezTo>
                  <a:cubicBezTo>
                    <a:pt x="557" y="182"/>
                    <a:pt x="556" y="187"/>
                    <a:pt x="557" y="189"/>
                  </a:cubicBezTo>
                  <a:cubicBezTo>
                    <a:pt x="558" y="190"/>
                    <a:pt x="560" y="191"/>
                    <a:pt x="560" y="193"/>
                  </a:cubicBezTo>
                  <a:cubicBezTo>
                    <a:pt x="560" y="195"/>
                    <a:pt x="559" y="195"/>
                    <a:pt x="560" y="195"/>
                  </a:cubicBezTo>
                  <a:cubicBezTo>
                    <a:pt x="561" y="196"/>
                    <a:pt x="562" y="194"/>
                    <a:pt x="563" y="194"/>
                  </a:cubicBezTo>
                  <a:cubicBezTo>
                    <a:pt x="565" y="195"/>
                    <a:pt x="568" y="200"/>
                    <a:pt x="569" y="195"/>
                  </a:cubicBezTo>
                  <a:cubicBezTo>
                    <a:pt x="570" y="194"/>
                    <a:pt x="572" y="192"/>
                    <a:pt x="572" y="192"/>
                  </a:cubicBezTo>
                  <a:cubicBezTo>
                    <a:pt x="573" y="193"/>
                    <a:pt x="572" y="195"/>
                    <a:pt x="573" y="196"/>
                  </a:cubicBezTo>
                  <a:cubicBezTo>
                    <a:pt x="574" y="197"/>
                    <a:pt x="581" y="195"/>
                    <a:pt x="579" y="201"/>
                  </a:cubicBezTo>
                  <a:cubicBezTo>
                    <a:pt x="578" y="202"/>
                    <a:pt x="577" y="203"/>
                    <a:pt x="577" y="203"/>
                  </a:cubicBezTo>
                  <a:cubicBezTo>
                    <a:pt x="577" y="204"/>
                    <a:pt x="579" y="205"/>
                    <a:pt x="579" y="203"/>
                  </a:cubicBezTo>
                  <a:cubicBezTo>
                    <a:pt x="578" y="206"/>
                    <a:pt x="575" y="208"/>
                    <a:pt x="580" y="208"/>
                  </a:cubicBezTo>
                  <a:cubicBezTo>
                    <a:pt x="586" y="207"/>
                    <a:pt x="579" y="203"/>
                    <a:pt x="580" y="201"/>
                  </a:cubicBezTo>
                  <a:cubicBezTo>
                    <a:pt x="581" y="200"/>
                    <a:pt x="590" y="200"/>
                    <a:pt x="590" y="201"/>
                  </a:cubicBezTo>
                  <a:cubicBezTo>
                    <a:pt x="590" y="202"/>
                    <a:pt x="589" y="202"/>
                    <a:pt x="589" y="202"/>
                  </a:cubicBezTo>
                  <a:cubicBezTo>
                    <a:pt x="589" y="203"/>
                    <a:pt x="589" y="206"/>
                    <a:pt x="587" y="204"/>
                  </a:cubicBezTo>
                  <a:cubicBezTo>
                    <a:pt x="585" y="201"/>
                    <a:pt x="590" y="202"/>
                    <a:pt x="587" y="201"/>
                  </a:cubicBezTo>
                  <a:cubicBezTo>
                    <a:pt x="584" y="200"/>
                    <a:pt x="586" y="206"/>
                    <a:pt x="586" y="206"/>
                  </a:cubicBezTo>
                  <a:cubicBezTo>
                    <a:pt x="585" y="208"/>
                    <a:pt x="583" y="208"/>
                    <a:pt x="587" y="209"/>
                  </a:cubicBezTo>
                  <a:cubicBezTo>
                    <a:pt x="588" y="210"/>
                    <a:pt x="588" y="210"/>
                    <a:pt x="589" y="210"/>
                  </a:cubicBezTo>
                  <a:cubicBezTo>
                    <a:pt x="586" y="209"/>
                    <a:pt x="590" y="212"/>
                    <a:pt x="591" y="211"/>
                  </a:cubicBezTo>
                  <a:cubicBezTo>
                    <a:pt x="592" y="210"/>
                    <a:pt x="589" y="208"/>
                    <a:pt x="589" y="208"/>
                  </a:cubicBezTo>
                  <a:cubicBezTo>
                    <a:pt x="590" y="207"/>
                    <a:pt x="592" y="208"/>
                    <a:pt x="592" y="208"/>
                  </a:cubicBezTo>
                  <a:cubicBezTo>
                    <a:pt x="593" y="207"/>
                    <a:pt x="594" y="205"/>
                    <a:pt x="596" y="204"/>
                  </a:cubicBezTo>
                  <a:cubicBezTo>
                    <a:pt x="597" y="204"/>
                    <a:pt x="598" y="204"/>
                    <a:pt x="598" y="204"/>
                  </a:cubicBezTo>
                  <a:cubicBezTo>
                    <a:pt x="598" y="204"/>
                    <a:pt x="598" y="203"/>
                    <a:pt x="597" y="203"/>
                  </a:cubicBezTo>
                  <a:cubicBezTo>
                    <a:pt x="598" y="202"/>
                    <a:pt x="599" y="204"/>
                    <a:pt x="600" y="202"/>
                  </a:cubicBezTo>
                  <a:cubicBezTo>
                    <a:pt x="600" y="199"/>
                    <a:pt x="594" y="202"/>
                    <a:pt x="594" y="202"/>
                  </a:cubicBezTo>
                  <a:cubicBezTo>
                    <a:pt x="593" y="202"/>
                    <a:pt x="593" y="193"/>
                    <a:pt x="594" y="193"/>
                  </a:cubicBezTo>
                  <a:cubicBezTo>
                    <a:pt x="594" y="193"/>
                    <a:pt x="597" y="198"/>
                    <a:pt x="597" y="194"/>
                  </a:cubicBezTo>
                  <a:cubicBezTo>
                    <a:pt x="597" y="193"/>
                    <a:pt x="596" y="190"/>
                    <a:pt x="599" y="192"/>
                  </a:cubicBezTo>
                  <a:cubicBezTo>
                    <a:pt x="600" y="192"/>
                    <a:pt x="599" y="193"/>
                    <a:pt x="600" y="194"/>
                  </a:cubicBezTo>
                  <a:cubicBezTo>
                    <a:pt x="601" y="194"/>
                    <a:pt x="613" y="193"/>
                    <a:pt x="607" y="196"/>
                  </a:cubicBezTo>
                  <a:cubicBezTo>
                    <a:pt x="602" y="199"/>
                    <a:pt x="610" y="200"/>
                    <a:pt x="609" y="202"/>
                  </a:cubicBezTo>
                  <a:cubicBezTo>
                    <a:pt x="609" y="202"/>
                    <a:pt x="606" y="204"/>
                    <a:pt x="605" y="203"/>
                  </a:cubicBezTo>
                  <a:cubicBezTo>
                    <a:pt x="605" y="203"/>
                    <a:pt x="602" y="199"/>
                    <a:pt x="603" y="199"/>
                  </a:cubicBezTo>
                  <a:cubicBezTo>
                    <a:pt x="604" y="200"/>
                    <a:pt x="601" y="199"/>
                    <a:pt x="600" y="199"/>
                  </a:cubicBezTo>
                  <a:cubicBezTo>
                    <a:pt x="601" y="199"/>
                    <a:pt x="600" y="202"/>
                    <a:pt x="601" y="202"/>
                  </a:cubicBezTo>
                  <a:cubicBezTo>
                    <a:pt x="601" y="203"/>
                    <a:pt x="602" y="204"/>
                    <a:pt x="603" y="204"/>
                  </a:cubicBezTo>
                  <a:cubicBezTo>
                    <a:pt x="603" y="206"/>
                    <a:pt x="602" y="208"/>
                    <a:pt x="602" y="209"/>
                  </a:cubicBezTo>
                  <a:cubicBezTo>
                    <a:pt x="602" y="210"/>
                    <a:pt x="606" y="211"/>
                    <a:pt x="607" y="212"/>
                  </a:cubicBezTo>
                  <a:cubicBezTo>
                    <a:pt x="608" y="212"/>
                    <a:pt x="608" y="211"/>
                    <a:pt x="608" y="211"/>
                  </a:cubicBezTo>
                  <a:cubicBezTo>
                    <a:pt x="611" y="212"/>
                    <a:pt x="613" y="214"/>
                    <a:pt x="612" y="216"/>
                  </a:cubicBezTo>
                  <a:cubicBezTo>
                    <a:pt x="612" y="216"/>
                    <a:pt x="610" y="216"/>
                    <a:pt x="610" y="217"/>
                  </a:cubicBezTo>
                  <a:cubicBezTo>
                    <a:pt x="610" y="222"/>
                    <a:pt x="615" y="217"/>
                    <a:pt x="616" y="219"/>
                  </a:cubicBezTo>
                  <a:cubicBezTo>
                    <a:pt x="619" y="222"/>
                    <a:pt x="607" y="225"/>
                    <a:pt x="610" y="222"/>
                  </a:cubicBezTo>
                  <a:cubicBezTo>
                    <a:pt x="612" y="220"/>
                    <a:pt x="609" y="221"/>
                    <a:pt x="608" y="220"/>
                  </a:cubicBezTo>
                  <a:cubicBezTo>
                    <a:pt x="607" y="219"/>
                    <a:pt x="609" y="219"/>
                    <a:pt x="608" y="217"/>
                  </a:cubicBezTo>
                  <a:cubicBezTo>
                    <a:pt x="607" y="215"/>
                    <a:pt x="603" y="216"/>
                    <a:pt x="605" y="213"/>
                  </a:cubicBezTo>
                  <a:cubicBezTo>
                    <a:pt x="606" y="209"/>
                    <a:pt x="600" y="214"/>
                    <a:pt x="600" y="214"/>
                  </a:cubicBezTo>
                  <a:cubicBezTo>
                    <a:pt x="599" y="216"/>
                    <a:pt x="604" y="217"/>
                    <a:pt x="605" y="219"/>
                  </a:cubicBezTo>
                  <a:cubicBezTo>
                    <a:pt x="607" y="222"/>
                    <a:pt x="604" y="223"/>
                    <a:pt x="606" y="225"/>
                  </a:cubicBezTo>
                  <a:cubicBezTo>
                    <a:pt x="607" y="226"/>
                    <a:pt x="608" y="224"/>
                    <a:pt x="610" y="226"/>
                  </a:cubicBezTo>
                  <a:cubicBezTo>
                    <a:pt x="611" y="226"/>
                    <a:pt x="610" y="228"/>
                    <a:pt x="612" y="228"/>
                  </a:cubicBezTo>
                  <a:cubicBezTo>
                    <a:pt x="616" y="229"/>
                    <a:pt x="612" y="230"/>
                    <a:pt x="612" y="232"/>
                  </a:cubicBezTo>
                  <a:cubicBezTo>
                    <a:pt x="612" y="232"/>
                    <a:pt x="616" y="237"/>
                    <a:pt x="613" y="238"/>
                  </a:cubicBezTo>
                  <a:cubicBezTo>
                    <a:pt x="612" y="238"/>
                    <a:pt x="613" y="234"/>
                    <a:pt x="610" y="235"/>
                  </a:cubicBezTo>
                  <a:cubicBezTo>
                    <a:pt x="608" y="235"/>
                    <a:pt x="609" y="237"/>
                    <a:pt x="607" y="238"/>
                  </a:cubicBezTo>
                  <a:cubicBezTo>
                    <a:pt x="605" y="238"/>
                    <a:pt x="603" y="236"/>
                    <a:pt x="601" y="236"/>
                  </a:cubicBezTo>
                  <a:cubicBezTo>
                    <a:pt x="600" y="237"/>
                    <a:pt x="598" y="237"/>
                    <a:pt x="601" y="236"/>
                  </a:cubicBezTo>
                  <a:cubicBezTo>
                    <a:pt x="602" y="236"/>
                    <a:pt x="603" y="236"/>
                    <a:pt x="603" y="236"/>
                  </a:cubicBezTo>
                  <a:cubicBezTo>
                    <a:pt x="604" y="235"/>
                    <a:pt x="602" y="232"/>
                    <a:pt x="601" y="231"/>
                  </a:cubicBezTo>
                  <a:cubicBezTo>
                    <a:pt x="602" y="231"/>
                    <a:pt x="597" y="229"/>
                    <a:pt x="598" y="229"/>
                  </a:cubicBezTo>
                  <a:cubicBezTo>
                    <a:pt x="602" y="227"/>
                    <a:pt x="603" y="231"/>
                    <a:pt x="604" y="231"/>
                  </a:cubicBezTo>
                  <a:cubicBezTo>
                    <a:pt x="605" y="231"/>
                    <a:pt x="606" y="229"/>
                    <a:pt x="606" y="228"/>
                  </a:cubicBezTo>
                  <a:cubicBezTo>
                    <a:pt x="606" y="226"/>
                    <a:pt x="605" y="228"/>
                    <a:pt x="604" y="227"/>
                  </a:cubicBezTo>
                  <a:cubicBezTo>
                    <a:pt x="604" y="226"/>
                    <a:pt x="605" y="225"/>
                    <a:pt x="605" y="224"/>
                  </a:cubicBezTo>
                  <a:cubicBezTo>
                    <a:pt x="602" y="224"/>
                    <a:pt x="599" y="229"/>
                    <a:pt x="595" y="229"/>
                  </a:cubicBezTo>
                  <a:cubicBezTo>
                    <a:pt x="594" y="230"/>
                    <a:pt x="590" y="228"/>
                    <a:pt x="590" y="228"/>
                  </a:cubicBezTo>
                  <a:cubicBezTo>
                    <a:pt x="589" y="228"/>
                    <a:pt x="587" y="228"/>
                    <a:pt x="588" y="230"/>
                  </a:cubicBezTo>
                  <a:cubicBezTo>
                    <a:pt x="588" y="230"/>
                    <a:pt x="591" y="230"/>
                    <a:pt x="591" y="230"/>
                  </a:cubicBezTo>
                  <a:cubicBezTo>
                    <a:pt x="593" y="233"/>
                    <a:pt x="589" y="231"/>
                    <a:pt x="590" y="233"/>
                  </a:cubicBezTo>
                  <a:cubicBezTo>
                    <a:pt x="591" y="235"/>
                    <a:pt x="592" y="233"/>
                    <a:pt x="592" y="233"/>
                  </a:cubicBezTo>
                  <a:cubicBezTo>
                    <a:pt x="594" y="233"/>
                    <a:pt x="596" y="235"/>
                    <a:pt x="597" y="233"/>
                  </a:cubicBezTo>
                  <a:cubicBezTo>
                    <a:pt x="598" y="232"/>
                    <a:pt x="597" y="230"/>
                    <a:pt x="598" y="232"/>
                  </a:cubicBezTo>
                  <a:cubicBezTo>
                    <a:pt x="598" y="232"/>
                    <a:pt x="599" y="236"/>
                    <a:pt x="598" y="237"/>
                  </a:cubicBezTo>
                  <a:cubicBezTo>
                    <a:pt x="597" y="239"/>
                    <a:pt x="596" y="237"/>
                    <a:pt x="596" y="239"/>
                  </a:cubicBezTo>
                  <a:cubicBezTo>
                    <a:pt x="596" y="239"/>
                    <a:pt x="598" y="242"/>
                    <a:pt x="595" y="242"/>
                  </a:cubicBezTo>
                  <a:cubicBezTo>
                    <a:pt x="592" y="241"/>
                    <a:pt x="594" y="239"/>
                    <a:pt x="592" y="240"/>
                  </a:cubicBezTo>
                  <a:cubicBezTo>
                    <a:pt x="591" y="241"/>
                    <a:pt x="593" y="241"/>
                    <a:pt x="593" y="241"/>
                  </a:cubicBezTo>
                  <a:cubicBezTo>
                    <a:pt x="594" y="242"/>
                    <a:pt x="592" y="244"/>
                    <a:pt x="593" y="245"/>
                  </a:cubicBezTo>
                  <a:cubicBezTo>
                    <a:pt x="593" y="246"/>
                    <a:pt x="595" y="246"/>
                    <a:pt x="596" y="247"/>
                  </a:cubicBezTo>
                  <a:cubicBezTo>
                    <a:pt x="596" y="247"/>
                    <a:pt x="594" y="248"/>
                    <a:pt x="595" y="249"/>
                  </a:cubicBezTo>
                  <a:cubicBezTo>
                    <a:pt x="595" y="252"/>
                    <a:pt x="597" y="249"/>
                    <a:pt x="598" y="251"/>
                  </a:cubicBezTo>
                  <a:cubicBezTo>
                    <a:pt x="598" y="253"/>
                    <a:pt x="597" y="257"/>
                    <a:pt x="596" y="254"/>
                  </a:cubicBezTo>
                  <a:cubicBezTo>
                    <a:pt x="596" y="253"/>
                    <a:pt x="594" y="252"/>
                    <a:pt x="592" y="253"/>
                  </a:cubicBezTo>
                  <a:cubicBezTo>
                    <a:pt x="588" y="254"/>
                    <a:pt x="592" y="258"/>
                    <a:pt x="595" y="257"/>
                  </a:cubicBezTo>
                  <a:cubicBezTo>
                    <a:pt x="596" y="256"/>
                    <a:pt x="595" y="259"/>
                    <a:pt x="595" y="259"/>
                  </a:cubicBezTo>
                  <a:cubicBezTo>
                    <a:pt x="594" y="259"/>
                    <a:pt x="592" y="258"/>
                    <a:pt x="591" y="258"/>
                  </a:cubicBezTo>
                  <a:cubicBezTo>
                    <a:pt x="589" y="258"/>
                    <a:pt x="589" y="259"/>
                    <a:pt x="588" y="259"/>
                  </a:cubicBezTo>
                  <a:cubicBezTo>
                    <a:pt x="588" y="259"/>
                    <a:pt x="586" y="256"/>
                    <a:pt x="585" y="257"/>
                  </a:cubicBezTo>
                  <a:cubicBezTo>
                    <a:pt x="586" y="257"/>
                    <a:pt x="586" y="260"/>
                    <a:pt x="585" y="260"/>
                  </a:cubicBezTo>
                  <a:cubicBezTo>
                    <a:pt x="584" y="260"/>
                    <a:pt x="586" y="259"/>
                    <a:pt x="584" y="257"/>
                  </a:cubicBezTo>
                  <a:cubicBezTo>
                    <a:pt x="584" y="257"/>
                    <a:pt x="580" y="257"/>
                    <a:pt x="580" y="257"/>
                  </a:cubicBezTo>
                  <a:cubicBezTo>
                    <a:pt x="578" y="258"/>
                    <a:pt x="584" y="260"/>
                    <a:pt x="585" y="260"/>
                  </a:cubicBezTo>
                  <a:cubicBezTo>
                    <a:pt x="585" y="261"/>
                    <a:pt x="583" y="261"/>
                    <a:pt x="585" y="262"/>
                  </a:cubicBezTo>
                  <a:cubicBezTo>
                    <a:pt x="586" y="262"/>
                    <a:pt x="593" y="261"/>
                    <a:pt x="594" y="263"/>
                  </a:cubicBezTo>
                  <a:cubicBezTo>
                    <a:pt x="595" y="265"/>
                    <a:pt x="592" y="264"/>
                    <a:pt x="592" y="266"/>
                  </a:cubicBezTo>
                  <a:cubicBezTo>
                    <a:pt x="592" y="268"/>
                    <a:pt x="593" y="267"/>
                    <a:pt x="594" y="268"/>
                  </a:cubicBezTo>
                  <a:cubicBezTo>
                    <a:pt x="594" y="269"/>
                    <a:pt x="593" y="270"/>
                    <a:pt x="594" y="271"/>
                  </a:cubicBezTo>
                  <a:cubicBezTo>
                    <a:pt x="594" y="272"/>
                    <a:pt x="595" y="272"/>
                    <a:pt x="596" y="273"/>
                  </a:cubicBezTo>
                  <a:cubicBezTo>
                    <a:pt x="596" y="274"/>
                    <a:pt x="595" y="278"/>
                    <a:pt x="598" y="277"/>
                  </a:cubicBezTo>
                  <a:cubicBezTo>
                    <a:pt x="601" y="276"/>
                    <a:pt x="598" y="279"/>
                    <a:pt x="599" y="280"/>
                  </a:cubicBezTo>
                  <a:cubicBezTo>
                    <a:pt x="600" y="282"/>
                    <a:pt x="605" y="283"/>
                    <a:pt x="607" y="283"/>
                  </a:cubicBezTo>
                  <a:cubicBezTo>
                    <a:pt x="607" y="283"/>
                    <a:pt x="610" y="283"/>
                    <a:pt x="610" y="283"/>
                  </a:cubicBezTo>
                  <a:cubicBezTo>
                    <a:pt x="611" y="280"/>
                    <a:pt x="606" y="280"/>
                    <a:pt x="605" y="280"/>
                  </a:cubicBezTo>
                  <a:cubicBezTo>
                    <a:pt x="603" y="278"/>
                    <a:pt x="605" y="270"/>
                    <a:pt x="603" y="270"/>
                  </a:cubicBezTo>
                  <a:cubicBezTo>
                    <a:pt x="602" y="269"/>
                    <a:pt x="601" y="272"/>
                    <a:pt x="600" y="271"/>
                  </a:cubicBezTo>
                  <a:cubicBezTo>
                    <a:pt x="600" y="271"/>
                    <a:pt x="598" y="268"/>
                    <a:pt x="599" y="267"/>
                  </a:cubicBezTo>
                  <a:cubicBezTo>
                    <a:pt x="599" y="267"/>
                    <a:pt x="600" y="267"/>
                    <a:pt x="600" y="267"/>
                  </a:cubicBezTo>
                  <a:cubicBezTo>
                    <a:pt x="599" y="266"/>
                    <a:pt x="598" y="266"/>
                    <a:pt x="597" y="265"/>
                  </a:cubicBezTo>
                  <a:cubicBezTo>
                    <a:pt x="597" y="265"/>
                    <a:pt x="598" y="264"/>
                    <a:pt x="598" y="263"/>
                  </a:cubicBezTo>
                  <a:cubicBezTo>
                    <a:pt x="597" y="263"/>
                    <a:pt x="595" y="262"/>
                    <a:pt x="595" y="263"/>
                  </a:cubicBezTo>
                  <a:cubicBezTo>
                    <a:pt x="595" y="261"/>
                    <a:pt x="597" y="262"/>
                    <a:pt x="597" y="262"/>
                  </a:cubicBezTo>
                  <a:cubicBezTo>
                    <a:pt x="598" y="260"/>
                    <a:pt x="597" y="257"/>
                    <a:pt x="598" y="256"/>
                  </a:cubicBezTo>
                  <a:cubicBezTo>
                    <a:pt x="599" y="255"/>
                    <a:pt x="598" y="258"/>
                    <a:pt x="599" y="258"/>
                  </a:cubicBezTo>
                  <a:cubicBezTo>
                    <a:pt x="601" y="259"/>
                    <a:pt x="602" y="255"/>
                    <a:pt x="603" y="256"/>
                  </a:cubicBezTo>
                  <a:cubicBezTo>
                    <a:pt x="603" y="256"/>
                    <a:pt x="604" y="261"/>
                    <a:pt x="602" y="260"/>
                  </a:cubicBezTo>
                  <a:cubicBezTo>
                    <a:pt x="599" y="259"/>
                    <a:pt x="597" y="268"/>
                    <a:pt x="603" y="264"/>
                  </a:cubicBezTo>
                  <a:cubicBezTo>
                    <a:pt x="605" y="262"/>
                    <a:pt x="606" y="260"/>
                    <a:pt x="606" y="263"/>
                  </a:cubicBezTo>
                  <a:cubicBezTo>
                    <a:pt x="606" y="265"/>
                    <a:pt x="607" y="264"/>
                    <a:pt x="606" y="266"/>
                  </a:cubicBezTo>
                  <a:cubicBezTo>
                    <a:pt x="605" y="267"/>
                    <a:pt x="604" y="265"/>
                    <a:pt x="604" y="267"/>
                  </a:cubicBezTo>
                  <a:cubicBezTo>
                    <a:pt x="604" y="268"/>
                    <a:pt x="605" y="267"/>
                    <a:pt x="606" y="270"/>
                  </a:cubicBezTo>
                  <a:cubicBezTo>
                    <a:pt x="606" y="272"/>
                    <a:pt x="604" y="275"/>
                    <a:pt x="608" y="275"/>
                  </a:cubicBezTo>
                  <a:cubicBezTo>
                    <a:pt x="610" y="275"/>
                    <a:pt x="609" y="271"/>
                    <a:pt x="611" y="271"/>
                  </a:cubicBezTo>
                  <a:cubicBezTo>
                    <a:pt x="613" y="270"/>
                    <a:pt x="615" y="273"/>
                    <a:pt x="616" y="270"/>
                  </a:cubicBezTo>
                  <a:cubicBezTo>
                    <a:pt x="617" y="268"/>
                    <a:pt x="613" y="267"/>
                    <a:pt x="614" y="267"/>
                  </a:cubicBezTo>
                  <a:cubicBezTo>
                    <a:pt x="611" y="266"/>
                    <a:pt x="610" y="274"/>
                    <a:pt x="610" y="269"/>
                  </a:cubicBezTo>
                  <a:cubicBezTo>
                    <a:pt x="610" y="267"/>
                    <a:pt x="609" y="268"/>
                    <a:pt x="609" y="266"/>
                  </a:cubicBezTo>
                  <a:cubicBezTo>
                    <a:pt x="609" y="266"/>
                    <a:pt x="612" y="262"/>
                    <a:pt x="611" y="263"/>
                  </a:cubicBezTo>
                  <a:cubicBezTo>
                    <a:pt x="614" y="262"/>
                    <a:pt x="611" y="267"/>
                    <a:pt x="610" y="267"/>
                  </a:cubicBezTo>
                  <a:cubicBezTo>
                    <a:pt x="612" y="268"/>
                    <a:pt x="613" y="265"/>
                    <a:pt x="614" y="265"/>
                  </a:cubicBezTo>
                  <a:cubicBezTo>
                    <a:pt x="616" y="265"/>
                    <a:pt x="618" y="266"/>
                    <a:pt x="618" y="266"/>
                  </a:cubicBezTo>
                  <a:cubicBezTo>
                    <a:pt x="619" y="266"/>
                    <a:pt x="620" y="263"/>
                    <a:pt x="621" y="264"/>
                  </a:cubicBezTo>
                  <a:cubicBezTo>
                    <a:pt x="622" y="265"/>
                    <a:pt x="620" y="266"/>
                    <a:pt x="620" y="266"/>
                  </a:cubicBezTo>
                  <a:cubicBezTo>
                    <a:pt x="619" y="268"/>
                    <a:pt x="621" y="267"/>
                    <a:pt x="621" y="267"/>
                  </a:cubicBezTo>
                  <a:cubicBezTo>
                    <a:pt x="621" y="267"/>
                    <a:pt x="619" y="276"/>
                    <a:pt x="620" y="277"/>
                  </a:cubicBezTo>
                  <a:cubicBezTo>
                    <a:pt x="622" y="278"/>
                    <a:pt x="626" y="275"/>
                    <a:pt x="627" y="274"/>
                  </a:cubicBezTo>
                  <a:cubicBezTo>
                    <a:pt x="628" y="273"/>
                    <a:pt x="626" y="268"/>
                    <a:pt x="629" y="269"/>
                  </a:cubicBezTo>
                  <a:cubicBezTo>
                    <a:pt x="629" y="269"/>
                    <a:pt x="628" y="271"/>
                    <a:pt x="628" y="271"/>
                  </a:cubicBezTo>
                  <a:cubicBezTo>
                    <a:pt x="628" y="272"/>
                    <a:pt x="631" y="275"/>
                    <a:pt x="628" y="276"/>
                  </a:cubicBezTo>
                  <a:cubicBezTo>
                    <a:pt x="624" y="276"/>
                    <a:pt x="630" y="278"/>
                    <a:pt x="630" y="278"/>
                  </a:cubicBezTo>
                  <a:cubicBezTo>
                    <a:pt x="631" y="279"/>
                    <a:pt x="628" y="280"/>
                    <a:pt x="628" y="280"/>
                  </a:cubicBezTo>
                  <a:cubicBezTo>
                    <a:pt x="628" y="282"/>
                    <a:pt x="637" y="283"/>
                    <a:pt x="632" y="285"/>
                  </a:cubicBezTo>
                  <a:cubicBezTo>
                    <a:pt x="630" y="286"/>
                    <a:pt x="631" y="289"/>
                    <a:pt x="630" y="289"/>
                  </a:cubicBezTo>
                  <a:cubicBezTo>
                    <a:pt x="629" y="291"/>
                    <a:pt x="626" y="288"/>
                    <a:pt x="626" y="287"/>
                  </a:cubicBezTo>
                  <a:cubicBezTo>
                    <a:pt x="626" y="285"/>
                    <a:pt x="631" y="289"/>
                    <a:pt x="628" y="284"/>
                  </a:cubicBezTo>
                  <a:cubicBezTo>
                    <a:pt x="627" y="283"/>
                    <a:pt x="625" y="282"/>
                    <a:pt x="624" y="284"/>
                  </a:cubicBezTo>
                  <a:cubicBezTo>
                    <a:pt x="624" y="284"/>
                    <a:pt x="624" y="286"/>
                    <a:pt x="624" y="286"/>
                  </a:cubicBezTo>
                  <a:cubicBezTo>
                    <a:pt x="623" y="286"/>
                    <a:pt x="617" y="279"/>
                    <a:pt x="618" y="286"/>
                  </a:cubicBezTo>
                  <a:cubicBezTo>
                    <a:pt x="618" y="286"/>
                    <a:pt x="619" y="288"/>
                    <a:pt x="619" y="287"/>
                  </a:cubicBezTo>
                  <a:cubicBezTo>
                    <a:pt x="619" y="287"/>
                    <a:pt x="617" y="288"/>
                    <a:pt x="616" y="288"/>
                  </a:cubicBezTo>
                  <a:cubicBezTo>
                    <a:pt x="616" y="287"/>
                    <a:pt x="617" y="285"/>
                    <a:pt x="616" y="285"/>
                  </a:cubicBezTo>
                  <a:cubicBezTo>
                    <a:pt x="613" y="284"/>
                    <a:pt x="614" y="287"/>
                    <a:pt x="612" y="289"/>
                  </a:cubicBezTo>
                  <a:cubicBezTo>
                    <a:pt x="612" y="290"/>
                    <a:pt x="608" y="293"/>
                    <a:pt x="611" y="294"/>
                  </a:cubicBezTo>
                  <a:cubicBezTo>
                    <a:pt x="611" y="295"/>
                    <a:pt x="613" y="293"/>
                    <a:pt x="613" y="293"/>
                  </a:cubicBezTo>
                  <a:cubicBezTo>
                    <a:pt x="613" y="293"/>
                    <a:pt x="615" y="294"/>
                    <a:pt x="616" y="294"/>
                  </a:cubicBezTo>
                  <a:cubicBezTo>
                    <a:pt x="616" y="294"/>
                    <a:pt x="620" y="292"/>
                    <a:pt x="621" y="294"/>
                  </a:cubicBezTo>
                  <a:cubicBezTo>
                    <a:pt x="621" y="295"/>
                    <a:pt x="618" y="296"/>
                    <a:pt x="617" y="297"/>
                  </a:cubicBezTo>
                  <a:cubicBezTo>
                    <a:pt x="615" y="297"/>
                    <a:pt x="614" y="299"/>
                    <a:pt x="614" y="299"/>
                  </a:cubicBezTo>
                  <a:cubicBezTo>
                    <a:pt x="611" y="300"/>
                    <a:pt x="610" y="297"/>
                    <a:pt x="610" y="301"/>
                  </a:cubicBezTo>
                  <a:cubicBezTo>
                    <a:pt x="610" y="305"/>
                    <a:pt x="610" y="303"/>
                    <a:pt x="606" y="303"/>
                  </a:cubicBezTo>
                  <a:cubicBezTo>
                    <a:pt x="606" y="303"/>
                    <a:pt x="604" y="303"/>
                    <a:pt x="603" y="303"/>
                  </a:cubicBezTo>
                  <a:cubicBezTo>
                    <a:pt x="603" y="303"/>
                    <a:pt x="607" y="300"/>
                    <a:pt x="606" y="301"/>
                  </a:cubicBezTo>
                  <a:cubicBezTo>
                    <a:pt x="607" y="300"/>
                    <a:pt x="603" y="300"/>
                    <a:pt x="602" y="299"/>
                  </a:cubicBezTo>
                  <a:cubicBezTo>
                    <a:pt x="602" y="299"/>
                    <a:pt x="602" y="297"/>
                    <a:pt x="600" y="298"/>
                  </a:cubicBezTo>
                  <a:cubicBezTo>
                    <a:pt x="598" y="298"/>
                    <a:pt x="602" y="298"/>
                    <a:pt x="601" y="300"/>
                  </a:cubicBezTo>
                  <a:cubicBezTo>
                    <a:pt x="601" y="302"/>
                    <a:pt x="594" y="309"/>
                    <a:pt x="592" y="305"/>
                  </a:cubicBezTo>
                  <a:cubicBezTo>
                    <a:pt x="592" y="304"/>
                    <a:pt x="595" y="303"/>
                    <a:pt x="595" y="301"/>
                  </a:cubicBezTo>
                  <a:cubicBezTo>
                    <a:pt x="595" y="299"/>
                    <a:pt x="592" y="299"/>
                    <a:pt x="592" y="296"/>
                  </a:cubicBezTo>
                  <a:cubicBezTo>
                    <a:pt x="592" y="292"/>
                    <a:pt x="591" y="295"/>
                    <a:pt x="594" y="296"/>
                  </a:cubicBezTo>
                  <a:cubicBezTo>
                    <a:pt x="598" y="297"/>
                    <a:pt x="597" y="290"/>
                    <a:pt x="599" y="290"/>
                  </a:cubicBezTo>
                  <a:cubicBezTo>
                    <a:pt x="601" y="290"/>
                    <a:pt x="601" y="293"/>
                    <a:pt x="602" y="293"/>
                  </a:cubicBezTo>
                  <a:cubicBezTo>
                    <a:pt x="603" y="296"/>
                    <a:pt x="607" y="296"/>
                    <a:pt x="605" y="291"/>
                  </a:cubicBezTo>
                  <a:cubicBezTo>
                    <a:pt x="605" y="290"/>
                    <a:pt x="601" y="289"/>
                    <a:pt x="602" y="287"/>
                  </a:cubicBezTo>
                  <a:cubicBezTo>
                    <a:pt x="603" y="285"/>
                    <a:pt x="605" y="287"/>
                    <a:pt x="605" y="286"/>
                  </a:cubicBezTo>
                  <a:cubicBezTo>
                    <a:pt x="604" y="285"/>
                    <a:pt x="598" y="280"/>
                    <a:pt x="595" y="282"/>
                  </a:cubicBezTo>
                  <a:cubicBezTo>
                    <a:pt x="595" y="283"/>
                    <a:pt x="598" y="285"/>
                    <a:pt x="598" y="286"/>
                  </a:cubicBezTo>
                  <a:cubicBezTo>
                    <a:pt x="598" y="288"/>
                    <a:pt x="595" y="290"/>
                    <a:pt x="595" y="289"/>
                  </a:cubicBezTo>
                  <a:cubicBezTo>
                    <a:pt x="594" y="288"/>
                    <a:pt x="597" y="285"/>
                    <a:pt x="597" y="285"/>
                  </a:cubicBezTo>
                  <a:cubicBezTo>
                    <a:pt x="596" y="285"/>
                    <a:pt x="587" y="290"/>
                    <a:pt x="593" y="286"/>
                  </a:cubicBezTo>
                  <a:cubicBezTo>
                    <a:pt x="594" y="285"/>
                    <a:pt x="596" y="283"/>
                    <a:pt x="592" y="283"/>
                  </a:cubicBezTo>
                  <a:cubicBezTo>
                    <a:pt x="589" y="283"/>
                    <a:pt x="590" y="286"/>
                    <a:pt x="588" y="287"/>
                  </a:cubicBezTo>
                  <a:cubicBezTo>
                    <a:pt x="588" y="287"/>
                    <a:pt x="587" y="285"/>
                    <a:pt x="586" y="285"/>
                  </a:cubicBezTo>
                  <a:cubicBezTo>
                    <a:pt x="585" y="285"/>
                    <a:pt x="585" y="290"/>
                    <a:pt x="585" y="290"/>
                  </a:cubicBezTo>
                  <a:cubicBezTo>
                    <a:pt x="584" y="291"/>
                    <a:pt x="582" y="288"/>
                    <a:pt x="581" y="290"/>
                  </a:cubicBezTo>
                  <a:cubicBezTo>
                    <a:pt x="579" y="294"/>
                    <a:pt x="585" y="293"/>
                    <a:pt x="586" y="291"/>
                  </a:cubicBezTo>
                  <a:cubicBezTo>
                    <a:pt x="587" y="290"/>
                    <a:pt x="586" y="288"/>
                    <a:pt x="588" y="288"/>
                  </a:cubicBezTo>
                  <a:cubicBezTo>
                    <a:pt x="588" y="288"/>
                    <a:pt x="590" y="290"/>
                    <a:pt x="590" y="291"/>
                  </a:cubicBezTo>
                  <a:cubicBezTo>
                    <a:pt x="589" y="293"/>
                    <a:pt x="586" y="291"/>
                    <a:pt x="586" y="294"/>
                  </a:cubicBezTo>
                  <a:cubicBezTo>
                    <a:pt x="586" y="295"/>
                    <a:pt x="590" y="299"/>
                    <a:pt x="588" y="299"/>
                  </a:cubicBezTo>
                  <a:cubicBezTo>
                    <a:pt x="587" y="300"/>
                    <a:pt x="586" y="299"/>
                    <a:pt x="585" y="300"/>
                  </a:cubicBezTo>
                  <a:cubicBezTo>
                    <a:pt x="583" y="301"/>
                    <a:pt x="582" y="304"/>
                    <a:pt x="582" y="304"/>
                  </a:cubicBezTo>
                  <a:cubicBezTo>
                    <a:pt x="585" y="308"/>
                    <a:pt x="576" y="304"/>
                    <a:pt x="576" y="305"/>
                  </a:cubicBezTo>
                  <a:cubicBezTo>
                    <a:pt x="576" y="303"/>
                    <a:pt x="578" y="304"/>
                    <a:pt x="581" y="301"/>
                  </a:cubicBezTo>
                  <a:cubicBezTo>
                    <a:pt x="584" y="298"/>
                    <a:pt x="575" y="297"/>
                    <a:pt x="574" y="299"/>
                  </a:cubicBezTo>
                  <a:cubicBezTo>
                    <a:pt x="573" y="303"/>
                    <a:pt x="574" y="300"/>
                    <a:pt x="572" y="300"/>
                  </a:cubicBezTo>
                  <a:cubicBezTo>
                    <a:pt x="569" y="301"/>
                    <a:pt x="571" y="305"/>
                    <a:pt x="569" y="306"/>
                  </a:cubicBezTo>
                  <a:cubicBezTo>
                    <a:pt x="568" y="306"/>
                    <a:pt x="567" y="308"/>
                    <a:pt x="569" y="309"/>
                  </a:cubicBezTo>
                  <a:cubicBezTo>
                    <a:pt x="572" y="311"/>
                    <a:pt x="576" y="306"/>
                    <a:pt x="577" y="309"/>
                  </a:cubicBezTo>
                  <a:cubicBezTo>
                    <a:pt x="578" y="310"/>
                    <a:pt x="579" y="310"/>
                    <a:pt x="579" y="310"/>
                  </a:cubicBezTo>
                  <a:cubicBezTo>
                    <a:pt x="580" y="312"/>
                    <a:pt x="578" y="312"/>
                    <a:pt x="580" y="313"/>
                  </a:cubicBezTo>
                  <a:cubicBezTo>
                    <a:pt x="582" y="314"/>
                    <a:pt x="582" y="310"/>
                    <a:pt x="584" y="312"/>
                  </a:cubicBezTo>
                  <a:cubicBezTo>
                    <a:pt x="583" y="311"/>
                    <a:pt x="585" y="314"/>
                    <a:pt x="585" y="314"/>
                  </a:cubicBezTo>
                  <a:cubicBezTo>
                    <a:pt x="585" y="314"/>
                    <a:pt x="582" y="313"/>
                    <a:pt x="583" y="313"/>
                  </a:cubicBezTo>
                  <a:cubicBezTo>
                    <a:pt x="581" y="313"/>
                    <a:pt x="581" y="317"/>
                    <a:pt x="580" y="317"/>
                  </a:cubicBezTo>
                  <a:cubicBezTo>
                    <a:pt x="578" y="318"/>
                    <a:pt x="580" y="316"/>
                    <a:pt x="578" y="315"/>
                  </a:cubicBezTo>
                  <a:cubicBezTo>
                    <a:pt x="576" y="315"/>
                    <a:pt x="578" y="317"/>
                    <a:pt x="577" y="318"/>
                  </a:cubicBezTo>
                  <a:cubicBezTo>
                    <a:pt x="578" y="317"/>
                    <a:pt x="569" y="316"/>
                    <a:pt x="570" y="316"/>
                  </a:cubicBezTo>
                  <a:cubicBezTo>
                    <a:pt x="568" y="314"/>
                    <a:pt x="575" y="315"/>
                    <a:pt x="574" y="313"/>
                  </a:cubicBezTo>
                  <a:cubicBezTo>
                    <a:pt x="574" y="313"/>
                    <a:pt x="572" y="312"/>
                    <a:pt x="569" y="313"/>
                  </a:cubicBezTo>
                  <a:cubicBezTo>
                    <a:pt x="566" y="314"/>
                    <a:pt x="567" y="317"/>
                    <a:pt x="565" y="317"/>
                  </a:cubicBezTo>
                  <a:cubicBezTo>
                    <a:pt x="565" y="317"/>
                    <a:pt x="563" y="316"/>
                    <a:pt x="563" y="316"/>
                  </a:cubicBezTo>
                  <a:cubicBezTo>
                    <a:pt x="562" y="315"/>
                    <a:pt x="558" y="317"/>
                    <a:pt x="559" y="319"/>
                  </a:cubicBezTo>
                  <a:cubicBezTo>
                    <a:pt x="560" y="323"/>
                    <a:pt x="554" y="319"/>
                    <a:pt x="554" y="319"/>
                  </a:cubicBezTo>
                  <a:cubicBezTo>
                    <a:pt x="554" y="318"/>
                    <a:pt x="557" y="318"/>
                    <a:pt x="556" y="318"/>
                  </a:cubicBezTo>
                  <a:cubicBezTo>
                    <a:pt x="557" y="317"/>
                    <a:pt x="557" y="312"/>
                    <a:pt x="556" y="311"/>
                  </a:cubicBezTo>
                  <a:cubicBezTo>
                    <a:pt x="554" y="311"/>
                    <a:pt x="555" y="315"/>
                    <a:pt x="555" y="315"/>
                  </a:cubicBezTo>
                  <a:cubicBezTo>
                    <a:pt x="554" y="316"/>
                    <a:pt x="554" y="315"/>
                    <a:pt x="553" y="316"/>
                  </a:cubicBezTo>
                  <a:cubicBezTo>
                    <a:pt x="552" y="318"/>
                    <a:pt x="554" y="318"/>
                    <a:pt x="552" y="319"/>
                  </a:cubicBezTo>
                  <a:cubicBezTo>
                    <a:pt x="550" y="319"/>
                    <a:pt x="551" y="316"/>
                    <a:pt x="549" y="316"/>
                  </a:cubicBezTo>
                  <a:cubicBezTo>
                    <a:pt x="548" y="316"/>
                    <a:pt x="548" y="320"/>
                    <a:pt x="546" y="322"/>
                  </a:cubicBezTo>
                  <a:cubicBezTo>
                    <a:pt x="545" y="324"/>
                    <a:pt x="543" y="324"/>
                    <a:pt x="544" y="326"/>
                  </a:cubicBezTo>
                  <a:cubicBezTo>
                    <a:pt x="545" y="327"/>
                    <a:pt x="545" y="327"/>
                    <a:pt x="547" y="327"/>
                  </a:cubicBezTo>
                  <a:cubicBezTo>
                    <a:pt x="548" y="327"/>
                    <a:pt x="547" y="325"/>
                    <a:pt x="547" y="324"/>
                  </a:cubicBezTo>
                  <a:cubicBezTo>
                    <a:pt x="548" y="323"/>
                    <a:pt x="549" y="324"/>
                    <a:pt x="551" y="323"/>
                  </a:cubicBezTo>
                  <a:cubicBezTo>
                    <a:pt x="552" y="323"/>
                    <a:pt x="553" y="321"/>
                    <a:pt x="556" y="322"/>
                  </a:cubicBezTo>
                  <a:cubicBezTo>
                    <a:pt x="558" y="322"/>
                    <a:pt x="558" y="324"/>
                    <a:pt x="559" y="325"/>
                  </a:cubicBezTo>
                  <a:cubicBezTo>
                    <a:pt x="560" y="325"/>
                    <a:pt x="562" y="324"/>
                    <a:pt x="562" y="324"/>
                  </a:cubicBezTo>
                  <a:cubicBezTo>
                    <a:pt x="564" y="325"/>
                    <a:pt x="564" y="326"/>
                    <a:pt x="565" y="327"/>
                  </a:cubicBezTo>
                  <a:cubicBezTo>
                    <a:pt x="565" y="327"/>
                    <a:pt x="568" y="328"/>
                    <a:pt x="567" y="330"/>
                  </a:cubicBezTo>
                  <a:cubicBezTo>
                    <a:pt x="567" y="330"/>
                    <a:pt x="564" y="327"/>
                    <a:pt x="563" y="329"/>
                  </a:cubicBezTo>
                  <a:cubicBezTo>
                    <a:pt x="563" y="329"/>
                    <a:pt x="565" y="332"/>
                    <a:pt x="566" y="333"/>
                  </a:cubicBezTo>
                  <a:cubicBezTo>
                    <a:pt x="567" y="334"/>
                    <a:pt x="566" y="338"/>
                    <a:pt x="564" y="337"/>
                  </a:cubicBezTo>
                  <a:cubicBezTo>
                    <a:pt x="564" y="337"/>
                    <a:pt x="564" y="335"/>
                    <a:pt x="564" y="335"/>
                  </a:cubicBezTo>
                  <a:cubicBezTo>
                    <a:pt x="564" y="332"/>
                    <a:pt x="561" y="330"/>
                    <a:pt x="558" y="331"/>
                  </a:cubicBezTo>
                  <a:cubicBezTo>
                    <a:pt x="557" y="332"/>
                    <a:pt x="557" y="334"/>
                    <a:pt x="555" y="334"/>
                  </a:cubicBezTo>
                  <a:cubicBezTo>
                    <a:pt x="555" y="335"/>
                    <a:pt x="547" y="334"/>
                    <a:pt x="546" y="334"/>
                  </a:cubicBezTo>
                  <a:cubicBezTo>
                    <a:pt x="545" y="334"/>
                    <a:pt x="545" y="332"/>
                    <a:pt x="544" y="332"/>
                  </a:cubicBezTo>
                  <a:cubicBezTo>
                    <a:pt x="542" y="331"/>
                    <a:pt x="538" y="332"/>
                    <a:pt x="537" y="333"/>
                  </a:cubicBezTo>
                  <a:cubicBezTo>
                    <a:pt x="536" y="334"/>
                    <a:pt x="537" y="335"/>
                    <a:pt x="536" y="335"/>
                  </a:cubicBezTo>
                  <a:cubicBezTo>
                    <a:pt x="536" y="336"/>
                    <a:pt x="533" y="339"/>
                    <a:pt x="537" y="339"/>
                  </a:cubicBezTo>
                  <a:cubicBezTo>
                    <a:pt x="539" y="339"/>
                    <a:pt x="542" y="332"/>
                    <a:pt x="545" y="335"/>
                  </a:cubicBezTo>
                  <a:cubicBezTo>
                    <a:pt x="545" y="335"/>
                    <a:pt x="544" y="339"/>
                    <a:pt x="545" y="341"/>
                  </a:cubicBezTo>
                  <a:cubicBezTo>
                    <a:pt x="546" y="342"/>
                    <a:pt x="548" y="343"/>
                    <a:pt x="548" y="343"/>
                  </a:cubicBezTo>
                  <a:cubicBezTo>
                    <a:pt x="548" y="344"/>
                    <a:pt x="544" y="348"/>
                    <a:pt x="548" y="349"/>
                  </a:cubicBezTo>
                  <a:cubicBezTo>
                    <a:pt x="548" y="349"/>
                    <a:pt x="552" y="349"/>
                    <a:pt x="552" y="348"/>
                  </a:cubicBezTo>
                  <a:cubicBezTo>
                    <a:pt x="554" y="346"/>
                    <a:pt x="551" y="348"/>
                    <a:pt x="551" y="346"/>
                  </a:cubicBezTo>
                  <a:cubicBezTo>
                    <a:pt x="551" y="344"/>
                    <a:pt x="551" y="342"/>
                    <a:pt x="551" y="341"/>
                  </a:cubicBezTo>
                  <a:cubicBezTo>
                    <a:pt x="550" y="339"/>
                    <a:pt x="548" y="340"/>
                    <a:pt x="548" y="339"/>
                  </a:cubicBezTo>
                  <a:cubicBezTo>
                    <a:pt x="548" y="340"/>
                    <a:pt x="549" y="336"/>
                    <a:pt x="551" y="337"/>
                  </a:cubicBezTo>
                  <a:cubicBezTo>
                    <a:pt x="553" y="338"/>
                    <a:pt x="551" y="341"/>
                    <a:pt x="552" y="342"/>
                  </a:cubicBezTo>
                  <a:cubicBezTo>
                    <a:pt x="553" y="342"/>
                    <a:pt x="563" y="339"/>
                    <a:pt x="566" y="339"/>
                  </a:cubicBezTo>
                  <a:cubicBezTo>
                    <a:pt x="567" y="339"/>
                    <a:pt x="568" y="340"/>
                    <a:pt x="569" y="339"/>
                  </a:cubicBezTo>
                  <a:cubicBezTo>
                    <a:pt x="571" y="338"/>
                    <a:pt x="569" y="335"/>
                    <a:pt x="570" y="339"/>
                  </a:cubicBezTo>
                  <a:cubicBezTo>
                    <a:pt x="571" y="341"/>
                    <a:pt x="576" y="344"/>
                    <a:pt x="579" y="344"/>
                  </a:cubicBezTo>
                  <a:cubicBezTo>
                    <a:pt x="582" y="344"/>
                    <a:pt x="582" y="343"/>
                    <a:pt x="584" y="341"/>
                  </a:cubicBezTo>
                  <a:cubicBezTo>
                    <a:pt x="585" y="341"/>
                    <a:pt x="585" y="341"/>
                    <a:pt x="586" y="341"/>
                  </a:cubicBezTo>
                  <a:cubicBezTo>
                    <a:pt x="587" y="340"/>
                    <a:pt x="591" y="337"/>
                    <a:pt x="590" y="338"/>
                  </a:cubicBezTo>
                  <a:cubicBezTo>
                    <a:pt x="589" y="339"/>
                    <a:pt x="591" y="335"/>
                    <a:pt x="592" y="335"/>
                  </a:cubicBezTo>
                  <a:cubicBezTo>
                    <a:pt x="591" y="335"/>
                    <a:pt x="592" y="337"/>
                    <a:pt x="592" y="337"/>
                  </a:cubicBezTo>
                  <a:cubicBezTo>
                    <a:pt x="591" y="336"/>
                    <a:pt x="599" y="342"/>
                    <a:pt x="599" y="342"/>
                  </a:cubicBezTo>
                  <a:cubicBezTo>
                    <a:pt x="600" y="342"/>
                    <a:pt x="601" y="341"/>
                    <a:pt x="601" y="342"/>
                  </a:cubicBezTo>
                  <a:cubicBezTo>
                    <a:pt x="600" y="340"/>
                    <a:pt x="598" y="341"/>
                    <a:pt x="598" y="340"/>
                  </a:cubicBezTo>
                  <a:cubicBezTo>
                    <a:pt x="598" y="338"/>
                    <a:pt x="601" y="338"/>
                    <a:pt x="599" y="336"/>
                  </a:cubicBezTo>
                  <a:cubicBezTo>
                    <a:pt x="599" y="336"/>
                    <a:pt x="600" y="333"/>
                    <a:pt x="602" y="332"/>
                  </a:cubicBezTo>
                  <a:cubicBezTo>
                    <a:pt x="604" y="332"/>
                    <a:pt x="605" y="333"/>
                    <a:pt x="606" y="331"/>
                  </a:cubicBezTo>
                  <a:cubicBezTo>
                    <a:pt x="607" y="329"/>
                    <a:pt x="609" y="333"/>
                    <a:pt x="609" y="335"/>
                  </a:cubicBezTo>
                  <a:cubicBezTo>
                    <a:pt x="610" y="336"/>
                    <a:pt x="608" y="337"/>
                    <a:pt x="608" y="338"/>
                  </a:cubicBezTo>
                  <a:cubicBezTo>
                    <a:pt x="609" y="339"/>
                    <a:pt x="610" y="337"/>
                    <a:pt x="610" y="339"/>
                  </a:cubicBezTo>
                  <a:cubicBezTo>
                    <a:pt x="611" y="341"/>
                    <a:pt x="609" y="341"/>
                    <a:pt x="611" y="343"/>
                  </a:cubicBezTo>
                  <a:cubicBezTo>
                    <a:pt x="611" y="343"/>
                    <a:pt x="616" y="344"/>
                    <a:pt x="616" y="342"/>
                  </a:cubicBezTo>
                  <a:cubicBezTo>
                    <a:pt x="616" y="339"/>
                    <a:pt x="613" y="340"/>
                    <a:pt x="613" y="339"/>
                  </a:cubicBezTo>
                  <a:cubicBezTo>
                    <a:pt x="614" y="341"/>
                    <a:pt x="613" y="337"/>
                    <a:pt x="613" y="337"/>
                  </a:cubicBezTo>
                  <a:cubicBezTo>
                    <a:pt x="614" y="336"/>
                    <a:pt x="617" y="339"/>
                    <a:pt x="619" y="338"/>
                  </a:cubicBezTo>
                  <a:cubicBezTo>
                    <a:pt x="620" y="336"/>
                    <a:pt x="610" y="334"/>
                    <a:pt x="618" y="336"/>
                  </a:cubicBezTo>
                  <a:cubicBezTo>
                    <a:pt x="617" y="336"/>
                    <a:pt x="617" y="337"/>
                    <a:pt x="616" y="337"/>
                  </a:cubicBezTo>
                  <a:cubicBezTo>
                    <a:pt x="615" y="337"/>
                    <a:pt x="614" y="334"/>
                    <a:pt x="612" y="335"/>
                  </a:cubicBezTo>
                  <a:cubicBezTo>
                    <a:pt x="608" y="335"/>
                    <a:pt x="613" y="334"/>
                    <a:pt x="613" y="333"/>
                  </a:cubicBezTo>
                  <a:cubicBezTo>
                    <a:pt x="614" y="331"/>
                    <a:pt x="611" y="334"/>
                    <a:pt x="610" y="332"/>
                  </a:cubicBezTo>
                  <a:cubicBezTo>
                    <a:pt x="609" y="331"/>
                    <a:pt x="612" y="330"/>
                    <a:pt x="611" y="329"/>
                  </a:cubicBezTo>
                  <a:cubicBezTo>
                    <a:pt x="611" y="328"/>
                    <a:pt x="609" y="329"/>
                    <a:pt x="608" y="329"/>
                  </a:cubicBezTo>
                  <a:cubicBezTo>
                    <a:pt x="608" y="328"/>
                    <a:pt x="609" y="326"/>
                    <a:pt x="608" y="325"/>
                  </a:cubicBezTo>
                  <a:cubicBezTo>
                    <a:pt x="605" y="323"/>
                    <a:pt x="611" y="323"/>
                    <a:pt x="613" y="324"/>
                  </a:cubicBezTo>
                  <a:cubicBezTo>
                    <a:pt x="613" y="325"/>
                    <a:pt x="612" y="326"/>
                    <a:pt x="612" y="326"/>
                  </a:cubicBezTo>
                  <a:cubicBezTo>
                    <a:pt x="612" y="327"/>
                    <a:pt x="614" y="328"/>
                    <a:pt x="614" y="329"/>
                  </a:cubicBezTo>
                  <a:cubicBezTo>
                    <a:pt x="615" y="330"/>
                    <a:pt x="614" y="332"/>
                    <a:pt x="614" y="332"/>
                  </a:cubicBezTo>
                  <a:cubicBezTo>
                    <a:pt x="615" y="334"/>
                    <a:pt x="618" y="337"/>
                    <a:pt x="620" y="335"/>
                  </a:cubicBezTo>
                  <a:cubicBezTo>
                    <a:pt x="622" y="333"/>
                    <a:pt x="620" y="335"/>
                    <a:pt x="622" y="336"/>
                  </a:cubicBezTo>
                  <a:cubicBezTo>
                    <a:pt x="623" y="336"/>
                    <a:pt x="624" y="335"/>
                    <a:pt x="625" y="336"/>
                  </a:cubicBezTo>
                  <a:cubicBezTo>
                    <a:pt x="625" y="337"/>
                    <a:pt x="625" y="339"/>
                    <a:pt x="625" y="340"/>
                  </a:cubicBezTo>
                  <a:cubicBezTo>
                    <a:pt x="625" y="340"/>
                    <a:pt x="622" y="340"/>
                    <a:pt x="622" y="341"/>
                  </a:cubicBezTo>
                  <a:cubicBezTo>
                    <a:pt x="621" y="342"/>
                    <a:pt x="623" y="346"/>
                    <a:pt x="622" y="345"/>
                  </a:cubicBezTo>
                  <a:cubicBezTo>
                    <a:pt x="622" y="344"/>
                    <a:pt x="626" y="345"/>
                    <a:pt x="627" y="344"/>
                  </a:cubicBezTo>
                  <a:cubicBezTo>
                    <a:pt x="628" y="342"/>
                    <a:pt x="623" y="342"/>
                    <a:pt x="625" y="340"/>
                  </a:cubicBezTo>
                  <a:cubicBezTo>
                    <a:pt x="625" y="340"/>
                    <a:pt x="627" y="340"/>
                    <a:pt x="627" y="340"/>
                  </a:cubicBezTo>
                  <a:cubicBezTo>
                    <a:pt x="628" y="340"/>
                    <a:pt x="628" y="343"/>
                    <a:pt x="629" y="344"/>
                  </a:cubicBezTo>
                  <a:cubicBezTo>
                    <a:pt x="629" y="344"/>
                    <a:pt x="630" y="345"/>
                    <a:pt x="630" y="344"/>
                  </a:cubicBezTo>
                  <a:cubicBezTo>
                    <a:pt x="631" y="345"/>
                    <a:pt x="628" y="349"/>
                    <a:pt x="628" y="348"/>
                  </a:cubicBezTo>
                  <a:cubicBezTo>
                    <a:pt x="628" y="348"/>
                    <a:pt x="629" y="349"/>
                    <a:pt x="629" y="349"/>
                  </a:cubicBezTo>
                  <a:cubicBezTo>
                    <a:pt x="628" y="351"/>
                    <a:pt x="629" y="348"/>
                    <a:pt x="628" y="348"/>
                  </a:cubicBezTo>
                  <a:cubicBezTo>
                    <a:pt x="627" y="348"/>
                    <a:pt x="625" y="350"/>
                    <a:pt x="625" y="350"/>
                  </a:cubicBezTo>
                  <a:cubicBezTo>
                    <a:pt x="625" y="350"/>
                    <a:pt x="624" y="348"/>
                    <a:pt x="624" y="348"/>
                  </a:cubicBezTo>
                  <a:cubicBezTo>
                    <a:pt x="622" y="349"/>
                    <a:pt x="623" y="352"/>
                    <a:pt x="626" y="352"/>
                  </a:cubicBezTo>
                  <a:cubicBezTo>
                    <a:pt x="628" y="353"/>
                    <a:pt x="628" y="351"/>
                    <a:pt x="628" y="354"/>
                  </a:cubicBezTo>
                  <a:cubicBezTo>
                    <a:pt x="629" y="356"/>
                    <a:pt x="630" y="354"/>
                    <a:pt x="630" y="356"/>
                  </a:cubicBezTo>
                  <a:cubicBezTo>
                    <a:pt x="631" y="356"/>
                    <a:pt x="629" y="359"/>
                    <a:pt x="629" y="359"/>
                  </a:cubicBezTo>
                  <a:cubicBezTo>
                    <a:pt x="630" y="359"/>
                    <a:pt x="624" y="357"/>
                    <a:pt x="623" y="358"/>
                  </a:cubicBezTo>
                  <a:cubicBezTo>
                    <a:pt x="621" y="361"/>
                    <a:pt x="626" y="361"/>
                    <a:pt x="627" y="361"/>
                  </a:cubicBezTo>
                  <a:cubicBezTo>
                    <a:pt x="627" y="361"/>
                    <a:pt x="630" y="360"/>
                    <a:pt x="631" y="361"/>
                  </a:cubicBezTo>
                  <a:cubicBezTo>
                    <a:pt x="631" y="361"/>
                    <a:pt x="630" y="364"/>
                    <a:pt x="629" y="365"/>
                  </a:cubicBezTo>
                  <a:cubicBezTo>
                    <a:pt x="628" y="366"/>
                    <a:pt x="626" y="365"/>
                    <a:pt x="630" y="367"/>
                  </a:cubicBezTo>
                  <a:cubicBezTo>
                    <a:pt x="633" y="370"/>
                    <a:pt x="622" y="365"/>
                    <a:pt x="624" y="370"/>
                  </a:cubicBezTo>
                  <a:cubicBezTo>
                    <a:pt x="625" y="370"/>
                    <a:pt x="625" y="370"/>
                    <a:pt x="626" y="371"/>
                  </a:cubicBezTo>
                  <a:cubicBezTo>
                    <a:pt x="627" y="373"/>
                    <a:pt x="626" y="377"/>
                    <a:pt x="625" y="377"/>
                  </a:cubicBezTo>
                  <a:cubicBezTo>
                    <a:pt x="625" y="377"/>
                    <a:pt x="618" y="373"/>
                    <a:pt x="618" y="377"/>
                  </a:cubicBezTo>
                  <a:cubicBezTo>
                    <a:pt x="618" y="378"/>
                    <a:pt x="620" y="379"/>
                    <a:pt x="620" y="379"/>
                  </a:cubicBezTo>
                  <a:cubicBezTo>
                    <a:pt x="620" y="381"/>
                    <a:pt x="619" y="380"/>
                    <a:pt x="618" y="381"/>
                  </a:cubicBezTo>
                  <a:cubicBezTo>
                    <a:pt x="618" y="382"/>
                    <a:pt x="619" y="382"/>
                    <a:pt x="619" y="383"/>
                  </a:cubicBezTo>
                  <a:cubicBezTo>
                    <a:pt x="619" y="383"/>
                    <a:pt x="618" y="384"/>
                    <a:pt x="618" y="384"/>
                  </a:cubicBezTo>
                  <a:cubicBezTo>
                    <a:pt x="617" y="387"/>
                    <a:pt x="620" y="387"/>
                    <a:pt x="617" y="388"/>
                  </a:cubicBezTo>
                  <a:cubicBezTo>
                    <a:pt x="615" y="388"/>
                    <a:pt x="615" y="391"/>
                    <a:pt x="613" y="390"/>
                  </a:cubicBezTo>
                  <a:cubicBezTo>
                    <a:pt x="614" y="390"/>
                    <a:pt x="613" y="386"/>
                    <a:pt x="614" y="387"/>
                  </a:cubicBezTo>
                  <a:cubicBezTo>
                    <a:pt x="614" y="387"/>
                    <a:pt x="611" y="384"/>
                    <a:pt x="611" y="384"/>
                  </a:cubicBezTo>
                  <a:cubicBezTo>
                    <a:pt x="611" y="384"/>
                    <a:pt x="608" y="385"/>
                    <a:pt x="607" y="385"/>
                  </a:cubicBezTo>
                  <a:cubicBezTo>
                    <a:pt x="606" y="386"/>
                    <a:pt x="606" y="387"/>
                    <a:pt x="606" y="387"/>
                  </a:cubicBezTo>
                  <a:cubicBezTo>
                    <a:pt x="605" y="387"/>
                    <a:pt x="602" y="386"/>
                    <a:pt x="602" y="389"/>
                  </a:cubicBezTo>
                  <a:cubicBezTo>
                    <a:pt x="603" y="391"/>
                    <a:pt x="606" y="390"/>
                    <a:pt x="606" y="390"/>
                  </a:cubicBezTo>
                  <a:cubicBezTo>
                    <a:pt x="608" y="389"/>
                    <a:pt x="605" y="388"/>
                    <a:pt x="606" y="387"/>
                  </a:cubicBezTo>
                  <a:cubicBezTo>
                    <a:pt x="607" y="387"/>
                    <a:pt x="608" y="389"/>
                    <a:pt x="609" y="389"/>
                  </a:cubicBezTo>
                  <a:cubicBezTo>
                    <a:pt x="609" y="389"/>
                    <a:pt x="612" y="387"/>
                    <a:pt x="612" y="389"/>
                  </a:cubicBezTo>
                  <a:cubicBezTo>
                    <a:pt x="611" y="391"/>
                    <a:pt x="609" y="388"/>
                    <a:pt x="608" y="390"/>
                  </a:cubicBezTo>
                  <a:cubicBezTo>
                    <a:pt x="608" y="389"/>
                    <a:pt x="608" y="395"/>
                    <a:pt x="608" y="394"/>
                  </a:cubicBezTo>
                  <a:cubicBezTo>
                    <a:pt x="608" y="394"/>
                    <a:pt x="610" y="395"/>
                    <a:pt x="610" y="395"/>
                  </a:cubicBezTo>
                  <a:cubicBezTo>
                    <a:pt x="610" y="396"/>
                    <a:pt x="604" y="396"/>
                    <a:pt x="608" y="398"/>
                  </a:cubicBezTo>
                  <a:cubicBezTo>
                    <a:pt x="612" y="400"/>
                    <a:pt x="603" y="397"/>
                    <a:pt x="603" y="397"/>
                  </a:cubicBezTo>
                  <a:cubicBezTo>
                    <a:pt x="603" y="396"/>
                    <a:pt x="605" y="395"/>
                    <a:pt x="605" y="393"/>
                  </a:cubicBezTo>
                  <a:cubicBezTo>
                    <a:pt x="605" y="393"/>
                    <a:pt x="601" y="391"/>
                    <a:pt x="601" y="391"/>
                  </a:cubicBezTo>
                  <a:cubicBezTo>
                    <a:pt x="598" y="391"/>
                    <a:pt x="600" y="393"/>
                    <a:pt x="598" y="394"/>
                  </a:cubicBezTo>
                  <a:cubicBezTo>
                    <a:pt x="598" y="394"/>
                    <a:pt x="597" y="394"/>
                    <a:pt x="597" y="394"/>
                  </a:cubicBezTo>
                  <a:cubicBezTo>
                    <a:pt x="595" y="394"/>
                    <a:pt x="594" y="396"/>
                    <a:pt x="595" y="396"/>
                  </a:cubicBezTo>
                  <a:cubicBezTo>
                    <a:pt x="594" y="396"/>
                    <a:pt x="594" y="395"/>
                    <a:pt x="593" y="396"/>
                  </a:cubicBezTo>
                  <a:cubicBezTo>
                    <a:pt x="592" y="396"/>
                    <a:pt x="589" y="397"/>
                    <a:pt x="589" y="394"/>
                  </a:cubicBezTo>
                  <a:cubicBezTo>
                    <a:pt x="589" y="392"/>
                    <a:pt x="591" y="390"/>
                    <a:pt x="588" y="390"/>
                  </a:cubicBezTo>
                  <a:cubicBezTo>
                    <a:pt x="584" y="390"/>
                    <a:pt x="586" y="394"/>
                    <a:pt x="586" y="395"/>
                  </a:cubicBezTo>
                  <a:cubicBezTo>
                    <a:pt x="586" y="395"/>
                    <a:pt x="585" y="395"/>
                    <a:pt x="584" y="395"/>
                  </a:cubicBezTo>
                  <a:cubicBezTo>
                    <a:pt x="585" y="394"/>
                    <a:pt x="583" y="397"/>
                    <a:pt x="583" y="397"/>
                  </a:cubicBezTo>
                  <a:cubicBezTo>
                    <a:pt x="582" y="398"/>
                    <a:pt x="582" y="397"/>
                    <a:pt x="579" y="397"/>
                  </a:cubicBezTo>
                  <a:cubicBezTo>
                    <a:pt x="574" y="398"/>
                    <a:pt x="581" y="396"/>
                    <a:pt x="581" y="394"/>
                  </a:cubicBezTo>
                  <a:cubicBezTo>
                    <a:pt x="581" y="389"/>
                    <a:pt x="576" y="392"/>
                    <a:pt x="575" y="395"/>
                  </a:cubicBezTo>
                  <a:cubicBezTo>
                    <a:pt x="575" y="395"/>
                    <a:pt x="575" y="402"/>
                    <a:pt x="572" y="399"/>
                  </a:cubicBezTo>
                  <a:cubicBezTo>
                    <a:pt x="570" y="398"/>
                    <a:pt x="572" y="395"/>
                    <a:pt x="571" y="395"/>
                  </a:cubicBezTo>
                  <a:cubicBezTo>
                    <a:pt x="569" y="394"/>
                    <a:pt x="569" y="397"/>
                    <a:pt x="566" y="397"/>
                  </a:cubicBezTo>
                  <a:cubicBezTo>
                    <a:pt x="565" y="397"/>
                    <a:pt x="564" y="394"/>
                    <a:pt x="565" y="395"/>
                  </a:cubicBezTo>
                  <a:cubicBezTo>
                    <a:pt x="564" y="394"/>
                    <a:pt x="563" y="392"/>
                    <a:pt x="565" y="395"/>
                  </a:cubicBezTo>
                  <a:cubicBezTo>
                    <a:pt x="567" y="396"/>
                    <a:pt x="566" y="396"/>
                    <a:pt x="568" y="394"/>
                  </a:cubicBezTo>
                  <a:cubicBezTo>
                    <a:pt x="568" y="394"/>
                    <a:pt x="569" y="393"/>
                    <a:pt x="569" y="393"/>
                  </a:cubicBezTo>
                  <a:cubicBezTo>
                    <a:pt x="568" y="391"/>
                    <a:pt x="563" y="394"/>
                    <a:pt x="564" y="391"/>
                  </a:cubicBezTo>
                  <a:cubicBezTo>
                    <a:pt x="564" y="391"/>
                    <a:pt x="570" y="387"/>
                    <a:pt x="566" y="386"/>
                  </a:cubicBezTo>
                  <a:cubicBezTo>
                    <a:pt x="567" y="386"/>
                    <a:pt x="562" y="386"/>
                    <a:pt x="561" y="388"/>
                  </a:cubicBezTo>
                  <a:cubicBezTo>
                    <a:pt x="561" y="388"/>
                    <a:pt x="564" y="391"/>
                    <a:pt x="562" y="392"/>
                  </a:cubicBezTo>
                  <a:cubicBezTo>
                    <a:pt x="562" y="392"/>
                    <a:pt x="554" y="389"/>
                    <a:pt x="553" y="392"/>
                  </a:cubicBezTo>
                  <a:cubicBezTo>
                    <a:pt x="552" y="394"/>
                    <a:pt x="556" y="396"/>
                    <a:pt x="557" y="397"/>
                  </a:cubicBezTo>
                  <a:cubicBezTo>
                    <a:pt x="557" y="399"/>
                    <a:pt x="554" y="398"/>
                    <a:pt x="554" y="401"/>
                  </a:cubicBezTo>
                  <a:cubicBezTo>
                    <a:pt x="554" y="402"/>
                    <a:pt x="556" y="403"/>
                    <a:pt x="556" y="404"/>
                  </a:cubicBezTo>
                  <a:cubicBezTo>
                    <a:pt x="554" y="406"/>
                    <a:pt x="549" y="405"/>
                    <a:pt x="549" y="404"/>
                  </a:cubicBezTo>
                  <a:cubicBezTo>
                    <a:pt x="548" y="402"/>
                    <a:pt x="551" y="403"/>
                    <a:pt x="551" y="400"/>
                  </a:cubicBezTo>
                  <a:cubicBezTo>
                    <a:pt x="552" y="399"/>
                    <a:pt x="550" y="399"/>
                    <a:pt x="549" y="398"/>
                  </a:cubicBezTo>
                  <a:cubicBezTo>
                    <a:pt x="549" y="397"/>
                    <a:pt x="550" y="397"/>
                    <a:pt x="550" y="396"/>
                  </a:cubicBezTo>
                  <a:cubicBezTo>
                    <a:pt x="549" y="395"/>
                    <a:pt x="545" y="393"/>
                    <a:pt x="544" y="392"/>
                  </a:cubicBezTo>
                  <a:cubicBezTo>
                    <a:pt x="543" y="392"/>
                    <a:pt x="542" y="392"/>
                    <a:pt x="542" y="393"/>
                  </a:cubicBezTo>
                  <a:cubicBezTo>
                    <a:pt x="542" y="392"/>
                    <a:pt x="542" y="391"/>
                    <a:pt x="541" y="390"/>
                  </a:cubicBezTo>
                  <a:cubicBezTo>
                    <a:pt x="541" y="388"/>
                    <a:pt x="538" y="388"/>
                    <a:pt x="538" y="387"/>
                  </a:cubicBezTo>
                  <a:cubicBezTo>
                    <a:pt x="538" y="386"/>
                    <a:pt x="540" y="382"/>
                    <a:pt x="537" y="381"/>
                  </a:cubicBezTo>
                  <a:cubicBezTo>
                    <a:pt x="535" y="381"/>
                    <a:pt x="533" y="381"/>
                    <a:pt x="533" y="382"/>
                  </a:cubicBezTo>
                  <a:cubicBezTo>
                    <a:pt x="532" y="383"/>
                    <a:pt x="534" y="385"/>
                    <a:pt x="530" y="385"/>
                  </a:cubicBezTo>
                  <a:cubicBezTo>
                    <a:pt x="531" y="385"/>
                    <a:pt x="527" y="381"/>
                    <a:pt x="529" y="383"/>
                  </a:cubicBezTo>
                  <a:cubicBezTo>
                    <a:pt x="528" y="382"/>
                    <a:pt x="525" y="383"/>
                    <a:pt x="524" y="384"/>
                  </a:cubicBezTo>
                  <a:cubicBezTo>
                    <a:pt x="524" y="384"/>
                    <a:pt x="524" y="386"/>
                    <a:pt x="524" y="386"/>
                  </a:cubicBezTo>
                  <a:cubicBezTo>
                    <a:pt x="522" y="387"/>
                    <a:pt x="518" y="384"/>
                    <a:pt x="518" y="387"/>
                  </a:cubicBezTo>
                  <a:cubicBezTo>
                    <a:pt x="517" y="392"/>
                    <a:pt x="523" y="389"/>
                    <a:pt x="524" y="389"/>
                  </a:cubicBezTo>
                  <a:cubicBezTo>
                    <a:pt x="524" y="389"/>
                    <a:pt x="525" y="391"/>
                    <a:pt x="525" y="393"/>
                  </a:cubicBezTo>
                  <a:cubicBezTo>
                    <a:pt x="523" y="396"/>
                    <a:pt x="516" y="390"/>
                    <a:pt x="516" y="397"/>
                  </a:cubicBezTo>
                  <a:cubicBezTo>
                    <a:pt x="516" y="399"/>
                    <a:pt x="518" y="400"/>
                    <a:pt x="518" y="401"/>
                  </a:cubicBezTo>
                  <a:cubicBezTo>
                    <a:pt x="517" y="403"/>
                    <a:pt x="515" y="403"/>
                    <a:pt x="517" y="405"/>
                  </a:cubicBezTo>
                  <a:cubicBezTo>
                    <a:pt x="517" y="405"/>
                    <a:pt x="518" y="407"/>
                    <a:pt x="518" y="406"/>
                  </a:cubicBezTo>
                  <a:cubicBezTo>
                    <a:pt x="518" y="409"/>
                    <a:pt x="516" y="407"/>
                    <a:pt x="515" y="406"/>
                  </a:cubicBezTo>
                  <a:cubicBezTo>
                    <a:pt x="515" y="406"/>
                    <a:pt x="513" y="406"/>
                    <a:pt x="513" y="405"/>
                  </a:cubicBezTo>
                  <a:cubicBezTo>
                    <a:pt x="512" y="403"/>
                    <a:pt x="514" y="402"/>
                    <a:pt x="514" y="402"/>
                  </a:cubicBezTo>
                  <a:cubicBezTo>
                    <a:pt x="512" y="398"/>
                    <a:pt x="508" y="404"/>
                    <a:pt x="508" y="404"/>
                  </a:cubicBezTo>
                  <a:cubicBezTo>
                    <a:pt x="506" y="403"/>
                    <a:pt x="508" y="402"/>
                    <a:pt x="509" y="400"/>
                  </a:cubicBezTo>
                  <a:cubicBezTo>
                    <a:pt x="509" y="399"/>
                    <a:pt x="508" y="399"/>
                    <a:pt x="508" y="399"/>
                  </a:cubicBezTo>
                  <a:cubicBezTo>
                    <a:pt x="508" y="398"/>
                    <a:pt x="510" y="396"/>
                    <a:pt x="510" y="395"/>
                  </a:cubicBezTo>
                  <a:cubicBezTo>
                    <a:pt x="511" y="394"/>
                    <a:pt x="509" y="393"/>
                    <a:pt x="510" y="393"/>
                  </a:cubicBezTo>
                  <a:cubicBezTo>
                    <a:pt x="511" y="391"/>
                    <a:pt x="512" y="393"/>
                    <a:pt x="513" y="391"/>
                  </a:cubicBezTo>
                  <a:cubicBezTo>
                    <a:pt x="513" y="390"/>
                    <a:pt x="510" y="387"/>
                    <a:pt x="513" y="386"/>
                  </a:cubicBezTo>
                  <a:cubicBezTo>
                    <a:pt x="514" y="386"/>
                    <a:pt x="513" y="390"/>
                    <a:pt x="515" y="390"/>
                  </a:cubicBezTo>
                  <a:cubicBezTo>
                    <a:pt x="517" y="390"/>
                    <a:pt x="517" y="387"/>
                    <a:pt x="517" y="384"/>
                  </a:cubicBezTo>
                  <a:cubicBezTo>
                    <a:pt x="517" y="381"/>
                    <a:pt x="514" y="381"/>
                    <a:pt x="519" y="380"/>
                  </a:cubicBezTo>
                  <a:cubicBezTo>
                    <a:pt x="519" y="380"/>
                    <a:pt x="522" y="379"/>
                    <a:pt x="523" y="378"/>
                  </a:cubicBezTo>
                  <a:cubicBezTo>
                    <a:pt x="522" y="379"/>
                    <a:pt x="523" y="376"/>
                    <a:pt x="524" y="376"/>
                  </a:cubicBezTo>
                  <a:cubicBezTo>
                    <a:pt x="526" y="376"/>
                    <a:pt x="523" y="378"/>
                    <a:pt x="524" y="379"/>
                  </a:cubicBezTo>
                  <a:cubicBezTo>
                    <a:pt x="525" y="379"/>
                    <a:pt x="535" y="378"/>
                    <a:pt x="537" y="377"/>
                  </a:cubicBezTo>
                  <a:cubicBezTo>
                    <a:pt x="540" y="376"/>
                    <a:pt x="541" y="374"/>
                    <a:pt x="543" y="374"/>
                  </a:cubicBezTo>
                  <a:cubicBezTo>
                    <a:pt x="544" y="374"/>
                    <a:pt x="547" y="376"/>
                    <a:pt x="547" y="373"/>
                  </a:cubicBezTo>
                  <a:cubicBezTo>
                    <a:pt x="547" y="372"/>
                    <a:pt x="543" y="370"/>
                    <a:pt x="542" y="369"/>
                  </a:cubicBezTo>
                  <a:cubicBezTo>
                    <a:pt x="542" y="368"/>
                    <a:pt x="542" y="367"/>
                    <a:pt x="542" y="367"/>
                  </a:cubicBezTo>
                  <a:cubicBezTo>
                    <a:pt x="541" y="366"/>
                    <a:pt x="538" y="366"/>
                    <a:pt x="537" y="367"/>
                  </a:cubicBezTo>
                  <a:cubicBezTo>
                    <a:pt x="536" y="367"/>
                    <a:pt x="535" y="368"/>
                    <a:pt x="534" y="368"/>
                  </a:cubicBezTo>
                  <a:cubicBezTo>
                    <a:pt x="532" y="369"/>
                    <a:pt x="529" y="369"/>
                    <a:pt x="527" y="370"/>
                  </a:cubicBezTo>
                  <a:cubicBezTo>
                    <a:pt x="525" y="372"/>
                    <a:pt x="525" y="375"/>
                    <a:pt x="525" y="371"/>
                  </a:cubicBezTo>
                  <a:cubicBezTo>
                    <a:pt x="525" y="371"/>
                    <a:pt x="524" y="370"/>
                    <a:pt x="524" y="370"/>
                  </a:cubicBezTo>
                  <a:cubicBezTo>
                    <a:pt x="522" y="368"/>
                    <a:pt x="523" y="373"/>
                    <a:pt x="521" y="374"/>
                  </a:cubicBezTo>
                  <a:cubicBezTo>
                    <a:pt x="518" y="375"/>
                    <a:pt x="516" y="370"/>
                    <a:pt x="513" y="370"/>
                  </a:cubicBezTo>
                  <a:cubicBezTo>
                    <a:pt x="510" y="370"/>
                    <a:pt x="509" y="373"/>
                    <a:pt x="507" y="372"/>
                  </a:cubicBezTo>
                  <a:cubicBezTo>
                    <a:pt x="506" y="372"/>
                    <a:pt x="506" y="368"/>
                    <a:pt x="504" y="367"/>
                  </a:cubicBezTo>
                  <a:cubicBezTo>
                    <a:pt x="500" y="366"/>
                    <a:pt x="500" y="370"/>
                    <a:pt x="503" y="372"/>
                  </a:cubicBezTo>
                  <a:cubicBezTo>
                    <a:pt x="503" y="372"/>
                    <a:pt x="504" y="372"/>
                    <a:pt x="505" y="373"/>
                  </a:cubicBezTo>
                  <a:cubicBezTo>
                    <a:pt x="506" y="374"/>
                    <a:pt x="508" y="375"/>
                    <a:pt x="511" y="376"/>
                  </a:cubicBezTo>
                  <a:cubicBezTo>
                    <a:pt x="512" y="376"/>
                    <a:pt x="510" y="375"/>
                    <a:pt x="512" y="375"/>
                  </a:cubicBezTo>
                  <a:cubicBezTo>
                    <a:pt x="513" y="375"/>
                    <a:pt x="516" y="376"/>
                    <a:pt x="514" y="377"/>
                  </a:cubicBezTo>
                  <a:cubicBezTo>
                    <a:pt x="513" y="378"/>
                    <a:pt x="509" y="376"/>
                    <a:pt x="508" y="376"/>
                  </a:cubicBezTo>
                  <a:cubicBezTo>
                    <a:pt x="506" y="376"/>
                    <a:pt x="505" y="378"/>
                    <a:pt x="502" y="377"/>
                  </a:cubicBezTo>
                  <a:cubicBezTo>
                    <a:pt x="502" y="377"/>
                    <a:pt x="503" y="376"/>
                    <a:pt x="503" y="375"/>
                  </a:cubicBezTo>
                  <a:cubicBezTo>
                    <a:pt x="502" y="375"/>
                    <a:pt x="500" y="374"/>
                    <a:pt x="498" y="373"/>
                  </a:cubicBezTo>
                  <a:cubicBezTo>
                    <a:pt x="497" y="373"/>
                    <a:pt x="495" y="375"/>
                    <a:pt x="495" y="374"/>
                  </a:cubicBezTo>
                  <a:cubicBezTo>
                    <a:pt x="494" y="374"/>
                    <a:pt x="496" y="372"/>
                    <a:pt x="497" y="371"/>
                  </a:cubicBezTo>
                  <a:cubicBezTo>
                    <a:pt x="497" y="370"/>
                    <a:pt x="495" y="371"/>
                    <a:pt x="495" y="368"/>
                  </a:cubicBezTo>
                  <a:cubicBezTo>
                    <a:pt x="495" y="367"/>
                    <a:pt x="498" y="362"/>
                    <a:pt x="496" y="360"/>
                  </a:cubicBezTo>
                  <a:cubicBezTo>
                    <a:pt x="495" y="360"/>
                    <a:pt x="491" y="361"/>
                    <a:pt x="491" y="361"/>
                  </a:cubicBezTo>
                  <a:cubicBezTo>
                    <a:pt x="490" y="363"/>
                    <a:pt x="493" y="367"/>
                    <a:pt x="490" y="367"/>
                  </a:cubicBezTo>
                  <a:cubicBezTo>
                    <a:pt x="490" y="368"/>
                    <a:pt x="488" y="365"/>
                    <a:pt x="488" y="364"/>
                  </a:cubicBezTo>
                  <a:cubicBezTo>
                    <a:pt x="488" y="362"/>
                    <a:pt x="490" y="363"/>
                    <a:pt x="490" y="361"/>
                  </a:cubicBezTo>
                  <a:cubicBezTo>
                    <a:pt x="490" y="358"/>
                    <a:pt x="486" y="358"/>
                    <a:pt x="485" y="355"/>
                  </a:cubicBezTo>
                  <a:cubicBezTo>
                    <a:pt x="484" y="353"/>
                    <a:pt x="482" y="353"/>
                    <a:pt x="480" y="353"/>
                  </a:cubicBezTo>
                  <a:cubicBezTo>
                    <a:pt x="479" y="354"/>
                    <a:pt x="480" y="355"/>
                    <a:pt x="479" y="356"/>
                  </a:cubicBezTo>
                  <a:cubicBezTo>
                    <a:pt x="478" y="357"/>
                    <a:pt x="475" y="358"/>
                    <a:pt x="475" y="361"/>
                  </a:cubicBezTo>
                  <a:cubicBezTo>
                    <a:pt x="475" y="363"/>
                    <a:pt x="478" y="363"/>
                    <a:pt x="478" y="365"/>
                  </a:cubicBezTo>
                  <a:cubicBezTo>
                    <a:pt x="478" y="366"/>
                    <a:pt x="478" y="367"/>
                    <a:pt x="478" y="368"/>
                  </a:cubicBezTo>
                  <a:cubicBezTo>
                    <a:pt x="479" y="369"/>
                    <a:pt x="482" y="371"/>
                    <a:pt x="478" y="371"/>
                  </a:cubicBezTo>
                  <a:cubicBezTo>
                    <a:pt x="471" y="372"/>
                    <a:pt x="479" y="364"/>
                    <a:pt x="472" y="364"/>
                  </a:cubicBezTo>
                  <a:cubicBezTo>
                    <a:pt x="471" y="364"/>
                    <a:pt x="471" y="366"/>
                    <a:pt x="470" y="366"/>
                  </a:cubicBezTo>
                  <a:cubicBezTo>
                    <a:pt x="470" y="366"/>
                    <a:pt x="469" y="366"/>
                    <a:pt x="468" y="366"/>
                  </a:cubicBezTo>
                  <a:cubicBezTo>
                    <a:pt x="466" y="366"/>
                    <a:pt x="462" y="368"/>
                    <a:pt x="461" y="368"/>
                  </a:cubicBezTo>
                  <a:cubicBezTo>
                    <a:pt x="459" y="368"/>
                    <a:pt x="460" y="364"/>
                    <a:pt x="456" y="365"/>
                  </a:cubicBezTo>
                  <a:cubicBezTo>
                    <a:pt x="454" y="365"/>
                    <a:pt x="454" y="366"/>
                    <a:pt x="453" y="368"/>
                  </a:cubicBezTo>
                  <a:cubicBezTo>
                    <a:pt x="453" y="368"/>
                    <a:pt x="454" y="370"/>
                    <a:pt x="453" y="371"/>
                  </a:cubicBezTo>
                  <a:cubicBezTo>
                    <a:pt x="452" y="372"/>
                    <a:pt x="447" y="370"/>
                    <a:pt x="447" y="368"/>
                  </a:cubicBezTo>
                  <a:cubicBezTo>
                    <a:pt x="446" y="367"/>
                    <a:pt x="448" y="367"/>
                    <a:pt x="448" y="366"/>
                  </a:cubicBezTo>
                  <a:cubicBezTo>
                    <a:pt x="449" y="363"/>
                    <a:pt x="445" y="364"/>
                    <a:pt x="447" y="362"/>
                  </a:cubicBezTo>
                  <a:cubicBezTo>
                    <a:pt x="448" y="361"/>
                    <a:pt x="450" y="365"/>
                    <a:pt x="451" y="363"/>
                  </a:cubicBezTo>
                  <a:cubicBezTo>
                    <a:pt x="452" y="361"/>
                    <a:pt x="453" y="364"/>
                    <a:pt x="454" y="364"/>
                  </a:cubicBezTo>
                  <a:cubicBezTo>
                    <a:pt x="457" y="365"/>
                    <a:pt x="456" y="362"/>
                    <a:pt x="458" y="362"/>
                  </a:cubicBezTo>
                  <a:cubicBezTo>
                    <a:pt x="460" y="362"/>
                    <a:pt x="460" y="365"/>
                    <a:pt x="463" y="365"/>
                  </a:cubicBezTo>
                  <a:cubicBezTo>
                    <a:pt x="465" y="365"/>
                    <a:pt x="464" y="364"/>
                    <a:pt x="465" y="363"/>
                  </a:cubicBezTo>
                  <a:cubicBezTo>
                    <a:pt x="468" y="363"/>
                    <a:pt x="471" y="365"/>
                    <a:pt x="472" y="362"/>
                  </a:cubicBezTo>
                  <a:cubicBezTo>
                    <a:pt x="474" y="358"/>
                    <a:pt x="469" y="361"/>
                    <a:pt x="467" y="359"/>
                  </a:cubicBezTo>
                  <a:cubicBezTo>
                    <a:pt x="466" y="358"/>
                    <a:pt x="465" y="356"/>
                    <a:pt x="466" y="354"/>
                  </a:cubicBezTo>
                  <a:cubicBezTo>
                    <a:pt x="467" y="352"/>
                    <a:pt x="470" y="353"/>
                    <a:pt x="470" y="351"/>
                  </a:cubicBezTo>
                  <a:cubicBezTo>
                    <a:pt x="470" y="350"/>
                    <a:pt x="468" y="348"/>
                    <a:pt x="468" y="349"/>
                  </a:cubicBezTo>
                  <a:cubicBezTo>
                    <a:pt x="468" y="347"/>
                    <a:pt x="477" y="347"/>
                    <a:pt x="471" y="344"/>
                  </a:cubicBezTo>
                  <a:cubicBezTo>
                    <a:pt x="470" y="343"/>
                    <a:pt x="470" y="345"/>
                    <a:pt x="470" y="345"/>
                  </a:cubicBezTo>
                  <a:cubicBezTo>
                    <a:pt x="469" y="345"/>
                    <a:pt x="467" y="343"/>
                    <a:pt x="467" y="343"/>
                  </a:cubicBezTo>
                  <a:cubicBezTo>
                    <a:pt x="465" y="343"/>
                    <a:pt x="463" y="344"/>
                    <a:pt x="463" y="344"/>
                  </a:cubicBezTo>
                  <a:cubicBezTo>
                    <a:pt x="462" y="345"/>
                    <a:pt x="464" y="353"/>
                    <a:pt x="461" y="349"/>
                  </a:cubicBezTo>
                  <a:cubicBezTo>
                    <a:pt x="460" y="348"/>
                    <a:pt x="456" y="341"/>
                    <a:pt x="452" y="341"/>
                  </a:cubicBezTo>
                  <a:cubicBezTo>
                    <a:pt x="451" y="340"/>
                    <a:pt x="451" y="342"/>
                    <a:pt x="450" y="342"/>
                  </a:cubicBezTo>
                  <a:cubicBezTo>
                    <a:pt x="447" y="343"/>
                    <a:pt x="445" y="340"/>
                    <a:pt x="445" y="339"/>
                  </a:cubicBezTo>
                  <a:cubicBezTo>
                    <a:pt x="445" y="337"/>
                    <a:pt x="448" y="336"/>
                    <a:pt x="449" y="336"/>
                  </a:cubicBezTo>
                  <a:cubicBezTo>
                    <a:pt x="450" y="331"/>
                    <a:pt x="444" y="335"/>
                    <a:pt x="445" y="331"/>
                  </a:cubicBezTo>
                  <a:cubicBezTo>
                    <a:pt x="445" y="331"/>
                    <a:pt x="451" y="328"/>
                    <a:pt x="445" y="328"/>
                  </a:cubicBezTo>
                  <a:cubicBezTo>
                    <a:pt x="444" y="328"/>
                    <a:pt x="440" y="330"/>
                    <a:pt x="440" y="330"/>
                  </a:cubicBezTo>
                  <a:cubicBezTo>
                    <a:pt x="438" y="332"/>
                    <a:pt x="441" y="333"/>
                    <a:pt x="437" y="332"/>
                  </a:cubicBezTo>
                  <a:cubicBezTo>
                    <a:pt x="437" y="332"/>
                    <a:pt x="436" y="333"/>
                    <a:pt x="435" y="333"/>
                  </a:cubicBezTo>
                  <a:cubicBezTo>
                    <a:pt x="432" y="333"/>
                    <a:pt x="432" y="331"/>
                    <a:pt x="431" y="332"/>
                  </a:cubicBezTo>
                  <a:cubicBezTo>
                    <a:pt x="430" y="332"/>
                    <a:pt x="427" y="339"/>
                    <a:pt x="427" y="340"/>
                  </a:cubicBezTo>
                  <a:cubicBezTo>
                    <a:pt x="427" y="341"/>
                    <a:pt x="428" y="341"/>
                    <a:pt x="428" y="343"/>
                  </a:cubicBezTo>
                  <a:cubicBezTo>
                    <a:pt x="429" y="344"/>
                    <a:pt x="430" y="343"/>
                    <a:pt x="430" y="344"/>
                  </a:cubicBezTo>
                  <a:cubicBezTo>
                    <a:pt x="430" y="344"/>
                    <a:pt x="431" y="348"/>
                    <a:pt x="430" y="348"/>
                  </a:cubicBezTo>
                  <a:cubicBezTo>
                    <a:pt x="430" y="348"/>
                    <a:pt x="426" y="346"/>
                    <a:pt x="425" y="349"/>
                  </a:cubicBezTo>
                  <a:cubicBezTo>
                    <a:pt x="425" y="349"/>
                    <a:pt x="425" y="351"/>
                    <a:pt x="426" y="352"/>
                  </a:cubicBezTo>
                  <a:cubicBezTo>
                    <a:pt x="429" y="353"/>
                    <a:pt x="426" y="353"/>
                    <a:pt x="427" y="356"/>
                  </a:cubicBezTo>
                  <a:cubicBezTo>
                    <a:pt x="427" y="357"/>
                    <a:pt x="429" y="357"/>
                    <a:pt x="429" y="358"/>
                  </a:cubicBezTo>
                  <a:cubicBezTo>
                    <a:pt x="428" y="356"/>
                    <a:pt x="427" y="366"/>
                    <a:pt x="427" y="366"/>
                  </a:cubicBezTo>
                  <a:cubicBezTo>
                    <a:pt x="427" y="365"/>
                    <a:pt x="420" y="365"/>
                    <a:pt x="420" y="366"/>
                  </a:cubicBezTo>
                  <a:cubicBezTo>
                    <a:pt x="418" y="370"/>
                    <a:pt x="422" y="369"/>
                    <a:pt x="422" y="369"/>
                  </a:cubicBezTo>
                  <a:cubicBezTo>
                    <a:pt x="422" y="370"/>
                    <a:pt x="421" y="371"/>
                    <a:pt x="420" y="371"/>
                  </a:cubicBezTo>
                  <a:cubicBezTo>
                    <a:pt x="418" y="371"/>
                    <a:pt x="417" y="368"/>
                    <a:pt x="417" y="368"/>
                  </a:cubicBezTo>
                  <a:cubicBezTo>
                    <a:pt x="416" y="367"/>
                    <a:pt x="414" y="369"/>
                    <a:pt x="413" y="368"/>
                  </a:cubicBezTo>
                  <a:cubicBezTo>
                    <a:pt x="413" y="366"/>
                    <a:pt x="415" y="366"/>
                    <a:pt x="416" y="366"/>
                  </a:cubicBezTo>
                  <a:cubicBezTo>
                    <a:pt x="416" y="366"/>
                    <a:pt x="418" y="362"/>
                    <a:pt x="419" y="362"/>
                  </a:cubicBezTo>
                  <a:cubicBezTo>
                    <a:pt x="420" y="362"/>
                    <a:pt x="421" y="363"/>
                    <a:pt x="422" y="362"/>
                  </a:cubicBezTo>
                  <a:cubicBezTo>
                    <a:pt x="423" y="360"/>
                    <a:pt x="417" y="356"/>
                    <a:pt x="416" y="356"/>
                  </a:cubicBezTo>
                  <a:cubicBezTo>
                    <a:pt x="415" y="355"/>
                    <a:pt x="413" y="357"/>
                    <a:pt x="413" y="356"/>
                  </a:cubicBezTo>
                  <a:cubicBezTo>
                    <a:pt x="413" y="356"/>
                    <a:pt x="416" y="351"/>
                    <a:pt x="417" y="351"/>
                  </a:cubicBezTo>
                  <a:cubicBezTo>
                    <a:pt x="417" y="351"/>
                    <a:pt x="417" y="354"/>
                    <a:pt x="417" y="354"/>
                  </a:cubicBezTo>
                  <a:cubicBezTo>
                    <a:pt x="418" y="355"/>
                    <a:pt x="422" y="356"/>
                    <a:pt x="422" y="354"/>
                  </a:cubicBezTo>
                  <a:cubicBezTo>
                    <a:pt x="422" y="354"/>
                    <a:pt x="421" y="352"/>
                    <a:pt x="422" y="352"/>
                  </a:cubicBezTo>
                  <a:cubicBezTo>
                    <a:pt x="422" y="351"/>
                    <a:pt x="424" y="352"/>
                    <a:pt x="425" y="350"/>
                  </a:cubicBezTo>
                  <a:cubicBezTo>
                    <a:pt x="425" y="349"/>
                    <a:pt x="424" y="347"/>
                    <a:pt x="424" y="345"/>
                  </a:cubicBezTo>
                  <a:cubicBezTo>
                    <a:pt x="424" y="343"/>
                    <a:pt x="426" y="344"/>
                    <a:pt x="425" y="342"/>
                  </a:cubicBezTo>
                  <a:cubicBezTo>
                    <a:pt x="422" y="340"/>
                    <a:pt x="418" y="344"/>
                    <a:pt x="421" y="344"/>
                  </a:cubicBezTo>
                  <a:cubicBezTo>
                    <a:pt x="421" y="344"/>
                    <a:pt x="422" y="344"/>
                    <a:pt x="422" y="345"/>
                  </a:cubicBezTo>
                  <a:cubicBezTo>
                    <a:pt x="421" y="349"/>
                    <a:pt x="414" y="347"/>
                    <a:pt x="418" y="346"/>
                  </a:cubicBezTo>
                  <a:cubicBezTo>
                    <a:pt x="420" y="345"/>
                    <a:pt x="418" y="345"/>
                    <a:pt x="418" y="343"/>
                  </a:cubicBezTo>
                  <a:cubicBezTo>
                    <a:pt x="418" y="343"/>
                    <a:pt x="419" y="342"/>
                    <a:pt x="419" y="342"/>
                  </a:cubicBezTo>
                  <a:cubicBezTo>
                    <a:pt x="419" y="341"/>
                    <a:pt x="415" y="337"/>
                    <a:pt x="413" y="337"/>
                  </a:cubicBezTo>
                  <a:cubicBezTo>
                    <a:pt x="412" y="337"/>
                    <a:pt x="411" y="339"/>
                    <a:pt x="411" y="339"/>
                  </a:cubicBezTo>
                  <a:cubicBezTo>
                    <a:pt x="409" y="337"/>
                    <a:pt x="412" y="335"/>
                    <a:pt x="412" y="334"/>
                  </a:cubicBezTo>
                  <a:cubicBezTo>
                    <a:pt x="412" y="333"/>
                    <a:pt x="408" y="329"/>
                    <a:pt x="409" y="328"/>
                  </a:cubicBezTo>
                  <a:cubicBezTo>
                    <a:pt x="409" y="327"/>
                    <a:pt x="411" y="326"/>
                    <a:pt x="410" y="325"/>
                  </a:cubicBezTo>
                  <a:cubicBezTo>
                    <a:pt x="410" y="324"/>
                    <a:pt x="408" y="325"/>
                    <a:pt x="407" y="324"/>
                  </a:cubicBezTo>
                  <a:cubicBezTo>
                    <a:pt x="407" y="324"/>
                    <a:pt x="407" y="322"/>
                    <a:pt x="405" y="321"/>
                  </a:cubicBezTo>
                  <a:cubicBezTo>
                    <a:pt x="401" y="320"/>
                    <a:pt x="400" y="326"/>
                    <a:pt x="403" y="327"/>
                  </a:cubicBezTo>
                  <a:cubicBezTo>
                    <a:pt x="407" y="328"/>
                    <a:pt x="404" y="326"/>
                    <a:pt x="405" y="330"/>
                  </a:cubicBezTo>
                  <a:cubicBezTo>
                    <a:pt x="405" y="331"/>
                    <a:pt x="406" y="331"/>
                    <a:pt x="407" y="332"/>
                  </a:cubicBezTo>
                  <a:cubicBezTo>
                    <a:pt x="407" y="337"/>
                    <a:pt x="402" y="341"/>
                    <a:pt x="401" y="337"/>
                  </a:cubicBezTo>
                  <a:cubicBezTo>
                    <a:pt x="401" y="335"/>
                    <a:pt x="400" y="337"/>
                    <a:pt x="399" y="335"/>
                  </a:cubicBezTo>
                  <a:cubicBezTo>
                    <a:pt x="399" y="335"/>
                    <a:pt x="399" y="334"/>
                    <a:pt x="399" y="333"/>
                  </a:cubicBezTo>
                  <a:cubicBezTo>
                    <a:pt x="397" y="331"/>
                    <a:pt x="393" y="331"/>
                    <a:pt x="391" y="330"/>
                  </a:cubicBezTo>
                  <a:cubicBezTo>
                    <a:pt x="392" y="330"/>
                    <a:pt x="391" y="325"/>
                    <a:pt x="390" y="326"/>
                  </a:cubicBezTo>
                  <a:cubicBezTo>
                    <a:pt x="391" y="325"/>
                    <a:pt x="392" y="325"/>
                    <a:pt x="392" y="325"/>
                  </a:cubicBezTo>
                  <a:cubicBezTo>
                    <a:pt x="392" y="324"/>
                    <a:pt x="392" y="323"/>
                    <a:pt x="392" y="323"/>
                  </a:cubicBezTo>
                  <a:cubicBezTo>
                    <a:pt x="391" y="324"/>
                    <a:pt x="393" y="322"/>
                    <a:pt x="394" y="324"/>
                  </a:cubicBezTo>
                  <a:cubicBezTo>
                    <a:pt x="394" y="325"/>
                    <a:pt x="392" y="325"/>
                    <a:pt x="392" y="327"/>
                  </a:cubicBezTo>
                  <a:cubicBezTo>
                    <a:pt x="392" y="329"/>
                    <a:pt x="400" y="330"/>
                    <a:pt x="400" y="330"/>
                  </a:cubicBezTo>
                  <a:cubicBezTo>
                    <a:pt x="401" y="329"/>
                    <a:pt x="399" y="327"/>
                    <a:pt x="398" y="327"/>
                  </a:cubicBezTo>
                  <a:cubicBezTo>
                    <a:pt x="398" y="326"/>
                    <a:pt x="399" y="325"/>
                    <a:pt x="399" y="325"/>
                  </a:cubicBezTo>
                  <a:cubicBezTo>
                    <a:pt x="400" y="321"/>
                    <a:pt x="398" y="319"/>
                    <a:pt x="399" y="317"/>
                  </a:cubicBezTo>
                  <a:cubicBezTo>
                    <a:pt x="401" y="316"/>
                    <a:pt x="401" y="318"/>
                    <a:pt x="402" y="316"/>
                  </a:cubicBezTo>
                  <a:cubicBezTo>
                    <a:pt x="402" y="313"/>
                    <a:pt x="395" y="309"/>
                    <a:pt x="397" y="305"/>
                  </a:cubicBezTo>
                  <a:cubicBezTo>
                    <a:pt x="398" y="304"/>
                    <a:pt x="401" y="304"/>
                    <a:pt x="401" y="303"/>
                  </a:cubicBezTo>
                  <a:cubicBezTo>
                    <a:pt x="401" y="303"/>
                    <a:pt x="400" y="302"/>
                    <a:pt x="400" y="301"/>
                  </a:cubicBezTo>
                  <a:cubicBezTo>
                    <a:pt x="400" y="299"/>
                    <a:pt x="402" y="295"/>
                    <a:pt x="402" y="295"/>
                  </a:cubicBezTo>
                  <a:cubicBezTo>
                    <a:pt x="403" y="295"/>
                    <a:pt x="405" y="296"/>
                    <a:pt x="406" y="296"/>
                  </a:cubicBezTo>
                  <a:cubicBezTo>
                    <a:pt x="411" y="296"/>
                    <a:pt x="406" y="292"/>
                    <a:pt x="409" y="290"/>
                  </a:cubicBezTo>
                  <a:cubicBezTo>
                    <a:pt x="410" y="289"/>
                    <a:pt x="412" y="294"/>
                    <a:pt x="414" y="292"/>
                  </a:cubicBezTo>
                  <a:cubicBezTo>
                    <a:pt x="416" y="289"/>
                    <a:pt x="418" y="293"/>
                    <a:pt x="420" y="291"/>
                  </a:cubicBezTo>
                  <a:cubicBezTo>
                    <a:pt x="424" y="287"/>
                    <a:pt x="420" y="295"/>
                    <a:pt x="424" y="295"/>
                  </a:cubicBezTo>
                  <a:cubicBezTo>
                    <a:pt x="426" y="295"/>
                    <a:pt x="425" y="291"/>
                    <a:pt x="426" y="290"/>
                  </a:cubicBezTo>
                  <a:cubicBezTo>
                    <a:pt x="428" y="287"/>
                    <a:pt x="433" y="292"/>
                    <a:pt x="437" y="292"/>
                  </a:cubicBezTo>
                  <a:cubicBezTo>
                    <a:pt x="438" y="292"/>
                    <a:pt x="441" y="292"/>
                    <a:pt x="442" y="290"/>
                  </a:cubicBezTo>
                  <a:cubicBezTo>
                    <a:pt x="442" y="288"/>
                    <a:pt x="439" y="288"/>
                    <a:pt x="437" y="288"/>
                  </a:cubicBezTo>
                  <a:cubicBezTo>
                    <a:pt x="437" y="288"/>
                    <a:pt x="436" y="287"/>
                    <a:pt x="436" y="287"/>
                  </a:cubicBezTo>
                  <a:cubicBezTo>
                    <a:pt x="435" y="287"/>
                    <a:pt x="433" y="288"/>
                    <a:pt x="431" y="288"/>
                  </a:cubicBezTo>
                  <a:cubicBezTo>
                    <a:pt x="429" y="288"/>
                    <a:pt x="428" y="286"/>
                    <a:pt x="427" y="286"/>
                  </a:cubicBezTo>
                  <a:cubicBezTo>
                    <a:pt x="425" y="286"/>
                    <a:pt x="422" y="287"/>
                    <a:pt x="420" y="286"/>
                  </a:cubicBezTo>
                  <a:cubicBezTo>
                    <a:pt x="419" y="286"/>
                    <a:pt x="415" y="282"/>
                    <a:pt x="417" y="287"/>
                  </a:cubicBezTo>
                  <a:cubicBezTo>
                    <a:pt x="418" y="290"/>
                    <a:pt x="411" y="286"/>
                    <a:pt x="408" y="287"/>
                  </a:cubicBezTo>
                  <a:cubicBezTo>
                    <a:pt x="404" y="288"/>
                    <a:pt x="403" y="294"/>
                    <a:pt x="399" y="292"/>
                  </a:cubicBezTo>
                  <a:cubicBezTo>
                    <a:pt x="399" y="291"/>
                    <a:pt x="399" y="290"/>
                    <a:pt x="399" y="290"/>
                  </a:cubicBezTo>
                  <a:cubicBezTo>
                    <a:pt x="399" y="290"/>
                    <a:pt x="393" y="285"/>
                    <a:pt x="391" y="287"/>
                  </a:cubicBezTo>
                  <a:cubicBezTo>
                    <a:pt x="391" y="287"/>
                    <a:pt x="393" y="292"/>
                    <a:pt x="395" y="293"/>
                  </a:cubicBezTo>
                  <a:cubicBezTo>
                    <a:pt x="397" y="295"/>
                    <a:pt x="400" y="294"/>
                    <a:pt x="399" y="297"/>
                  </a:cubicBezTo>
                  <a:cubicBezTo>
                    <a:pt x="398" y="297"/>
                    <a:pt x="395" y="296"/>
                    <a:pt x="394" y="296"/>
                  </a:cubicBezTo>
                  <a:cubicBezTo>
                    <a:pt x="394" y="297"/>
                    <a:pt x="394" y="298"/>
                    <a:pt x="394" y="298"/>
                  </a:cubicBezTo>
                  <a:cubicBezTo>
                    <a:pt x="393" y="298"/>
                    <a:pt x="393" y="297"/>
                    <a:pt x="392" y="297"/>
                  </a:cubicBezTo>
                  <a:cubicBezTo>
                    <a:pt x="388" y="297"/>
                    <a:pt x="390" y="301"/>
                    <a:pt x="388" y="303"/>
                  </a:cubicBezTo>
                  <a:cubicBezTo>
                    <a:pt x="387" y="303"/>
                    <a:pt x="380" y="304"/>
                    <a:pt x="383" y="304"/>
                  </a:cubicBezTo>
                  <a:cubicBezTo>
                    <a:pt x="383" y="304"/>
                    <a:pt x="385" y="306"/>
                    <a:pt x="385" y="307"/>
                  </a:cubicBezTo>
                  <a:cubicBezTo>
                    <a:pt x="385" y="308"/>
                    <a:pt x="382" y="308"/>
                    <a:pt x="381" y="309"/>
                  </a:cubicBezTo>
                  <a:cubicBezTo>
                    <a:pt x="381" y="309"/>
                    <a:pt x="384" y="314"/>
                    <a:pt x="387" y="314"/>
                  </a:cubicBezTo>
                  <a:cubicBezTo>
                    <a:pt x="387" y="314"/>
                    <a:pt x="390" y="313"/>
                    <a:pt x="390" y="313"/>
                  </a:cubicBezTo>
                  <a:cubicBezTo>
                    <a:pt x="391" y="310"/>
                    <a:pt x="387" y="309"/>
                    <a:pt x="389" y="307"/>
                  </a:cubicBezTo>
                  <a:cubicBezTo>
                    <a:pt x="390" y="306"/>
                    <a:pt x="392" y="308"/>
                    <a:pt x="393" y="306"/>
                  </a:cubicBezTo>
                  <a:cubicBezTo>
                    <a:pt x="393" y="305"/>
                    <a:pt x="390" y="304"/>
                    <a:pt x="392" y="302"/>
                  </a:cubicBezTo>
                  <a:cubicBezTo>
                    <a:pt x="393" y="300"/>
                    <a:pt x="395" y="309"/>
                    <a:pt x="395" y="309"/>
                  </a:cubicBezTo>
                  <a:cubicBezTo>
                    <a:pt x="395" y="310"/>
                    <a:pt x="393" y="312"/>
                    <a:pt x="391" y="313"/>
                  </a:cubicBezTo>
                  <a:cubicBezTo>
                    <a:pt x="391" y="313"/>
                    <a:pt x="389" y="313"/>
                    <a:pt x="389" y="314"/>
                  </a:cubicBezTo>
                  <a:cubicBezTo>
                    <a:pt x="388" y="315"/>
                    <a:pt x="390" y="318"/>
                    <a:pt x="389" y="319"/>
                  </a:cubicBezTo>
                  <a:cubicBezTo>
                    <a:pt x="388" y="320"/>
                    <a:pt x="388" y="318"/>
                    <a:pt x="387" y="318"/>
                  </a:cubicBezTo>
                  <a:cubicBezTo>
                    <a:pt x="385" y="318"/>
                    <a:pt x="387" y="319"/>
                    <a:pt x="385" y="319"/>
                  </a:cubicBezTo>
                  <a:cubicBezTo>
                    <a:pt x="383" y="319"/>
                    <a:pt x="381" y="317"/>
                    <a:pt x="381" y="317"/>
                  </a:cubicBezTo>
                  <a:cubicBezTo>
                    <a:pt x="381" y="316"/>
                    <a:pt x="383" y="313"/>
                    <a:pt x="381" y="312"/>
                  </a:cubicBezTo>
                  <a:cubicBezTo>
                    <a:pt x="379" y="311"/>
                    <a:pt x="380" y="315"/>
                    <a:pt x="379" y="311"/>
                  </a:cubicBezTo>
                  <a:cubicBezTo>
                    <a:pt x="377" y="307"/>
                    <a:pt x="373" y="311"/>
                    <a:pt x="373" y="312"/>
                  </a:cubicBezTo>
                  <a:close/>
                  <a:moveTo>
                    <a:pt x="370" y="308"/>
                  </a:moveTo>
                  <a:cubicBezTo>
                    <a:pt x="368" y="310"/>
                    <a:pt x="372" y="314"/>
                    <a:pt x="373" y="312"/>
                  </a:cubicBezTo>
                  <a:cubicBezTo>
                    <a:pt x="375" y="310"/>
                    <a:pt x="371" y="307"/>
                    <a:pt x="370" y="308"/>
                  </a:cubicBezTo>
                  <a:close/>
                  <a:moveTo>
                    <a:pt x="485" y="247"/>
                  </a:moveTo>
                  <a:cubicBezTo>
                    <a:pt x="486" y="246"/>
                    <a:pt x="490" y="241"/>
                    <a:pt x="492" y="239"/>
                  </a:cubicBezTo>
                  <a:cubicBezTo>
                    <a:pt x="493" y="239"/>
                    <a:pt x="494" y="240"/>
                    <a:pt x="494" y="239"/>
                  </a:cubicBezTo>
                  <a:cubicBezTo>
                    <a:pt x="496" y="239"/>
                    <a:pt x="495" y="237"/>
                    <a:pt x="496" y="237"/>
                  </a:cubicBezTo>
                  <a:cubicBezTo>
                    <a:pt x="497" y="237"/>
                    <a:pt x="498" y="239"/>
                    <a:pt x="499" y="238"/>
                  </a:cubicBezTo>
                  <a:cubicBezTo>
                    <a:pt x="501" y="238"/>
                    <a:pt x="500" y="236"/>
                    <a:pt x="501" y="234"/>
                  </a:cubicBezTo>
                  <a:cubicBezTo>
                    <a:pt x="501" y="234"/>
                    <a:pt x="503" y="235"/>
                    <a:pt x="503" y="232"/>
                  </a:cubicBezTo>
                  <a:cubicBezTo>
                    <a:pt x="503" y="232"/>
                    <a:pt x="501" y="232"/>
                    <a:pt x="501" y="232"/>
                  </a:cubicBezTo>
                  <a:cubicBezTo>
                    <a:pt x="501" y="232"/>
                    <a:pt x="501" y="231"/>
                    <a:pt x="500" y="230"/>
                  </a:cubicBezTo>
                  <a:cubicBezTo>
                    <a:pt x="500" y="230"/>
                    <a:pt x="498" y="231"/>
                    <a:pt x="497" y="231"/>
                  </a:cubicBezTo>
                  <a:cubicBezTo>
                    <a:pt x="497" y="231"/>
                    <a:pt x="495" y="226"/>
                    <a:pt x="495" y="231"/>
                  </a:cubicBezTo>
                  <a:cubicBezTo>
                    <a:pt x="495" y="234"/>
                    <a:pt x="496" y="232"/>
                    <a:pt x="498" y="233"/>
                  </a:cubicBezTo>
                  <a:cubicBezTo>
                    <a:pt x="500" y="234"/>
                    <a:pt x="496" y="237"/>
                    <a:pt x="496" y="237"/>
                  </a:cubicBezTo>
                  <a:cubicBezTo>
                    <a:pt x="496" y="237"/>
                    <a:pt x="493" y="233"/>
                    <a:pt x="491" y="235"/>
                  </a:cubicBezTo>
                  <a:cubicBezTo>
                    <a:pt x="490" y="235"/>
                    <a:pt x="492" y="244"/>
                    <a:pt x="486" y="242"/>
                  </a:cubicBezTo>
                  <a:cubicBezTo>
                    <a:pt x="484" y="242"/>
                    <a:pt x="486" y="240"/>
                    <a:pt x="485" y="239"/>
                  </a:cubicBezTo>
                  <a:cubicBezTo>
                    <a:pt x="483" y="238"/>
                    <a:pt x="482" y="240"/>
                    <a:pt x="481" y="238"/>
                  </a:cubicBezTo>
                  <a:cubicBezTo>
                    <a:pt x="481" y="237"/>
                    <a:pt x="484" y="231"/>
                    <a:pt x="482" y="230"/>
                  </a:cubicBezTo>
                  <a:cubicBezTo>
                    <a:pt x="479" y="227"/>
                    <a:pt x="480" y="235"/>
                    <a:pt x="480" y="236"/>
                  </a:cubicBezTo>
                  <a:cubicBezTo>
                    <a:pt x="479" y="238"/>
                    <a:pt x="478" y="240"/>
                    <a:pt x="477" y="241"/>
                  </a:cubicBezTo>
                  <a:cubicBezTo>
                    <a:pt x="477" y="240"/>
                    <a:pt x="473" y="240"/>
                    <a:pt x="475" y="240"/>
                  </a:cubicBezTo>
                  <a:cubicBezTo>
                    <a:pt x="475" y="240"/>
                    <a:pt x="469" y="246"/>
                    <a:pt x="470" y="248"/>
                  </a:cubicBezTo>
                  <a:cubicBezTo>
                    <a:pt x="470" y="248"/>
                    <a:pt x="472" y="249"/>
                    <a:pt x="473" y="249"/>
                  </a:cubicBezTo>
                  <a:cubicBezTo>
                    <a:pt x="475" y="249"/>
                    <a:pt x="476" y="247"/>
                    <a:pt x="477" y="246"/>
                  </a:cubicBezTo>
                  <a:cubicBezTo>
                    <a:pt x="478" y="246"/>
                    <a:pt x="478" y="247"/>
                    <a:pt x="479" y="247"/>
                  </a:cubicBezTo>
                  <a:cubicBezTo>
                    <a:pt x="481" y="245"/>
                    <a:pt x="479" y="242"/>
                    <a:pt x="479" y="241"/>
                  </a:cubicBezTo>
                  <a:cubicBezTo>
                    <a:pt x="480" y="239"/>
                    <a:pt x="481" y="243"/>
                    <a:pt x="482" y="243"/>
                  </a:cubicBezTo>
                  <a:cubicBezTo>
                    <a:pt x="485" y="243"/>
                    <a:pt x="483" y="245"/>
                    <a:pt x="482" y="247"/>
                  </a:cubicBezTo>
                  <a:cubicBezTo>
                    <a:pt x="480" y="250"/>
                    <a:pt x="486" y="247"/>
                    <a:pt x="485" y="247"/>
                  </a:cubicBezTo>
                  <a:cubicBezTo>
                    <a:pt x="485" y="247"/>
                    <a:pt x="485" y="249"/>
                    <a:pt x="486" y="248"/>
                  </a:cubicBezTo>
                  <a:cubicBezTo>
                    <a:pt x="486" y="248"/>
                    <a:pt x="485" y="247"/>
                    <a:pt x="485" y="247"/>
                  </a:cubicBezTo>
                  <a:close/>
                  <a:moveTo>
                    <a:pt x="589" y="212"/>
                  </a:moveTo>
                  <a:cubicBezTo>
                    <a:pt x="588" y="209"/>
                    <a:pt x="582" y="211"/>
                    <a:pt x="583" y="213"/>
                  </a:cubicBezTo>
                  <a:cubicBezTo>
                    <a:pt x="583" y="213"/>
                    <a:pt x="587" y="215"/>
                    <a:pt x="588" y="215"/>
                  </a:cubicBezTo>
                  <a:cubicBezTo>
                    <a:pt x="589" y="215"/>
                    <a:pt x="590" y="213"/>
                    <a:pt x="591" y="213"/>
                  </a:cubicBezTo>
                  <a:cubicBezTo>
                    <a:pt x="593" y="214"/>
                    <a:pt x="593" y="215"/>
                    <a:pt x="594" y="215"/>
                  </a:cubicBezTo>
                  <a:cubicBezTo>
                    <a:pt x="594" y="215"/>
                    <a:pt x="598" y="213"/>
                    <a:pt x="597" y="211"/>
                  </a:cubicBezTo>
                  <a:cubicBezTo>
                    <a:pt x="597" y="209"/>
                    <a:pt x="596" y="211"/>
                    <a:pt x="595" y="210"/>
                  </a:cubicBezTo>
                  <a:cubicBezTo>
                    <a:pt x="593" y="210"/>
                    <a:pt x="594" y="208"/>
                    <a:pt x="593" y="208"/>
                  </a:cubicBezTo>
                  <a:cubicBezTo>
                    <a:pt x="592" y="209"/>
                    <a:pt x="591" y="211"/>
                    <a:pt x="591" y="211"/>
                  </a:cubicBezTo>
                  <a:cubicBezTo>
                    <a:pt x="589" y="212"/>
                    <a:pt x="590" y="214"/>
                    <a:pt x="589" y="212"/>
                  </a:cubicBezTo>
                  <a:close/>
                  <a:moveTo>
                    <a:pt x="597" y="278"/>
                  </a:moveTo>
                  <a:cubicBezTo>
                    <a:pt x="596" y="277"/>
                    <a:pt x="594" y="278"/>
                    <a:pt x="594" y="278"/>
                  </a:cubicBezTo>
                  <a:cubicBezTo>
                    <a:pt x="593" y="277"/>
                    <a:pt x="595" y="274"/>
                    <a:pt x="594" y="273"/>
                  </a:cubicBezTo>
                  <a:cubicBezTo>
                    <a:pt x="594" y="272"/>
                    <a:pt x="591" y="275"/>
                    <a:pt x="590" y="275"/>
                  </a:cubicBezTo>
                  <a:cubicBezTo>
                    <a:pt x="589" y="276"/>
                    <a:pt x="586" y="274"/>
                    <a:pt x="587" y="276"/>
                  </a:cubicBezTo>
                  <a:cubicBezTo>
                    <a:pt x="587" y="279"/>
                    <a:pt x="594" y="276"/>
                    <a:pt x="591" y="278"/>
                  </a:cubicBezTo>
                  <a:cubicBezTo>
                    <a:pt x="588" y="281"/>
                    <a:pt x="594" y="279"/>
                    <a:pt x="594" y="279"/>
                  </a:cubicBezTo>
                  <a:cubicBezTo>
                    <a:pt x="594" y="279"/>
                    <a:pt x="592" y="284"/>
                    <a:pt x="595" y="282"/>
                  </a:cubicBezTo>
                  <a:cubicBezTo>
                    <a:pt x="596" y="282"/>
                    <a:pt x="598" y="279"/>
                    <a:pt x="597" y="278"/>
                  </a:cubicBezTo>
                  <a:close/>
                  <a:moveTo>
                    <a:pt x="624" y="354"/>
                  </a:moveTo>
                  <a:cubicBezTo>
                    <a:pt x="622" y="357"/>
                    <a:pt x="629" y="358"/>
                    <a:pt x="628" y="355"/>
                  </a:cubicBezTo>
                  <a:cubicBezTo>
                    <a:pt x="628" y="354"/>
                    <a:pt x="625" y="352"/>
                    <a:pt x="624" y="354"/>
                  </a:cubicBezTo>
                  <a:close/>
                  <a:moveTo>
                    <a:pt x="621" y="366"/>
                  </a:moveTo>
                  <a:cubicBezTo>
                    <a:pt x="622" y="367"/>
                    <a:pt x="623" y="365"/>
                    <a:pt x="623" y="364"/>
                  </a:cubicBezTo>
                  <a:cubicBezTo>
                    <a:pt x="622" y="362"/>
                    <a:pt x="620" y="365"/>
                    <a:pt x="621" y="366"/>
                  </a:cubicBezTo>
                  <a:close/>
                  <a:moveTo>
                    <a:pt x="618" y="365"/>
                  </a:moveTo>
                  <a:cubicBezTo>
                    <a:pt x="614" y="367"/>
                    <a:pt x="620" y="373"/>
                    <a:pt x="621" y="369"/>
                  </a:cubicBezTo>
                  <a:cubicBezTo>
                    <a:pt x="621" y="367"/>
                    <a:pt x="619" y="365"/>
                    <a:pt x="618" y="365"/>
                  </a:cubicBezTo>
                  <a:close/>
                  <a:moveTo>
                    <a:pt x="626" y="281"/>
                  </a:moveTo>
                  <a:cubicBezTo>
                    <a:pt x="628" y="279"/>
                    <a:pt x="627" y="279"/>
                    <a:pt x="626" y="278"/>
                  </a:cubicBezTo>
                  <a:cubicBezTo>
                    <a:pt x="624" y="276"/>
                    <a:pt x="624" y="283"/>
                    <a:pt x="626" y="281"/>
                  </a:cubicBezTo>
                  <a:close/>
                  <a:moveTo>
                    <a:pt x="614" y="348"/>
                  </a:moveTo>
                  <a:cubicBezTo>
                    <a:pt x="613" y="345"/>
                    <a:pt x="609" y="349"/>
                    <a:pt x="611" y="349"/>
                  </a:cubicBezTo>
                  <a:cubicBezTo>
                    <a:pt x="608" y="349"/>
                    <a:pt x="609" y="344"/>
                    <a:pt x="606" y="345"/>
                  </a:cubicBezTo>
                  <a:cubicBezTo>
                    <a:pt x="605" y="346"/>
                    <a:pt x="608" y="352"/>
                    <a:pt x="608" y="352"/>
                  </a:cubicBezTo>
                  <a:cubicBezTo>
                    <a:pt x="612" y="355"/>
                    <a:pt x="611" y="350"/>
                    <a:pt x="613" y="350"/>
                  </a:cubicBezTo>
                  <a:cubicBezTo>
                    <a:pt x="612" y="350"/>
                    <a:pt x="613" y="353"/>
                    <a:pt x="615" y="353"/>
                  </a:cubicBezTo>
                  <a:cubicBezTo>
                    <a:pt x="615" y="353"/>
                    <a:pt x="616" y="352"/>
                    <a:pt x="616" y="351"/>
                  </a:cubicBezTo>
                  <a:cubicBezTo>
                    <a:pt x="615" y="352"/>
                    <a:pt x="619" y="352"/>
                    <a:pt x="619" y="352"/>
                  </a:cubicBezTo>
                  <a:cubicBezTo>
                    <a:pt x="620" y="351"/>
                    <a:pt x="617" y="347"/>
                    <a:pt x="618" y="347"/>
                  </a:cubicBezTo>
                  <a:cubicBezTo>
                    <a:pt x="616" y="347"/>
                    <a:pt x="616" y="350"/>
                    <a:pt x="614" y="350"/>
                  </a:cubicBezTo>
                  <a:cubicBezTo>
                    <a:pt x="614" y="350"/>
                    <a:pt x="614" y="348"/>
                    <a:pt x="614" y="348"/>
                  </a:cubicBezTo>
                  <a:close/>
                  <a:moveTo>
                    <a:pt x="615" y="375"/>
                  </a:moveTo>
                  <a:cubicBezTo>
                    <a:pt x="615" y="375"/>
                    <a:pt x="617" y="375"/>
                    <a:pt x="616" y="373"/>
                  </a:cubicBezTo>
                  <a:cubicBezTo>
                    <a:pt x="615" y="372"/>
                    <a:pt x="614" y="374"/>
                    <a:pt x="615" y="375"/>
                  </a:cubicBezTo>
                  <a:close/>
                  <a:moveTo>
                    <a:pt x="614" y="366"/>
                  </a:moveTo>
                  <a:cubicBezTo>
                    <a:pt x="611" y="368"/>
                    <a:pt x="616" y="372"/>
                    <a:pt x="616" y="368"/>
                  </a:cubicBezTo>
                  <a:cubicBezTo>
                    <a:pt x="616" y="367"/>
                    <a:pt x="615" y="366"/>
                    <a:pt x="614" y="366"/>
                  </a:cubicBezTo>
                  <a:close/>
                  <a:moveTo>
                    <a:pt x="618" y="277"/>
                  </a:moveTo>
                  <a:cubicBezTo>
                    <a:pt x="618" y="277"/>
                    <a:pt x="617" y="276"/>
                    <a:pt x="617" y="276"/>
                  </a:cubicBezTo>
                  <a:cubicBezTo>
                    <a:pt x="616" y="272"/>
                    <a:pt x="615" y="276"/>
                    <a:pt x="614" y="276"/>
                  </a:cubicBezTo>
                  <a:cubicBezTo>
                    <a:pt x="612" y="276"/>
                    <a:pt x="608" y="274"/>
                    <a:pt x="608" y="277"/>
                  </a:cubicBezTo>
                  <a:cubicBezTo>
                    <a:pt x="608" y="283"/>
                    <a:pt x="617" y="277"/>
                    <a:pt x="617" y="278"/>
                  </a:cubicBezTo>
                  <a:cubicBezTo>
                    <a:pt x="617" y="277"/>
                    <a:pt x="618" y="282"/>
                    <a:pt x="620" y="280"/>
                  </a:cubicBezTo>
                  <a:cubicBezTo>
                    <a:pt x="621" y="280"/>
                    <a:pt x="620" y="278"/>
                    <a:pt x="620" y="278"/>
                  </a:cubicBezTo>
                  <a:cubicBezTo>
                    <a:pt x="619" y="276"/>
                    <a:pt x="618" y="278"/>
                    <a:pt x="618" y="277"/>
                  </a:cubicBezTo>
                  <a:close/>
                  <a:moveTo>
                    <a:pt x="612" y="360"/>
                  </a:moveTo>
                  <a:cubicBezTo>
                    <a:pt x="612" y="361"/>
                    <a:pt x="616" y="361"/>
                    <a:pt x="614" y="358"/>
                  </a:cubicBezTo>
                  <a:cubicBezTo>
                    <a:pt x="613" y="357"/>
                    <a:pt x="611" y="359"/>
                    <a:pt x="612" y="360"/>
                  </a:cubicBezTo>
                  <a:close/>
                  <a:moveTo>
                    <a:pt x="611" y="363"/>
                  </a:moveTo>
                  <a:cubicBezTo>
                    <a:pt x="612" y="363"/>
                    <a:pt x="614" y="363"/>
                    <a:pt x="613" y="362"/>
                  </a:cubicBezTo>
                  <a:cubicBezTo>
                    <a:pt x="612" y="361"/>
                    <a:pt x="611" y="362"/>
                    <a:pt x="611" y="363"/>
                  </a:cubicBezTo>
                  <a:close/>
                  <a:moveTo>
                    <a:pt x="609" y="378"/>
                  </a:moveTo>
                  <a:cubicBezTo>
                    <a:pt x="611" y="379"/>
                    <a:pt x="612" y="377"/>
                    <a:pt x="611" y="376"/>
                  </a:cubicBezTo>
                  <a:cubicBezTo>
                    <a:pt x="610" y="373"/>
                    <a:pt x="608" y="377"/>
                    <a:pt x="609" y="378"/>
                  </a:cubicBezTo>
                  <a:close/>
                  <a:moveTo>
                    <a:pt x="610" y="361"/>
                  </a:moveTo>
                  <a:cubicBezTo>
                    <a:pt x="608" y="360"/>
                    <a:pt x="608" y="357"/>
                    <a:pt x="607" y="361"/>
                  </a:cubicBezTo>
                  <a:cubicBezTo>
                    <a:pt x="607" y="362"/>
                    <a:pt x="605" y="362"/>
                    <a:pt x="604" y="362"/>
                  </a:cubicBezTo>
                  <a:cubicBezTo>
                    <a:pt x="604" y="363"/>
                    <a:pt x="605" y="364"/>
                    <a:pt x="605" y="364"/>
                  </a:cubicBezTo>
                  <a:cubicBezTo>
                    <a:pt x="606" y="366"/>
                    <a:pt x="602" y="366"/>
                    <a:pt x="602" y="366"/>
                  </a:cubicBezTo>
                  <a:cubicBezTo>
                    <a:pt x="601" y="369"/>
                    <a:pt x="605" y="368"/>
                    <a:pt x="606" y="368"/>
                  </a:cubicBezTo>
                  <a:cubicBezTo>
                    <a:pt x="607" y="367"/>
                    <a:pt x="609" y="368"/>
                    <a:pt x="610" y="366"/>
                  </a:cubicBezTo>
                  <a:cubicBezTo>
                    <a:pt x="610" y="365"/>
                    <a:pt x="609" y="364"/>
                    <a:pt x="609" y="363"/>
                  </a:cubicBezTo>
                  <a:cubicBezTo>
                    <a:pt x="609" y="363"/>
                    <a:pt x="611" y="362"/>
                    <a:pt x="611" y="361"/>
                  </a:cubicBezTo>
                  <a:cubicBezTo>
                    <a:pt x="611" y="361"/>
                    <a:pt x="610" y="361"/>
                    <a:pt x="610" y="361"/>
                  </a:cubicBezTo>
                  <a:close/>
                  <a:moveTo>
                    <a:pt x="606" y="355"/>
                  </a:moveTo>
                  <a:cubicBezTo>
                    <a:pt x="607" y="357"/>
                    <a:pt x="609" y="355"/>
                    <a:pt x="609" y="354"/>
                  </a:cubicBezTo>
                  <a:cubicBezTo>
                    <a:pt x="608" y="352"/>
                    <a:pt x="605" y="354"/>
                    <a:pt x="606" y="355"/>
                  </a:cubicBezTo>
                  <a:close/>
                  <a:moveTo>
                    <a:pt x="603" y="361"/>
                  </a:moveTo>
                  <a:cubicBezTo>
                    <a:pt x="604" y="362"/>
                    <a:pt x="607" y="359"/>
                    <a:pt x="606" y="359"/>
                  </a:cubicBezTo>
                  <a:cubicBezTo>
                    <a:pt x="605" y="358"/>
                    <a:pt x="602" y="360"/>
                    <a:pt x="603" y="361"/>
                  </a:cubicBezTo>
                  <a:close/>
                  <a:moveTo>
                    <a:pt x="602" y="372"/>
                  </a:moveTo>
                  <a:cubicBezTo>
                    <a:pt x="603" y="372"/>
                    <a:pt x="604" y="371"/>
                    <a:pt x="603" y="370"/>
                  </a:cubicBezTo>
                  <a:cubicBezTo>
                    <a:pt x="602" y="369"/>
                    <a:pt x="602" y="371"/>
                    <a:pt x="602" y="372"/>
                  </a:cubicBezTo>
                  <a:close/>
                  <a:moveTo>
                    <a:pt x="602" y="342"/>
                  </a:moveTo>
                  <a:cubicBezTo>
                    <a:pt x="602" y="345"/>
                    <a:pt x="607" y="341"/>
                    <a:pt x="605" y="340"/>
                  </a:cubicBezTo>
                  <a:cubicBezTo>
                    <a:pt x="605" y="340"/>
                    <a:pt x="601" y="340"/>
                    <a:pt x="602" y="342"/>
                  </a:cubicBezTo>
                  <a:close/>
                  <a:moveTo>
                    <a:pt x="600" y="367"/>
                  </a:moveTo>
                  <a:cubicBezTo>
                    <a:pt x="601" y="367"/>
                    <a:pt x="600" y="366"/>
                    <a:pt x="600" y="366"/>
                  </a:cubicBezTo>
                  <a:cubicBezTo>
                    <a:pt x="598" y="364"/>
                    <a:pt x="598" y="368"/>
                    <a:pt x="600" y="367"/>
                  </a:cubicBezTo>
                  <a:close/>
                  <a:moveTo>
                    <a:pt x="595" y="390"/>
                  </a:moveTo>
                  <a:cubicBezTo>
                    <a:pt x="592" y="391"/>
                    <a:pt x="598" y="394"/>
                    <a:pt x="597" y="392"/>
                  </a:cubicBezTo>
                  <a:cubicBezTo>
                    <a:pt x="597" y="391"/>
                    <a:pt x="596" y="390"/>
                    <a:pt x="595" y="390"/>
                  </a:cubicBezTo>
                  <a:close/>
                  <a:moveTo>
                    <a:pt x="595" y="356"/>
                  </a:moveTo>
                  <a:cubicBezTo>
                    <a:pt x="593" y="358"/>
                    <a:pt x="599" y="359"/>
                    <a:pt x="598" y="357"/>
                  </a:cubicBezTo>
                  <a:cubicBezTo>
                    <a:pt x="598" y="357"/>
                    <a:pt x="595" y="355"/>
                    <a:pt x="595" y="356"/>
                  </a:cubicBezTo>
                  <a:close/>
                  <a:moveTo>
                    <a:pt x="590" y="380"/>
                  </a:moveTo>
                  <a:cubicBezTo>
                    <a:pt x="591" y="383"/>
                    <a:pt x="596" y="380"/>
                    <a:pt x="595" y="378"/>
                  </a:cubicBezTo>
                  <a:cubicBezTo>
                    <a:pt x="594" y="377"/>
                    <a:pt x="590" y="377"/>
                    <a:pt x="590" y="380"/>
                  </a:cubicBezTo>
                  <a:close/>
                  <a:moveTo>
                    <a:pt x="602" y="222"/>
                  </a:moveTo>
                  <a:cubicBezTo>
                    <a:pt x="603" y="223"/>
                    <a:pt x="606" y="221"/>
                    <a:pt x="604" y="221"/>
                  </a:cubicBezTo>
                  <a:cubicBezTo>
                    <a:pt x="604" y="220"/>
                    <a:pt x="602" y="221"/>
                    <a:pt x="602" y="222"/>
                  </a:cubicBezTo>
                  <a:close/>
                  <a:moveTo>
                    <a:pt x="592" y="356"/>
                  </a:moveTo>
                  <a:cubicBezTo>
                    <a:pt x="592" y="357"/>
                    <a:pt x="594" y="356"/>
                    <a:pt x="593" y="355"/>
                  </a:cubicBezTo>
                  <a:cubicBezTo>
                    <a:pt x="592" y="354"/>
                    <a:pt x="591" y="355"/>
                    <a:pt x="592" y="356"/>
                  </a:cubicBezTo>
                  <a:close/>
                  <a:moveTo>
                    <a:pt x="601" y="221"/>
                  </a:moveTo>
                  <a:cubicBezTo>
                    <a:pt x="601" y="221"/>
                    <a:pt x="603" y="218"/>
                    <a:pt x="601" y="217"/>
                  </a:cubicBezTo>
                  <a:cubicBezTo>
                    <a:pt x="598" y="215"/>
                    <a:pt x="597" y="218"/>
                    <a:pt x="597" y="219"/>
                  </a:cubicBezTo>
                  <a:cubicBezTo>
                    <a:pt x="597" y="225"/>
                    <a:pt x="595" y="218"/>
                    <a:pt x="593" y="220"/>
                  </a:cubicBezTo>
                  <a:cubicBezTo>
                    <a:pt x="592" y="220"/>
                    <a:pt x="593" y="222"/>
                    <a:pt x="593" y="222"/>
                  </a:cubicBezTo>
                  <a:cubicBezTo>
                    <a:pt x="593" y="222"/>
                    <a:pt x="589" y="220"/>
                    <a:pt x="590" y="224"/>
                  </a:cubicBezTo>
                  <a:cubicBezTo>
                    <a:pt x="591" y="226"/>
                    <a:pt x="595" y="223"/>
                    <a:pt x="596" y="223"/>
                  </a:cubicBezTo>
                  <a:cubicBezTo>
                    <a:pt x="597" y="224"/>
                    <a:pt x="596" y="226"/>
                    <a:pt x="597" y="224"/>
                  </a:cubicBezTo>
                  <a:cubicBezTo>
                    <a:pt x="597" y="222"/>
                    <a:pt x="600" y="224"/>
                    <a:pt x="601" y="224"/>
                  </a:cubicBezTo>
                  <a:cubicBezTo>
                    <a:pt x="602" y="223"/>
                    <a:pt x="601" y="223"/>
                    <a:pt x="601" y="223"/>
                  </a:cubicBezTo>
                  <a:cubicBezTo>
                    <a:pt x="602" y="222"/>
                    <a:pt x="601" y="222"/>
                    <a:pt x="601" y="221"/>
                  </a:cubicBezTo>
                  <a:close/>
                  <a:moveTo>
                    <a:pt x="589" y="350"/>
                  </a:moveTo>
                  <a:cubicBezTo>
                    <a:pt x="588" y="350"/>
                    <a:pt x="584" y="350"/>
                    <a:pt x="585" y="350"/>
                  </a:cubicBezTo>
                  <a:cubicBezTo>
                    <a:pt x="580" y="354"/>
                    <a:pt x="594" y="357"/>
                    <a:pt x="592" y="352"/>
                  </a:cubicBezTo>
                  <a:cubicBezTo>
                    <a:pt x="592" y="352"/>
                    <a:pt x="591" y="351"/>
                    <a:pt x="589" y="350"/>
                  </a:cubicBezTo>
                  <a:close/>
                  <a:moveTo>
                    <a:pt x="588" y="369"/>
                  </a:moveTo>
                  <a:cubicBezTo>
                    <a:pt x="588" y="370"/>
                    <a:pt x="592" y="370"/>
                    <a:pt x="591" y="368"/>
                  </a:cubicBezTo>
                  <a:cubicBezTo>
                    <a:pt x="590" y="367"/>
                    <a:pt x="587" y="368"/>
                    <a:pt x="588" y="369"/>
                  </a:cubicBezTo>
                  <a:close/>
                  <a:moveTo>
                    <a:pt x="589" y="346"/>
                  </a:moveTo>
                  <a:cubicBezTo>
                    <a:pt x="589" y="347"/>
                    <a:pt x="589" y="344"/>
                    <a:pt x="589" y="343"/>
                  </a:cubicBezTo>
                  <a:cubicBezTo>
                    <a:pt x="588" y="343"/>
                    <a:pt x="583" y="343"/>
                    <a:pt x="583" y="343"/>
                  </a:cubicBezTo>
                  <a:cubicBezTo>
                    <a:pt x="581" y="346"/>
                    <a:pt x="587" y="345"/>
                    <a:pt x="589" y="346"/>
                  </a:cubicBezTo>
                  <a:cubicBezTo>
                    <a:pt x="590" y="347"/>
                    <a:pt x="589" y="350"/>
                    <a:pt x="592" y="349"/>
                  </a:cubicBezTo>
                  <a:cubicBezTo>
                    <a:pt x="594" y="348"/>
                    <a:pt x="592" y="346"/>
                    <a:pt x="592" y="346"/>
                  </a:cubicBezTo>
                  <a:cubicBezTo>
                    <a:pt x="591" y="344"/>
                    <a:pt x="590" y="347"/>
                    <a:pt x="589" y="346"/>
                  </a:cubicBezTo>
                  <a:close/>
                  <a:moveTo>
                    <a:pt x="588" y="372"/>
                  </a:moveTo>
                  <a:cubicBezTo>
                    <a:pt x="583" y="374"/>
                    <a:pt x="593" y="377"/>
                    <a:pt x="590" y="373"/>
                  </a:cubicBezTo>
                  <a:cubicBezTo>
                    <a:pt x="590" y="372"/>
                    <a:pt x="590" y="370"/>
                    <a:pt x="588" y="372"/>
                  </a:cubicBezTo>
                  <a:close/>
                  <a:moveTo>
                    <a:pt x="584" y="385"/>
                  </a:moveTo>
                  <a:cubicBezTo>
                    <a:pt x="583" y="387"/>
                    <a:pt x="585" y="386"/>
                    <a:pt x="586" y="387"/>
                  </a:cubicBezTo>
                  <a:cubicBezTo>
                    <a:pt x="587" y="392"/>
                    <a:pt x="591" y="386"/>
                    <a:pt x="589" y="384"/>
                  </a:cubicBezTo>
                  <a:cubicBezTo>
                    <a:pt x="589" y="384"/>
                    <a:pt x="585" y="384"/>
                    <a:pt x="584" y="385"/>
                  </a:cubicBezTo>
                  <a:close/>
                  <a:moveTo>
                    <a:pt x="588" y="363"/>
                  </a:moveTo>
                  <a:cubicBezTo>
                    <a:pt x="587" y="365"/>
                    <a:pt x="591" y="365"/>
                    <a:pt x="590" y="363"/>
                  </a:cubicBezTo>
                  <a:cubicBezTo>
                    <a:pt x="589" y="363"/>
                    <a:pt x="589" y="362"/>
                    <a:pt x="588" y="363"/>
                  </a:cubicBezTo>
                  <a:close/>
                  <a:moveTo>
                    <a:pt x="586" y="358"/>
                  </a:moveTo>
                  <a:cubicBezTo>
                    <a:pt x="587" y="359"/>
                    <a:pt x="591" y="359"/>
                    <a:pt x="590" y="358"/>
                  </a:cubicBezTo>
                  <a:cubicBezTo>
                    <a:pt x="589" y="356"/>
                    <a:pt x="586" y="357"/>
                    <a:pt x="586" y="358"/>
                  </a:cubicBezTo>
                  <a:close/>
                  <a:moveTo>
                    <a:pt x="589" y="271"/>
                  </a:moveTo>
                  <a:cubicBezTo>
                    <a:pt x="589" y="272"/>
                    <a:pt x="593" y="272"/>
                    <a:pt x="592" y="270"/>
                  </a:cubicBezTo>
                  <a:cubicBezTo>
                    <a:pt x="591" y="269"/>
                    <a:pt x="588" y="270"/>
                    <a:pt x="589" y="271"/>
                  </a:cubicBezTo>
                  <a:close/>
                  <a:moveTo>
                    <a:pt x="583" y="378"/>
                  </a:moveTo>
                  <a:cubicBezTo>
                    <a:pt x="581" y="380"/>
                    <a:pt x="586" y="380"/>
                    <a:pt x="584" y="378"/>
                  </a:cubicBezTo>
                  <a:cubicBezTo>
                    <a:pt x="584" y="378"/>
                    <a:pt x="583" y="377"/>
                    <a:pt x="583" y="378"/>
                  </a:cubicBezTo>
                  <a:close/>
                  <a:moveTo>
                    <a:pt x="583" y="359"/>
                  </a:moveTo>
                  <a:cubicBezTo>
                    <a:pt x="584" y="361"/>
                    <a:pt x="586" y="358"/>
                    <a:pt x="585" y="358"/>
                  </a:cubicBezTo>
                  <a:cubicBezTo>
                    <a:pt x="583" y="356"/>
                    <a:pt x="582" y="359"/>
                    <a:pt x="583" y="359"/>
                  </a:cubicBezTo>
                  <a:close/>
                  <a:moveTo>
                    <a:pt x="587" y="280"/>
                  </a:moveTo>
                  <a:cubicBezTo>
                    <a:pt x="586" y="282"/>
                    <a:pt x="591" y="284"/>
                    <a:pt x="590" y="281"/>
                  </a:cubicBezTo>
                  <a:cubicBezTo>
                    <a:pt x="589" y="281"/>
                    <a:pt x="588" y="279"/>
                    <a:pt x="587" y="280"/>
                  </a:cubicBezTo>
                  <a:close/>
                  <a:moveTo>
                    <a:pt x="585" y="249"/>
                  </a:moveTo>
                  <a:cubicBezTo>
                    <a:pt x="586" y="251"/>
                    <a:pt x="587" y="252"/>
                    <a:pt x="589" y="251"/>
                  </a:cubicBezTo>
                  <a:cubicBezTo>
                    <a:pt x="589" y="251"/>
                    <a:pt x="589" y="249"/>
                    <a:pt x="589" y="249"/>
                  </a:cubicBezTo>
                  <a:cubicBezTo>
                    <a:pt x="591" y="247"/>
                    <a:pt x="591" y="251"/>
                    <a:pt x="591" y="248"/>
                  </a:cubicBezTo>
                  <a:cubicBezTo>
                    <a:pt x="591" y="242"/>
                    <a:pt x="585" y="248"/>
                    <a:pt x="585" y="249"/>
                  </a:cubicBezTo>
                  <a:close/>
                  <a:moveTo>
                    <a:pt x="591" y="239"/>
                  </a:moveTo>
                  <a:cubicBezTo>
                    <a:pt x="590" y="238"/>
                    <a:pt x="587" y="240"/>
                    <a:pt x="588" y="241"/>
                  </a:cubicBezTo>
                  <a:cubicBezTo>
                    <a:pt x="589" y="242"/>
                    <a:pt x="591" y="239"/>
                    <a:pt x="591" y="239"/>
                  </a:cubicBezTo>
                  <a:close/>
                  <a:moveTo>
                    <a:pt x="591" y="242"/>
                  </a:moveTo>
                  <a:cubicBezTo>
                    <a:pt x="591" y="242"/>
                    <a:pt x="587" y="241"/>
                    <a:pt x="588" y="241"/>
                  </a:cubicBezTo>
                  <a:cubicBezTo>
                    <a:pt x="585" y="242"/>
                    <a:pt x="591" y="245"/>
                    <a:pt x="591" y="242"/>
                  </a:cubicBezTo>
                  <a:close/>
                  <a:moveTo>
                    <a:pt x="578" y="349"/>
                  </a:moveTo>
                  <a:cubicBezTo>
                    <a:pt x="577" y="350"/>
                    <a:pt x="575" y="349"/>
                    <a:pt x="575" y="350"/>
                  </a:cubicBezTo>
                  <a:cubicBezTo>
                    <a:pt x="574" y="354"/>
                    <a:pt x="585" y="351"/>
                    <a:pt x="583" y="347"/>
                  </a:cubicBezTo>
                  <a:cubicBezTo>
                    <a:pt x="582" y="343"/>
                    <a:pt x="580" y="348"/>
                    <a:pt x="578" y="349"/>
                  </a:cubicBezTo>
                  <a:close/>
                  <a:moveTo>
                    <a:pt x="586" y="275"/>
                  </a:moveTo>
                  <a:cubicBezTo>
                    <a:pt x="588" y="275"/>
                    <a:pt x="587" y="270"/>
                    <a:pt x="587" y="269"/>
                  </a:cubicBezTo>
                  <a:cubicBezTo>
                    <a:pt x="587" y="268"/>
                    <a:pt x="588" y="268"/>
                    <a:pt x="587" y="267"/>
                  </a:cubicBezTo>
                  <a:cubicBezTo>
                    <a:pt x="583" y="260"/>
                    <a:pt x="583" y="275"/>
                    <a:pt x="586" y="275"/>
                  </a:cubicBezTo>
                  <a:close/>
                  <a:moveTo>
                    <a:pt x="579" y="355"/>
                  </a:moveTo>
                  <a:cubicBezTo>
                    <a:pt x="580" y="356"/>
                    <a:pt x="582" y="355"/>
                    <a:pt x="581" y="354"/>
                  </a:cubicBezTo>
                  <a:cubicBezTo>
                    <a:pt x="580" y="353"/>
                    <a:pt x="579" y="355"/>
                    <a:pt x="579" y="355"/>
                  </a:cubicBezTo>
                  <a:close/>
                  <a:moveTo>
                    <a:pt x="575" y="364"/>
                  </a:moveTo>
                  <a:cubicBezTo>
                    <a:pt x="576" y="365"/>
                    <a:pt x="580" y="363"/>
                    <a:pt x="581" y="363"/>
                  </a:cubicBezTo>
                  <a:cubicBezTo>
                    <a:pt x="581" y="362"/>
                    <a:pt x="581" y="361"/>
                    <a:pt x="581" y="361"/>
                  </a:cubicBezTo>
                  <a:cubicBezTo>
                    <a:pt x="580" y="356"/>
                    <a:pt x="574" y="363"/>
                    <a:pt x="575" y="364"/>
                  </a:cubicBezTo>
                  <a:close/>
                  <a:moveTo>
                    <a:pt x="577" y="378"/>
                  </a:moveTo>
                  <a:cubicBezTo>
                    <a:pt x="578" y="379"/>
                    <a:pt x="579" y="377"/>
                    <a:pt x="579" y="376"/>
                  </a:cubicBezTo>
                  <a:cubicBezTo>
                    <a:pt x="578" y="376"/>
                    <a:pt x="577" y="378"/>
                    <a:pt x="577" y="378"/>
                  </a:cubicBezTo>
                  <a:close/>
                  <a:moveTo>
                    <a:pt x="586" y="219"/>
                  </a:moveTo>
                  <a:cubicBezTo>
                    <a:pt x="588" y="220"/>
                    <a:pt x="588" y="216"/>
                    <a:pt x="588" y="217"/>
                  </a:cubicBezTo>
                  <a:cubicBezTo>
                    <a:pt x="587" y="214"/>
                    <a:pt x="585" y="218"/>
                    <a:pt x="586" y="219"/>
                  </a:cubicBezTo>
                  <a:close/>
                  <a:moveTo>
                    <a:pt x="584" y="233"/>
                  </a:moveTo>
                  <a:cubicBezTo>
                    <a:pt x="582" y="234"/>
                    <a:pt x="583" y="236"/>
                    <a:pt x="582" y="237"/>
                  </a:cubicBezTo>
                  <a:cubicBezTo>
                    <a:pt x="581" y="239"/>
                    <a:pt x="581" y="236"/>
                    <a:pt x="581" y="238"/>
                  </a:cubicBezTo>
                  <a:cubicBezTo>
                    <a:pt x="580" y="239"/>
                    <a:pt x="582" y="240"/>
                    <a:pt x="582" y="241"/>
                  </a:cubicBezTo>
                  <a:cubicBezTo>
                    <a:pt x="581" y="243"/>
                    <a:pt x="578" y="242"/>
                    <a:pt x="578" y="244"/>
                  </a:cubicBezTo>
                  <a:cubicBezTo>
                    <a:pt x="578" y="244"/>
                    <a:pt x="582" y="247"/>
                    <a:pt x="583" y="246"/>
                  </a:cubicBezTo>
                  <a:cubicBezTo>
                    <a:pt x="584" y="246"/>
                    <a:pt x="583" y="244"/>
                    <a:pt x="584" y="241"/>
                  </a:cubicBezTo>
                  <a:cubicBezTo>
                    <a:pt x="586" y="239"/>
                    <a:pt x="588" y="239"/>
                    <a:pt x="587" y="236"/>
                  </a:cubicBezTo>
                  <a:cubicBezTo>
                    <a:pt x="587" y="235"/>
                    <a:pt x="586" y="233"/>
                    <a:pt x="584" y="233"/>
                  </a:cubicBezTo>
                  <a:close/>
                  <a:moveTo>
                    <a:pt x="584" y="256"/>
                  </a:moveTo>
                  <a:cubicBezTo>
                    <a:pt x="584" y="257"/>
                    <a:pt x="587" y="256"/>
                    <a:pt x="585" y="254"/>
                  </a:cubicBezTo>
                  <a:cubicBezTo>
                    <a:pt x="584" y="253"/>
                    <a:pt x="583" y="256"/>
                    <a:pt x="584" y="256"/>
                  </a:cubicBezTo>
                  <a:close/>
                  <a:moveTo>
                    <a:pt x="582" y="276"/>
                  </a:moveTo>
                  <a:cubicBezTo>
                    <a:pt x="581" y="276"/>
                    <a:pt x="581" y="274"/>
                    <a:pt x="580" y="275"/>
                  </a:cubicBezTo>
                  <a:cubicBezTo>
                    <a:pt x="578" y="278"/>
                    <a:pt x="586" y="278"/>
                    <a:pt x="584" y="275"/>
                  </a:cubicBezTo>
                  <a:cubicBezTo>
                    <a:pt x="584" y="275"/>
                    <a:pt x="582" y="276"/>
                    <a:pt x="582" y="276"/>
                  </a:cubicBezTo>
                  <a:close/>
                  <a:moveTo>
                    <a:pt x="578" y="273"/>
                  </a:moveTo>
                  <a:cubicBezTo>
                    <a:pt x="575" y="274"/>
                    <a:pt x="575" y="272"/>
                    <a:pt x="574" y="272"/>
                  </a:cubicBezTo>
                  <a:cubicBezTo>
                    <a:pt x="574" y="272"/>
                    <a:pt x="573" y="274"/>
                    <a:pt x="574" y="274"/>
                  </a:cubicBezTo>
                  <a:cubicBezTo>
                    <a:pt x="576" y="277"/>
                    <a:pt x="584" y="273"/>
                    <a:pt x="584" y="271"/>
                  </a:cubicBezTo>
                  <a:cubicBezTo>
                    <a:pt x="582" y="268"/>
                    <a:pt x="579" y="273"/>
                    <a:pt x="578" y="273"/>
                  </a:cubicBezTo>
                  <a:close/>
                  <a:moveTo>
                    <a:pt x="575" y="358"/>
                  </a:moveTo>
                  <a:cubicBezTo>
                    <a:pt x="573" y="358"/>
                    <a:pt x="572" y="358"/>
                    <a:pt x="572" y="358"/>
                  </a:cubicBezTo>
                  <a:cubicBezTo>
                    <a:pt x="571" y="360"/>
                    <a:pt x="573" y="361"/>
                    <a:pt x="573" y="361"/>
                  </a:cubicBezTo>
                  <a:cubicBezTo>
                    <a:pt x="574" y="362"/>
                    <a:pt x="579" y="358"/>
                    <a:pt x="578" y="357"/>
                  </a:cubicBezTo>
                  <a:cubicBezTo>
                    <a:pt x="577" y="355"/>
                    <a:pt x="577" y="358"/>
                    <a:pt x="575" y="358"/>
                  </a:cubicBezTo>
                  <a:close/>
                  <a:moveTo>
                    <a:pt x="575" y="369"/>
                  </a:moveTo>
                  <a:cubicBezTo>
                    <a:pt x="576" y="368"/>
                    <a:pt x="575" y="367"/>
                    <a:pt x="575" y="367"/>
                  </a:cubicBezTo>
                  <a:cubicBezTo>
                    <a:pt x="573" y="366"/>
                    <a:pt x="574" y="369"/>
                    <a:pt x="575" y="369"/>
                  </a:cubicBezTo>
                  <a:close/>
                  <a:moveTo>
                    <a:pt x="570" y="377"/>
                  </a:moveTo>
                  <a:cubicBezTo>
                    <a:pt x="568" y="376"/>
                    <a:pt x="568" y="373"/>
                    <a:pt x="566" y="374"/>
                  </a:cubicBezTo>
                  <a:cubicBezTo>
                    <a:pt x="561" y="376"/>
                    <a:pt x="577" y="383"/>
                    <a:pt x="574" y="377"/>
                  </a:cubicBezTo>
                  <a:cubicBezTo>
                    <a:pt x="573" y="375"/>
                    <a:pt x="571" y="377"/>
                    <a:pt x="570" y="377"/>
                  </a:cubicBezTo>
                  <a:close/>
                  <a:moveTo>
                    <a:pt x="571" y="390"/>
                  </a:moveTo>
                  <a:cubicBezTo>
                    <a:pt x="570" y="391"/>
                    <a:pt x="575" y="392"/>
                    <a:pt x="573" y="390"/>
                  </a:cubicBezTo>
                  <a:cubicBezTo>
                    <a:pt x="573" y="390"/>
                    <a:pt x="571" y="390"/>
                    <a:pt x="571" y="390"/>
                  </a:cubicBezTo>
                  <a:close/>
                  <a:moveTo>
                    <a:pt x="577" y="266"/>
                  </a:moveTo>
                  <a:cubicBezTo>
                    <a:pt x="576" y="266"/>
                    <a:pt x="575" y="265"/>
                    <a:pt x="575" y="265"/>
                  </a:cubicBezTo>
                  <a:cubicBezTo>
                    <a:pt x="570" y="266"/>
                    <a:pt x="575" y="270"/>
                    <a:pt x="577" y="270"/>
                  </a:cubicBezTo>
                  <a:cubicBezTo>
                    <a:pt x="579" y="270"/>
                    <a:pt x="581" y="267"/>
                    <a:pt x="580" y="266"/>
                  </a:cubicBezTo>
                  <a:cubicBezTo>
                    <a:pt x="580" y="262"/>
                    <a:pt x="578" y="265"/>
                    <a:pt x="577" y="266"/>
                  </a:cubicBezTo>
                  <a:close/>
                  <a:moveTo>
                    <a:pt x="574" y="297"/>
                  </a:moveTo>
                  <a:cubicBezTo>
                    <a:pt x="575" y="298"/>
                    <a:pt x="581" y="293"/>
                    <a:pt x="579" y="292"/>
                  </a:cubicBezTo>
                  <a:cubicBezTo>
                    <a:pt x="576" y="290"/>
                    <a:pt x="572" y="296"/>
                    <a:pt x="574" y="297"/>
                  </a:cubicBezTo>
                  <a:close/>
                  <a:moveTo>
                    <a:pt x="573" y="365"/>
                  </a:moveTo>
                  <a:cubicBezTo>
                    <a:pt x="574" y="364"/>
                    <a:pt x="573" y="363"/>
                    <a:pt x="573" y="363"/>
                  </a:cubicBezTo>
                  <a:cubicBezTo>
                    <a:pt x="572" y="361"/>
                    <a:pt x="571" y="366"/>
                    <a:pt x="573" y="365"/>
                  </a:cubicBezTo>
                  <a:close/>
                  <a:moveTo>
                    <a:pt x="579" y="257"/>
                  </a:moveTo>
                  <a:cubicBezTo>
                    <a:pt x="576" y="254"/>
                    <a:pt x="576" y="264"/>
                    <a:pt x="579" y="262"/>
                  </a:cubicBezTo>
                  <a:cubicBezTo>
                    <a:pt x="580" y="261"/>
                    <a:pt x="579" y="260"/>
                    <a:pt x="579" y="260"/>
                  </a:cubicBezTo>
                  <a:cubicBezTo>
                    <a:pt x="580" y="259"/>
                    <a:pt x="580" y="257"/>
                    <a:pt x="579" y="257"/>
                  </a:cubicBezTo>
                  <a:close/>
                  <a:moveTo>
                    <a:pt x="577" y="281"/>
                  </a:moveTo>
                  <a:cubicBezTo>
                    <a:pt x="575" y="283"/>
                    <a:pt x="580" y="281"/>
                    <a:pt x="578" y="280"/>
                  </a:cubicBezTo>
                  <a:cubicBezTo>
                    <a:pt x="578" y="280"/>
                    <a:pt x="577" y="281"/>
                    <a:pt x="577" y="281"/>
                  </a:cubicBezTo>
                  <a:close/>
                  <a:moveTo>
                    <a:pt x="580" y="217"/>
                  </a:moveTo>
                  <a:cubicBezTo>
                    <a:pt x="581" y="217"/>
                    <a:pt x="582" y="215"/>
                    <a:pt x="582" y="215"/>
                  </a:cubicBezTo>
                  <a:cubicBezTo>
                    <a:pt x="580" y="213"/>
                    <a:pt x="579" y="216"/>
                    <a:pt x="580" y="217"/>
                  </a:cubicBezTo>
                  <a:close/>
                  <a:moveTo>
                    <a:pt x="576" y="279"/>
                  </a:moveTo>
                  <a:cubicBezTo>
                    <a:pt x="577" y="280"/>
                    <a:pt x="578" y="278"/>
                    <a:pt x="578" y="277"/>
                  </a:cubicBezTo>
                  <a:cubicBezTo>
                    <a:pt x="576" y="276"/>
                    <a:pt x="575" y="279"/>
                    <a:pt x="576" y="279"/>
                  </a:cubicBezTo>
                  <a:close/>
                  <a:moveTo>
                    <a:pt x="567" y="345"/>
                  </a:moveTo>
                  <a:cubicBezTo>
                    <a:pt x="565" y="345"/>
                    <a:pt x="559" y="344"/>
                    <a:pt x="558" y="344"/>
                  </a:cubicBezTo>
                  <a:cubicBezTo>
                    <a:pt x="556" y="345"/>
                    <a:pt x="554" y="351"/>
                    <a:pt x="558" y="350"/>
                  </a:cubicBezTo>
                  <a:cubicBezTo>
                    <a:pt x="560" y="350"/>
                    <a:pt x="557" y="348"/>
                    <a:pt x="560" y="347"/>
                  </a:cubicBezTo>
                  <a:cubicBezTo>
                    <a:pt x="561" y="346"/>
                    <a:pt x="561" y="347"/>
                    <a:pt x="562" y="348"/>
                  </a:cubicBezTo>
                  <a:cubicBezTo>
                    <a:pt x="563" y="348"/>
                    <a:pt x="564" y="346"/>
                    <a:pt x="564" y="348"/>
                  </a:cubicBezTo>
                  <a:cubicBezTo>
                    <a:pt x="564" y="349"/>
                    <a:pt x="561" y="349"/>
                    <a:pt x="560" y="350"/>
                  </a:cubicBezTo>
                  <a:cubicBezTo>
                    <a:pt x="560" y="350"/>
                    <a:pt x="560" y="352"/>
                    <a:pt x="560" y="352"/>
                  </a:cubicBezTo>
                  <a:cubicBezTo>
                    <a:pt x="559" y="354"/>
                    <a:pt x="558" y="353"/>
                    <a:pt x="558" y="354"/>
                  </a:cubicBezTo>
                  <a:cubicBezTo>
                    <a:pt x="558" y="356"/>
                    <a:pt x="559" y="355"/>
                    <a:pt x="560" y="357"/>
                  </a:cubicBezTo>
                  <a:cubicBezTo>
                    <a:pt x="560" y="358"/>
                    <a:pt x="558" y="358"/>
                    <a:pt x="560" y="359"/>
                  </a:cubicBezTo>
                  <a:cubicBezTo>
                    <a:pt x="565" y="361"/>
                    <a:pt x="565" y="353"/>
                    <a:pt x="566" y="353"/>
                  </a:cubicBezTo>
                  <a:cubicBezTo>
                    <a:pt x="567" y="353"/>
                    <a:pt x="569" y="357"/>
                    <a:pt x="568" y="357"/>
                  </a:cubicBezTo>
                  <a:cubicBezTo>
                    <a:pt x="570" y="358"/>
                    <a:pt x="573" y="356"/>
                    <a:pt x="573" y="355"/>
                  </a:cubicBezTo>
                  <a:cubicBezTo>
                    <a:pt x="574" y="353"/>
                    <a:pt x="571" y="351"/>
                    <a:pt x="571" y="351"/>
                  </a:cubicBezTo>
                  <a:cubicBezTo>
                    <a:pt x="571" y="351"/>
                    <a:pt x="574" y="347"/>
                    <a:pt x="573" y="346"/>
                  </a:cubicBezTo>
                  <a:cubicBezTo>
                    <a:pt x="573" y="346"/>
                    <a:pt x="567" y="345"/>
                    <a:pt x="567" y="345"/>
                  </a:cubicBezTo>
                  <a:close/>
                  <a:moveTo>
                    <a:pt x="568" y="362"/>
                  </a:moveTo>
                  <a:cubicBezTo>
                    <a:pt x="569" y="361"/>
                    <a:pt x="567" y="359"/>
                    <a:pt x="567" y="359"/>
                  </a:cubicBezTo>
                  <a:cubicBezTo>
                    <a:pt x="562" y="358"/>
                    <a:pt x="565" y="362"/>
                    <a:pt x="565" y="363"/>
                  </a:cubicBezTo>
                  <a:cubicBezTo>
                    <a:pt x="565" y="365"/>
                    <a:pt x="564" y="368"/>
                    <a:pt x="564" y="368"/>
                  </a:cubicBezTo>
                  <a:cubicBezTo>
                    <a:pt x="566" y="371"/>
                    <a:pt x="572" y="366"/>
                    <a:pt x="571" y="365"/>
                  </a:cubicBezTo>
                  <a:cubicBezTo>
                    <a:pt x="570" y="362"/>
                    <a:pt x="565" y="365"/>
                    <a:pt x="568" y="362"/>
                  </a:cubicBezTo>
                  <a:close/>
                  <a:moveTo>
                    <a:pt x="569" y="369"/>
                  </a:moveTo>
                  <a:cubicBezTo>
                    <a:pt x="568" y="371"/>
                    <a:pt x="572" y="371"/>
                    <a:pt x="571" y="369"/>
                  </a:cubicBezTo>
                  <a:cubicBezTo>
                    <a:pt x="571" y="369"/>
                    <a:pt x="570" y="368"/>
                    <a:pt x="569" y="369"/>
                  </a:cubicBezTo>
                  <a:close/>
                  <a:moveTo>
                    <a:pt x="578" y="237"/>
                  </a:moveTo>
                  <a:cubicBezTo>
                    <a:pt x="576" y="239"/>
                    <a:pt x="580" y="241"/>
                    <a:pt x="579" y="238"/>
                  </a:cubicBezTo>
                  <a:cubicBezTo>
                    <a:pt x="579" y="238"/>
                    <a:pt x="578" y="236"/>
                    <a:pt x="578" y="237"/>
                  </a:cubicBezTo>
                  <a:close/>
                  <a:moveTo>
                    <a:pt x="578" y="215"/>
                  </a:moveTo>
                  <a:cubicBezTo>
                    <a:pt x="578" y="216"/>
                    <a:pt x="576" y="215"/>
                    <a:pt x="576" y="215"/>
                  </a:cubicBezTo>
                  <a:cubicBezTo>
                    <a:pt x="576" y="215"/>
                    <a:pt x="575" y="212"/>
                    <a:pt x="576" y="211"/>
                  </a:cubicBezTo>
                  <a:cubicBezTo>
                    <a:pt x="576" y="211"/>
                    <a:pt x="578" y="212"/>
                    <a:pt x="578" y="212"/>
                  </a:cubicBezTo>
                  <a:cubicBezTo>
                    <a:pt x="581" y="212"/>
                    <a:pt x="581" y="210"/>
                    <a:pt x="580" y="209"/>
                  </a:cubicBezTo>
                  <a:cubicBezTo>
                    <a:pt x="581" y="209"/>
                    <a:pt x="578" y="211"/>
                    <a:pt x="577" y="210"/>
                  </a:cubicBezTo>
                  <a:cubicBezTo>
                    <a:pt x="582" y="214"/>
                    <a:pt x="575" y="208"/>
                    <a:pt x="576" y="208"/>
                  </a:cubicBezTo>
                  <a:cubicBezTo>
                    <a:pt x="572" y="208"/>
                    <a:pt x="574" y="212"/>
                    <a:pt x="574" y="213"/>
                  </a:cubicBezTo>
                  <a:cubicBezTo>
                    <a:pt x="573" y="214"/>
                    <a:pt x="571" y="212"/>
                    <a:pt x="570" y="212"/>
                  </a:cubicBezTo>
                  <a:cubicBezTo>
                    <a:pt x="571" y="212"/>
                    <a:pt x="569" y="214"/>
                    <a:pt x="569" y="214"/>
                  </a:cubicBezTo>
                  <a:cubicBezTo>
                    <a:pt x="567" y="214"/>
                    <a:pt x="564" y="211"/>
                    <a:pt x="564" y="211"/>
                  </a:cubicBezTo>
                  <a:cubicBezTo>
                    <a:pt x="563" y="211"/>
                    <a:pt x="564" y="212"/>
                    <a:pt x="564" y="212"/>
                  </a:cubicBezTo>
                  <a:cubicBezTo>
                    <a:pt x="564" y="213"/>
                    <a:pt x="563" y="212"/>
                    <a:pt x="563" y="214"/>
                  </a:cubicBezTo>
                  <a:cubicBezTo>
                    <a:pt x="563" y="215"/>
                    <a:pt x="565" y="216"/>
                    <a:pt x="565" y="218"/>
                  </a:cubicBezTo>
                  <a:cubicBezTo>
                    <a:pt x="566" y="219"/>
                    <a:pt x="564" y="220"/>
                    <a:pt x="565" y="221"/>
                  </a:cubicBezTo>
                  <a:cubicBezTo>
                    <a:pt x="565" y="221"/>
                    <a:pt x="569" y="220"/>
                    <a:pt x="569" y="221"/>
                  </a:cubicBezTo>
                  <a:cubicBezTo>
                    <a:pt x="569" y="222"/>
                    <a:pt x="565" y="220"/>
                    <a:pt x="566" y="222"/>
                  </a:cubicBezTo>
                  <a:cubicBezTo>
                    <a:pt x="566" y="224"/>
                    <a:pt x="569" y="223"/>
                    <a:pt x="569" y="223"/>
                  </a:cubicBezTo>
                  <a:cubicBezTo>
                    <a:pt x="571" y="224"/>
                    <a:pt x="569" y="225"/>
                    <a:pt x="569" y="225"/>
                  </a:cubicBezTo>
                  <a:cubicBezTo>
                    <a:pt x="567" y="226"/>
                    <a:pt x="570" y="230"/>
                    <a:pt x="572" y="230"/>
                  </a:cubicBezTo>
                  <a:cubicBezTo>
                    <a:pt x="573" y="230"/>
                    <a:pt x="577" y="225"/>
                    <a:pt x="575" y="224"/>
                  </a:cubicBezTo>
                  <a:cubicBezTo>
                    <a:pt x="576" y="224"/>
                    <a:pt x="573" y="225"/>
                    <a:pt x="572" y="225"/>
                  </a:cubicBezTo>
                  <a:cubicBezTo>
                    <a:pt x="572" y="225"/>
                    <a:pt x="570" y="222"/>
                    <a:pt x="570" y="221"/>
                  </a:cubicBezTo>
                  <a:cubicBezTo>
                    <a:pt x="570" y="219"/>
                    <a:pt x="571" y="219"/>
                    <a:pt x="572" y="219"/>
                  </a:cubicBezTo>
                  <a:cubicBezTo>
                    <a:pt x="574" y="219"/>
                    <a:pt x="573" y="217"/>
                    <a:pt x="574" y="217"/>
                  </a:cubicBezTo>
                  <a:cubicBezTo>
                    <a:pt x="575" y="218"/>
                    <a:pt x="574" y="220"/>
                    <a:pt x="576" y="219"/>
                  </a:cubicBezTo>
                  <a:cubicBezTo>
                    <a:pt x="577" y="218"/>
                    <a:pt x="578" y="217"/>
                    <a:pt x="578" y="215"/>
                  </a:cubicBezTo>
                  <a:close/>
                  <a:moveTo>
                    <a:pt x="568" y="231"/>
                  </a:moveTo>
                  <a:cubicBezTo>
                    <a:pt x="566" y="230"/>
                    <a:pt x="567" y="225"/>
                    <a:pt x="564" y="226"/>
                  </a:cubicBezTo>
                  <a:cubicBezTo>
                    <a:pt x="563" y="227"/>
                    <a:pt x="563" y="233"/>
                    <a:pt x="565" y="235"/>
                  </a:cubicBezTo>
                  <a:cubicBezTo>
                    <a:pt x="566" y="236"/>
                    <a:pt x="569" y="237"/>
                    <a:pt x="570" y="237"/>
                  </a:cubicBezTo>
                  <a:cubicBezTo>
                    <a:pt x="570" y="238"/>
                    <a:pt x="568" y="240"/>
                    <a:pt x="568" y="240"/>
                  </a:cubicBezTo>
                  <a:cubicBezTo>
                    <a:pt x="570" y="242"/>
                    <a:pt x="575" y="239"/>
                    <a:pt x="574" y="236"/>
                  </a:cubicBezTo>
                  <a:cubicBezTo>
                    <a:pt x="574" y="236"/>
                    <a:pt x="571" y="234"/>
                    <a:pt x="571" y="234"/>
                  </a:cubicBezTo>
                  <a:cubicBezTo>
                    <a:pt x="564" y="232"/>
                    <a:pt x="576" y="235"/>
                    <a:pt x="571" y="230"/>
                  </a:cubicBezTo>
                  <a:cubicBezTo>
                    <a:pt x="570" y="230"/>
                    <a:pt x="567" y="230"/>
                    <a:pt x="568" y="231"/>
                  </a:cubicBezTo>
                  <a:close/>
                  <a:moveTo>
                    <a:pt x="577" y="222"/>
                  </a:moveTo>
                  <a:cubicBezTo>
                    <a:pt x="578" y="221"/>
                    <a:pt x="577" y="219"/>
                    <a:pt x="576" y="219"/>
                  </a:cubicBezTo>
                  <a:cubicBezTo>
                    <a:pt x="575" y="219"/>
                    <a:pt x="576" y="223"/>
                    <a:pt x="577" y="222"/>
                  </a:cubicBezTo>
                  <a:close/>
                  <a:moveTo>
                    <a:pt x="572" y="293"/>
                  </a:moveTo>
                  <a:cubicBezTo>
                    <a:pt x="573" y="294"/>
                    <a:pt x="575" y="292"/>
                    <a:pt x="574" y="291"/>
                  </a:cubicBezTo>
                  <a:cubicBezTo>
                    <a:pt x="573" y="291"/>
                    <a:pt x="571" y="292"/>
                    <a:pt x="572" y="293"/>
                  </a:cubicBezTo>
                  <a:close/>
                  <a:moveTo>
                    <a:pt x="575" y="238"/>
                  </a:moveTo>
                  <a:cubicBezTo>
                    <a:pt x="572" y="238"/>
                    <a:pt x="576" y="240"/>
                    <a:pt x="575" y="242"/>
                  </a:cubicBezTo>
                  <a:cubicBezTo>
                    <a:pt x="574" y="244"/>
                    <a:pt x="571" y="242"/>
                    <a:pt x="573" y="244"/>
                  </a:cubicBezTo>
                  <a:cubicBezTo>
                    <a:pt x="574" y="246"/>
                    <a:pt x="576" y="244"/>
                    <a:pt x="576" y="243"/>
                  </a:cubicBezTo>
                  <a:cubicBezTo>
                    <a:pt x="577" y="242"/>
                    <a:pt x="577" y="238"/>
                    <a:pt x="575" y="238"/>
                  </a:cubicBezTo>
                  <a:close/>
                  <a:moveTo>
                    <a:pt x="574" y="258"/>
                  </a:moveTo>
                  <a:cubicBezTo>
                    <a:pt x="574" y="257"/>
                    <a:pt x="577" y="256"/>
                    <a:pt x="574" y="255"/>
                  </a:cubicBezTo>
                  <a:cubicBezTo>
                    <a:pt x="574" y="255"/>
                    <a:pt x="572" y="257"/>
                    <a:pt x="573" y="257"/>
                  </a:cubicBezTo>
                  <a:cubicBezTo>
                    <a:pt x="568" y="259"/>
                    <a:pt x="571" y="251"/>
                    <a:pt x="569" y="250"/>
                  </a:cubicBezTo>
                  <a:cubicBezTo>
                    <a:pt x="568" y="249"/>
                    <a:pt x="564" y="254"/>
                    <a:pt x="563" y="250"/>
                  </a:cubicBezTo>
                  <a:cubicBezTo>
                    <a:pt x="563" y="250"/>
                    <a:pt x="565" y="249"/>
                    <a:pt x="565" y="249"/>
                  </a:cubicBezTo>
                  <a:cubicBezTo>
                    <a:pt x="567" y="248"/>
                    <a:pt x="564" y="245"/>
                    <a:pt x="564" y="246"/>
                  </a:cubicBezTo>
                  <a:cubicBezTo>
                    <a:pt x="563" y="246"/>
                    <a:pt x="563" y="250"/>
                    <a:pt x="563" y="250"/>
                  </a:cubicBezTo>
                  <a:cubicBezTo>
                    <a:pt x="563" y="250"/>
                    <a:pt x="562" y="250"/>
                    <a:pt x="562" y="251"/>
                  </a:cubicBezTo>
                  <a:cubicBezTo>
                    <a:pt x="561" y="252"/>
                    <a:pt x="563" y="252"/>
                    <a:pt x="562" y="253"/>
                  </a:cubicBezTo>
                  <a:cubicBezTo>
                    <a:pt x="562" y="253"/>
                    <a:pt x="558" y="252"/>
                    <a:pt x="558" y="253"/>
                  </a:cubicBezTo>
                  <a:cubicBezTo>
                    <a:pt x="557" y="256"/>
                    <a:pt x="560" y="255"/>
                    <a:pt x="561" y="256"/>
                  </a:cubicBezTo>
                  <a:cubicBezTo>
                    <a:pt x="563" y="257"/>
                    <a:pt x="563" y="258"/>
                    <a:pt x="565" y="258"/>
                  </a:cubicBezTo>
                  <a:cubicBezTo>
                    <a:pt x="567" y="257"/>
                    <a:pt x="565" y="255"/>
                    <a:pt x="567" y="255"/>
                  </a:cubicBezTo>
                  <a:cubicBezTo>
                    <a:pt x="569" y="255"/>
                    <a:pt x="566" y="259"/>
                    <a:pt x="566" y="259"/>
                  </a:cubicBezTo>
                  <a:cubicBezTo>
                    <a:pt x="566" y="260"/>
                    <a:pt x="568" y="265"/>
                    <a:pt x="565" y="263"/>
                  </a:cubicBezTo>
                  <a:cubicBezTo>
                    <a:pt x="564" y="263"/>
                    <a:pt x="566" y="261"/>
                    <a:pt x="566" y="260"/>
                  </a:cubicBezTo>
                  <a:cubicBezTo>
                    <a:pt x="566" y="260"/>
                    <a:pt x="561" y="258"/>
                    <a:pt x="562" y="258"/>
                  </a:cubicBezTo>
                  <a:cubicBezTo>
                    <a:pt x="560" y="258"/>
                    <a:pt x="561" y="259"/>
                    <a:pt x="559" y="259"/>
                  </a:cubicBezTo>
                  <a:cubicBezTo>
                    <a:pt x="558" y="259"/>
                    <a:pt x="557" y="258"/>
                    <a:pt x="556" y="259"/>
                  </a:cubicBezTo>
                  <a:cubicBezTo>
                    <a:pt x="556" y="259"/>
                    <a:pt x="556" y="262"/>
                    <a:pt x="556" y="262"/>
                  </a:cubicBezTo>
                  <a:cubicBezTo>
                    <a:pt x="555" y="262"/>
                    <a:pt x="554" y="261"/>
                    <a:pt x="554" y="262"/>
                  </a:cubicBezTo>
                  <a:cubicBezTo>
                    <a:pt x="551" y="264"/>
                    <a:pt x="556" y="263"/>
                    <a:pt x="557" y="263"/>
                  </a:cubicBezTo>
                  <a:cubicBezTo>
                    <a:pt x="558" y="263"/>
                    <a:pt x="559" y="265"/>
                    <a:pt x="559" y="263"/>
                  </a:cubicBezTo>
                  <a:cubicBezTo>
                    <a:pt x="559" y="260"/>
                    <a:pt x="562" y="265"/>
                    <a:pt x="561" y="265"/>
                  </a:cubicBezTo>
                  <a:cubicBezTo>
                    <a:pt x="562" y="266"/>
                    <a:pt x="563" y="264"/>
                    <a:pt x="565" y="264"/>
                  </a:cubicBezTo>
                  <a:cubicBezTo>
                    <a:pt x="566" y="264"/>
                    <a:pt x="566" y="265"/>
                    <a:pt x="567" y="265"/>
                  </a:cubicBezTo>
                  <a:cubicBezTo>
                    <a:pt x="566" y="265"/>
                    <a:pt x="570" y="263"/>
                    <a:pt x="570" y="263"/>
                  </a:cubicBezTo>
                  <a:cubicBezTo>
                    <a:pt x="573" y="261"/>
                    <a:pt x="570" y="262"/>
                    <a:pt x="572" y="263"/>
                  </a:cubicBezTo>
                  <a:cubicBezTo>
                    <a:pt x="574" y="264"/>
                    <a:pt x="575" y="260"/>
                    <a:pt x="575" y="260"/>
                  </a:cubicBezTo>
                  <a:cubicBezTo>
                    <a:pt x="575" y="259"/>
                    <a:pt x="574" y="259"/>
                    <a:pt x="574" y="258"/>
                  </a:cubicBezTo>
                  <a:close/>
                  <a:moveTo>
                    <a:pt x="570" y="289"/>
                  </a:moveTo>
                  <a:cubicBezTo>
                    <a:pt x="571" y="290"/>
                    <a:pt x="574" y="288"/>
                    <a:pt x="572" y="286"/>
                  </a:cubicBezTo>
                  <a:cubicBezTo>
                    <a:pt x="571" y="285"/>
                    <a:pt x="569" y="288"/>
                    <a:pt x="570" y="289"/>
                  </a:cubicBezTo>
                  <a:close/>
                  <a:moveTo>
                    <a:pt x="557" y="381"/>
                  </a:moveTo>
                  <a:cubicBezTo>
                    <a:pt x="557" y="381"/>
                    <a:pt x="556" y="378"/>
                    <a:pt x="556" y="378"/>
                  </a:cubicBezTo>
                  <a:cubicBezTo>
                    <a:pt x="555" y="377"/>
                    <a:pt x="548" y="375"/>
                    <a:pt x="547" y="376"/>
                  </a:cubicBezTo>
                  <a:cubicBezTo>
                    <a:pt x="546" y="377"/>
                    <a:pt x="545" y="381"/>
                    <a:pt x="546" y="382"/>
                  </a:cubicBezTo>
                  <a:cubicBezTo>
                    <a:pt x="546" y="383"/>
                    <a:pt x="548" y="381"/>
                    <a:pt x="549" y="383"/>
                  </a:cubicBezTo>
                  <a:cubicBezTo>
                    <a:pt x="550" y="384"/>
                    <a:pt x="550" y="386"/>
                    <a:pt x="550" y="386"/>
                  </a:cubicBezTo>
                  <a:cubicBezTo>
                    <a:pt x="553" y="388"/>
                    <a:pt x="561" y="388"/>
                    <a:pt x="562" y="387"/>
                  </a:cubicBezTo>
                  <a:cubicBezTo>
                    <a:pt x="563" y="386"/>
                    <a:pt x="564" y="382"/>
                    <a:pt x="564" y="381"/>
                  </a:cubicBezTo>
                  <a:cubicBezTo>
                    <a:pt x="562" y="378"/>
                    <a:pt x="559" y="383"/>
                    <a:pt x="557" y="381"/>
                  </a:cubicBezTo>
                  <a:close/>
                  <a:moveTo>
                    <a:pt x="569" y="281"/>
                  </a:moveTo>
                  <a:cubicBezTo>
                    <a:pt x="566" y="281"/>
                    <a:pt x="571" y="284"/>
                    <a:pt x="569" y="281"/>
                  </a:cubicBezTo>
                  <a:cubicBezTo>
                    <a:pt x="569" y="281"/>
                    <a:pt x="569" y="281"/>
                    <a:pt x="569" y="281"/>
                  </a:cubicBezTo>
                  <a:close/>
                  <a:moveTo>
                    <a:pt x="571" y="247"/>
                  </a:moveTo>
                  <a:cubicBezTo>
                    <a:pt x="572" y="246"/>
                    <a:pt x="571" y="245"/>
                    <a:pt x="571" y="245"/>
                  </a:cubicBezTo>
                  <a:cubicBezTo>
                    <a:pt x="569" y="242"/>
                    <a:pt x="569" y="249"/>
                    <a:pt x="571" y="247"/>
                  </a:cubicBezTo>
                  <a:close/>
                  <a:moveTo>
                    <a:pt x="567" y="267"/>
                  </a:moveTo>
                  <a:cubicBezTo>
                    <a:pt x="568" y="268"/>
                    <a:pt x="571" y="267"/>
                    <a:pt x="570" y="265"/>
                  </a:cubicBezTo>
                  <a:cubicBezTo>
                    <a:pt x="568" y="264"/>
                    <a:pt x="566" y="266"/>
                    <a:pt x="567" y="267"/>
                  </a:cubicBezTo>
                  <a:close/>
                  <a:moveTo>
                    <a:pt x="566" y="200"/>
                  </a:moveTo>
                  <a:cubicBezTo>
                    <a:pt x="565" y="200"/>
                    <a:pt x="568" y="202"/>
                    <a:pt x="568" y="202"/>
                  </a:cubicBezTo>
                  <a:cubicBezTo>
                    <a:pt x="567" y="204"/>
                    <a:pt x="567" y="201"/>
                    <a:pt x="565" y="203"/>
                  </a:cubicBezTo>
                  <a:cubicBezTo>
                    <a:pt x="565" y="204"/>
                    <a:pt x="565" y="205"/>
                    <a:pt x="565" y="205"/>
                  </a:cubicBezTo>
                  <a:cubicBezTo>
                    <a:pt x="565" y="206"/>
                    <a:pt x="562" y="208"/>
                    <a:pt x="563" y="209"/>
                  </a:cubicBezTo>
                  <a:cubicBezTo>
                    <a:pt x="565" y="211"/>
                    <a:pt x="569" y="203"/>
                    <a:pt x="570" y="202"/>
                  </a:cubicBezTo>
                  <a:cubicBezTo>
                    <a:pt x="571" y="202"/>
                    <a:pt x="571" y="203"/>
                    <a:pt x="572" y="203"/>
                  </a:cubicBezTo>
                  <a:cubicBezTo>
                    <a:pt x="574" y="202"/>
                    <a:pt x="573" y="199"/>
                    <a:pt x="573" y="200"/>
                  </a:cubicBezTo>
                  <a:cubicBezTo>
                    <a:pt x="573" y="199"/>
                    <a:pt x="567" y="199"/>
                    <a:pt x="566" y="200"/>
                  </a:cubicBezTo>
                  <a:close/>
                  <a:moveTo>
                    <a:pt x="564" y="277"/>
                  </a:moveTo>
                  <a:cubicBezTo>
                    <a:pt x="562" y="279"/>
                    <a:pt x="568" y="282"/>
                    <a:pt x="567" y="278"/>
                  </a:cubicBezTo>
                  <a:cubicBezTo>
                    <a:pt x="567" y="278"/>
                    <a:pt x="565" y="276"/>
                    <a:pt x="564" y="277"/>
                  </a:cubicBezTo>
                  <a:close/>
                  <a:moveTo>
                    <a:pt x="561" y="301"/>
                  </a:moveTo>
                  <a:cubicBezTo>
                    <a:pt x="561" y="302"/>
                    <a:pt x="567" y="303"/>
                    <a:pt x="565" y="301"/>
                  </a:cubicBezTo>
                  <a:cubicBezTo>
                    <a:pt x="564" y="300"/>
                    <a:pt x="560" y="299"/>
                    <a:pt x="561" y="301"/>
                  </a:cubicBezTo>
                  <a:close/>
                  <a:moveTo>
                    <a:pt x="561" y="304"/>
                  </a:moveTo>
                  <a:cubicBezTo>
                    <a:pt x="560" y="307"/>
                    <a:pt x="566" y="308"/>
                    <a:pt x="564" y="305"/>
                  </a:cubicBezTo>
                  <a:cubicBezTo>
                    <a:pt x="564" y="305"/>
                    <a:pt x="562" y="303"/>
                    <a:pt x="561" y="304"/>
                  </a:cubicBezTo>
                  <a:close/>
                  <a:moveTo>
                    <a:pt x="559" y="313"/>
                  </a:moveTo>
                  <a:cubicBezTo>
                    <a:pt x="560" y="314"/>
                    <a:pt x="562" y="312"/>
                    <a:pt x="561" y="312"/>
                  </a:cubicBezTo>
                  <a:cubicBezTo>
                    <a:pt x="560" y="312"/>
                    <a:pt x="559" y="313"/>
                    <a:pt x="559" y="313"/>
                  </a:cubicBezTo>
                  <a:close/>
                  <a:moveTo>
                    <a:pt x="552" y="328"/>
                  </a:moveTo>
                  <a:cubicBezTo>
                    <a:pt x="552" y="327"/>
                    <a:pt x="557" y="330"/>
                    <a:pt x="557" y="330"/>
                  </a:cubicBezTo>
                  <a:cubicBezTo>
                    <a:pt x="559" y="329"/>
                    <a:pt x="559" y="327"/>
                    <a:pt x="559" y="327"/>
                  </a:cubicBezTo>
                  <a:cubicBezTo>
                    <a:pt x="557" y="324"/>
                    <a:pt x="552" y="326"/>
                    <a:pt x="552" y="328"/>
                  </a:cubicBezTo>
                  <a:close/>
                  <a:moveTo>
                    <a:pt x="561" y="233"/>
                  </a:moveTo>
                  <a:cubicBezTo>
                    <a:pt x="559" y="233"/>
                    <a:pt x="558" y="232"/>
                    <a:pt x="557" y="233"/>
                  </a:cubicBezTo>
                  <a:cubicBezTo>
                    <a:pt x="555" y="237"/>
                    <a:pt x="567" y="237"/>
                    <a:pt x="563" y="233"/>
                  </a:cubicBezTo>
                  <a:cubicBezTo>
                    <a:pt x="562" y="232"/>
                    <a:pt x="561" y="233"/>
                    <a:pt x="561" y="233"/>
                  </a:cubicBezTo>
                  <a:close/>
                  <a:moveTo>
                    <a:pt x="553" y="374"/>
                  </a:moveTo>
                  <a:cubicBezTo>
                    <a:pt x="554" y="375"/>
                    <a:pt x="556" y="373"/>
                    <a:pt x="554" y="373"/>
                  </a:cubicBezTo>
                  <a:cubicBezTo>
                    <a:pt x="554" y="373"/>
                    <a:pt x="552" y="373"/>
                    <a:pt x="553" y="374"/>
                  </a:cubicBezTo>
                  <a:close/>
                  <a:moveTo>
                    <a:pt x="564" y="197"/>
                  </a:moveTo>
                  <a:cubicBezTo>
                    <a:pt x="559" y="194"/>
                    <a:pt x="561" y="202"/>
                    <a:pt x="561" y="202"/>
                  </a:cubicBezTo>
                  <a:cubicBezTo>
                    <a:pt x="561" y="203"/>
                    <a:pt x="560" y="204"/>
                    <a:pt x="560" y="204"/>
                  </a:cubicBezTo>
                  <a:cubicBezTo>
                    <a:pt x="562" y="207"/>
                    <a:pt x="564" y="201"/>
                    <a:pt x="564" y="200"/>
                  </a:cubicBezTo>
                  <a:cubicBezTo>
                    <a:pt x="564" y="198"/>
                    <a:pt x="565" y="197"/>
                    <a:pt x="564" y="197"/>
                  </a:cubicBezTo>
                  <a:close/>
                  <a:moveTo>
                    <a:pt x="556" y="268"/>
                  </a:moveTo>
                  <a:cubicBezTo>
                    <a:pt x="555" y="269"/>
                    <a:pt x="560" y="271"/>
                    <a:pt x="559" y="269"/>
                  </a:cubicBezTo>
                  <a:cubicBezTo>
                    <a:pt x="559" y="269"/>
                    <a:pt x="558" y="267"/>
                    <a:pt x="556" y="268"/>
                  </a:cubicBezTo>
                  <a:close/>
                  <a:moveTo>
                    <a:pt x="557" y="282"/>
                  </a:moveTo>
                  <a:cubicBezTo>
                    <a:pt x="558" y="281"/>
                    <a:pt x="556" y="280"/>
                    <a:pt x="557" y="280"/>
                  </a:cubicBezTo>
                  <a:cubicBezTo>
                    <a:pt x="556" y="280"/>
                    <a:pt x="556" y="283"/>
                    <a:pt x="557" y="282"/>
                  </a:cubicBezTo>
                  <a:close/>
                  <a:moveTo>
                    <a:pt x="550" y="356"/>
                  </a:moveTo>
                  <a:cubicBezTo>
                    <a:pt x="548" y="357"/>
                    <a:pt x="552" y="360"/>
                    <a:pt x="552" y="358"/>
                  </a:cubicBezTo>
                  <a:cubicBezTo>
                    <a:pt x="552" y="357"/>
                    <a:pt x="552" y="356"/>
                    <a:pt x="550" y="356"/>
                  </a:cubicBezTo>
                  <a:close/>
                  <a:moveTo>
                    <a:pt x="556" y="229"/>
                  </a:moveTo>
                  <a:cubicBezTo>
                    <a:pt x="555" y="231"/>
                    <a:pt x="561" y="231"/>
                    <a:pt x="560" y="229"/>
                  </a:cubicBezTo>
                  <a:cubicBezTo>
                    <a:pt x="559" y="228"/>
                    <a:pt x="557" y="227"/>
                    <a:pt x="556" y="229"/>
                  </a:cubicBezTo>
                  <a:close/>
                  <a:moveTo>
                    <a:pt x="557" y="244"/>
                  </a:moveTo>
                  <a:cubicBezTo>
                    <a:pt x="556" y="245"/>
                    <a:pt x="559" y="246"/>
                    <a:pt x="559" y="245"/>
                  </a:cubicBezTo>
                  <a:cubicBezTo>
                    <a:pt x="558" y="244"/>
                    <a:pt x="557" y="243"/>
                    <a:pt x="557" y="244"/>
                  </a:cubicBezTo>
                  <a:close/>
                  <a:moveTo>
                    <a:pt x="558" y="208"/>
                  </a:moveTo>
                  <a:cubicBezTo>
                    <a:pt x="558" y="206"/>
                    <a:pt x="559" y="206"/>
                    <a:pt x="558" y="205"/>
                  </a:cubicBezTo>
                  <a:cubicBezTo>
                    <a:pt x="557" y="204"/>
                    <a:pt x="555" y="205"/>
                    <a:pt x="554" y="206"/>
                  </a:cubicBezTo>
                  <a:cubicBezTo>
                    <a:pt x="553" y="207"/>
                    <a:pt x="554" y="209"/>
                    <a:pt x="554" y="209"/>
                  </a:cubicBezTo>
                  <a:cubicBezTo>
                    <a:pt x="554" y="210"/>
                    <a:pt x="553" y="211"/>
                    <a:pt x="553" y="212"/>
                  </a:cubicBezTo>
                  <a:cubicBezTo>
                    <a:pt x="553" y="213"/>
                    <a:pt x="555" y="215"/>
                    <a:pt x="555" y="216"/>
                  </a:cubicBezTo>
                  <a:cubicBezTo>
                    <a:pt x="555" y="216"/>
                    <a:pt x="553" y="218"/>
                    <a:pt x="554" y="217"/>
                  </a:cubicBezTo>
                  <a:cubicBezTo>
                    <a:pt x="552" y="222"/>
                    <a:pt x="558" y="221"/>
                    <a:pt x="559" y="219"/>
                  </a:cubicBezTo>
                  <a:cubicBezTo>
                    <a:pt x="559" y="219"/>
                    <a:pt x="557" y="217"/>
                    <a:pt x="557" y="218"/>
                  </a:cubicBezTo>
                  <a:cubicBezTo>
                    <a:pt x="557" y="217"/>
                    <a:pt x="555" y="214"/>
                    <a:pt x="555" y="215"/>
                  </a:cubicBezTo>
                  <a:cubicBezTo>
                    <a:pt x="555" y="215"/>
                    <a:pt x="559" y="211"/>
                    <a:pt x="559" y="211"/>
                  </a:cubicBezTo>
                  <a:cubicBezTo>
                    <a:pt x="559" y="211"/>
                    <a:pt x="559" y="211"/>
                    <a:pt x="559" y="211"/>
                  </a:cubicBezTo>
                  <a:cubicBezTo>
                    <a:pt x="559" y="209"/>
                    <a:pt x="558" y="210"/>
                    <a:pt x="558" y="208"/>
                  </a:cubicBezTo>
                  <a:close/>
                  <a:moveTo>
                    <a:pt x="549" y="326"/>
                  </a:moveTo>
                  <a:cubicBezTo>
                    <a:pt x="548" y="328"/>
                    <a:pt x="553" y="328"/>
                    <a:pt x="552" y="327"/>
                  </a:cubicBezTo>
                  <a:cubicBezTo>
                    <a:pt x="551" y="326"/>
                    <a:pt x="550" y="325"/>
                    <a:pt x="549" y="326"/>
                  </a:cubicBezTo>
                  <a:close/>
                  <a:moveTo>
                    <a:pt x="548" y="240"/>
                  </a:moveTo>
                  <a:cubicBezTo>
                    <a:pt x="550" y="242"/>
                    <a:pt x="551" y="239"/>
                    <a:pt x="551" y="238"/>
                  </a:cubicBezTo>
                  <a:cubicBezTo>
                    <a:pt x="552" y="238"/>
                    <a:pt x="553" y="238"/>
                    <a:pt x="554" y="238"/>
                  </a:cubicBezTo>
                  <a:cubicBezTo>
                    <a:pt x="555" y="238"/>
                    <a:pt x="556" y="236"/>
                    <a:pt x="556" y="235"/>
                  </a:cubicBezTo>
                  <a:cubicBezTo>
                    <a:pt x="554" y="231"/>
                    <a:pt x="546" y="238"/>
                    <a:pt x="548" y="240"/>
                  </a:cubicBezTo>
                  <a:close/>
                  <a:moveTo>
                    <a:pt x="549" y="283"/>
                  </a:moveTo>
                  <a:cubicBezTo>
                    <a:pt x="549" y="284"/>
                    <a:pt x="553" y="283"/>
                    <a:pt x="552" y="283"/>
                  </a:cubicBezTo>
                  <a:cubicBezTo>
                    <a:pt x="553" y="283"/>
                    <a:pt x="553" y="281"/>
                    <a:pt x="553" y="281"/>
                  </a:cubicBezTo>
                  <a:cubicBezTo>
                    <a:pt x="551" y="277"/>
                    <a:pt x="547" y="282"/>
                    <a:pt x="549" y="283"/>
                  </a:cubicBezTo>
                  <a:close/>
                  <a:moveTo>
                    <a:pt x="553" y="287"/>
                  </a:moveTo>
                  <a:cubicBezTo>
                    <a:pt x="553" y="287"/>
                    <a:pt x="552" y="286"/>
                    <a:pt x="552" y="286"/>
                  </a:cubicBezTo>
                  <a:cubicBezTo>
                    <a:pt x="551" y="278"/>
                    <a:pt x="548" y="292"/>
                    <a:pt x="553" y="287"/>
                  </a:cubicBezTo>
                  <a:close/>
                  <a:moveTo>
                    <a:pt x="547" y="263"/>
                  </a:moveTo>
                  <a:cubicBezTo>
                    <a:pt x="547" y="263"/>
                    <a:pt x="550" y="262"/>
                    <a:pt x="549" y="261"/>
                  </a:cubicBezTo>
                  <a:cubicBezTo>
                    <a:pt x="546" y="260"/>
                    <a:pt x="542" y="264"/>
                    <a:pt x="542" y="265"/>
                  </a:cubicBezTo>
                  <a:cubicBezTo>
                    <a:pt x="543" y="266"/>
                    <a:pt x="554" y="266"/>
                    <a:pt x="552" y="263"/>
                  </a:cubicBezTo>
                  <a:cubicBezTo>
                    <a:pt x="552" y="263"/>
                    <a:pt x="547" y="264"/>
                    <a:pt x="547" y="263"/>
                  </a:cubicBezTo>
                  <a:close/>
                  <a:moveTo>
                    <a:pt x="553" y="221"/>
                  </a:moveTo>
                  <a:cubicBezTo>
                    <a:pt x="551" y="221"/>
                    <a:pt x="549" y="224"/>
                    <a:pt x="549" y="224"/>
                  </a:cubicBezTo>
                  <a:cubicBezTo>
                    <a:pt x="550" y="226"/>
                    <a:pt x="552" y="223"/>
                    <a:pt x="553" y="223"/>
                  </a:cubicBezTo>
                  <a:cubicBezTo>
                    <a:pt x="553" y="223"/>
                    <a:pt x="555" y="225"/>
                    <a:pt x="555" y="223"/>
                  </a:cubicBezTo>
                  <a:cubicBezTo>
                    <a:pt x="555" y="223"/>
                    <a:pt x="551" y="221"/>
                    <a:pt x="553" y="221"/>
                  </a:cubicBezTo>
                  <a:close/>
                  <a:moveTo>
                    <a:pt x="551" y="248"/>
                  </a:moveTo>
                  <a:cubicBezTo>
                    <a:pt x="552" y="249"/>
                    <a:pt x="554" y="247"/>
                    <a:pt x="553" y="245"/>
                  </a:cubicBezTo>
                  <a:cubicBezTo>
                    <a:pt x="552" y="243"/>
                    <a:pt x="550" y="248"/>
                    <a:pt x="551" y="248"/>
                  </a:cubicBezTo>
                  <a:close/>
                  <a:moveTo>
                    <a:pt x="545" y="289"/>
                  </a:moveTo>
                  <a:cubicBezTo>
                    <a:pt x="542" y="293"/>
                    <a:pt x="550" y="292"/>
                    <a:pt x="548" y="290"/>
                  </a:cubicBezTo>
                  <a:cubicBezTo>
                    <a:pt x="547" y="289"/>
                    <a:pt x="545" y="289"/>
                    <a:pt x="545" y="289"/>
                  </a:cubicBezTo>
                  <a:close/>
                  <a:moveTo>
                    <a:pt x="550" y="228"/>
                  </a:moveTo>
                  <a:cubicBezTo>
                    <a:pt x="551" y="229"/>
                    <a:pt x="552" y="226"/>
                    <a:pt x="551" y="226"/>
                  </a:cubicBezTo>
                  <a:cubicBezTo>
                    <a:pt x="551" y="226"/>
                    <a:pt x="549" y="227"/>
                    <a:pt x="550" y="228"/>
                  </a:cubicBezTo>
                  <a:close/>
                  <a:moveTo>
                    <a:pt x="543" y="309"/>
                  </a:moveTo>
                  <a:cubicBezTo>
                    <a:pt x="543" y="309"/>
                    <a:pt x="546" y="310"/>
                    <a:pt x="546" y="309"/>
                  </a:cubicBezTo>
                  <a:cubicBezTo>
                    <a:pt x="545" y="308"/>
                    <a:pt x="543" y="308"/>
                    <a:pt x="543" y="309"/>
                  </a:cubicBezTo>
                  <a:close/>
                  <a:moveTo>
                    <a:pt x="547" y="268"/>
                  </a:moveTo>
                  <a:cubicBezTo>
                    <a:pt x="546" y="269"/>
                    <a:pt x="544" y="267"/>
                    <a:pt x="544" y="267"/>
                  </a:cubicBezTo>
                  <a:cubicBezTo>
                    <a:pt x="543" y="268"/>
                    <a:pt x="545" y="271"/>
                    <a:pt x="545" y="271"/>
                  </a:cubicBezTo>
                  <a:cubicBezTo>
                    <a:pt x="545" y="271"/>
                    <a:pt x="548" y="270"/>
                    <a:pt x="548" y="269"/>
                  </a:cubicBezTo>
                  <a:cubicBezTo>
                    <a:pt x="549" y="269"/>
                    <a:pt x="548" y="268"/>
                    <a:pt x="548" y="268"/>
                  </a:cubicBezTo>
                  <a:cubicBezTo>
                    <a:pt x="548" y="267"/>
                    <a:pt x="547" y="268"/>
                    <a:pt x="547" y="268"/>
                  </a:cubicBezTo>
                  <a:close/>
                  <a:moveTo>
                    <a:pt x="536" y="360"/>
                  </a:moveTo>
                  <a:cubicBezTo>
                    <a:pt x="536" y="362"/>
                    <a:pt x="541" y="364"/>
                    <a:pt x="541" y="361"/>
                  </a:cubicBezTo>
                  <a:cubicBezTo>
                    <a:pt x="542" y="356"/>
                    <a:pt x="537" y="359"/>
                    <a:pt x="536" y="360"/>
                  </a:cubicBezTo>
                  <a:close/>
                  <a:moveTo>
                    <a:pt x="547" y="216"/>
                  </a:moveTo>
                  <a:cubicBezTo>
                    <a:pt x="547" y="216"/>
                    <a:pt x="544" y="214"/>
                    <a:pt x="543" y="213"/>
                  </a:cubicBezTo>
                  <a:cubicBezTo>
                    <a:pt x="541" y="210"/>
                    <a:pt x="542" y="216"/>
                    <a:pt x="543" y="216"/>
                  </a:cubicBezTo>
                  <a:cubicBezTo>
                    <a:pt x="543" y="216"/>
                    <a:pt x="548" y="217"/>
                    <a:pt x="549" y="217"/>
                  </a:cubicBezTo>
                  <a:cubicBezTo>
                    <a:pt x="550" y="217"/>
                    <a:pt x="549" y="215"/>
                    <a:pt x="549" y="215"/>
                  </a:cubicBezTo>
                  <a:cubicBezTo>
                    <a:pt x="549" y="215"/>
                    <a:pt x="547" y="216"/>
                    <a:pt x="547" y="216"/>
                  </a:cubicBezTo>
                  <a:close/>
                  <a:moveTo>
                    <a:pt x="539" y="342"/>
                  </a:moveTo>
                  <a:cubicBezTo>
                    <a:pt x="536" y="344"/>
                    <a:pt x="542" y="346"/>
                    <a:pt x="541" y="343"/>
                  </a:cubicBezTo>
                  <a:cubicBezTo>
                    <a:pt x="540" y="342"/>
                    <a:pt x="540" y="341"/>
                    <a:pt x="539" y="342"/>
                  </a:cubicBezTo>
                  <a:close/>
                  <a:moveTo>
                    <a:pt x="545" y="236"/>
                  </a:moveTo>
                  <a:cubicBezTo>
                    <a:pt x="545" y="237"/>
                    <a:pt x="548" y="236"/>
                    <a:pt x="547" y="236"/>
                  </a:cubicBezTo>
                  <a:cubicBezTo>
                    <a:pt x="546" y="235"/>
                    <a:pt x="545" y="235"/>
                    <a:pt x="545" y="236"/>
                  </a:cubicBezTo>
                  <a:close/>
                  <a:moveTo>
                    <a:pt x="544" y="222"/>
                  </a:moveTo>
                  <a:cubicBezTo>
                    <a:pt x="543" y="224"/>
                    <a:pt x="548" y="229"/>
                    <a:pt x="547" y="225"/>
                  </a:cubicBezTo>
                  <a:cubicBezTo>
                    <a:pt x="547" y="224"/>
                    <a:pt x="546" y="221"/>
                    <a:pt x="544" y="222"/>
                  </a:cubicBezTo>
                  <a:close/>
                  <a:moveTo>
                    <a:pt x="546" y="190"/>
                  </a:moveTo>
                  <a:cubicBezTo>
                    <a:pt x="546" y="190"/>
                    <a:pt x="545" y="187"/>
                    <a:pt x="545" y="186"/>
                  </a:cubicBezTo>
                  <a:cubicBezTo>
                    <a:pt x="545" y="187"/>
                    <a:pt x="548" y="184"/>
                    <a:pt x="547" y="183"/>
                  </a:cubicBezTo>
                  <a:cubicBezTo>
                    <a:pt x="547" y="182"/>
                    <a:pt x="544" y="183"/>
                    <a:pt x="543" y="184"/>
                  </a:cubicBezTo>
                  <a:cubicBezTo>
                    <a:pt x="542" y="185"/>
                    <a:pt x="543" y="185"/>
                    <a:pt x="543" y="186"/>
                  </a:cubicBezTo>
                  <a:cubicBezTo>
                    <a:pt x="542" y="188"/>
                    <a:pt x="541" y="185"/>
                    <a:pt x="541" y="187"/>
                  </a:cubicBezTo>
                  <a:cubicBezTo>
                    <a:pt x="539" y="194"/>
                    <a:pt x="549" y="194"/>
                    <a:pt x="548" y="190"/>
                  </a:cubicBezTo>
                  <a:cubicBezTo>
                    <a:pt x="548" y="189"/>
                    <a:pt x="546" y="191"/>
                    <a:pt x="546" y="190"/>
                  </a:cubicBezTo>
                  <a:close/>
                  <a:moveTo>
                    <a:pt x="536" y="349"/>
                  </a:moveTo>
                  <a:cubicBezTo>
                    <a:pt x="535" y="347"/>
                    <a:pt x="536" y="348"/>
                    <a:pt x="536" y="346"/>
                  </a:cubicBezTo>
                  <a:cubicBezTo>
                    <a:pt x="535" y="345"/>
                    <a:pt x="528" y="341"/>
                    <a:pt x="525" y="341"/>
                  </a:cubicBezTo>
                  <a:cubicBezTo>
                    <a:pt x="520" y="341"/>
                    <a:pt x="524" y="343"/>
                    <a:pt x="525" y="345"/>
                  </a:cubicBezTo>
                  <a:cubicBezTo>
                    <a:pt x="525" y="347"/>
                    <a:pt x="522" y="352"/>
                    <a:pt x="521" y="353"/>
                  </a:cubicBezTo>
                  <a:cubicBezTo>
                    <a:pt x="520" y="353"/>
                    <a:pt x="519" y="351"/>
                    <a:pt x="519" y="351"/>
                  </a:cubicBezTo>
                  <a:cubicBezTo>
                    <a:pt x="518" y="351"/>
                    <a:pt x="516" y="351"/>
                    <a:pt x="515" y="350"/>
                  </a:cubicBezTo>
                  <a:cubicBezTo>
                    <a:pt x="514" y="349"/>
                    <a:pt x="515" y="348"/>
                    <a:pt x="514" y="348"/>
                  </a:cubicBezTo>
                  <a:cubicBezTo>
                    <a:pt x="513" y="348"/>
                    <a:pt x="511" y="350"/>
                    <a:pt x="511" y="349"/>
                  </a:cubicBezTo>
                  <a:cubicBezTo>
                    <a:pt x="509" y="347"/>
                    <a:pt x="514" y="345"/>
                    <a:pt x="514" y="341"/>
                  </a:cubicBezTo>
                  <a:cubicBezTo>
                    <a:pt x="514" y="341"/>
                    <a:pt x="514" y="337"/>
                    <a:pt x="514" y="337"/>
                  </a:cubicBezTo>
                  <a:cubicBezTo>
                    <a:pt x="514" y="335"/>
                    <a:pt x="511" y="333"/>
                    <a:pt x="511" y="334"/>
                  </a:cubicBezTo>
                  <a:cubicBezTo>
                    <a:pt x="509" y="335"/>
                    <a:pt x="511" y="337"/>
                    <a:pt x="511" y="340"/>
                  </a:cubicBezTo>
                  <a:cubicBezTo>
                    <a:pt x="510" y="343"/>
                    <a:pt x="508" y="344"/>
                    <a:pt x="507" y="346"/>
                  </a:cubicBezTo>
                  <a:cubicBezTo>
                    <a:pt x="507" y="348"/>
                    <a:pt x="509" y="348"/>
                    <a:pt x="508" y="350"/>
                  </a:cubicBezTo>
                  <a:cubicBezTo>
                    <a:pt x="508" y="350"/>
                    <a:pt x="504" y="348"/>
                    <a:pt x="503" y="350"/>
                  </a:cubicBezTo>
                  <a:cubicBezTo>
                    <a:pt x="501" y="353"/>
                    <a:pt x="505" y="353"/>
                    <a:pt x="505" y="354"/>
                  </a:cubicBezTo>
                  <a:cubicBezTo>
                    <a:pt x="505" y="354"/>
                    <a:pt x="506" y="359"/>
                    <a:pt x="506" y="360"/>
                  </a:cubicBezTo>
                  <a:cubicBezTo>
                    <a:pt x="506" y="362"/>
                    <a:pt x="504" y="362"/>
                    <a:pt x="505" y="364"/>
                  </a:cubicBezTo>
                  <a:cubicBezTo>
                    <a:pt x="505" y="365"/>
                    <a:pt x="506" y="365"/>
                    <a:pt x="507" y="366"/>
                  </a:cubicBezTo>
                  <a:cubicBezTo>
                    <a:pt x="508" y="368"/>
                    <a:pt x="507" y="368"/>
                    <a:pt x="509" y="369"/>
                  </a:cubicBezTo>
                  <a:cubicBezTo>
                    <a:pt x="511" y="369"/>
                    <a:pt x="511" y="367"/>
                    <a:pt x="512" y="367"/>
                  </a:cubicBezTo>
                  <a:cubicBezTo>
                    <a:pt x="513" y="367"/>
                    <a:pt x="512" y="371"/>
                    <a:pt x="517" y="370"/>
                  </a:cubicBezTo>
                  <a:cubicBezTo>
                    <a:pt x="521" y="369"/>
                    <a:pt x="521" y="364"/>
                    <a:pt x="520" y="361"/>
                  </a:cubicBezTo>
                  <a:cubicBezTo>
                    <a:pt x="522" y="365"/>
                    <a:pt x="518" y="359"/>
                    <a:pt x="518" y="359"/>
                  </a:cubicBezTo>
                  <a:cubicBezTo>
                    <a:pt x="517" y="359"/>
                    <a:pt x="521" y="359"/>
                    <a:pt x="522" y="360"/>
                  </a:cubicBezTo>
                  <a:cubicBezTo>
                    <a:pt x="522" y="360"/>
                    <a:pt x="522" y="361"/>
                    <a:pt x="522" y="361"/>
                  </a:cubicBezTo>
                  <a:cubicBezTo>
                    <a:pt x="522" y="362"/>
                    <a:pt x="523" y="361"/>
                    <a:pt x="524" y="362"/>
                  </a:cubicBezTo>
                  <a:cubicBezTo>
                    <a:pt x="525" y="363"/>
                    <a:pt x="525" y="364"/>
                    <a:pt x="527" y="363"/>
                  </a:cubicBezTo>
                  <a:cubicBezTo>
                    <a:pt x="527" y="363"/>
                    <a:pt x="527" y="361"/>
                    <a:pt x="527" y="361"/>
                  </a:cubicBezTo>
                  <a:cubicBezTo>
                    <a:pt x="529" y="358"/>
                    <a:pt x="534" y="362"/>
                    <a:pt x="535" y="359"/>
                  </a:cubicBezTo>
                  <a:cubicBezTo>
                    <a:pt x="536" y="357"/>
                    <a:pt x="532" y="355"/>
                    <a:pt x="532" y="354"/>
                  </a:cubicBezTo>
                  <a:cubicBezTo>
                    <a:pt x="533" y="352"/>
                    <a:pt x="538" y="352"/>
                    <a:pt x="538" y="351"/>
                  </a:cubicBezTo>
                  <a:cubicBezTo>
                    <a:pt x="538" y="351"/>
                    <a:pt x="536" y="348"/>
                    <a:pt x="536" y="349"/>
                  </a:cubicBezTo>
                  <a:close/>
                  <a:moveTo>
                    <a:pt x="538" y="246"/>
                  </a:moveTo>
                  <a:cubicBezTo>
                    <a:pt x="539" y="246"/>
                    <a:pt x="544" y="245"/>
                    <a:pt x="544" y="243"/>
                  </a:cubicBezTo>
                  <a:cubicBezTo>
                    <a:pt x="544" y="241"/>
                    <a:pt x="542" y="244"/>
                    <a:pt x="541" y="242"/>
                  </a:cubicBezTo>
                  <a:cubicBezTo>
                    <a:pt x="539" y="241"/>
                    <a:pt x="541" y="240"/>
                    <a:pt x="540" y="240"/>
                  </a:cubicBezTo>
                  <a:cubicBezTo>
                    <a:pt x="539" y="240"/>
                    <a:pt x="535" y="241"/>
                    <a:pt x="535" y="242"/>
                  </a:cubicBezTo>
                  <a:cubicBezTo>
                    <a:pt x="534" y="245"/>
                    <a:pt x="537" y="245"/>
                    <a:pt x="537" y="245"/>
                  </a:cubicBezTo>
                  <a:cubicBezTo>
                    <a:pt x="535" y="245"/>
                    <a:pt x="538" y="243"/>
                    <a:pt x="540" y="244"/>
                  </a:cubicBezTo>
                  <a:cubicBezTo>
                    <a:pt x="540" y="244"/>
                    <a:pt x="539" y="245"/>
                    <a:pt x="538" y="245"/>
                  </a:cubicBezTo>
                  <a:cubicBezTo>
                    <a:pt x="538" y="245"/>
                    <a:pt x="538" y="245"/>
                    <a:pt x="538" y="246"/>
                  </a:cubicBezTo>
                  <a:close/>
                  <a:moveTo>
                    <a:pt x="536" y="326"/>
                  </a:moveTo>
                  <a:cubicBezTo>
                    <a:pt x="536" y="328"/>
                    <a:pt x="540" y="325"/>
                    <a:pt x="539" y="323"/>
                  </a:cubicBezTo>
                  <a:cubicBezTo>
                    <a:pt x="538" y="322"/>
                    <a:pt x="535" y="325"/>
                    <a:pt x="536" y="326"/>
                  </a:cubicBezTo>
                  <a:close/>
                  <a:moveTo>
                    <a:pt x="540" y="235"/>
                  </a:moveTo>
                  <a:cubicBezTo>
                    <a:pt x="537" y="234"/>
                    <a:pt x="537" y="232"/>
                    <a:pt x="536" y="232"/>
                  </a:cubicBezTo>
                  <a:cubicBezTo>
                    <a:pt x="534" y="233"/>
                    <a:pt x="535" y="235"/>
                    <a:pt x="535" y="236"/>
                  </a:cubicBezTo>
                  <a:cubicBezTo>
                    <a:pt x="535" y="236"/>
                    <a:pt x="544" y="236"/>
                    <a:pt x="542" y="234"/>
                  </a:cubicBezTo>
                  <a:cubicBezTo>
                    <a:pt x="542" y="233"/>
                    <a:pt x="539" y="235"/>
                    <a:pt x="540" y="235"/>
                  </a:cubicBezTo>
                  <a:close/>
                  <a:moveTo>
                    <a:pt x="541" y="218"/>
                  </a:moveTo>
                  <a:cubicBezTo>
                    <a:pt x="542" y="219"/>
                    <a:pt x="543" y="218"/>
                    <a:pt x="542" y="218"/>
                  </a:cubicBezTo>
                  <a:cubicBezTo>
                    <a:pt x="541" y="216"/>
                    <a:pt x="540" y="217"/>
                    <a:pt x="541" y="218"/>
                  </a:cubicBezTo>
                  <a:close/>
                  <a:moveTo>
                    <a:pt x="535" y="256"/>
                  </a:moveTo>
                  <a:cubicBezTo>
                    <a:pt x="535" y="256"/>
                    <a:pt x="537" y="256"/>
                    <a:pt x="538" y="256"/>
                  </a:cubicBezTo>
                  <a:cubicBezTo>
                    <a:pt x="540" y="252"/>
                    <a:pt x="533" y="256"/>
                    <a:pt x="534" y="255"/>
                  </a:cubicBezTo>
                  <a:cubicBezTo>
                    <a:pt x="532" y="256"/>
                    <a:pt x="530" y="254"/>
                    <a:pt x="528" y="254"/>
                  </a:cubicBezTo>
                  <a:cubicBezTo>
                    <a:pt x="528" y="254"/>
                    <a:pt x="528" y="256"/>
                    <a:pt x="527" y="256"/>
                  </a:cubicBezTo>
                  <a:cubicBezTo>
                    <a:pt x="527" y="257"/>
                    <a:pt x="522" y="258"/>
                    <a:pt x="523" y="258"/>
                  </a:cubicBezTo>
                  <a:cubicBezTo>
                    <a:pt x="523" y="258"/>
                    <a:pt x="523" y="256"/>
                    <a:pt x="523" y="256"/>
                  </a:cubicBezTo>
                  <a:cubicBezTo>
                    <a:pt x="522" y="254"/>
                    <a:pt x="520" y="256"/>
                    <a:pt x="522" y="254"/>
                  </a:cubicBezTo>
                  <a:cubicBezTo>
                    <a:pt x="523" y="252"/>
                    <a:pt x="521" y="251"/>
                    <a:pt x="521" y="251"/>
                  </a:cubicBezTo>
                  <a:cubicBezTo>
                    <a:pt x="524" y="249"/>
                    <a:pt x="525" y="252"/>
                    <a:pt x="527" y="252"/>
                  </a:cubicBezTo>
                  <a:cubicBezTo>
                    <a:pt x="530" y="251"/>
                    <a:pt x="527" y="249"/>
                    <a:pt x="529" y="249"/>
                  </a:cubicBezTo>
                  <a:cubicBezTo>
                    <a:pt x="532" y="249"/>
                    <a:pt x="530" y="253"/>
                    <a:pt x="533" y="253"/>
                  </a:cubicBezTo>
                  <a:cubicBezTo>
                    <a:pt x="534" y="253"/>
                    <a:pt x="536" y="251"/>
                    <a:pt x="536" y="249"/>
                  </a:cubicBezTo>
                  <a:cubicBezTo>
                    <a:pt x="535" y="248"/>
                    <a:pt x="533" y="250"/>
                    <a:pt x="532" y="247"/>
                  </a:cubicBezTo>
                  <a:cubicBezTo>
                    <a:pt x="531" y="245"/>
                    <a:pt x="532" y="243"/>
                    <a:pt x="531" y="243"/>
                  </a:cubicBezTo>
                  <a:cubicBezTo>
                    <a:pt x="532" y="243"/>
                    <a:pt x="526" y="246"/>
                    <a:pt x="526" y="246"/>
                  </a:cubicBezTo>
                  <a:cubicBezTo>
                    <a:pt x="525" y="247"/>
                    <a:pt x="525" y="248"/>
                    <a:pt x="525" y="248"/>
                  </a:cubicBezTo>
                  <a:cubicBezTo>
                    <a:pt x="525" y="248"/>
                    <a:pt x="522" y="250"/>
                    <a:pt x="521" y="250"/>
                  </a:cubicBezTo>
                  <a:cubicBezTo>
                    <a:pt x="520" y="251"/>
                    <a:pt x="520" y="250"/>
                    <a:pt x="519" y="250"/>
                  </a:cubicBezTo>
                  <a:cubicBezTo>
                    <a:pt x="518" y="250"/>
                    <a:pt x="517" y="251"/>
                    <a:pt x="516" y="251"/>
                  </a:cubicBezTo>
                  <a:cubicBezTo>
                    <a:pt x="514" y="252"/>
                    <a:pt x="511" y="252"/>
                    <a:pt x="511" y="252"/>
                  </a:cubicBezTo>
                  <a:cubicBezTo>
                    <a:pt x="510" y="252"/>
                    <a:pt x="508" y="248"/>
                    <a:pt x="507" y="249"/>
                  </a:cubicBezTo>
                  <a:cubicBezTo>
                    <a:pt x="506" y="252"/>
                    <a:pt x="512" y="255"/>
                    <a:pt x="513" y="256"/>
                  </a:cubicBezTo>
                  <a:cubicBezTo>
                    <a:pt x="514" y="256"/>
                    <a:pt x="514" y="260"/>
                    <a:pt x="516" y="258"/>
                  </a:cubicBezTo>
                  <a:cubicBezTo>
                    <a:pt x="517" y="258"/>
                    <a:pt x="515" y="255"/>
                    <a:pt x="515" y="255"/>
                  </a:cubicBezTo>
                  <a:cubicBezTo>
                    <a:pt x="515" y="253"/>
                    <a:pt x="518" y="254"/>
                    <a:pt x="518" y="254"/>
                  </a:cubicBezTo>
                  <a:cubicBezTo>
                    <a:pt x="522" y="256"/>
                    <a:pt x="517" y="256"/>
                    <a:pt x="517" y="258"/>
                  </a:cubicBezTo>
                  <a:cubicBezTo>
                    <a:pt x="517" y="259"/>
                    <a:pt x="519" y="260"/>
                    <a:pt x="520" y="260"/>
                  </a:cubicBezTo>
                  <a:cubicBezTo>
                    <a:pt x="522" y="261"/>
                    <a:pt x="524" y="258"/>
                    <a:pt x="525" y="259"/>
                  </a:cubicBezTo>
                  <a:cubicBezTo>
                    <a:pt x="526" y="259"/>
                    <a:pt x="525" y="261"/>
                    <a:pt x="527" y="261"/>
                  </a:cubicBezTo>
                  <a:cubicBezTo>
                    <a:pt x="528" y="261"/>
                    <a:pt x="532" y="256"/>
                    <a:pt x="533" y="259"/>
                  </a:cubicBezTo>
                  <a:cubicBezTo>
                    <a:pt x="533" y="259"/>
                    <a:pt x="534" y="261"/>
                    <a:pt x="533" y="262"/>
                  </a:cubicBezTo>
                  <a:cubicBezTo>
                    <a:pt x="533" y="262"/>
                    <a:pt x="531" y="261"/>
                    <a:pt x="531" y="261"/>
                  </a:cubicBezTo>
                  <a:cubicBezTo>
                    <a:pt x="527" y="262"/>
                    <a:pt x="533" y="267"/>
                    <a:pt x="537" y="264"/>
                  </a:cubicBezTo>
                  <a:cubicBezTo>
                    <a:pt x="537" y="263"/>
                    <a:pt x="537" y="260"/>
                    <a:pt x="537" y="261"/>
                  </a:cubicBezTo>
                  <a:cubicBezTo>
                    <a:pt x="537" y="259"/>
                    <a:pt x="534" y="259"/>
                    <a:pt x="535" y="256"/>
                  </a:cubicBezTo>
                  <a:close/>
                  <a:moveTo>
                    <a:pt x="531" y="321"/>
                  </a:moveTo>
                  <a:cubicBezTo>
                    <a:pt x="530" y="322"/>
                    <a:pt x="529" y="321"/>
                    <a:pt x="528" y="321"/>
                  </a:cubicBezTo>
                  <a:cubicBezTo>
                    <a:pt x="524" y="321"/>
                    <a:pt x="523" y="323"/>
                    <a:pt x="522" y="319"/>
                  </a:cubicBezTo>
                  <a:cubicBezTo>
                    <a:pt x="522" y="317"/>
                    <a:pt x="518" y="313"/>
                    <a:pt x="516" y="316"/>
                  </a:cubicBezTo>
                  <a:cubicBezTo>
                    <a:pt x="514" y="320"/>
                    <a:pt x="522" y="326"/>
                    <a:pt x="522" y="328"/>
                  </a:cubicBezTo>
                  <a:cubicBezTo>
                    <a:pt x="522" y="329"/>
                    <a:pt x="521" y="331"/>
                    <a:pt x="520" y="330"/>
                  </a:cubicBezTo>
                  <a:cubicBezTo>
                    <a:pt x="521" y="332"/>
                    <a:pt x="527" y="335"/>
                    <a:pt x="527" y="330"/>
                  </a:cubicBezTo>
                  <a:cubicBezTo>
                    <a:pt x="527" y="330"/>
                    <a:pt x="526" y="330"/>
                    <a:pt x="525" y="330"/>
                  </a:cubicBezTo>
                  <a:cubicBezTo>
                    <a:pt x="525" y="329"/>
                    <a:pt x="524" y="327"/>
                    <a:pt x="526" y="327"/>
                  </a:cubicBezTo>
                  <a:cubicBezTo>
                    <a:pt x="528" y="327"/>
                    <a:pt x="528" y="333"/>
                    <a:pt x="528" y="333"/>
                  </a:cubicBezTo>
                  <a:cubicBezTo>
                    <a:pt x="531" y="335"/>
                    <a:pt x="530" y="329"/>
                    <a:pt x="530" y="329"/>
                  </a:cubicBezTo>
                  <a:cubicBezTo>
                    <a:pt x="531" y="327"/>
                    <a:pt x="533" y="327"/>
                    <a:pt x="532" y="325"/>
                  </a:cubicBezTo>
                  <a:cubicBezTo>
                    <a:pt x="531" y="324"/>
                    <a:pt x="528" y="325"/>
                    <a:pt x="528" y="325"/>
                  </a:cubicBezTo>
                  <a:cubicBezTo>
                    <a:pt x="528" y="324"/>
                    <a:pt x="529" y="323"/>
                    <a:pt x="530" y="323"/>
                  </a:cubicBezTo>
                  <a:cubicBezTo>
                    <a:pt x="533" y="322"/>
                    <a:pt x="527" y="325"/>
                    <a:pt x="532" y="323"/>
                  </a:cubicBezTo>
                  <a:cubicBezTo>
                    <a:pt x="533" y="322"/>
                    <a:pt x="533" y="321"/>
                    <a:pt x="533" y="321"/>
                  </a:cubicBezTo>
                  <a:cubicBezTo>
                    <a:pt x="533" y="321"/>
                    <a:pt x="530" y="322"/>
                    <a:pt x="531" y="321"/>
                  </a:cubicBezTo>
                  <a:close/>
                  <a:moveTo>
                    <a:pt x="537" y="240"/>
                  </a:moveTo>
                  <a:cubicBezTo>
                    <a:pt x="537" y="241"/>
                    <a:pt x="539" y="239"/>
                    <a:pt x="537" y="238"/>
                  </a:cubicBezTo>
                  <a:cubicBezTo>
                    <a:pt x="538" y="238"/>
                    <a:pt x="535" y="239"/>
                    <a:pt x="537" y="240"/>
                  </a:cubicBezTo>
                  <a:close/>
                  <a:moveTo>
                    <a:pt x="534" y="242"/>
                  </a:moveTo>
                  <a:cubicBezTo>
                    <a:pt x="535" y="242"/>
                    <a:pt x="535" y="240"/>
                    <a:pt x="534" y="240"/>
                  </a:cubicBezTo>
                  <a:cubicBezTo>
                    <a:pt x="532" y="239"/>
                    <a:pt x="532" y="243"/>
                    <a:pt x="534" y="242"/>
                  </a:cubicBezTo>
                  <a:close/>
                  <a:moveTo>
                    <a:pt x="528" y="268"/>
                  </a:moveTo>
                  <a:cubicBezTo>
                    <a:pt x="527" y="270"/>
                    <a:pt x="531" y="270"/>
                    <a:pt x="530" y="268"/>
                  </a:cubicBezTo>
                  <a:cubicBezTo>
                    <a:pt x="529" y="268"/>
                    <a:pt x="528" y="268"/>
                    <a:pt x="528" y="268"/>
                  </a:cubicBezTo>
                  <a:close/>
                  <a:moveTo>
                    <a:pt x="522" y="312"/>
                  </a:moveTo>
                  <a:cubicBezTo>
                    <a:pt x="521" y="314"/>
                    <a:pt x="526" y="315"/>
                    <a:pt x="524" y="313"/>
                  </a:cubicBezTo>
                  <a:cubicBezTo>
                    <a:pt x="524" y="312"/>
                    <a:pt x="523" y="311"/>
                    <a:pt x="522" y="312"/>
                  </a:cubicBezTo>
                  <a:close/>
                  <a:moveTo>
                    <a:pt x="519" y="336"/>
                  </a:moveTo>
                  <a:cubicBezTo>
                    <a:pt x="520" y="337"/>
                    <a:pt x="522" y="336"/>
                    <a:pt x="521" y="335"/>
                  </a:cubicBezTo>
                  <a:cubicBezTo>
                    <a:pt x="520" y="335"/>
                    <a:pt x="519" y="335"/>
                    <a:pt x="519" y="336"/>
                  </a:cubicBezTo>
                  <a:close/>
                  <a:moveTo>
                    <a:pt x="516" y="342"/>
                  </a:moveTo>
                  <a:cubicBezTo>
                    <a:pt x="516" y="343"/>
                    <a:pt x="522" y="344"/>
                    <a:pt x="520" y="341"/>
                  </a:cubicBezTo>
                  <a:cubicBezTo>
                    <a:pt x="520" y="338"/>
                    <a:pt x="515" y="339"/>
                    <a:pt x="516" y="342"/>
                  </a:cubicBezTo>
                  <a:close/>
                  <a:moveTo>
                    <a:pt x="517" y="349"/>
                  </a:moveTo>
                  <a:cubicBezTo>
                    <a:pt x="518" y="348"/>
                    <a:pt x="518" y="347"/>
                    <a:pt x="518" y="346"/>
                  </a:cubicBezTo>
                  <a:cubicBezTo>
                    <a:pt x="515" y="344"/>
                    <a:pt x="514" y="351"/>
                    <a:pt x="517" y="349"/>
                  </a:cubicBezTo>
                  <a:close/>
                  <a:moveTo>
                    <a:pt x="514" y="326"/>
                  </a:moveTo>
                  <a:cubicBezTo>
                    <a:pt x="516" y="327"/>
                    <a:pt x="518" y="324"/>
                    <a:pt x="517" y="323"/>
                  </a:cubicBezTo>
                  <a:cubicBezTo>
                    <a:pt x="515" y="321"/>
                    <a:pt x="513" y="325"/>
                    <a:pt x="514" y="326"/>
                  </a:cubicBezTo>
                  <a:close/>
                  <a:moveTo>
                    <a:pt x="517" y="269"/>
                  </a:moveTo>
                  <a:cubicBezTo>
                    <a:pt x="511" y="269"/>
                    <a:pt x="521" y="277"/>
                    <a:pt x="519" y="270"/>
                  </a:cubicBezTo>
                  <a:cubicBezTo>
                    <a:pt x="518" y="269"/>
                    <a:pt x="517" y="269"/>
                    <a:pt x="517" y="269"/>
                  </a:cubicBezTo>
                  <a:close/>
                  <a:moveTo>
                    <a:pt x="510" y="318"/>
                  </a:moveTo>
                  <a:cubicBezTo>
                    <a:pt x="512" y="320"/>
                    <a:pt x="515" y="318"/>
                    <a:pt x="515" y="316"/>
                  </a:cubicBezTo>
                  <a:cubicBezTo>
                    <a:pt x="514" y="313"/>
                    <a:pt x="509" y="316"/>
                    <a:pt x="510" y="318"/>
                  </a:cubicBezTo>
                  <a:close/>
                  <a:moveTo>
                    <a:pt x="511" y="281"/>
                  </a:moveTo>
                  <a:cubicBezTo>
                    <a:pt x="511" y="281"/>
                    <a:pt x="514" y="282"/>
                    <a:pt x="515" y="282"/>
                  </a:cubicBezTo>
                  <a:cubicBezTo>
                    <a:pt x="515" y="281"/>
                    <a:pt x="515" y="280"/>
                    <a:pt x="515" y="280"/>
                  </a:cubicBezTo>
                  <a:cubicBezTo>
                    <a:pt x="514" y="278"/>
                    <a:pt x="510" y="280"/>
                    <a:pt x="511" y="281"/>
                  </a:cubicBezTo>
                  <a:close/>
                  <a:moveTo>
                    <a:pt x="505" y="327"/>
                  </a:moveTo>
                  <a:cubicBezTo>
                    <a:pt x="501" y="329"/>
                    <a:pt x="506" y="334"/>
                    <a:pt x="509" y="331"/>
                  </a:cubicBezTo>
                  <a:cubicBezTo>
                    <a:pt x="510" y="331"/>
                    <a:pt x="509" y="330"/>
                    <a:pt x="509" y="330"/>
                  </a:cubicBezTo>
                  <a:cubicBezTo>
                    <a:pt x="509" y="328"/>
                    <a:pt x="506" y="327"/>
                    <a:pt x="505" y="327"/>
                  </a:cubicBezTo>
                  <a:close/>
                  <a:moveTo>
                    <a:pt x="514" y="225"/>
                  </a:moveTo>
                  <a:cubicBezTo>
                    <a:pt x="514" y="225"/>
                    <a:pt x="515" y="224"/>
                    <a:pt x="514" y="223"/>
                  </a:cubicBezTo>
                  <a:cubicBezTo>
                    <a:pt x="512" y="222"/>
                    <a:pt x="513" y="225"/>
                    <a:pt x="514" y="225"/>
                  </a:cubicBezTo>
                  <a:close/>
                  <a:moveTo>
                    <a:pt x="510" y="264"/>
                  </a:moveTo>
                  <a:cubicBezTo>
                    <a:pt x="509" y="266"/>
                    <a:pt x="513" y="266"/>
                    <a:pt x="511" y="265"/>
                  </a:cubicBezTo>
                  <a:cubicBezTo>
                    <a:pt x="511" y="264"/>
                    <a:pt x="510" y="264"/>
                    <a:pt x="510" y="264"/>
                  </a:cubicBezTo>
                  <a:close/>
                  <a:moveTo>
                    <a:pt x="502" y="255"/>
                  </a:moveTo>
                  <a:cubicBezTo>
                    <a:pt x="501" y="257"/>
                    <a:pt x="510" y="256"/>
                    <a:pt x="508" y="255"/>
                  </a:cubicBezTo>
                  <a:cubicBezTo>
                    <a:pt x="508" y="254"/>
                    <a:pt x="503" y="253"/>
                    <a:pt x="502" y="255"/>
                  </a:cubicBezTo>
                  <a:close/>
                  <a:moveTo>
                    <a:pt x="499" y="335"/>
                  </a:moveTo>
                  <a:cubicBezTo>
                    <a:pt x="499" y="337"/>
                    <a:pt x="505" y="334"/>
                    <a:pt x="503" y="332"/>
                  </a:cubicBezTo>
                  <a:cubicBezTo>
                    <a:pt x="501" y="331"/>
                    <a:pt x="499" y="334"/>
                    <a:pt x="499" y="335"/>
                  </a:cubicBezTo>
                  <a:close/>
                  <a:moveTo>
                    <a:pt x="498" y="303"/>
                  </a:moveTo>
                  <a:cubicBezTo>
                    <a:pt x="498" y="303"/>
                    <a:pt x="498" y="305"/>
                    <a:pt x="497" y="305"/>
                  </a:cubicBezTo>
                  <a:cubicBezTo>
                    <a:pt x="497" y="305"/>
                    <a:pt x="494" y="307"/>
                    <a:pt x="494" y="307"/>
                  </a:cubicBezTo>
                  <a:cubicBezTo>
                    <a:pt x="494" y="308"/>
                    <a:pt x="497" y="311"/>
                    <a:pt x="500" y="309"/>
                  </a:cubicBezTo>
                  <a:cubicBezTo>
                    <a:pt x="501" y="308"/>
                    <a:pt x="499" y="308"/>
                    <a:pt x="499" y="306"/>
                  </a:cubicBezTo>
                  <a:cubicBezTo>
                    <a:pt x="501" y="304"/>
                    <a:pt x="506" y="306"/>
                    <a:pt x="505" y="303"/>
                  </a:cubicBezTo>
                  <a:cubicBezTo>
                    <a:pt x="504" y="301"/>
                    <a:pt x="499" y="300"/>
                    <a:pt x="498" y="303"/>
                  </a:cubicBezTo>
                  <a:close/>
                  <a:moveTo>
                    <a:pt x="502" y="309"/>
                  </a:moveTo>
                  <a:cubicBezTo>
                    <a:pt x="502" y="310"/>
                    <a:pt x="504" y="311"/>
                    <a:pt x="504" y="309"/>
                  </a:cubicBezTo>
                  <a:cubicBezTo>
                    <a:pt x="504" y="308"/>
                    <a:pt x="503" y="308"/>
                    <a:pt x="502" y="309"/>
                  </a:cubicBezTo>
                  <a:close/>
                  <a:moveTo>
                    <a:pt x="498" y="361"/>
                  </a:moveTo>
                  <a:cubicBezTo>
                    <a:pt x="496" y="362"/>
                    <a:pt x="501" y="369"/>
                    <a:pt x="500" y="363"/>
                  </a:cubicBezTo>
                  <a:cubicBezTo>
                    <a:pt x="500" y="362"/>
                    <a:pt x="500" y="360"/>
                    <a:pt x="498" y="361"/>
                  </a:cubicBezTo>
                  <a:close/>
                  <a:moveTo>
                    <a:pt x="499" y="344"/>
                  </a:moveTo>
                  <a:cubicBezTo>
                    <a:pt x="498" y="346"/>
                    <a:pt x="502" y="347"/>
                    <a:pt x="501" y="345"/>
                  </a:cubicBezTo>
                  <a:cubicBezTo>
                    <a:pt x="500" y="344"/>
                    <a:pt x="499" y="343"/>
                    <a:pt x="499" y="344"/>
                  </a:cubicBezTo>
                  <a:close/>
                  <a:moveTo>
                    <a:pt x="505" y="238"/>
                  </a:moveTo>
                  <a:cubicBezTo>
                    <a:pt x="508" y="237"/>
                    <a:pt x="507" y="232"/>
                    <a:pt x="507" y="233"/>
                  </a:cubicBezTo>
                  <a:cubicBezTo>
                    <a:pt x="506" y="230"/>
                    <a:pt x="501" y="238"/>
                    <a:pt x="505" y="238"/>
                  </a:cubicBezTo>
                  <a:close/>
                  <a:moveTo>
                    <a:pt x="500" y="322"/>
                  </a:moveTo>
                  <a:cubicBezTo>
                    <a:pt x="500" y="321"/>
                    <a:pt x="502" y="320"/>
                    <a:pt x="502" y="320"/>
                  </a:cubicBezTo>
                  <a:cubicBezTo>
                    <a:pt x="499" y="317"/>
                    <a:pt x="499" y="321"/>
                    <a:pt x="498" y="322"/>
                  </a:cubicBezTo>
                  <a:cubicBezTo>
                    <a:pt x="498" y="322"/>
                    <a:pt x="497" y="321"/>
                    <a:pt x="496" y="321"/>
                  </a:cubicBezTo>
                  <a:cubicBezTo>
                    <a:pt x="496" y="321"/>
                    <a:pt x="495" y="322"/>
                    <a:pt x="494" y="322"/>
                  </a:cubicBezTo>
                  <a:cubicBezTo>
                    <a:pt x="492" y="322"/>
                    <a:pt x="492" y="321"/>
                    <a:pt x="491" y="322"/>
                  </a:cubicBezTo>
                  <a:cubicBezTo>
                    <a:pt x="489" y="323"/>
                    <a:pt x="490" y="327"/>
                    <a:pt x="493" y="328"/>
                  </a:cubicBezTo>
                  <a:cubicBezTo>
                    <a:pt x="493" y="328"/>
                    <a:pt x="495" y="327"/>
                    <a:pt x="495" y="327"/>
                  </a:cubicBezTo>
                  <a:cubicBezTo>
                    <a:pt x="496" y="328"/>
                    <a:pt x="494" y="331"/>
                    <a:pt x="497" y="331"/>
                  </a:cubicBezTo>
                  <a:cubicBezTo>
                    <a:pt x="499" y="331"/>
                    <a:pt x="498" y="330"/>
                    <a:pt x="499" y="329"/>
                  </a:cubicBezTo>
                  <a:cubicBezTo>
                    <a:pt x="501" y="326"/>
                    <a:pt x="502" y="328"/>
                    <a:pt x="502" y="324"/>
                  </a:cubicBezTo>
                  <a:cubicBezTo>
                    <a:pt x="501" y="323"/>
                    <a:pt x="500" y="322"/>
                    <a:pt x="500" y="322"/>
                  </a:cubicBezTo>
                  <a:close/>
                  <a:moveTo>
                    <a:pt x="502" y="261"/>
                  </a:moveTo>
                  <a:cubicBezTo>
                    <a:pt x="503" y="261"/>
                    <a:pt x="505" y="259"/>
                    <a:pt x="504" y="258"/>
                  </a:cubicBezTo>
                  <a:cubicBezTo>
                    <a:pt x="502" y="256"/>
                    <a:pt x="500" y="260"/>
                    <a:pt x="502" y="261"/>
                  </a:cubicBezTo>
                  <a:close/>
                  <a:moveTo>
                    <a:pt x="489" y="346"/>
                  </a:moveTo>
                  <a:cubicBezTo>
                    <a:pt x="490" y="346"/>
                    <a:pt x="489" y="347"/>
                    <a:pt x="489" y="346"/>
                  </a:cubicBezTo>
                  <a:cubicBezTo>
                    <a:pt x="487" y="350"/>
                    <a:pt x="493" y="345"/>
                    <a:pt x="489" y="346"/>
                  </a:cubicBezTo>
                  <a:close/>
                  <a:moveTo>
                    <a:pt x="494" y="342"/>
                  </a:moveTo>
                  <a:cubicBezTo>
                    <a:pt x="494" y="340"/>
                    <a:pt x="491" y="341"/>
                    <a:pt x="490" y="340"/>
                  </a:cubicBezTo>
                  <a:cubicBezTo>
                    <a:pt x="488" y="339"/>
                    <a:pt x="491" y="336"/>
                    <a:pt x="490" y="334"/>
                  </a:cubicBezTo>
                  <a:cubicBezTo>
                    <a:pt x="489" y="332"/>
                    <a:pt x="487" y="332"/>
                    <a:pt x="486" y="331"/>
                  </a:cubicBezTo>
                  <a:cubicBezTo>
                    <a:pt x="487" y="331"/>
                    <a:pt x="487" y="329"/>
                    <a:pt x="486" y="328"/>
                  </a:cubicBezTo>
                  <a:cubicBezTo>
                    <a:pt x="484" y="327"/>
                    <a:pt x="481" y="329"/>
                    <a:pt x="481" y="329"/>
                  </a:cubicBezTo>
                  <a:cubicBezTo>
                    <a:pt x="476" y="332"/>
                    <a:pt x="483" y="324"/>
                    <a:pt x="484" y="322"/>
                  </a:cubicBezTo>
                  <a:cubicBezTo>
                    <a:pt x="485" y="322"/>
                    <a:pt x="486" y="322"/>
                    <a:pt x="487" y="322"/>
                  </a:cubicBezTo>
                  <a:cubicBezTo>
                    <a:pt x="488" y="321"/>
                    <a:pt x="489" y="320"/>
                    <a:pt x="490" y="319"/>
                  </a:cubicBezTo>
                  <a:cubicBezTo>
                    <a:pt x="491" y="318"/>
                    <a:pt x="493" y="319"/>
                    <a:pt x="494" y="318"/>
                  </a:cubicBezTo>
                  <a:cubicBezTo>
                    <a:pt x="496" y="316"/>
                    <a:pt x="494" y="316"/>
                    <a:pt x="495" y="315"/>
                  </a:cubicBezTo>
                  <a:cubicBezTo>
                    <a:pt x="497" y="315"/>
                    <a:pt x="497" y="317"/>
                    <a:pt x="498" y="316"/>
                  </a:cubicBezTo>
                  <a:cubicBezTo>
                    <a:pt x="499" y="315"/>
                    <a:pt x="499" y="312"/>
                    <a:pt x="499" y="312"/>
                  </a:cubicBezTo>
                  <a:cubicBezTo>
                    <a:pt x="498" y="311"/>
                    <a:pt x="497" y="313"/>
                    <a:pt x="494" y="313"/>
                  </a:cubicBezTo>
                  <a:cubicBezTo>
                    <a:pt x="493" y="313"/>
                    <a:pt x="491" y="311"/>
                    <a:pt x="490" y="314"/>
                  </a:cubicBezTo>
                  <a:cubicBezTo>
                    <a:pt x="490" y="312"/>
                    <a:pt x="489" y="316"/>
                    <a:pt x="489" y="316"/>
                  </a:cubicBezTo>
                  <a:cubicBezTo>
                    <a:pt x="489" y="317"/>
                    <a:pt x="488" y="315"/>
                    <a:pt x="488" y="315"/>
                  </a:cubicBezTo>
                  <a:cubicBezTo>
                    <a:pt x="485" y="314"/>
                    <a:pt x="484" y="316"/>
                    <a:pt x="483" y="315"/>
                  </a:cubicBezTo>
                  <a:cubicBezTo>
                    <a:pt x="482" y="315"/>
                    <a:pt x="483" y="314"/>
                    <a:pt x="483" y="314"/>
                  </a:cubicBezTo>
                  <a:cubicBezTo>
                    <a:pt x="482" y="314"/>
                    <a:pt x="479" y="314"/>
                    <a:pt x="479" y="314"/>
                  </a:cubicBezTo>
                  <a:cubicBezTo>
                    <a:pt x="481" y="312"/>
                    <a:pt x="477" y="317"/>
                    <a:pt x="477" y="316"/>
                  </a:cubicBezTo>
                  <a:cubicBezTo>
                    <a:pt x="476" y="315"/>
                    <a:pt x="478" y="314"/>
                    <a:pt x="477" y="313"/>
                  </a:cubicBezTo>
                  <a:cubicBezTo>
                    <a:pt x="477" y="308"/>
                    <a:pt x="480" y="311"/>
                    <a:pt x="480" y="309"/>
                  </a:cubicBezTo>
                  <a:cubicBezTo>
                    <a:pt x="482" y="304"/>
                    <a:pt x="477" y="307"/>
                    <a:pt x="476" y="306"/>
                  </a:cubicBezTo>
                  <a:cubicBezTo>
                    <a:pt x="476" y="307"/>
                    <a:pt x="477" y="304"/>
                    <a:pt x="476" y="304"/>
                  </a:cubicBezTo>
                  <a:cubicBezTo>
                    <a:pt x="473" y="306"/>
                    <a:pt x="476" y="308"/>
                    <a:pt x="475" y="311"/>
                  </a:cubicBezTo>
                  <a:cubicBezTo>
                    <a:pt x="475" y="312"/>
                    <a:pt x="474" y="311"/>
                    <a:pt x="473" y="312"/>
                  </a:cubicBezTo>
                  <a:cubicBezTo>
                    <a:pt x="472" y="314"/>
                    <a:pt x="474" y="314"/>
                    <a:pt x="472" y="315"/>
                  </a:cubicBezTo>
                  <a:cubicBezTo>
                    <a:pt x="471" y="316"/>
                    <a:pt x="472" y="314"/>
                    <a:pt x="470" y="314"/>
                  </a:cubicBezTo>
                  <a:cubicBezTo>
                    <a:pt x="469" y="314"/>
                    <a:pt x="467" y="316"/>
                    <a:pt x="468" y="317"/>
                  </a:cubicBezTo>
                  <a:cubicBezTo>
                    <a:pt x="470" y="319"/>
                    <a:pt x="474" y="316"/>
                    <a:pt x="473" y="316"/>
                  </a:cubicBezTo>
                  <a:cubicBezTo>
                    <a:pt x="475" y="318"/>
                    <a:pt x="473" y="321"/>
                    <a:pt x="471" y="321"/>
                  </a:cubicBezTo>
                  <a:cubicBezTo>
                    <a:pt x="469" y="321"/>
                    <a:pt x="469" y="319"/>
                    <a:pt x="467" y="319"/>
                  </a:cubicBezTo>
                  <a:cubicBezTo>
                    <a:pt x="464" y="318"/>
                    <a:pt x="464" y="320"/>
                    <a:pt x="464" y="321"/>
                  </a:cubicBezTo>
                  <a:cubicBezTo>
                    <a:pt x="464" y="324"/>
                    <a:pt x="464" y="322"/>
                    <a:pt x="462" y="323"/>
                  </a:cubicBezTo>
                  <a:cubicBezTo>
                    <a:pt x="459" y="324"/>
                    <a:pt x="463" y="328"/>
                    <a:pt x="465" y="327"/>
                  </a:cubicBezTo>
                  <a:cubicBezTo>
                    <a:pt x="466" y="327"/>
                    <a:pt x="466" y="325"/>
                    <a:pt x="467" y="325"/>
                  </a:cubicBezTo>
                  <a:cubicBezTo>
                    <a:pt x="467" y="325"/>
                    <a:pt x="467" y="327"/>
                    <a:pt x="469" y="327"/>
                  </a:cubicBezTo>
                  <a:cubicBezTo>
                    <a:pt x="469" y="327"/>
                    <a:pt x="469" y="325"/>
                    <a:pt x="470" y="325"/>
                  </a:cubicBezTo>
                  <a:cubicBezTo>
                    <a:pt x="471" y="323"/>
                    <a:pt x="476" y="324"/>
                    <a:pt x="477" y="325"/>
                  </a:cubicBezTo>
                  <a:cubicBezTo>
                    <a:pt x="477" y="326"/>
                    <a:pt x="474" y="328"/>
                    <a:pt x="474" y="328"/>
                  </a:cubicBezTo>
                  <a:cubicBezTo>
                    <a:pt x="473" y="330"/>
                    <a:pt x="476" y="329"/>
                    <a:pt x="476" y="331"/>
                  </a:cubicBezTo>
                  <a:cubicBezTo>
                    <a:pt x="476" y="332"/>
                    <a:pt x="474" y="333"/>
                    <a:pt x="472" y="333"/>
                  </a:cubicBezTo>
                  <a:cubicBezTo>
                    <a:pt x="472" y="333"/>
                    <a:pt x="466" y="333"/>
                    <a:pt x="466" y="333"/>
                  </a:cubicBezTo>
                  <a:cubicBezTo>
                    <a:pt x="466" y="333"/>
                    <a:pt x="463" y="329"/>
                    <a:pt x="462" y="330"/>
                  </a:cubicBezTo>
                  <a:cubicBezTo>
                    <a:pt x="461" y="331"/>
                    <a:pt x="462" y="333"/>
                    <a:pt x="462" y="334"/>
                  </a:cubicBezTo>
                  <a:cubicBezTo>
                    <a:pt x="461" y="337"/>
                    <a:pt x="457" y="335"/>
                    <a:pt x="457" y="337"/>
                  </a:cubicBezTo>
                  <a:cubicBezTo>
                    <a:pt x="455" y="341"/>
                    <a:pt x="464" y="342"/>
                    <a:pt x="466" y="341"/>
                  </a:cubicBezTo>
                  <a:cubicBezTo>
                    <a:pt x="468" y="341"/>
                    <a:pt x="473" y="337"/>
                    <a:pt x="474" y="338"/>
                  </a:cubicBezTo>
                  <a:cubicBezTo>
                    <a:pt x="474" y="338"/>
                    <a:pt x="474" y="344"/>
                    <a:pt x="476" y="344"/>
                  </a:cubicBezTo>
                  <a:cubicBezTo>
                    <a:pt x="478" y="343"/>
                    <a:pt x="476" y="339"/>
                    <a:pt x="476" y="339"/>
                  </a:cubicBezTo>
                  <a:cubicBezTo>
                    <a:pt x="477" y="334"/>
                    <a:pt x="478" y="339"/>
                    <a:pt x="480" y="339"/>
                  </a:cubicBezTo>
                  <a:cubicBezTo>
                    <a:pt x="482" y="340"/>
                    <a:pt x="484" y="340"/>
                    <a:pt x="484" y="342"/>
                  </a:cubicBezTo>
                  <a:cubicBezTo>
                    <a:pt x="484" y="342"/>
                    <a:pt x="483" y="344"/>
                    <a:pt x="483" y="344"/>
                  </a:cubicBezTo>
                  <a:cubicBezTo>
                    <a:pt x="481" y="349"/>
                    <a:pt x="487" y="347"/>
                    <a:pt x="489" y="346"/>
                  </a:cubicBezTo>
                  <a:cubicBezTo>
                    <a:pt x="489" y="346"/>
                    <a:pt x="495" y="343"/>
                    <a:pt x="494" y="342"/>
                  </a:cubicBezTo>
                  <a:close/>
                  <a:moveTo>
                    <a:pt x="499" y="269"/>
                  </a:moveTo>
                  <a:cubicBezTo>
                    <a:pt x="500" y="270"/>
                    <a:pt x="502" y="268"/>
                    <a:pt x="500" y="267"/>
                  </a:cubicBezTo>
                  <a:cubicBezTo>
                    <a:pt x="500" y="267"/>
                    <a:pt x="498" y="268"/>
                    <a:pt x="499" y="269"/>
                  </a:cubicBezTo>
                  <a:close/>
                  <a:moveTo>
                    <a:pt x="496" y="287"/>
                  </a:moveTo>
                  <a:cubicBezTo>
                    <a:pt x="494" y="289"/>
                    <a:pt x="500" y="290"/>
                    <a:pt x="499" y="287"/>
                  </a:cubicBezTo>
                  <a:cubicBezTo>
                    <a:pt x="498" y="287"/>
                    <a:pt x="497" y="286"/>
                    <a:pt x="496" y="287"/>
                  </a:cubicBezTo>
                  <a:close/>
                  <a:moveTo>
                    <a:pt x="496" y="242"/>
                  </a:moveTo>
                  <a:cubicBezTo>
                    <a:pt x="496" y="243"/>
                    <a:pt x="499" y="242"/>
                    <a:pt x="498" y="241"/>
                  </a:cubicBezTo>
                  <a:cubicBezTo>
                    <a:pt x="497" y="240"/>
                    <a:pt x="495" y="241"/>
                    <a:pt x="496" y="242"/>
                  </a:cubicBezTo>
                  <a:close/>
                  <a:moveTo>
                    <a:pt x="487" y="225"/>
                  </a:moveTo>
                  <a:cubicBezTo>
                    <a:pt x="486" y="228"/>
                    <a:pt x="492" y="227"/>
                    <a:pt x="490" y="224"/>
                  </a:cubicBezTo>
                  <a:cubicBezTo>
                    <a:pt x="490" y="224"/>
                    <a:pt x="487" y="224"/>
                    <a:pt x="487" y="225"/>
                  </a:cubicBezTo>
                  <a:close/>
                  <a:moveTo>
                    <a:pt x="487" y="215"/>
                  </a:moveTo>
                  <a:cubicBezTo>
                    <a:pt x="488" y="216"/>
                    <a:pt x="490" y="214"/>
                    <a:pt x="489" y="213"/>
                  </a:cubicBezTo>
                  <a:cubicBezTo>
                    <a:pt x="488" y="212"/>
                    <a:pt x="486" y="214"/>
                    <a:pt x="487" y="215"/>
                  </a:cubicBezTo>
                  <a:close/>
                  <a:moveTo>
                    <a:pt x="477" y="346"/>
                  </a:moveTo>
                  <a:cubicBezTo>
                    <a:pt x="478" y="347"/>
                    <a:pt x="479" y="344"/>
                    <a:pt x="479" y="344"/>
                  </a:cubicBezTo>
                  <a:cubicBezTo>
                    <a:pt x="478" y="342"/>
                    <a:pt x="476" y="345"/>
                    <a:pt x="477" y="346"/>
                  </a:cubicBezTo>
                  <a:close/>
                  <a:moveTo>
                    <a:pt x="471" y="352"/>
                  </a:moveTo>
                  <a:cubicBezTo>
                    <a:pt x="471" y="354"/>
                    <a:pt x="475" y="352"/>
                    <a:pt x="474" y="350"/>
                  </a:cubicBezTo>
                  <a:cubicBezTo>
                    <a:pt x="473" y="348"/>
                    <a:pt x="470" y="351"/>
                    <a:pt x="471" y="352"/>
                  </a:cubicBezTo>
                  <a:close/>
                  <a:moveTo>
                    <a:pt x="477" y="208"/>
                  </a:moveTo>
                  <a:cubicBezTo>
                    <a:pt x="473" y="207"/>
                    <a:pt x="473" y="208"/>
                    <a:pt x="475" y="210"/>
                  </a:cubicBezTo>
                  <a:cubicBezTo>
                    <a:pt x="477" y="212"/>
                    <a:pt x="479" y="209"/>
                    <a:pt x="478" y="208"/>
                  </a:cubicBezTo>
                  <a:cubicBezTo>
                    <a:pt x="478" y="208"/>
                    <a:pt x="478" y="208"/>
                    <a:pt x="477" y="208"/>
                  </a:cubicBezTo>
                  <a:close/>
                  <a:moveTo>
                    <a:pt x="467" y="251"/>
                  </a:moveTo>
                  <a:cubicBezTo>
                    <a:pt x="467" y="252"/>
                    <a:pt x="475" y="252"/>
                    <a:pt x="473" y="250"/>
                  </a:cubicBezTo>
                  <a:cubicBezTo>
                    <a:pt x="472" y="250"/>
                    <a:pt x="464" y="248"/>
                    <a:pt x="467" y="251"/>
                  </a:cubicBezTo>
                  <a:close/>
                  <a:moveTo>
                    <a:pt x="468" y="272"/>
                  </a:moveTo>
                  <a:cubicBezTo>
                    <a:pt x="470" y="272"/>
                    <a:pt x="470" y="270"/>
                    <a:pt x="470" y="269"/>
                  </a:cubicBezTo>
                  <a:cubicBezTo>
                    <a:pt x="469" y="266"/>
                    <a:pt x="466" y="271"/>
                    <a:pt x="468" y="272"/>
                  </a:cubicBezTo>
                  <a:close/>
                  <a:moveTo>
                    <a:pt x="467" y="230"/>
                  </a:moveTo>
                  <a:cubicBezTo>
                    <a:pt x="464" y="232"/>
                    <a:pt x="474" y="235"/>
                    <a:pt x="470" y="231"/>
                  </a:cubicBezTo>
                  <a:cubicBezTo>
                    <a:pt x="469" y="230"/>
                    <a:pt x="468" y="230"/>
                    <a:pt x="467" y="230"/>
                  </a:cubicBezTo>
                  <a:close/>
                  <a:moveTo>
                    <a:pt x="461" y="271"/>
                  </a:moveTo>
                  <a:cubicBezTo>
                    <a:pt x="461" y="272"/>
                    <a:pt x="462" y="273"/>
                    <a:pt x="461" y="274"/>
                  </a:cubicBezTo>
                  <a:cubicBezTo>
                    <a:pt x="461" y="275"/>
                    <a:pt x="459" y="276"/>
                    <a:pt x="459" y="277"/>
                  </a:cubicBezTo>
                  <a:cubicBezTo>
                    <a:pt x="459" y="278"/>
                    <a:pt x="459" y="279"/>
                    <a:pt x="459" y="280"/>
                  </a:cubicBezTo>
                  <a:cubicBezTo>
                    <a:pt x="459" y="281"/>
                    <a:pt x="457" y="280"/>
                    <a:pt x="457" y="281"/>
                  </a:cubicBezTo>
                  <a:cubicBezTo>
                    <a:pt x="456" y="282"/>
                    <a:pt x="457" y="284"/>
                    <a:pt x="457" y="284"/>
                  </a:cubicBezTo>
                  <a:cubicBezTo>
                    <a:pt x="460" y="286"/>
                    <a:pt x="461" y="280"/>
                    <a:pt x="462" y="278"/>
                  </a:cubicBezTo>
                  <a:cubicBezTo>
                    <a:pt x="463" y="278"/>
                    <a:pt x="464" y="279"/>
                    <a:pt x="464" y="278"/>
                  </a:cubicBezTo>
                  <a:cubicBezTo>
                    <a:pt x="466" y="278"/>
                    <a:pt x="467" y="274"/>
                    <a:pt x="467" y="274"/>
                  </a:cubicBezTo>
                  <a:cubicBezTo>
                    <a:pt x="467" y="272"/>
                    <a:pt x="464" y="270"/>
                    <a:pt x="461" y="271"/>
                  </a:cubicBezTo>
                  <a:close/>
                  <a:moveTo>
                    <a:pt x="464" y="253"/>
                  </a:moveTo>
                  <a:cubicBezTo>
                    <a:pt x="464" y="255"/>
                    <a:pt x="468" y="255"/>
                    <a:pt x="466" y="253"/>
                  </a:cubicBezTo>
                  <a:cubicBezTo>
                    <a:pt x="466" y="253"/>
                    <a:pt x="464" y="252"/>
                    <a:pt x="464" y="253"/>
                  </a:cubicBezTo>
                  <a:close/>
                  <a:moveTo>
                    <a:pt x="454" y="269"/>
                  </a:moveTo>
                  <a:cubicBezTo>
                    <a:pt x="455" y="270"/>
                    <a:pt x="456" y="268"/>
                    <a:pt x="457" y="269"/>
                  </a:cubicBezTo>
                  <a:cubicBezTo>
                    <a:pt x="459" y="269"/>
                    <a:pt x="459" y="270"/>
                    <a:pt x="460" y="270"/>
                  </a:cubicBezTo>
                  <a:cubicBezTo>
                    <a:pt x="463" y="270"/>
                    <a:pt x="465" y="267"/>
                    <a:pt x="464" y="266"/>
                  </a:cubicBezTo>
                  <a:cubicBezTo>
                    <a:pt x="463" y="265"/>
                    <a:pt x="452" y="266"/>
                    <a:pt x="454" y="269"/>
                  </a:cubicBezTo>
                  <a:close/>
                  <a:moveTo>
                    <a:pt x="455" y="273"/>
                  </a:moveTo>
                  <a:cubicBezTo>
                    <a:pt x="456" y="274"/>
                    <a:pt x="458" y="274"/>
                    <a:pt x="458" y="273"/>
                  </a:cubicBezTo>
                  <a:cubicBezTo>
                    <a:pt x="457" y="271"/>
                    <a:pt x="455" y="272"/>
                    <a:pt x="455" y="273"/>
                  </a:cubicBezTo>
                  <a:close/>
                  <a:moveTo>
                    <a:pt x="453" y="306"/>
                  </a:moveTo>
                  <a:cubicBezTo>
                    <a:pt x="453" y="305"/>
                    <a:pt x="456" y="305"/>
                    <a:pt x="455" y="304"/>
                  </a:cubicBezTo>
                  <a:cubicBezTo>
                    <a:pt x="453" y="303"/>
                    <a:pt x="452" y="305"/>
                    <a:pt x="453" y="306"/>
                  </a:cubicBezTo>
                  <a:close/>
                  <a:moveTo>
                    <a:pt x="451" y="275"/>
                  </a:moveTo>
                  <a:cubicBezTo>
                    <a:pt x="449" y="275"/>
                    <a:pt x="450" y="276"/>
                    <a:pt x="449" y="277"/>
                  </a:cubicBezTo>
                  <a:cubicBezTo>
                    <a:pt x="448" y="278"/>
                    <a:pt x="447" y="276"/>
                    <a:pt x="447" y="278"/>
                  </a:cubicBezTo>
                  <a:cubicBezTo>
                    <a:pt x="446" y="279"/>
                    <a:pt x="447" y="285"/>
                    <a:pt x="448" y="285"/>
                  </a:cubicBezTo>
                  <a:cubicBezTo>
                    <a:pt x="451" y="287"/>
                    <a:pt x="450" y="282"/>
                    <a:pt x="452" y="280"/>
                  </a:cubicBezTo>
                  <a:cubicBezTo>
                    <a:pt x="453" y="279"/>
                    <a:pt x="458" y="281"/>
                    <a:pt x="456" y="277"/>
                  </a:cubicBezTo>
                  <a:cubicBezTo>
                    <a:pt x="455" y="276"/>
                    <a:pt x="453" y="275"/>
                    <a:pt x="451" y="275"/>
                  </a:cubicBezTo>
                  <a:close/>
                  <a:moveTo>
                    <a:pt x="453" y="313"/>
                  </a:moveTo>
                  <a:cubicBezTo>
                    <a:pt x="453" y="313"/>
                    <a:pt x="451" y="306"/>
                    <a:pt x="452" y="307"/>
                  </a:cubicBezTo>
                  <a:cubicBezTo>
                    <a:pt x="451" y="306"/>
                    <a:pt x="449" y="309"/>
                    <a:pt x="449" y="309"/>
                  </a:cubicBezTo>
                  <a:cubicBezTo>
                    <a:pt x="448" y="311"/>
                    <a:pt x="449" y="314"/>
                    <a:pt x="449" y="315"/>
                  </a:cubicBezTo>
                  <a:cubicBezTo>
                    <a:pt x="448" y="315"/>
                    <a:pt x="447" y="312"/>
                    <a:pt x="446" y="313"/>
                  </a:cubicBezTo>
                  <a:cubicBezTo>
                    <a:pt x="444" y="313"/>
                    <a:pt x="447" y="319"/>
                    <a:pt x="448" y="319"/>
                  </a:cubicBezTo>
                  <a:cubicBezTo>
                    <a:pt x="451" y="321"/>
                    <a:pt x="454" y="316"/>
                    <a:pt x="453" y="313"/>
                  </a:cubicBezTo>
                  <a:cubicBezTo>
                    <a:pt x="453" y="313"/>
                    <a:pt x="453" y="313"/>
                    <a:pt x="453" y="313"/>
                  </a:cubicBezTo>
                  <a:close/>
                  <a:moveTo>
                    <a:pt x="450" y="245"/>
                  </a:moveTo>
                  <a:cubicBezTo>
                    <a:pt x="452" y="247"/>
                    <a:pt x="455" y="245"/>
                    <a:pt x="454" y="243"/>
                  </a:cubicBezTo>
                  <a:cubicBezTo>
                    <a:pt x="452" y="240"/>
                    <a:pt x="449" y="245"/>
                    <a:pt x="450" y="245"/>
                  </a:cubicBezTo>
                  <a:close/>
                  <a:moveTo>
                    <a:pt x="448" y="265"/>
                  </a:moveTo>
                  <a:cubicBezTo>
                    <a:pt x="449" y="266"/>
                    <a:pt x="453" y="266"/>
                    <a:pt x="452" y="265"/>
                  </a:cubicBezTo>
                  <a:cubicBezTo>
                    <a:pt x="451" y="263"/>
                    <a:pt x="448" y="264"/>
                    <a:pt x="448" y="265"/>
                  </a:cubicBezTo>
                  <a:close/>
                  <a:moveTo>
                    <a:pt x="443" y="271"/>
                  </a:moveTo>
                  <a:cubicBezTo>
                    <a:pt x="443" y="272"/>
                    <a:pt x="444" y="275"/>
                    <a:pt x="444" y="276"/>
                  </a:cubicBezTo>
                  <a:cubicBezTo>
                    <a:pt x="444" y="276"/>
                    <a:pt x="449" y="275"/>
                    <a:pt x="449" y="275"/>
                  </a:cubicBezTo>
                  <a:cubicBezTo>
                    <a:pt x="450" y="274"/>
                    <a:pt x="452" y="271"/>
                    <a:pt x="451" y="270"/>
                  </a:cubicBezTo>
                  <a:cubicBezTo>
                    <a:pt x="451" y="270"/>
                    <a:pt x="445" y="269"/>
                    <a:pt x="443" y="271"/>
                  </a:cubicBezTo>
                  <a:close/>
                  <a:moveTo>
                    <a:pt x="444" y="291"/>
                  </a:moveTo>
                  <a:cubicBezTo>
                    <a:pt x="446" y="293"/>
                    <a:pt x="450" y="291"/>
                    <a:pt x="449" y="289"/>
                  </a:cubicBezTo>
                  <a:cubicBezTo>
                    <a:pt x="449" y="284"/>
                    <a:pt x="442" y="288"/>
                    <a:pt x="444" y="291"/>
                  </a:cubicBezTo>
                  <a:close/>
                  <a:moveTo>
                    <a:pt x="440" y="320"/>
                  </a:moveTo>
                  <a:cubicBezTo>
                    <a:pt x="439" y="319"/>
                    <a:pt x="441" y="316"/>
                    <a:pt x="441" y="316"/>
                  </a:cubicBezTo>
                  <a:cubicBezTo>
                    <a:pt x="439" y="312"/>
                    <a:pt x="435" y="317"/>
                    <a:pt x="433" y="318"/>
                  </a:cubicBezTo>
                  <a:cubicBezTo>
                    <a:pt x="434" y="318"/>
                    <a:pt x="432" y="316"/>
                    <a:pt x="431" y="318"/>
                  </a:cubicBezTo>
                  <a:cubicBezTo>
                    <a:pt x="430" y="319"/>
                    <a:pt x="432" y="320"/>
                    <a:pt x="431" y="321"/>
                  </a:cubicBezTo>
                  <a:cubicBezTo>
                    <a:pt x="431" y="322"/>
                    <a:pt x="430" y="322"/>
                    <a:pt x="429" y="323"/>
                  </a:cubicBezTo>
                  <a:cubicBezTo>
                    <a:pt x="427" y="325"/>
                    <a:pt x="426" y="330"/>
                    <a:pt x="426" y="326"/>
                  </a:cubicBezTo>
                  <a:cubicBezTo>
                    <a:pt x="425" y="321"/>
                    <a:pt x="419" y="326"/>
                    <a:pt x="423" y="327"/>
                  </a:cubicBezTo>
                  <a:cubicBezTo>
                    <a:pt x="425" y="327"/>
                    <a:pt x="423" y="327"/>
                    <a:pt x="424" y="330"/>
                  </a:cubicBezTo>
                  <a:cubicBezTo>
                    <a:pt x="425" y="332"/>
                    <a:pt x="429" y="332"/>
                    <a:pt x="430" y="331"/>
                  </a:cubicBezTo>
                  <a:cubicBezTo>
                    <a:pt x="431" y="331"/>
                    <a:pt x="430" y="327"/>
                    <a:pt x="430" y="327"/>
                  </a:cubicBezTo>
                  <a:cubicBezTo>
                    <a:pt x="432" y="325"/>
                    <a:pt x="433" y="331"/>
                    <a:pt x="432" y="331"/>
                  </a:cubicBezTo>
                  <a:cubicBezTo>
                    <a:pt x="433" y="331"/>
                    <a:pt x="436" y="331"/>
                    <a:pt x="436" y="328"/>
                  </a:cubicBezTo>
                  <a:cubicBezTo>
                    <a:pt x="436" y="327"/>
                    <a:pt x="435" y="326"/>
                    <a:pt x="435" y="326"/>
                  </a:cubicBezTo>
                  <a:cubicBezTo>
                    <a:pt x="436" y="324"/>
                    <a:pt x="439" y="326"/>
                    <a:pt x="440" y="325"/>
                  </a:cubicBezTo>
                  <a:cubicBezTo>
                    <a:pt x="443" y="323"/>
                    <a:pt x="440" y="322"/>
                    <a:pt x="441" y="320"/>
                  </a:cubicBezTo>
                  <a:cubicBezTo>
                    <a:pt x="441" y="319"/>
                    <a:pt x="445" y="320"/>
                    <a:pt x="444" y="318"/>
                  </a:cubicBezTo>
                  <a:cubicBezTo>
                    <a:pt x="443" y="315"/>
                    <a:pt x="440" y="319"/>
                    <a:pt x="440" y="320"/>
                  </a:cubicBezTo>
                  <a:close/>
                  <a:moveTo>
                    <a:pt x="442" y="299"/>
                  </a:moveTo>
                  <a:cubicBezTo>
                    <a:pt x="442" y="299"/>
                    <a:pt x="446" y="301"/>
                    <a:pt x="445" y="299"/>
                  </a:cubicBezTo>
                  <a:cubicBezTo>
                    <a:pt x="444" y="298"/>
                    <a:pt x="442" y="298"/>
                    <a:pt x="442" y="299"/>
                  </a:cubicBezTo>
                  <a:close/>
                  <a:moveTo>
                    <a:pt x="445" y="241"/>
                  </a:moveTo>
                  <a:cubicBezTo>
                    <a:pt x="443" y="243"/>
                    <a:pt x="448" y="245"/>
                    <a:pt x="447" y="242"/>
                  </a:cubicBezTo>
                  <a:cubicBezTo>
                    <a:pt x="447" y="242"/>
                    <a:pt x="445" y="240"/>
                    <a:pt x="445" y="241"/>
                  </a:cubicBezTo>
                  <a:close/>
                  <a:moveTo>
                    <a:pt x="437" y="306"/>
                  </a:moveTo>
                  <a:cubicBezTo>
                    <a:pt x="439" y="307"/>
                    <a:pt x="439" y="304"/>
                    <a:pt x="440" y="305"/>
                  </a:cubicBezTo>
                  <a:cubicBezTo>
                    <a:pt x="439" y="302"/>
                    <a:pt x="436" y="305"/>
                    <a:pt x="437" y="306"/>
                  </a:cubicBezTo>
                  <a:close/>
                  <a:moveTo>
                    <a:pt x="435" y="280"/>
                  </a:moveTo>
                  <a:cubicBezTo>
                    <a:pt x="435" y="281"/>
                    <a:pt x="437" y="280"/>
                    <a:pt x="436" y="279"/>
                  </a:cubicBezTo>
                  <a:cubicBezTo>
                    <a:pt x="435" y="278"/>
                    <a:pt x="434" y="280"/>
                    <a:pt x="435" y="280"/>
                  </a:cubicBezTo>
                  <a:close/>
                  <a:moveTo>
                    <a:pt x="421" y="278"/>
                  </a:moveTo>
                  <a:cubicBezTo>
                    <a:pt x="419" y="279"/>
                    <a:pt x="417" y="279"/>
                    <a:pt x="418" y="281"/>
                  </a:cubicBezTo>
                  <a:cubicBezTo>
                    <a:pt x="420" y="283"/>
                    <a:pt x="425" y="279"/>
                    <a:pt x="424" y="278"/>
                  </a:cubicBezTo>
                  <a:cubicBezTo>
                    <a:pt x="424" y="275"/>
                    <a:pt x="421" y="278"/>
                    <a:pt x="421" y="278"/>
                  </a:cubicBezTo>
                  <a:close/>
                  <a:moveTo>
                    <a:pt x="427" y="279"/>
                  </a:moveTo>
                  <a:cubicBezTo>
                    <a:pt x="429" y="282"/>
                    <a:pt x="423" y="284"/>
                    <a:pt x="428" y="286"/>
                  </a:cubicBezTo>
                  <a:cubicBezTo>
                    <a:pt x="428" y="286"/>
                    <a:pt x="429" y="283"/>
                    <a:pt x="429" y="283"/>
                  </a:cubicBezTo>
                  <a:cubicBezTo>
                    <a:pt x="429" y="283"/>
                    <a:pt x="431" y="287"/>
                    <a:pt x="432" y="287"/>
                  </a:cubicBezTo>
                  <a:cubicBezTo>
                    <a:pt x="432" y="287"/>
                    <a:pt x="437" y="284"/>
                    <a:pt x="436" y="282"/>
                  </a:cubicBezTo>
                  <a:cubicBezTo>
                    <a:pt x="434" y="279"/>
                    <a:pt x="429" y="282"/>
                    <a:pt x="429" y="282"/>
                  </a:cubicBezTo>
                  <a:cubicBezTo>
                    <a:pt x="427" y="280"/>
                    <a:pt x="430" y="279"/>
                    <a:pt x="431" y="277"/>
                  </a:cubicBezTo>
                  <a:cubicBezTo>
                    <a:pt x="431" y="276"/>
                    <a:pt x="430" y="275"/>
                    <a:pt x="431" y="275"/>
                  </a:cubicBezTo>
                  <a:cubicBezTo>
                    <a:pt x="433" y="274"/>
                    <a:pt x="434" y="276"/>
                    <a:pt x="435" y="275"/>
                  </a:cubicBezTo>
                  <a:cubicBezTo>
                    <a:pt x="437" y="272"/>
                    <a:pt x="431" y="268"/>
                    <a:pt x="430" y="268"/>
                  </a:cubicBezTo>
                  <a:cubicBezTo>
                    <a:pt x="429" y="268"/>
                    <a:pt x="422" y="268"/>
                    <a:pt x="422" y="269"/>
                  </a:cubicBezTo>
                  <a:cubicBezTo>
                    <a:pt x="422" y="272"/>
                    <a:pt x="427" y="269"/>
                    <a:pt x="428" y="271"/>
                  </a:cubicBezTo>
                  <a:cubicBezTo>
                    <a:pt x="429" y="272"/>
                    <a:pt x="424" y="276"/>
                    <a:pt x="424" y="278"/>
                  </a:cubicBezTo>
                  <a:cubicBezTo>
                    <a:pt x="424" y="278"/>
                    <a:pt x="427" y="278"/>
                    <a:pt x="427" y="279"/>
                  </a:cubicBezTo>
                  <a:close/>
                  <a:moveTo>
                    <a:pt x="429" y="304"/>
                  </a:moveTo>
                  <a:cubicBezTo>
                    <a:pt x="429" y="305"/>
                    <a:pt x="432" y="306"/>
                    <a:pt x="431" y="305"/>
                  </a:cubicBezTo>
                  <a:cubicBezTo>
                    <a:pt x="431" y="305"/>
                    <a:pt x="429" y="303"/>
                    <a:pt x="429" y="304"/>
                  </a:cubicBezTo>
                  <a:close/>
                  <a:moveTo>
                    <a:pt x="426" y="324"/>
                  </a:moveTo>
                  <a:cubicBezTo>
                    <a:pt x="427" y="325"/>
                    <a:pt x="428" y="322"/>
                    <a:pt x="428" y="321"/>
                  </a:cubicBezTo>
                  <a:cubicBezTo>
                    <a:pt x="426" y="319"/>
                    <a:pt x="430" y="319"/>
                    <a:pt x="429" y="318"/>
                  </a:cubicBezTo>
                  <a:cubicBezTo>
                    <a:pt x="427" y="315"/>
                    <a:pt x="423" y="322"/>
                    <a:pt x="426" y="324"/>
                  </a:cubicBezTo>
                  <a:close/>
                  <a:moveTo>
                    <a:pt x="428" y="264"/>
                  </a:moveTo>
                  <a:cubicBezTo>
                    <a:pt x="428" y="267"/>
                    <a:pt x="433" y="265"/>
                    <a:pt x="431" y="263"/>
                  </a:cubicBezTo>
                  <a:cubicBezTo>
                    <a:pt x="430" y="262"/>
                    <a:pt x="428" y="263"/>
                    <a:pt x="428" y="264"/>
                  </a:cubicBezTo>
                  <a:close/>
                  <a:moveTo>
                    <a:pt x="417" y="338"/>
                  </a:moveTo>
                  <a:cubicBezTo>
                    <a:pt x="417" y="338"/>
                    <a:pt x="423" y="338"/>
                    <a:pt x="421" y="336"/>
                  </a:cubicBezTo>
                  <a:cubicBezTo>
                    <a:pt x="418" y="333"/>
                    <a:pt x="415" y="337"/>
                    <a:pt x="417" y="338"/>
                  </a:cubicBezTo>
                  <a:close/>
                  <a:moveTo>
                    <a:pt x="413" y="323"/>
                  </a:moveTo>
                  <a:cubicBezTo>
                    <a:pt x="413" y="323"/>
                    <a:pt x="414" y="320"/>
                    <a:pt x="412" y="321"/>
                  </a:cubicBezTo>
                  <a:cubicBezTo>
                    <a:pt x="410" y="322"/>
                    <a:pt x="411" y="327"/>
                    <a:pt x="413" y="328"/>
                  </a:cubicBezTo>
                  <a:cubicBezTo>
                    <a:pt x="416" y="329"/>
                    <a:pt x="419" y="327"/>
                    <a:pt x="418" y="325"/>
                  </a:cubicBezTo>
                  <a:cubicBezTo>
                    <a:pt x="418" y="322"/>
                    <a:pt x="414" y="324"/>
                    <a:pt x="413" y="323"/>
                  </a:cubicBezTo>
                  <a:close/>
                  <a:moveTo>
                    <a:pt x="415" y="293"/>
                  </a:moveTo>
                  <a:cubicBezTo>
                    <a:pt x="412" y="296"/>
                    <a:pt x="418" y="299"/>
                    <a:pt x="419" y="296"/>
                  </a:cubicBezTo>
                  <a:cubicBezTo>
                    <a:pt x="419" y="295"/>
                    <a:pt x="416" y="292"/>
                    <a:pt x="415" y="293"/>
                  </a:cubicBezTo>
                  <a:close/>
                  <a:moveTo>
                    <a:pt x="416" y="265"/>
                  </a:moveTo>
                  <a:cubicBezTo>
                    <a:pt x="418" y="266"/>
                    <a:pt x="419" y="263"/>
                    <a:pt x="419" y="262"/>
                  </a:cubicBezTo>
                  <a:cubicBezTo>
                    <a:pt x="417" y="261"/>
                    <a:pt x="415" y="264"/>
                    <a:pt x="416" y="265"/>
                  </a:cubicBezTo>
                  <a:close/>
                  <a:moveTo>
                    <a:pt x="415" y="242"/>
                  </a:moveTo>
                  <a:cubicBezTo>
                    <a:pt x="416" y="244"/>
                    <a:pt x="415" y="240"/>
                    <a:pt x="415" y="240"/>
                  </a:cubicBezTo>
                  <a:cubicBezTo>
                    <a:pt x="413" y="239"/>
                    <a:pt x="410" y="243"/>
                    <a:pt x="410" y="243"/>
                  </a:cubicBezTo>
                  <a:cubicBezTo>
                    <a:pt x="410" y="245"/>
                    <a:pt x="418" y="251"/>
                    <a:pt x="418" y="246"/>
                  </a:cubicBezTo>
                  <a:cubicBezTo>
                    <a:pt x="418" y="245"/>
                    <a:pt x="416" y="243"/>
                    <a:pt x="415" y="242"/>
                  </a:cubicBezTo>
                  <a:close/>
                  <a:moveTo>
                    <a:pt x="408" y="299"/>
                  </a:moveTo>
                  <a:cubicBezTo>
                    <a:pt x="406" y="301"/>
                    <a:pt x="415" y="301"/>
                    <a:pt x="412" y="299"/>
                  </a:cubicBezTo>
                  <a:cubicBezTo>
                    <a:pt x="412" y="298"/>
                    <a:pt x="409" y="297"/>
                    <a:pt x="408" y="299"/>
                  </a:cubicBezTo>
                  <a:close/>
                  <a:moveTo>
                    <a:pt x="404" y="309"/>
                  </a:moveTo>
                  <a:cubicBezTo>
                    <a:pt x="405" y="311"/>
                    <a:pt x="409" y="309"/>
                    <a:pt x="407" y="307"/>
                  </a:cubicBezTo>
                  <a:cubicBezTo>
                    <a:pt x="406" y="306"/>
                    <a:pt x="404" y="308"/>
                    <a:pt x="404" y="309"/>
                  </a:cubicBezTo>
                  <a:close/>
                  <a:moveTo>
                    <a:pt x="403" y="301"/>
                  </a:moveTo>
                  <a:cubicBezTo>
                    <a:pt x="403" y="301"/>
                    <a:pt x="405" y="301"/>
                    <a:pt x="404" y="300"/>
                  </a:cubicBezTo>
                  <a:cubicBezTo>
                    <a:pt x="403" y="298"/>
                    <a:pt x="402" y="300"/>
                    <a:pt x="403" y="301"/>
                  </a:cubicBezTo>
                  <a:close/>
                  <a:moveTo>
                    <a:pt x="400" y="288"/>
                  </a:moveTo>
                  <a:cubicBezTo>
                    <a:pt x="400" y="290"/>
                    <a:pt x="405" y="289"/>
                    <a:pt x="404" y="286"/>
                  </a:cubicBezTo>
                  <a:cubicBezTo>
                    <a:pt x="402" y="282"/>
                    <a:pt x="399" y="286"/>
                    <a:pt x="400" y="288"/>
                  </a:cubicBezTo>
                  <a:close/>
                  <a:moveTo>
                    <a:pt x="389" y="291"/>
                  </a:moveTo>
                  <a:cubicBezTo>
                    <a:pt x="386" y="293"/>
                    <a:pt x="393" y="297"/>
                    <a:pt x="393" y="293"/>
                  </a:cubicBezTo>
                  <a:cubicBezTo>
                    <a:pt x="392" y="293"/>
                    <a:pt x="390" y="290"/>
                    <a:pt x="389" y="291"/>
                  </a:cubicBezTo>
                  <a:close/>
                  <a:moveTo>
                    <a:pt x="377" y="299"/>
                  </a:moveTo>
                  <a:cubicBezTo>
                    <a:pt x="377" y="299"/>
                    <a:pt x="373" y="295"/>
                    <a:pt x="374" y="299"/>
                  </a:cubicBezTo>
                  <a:cubicBezTo>
                    <a:pt x="374" y="304"/>
                    <a:pt x="387" y="299"/>
                    <a:pt x="384" y="296"/>
                  </a:cubicBezTo>
                  <a:cubicBezTo>
                    <a:pt x="383" y="294"/>
                    <a:pt x="380" y="299"/>
                    <a:pt x="377" y="299"/>
                  </a:cubicBezTo>
                  <a:close/>
                  <a:moveTo>
                    <a:pt x="215" y="184"/>
                  </a:moveTo>
                  <a:cubicBezTo>
                    <a:pt x="216" y="185"/>
                    <a:pt x="212" y="185"/>
                    <a:pt x="210" y="185"/>
                  </a:cubicBezTo>
                  <a:cubicBezTo>
                    <a:pt x="210" y="185"/>
                    <a:pt x="209" y="183"/>
                    <a:pt x="209" y="183"/>
                  </a:cubicBezTo>
                  <a:cubicBezTo>
                    <a:pt x="207" y="182"/>
                    <a:pt x="203" y="185"/>
                    <a:pt x="206" y="187"/>
                  </a:cubicBezTo>
                  <a:cubicBezTo>
                    <a:pt x="211" y="190"/>
                    <a:pt x="202" y="191"/>
                    <a:pt x="198" y="190"/>
                  </a:cubicBezTo>
                  <a:cubicBezTo>
                    <a:pt x="196" y="189"/>
                    <a:pt x="194" y="184"/>
                    <a:pt x="191" y="185"/>
                  </a:cubicBezTo>
                  <a:cubicBezTo>
                    <a:pt x="190" y="185"/>
                    <a:pt x="185" y="192"/>
                    <a:pt x="183" y="188"/>
                  </a:cubicBezTo>
                  <a:cubicBezTo>
                    <a:pt x="183" y="188"/>
                    <a:pt x="189" y="186"/>
                    <a:pt x="189" y="185"/>
                  </a:cubicBezTo>
                  <a:cubicBezTo>
                    <a:pt x="190" y="183"/>
                    <a:pt x="186" y="179"/>
                    <a:pt x="185" y="179"/>
                  </a:cubicBezTo>
                  <a:cubicBezTo>
                    <a:pt x="184" y="179"/>
                    <a:pt x="184" y="181"/>
                    <a:pt x="182" y="181"/>
                  </a:cubicBezTo>
                  <a:cubicBezTo>
                    <a:pt x="183" y="181"/>
                    <a:pt x="183" y="178"/>
                    <a:pt x="182" y="179"/>
                  </a:cubicBezTo>
                  <a:cubicBezTo>
                    <a:pt x="182" y="178"/>
                    <a:pt x="189" y="177"/>
                    <a:pt x="190" y="178"/>
                  </a:cubicBezTo>
                  <a:cubicBezTo>
                    <a:pt x="192" y="179"/>
                    <a:pt x="190" y="180"/>
                    <a:pt x="191" y="181"/>
                  </a:cubicBezTo>
                  <a:cubicBezTo>
                    <a:pt x="192" y="185"/>
                    <a:pt x="199" y="187"/>
                    <a:pt x="197" y="182"/>
                  </a:cubicBezTo>
                  <a:cubicBezTo>
                    <a:pt x="197" y="181"/>
                    <a:pt x="193" y="178"/>
                    <a:pt x="194" y="179"/>
                  </a:cubicBezTo>
                  <a:cubicBezTo>
                    <a:pt x="194" y="179"/>
                    <a:pt x="193" y="178"/>
                    <a:pt x="193" y="178"/>
                  </a:cubicBezTo>
                  <a:cubicBezTo>
                    <a:pt x="193" y="178"/>
                    <a:pt x="189" y="178"/>
                    <a:pt x="192" y="177"/>
                  </a:cubicBezTo>
                  <a:cubicBezTo>
                    <a:pt x="191" y="177"/>
                    <a:pt x="195" y="174"/>
                    <a:pt x="194" y="174"/>
                  </a:cubicBezTo>
                  <a:cubicBezTo>
                    <a:pt x="199" y="173"/>
                    <a:pt x="202" y="175"/>
                    <a:pt x="202" y="177"/>
                  </a:cubicBezTo>
                  <a:cubicBezTo>
                    <a:pt x="202" y="178"/>
                    <a:pt x="201" y="182"/>
                    <a:pt x="202" y="182"/>
                  </a:cubicBezTo>
                  <a:cubicBezTo>
                    <a:pt x="205" y="184"/>
                    <a:pt x="205" y="177"/>
                    <a:pt x="208" y="176"/>
                  </a:cubicBezTo>
                  <a:cubicBezTo>
                    <a:pt x="207" y="177"/>
                    <a:pt x="208" y="178"/>
                    <a:pt x="208" y="178"/>
                  </a:cubicBezTo>
                  <a:cubicBezTo>
                    <a:pt x="209" y="178"/>
                    <a:pt x="212" y="177"/>
                    <a:pt x="213" y="178"/>
                  </a:cubicBezTo>
                  <a:cubicBezTo>
                    <a:pt x="214" y="179"/>
                    <a:pt x="209" y="181"/>
                    <a:pt x="210" y="183"/>
                  </a:cubicBezTo>
                  <a:cubicBezTo>
                    <a:pt x="211" y="184"/>
                    <a:pt x="213" y="182"/>
                    <a:pt x="215" y="184"/>
                  </a:cubicBezTo>
                  <a:close/>
                  <a:moveTo>
                    <a:pt x="21" y="249"/>
                  </a:moveTo>
                  <a:cubicBezTo>
                    <a:pt x="20" y="250"/>
                    <a:pt x="21" y="250"/>
                    <a:pt x="21" y="249"/>
                  </a:cubicBezTo>
                  <a:cubicBezTo>
                    <a:pt x="20" y="249"/>
                    <a:pt x="18" y="248"/>
                    <a:pt x="18" y="247"/>
                  </a:cubicBezTo>
                  <a:cubicBezTo>
                    <a:pt x="18" y="246"/>
                    <a:pt x="24" y="246"/>
                    <a:pt x="21" y="249"/>
                  </a:cubicBezTo>
                  <a:close/>
                  <a:moveTo>
                    <a:pt x="73" y="26"/>
                  </a:moveTo>
                  <a:cubicBezTo>
                    <a:pt x="73" y="27"/>
                    <a:pt x="71" y="20"/>
                    <a:pt x="72" y="24"/>
                  </a:cubicBezTo>
                  <a:cubicBezTo>
                    <a:pt x="73" y="25"/>
                    <a:pt x="73" y="25"/>
                    <a:pt x="73" y="26"/>
                  </a:cubicBezTo>
                  <a:close/>
                  <a:moveTo>
                    <a:pt x="105" y="123"/>
                  </a:moveTo>
                  <a:cubicBezTo>
                    <a:pt x="106" y="123"/>
                    <a:pt x="101" y="127"/>
                    <a:pt x="101" y="125"/>
                  </a:cubicBezTo>
                  <a:cubicBezTo>
                    <a:pt x="101" y="124"/>
                    <a:pt x="104" y="123"/>
                    <a:pt x="105" y="123"/>
                  </a:cubicBezTo>
                  <a:close/>
                  <a:moveTo>
                    <a:pt x="135" y="271"/>
                  </a:moveTo>
                  <a:cubicBezTo>
                    <a:pt x="136" y="272"/>
                    <a:pt x="134" y="272"/>
                    <a:pt x="133" y="273"/>
                  </a:cubicBezTo>
                  <a:cubicBezTo>
                    <a:pt x="132" y="277"/>
                    <a:pt x="137" y="279"/>
                    <a:pt x="132" y="280"/>
                  </a:cubicBezTo>
                  <a:cubicBezTo>
                    <a:pt x="131" y="280"/>
                    <a:pt x="128" y="282"/>
                    <a:pt x="128" y="282"/>
                  </a:cubicBezTo>
                  <a:cubicBezTo>
                    <a:pt x="128" y="283"/>
                    <a:pt x="129" y="284"/>
                    <a:pt x="129" y="286"/>
                  </a:cubicBezTo>
                  <a:cubicBezTo>
                    <a:pt x="128" y="287"/>
                    <a:pt x="124" y="291"/>
                    <a:pt x="124" y="291"/>
                  </a:cubicBezTo>
                  <a:cubicBezTo>
                    <a:pt x="122" y="292"/>
                    <a:pt x="119" y="288"/>
                    <a:pt x="118" y="291"/>
                  </a:cubicBezTo>
                  <a:cubicBezTo>
                    <a:pt x="116" y="292"/>
                    <a:pt x="122" y="296"/>
                    <a:pt x="122" y="298"/>
                  </a:cubicBezTo>
                  <a:cubicBezTo>
                    <a:pt x="122" y="299"/>
                    <a:pt x="118" y="303"/>
                    <a:pt x="117" y="303"/>
                  </a:cubicBezTo>
                  <a:cubicBezTo>
                    <a:pt x="115" y="303"/>
                    <a:pt x="112" y="301"/>
                    <a:pt x="111" y="299"/>
                  </a:cubicBezTo>
                  <a:cubicBezTo>
                    <a:pt x="111" y="297"/>
                    <a:pt x="112" y="296"/>
                    <a:pt x="111" y="294"/>
                  </a:cubicBezTo>
                  <a:cubicBezTo>
                    <a:pt x="111" y="293"/>
                    <a:pt x="109" y="293"/>
                    <a:pt x="109" y="292"/>
                  </a:cubicBezTo>
                  <a:cubicBezTo>
                    <a:pt x="108" y="288"/>
                    <a:pt x="109" y="288"/>
                    <a:pt x="111" y="288"/>
                  </a:cubicBezTo>
                  <a:cubicBezTo>
                    <a:pt x="110" y="288"/>
                    <a:pt x="111" y="292"/>
                    <a:pt x="113" y="289"/>
                  </a:cubicBezTo>
                  <a:cubicBezTo>
                    <a:pt x="115" y="287"/>
                    <a:pt x="113" y="287"/>
                    <a:pt x="112" y="286"/>
                  </a:cubicBezTo>
                  <a:cubicBezTo>
                    <a:pt x="111" y="285"/>
                    <a:pt x="112" y="285"/>
                    <a:pt x="112" y="283"/>
                  </a:cubicBezTo>
                  <a:cubicBezTo>
                    <a:pt x="112" y="282"/>
                    <a:pt x="111" y="281"/>
                    <a:pt x="111" y="280"/>
                  </a:cubicBezTo>
                  <a:cubicBezTo>
                    <a:pt x="110" y="278"/>
                    <a:pt x="112" y="276"/>
                    <a:pt x="110" y="274"/>
                  </a:cubicBezTo>
                  <a:cubicBezTo>
                    <a:pt x="109" y="272"/>
                    <a:pt x="104" y="271"/>
                    <a:pt x="104" y="269"/>
                  </a:cubicBezTo>
                  <a:cubicBezTo>
                    <a:pt x="104" y="268"/>
                    <a:pt x="106" y="268"/>
                    <a:pt x="106" y="268"/>
                  </a:cubicBezTo>
                  <a:cubicBezTo>
                    <a:pt x="107" y="267"/>
                    <a:pt x="105" y="266"/>
                    <a:pt x="107" y="265"/>
                  </a:cubicBezTo>
                  <a:cubicBezTo>
                    <a:pt x="111" y="263"/>
                    <a:pt x="113" y="269"/>
                    <a:pt x="115" y="270"/>
                  </a:cubicBezTo>
                  <a:cubicBezTo>
                    <a:pt x="118" y="271"/>
                    <a:pt x="123" y="269"/>
                    <a:pt x="123" y="267"/>
                  </a:cubicBezTo>
                  <a:cubicBezTo>
                    <a:pt x="122" y="264"/>
                    <a:pt x="115" y="268"/>
                    <a:pt x="113" y="264"/>
                  </a:cubicBezTo>
                  <a:cubicBezTo>
                    <a:pt x="112" y="262"/>
                    <a:pt x="116" y="258"/>
                    <a:pt x="112" y="258"/>
                  </a:cubicBezTo>
                  <a:cubicBezTo>
                    <a:pt x="110" y="257"/>
                    <a:pt x="110" y="260"/>
                    <a:pt x="108" y="260"/>
                  </a:cubicBezTo>
                  <a:cubicBezTo>
                    <a:pt x="106" y="261"/>
                    <a:pt x="98" y="261"/>
                    <a:pt x="98" y="260"/>
                  </a:cubicBezTo>
                  <a:cubicBezTo>
                    <a:pt x="97" y="258"/>
                    <a:pt x="100" y="258"/>
                    <a:pt x="102" y="255"/>
                  </a:cubicBezTo>
                  <a:cubicBezTo>
                    <a:pt x="102" y="253"/>
                    <a:pt x="102" y="252"/>
                    <a:pt x="103" y="251"/>
                  </a:cubicBezTo>
                  <a:cubicBezTo>
                    <a:pt x="105" y="250"/>
                    <a:pt x="106" y="252"/>
                    <a:pt x="107" y="251"/>
                  </a:cubicBezTo>
                  <a:cubicBezTo>
                    <a:pt x="107" y="249"/>
                    <a:pt x="104" y="248"/>
                    <a:pt x="105" y="247"/>
                  </a:cubicBezTo>
                  <a:cubicBezTo>
                    <a:pt x="105" y="247"/>
                    <a:pt x="117" y="245"/>
                    <a:pt x="107" y="247"/>
                  </a:cubicBezTo>
                  <a:cubicBezTo>
                    <a:pt x="109" y="247"/>
                    <a:pt x="112" y="243"/>
                    <a:pt x="115" y="246"/>
                  </a:cubicBezTo>
                  <a:cubicBezTo>
                    <a:pt x="115" y="246"/>
                    <a:pt x="115" y="253"/>
                    <a:pt x="117" y="252"/>
                  </a:cubicBezTo>
                  <a:cubicBezTo>
                    <a:pt x="118" y="251"/>
                    <a:pt x="118" y="250"/>
                    <a:pt x="118" y="250"/>
                  </a:cubicBezTo>
                  <a:cubicBezTo>
                    <a:pt x="120" y="250"/>
                    <a:pt x="119" y="251"/>
                    <a:pt x="121" y="252"/>
                  </a:cubicBezTo>
                  <a:cubicBezTo>
                    <a:pt x="123" y="252"/>
                    <a:pt x="127" y="247"/>
                    <a:pt x="129" y="250"/>
                  </a:cubicBezTo>
                  <a:cubicBezTo>
                    <a:pt x="129" y="250"/>
                    <a:pt x="130" y="255"/>
                    <a:pt x="130" y="255"/>
                  </a:cubicBezTo>
                  <a:cubicBezTo>
                    <a:pt x="130" y="255"/>
                    <a:pt x="127" y="255"/>
                    <a:pt x="128" y="256"/>
                  </a:cubicBezTo>
                  <a:cubicBezTo>
                    <a:pt x="128" y="257"/>
                    <a:pt x="132" y="257"/>
                    <a:pt x="132" y="259"/>
                  </a:cubicBezTo>
                  <a:cubicBezTo>
                    <a:pt x="132" y="259"/>
                    <a:pt x="131" y="262"/>
                    <a:pt x="129" y="262"/>
                  </a:cubicBezTo>
                  <a:cubicBezTo>
                    <a:pt x="128" y="263"/>
                    <a:pt x="127" y="261"/>
                    <a:pt x="125" y="261"/>
                  </a:cubicBezTo>
                  <a:cubicBezTo>
                    <a:pt x="125" y="261"/>
                    <a:pt x="121" y="263"/>
                    <a:pt x="123" y="266"/>
                  </a:cubicBezTo>
                  <a:cubicBezTo>
                    <a:pt x="125" y="268"/>
                    <a:pt x="125" y="264"/>
                    <a:pt x="126" y="264"/>
                  </a:cubicBezTo>
                  <a:cubicBezTo>
                    <a:pt x="127" y="265"/>
                    <a:pt x="130" y="270"/>
                    <a:pt x="135" y="271"/>
                  </a:cubicBezTo>
                  <a:cubicBezTo>
                    <a:pt x="135" y="271"/>
                    <a:pt x="135" y="271"/>
                    <a:pt x="135" y="271"/>
                  </a:cubicBezTo>
                  <a:close/>
                  <a:moveTo>
                    <a:pt x="126" y="267"/>
                  </a:moveTo>
                  <a:cubicBezTo>
                    <a:pt x="126" y="267"/>
                    <a:pt x="126" y="267"/>
                    <a:pt x="126" y="267"/>
                  </a:cubicBezTo>
                  <a:cubicBezTo>
                    <a:pt x="124" y="264"/>
                    <a:pt x="125" y="270"/>
                    <a:pt x="126" y="267"/>
                  </a:cubicBezTo>
                  <a:close/>
                  <a:moveTo>
                    <a:pt x="121" y="282"/>
                  </a:moveTo>
                  <a:cubicBezTo>
                    <a:pt x="121" y="281"/>
                    <a:pt x="123" y="280"/>
                    <a:pt x="123" y="278"/>
                  </a:cubicBezTo>
                  <a:cubicBezTo>
                    <a:pt x="122" y="278"/>
                    <a:pt x="117" y="269"/>
                    <a:pt x="115" y="271"/>
                  </a:cubicBezTo>
                  <a:cubicBezTo>
                    <a:pt x="114" y="272"/>
                    <a:pt x="118" y="274"/>
                    <a:pt x="118" y="277"/>
                  </a:cubicBezTo>
                  <a:cubicBezTo>
                    <a:pt x="118" y="278"/>
                    <a:pt x="117" y="279"/>
                    <a:pt x="117" y="280"/>
                  </a:cubicBezTo>
                  <a:cubicBezTo>
                    <a:pt x="118" y="281"/>
                    <a:pt x="119" y="283"/>
                    <a:pt x="119" y="283"/>
                  </a:cubicBezTo>
                  <a:cubicBezTo>
                    <a:pt x="119" y="283"/>
                    <a:pt x="115" y="284"/>
                    <a:pt x="115" y="285"/>
                  </a:cubicBezTo>
                  <a:cubicBezTo>
                    <a:pt x="115" y="286"/>
                    <a:pt x="121" y="288"/>
                    <a:pt x="123" y="286"/>
                  </a:cubicBezTo>
                  <a:cubicBezTo>
                    <a:pt x="123" y="286"/>
                    <a:pt x="123" y="285"/>
                    <a:pt x="123" y="285"/>
                  </a:cubicBezTo>
                  <a:cubicBezTo>
                    <a:pt x="123" y="283"/>
                    <a:pt x="121" y="283"/>
                    <a:pt x="121" y="282"/>
                  </a:cubicBezTo>
                  <a:close/>
                  <a:moveTo>
                    <a:pt x="133" y="406"/>
                  </a:moveTo>
                  <a:cubicBezTo>
                    <a:pt x="133" y="405"/>
                    <a:pt x="134" y="402"/>
                    <a:pt x="135" y="401"/>
                  </a:cubicBezTo>
                  <a:cubicBezTo>
                    <a:pt x="140" y="401"/>
                    <a:pt x="134" y="406"/>
                    <a:pt x="133" y="407"/>
                  </a:cubicBezTo>
                  <a:cubicBezTo>
                    <a:pt x="132" y="407"/>
                    <a:pt x="133" y="407"/>
                    <a:pt x="133" y="406"/>
                  </a:cubicBezTo>
                  <a:close/>
                  <a:moveTo>
                    <a:pt x="164" y="145"/>
                  </a:moveTo>
                  <a:cubicBezTo>
                    <a:pt x="163" y="145"/>
                    <a:pt x="169" y="142"/>
                    <a:pt x="167" y="145"/>
                  </a:cubicBezTo>
                  <a:cubicBezTo>
                    <a:pt x="167" y="146"/>
                    <a:pt x="163" y="145"/>
                    <a:pt x="163" y="147"/>
                  </a:cubicBezTo>
                  <a:cubicBezTo>
                    <a:pt x="162" y="150"/>
                    <a:pt x="168" y="150"/>
                    <a:pt x="165" y="153"/>
                  </a:cubicBezTo>
                  <a:cubicBezTo>
                    <a:pt x="165" y="155"/>
                    <a:pt x="159" y="154"/>
                    <a:pt x="156" y="155"/>
                  </a:cubicBezTo>
                  <a:cubicBezTo>
                    <a:pt x="156" y="155"/>
                    <a:pt x="150" y="157"/>
                    <a:pt x="153" y="155"/>
                  </a:cubicBezTo>
                  <a:cubicBezTo>
                    <a:pt x="153" y="155"/>
                    <a:pt x="153" y="154"/>
                    <a:pt x="154" y="154"/>
                  </a:cubicBezTo>
                  <a:cubicBezTo>
                    <a:pt x="157" y="153"/>
                    <a:pt x="156" y="155"/>
                    <a:pt x="156" y="151"/>
                  </a:cubicBezTo>
                  <a:cubicBezTo>
                    <a:pt x="157" y="149"/>
                    <a:pt x="159" y="146"/>
                    <a:pt x="155" y="146"/>
                  </a:cubicBezTo>
                  <a:cubicBezTo>
                    <a:pt x="153" y="146"/>
                    <a:pt x="150" y="150"/>
                    <a:pt x="149" y="148"/>
                  </a:cubicBezTo>
                  <a:cubicBezTo>
                    <a:pt x="148" y="148"/>
                    <a:pt x="148" y="146"/>
                    <a:pt x="149" y="145"/>
                  </a:cubicBezTo>
                  <a:cubicBezTo>
                    <a:pt x="149" y="144"/>
                    <a:pt x="155" y="144"/>
                    <a:pt x="152" y="140"/>
                  </a:cubicBezTo>
                  <a:cubicBezTo>
                    <a:pt x="151" y="139"/>
                    <a:pt x="151" y="140"/>
                    <a:pt x="153" y="140"/>
                  </a:cubicBezTo>
                  <a:cubicBezTo>
                    <a:pt x="155" y="139"/>
                    <a:pt x="154" y="138"/>
                    <a:pt x="156" y="136"/>
                  </a:cubicBezTo>
                  <a:cubicBezTo>
                    <a:pt x="158" y="135"/>
                    <a:pt x="163" y="133"/>
                    <a:pt x="163" y="133"/>
                  </a:cubicBezTo>
                  <a:cubicBezTo>
                    <a:pt x="163" y="133"/>
                    <a:pt x="167" y="135"/>
                    <a:pt x="167" y="136"/>
                  </a:cubicBezTo>
                  <a:cubicBezTo>
                    <a:pt x="168" y="139"/>
                    <a:pt x="166" y="135"/>
                    <a:pt x="165" y="136"/>
                  </a:cubicBezTo>
                  <a:cubicBezTo>
                    <a:pt x="165" y="136"/>
                    <a:pt x="165" y="139"/>
                    <a:pt x="165" y="139"/>
                  </a:cubicBezTo>
                  <a:cubicBezTo>
                    <a:pt x="165" y="140"/>
                    <a:pt x="160" y="141"/>
                    <a:pt x="161" y="144"/>
                  </a:cubicBezTo>
                  <a:cubicBezTo>
                    <a:pt x="161" y="146"/>
                    <a:pt x="162" y="145"/>
                    <a:pt x="164" y="145"/>
                  </a:cubicBezTo>
                  <a:close/>
                  <a:moveTo>
                    <a:pt x="166" y="47"/>
                  </a:moveTo>
                  <a:cubicBezTo>
                    <a:pt x="168" y="44"/>
                    <a:pt x="165" y="44"/>
                    <a:pt x="165" y="42"/>
                  </a:cubicBezTo>
                  <a:cubicBezTo>
                    <a:pt x="165" y="41"/>
                    <a:pt x="168" y="38"/>
                    <a:pt x="169" y="38"/>
                  </a:cubicBezTo>
                  <a:cubicBezTo>
                    <a:pt x="171" y="37"/>
                    <a:pt x="171" y="38"/>
                    <a:pt x="172" y="37"/>
                  </a:cubicBezTo>
                  <a:cubicBezTo>
                    <a:pt x="173" y="35"/>
                    <a:pt x="171" y="36"/>
                    <a:pt x="171" y="34"/>
                  </a:cubicBezTo>
                  <a:cubicBezTo>
                    <a:pt x="171" y="33"/>
                    <a:pt x="172" y="33"/>
                    <a:pt x="172" y="31"/>
                  </a:cubicBezTo>
                  <a:cubicBezTo>
                    <a:pt x="173" y="31"/>
                    <a:pt x="171" y="28"/>
                    <a:pt x="171" y="29"/>
                  </a:cubicBezTo>
                  <a:cubicBezTo>
                    <a:pt x="172" y="26"/>
                    <a:pt x="174" y="29"/>
                    <a:pt x="175" y="32"/>
                  </a:cubicBezTo>
                  <a:cubicBezTo>
                    <a:pt x="175" y="33"/>
                    <a:pt x="174" y="36"/>
                    <a:pt x="173" y="37"/>
                  </a:cubicBezTo>
                  <a:cubicBezTo>
                    <a:pt x="173" y="38"/>
                    <a:pt x="172" y="38"/>
                    <a:pt x="172" y="38"/>
                  </a:cubicBezTo>
                  <a:cubicBezTo>
                    <a:pt x="171" y="39"/>
                    <a:pt x="171" y="41"/>
                    <a:pt x="171" y="41"/>
                  </a:cubicBezTo>
                  <a:cubicBezTo>
                    <a:pt x="170" y="42"/>
                    <a:pt x="169" y="42"/>
                    <a:pt x="168" y="43"/>
                  </a:cubicBezTo>
                  <a:cubicBezTo>
                    <a:pt x="167" y="46"/>
                    <a:pt x="169" y="45"/>
                    <a:pt x="167" y="47"/>
                  </a:cubicBezTo>
                  <a:cubicBezTo>
                    <a:pt x="167" y="47"/>
                    <a:pt x="160" y="53"/>
                    <a:pt x="160" y="49"/>
                  </a:cubicBezTo>
                  <a:cubicBezTo>
                    <a:pt x="160" y="48"/>
                    <a:pt x="166" y="47"/>
                    <a:pt x="166" y="47"/>
                  </a:cubicBezTo>
                  <a:close/>
                  <a:moveTo>
                    <a:pt x="175" y="182"/>
                  </a:moveTo>
                  <a:cubicBezTo>
                    <a:pt x="175" y="182"/>
                    <a:pt x="171" y="186"/>
                    <a:pt x="169" y="184"/>
                  </a:cubicBezTo>
                  <a:cubicBezTo>
                    <a:pt x="170" y="184"/>
                    <a:pt x="174" y="182"/>
                    <a:pt x="175" y="182"/>
                  </a:cubicBezTo>
                  <a:close/>
                  <a:moveTo>
                    <a:pt x="163" y="414"/>
                  </a:moveTo>
                  <a:cubicBezTo>
                    <a:pt x="165" y="413"/>
                    <a:pt x="162" y="416"/>
                    <a:pt x="162" y="415"/>
                  </a:cubicBezTo>
                  <a:cubicBezTo>
                    <a:pt x="161" y="415"/>
                    <a:pt x="162" y="414"/>
                    <a:pt x="163" y="414"/>
                  </a:cubicBezTo>
                  <a:close/>
                  <a:moveTo>
                    <a:pt x="164" y="403"/>
                  </a:moveTo>
                  <a:cubicBezTo>
                    <a:pt x="164" y="403"/>
                    <a:pt x="165" y="403"/>
                    <a:pt x="165" y="403"/>
                  </a:cubicBezTo>
                  <a:cubicBezTo>
                    <a:pt x="165" y="401"/>
                    <a:pt x="159" y="405"/>
                    <a:pt x="157" y="404"/>
                  </a:cubicBezTo>
                  <a:cubicBezTo>
                    <a:pt x="157" y="404"/>
                    <a:pt x="157" y="401"/>
                    <a:pt x="157" y="400"/>
                  </a:cubicBezTo>
                  <a:cubicBezTo>
                    <a:pt x="157" y="400"/>
                    <a:pt x="158" y="401"/>
                    <a:pt x="159" y="400"/>
                  </a:cubicBezTo>
                  <a:cubicBezTo>
                    <a:pt x="160" y="400"/>
                    <a:pt x="165" y="400"/>
                    <a:pt x="164" y="403"/>
                  </a:cubicBezTo>
                  <a:close/>
                  <a:moveTo>
                    <a:pt x="167" y="396"/>
                  </a:moveTo>
                  <a:cubicBezTo>
                    <a:pt x="168" y="398"/>
                    <a:pt x="169" y="395"/>
                    <a:pt x="171" y="395"/>
                  </a:cubicBezTo>
                  <a:cubicBezTo>
                    <a:pt x="173" y="395"/>
                    <a:pt x="172" y="397"/>
                    <a:pt x="173" y="397"/>
                  </a:cubicBezTo>
                  <a:cubicBezTo>
                    <a:pt x="178" y="399"/>
                    <a:pt x="173" y="397"/>
                    <a:pt x="172" y="401"/>
                  </a:cubicBezTo>
                  <a:cubicBezTo>
                    <a:pt x="172" y="402"/>
                    <a:pt x="174" y="407"/>
                    <a:pt x="171" y="405"/>
                  </a:cubicBezTo>
                  <a:cubicBezTo>
                    <a:pt x="171" y="404"/>
                    <a:pt x="168" y="403"/>
                    <a:pt x="168" y="403"/>
                  </a:cubicBezTo>
                  <a:cubicBezTo>
                    <a:pt x="168" y="403"/>
                    <a:pt x="173" y="399"/>
                    <a:pt x="169" y="398"/>
                  </a:cubicBezTo>
                  <a:cubicBezTo>
                    <a:pt x="169" y="398"/>
                    <a:pt x="168" y="399"/>
                    <a:pt x="167" y="398"/>
                  </a:cubicBezTo>
                  <a:cubicBezTo>
                    <a:pt x="165" y="396"/>
                    <a:pt x="165" y="391"/>
                    <a:pt x="161" y="394"/>
                  </a:cubicBezTo>
                  <a:cubicBezTo>
                    <a:pt x="159" y="396"/>
                    <a:pt x="158" y="397"/>
                    <a:pt x="159" y="393"/>
                  </a:cubicBezTo>
                  <a:cubicBezTo>
                    <a:pt x="160" y="392"/>
                    <a:pt x="165" y="388"/>
                    <a:pt x="167" y="391"/>
                  </a:cubicBezTo>
                  <a:cubicBezTo>
                    <a:pt x="167" y="392"/>
                    <a:pt x="166" y="395"/>
                    <a:pt x="167" y="396"/>
                  </a:cubicBezTo>
                  <a:close/>
                  <a:moveTo>
                    <a:pt x="87" y="368"/>
                  </a:moveTo>
                  <a:cubicBezTo>
                    <a:pt x="87" y="367"/>
                    <a:pt x="88" y="369"/>
                    <a:pt x="88" y="369"/>
                  </a:cubicBezTo>
                  <a:cubicBezTo>
                    <a:pt x="84" y="368"/>
                    <a:pt x="86" y="371"/>
                    <a:pt x="82" y="371"/>
                  </a:cubicBezTo>
                  <a:cubicBezTo>
                    <a:pt x="83" y="371"/>
                    <a:pt x="84" y="369"/>
                    <a:pt x="83" y="369"/>
                  </a:cubicBezTo>
                  <a:cubicBezTo>
                    <a:pt x="83" y="368"/>
                    <a:pt x="83" y="369"/>
                    <a:pt x="82" y="369"/>
                  </a:cubicBezTo>
                  <a:cubicBezTo>
                    <a:pt x="82" y="369"/>
                    <a:pt x="77" y="366"/>
                    <a:pt x="76" y="366"/>
                  </a:cubicBezTo>
                  <a:cubicBezTo>
                    <a:pt x="78" y="366"/>
                    <a:pt x="72" y="369"/>
                    <a:pt x="72" y="369"/>
                  </a:cubicBezTo>
                  <a:cubicBezTo>
                    <a:pt x="71" y="371"/>
                    <a:pt x="73" y="374"/>
                    <a:pt x="74" y="374"/>
                  </a:cubicBezTo>
                  <a:cubicBezTo>
                    <a:pt x="77" y="373"/>
                    <a:pt x="74" y="374"/>
                    <a:pt x="74" y="376"/>
                  </a:cubicBezTo>
                  <a:cubicBezTo>
                    <a:pt x="74" y="379"/>
                    <a:pt x="77" y="380"/>
                    <a:pt x="78" y="378"/>
                  </a:cubicBezTo>
                  <a:cubicBezTo>
                    <a:pt x="79" y="374"/>
                    <a:pt x="74" y="375"/>
                    <a:pt x="77" y="374"/>
                  </a:cubicBezTo>
                  <a:cubicBezTo>
                    <a:pt x="78" y="373"/>
                    <a:pt x="81" y="378"/>
                    <a:pt x="82" y="378"/>
                  </a:cubicBezTo>
                  <a:cubicBezTo>
                    <a:pt x="85" y="377"/>
                    <a:pt x="82" y="375"/>
                    <a:pt x="83" y="374"/>
                  </a:cubicBezTo>
                  <a:cubicBezTo>
                    <a:pt x="82" y="375"/>
                    <a:pt x="86" y="372"/>
                    <a:pt x="88" y="374"/>
                  </a:cubicBezTo>
                  <a:cubicBezTo>
                    <a:pt x="89" y="374"/>
                    <a:pt x="84" y="380"/>
                    <a:pt x="90" y="379"/>
                  </a:cubicBezTo>
                  <a:cubicBezTo>
                    <a:pt x="92" y="379"/>
                    <a:pt x="91" y="377"/>
                    <a:pt x="91" y="375"/>
                  </a:cubicBezTo>
                  <a:cubicBezTo>
                    <a:pt x="92" y="374"/>
                    <a:pt x="92" y="376"/>
                    <a:pt x="93" y="374"/>
                  </a:cubicBezTo>
                  <a:cubicBezTo>
                    <a:pt x="93" y="373"/>
                    <a:pt x="93" y="372"/>
                    <a:pt x="92" y="372"/>
                  </a:cubicBezTo>
                  <a:cubicBezTo>
                    <a:pt x="96" y="370"/>
                    <a:pt x="97" y="376"/>
                    <a:pt x="99" y="376"/>
                  </a:cubicBezTo>
                  <a:cubicBezTo>
                    <a:pt x="101" y="376"/>
                    <a:pt x="102" y="372"/>
                    <a:pt x="103" y="373"/>
                  </a:cubicBezTo>
                  <a:cubicBezTo>
                    <a:pt x="107" y="374"/>
                    <a:pt x="102" y="378"/>
                    <a:pt x="105" y="379"/>
                  </a:cubicBezTo>
                  <a:cubicBezTo>
                    <a:pt x="106" y="380"/>
                    <a:pt x="107" y="379"/>
                    <a:pt x="108" y="379"/>
                  </a:cubicBezTo>
                  <a:cubicBezTo>
                    <a:pt x="110" y="380"/>
                    <a:pt x="112" y="382"/>
                    <a:pt x="113" y="382"/>
                  </a:cubicBezTo>
                  <a:cubicBezTo>
                    <a:pt x="115" y="383"/>
                    <a:pt x="119" y="382"/>
                    <a:pt x="118" y="380"/>
                  </a:cubicBezTo>
                  <a:cubicBezTo>
                    <a:pt x="118" y="378"/>
                    <a:pt x="118" y="378"/>
                    <a:pt x="118" y="376"/>
                  </a:cubicBezTo>
                  <a:cubicBezTo>
                    <a:pt x="117" y="380"/>
                    <a:pt x="119" y="375"/>
                    <a:pt x="119" y="374"/>
                  </a:cubicBezTo>
                  <a:cubicBezTo>
                    <a:pt x="119" y="373"/>
                    <a:pt x="112" y="372"/>
                    <a:pt x="110" y="373"/>
                  </a:cubicBezTo>
                  <a:cubicBezTo>
                    <a:pt x="108" y="374"/>
                    <a:pt x="109" y="375"/>
                    <a:pt x="108" y="375"/>
                  </a:cubicBezTo>
                  <a:cubicBezTo>
                    <a:pt x="106" y="375"/>
                    <a:pt x="109" y="372"/>
                    <a:pt x="109" y="370"/>
                  </a:cubicBezTo>
                  <a:cubicBezTo>
                    <a:pt x="108" y="368"/>
                    <a:pt x="106" y="368"/>
                    <a:pt x="107" y="367"/>
                  </a:cubicBezTo>
                  <a:cubicBezTo>
                    <a:pt x="109" y="365"/>
                    <a:pt x="115" y="376"/>
                    <a:pt x="114" y="365"/>
                  </a:cubicBezTo>
                  <a:cubicBezTo>
                    <a:pt x="114" y="361"/>
                    <a:pt x="105" y="357"/>
                    <a:pt x="104" y="354"/>
                  </a:cubicBezTo>
                  <a:cubicBezTo>
                    <a:pt x="103" y="352"/>
                    <a:pt x="105" y="354"/>
                    <a:pt x="105" y="352"/>
                  </a:cubicBezTo>
                  <a:cubicBezTo>
                    <a:pt x="106" y="350"/>
                    <a:pt x="103" y="350"/>
                    <a:pt x="104" y="349"/>
                  </a:cubicBezTo>
                  <a:cubicBezTo>
                    <a:pt x="105" y="349"/>
                    <a:pt x="108" y="350"/>
                    <a:pt x="110" y="349"/>
                  </a:cubicBezTo>
                  <a:cubicBezTo>
                    <a:pt x="111" y="349"/>
                    <a:pt x="110" y="347"/>
                    <a:pt x="112" y="346"/>
                  </a:cubicBezTo>
                  <a:cubicBezTo>
                    <a:pt x="114" y="344"/>
                    <a:pt x="117" y="346"/>
                    <a:pt x="116" y="342"/>
                  </a:cubicBezTo>
                  <a:cubicBezTo>
                    <a:pt x="116" y="342"/>
                    <a:pt x="116" y="340"/>
                    <a:pt x="116" y="341"/>
                  </a:cubicBezTo>
                  <a:cubicBezTo>
                    <a:pt x="119" y="338"/>
                    <a:pt x="123" y="347"/>
                    <a:pt x="123" y="347"/>
                  </a:cubicBezTo>
                  <a:cubicBezTo>
                    <a:pt x="122" y="346"/>
                    <a:pt x="123" y="349"/>
                    <a:pt x="124" y="349"/>
                  </a:cubicBezTo>
                  <a:cubicBezTo>
                    <a:pt x="127" y="349"/>
                    <a:pt x="125" y="346"/>
                    <a:pt x="126" y="344"/>
                  </a:cubicBezTo>
                  <a:cubicBezTo>
                    <a:pt x="126" y="343"/>
                    <a:pt x="128" y="344"/>
                    <a:pt x="129" y="343"/>
                  </a:cubicBezTo>
                  <a:cubicBezTo>
                    <a:pt x="129" y="341"/>
                    <a:pt x="127" y="338"/>
                    <a:pt x="127" y="336"/>
                  </a:cubicBezTo>
                  <a:cubicBezTo>
                    <a:pt x="127" y="338"/>
                    <a:pt x="131" y="331"/>
                    <a:pt x="130" y="331"/>
                  </a:cubicBezTo>
                  <a:cubicBezTo>
                    <a:pt x="131" y="331"/>
                    <a:pt x="133" y="333"/>
                    <a:pt x="136" y="335"/>
                  </a:cubicBezTo>
                  <a:cubicBezTo>
                    <a:pt x="138" y="336"/>
                    <a:pt x="139" y="335"/>
                    <a:pt x="140" y="337"/>
                  </a:cubicBezTo>
                  <a:cubicBezTo>
                    <a:pt x="140" y="337"/>
                    <a:pt x="138" y="338"/>
                    <a:pt x="138" y="338"/>
                  </a:cubicBezTo>
                  <a:cubicBezTo>
                    <a:pt x="139" y="337"/>
                    <a:pt x="138" y="342"/>
                    <a:pt x="139" y="343"/>
                  </a:cubicBezTo>
                  <a:cubicBezTo>
                    <a:pt x="141" y="346"/>
                    <a:pt x="143" y="343"/>
                    <a:pt x="145" y="346"/>
                  </a:cubicBezTo>
                  <a:cubicBezTo>
                    <a:pt x="148" y="351"/>
                    <a:pt x="137" y="346"/>
                    <a:pt x="142" y="350"/>
                  </a:cubicBezTo>
                  <a:cubicBezTo>
                    <a:pt x="144" y="351"/>
                    <a:pt x="146" y="349"/>
                    <a:pt x="150" y="347"/>
                  </a:cubicBezTo>
                  <a:cubicBezTo>
                    <a:pt x="150" y="347"/>
                    <a:pt x="151" y="345"/>
                    <a:pt x="152" y="345"/>
                  </a:cubicBezTo>
                  <a:cubicBezTo>
                    <a:pt x="153" y="345"/>
                    <a:pt x="156" y="345"/>
                    <a:pt x="157" y="345"/>
                  </a:cubicBezTo>
                  <a:cubicBezTo>
                    <a:pt x="157" y="345"/>
                    <a:pt x="161" y="339"/>
                    <a:pt x="162" y="342"/>
                  </a:cubicBezTo>
                  <a:cubicBezTo>
                    <a:pt x="162" y="343"/>
                    <a:pt x="158" y="344"/>
                    <a:pt x="158" y="345"/>
                  </a:cubicBezTo>
                  <a:cubicBezTo>
                    <a:pt x="159" y="347"/>
                    <a:pt x="162" y="348"/>
                    <a:pt x="163" y="346"/>
                  </a:cubicBezTo>
                  <a:cubicBezTo>
                    <a:pt x="164" y="344"/>
                    <a:pt x="162" y="344"/>
                    <a:pt x="163" y="343"/>
                  </a:cubicBezTo>
                  <a:cubicBezTo>
                    <a:pt x="163" y="342"/>
                    <a:pt x="165" y="342"/>
                    <a:pt x="165" y="340"/>
                  </a:cubicBezTo>
                  <a:cubicBezTo>
                    <a:pt x="164" y="338"/>
                    <a:pt x="158" y="338"/>
                    <a:pt x="158" y="335"/>
                  </a:cubicBezTo>
                  <a:cubicBezTo>
                    <a:pt x="158" y="335"/>
                    <a:pt x="162" y="332"/>
                    <a:pt x="163" y="333"/>
                  </a:cubicBezTo>
                  <a:cubicBezTo>
                    <a:pt x="164" y="333"/>
                    <a:pt x="163" y="334"/>
                    <a:pt x="163" y="334"/>
                  </a:cubicBezTo>
                  <a:cubicBezTo>
                    <a:pt x="163" y="335"/>
                    <a:pt x="165" y="335"/>
                    <a:pt x="165" y="336"/>
                  </a:cubicBezTo>
                  <a:cubicBezTo>
                    <a:pt x="165" y="336"/>
                    <a:pt x="165" y="338"/>
                    <a:pt x="165" y="338"/>
                  </a:cubicBezTo>
                  <a:cubicBezTo>
                    <a:pt x="166" y="340"/>
                    <a:pt x="168" y="341"/>
                    <a:pt x="168" y="342"/>
                  </a:cubicBezTo>
                  <a:cubicBezTo>
                    <a:pt x="168" y="344"/>
                    <a:pt x="165" y="345"/>
                    <a:pt x="166" y="346"/>
                  </a:cubicBezTo>
                  <a:cubicBezTo>
                    <a:pt x="166" y="347"/>
                    <a:pt x="170" y="348"/>
                    <a:pt x="170" y="348"/>
                  </a:cubicBezTo>
                  <a:cubicBezTo>
                    <a:pt x="170" y="349"/>
                    <a:pt x="170" y="351"/>
                    <a:pt x="171" y="352"/>
                  </a:cubicBezTo>
                  <a:cubicBezTo>
                    <a:pt x="171" y="353"/>
                    <a:pt x="173" y="355"/>
                    <a:pt x="174" y="356"/>
                  </a:cubicBezTo>
                  <a:cubicBezTo>
                    <a:pt x="174" y="356"/>
                    <a:pt x="177" y="358"/>
                    <a:pt x="177" y="358"/>
                  </a:cubicBezTo>
                  <a:cubicBezTo>
                    <a:pt x="180" y="357"/>
                    <a:pt x="177" y="356"/>
                    <a:pt x="177" y="354"/>
                  </a:cubicBezTo>
                  <a:cubicBezTo>
                    <a:pt x="178" y="352"/>
                    <a:pt x="180" y="351"/>
                    <a:pt x="176" y="350"/>
                  </a:cubicBezTo>
                  <a:cubicBezTo>
                    <a:pt x="172" y="349"/>
                    <a:pt x="179" y="349"/>
                    <a:pt x="180" y="348"/>
                  </a:cubicBezTo>
                  <a:cubicBezTo>
                    <a:pt x="182" y="345"/>
                    <a:pt x="180" y="344"/>
                    <a:pt x="181" y="343"/>
                  </a:cubicBezTo>
                  <a:cubicBezTo>
                    <a:pt x="183" y="342"/>
                    <a:pt x="186" y="347"/>
                    <a:pt x="188" y="344"/>
                  </a:cubicBezTo>
                  <a:cubicBezTo>
                    <a:pt x="188" y="343"/>
                    <a:pt x="184" y="338"/>
                    <a:pt x="185" y="338"/>
                  </a:cubicBezTo>
                  <a:cubicBezTo>
                    <a:pt x="182" y="337"/>
                    <a:pt x="183" y="340"/>
                    <a:pt x="181" y="341"/>
                  </a:cubicBezTo>
                  <a:cubicBezTo>
                    <a:pt x="181" y="341"/>
                    <a:pt x="180" y="341"/>
                    <a:pt x="179" y="341"/>
                  </a:cubicBezTo>
                  <a:cubicBezTo>
                    <a:pt x="177" y="341"/>
                    <a:pt x="176" y="343"/>
                    <a:pt x="174" y="342"/>
                  </a:cubicBezTo>
                  <a:cubicBezTo>
                    <a:pt x="172" y="341"/>
                    <a:pt x="176" y="342"/>
                    <a:pt x="176" y="341"/>
                  </a:cubicBezTo>
                  <a:cubicBezTo>
                    <a:pt x="177" y="340"/>
                    <a:pt x="176" y="339"/>
                    <a:pt x="176" y="338"/>
                  </a:cubicBezTo>
                  <a:cubicBezTo>
                    <a:pt x="176" y="335"/>
                    <a:pt x="180" y="336"/>
                    <a:pt x="181" y="335"/>
                  </a:cubicBezTo>
                  <a:cubicBezTo>
                    <a:pt x="182" y="334"/>
                    <a:pt x="181" y="334"/>
                    <a:pt x="181" y="333"/>
                  </a:cubicBezTo>
                  <a:cubicBezTo>
                    <a:pt x="181" y="332"/>
                    <a:pt x="183" y="330"/>
                    <a:pt x="183" y="330"/>
                  </a:cubicBezTo>
                  <a:cubicBezTo>
                    <a:pt x="182" y="328"/>
                    <a:pt x="181" y="328"/>
                    <a:pt x="181" y="328"/>
                  </a:cubicBezTo>
                  <a:cubicBezTo>
                    <a:pt x="181" y="327"/>
                    <a:pt x="183" y="323"/>
                    <a:pt x="179" y="325"/>
                  </a:cubicBezTo>
                  <a:cubicBezTo>
                    <a:pt x="179" y="326"/>
                    <a:pt x="177" y="328"/>
                    <a:pt x="177" y="328"/>
                  </a:cubicBezTo>
                  <a:cubicBezTo>
                    <a:pt x="175" y="328"/>
                    <a:pt x="175" y="325"/>
                    <a:pt x="173" y="327"/>
                  </a:cubicBezTo>
                  <a:cubicBezTo>
                    <a:pt x="173" y="327"/>
                    <a:pt x="174" y="330"/>
                    <a:pt x="173" y="330"/>
                  </a:cubicBezTo>
                  <a:cubicBezTo>
                    <a:pt x="173" y="330"/>
                    <a:pt x="169" y="325"/>
                    <a:pt x="169" y="325"/>
                  </a:cubicBezTo>
                  <a:cubicBezTo>
                    <a:pt x="169" y="324"/>
                    <a:pt x="175" y="321"/>
                    <a:pt x="171" y="320"/>
                  </a:cubicBezTo>
                  <a:cubicBezTo>
                    <a:pt x="169" y="319"/>
                    <a:pt x="168" y="321"/>
                    <a:pt x="166" y="321"/>
                  </a:cubicBezTo>
                  <a:cubicBezTo>
                    <a:pt x="164" y="320"/>
                    <a:pt x="163" y="318"/>
                    <a:pt x="161" y="318"/>
                  </a:cubicBezTo>
                  <a:cubicBezTo>
                    <a:pt x="158" y="318"/>
                    <a:pt x="159" y="321"/>
                    <a:pt x="157" y="319"/>
                  </a:cubicBezTo>
                  <a:cubicBezTo>
                    <a:pt x="153" y="316"/>
                    <a:pt x="160" y="319"/>
                    <a:pt x="161" y="316"/>
                  </a:cubicBezTo>
                  <a:cubicBezTo>
                    <a:pt x="161" y="314"/>
                    <a:pt x="158" y="312"/>
                    <a:pt x="157" y="312"/>
                  </a:cubicBezTo>
                  <a:cubicBezTo>
                    <a:pt x="155" y="312"/>
                    <a:pt x="156" y="314"/>
                    <a:pt x="154" y="315"/>
                  </a:cubicBezTo>
                  <a:cubicBezTo>
                    <a:pt x="151" y="317"/>
                    <a:pt x="148" y="314"/>
                    <a:pt x="149" y="318"/>
                  </a:cubicBezTo>
                  <a:cubicBezTo>
                    <a:pt x="149" y="320"/>
                    <a:pt x="153" y="318"/>
                    <a:pt x="152" y="321"/>
                  </a:cubicBezTo>
                  <a:cubicBezTo>
                    <a:pt x="152" y="321"/>
                    <a:pt x="146" y="321"/>
                    <a:pt x="145" y="320"/>
                  </a:cubicBezTo>
                  <a:cubicBezTo>
                    <a:pt x="145" y="319"/>
                    <a:pt x="147" y="318"/>
                    <a:pt x="147" y="317"/>
                  </a:cubicBezTo>
                  <a:cubicBezTo>
                    <a:pt x="147" y="315"/>
                    <a:pt x="145" y="313"/>
                    <a:pt x="144" y="313"/>
                  </a:cubicBezTo>
                  <a:cubicBezTo>
                    <a:pt x="138" y="310"/>
                    <a:pt x="135" y="316"/>
                    <a:pt x="132" y="310"/>
                  </a:cubicBezTo>
                  <a:cubicBezTo>
                    <a:pt x="130" y="307"/>
                    <a:pt x="131" y="307"/>
                    <a:pt x="136" y="308"/>
                  </a:cubicBezTo>
                  <a:cubicBezTo>
                    <a:pt x="137" y="308"/>
                    <a:pt x="140" y="310"/>
                    <a:pt x="140" y="309"/>
                  </a:cubicBezTo>
                  <a:cubicBezTo>
                    <a:pt x="142" y="308"/>
                    <a:pt x="138" y="308"/>
                    <a:pt x="139" y="306"/>
                  </a:cubicBezTo>
                  <a:cubicBezTo>
                    <a:pt x="139" y="306"/>
                    <a:pt x="141" y="305"/>
                    <a:pt x="141" y="305"/>
                  </a:cubicBezTo>
                  <a:cubicBezTo>
                    <a:pt x="141" y="304"/>
                    <a:pt x="139" y="305"/>
                    <a:pt x="139" y="304"/>
                  </a:cubicBezTo>
                  <a:cubicBezTo>
                    <a:pt x="138" y="303"/>
                    <a:pt x="140" y="302"/>
                    <a:pt x="138" y="300"/>
                  </a:cubicBezTo>
                  <a:cubicBezTo>
                    <a:pt x="138" y="299"/>
                    <a:pt x="128" y="294"/>
                    <a:pt x="137" y="296"/>
                  </a:cubicBezTo>
                  <a:cubicBezTo>
                    <a:pt x="139" y="297"/>
                    <a:pt x="141" y="299"/>
                    <a:pt x="143" y="299"/>
                  </a:cubicBezTo>
                  <a:cubicBezTo>
                    <a:pt x="143" y="299"/>
                    <a:pt x="145" y="298"/>
                    <a:pt x="147" y="298"/>
                  </a:cubicBezTo>
                  <a:cubicBezTo>
                    <a:pt x="148" y="298"/>
                    <a:pt x="153" y="298"/>
                    <a:pt x="150" y="295"/>
                  </a:cubicBezTo>
                  <a:cubicBezTo>
                    <a:pt x="150" y="295"/>
                    <a:pt x="149" y="294"/>
                    <a:pt x="149" y="293"/>
                  </a:cubicBezTo>
                  <a:cubicBezTo>
                    <a:pt x="149" y="294"/>
                    <a:pt x="155" y="295"/>
                    <a:pt x="155" y="296"/>
                  </a:cubicBezTo>
                  <a:cubicBezTo>
                    <a:pt x="156" y="297"/>
                    <a:pt x="151" y="300"/>
                    <a:pt x="152" y="302"/>
                  </a:cubicBezTo>
                  <a:cubicBezTo>
                    <a:pt x="152" y="303"/>
                    <a:pt x="154" y="303"/>
                    <a:pt x="155" y="304"/>
                  </a:cubicBezTo>
                  <a:cubicBezTo>
                    <a:pt x="158" y="306"/>
                    <a:pt x="156" y="305"/>
                    <a:pt x="160" y="306"/>
                  </a:cubicBezTo>
                  <a:cubicBezTo>
                    <a:pt x="162" y="306"/>
                    <a:pt x="166" y="309"/>
                    <a:pt x="166" y="306"/>
                  </a:cubicBezTo>
                  <a:cubicBezTo>
                    <a:pt x="166" y="306"/>
                    <a:pt x="165" y="304"/>
                    <a:pt x="165" y="304"/>
                  </a:cubicBezTo>
                  <a:cubicBezTo>
                    <a:pt x="165" y="304"/>
                    <a:pt x="167" y="302"/>
                    <a:pt x="168" y="302"/>
                  </a:cubicBezTo>
                  <a:cubicBezTo>
                    <a:pt x="169" y="302"/>
                    <a:pt x="176" y="307"/>
                    <a:pt x="175" y="302"/>
                  </a:cubicBezTo>
                  <a:cubicBezTo>
                    <a:pt x="175" y="300"/>
                    <a:pt x="170" y="300"/>
                    <a:pt x="170" y="300"/>
                  </a:cubicBezTo>
                  <a:cubicBezTo>
                    <a:pt x="170" y="299"/>
                    <a:pt x="170" y="296"/>
                    <a:pt x="171" y="295"/>
                  </a:cubicBezTo>
                  <a:cubicBezTo>
                    <a:pt x="172" y="294"/>
                    <a:pt x="181" y="296"/>
                    <a:pt x="181" y="293"/>
                  </a:cubicBezTo>
                  <a:cubicBezTo>
                    <a:pt x="181" y="291"/>
                    <a:pt x="178" y="292"/>
                    <a:pt x="177" y="291"/>
                  </a:cubicBezTo>
                  <a:cubicBezTo>
                    <a:pt x="177" y="291"/>
                    <a:pt x="178" y="289"/>
                    <a:pt x="178" y="288"/>
                  </a:cubicBezTo>
                  <a:cubicBezTo>
                    <a:pt x="177" y="287"/>
                    <a:pt x="176" y="286"/>
                    <a:pt x="175" y="285"/>
                  </a:cubicBezTo>
                  <a:cubicBezTo>
                    <a:pt x="175" y="284"/>
                    <a:pt x="175" y="283"/>
                    <a:pt x="175" y="283"/>
                  </a:cubicBezTo>
                  <a:cubicBezTo>
                    <a:pt x="173" y="280"/>
                    <a:pt x="168" y="276"/>
                    <a:pt x="164" y="277"/>
                  </a:cubicBezTo>
                  <a:cubicBezTo>
                    <a:pt x="163" y="277"/>
                    <a:pt x="161" y="277"/>
                    <a:pt x="161" y="279"/>
                  </a:cubicBezTo>
                  <a:cubicBezTo>
                    <a:pt x="161" y="278"/>
                    <a:pt x="161" y="280"/>
                    <a:pt x="161" y="281"/>
                  </a:cubicBezTo>
                  <a:cubicBezTo>
                    <a:pt x="160" y="282"/>
                    <a:pt x="158" y="281"/>
                    <a:pt x="156" y="282"/>
                  </a:cubicBezTo>
                  <a:cubicBezTo>
                    <a:pt x="154" y="283"/>
                    <a:pt x="152" y="286"/>
                    <a:pt x="151" y="286"/>
                  </a:cubicBezTo>
                  <a:cubicBezTo>
                    <a:pt x="149" y="287"/>
                    <a:pt x="144" y="287"/>
                    <a:pt x="144" y="287"/>
                  </a:cubicBezTo>
                  <a:cubicBezTo>
                    <a:pt x="144" y="287"/>
                    <a:pt x="144" y="285"/>
                    <a:pt x="143" y="285"/>
                  </a:cubicBezTo>
                  <a:cubicBezTo>
                    <a:pt x="143" y="285"/>
                    <a:pt x="141" y="288"/>
                    <a:pt x="141" y="288"/>
                  </a:cubicBezTo>
                  <a:cubicBezTo>
                    <a:pt x="141" y="290"/>
                    <a:pt x="150" y="298"/>
                    <a:pt x="141" y="295"/>
                  </a:cubicBezTo>
                  <a:cubicBezTo>
                    <a:pt x="140" y="295"/>
                    <a:pt x="140" y="294"/>
                    <a:pt x="139" y="293"/>
                  </a:cubicBezTo>
                  <a:cubicBezTo>
                    <a:pt x="135" y="292"/>
                    <a:pt x="141" y="293"/>
                    <a:pt x="141" y="291"/>
                  </a:cubicBezTo>
                  <a:cubicBezTo>
                    <a:pt x="141" y="289"/>
                    <a:pt x="134" y="288"/>
                    <a:pt x="133" y="285"/>
                  </a:cubicBezTo>
                  <a:cubicBezTo>
                    <a:pt x="133" y="285"/>
                    <a:pt x="135" y="281"/>
                    <a:pt x="135" y="281"/>
                  </a:cubicBezTo>
                  <a:cubicBezTo>
                    <a:pt x="136" y="279"/>
                    <a:pt x="141" y="279"/>
                    <a:pt x="137" y="275"/>
                  </a:cubicBezTo>
                  <a:cubicBezTo>
                    <a:pt x="135" y="273"/>
                    <a:pt x="138" y="272"/>
                    <a:pt x="141" y="272"/>
                  </a:cubicBezTo>
                  <a:cubicBezTo>
                    <a:pt x="142" y="272"/>
                    <a:pt x="143" y="271"/>
                    <a:pt x="144" y="272"/>
                  </a:cubicBezTo>
                  <a:cubicBezTo>
                    <a:pt x="146" y="272"/>
                    <a:pt x="147" y="276"/>
                    <a:pt x="150" y="276"/>
                  </a:cubicBezTo>
                  <a:cubicBezTo>
                    <a:pt x="151" y="276"/>
                    <a:pt x="152" y="274"/>
                    <a:pt x="153" y="274"/>
                  </a:cubicBezTo>
                  <a:cubicBezTo>
                    <a:pt x="153" y="274"/>
                    <a:pt x="153" y="271"/>
                    <a:pt x="153" y="271"/>
                  </a:cubicBezTo>
                  <a:cubicBezTo>
                    <a:pt x="155" y="270"/>
                    <a:pt x="158" y="273"/>
                    <a:pt x="158" y="271"/>
                  </a:cubicBezTo>
                  <a:cubicBezTo>
                    <a:pt x="159" y="270"/>
                    <a:pt x="156" y="268"/>
                    <a:pt x="155" y="268"/>
                  </a:cubicBezTo>
                  <a:cubicBezTo>
                    <a:pt x="156" y="268"/>
                    <a:pt x="151" y="272"/>
                    <a:pt x="149" y="270"/>
                  </a:cubicBezTo>
                  <a:cubicBezTo>
                    <a:pt x="149" y="269"/>
                    <a:pt x="150" y="264"/>
                    <a:pt x="152" y="264"/>
                  </a:cubicBezTo>
                  <a:cubicBezTo>
                    <a:pt x="153" y="263"/>
                    <a:pt x="152" y="262"/>
                    <a:pt x="154" y="262"/>
                  </a:cubicBezTo>
                  <a:cubicBezTo>
                    <a:pt x="156" y="262"/>
                    <a:pt x="157" y="261"/>
                    <a:pt x="157" y="260"/>
                  </a:cubicBezTo>
                  <a:cubicBezTo>
                    <a:pt x="158" y="259"/>
                    <a:pt x="157" y="258"/>
                    <a:pt x="158" y="257"/>
                  </a:cubicBezTo>
                  <a:cubicBezTo>
                    <a:pt x="159" y="256"/>
                    <a:pt x="160" y="258"/>
                    <a:pt x="160" y="256"/>
                  </a:cubicBezTo>
                  <a:cubicBezTo>
                    <a:pt x="161" y="255"/>
                    <a:pt x="159" y="254"/>
                    <a:pt x="159" y="252"/>
                  </a:cubicBezTo>
                  <a:cubicBezTo>
                    <a:pt x="159" y="251"/>
                    <a:pt x="160" y="251"/>
                    <a:pt x="160" y="250"/>
                  </a:cubicBezTo>
                  <a:cubicBezTo>
                    <a:pt x="159" y="249"/>
                    <a:pt x="157" y="248"/>
                    <a:pt x="157" y="247"/>
                  </a:cubicBezTo>
                  <a:cubicBezTo>
                    <a:pt x="157" y="247"/>
                    <a:pt x="164" y="243"/>
                    <a:pt x="161" y="240"/>
                  </a:cubicBezTo>
                  <a:cubicBezTo>
                    <a:pt x="160" y="239"/>
                    <a:pt x="153" y="239"/>
                    <a:pt x="152" y="241"/>
                  </a:cubicBezTo>
                  <a:cubicBezTo>
                    <a:pt x="151" y="242"/>
                    <a:pt x="153" y="243"/>
                    <a:pt x="151" y="245"/>
                  </a:cubicBezTo>
                  <a:cubicBezTo>
                    <a:pt x="151" y="245"/>
                    <a:pt x="150" y="249"/>
                    <a:pt x="151" y="249"/>
                  </a:cubicBezTo>
                  <a:cubicBezTo>
                    <a:pt x="148" y="251"/>
                    <a:pt x="144" y="247"/>
                    <a:pt x="142" y="246"/>
                  </a:cubicBezTo>
                  <a:cubicBezTo>
                    <a:pt x="141" y="246"/>
                    <a:pt x="139" y="247"/>
                    <a:pt x="138" y="245"/>
                  </a:cubicBezTo>
                  <a:cubicBezTo>
                    <a:pt x="136" y="244"/>
                    <a:pt x="137" y="242"/>
                    <a:pt x="134" y="242"/>
                  </a:cubicBezTo>
                  <a:cubicBezTo>
                    <a:pt x="132" y="243"/>
                    <a:pt x="133" y="244"/>
                    <a:pt x="132" y="245"/>
                  </a:cubicBezTo>
                  <a:cubicBezTo>
                    <a:pt x="133" y="244"/>
                    <a:pt x="128" y="245"/>
                    <a:pt x="127" y="244"/>
                  </a:cubicBezTo>
                  <a:cubicBezTo>
                    <a:pt x="126" y="243"/>
                    <a:pt x="127" y="242"/>
                    <a:pt x="127" y="241"/>
                  </a:cubicBezTo>
                  <a:cubicBezTo>
                    <a:pt x="127" y="240"/>
                    <a:pt x="123" y="238"/>
                    <a:pt x="126" y="235"/>
                  </a:cubicBezTo>
                  <a:cubicBezTo>
                    <a:pt x="127" y="234"/>
                    <a:pt x="129" y="235"/>
                    <a:pt x="130" y="234"/>
                  </a:cubicBezTo>
                  <a:cubicBezTo>
                    <a:pt x="131" y="234"/>
                    <a:pt x="134" y="231"/>
                    <a:pt x="135" y="229"/>
                  </a:cubicBezTo>
                  <a:cubicBezTo>
                    <a:pt x="136" y="227"/>
                    <a:pt x="136" y="226"/>
                    <a:pt x="137" y="225"/>
                  </a:cubicBezTo>
                  <a:cubicBezTo>
                    <a:pt x="139" y="224"/>
                    <a:pt x="139" y="226"/>
                    <a:pt x="140" y="224"/>
                  </a:cubicBezTo>
                  <a:cubicBezTo>
                    <a:pt x="141" y="222"/>
                    <a:pt x="139" y="222"/>
                    <a:pt x="139" y="221"/>
                  </a:cubicBezTo>
                  <a:cubicBezTo>
                    <a:pt x="139" y="219"/>
                    <a:pt x="143" y="218"/>
                    <a:pt x="142" y="216"/>
                  </a:cubicBezTo>
                  <a:cubicBezTo>
                    <a:pt x="141" y="215"/>
                    <a:pt x="139" y="216"/>
                    <a:pt x="139" y="215"/>
                  </a:cubicBezTo>
                  <a:cubicBezTo>
                    <a:pt x="138" y="214"/>
                    <a:pt x="139" y="210"/>
                    <a:pt x="139" y="210"/>
                  </a:cubicBezTo>
                  <a:cubicBezTo>
                    <a:pt x="140" y="209"/>
                    <a:pt x="140" y="211"/>
                    <a:pt x="141" y="211"/>
                  </a:cubicBezTo>
                  <a:cubicBezTo>
                    <a:pt x="143" y="211"/>
                    <a:pt x="142" y="209"/>
                    <a:pt x="144" y="208"/>
                  </a:cubicBezTo>
                  <a:cubicBezTo>
                    <a:pt x="145" y="208"/>
                    <a:pt x="149" y="210"/>
                    <a:pt x="150" y="210"/>
                  </a:cubicBezTo>
                  <a:cubicBezTo>
                    <a:pt x="152" y="210"/>
                    <a:pt x="152" y="207"/>
                    <a:pt x="154" y="206"/>
                  </a:cubicBezTo>
                  <a:cubicBezTo>
                    <a:pt x="154" y="205"/>
                    <a:pt x="158" y="205"/>
                    <a:pt x="159" y="205"/>
                  </a:cubicBezTo>
                  <a:cubicBezTo>
                    <a:pt x="162" y="203"/>
                    <a:pt x="159" y="204"/>
                    <a:pt x="161" y="206"/>
                  </a:cubicBezTo>
                  <a:cubicBezTo>
                    <a:pt x="163" y="208"/>
                    <a:pt x="168" y="207"/>
                    <a:pt x="168" y="210"/>
                  </a:cubicBezTo>
                  <a:cubicBezTo>
                    <a:pt x="169" y="213"/>
                    <a:pt x="167" y="210"/>
                    <a:pt x="166" y="212"/>
                  </a:cubicBezTo>
                  <a:cubicBezTo>
                    <a:pt x="166" y="212"/>
                    <a:pt x="165" y="214"/>
                    <a:pt x="165" y="214"/>
                  </a:cubicBezTo>
                  <a:cubicBezTo>
                    <a:pt x="164" y="215"/>
                    <a:pt x="159" y="217"/>
                    <a:pt x="158" y="216"/>
                  </a:cubicBezTo>
                  <a:cubicBezTo>
                    <a:pt x="157" y="216"/>
                    <a:pt x="158" y="213"/>
                    <a:pt x="158" y="212"/>
                  </a:cubicBezTo>
                  <a:cubicBezTo>
                    <a:pt x="155" y="212"/>
                    <a:pt x="154" y="217"/>
                    <a:pt x="155" y="219"/>
                  </a:cubicBezTo>
                  <a:cubicBezTo>
                    <a:pt x="155" y="221"/>
                    <a:pt x="157" y="223"/>
                    <a:pt x="155" y="225"/>
                  </a:cubicBezTo>
                  <a:cubicBezTo>
                    <a:pt x="154" y="226"/>
                    <a:pt x="151" y="227"/>
                    <a:pt x="149" y="227"/>
                  </a:cubicBezTo>
                  <a:cubicBezTo>
                    <a:pt x="148" y="227"/>
                    <a:pt x="144" y="224"/>
                    <a:pt x="145" y="229"/>
                  </a:cubicBezTo>
                  <a:cubicBezTo>
                    <a:pt x="146" y="230"/>
                    <a:pt x="147" y="230"/>
                    <a:pt x="148" y="230"/>
                  </a:cubicBezTo>
                  <a:cubicBezTo>
                    <a:pt x="149" y="231"/>
                    <a:pt x="147" y="234"/>
                    <a:pt x="148" y="235"/>
                  </a:cubicBezTo>
                  <a:cubicBezTo>
                    <a:pt x="150" y="236"/>
                    <a:pt x="153" y="233"/>
                    <a:pt x="155" y="234"/>
                  </a:cubicBezTo>
                  <a:cubicBezTo>
                    <a:pt x="156" y="234"/>
                    <a:pt x="157" y="237"/>
                    <a:pt x="158" y="238"/>
                  </a:cubicBezTo>
                  <a:cubicBezTo>
                    <a:pt x="159" y="239"/>
                    <a:pt x="163" y="242"/>
                    <a:pt x="164" y="240"/>
                  </a:cubicBezTo>
                  <a:cubicBezTo>
                    <a:pt x="164" y="239"/>
                    <a:pt x="164" y="237"/>
                    <a:pt x="164" y="237"/>
                  </a:cubicBezTo>
                  <a:cubicBezTo>
                    <a:pt x="166" y="236"/>
                    <a:pt x="165" y="239"/>
                    <a:pt x="168" y="241"/>
                  </a:cubicBezTo>
                  <a:cubicBezTo>
                    <a:pt x="168" y="241"/>
                    <a:pt x="169" y="240"/>
                    <a:pt x="169" y="240"/>
                  </a:cubicBezTo>
                  <a:cubicBezTo>
                    <a:pt x="170" y="241"/>
                    <a:pt x="169" y="242"/>
                    <a:pt x="171" y="243"/>
                  </a:cubicBezTo>
                  <a:cubicBezTo>
                    <a:pt x="172" y="245"/>
                    <a:pt x="174" y="243"/>
                    <a:pt x="174" y="245"/>
                  </a:cubicBezTo>
                  <a:cubicBezTo>
                    <a:pt x="174" y="246"/>
                    <a:pt x="172" y="248"/>
                    <a:pt x="172" y="249"/>
                  </a:cubicBezTo>
                  <a:cubicBezTo>
                    <a:pt x="173" y="250"/>
                    <a:pt x="176" y="251"/>
                    <a:pt x="176" y="251"/>
                  </a:cubicBezTo>
                  <a:cubicBezTo>
                    <a:pt x="176" y="252"/>
                    <a:pt x="175" y="252"/>
                    <a:pt x="174" y="252"/>
                  </a:cubicBezTo>
                  <a:cubicBezTo>
                    <a:pt x="173" y="256"/>
                    <a:pt x="175" y="255"/>
                    <a:pt x="173" y="253"/>
                  </a:cubicBezTo>
                  <a:cubicBezTo>
                    <a:pt x="171" y="252"/>
                    <a:pt x="167" y="252"/>
                    <a:pt x="167" y="254"/>
                  </a:cubicBezTo>
                  <a:cubicBezTo>
                    <a:pt x="166" y="257"/>
                    <a:pt x="168" y="255"/>
                    <a:pt x="167" y="257"/>
                  </a:cubicBezTo>
                  <a:cubicBezTo>
                    <a:pt x="167" y="258"/>
                    <a:pt x="165" y="258"/>
                    <a:pt x="165" y="259"/>
                  </a:cubicBezTo>
                  <a:cubicBezTo>
                    <a:pt x="165" y="260"/>
                    <a:pt x="166" y="262"/>
                    <a:pt x="167" y="262"/>
                  </a:cubicBezTo>
                  <a:cubicBezTo>
                    <a:pt x="169" y="265"/>
                    <a:pt x="173" y="264"/>
                    <a:pt x="175" y="265"/>
                  </a:cubicBezTo>
                  <a:cubicBezTo>
                    <a:pt x="176" y="265"/>
                    <a:pt x="178" y="267"/>
                    <a:pt x="179" y="267"/>
                  </a:cubicBezTo>
                  <a:cubicBezTo>
                    <a:pt x="181" y="266"/>
                    <a:pt x="180" y="264"/>
                    <a:pt x="180" y="262"/>
                  </a:cubicBezTo>
                  <a:cubicBezTo>
                    <a:pt x="180" y="261"/>
                    <a:pt x="181" y="261"/>
                    <a:pt x="181" y="260"/>
                  </a:cubicBezTo>
                  <a:cubicBezTo>
                    <a:pt x="181" y="259"/>
                    <a:pt x="177" y="258"/>
                    <a:pt x="178" y="256"/>
                  </a:cubicBezTo>
                  <a:cubicBezTo>
                    <a:pt x="178" y="255"/>
                    <a:pt x="184" y="253"/>
                    <a:pt x="184" y="253"/>
                  </a:cubicBezTo>
                  <a:cubicBezTo>
                    <a:pt x="185" y="253"/>
                    <a:pt x="192" y="256"/>
                    <a:pt x="192" y="257"/>
                  </a:cubicBezTo>
                  <a:cubicBezTo>
                    <a:pt x="192" y="258"/>
                    <a:pt x="187" y="261"/>
                    <a:pt x="190" y="264"/>
                  </a:cubicBezTo>
                  <a:cubicBezTo>
                    <a:pt x="191" y="264"/>
                    <a:pt x="191" y="262"/>
                    <a:pt x="192" y="262"/>
                  </a:cubicBezTo>
                  <a:cubicBezTo>
                    <a:pt x="192" y="262"/>
                    <a:pt x="194" y="262"/>
                    <a:pt x="195" y="261"/>
                  </a:cubicBezTo>
                  <a:cubicBezTo>
                    <a:pt x="196" y="259"/>
                    <a:pt x="194" y="256"/>
                    <a:pt x="195" y="255"/>
                  </a:cubicBezTo>
                  <a:cubicBezTo>
                    <a:pt x="195" y="254"/>
                    <a:pt x="202" y="253"/>
                    <a:pt x="195" y="252"/>
                  </a:cubicBezTo>
                  <a:cubicBezTo>
                    <a:pt x="193" y="252"/>
                    <a:pt x="187" y="253"/>
                    <a:pt x="190" y="249"/>
                  </a:cubicBezTo>
                  <a:cubicBezTo>
                    <a:pt x="190" y="249"/>
                    <a:pt x="196" y="247"/>
                    <a:pt x="195" y="247"/>
                  </a:cubicBezTo>
                  <a:cubicBezTo>
                    <a:pt x="198" y="247"/>
                    <a:pt x="199" y="249"/>
                    <a:pt x="201" y="249"/>
                  </a:cubicBezTo>
                  <a:cubicBezTo>
                    <a:pt x="203" y="249"/>
                    <a:pt x="202" y="248"/>
                    <a:pt x="203" y="247"/>
                  </a:cubicBezTo>
                  <a:cubicBezTo>
                    <a:pt x="208" y="245"/>
                    <a:pt x="211" y="250"/>
                    <a:pt x="212" y="246"/>
                  </a:cubicBezTo>
                  <a:cubicBezTo>
                    <a:pt x="212" y="246"/>
                    <a:pt x="212" y="243"/>
                    <a:pt x="212" y="243"/>
                  </a:cubicBezTo>
                  <a:cubicBezTo>
                    <a:pt x="212" y="242"/>
                    <a:pt x="223" y="244"/>
                    <a:pt x="226" y="246"/>
                  </a:cubicBezTo>
                  <a:cubicBezTo>
                    <a:pt x="227" y="246"/>
                    <a:pt x="230" y="248"/>
                    <a:pt x="230" y="250"/>
                  </a:cubicBezTo>
                  <a:cubicBezTo>
                    <a:pt x="231" y="250"/>
                    <a:pt x="230" y="251"/>
                    <a:pt x="230" y="251"/>
                  </a:cubicBezTo>
                  <a:cubicBezTo>
                    <a:pt x="232" y="254"/>
                    <a:pt x="239" y="260"/>
                    <a:pt x="238" y="262"/>
                  </a:cubicBezTo>
                  <a:cubicBezTo>
                    <a:pt x="238" y="262"/>
                    <a:pt x="236" y="262"/>
                    <a:pt x="236" y="263"/>
                  </a:cubicBezTo>
                  <a:cubicBezTo>
                    <a:pt x="235" y="264"/>
                    <a:pt x="238" y="265"/>
                    <a:pt x="236" y="267"/>
                  </a:cubicBezTo>
                  <a:cubicBezTo>
                    <a:pt x="234" y="269"/>
                    <a:pt x="232" y="265"/>
                    <a:pt x="231" y="265"/>
                  </a:cubicBezTo>
                  <a:cubicBezTo>
                    <a:pt x="230" y="265"/>
                    <a:pt x="230" y="266"/>
                    <a:pt x="229" y="266"/>
                  </a:cubicBezTo>
                  <a:cubicBezTo>
                    <a:pt x="227" y="267"/>
                    <a:pt x="223" y="266"/>
                    <a:pt x="221" y="265"/>
                  </a:cubicBezTo>
                  <a:cubicBezTo>
                    <a:pt x="220" y="264"/>
                    <a:pt x="221" y="262"/>
                    <a:pt x="219" y="262"/>
                  </a:cubicBezTo>
                  <a:cubicBezTo>
                    <a:pt x="217" y="262"/>
                    <a:pt x="217" y="267"/>
                    <a:pt x="217" y="268"/>
                  </a:cubicBezTo>
                  <a:cubicBezTo>
                    <a:pt x="217" y="268"/>
                    <a:pt x="220" y="271"/>
                    <a:pt x="217" y="272"/>
                  </a:cubicBezTo>
                  <a:cubicBezTo>
                    <a:pt x="217" y="272"/>
                    <a:pt x="214" y="270"/>
                    <a:pt x="214" y="271"/>
                  </a:cubicBezTo>
                  <a:cubicBezTo>
                    <a:pt x="214" y="271"/>
                    <a:pt x="211" y="266"/>
                    <a:pt x="211" y="267"/>
                  </a:cubicBezTo>
                  <a:cubicBezTo>
                    <a:pt x="211" y="265"/>
                    <a:pt x="212" y="264"/>
                    <a:pt x="212" y="264"/>
                  </a:cubicBezTo>
                  <a:cubicBezTo>
                    <a:pt x="211" y="262"/>
                    <a:pt x="208" y="262"/>
                    <a:pt x="208" y="261"/>
                  </a:cubicBezTo>
                  <a:cubicBezTo>
                    <a:pt x="210" y="264"/>
                    <a:pt x="207" y="260"/>
                    <a:pt x="208" y="258"/>
                  </a:cubicBezTo>
                  <a:cubicBezTo>
                    <a:pt x="208" y="258"/>
                    <a:pt x="213" y="259"/>
                    <a:pt x="214" y="258"/>
                  </a:cubicBezTo>
                  <a:cubicBezTo>
                    <a:pt x="214" y="258"/>
                    <a:pt x="216" y="253"/>
                    <a:pt x="216" y="253"/>
                  </a:cubicBezTo>
                  <a:cubicBezTo>
                    <a:pt x="215" y="247"/>
                    <a:pt x="208" y="259"/>
                    <a:pt x="206" y="257"/>
                  </a:cubicBezTo>
                  <a:cubicBezTo>
                    <a:pt x="204" y="256"/>
                    <a:pt x="203" y="260"/>
                    <a:pt x="203" y="261"/>
                  </a:cubicBezTo>
                  <a:cubicBezTo>
                    <a:pt x="202" y="261"/>
                    <a:pt x="200" y="261"/>
                    <a:pt x="199" y="262"/>
                  </a:cubicBezTo>
                  <a:cubicBezTo>
                    <a:pt x="199" y="264"/>
                    <a:pt x="199" y="265"/>
                    <a:pt x="200" y="267"/>
                  </a:cubicBezTo>
                  <a:cubicBezTo>
                    <a:pt x="201" y="267"/>
                    <a:pt x="204" y="267"/>
                    <a:pt x="204" y="268"/>
                  </a:cubicBezTo>
                  <a:cubicBezTo>
                    <a:pt x="205" y="271"/>
                    <a:pt x="203" y="271"/>
                    <a:pt x="203" y="272"/>
                  </a:cubicBezTo>
                  <a:cubicBezTo>
                    <a:pt x="203" y="274"/>
                    <a:pt x="207" y="277"/>
                    <a:pt x="206" y="279"/>
                  </a:cubicBezTo>
                  <a:cubicBezTo>
                    <a:pt x="206" y="281"/>
                    <a:pt x="205" y="279"/>
                    <a:pt x="204" y="280"/>
                  </a:cubicBezTo>
                  <a:cubicBezTo>
                    <a:pt x="202" y="283"/>
                    <a:pt x="205" y="284"/>
                    <a:pt x="204" y="286"/>
                  </a:cubicBezTo>
                  <a:cubicBezTo>
                    <a:pt x="203" y="286"/>
                    <a:pt x="202" y="286"/>
                    <a:pt x="201" y="286"/>
                  </a:cubicBezTo>
                  <a:cubicBezTo>
                    <a:pt x="200" y="287"/>
                    <a:pt x="199" y="289"/>
                    <a:pt x="198" y="289"/>
                  </a:cubicBezTo>
                  <a:cubicBezTo>
                    <a:pt x="197" y="289"/>
                    <a:pt x="196" y="286"/>
                    <a:pt x="195" y="286"/>
                  </a:cubicBezTo>
                  <a:cubicBezTo>
                    <a:pt x="192" y="286"/>
                    <a:pt x="191" y="289"/>
                    <a:pt x="191" y="290"/>
                  </a:cubicBezTo>
                  <a:cubicBezTo>
                    <a:pt x="192" y="292"/>
                    <a:pt x="201" y="293"/>
                    <a:pt x="201" y="294"/>
                  </a:cubicBezTo>
                  <a:cubicBezTo>
                    <a:pt x="202" y="295"/>
                    <a:pt x="197" y="297"/>
                    <a:pt x="197" y="298"/>
                  </a:cubicBezTo>
                  <a:cubicBezTo>
                    <a:pt x="197" y="301"/>
                    <a:pt x="199" y="303"/>
                    <a:pt x="198" y="302"/>
                  </a:cubicBezTo>
                  <a:cubicBezTo>
                    <a:pt x="198" y="303"/>
                    <a:pt x="201" y="303"/>
                    <a:pt x="201" y="303"/>
                  </a:cubicBezTo>
                  <a:cubicBezTo>
                    <a:pt x="201" y="304"/>
                    <a:pt x="196" y="305"/>
                    <a:pt x="194" y="304"/>
                  </a:cubicBezTo>
                  <a:cubicBezTo>
                    <a:pt x="193" y="303"/>
                    <a:pt x="194" y="300"/>
                    <a:pt x="192" y="300"/>
                  </a:cubicBezTo>
                  <a:cubicBezTo>
                    <a:pt x="191" y="299"/>
                    <a:pt x="190" y="300"/>
                    <a:pt x="189" y="300"/>
                  </a:cubicBezTo>
                  <a:cubicBezTo>
                    <a:pt x="187" y="300"/>
                    <a:pt x="187" y="298"/>
                    <a:pt x="186" y="299"/>
                  </a:cubicBezTo>
                  <a:cubicBezTo>
                    <a:pt x="184" y="300"/>
                    <a:pt x="186" y="302"/>
                    <a:pt x="185" y="304"/>
                  </a:cubicBezTo>
                  <a:cubicBezTo>
                    <a:pt x="185" y="305"/>
                    <a:pt x="184" y="304"/>
                    <a:pt x="183" y="306"/>
                  </a:cubicBezTo>
                  <a:cubicBezTo>
                    <a:pt x="182" y="308"/>
                    <a:pt x="184" y="309"/>
                    <a:pt x="183" y="310"/>
                  </a:cubicBezTo>
                  <a:cubicBezTo>
                    <a:pt x="182" y="311"/>
                    <a:pt x="181" y="309"/>
                    <a:pt x="179" y="310"/>
                  </a:cubicBezTo>
                  <a:cubicBezTo>
                    <a:pt x="177" y="311"/>
                    <a:pt x="178" y="314"/>
                    <a:pt x="175" y="315"/>
                  </a:cubicBezTo>
                  <a:cubicBezTo>
                    <a:pt x="173" y="315"/>
                    <a:pt x="171" y="312"/>
                    <a:pt x="168" y="311"/>
                  </a:cubicBezTo>
                  <a:cubicBezTo>
                    <a:pt x="168" y="311"/>
                    <a:pt x="167" y="311"/>
                    <a:pt x="166" y="311"/>
                  </a:cubicBezTo>
                  <a:cubicBezTo>
                    <a:pt x="165" y="311"/>
                    <a:pt x="163" y="308"/>
                    <a:pt x="162" y="311"/>
                  </a:cubicBezTo>
                  <a:cubicBezTo>
                    <a:pt x="162" y="313"/>
                    <a:pt x="165" y="313"/>
                    <a:pt x="165" y="313"/>
                  </a:cubicBezTo>
                  <a:cubicBezTo>
                    <a:pt x="166" y="314"/>
                    <a:pt x="166" y="316"/>
                    <a:pt x="167" y="317"/>
                  </a:cubicBezTo>
                  <a:cubicBezTo>
                    <a:pt x="168" y="318"/>
                    <a:pt x="169" y="317"/>
                    <a:pt x="171" y="317"/>
                  </a:cubicBezTo>
                  <a:cubicBezTo>
                    <a:pt x="173" y="318"/>
                    <a:pt x="173" y="319"/>
                    <a:pt x="177" y="318"/>
                  </a:cubicBezTo>
                  <a:cubicBezTo>
                    <a:pt x="176" y="318"/>
                    <a:pt x="179" y="317"/>
                    <a:pt x="178" y="317"/>
                  </a:cubicBezTo>
                  <a:cubicBezTo>
                    <a:pt x="179" y="317"/>
                    <a:pt x="178" y="319"/>
                    <a:pt x="179" y="320"/>
                  </a:cubicBezTo>
                  <a:cubicBezTo>
                    <a:pt x="183" y="322"/>
                    <a:pt x="182" y="315"/>
                    <a:pt x="182" y="315"/>
                  </a:cubicBezTo>
                  <a:cubicBezTo>
                    <a:pt x="185" y="313"/>
                    <a:pt x="184" y="318"/>
                    <a:pt x="187" y="319"/>
                  </a:cubicBezTo>
                  <a:cubicBezTo>
                    <a:pt x="189" y="320"/>
                    <a:pt x="190" y="318"/>
                    <a:pt x="191" y="319"/>
                  </a:cubicBezTo>
                  <a:cubicBezTo>
                    <a:pt x="193" y="321"/>
                    <a:pt x="189" y="322"/>
                    <a:pt x="189" y="324"/>
                  </a:cubicBezTo>
                  <a:cubicBezTo>
                    <a:pt x="189" y="324"/>
                    <a:pt x="192" y="327"/>
                    <a:pt x="193" y="327"/>
                  </a:cubicBezTo>
                  <a:cubicBezTo>
                    <a:pt x="197" y="328"/>
                    <a:pt x="203" y="321"/>
                    <a:pt x="206" y="325"/>
                  </a:cubicBezTo>
                  <a:cubicBezTo>
                    <a:pt x="207" y="325"/>
                    <a:pt x="206" y="327"/>
                    <a:pt x="207" y="327"/>
                  </a:cubicBezTo>
                  <a:cubicBezTo>
                    <a:pt x="210" y="331"/>
                    <a:pt x="215" y="331"/>
                    <a:pt x="218" y="330"/>
                  </a:cubicBezTo>
                  <a:cubicBezTo>
                    <a:pt x="219" y="330"/>
                    <a:pt x="221" y="329"/>
                    <a:pt x="222" y="329"/>
                  </a:cubicBezTo>
                  <a:cubicBezTo>
                    <a:pt x="222" y="330"/>
                    <a:pt x="218" y="332"/>
                    <a:pt x="219" y="331"/>
                  </a:cubicBezTo>
                  <a:cubicBezTo>
                    <a:pt x="219" y="331"/>
                    <a:pt x="217" y="333"/>
                    <a:pt x="216" y="334"/>
                  </a:cubicBezTo>
                  <a:cubicBezTo>
                    <a:pt x="216" y="334"/>
                    <a:pt x="215" y="333"/>
                    <a:pt x="215" y="333"/>
                  </a:cubicBezTo>
                  <a:cubicBezTo>
                    <a:pt x="215" y="333"/>
                    <a:pt x="210" y="340"/>
                    <a:pt x="210" y="339"/>
                  </a:cubicBezTo>
                  <a:cubicBezTo>
                    <a:pt x="210" y="339"/>
                    <a:pt x="217" y="342"/>
                    <a:pt x="215" y="343"/>
                  </a:cubicBezTo>
                  <a:cubicBezTo>
                    <a:pt x="215" y="343"/>
                    <a:pt x="212" y="341"/>
                    <a:pt x="210" y="342"/>
                  </a:cubicBezTo>
                  <a:cubicBezTo>
                    <a:pt x="209" y="342"/>
                    <a:pt x="209" y="344"/>
                    <a:pt x="209" y="344"/>
                  </a:cubicBezTo>
                  <a:cubicBezTo>
                    <a:pt x="208" y="344"/>
                    <a:pt x="207" y="344"/>
                    <a:pt x="206" y="344"/>
                  </a:cubicBezTo>
                  <a:cubicBezTo>
                    <a:pt x="204" y="344"/>
                    <a:pt x="200" y="348"/>
                    <a:pt x="202" y="350"/>
                  </a:cubicBezTo>
                  <a:cubicBezTo>
                    <a:pt x="203" y="351"/>
                    <a:pt x="204" y="347"/>
                    <a:pt x="207" y="349"/>
                  </a:cubicBezTo>
                  <a:cubicBezTo>
                    <a:pt x="207" y="350"/>
                    <a:pt x="205" y="351"/>
                    <a:pt x="206" y="352"/>
                  </a:cubicBezTo>
                  <a:cubicBezTo>
                    <a:pt x="207" y="357"/>
                    <a:pt x="213" y="351"/>
                    <a:pt x="210" y="350"/>
                  </a:cubicBezTo>
                  <a:cubicBezTo>
                    <a:pt x="212" y="351"/>
                    <a:pt x="207" y="350"/>
                    <a:pt x="207" y="350"/>
                  </a:cubicBezTo>
                  <a:cubicBezTo>
                    <a:pt x="207" y="349"/>
                    <a:pt x="210" y="347"/>
                    <a:pt x="209" y="347"/>
                  </a:cubicBezTo>
                  <a:cubicBezTo>
                    <a:pt x="209" y="347"/>
                    <a:pt x="212" y="348"/>
                    <a:pt x="213" y="349"/>
                  </a:cubicBezTo>
                  <a:cubicBezTo>
                    <a:pt x="214" y="350"/>
                    <a:pt x="213" y="352"/>
                    <a:pt x="216" y="352"/>
                  </a:cubicBezTo>
                  <a:cubicBezTo>
                    <a:pt x="218" y="352"/>
                    <a:pt x="217" y="351"/>
                    <a:pt x="217" y="351"/>
                  </a:cubicBezTo>
                  <a:cubicBezTo>
                    <a:pt x="217" y="351"/>
                    <a:pt x="220" y="349"/>
                    <a:pt x="221" y="349"/>
                  </a:cubicBezTo>
                  <a:cubicBezTo>
                    <a:pt x="220" y="349"/>
                    <a:pt x="224" y="350"/>
                    <a:pt x="224" y="349"/>
                  </a:cubicBezTo>
                  <a:cubicBezTo>
                    <a:pt x="225" y="346"/>
                    <a:pt x="219" y="346"/>
                    <a:pt x="225" y="345"/>
                  </a:cubicBezTo>
                  <a:cubicBezTo>
                    <a:pt x="225" y="345"/>
                    <a:pt x="228" y="343"/>
                    <a:pt x="229" y="343"/>
                  </a:cubicBezTo>
                  <a:cubicBezTo>
                    <a:pt x="229" y="340"/>
                    <a:pt x="223" y="338"/>
                    <a:pt x="223" y="337"/>
                  </a:cubicBezTo>
                  <a:cubicBezTo>
                    <a:pt x="223" y="336"/>
                    <a:pt x="226" y="336"/>
                    <a:pt x="227" y="335"/>
                  </a:cubicBezTo>
                  <a:cubicBezTo>
                    <a:pt x="227" y="335"/>
                    <a:pt x="225" y="332"/>
                    <a:pt x="226" y="331"/>
                  </a:cubicBezTo>
                  <a:cubicBezTo>
                    <a:pt x="227" y="329"/>
                    <a:pt x="229" y="334"/>
                    <a:pt x="231" y="334"/>
                  </a:cubicBezTo>
                  <a:cubicBezTo>
                    <a:pt x="234" y="334"/>
                    <a:pt x="235" y="331"/>
                    <a:pt x="238" y="331"/>
                  </a:cubicBezTo>
                  <a:cubicBezTo>
                    <a:pt x="239" y="331"/>
                    <a:pt x="240" y="333"/>
                    <a:pt x="241" y="334"/>
                  </a:cubicBezTo>
                  <a:cubicBezTo>
                    <a:pt x="242" y="334"/>
                    <a:pt x="244" y="334"/>
                    <a:pt x="244" y="335"/>
                  </a:cubicBezTo>
                  <a:cubicBezTo>
                    <a:pt x="244" y="335"/>
                    <a:pt x="245" y="338"/>
                    <a:pt x="245" y="338"/>
                  </a:cubicBezTo>
                  <a:cubicBezTo>
                    <a:pt x="246" y="340"/>
                    <a:pt x="247" y="339"/>
                    <a:pt x="244" y="340"/>
                  </a:cubicBezTo>
                  <a:cubicBezTo>
                    <a:pt x="243" y="340"/>
                    <a:pt x="242" y="343"/>
                    <a:pt x="240" y="343"/>
                  </a:cubicBezTo>
                  <a:cubicBezTo>
                    <a:pt x="237" y="344"/>
                    <a:pt x="241" y="343"/>
                    <a:pt x="238" y="342"/>
                  </a:cubicBezTo>
                  <a:cubicBezTo>
                    <a:pt x="237" y="342"/>
                    <a:pt x="237" y="343"/>
                    <a:pt x="236" y="342"/>
                  </a:cubicBezTo>
                  <a:cubicBezTo>
                    <a:pt x="236" y="343"/>
                    <a:pt x="234" y="341"/>
                    <a:pt x="234" y="341"/>
                  </a:cubicBezTo>
                  <a:cubicBezTo>
                    <a:pt x="232" y="342"/>
                    <a:pt x="234" y="347"/>
                    <a:pt x="235" y="347"/>
                  </a:cubicBezTo>
                  <a:cubicBezTo>
                    <a:pt x="235" y="348"/>
                    <a:pt x="237" y="348"/>
                    <a:pt x="238" y="348"/>
                  </a:cubicBezTo>
                  <a:cubicBezTo>
                    <a:pt x="240" y="349"/>
                    <a:pt x="241" y="353"/>
                    <a:pt x="243" y="348"/>
                  </a:cubicBezTo>
                  <a:cubicBezTo>
                    <a:pt x="245" y="346"/>
                    <a:pt x="243" y="347"/>
                    <a:pt x="246" y="347"/>
                  </a:cubicBezTo>
                  <a:cubicBezTo>
                    <a:pt x="248" y="347"/>
                    <a:pt x="249" y="346"/>
                    <a:pt x="249" y="346"/>
                  </a:cubicBezTo>
                  <a:cubicBezTo>
                    <a:pt x="251" y="346"/>
                    <a:pt x="249" y="349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6" y="351"/>
                    <a:pt x="250" y="350"/>
                    <a:pt x="250" y="352"/>
                  </a:cubicBezTo>
                  <a:cubicBezTo>
                    <a:pt x="250" y="352"/>
                    <a:pt x="251" y="357"/>
                    <a:pt x="252" y="357"/>
                  </a:cubicBezTo>
                  <a:cubicBezTo>
                    <a:pt x="253" y="358"/>
                    <a:pt x="255" y="357"/>
                    <a:pt x="256" y="358"/>
                  </a:cubicBezTo>
                  <a:cubicBezTo>
                    <a:pt x="257" y="358"/>
                    <a:pt x="256" y="361"/>
                    <a:pt x="260" y="360"/>
                  </a:cubicBezTo>
                  <a:cubicBezTo>
                    <a:pt x="262" y="360"/>
                    <a:pt x="264" y="355"/>
                    <a:pt x="266" y="357"/>
                  </a:cubicBezTo>
                  <a:cubicBezTo>
                    <a:pt x="267" y="358"/>
                    <a:pt x="268" y="360"/>
                    <a:pt x="268" y="361"/>
                  </a:cubicBezTo>
                  <a:cubicBezTo>
                    <a:pt x="268" y="361"/>
                    <a:pt x="269" y="363"/>
                    <a:pt x="269" y="363"/>
                  </a:cubicBezTo>
                  <a:cubicBezTo>
                    <a:pt x="270" y="363"/>
                    <a:pt x="272" y="360"/>
                    <a:pt x="273" y="361"/>
                  </a:cubicBezTo>
                  <a:cubicBezTo>
                    <a:pt x="274" y="362"/>
                    <a:pt x="272" y="366"/>
                    <a:pt x="273" y="365"/>
                  </a:cubicBezTo>
                  <a:cubicBezTo>
                    <a:pt x="272" y="367"/>
                    <a:pt x="268" y="365"/>
                    <a:pt x="268" y="369"/>
                  </a:cubicBezTo>
                  <a:cubicBezTo>
                    <a:pt x="268" y="370"/>
                    <a:pt x="272" y="372"/>
                    <a:pt x="272" y="374"/>
                  </a:cubicBezTo>
                  <a:cubicBezTo>
                    <a:pt x="272" y="373"/>
                    <a:pt x="269" y="377"/>
                    <a:pt x="269" y="377"/>
                  </a:cubicBezTo>
                  <a:cubicBezTo>
                    <a:pt x="269" y="378"/>
                    <a:pt x="275" y="378"/>
                    <a:pt x="275" y="380"/>
                  </a:cubicBezTo>
                  <a:cubicBezTo>
                    <a:pt x="275" y="381"/>
                    <a:pt x="272" y="381"/>
                    <a:pt x="272" y="382"/>
                  </a:cubicBezTo>
                  <a:cubicBezTo>
                    <a:pt x="272" y="384"/>
                    <a:pt x="275" y="384"/>
                    <a:pt x="275" y="386"/>
                  </a:cubicBezTo>
                  <a:cubicBezTo>
                    <a:pt x="275" y="387"/>
                    <a:pt x="270" y="389"/>
                    <a:pt x="268" y="387"/>
                  </a:cubicBezTo>
                  <a:cubicBezTo>
                    <a:pt x="268" y="386"/>
                    <a:pt x="271" y="386"/>
                    <a:pt x="271" y="384"/>
                  </a:cubicBezTo>
                  <a:cubicBezTo>
                    <a:pt x="271" y="384"/>
                    <a:pt x="268" y="380"/>
                    <a:pt x="267" y="380"/>
                  </a:cubicBezTo>
                  <a:cubicBezTo>
                    <a:pt x="266" y="380"/>
                    <a:pt x="264" y="385"/>
                    <a:pt x="263" y="383"/>
                  </a:cubicBezTo>
                  <a:cubicBezTo>
                    <a:pt x="261" y="379"/>
                    <a:pt x="265" y="381"/>
                    <a:pt x="266" y="378"/>
                  </a:cubicBezTo>
                  <a:cubicBezTo>
                    <a:pt x="267" y="376"/>
                    <a:pt x="264" y="376"/>
                    <a:pt x="265" y="375"/>
                  </a:cubicBezTo>
                  <a:cubicBezTo>
                    <a:pt x="265" y="374"/>
                    <a:pt x="268" y="375"/>
                    <a:pt x="268" y="372"/>
                  </a:cubicBezTo>
                  <a:cubicBezTo>
                    <a:pt x="269" y="369"/>
                    <a:pt x="265" y="369"/>
                    <a:pt x="264" y="371"/>
                  </a:cubicBezTo>
                  <a:cubicBezTo>
                    <a:pt x="263" y="372"/>
                    <a:pt x="264" y="373"/>
                    <a:pt x="263" y="372"/>
                  </a:cubicBezTo>
                  <a:cubicBezTo>
                    <a:pt x="262" y="372"/>
                    <a:pt x="263" y="368"/>
                    <a:pt x="264" y="369"/>
                  </a:cubicBezTo>
                  <a:cubicBezTo>
                    <a:pt x="263" y="367"/>
                    <a:pt x="257" y="366"/>
                    <a:pt x="257" y="370"/>
                  </a:cubicBezTo>
                  <a:cubicBezTo>
                    <a:pt x="257" y="371"/>
                    <a:pt x="260" y="370"/>
                    <a:pt x="258" y="372"/>
                  </a:cubicBezTo>
                  <a:cubicBezTo>
                    <a:pt x="258" y="373"/>
                    <a:pt x="254" y="371"/>
                    <a:pt x="253" y="372"/>
                  </a:cubicBezTo>
                  <a:cubicBezTo>
                    <a:pt x="252" y="375"/>
                    <a:pt x="259" y="375"/>
                    <a:pt x="260" y="377"/>
                  </a:cubicBezTo>
                  <a:cubicBezTo>
                    <a:pt x="260" y="377"/>
                    <a:pt x="262" y="386"/>
                    <a:pt x="261" y="387"/>
                  </a:cubicBezTo>
                  <a:cubicBezTo>
                    <a:pt x="258" y="390"/>
                    <a:pt x="253" y="384"/>
                    <a:pt x="252" y="384"/>
                  </a:cubicBezTo>
                  <a:cubicBezTo>
                    <a:pt x="249" y="384"/>
                    <a:pt x="250" y="389"/>
                    <a:pt x="249" y="391"/>
                  </a:cubicBezTo>
                  <a:cubicBezTo>
                    <a:pt x="247" y="393"/>
                    <a:pt x="244" y="391"/>
                    <a:pt x="242" y="391"/>
                  </a:cubicBezTo>
                  <a:cubicBezTo>
                    <a:pt x="241" y="392"/>
                    <a:pt x="238" y="394"/>
                    <a:pt x="238" y="394"/>
                  </a:cubicBezTo>
                  <a:cubicBezTo>
                    <a:pt x="237" y="394"/>
                    <a:pt x="234" y="391"/>
                    <a:pt x="234" y="391"/>
                  </a:cubicBezTo>
                  <a:cubicBezTo>
                    <a:pt x="233" y="390"/>
                    <a:pt x="235" y="389"/>
                    <a:pt x="235" y="388"/>
                  </a:cubicBezTo>
                  <a:cubicBezTo>
                    <a:pt x="235" y="386"/>
                    <a:pt x="229" y="384"/>
                    <a:pt x="228" y="385"/>
                  </a:cubicBezTo>
                  <a:cubicBezTo>
                    <a:pt x="228" y="385"/>
                    <a:pt x="227" y="387"/>
                    <a:pt x="227" y="387"/>
                  </a:cubicBezTo>
                  <a:cubicBezTo>
                    <a:pt x="223" y="386"/>
                    <a:pt x="228" y="381"/>
                    <a:pt x="226" y="381"/>
                  </a:cubicBezTo>
                  <a:cubicBezTo>
                    <a:pt x="224" y="381"/>
                    <a:pt x="221" y="384"/>
                    <a:pt x="222" y="387"/>
                  </a:cubicBezTo>
                  <a:cubicBezTo>
                    <a:pt x="223" y="391"/>
                    <a:pt x="228" y="389"/>
                    <a:pt x="228" y="393"/>
                  </a:cubicBezTo>
                  <a:cubicBezTo>
                    <a:pt x="229" y="394"/>
                    <a:pt x="230" y="393"/>
                    <a:pt x="230" y="394"/>
                  </a:cubicBezTo>
                  <a:cubicBezTo>
                    <a:pt x="229" y="396"/>
                    <a:pt x="227" y="396"/>
                    <a:pt x="226" y="396"/>
                  </a:cubicBezTo>
                  <a:cubicBezTo>
                    <a:pt x="225" y="395"/>
                    <a:pt x="227" y="395"/>
                    <a:pt x="226" y="393"/>
                  </a:cubicBezTo>
                  <a:cubicBezTo>
                    <a:pt x="223" y="386"/>
                    <a:pt x="223" y="398"/>
                    <a:pt x="223" y="398"/>
                  </a:cubicBezTo>
                  <a:cubicBezTo>
                    <a:pt x="223" y="398"/>
                    <a:pt x="220" y="393"/>
                    <a:pt x="220" y="393"/>
                  </a:cubicBezTo>
                  <a:cubicBezTo>
                    <a:pt x="215" y="392"/>
                    <a:pt x="219" y="400"/>
                    <a:pt x="218" y="402"/>
                  </a:cubicBezTo>
                  <a:cubicBezTo>
                    <a:pt x="218" y="401"/>
                    <a:pt x="214" y="401"/>
                    <a:pt x="213" y="401"/>
                  </a:cubicBezTo>
                  <a:cubicBezTo>
                    <a:pt x="213" y="401"/>
                    <a:pt x="212" y="405"/>
                    <a:pt x="212" y="405"/>
                  </a:cubicBezTo>
                  <a:cubicBezTo>
                    <a:pt x="212" y="405"/>
                    <a:pt x="211" y="400"/>
                    <a:pt x="211" y="400"/>
                  </a:cubicBezTo>
                  <a:cubicBezTo>
                    <a:pt x="211" y="399"/>
                    <a:pt x="215" y="399"/>
                    <a:pt x="215" y="397"/>
                  </a:cubicBezTo>
                  <a:cubicBezTo>
                    <a:pt x="216" y="396"/>
                    <a:pt x="213" y="394"/>
                    <a:pt x="213" y="394"/>
                  </a:cubicBezTo>
                  <a:cubicBezTo>
                    <a:pt x="211" y="394"/>
                    <a:pt x="213" y="397"/>
                    <a:pt x="210" y="397"/>
                  </a:cubicBezTo>
                  <a:cubicBezTo>
                    <a:pt x="210" y="397"/>
                    <a:pt x="209" y="396"/>
                    <a:pt x="209" y="396"/>
                  </a:cubicBezTo>
                  <a:cubicBezTo>
                    <a:pt x="209" y="396"/>
                    <a:pt x="215" y="392"/>
                    <a:pt x="212" y="391"/>
                  </a:cubicBezTo>
                  <a:cubicBezTo>
                    <a:pt x="211" y="391"/>
                    <a:pt x="209" y="392"/>
                    <a:pt x="207" y="391"/>
                  </a:cubicBezTo>
                  <a:cubicBezTo>
                    <a:pt x="206" y="391"/>
                    <a:pt x="201" y="387"/>
                    <a:pt x="199" y="388"/>
                  </a:cubicBezTo>
                  <a:cubicBezTo>
                    <a:pt x="196" y="389"/>
                    <a:pt x="199" y="391"/>
                    <a:pt x="199" y="393"/>
                  </a:cubicBezTo>
                  <a:cubicBezTo>
                    <a:pt x="198" y="396"/>
                    <a:pt x="194" y="395"/>
                    <a:pt x="192" y="396"/>
                  </a:cubicBezTo>
                  <a:cubicBezTo>
                    <a:pt x="189" y="397"/>
                    <a:pt x="188" y="398"/>
                    <a:pt x="184" y="395"/>
                  </a:cubicBezTo>
                  <a:cubicBezTo>
                    <a:pt x="183" y="394"/>
                    <a:pt x="183" y="393"/>
                    <a:pt x="181" y="393"/>
                  </a:cubicBezTo>
                  <a:cubicBezTo>
                    <a:pt x="180" y="393"/>
                    <a:pt x="178" y="395"/>
                    <a:pt x="178" y="395"/>
                  </a:cubicBezTo>
                  <a:cubicBezTo>
                    <a:pt x="180" y="396"/>
                    <a:pt x="175" y="389"/>
                    <a:pt x="175" y="388"/>
                  </a:cubicBezTo>
                  <a:cubicBezTo>
                    <a:pt x="175" y="388"/>
                    <a:pt x="185" y="393"/>
                    <a:pt x="183" y="388"/>
                  </a:cubicBezTo>
                  <a:cubicBezTo>
                    <a:pt x="183" y="387"/>
                    <a:pt x="177" y="385"/>
                    <a:pt x="179" y="387"/>
                  </a:cubicBezTo>
                  <a:cubicBezTo>
                    <a:pt x="179" y="387"/>
                    <a:pt x="178" y="386"/>
                    <a:pt x="177" y="385"/>
                  </a:cubicBezTo>
                  <a:cubicBezTo>
                    <a:pt x="177" y="384"/>
                    <a:pt x="178" y="380"/>
                    <a:pt x="175" y="380"/>
                  </a:cubicBezTo>
                  <a:cubicBezTo>
                    <a:pt x="174" y="379"/>
                    <a:pt x="173" y="381"/>
                    <a:pt x="173" y="381"/>
                  </a:cubicBezTo>
                  <a:cubicBezTo>
                    <a:pt x="172" y="381"/>
                    <a:pt x="171" y="378"/>
                    <a:pt x="169" y="377"/>
                  </a:cubicBezTo>
                  <a:cubicBezTo>
                    <a:pt x="167" y="377"/>
                    <a:pt x="163" y="376"/>
                    <a:pt x="162" y="378"/>
                  </a:cubicBezTo>
                  <a:cubicBezTo>
                    <a:pt x="162" y="379"/>
                    <a:pt x="164" y="381"/>
                    <a:pt x="164" y="383"/>
                  </a:cubicBezTo>
                  <a:cubicBezTo>
                    <a:pt x="164" y="388"/>
                    <a:pt x="163" y="381"/>
                    <a:pt x="162" y="384"/>
                  </a:cubicBezTo>
                  <a:cubicBezTo>
                    <a:pt x="161" y="387"/>
                    <a:pt x="167" y="385"/>
                    <a:pt x="168" y="385"/>
                  </a:cubicBezTo>
                  <a:cubicBezTo>
                    <a:pt x="169" y="384"/>
                    <a:pt x="169" y="383"/>
                    <a:pt x="169" y="383"/>
                  </a:cubicBezTo>
                  <a:cubicBezTo>
                    <a:pt x="169" y="383"/>
                    <a:pt x="172" y="384"/>
                    <a:pt x="171" y="386"/>
                  </a:cubicBezTo>
                  <a:cubicBezTo>
                    <a:pt x="170" y="386"/>
                    <a:pt x="169" y="385"/>
                    <a:pt x="168" y="385"/>
                  </a:cubicBezTo>
                  <a:cubicBezTo>
                    <a:pt x="167" y="386"/>
                    <a:pt x="166" y="388"/>
                    <a:pt x="164" y="388"/>
                  </a:cubicBezTo>
                  <a:cubicBezTo>
                    <a:pt x="164" y="388"/>
                    <a:pt x="163" y="388"/>
                    <a:pt x="162" y="388"/>
                  </a:cubicBezTo>
                  <a:cubicBezTo>
                    <a:pt x="159" y="389"/>
                    <a:pt x="158" y="391"/>
                    <a:pt x="159" y="387"/>
                  </a:cubicBezTo>
                  <a:cubicBezTo>
                    <a:pt x="159" y="386"/>
                    <a:pt x="159" y="385"/>
                    <a:pt x="159" y="384"/>
                  </a:cubicBezTo>
                  <a:cubicBezTo>
                    <a:pt x="159" y="384"/>
                    <a:pt x="161" y="384"/>
                    <a:pt x="161" y="383"/>
                  </a:cubicBezTo>
                  <a:cubicBezTo>
                    <a:pt x="162" y="379"/>
                    <a:pt x="158" y="381"/>
                    <a:pt x="158" y="378"/>
                  </a:cubicBezTo>
                  <a:cubicBezTo>
                    <a:pt x="158" y="379"/>
                    <a:pt x="166" y="374"/>
                    <a:pt x="161" y="372"/>
                  </a:cubicBezTo>
                  <a:cubicBezTo>
                    <a:pt x="158" y="370"/>
                    <a:pt x="158" y="376"/>
                    <a:pt x="157" y="376"/>
                  </a:cubicBezTo>
                  <a:cubicBezTo>
                    <a:pt x="157" y="376"/>
                    <a:pt x="153" y="374"/>
                    <a:pt x="151" y="376"/>
                  </a:cubicBezTo>
                  <a:cubicBezTo>
                    <a:pt x="150" y="377"/>
                    <a:pt x="152" y="378"/>
                    <a:pt x="152" y="378"/>
                  </a:cubicBezTo>
                  <a:cubicBezTo>
                    <a:pt x="152" y="380"/>
                    <a:pt x="150" y="381"/>
                    <a:pt x="153" y="382"/>
                  </a:cubicBezTo>
                  <a:cubicBezTo>
                    <a:pt x="157" y="383"/>
                    <a:pt x="155" y="382"/>
                    <a:pt x="154" y="385"/>
                  </a:cubicBezTo>
                  <a:cubicBezTo>
                    <a:pt x="154" y="386"/>
                    <a:pt x="153" y="390"/>
                    <a:pt x="151" y="387"/>
                  </a:cubicBezTo>
                  <a:cubicBezTo>
                    <a:pt x="152" y="388"/>
                    <a:pt x="152" y="381"/>
                    <a:pt x="150" y="385"/>
                  </a:cubicBezTo>
                  <a:cubicBezTo>
                    <a:pt x="150" y="385"/>
                    <a:pt x="150" y="387"/>
                    <a:pt x="150" y="387"/>
                  </a:cubicBezTo>
                  <a:cubicBezTo>
                    <a:pt x="147" y="388"/>
                    <a:pt x="148" y="383"/>
                    <a:pt x="145" y="381"/>
                  </a:cubicBezTo>
                  <a:cubicBezTo>
                    <a:pt x="145" y="382"/>
                    <a:pt x="140" y="382"/>
                    <a:pt x="140" y="381"/>
                  </a:cubicBezTo>
                  <a:cubicBezTo>
                    <a:pt x="140" y="381"/>
                    <a:pt x="147" y="378"/>
                    <a:pt x="143" y="375"/>
                  </a:cubicBezTo>
                  <a:cubicBezTo>
                    <a:pt x="142" y="373"/>
                    <a:pt x="139" y="375"/>
                    <a:pt x="137" y="375"/>
                  </a:cubicBezTo>
                  <a:cubicBezTo>
                    <a:pt x="137" y="375"/>
                    <a:pt x="135" y="374"/>
                    <a:pt x="135" y="374"/>
                  </a:cubicBezTo>
                  <a:cubicBezTo>
                    <a:pt x="133" y="375"/>
                    <a:pt x="134" y="377"/>
                    <a:pt x="133" y="378"/>
                  </a:cubicBezTo>
                  <a:cubicBezTo>
                    <a:pt x="132" y="378"/>
                    <a:pt x="131" y="376"/>
                    <a:pt x="130" y="376"/>
                  </a:cubicBezTo>
                  <a:cubicBezTo>
                    <a:pt x="129" y="377"/>
                    <a:pt x="129" y="379"/>
                    <a:pt x="129" y="380"/>
                  </a:cubicBezTo>
                  <a:cubicBezTo>
                    <a:pt x="125" y="380"/>
                    <a:pt x="126" y="375"/>
                    <a:pt x="124" y="375"/>
                  </a:cubicBezTo>
                  <a:cubicBezTo>
                    <a:pt x="122" y="374"/>
                    <a:pt x="120" y="377"/>
                    <a:pt x="121" y="381"/>
                  </a:cubicBezTo>
                  <a:cubicBezTo>
                    <a:pt x="121" y="383"/>
                    <a:pt x="124" y="385"/>
                    <a:pt x="121" y="386"/>
                  </a:cubicBezTo>
                  <a:cubicBezTo>
                    <a:pt x="119" y="386"/>
                    <a:pt x="117" y="389"/>
                    <a:pt x="114" y="388"/>
                  </a:cubicBezTo>
                  <a:cubicBezTo>
                    <a:pt x="112" y="387"/>
                    <a:pt x="111" y="383"/>
                    <a:pt x="109" y="382"/>
                  </a:cubicBezTo>
                  <a:cubicBezTo>
                    <a:pt x="108" y="382"/>
                    <a:pt x="108" y="383"/>
                    <a:pt x="107" y="383"/>
                  </a:cubicBezTo>
                  <a:cubicBezTo>
                    <a:pt x="106" y="383"/>
                    <a:pt x="95" y="382"/>
                    <a:pt x="103" y="385"/>
                  </a:cubicBezTo>
                  <a:cubicBezTo>
                    <a:pt x="105" y="386"/>
                    <a:pt x="105" y="387"/>
                    <a:pt x="103" y="388"/>
                  </a:cubicBezTo>
                  <a:cubicBezTo>
                    <a:pt x="101" y="388"/>
                    <a:pt x="94" y="384"/>
                    <a:pt x="94" y="388"/>
                  </a:cubicBezTo>
                  <a:cubicBezTo>
                    <a:pt x="94" y="389"/>
                    <a:pt x="96" y="391"/>
                    <a:pt x="98" y="392"/>
                  </a:cubicBezTo>
                  <a:cubicBezTo>
                    <a:pt x="98" y="391"/>
                    <a:pt x="101" y="391"/>
                    <a:pt x="101" y="392"/>
                  </a:cubicBezTo>
                  <a:cubicBezTo>
                    <a:pt x="102" y="392"/>
                    <a:pt x="99" y="395"/>
                    <a:pt x="102" y="396"/>
                  </a:cubicBezTo>
                  <a:cubicBezTo>
                    <a:pt x="104" y="397"/>
                    <a:pt x="104" y="394"/>
                    <a:pt x="105" y="396"/>
                  </a:cubicBezTo>
                  <a:cubicBezTo>
                    <a:pt x="106" y="396"/>
                    <a:pt x="105" y="399"/>
                    <a:pt x="104" y="399"/>
                  </a:cubicBezTo>
                  <a:cubicBezTo>
                    <a:pt x="103" y="400"/>
                    <a:pt x="98" y="394"/>
                    <a:pt x="97" y="394"/>
                  </a:cubicBezTo>
                  <a:cubicBezTo>
                    <a:pt x="94" y="394"/>
                    <a:pt x="94" y="399"/>
                    <a:pt x="92" y="397"/>
                  </a:cubicBezTo>
                  <a:cubicBezTo>
                    <a:pt x="92" y="397"/>
                    <a:pt x="92" y="394"/>
                    <a:pt x="92" y="395"/>
                  </a:cubicBezTo>
                  <a:cubicBezTo>
                    <a:pt x="92" y="394"/>
                    <a:pt x="89" y="392"/>
                    <a:pt x="88" y="395"/>
                  </a:cubicBezTo>
                  <a:cubicBezTo>
                    <a:pt x="91" y="388"/>
                    <a:pt x="87" y="397"/>
                    <a:pt x="87" y="397"/>
                  </a:cubicBezTo>
                  <a:cubicBezTo>
                    <a:pt x="85" y="397"/>
                    <a:pt x="86" y="394"/>
                    <a:pt x="88" y="392"/>
                  </a:cubicBezTo>
                  <a:cubicBezTo>
                    <a:pt x="89" y="391"/>
                    <a:pt x="92" y="392"/>
                    <a:pt x="92" y="391"/>
                  </a:cubicBezTo>
                  <a:cubicBezTo>
                    <a:pt x="93" y="389"/>
                    <a:pt x="91" y="388"/>
                    <a:pt x="92" y="388"/>
                  </a:cubicBezTo>
                  <a:cubicBezTo>
                    <a:pt x="92" y="387"/>
                    <a:pt x="98" y="385"/>
                    <a:pt x="94" y="382"/>
                  </a:cubicBezTo>
                  <a:cubicBezTo>
                    <a:pt x="93" y="382"/>
                    <a:pt x="91" y="382"/>
                    <a:pt x="90" y="382"/>
                  </a:cubicBezTo>
                  <a:cubicBezTo>
                    <a:pt x="88" y="382"/>
                    <a:pt x="83" y="381"/>
                    <a:pt x="87" y="384"/>
                  </a:cubicBezTo>
                  <a:cubicBezTo>
                    <a:pt x="88" y="384"/>
                    <a:pt x="90" y="383"/>
                    <a:pt x="89" y="385"/>
                  </a:cubicBezTo>
                  <a:cubicBezTo>
                    <a:pt x="89" y="385"/>
                    <a:pt x="82" y="383"/>
                    <a:pt x="81" y="384"/>
                  </a:cubicBezTo>
                  <a:cubicBezTo>
                    <a:pt x="81" y="384"/>
                    <a:pt x="81" y="386"/>
                    <a:pt x="81" y="386"/>
                  </a:cubicBezTo>
                  <a:cubicBezTo>
                    <a:pt x="78" y="386"/>
                    <a:pt x="74" y="385"/>
                    <a:pt x="73" y="385"/>
                  </a:cubicBezTo>
                  <a:cubicBezTo>
                    <a:pt x="71" y="386"/>
                    <a:pt x="71" y="389"/>
                    <a:pt x="71" y="391"/>
                  </a:cubicBezTo>
                  <a:cubicBezTo>
                    <a:pt x="72" y="392"/>
                    <a:pt x="74" y="392"/>
                    <a:pt x="73" y="393"/>
                  </a:cubicBezTo>
                  <a:cubicBezTo>
                    <a:pt x="72" y="394"/>
                    <a:pt x="69" y="391"/>
                    <a:pt x="68" y="391"/>
                  </a:cubicBezTo>
                  <a:cubicBezTo>
                    <a:pt x="68" y="391"/>
                    <a:pt x="63" y="393"/>
                    <a:pt x="63" y="393"/>
                  </a:cubicBezTo>
                  <a:cubicBezTo>
                    <a:pt x="62" y="395"/>
                    <a:pt x="66" y="398"/>
                    <a:pt x="67" y="398"/>
                  </a:cubicBezTo>
                  <a:cubicBezTo>
                    <a:pt x="70" y="399"/>
                    <a:pt x="70" y="396"/>
                    <a:pt x="70" y="399"/>
                  </a:cubicBezTo>
                  <a:cubicBezTo>
                    <a:pt x="69" y="400"/>
                    <a:pt x="71" y="402"/>
                    <a:pt x="71" y="402"/>
                  </a:cubicBezTo>
                  <a:cubicBezTo>
                    <a:pt x="70" y="403"/>
                    <a:pt x="65" y="401"/>
                    <a:pt x="67" y="401"/>
                  </a:cubicBezTo>
                  <a:cubicBezTo>
                    <a:pt x="66" y="401"/>
                    <a:pt x="62" y="399"/>
                    <a:pt x="62" y="398"/>
                  </a:cubicBezTo>
                  <a:cubicBezTo>
                    <a:pt x="61" y="398"/>
                    <a:pt x="63" y="395"/>
                    <a:pt x="61" y="395"/>
                  </a:cubicBezTo>
                  <a:cubicBezTo>
                    <a:pt x="56" y="394"/>
                    <a:pt x="61" y="402"/>
                    <a:pt x="60" y="403"/>
                  </a:cubicBezTo>
                  <a:cubicBezTo>
                    <a:pt x="59" y="404"/>
                    <a:pt x="58" y="400"/>
                    <a:pt x="59" y="401"/>
                  </a:cubicBezTo>
                  <a:cubicBezTo>
                    <a:pt x="57" y="399"/>
                    <a:pt x="54" y="399"/>
                    <a:pt x="53" y="398"/>
                  </a:cubicBezTo>
                  <a:cubicBezTo>
                    <a:pt x="53" y="396"/>
                    <a:pt x="54" y="393"/>
                    <a:pt x="55" y="393"/>
                  </a:cubicBezTo>
                  <a:cubicBezTo>
                    <a:pt x="56" y="392"/>
                    <a:pt x="57" y="394"/>
                    <a:pt x="59" y="393"/>
                  </a:cubicBezTo>
                  <a:cubicBezTo>
                    <a:pt x="60" y="392"/>
                    <a:pt x="60" y="390"/>
                    <a:pt x="62" y="388"/>
                  </a:cubicBezTo>
                  <a:cubicBezTo>
                    <a:pt x="63" y="388"/>
                    <a:pt x="69" y="387"/>
                    <a:pt x="67" y="386"/>
                  </a:cubicBezTo>
                  <a:cubicBezTo>
                    <a:pt x="66" y="386"/>
                    <a:pt x="65" y="386"/>
                    <a:pt x="65" y="386"/>
                  </a:cubicBezTo>
                  <a:cubicBezTo>
                    <a:pt x="62" y="385"/>
                    <a:pt x="62" y="383"/>
                    <a:pt x="59" y="386"/>
                  </a:cubicBezTo>
                  <a:cubicBezTo>
                    <a:pt x="58" y="387"/>
                    <a:pt x="56" y="391"/>
                    <a:pt x="56" y="387"/>
                  </a:cubicBezTo>
                  <a:cubicBezTo>
                    <a:pt x="56" y="383"/>
                    <a:pt x="63" y="382"/>
                    <a:pt x="62" y="377"/>
                  </a:cubicBezTo>
                  <a:cubicBezTo>
                    <a:pt x="62" y="376"/>
                    <a:pt x="60" y="375"/>
                    <a:pt x="59" y="375"/>
                  </a:cubicBezTo>
                  <a:cubicBezTo>
                    <a:pt x="59" y="374"/>
                    <a:pt x="61" y="370"/>
                    <a:pt x="58" y="370"/>
                  </a:cubicBezTo>
                  <a:cubicBezTo>
                    <a:pt x="53" y="371"/>
                    <a:pt x="57" y="377"/>
                    <a:pt x="57" y="377"/>
                  </a:cubicBezTo>
                  <a:cubicBezTo>
                    <a:pt x="56" y="378"/>
                    <a:pt x="50" y="378"/>
                    <a:pt x="46" y="379"/>
                  </a:cubicBezTo>
                  <a:cubicBezTo>
                    <a:pt x="43" y="379"/>
                    <a:pt x="41" y="381"/>
                    <a:pt x="40" y="381"/>
                  </a:cubicBezTo>
                  <a:cubicBezTo>
                    <a:pt x="39" y="381"/>
                    <a:pt x="38" y="379"/>
                    <a:pt x="37" y="380"/>
                  </a:cubicBezTo>
                  <a:cubicBezTo>
                    <a:pt x="36" y="380"/>
                    <a:pt x="36" y="382"/>
                    <a:pt x="36" y="382"/>
                  </a:cubicBezTo>
                  <a:cubicBezTo>
                    <a:pt x="35" y="383"/>
                    <a:pt x="36" y="381"/>
                    <a:pt x="34" y="381"/>
                  </a:cubicBezTo>
                  <a:cubicBezTo>
                    <a:pt x="34" y="381"/>
                    <a:pt x="28" y="384"/>
                    <a:pt x="29" y="381"/>
                  </a:cubicBezTo>
                  <a:cubicBezTo>
                    <a:pt x="29" y="381"/>
                    <a:pt x="37" y="380"/>
                    <a:pt x="31" y="381"/>
                  </a:cubicBezTo>
                  <a:cubicBezTo>
                    <a:pt x="31" y="381"/>
                    <a:pt x="35" y="378"/>
                    <a:pt x="36" y="378"/>
                  </a:cubicBezTo>
                  <a:cubicBezTo>
                    <a:pt x="36" y="377"/>
                    <a:pt x="30" y="374"/>
                    <a:pt x="33" y="372"/>
                  </a:cubicBezTo>
                  <a:cubicBezTo>
                    <a:pt x="33" y="371"/>
                    <a:pt x="37" y="374"/>
                    <a:pt x="38" y="371"/>
                  </a:cubicBezTo>
                  <a:cubicBezTo>
                    <a:pt x="38" y="369"/>
                    <a:pt x="35" y="368"/>
                    <a:pt x="36" y="367"/>
                  </a:cubicBezTo>
                  <a:cubicBezTo>
                    <a:pt x="36" y="367"/>
                    <a:pt x="48" y="366"/>
                    <a:pt x="42" y="363"/>
                  </a:cubicBezTo>
                  <a:cubicBezTo>
                    <a:pt x="42" y="364"/>
                    <a:pt x="36" y="363"/>
                    <a:pt x="39" y="361"/>
                  </a:cubicBezTo>
                  <a:cubicBezTo>
                    <a:pt x="39" y="360"/>
                    <a:pt x="43" y="365"/>
                    <a:pt x="45" y="361"/>
                  </a:cubicBezTo>
                  <a:cubicBezTo>
                    <a:pt x="46" y="359"/>
                    <a:pt x="45" y="355"/>
                    <a:pt x="47" y="355"/>
                  </a:cubicBezTo>
                  <a:cubicBezTo>
                    <a:pt x="48" y="355"/>
                    <a:pt x="53" y="358"/>
                    <a:pt x="54" y="360"/>
                  </a:cubicBezTo>
                  <a:cubicBezTo>
                    <a:pt x="55" y="362"/>
                    <a:pt x="54" y="368"/>
                    <a:pt x="60" y="367"/>
                  </a:cubicBezTo>
                  <a:cubicBezTo>
                    <a:pt x="61" y="367"/>
                    <a:pt x="63" y="366"/>
                    <a:pt x="63" y="365"/>
                  </a:cubicBezTo>
                  <a:cubicBezTo>
                    <a:pt x="63" y="365"/>
                    <a:pt x="64" y="362"/>
                    <a:pt x="64" y="362"/>
                  </a:cubicBezTo>
                  <a:cubicBezTo>
                    <a:pt x="66" y="361"/>
                    <a:pt x="69" y="371"/>
                    <a:pt x="71" y="365"/>
                  </a:cubicBezTo>
                  <a:cubicBezTo>
                    <a:pt x="71" y="364"/>
                    <a:pt x="68" y="356"/>
                    <a:pt x="66" y="357"/>
                  </a:cubicBezTo>
                  <a:cubicBezTo>
                    <a:pt x="65" y="357"/>
                    <a:pt x="66" y="360"/>
                    <a:pt x="64" y="360"/>
                  </a:cubicBezTo>
                  <a:cubicBezTo>
                    <a:pt x="62" y="360"/>
                    <a:pt x="61" y="355"/>
                    <a:pt x="62" y="354"/>
                  </a:cubicBezTo>
                  <a:cubicBezTo>
                    <a:pt x="62" y="353"/>
                    <a:pt x="66" y="354"/>
                    <a:pt x="67" y="353"/>
                  </a:cubicBezTo>
                  <a:cubicBezTo>
                    <a:pt x="68" y="351"/>
                    <a:pt x="67" y="347"/>
                    <a:pt x="68" y="346"/>
                  </a:cubicBezTo>
                  <a:cubicBezTo>
                    <a:pt x="69" y="346"/>
                    <a:pt x="71" y="348"/>
                    <a:pt x="72" y="346"/>
                  </a:cubicBezTo>
                  <a:cubicBezTo>
                    <a:pt x="62" y="361"/>
                    <a:pt x="76" y="342"/>
                    <a:pt x="71" y="343"/>
                  </a:cubicBezTo>
                  <a:cubicBezTo>
                    <a:pt x="72" y="343"/>
                    <a:pt x="75" y="349"/>
                    <a:pt x="77" y="346"/>
                  </a:cubicBezTo>
                  <a:cubicBezTo>
                    <a:pt x="77" y="345"/>
                    <a:pt x="77" y="344"/>
                    <a:pt x="79" y="345"/>
                  </a:cubicBezTo>
                  <a:cubicBezTo>
                    <a:pt x="80" y="346"/>
                    <a:pt x="79" y="346"/>
                    <a:pt x="80" y="347"/>
                  </a:cubicBezTo>
                  <a:cubicBezTo>
                    <a:pt x="81" y="348"/>
                    <a:pt x="83" y="348"/>
                    <a:pt x="83" y="348"/>
                  </a:cubicBezTo>
                  <a:cubicBezTo>
                    <a:pt x="83" y="348"/>
                    <a:pt x="86" y="354"/>
                    <a:pt x="88" y="351"/>
                  </a:cubicBezTo>
                  <a:cubicBezTo>
                    <a:pt x="90" y="348"/>
                    <a:pt x="83" y="346"/>
                    <a:pt x="84" y="344"/>
                  </a:cubicBezTo>
                  <a:cubicBezTo>
                    <a:pt x="85" y="343"/>
                    <a:pt x="87" y="347"/>
                    <a:pt x="89" y="345"/>
                  </a:cubicBezTo>
                  <a:cubicBezTo>
                    <a:pt x="89" y="345"/>
                    <a:pt x="88" y="338"/>
                    <a:pt x="89" y="340"/>
                  </a:cubicBezTo>
                  <a:cubicBezTo>
                    <a:pt x="89" y="340"/>
                    <a:pt x="84" y="337"/>
                    <a:pt x="86" y="335"/>
                  </a:cubicBezTo>
                  <a:cubicBezTo>
                    <a:pt x="88" y="334"/>
                    <a:pt x="94" y="342"/>
                    <a:pt x="94" y="343"/>
                  </a:cubicBezTo>
                  <a:cubicBezTo>
                    <a:pt x="95" y="347"/>
                    <a:pt x="92" y="346"/>
                    <a:pt x="91" y="348"/>
                  </a:cubicBezTo>
                  <a:cubicBezTo>
                    <a:pt x="91" y="350"/>
                    <a:pt x="93" y="351"/>
                    <a:pt x="94" y="352"/>
                  </a:cubicBezTo>
                  <a:cubicBezTo>
                    <a:pt x="94" y="354"/>
                    <a:pt x="93" y="354"/>
                    <a:pt x="94" y="355"/>
                  </a:cubicBezTo>
                  <a:cubicBezTo>
                    <a:pt x="94" y="357"/>
                    <a:pt x="95" y="354"/>
                    <a:pt x="96" y="355"/>
                  </a:cubicBezTo>
                  <a:cubicBezTo>
                    <a:pt x="97" y="356"/>
                    <a:pt x="96" y="359"/>
                    <a:pt x="99" y="358"/>
                  </a:cubicBezTo>
                  <a:cubicBezTo>
                    <a:pt x="102" y="356"/>
                    <a:pt x="99" y="360"/>
                    <a:pt x="100" y="361"/>
                  </a:cubicBezTo>
                  <a:cubicBezTo>
                    <a:pt x="100" y="362"/>
                    <a:pt x="103" y="365"/>
                    <a:pt x="100" y="366"/>
                  </a:cubicBezTo>
                  <a:cubicBezTo>
                    <a:pt x="98" y="367"/>
                    <a:pt x="98" y="364"/>
                    <a:pt x="97" y="364"/>
                  </a:cubicBezTo>
                  <a:cubicBezTo>
                    <a:pt x="96" y="363"/>
                    <a:pt x="95" y="366"/>
                    <a:pt x="93" y="366"/>
                  </a:cubicBezTo>
                  <a:cubicBezTo>
                    <a:pt x="91" y="366"/>
                    <a:pt x="91" y="363"/>
                    <a:pt x="89" y="363"/>
                  </a:cubicBezTo>
                  <a:cubicBezTo>
                    <a:pt x="86" y="363"/>
                    <a:pt x="88" y="365"/>
                    <a:pt x="87" y="368"/>
                  </a:cubicBezTo>
                  <a:close/>
                  <a:moveTo>
                    <a:pt x="228" y="383"/>
                  </a:moveTo>
                  <a:cubicBezTo>
                    <a:pt x="227" y="382"/>
                    <a:pt x="226" y="384"/>
                    <a:pt x="226" y="384"/>
                  </a:cubicBezTo>
                  <a:cubicBezTo>
                    <a:pt x="225" y="386"/>
                    <a:pt x="230" y="385"/>
                    <a:pt x="228" y="383"/>
                  </a:cubicBezTo>
                  <a:close/>
                  <a:moveTo>
                    <a:pt x="70" y="349"/>
                  </a:moveTo>
                  <a:cubicBezTo>
                    <a:pt x="68" y="350"/>
                    <a:pt x="68" y="357"/>
                    <a:pt x="68" y="358"/>
                  </a:cubicBezTo>
                  <a:cubicBezTo>
                    <a:pt x="74" y="363"/>
                    <a:pt x="75" y="346"/>
                    <a:pt x="70" y="349"/>
                  </a:cubicBezTo>
                  <a:close/>
                  <a:moveTo>
                    <a:pt x="259" y="365"/>
                  </a:moveTo>
                  <a:cubicBezTo>
                    <a:pt x="259" y="366"/>
                    <a:pt x="266" y="369"/>
                    <a:pt x="266" y="365"/>
                  </a:cubicBezTo>
                  <a:cubicBezTo>
                    <a:pt x="265" y="361"/>
                    <a:pt x="259" y="362"/>
                    <a:pt x="259" y="365"/>
                  </a:cubicBezTo>
                  <a:close/>
                  <a:moveTo>
                    <a:pt x="252" y="376"/>
                  </a:moveTo>
                  <a:cubicBezTo>
                    <a:pt x="251" y="375"/>
                    <a:pt x="252" y="373"/>
                    <a:pt x="250" y="372"/>
                  </a:cubicBezTo>
                  <a:cubicBezTo>
                    <a:pt x="248" y="372"/>
                    <a:pt x="246" y="376"/>
                    <a:pt x="247" y="377"/>
                  </a:cubicBezTo>
                  <a:cubicBezTo>
                    <a:pt x="247" y="378"/>
                    <a:pt x="249" y="377"/>
                    <a:pt x="250" y="379"/>
                  </a:cubicBezTo>
                  <a:cubicBezTo>
                    <a:pt x="250" y="380"/>
                    <a:pt x="249" y="381"/>
                    <a:pt x="250" y="381"/>
                  </a:cubicBezTo>
                  <a:cubicBezTo>
                    <a:pt x="253" y="383"/>
                    <a:pt x="256" y="380"/>
                    <a:pt x="256" y="379"/>
                  </a:cubicBezTo>
                  <a:cubicBezTo>
                    <a:pt x="255" y="376"/>
                    <a:pt x="253" y="378"/>
                    <a:pt x="252" y="376"/>
                  </a:cubicBezTo>
                  <a:close/>
                  <a:moveTo>
                    <a:pt x="243" y="372"/>
                  </a:moveTo>
                  <a:cubicBezTo>
                    <a:pt x="243" y="376"/>
                    <a:pt x="250" y="373"/>
                    <a:pt x="248" y="371"/>
                  </a:cubicBezTo>
                  <a:cubicBezTo>
                    <a:pt x="246" y="369"/>
                    <a:pt x="243" y="371"/>
                    <a:pt x="243" y="372"/>
                  </a:cubicBezTo>
                  <a:close/>
                  <a:moveTo>
                    <a:pt x="242" y="378"/>
                  </a:moveTo>
                  <a:cubicBezTo>
                    <a:pt x="241" y="381"/>
                    <a:pt x="248" y="382"/>
                    <a:pt x="247" y="379"/>
                  </a:cubicBezTo>
                  <a:cubicBezTo>
                    <a:pt x="246" y="375"/>
                    <a:pt x="243" y="376"/>
                    <a:pt x="242" y="378"/>
                  </a:cubicBezTo>
                  <a:close/>
                  <a:moveTo>
                    <a:pt x="238" y="389"/>
                  </a:moveTo>
                  <a:cubicBezTo>
                    <a:pt x="239" y="388"/>
                    <a:pt x="239" y="387"/>
                    <a:pt x="239" y="386"/>
                  </a:cubicBezTo>
                  <a:cubicBezTo>
                    <a:pt x="235" y="383"/>
                    <a:pt x="235" y="391"/>
                    <a:pt x="238" y="389"/>
                  </a:cubicBezTo>
                  <a:close/>
                  <a:moveTo>
                    <a:pt x="236" y="364"/>
                  </a:moveTo>
                  <a:cubicBezTo>
                    <a:pt x="236" y="364"/>
                    <a:pt x="239" y="362"/>
                    <a:pt x="239" y="361"/>
                  </a:cubicBezTo>
                  <a:cubicBezTo>
                    <a:pt x="239" y="361"/>
                    <a:pt x="239" y="361"/>
                    <a:pt x="239" y="361"/>
                  </a:cubicBezTo>
                  <a:cubicBezTo>
                    <a:pt x="237" y="358"/>
                    <a:pt x="231" y="363"/>
                    <a:pt x="236" y="364"/>
                  </a:cubicBezTo>
                  <a:close/>
                  <a:moveTo>
                    <a:pt x="233" y="376"/>
                  </a:moveTo>
                  <a:cubicBezTo>
                    <a:pt x="234" y="377"/>
                    <a:pt x="236" y="376"/>
                    <a:pt x="235" y="375"/>
                  </a:cubicBezTo>
                  <a:cubicBezTo>
                    <a:pt x="234" y="375"/>
                    <a:pt x="233" y="376"/>
                    <a:pt x="233" y="376"/>
                  </a:cubicBezTo>
                  <a:close/>
                  <a:moveTo>
                    <a:pt x="229" y="365"/>
                  </a:moveTo>
                  <a:cubicBezTo>
                    <a:pt x="229" y="365"/>
                    <a:pt x="230" y="367"/>
                    <a:pt x="230" y="367"/>
                  </a:cubicBezTo>
                  <a:cubicBezTo>
                    <a:pt x="231" y="369"/>
                    <a:pt x="227" y="366"/>
                    <a:pt x="228" y="366"/>
                  </a:cubicBezTo>
                  <a:cubicBezTo>
                    <a:pt x="227" y="367"/>
                    <a:pt x="228" y="372"/>
                    <a:pt x="230" y="372"/>
                  </a:cubicBezTo>
                  <a:cubicBezTo>
                    <a:pt x="232" y="372"/>
                    <a:pt x="234" y="368"/>
                    <a:pt x="233" y="367"/>
                  </a:cubicBezTo>
                  <a:cubicBezTo>
                    <a:pt x="233" y="366"/>
                    <a:pt x="232" y="367"/>
                    <a:pt x="230" y="366"/>
                  </a:cubicBezTo>
                  <a:cubicBezTo>
                    <a:pt x="230" y="366"/>
                    <a:pt x="231" y="364"/>
                    <a:pt x="229" y="365"/>
                  </a:cubicBezTo>
                  <a:close/>
                  <a:moveTo>
                    <a:pt x="222" y="374"/>
                  </a:moveTo>
                  <a:cubicBezTo>
                    <a:pt x="224" y="374"/>
                    <a:pt x="223" y="372"/>
                    <a:pt x="223" y="371"/>
                  </a:cubicBezTo>
                  <a:cubicBezTo>
                    <a:pt x="222" y="366"/>
                    <a:pt x="217" y="373"/>
                    <a:pt x="222" y="374"/>
                  </a:cubicBezTo>
                  <a:close/>
                  <a:moveTo>
                    <a:pt x="216" y="391"/>
                  </a:moveTo>
                  <a:cubicBezTo>
                    <a:pt x="217" y="393"/>
                    <a:pt x="222" y="394"/>
                    <a:pt x="221" y="390"/>
                  </a:cubicBezTo>
                  <a:cubicBezTo>
                    <a:pt x="220" y="387"/>
                    <a:pt x="216" y="388"/>
                    <a:pt x="216" y="391"/>
                  </a:cubicBezTo>
                  <a:close/>
                  <a:moveTo>
                    <a:pt x="218" y="359"/>
                  </a:moveTo>
                  <a:cubicBezTo>
                    <a:pt x="218" y="359"/>
                    <a:pt x="224" y="359"/>
                    <a:pt x="223" y="358"/>
                  </a:cubicBezTo>
                  <a:cubicBezTo>
                    <a:pt x="221" y="357"/>
                    <a:pt x="218" y="357"/>
                    <a:pt x="218" y="359"/>
                  </a:cubicBezTo>
                  <a:close/>
                  <a:moveTo>
                    <a:pt x="219" y="385"/>
                  </a:moveTo>
                  <a:cubicBezTo>
                    <a:pt x="216" y="386"/>
                    <a:pt x="221" y="388"/>
                    <a:pt x="220" y="386"/>
                  </a:cubicBezTo>
                  <a:cubicBezTo>
                    <a:pt x="220" y="385"/>
                    <a:pt x="219" y="385"/>
                    <a:pt x="219" y="385"/>
                  </a:cubicBezTo>
                  <a:close/>
                  <a:moveTo>
                    <a:pt x="214" y="373"/>
                  </a:moveTo>
                  <a:cubicBezTo>
                    <a:pt x="213" y="376"/>
                    <a:pt x="220" y="377"/>
                    <a:pt x="218" y="373"/>
                  </a:cubicBezTo>
                  <a:cubicBezTo>
                    <a:pt x="218" y="372"/>
                    <a:pt x="215" y="371"/>
                    <a:pt x="214" y="373"/>
                  </a:cubicBezTo>
                  <a:close/>
                  <a:moveTo>
                    <a:pt x="215" y="369"/>
                  </a:moveTo>
                  <a:cubicBezTo>
                    <a:pt x="216" y="371"/>
                    <a:pt x="218" y="370"/>
                    <a:pt x="218" y="368"/>
                  </a:cubicBezTo>
                  <a:cubicBezTo>
                    <a:pt x="217" y="365"/>
                    <a:pt x="214" y="368"/>
                    <a:pt x="215" y="369"/>
                  </a:cubicBezTo>
                  <a:close/>
                  <a:moveTo>
                    <a:pt x="213" y="365"/>
                  </a:moveTo>
                  <a:cubicBezTo>
                    <a:pt x="215" y="367"/>
                    <a:pt x="216" y="364"/>
                    <a:pt x="216" y="364"/>
                  </a:cubicBezTo>
                  <a:cubicBezTo>
                    <a:pt x="215" y="361"/>
                    <a:pt x="212" y="365"/>
                    <a:pt x="213" y="365"/>
                  </a:cubicBezTo>
                  <a:close/>
                  <a:moveTo>
                    <a:pt x="210" y="388"/>
                  </a:moveTo>
                  <a:cubicBezTo>
                    <a:pt x="212" y="390"/>
                    <a:pt x="215" y="386"/>
                    <a:pt x="214" y="384"/>
                  </a:cubicBezTo>
                  <a:cubicBezTo>
                    <a:pt x="212" y="381"/>
                    <a:pt x="208" y="387"/>
                    <a:pt x="210" y="388"/>
                  </a:cubicBezTo>
                  <a:close/>
                  <a:moveTo>
                    <a:pt x="206" y="386"/>
                  </a:moveTo>
                  <a:cubicBezTo>
                    <a:pt x="204" y="385"/>
                    <a:pt x="204" y="378"/>
                    <a:pt x="200" y="379"/>
                  </a:cubicBezTo>
                  <a:cubicBezTo>
                    <a:pt x="201" y="379"/>
                    <a:pt x="197" y="385"/>
                    <a:pt x="196" y="384"/>
                  </a:cubicBezTo>
                  <a:cubicBezTo>
                    <a:pt x="197" y="385"/>
                    <a:pt x="207" y="389"/>
                    <a:pt x="207" y="386"/>
                  </a:cubicBezTo>
                  <a:cubicBezTo>
                    <a:pt x="207" y="385"/>
                    <a:pt x="207" y="386"/>
                    <a:pt x="206" y="386"/>
                  </a:cubicBezTo>
                  <a:close/>
                  <a:moveTo>
                    <a:pt x="208" y="330"/>
                  </a:moveTo>
                  <a:cubicBezTo>
                    <a:pt x="205" y="329"/>
                    <a:pt x="202" y="332"/>
                    <a:pt x="203" y="334"/>
                  </a:cubicBezTo>
                  <a:cubicBezTo>
                    <a:pt x="203" y="334"/>
                    <a:pt x="208" y="336"/>
                    <a:pt x="209" y="336"/>
                  </a:cubicBezTo>
                  <a:cubicBezTo>
                    <a:pt x="210" y="335"/>
                    <a:pt x="210" y="334"/>
                    <a:pt x="210" y="333"/>
                  </a:cubicBezTo>
                  <a:cubicBezTo>
                    <a:pt x="210" y="332"/>
                    <a:pt x="208" y="330"/>
                    <a:pt x="208" y="330"/>
                  </a:cubicBezTo>
                  <a:close/>
                  <a:moveTo>
                    <a:pt x="201" y="352"/>
                  </a:moveTo>
                  <a:cubicBezTo>
                    <a:pt x="199" y="352"/>
                    <a:pt x="197" y="353"/>
                    <a:pt x="196" y="353"/>
                  </a:cubicBezTo>
                  <a:cubicBezTo>
                    <a:pt x="196" y="352"/>
                    <a:pt x="195" y="350"/>
                    <a:pt x="194" y="349"/>
                  </a:cubicBezTo>
                  <a:cubicBezTo>
                    <a:pt x="193" y="348"/>
                    <a:pt x="192" y="350"/>
                    <a:pt x="191" y="348"/>
                  </a:cubicBezTo>
                  <a:cubicBezTo>
                    <a:pt x="191" y="347"/>
                    <a:pt x="195" y="343"/>
                    <a:pt x="191" y="343"/>
                  </a:cubicBezTo>
                  <a:cubicBezTo>
                    <a:pt x="185" y="341"/>
                    <a:pt x="190" y="347"/>
                    <a:pt x="190" y="350"/>
                  </a:cubicBezTo>
                  <a:cubicBezTo>
                    <a:pt x="191" y="355"/>
                    <a:pt x="194" y="354"/>
                    <a:pt x="199" y="355"/>
                  </a:cubicBezTo>
                  <a:cubicBezTo>
                    <a:pt x="202" y="356"/>
                    <a:pt x="204" y="359"/>
                    <a:pt x="205" y="359"/>
                  </a:cubicBezTo>
                  <a:cubicBezTo>
                    <a:pt x="206" y="358"/>
                    <a:pt x="206" y="356"/>
                    <a:pt x="206" y="355"/>
                  </a:cubicBezTo>
                  <a:cubicBezTo>
                    <a:pt x="205" y="354"/>
                    <a:pt x="202" y="352"/>
                    <a:pt x="201" y="352"/>
                  </a:cubicBezTo>
                  <a:close/>
                  <a:moveTo>
                    <a:pt x="201" y="338"/>
                  </a:moveTo>
                  <a:cubicBezTo>
                    <a:pt x="201" y="338"/>
                    <a:pt x="199" y="337"/>
                    <a:pt x="199" y="337"/>
                  </a:cubicBezTo>
                  <a:cubicBezTo>
                    <a:pt x="192" y="336"/>
                    <a:pt x="200" y="348"/>
                    <a:pt x="203" y="342"/>
                  </a:cubicBezTo>
                  <a:cubicBezTo>
                    <a:pt x="203" y="342"/>
                    <a:pt x="203" y="341"/>
                    <a:pt x="203" y="341"/>
                  </a:cubicBezTo>
                  <a:cubicBezTo>
                    <a:pt x="203" y="340"/>
                    <a:pt x="204" y="341"/>
                    <a:pt x="205" y="340"/>
                  </a:cubicBezTo>
                  <a:cubicBezTo>
                    <a:pt x="204" y="341"/>
                    <a:pt x="205" y="338"/>
                    <a:pt x="205" y="337"/>
                  </a:cubicBezTo>
                  <a:cubicBezTo>
                    <a:pt x="203" y="333"/>
                    <a:pt x="202" y="338"/>
                    <a:pt x="201" y="338"/>
                  </a:cubicBezTo>
                  <a:close/>
                  <a:moveTo>
                    <a:pt x="192" y="391"/>
                  </a:moveTo>
                  <a:cubicBezTo>
                    <a:pt x="194" y="392"/>
                    <a:pt x="195" y="389"/>
                    <a:pt x="194" y="387"/>
                  </a:cubicBezTo>
                  <a:cubicBezTo>
                    <a:pt x="193" y="384"/>
                    <a:pt x="191" y="390"/>
                    <a:pt x="192" y="391"/>
                  </a:cubicBezTo>
                  <a:close/>
                  <a:moveTo>
                    <a:pt x="184" y="381"/>
                  </a:moveTo>
                  <a:cubicBezTo>
                    <a:pt x="184" y="381"/>
                    <a:pt x="182" y="382"/>
                    <a:pt x="181" y="381"/>
                  </a:cubicBezTo>
                  <a:cubicBezTo>
                    <a:pt x="181" y="381"/>
                    <a:pt x="180" y="377"/>
                    <a:pt x="179" y="377"/>
                  </a:cubicBezTo>
                  <a:cubicBezTo>
                    <a:pt x="178" y="377"/>
                    <a:pt x="177" y="379"/>
                    <a:pt x="177" y="380"/>
                  </a:cubicBezTo>
                  <a:cubicBezTo>
                    <a:pt x="178" y="382"/>
                    <a:pt x="179" y="380"/>
                    <a:pt x="180" y="381"/>
                  </a:cubicBezTo>
                  <a:cubicBezTo>
                    <a:pt x="180" y="382"/>
                    <a:pt x="179" y="383"/>
                    <a:pt x="180" y="383"/>
                  </a:cubicBezTo>
                  <a:cubicBezTo>
                    <a:pt x="181" y="386"/>
                    <a:pt x="192" y="388"/>
                    <a:pt x="190" y="384"/>
                  </a:cubicBezTo>
                  <a:cubicBezTo>
                    <a:pt x="189" y="383"/>
                    <a:pt x="185" y="382"/>
                    <a:pt x="184" y="381"/>
                  </a:cubicBezTo>
                  <a:close/>
                  <a:moveTo>
                    <a:pt x="187" y="270"/>
                  </a:moveTo>
                  <a:cubicBezTo>
                    <a:pt x="187" y="271"/>
                    <a:pt x="191" y="274"/>
                    <a:pt x="190" y="275"/>
                  </a:cubicBezTo>
                  <a:cubicBezTo>
                    <a:pt x="190" y="275"/>
                    <a:pt x="186" y="273"/>
                    <a:pt x="185" y="276"/>
                  </a:cubicBezTo>
                  <a:cubicBezTo>
                    <a:pt x="184" y="279"/>
                    <a:pt x="186" y="281"/>
                    <a:pt x="189" y="281"/>
                  </a:cubicBezTo>
                  <a:cubicBezTo>
                    <a:pt x="189" y="281"/>
                    <a:pt x="194" y="277"/>
                    <a:pt x="194" y="275"/>
                  </a:cubicBezTo>
                  <a:cubicBezTo>
                    <a:pt x="194" y="274"/>
                    <a:pt x="192" y="273"/>
                    <a:pt x="192" y="272"/>
                  </a:cubicBezTo>
                  <a:cubicBezTo>
                    <a:pt x="193" y="270"/>
                    <a:pt x="195" y="272"/>
                    <a:pt x="195" y="269"/>
                  </a:cubicBezTo>
                  <a:cubicBezTo>
                    <a:pt x="195" y="264"/>
                    <a:pt x="186" y="264"/>
                    <a:pt x="187" y="270"/>
                  </a:cubicBezTo>
                  <a:close/>
                  <a:moveTo>
                    <a:pt x="187" y="352"/>
                  </a:moveTo>
                  <a:cubicBezTo>
                    <a:pt x="188" y="352"/>
                    <a:pt x="188" y="350"/>
                    <a:pt x="188" y="349"/>
                  </a:cubicBezTo>
                  <a:cubicBezTo>
                    <a:pt x="184" y="344"/>
                    <a:pt x="182" y="355"/>
                    <a:pt x="187" y="352"/>
                  </a:cubicBezTo>
                  <a:close/>
                  <a:moveTo>
                    <a:pt x="182" y="321"/>
                  </a:moveTo>
                  <a:cubicBezTo>
                    <a:pt x="181" y="324"/>
                    <a:pt x="187" y="325"/>
                    <a:pt x="186" y="322"/>
                  </a:cubicBezTo>
                  <a:cubicBezTo>
                    <a:pt x="186" y="321"/>
                    <a:pt x="183" y="319"/>
                    <a:pt x="182" y="321"/>
                  </a:cubicBezTo>
                  <a:close/>
                  <a:moveTo>
                    <a:pt x="181" y="352"/>
                  </a:moveTo>
                  <a:cubicBezTo>
                    <a:pt x="181" y="351"/>
                    <a:pt x="181" y="351"/>
                    <a:pt x="181" y="351"/>
                  </a:cubicBezTo>
                  <a:cubicBezTo>
                    <a:pt x="179" y="349"/>
                    <a:pt x="179" y="353"/>
                    <a:pt x="181" y="352"/>
                  </a:cubicBezTo>
                  <a:close/>
                  <a:moveTo>
                    <a:pt x="165" y="359"/>
                  </a:moveTo>
                  <a:cubicBezTo>
                    <a:pt x="167" y="360"/>
                    <a:pt x="168" y="358"/>
                    <a:pt x="167" y="357"/>
                  </a:cubicBezTo>
                  <a:cubicBezTo>
                    <a:pt x="166" y="352"/>
                    <a:pt x="161" y="359"/>
                    <a:pt x="165" y="359"/>
                  </a:cubicBezTo>
                  <a:close/>
                  <a:moveTo>
                    <a:pt x="166" y="273"/>
                  </a:moveTo>
                  <a:cubicBezTo>
                    <a:pt x="166" y="275"/>
                    <a:pt x="171" y="275"/>
                    <a:pt x="170" y="273"/>
                  </a:cubicBezTo>
                  <a:cubicBezTo>
                    <a:pt x="169" y="271"/>
                    <a:pt x="166" y="272"/>
                    <a:pt x="166" y="273"/>
                  </a:cubicBezTo>
                  <a:close/>
                  <a:moveTo>
                    <a:pt x="161" y="266"/>
                  </a:moveTo>
                  <a:cubicBezTo>
                    <a:pt x="160" y="269"/>
                    <a:pt x="166" y="269"/>
                    <a:pt x="165" y="267"/>
                  </a:cubicBezTo>
                  <a:cubicBezTo>
                    <a:pt x="164" y="266"/>
                    <a:pt x="162" y="264"/>
                    <a:pt x="161" y="266"/>
                  </a:cubicBezTo>
                  <a:close/>
                  <a:moveTo>
                    <a:pt x="150" y="361"/>
                  </a:moveTo>
                  <a:cubicBezTo>
                    <a:pt x="150" y="361"/>
                    <a:pt x="152" y="361"/>
                    <a:pt x="151" y="359"/>
                  </a:cubicBezTo>
                  <a:cubicBezTo>
                    <a:pt x="149" y="356"/>
                    <a:pt x="144" y="357"/>
                    <a:pt x="144" y="361"/>
                  </a:cubicBezTo>
                  <a:cubicBezTo>
                    <a:pt x="144" y="363"/>
                    <a:pt x="146" y="363"/>
                    <a:pt x="147" y="364"/>
                  </a:cubicBezTo>
                  <a:cubicBezTo>
                    <a:pt x="148" y="365"/>
                    <a:pt x="149" y="368"/>
                    <a:pt x="151" y="367"/>
                  </a:cubicBezTo>
                  <a:cubicBezTo>
                    <a:pt x="152" y="367"/>
                    <a:pt x="152" y="366"/>
                    <a:pt x="152" y="365"/>
                  </a:cubicBezTo>
                  <a:cubicBezTo>
                    <a:pt x="152" y="364"/>
                    <a:pt x="150" y="362"/>
                    <a:pt x="150" y="361"/>
                  </a:cubicBezTo>
                  <a:close/>
                  <a:moveTo>
                    <a:pt x="153" y="311"/>
                  </a:moveTo>
                  <a:cubicBezTo>
                    <a:pt x="153" y="310"/>
                    <a:pt x="152" y="307"/>
                    <a:pt x="152" y="308"/>
                  </a:cubicBezTo>
                  <a:cubicBezTo>
                    <a:pt x="149" y="306"/>
                    <a:pt x="150" y="313"/>
                    <a:pt x="153" y="311"/>
                  </a:cubicBezTo>
                  <a:close/>
                  <a:moveTo>
                    <a:pt x="152" y="280"/>
                  </a:moveTo>
                  <a:cubicBezTo>
                    <a:pt x="153" y="280"/>
                    <a:pt x="154" y="279"/>
                    <a:pt x="153" y="278"/>
                  </a:cubicBezTo>
                  <a:cubicBezTo>
                    <a:pt x="152" y="277"/>
                    <a:pt x="152" y="279"/>
                    <a:pt x="152" y="280"/>
                  </a:cubicBezTo>
                  <a:close/>
                  <a:moveTo>
                    <a:pt x="145" y="371"/>
                  </a:moveTo>
                  <a:cubicBezTo>
                    <a:pt x="145" y="370"/>
                    <a:pt x="145" y="365"/>
                    <a:pt x="146" y="365"/>
                  </a:cubicBezTo>
                  <a:cubicBezTo>
                    <a:pt x="143" y="361"/>
                    <a:pt x="140" y="373"/>
                    <a:pt x="145" y="371"/>
                  </a:cubicBezTo>
                  <a:close/>
                  <a:moveTo>
                    <a:pt x="148" y="244"/>
                  </a:moveTo>
                  <a:cubicBezTo>
                    <a:pt x="147" y="246"/>
                    <a:pt x="152" y="246"/>
                    <a:pt x="150" y="244"/>
                  </a:cubicBezTo>
                  <a:cubicBezTo>
                    <a:pt x="150" y="244"/>
                    <a:pt x="149" y="243"/>
                    <a:pt x="148" y="244"/>
                  </a:cubicBezTo>
                  <a:close/>
                  <a:moveTo>
                    <a:pt x="143" y="215"/>
                  </a:moveTo>
                  <a:cubicBezTo>
                    <a:pt x="143" y="216"/>
                    <a:pt x="146" y="215"/>
                    <a:pt x="144" y="215"/>
                  </a:cubicBezTo>
                  <a:cubicBezTo>
                    <a:pt x="144" y="214"/>
                    <a:pt x="142" y="214"/>
                    <a:pt x="143" y="215"/>
                  </a:cubicBezTo>
                  <a:close/>
                  <a:moveTo>
                    <a:pt x="123" y="364"/>
                  </a:moveTo>
                  <a:cubicBezTo>
                    <a:pt x="123" y="364"/>
                    <a:pt x="125" y="364"/>
                    <a:pt x="124" y="363"/>
                  </a:cubicBezTo>
                  <a:cubicBezTo>
                    <a:pt x="124" y="362"/>
                    <a:pt x="123" y="363"/>
                    <a:pt x="123" y="364"/>
                  </a:cubicBezTo>
                  <a:close/>
                  <a:moveTo>
                    <a:pt x="116" y="358"/>
                  </a:moveTo>
                  <a:cubicBezTo>
                    <a:pt x="117" y="358"/>
                    <a:pt x="112" y="358"/>
                    <a:pt x="112" y="358"/>
                  </a:cubicBezTo>
                  <a:cubicBezTo>
                    <a:pt x="111" y="359"/>
                    <a:pt x="114" y="360"/>
                    <a:pt x="115" y="362"/>
                  </a:cubicBezTo>
                  <a:cubicBezTo>
                    <a:pt x="115" y="363"/>
                    <a:pt x="115" y="365"/>
                    <a:pt x="115" y="365"/>
                  </a:cubicBezTo>
                  <a:cubicBezTo>
                    <a:pt x="118" y="367"/>
                    <a:pt x="120" y="365"/>
                    <a:pt x="120" y="363"/>
                  </a:cubicBezTo>
                  <a:cubicBezTo>
                    <a:pt x="120" y="361"/>
                    <a:pt x="119" y="358"/>
                    <a:pt x="116" y="358"/>
                  </a:cubicBezTo>
                  <a:close/>
                  <a:moveTo>
                    <a:pt x="109" y="354"/>
                  </a:moveTo>
                  <a:cubicBezTo>
                    <a:pt x="109" y="355"/>
                    <a:pt x="112" y="355"/>
                    <a:pt x="111" y="353"/>
                  </a:cubicBezTo>
                  <a:cubicBezTo>
                    <a:pt x="110" y="353"/>
                    <a:pt x="108" y="353"/>
                    <a:pt x="109" y="354"/>
                  </a:cubicBezTo>
                  <a:close/>
                  <a:moveTo>
                    <a:pt x="97" y="361"/>
                  </a:moveTo>
                  <a:cubicBezTo>
                    <a:pt x="99" y="362"/>
                    <a:pt x="99" y="361"/>
                    <a:pt x="99" y="360"/>
                  </a:cubicBezTo>
                  <a:cubicBezTo>
                    <a:pt x="98" y="358"/>
                    <a:pt x="97" y="361"/>
                    <a:pt x="97" y="361"/>
                  </a:cubicBezTo>
                  <a:close/>
                  <a:moveTo>
                    <a:pt x="53" y="366"/>
                  </a:moveTo>
                  <a:cubicBezTo>
                    <a:pt x="53" y="366"/>
                    <a:pt x="47" y="364"/>
                    <a:pt x="47" y="364"/>
                  </a:cubicBezTo>
                  <a:cubicBezTo>
                    <a:pt x="45" y="365"/>
                    <a:pt x="47" y="366"/>
                    <a:pt x="46" y="368"/>
                  </a:cubicBezTo>
                  <a:cubicBezTo>
                    <a:pt x="44" y="370"/>
                    <a:pt x="41" y="369"/>
                    <a:pt x="40" y="370"/>
                  </a:cubicBezTo>
                  <a:cubicBezTo>
                    <a:pt x="40" y="371"/>
                    <a:pt x="41" y="371"/>
                    <a:pt x="41" y="373"/>
                  </a:cubicBezTo>
                  <a:cubicBezTo>
                    <a:pt x="41" y="375"/>
                    <a:pt x="39" y="374"/>
                    <a:pt x="39" y="376"/>
                  </a:cubicBezTo>
                  <a:cubicBezTo>
                    <a:pt x="40" y="379"/>
                    <a:pt x="43" y="381"/>
                    <a:pt x="44" y="377"/>
                  </a:cubicBezTo>
                  <a:cubicBezTo>
                    <a:pt x="44" y="374"/>
                    <a:pt x="41" y="375"/>
                    <a:pt x="45" y="375"/>
                  </a:cubicBezTo>
                  <a:cubicBezTo>
                    <a:pt x="47" y="376"/>
                    <a:pt x="50" y="375"/>
                    <a:pt x="50" y="375"/>
                  </a:cubicBezTo>
                  <a:cubicBezTo>
                    <a:pt x="52" y="375"/>
                    <a:pt x="53" y="374"/>
                    <a:pt x="53" y="371"/>
                  </a:cubicBezTo>
                  <a:cubicBezTo>
                    <a:pt x="53" y="370"/>
                    <a:pt x="53" y="366"/>
                    <a:pt x="53" y="366"/>
                  </a:cubicBezTo>
                  <a:close/>
                  <a:moveTo>
                    <a:pt x="4" y="150"/>
                  </a:moveTo>
                  <a:cubicBezTo>
                    <a:pt x="4" y="150"/>
                    <a:pt x="5" y="155"/>
                    <a:pt x="5" y="155"/>
                  </a:cubicBezTo>
                  <a:cubicBezTo>
                    <a:pt x="2" y="157"/>
                    <a:pt x="3" y="150"/>
                    <a:pt x="4" y="150"/>
                  </a:cubicBezTo>
                  <a:close/>
                  <a:moveTo>
                    <a:pt x="2" y="221"/>
                  </a:moveTo>
                  <a:cubicBezTo>
                    <a:pt x="2" y="221"/>
                    <a:pt x="1" y="222"/>
                    <a:pt x="1" y="222"/>
                  </a:cubicBezTo>
                  <a:cubicBezTo>
                    <a:pt x="0" y="221"/>
                    <a:pt x="1" y="220"/>
                    <a:pt x="2" y="221"/>
                  </a:cubicBezTo>
                  <a:close/>
                  <a:moveTo>
                    <a:pt x="14" y="137"/>
                  </a:moveTo>
                  <a:cubicBezTo>
                    <a:pt x="14" y="136"/>
                    <a:pt x="14" y="141"/>
                    <a:pt x="13" y="141"/>
                  </a:cubicBezTo>
                  <a:cubicBezTo>
                    <a:pt x="11" y="142"/>
                    <a:pt x="13" y="135"/>
                    <a:pt x="14" y="137"/>
                  </a:cubicBezTo>
                  <a:close/>
                  <a:moveTo>
                    <a:pt x="12" y="237"/>
                  </a:moveTo>
                  <a:cubicBezTo>
                    <a:pt x="11" y="236"/>
                    <a:pt x="11" y="240"/>
                    <a:pt x="10" y="239"/>
                  </a:cubicBezTo>
                  <a:cubicBezTo>
                    <a:pt x="8" y="239"/>
                    <a:pt x="11" y="233"/>
                    <a:pt x="12" y="237"/>
                  </a:cubicBezTo>
                  <a:close/>
                  <a:moveTo>
                    <a:pt x="14" y="198"/>
                  </a:moveTo>
                  <a:cubicBezTo>
                    <a:pt x="14" y="198"/>
                    <a:pt x="15" y="199"/>
                    <a:pt x="14" y="200"/>
                  </a:cubicBezTo>
                  <a:cubicBezTo>
                    <a:pt x="13" y="201"/>
                    <a:pt x="13" y="197"/>
                    <a:pt x="14" y="198"/>
                  </a:cubicBezTo>
                  <a:close/>
                  <a:moveTo>
                    <a:pt x="16" y="182"/>
                  </a:moveTo>
                  <a:cubicBezTo>
                    <a:pt x="16" y="183"/>
                    <a:pt x="17" y="184"/>
                    <a:pt x="16" y="185"/>
                  </a:cubicBezTo>
                  <a:cubicBezTo>
                    <a:pt x="15" y="186"/>
                    <a:pt x="11" y="188"/>
                    <a:pt x="11" y="188"/>
                  </a:cubicBezTo>
                  <a:cubicBezTo>
                    <a:pt x="9" y="186"/>
                    <a:pt x="13" y="186"/>
                    <a:pt x="14" y="184"/>
                  </a:cubicBezTo>
                  <a:cubicBezTo>
                    <a:pt x="15" y="183"/>
                    <a:pt x="16" y="179"/>
                    <a:pt x="16" y="182"/>
                  </a:cubicBezTo>
                  <a:close/>
                  <a:moveTo>
                    <a:pt x="26" y="37"/>
                  </a:moveTo>
                  <a:cubicBezTo>
                    <a:pt x="26" y="37"/>
                    <a:pt x="26" y="38"/>
                    <a:pt x="26" y="38"/>
                  </a:cubicBezTo>
                  <a:cubicBezTo>
                    <a:pt x="24" y="40"/>
                    <a:pt x="24" y="35"/>
                    <a:pt x="26" y="37"/>
                  </a:cubicBezTo>
                  <a:close/>
                  <a:moveTo>
                    <a:pt x="12" y="259"/>
                  </a:moveTo>
                  <a:cubicBezTo>
                    <a:pt x="14" y="260"/>
                    <a:pt x="9" y="261"/>
                    <a:pt x="10" y="261"/>
                  </a:cubicBezTo>
                  <a:cubicBezTo>
                    <a:pt x="9" y="261"/>
                    <a:pt x="10" y="259"/>
                    <a:pt x="12" y="259"/>
                  </a:cubicBezTo>
                  <a:close/>
                  <a:moveTo>
                    <a:pt x="18" y="170"/>
                  </a:moveTo>
                  <a:cubicBezTo>
                    <a:pt x="17" y="174"/>
                    <a:pt x="17" y="171"/>
                    <a:pt x="14" y="170"/>
                  </a:cubicBezTo>
                  <a:cubicBezTo>
                    <a:pt x="12" y="169"/>
                    <a:pt x="10" y="171"/>
                    <a:pt x="9" y="171"/>
                  </a:cubicBezTo>
                  <a:cubicBezTo>
                    <a:pt x="8" y="170"/>
                    <a:pt x="3" y="164"/>
                    <a:pt x="8" y="165"/>
                  </a:cubicBezTo>
                  <a:cubicBezTo>
                    <a:pt x="9" y="166"/>
                    <a:pt x="9" y="167"/>
                    <a:pt x="9" y="167"/>
                  </a:cubicBezTo>
                  <a:cubicBezTo>
                    <a:pt x="10" y="167"/>
                    <a:pt x="10" y="166"/>
                    <a:pt x="11" y="165"/>
                  </a:cubicBezTo>
                  <a:cubicBezTo>
                    <a:pt x="15" y="164"/>
                    <a:pt x="19" y="166"/>
                    <a:pt x="18" y="170"/>
                  </a:cubicBezTo>
                  <a:close/>
                  <a:moveTo>
                    <a:pt x="13" y="255"/>
                  </a:moveTo>
                  <a:cubicBezTo>
                    <a:pt x="12" y="257"/>
                    <a:pt x="11" y="254"/>
                    <a:pt x="9" y="256"/>
                  </a:cubicBezTo>
                  <a:cubicBezTo>
                    <a:pt x="9" y="256"/>
                    <a:pt x="8" y="257"/>
                    <a:pt x="8" y="257"/>
                  </a:cubicBezTo>
                  <a:cubicBezTo>
                    <a:pt x="6" y="256"/>
                    <a:pt x="10" y="255"/>
                    <a:pt x="11" y="254"/>
                  </a:cubicBezTo>
                  <a:cubicBezTo>
                    <a:pt x="11" y="253"/>
                    <a:pt x="11" y="252"/>
                    <a:pt x="12" y="252"/>
                  </a:cubicBezTo>
                  <a:cubicBezTo>
                    <a:pt x="14" y="252"/>
                    <a:pt x="13" y="254"/>
                    <a:pt x="13" y="255"/>
                  </a:cubicBezTo>
                  <a:close/>
                  <a:moveTo>
                    <a:pt x="23" y="123"/>
                  </a:moveTo>
                  <a:cubicBezTo>
                    <a:pt x="24" y="123"/>
                    <a:pt x="21" y="127"/>
                    <a:pt x="21" y="127"/>
                  </a:cubicBezTo>
                  <a:cubicBezTo>
                    <a:pt x="20" y="127"/>
                    <a:pt x="22" y="123"/>
                    <a:pt x="23" y="123"/>
                  </a:cubicBezTo>
                  <a:close/>
                  <a:moveTo>
                    <a:pt x="19" y="215"/>
                  </a:moveTo>
                  <a:cubicBezTo>
                    <a:pt x="20" y="216"/>
                    <a:pt x="15" y="215"/>
                    <a:pt x="16" y="214"/>
                  </a:cubicBezTo>
                  <a:cubicBezTo>
                    <a:pt x="18" y="213"/>
                    <a:pt x="18" y="214"/>
                    <a:pt x="19" y="215"/>
                  </a:cubicBezTo>
                  <a:close/>
                  <a:moveTo>
                    <a:pt x="24" y="167"/>
                  </a:moveTo>
                  <a:cubicBezTo>
                    <a:pt x="25" y="167"/>
                    <a:pt x="25" y="168"/>
                    <a:pt x="25" y="168"/>
                  </a:cubicBezTo>
                  <a:cubicBezTo>
                    <a:pt x="24" y="171"/>
                    <a:pt x="22" y="165"/>
                    <a:pt x="24" y="167"/>
                  </a:cubicBezTo>
                  <a:close/>
                  <a:moveTo>
                    <a:pt x="24" y="175"/>
                  </a:moveTo>
                  <a:cubicBezTo>
                    <a:pt x="24" y="174"/>
                    <a:pt x="24" y="178"/>
                    <a:pt x="23" y="179"/>
                  </a:cubicBezTo>
                  <a:cubicBezTo>
                    <a:pt x="21" y="179"/>
                    <a:pt x="18" y="176"/>
                    <a:pt x="19" y="173"/>
                  </a:cubicBezTo>
                  <a:cubicBezTo>
                    <a:pt x="21" y="171"/>
                    <a:pt x="24" y="172"/>
                    <a:pt x="24" y="175"/>
                  </a:cubicBezTo>
                  <a:close/>
                  <a:moveTo>
                    <a:pt x="30" y="89"/>
                  </a:moveTo>
                  <a:cubicBezTo>
                    <a:pt x="31" y="95"/>
                    <a:pt x="25" y="88"/>
                    <a:pt x="28" y="86"/>
                  </a:cubicBezTo>
                  <a:cubicBezTo>
                    <a:pt x="27" y="86"/>
                    <a:pt x="30" y="89"/>
                    <a:pt x="30" y="89"/>
                  </a:cubicBezTo>
                  <a:close/>
                  <a:moveTo>
                    <a:pt x="27" y="150"/>
                  </a:moveTo>
                  <a:cubicBezTo>
                    <a:pt x="27" y="150"/>
                    <a:pt x="28" y="150"/>
                    <a:pt x="28" y="150"/>
                  </a:cubicBezTo>
                  <a:cubicBezTo>
                    <a:pt x="28" y="150"/>
                    <a:pt x="24" y="156"/>
                    <a:pt x="23" y="156"/>
                  </a:cubicBezTo>
                  <a:cubicBezTo>
                    <a:pt x="21" y="156"/>
                    <a:pt x="18" y="151"/>
                    <a:pt x="16" y="155"/>
                  </a:cubicBezTo>
                  <a:cubicBezTo>
                    <a:pt x="16" y="155"/>
                    <a:pt x="15" y="157"/>
                    <a:pt x="15" y="157"/>
                  </a:cubicBezTo>
                  <a:cubicBezTo>
                    <a:pt x="13" y="157"/>
                    <a:pt x="10" y="153"/>
                    <a:pt x="11" y="151"/>
                  </a:cubicBezTo>
                  <a:cubicBezTo>
                    <a:pt x="11" y="151"/>
                    <a:pt x="15" y="148"/>
                    <a:pt x="16" y="148"/>
                  </a:cubicBezTo>
                  <a:cubicBezTo>
                    <a:pt x="17" y="148"/>
                    <a:pt x="17" y="149"/>
                    <a:pt x="18" y="149"/>
                  </a:cubicBezTo>
                  <a:cubicBezTo>
                    <a:pt x="21" y="150"/>
                    <a:pt x="26" y="148"/>
                    <a:pt x="27" y="150"/>
                  </a:cubicBezTo>
                  <a:close/>
                  <a:moveTo>
                    <a:pt x="22" y="243"/>
                  </a:moveTo>
                  <a:cubicBezTo>
                    <a:pt x="23" y="246"/>
                    <a:pt x="17" y="243"/>
                    <a:pt x="19" y="242"/>
                  </a:cubicBezTo>
                  <a:cubicBezTo>
                    <a:pt x="20" y="241"/>
                    <a:pt x="22" y="243"/>
                    <a:pt x="22" y="243"/>
                  </a:cubicBezTo>
                  <a:close/>
                  <a:moveTo>
                    <a:pt x="26" y="187"/>
                  </a:moveTo>
                  <a:cubicBezTo>
                    <a:pt x="26" y="187"/>
                    <a:pt x="26" y="189"/>
                    <a:pt x="24" y="189"/>
                  </a:cubicBezTo>
                  <a:cubicBezTo>
                    <a:pt x="22" y="190"/>
                    <a:pt x="23" y="188"/>
                    <a:pt x="22" y="187"/>
                  </a:cubicBezTo>
                  <a:cubicBezTo>
                    <a:pt x="21" y="187"/>
                    <a:pt x="19" y="188"/>
                    <a:pt x="19" y="187"/>
                  </a:cubicBezTo>
                  <a:cubicBezTo>
                    <a:pt x="16" y="183"/>
                    <a:pt x="25" y="181"/>
                    <a:pt x="26" y="187"/>
                  </a:cubicBezTo>
                  <a:close/>
                  <a:moveTo>
                    <a:pt x="23" y="236"/>
                  </a:moveTo>
                  <a:cubicBezTo>
                    <a:pt x="25" y="238"/>
                    <a:pt x="20" y="240"/>
                    <a:pt x="17" y="239"/>
                  </a:cubicBezTo>
                  <a:cubicBezTo>
                    <a:pt x="11" y="238"/>
                    <a:pt x="20" y="235"/>
                    <a:pt x="23" y="236"/>
                  </a:cubicBezTo>
                  <a:cubicBezTo>
                    <a:pt x="23" y="236"/>
                    <a:pt x="23" y="236"/>
                    <a:pt x="23" y="236"/>
                  </a:cubicBezTo>
                  <a:close/>
                  <a:moveTo>
                    <a:pt x="37" y="17"/>
                  </a:moveTo>
                  <a:cubicBezTo>
                    <a:pt x="38" y="17"/>
                    <a:pt x="36" y="19"/>
                    <a:pt x="34" y="18"/>
                  </a:cubicBezTo>
                  <a:cubicBezTo>
                    <a:pt x="34" y="18"/>
                    <a:pt x="36" y="16"/>
                    <a:pt x="37" y="17"/>
                  </a:cubicBezTo>
                  <a:close/>
                  <a:moveTo>
                    <a:pt x="31" y="132"/>
                  </a:moveTo>
                  <a:cubicBezTo>
                    <a:pt x="31" y="135"/>
                    <a:pt x="28" y="132"/>
                    <a:pt x="26" y="134"/>
                  </a:cubicBezTo>
                  <a:cubicBezTo>
                    <a:pt x="25" y="134"/>
                    <a:pt x="24" y="138"/>
                    <a:pt x="21" y="136"/>
                  </a:cubicBezTo>
                  <a:cubicBezTo>
                    <a:pt x="20" y="136"/>
                    <a:pt x="20" y="130"/>
                    <a:pt x="21" y="129"/>
                  </a:cubicBezTo>
                  <a:cubicBezTo>
                    <a:pt x="21" y="128"/>
                    <a:pt x="28" y="127"/>
                    <a:pt x="29" y="127"/>
                  </a:cubicBezTo>
                  <a:cubicBezTo>
                    <a:pt x="30" y="128"/>
                    <a:pt x="28" y="129"/>
                    <a:pt x="28" y="130"/>
                  </a:cubicBezTo>
                  <a:cubicBezTo>
                    <a:pt x="28" y="132"/>
                    <a:pt x="30" y="131"/>
                    <a:pt x="31" y="132"/>
                  </a:cubicBezTo>
                  <a:close/>
                  <a:moveTo>
                    <a:pt x="30" y="206"/>
                  </a:moveTo>
                  <a:cubicBezTo>
                    <a:pt x="33" y="209"/>
                    <a:pt x="24" y="208"/>
                    <a:pt x="26" y="206"/>
                  </a:cubicBezTo>
                  <a:cubicBezTo>
                    <a:pt x="27" y="205"/>
                    <a:pt x="30" y="205"/>
                    <a:pt x="30" y="206"/>
                  </a:cubicBezTo>
                  <a:close/>
                  <a:moveTo>
                    <a:pt x="23" y="338"/>
                  </a:moveTo>
                  <a:cubicBezTo>
                    <a:pt x="25" y="339"/>
                    <a:pt x="21" y="339"/>
                    <a:pt x="21" y="338"/>
                  </a:cubicBezTo>
                  <a:cubicBezTo>
                    <a:pt x="21" y="338"/>
                    <a:pt x="22" y="337"/>
                    <a:pt x="23" y="338"/>
                  </a:cubicBezTo>
                  <a:close/>
                  <a:moveTo>
                    <a:pt x="25" y="312"/>
                  </a:moveTo>
                  <a:cubicBezTo>
                    <a:pt x="27" y="313"/>
                    <a:pt x="20" y="313"/>
                    <a:pt x="22" y="312"/>
                  </a:cubicBezTo>
                  <a:cubicBezTo>
                    <a:pt x="22" y="312"/>
                    <a:pt x="23" y="312"/>
                    <a:pt x="25" y="312"/>
                  </a:cubicBezTo>
                  <a:close/>
                  <a:moveTo>
                    <a:pt x="43" y="28"/>
                  </a:moveTo>
                  <a:cubicBezTo>
                    <a:pt x="43" y="27"/>
                    <a:pt x="43" y="30"/>
                    <a:pt x="43" y="30"/>
                  </a:cubicBezTo>
                  <a:cubicBezTo>
                    <a:pt x="40" y="34"/>
                    <a:pt x="41" y="25"/>
                    <a:pt x="43" y="28"/>
                  </a:cubicBezTo>
                  <a:close/>
                  <a:moveTo>
                    <a:pt x="44" y="20"/>
                  </a:moveTo>
                  <a:cubicBezTo>
                    <a:pt x="45" y="20"/>
                    <a:pt x="42" y="23"/>
                    <a:pt x="42" y="22"/>
                  </a:cubicBezTo>
                  <a:cubicBezTo>
                    <a:pt x="41" y="21"/>
                    <a:pt x="43" y="20"/>
                    <a:pt x="44" y="20"/>
                  </a:cubicBezTo>
                  <a:close/>
                  <a:moveTo>
                    <a:pt x="29" y="257"/>
                  </a:moveTo>
                  <a:cubicBezTo>
                    <a:pt x="29" y="257"/>
                    <a:pt x="30" y="259"/>
                    <a:pt x="29" y="260"/>
                  </a:cubicBezTo>
                  <a:cubicBezTo>
                    <a:pt x="27" y="261"/>
                    <a:pt x="27" y="257"/>
                    <a:pt x="25" y="256"/>
                  </a:cubicBezTo>
                  <a:cubicBezTo>
                    <a:pt x="23" y="256"/>
                    <a:pt x="22" y="258"/>
                    <a:pt x="22" y="255"/>
                  </a:cubicBezTo>
                  <a:cubicBezTo>
                    <a:pt x="21" y="253"/>
                    <a:pt x="19" y="253"/>
                    <a:pt x="19" y="253"/>
                  </a:cubicBezTo>
                  <a:cubicBezTo>
                    <a:pt x="19" y="251"/>
                    <a:pt x="22" y="250"/>
                    <a:pt x="24" y="251"/>
                  </a:cubicBezTo>
                  <a:cubicBezTo>
                    <a:pt x="25" y="252"/>
                    <a:pt x="29" y="256"/>
                    <a:pt x="29" y="257"/>
                  </a:cubicBezTo>
                  <a:close/>
                  <a:moveTo>
                    <a:pt x="25" y="369"/>
                  </a:moveTo>
                  <a:cubicBezTo>
                    <a:pt x="25" y="371"/>
                    <a:pt x="25" y="372"/>
                    <a:pt x="24" y="372"/>
                  </a:cubicBezTo>
                  <a:cubicBezTo>
                    <a:pt x="21" y="372"/>
                    <a:pt x="23" y="365"/>
                    <a:pt x="25" y="369"/>
                  </a:cubicBezTo>
                  <a:close/>
                  <a:moveTo>
                    <a:pt x="26" y="347"/>
                  </a:moveTo>
                  <a:cubicBezTo>
                    <a:pt x="25" y="347"/>
                    <a:pt x="27" y="350"/>
                    <a:pt x="26" y="351"/>
                  </a:cubicBezTo>
                  <a:cubicBezTo>
                    <a:pt x="24" y="352"/>
                    <a:pt x="24" y="346"/>
                    <a:pt x="26" y="347"/>
                  </a:cubicBezTo>
                  <a:close/>
                  <a:moveTo>
                    <a:pt x="27" y="337"/>
                  </a:moveTo>
                  <a:cubicBezTo>
                    <a:pt x="29" y="339"/>
                    <a:pt x="24" y="340"/>
                    <a:pt x="25" y="337"/>
                  </a:cubicBezTo>
                  <a:cubicBezTo>
                    <a:pt x="25" y="337"/>
                    <a:pt x="27" y="337"/>
                    <a:pt x="27" y="337"/>
                  </a:cubicBezTo>
                  <a:close/>
                  <a:moveTo>
                    <a:pt x="42" y="99"/>
                  </a:moveTo>
                  <a:cubicBezTo>
                    <a:pt x="41" y="103"/>
                    <a:pt x="37" y="95"/>
                    <a:pt x="40" y="94"/>
                  </a:cubicBezTo>
                  <a:cubicBezTo>
                    <a:pt x="41" y="94"/>
                    <a:pt x="42" y="98"/>
                    <a:pt x="42" y="99"/>
                  </a:cubicBezTo>
                  <a:close/>
                  <a:moveTo>
                    <a:pt x="46" y="46"/>
                  </a:moveTo>
                  <a:cubicBezTo>
                    <a:pt x="46" y="47"/>
                    <a:pt x="43" y="46"/>
                    <a:pt x="43" y="46"/>
                  </a:cubicBezTo>
                  <a:cubicBezTo>
                    <a:pt x="43" y="45"/>
                    <a:pt x="45" y="45"/>
                    <a:pt x="46" y="46"/>
                  </a:cubicBezTo>
                  <a:close/>
                  <a:moveTo>
                    <a:pt x="47" y="24"/>
                  </a:moveTo>
                  <a:cubicBezTo>
                    <a:pt x="48" y="24"/>
                    <a:pt x="46" y="26"/>
                    <a:pt x="46" y="25"/>
                  </a:cubicBezTo>
                  <a:cubicBezTo>
                    <a:pt x="45" y="25"/>
                    <a:pt x="47" y="24"/>
                    <a:pt x="47" y="24"/>
                  </a:cubicBezTo>
                  <a:close/>
                  <a:moveTo>
                    <a:pt x="31" y="278"/>
                  </a:moveTo>
                  <a:cubicBezTo>
                    <a:pt x="32" y="279"/>
                    <a:pt x="31" y="280"/>
                    <a:pt x="30" y="279"/>
                  </a:cubicBezTo>
                  <a:cubicBezTo>
                    <a:pt x="30" y="279"/>
                    <a:pt x="30" y="277"/>
                    <a:pt x="31" y="278"/>
                  </a:cubicBezTo>
                  <a:close/>
                  <a:moveTo>
                    <a:pt x="40" y="142"/>
                  </a:moveTo>
                  <a:cubicBezTo>
                    <a:pt x="42" y="144"/>
                    <a:pt x="37" y="143"/>
                    <a:pt x="37" y="142"/>
                  </a:cubicBezTo>
                  <a:cubicBezTo>
                    <a:pt x="38" y="140"/>
                    <a:pt x="40" y="141"/>
                    <a:pt x="40" y="142"/>
                  </a:cubicBezTo>
                  <a:close/>
                  <a:moveTo>
                    <a:pt x="41" y="136"/>
                  </a:moveTo>
                  <a:cubicBezTo>
                    <a:pt x="45" y="140"/>
                    <a:pt x="36" y="138"/>
                    <a:pt x="38" y="136"/>
                  </a:cubicBezTo>
                  <a:cubicBezTo>
                    <a:pt x="39" y="134"/>
                    <a:pt x="41" y="135"/>
                    <a:pt x="41" y="136"/>
                  </a:cubicBezTo>
                  <a:close/>
                  <a:moveTo>
                    <a:pt x="35" y="247"/>
                  </a:moveTo>
                  <a:cubicBezTo>
                    <a:pt x="36" y="249"/>
                    <a:pt x="32" y="247"/>
                    <a:pt x="33" y="246"/>
                  </a:cubicBezTo>
                  <a:cubicBezTo>
                    <a:pt x="34" y="246"/>
                    <a:pt x="35" y="247"/>
                    <a:pt x="35" y="247"/>
                  </a:cubicBezTo>
                  <a:close/>
                  <a:moveTo>
                    <a:pt x="28" y="364"/>
                  </a:moveTo>
                  <a:cubicBezTo>
                    <a:pt x="28" y="364"/>
                    <a:pt x="27" y="367"/>
                    <a:pt x="25" y="366"/>
                  </a:cubicBezTo>
                  <a:cubicBezTo>
                    <a:pt x="26" y="366"/>
                    <a:pt x="26" y="362"/>
                    <a:pt x="26" y="364"/>
                  </a:cubicBezTo>
                  <a:cubicBezTo>
                    <a:pt x="26" y="362"/>
                    <a:pt x="22" y="361"/>
                    <a:pt x="24" y="361"/>
                  </a:cubicBezTo>
                  <a:cubicBezTo>
                    <a:pt x="24" y="361"/>
                    <a:pt x="22" y="361"/>
                    <a:pt x="22" y="361"/>
                  </a:cubicBezTo>
                  <a:cubicBezTo>
                    <a:pt x="22" y="360"/>
                    <a:pt x="28" y="360"/>
                    <a:pt x="28" y="364"/>
                  </a:cubicBezTo>
                  <a:close/>
                  <a:moveTo>
                    <a:pt x="47" y="59"/>
                  </a:moveTo>
                  <a:cubicBezTo>
                    <a:pt x="48" y="62"/>
                    <a:pt x="46" y="58"/>
                    <a:pt x="47" y="57"/>
                  </a:cubicBezTo>
                  <a:cubicBezTo>
                    <a:pt x="48" y="56"/>
                    <a:pt x="47" y="58"/>
                    <a:pt x="47" y="59"/>
                  </a:cubicBezTo>
                  <a:close/>
                  <a:moveTo>
                    <a:pt x="29" y="352"/>
                  </a:moveTo>
                  <a:cubicBezTo>
                    <a:pt x="30" y="352"/>
                    <a:pt x="28" y="355"/>
                    <a:pt x="26" y="354"/>
                  </a:cubicBezTo>
                  <a:cubicBezTo>
                    <a:pt x="23" y="351"/>
                    <a:pt x="30" y="352"/>
                    <a:pt x="29" y="352"/>
                  </a:cubicBezTo>
                  <a:close/>
                  <a:moveTo>
                    <a:pt x="38" y="218"/>
                  </a:moveTo>
                  <a:cubicBezTo>
                    <a:pt x="38" y="224"/>
                    <a:pt x="33" y="219"/>
                    <a:pt x="30" y="217"/>
                  </a:cubicBezTo>
                  <a:cubicBezTo>
                    <a:pt x="29" y="217"/>
                    <a:pt x="25" y="216"/>
                    <a:pt x="26" y="214"/>
                  </a:cubicBezTo>
                  <a:cubicBezTo>
                    <a:pt x="27" y="213"/>
                    <a:pt x="34" y="214"/>
                    <a:pt x="36" y="215"/>
                  </a:cubicBezTo>
                  <a:cubicBezTo>
                    <a:pt x="36" y="215"/>
                    <a:pt x="38" y="217"/>
                    <a:pt x="38" y="218"/>
                  </a:cubicBezTo>
                  <a:close/>
                  <a:moveTo>
                    <a:pt x="38" y="239"/>
                  </a:moveTo>
                  <a:cubicBezTo>
                    <a:pt x="39" y="240"/>
                    <a:pt x="35" y="245"/>
                    <a:pt x="34" y="243"/>
                  </a:cubicBezTo>
                  <a:cubicBezTo>
                    <a:pt x="33" y="242"/>
                    <a:pt x="37" y="241"/>
                    <a:pt x="37" y="240"/>
                  </a:cubicBezTo>
                  <a:cubicBezTo>
                    <a:pt x="37" y="241"/>
                    <a:pt x="38" y="238"/>
                    <a:pt x="38" y="239"/>
                  </a:cubicBezTo>
                  <a:close/>
                  <a:moveTo>
                    <a:pt x="46" y="121"/>
                  </a:moveTo>
                  <a:cubicBezTo>
                    <a:pt x="47" y="123"/>
                    <a:pt x="45" y="127"/>
                    <a:pt x="43" y="128"/>
                  </a:cubicBezTo>
                  <a:cubicBezTo>
                    <a:pt x="43" y="128"/>
                    <a:pt x="39" y="122"/>
                    <a:pt x="38" y="125"/>
                  </a:cubicBezTo>
                  <a:cubicBezTo>
                    <a:pt x="36" y="128"/>
                    <a:pt x="33" y="122"/>
                    <a:pt x="34" y="121"/>
                  </a:cubicBezTo>
                  <a:cubicBezTo>
                    <a:pt x="34" y="121"/>
                    <a:pt x="38" y="121"/>
                    <a:pt x="41" y="121"/>
                  </a:cubicBezTo>
                  <a:cubicBezTo>
                    <a:pt x="43" y="121"/>
                    <a:pt x="43" y="123"/>
                    <a:pt x="45" y="121"/>
                  </a:cubicBezTo>
                  <a:cubicBezTo>
                    <a:pt x="45" y="120"/>
                    <a:pt x="46" y="119"/>
                    <a:pt x="46" y="121"/>
                  </a:cubicBezTo>
                  <a:close/>
                  <a:moveTo>
                    <a:pt x="48" y="97"/>
                  </a:moveTo>
                  <a:cubicBezTo>
                    <a:pt x="48" y="97"/>
                    <a:pt x="47" y="102"/>
                    <a:pt x="45" y="101"/>
                  </a:cubicBezTo>
                  <a:cubicBezTo>
                    <a:pt x="44" y="100"/>
                    <a:pt x="46" y="100"/>
                    <a:pt x="47" y="98"/>
                  </a:cubicBezTo>
                  <a:cubicBezTo>
                    <a:pt x="47" y="96"/>
                    <a:pt x="43" y="96"/>
                    <a:pt x="46" y="94"/>
                  </a:cubicBezTo>
                  <a:cubicBezTo>
                    <a:pt x="48" y="93"/>
                    <a:pt x="48" y="96"/>
                    <a:pt x="48" y="97"/>
                  </a:cubicBezTo>
                  <a:close/>
                  <a:moveTo>
                    <a:pt x="38" y="272"/>
                  </a:moveTo>
                  <a:cubicBezTo>
                    <a:pt x="39" y="274"/>
                    <a:pt x="37" y="277"/>
                    <a:pt x="35" y="276"/>
                  </a:cubicBezTo>
                  <a:cubicBezTo>
                    <a:pt x="33" y="275"/>
                    <a:pt x="33" y="272"/>
                    <a:pt x="31" y="271"/>
                  </a:cubicBezTo>
                  <a:cubicBezTo>
                    <a:pt x="29" y="269"/>
                    <a:pt x="26" y="269"/>
                    <a:pt x="24" y="268"/>
                  </a:cubicBezTo>
                  <a:cubicBezTo>
                    <a:pt x="23" y="268"/>
                    <a:pt x="20" y="264"/>
                    <a:pt x="20" y="263"/>
                  </a:cubicBezTo>
                  <a:cubicBezTo>
                    <a:pt x="21" y="263"/>
                    <a:pt x="25" y="259"/>
                    <a:pt x="28" y="261"/>
                  </a:cubicBezTo>
                  <a:cubicBezTo>
                    <a:pt x="29" y="262"/>
                    <a:pt x="27" y="264"/>
                    <a:pt x="29" y="264"/>
                  </a:cubicBezTo>
                  <a:cubicBezTo>
                    <a:pt x="31" y="265"/>
                    <a:pt x="34" y="258"/>
                    <a:pt x="37" y="261"/>
                  </a:cubicBezTo>
                  <a:cubicBezTo>
                    <a:pt x="39" y="262"/>
                    <a:pt x="35" y="267"/>
                    <a:pt x="36" y="266"/>
                  </a:cubicBezTo>
                  <a:cubicBezTo>
                    <a:pt x="37" y="266"/>
                    <a:pt x="34" y="266"/>
                    <a:pt x="34" y="266"/>
                  </a:cubicBezTo>
                  <a:cubicBezTo>
                    <a:pt x="33" y="270"/>
                    <a:pt x="38" y="268"/>
                    <a:pt x="38" y="272"/>
                  </a:cubicBezTo>
                  <a:close/>
                  <a:moveTo>
                    <a:pt x="40" y="243"/>
                  </a:moveTo>
                  <a:cubicBezTo>
                    <a:pt x="41" y="244"/>
                    <a:pt x="38" y="247"/>
                    <a:pt x="38" y="246"/>
                  </a:cubicBezTo>
                  <a:cubicBezTo>
                    <a:pt x="37" y="245"/>
                    <a:pt x="39" y="243"/>
                    <a:pt x="40" y="243"/>
                  </a:cubicBezTo>
                  <a:close/>
                  <a:moveTo>
                    <a:pt x="40" y="249"/>
                  </a:moveTo>
                  <a:cubicBezTo>
                    <a:pt x="41" y="251"/>
                    <a:pt x="38" y="249"/>
                    <a:pt x="40" y="248"/>
                  </a:cubicBezTo>
                  <a:cubicBezTo>
                    <a:pt x="40" y="248"/>
                    <a:pt x="40" y="249"/>
                    <a:pt x="40" y="249"/>
                  </a:cubicBezTo>
                  <a:close/>
                  <a:moveTo>
                    <a:pt x="54" y="48"/>
                  </a:moveTo>
                  <a:cubicBezTo>
                    <a:pt x="55" y="49"/>
                    <a:pt x="51" y="49"/>
                    <a:pt x="51" y="48"/>
                  </a:cubicBezTo>
                  <a:cubicBezTo>
                    <a:pt x="51" y="47"/>
                    <a:pt x="54" y="47"/>
                    <a:pt x="54" y="48"/>
                  </a:cubicBezTo>
                  <a:close/>
                  <a:moveTo>
                    <a:pt x="51" y="108"/>
                  </a:moveTo>
                  <a:cubicBezTo>
                    <a:pt x="52" y="109"/>
                    <a:pt x="51" y="110"/>
                    <a:pt x="48" y="110"/>
                  </a:cubicBezTo>
                  <a:cubicBezTo>
                    <a:pt x="48" y="110"/>
                    <a:pt x="48" y="108"/>
                    <a:pt x="47" y="107"/>
                  </a:cubicBezTo>
                  <a:cubicBezTo>
                    <a:pt x="46" y="106"/>
                    <a:pt x="44" y="107"/>
                    <a:pt x="44" y="106"/>
                  </a:cubicBezTo>
                  <a:cubicBezTo>
                    <a:pt x="44" y="105"/>
                    <a:pt x="46" y="104"/>
                    <a:pt x="47" y="104"/>
                  </a:cubicBezTo>
                  <a:cubicBezTo>
                    <a:pt x="48" y="104"/>
                    <a:pt x="48" y="106"/>
                    <a:pt x="49" y="107"/>
                  </a:cubicBezTo>
                  <a:cubicBezTo>
                    <a:pt x="50" y="108"/>
                    <a:pt x="51" y="106"/>
                    <a:pt x="51" y="108"/>
                  </a:cubicBezTo>
                  <a:close/>
                  <a:moveTo>
                    <a:pt x="49" y="147"/>
                  </a:moveTo>
                  <a:cubicBezTo>
                    <a:pt x="52" y="148"/>
                    <a:pt x="47" y="148"/>
                    <a:pt x="47" y="148"/>
                  </a:cubicBezTo>
                  <a:cubicBezTo>
                    <a:pt x="47" y="148"/>
                    <a:pt x="43" y="154"/>
                    <a:pt x="43" y="155"/>
                  </a:cubicBezTo>
                  <a:cubicBezTo>
                    <a:pt x="44" y="157"/>
                    <a:pt x="47" y="158"/>
                    <a:pt x="47" y="160"/>
                  </a:cubicBezTo>
                  <a:cubicBezTo>
                    <a:pt x="47" y="162"/>
                    <a:pt x="45" y="162"/>
                    <a:pt x="45" y="164"/>
                  </a:cubicBezTo>
                  <a:cubicBezTo>
                    <a:pt x="44" y="165"/>
                    <a:pt x="44" y="167"/>
                    <a:pt x="43" y="168"/>
                  </a:cubicBezTo>
                  <a:cubicBezTo>
                    <a:pt x="41" y="171"/>
                    <a:pt x="34" y="175"/>
                    <a:pt x="40" y="179"/>
                  </a:cubicBezTo>
                  <a:cubicBezTo>
                    <a:pt x="41" y="180"/>
                    <a:pt x="44" y="180"/>
                    <a:pt x="44" y="180"/>
                  </a:cubicBezTo>
                  <a:cubicBezTo>
                    <a:pt x="44" y="181"/>
                    <a:pt x="43" y="184"/>
                    <a:pt x="42" y="185"/>
                  </a:cubicBezTo>
                  <a:cubicBezTo>
                    <a:pt x="43" y="185"/>
                    <a:pt x="37" y="185"/>
                    <a:pt x="38" y="185"/>
                  </a:cubicBezTo>
                  <a:cubicBezTo>
                    <a:pt x="37" y="185"/>
                    <a:pt x="36" y="183"/>
                    <a:pt x="35" y="183"/>
                  </a:cubicBezTo>
                  <a:cubicBezTo>
                    <a:pt x="33" y="182"/>
                    <a:pt x="30" y="181"/>
                    <a:pt x="31" y="178"/>
                  </a:cubicBezTo>
                  <a:cubicBezTo>
                    <a:pt x="31" y="176"/>
                    <a:pt x="34" y="176"/>
                    <a:pt x="33" y="174"/>
                  </a:cubicBezTo>
                  <a:cubicBezTo>
                    <a:pt x="33" y="173"/>
                    <a:pt x="29" y="176"/>
                    <a:pt x="29" y="176"/>
                  </a:cubicBezTo>
                  <a:cubicBezTo>
                    <a:pt x="28" y="175"/>
                    <a:pt x="27" y="172"/>
                    <a:pt x="28" y="171"/>
                  </a:cubicBezTo>
                  <a:cubicBezTo>
                    <a:pt x="28" y="169"/>
                    <a:pt x="30" y="169"/>
                    <a:pt x="31" y="166"/>
                  </a:cubicBezTo>
                  <a:cubicBezTo>
                    <a:pt x="31" y="164"/>
                    <a:pt x="30" y="163"/>
                    <a:pt x="31" y="162"/>
                  </a:cubicBezTo>
                  <a:cubicBezTo>
                    <a:pt x="31" y="162"/>
                    <a:pt x="35" y="162"/>
                    <a:pt x="35" y="162"/>
                  </a:cubicBezTo>
                  <a:cubicBezTo>
                    <a:pt x="38" y="158"/>
                    <a:pt x="30" y="160"/>
                    <a:pt x="29" y="159"/>
                  </a:cubicBezTo>
                  <a:cubicBezTo>
                    <a:pt x="28" y="158"/>
                    <a:pt x="31" y="157"/>
                    <a:pt x="30" y="155"/>
                  </a:cubicBezTo>
                  <a:cubicBezTo>
                    <a:pt x="29" y="151"/>
                    <a:pt x="35" y="157"/>
                    <a:pt x="34" y="157"/>
                  </a:cubicBezTo>
                  <a:cubicBezTo>
                    <a:pt x="37" y="158"/>
                    <a:pt x="37" y="156"/>
                    <a:pt x="38" y="153"/>
                  </a:cubicBezTo>
                  <a:cubicBezTo>
                    <a:pt x="39" y="148"/>
                    <a:pt x="47" y="145"/>
                    <a:pt x="49" y="147"/>
                  </a:cubicBezTo>
                  <a:close/>
                  <a:moveTo>
                    <a:pt x="56" y="53"/>
                  </a:moveTo>
                  <a:cubicBezTo>
                    <a:pt x="58" y="55"/>
                    <a:pt x="51" y="53"/>
                    <a:pt x="52" y="52"/>
                  </a:cubicBezTo>
                  <a:cubicBezTo>
                    <a:pt x="52" y="50"/>
                    <a:pt x="56" y="53"/>
                    <a:pt x="56" y="53"/>
                  </a:cubicBezTo>
                  <a:close/>
                  <a:moveTo>
                    <a:pt x="35" y="396"/>
                  </a:moveTo>
                  <a:cubicBezTo>
                    <a:pt x="36" y="397"/>
                    <a:pt x="35" y="398"/>
                    <a:pt x="34" y="398"/>
                  </a:cubicBezTo>
                  <a:cubicBezTo>
                    <a:pt x="34" y="397"/>
                    <a:pt x="35" y="395"/>
                    <a:pt x="35" y="396"/>
                  </a:cubicBezTo>
                  <a:close/>
                  <a:moveTo>
                    <a:pt x="58" y="40"/>
                  </a:moveTo>
                  <a:cubicBezTo>
                    <a:pt x="59" y="45"/>
                    <a:pt x="55" y="40"/>
                    <a:pt x="56" y="38"/>
                  </a:cubicBezTo>
                  <a:cubicBezTo>
                    <a:pt x="57" y="38"/>
                    <a:pt x="58" y="40"/>
                    <a:pt x="58" y="40"/>
                  </a:cubicBezTo>
                  <a:close/>
                  <a:moveTo>
                    <a:pt x="52" y="158"/>
                  </a:moveTo>
                  <a:cubicBezTo>
                    <a:pt x="52" y="158"/>
                    <a:pt x="50" y="159"/>
                    <a:pt x="49" y="158"/>
                  </a:cubicBezTo>
                  <a:cubicBezTo>
                    <a:pt x="48" y="158"/>
                    <a:pt x="49" y="157"/>
                    <a:pt x="49" y="156"/>
                  </a:cubicBezTo>
                  <a:cubicBezTo>
                    <a:pt x="49" y="154"/>
                    <a:pt x="46" y="156"/>
                    <a:pt x="47" y="154"/>
                  </a:cubicBezTo>
                  <a:cubicBezTo>
                    <a:pt x="48" y="153"/>
                    <a:pt x="52" y="157"/>
                    <a:pt x="52" y="158"/>
                  </a:cubicBezTo>
                  <a:close/>
                  <a:moveTo>
                    <a:pt x="61" y="14"/>
                  </a:moveTo>
                  <a:cubicBezTo>
                    <a:pt x="62" y="15"/>
                    <a:pt x="59" y="16"/>
                    <a:pt x="58" y="15"/>
                  </a:cubicBezTo>
                  <a:cubicBezTo>
                    <a:pt x="58" y="15"/>
                    <a:pt x="59" y="13"/>
                    <a:pt x="61" y="14"/>
                  </a:cubicBezTo>
                  <a:close/>
                  <a:moveTo>
                    <a:pt x="55" y="114"/>
                  </a:moveTo>
                  <a:cubicBezTo>
                    <a:pt x="56" y="116"/>
                    <a:pt x="51" y="120"/>
                    <a:pt x="49" y="119"/>
                  </a:cubicBezTo>
                  <a:cubicBezTo>
                    <a:pt x="47" y="117"/>
                    <a:pt x="53" y="111"/>
                    <a:pt x="55" y="114"/>
                  </a:cubicBezTo>
                  <a:close/>
                  <a:moveTo>
                    <a:pt x="43" y="312"/>
                  </a:moveTo>
                  <a:cubicBezTo>
                    <a:pt x="45" y="315"/>
                    <a:pt x="35" y="312"/>
                    <a:pt x="38" y="310"/>
                  </a:cubicBezTo>
                  <a:cubicBezTo>
                    <a:pt x="38" y="309"/>
                    <a:pt x="42" y="312"/>
                    <a:pt x="43" y="312"/>
                  </a:cubicBezTo>
                  <a:close/>
                  <a:moveTo>
                    <a:pt x="61" y="26"/>
                  </a:moveTo>
                  <a:cubicBezTo>
                    <a:pt x="62" y="29"/>
                    <a:pt x="60" y="27"/>
                    <a:pt x="58" y="26"/>
                  </a:cubicBezTo>
                  <a:cubicBezTo>
                    <a:pt x="57" y="26"/>
                    <a:pt x="56" y="27"/>
                    <a:pt x="55" y="26"/>
                  </a:cubicBezTo>
                  <a:cubicBezTo>
                    <a:pt x="55" y="26"/>
                    <a:pt x="57" y="21"/>
                    <a:pt x="57" y="23"/>
                  </a:cubicBezTo>
                  <a:cubicBezTo>
                    <a:pt x="57" y="23"/>
                    <a:pt x="57" y="21"/>
                    <a:pt x="57" y="22"/>
                  </a:cubicBezTo>
                  <a:cubicBezTo>
                    <a:pt x="57" y="21"/>
                    <a:pt x="61" y="25"/>
                    <a:pt x="61" y="26"/>
                  </a:cubicBezTo>
                  <a:close/>
                  <a:moveTo>
                    <a:pt x="39" y="385"/>
                  </a:moveTo>
                  <a:cubicBezTo>
                    <a:pt x="40" y="384"/>
                    <a:pt x="37" y="388"/>
                    <a:pt x="38" y="388"/>
                  </a:cubicBezTo>
                  <a:cubicBezTo>
                    <a:pt x="37" y="388"/>
                    <a:pt x="38" y="385"/>
                    <a:pt x="39" y="385"/>
                  </a:cubicBezTo>
                  <a:close/>
                  <a:moveTo>
                    <a:pt x="48" y="252"/>
                  </a:moveTo>
                  <a:cubicBezTo>
                    <a:pt x="48" y="254"/>
                    <a:pt x="42" y="251"/>
                    <a:pt x="44" y="250"/>
                  </a:cubicBezTo>
                  <a:cubicBezTo>
                    <a:pt x="45" y="248"/>
                    <a:pt x="48" y="252"/>
                    <a:pt x="48" y="252"/>
                  </a:cubicBezTo>
                  <a:close/>
                  <a:moveTo>
                    <a:pt x="47" y="284"/>
                  </a:moveTo>
                  <a:cubicBezTo>
                    <a:pt x="48" y="285"/>
                    <a:pt x="42" y="285"/>
                    <a:pt x="42" y="284"/>
                  </a:cubicBezTo>
                  <a:cubicBezTo>
                    <a:pt x="41" y="283"/>
                    <a:pt x="46" y="282"/>
                    <a:pt x="47" y="284"/>
                  </a:cubicBezTo>
                  <a:close/>
                  <a:moveTo>
                    <a:pt x="60" y="92"/>
                  </a:moveTo>
                  <a:cubicBezTo>
                    <a:pt x="62" y="92"/>
                    <a:pt x="59" y="96"/>
                    <a:pt x="58" y="95"/>
                  </a:cubicBezTo>
                  <a:cubicBezTo>
                    <a:pt x="57" y="94"/>
                    <a:pt x="60" y="92"/>
                    <a:pt x="60" y="92"/>
                  </a:cubicBezTo>
                  <a:close/>
                  <a:moveTo>
                    <a:pt x="64" y="46"/>
                  </a:moveTo>
                  <a:cubicBezTo>
                    <a:pt x="64" y="44"/>
                    <a:pt x="63" y="49"/>
                    <a:pt x="61" y="47"/>
                  </a:cubicBezTo>
                  <a:cubicBezTo>
                    <a:pt x="60" y="45"/>
                    <a:pt x="65" y="42"/>
                    <a:pt x="64" y="46"/>
                  </a:cubicBezTo>
                  <a:close/>
                  <a:moveTo>
                    <a:pt x="45" y="354"/>
                  </a:moveTo>
                  <a:cubicBezTo>
                    <a:pt x="45" y="356"/>
                    <a:pt x="45" y="355"/>
                    <a:pt x="42" y="355"/>
                  </a:cubicBezTo>
                  <a:cubicBezTo>
                    <a:pt x="41" y="356"/>
                    <a:pt x="40" y="357"/>
                    <a:pt x="39" y="357"/>
                  </a:cubicBezTo>
                  <a:cubicBezTo>
                    <a:pt x="39" y="357"/>
                    <a:pt x="37" y="355"/>
                    <a:pt x="37" y="356"/>
                  </a:cubicBezTo>
                  <a:cubicBezTo>
                    <a:pt x="36" y="356"/>
                    <a:pt x="39" y="360"/>
                    <a:pt x="36" y="359"/>
                  </a:cubicBezTo>
                  <a:cubicBezTo>
                    <a:pt x="36" y="359"/>
                    <a:pt x="31" y="354"/>
                    <a:pt x="32" y="352"/>
                  </a:cubicBezTo>
                  <a:cubicBezTo>
                    <a:pt x="32" y="352"/>
                    <a:pt x="40" y="348"/>
                    <a:pt x="40" y="349"/>
                  </a:cubicBezTo>
                  <a:cubicBezTo>
                    <a:pt x="40" y="348"/>
                    <a:pt x="43" y="353"/>
                    <a:pt x="44" y="354"/>
                  </a:cubicBezTo>
                  <a:cubicBezTo>
                    <a:pt x="44" y="354"/>
                    <a:pt x="45" y="354"/>
                    <a:pt x="45" y="354"/>
                  </a:cubicBezTo>
                  <a:close/>
                  <a:moveTo>
                    <a:pt x="60" y="118"/>
                  </a:moveTo>
                  <a:cubicBezTo>
                    <a:pt x="61" y="118"/>
                    <a:pt x="56" y="124"/>
                    <a:pt x="55" y="122"/>
                  </a:cubicBezTo>
                  <a:cubicBezTo>
                    <a:pt x="53" y="120"/>
                    <a:pt x="60" y="118"/>
                    <a:pt x="60" y="118"/>
                  </a:cubicBezTo>
                  <a:close/>
                  <a:moveTo>
                    <a:pt x="50" y="290"/>
                  </a:moveTo>
                  <a:cubicBezTo>
                    <a:pt x="51" y="291"/>
                    <a:pt x="48" y="291"/>
                    <a:pt x="47" y="291"/>
                  </a:cubicBezTo>
                  <a:cubicBezTo>
                    <a:pt x="47" y="291"/>
                    <a:pt x="49" y="289"/>
                    <a:pt x="50" y="290"/>
                  </a:cubicBezTo>
                  <a:close/>
                  <a:moveTo>
                    <a:pt x="53" y="250"/>
                  </a:moveTo>
                  <a:cubicBezTo>
                    <a:pt x="53" y="250"/>
                    <a:pt x="51" y="255"/>
                    <a:pt x="50" y="254"/>
                  </a:cubicBezTo>
                  <a:cubicBezTo>
                    <a:pt x="49" y="254"/>
                    <a:pt x="51" y="249"/>
                    <a:pt x="53" y="250"/>
                  </a:cubicBezTo>
                  <a:close/>
                  <a:moveTo>
                    <a:pt x="64" y="84"/>
                  </a:moveTo>
                  <a:cubicBezTo>
                    <a:pt x="65" y="84"/>
                    <a:pt x="64" y="86"/>
                    <a:pt x="63" y="86"/>
                  </a:cubicBezTo>
                  <a:cubicBezTo>
                    <a:pt x="62" y="86"/>
                    <a:pt x="63" y="83"/>
                    <a:pt x="64" y="84"/>
                  </a:cubicBezTo>
                  <a:close/>
                  <a:moveTo>
                    <a:pt x="64" y="94"/>
                  </a:moveTo>
                  <a:cubicBezTo>
                    <a:pt x="64" y="94"/>
                    <a:pt x="64" y="98"/>
                    <a:pt x="62" y="97"/>
                  </a:cubicBezTo>
                  <a:cubicBezTo>
                    <a:pt x="61" y="96"/>
                    <a:pt x="63" y="92"/>
                    <a:pt x="64" y="94"/>
                  </a:cubicBezTo>
                  <a:close/>
                  <a:moveTo>
                    <a:pt x="49" y="348"/>
                  </a:moveTo>
                  <a:cubicBezTo>
                    <a:pt x="50" y="349"/>
                    <a:pt x="49" y="351"/>
                    <a:pt x="48" y="352"/>
                  </a:cubicBezTo>
                  <a:cubicBezTo>
                    <a:pt x="47" y="352"/>
                    <a:pt x="45" y="348"/>
                    <a:pt x="45" y="348"/>
                  </a:cubicBezTo>
                  <a:cubicBezTo>
                    <a:pt x="45" y="348"/>
                    <a:pt x="48" y="347"/>
                    <a:pt x="49" y="348"/>
                  </a:cubicBezTo>
                  <a:close/>
                  <a:moveTo>
                    <a:pt x="67" y="69"/>
                  </a:moveTo>
                  <a:cubicBezTo>
                    <a:pt x="66" y="72"/>
                    <a:pt x="63" y="66"/>
                    <a:pt x="65" y="66"/>
                  </a:cubicBezTo>
                  <a:cubicBezTo>
                    <a:pt x="66" y="66"/>
                    <a:pt x="67" y="68"/>
                    <a:pt x="67" y="69"/>
                  </a:cubicBezTo>
                  <a:close/>
                  <a:moveTo>
                    <a:pt x="70" y="19"/>
                  </a:moveTo>
                  <a:cubicBezTo>
                    <a:pt x="70" y="18"/>
                    <a:pt x="68" y="21"/>
                    <a:pt x="67" y="19"/>
                  </a:cubicBezTo>
                  <a:cubicBezTo>
                    <a:pt x="66" y="18"/>
                    <a:pt x="69" y="17"/>
                    <a:pt x="70" y="19"/>
                  </a:cubicBezTo>
                  <a:close/>
                  <a:moveTo>
                    <a:pt x="62" y="154"/>
                  </a:moveTo>
                  <a:cubicBezTo>
                    <a:pt x="63" y="155"/>
                    <a:pt x="57" y="158"/>
                    <a:pt x="56" y="156"/>
                  </a:cubicBezTo>
                  <a:cubicBezTo>
                    <a:pt x="56" y="155"/>
                    <a:pt x="61" y="154"/>
                    <a:pt x="62" y="154"/>
                  </a:cubicBezTo>
                  <a:close/>
                  <a:moveTo>
                    <a:pt x="47" y="387"/>
                  </a:moveTo>
                  <a:cubicBezTo>
                    <a:pt x="48" y="388"/>
                    <a:pt x="45" y="390"/>
                    <a:pt x="45" y="389"/>
                  </a:cubicBezTo>
                  <a:cubicBezTo>
                    <a:pt x="43" y="389"/>
                    <a:pt x="46" y="385"/>
                    <a:pt x="47" y="387"/>
                  </a:cubicBezTo>
                  <a:close/>
                  <a:moveTo>
                    <a:pt x="70" y="46"/>
                  </a:moveTo>
                  <a:cubicBezTo>
                    <a:pt x="70" y="50"/>
                    <a:pt x="69" y="40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lose/>
                  <a:moveTo>
                    <a:pt x="51" y="344"/>
                  </a:moveTo>
                  <a:cubicBezTo>
                    <a:pt x="51" y="345"/>
                    <a:pt x="49" y="347"/>
                    <a:pt x="47" y="344"/>
                  </a:cubicBezTo>
                  <a:cubicBezTo>
                    <a:pt x="47" y="344"/>
                    <a:pt x="49" y="339"/>
                    <a:pt x="45" y="340"/>
                  </a:cubicBezTo>
                  <a:cubicBezTo>
                    <a:pt x="43" y="340"/>
                    <a:pt x="44" y="343"/>
                    <a:pt x="44" y="343"/>
                  </a:cubicBezTo>
                  <a:cubicBezTo>
                    <a:pt x="41" y="344"/>
                    <a:pt x="43" y="339"/>
                    <a:pt x="41" y="338"/>
                  </a:cubicBezTo>
                  <a:cubicBezTo>
                    <a:pt x="39" y="337"/>
                    <a:pt x="36" y="340"/>
                    <a:pt x="36" y="340"/>
                  </a:cubicBezTo>
                  <a:cubicBezTo>
                    <a:pt x="36" y="343"/>
                    <a:pt x="38" y="341"/>
                    <a:pt x="38" y="342"/>
                  </a:cubicBezTo>
                  <a:cubicBezTo>
                    <a:pt x="38" y="344"/>
                    <a:pt x="37" y="342"/>
                    <a:pt x="37" y="343"/>
                  </a:cubicBezTo>
                  <a:cubicBezTo>
                    <a:pt x="37" y="344"/>
                    <a:pt x="37" y="346"/>
                    <a:pt x="37" y="346"/>
                  </a:cubicBezTo>
                  <a:cubicBezTo>
                    <a:pt x="36" y="346"/>
                    <a:pt x="34" y="343"/>
                    <a:pt x="34" y="344"/>
                  </a:cubicBezTo>
                  <a:cubicBezTo>
                    <a:pt x="31" y="343"/>
                    <a:pt x="33" y="348"/>
                    <a:pt x="32" y="348"/>
                  </a:cubicBezTo>
                  <a:cubicBezTo>
                    <a:pt x="29" y="351"/>
                    <a:pt x="31" y="344"/>
                    <a:pt x="28" y="343"/>
                  </a:cubicBezTo>
                  <a:cubicBezTo>
                    <a:pt x="28" y="343"/>
                    <a:pt x="26" y="344"/>
                    <a:pt x="26" y="343"/>
                  </a:cubicBezTo>
                  <a:cubicBezTo>
                    <a:pt x="26" y="344"/>
                    <a:pt x="26" y="341"/>
                    <a:pt x="27" y="341"/>
                  </a:cubicBezTo>
                  <a:cubicBezTo>
                    <a:pt x="28" y="341"/>
                    <a:pt x="34" y="343"/>
                    <a:pt x="35" y="340"/>
                  </a:cubicBezTo>
                  <a:cubicBezTo>
                    <a:pt x="35" y="340"/>
                    <a:pt x="30" y="337"/>
                    <a:pt x="31" y="336"/>
                  </a:cubicBezTo>
                  <a:cubicBezTo>
                    <a:pt x="32" y="334"/>
                    <a:pt x="31" y="336"/>
                    <a:pt x="34" y="336"/>
                  </a:cubicBezTo>
                  <a:cubicBezTo>
                    <a:pt x="36" y="336"/>
                    <a:pt x="34" y="336"/>
                    <a:pt x="36" y="335"/>
                  </a:cubicBezTo>
                  <a:cubicBezTo>
                    <a:pt x="38" y="335"/>
                    <a:pt x="40" y="336"/>
                    <a:pt x="41" y="335"/>
                  </a:cubicBezTo>
                  <a:cubicBezTo>
                    <a:pt x="44" y="333"/>
                    <a:pt x="40" y="330"/>
                    <a:pt x="42" y="329"/>
                  </a:cubicBezTo>
                  <a:cubicBezTo>
                    <a:pt x="44" y="328"/>
                    <a:pt x="43" y="329"/>
                    <a:pt x="44" y="331"/>
                  </a:cubicBezTo>
                  <a:cubicBezTo>
                    <a:pt x="44" y="332"/>
                    <a:pt x="46" y="332"/>
                    <a:pt x="46" y="333"/>
                  </a:cubicBezTo>
                  <a:cubicBezTo>
                    <a:pt x="46" y="335"/>
                    <a:pt x="43" y="338"/>
                    <a:pt x="47" y="338"/>
                  </a:cubicBezTo>
                  <a:cubicBezTo>
                    <a:pt x="45" y="338"/>
                    <a:pt x="50" y="338"/>
                    <a:pt x="50" y="338"/>
                  </a:cubicBezTo>
                  <a:cubicBezTo>
                    <a:pt x="51" y="339"/>
                    <a:pt x="47" y="341"/>
                    <a:pt x="50" y="343"/>
                  </a:cubicBezTo>
                  <a:cubicBezTo>
                    <a:pt x="50" y="343"/>
                    <a:pt x="51" y="343"/>
                    <a:pt x="51" y="344"/>
                  </a:cubicBezTo>
                  <a:close/>
                  <a:moveTo>
                    <a:pt x="65" y="148"/>
                  </a:moveTo>
                  <a:cubicBezTo>
                    <a:pt x="65" y="149"/>
                    <a:pt x="64" y="153"/>
                    <a:pt x="61" y="151"/>
                  </a:cubicBezTo>
                  <a:cubicBezTo>
                    <a:pt x="59" y="149"/>
                    <a:pt x="57" y="152"/>
                    <a:pt x="55" y="151"/>
                  </a:cubicBezTo>
                  <a:cubicBezTo>
                    <a:pt x="54" y="150"/>
                    <a:pt x="55" y="149"/>
                    <a:pt x="55" y="148"/>
                  </a:cubicBezTo>
                  <a:cubicBezTo>
                    <a:pt x="54" y="146"/>
                    <a:pt x="52" y="148"/>
                    <a:pt x="52" y="146"/>
                  </a:cubicBezTo>
                  <a:cubicBezTo>
                    <a:pt x="51" y="144"/>
                    <a:pt x="54" y="142"/>
                    <a:pt x="52" y="140"/>
                  </a:cubicBezTo>
                  <a:cubicBezTo>
                    <a:pt x="50" y="139"/>
                    <a:pt x="46" y="140"/>
                    <a:pt x="45" y="138"/>
                  </a:cubicBezTo>
                  <a:cubicBezTo>
                    <a:pt x="45" y="136"/>
                    <a:pt x="51" y="132"/>
                    <a:pt x="54" y="133"/>
                  </a:cubicBezTo>
                  <a:cubicBezTo>
                    <a:pt x="54" y="133"/>
                    <a:pt x="54" y="135"/>
                    <a:pt x="55" y="136"/>
                  </a:cubicBezTo>
                  <a:cubicBezTo>
                    <a:pt x="55" y="137"/>
                    <a:pt x="58" y="140"/>
                    <a:pt x="59" y="141"/>
                  </a:cubicBezTo>
                  <a:cubicBezTo>
                    <a:pt x="60" y="141"/>
                    <a:pt x="61" y="141"/>
                    <a:pt x="61" y="141"/>
                  </a:cubicBezTo>
                  <a:cubicBezTo>
                    <a:pt x="62" y="142"/>
                    <a:pt x="64" y="147"/>
                    <a:pt x="65" y="148"/>
                  </a:cubicBezTo>
                  <a:close/>
                  <a:moveTo>
                    <a:pt x="50" y="395"/>
                  </a:moveTo>
                  <a:cubicBezTo>
                    <a:pt x="51" y="396"/>
                    <a:pt x="50" y="398"/>
                    <a:pt x="49" y="398"/>
                  </a:cubicBezTo>
                  <a:cubicBezTo>
                    <a:pt x="48" y="398"/>
                    <a:pt x="48" y="394"/>
                    <a:pt x="50" y="395"/>
                  </a:cubicBezTo>
                  <a:close/>
                  <a:moveTo>
                    <a:pt x="50" y="390"/>
                  </a:moveTo>
                  <a:cubicBezTo>
                    <a:pt x="51" y="390"/>
                    <a:pt x="51" y="392"/>
                    <a:pt x="50" y="392"/>
                  </a:cubicBezTo>
                  <a:cubicBezTo>
                    <a:pt x="48" y="392"/>
                    <a:pt x="49" y="389"/>
                    <a:pt x="50" y="390"/>
                  </a:cubicBezTo>
                  <a:close/>
                  <a:moveTo>
                    <a:pt x="74" y="33"/>
                  </a:moveTo>
                  <a:cubicBezTo>
                    <a:pt x="74" y="35"/>
                    <a:pt x="75" y="39"/>
                    <a:pt x="72" y="37"/>
                  </a:cubicBezTo>
                  <a:cubicBezTo>
                    <a:pt x="70" y="35"/>
                    <a:pt x="71" y="37"/>
                    <a:pt x="69" y="37"/>
                  </a:cubicBezTo>
                  <a:cubicBezTo>
                    <a:pt x="63" y="38"/>
                    <a:pt x="69" y="31"/>
                    <a:pt x="71" y="31"/>
                  </a:cubicBezTo>
                  <a:cubicBezTo>
                    <a:pt x="72" y="31"/>
                    <a:pt x="73" y="32"/>
                    <a:pt x="74" y="33"/>
                  </a:cubicBezTo>
                  <a:close/>
                  <a:moveTo>
                    <a:pt x="71" y="107"/>
                  </a:moveTo>
                  <a:cubicBezTo>
                    <a:pt x="72" y="108"/>
                    <a:pt x="69" y="113"/>
                    <a:pt x="66" y="113"/>
                  </a:cubicBezTo>
                  <a:cubicBezTo>
                    <a:pt x="65" y="113"/>
                    <a:pt x="63" y="109"/>
                    <a:pt x="61" y="108"/>
                  </a:cubicBezTo>
                  <a:cubicBezTo>
                    <a:pt x="61" y="108"/>
                    <a:pt x="57" y="108"/>
                    <a:pt x="57" y="107"/>
                  </a:cubicBezTo>
                  <a:cubicBezTo>
                    <a:pt x="57" y="104"/>
                    <a:pt x="66" y="109"/>
                    <a:pt x="67" y="109"/>
                  </a:cubicBezTo>
                  <a:cubicBezTo>
                    <a:pt x="69" y="109"/>
                    <a:pt x="70" y="106"/>
                    <a:pt x="71" y="107"/>
                  </a:cubicBezTo>
                  <a:close/>
                  <a:moveTo>
                    <a:pt x="73" y="88"/>
                  </a:moveTo>
                  <a:cubicBezTo>
                    <a:pt x="74" y="88"/>
                    <a:pt x="69" y="91"/>
                    <a:pt x="69" y="90"/>
                  </a:cubicBezTo>
                  <a:cubicBezTo>
                    <a:pt x="68" y="89"/>
                    <a:pt x="71" y="87"/>
                    <a:pt x="73" y="88"/>
                  </a:cubicBezTo>
                  <a:close/>
                  <a:moveTo>
                    <a:pt x="57" y="332"/>
                  </a:moveTo>
                  <a:cubicBezTo>
                    <a:pt x="58" y="333"/>
                    <a:pt x="55" y="332"/>
                    <a:pt x="54" y="332"/>
                  </a:cubicBezTo>
                  <a:cubicBezTo>
                    <a:pt x="53" y="333"/>
                    <a:pt x="53" y="335"/>
                    <a:pt x="52" y="335"/>
                  </a:cubicBezTo>
                  <a:cubicBezTo>
                    <a:pt x="51" y="335"/>
                    <a:pt x="46" y="335"/>
                    <a:pt x="46" y="333"/>
                  </a:cubicBezTo>
                  <a:cubicBezTo>
                    <a:pt x="46" y="332"/>
                    <a:pt x="47" y="332"/>
                    <a:pt x="47" y="331"/>
                  </a:cubicBezTo>
                  <a:cubicBezTo>
                    <a:pt x="49" y="329"/>
                    <a:pt x="48" y="331"/>
                    <a:pt x="52" y="332"/>
                  </a:cubicBezTo>
                  <a:cubicBezTo>
                    <a:pt x="53" y="332"/>
                    <a:pt x="56" y="330"/>
                    <a:pt x="57" y="332"/>
                  </a:cubicBezTo>
                  <a:close/>
                  <a:moveTo>
                    <a:pt x="70" y="140"/>
                  </a:moveTo>
                  <a:cubicBezTo>
                    <a:pt x="71" y="141"/>
                    <a:pt x="69" y="140"/>
                    <a:pt x="68" y="142"/>
                  </a:cubicBezTo>
                  <a:cubicBezTo>
                    <a:pt x="67" y="144"/>
                    <a:pt x="69" y="147"/>
                    <a:pt x="66" y="146"/>
                  </a:cubicBezTo>
                  <a:cubicBezTo>
                    <a:pt x="66" y="146"/>
                    <a:pt x="64" y="143"/>
                    <a:pt x="64" y="142"/>
                  </a:cubicBezTo>
                  <a:cubicBezTo>
                    <a:pt x="65" y="140"/>
                    <a:pt x="69" y="137"/>
                    <a:pt x="70" y="140"/>
                  </a:cubicBezTo>
                  <a:close/>
                  <a:moveTo>
                    <a:pt x="58" y="338"/>
                  </a:moveTo>
                  <a:cubicBezTo>
                    <a:pt x="60" y="341"/>
                    <a:pt x="56" y="341"/>
                    <a:pt x="55" y="340"/>
                  </a:cubicBezTo>
                  <a:cubicBezTo>
                    <a:pt x="54" y="338"/>
                    <a:pt x="57" y="336"/>
                    <a:pt x="58" y="338"/>
                  </a:cubicBezTo>
                  <a:close/>
                  <a:moveTo>
                    <a:pt x="75" y="76"/>
                  </a:moveTo>
                  <a:cubicBezTo>
                    <a:pt x="77" y="80"/>
                    <a:pt x="70" y="77"/>
                    <a:pt x="72" y="75"/>
                  </a:cubicBezTo>
                  <a:cubicBezTo>
                    <a:pt x="73" y="74"/>
                    <a:pt x="75" y="76"/>
                    <a:pt x="75" y="76"/>
                  </a:cubicBezTo>
                  <a:close/>
                  <a:moveTo>
                    <a:pt x="62" y="286"/>
                  </a:moveTo>
                  <a:cubicBezTo>
                    <a:pt x="65" y="288"/>
                    <a:pt x="58" y="289"/>
                    <a:pt x="60" y="286"/>
                  </a:cubicBezTo>
                  <a:cubicBezTo>
                    <a:pt x="60" y="286"/>
                    <a:pt x="62" y="286"/>
                    <a:pt x="62" y="286"/>
                  </a:cubicBezTo>
                  <a:close/>
                  <a:moveTo>
                    <a:pt x="79" y="14"/>
                  </a:moveTo>
                  <a:cubicBezTo>
                    <a:pt x="80" y="16"/>
                    <a:pt x="76" y="13"/>
                    <a:pt x="77" y="12"/>
                  </a:cubicBezTo>
                  <a:cubicBezTo>
                    <a:pt x="77" y="11"/>
                    <a:pt x="79" y="13"/>
                    <a:pt x="79" y="14"/>
                  </a:cubicBezTo>
                  <a:close/>
                  <a:moveTo>
                    <a:pt x="61" y="303"/>
                  </a:moveTo>
                  <a:cubicBezTo>
                    <a:pt x="63" y="306"/>
                    <a:pt x="58" y="304"/>
                    <a:pt x="59" y="303"/>
                  </a:cubicBezTo>
                  <a:cubicBezTo>
                    <a:pt x="59" y="302"/>
                    <a:pt x="61" y="303"/>
                    <a:pt x="61" y="303"/>
                  </a:cubicBezTo>
                  <a:close/>
                  <a:moveTo>
                    <a:pt x="79" y="43"/>
                  </a:moveTo>
                  <a:cubicBezTo>
                    <a:pt x="80" y="48"/>
                    <a:pt x="75" y="43"/>
                    <a:pt x="77" y="41"/>
                  </a:cubicBezTo>
                  <a:cubicBezTo>
                    <a:pt x="78" y="40"/>
                    <a:pt x="79" y="43"/>
                    <a:pt x="79" y="43"/>
                  </a:cubicBezTo>
                  <a:close/>
                  <a:moveTo>
                    <a:pt x="63" y="309"/>
                  </a:moveTo>
                  <a:cubicBezTo>
                    <a:pt x="63" y="309"/>
                    <a:pt x="64" y="309"/>
                    <a:pt x="64" y="309"/>
                  </a:cubicBezTo>
                  <a:cubicBezTo>
                    <a:pt x="64" y="308"/>
                    <a:pt x="62" y="311"/>
                    <a:pt x="61" y="309"/>
                  </a:cubicBezTo>
                  <a:cubicBezTo>
                    <a:pt x="60" y="309"/>
                    <a:pt x="64" y="306"/>
                    <a:pt x="63" y="309"/>
                  </a:cubicBezTo>
                  <a:close/>
                  <a:moveTo>
                    <a:pt x="63" y="344"/>
                  </a:moveTo>
                  <a:cubicBezTo>
                    <a:pt x="63" y="345"/>
                    <a:pt x="64" y="347"/>
                    <a:pt x="61" y="347"/>
                  </a:cubicBezTo>
                  <a:cubicBezTo>
                    <a:pt x="61" y="347"/>
                    <a:pt x="61" y="345"/>
                    <a:pt x="60" y="345"/>
                  </a:cubicBezTo>
                  <a:cubicBezTo>
                    <a:pt x="60" y="345"/>
                    <a:pt x="58" y="345"/>
                    <a:pt x="58" y="345"/>
                  </a:cubicBezTo>
                  <a:cubicBezTo>
                    <a:pt x="58" y="345"/>
                    <a:pt x="60" y="341"/>
                    <a:pt x="59" y="341"/>
                  </a:cubicBezTo>
                  <a:cubicBezTo>
                    <a:pt x="61" y="340"/>
                    <a:pt x="62" y="341"/>
                    <a:pt x="63" y="344"/>
                  </a:cubicBezTo>
                  <a:close/>
                  <a:moveTo>
                    <a:pt x="79" y="87"/>
                  </a:moveTo>
                  <a:cubicBezTo>
                    <a:pt x="81" y="87"/>
                    <a:pt x="76" y="92"/>
                    <a:pt x="79" y="88"/>
                  </a:cubicBezTo>
                  <a:cubicBezTo>
                    <a:pt x="79" y="88"/>
                    <a:pt x="79" y="87"/>
                    <a:pt x="79" y="87"/>
                  </a:cubicBezTo>
                  <a:close/>
                  <a:moveTo>
                    <a:pt x="68" y="281"/>
                  </a:moveTo>
                  <a:cubicBezTo>
                    <a:pt x="69" y="283"/>
                    <a:pt x="63" y="282"/>
                    <a:pt x="65" y="280"/>
                  </a:cubicBezTo>
                  <a:cubicBezTo>
                    <a:pt x="66" y="279"/>
                    <a:pt x="67" y="280"/>
                    <a:pt x="68" y="281"/>
                  </a:cubicBezTo>
                  <a:close/>
                  <a:moveTo>
                    <a:pt x="66" y="320"/>
                  </a:moveTo>
                  <a:cubicBezTo>
                    <a:pt x="66" y="321"/>
                    <a:pt x="66" y="325"/>
                    <a:pt x="64" y="325"/>
                  </a:cubicBezTo>
                  <a:cubicBezTo>
                    <a:pt x="60" y="326"/>
                    <a:pt x="57" y="316"/>
                    <a:pt x="52" y="317"/>
                  </a:cubicBezTo>
                  <a:cubicBezTo>
                    <a:pt x="51" y="317"/>
                    <a:pt x="49" y="318"/>
                    <a:pt x="49" y="317"/>
                  </a:cubicBezTo>
                  <a:cubicBezTo>
                    <a:pt x="49" y="317"/>
                    <a:pt x="52" y="315"/>
                    <a:pt x="52" y="315"/>
                  </a:cubicBezTo>
                  <a:cubicBezTo>
                    <a:pt x="54" y="315"/>
                    <a:pt x="55" y="317"/>
                    <a:pt x="58" y="318"/>
                  </a:cubicBezTo>
                  <a:cubicBezTo>
                    <a:pt x="62" y="319"/>
                    <a:pt x="64" y="317"/>
                    <a:pt x="66" y="320"/>
                  </a:cubicBezTo>
                  <a:close/>
                  <a:moveTo>
                    <a:pt x="69" y="284"/>
                  </a:moveTo>
                  <a:cubicBezTo>
                    <a:pt x="70" y="287"/>
                    <a:pt x="66" y="288"/>
                    <a:pt x="65" y="286"/>
                  </a:cubicBezTo>
                  <a:cubicBezTo>
                    <a:pt x="64" y="285"/>
                    <a:pt x="67" y="282"/>
                    <a:pt x="69" y="284"/>
                  </a:cubicBezTo>
                  <a:close/>
                  <a:moveTo>
                    <a:pt x="85" y="24"/>
                  </a:moveTo>
                  <a:cubicBezTo>
                    <a:pt x="86" y="26"/>
                    <a:pt x="82" y="22"/>
                    <a:pt x="82" y="22"/>
                  </a:cubicBezTo>
                  <a:cubicBezTo>
                    <a:pt x="82" y="20"/>
                    <a:pt x="85" y="23"/>
                    <a:pt x="85" y="24"/>
                  </a:cubicBezTo>
                  <a:close/>
                  <a:moveTo>
                    <a:pt x="86" y="35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3" y="37"/>
                    <a:pt x="83" y="37"/>
                  </a:cubicBezTo>
                  <a:cubicBezTo>
                    <a:pt x="81" y="37"/>
                    <a:pt x="83" y="34"/>
                    <a:pt x="86" y="35"/>
                  </a:cubicBezTo>
                  <a:close/>
                  <a:moveTo>
                    <a:pt x="67" y="337"/>
                  </a:moveTo>
                  <a:cubicBezTo>
                    <a:pt x="69" y="339"/>
                    <a:pt x="65" y="338"/>
                    <a:pt x="64" y="337"/>
                  </a:cubicBezTo>
                  <a:cubicBezTo>
                    <a:pt x="64" y="336"/>
                    <a:pt x="67" y="336"/>
                    <a:pt x="67" y="337"/>
                  </a:cubicBezTo>
                  <a:close/>
                  <a:moveTo>
                    <a:pt x="81" y="116"/>
                  </a:moveTo>
                  <a:cubicBezTo>
                    <a:pt x="81" y="118"/>
                    <a:pt x="81" y="117"/>
                    <a:pt x="78" y="118"/>
                  </a:cubicBezTo>
                  <a:cubicBezTo>
                    <a:pt x="77" y="118"/>
                    <a:pt x="76" y="119"/>
                    <a:pt x="75" y="119"/>
                  </a:cubicBezTo>
                  <a:cubicBezTo>
                    <a:pt x="76" y="119"/>
                    <a:pt x="72" y="116"/>
                    <a:pt x="72" y="116"/>
                  </a:cubicBezTo>
                  <a:cubicBezTo>
                    <a:pt x="73" y="116"/>
                    <a:pt x="74" y="110"/>
                    <a:pt x="74" y="110"/>
                  </a:cubicBezTo>
                  <a:cubicBezTo>
                    <a:pt x="76" y="109"/>
                    <a:pt x="74" y="111"/>
                    <a:pt x="76" y="112"/>
                  </a:cubicBezTo>
                  <a:cubicBezTo>
                    <a:pt x="79" y="113"/>
                    <a:pt x="78" y="111"/>
                    <a:pt x="79" y="114"/>
                  </a:cubicBezTo>
                  <a:cubicBezTo>
                    <a:pt x="79" y="116"/>
                    <a:pt x="81" y="115"/>
                    <a:pt x="81" y="116"/>
                  </a:cubicBezTo>
                  <a:close/>
                  <a:moveTo>
                    <a:pt x="85" y="51"/>
                  </a:moveTo>
                  <a:cubicBezTo>
                    <a:pt x="85" y="53"/>
                    <a:pt x="83" y="51"/>
                    <a:pt x="83" y="54"/>
                  </a:cubicBezTo>
                  <a:cubicBezTo>
                    <a:pt x="83" y="56"/>
                    <a:pt x="80" y="57"/>
                    <a:pt x="80" y="55"/>
                  </a:cubicBezTo>
                  <a:cubicBezTo>
                    <a:pt x="80" y="54"/>
                    <a:pt x="86" y="46"/>
                    <a:pt x="85" y="51"/>
                  </a:cubicBezTo>
                  <a:close/>
                  <a:moveTo>
                    <a:pt x="69" y="330"/>
                  </a:moveTo>
                  <a:cubicBezTo>
                    <a:pt x="70" y="331"/>
                    <a:pt x="66" y="334"/>
                    <a:pt x="66" y="331"/>
                  </a:cubicBezTo>
                  <a:cubicBezTo>
                    <a:pt x="66" y="330"/>
                    <a:pt x="67" y="329"/>
                    <a:pt x="69" y="330"/>
                  </a:cubicBezTo>
                  <a:close/>
                  <a:moveTo>
                    <a:pt x="88" y="27"/>
                  </a:moveTo>
                  <a:cubicBezTo>
                    <a:pt x="90" y="29"/>
                    <a:pt x="81" y="32"/>
                    <a:pt x="80" y="30"/>
                  </a:cubicBezTo>
                  <a:cubicBezTo>
                    <a:pt x="80" y="28"/>
                    <a:pt x="85" y="24"/>
                    <a:pt x="88" y="27"/>
                  </a:cubicBezTo>
                  <a:close/>
                  <a:moveTo>
                    <a:pt x="71" y="312"/>
                  </a:moveTo>
                  <a:cubicBezTo>
                    <a:pt x="71" y="312"/>
                    <a:pt x="71" y="314"/>
                    <a:pt x="71" y="314"/>
                  </a:cubicBezTo>
                  <a:cubicBezTo>
                    <a:pt x="70" y="314"/>
                    <a:pt x="66" y="313"/>
                    <a:pt x="65" y="313"/>
                  </a:cubicBezTo>
                  <a:cubicBezTo>
                    <a:pt x="65" y="313"/>
                    <a:pt x="70" y="309"/>
                    <a:pt x="71" y="312"/>
                  </a:cubicBezTo>
                  <a:close/>
                  <a:moveTo>
                    <a:pt x="73" y="269"/>
                  </a:moveTo>
                  <a:cubicBezTo>
                    <a:pt x="73" y="275"/>
                    <a:pt x="69" y="265"/>
                    <a:pt x="73" y="267"/>
                  </a:cubicBezTo>
                  <a:cubicBezTo>
                    <a:pt x="73" y="267"/>
                    <a:pt x="73" y="268"/>
                    <a:pt x="73" y="269"/>
                  </a:cubicBezTo>
                  <a:close/>
                  <a:moveTo>
                    <a:pt x="71" y="319"/>
                  </a:moveTo>
                  <a:cubicBezTo>
                    <a:pt x="73" y="321"/>
                    <a:pt x="66" y="320"/>
                    <a:pt x="68" y="318"/>
                  </a:cubicBezTo>
                  <a:cubicBezTo>
                    <a:pt x="70" y="317"/>
                    <a:pt x="70" y="318"/>
                    <a:pt x="71" y="319"/>
                  </a:cubicBezTo>
                  <a:close/>
                  <a:moveTo>
                    <a:pt x="83" y="128"/>
                  </a:moveTo>
                  <a:cubicBezTo>
                    <a:pt x="84" y="130"/>
                    <a:pt x="82" y="134"/>
                    <a:pt x="79" y="134"/>
                  </a:cubicBezTo>
                  <a:cubicBezTo>
                    <a:pt x="78" y="134"/>
                    <a:pt x="77" y="133"/>
                    <a:pt x="76" y="134"/>
                  </a:cubicBezTo>
                  <a:cubicBezTo>
                    <a:pt x="74" y="134"/>
                    <a:pt x="74" y="136"/>
                    <a:pt x="73" y="136"/>
                  </a:cubicBezTo>
                  <a:cubicBezTo>
                    <a:pt x="70" y="136"/>
                    <a:pt x="69" y="132"/>
                    <a:pt x="66" y="134"/>
                  </a:cubicBezTo>
                  <a:cubicBezTo>
                    <a:pt x="65" y="135"/>
                    <a:pt x="66" y="137"/>
                    <a:pt x="64" y="138"/>
                  </a:cubicBezTo>
                  <a:cubicBezTo>
                    <a:pt x="64" y="138"/>
                    <a:pt x="59" y="136"/>
                    <a:pt x="58" y="135"/>
                  </a:cubicBezTo>
                  <a:cubicBezTo>
                    <a:pt x="57" y="133"/>
                    <a:pt x="59" y="132"/>
                    <a:pt x="59" y="130"/>
                  </a:cubicBezTo>
                  <a:cubicBezTo>
                    <a:pt x="57" y="127"/>
                    <a:pt x="54" y="130"/>
                    <a:pt x="51" y="129"/>
                  </a:cubicBezTo>
                  <a:cubicBezTo>
                    <a:pt x="52" y="130"/>
                    <a:pt x="49" y="127"/>
                    <a:pt x="49" y="126"/>
                  </a:cubicBezTo>
                  <a:cubicBezTo>
                    <a:pt x="50" y="122"/>
                    <a:pt x="54" y="126"/>
                    <a:pt x="55" y="126"/>
                  </a:cubicBezTo>
                  <a:cubicBezTo>
                    <a:pt x="57" y="126"/>
                    <a:pt x="56" y="125"/>
                    <a:pt x="58" y="125"/>
                  </a:cubicBezTo>
                  <a:cubicBezTo>
                    <a:pt x="58" y="125"/>
                    <a:pt x="64" y="125"/>
                    <a:pt x="64" y="125"/>
                  </a:cubicBezTo>
                  <a:cubicBezTo>
                    <a:pt x="64" y="125"/>
                    <a:pt x="65" y="126"/>
                    <a:pt x="65" y="126"/>
                  </a:cubicBezTo>
                  <a:cubicBezTo>
                    <a:pt x="67" y="127"/>
                    <a:pt x="68" y="126"/>
                    <a:pt x="71" y="125"/>
                  </a:cubicBezTo>
                  <a:cubicBezTo>
                    <a:pt x="73" y="125"/>
                    <a:pt x="75" y="126"/>
                    <a:pt x="77" y="126"/>
                  </a:cubicBezTo>
                  <a:cubicBezTo>
                    <a:pt x="78" y="126"/>
                    <a:pt x="78" y="125"/>
                    <a:pt x="79" y="125"/>
                  </a:cubicBezTo>
                  <a:cubicBezTo>
                    <a:pt x="80" y="126"/>
                    <a:pt x="83" y="128"/>
                    <a:pt x="83" y="128"/>
                  </a:cubicBezTo>
                  <a:close/>
                  <a:moveTo>
                    <a:pt x="77" y="223"/>
                  </a:moveTo>
                  <a:cubicBezTo>
                    <a:pt x="79" y="226"/>
                    <a:pt x="65" y="232"/>
                    <a:pt x="71" y="227"/>
                  </a:cubicBezTo>
                  <a:cubicBezTo>
                    <a:pt x="72" y="226"/>
                    <a:pt x="76" y="220"/>
                    <a:pt x="77" y="223"/>
                  </a:cubicBezTo>
                  <a:close/>
                  <a:moveTo>
                    <a:pt x="89" y="42"/>
                  </a:moveTo>
                  <a:cubicBezTo>
                    <a:pt x="89" y="43"/>
                    <a:pt x="84" y="39"/>
                    <a:pt x="86" y="40"/>
                  </a:cubicBezTo>
                  <a:cubicBezTo>
                    <a:pt x="87" y="40"/>
                    <a:pt x="89" y="39"/>
                    <a:pt x="89" y="42"/>
                  </a:cubicBezTo>
                  <a:close/>
                  <a:moveTo>
                    <a:pt x="87" y="94"/>
                  </a:moveTo>
                  <a:cubicBezTo>
                    <a:pt x="88" y="96"/>
                    <a:pt x="84" y="96"/>
                    <a:pt x="82" y="97"/>
                  </a:cubicBezTo>
                  <a:cubicBezTo>
                    <a:pt x="78" y="100"/>
                    <a:pt x="75" y="105"/>
                    <a:pt x="73" y="102"/>
                  </a:cubicBezTo>
                  <a:cubicBezTo>
                    <a:pt x="73" y="102"/>
                    <a:pt x="75" y="99"/>
                    <a:pt x="75" y="99"/>
                  </a:cubicBezTo>
                  <a:cubicBezTo>
                    <a:pt x="76" y="99"/>
                    <a:pt x="77" y="100"/>
                    <a:pt x="78" y="99"/>
                  </a:cubicBezTo>
                  <a:cubicBezTo>
                    <a:pt x="80" y="98"/>
                    <a:pt x="78" y="97"/>
                    <a:pt x="81" y="97"/>
                  </a:cubicBezTo>
                  <a:cubicBezTo>
                    <a:pt x="84" y="96"/>
                    <a:pt x="85" y="93"/>
                    <a:pt x="87" y="94"/>
                  </a:cubicBezTo>
                  <a:close/>
                  <a:moveTo>
                    <a:pt x="77" y="252"/>
                  </a:moveTo>
                  <a:cubicBezTo>
                    <a:pt x="78" y="253"/>
                    <a:pt x="76" y="255"/>
                    <a:pt x="75" y="255"/>
                  </a:cubicBezTo>
                  <a:cubicBezTo>
                    <a:pt x="74" y="254"/>
                    <a:pt x="76" y="251"/>
                    <a:pt x="77" y="252"/>
                  </a:cubicBezTo>
                  <a:close/>
                  <a:moveTo>
                    <a:pt x="79" y="229"/>
                  </a:moveTo>
                  <a:cubicBezTo>
                    <a:pt x="80" y="230"/>
                    <a:pt x="75" y="230"/>
                    <a:pt x="76" y="228"/>
                  </a:cubicBezTo>
                  <a:cubicBezTo>
                    <a:pt x="77" y="227"/>
                    <a:pt x="79" y="228"/>
                    <a:pt x="79" y="229"/>
                  </a:cubicBezTo>
                  <a:close/>
                  <a:moveTo>
                    <a:pt x="83" y="184"/>
                  </a:moveTo>
                  <a:cubicBezTo>
                    <a:pt x="83" y="184"/>
                    <a:pt x="81" y="188"/>
                    <a:pt x="80" y="189"/>
                  </a:cubicBezTo>
                  <a:cubicBezTo>
                    <a:pt x="77" y="190"/>
                    <a:pt x="74" y="187"/>
                    <a:pt x="73" y="187"/>
                  </a:cubicBezTo>
                  <a:cubicBezTo>
                    <a:pt x="72" y="188"/>
                    <a:pt x="73" y="191"/>
                    <a:pt x="72" y="191"/>
                  </a:cubicBezTo>
                  <a:cubicBezTo>
                    <a:pt x="71" y="192"/>
                    <a:pt x="69" y="189"/>
                    <a:pt x="68" y="189"/>
                  </a:cubicBezTo>
                  <a:cubicBezTo>
                    <a:pt x="67" y="189"/>
                    <a:pt x="66" y="192"/>
                    <a:pt x="66" y="192"/>
                  </a:cubicBezTo>
                  <a:cubicBezTo>
                    <a:pt x="63" y="194"/>
                    <a:pt x="61" y="193"/>
                    <a:pt x="61" y="196"/>
                  </a:cubicBezTo>
                  <a:cubicBezTo>
                    <a:pt x="62" y="198"/>
                    <a:pt x="64" y="196"/>
                    <a:pt x="65" y="198"/>
                  </a:cubicBezTo>
                  <a:cubicBezTo>
                    <a:pt x="66" y="199"/>
                    <a:pt x="65" y="201"/>
                    <a:pt x="65" y="201"/>
                  </a:cubicBezTo>
                  <a:cubicBezTo>
                    <a:pt x="68" y="203"/>
                    <a:pt x="73" y="203"/>
                    <a:pt x="70" y="200"/>
                  </a:cubicBezTo>
                  <a:cubicBezTo>
                    <a:pt x="69" y="199"/>
                    <a:pt x="67" y="199"/>
                    <a:pt x="68" y="198"/>
                  </a:cubicBezTo>
                  <a:cubicBezTo>
                    <a:pt x="68" y="196"/>
                    <a:pt x="70" y="197"/>
                    <a:pt x="72" y="197"/>
                  </a:cubicBezTo>
                  <a:cubicBezTo>
                    <a:pt x="73" y="196"/>
                    <a:pt x="74" y="195"/>
                    <a:pt x="76" y="195"/>
                  </a:cubicBezTo>
                  <a:cubicBezTo>
                    <a:pt x="78" y="195"/>
                    <a:pt x="80" y="200"/>
                    <a:pt x="78" y="202"/>
                  </a:cubicBezTo>
                  <a:cubicBezTo>
                    <a:pt x="77" y="203"/>
                    <a:pt x="76" y="202"/>
                    <a:pt x="75" y="203"/>
                  </a:cubicBezTo>
                  <a:cubicBezTo>
                    <a:pt x="74" y="205"/>
                    <a:pt x="75" y="206"/>
                    <a:pt x="73" y="206"/>
                  </a:cubicBezTo>
                  <a:cubicBezTo>
                    <a:pt x="71" y="207"/>
                    <a:pt x="69" y="205"/>
                    <a:pt x="67" y="208"/>
                  </a:cubicBezTo>
                  <a:cubicBezTo>
                    <a:pt x="66" y="209"/>
                    <a:pt x="65" y="213"/>
                    <a:pt x="65" y="213"/>
                  </a:cubicBezTo>
                  <a:cubicBezTo>
                    <a:pt x="67" y="215"/>
                    <a:pt x="68" y="211"/>
                    <a:pt x="69" y="211"/>
                  </a:cubicBezTo>
                  <a:cubicBezTo>
                    <a:pt x="70" y="210"/>
                    <a:pt x="72" y="211"/>
                    <a:pt x="74" y="211"/>
                  </a:cubicBezTo>
                  <a:cubicBezTo>
                    <a:pt x="77" y="210"/>
                    <a:pt x="79" y="207"/>
                    <a:pt x="80" y="209"/>
                  </a:cubicBezTo>
                  <a:cubicBezTo>
                    <a:pt x="82" y="213"/>
                    <a:pt x="75" y="214"/>
                    <a:pt x="75" y="215"/>
                  </a:cubicBezTo>
                  <a:cubicBezTo>
                    <a:pt x="74" y="216"/>
                    <a:pt x="76" y="218"/>
                    <a:pt x="74" y="219"/>
                  </a:cubicBezTo>
                  <a:cubicBezTo>
                    <a:pt x="72" y="220"/>
                    <a:pt x="68" y="218"/>
                    <a:pt x="67" y="220"/>
                  </a:cubicBezTo>
                  <a:cubicBezTo>
                    <a:pt x="66" y="221"/>
                    <a:pt x="67" y="221"/>
                    <a:pt x="67" y="223"/>
                  </a:cubicBezTo>
                  <a:cubicBezTo>
                    <a:pt x="67" y="225"/>
                    <a:pt x="64" y="225"/>
                    <a:pt x="63" y="227"/>
                  </a:cubicBezTo>
                  <a:cubicBezTo>
                    <a:pt x="62" y="228"/>
                    <a:pt x="63" y="230"/>
                    <a:pt x="63" y="231"/>
                  </a:cubicBezTo>
                  <a:cubicBezTo>
                    <a:pt x="62" y="232"/>
                    <a:pt x="52" y="235"/>
                    <a:pt x="56" y="237"/>
                  </a:cubicBezTo>
                  <a:cubicBezTo>
                    <a:pt x="57" y="237"/>
                    <a:pt x="59" y="235"/>
                    <a:pt x="59" y="235"/>
                  </a:cubicBezTo>
                  <a:cubicBezTo>
                    <a:pt x="61" y="235"/>
                    <a:pt x="65" y="237"/>
                    <a:pt x="66" y="238"/>
                  </a:cubicBezTo>
                  <a:cubicBezTo>
                    <a:pt x="66" y="238"/>
                    <a:pt x="64" y="239"/>
                    <a:pt x="64" y="238"/>
                  </a:cubicBezTo>
                  <a:cubicBezTo>
                    <a:pt x="64" y="238"/>
                    <a:pt x="69" y="245"/>
                    <a:pt x="67" y="248"/>
                  </a:cubicBezTo>
                  <a:cubicBezTo>
                    <a:pt x="66" y="248"/>
                    <a:pt x="65" y="247"/>
                    <a:pt x="65" y="247"/>
                  </a:cubicBezTo>
                  <a:cubicBezTo>
                    <a:pt x="64" y="247"/>
                    <a:pt x="62" y="249"/>
                    <a:pt x="61" y="250"/>
                  </a:cubicBezTo>
                  <a:cubicBezTo>
                    <a:pt x="61" y="250"/>
                    <a:pt x="63" y="253"/>
                    <a:pt x="61" y="254"/>
                  </a:cubicBezTo>
                  <a:cubicBezTo>
                    <a:pt x="60" y="255"/>
                    <a:pt x="57" y="253"/>
                    <a:pt x="57" y="253"/>
                  </a:cubicBezTo>
                  <a:cubicBezTo>
                    <a:pt x="57" y="252"/>
                    <a:pt x="60" y="251"/>
                    <a:pt x="60" y="250"/>
                  </a:cubicBezTo>
                  <a:cubicBezTo>
                    <a:pt x="61" y="247"/>
                    <a:pt x="53" y="246"/>
                    <a:pt x="49" y="246"/>
                  </a:cubicBezTo>
                  <a:cubicBezTo>
                    <a:pt x="48" y="246"/>
                    <a:pt x="46" y="247"/>
                    <a:pt x="46" y="247"/>
                  </a:cubicBezTo>
                  <a:cubicBezTo>
                    <a:pt x="43" y="246"/>
                    <a:pt x="45" y="245"/>
                    <a:pt x="44" y="242"/>
                  </a:cubicBezTo>
                  <a:cubicBezTo>
                    <a:pt x="44" y="242"/>
                    <a:pt x="42" y="240"/>
                    <a:pt x="42" y="240"/>
                  </a:cubicBezTo>
                  <a:cubicBezTo>
                    <a:pt x="42" y="240"/>
                    <a:pt x="44" y="235"/>
                    <a:pt x="43" y="234"/>
                  </a:cubicBezTo>
                  <a:cubicBezTo>
                    <a:pt x="43" y="232"/>
                    <a:pt x="43" y="234"/>
                    <a:pt x="40" y="233"/>
                  </a:cubicBezTo>
                  <a:cubicBezTo>
                    <a:pt x="39" y="232"/>
                    <a:pt x="39" y="231"/>
                    <a:pt x="38" y="231"/>
                  </a:cubicBezTo>
                  <a:cubicBezTo>
                    <a:pt x="36" y="232"/>
                    <a:pt x="35" y="237"/>
                    <a:pt x="34" y="238"/>
                  </a:cubicBezTo>
                  <a:cubicBezTo>
                    <a:pt x="32" y="238"/>
                    <a:pt x="27" y="232"/>
                    <a:pt x="26" y="229"/>
                  </a:cubicBezTo>
                  <a:cubicBezTo>
                    <a:pt x="26" y="229"/>
                    <a:pt x="27" y="228"/>
                    <a:pt x="26" y="226"/>
                  </a:cubicBezTo>
                  <a:cubicBezTo>
                    <a:pt x="26" y="223"/>
                    <a:pt x="23" y="221"/>
                    <a:pt x="24" y="220"/>
                  </a:cubicBezTo>
                  <a:cubicBezTo>
                    <a:pt x="26" y="218"/>
                    <a:pt x="33" y="224"/>
                    <a:pt x="36" y="224"/>
                  </a:cubicBezTo>
                  <a:cubicBezTo>
                    <a:pt x="40" y="225"/>
                    <a:pt x="41" y="222"/>
                    <a:pt x="42" y="223"/>
                  </a:cubicBezTo>
                  <a:cubicBezTo>
                    <a:pt x="43" y="223"/>
                    <a:pt x="44" y="230"/>
                    <a:pt x="46" y="226"/>
                  </a:cubicBezTo>
                  <a:cubicBezTo>
                    <a:pt x="48" y="223"/>
                    <a:pt x="43" y="218"/>
                    <a:pt x="44" y="216"/>
                  </a:cubicBezTo>
                  <a:cubicBezTo>
                    <a:pt x="45" y="214"/>
                    <a:pt x="49" y="212"/>
                    <a:pt x="50" y="212"/>
                  </a:cubicBezTo>
                  <a:cubicBezTo>
                    <a:pt x="52" y="213"/>
                    <a:pt x="55" y="220"/>
                    <a:pt x="58" y="219"/>
                  </a:cubicBezTo>
                  <a:cubicBezTo>
                    <a:pt x="59" y="218"/>
                    <a:pt x="57" y="215"/>
                    <a:pt x="57" y="216"/>
                  </a:cubicBezTo>
                  <a:cubicBezTo>
                    <a:pt x="57" y="212"/>
                    <a:pt x="59" y="216"/>
                    <a:pt x="59" y="213"/>
                  </a:cubicBezTo>
                  <a:cubicBezTo>
                    <a:pt x="59" y="211"/>
                    <a:pt x="55" y="208"/>
                    <a:pt x="53" y="208"/>
                  </a:cubicBezTo>
                  <a:cubicBezTo>
                    <a:pt x="52" y="208"/>
                    <a:pt x="46" y="207"/>
                    <a:pt x="45" y="208"/>
                  </a:cubicBezTo>
                  <a:cubicBezTo>
                    <a:pt x="45" y="208"/>
                    <a:pt x="43" y="212"/>
                    <a:pt x="44" y="212"/>
                  </a:cubicBezTo>
                  <a:cubicBezTo>
                    <a:pt x="43" y="212"/>
                    <a:pt x="43" y="209"/>
                    <a:pt x="41" y="209"/>
                  </a:cubicBezTo>
                  <a:cubicBezTo>
                    <a:pt x="37" y="208"/>
                    <a:pt x="42" y="207"/>
                    <a:pt x="43" y="205"/>
                  </a:cubicBezTo>
                  <a:cubicBezTo>
                    <a:pt x="43" y="204"/>
                    <a:pt x="43" y="202"/>
                    <a:pt x="43" y="200"/>
                  </a:cubicBezTo>
                  <a:cubicBezTo>
                    <a:pt x="43" y="203"/>
                    <a:pt x="42" y="198"/>
                    <a:pt x="42" y="197"/>
                  </a:cubicBezTo>
                  <a:cubicBezTo>
                    <a:pt x="43" y="196"/>
                    <a:pt x="48" y="197"/>
                    <a:pt x="48" y="194"/>
                  </a:cubicBezTo>
                  <a:cubicBezTo>
                    <a:pt x="48" y="192"/>
                    <a:pt x="44" y="191"/>
                    <a:pt x="42" y="191"/>
                  </a:cubicBezTo>
                  <a:cubicBezTo>
                    <a:pt x="40" y="192"/>
                    <a:pt x="39" y="197"/>
                    <a:pt x="36" y="199"/>
                  </a:cubicBezTo>
                  <a:cubicBezTo>
                    <a:pt x="36" y="199"/>
                    <a:pt x="30" y="200"/>
                    <a:pt x="30" y="200"/>
                  </a:cubicBezTo>
                  <a:cubicBezTo>
                    <a:pt x="28" y="198"/>
                    <a:pt x="36" y="197"/>
                    <a:pt x="32" y="194"/>
                  </a:cubicBezTo>
                  <a:cubicBezTo>
                    <a:pt x="32" y="194"/>
                    <a:pt x="28" y="193"/>
                    <a:pt x="30" y="190"/>
                  </a:cubicBezTo>
                  <a:cubicBezTo>
                    <a:pt x="31" y="188"/>
                    <a:pt x="36" y="188"/>
                    <a:pt x="38" y="188"/>
                  </a:cubicBezTo>
                  <a:cubicBezTo>
                    <a:pt x="39" y="188"/>
                    <a:pt x="40" y="186"/>
                    <a:pt x="40" y="186"/>
                  </a:cubicBezTo>
                  <a:cubicBezTo>
                    <a:pt x="41" y="186"/>
                    <a:pt x="41" y="188"/>
                    <a:pt x="42" y="188"/>
                  </a:cubicBezTo>
                  <a:cubicBezTo>
                    <a:pt x="42" y="188"/>
                    <a:pt x="47" y="188"/>
                    <a:pt x="47" y="188"/>
                  </a:cubicBezTo>
                  <a:cubicBezTo>
                    <a:pt x="50" y="187"/>
                    <a:pt x="48" y="184"/>
                    <a:pt x="50" y="182"/>
                  </a:cubicBezTo>
                  <a:cubicBezTo>
                    <a:pt x="52" y="181"/>
                    <a:pt x="58" y="183"/>
                    <a:pt x="61" y="181"/>
                  </a:cubicBezTo>
                  <a:cubicBezTo>
                    <a:pt x="60" y="182"/>
                    <a:pt x="65" y="179"/>
                    <a:pt x="63" y="177"/>
                  </a:cubicBezTo>
                  <a:cubicBezTo>
                    <a:pt x="61" y="176"/>
                    <a:pt x="61" y="180"/>
                    <a:pt x="57" y="179"/>
                  </a:cubicBezTo>
                  <a:cubicBezTo>
                    <a:pt x="55" y="178"/>
                    <a:pt x="57" y="176"/>
                    <a:pt x="54" y="176"/>
                  </a:cubicBezTo>
                  <a:cubicBezTo>
                    <a:pt x="53" y="175"/>
                    <a:pt x="51" y="177"/>
                    <a:pt x="50" y="177"/>
                  </a:cubicBezTo>
                  <a:cubicBezTo>
                    <a:pt x="50" y="177"/>
                    <a:pt x="50" y="174"/>
                    <a:pt x="48" y="174"/>
                  </a:cubicBezTo>
                  <a:cubicBezTo>
                    <a:pt x="48" y="174"/>
                    <a:pt x="45" y="174"/>
                    <a:pt x="45" y="174"/>
                  </a:cubicBezTo>
                  <a:cubicBezTo>
                    <a:pt x="44" y="171"/>
                    <a:pt x="50" y="171"/>
                    <a:pt x="51" y="169"/>
                  </a:cubicBezTo>
                  <a:cubicBezTo>
                    <a:pt x="51" y="167"/>
                    <a:pt x="48" y="167"/>
                    <a:pt x="48" y="165"/>
                  </a:cubicBezTo>
                  <a:cubicBezTo>
                    <a:pt x="48" y="161"/>
                    <a:pt x="57" y="161"/>
                    <a:pt x="61" y="163"/>
                  </a:cubicBezTo>
                  <a:cubicBezTo>
                    <a:pt x="63" y="164"/>
                    <a:pt x="64" y="165"/>
                    <a:pt x="65" y="166"/>
                  </a:cubicBezTo>
                  <a:cubicBezTo>
                    <a:pt x="65" y="166"/>
                    <a:pt x="68" y="166"/>
                    <a:pt x="68" y="166"/>
                  </a:cubicBezTo>
                  <a:cubicBezTo>
                    <a:pt x="69" y="166"/>
                    <a:pt x="70" y="170"/>
                    <a:pt x="70" y="170"/>
                  </a:cubicBezTo>
                  <a:cubicBezTo>
                    <a:pt x="70" y="172"/>
                    <a:pt x="68" y="171"/>
                    <a:pt x="68" y="173"/>
                  </a:cubicBezTo>
                  <a:cubicBezTo>
                    <a:pt x="69" y="177"/>
                    <a:pt x="71" y="176"/>
                    <a:pt x="74" y="176"/>
                  </a:cubicBezTo>
                  <a:cubicBezTo>
                    <a:pt x="77" y="176"/>
                    <a:pt x="82" y="181"/>
                    <a:pt x="83" y="184"/>
                  </a:cubicBezTo>
                  <a:close/>
                  <a:moveTo>
                    <a:pt x="52" y="227"/>
                  </a:moveTo>
                  <a:cubicBezTo>
                    <a:pt x="51" y="227"/>
                    <a:pt x="53" y="224"/>
                    <a:pt x="51" y="223"/>
                  </a:cubicBezTo>
                  <a:cubicBezTo>
                    <a:pt x="51" y="223"/>
                    <a:pt x="49" y="224"/>
                    <a:pt x="49" y="225"/>
                  </a:cubicBezTo>
                  <a:cubicBezTo>
                    <a:pt x="47" y="229"/>
                    <a:pt x="58" y="237"/>
                    <a:pt x="56" y="231"/>
                  </a:cubicBezTo>
                  <a:cubicBezTo>
                    <a:pt x="56" y="230"/>
                    <a:pt x="52" y="228"/>
                    <a:pt x="52" y="227"/>
                  </a:cubicBezTo>
                  <a:close/>
                  <a:moveTo>
                    <a:pt x="86" y="141"/>
                  </a:moveTo>
                  <a:cubicBezTo>
                    <a:pt x="87" y="142"/>
                    <a:pt x="83" y="143"/>
                    <a:pt x="82" y="141"/>
                  </a:cubicBezTo>
                  <a:cubicBezTo>
                    <a:pt x="82" y="141"/>
                    <a:pt x="85" y="140"/>
                    <a:pt x="86" y="141"/>
                  </a:cubicBezTo>
                  <a:close/>
                  <a:moveTo>
                    <a:pt x="81" y="233"/>
                  </a:moveTo>
                  <a:cubicBezTo>
                    <a:pt x="82" y="233"/>
                    <a:pt x="80" y="239"/>
                    <a:pt x="76" y="238"/>
                  </a:cubicBezTo>
                  <a:cubicBezTo>
                    <a:pt x="75" y="238"/>
                    <a:pt x="74" y="237"/>
                    <a:pt x="73" y="237"/>
                  </a:cubicBezTo>
                  <a:cubicBezTo>
                    <a:pt x="71" y="236"/>
                    <a:pt x="71" y="238"/>
                    <a:pt x="70" y="236"/>
                  </a:cubicBezTo>
                  <a:cubicBezTo>
                    <a:pt x="70" y="233"/>
                    <a:pt x="76" y="235"/>
                    <a:pt x="78" y="234"/>
                  </a:cubicBezTo>
                  <a:cubicBezTo>
                    <a:pt x="78" y="234"/>
                    <a:pt x="78" y="230"/>
                    <a:pt x="81" y="233"/>
                  </a:cubicBezTo>
                  <a:close/>
                  <a:moveTo>
                    <a:pt x="89" y="105"/>
                  </a:moveTo>
                  <a:cubicBezTo>
                    <a:pt x="90" y="108"/>
                    <a:pt x="85" y="106"/>
                    <a:pt x="86" y="105"/>
                  </a:cubicBezTo>
                  <a:cubicBezTo>
                    <a:pt x="87" y="103"/>
                    <a:pt x="88" y="104"/>
                    <a:pt x="89" y="105"/>
                  </a:cubicBezTo>
                  <a:close/>
                  <a:moveTo>
                    <a:pt x="80" y="244"/>
                  </a:moveTo>
                  <a:cubicBezTo>
                    <a:pt x="81" y="246"/>
                    <a:pt x="80" y="249"/>
                    <a:pt x="78" y="250"/>
                  </a:cubicBezTo>
                  <a:cubicBezTo>
                    <a:pt x="78" y="250"/>
                    <a:pt x="76" y="249"/>
                    <a:pt x="76" y="247"/>
                  </a:cubicBezTo>
                  <a:cubicBezTo>
                    <a:pt x="75" y="247"/>
                    <a:pt x="77" y="246"/>
                    <a:pt x="76" y="245"/>
                  </a:cubicBezTo>
                  <a:cubicBezTo>
                    <a:pt x="77" y="245"/>
                    <a:pt x="73" y="242"/>
                    <a:pt x="76" y="241"/>
                  </a:cubicBezTo>
                  <a:cubicBezTo>
                    <a:pt x="76" y="241"/>
                    <a:pt x="80" y="244"/>
                    <a:pt x="80" y="244"/>
                  </a:cubicBezTo>
                  <a:close/>
                  <a:moveTo>
                    <a:pt x="77" y="319"/>
                  </a:moveTo>
                  <a:cubicBezTo>
                    <a:pt x="79" y="321"/>
                    <a:pt x="74" y="319"/>
                    <a:pt x="74" y="318"/>
                  </a:cubicBezTo>
                  <a:cubicBezTo>
                    <a:pt x="75" y="317"/>
                    <a:pt x="77" y="318"/>
                    <a:pt x="77" y="319"/>
                  </a:cubicBezTo>
                  <a:close/>
                  <a:moveTo>
                    <a:pt x="78" y="304"/>
                  </a:moveTo>
                  <a:cubicBezTo>
                    <a:pt x="80" y="306"/>
                    <a:pt x="74" y="303"/>
                    <a:pt x="73" y="303"/>
                  </a:cubicBezTo>
                  <a:cubicBezTo>
                    <a:pt x="71" y="304"/>
                    <a:pt x="68" y="311"/>
                    <a:pt x="67" y="308"/>
                  </a:cubicBezTo>
                  <a:cubicBezTo>
                    <a:pt x="66" y="307"/>
                    <a:pt x="68" y="306"/>
                    <a:pt x="68" y="305"/>
                  </a:cubicBezTo>
                  <a:cubicBezTo>
                    <a:pt x="69" y="303"/>
                    <a:pt x="66" y="303"/>
                    <a:pt x="67" y="302"/>
                  </a:cubicBezTo>
                  <a:cubicBezTo>
                    <a:pt x="67" y="301"/>
                    <a:pt x="69" y="300"/>
                    <a:pt x="70" y="300"/>
                  </a:cubicBezTo>
                  <a:cubicBezTo>
                    <a:pt x="72" y="300"/>
                    <a:pt x="74" y="303"/>
                    <a:pt x="76" y="304"/>
                  </a:cubicBezTo>
                  <a:cubicBezTo>
                    <a:pt x="77" y="304"/>
                    <a:pt x="78" y="303"/>
                    <a:pt x="78" y="304"/>
                  </a:cubicBezTo>
                  <a:close/>
                  <a:moveTo>
                    <a:pt x="91" y="120"/>
                  </a:moveTo>
                  <a:cubicBezTo>
                    <a:pt x="91" y="120"/>
                    <a:pt x="93" y="121"/>
                    <a:pt x="91" y="123"/>
                  </a:cubicBezTo>
                  <a:cubicBezTo>
                    <a:pt x="90" y="124"/>
                    <a:pt x="90" y="122"/>
                    <a:pt x="89" y="122"/>
                  </a:cubicBezTo>
                  <a:cubicBezTo>
                    <a:pt x="86" y="121"/>
                    <a:pt x="85" y="125"/>
                    <a:pt x="83" y="123"/>
                  </a:cubicBezTo>
                  <a:cubicBezTo>
                    <a:pt x="83" y="121"/>
                    <a:pt x="90" y="118"/>
                    <a:pt x="91" y="120"/>
                  </a:cubicBezTo>
                  <a:close/>
                  <a:moveTo>
                    <a:pt x="92" y="127"/>
                  </a:moveTo>
                  <a:cubicBezTo>
                    <a:pt x="92" y="127"/>
                    <a:pt x="92" y="128"/>
                    <a:pt x="92" y="129"/>
                  </a:cubicBezTo>
                  <a:cubicBezTo>
                    <a:pt x="91" y="129"/>
                    <a:pt x="87" y="129"/>
                    <a:pt x="87" y="129"/>
                  </a:cubicBezTo>
                  <a:cubicBezTo>
                    <a:pt x="87" y="129"/>
                    <a:pt x="92" y="125"/>
                    <a:pt x="92" y="127"/>
                  </a:cubicBezTo>
                  <a:close/>
                  <a:moveTo>
                    <a:pt x="86" y="228"/>
                  </a:moveTo>
                  <a:cubicBezTo>
                    <a:pt x="86" y="229"/>
                    <a:pt x="84" y="229"/>
                    <a:pt x="84" y="228"/>
                  </a:cubicBezTo>
                  <a:cubicBezTo>
                    <a:pt x="84" y="228"/>
                    <a:pt x="85" y="227"/>
                    <a:pt x="86" y="228"/>
                  </a:cubicBezTo>
                  <a:close/>
                  <a:moveTo>
                    <a:pt x="94" y="92"/>
                  </a:moveTo>
                  <a:cubicBezTo>
                    <a:pt x="95" y="93"/>
                    <a:pt x="93" y="93"/>
                    <a:pt x="93" y="92"/>
                  </a:cubicBezTo>
                  <a:cubicBezTo>
                    <a:pt x="92" y="92"/>
                    <a:pt x="93" y="90"/>
                    <a:pt x="94" y="92"/>
                  </a:cubicBezTo>
                  <a:close/>
                  <a:moveTo>
                    <a:pt x="81" y="315"/>
                  </a:moveTo>
                  <a:cubicBezTo>
                    <a:pt x="82" y="318"/>
                    <a:pt x="77" y="315"/>
                    <a:pt x="78" y="314"/>
                  </a:cubicBezTo>
                  <a:cubicBezTo>
                    <a:pt x="79" y="312"/>
                    <a:pt x="81" y="315"/>
                    <a:pt x="81" y="315"/>
                  </a:cubicBezTo>
                  <a:close/>
                  <a:moveTo>
                    <a:pt x="76" y="408"/>
                  </a:moveTo>
                  <a:cubicBezTo>
                    <a:pt x="78" y="409"/>
                    <a:pt x="71" y="409"/>
                    <a:pt x="75" y="408"/>
                  </a:cubicBezTo>
                  <a:cubicBezTo>
                    <a:pt x="75" y="408"/>
                    <a:pt x="76" y="408"/>
                    <a:pt x="76" y="408"/>
                  </a:cubicBezTo>
                  <a:close/>
                  <a:moveTo>
                    <a:pt x="98" y="71"/>
                  </a:moveTo>
                  <a:cubicBezTo>
                    <a:pt x="98" y="72"/>
                    <a:pt x="96" y="72"/>
                    <a:pt x="96" y="73"/>
                  </a:cubicBezTo>
                  <a:cubicBezTo>
                    <a:pt x="95" y="76"/>
                    <a:pt x="98" y="76"/>
                    <a:pt x="96" y="77"/>
                  </a:cubicBezTo>
                  <a:cubicBezTo>
                    <a:pt x="94" y="79"/>
                    <a:pt x="90" y="75"/>
                    <a:pt x="90" y="74"/>
                  </a:cubicBezTo>
                  <a:cubicBezTo>
                    <a:pt x="90" y="74"/>
                    <a:pt x="92" y="72"/>
                    <a:pt x="92" y="72"/>
                  </a:cubicBezTo>
                  <a:cubicBezTo>
                    <a:pt x="94" y="71"/>
                    <a:pt x="97" y="74"/>
                    <a:pt x="96" y="70"/>
                  </a:cubicBezTo>
                  <a:cubicBezTo>
                    <a:pt x="96" y="70"/>
                    <a:pt x="94" y="68"/>
                    <a:pt x="95" y="68"/>
                  </a:cubicBezTo>
                  <a:cubicBezTo>
                    <a:pt x="96" y="66"/>
                    <a:pt x="98" y="71"/>
                    <a:pt x="98" y="71"/>
                  </a:cubicBezTo>
                  <a:close/>
                  <a:moveTo>
                    <a:pt x="86" y="273"/>
                  </a:moveTo>
                  <a:cubicBezTo>
                    <a:pt x="88" y="277"/>
                    <a:pt x="80" y="274"/>
                    <a:pt x="83" y="271"/>
                  </a:cubicBezTo>
                  <a:cubicBezTo>
                    <a:pt x="84" y="270"/>
                    <a:pt x="86" y="273"/>
                    <a:pt x="86" y="273"/>
                  </a:cubicBezTo>
                  <a:close/>
                  <a:moveTo>
                    <a:pt x="84" y="332"/>
                  </a:moveTo>
                  <a:cubicBezTo>
                    <a:pt x="85" y="333"/>
                    <a:pt x="85" y="336"/>
                    <a:pt x="84" y="334"/>
                  </a:cubicBezTo>
                  <a:cubicBezTo>
                    <a:pt x="81" y="332"/>
                    <a:pt x="77" y="332"/>
                    <a:pt x="74" y="331"/>
                  </a:cubicBezTo>
                  <a:cubicBezTo>
                    <a:pt x="76" y="332"/>
                    <a:pt x="72" y="330"/>
                    <a:pt x="72" y="329"/>
                  </a:cubicBezTo>
                  <a:cubicBezTo>
                    <a:pt x="72" y="330"/>
                    <a:pt x="78" y="328"/>
                    <a:pt x="78" y="328"/>
                  </a:cubicBezTo>
                  <a:cubicBezTo>
                    <a:pt x="80" y="328"/>
                    <a:pt x="84" y="331"/>
                    <a:pt x="84" y="332"/>
                  </a:cubicBezTo>
                  <a:close/>
                  <a:moveTo>
                    <a:pt x="102" y="54"/>
                  </a:moveTo>
                  <a:cubicBezTo>
                    <a:pt x="102" y="54"/>
                    <a:pt x="103" y="55"/>
                    <a:pt x="103" y="55"/>
                  </a:cubicBezTo>
                  <a:cubicBezTo>
                    <a:pt x="102" y="56"/>
                    <a:pt x="97" y="57"/>
                    <a:pt x="97" y="57"/>
                  </a:cubicBezTo>
                  <a:cubicBezTo>
                    <a:pt x="95" y="54"/>
                    <a:pt x="101" y="50"/>
                    <a:pt x="102" y="54"/>
                  </a:cubicBezTo>
                  <a:close/>
                  <a:moveTo>
                    <a:pt x="88" y="313"/>
                  </a:moveTo>
                  <a:cubicBezTo>
                    <a:pt x="88" y="316"/>
                    <a:pt x="82" y="309"/>
                    <a:pt x="82" y="309"/>
                  </a:cubicBezTo>
                  <a:cubicBezTo>
                    <a:pt x="83" y="308"/>
                    <a:pt x="88" y="312"/>
                    <a:pt x="88" y="313"/>
                  </a:cubicBezTo>
                  <a:close/>
                  <a:moveTo>
                    <a:pt x="100" y="128"/>
                  </a:moveTo>
                  <a:cubicBezTo>
                    <a:pt x="100" y="128"/>
                    <a:pt x="96" y="135"/>
                    <a:pt x="92" y="133"/>
                  </a:cubicBezTo>
                  <a:cubicBezTo>
                    <a:pt x="88" y="131"/>
                    <a:pt x="94" y="133"/>
                    <a:pt x="97" y="131"/>
                  </a:cubicBezTo>
                  <a:cubicBezTo>
                    <a:pt x="97" y="131"/>
                    <a:pt x="98" y="128"/>
                    <a:pt x="100" y="128"/>
                  </a:cubicBezTo>
                  <a:close/>
                  <a:moveTo>
                    <a:pt x="106" y="38"/>
                  </a:moveTo>
                  <a:cubicBezTo>
                    <a:pt x="108" y="41"/>
                    <a:pt x="102" y="39"/>
                    <a:pt x="104" y="37"/>
                  </a:cubicBezTo>
                  <a:cubicBezTo>
                    <a:pt x="104" y="36"/>
                    <a:pt x="105" y="37"/>
                    <a:pt x="106" y="38"/>
                  </a:cubicBezTo>
                  <a:close/>
                  <a:moveTo>
                    <a:pt x="83" y="398"/>
                  </a:moveTo>
                  <a:cubicBezTo>
                    <a:pt x="84" y="402"/>
                    <a:pt x="82" y="399"/>
                    <a:pt x="80" y="398"/>
                  </a:cubicBezTo>
                  <a:cubicBezTo>
                    <a:pt x="79" y="398"/>
                    <a:pt x="75" y="397"/>
                    <a:pt x="77" y="394"/>
                  </a:cubicBezTo>
                  <a:cubicBezTo>
                    <a:pt x="77" y="394"/>
                    <a:pt x="80" y="394"/>
                    <a:pt x="81" y="395"/>
                  </a:cubicBezTo>
                  <a:cubicBezTo>
                    <a:pt x="82" y="395"/>
                    <a:pt x="81" y="397"/>
                    <a:pt x="82" y="398"/>
                  </a:cubicBezTo>
                  <a:cubicBezTo>
                    <a:pt x="82" y="398"/>
                    <a:pt x="83" y="398"/>
                    <a:pt x="83" y="398"/>
                  </a:cubicBezTo>
                  <a:close/>
                  <a:moveTo>
                    <a:pt x="89" y="303"/>
                  </a:moveTo>
                  <a:cubicBezTo>
                    <a:pt x="90" y="305"/>
                    <a:pt x="88" y="304"/>
                    <a:pt x="88" y="305"/>
                  </a:cubicBezTo>
                  <a:cubicBezTo>
                    <a:pt x="87" y="306"/>
                    <a:pt x="88" y="309"/>
                    <a:pt x="85" y="308"/>
                  </a:cubicBezTo>
                  <a:cubicBezTo>
                    <a:pt x="83" y="308"/>
                    <a:pt x="84" y="302"/>
                    <a:pt x="85" y="302"/>
                  </a:cubicBezTo>
                  <a:cubicBezTo>
                    <a:pt x="86" y="302"/>
                    <a:pt x="88" y="303"/>
                    <a:pt x="88" y="303"/>
                  </a:cubicBezTo>
                  <a:cubicBezTo>
                    <a:pt x="88" y="303"/>
                    <a:pt x="89" y="303"/>
                    <a:pt x="89" y="303"/>
                  </a:cubicBezTo>
                  <a:close/>
                  <a:moveTo>
                    <a:pt x="96" y="202"/>
                  </a:moveTo>
                  <a:cubicBezTo>
                    <a:pt x="97" y="203"/>
                    <a:pt x="94" y="208"/>
                    <a:pt x="93" y="205"/>
                  </a:cubicBezTo>
                  <a:cubicBezTo>
                    <a:pt x="92" y="204"/>
                    <a:pt x="95" y="202"/>
                    <a:pt x="96" y="202"/>
                  </a:cubicBezTo>
                  <a:close/>
                  <a:moveTo>
                    <a:pt x="103" y="90"/>
                  </a:moveTo>
                  <a:cubicBezTo>
                    <a:pt x="103" y="90"/>
                    <a:pt x="103" y="90"/>
                    <a:pt x="103" y="90"/>
                  </a:cubicBezTo>
                  <a:cubicBezTo>
                    <a:pt x="103" y="90"/>
                    <a:pt x="100" y="93"/>
                    <a:pt x="99" y="93"/>
                  </a:cubicBezTo>
                  <a:cubicBezTo>
                    <a:pt x="98" y="92"/>
                    <a:pt x="102" y="87"/>
                    <a:pt x="103" y="90"/>
                  </a:cubicBezTo>
                  <a:close/>
                  <a:moveTo>
                    <a:pt x="91" y="288"/>
                  </a:moveTo>
                  <a:cubicBezTo>
                    <a:pt x="90" y="292"/>
                    <a:pt x="87" y="285"/>
                    <a:pt x="83" y="285"/>
                  </a:cubicBezTo>
                  <a:cubicBezTo>
                    <a:pt x="81" y="286"/>
                    <a:pt x="83" y="287"/>
                    <a:pt x="81" y="289"/>
                  </a:cubicBezTo>
                  <a:cubicBezTo>
                    <a:pt x="80" y="289"/>
                    <a:pt x="78" y="289"/>
                    <a:pt x="76" y="289"/>
                  </a:cubicBezTo>
                  <a:cubicBezTo>
                    <a:pt x="74" y="290"/>
                    <a:pt x="73" y="292"/>
                    <a:pt x="72" y="291"/>
                  </a:cubicBezTo>
                  <a:cubicBezTo>
                    <a:pt x="71" y="291"/>
                    <a:pt x="75" y="288"/>
                    <a:pt x="76" y="287"/>
                  </a:cubicBezTo>
                  <a:cubicBezTo>
                    <a:pt x="76" y="286"/>
                    <a:pt x="69" y="283"/>
                    <a:pt x="73" y="282"/>
                  </a:cubicBezTo>
                  <a:cubicBezTo>
                    <a:pt x="76" y="282"/>
                    <a:pt x="77" y="283"/>
                    <a:pt x="76" y="279"/>
                  </a:cubicBezTo>
                  <a:cubicBezTo>
                    <a:pt x="75" y="275"/>
                    <a:pt x="78" y="280"/>
                    <a:pt x="78" y="281"/>
                  </a:cubicBezTo>
                  <a:cubicBezTo>
                    <a:pt x="80" y="282"/>
                    <a:pt x="86" y="283"/>
                    <a:pt x="87" y="283"/>
                  </a:cubicBezTo>
                  <a:cubicBezTo>
                    <a:pt x="87" y="282"/>
                    <a:pt x="87" y="281"/>
                    <a:pt x="88" y="281"/>
                  </a:cubicBezTo>
                  <a:cubicBezTo>
                    <a:pt x="90" y="282"/>
                    <a:pt x="91" y="286"/>
                    <a:pt x="91" y="288"/>
                  </a:cubicBezTo>
                  <a:close/>
                  <a:moveTo>
                    <a:pt x="92" y="264"/>
                  </a:moveTo>
                  <a:cubicBezTo>
                    <a:pt x="93" y="265"/>
                    <a:pt x="91" y="267"/>
                    <a:pt x="91" y="269"/>
                  </a:cubicBezTo>
                  <a:cubicBezTo>
                    <a:pt x="91" y="268"/>
                    <a:pt x="92" y="271"/>
                    <a:pt x="92" y="271"/>
                  </a:cubicBezTo>
                  <a:cubicBezTo>
                    <a:pt x="92" y="272"/>
                    <a:pt x="88" y="270"/>
                    <a:pt x="87" y="270"/>
                  </a:cubicBezTo>
                  <a:cubicBezTo>
                    <a:pt x="87" y="269"/>
                    <a:pt x="87" y="267"/>
                    <a:pt x="86" y="267"/>
                  </a:cubicBezTo>
                  <a:cubicBezTo>
                    <a:pt x="82" y="266"/>
                    <a:pt x="81" y="266"/>
                    <a:pt x="80" y="264"/>
                  </a:cubicBezTo>
                  <a:cubicBezTo>
                    <a:pt x="79" y="262"/>
                    <a:pt x="83" y="260"/>
                    <a:pt x="79" y="259"/>
                  </a:cubicBezTo>
                  <a:cubicBezTo>
                    <a:pt x="77" y="259"/>
                    <a:pt x="75" y="259"/>
                    <a:pt x="73" y="259"/>
                  </a:cubicBezTo>
                  <a:cubicBezTo>
                    <a:pt x="73" y="259"/>
                    <a:pt x="65" y="262"/>
                    <a:pt x="64" y="262"/>
                  </a:cubicBezTo>
                  <a:cubicBezTo>
                    <a:pt x="63" y="263"/>
                    <a:pt x="64" y="264"/>
                    <a:pt x="63" y="265"/>
                  </a:cubicBezTo>
                  <a:cubicBezTo>
                    <a:pt x="63" y="265"/>
                    <a:pt x="60" y="268"/>
                    <a:pt x="59" y="269"/>
                  </a:cubicBezTo>
                  <a:cubicBezTo>
                    <a:pt x="58" y="270"/>
                    <a:pt x="53" y="272"/>
                    <a:pt x="57" y="274"/>
                  </a:cubicBezTo>
                  <a:cubicBezTo>
                    <a:pt x="60" y="276"/>
                    <a:pt x="62" y="269"/>
                    <a:pt x="66" y="270"/>
                  </a:cubicBezTo>
                  <a:cubicBezTo>
                    <a:pt x="68" y="270"/>
                    <a:pt x="65" y="269"/>
                    <a:pt x="69" y="271"/>
                  </a:cubicBezTo>
                  <a:cubicBezTo>
                    <a:pt x="68" y="271"/>
                    <a:pt x="71" y="272"/>
                    <a:pt x="70" y="273"/>
                  </a:cubicBezTo>
                  <a:cubicBezTo>
                    <a:pt x="70" y="273"/>
                    <a:pt x="67" y="272"/>
                    <a:pt x="66" y="272"/>
                  </a:cubicBezTo>
                  <a:cubicBezTo>
                    <a:pt x="64" y="272"/>
                    <a:pt x="59" y="278"/>
                    <a:pt x="59" y="278"/>
                  </a:cubicBezTo>
                  <a:cubicBezTo>
                    <a:pt x="59" y="280"/>
                    <a:pt x="60" y="280"/>
                    <a:pt x="60" y="280"/>
                  </a:cubicBezTo>
                  <a:cubicBezTo>
                    <a:pt x="58" y="281"/>
                    <a:pt x="53" y="276"/>
                    <a:pt x="51" y="279"/>
                  </a:cubicBezTo>
                  <a:cubicBezTo>
                    <a:pt x="47" y="283"/>
                    <a:pt x="59" y="281"/>
                    <a:pt x="54" y="284"/>
                  </a:cubicBezTo>
                  <a:cubicBezTo>
                    <a:pt x="52" y="285"/>
                    <a:pt x="50" y="285"/>
                    <a:pt x="49" y="282"/>
                  </a:cubicBezTo>
                  <a:cubicBezTo>
                    <a:pt x="48" y="281"/>
                    <a:pt x="49" y="280"/>
                    <a:pt x="47" y="279"/>
                  </a:cubicBezTo>
                  <a:cubicBezTo>
                    <a:pt x="42" y="278"/>
                    <a:pt x="53" y="277"/>
                    <a:pt x="53" y="276"/>
                  </a:cubicBezTo>
                  <a:cubicBezTo>
                    <a:pt x="54" y="275"/>
                    <a:pt x="47" y="271"/>
                    <a:pt x="46" y="270"/>
                  </a:cubicBezTo>
                  <a:cubicBezTo>
                    <a:pt x="45" y="267"/>
                    <a:pt x="48" y="266"/>
                    <a:pt x="47" y="265"/>
                  </a:cubicBezTo>
                  <a:cubicBezTo>
                    <a:pt x="47" y="264"/>
                    <a:pt x="39" y="262"/>
                    <a:pt x="40" y="260"/>
                  </a:cubicBezTo>
                  <a:cubicBezTo>
                    <a:pt x="40" y="260"/>
                    <a:pt x="48" y="257"/>
                    <a:pt x="49" y="257"/>
                  </a:cubicBezTo>
                  <a:cubicBezTo>
                    <a:pt x="49" y="257"/>
                    <a:pt x="55" y="257"/>
                    <a:pt x="55" y="257"/>
                  </a:cubicBezTo>
                  <a:cubicBezTo>
                    <a:pt x="56" y="257"/>
                    <a:pt x="56" y="258"/>
                    <a:pt x="57" y="258"/>
                  </a:cubicBezTo>
                  <a:cubicBezTo>
                    <a:pt x="59" y="259"/>
                    <a:pt x="65" y="259"/>
                    <a:pt x="65" y="258"/>
                  </a:cubicBezTo>
                  <a:cubicBezTo>
                    <a:pt x="67" y="256"/>
                    <a:pt x="60" y="249"/>
                    <a:pt x="68" y="251"/>
                  </a:cubicBezTo>
                  <a:cubicBezTo>
                    <a:pt x="70" y="252"/>
                    <a:pt x="72" y="257"/>
                    <a:pt x="74" y="257"/>
                  </a:cubicBezTo>
                  <a:cubicBezTo>
                    <a:pt x="76" y="258"/>
                    <a:pt x="78" y="257"/>
                    <a:pt x="79" y="257"/>
                  </a:cubicBezTo>
                  <a:cubicBezTo>
                    <a:pt x="80" y="257"/>
                    <a:pt x="82" y="258"/>
                    <a:pt x="82" y="258"/>
                  </a:cubicBezTo>
                  <a:cubicBezTo>
                    <a:pt x="84" y="258"/>
                    <a:pt x="85" y="256"/>
                    <a:pt x="86" y="256"/>
                  </a:cubicBezTo>
                  <a:cubicBezTo>
                    <a:pt x="89" y="256"/>
                    <a:pt x="87" y="259"/>
                    <a:pt x="89" y="262"/>
                  </a:cubicBezTo>
                  <a:cubicBezTo>
                    <a:pt x="89" y="263"/>
                    <a:pt x="92" y="264"/>
                    <a:pt x="92" y="264"/>
                  </a:cubicBezTo>
                  <a:close/>
                  <a:moveTo>
                    <a:pt x="68" y="257"/>
                  </a:moveTo>
                  <a:cubicBezTo>
                    <a:pt x="68" y="257"/>
                    <a:pt x="70" y="256"/>
                    <a:pt x="70" y="255"/>
                  </a:cubicBezTo>
                  <a:cubicBezTo>
                    <a:pt x="69" y="255"/>
                    <a:pt x="67" y="256"/>
                    <a:pt x="68" y="257"/>
                  </a:cubicBezTo>
                  <a:close/>
                  <a:moveTo>
                    <a:pt x="94" y="247"/>
                  </a:moveTo>
                  <a:cubicBezTo>
                    <a:pt x="94" y="247"/>
                    <a:pt x="92" y="250"/>
                    <a:pt x="91" y="250"/>
                  </a:cubicBezTo>
                  <a:cubicBezTo>
                    <a:pt x="92" y="250"/>
                    <a:pt x="89" y="249"/>
                    <a:pt x="89" y="249"/>
                  </a:cubicBezTo>
                  <a:cubicBezTo>
                    <a:pt x="85" y="250"/>
                    <a:pt x="87" y="253"/>
                    <a:pt x="87" y="254"/>
                  </a:cubicBezTo>
                  <a:cubicBezTo>
                    <a:pt x="85" y="255"/>
                    <a:pt x="82" y="253"/>
                    <a:pt x="81" y="253"/>
                  </a:cubicBezTo>
                  <a:cubicBezTo>
                    <a:pt x="81" y="252"/>
                    <a:pt x="83" y="253"/>
                    <a:pt x="83" y="251"/>
                  </a:cubicBezTo>
                  <a:cubicBezTo>
                    <a:pt x="83" y="248"/>
                    <a:pt x="84" y="250"/>
                    <a:pt x="86" y="248"/>
                  </a:cubicBezTo>
                  <a:cubicBezTo>
                    <a:pt x="86" y="247"/>
                    <a:pt x="85" y="245"/>
                    <a:pt x="86" y="245"/>
                  </a:cubicBezTo>
                  <a:cubicBezTo>
                    <a:pt x="88" y="244"/>
                    <a:pt x="93" y="246"/>
                    <a:pt x="94" y="247"/>
                  </a:cubicBezTo>
                  <a:close/>
                  <a:moveTo>
                    <a:pt x="89" y="323"/>
                  </a:moveTo>
                  <a:cubicBezTo>
                    <a:pt x="90" y="325"/>
                    <a:pt x="86" y="325"/>
                    <a:pt x="85" y="325"/>
                  </a:cubicBezTo>
                  <a:cubicBezTo>
                    <a:pt x="83" y="326"/>
                    <a:pt x="79" y="329"/>
                    <a:pt x="79" y="325"/>
                  </a:cubicBezTo>
                  <a:cubicBezTo>
                    <a:pt x="79" y="322"/>
                    <a:pt x="82" y="323"/>
                    <a:pt x="84" y="323"/>
                  </a:cubicBezTo>
                  <a:cubicBezTo>
                    <a:pt x="87" y="323"/>
                    <a:pt x="88" y="322"/>
                    <a:pt x="89" y="323"/>
                  </a:cubicBezTo>
                  <a:close/>
                  <a:moveTo>
                    <a:pt x="84" y="410"/>
                  </a:moveTo>
                  <a:cubicBezTo>
                    <a:pt x="86" y="410"/>
                    <a:pt x="83" y="411"/>
                    <a:pt x="83" y="411"/>
                  </a:cubicBezTo>
                  <a:cubicBezTo>
                    <a:pt x="83" y="410"/>
                    <a:pt x="83" y="409"/>
                    <a:pt x="84" y="410"/>
                  </a:cubicBezTo>
                  <a:close/>
                  <a:moveTo>
                    <a:pt x="104" y="110"/>
                  </a:moveTo>
                  <a:cubicBezTo>
                    <a:pt x="105" y="112"/>
                    <a:pt x="100" y="119"/>
                    <a:pt x="100" y="113"/>
                  </a:cubicBezTo>
                  <a:cubicBezTo>
                    <a:pt x="101" y="113"/>
                    <a:pt x="100" y="112"/>
                    <a:pt x="100" y="111"/>
                  </a:cubicBezTo>
                  <a:cubicBezTo>
                    <a:pt x="100" y="110"/>
                    <a:pt x="98" y="112"/>
                    <a:pt x="99" y="110"/>
                  </a:cubicBezTo>
                  <a:cubicBezTo>
                    <a:pt x="101" y="108"/>
                    <a:pt x="103" y="109"/>
                    <a:pt x="104" y="110"/>
                  </a:cubicBezTo>
                  <a:close/>
                  <a:moveTo>
                    <a:pt x="108" y="48"/>
                  </a:moveTo>
                  <a:cubicBezTo>
                    <a:pt x="111" y="50"/>
                    <a:pt x="98" y="49"/>
                    <a:pt x="105" y="48"/>
                  </a:cubicBezTo>
                  <a:cubicBezTo>
                    <a:pt x="106" y="48"/>
                    <a:pt x="107" y="47"/>
                    <a:pt x="108" y="48"/>
                  </a:cubicBezTo>
                  <a:close/>
                  <a:moveTo>
                    <a:pt x="105" y="100"/>
                  </a:moveTo>
                  <a:cubicBezTo>
                    <a:pt x="105" y="101"/>
                    <a:pt x="105" y="104"/>
                    <a:pt x="101" y="102"/>
                  </a:cubicBezTo>
                  <a:cubicBezTo>
                    <a:pt x="101" y="102"/>
                    <a:pt x="102" y="100"/>
                    <a:pt x="101" y="99"/>
                  </a:cubicBezTo>
                  <a:cubicBezTo>
                    <a:pt x="101" y="98"/>
                    <a:pt x="97" y="98"/>
                    <a:pt x="97" y="96"/>
                  </a:cubicBezTo>
                  <a:cubicBezTo>
                    <a:pt x="97" y="96"/>
                    <a:pt x="103" y="92"/>
                    <a:pt x="105" y="94"/>
                  </a:cubicBezTo>
                  <a:cubicBezTo>
                    <a:pt x="106" y="96"/>
                    <a:pt x="104" y="97"/>
                    <a:pt x="104" y="100"/>
                  </a:cubicBezTo>
                  <a:cubicBezTo>
                    <a:pt x="104" y="100"/>
                    <a:pt x="105" y="100"/>
                    <a:pt x="105" y="100"/>
                  </a:cubicBezTo>
                  <a:close/>
                  <a:moveTo>
                    <a:pt x="92" y="308"/>
                  </a:moveTo>
                  <a:cubicBezTo>
                    <a:pt x="92" y="307"/>
                    <a:pt x="91" y="310"/>
                    <a:pt x="90" y="308"/>
                  </a:cubicBezTo>
                  <a:cubicBezTo>
                    <a:pt x="90" y="307"/>
                    <a:pt x="92" y="305"/>
                    <a:pt x="92" y="308"/>
                  </a:cubicBezTo>
                  <a:close/>
                  <a:moveTo>
                    <a:pt x="96" y="255"/>
                  </a:moveTo>
                  <a:cubicBezTo>
                    <a:pt x="97" y="256"/>
                    <a:pt x="92" y="260"/>
                    <a:pt x="91" y="259"/>
                  </a:cubicBezTo>
                  <a:cubicBezTo>
                    <a:pt x="90" y="259"/>
                    <a:pt x="94" y="252"/>
                    <a:pt x="96" y="255"/>
                  </a:cubicBezTo>
                  <a:close/>
                  <a:moveTo>
                    <a:pt x="111" y="20"/>
                  </a:moveTo>
                  <a:cubicBezTo>
                    <a:pt x="113" y="21"/>
                    <a:pt x="111" y="23"/>
                    <a:pt x="110" y="22"/>
                  </a:cubicBezTo>
                  <a:cubicBezTo>
                    <a:pt x="109" y="22"/>
                    <a:pt x="109" y="19"/>
                    <a:pt x="111" y="20"/>
                  </a:cubicBezTo>
                  <a:close/>
                  <a:moveTo>
                    <a:pt x="99" y="238"/>
                  </a:moveTo>
                  <a:cubicBezTo>
                    <a:pt x="99" y="240"/>
                    <a:pt x="98" y="238"/>
                    <a:pt x="97" y="240"/>
                  </a:cubicBezTo>
                  <a:cubicBezTo>
                    <a:pt x="96" y="242"/>
                    <a:pt x="97" y="244"/>
                    <a:pt x="93" y="243"/>
                  </a:cubicBezTo>
                  <a:cubicBezTo>
                    <a:pt x="91" y="243"/>
                    <a:pt x="92" y="241"/>
                    <a:pt x="90" y="241"/>
                  </a:cubicBezTo>
                  <a:cubicBezTo>
                    <a:pt x="87" y="239"/>
                    <a:pt x="78" y="240"/>
                    <a:pt x="82" y="238"/>
                  </a:cubicBezTo>
                  <a:cubicBezTo>
                    <a:pt x="84" y="237"/>
                    <a:pt x="86" y="236"/>
                    <a:pt x="89" y="235"/>
                  </a:cubicBezTo>
                  <a:cubicBezTo>
                    <a:pt x="89" y="235"/>
                    <a:pt x="92" y="233"/>
                    <a:pt x="95" y="234"/>
                  </a:cubicBezTo>
                  <a:cubicBezTo>
                    <a:pt x="96" y="235"/>
                    <a:pt x="99" y="237"/>
                    <a:pt x="99" y="238"/>
                  </a:cubicBezTo>
                  <a:close/>
                  <a:moveTo>
                    <a:pt x="109" y="81"/>
                  </a:moveTo>
                  <a:cubicBezTo>
                    <a:pt x="110" y="82"/>
                    <a:pt x="104" y="85"/>
                    <a:pt x="104" y="85"/>
                  </a:cubicBezTo>
                  <a:cubicBezTo>
                    <a:pt x="103" y="84"/>
                    <a:pt x="106" y="80"/>
                    <a:pt x="109" y="81"/>
                  </a:cubicBezTo>
                  <a:close/>
                  <a:moveTo>
                    <a:pt x="109" y="76"/>
                  </a:moveTo>
                  <a:cubicBezTo>
                    <a:pt x="110" y="80"/>
                    <a:pt x="106" y="76"/>
                    <a:pt x="104" y="78"/>
                  </a:cubicBezTo>
                  <a:cubicBezTo>
                    <a:pt x="105" y="77"/>
                    <a:pt x="103" y="80"/>
                    <a:pt x="103" y="80"/>
                  </a:cubicBezTo>
                  <a:cubicBezTo>
                    <a:pt x="100" y="79"/>
                    <a:pt x="102" y="74"/>
                    <a:pt x="105" y="74"/>
                  </a:cubicBezTo>
                  <a:cubicBezTo>
                    <a:pt x="106" y="74"/>
                    <a:pt x="109" y="76"/>
                    <a:pt x="109" y="76"/>
                  </a:cubicBezTo>
                  <a:close/>
                  <a:moveTo>
                    <a:pt x="110" y="68"/>
                  </a:moveTo>
                  <a:cubicBezTo>
                    <a:pt x="111" y="68"/>
                    <a:pt x="107" y="71"/>
                    <a:pt x="107" y="70"/>
                  </a:cubicBezTo>
                  <a:cubicBezTo>
                    <a:pt x="106" y="70"/>
                    <a:pt x="109" y="67"/>
                    <a:pt x="110" y="68"/>
                  </a:cubicBezTo>
                  <a:close/>
                  <a:moveTo>
                    <a:pt x="111" y="58"/>
                  </a:moveTo>
                  <a:cubicBezTo>
                    <a:pt x="111" y="58"/>
                    <a:pt x="109" y="64"/>
                    <a:pt x="108" y="64"/>
                  </a:cubicBezTo>
                  <a:cubicBezTo>
                    <a:pt x="105" y="64"/>
                    <a:pt x="109" y="57"/>
                    <a:pt x="111" y="58"/>
                  </a:cubicBezTo>
                  <a:close/>
                  <a:moveTo>
                    <a:pt x="97" y="285"/>
                  </a:moveTo>
                  <a:cubicBezTo>
                    <a:pt x="98" y="288"/>
                    <a:pt x="94" y="283"/>
                    <a:pt x="94" y="283"/>
                  </a:cubicBezTo>
                  <a:cubicBezTo>
                    <a:pt x="94" y="281"/>
                    <a:pt x="97" y="284"/>
                    <a:pt x="97" y="285"/>
                  </a:cubicBezTo>
                  <a:close/>
                  <a:moveTo>
                    <a:pt x="107" y="137"/>
                  </a:moveTo>
                  <a:cubicBezTo>
                    <a:pt x="107" y="139"/>
                    <a:pt x="99" y="141"/>
                    <a:pt x="101" y="138"/>
                  </a:cubicBezTo>
                  <a:cubicBezTo>
                    <a:pt x="104" y="136"/>
                    <a:pt x="104" y="140"/>
                    <a:pt x="106" y="138"/>
                  </a:cubicBezTo>
                  <a:cubicBezTo>
                    <a:pt x="106" y="138"/>
                    <a:pt x="106" y="135"/>
                    <a:pt x="107" y="137"/>
                  </a:cubicBezTo>
                  <a:close/>
                  <a:moveTo>
                    <a:pt x="92" y="404"/>
                  </a:moveTo>
                  <a:cubicBezTo>
                    <a:pt x="93" y="407"/>
                    <a:pt x="89" y="402"/>
                    <a:pt x="92" y="403"/>
                  </a:cubicBezTo>
                  <a:cubicBezTo>
                    <a:pt x="92" y="403"/>
                    <a:pt x="92" y="404"/>
                    <a:pt x="92" y="404"/>
                  </a:cubicBezTo>
                  <a:close/>
                  <a:moveTo>
                    <a:pt x="115" y="49"/>
                  </a:moveTo>
                  <a:cubicBezTo>
                    <a:pt x="115" y="50"/>
                    <a:pt x="115" y="52"/>
                    <a:pt x="114" y="52"/>
                  </a:cubicBezTo>
                  <a:cubicBezTo>
                    <a:pt x="112" y="52"/>
                    <a:pt x="114" y="48"/>
                    <a:pt x="115" y="49"/>
                  </a:cubicBezTo>
                  <a:close/>
                  <a:moveTo>
                    <a:pt x="99" y="314"/>
                  </a:moveTo>
                  <a:cubicBezTo>
                    <a:pt x="100" y="315"/>
                    <a:pt x="98" y="317"/>
                    <a:pt x="97" y="315"/>
                  </a:cubicBezTo>
                  <a:cubicBezTo>
                    <a:pt x="97" y="314"/>
                    <a:pt x="99" y="314"/>
                    <a:pt x="99" y="314"/>
                  </a:cubicBezTo>
                  <a:close/>
                  <a:moveTo>
                    <a:pt x="116" y="44"/>
                  </a:moveTo>
                  <a:cubicBezTo>
                    <a:pt x="117" y="44"/>
                    <a:pt x="116" y="48"/>
                    <a:pt x="115" y="48"/>
                  </a:cubicBezTo>
                  <a:cubicBezTo>
                    <a:pt x="113" y="48"/>
                    <a:pt x="115" y="43"/>
                    <a:pt x="116" y="44"/>
                  </a:cubicBezTo>
                  <a:close/>
                  <a:moveTo>
                    <a:pt x="100" y="309"/>
                  </a:moveTo>
                  <a:cubicBezTo>
                    <a:pt x="102" y="311"/>
                    <a:pt x="97" y="311"/>
                    <a:pt x="97" y="310"/>
                  </a:cubicBezTo>
                  <a:cubicBezTo>
                    <a:pt x="97" y="309"/>
                    <a:pt x="100" y="309"/>
                    <a:pt x="100" y="309"/>
                  </a:cubicBezTo>
                  <a:close/>
                  <a:moveTo>
                    <a:pt x="102" y="277"/>
                  </a:moveTo>
                  <a:cubicBezTo>
                    <a:pt x="103" y="280"/>
                    <a:pt x="96" y="274"/>
                    <a:pt x="99" y="273"/>
                  </a:cubicBezTo>
                  <a:cubicBezTo>
                    <a:pt x="99" y="273"/>
                    <a:pt x="102" y="277"/>
                    <a:pt x="102" y="277"/>
                  </a:cubicBezTo>
                  <a:close/>
                  <a:moveTo>
                    <a:pt x="104" y="242"/>
                  </a:moveTo>
                  <a:cubicBezTo>
                    <a:pt x="104" y="243"/>
                    <a:pt x="103" y="247"/>
                    <a:pt x="101" y="246"/>
                  </a:cubicBezTo>
                  <a:cubicBezTo>
                    <a:pt x="101" y="246"/>
                    <a:pt x="100" y="245"/>
                    <a:pt x="100" y="246"/>
                  </a:cubicBezTo>
                  <a:cubicBezTo>
                    <a:pt x="100" y="246"/>
                    <a:pt x="103" y="240"/>
                    <a:pt x="104" y="242"/>
                  </a:cubicBezTo>
                  <a:close/>
                  <a:moveTo>
                    <a:pt x="99" y="337"/>
                  </a:moveTo>
                  <a:cubicBezTo>
                    <a:pt x="98" y="339"/>
                    <a:pt x="93" y="333"/>
                    <a:pt x="94" y="332"/>
                  </a:cubicBezTo>
                  <a:cubicBezTo>
                    <a:pt x="95" y="331"/>
                    <a:pt x="97" y="334"/>
                    <a:pt x="97" y="335"/>
                  </a:cubicBezTo>
                  <a:cubicBezTo>
                    <a:pt x="97" y="335"/>
                    <a:pt x="99" y="336"/>
                    <a:pt x="99" y="337"/>
                  </a:cubicBezTo>
                  <a:close/>
                  <a:moveTo>
                    <a:pt x="100" y="322"/>
                  </a:moveTo>
                  <a:cubicBezTo>
                    <a:pt x="100" y="322"/>
                    <a:pt x="100" y="325"/>
                    <a:pt x="99" y="326"/>
                  </a:cubicBezTo>
                  <a:cubicBezTo>
                    <a:pt x="99" y="326"/>
                    <a:pt x="93" y="323"/>
                    <a:pt x="96" y="323"/>
                  </a:cubicBezTo>
                  <a:cubicBezTo>
                    <a:pt x="98" y="322"/>
                    <a:pt x="99" y="320"/>
                    <a:pt x="100" y="322"/>
                  </a:cubicBezTo>
                  <a:close/>
                  <a:moveTo>
                    <a:pt x="101" y="300"/>
                  </a:moveTo>
                  <a:cubicBezTo>
                    <a:pt x="101" y="300"/>
                    <a:pt x="101" y="305"/>
                    <a:pt x="100" y="305"/>
                  </a:cubicBezTo>
                  <a:cubicBezTo>
                    <a:pt x="96" y="305"/>
                    <a:pt x="99" y="295"/>
                    <a:pt x="101" y="300"/>
                  </a:cubicBezTo>
                  <a:close/>
                  <a:moveTo>
                    <a:pt x="115" y="101"/>
                  </a:moveTo>
                  <a:cubicBezTo>
                    <a:pt x="116" y="102"/>
                    <a:pt x="113" y="103"/>
                    <a:pt x="113" y="104"/>
                  </a:cubicBezTo>
                  <a:cubicBezTo>
                    <a:pt x="112" y="104"/>
                    <a:pt x="109" y="108"/>
                    <a:pt x="108" y="106"/>
                  </a:cubicBezTo>
                  <a:cubicBezTo>
                    <a:pt x="108" y="106"/>
                    <a:pt x="114" y="101"/>
                    <a:pt x="115" y="101"/>
                  </a:cubicBezTo>
                  <a:close/>
                  <a:moveTo>
                    <a:pt x="118" y="62"/>
                  </a:moveTo>
                  <a:cubicBezTo>
                    <a:pt x="118" y="61"/>
                    <a:pt x="119" y="66"/>
                    <a:pt x="116" y="64"/>
                  </a:cubicBezTo>
                  <a:cubicBezTo>
                    <a:pt x="114" y="63"/>
                    <a:pt x="118" y="61"/>
                    <a:pt x="115" y="60"/>
                  </a:cubicBezTo>
                  <a:cubicBezTo>
                    <a:pt x="115" y="60"/>
                    <a:pt x="114" y="60"/>
                    <a:pt x="114" y="59"/>
                  </a:cubicBezTo>
                  <a:cubicBezTo>
                    <a:pt x="113" y="56"/>
                    <a:pt x="118" y="57"/>
                    <a:pt x="118" y="62"/>
                  </a:cubicBezTo>
                  <a:close/>
                  <a:moveTo>
                    <a:pt x="105" y="294"/>
                  </a:moveTo>
                  <a:cubicBezTo>
                    <a:pt x="105" y="294"/>
                    <a:pt x="105" y="294"/>
                    <a:pt x="105" y="294"/>
                  </a:cubicBezTo>
                  <a:cubicBezTo>
                    <a:pt x="104" y="294"/>
                    <a:pt x="100" y="293"/>
                    <a:pt x="99" y="292"/>
                  </a:cubicBezTo>
                  <a:cubicBezTo>
                    <a:pt x="99" y="292"/>
                    <a:pt x="100" y="291"/>
                    <a:pt x="100" y="291"/>
                  </a:cubicBezTo>
                  <a:cubicBezTo>
                    <a:pt x="99" y="289"/>
                    <a:pt x="97" y="287"/>
                    <a:pt x="99" y="286"/>
                  </a:cubicBezTo>
                  <a:cubicBezTo>
                    <a:pt x="98" y="287"/>
                    <a:pt x="103" y="288"/>
                    <a:pt x="103" y="287"/>
                  </a:cubicBezTo>
                  <a:cubicBezTo>
                    <a:pt x="104" y="289"/>
                    <a:pt x="102" y="288"/>
                    <a:pt x="102" y="290"/>
                  </a:cubicBezTo>
                  <a:cubicBezTo>
                    <a:pt x="101" y="292"/>
                    <a:pt x="104" y="292"/>
                    <a:pt x="105" y="294"/>
                  </a:cubicBezTo>
                  <a:close/>
                  <a:moveTo>
                    <a:pt x="98" y="408"/>
                  </a:moveTo>
                  <a:cubicBezTo>
                    <a:pt x="98" y="408"/>
                    <a:pt x="98" y="410"/>
                    <a:pt x="98" y="410"/>
                  </a:cubicBezTo>
                  <a:cubicBezTo>
                    <a:pt x="96" y="411"/>
                    <a:pt x="97" y="404"/>
                    <a:pt x="98" y="408"/>
                  </a:cubicBezTo>
                  <a:close/>
                  <a:moveTo>
                    <a:pt x="116" y="121"/>
                  </a:moveTo>
                  <a:cubicBezTo>
                    <a:pt x="116" y="122"/>
                    <a:pt x="116" y="121"/>
                    <a:pt x="115" y="122"/>
                  </a:cubicBezTo>
                  <a:cubicBezTo>
                    <a:pt x="113" y="124"/>
                    <a:pt x="111" y="126"/>
                    <a:pt x="110" y="125"/>
                  </a:cubicBezTo>
                  <a:cubicBezTo>
                    <a:pt x="110" y="125"/>
                    <a:pt x="113" y="119"/>
                    <a:pt x="115" y="119"/>
                  </a:cubicBezTo>
                  <a:cubicBezTo>
                    <a:pt x="115" y="119"/>
                    <a:pt x="116" y="120"/>
                    <a:pt x="116" y="121"/>
                  </a:cubicBezTo>
                  <a:close/>
                  <a:moveTo>
                    <a:pt x="103" y="344"/>
                  </a:moveTo>
                  <a:cubicBezTo>
                    <a:pt x="104" y="347"/>
                    <a:pt x="102" y="344"/>
                    <a:pt x="100" y="345"/>
                  </a:cubicBezTo>
                  <a:cubicBezTo>
                    <a:pt x="100" y="345"/>
                    <a:pt x="97" y="351"/>
                    <a:pt x="95" y="347"/>
                  </a:cubicBezTo>
                  <a:cubicBezTo>
                    <a:pt x="95" y="346"/>
                    <a:pt x="99" y="344"/>
                    <a:pt x="97" y="342"/>
                  </a:cubicBezTo>
                  <a:cubicBezTo>
                    <a:pt x="96" y="341"/>
                    <a:pt x="94" y="341"/>
                    <a:pt x="96" y="340"/>
                  </a:cubicBezTo>
                  <a:cubicBezTo>
                    <a:pt x="97" y="339"/>
                    <a:pt x="99" y="343"/>
                    <a:pt x="99" y="343"/>
                  </a:cubicBezTo>
                  <a:cubicBezTo>
                    <a:pt x="101" y="344"/>
                    <a:pt x="102" y="343"/>
                    <a:pt x="103" y="344"/>
                  </a:cubicBezTo>
                  <a:close/>
                  <a:moveTo>
                    <a:pt x="112" y="213"/>
                  </a:moveTo>
                  <a:cubicBezTo>
                    <a:pt x="115" y="214"/>
                    <a:pt x="108" y="214"/>
                    <a:pt x="110" y="212"/>
                  </a:cubicBezTo>
                  <a:cubicBezTo>
                    <a:pt x="110" y="212"/>
                    <a:pt x="111" y="212"/>
                    <a:pt x="112" y="213"/>
                  </a:cubicBezTo>
                  <a:close/>
                  <a:moveTo>
                    <a:pt x="122" y="68"/>
                  </a:moveTo>
                  <a:cubicBezTo>
                    <a:pt x="123" y="68"/>
                    <a:pt x="120" y="70"/>
                    <a:pt x="120" y="70"/>
                  </a:cubicBezTo>
                  <a:cubicBezTo>
                    <a:pt x="118" y="71"/>
                    <a:pt x="121" y="67"/>
                    <a:pt x="122" y="68"/>
                  </a:cubicBezTo>
                  <a:close/>
                  <a:moveTo>
                    <a:pt x="109" y="285"/>
                  </a:moveTo>
                  <a:cubicBezTo>
                    <a:pt x="109" y="285"/>
                    <a:pt x="108" y="288"/>
                    <a:pt x="107" y="288"/>
                  </a:cubicBezTo>
                  <a:cubicBezTo>
                    <a:pt x="103" y="288"/>
                    <a:pt x="106" y="282"/>
                    <a:pt x="109" y="285"/>
                  </a:cubicBezTo>
                  <a:close/>
                  <a:moveTo>
                    <a:pt x="125" y="22"/>
                  </a:moveTo>
                  <a:cubicBezTo>
                    <a:pt x="126" y="23"/>
                    <a:pt x="123" y="25"/>
                    <a:pt x="123" y="24"/>
                  </a:cubicBezTo>
                  <a:cubicBezTo>
                    <a:pt x="122" y="23"/>
                    <a:pt x="124" y="20"/>
                    <a:pt x="125" y="22"/>
                  </a:cubicBezTo>
                  <a:close/>
                  <a:moveTo>
                    <a:pt x="107" y="321"/>
                  </a:moveTo>
                  <a:cubicBezTo>
                    <a:pt x="108" y="321"/>
                    <a:pt x="106" y="324"/>
                    <a:pt x="106" y="324"/>
                  </a:cubicBezTo>
                  <a:cubicBezTo>
                    <a:pt x="105" y="324"/>
                    <a:pt x="106" y="321"/>
                    <a:pt x="107" y="321"/>
                  </a:cubicBezTo>
                  <a:close/>
                  <a:moveTo>
                    <a:pt x="106" y="361"/>
                  </a:moveTo>
                  <a:cubicBezTo>
                    <a:pt x="107" y="365"/>
                    <a:pt x="102" y="360"/>
                    <a:pt x="104" y="358"/>
                  </a:cubicBezTo>
                  <a:cubicBezTo>
                    <a:pt x="104" y="357"/>
                    <a:pt x="106" y="360"/>
                    <a:pt x="106" y="361"/>
                  </a:cubicBezTo>
                  <a:close/>
                  <a:moveTo>
                    <a:pt x="109" y="328"/>
                  </a:moveTo>
                  <a:cubicBezTo>
                    <a:pt x="110" y="329"/>
                    <a:pt x="108" y="331"/>
                    <a:pt x="108" y="330"/>
                  </a:cubicBezTo>
                  <a:cubicBezTo>
                    <a:pt x="107" y="330"/>
                    <a:pt x="108" y="328"/>
                    <a:pt x="109" y="328"/>
                  </a:cubicBezTo>
                  <a:close/>
                  <a:moveTo>
                    <a:pt x="122" y="116"/>
                  </a:moveTo>
                  <a:cubicBezTo>
                    <a:pt x="122" y="116"/>
                    <a:pt x="123" y="117"/>
                    <a:pt x="123" y="117"/>
                  </a:cubicBezTo>
                  <a:cubicBezTo>
                    <a:pt x="121" y="119"/>
                    <a:pt x="114" y="119"/>
                    <a:pt x="116" y="115"/>
                  </a:cubicBezTo>
                  <a:cubicBezTo>
                    <a:pt x="117" y="112"/>
                    <a:pt x="119" y="117"/>
                    <a:pt x="121" y="116"/>
                  </a:cubicBezTo>
                  <a:cubicBezTo>
                    <a:pt x="121" y="115"/>
                    <a:pt x="122" y="114"/>
                    <a:pt x="122" y="116"/>
                  </a:cubicBezTo>
                  <a:close/>
                  <a:moveTo>
                    <a:pt x="122" y="138"/>
                  </a:moveTo>
                  <a:cubicBezTo>
                    <a:pt x="123" y="140"/>
                    <a:pt x="119" y="140"/>
                    <a:pt x="120" y="138"/>
                  </a:cubicBezTo>
                  <a:cubicBezTo>
                    <a:pt x="120" y="137"/>
                    <a:pt x="121" y="138"/>
                    <a:pt x="122" y="138"/>
                  </a:cubicBezTo>
                  <a:close/>
                  <a:moveTo>
                    <a:pt x="105" y="408"/>
                  </a:moveTo>
                  <a:cubicBezTo>
                    <a:pt x="105" y="408"/>
                    <a:pt x="106" y="409"/>
                    <a:pt x="105" y="409"/>
                  </a:cubicBezTo>
                  <a:cubicBezTo>
                    <a:pt x="103" y="410"/>
                    <a:pt x="104" y="405"/>
                    <a:pt x="105" y="408"/>
                  </a:cubicBezTo>
                  <a:close/>
                  <a:moveTo>
                    <a:pt x="110" y="343"/>
                  </a:moveTo>
                  <a:cubicBezTo>
                    <a:pt x="110" y="348"/>
                    <a:pt x="106" y="342"/>
                    <a:pt x="108" y="340"/>
                  </a:cubicBezTo>
                  <a:cubicBezTo>
                    <a:pt x="110" y="338"/>
                    <a:pt x="111" y="342"/>
                    <a:pt x="110" y="343"/>
                  </a:cubicBezTo>
                  <a:close/>
                  <a:moveTo>
                    <a:pt x="130" y="66"/>
                  </a:moveTo>
                  <a:cubicBezTo>
                    <a:pt x="129" y="66"/>
                    <a:pt x="130" y="70"/>
                    <a:pt x="129" y="71"/>
                  </a:cubicBezTo>
                  <a:cubicBezTo>
                    <a:pt x="127" y="72"/>
                    <a:pt x="128" y="65"/>
                    <a:pt x="130" y="66"/>
                  </a:cubicBezTo>
                  <a:close/>
                  <a:moveTo>
                    <a:pt x="130" y="74"/>
                  </a:moveTo>
                  <a:cubicBezTo>
                    <a:pt x="130" y="75"/>
                    <a:pt x="124" y="78"/>
                    <a:pt x="128" y="81"/>
                  </a:cubicBezTo>
                  <a:cubicBezTo>
                    <a:pt x="130" y="82"/>
                    <a:pt x="130" y="79"/>
                    <a:pt x="130" y="81"/>
                  </a:cubicBezTo>
                  <a:cubicBezTo>
                    <a:pt x="130" y="82"/>
                    <a:pt x="128" y="85"/>
                    <a:pt x="128" y="85"/>
                  </a:cubicBezTo>
                  <a:cubicBezTo>
                    <a:pt x="127" y="85"/>
                    <a:pt x="125" y="85"/>
                    <a:pt x="123" y="86"/>
                  </a:cubicBezTo>
                  <a:cubicBezTo>
                    <a:pt x="119" y="88"/>
                    <a:pt x="119" y="92"/>
                    <a:pt x="115" y="90"/>
                  </a:cubicBezTo>
                  <a:cubicBezTo>
                    <a:pt x="113" y="90"/>
                    <a:pt x="112" y="87"/>
                    <a:pt x="115" y="86"/>
                  </a:cubicBezTo>
                  <a:cubicBezTo>
                    <a:pt x="115" y="86"/>
                    <a:pt x="116" y="86"/>
                    <a:pt x="116" y="86"/>
                  </a:cubicBezTo>
                  <a:cubicBezTo>
                    <a:pt x="117" y="83"/>
                    <a:pt x="116" y="82"/>
                    <a:pt x="113" y="82"/>
                  </a:cubicBezTo>
                  <a:cubicBezTo>
                    <a:pt x="112" y="82"/>
                    <a:pt x="111" y="84"/>
                    <a:pt x="110" y="84"/>
                  </a:cubicBezTo>
                  <a:cubicBezTo>
                    <a:pt x="108" y="83"/>
                    <a:pt x="113" y="82"/>
                    <a:pt x="114" y="81"/>
                  </a:cubicBezTo>
                  <a:cubicBezTo>
                    <a:pt x="114" y="80"/>
                    <a:pt x="111" y="79"/>
                    <a:pt x="112" y="78"/>
                  </a:cubicBezTo>
                  <a:cubicBezTo>
                    <a:pt x="112" y="77"/>
                    <a:pt x="116" y="77"/>
                    <a:pt x="116" y="77"/>
                  </a:cubicBezTo>
                  <a:cubicBezTo>
                    <a:pt x="116" y="77"/>
                    <a:pt x="116" y="80"/>
                    <a:pt x="117" y="81"/>
                  </a:cubicBezTo>
                  <a:cubicBezTo>
                    <a:pt x="118" y="82"/>
                    <a:pt x="122" y="82"/>
                    <a:pt x="122" y="82"/>
                  </a:cubicBezTo>
                  <a:cubicBezTo>
                    <a:pt x="123" y="80"/>
                    <a:pt x="119" y="77"/>
                    <a:pt x="121" y="74"/>
                  </a:cubicBezTo>
                  <a:cubicBezTo>
                    <a:pt x="122" y="72"/>
                    <a:pt x="121" y="74"/>
                    <a:pt x="123" y="74"/>
                  </a:cubicBezTo>
                  <a:cubicBezTo>
                    <a:pt x="124" y="73"/>
                    <a:pt x="123" y="72"/>
                    <a:pt x="124" y="72"/>
                  </a:cubicBezTo>
                  <a:cubicBezTo>
                    <a:pt x="127" y="71"/>
                    <a:pt x="129" y="74"/>
                    <a:pt x="129" y="74"/>
                  </a:cubicBezTo>
                  <a:cubicBezTo>
                    <a:pt x="129" y="74"/>
                    <a:pt x="130" y="73"/>
                    <a:pt x="130" y="74"/>
                  </a:cubicBezTo>
                  <a:close/>
                  <a:moveTo>
                    <a:pt x="116" y="306"/>
                  </a:moveTo>
                  <a:cubicBezTo>
                    <a:pt x="119" y="310"/>
                    <a:pt x="115" y="308"/>
                    <a:pt x="112" y="310"/>
                  </a:cubicBezTo>
                  <a:cubicBezTo>
                    <a:pt x="111" y="311"/>
                    <a:pt x="112" y="313"/>
                    <a:pt x="111" y="313"/>
                  </a:cubicBezTo>
                  <a:cubicBezTo>
                    <a:pt x="109" y="314"/>
                    <a:pt x="108" y="312"/>
                    <a:pt x="108" y="311"/>
                  </a:cubicBezTo>
                  <a:cubicBezTo>
                    <a:pt x="108" y="311"/>
                    <a:pt x="112" y="309"/>
                    <a:pt x="112" y="308"/>
                  </a:cubicBezTo>
                  <a:cubicBezTo>
                    <a:pt x="112" y="304"/>
                    <a:pt x="103" y="308"/>
                    <a:pt x="103" y="305"/>
                  </a:cubicBezTo>
                  <a:cubicBezTo>
                    <a:pt x="103" y="304"/>
                    <a:pt x="106" y="304"/>
                    <a:pt x="107" y="303"/>
                  </a:cubicBezTo>
                  <a:cubicBezTo>
                    <a:pt x="108" y="302"/>
                    <a:pt x="108" y="301"/>
                    <a:pt x="109" y="301"/>
                  </a:cubicBezTo>
                  <a:cubicBezTo>
                    <a:pt x="111" y="300"/>
                    <a:pt x="111" y="302"/>
                    <a:pt x="113" y="304"/>
                  </a:cubicBezTo>
                  <a:cubicBezTo>
                    <a:pt x="114" y="305"/>
                    <a:pt x="116" y="305"/>
                    <a:pt x="116" y="306"/>
                  </a:cubicBezTo>
                  <a:close/>
                  <a:moveTo>
                    <a:pt x="130" y="108"/>
                  </a:moveTo>
                  <a:cubicBezTo>
                    <a:pt x="132" y="109"/>
                    <a:pt x="127" y="109"/>
                    <a:pt x="127" y="108"/>
                  </a:cubicBezTo>
                  <a:cubicBezTo>
                    <a:pt x="128" y="108"/>
                    <a:pt x="130" y="108"/>
                    <a:pt x="130" y="108"/>
                  </a:cubicBezTo>
                  <a:close/>
                  <a:moveTo>
                    <a:pt x="135" y="41"/>
                  </a:moveTo>
                  <a:cubicBezTo>
                    <a:pt x="135" y="42"/>
                    <a:pt x="135" y="44"/>
                    <a:pt x="134" y="44"/>
                  </a:cubicBezTo>
                  <a:cubicBezTo>
                    <a:pt x="135" y="44"/>
                    <a:pt x="132" y="41"/>
                    <a:pt x="131" y="41"/>
                  </a:cubicBezTo>
                  <a:cubicBezTo>
                    <a:pt x="131" y="41"/>
                    <a:pt x="124" y="41"/>
                    <a:pt x="123" y="41"/>
                  </a:cubicBezTo>
                  <a:cubicBezTo>
                    <a:pt x="123" y="41"/>
                    <a:pt x="123" y="43"/>
                    <a:pt x="122" y="43"/>
                  </a:cubicBezTo>
                  <a:cubicBezTo>
                    <a:pt x="121" y="44"/>
                    <a:pt x="122" y="42"/>
                    <a:pt x="120" y="42"/>
                  </a:cubicBezTo>
                  <a:cubicBezTo>
                    <a:pt x="119" y="42"/>
                    <a:pt x="119" y="46"/>
                    <a:pt x="119" y="46"/>
                  </a:cubicBezTo>
                  <a:cubicBezTo>
                    <a:pt x="117" y="46"/>
                    <a:pt x="118" y="42"/>
                    <a:pt x="119" y="42"/>
                  </a:cubicBezTo>
                  <a:cubicBezTo>
                    <a:pt x="118" y="40"/>
                    <a:pt x="107" y="34"/>
                    <a:pt x="107" y="31"/>
                  </a:cubicBezTo>
                  <a:cubicBezTo>
                    <a:pt x="107" y="31"/>
                    <a:pt x="108" y="31"/>
                    <a:pt x="109" y="31"/>
                  </a:cubicBezTo>
                  <a:cubicBezTo>
                    <a:pt x="110" y="29"/>
                    <a:pt x="111" y="27"/>
                    <a:pt x="113" y="29"/>
                  </a:cubicBezTo>
                  <a:cubicBezTo>
                    <a:pt x="113" y="29"/>
                    <a:pt x="111" y="35"/>
                    <a:pt x="115" y="32"/>
                  </a:cubicBezTo>
                  <a:cubicBezTo>
                    <a:pt x="116" y="31"/>
                    <a:pt x="116" y="30"/>
                    <a:pt x="117" y="30"/>
                  </a:cubicBezTo>
                  <a:cubicBezTo>
                    <a:pt x="121" y="31"/>
                    <a:pt x="118" y="36"/>
                    <a:pt x="120" y="37"/>
                  </a:cubicBezTo>
                  <a:cubicBezTo>
                    <a:pt x="121" y="37"/>
                    <a:pt x="121" y="35"/>
                    <a:pt x="123" y="35"/>
                  </a:cubicBezTo>
                  <a:cubicBezTo>
                    <a:pt x="124" y="34"/>
                    <a:pt x="124" y="35"/>
                    <a:pt x="124" y="35"/>
                  </a:cubicBezTo>
                  <a:cubicBezTo>
                    <a:pt x="126" y="35"/>
                    <a:pt x="127" y="34"/>
                    <a:pt x="127" y="34"/>
                  </a:cubicBezTo>
                  <a:cubicBezTo>
                    <a:pt x="126" y="34"/>
                    <a:pt x="133" y="35"/>
                    <a:pt x="132" y="35"/>
                  </a:cubicBezTo>
                  <a:cubicBezTo>
                    <a:pt x="132" y="35"/>
                    <a:pt x="130" y="42"/>
                    <a:pt x="133" y="40"/>
                  </a:cubicBezTo>
                  <a:cubicBezTo>
                    <a:pt x="134" y="39"/>
                    <a:pt x="134" y="39"/>
                    <a:pt x="135" y="41"/>
                  </a:cubicBezTo>
                  <a:close/>
                  <a:moveTo>
                    <a:pt x="136" y="36"/>
                  </a:moveTo>
                  <a:cubicBezTo>
                    <a:pt x="136" y="37"/>
                    <a:pt x="134" y="35"/>
                    <a:pt x="134" y="35"/>
                  </a:cubicBezTo>
                  <a:cubicBezTo>
                    <a:pt x="134" y="33"/>
                    <a:pt x="136" y="34"/>
                    <a:pt x="136" y="36"/>
                  </a:cubicBezTo>
                  <a:close/>
                  <a:moveTo>
                    <a:pt x="113" y="403"/>
                  </a:moveTo>
                  <a:cubicBezTo>
                    <a:pt x="114" y="403"/>
                    <a:pt x="112" y="406"/>
                    <a:pt x="111" y="405"/>
                  </a:cubicBezTo>
                  <a:cubicBezTo>
                    <a:pt x="110" y="405"/>
                    <a:pt x="112" y="400"/>
                    <a:pt x="113" y="403"/>
                  </a:cubicBezTo>
                  <a:close/>
                  <a:moveTo>
                    <a:pt x="132" y="125"/>
                  </a:moveTo>
                  <a:cubicBezTo>
                    <a:pt x="133" y="126"/>
                    <a:pt x="130" y="126"/>
                    <a:pt x="130" y="125"/>
                  </a:cubicBezTo>
                  <a:cubicBezTo>
                    <a:pt x="129" y="124"/>
                    <a:pt x="131" y="124"/>
                    <a:pt x="132" y="125"/>
                  </a:cubicBezTo>
                  <a:close/>
                  <a:moveTo>
                    <a:pt x="129" y="177"/>
                  </a:moveTo>
                  <a:cubicBezTo>
                    <a:pt x="130" y="178"/>
                    <a:pt x="124" y="182"/>
                    <a:pt x="123" y="180"/>
                  </a:cubicBezTo>
                  <a:cubicBezTo>
                    <a:pt x="123" y="181"/>
                    <a:pt x="123" y="177"/>
                    <a:pt x="123" y="177"/>
                  </a:cubicBezTo>
                  <a:cubicBezTo>
                    <a:pt x="124" y="176"/>
                    <a:pt x="128" y="176"/>
                    <a:pt x="129" y="177"/>
                  </a:cubicBezTo>
                  <a:close/>
                  <a:moveTo>
                    <a:pt x="132" y="131"/>
                  </a:moveTo>
                  <a:cubicBezTo>
                    <a:pt x="133" y="138"/>
                    <a:pt x="125" y="130"/>
                    <a:pt x="118" y="133"/>
                  </a:cubicBezTo>
                  <a:cubicBezTo>
                    <a:pt x="116" y="134"/>
                    <a:pt x="116" y="136"/>
                    <a:pt x="114" y="138"/>
                  </a:cubicBezTo>
                  <a:cubicBezTo>
                    <a:pt x="113" y="138"/>
                    <a:pt x="110" y="139"/>
                    <a:pt x="109" y="138"/>
                  </a:cubicBezTo>
                  <a:cubicBezTo>
                    <a:pt x="108" y="138"/>
                    <a:pt x="108" y="134"/>
                    <a:pt x="107" y="134"/>
                  </a:cubicBezTo>
                  <a:cubicBezTo>
                    <a:pt x="103" y="133"/>
                    <a:pt x="103" y="137"/>
                    <a:pt x="103" y="132"/>
                  </a:cubicBezTo>
                  <a:cubicBezTo>
                    <a:pt x="103" y="128"/>
                    <a:pt x="103" y="131"/>
                    <a:pt x="106" y="129"/>
                  </a:cubicBezTo>
                  <a:cubicBezTo>
                    <a:pt x="106" y="129"/>
                    <a:pt x="107" y="125"/>
                    <a:pt x="109" y="126"/>
                  </a:cubicBezTo>
                  <a:cubicBezTo>
                    <a:pt x="110" y="126"/>
                    <a:pt x="109" y="126"/>
                    <a:pt x="109" y="128"/>
                  </a:cubicBezTo>
                  <a:cubicBezTo>
                    <a:pt x="109" y="130"/>
                    <a:pt x="110" y="131"/>
                    <a:pt x="109" y="132"/>
                  </a:cubicBezTo>
                  <a:cubicBezTo>
                    <a:pt x="108" y="133"/>
                    <a:pt x="108" y="136"/>
                    <a:pt x="110" y="133"/>
                  </a:cubicBezTo>
                  <a:cubicBezTo>
                    <a:pt x="111" y="133"/>
                    <a:pt x="110" y="131"/>
                    <a:pt x="110" y="131"/>
                  </a:cubicBezTo>
                  <a:cubicBezTo>
                    <a:pt x="111" y="129"/>
                    <a:pt x="116" y="127"/>
                    <a:pt x="118" y="129"/>
                  </a:cubicBezTo>
                  <a:cubicBezTo>
                    <a:pt x="118" y="129"/>
                    <a:pt x="115" y="131"/>
                    <a:pt x="115" y="131"/>
                  </a:cubicBezTo>
                  <a:cubicBezTo>
                    <a:pt x="116" y="132"/>
                    <a:pt x="124" y="132"/>
                    <a:pt x="120" y="129"/>
                  </a:cubicBezTo>
                  <a:cubicBezTo>
                    <a:pt x="118" y="128"/>
                    <a:pt x="120" y="129"/>
                    <a:pt x="122" y="127"/>
                  </a:cubicBezTo>
                  <a:cubicBezTo>
                    <a:pt x="123" y="126"/>
                    <a:pt x="124" y="125"/>
                    <a:pt x="127" y="126"/>
                  </a:cubicBezTo>
                  <a:cubicBezTo>
                    <a:pt x="128" y="127"/>
                    <a:pt x="128" y="129"/>
                    <a:pt x="129" y="130"/>
                  </a:cubicBezTo>
                  <a:cubicBezTo>
                    <a:pt x="131" y="131"/>
                    <a:pt x="132" y="129"/>
                    <a:pt x="132" y="131"/>
                  </a:cubicBezTo>
                  <a:close/>
                  <a:moveTo>
                    <a:pt x="133" y="120"/>
                  </a:moveTo>
                  <a:cubicBezTo>
                    <a:pt x="134" y="122"/>
                    <a:pt x="122" y="125"/>
                    <a:pt x="127" y="122"/>
                  </a:cubicBezTo>
                  <a:cubicBezTo>
                    <a:pt x="129" y="120"/>
                    <a:pt x="132" y="118"/>
                    <a:pt x="133" y="120"/>
                  </a:cubicBezTo>
                  <a:close/>
                  <a:moveTo>
                    <a:pt x="131" y="173"/>
                  </a:moveTo>
                  <a:cubicBezTo>
                    <a:pt x="135" y="175"/>
                    <a:pt x="126" y="175"/>
                    <a:pt x="128" y="173"/>
                  </a:cubicBezTo>
                  <a:cubicBezTo>
                    <a:pt x="128" y="173"/>
                    <a:pt x="130" y="173"/>
                    <a:pt x="131" y="173"/>
                  </a:cubicBezTo>
                  <a:close/>
                  <a:moveTo>
                    <a:pt x="117" y="402"/>
                  </a:moveTo>
                  <a:cubicBezTo>
                    <a:pt x="116" y="401"/>
                    <a:pt x="118" y="404"/>
                    <a:pt x="117" y="405"/>
                  </a:cubicBezTo>
                  <a:cubicBezTo>
                    <a:pt x="115" y="406"/>
                    <a:pt x="114" y="399"/>
                    <a:pt x="117" y="402"/>
                  </a:cubicBezTo>
                  <a:close/>
                  <a:moveTo>
                    <a:pt x="128" y="227"/>
                  </a:moveTo>
                  <a:cubicBezTo>
                    <a:pt x="130" y="229"/>
                    <a:pt x="121" y="232"/>
                    <a:pt x="120" y="231"/>
                  </a:cubicBezTo>
                  <a:cubicBezTo>
                    <a:pt x="120" y="231"/>
                    <a:pt x="120" y="229"/>
                    <a:pt x="121" y="228"/>
                  </a:cubicBezTo>
                  <a:cubicBezTo>
                    <a:pt x="121" y="227"/>
                    <a:pt x="122" y="229"/>
                    <a:pt x="123" y="228"/>
                  </a:cubicBezTo>
                  <a:cubicBezTo>
                    <a:pt x="125" y="228"/>
                    <a:pt x="127" y="226"/>
                    <a:pt x="128" y="227"/>
                  </a:cubicBezTo>
                  <a:close/>
                  <a:moveTo>
                    <a:pt x="137" y="83"/>
                  </a:moveTo>
                  <a:cubicBezTo>
                    <a:pt x="137" y="83"/>
                    <a:pt x="138" y="87"/>
                    <a:pt x="136" y="88"/>
                  </a:cubicBezTo>
                  <a:cubicBezTo>
                    <a:pt x="135" y="89"/>
                    <a:pt x="131" y="87"/>
                    <a:pt x="130" y="87"/>
                  </a:cubicBezTo>
                  <a:cubicBezTo>
                    <a:pt x="129" y="86"/>
                    <a:pt x="128" y="88"/>
                    <a:pt x="128" y="87"/>
                  </a:cubicBezTo>
                  <a:cubicBezTo>
                    <a:pt x="127" y="86"/>
                    <a:pt x="136" y="82"/>
                    <a:pt x="137" y="83"/>
                  </a:cubicBezTo>
                  <a:close/>
                  <a:moveTo>
                    <a:pt x="129" y="218"/>
                  </a:moveTo>
                  <a:cubicBezTo>
                    <a:pt x="129" y="219"/>
                    <a:pt x="129" y="223"/>
                    <a:pt x="128" y="224"/>
                  </a:cubicBezTo>
                  <a:cubicBezTo>
                    <a:pt x="127" y="225"/>
                    <a:pt x="125" y="223"/>
                    <a:pt x="123" y="223"/>
                  </a:cubicBezTo>
                  <a:cubicBezTo>
                    <a:pt x="121" y="223"/>
                    <a:pt x="115" y="225"/>
                    <a:pt x="116" y="221"/>
                  </a:cubicBezTo>
                  <a:cubicBezTo>
                    <a:pt x="116" y="221"/>
                    <a:pt x="121" y="220"/>
                    <a:pt x="120" y="221"/>
                  </a:cubicBezTo>
                  <a:cubicBezTo>
                    <a:pt x="121" y="220"/>
                    <a:pt x="118" y="218"/>
                    <a:pt x="118" y="217"/>
                  </a:cubicBezTo>
                  <a:cubicBezTo>
                    <a:pt x="118" y="216"/>
                    <a:pt x="120" y="215"/>
                    <a:pt x="120" y="214"/>
                  </a:cubicBezTo>
                  <a:cubicBezTo>
                    <a:pt x="120" y="214"/>
                    <a:pt x="121" y="209"/>
                    <a:pt x="123" y="210"/>
                  </a:cubicBezTo>
                  <a:cubicBezTo>
                    <a:pt x="123" y="210"/>
                    <a:pt x="123" y="213"/>
                    <a:pt x="122" y="212"/>
                  </a:cubicBezTo>
                  <a:cubicBezTo>
                    <a:pt x="122" y="212"/>
                    <a:pt x="123" y="215"/>
                    <a:pt x="124" y="216"/>
                  </a:cubicBezTo>
                  <a:cubicBezTo>
                    <a:pt x="126" y="218"/>
                    <a:pt x="127" y="215"/>
                    <a:pt x="129" y="218"/>
                  </a:cubicBezTo>
                  <a:close/>
                  <a:moveTo>
                    <a:pt x="117" y="407"/>
                  </a:moveTo>
                  <a:cubicBezTo>
                    <a:pt x="119" y="408"/>
                    <a:pt x="116" y="409"/>
                    <a:pt x="116" y="408"/>
                  </a:cubicBezTo>
                  <a:cubicBezTo>
                    <a:pt x="115" y="408"/>
                    <a:pt x="117" y="406"/>
                    <a:pt x="117" y="407"/>
                  </a:cubicBezTo>
                  <a:close/>
                  <a:moveTo>
                    <a:pt x="137" y="115"/>
                  </a:moveTo>
                  <a:cubicBezTo>
                    <a:pt x="140" y="116"/>
                    <a:pt x="134" y="120"/>
                    <a:pt x="133" y="118"/>
                  </a:cubicBezTo>
                  <a:cubicBezTo>
                    <a:pt x="133" y="116"/>
                    <a:pt x="134" y="117"/>
                    <a:pt x="135" y="116"/>
                  </a:cubicBezTo>
                  <a:cubicBezTo>
                    <a:pt x="136" y="116"/>
                    <a:pt x="136" y="114"/>
                    <a:pt x="137" y="115"/>
                  </a:cubicBezTo>
                  <a:close/>
                  <a:moveTo>
                    <a:pt x="134" y="181"/>
                  </a:moveTo>
                  <a:cubicBezTo>
                    <a:pt x="136" y="183"/>
                    <a:pt x="133" y="183"/>
                    <a:pt x="132" y="183"/>
                  </a:cubicBezTo>
                  <a:cubicBezTo>
                    <a:pt x="131" y="183"/>
                    <a:pt x="132" y="179"/>
                    <a:pt x="134" y="181"/>
                  </a:cubicBezTo>
                  <a:close/>
                  <a:moveTo>
                    <a:pt x="140" y="110"/>
                  </a:move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9" y="114"/>
                    <a:pt x="138" y="112"/>
                  </a:cubicBezTo>
                  <a:cubicBezTo>
                    <a:pt x="136" y="110"/>
                    <a:pt x="139" y="104"/>
                    <a:pt x="140" y="110"/>
                  </a:cubicBezTo>
                  <a:close/>
                  <a:moveTo>
                    <a:pt x="122" y="397"/>
                  </a:moveTo>
                  <a:cubicBezTo>
                    <a:pt x="122" y="400"/>
                    <a:pt x="118" y="398"/>
                    <a:pt x="118" y="396"/>
                  </a:cubicBezTo>
                  <a:cubicBezTo>
                    <a:pt x="118" y="396"/>
                    <a:pt x="123" y="392"/>
                    <a:pt x="122" y="397"/>
                  </a:cubicBezTo>
                  <a:close/>
                  <a:moveTo>
                    <a:pt x="128" y="309"/>
                  </a:moveTo>
                  <a:cubicBezTo>
                    <a:pt x="129" y="310"/>
                    <a:pt x="126" y="308"/>
                    <a:pt x="126" y="308"/>
                  </a:cubicBezTo>
                  <a:cubicBezTo>
                    <a:pt x="127" y="306"/>
                    <a:pt x="128" y="308"/>
                    <a:pt x="128" y="309"/>
                  </a:cubicBezTo>
                  <a:close/>
                  <a:moveTo>
                    <a:pt x="135" y="199"/>
                  </a:moveTo>
                  <a:cubicBezTo>
                    <a:pt x="136" y="204"/>
                    <a:pt x="132" y="203"/>
                    <a:pt x="131" y="205"/>
                  </a:cubicBezTo>
                  <a:cubicBezTo>
                    <a:pt x="130" y="207"/>
                    <a:pt x="131" y="211"/>
                    <a:pt x="129" y="212"/>
                  </a:cubicBezTo>
                  <a:cubicBezTo>
                    <a:pt x="130" y="211"/>
                    <a:pt x="127" y="212"/>
                    <a:pt x="125" y="210"/>
                  </a:cubicBezTo>
                  <a:cubicBezTo>
                    <a:pt x="125" y="210"/>
                    <a:pt x="126" y="209"/>
                    <a:pt x="126" y="208"/>
                  </a:cubicBezTo>
                  <a:cubicBezTo>
                    <a:pt x="126" y="207"/>
                    <a:pt x="123" y="203"/>
                    <a:pt x="122" y="203"/>
                  </a:cubicBezTo>
                  <a:cubicBezTo>
                    <a:pt x="117" y="201"/>
                    <a:pt x="111" y="208"/>
                    <a:pt x="108" y="205"/>
                  </a:cubicBezTo>
                  <a:cubicBezTo>
                    <a:pt x="108" y="205"/>
                    <a:pt x="107" y="200"/>
                    <a:pt x="105" y="203"/>
                  </a:cubicBezTo>
                  <a:cubicBezTo>
                    <a:pt x="103" y="205"/>
                    <a:pt x="106" y="203"/>
                    <a:pt x="105" y="205"/>
                  </a:cubicBezTo>
                  <a:cubicBezTo>
                    <a:pt x="104" y="207"/>
                    <a:pt x="102" y="207"/>
                    <a:pt x="102" y="208"/>
                  </a:cubicBezTo>
                  <a:cubicBezTo>
                    <a:pt x="101" y="212"/>
                    <a:pt x="105" y="210"/>
                    <a:pt x="106" y="212"/>
                  </a:cubicBezTo>
                  <a:cubicBezTo>
                    <a:pt x="106" y="213"/>
                    <a:pt x="104" y="214"/>
                    <a:pt x="104" y="215"/>
                  </a:cubicBezTo>
                  <a:cubicBezTo>
                    <a:pt x="104" y="216"/>
                    <a:pt x="104" y="222"/>
                    <a:pt x="105" y="222"/>
                  </a:cubicBezTo>
                  <a:cubicBezTo>
                    <a:pt x="106" y="224"/>
                    <a:pt x="110" y="224"/>
                    <a:pt x="111" y="222"/>
                  </a:cubicBezTo>
                  <a:cubicBezTo>
                    <a:pt x="112" y="221"/>
                    <a:pt x="113" y="219"/>
                    <a:pt x="114" y="222"/>
                  </a:cubicBezTo>
                  <a:cubicBezTo>
                    <a:pt x="115" y="224"/>
                    <a:pt x="112" y="226"/>
                    <a:pt x="112" y="227"/>
                  </a:cubicBezTo>
                  <a:cubicBezTo>
                    <a:pt x="112" y="228"/>
                    <a:pt x="115" y="230"/>
                    <a:pt x="115" y="230"/>
                  </a:cubicBezTo>
                  <a:cubicBezTo>
                    <a:pt x="115" y="231"/>
                    <a:pt x="113" y="232"/>
                    <a:pt x="113" y="232"/>
                  </a:cubicBezTo>
                  <a:cubicBezTo>
                    <a:pt x="111" y="237"/>
                    <a:pt x="116" y="236"/>
                    <a:pt x="112" y="238"/>
                  </a:cubicBezTo>
                  <a:cubicBezTo>
                    <a:pt x="111" y="239"/>
                    <a:pt x="107" y="244"/>
                    <a:pt x="106" y="241"/>
                  </a:cubicBezTo>
                  <a:cubicBezTo>
                    <a:pt x="105" y="239"/>
                    <a:pt x="112" y="239"/>
                    <a:pt x="109" y="235"/>
                  </a:cubicBezTo>
                  <a:cubicBezTo>
                    <a:pt x="109" y="235"/>
                    <a:pt x="105" y="231"/>
                    <a:pt x="105" y="231"/>
                  </a:cubicBezTo>
                  <a:cubicBezTo>
                    <a:pt x="102" y="230"/>
                    <a:pt x="98" y="234"/>
                    <a:pt x="97" y="231"/>
                  </a:cubicBezTo>
                  <a:cubicBezTo>
                    <a:pt x="97" y="231"/>
                    <a:pt x="101" y="231"/>
                    <a:pt x="100" y="229"/>
                  </a:cubicBezTo>
                  <a:cubicBezTo>
                    <a:pt x="100" y="227"/>
                    <a:pt x="92" y="230"/>
                    <a:pt x="89" y="228"/>
                  </a:cubicBezTo>
                  <a:cubicBezTo>
                    <a:pt x="88" y="228"/>
                    <a:pt x="90" y="229"/>
                    <a:pt x="89" y="226"/>
                  </a:cubicBezTo>
                  <a:cubicBezTo>
                    <a:pt x="88" y="224"/>
                    <a:pt x="83" y="223"/>
                    <a:pt x="82" y="222"/>
                  </a:cubicBezTo>
                  <a:cubicBezTo>
                    <a:pt x="82" y="221"/>
                    <a:pt x="87" y="217"/>
                    <a:pt x="81" y="217"/>
                  </a:cubicBezTo>
                  <a:cubicBezTo>
                    <a:pt x="79" y="217"/>
                    <a:pt x="82" y="215"/>
                    <a:pt x="82" y="215"/>
                  </a:cubicBezTo>
                  <a:cubicBezTo>
                    <a:pt x="84" y="215"/>
                    <a:pt x="85" y="217"/>
                    <a:pt x="90" y="216"/>
                  </a:cubicBezTo>
                  <a:cubicBezTo>
                    <a:pt x="92" y="215"/>
                    <a:pt x="96" y="213"/>
                    <a:pt x="97" y="211"/>
                  </a:cubicBezTo>
                  <a:cubicBezTo>
                    <a:pt x="97" y="211"/>
                    <a:pt x="96" y="210"/>
                    <a:pt x="97" y="209"/>
                  </a:cubicBezTo>
                  <a:cubicBezTo>
                    <a:pt x="97" y="206"/>
                    <a:pt x="99" y="206"/>
                    <a:pt x="99" y="205"/>
                  </a:cubicBezTo>
                  <a:cubicBezTo>
                    <a:pt x="99" y="203"/>
                    <a:pt x="97" y="205"/>
                    <a:pt x="97" y="203"/>
                  </a:cubicBezTo>
                  <a:cubicBezTo>
                    <a:pt x="97" y="201"/>
                    <a:pt x="99" y="204"/>
                    <a:pt x="98" y="201"/>
                  </a:cubicBezTo>
                  <a:cubicBezTo>
                    <a:pt x="97" y="200"/>
                    <a:pt x="95" y="200"/>
                    <a:pt x="95" y="199"/>
                  </a:cubicBezTo>
                  <a:cubicBezTo>
                    <a:pt x="95" y="197"/>
                    <a:pt x="97" y="195"/>
                    <a:pt x="95" y="194"/>
                  </a:cubicBezTo>
                  <a:cubicBezTo>
                    <a:pt x="93" y="193"/>
                    <a:pt x="90" y="193"/>
                    <a:pt x="89" y="195"/>
                  </a:cubicBezTo>
                  <a:cubicBezTo>
                    <a:pt x="88" y="196"/>
                    <a:pt x="90" y="197"/>
                    <a:pt x="90" y="199"/>
                  </a:cubicBezTo>
                  <a:cubicBezTo>
                    <a:pt x="90" y="201"/>
                    <a:pt x="89" y="202"/>
                    <a:pt x="89" y="204"/>
                  </a:cubicBezTo>
                  <a:cubicBezTo>
                    <a:pt x="89" y="205"/>
                    <a:pt x="90" y="204"/>
                    <a:pt x="91" y="205"/>
                  </a:cubicBezTo>
                  <a:cubicBezTo>
                    <a:pt x="91" y="205"/>
                    <a:pt x="91" y="210"/>
                    <a:pt x="91" y="210"/>
                  </a:cubicBezTo>
                  <a:cubicBezTo>
                    <a:pt x="91" y="210"/>
                    <a:pt x="84" y="210"/>
                    <a:pt x="84" y="210"/>
                  </a:cubicBezTo>
                  <a:cubicBezTo>
                    <a:pt x="84" y="210"/>
                    <a:pt x="86" y="207"/>
                    <a:pt x="86" y="207"/>
                  </a:cubicBezTo>
                  <a:cubicBezTo>
                    <a:pt x="85" y="205"/>
                    <a:pt x="82" y="208"/>
                    <a:pt x="81" y="206"/>
                  </a:cubicBezTo>
                  <a:cubicBezTo>
                    <a:pt x="80" y="205"/>
                    <a:pt x="87" y="202"/>
                    <a:pt x="85" y="199"/>
                  </a:cubicBezTo>
                  <a:cubicBezTo>
                    <a:pt x="85" y="198"/>
                    <a:pt x="81" y="200"/>
                    <a:pt x="83" y="196"/>
                  </a:cubicBezTo>
                  <a:cubicBezTo>
                    <a:pt x="84" y="196"/>
                    <a:pt x="86" y="195"/>
                    <a:pt x="87" y="194"/>
                  </a:cubicBezTo>
                  <a:cubicBezTo>
                    <a:pt x="89" y="190"/>
                    <a:pt x="87" y="183"/>
                    <a:pt x="90" y="182"/>
                  </a:cubicBezTo>
                  <a:cubicBezTo>
                    <a:pt x="92" y="182"/>
                    <a:pt x="96" y="186"/>
                    <a:pt x="98" y="182"/>
                  </a:cubicBezTo>
                  <a:cubicBezTo>
                    <a:pt x="99" y="180"/>
                    <a:pt x="96" y="178"/>
                    <a:pt x="99" y="178"/>
                  </a:cubicBezTo>
                  <a:cubicBezTo>
                    <a:pt x="101" y="177"/>
                    <a:pt x="103" y="180"/>
                    <a:pt x="103" y="181"/>
                  </a:cubicBezTo>
                  <a:cubicBezTo>
                    <a:pt x="103" y="184"/>
                    <a:pt x="100" y="185"/>
                    <a:pt x="100" y="188"/>
                  </a:cubicBezTo>
                  <a:cubicBezTo>
                    <a:pt x="99" y="190"/>
                    <a:pt x="103" y="193"/>
                    <a:pt x="104" y="193"/>
                  </a:cubicBezTo>
                  <a:cubicBezTo>
                    <a:pt x="107" y="194"/>
                    <a:pt x="110" y="190"/>
                    <a:pt x="110" y="188"/>
                  </a:cubicBezTo>
                  <a:cubicBezTo>
                    <a:pt x="110" y="188"/>
                    <a:pt x="106" y="185"/>
                    <a:pt x="106" y="185"/>
                  </a:cubicBezTo>
                  <a:cubicBezTo>
                    <a:pt x="107" y="182"/>
                    <a:pt x="117" y="183"/>
                    <a:pt x="119" y="184"/>
                  </a:cubicBezTo>
                  <a:cubicBezTo>
                    <a:pt x="121" y="186"/>
                    <a:pt x="121" y="189"/>
                    <a:pt x="124" y="189"/>
                  </a:cubicBezTo>
                  <a:cubicBezTo>
                    <a:pt x="127" y="190"/>
                    <a:pt x="135" y="185"/>
                    <a:pt x="135" y="189"/>
                  </a:cubicBezTo>
                  <a:cubicBezTo>
                    <a:pt x="136" y="190"/>
                    <a:pt x="130" y="192"/>
                    <a:pt x="130" y="193"/>
                  </a:cubicBezTo>
                  <a:cubicBezTo>
                    <a:pt x="130" y="195"/>
                    <a:pt x="132" y="194"/>
                    <a:pt x="133" y="196"/>
                  </a:cubicBezTo>
                  <a:cubicBezTo>
                    <a:pt x="133" y="196"/>
                    <a:pt x="133" y="197"/>
                    <a:pt x="133" y="197"/>
                  </a:cubicBezTo>
                  <a:cubicBezTo>
                    <a:pt x="134" y="198"/>
                    <a:pt x="135" y="198"/>
                    <a:pt x="135" y="199"/>
                  </a:cubicBezTo>
                  <a:close/>
                  <a:moveTo>
                    <a:pt x="129" y="189"/>
                  </a:moveTo>
                  <a:cubicBezTo>
                    <a:pt x="128" y="190"/>
                    <a:pt x="132" y="193"/>
                    <a:pt x="131" y="191"/>
                  </a:cubicBezTo>
                  <a:cubicBezTo>
                    <a:pt x="130" y="190"/>
                    <a:pt x="130" y="188"/>
                    <a:pt x="129" y="189"/>
                  </a:cubicBezTo>
                  <a:close/>
                  <a:moveTo>
                    <a:pt x="131" y="297"/>
                  </a:moveTo>
                  <a:cubicBezTo>
                    <a:pt x="130" y="297"/>
                    <a:pt x="131" y="300"/>
                    <a:pt x="130" y="300"/>
                  </a:cubicBezTo>
                  <a:cubicBezTo>
                    <a:pt x="127" y="301"/>
                    <a:pt x="129" y="295"/>
                    <a:pt x="131" y="297"/>
                  </a:cubicBezTo>
                  <a:close/>
                  <a:moveTo>
                    <a:pt x="129" y="324"/>
                  </a:moveTo>
                  <a:cubicBezTo>
                    <a:pt x="130" y="325"/>
                    <a:pt x="128" y="327"/>
                    <a:pt x="127" y="327"/>
                  </a:cubicBezTo>
                  <a:cubicBezTo>
                    <a:pt x="125" y="327"/>
                    <a:pt x="125" y="325"/>
                    <a:pt x="123" y="325"/>
                  </a:cubicBezTo>
                  <a:cubicBezTo>
                    <a:pt x="121" y="325"/>
                    <a:pt x="124" y="326"/>
                    <a:pt x="122" y="327"/>
                  </a:cubicBezTo>
                  <a:cubicBezTo>
                    <a:pt x="119" y="328"/>
                    <a:pt x="118" y="326"/>
                    <a:pt x="117" y="325"/>
                  </a:cubicBezTo>
                  <a:cubicBezTo>
                    <a:pt x="116" y="325"/>
                    <a:pt x="115" y="326"/>
                    <a:pt x="115" y="325"/>
                  </a:cubicBezTo>
                  <a:cubicBezTo>
                    <a:pt x="112" y="325"/>
                    <a:pt x="110" y="322"/>
                    <a:pt x="110" y="321"/>
                  </a:cubicBezTo>
                  <a:cubicBezTo>
                    <a:pt x="110" y="322"/>
                    <a:pt x="114" y="322"/>
                    <a:pt x="114" y="322"/>
                  </a:cubicBezTo>
                  <a:cubicBezTo>
                    <a:pt x="117" y="322"/>
                    <a:pt x="119" y="327"/>
                    <a:pt x="122" y="325"/>
                  </a:cubicBezTo>
                  <a:cubicBezTo>
                    <a:pt x="122" y="324"/>
                    <a:pt x="122" y="321"/>
                    <a:pt x="121" y="322"/>
                  </a:cubicBezTo>
                  <a:cubicBezTo>
                    <a:pt x="121" y="322"/>
                    <a:pt x="127" y="318"/>
                    <a:pt x="126" y="316"/>
                  </a:cubicBezTo>
                  <a:cubicBezTo>
                    <a:pt x="125" y="315"/>
                    <a:pt x="119" y="314"/>
                    <a:pt x="120" y="312"/>
                  </a:cubicBezTo>
                  <a:cubicBezTo>
                    <a:pt x="121" y="312"/>
                    <a:pt x="127" y="313"/>
                    <a:pt x="127" y="314"/>
                  </a:cubicBezTo>
                  <a:cubicBezTo>
                    <a:pt x="128" y="314"/>
                    <a:pt x="126" y="315"/>
                    <a:pt x="126" y="315"/>
                  </a:cubicBezTo>
                  <a:cubicBezTo>
                    <a:pt x="126" y="317"/>
                    <a:pt x="128" y="317"/>
                    <a:pt x="128" y="319"/>
                  </a:cubicBezTo>
                  <a:cubicBezTo>
                    <a:pt x="128" y="322"/>
                    <a:pt x="123" y="322"/>
                    <a:pt x="126" y="324"/>
                  </a:cubicBezTo>
                  <a:cubicBezTo>
                    <a:pt x="124" y="323"/>
                    <a:pt x="130" y="324"/>
                    <a:pt x="129" y="324"/>
                  </a:cubicBezTo>
                  <a:close/>
                  <a:moveTo>
                    <a:pt x="125" y="402"/>
                  </a:moveTo>
                  <a:cubicBezTo>
                    <a:pt x="127" y="405"/>
                    <a:pt x="122" y="402"/>
                    <a:pt x="123" y="401"/>
                  </a:cubicBezTo>
                  <a:cubicBezTo>
                    <a:pt x="124" y="400"/>
                    <a:pt x="124" y="401"/>
                    <a:pt x="125" y="402"/>
                  </a:cubicBezTo>
                  <a:close/>
                  <a:moveTo>
                    <a:pt x="126" y="392"/>
                  </a:moveTo>
                  <a:cubicBezTo>
                    <a:pt x="127" y="392"/>
                    <a:pt x="126" y="394"/>
                    <a:pt x="125" y="394"/>
                  </a:cubicBezTo>
                  <a:cubicBezTo>
                    <a:pt x="124" y="393"/>
                    <a:pt x="125" y="391"/>
                    <a:pt x="126" y="392"/>
                  </a:cubicBezTo>
                  <a:close/>
                  <a:moveTo>
                    <a:pt x="141" y="155"/>
                  </a:moveTo>
                  <a:cubicBezTo>
                    <a:pt x="143" y="156"/>
                    <a:pt x="139" y="157"/>
                    <a:pt x="138" y="156"/>
                  </a:cubicBezTo>
                  <a:cubicBezTo>
                    <a:pt x="137" y="155"/>
                    <a:pt x="140" y="155"/>
                    <a:pt x="141" y="155"/>
                  </a:cubicBezTo>
                  <a:close/>
                  <a:moveTo>
                    <a:pt x="143" y="150"/>
                  </a:moveTo>
                  <a:cubicBezTo>
                    <a:pt x="145" y="153"/>
                    <a:pt x="132" y="150"/>
                    <a:pt x="132" y="151"/>
                  </a:cubicBezTo>
                  <a:cubicBezTo>
                    <a:pt x="132" y="150"/>
                    <a:pt x="138" y="147"/>
                    <a:pt x="138" y="147"/>
                  </a:cubicBezTo>
                  <a:cubicBezTo>
                    <a:pt x="139" y="147"/>
                    <a:pt x="139" y="149"/>
                    <a:pt x="141" y="149"/>
                  </a:cubicBezTo>
                  <a:cubicBezTo>
                    <a:pt x="141" y="149"/>
                    <a:pt x="143" y="149"/>
                    <a:pt x="143" y="150"/>
                  </a:cubicBezTo>
                  <a:close/>
                  <a:moveTo>
                    <a:pt x="146" y="108"/>
                  </a:moveTo>
                  <a:cubicBezTo>
                    <a:pt x="147" y="109"/>
                    <a:pt x="145" y="114"/>
                    <a:pt x="143" y="112"/>
                  </a:cubicBezTo>
                  <a:cubicBezTo>
                    <a:pt x="142" y="111"/>
                    <a:pt x="144" y="107"/>
                    <a:pt x="146" y="108"/>
                  </a:cubicBezTo>
                  <a:close/>
                  <a:moveTo>
                    <a:pt x="149" y="60"/>
                  </a:moveTo>
                  <a:cubicBezTo>
                    <a:pt x="150" y="61"/>
                    <a:pt x="148" y="63"/>
                    <a:pt x="147" y="62"/>
                  </a:cubicBezTo>
                  <a:cubicBezTo>
                    <a:pt x="146" y="61"/>
                    <a:pt x="148" y="60"/>
                    <a:pt x="149" y="60"/>
                  </a:cubicBezTo>
                  <a:close/>
                  <a:moveTo>
                    <a:pt x="145" y="131"/>
                  </a:moveTo>
                  <a:cubicBezTo>
                    <a:pt x="145" y="130"/>
                    <a:pt x="145" y="135"/>
                    <a:pt x="144" y="136"/>
                  </a:cubicBezTo>
                  <a:cubicBezTo>
                    <a:pt x="143" y="136"/>
                    <a:pt x="145" y="134"/>
                    <a:pt x="141" y="135"/>
                  </a:cubicBezTo>
                  <a:cubicBezTo>
                    <a:pt x="137" y="135"/>
                    <a:pt x="139" y="141"/>
                    <a:pt x="136" y="144"/>
                  </a:cubicBezTo>
                  <a:cubicBezTo>
                    <a:pt x="135" y="144"/>
                    <a:pt x="133" y="144"/>
                    <a:pt x="132" y="145"/>
                  </a:cubicBezTo>
                  <a:cubicBezTo>
                    <a:pt x="131" y="145"/>
                    <a:pt x="131" y="147"/>
                    <a:pt x="130" y="149"/>
                  </a:cubicBezTo>
                  <a:cubicBezTo>
                    <a:pt x="129" y="149"/>
                    <a:pt x="121" y="154"/>
                    <a:pt x="124" y="157"/>
                  </a:cubicBezTo>
                  <a:cubicBezTo>
                    <a:pt x="126" y="158"/>
                    <a:pt x="127" y="156"/>
                    <a:pt x="129" y="156"/>
                  </a:cubicBezTo>
                  <a:cubicBezTo>
                    <a:pt x="129" y="156"/>
                    <a:pt x="129" y="157"/>
                    <a:pt x="129" y="157"/>
                  </a:cubicBezTo>
                  <a:cubicBezTo>
                    <a:pt x="129" y="158"/>
                    <a:pt x="131" y="154"/>
                    <a:pt x="134" y="156"/>
                  </a:cubicBezTo>
                  <a:cubicBezTo>
                    <a:pt x="134" y="156"/>
                    <a:pt x="135" y="160"/>
                    <a:pt x="135" y="158"/>
                  </a:cubicBezTo>
                  <a:cubicBezTo>
                    <a:pt x="136" y="160"/>
                    <a:pt x="134" y="161"/>
                    <a:pt x="132" y="161"/>
                  </a:cubicBezTo>
                  <a:cubicBezTo>
                    <a:pt x="129" y="161"/>
                    <a:pt x="128" y="158"/>
                    <a:pt x="126" y="158"/>
                  </a:cubicBezTo>
                  <a:cubicBezTo>
                    <a:pt x="125" y="158"/>
                    <a:pt x="126" y="160"/>
                    <a:pt x="124" y="161"/>
                  </a:cubicBezTo>
                  <a:cubicBezTo>
                    <a:pt x="123" y="161"/>
                    <a:pt x="121" y="160"/>
                    <a:pt x="121" y="161"/>
                  </a:cubicBezTo>
                  <a:cubicBezTo>
                    <a:pt x="120" y="161"/>
                    <a:pt x="120" y="162"/>
                    <a:pt x="120" y="162"/>
                  </a:cubicBezTo>
                  <a:cubicBezTo>
                    <a:pt x="118" y="164"/>
                    <a:pt x="116" y="164"/>
                    <a:pt x="115" y="164"/>
                  </a:cubicBezTo>
                  <a:cubicBezTo>
                    <a:pt x="115" y="164"/>
                    <a:pt x="113" y="169"/>
                    <a:pt x="113" y="170"/>
                  </a:cubicBezTo>
                  <a:cubicBezTo>
                    <a:pt x="114" y="172"/>
                    <a:pt x="120" y="167"/>
                    <a:pt x="123" y="169"/>
                  </a:cubicBezTo>
                  <a:cubicBezTo>
                    <a:pt x="125" y="170"/>
                    <a:pt x="122" y="176"/>
                    <a:pt x="121" y="176"/>
                  </a:cubicBezTo>
                  <a:cubicBezTo>
                    <a:pt x="115" y="177"/>
                    <a:pt x="118" y="171"/>
                    <a:pt x="115" y="171"/>
                  </a:cubicBezTo>
                  <a:cubicBezTo>
                    <a:pt x="114" y="171"/>
                    <a:pt x="113" y="174"/>
                    <a:pt x="112" y="175"/>
                  </a:cubicBezTo>
                  <a:cubicBezTo>
                    <a:pt x="111" y="175"/>
                    <a:pt x="110" y="173"/>
                    <a:pt x="109" y="173"/>
                  </a:cubicBezTo>
                  <a:cubicBezTo>
                    <a:pt x="105" y="172"/>
                    <a:pt x="101" y="175"/>
                    <a:pt x="100" y="175"/>
                  </a:cubicBezTo>
                  <a:cubicBezTo>
                    <a:pt x="99" y="175"/>
                    <a:pt x="98" y="172"/>
                    <a:pt x="97" y="172"/>
                  </a:cubicBezTo>
                  <a:cubicBezTo>
                    <a:pt x="96" y="171"/>
                    <a:pt x="95" y="173"/>
                    <a:pt x="93" y="173"/>
                  </a:cubicBezTo>
                  <a:cubicBezTo>
                    <a:pt x="93" y="173"/>
                    <a:pt x="92" y="172"/>
                    <a:pt x="90" y="171"/>
                  </a:cubicBezTo>
                  <a:cubicBezTo>
                    <a:pt x="89" y="171"/>
                    <a:pt x="88" y="173"/>
                    <a:pt x="87" y="172"/>
                  </a:cubicBezTo>
                  <a:cubicBezTo>
                    <a:pt x="86" y="172"/>
                    <a:pt x="84" y="170"/>
                    <a:pt x="84" y="170"/>
                  </a:cubicBezTo>
                  <a:cubicBezTo>
                    <a:pt x="84" y="168"/>
                    <a:pt x="86" y="168"/>
                    <a:pt x="85" y="166"/>
                  </a:cubicBezTo>
                  <a:cubicBezTo>
                    <a:pt x="85" y="164"/>
                    <a:pt x="83" y="165"/>
                    <a:pt x="82" y="165"/>
                  </a:cubicBezTo>
                  <a:cubicBezTo>
                    <a:pt x="80" y="164"/>
                    <a:pt x="80" y="162"/>
                    <a:pt x="78" y="162"/>
                  </a:cubicBezTo>
                  <a:cubicBezTo>
                    <a:pt x="76" y="162"/>
                    <a:pt x="74" y="166"/>
                    <a:pt x="71" y="163"/>
                  </a:cubicBezTo>
                  <a:cubicBezTo>
                    <a:pt x="71" y="162"/>
                    <a:pt x="71" y="160"/>
                    <a:pt x="71" y="159"/>
                  </a:cubicBezTo>
                  <a:cubicBezTo>
                    <a:pt x="70" y="158"/>
                    <a:pt x="68" y="161"/>
                    <a:pt x="67" y="159"/>
                  </a:cubicBezTo>
                  <a:cubicBezTo>
                    <a:pt x="65" y="158"/>
                    <a:pt x="67" y="154"/>
                    <a:pt x="67" y="154"/>
                  </a:cubicBezTo>
                  <a:cubicBezTo>
                    <a:pt x="70" y="152"/>
                    <a:pt x="79" y="159"/>
                    <a:pt x="75" y="153"/>
                  </a:cubicBezTo>
                  <a:cubicBezTo>
                    <a:pt x="72" y="149"/>
                    <a:pt x="73" y="152"/>
                    <a:pt x="74" y="147"/>
                  </a:cubicBezTo>
                  <a:cubicBezTo>
                    <a:pt x="74" y="145"/>
                    <a:pt x="74" y="143"/>
                    <a:pt x="76" y="143"/>
                  </a:cubicBezTo>
                  <a:cubicBezTo>
                    <a:pt x="78" y="142"/>
                    <a:pt x="84" y="148"/>
                    <a:pt x="84" y="147"/>
                  </a:cubicBezTo>
                  <a:cubicBezTo>
                    <a:pt x="84" y="147"/>
                    <a:pt x="83" y="151"/>
                    <a:pt x="82" y="152"/>
                  </a:cubicBezTo>
                  <a:cubicBezTo>
                    <a:pt x="81" y="153"/>
                    <a:pt x="75" y="153"/>
                    <a:pt x="76" y="156"/>
                  </a:cubicBezTo>
                  <a:cubicBezTo>
                    <a:pt x="77" y="157"/>
                    <a:pt x="84" y="155"/>
                    <a:pt x="85" y="153"/>
                  </a:cubicBezTo>
                  <a:cubicBezTo>
                    <a:pt x="86" y="152"/>
                    <a:pt x="86" y="149"/>
                    <a:pt x="86" y="148"/>
                  </a:cubicBezTo>
                  <a:cubicBezTo>
                    <a:pt x="87" y="148"/>
                    <a:pt x="87" y="149"/>
                    <a:pt x="89" y="148"/>
                  </a:cubicBezTo>
                  <a:cubicBezTo>
                    <a:pt x="90" y="147"/>
                    <a:pt x="91" y="144"/>
                    <a:pt x="92" y="144"/>
                  </a:cubicBezTo>
                  <a:cubicBezTo>
                    <a:pt x="94" y="142"/>
                    <a:pt x="99" y="142"/>
                    <a:pt x="98" y="145"/>
                  </a:cubicBezTo>
                  <a:cubicBezTo>
                    <a:pt x="98" y="146"/>
                    <a:pt x="94" y="147"/>
                    <a:pt x="93" y="148"/>
                  </a:cubicBezTo>
                  <a:cubicBezTo>
                    <a:pt x="91" y="150"/>
                    <a:pt x="87" y="151"/>
                    <a:pt x="89" y="154"/>
                  </a:cubicBezTo>
                  <a:cubicBezTo>
                    <a:pt x="90" y="158"/>
                    <a:pt x="95" y="153"/>
                    <a:pt x="97" y="156"/>
                  </a:cubicBezTo>
                  <a:cubicBezTo>
                    <a:pt x="98" y="157"/>
                    <a:pt x="95" y="162"/>
                    <a:pt x="96" y="164"/>
                  </a:cubicBezTo>
                  <a:cubicBezTo>
                    <a:pt x="97" y="165"/>
                    <a:pt x="97" y="164"/>
                    <a:pt x="99" y="165"/>
                  </a:cubicBezTo>
                  <a:cubicBezTo>
                    <a:pt x="100" y="166"/>
                    <a:pt x="99" y="167"/>
                    <a:pt x="101" y="167"/>
                  </a:cubicBezTo>
                  <a:cubicBezTo>
                    <a:pt x="103" y="167"/>
                    <a:pt x="102" y="165"/>
                    <a:pt x="104" y="164"/>
                  </a:cubicBezTo>
                  <a:cubicBezTo>
                    <a:pt x="106" y="163"/>
                    <a:pt x="111" y="164"/>
                    <a:pt x="111" y="161"/>
                  </a:cubicBezTo>
                  <a:cubicBezTo>
                    <a:pt x="110" y="158"/>
                    <a:pt x="104" y="163"/>
                    <a:pt x="102" y="160"/>
                  </a:cubicBezTo>
                  <a:cubicBezTo>
                    <a:pt x="101" y="159"/>
                    <a:pt x="104" y="155"/>
                    <a:pt x="104" y="154"/>
                  </a:cubicBezTo>
                  <a:cubicBezTo>
                    <a:pt x="103" y="151"/>
                    <a:pt x="99" y="153"/>
                    <a:pt x="98" y="152"/>
                  </a:cubicBezTo>
                  <a:cubicBezTo>
                    <a:pt x="96" y="148"/>
                    <a:pt x="101" y="146"/>
                    <a:pt x="105" y="145"/>
                  </a:cubicBezTo>
                  <a:cubicBezTo>
                    <a:pt x="107" y="145"/>
                    <a:pt x="109" y="142"/>
                    <a:pt x="111" y="142"/>
                  </a:cubicBezTo>
                  <a:cubicBezTo>
                    <a:pt x="112" y="142"/>
                    <a:pt x="111" y="143"/>
                    <a:pt x="113" y="143"/>
                  </a:cubicBezTo>
                  <a:cubicBezTo>
                    <a:pt x="114" y="144"/>
                    <a:pt x="117" y="141"/>
                    <a:pt x="119" y="142"/>
                  </a:cubicBezTo>
                  <a:cubicBezTo>
                    <a:pt x="120" y="142"/>
                    <a:pt x="119" y="144"/>
                    <a:pt x="120" y="144"/>
                  </a:cubicBezTo>
                  <a:cubicBezTo>
                    <a:pt x="121" y="144"/>
                    <a:pt x="120" y="143"/>
                    <a:pt x="122" y="144"/>
                  </a:cubicBezTo>
                  <a:cubicBezTo>
                    <a:pt x="124" y="145"/>
                    <a:pt x="124" y="147"/>
                    <a:pt x="125" y="147"/>
                  </a:cubicBezTo>
                  <a:cubicBezTo>
                    <a:pt x="126" y="147"/>
                    <a:pt x="127" y="143"/>
                    <a:pt x="126" y="145"/>
                  </a:cubicBezTo>
                  <a:cubicBezTo>
                    <a:pt x="127" y="143"/>
                    <a:pt x="135" y="144"/>
                    <a:pt x="134" y="140"/>
                  </a:cubicBezTo>
                  <a:cubicBezTo>
                    <a:pt x="133" y="137"/>
                    <a:pt x="120" y="142"/>
                    <a:pt x="128" y="138"/>
                  </a:cubicBezTo>
                  <a:cubicBezTo>
                    <a:pt x="130" y="137"/>
                    <a:pt x="138" y="133"/>
                    <a:pt x="136" y="129"/>
                  </a:cubicBezTo>
                  <a:cubicBezTo>
                    <a:pt x="136" y="129"/>
                    <a:pt x="135" y="128"/>
                    <a:pt x="135" y="128"/>
                  </a:cubicBezTo>
                  <a:cubicBezTo>
                    <a:pt x="135" y="128"/>
                    <a:pt x="140" y="127"/>
                    <a:pt x="139" y="126"/>
                  </a:cubicBezTo>
                  <a:cubicBezTo>
                    <a:pt x="143" y="127"/>
                    <a:pt x="145" y="129"/>
                    <a:pt x="145" y="131"/>
                  </a:cubicBezTo>
                  <a:close/>
                  <a:moveTo>
                    <a:pt x="112" y="153"/>
                  </a:moveTo>
                  <a:cubicBezTo>
                    <a:pt x="110" y="154"/>
                    <a:pt x="115" y="155"/>
                    <a:pt x="114" y="153"/>
                  </a:cubicBezTo>
                  <a:cubicBezTo>
                    <a:pt x="114" y="153"/>
                    <a:pt x="112" y="152"/>
                    <a:pt x="112" y="153"/>
                  </a:cubicBezTo>
                  <a:close/>
                  <a:moveTo>
                    <a:pt x="105" y="148"/>
                  </a:moveTo>
                  <a:cubicBezTo>
                    <a:pt x="105" y="148"/>
                    <a:pt x="106" y="147"/>
                    <a:pt x="105" y="147"/>
                  </a:cubicBezTo>
                  <a:cubicBezTo>
                    <a:pt x="104" y="146"/>
                    <a:pt x="103" y="148"/>
                    <a:pt x="105" y="148"/>
                  </a:cubicBezTo>
                  <a:close/>
                  <a:moveTo>
                    <a:pt x="128" y="406"/>
                  </a:moveTo>
                  <a:cubicBezTo>
                    <a:pt x="129" y="407"/>
                    <a:pt x="126" y="407"/>
                    <a:pt x="125" y="406"/>
                  </a:cubicBezTo>
                  <a:cubicBezTo>
                    <a:pt x="125" y="406"/>
                    <a:pt x="127" y="404"/>
                    <a:pt x="128" y="406"/>
                  </a:cubicBezTo>
                  <a:close/>
                  <a:moveTo>
                    <a:pt x="130" y="382"/>
                  </a:moveTo>
                  <a:cubicBezTo>
                    <a:pt x="133" y="385"/>
                    <a:pt x="127" y="385"/>
                    <a:pt x="128" y="382"/>
                  </a:cubicBezTo>
                  <a:cubicBezTo>
                    <a:pt x="128" y="382"/>
                    <a:pt x="129" y="381"/>
                    <a:pt x="130" y="382"/>
                  </a:cubicBezTo>
                  <a:close/>
                  <a:moveTo>
                    <a:pt x="148" y="106"/>
                  </a:moveTo>
                  <a:cubicBezTo>
                    <a:pt x="149" y="107"/>
                    <a:pt x="148" y="109"/>
                    <a:pt x="147" y="108"/>
                  </a:cubicBezTo>
                  <a:cubicBezTo>
                    <a:pt x="145" y="107"/>
                    <a:pt x="148" y="106"/>
                    <a:pt x="148" y="106"/>
                  </a:cubicBezTo>
                  <a:close/>
                  <a:moveTo>
                    <a:pt x="151" y="63"/>
                  </a:moveTo>
                  <a:cubicBezTo>
                    <a:pt x="151" y="64"/>
                    <a:pt x="148" y="73"/>
                    <a:pt x="147" y="74"/>
                  </a:cubicBezTo>
                  <a:cubicBezTo>
                    <a:pt x="144" y="75"/>
                    <a:pt x="146" y="72"/>
                    <a:pt x="144" y="72"/>
                  </a:cubicBezTo>
                  <a:cubicBezTo>
                    <a:pt x="140" y="71"/>
                    <a:pt x="134" y="75"/>
                    <a:pt x="133" y="72"/>
                  </a:cubicBezTo>
                  <a:cubicBezTo>
                    <a:pt x="132" y="69"/>
                    <a:pt x="137" y="69"/>
                    <a:pt x="137" y="67"/>
                  </a:cubicBezTo>
                  <a:cubicBezTo>
                    <a:pt x="137" y="65"/>
                    <a:pt x="131" y="65"/>
                    <a:pt x="134" y="60"/>
                  </a:cubicBezTo>
                  <a:cubicBezTo>
                    <a:pt x="134" y="60"/>
                    <a:pt x="136" y="57"/>
                    <a:pt x="137" y="58"/>
                  </a:cubicBezTo>
                  <a:cubicBezTo>
                    <a:pt x="138" y="59"/>
                    <a:pt x="137" y="62"/>
                    <a:pt x="137" y="63"/>
                  </a:cubicBezTo>
                  <a:cubicBezTo>
                    <a:pt x="137" y="62"/>
                    <a:pt x="139" y="65"/>
                    <a:pt x="140" y="65"/>
                  </a:cubicBezTo>
                  <a:cubicBezTo>
                    <a:pt x="139" y="65"/>
                    <a:pt x="146" y="65"/>
                    <a:pt x="146" y="65"/>
                  </a:cubicBezTo>
                  <a:cubicBezTo>
                    <a:pt x="147" y="65"/>
                    <a:pt x="149" y="62"/>
                    <a:pt x="151" y="63"/>
                  </a:cubicBezTo>
                  <a:close/>
                  <a:moveTo>
                    <a:pt x="136" y="303"/>
                  </a:moveTo>
                  <a:cubicBezTo>
                    <a:pt x="136" y="307"/>
                    <a:pt x="133" y="302"/>
                    <a:pt x="133" y="300"/>
                  </a:cubicBezTo>
                  <a:cubicBezTo>
                    <a:pt x="134" y="299"/>
                    <a:pt x="136" y="302"/>
                    <a:pt x="136" y="303"/>
                  </a:cubicBezTo>
                  <a:close/>
                  <a:moveTo>
                    <a:pt x="146" y="148"/>
                  </a:moveTo>
                  <a:cubicBezTo>
                    <a:pt x="146" y="149"/>
                    <a:pt x="144" y="148"/>
                    <a:pt x="144" y="147"/>
                  </a:cubicBezTo>
                  <a:cubicBezTo>
                    <a:pt x="144" y="146"/>
                    <a:pt x="145" y="146"/>
                    <a:pt x="146" y="148"/>
                  </a:cubicBezTo>
                  <a:close/>
                  <a:moveTo>
                    <a:pt x="149" y="88"/>
                  </a:moveTo>
                  <a:cubicBezTo>
                    <a:pt x="150" y="90"/>
                    <a:pt x="145" y="90"/>
                    <a:pt x="145" y="89"/>
                  </a:cubicBezTo>
                  <a:cubicBezTo>
                    <a:pt x="144" y="88"/>
                    <a:pt x="149" y="85"/>
                    <a:pt x="149" y="88"/>
                  </a:cubicBezTo>
                  <a:close/>
                  <a:moveTo>
                    <a:pt x="139" y="264"/>
                  </a:moveTo>
                  <a:cubicBezTo>
                    <a:pt x="138" y="263"/>
                    <a:pt x="138" y="268"/>
                    <a:pt x="137" y="269"/>
                  </a:cubicBezTo>
                  <a:cubicBezTo>
                    <a:pt x="133" y="270"/>
                    <a:pt x="137" y="261"/>
                    <a:pt x="139" y="264"/>
                  </a:cubicBezTo>
                  <a:close/>
                  <a:moveTo>
                    <a:pt x="152" y="72"/>
                  </a:moveTo>
                  <a:cubicBezTo>
                    <a:pt x="152" y="71"/>
                    <a:pt x="150" y="75"/>
                    <a:pt x="149" y="73"/>
                  </a:cubicBezTo>
                  <a:cubicBezTo>
                    <a:pt x="148" y="72"/>
                    <a:pt x="150" y="70"/>
                    <a:pt x="152" y="72"/>
                  </a:cubicBezTo>
                  <a:close/>
                  <a:moveTo>
                    <a:pt x="134" y="52"/>
                  </a:moveTo>
                  <a:cubicBezTo>
                    <a:pt x="134" y="52"/>
                    <a:pt x="138" y="51"/>
                    <a:pt x="139" y="50"/>
                  </a:cubicBezTo>
                  <a:cubicBezTo>
                    <a:pt x="140" y="49"/>
                    <a:pt x="139" y="48"/>
                    <a:pt x="139" y="48"/>
                  </a:cubicBezTo>
                  <a:cubicBezTo>
                    <a:pt x="139" y="47"/>
                    <a:pt x="143" y="44"/>
                    <a:pt x="143" y="44"/>
                  </a:cubicBezTo>
                  <a:cubicBezTo>
                    <a:pt x="143" y="43"/>
                    <a:pt x="145" y="44"/>
                    <a:pt x="145" y="44"/>
                  </a:cubicBezTo>
                  <a:cubicBezTo>
                    <a:pt x="146" y="44"/>
                    <a:pt x="146" y="41"/>
                    <a:pt x="147" y="41"/>
                  </a:cubicBezTo>
                  <a:cubicBezTo>
                    <a:pt x="149" y="41"/>
                    <a:pt x="150" y="45"/>
                    <a:pt x="151" y="45"/>
                  </a:cubicBezTo>
                  <a:cubicBezTo>
                    <a:pt x="152" y="46"/>
                    <a:pt x="150" y="44"/>
                    <a:pt x="151" y="44"/>
                  </a:cubicBezTo>
                  <a:cubicBezTo>
                    <a:pt x="152" y="42"/>
                    <a:pt x="154" y="45"/>
                    <a:pt x="154" y="46"/>
                  </a:cubicBezTo>
                  <a:cubicBezTo>
                    <a:pt x="154" y="44"/>
                    <a:pt x="151" y="49"/>
                    <a:pt x="151" y="48"/>
                  </a:cubicBezTo>
                  <a:cubicBezTo>
                    <a:pt x="151" y="49"/>
                    <a:pt x="150" y="47"/>
                    <a:pt x="149" y="47"/>
                  </a:cubicBezTo>
                  <a:cubicBezTo>
                    <a:pt x="145" y="48"/>
                    <a:pt x="149" y="54"/>
                    <a:pt x="146" y="56"/>
                  </a:cubicBezTo>
                  <a:cubicBezTo>
                    <a:pt x="146" y="56"/>
                    <a:pt x="141" y="56"/>
                    <a:pt x="140" y="56"/>
                  </a:cubicBezTo>
                  <a:cubicBezTo>
                    <a:pt x="136" y="56"/>
                    <a:pt x="131" y="54"/>
                    <a:pt x="129" y="54"/>
                  </a:cubicBezTo>
                  <a:cubicBezTo>
                    <a:pt x="127" y="54"/>
                    <a:pt x="125" y="60"/>
                    <a:pt x="123" y="59"/>
                  </a:cubicBezTo>
                  <a:cubicBezTo>
                    <a:pt x="120" y="57"/>
                    <a:pt x="125" y="56"/>
                    <a:pt x="125" y="55"/>
                  </a:cubicBezTo>
                  <a:cubicBezTo>
                    <a:pt x="127" y="52"/>
                    <a:pt x="124" y="49"/>
                    <a:pt x="129" y="49"/>
                  </a:cubicBezTo>
                  <a:cubicBezTo>
                    <a:pt x="130" y="49"/>
                    <a:pt x="129" y="50"/>
                    <a:pt x="130" y="51"/>
                  </a:cubicBezTo>
                  <a:cubicBezTo>
                    <a:pt x="130" y="51"/>
                    <a:pt x="133" y="51"/>
                    <a:pt x="134" y="51"/>
                  </a:cubicBezTo>
                  <a:cubicBezTo>
                    <a:pt x="134" y="51"/>
                    <a:pt x="135" y="52"/>
                    <a:pt x="134" y="52"/>
                  </a:cubicBezTo>
                  <a:close/>
                  <a:moveTo>
                    <a:pt x="138" y="320"/>
                  </a:moveTo>
                  <a:cubicBezTo>
                    <a:pt x="138" y="323"/>
                    <a:pt x="137" y="324"/>
                    <a:pt x="134" y="324"/>
                  </a:cubicBezTo>
                  <a:cubicBezTo>
                    <a:pt x="132" y="324"/>
                    <a:pt x="130" y="321"/>
                    <a:pt x="131" y="318"/>
                  </a:cubicBezTo>
                  <a:cubicBezTo>
                    <a:pt x="131" y="318"/>
                    <a:pt x="135" y="316"/>
                    <a:pt x="137" y="317"/>
                  </a:cubicBezTo>
                  <a:cubicBezTo>
                    <a:pt x="137" y="317"/>
                    <a:pt x="137" y="317"/>
                    <a:pt x="138" y="320"/>
                  </a:cubicBezTo>
                  <a:close/>
                  <a:moveTo>
                    <a:pt x="156" y="25"/>
                  </a:moveTo>
                  <a:cubicBezTo>
                    <a:pt x="157" y="26"/>
                    <a:pt x="155" y="26"/>
                    <a:pt x="154" y="27"/>
                  </a:cubicBezTo>
                  <a:cubicBezTo>
                    <a:pt x="154" y="28"/>
                    <a:pt x="154" y="29"/>
                    <a:pt x="154" y="29"/>
                  </a:cubicBezTo>
                  <a:cubicBezTo>
                    <a:pt x="154" y="30"/>
                    <a:pt x="152" y="30"/>
                    <a:pt x="152" y="31"/>
                  </a:cubicBezTo>
                  <a:cubicBezTo>
                    <a:pt x="150" y="34"/>
                    <a:pt x="154" y="34"/>
                    <a:pt x="152" y="37"/>
                  </a:cubicBezTo>
                  <a:cubicBezTo>
                    <a:pt x="153" y="36"/>
                    <a:pt x="147" y="36"/>
                    <a:pt x="150" y="36"/>
                  </a:cubicBezTo>
                  <a:cubicBezTo>
                    <a:pt x="147" y="36"/>
                    <a:pt x="146" y="40"/>
                    <a:pt x="144" y="40"/>
                  </a:cubicBezTo>
                  <a:cubicBezTo>
                    <a:pt x="142" y="40"/>
                    <a:pt x="140" y="35"/>
                    <a:pt x="141" y="33"/>
                  </a:cubicBezTo>
                  <a:cubicBezTo>
                    <a:pt x="141" y="34"/>
                    <a:pt x="144" y="35"/>
                    <a:pt x="145" y="34"/>
                  </a:cubicBezTo>
                  <a:cubicBezTo>
                    <a:pt x="146" y="34"/>
                    <a:pt x="143" y="33"/>
                    <a:pt x="143" y="33"/>
                  </a:cubicBezTo>
                  <a:cubicBezTo>
                    <a:pt x="142" y="31"/>
                    <a:pt x="145" y="28"/>
                    <a:pt x="146" y="28"/>
                  </a:cubicBezTo>
                  <a:cubicBezTo>
                    <a:pt x="145" y="28"/>
                    <a:pt x="149" y="30"/>
                    <a:pt x="148" y="30"/>
                  </a:cubicBezTo>
                  <a:cubicBezTo>
                    <a:pt x="150" y="29"/>
                    <a:pt x="148" y="28"/>
                    <a:pt x="148" y="27"/>
                  </a:cubicBezTo>
                  <a:cubicBezTo>
                    <a:pt x="148" y="27"/>
                    <a:pt x="150" y="26"/>
                    <a:pt x="150" y="26"/>
                  </a:cubicBezTo>
                  <a:cubicBezTo>
                    <a:pt x="150" y="26"/>
                    <a:pt x="150" y="25"/>
                    <a:pt x="150" y="25"/>
                  </a:cubicBezTo>
                  <a:cubicBezTo>
                    <a:pt x="153" y="24"/>
                    <a:pt x="155" y="27"/>
                    <a:pt x="154" y="24"/>
                  </a:cubicBezTo>
                  <a:cubicBezTo>
                    <a:pt x="153" y="21"/>
                    <a:pt x="156" y="24"/>
                    <a:pt x="156" y="25"/>
                  </a:cubicBezTo>
                  <a:close/>
                  <a:moveTo>
                    <a:pt x="134" y="390"/>
                  </a:moveTo>
                  <a:cubicBezTo>
                    <a:pt x="134" y="390"/>
                    <a:pt x="134" y="392"/>
                    <a:pt x="134" y="392"/>
                  </a:cubicBezTo>
                  <a:cubicBezTo>
                    <a:pt x="132" y="393"/>
                    <a:pt x="132" y="389"/>
                    <a:pt x="134" y="390"/>
                  </a:cubicBezTo>
                  <a:close/>
                  <a:moveTo>
                    <a:pt x="133" y="409"/>
                  </a:moveTo>
                  <a:cubicBezTo>
                    <a:pt x="132" y="413"/>
                    <a:pt x="131" y="408"/>
                    <a:pt x="132" y="408"/>
                  </a:cubicBezTo>
                  <a:cubicBezTo>
                    <a:pt x="132" y="407"/>
                    <a:pt x="133" y="409"/>
                    <a:pt x="133" y="409"/>
                  </a:cubicBezTo>
                  <a:close/>
                  <a:moveTo>
                    <a:pt x="135" y="379"/>
                  </a:moveTo>
                  <a:cubicBezTo>
                    <a:pt x="136" y="381"/>
                    <a:pt x="134" y="381"/>
                    <a:pt x="134" y="381"/>
                  </a:cubicBezTo>
                  <a:cubicBezTo>
                    <a:pt x="133" y="380"/>
                    <a:pt x="135" y="379"/>
                    <a:pt x="135" y="379"/>
                  </a:cubicBezTo>
                  <a:close/>
                  <a:moveTo>
                    <a:pt x="139" y="330"/>
                  </a:moveTo>
                  <a:cubicBezTo>
                    <a:pt x="140" y="335"/>
                    <a:pt x="133" y="331"/>
                    <a:pt x="133" y="330"/>
                  </a:cubicBezTo>
                  <a:cubicBezTo>
                    <a:pt x="132" y="327"/>
                    <a:pt x="138" y="327"/>
                    <a:pt x="139" y="330"/>
                  </a:cubicBezTo>
                  <a:close/>
                  <a:moveTo>
                    <a:pt x="144" y="268"/>
                  </a:moveTo>
                  <a:cubicBezTo>
                    <a:pt x="145" y="269"/>
                    <a:pt x="141" y="269"/>
                    <a:pt x="142" y="268"/>
                  </a:cubicBezTo>
                  <a:cubicBezTo>
                    <a:pt x="142" y="267"/>
                    <a:pt x="143" y="267"/>
                    <a:pt x="144" y="268"/>
                  </a:cubicBezTo>
                  <a:close/>
                  <a:moveTo>
                    <a:pt x="153" y="134"/>
                  </a:moveTo>
                  <a:cubicBezTo>
                    <a:pt x="153" y="134"/>
                    <a:pt x="153" y="134"/>
                    <a:pt x="153" y="134"/>
                  </a:cubicBezTo>
                  <a:cubicBezTo>
                    <a:pt x="153" y="134"/>
                    <a:pt x="149" y="137"/>
                    <a:pt x="148" y="135"/>
                  </a:cubicBezTo>
                  <a:cubicBezTo>
                    <a:pt x="146" y="134"/>
                    <a:pt x="152" y="130"/>
                    <a:pt x="153" y="134"/>
                  </a:cubicBezTo>
                  <a:close/>
                  <a:moveTo>
                    <a:pt x="159" y="32"/>
                  </a:moveTo>
                  <a:cubicBezTo>
                    <a:pt x="161" y="33"/>
                    <a:pt x="158" y="36"/>
                    <a:pt x="157" y="34"/>
                  </a:cubicBezTo>
                  <a:cubicBezTo>
                    <a:pt x="157" y="33"/>
                    <a:pt x="159" y="32"/>
                    <a:pt x="159" y="32"/>
                  </a:cubicBezTo>
                  <a:close/>
                  <a:moveTo>
                    <a:pt x="142" y="318"/>
                  </a:moveTo>
                  <a:cubicBezTo>
                    <a:pt x="142" y="322"/>
                    <a:pt x="139" y="317"/>
                    <a:pt x="140" y="316"/>
                  </a:cubicBezTo>
                  <a:cubicBezTo>
                    <a:pt x="141" y="315"/>
                    <a:pt x="141" y="317"/>
                    <a:pt x="142" y="318"/>
                  </a:cubicBezTo>
                  <a:close/>
                  <a:moveTo>
                    <a:pt x="151" y="190"/>
                  </a:moveTo>
                  <a:cubicBezTo>
                    <a:pt x="152" y="193"/>
                    <a:pt x="144" y="192"/>
                    <a:pt x="144" y="190"/>
                  </a:cubicBezTo>
                  <a:cubicBezTo>
                    <a:pt x="144" y="188"/>
                    <a:pt x="150" y="188"/>
                    <a:pt x="151" y="190"/>
                  </a:cubicBezTo>
                  <a:close/>
                  <a:moveTo>
                    <a:pt x="160" y="41"/>
                  </a:moveTo>
                  <a:cubicBezTo>
                    <a:pt x="161" y="43"/>
                    <a:pt x="157" y="41"/>
                    <a:pt x="158" y="40"/>
                  </a:cubicBezTo>
                  <a:cubicBezTo>
                    <a:pt x="159" y="39"/>
                    <a:pt x="160" y="41"/>
                    <a:pt x="160" y="41"/>
                  </a:cubicBezTo>
                  <a:close/>
                  <a:moveTo>
                    <a:pt x="143" y="315"/>
                  </a:moveTo>
                  <a:cubicBezTo>
                    <a:pt x="144" y="316"/>
                    <a:pt x="142" y="315"/>
                    <a:pt x="141" y="315"/>
                  </a:cubicBezTo>
                  <a:cubicBezTo>
                    <a:pt x="141" y="314"/>
                    <a:pt x="143" y="314"/>
                    <a:pt x="143" y="315"/>
                  </a:cubicBezTo>
                  <a:close/>
                  <a:moveTo>
                    <a:pt x="151" y="185"/>
                  </a:moveTo>
                  <a:cubicBezTo>
                    <a:pt x="151" y="187"/>
                    <a:pt x="149" y="184"/>
                    <a:pt x="150" y="184"/>
                  </a:cubicBezTo>
                  <a:cubicBezTo>
                    <a:pt x="151" y="184"/>
                    <a:pt x="151" y="185"/>
                    <a:pt x="151" y="185"/>
                  </a:cubicBezTo>
                  <a:close/>
                  <a:moveTo>
                    <a:pt x="162" y="23"/>
                  </a:moveTo>
                  <a:cubicBezTo>
                    <a:pt x="163" y="25"/>
                    <a:pt x="159" y="23"/>
                    <a:pt x="160" y="21"/>
                  </a:cubicBezTo>
                  <a:cubicBezTo>
                    <a:pt x="160" y="21"/>
                    <a:pt x="162" y="22"/>
                    <a:pt x="162" y="23"/>
                  </a:cubicBezTo>
                  <a:close/>
                  <a:moveTo>
                    <a:pt x="140" y="381"/>
                  </a:moveTo>
                  <a:cubicBezTo>
                    <a:pt x="142" y="383"/>
                    <a:pt x="138" y="384"/>
                    <a:pt x="137" y="384"/>
                  </a:cubicBezTo>
                  <a:cubicBezTo>
                    <a:pt x="135" y="385"/>
                    <a:pt x="134" y="387"/>
                    <a:pt x="133" y="387"/>
                  </a:cubicBezTo>
                  <a:cubicBezTo>
                    <a:pt x="133" y="386"/>
                    <a:pt x="135" y="386"/>
                    <a:pt x="136" y="384"/>
                  </a:cubicBezTo>
                  <a:cubicBezTo>
                    <a:pt x="137" y="383"/>
                    <a:pt x="137" y="380"/>
                    <a:pt x="140" y="381"/>
                  </a:cubicBezTo>
                  <a:close/>
                  <a:moveTo>
                    <a:pt x="156" y="124"/>
                  </a:moveTo>
                  <a:cubicBezTo>
                    <a:pt x="158" y="126"/>
                    <a:pt x="153" y="127"/>
                    <a:pt x="151" y="127"/>
                  </a:cubicBezTo>
                  <a:cubicBezTo>
                    <a:pt x="149" y="127"/>
                    <a:pt x="146" y="125"/>
                    <a:pt x="146" y="125"/>
                  </a:cubicBezTo>
                  <a:cubicBezTo>
                    <a:pt x="146" y="123"/>
                    <a:pt x="155" y="124"/>
                    <a:pt x="156" y="123"/>
                  </a:cubicBezTo>
                  <a:cubicBezTo>
                    <a:pt x="156" y="123"/>
                    <a:pt x="156" y="124"/>
                    <a:pt x="156" y="124"/>
                  </a:cubicBezTo>
                  <a:close/>
                  <a:moveTo>
                    <a:pt x="157" y="118"/>
                  </a:moveTo>
                  <a:cubicBezTo>
                    <a:pt x="159" y="121"/>
                    <a:pt x="153" y="121"/>
                    <a:pt x="154" y="119"/>
                  </a:cubicBezTo>
                  <a:cubicBezTo>
                    <a:pt x="154" y="118"/>
                    <a:pt x="156" y="118"/>
                    <a:pt x="157" y="118"/>
                  </a:cubicBezTo>
                  <a:close/>
                  <a:moveTo>
                    <a:pt x="149" y="259"/>
                  </a:moveTo>
                  <a:cubicBezTo>
                    <a:pt x="149" y="258"/>
                    <a:pt x="147" y="266"/>
                    <a:pt x="145" y="266"/>
                  </a:cubicBezTo>
                  <a:cubicBezTo>
                    <a:pt x="143" y="266"/>
                    <a:pt x="145" y="265"/>
                    <a:pt x="144" y="263"/>
                  </a:cubicBezTo>
                  <a:cubicBezTo>
                    <a:pt x="144" y="263"/>
                    <a:pt x="143" y="262"/>
                    <a:pt x="143" y="261"/>
                  </a:cubicBezTo>
                  <a:cubicBezTo>
                    <a:pt x="143" y="258"/>
                    <a:pt x="147" y="253"/>
                    <a:pt x="147" y="253"/>
                  </a:cubicBezTo>
                  <a:cubicBezTo>
                    <a:pt x="150" y="252"/>
                    <a:pt x="149" y="257"/>
                    <a:pt x="149" y="259"/>
                  </a:cubicBezTo>
                  <a:close/>
                  <a:moveTo>
                    <a:pt x="160" y="93"/>
                  </a:moveTo>
                  <a:cubicBezTo>
                    <a:pt x="160" y="95"/>
                    <a:pt x="159" y="93"/>
                    <a:pt x="157" y="94"/>
                  </a:cubicBezTo>
                  <a:cubicBezTo>
                    <a:pt x="154" y="95"/>
                    <a:pt x="153" y="99"/>
                    <a:pt x="151" y="97"/>
                  </a:cubicBezTo>
                  <a:cubicBezTo>
                    <a:pt x="150" y="94"/>
                    <a:pt x="156" y="93"/>
                    <a:pt x="156" y="91"/>
                  </a:cubicBezTo>
                  <a:cubicBezTo>
                    <a:pt x="156" y="90"/>
                    <a:pt x="151" y="88"/>
                    <a:pt x="152" y="87"/>
                  </a:cubicBezTo>
                  <a:cubicBezTo>
                    <a:pt x="152" y="86"/>
                    <a:pt x="156" y="88"/>
                    <a:pt x="157" y="88"/>
                  </a:cubicBezTo>
                  <a:cubicBezTo>
                    <a:pt x="158" y="89"/>
                    <a:pt x="156" y="92"/>
                    <a:pt x="159" y="93"/>
                  </a:cubicBezTo>
                  <a:cubicBezTo>
                    <a:pt x="159" y="93"/>
                    <a:pt x="160" y="93"/>
                    <a:pt x="160" y="93"/>
                  </a:cubicBezTo>
                  <a:close/>
                  <a:moveTo>
                    <a:pt x="161" y="75"/>
                  </a:moveTo>
                  <a:cubicBezTo>
                    <a:pt x="162" y="76"/>
                    <a:pt x="160" y="76"/>
                    <a:pt x="159" y="77"/>
                  </a:cubicBezTo>
                  <a:cubicBezTo>
                    <a:pt x="159" y="77"/>
                    <a:pt x="160" y="84"/>
                    <a:pt x="157" y="85"/>
                  </a:cubicBezTo>
                  <a:cubicBezTo>
                    <a:pt x="156" y="85"/>
                    <a:pt x="155" y="83"/>
                    <a:pt x="154" y="83"/>
                  </a:cubicBezTo>
                  <a:cubicBezTo>
                    <a:pt x="153" y="82"/>
                    <a:pt x="148" y="83"/>
                    <a:pt x="149" y="79"/>
                  </a:cubicBezTo>
                  <a:cubicBezTo>
                    <a:pt x="150" y="78"/>
                    <a:pt x="150" y="80"/>
                    <a:pt x="152" y="80"/>
                  </a:cubicBezTo>
                  <a:cubicBezTo>
                    <a:pt x="154" y="79"/>
                    <a:pt x="153" y="77"/>
                    <a:pt x="156" y="76"/>
                  </a:cubicBezTo>
                  <a:cubicBezTo>
                    <a:pt x="157" y="76"/>
                    <a:pt x="158" y="73"/>
                    <a:pt x="161" y="75"/>
                  </a:cubicBezTo>
                  <a:close/>
                  <a:moveTo>
                    <a:pt x="159" y="106"/>
                  </a:moveTo>
                  <a:cubicBezTo>
                    <a:pt x="160" y="108"/>
                    <a:pt x="153" y="107"/>
                    <a:pt x="157" y="105"/>
                  </a:cubicBezTo>
                  <a:cubicBezTo>
                    <a:pt x="157" y="105"/>
                    <a:pt x="159" y="106"/>
                    <a:pt x="159" y="106"/>
                  </a:cubicBezTo>
                  <a:close/>
                  <a:moveTo>
                    <a:pt x="141" y="404"/>
                  </a:moveTo>
                  <a:cubicBezTo>
                    <a:pt x="141" y="404"/>
                    <a:pt x="141" y="410"/>
                    <a:pt x="139" y="411"/>
                  </a:cubicBezTo>
                  <a:cubicBezTo>
                    <a:pt x="138" y="411"/>
                    <a:pt x="140" y="408"/>
                    <a:pt x="139" y="407"/>
                  </a:cubicBezTo>
                  <a:cubicBezTo>
                    <a:pt x="138" y="406"/>
                    <a:pt x="140" y="404"/>
                    <a:pt x="141" y="404"/>
                  </a:cubicBezTo>
                  <a:close/>
                  <a:moveTo>
                    <a:pt x="148" y="290"/>
                  </a:moveTo>
                  <a:cubicBezTo>
                    <a:pt x="149" y="290"/>
                    <a:pt x="149" y="292"/>
                    <a:pt x="148" y="292"/>
                  </a:cubicBezTo>
                  <a:cubicBezTo>
                    <a:pt x="145" y="292"/>
                    <a:pt x="147" y="288"/>
                    <a:pt x="148" y="290"/>
                  </a:cubicBezTo>
                  <a:close/>
                  <a:moveTo>
                    <a:pt x="163" y="53"/>
                  </a:moveTo>
                  <a:cubicBezTo>
                    <a:pt x="163" y="53"/>
                    <a:pt x="159" y="58"/>
                    <a:pt x="160" y="60"/>
                  </a:cubicBezTo>
                  <a:cubicBezTo>
                    <a:pt x="160" y="61"/>
                    <a:pt x="165" y="63"/>
                    <a:pt x="163" y="65"/>
                  </a:cubicBezTo>
                  <a:cubicBezTo>
                    <a:pt x="163" y="65"/>
                    <a:pt x="158" y="65"/>
                    <a:pt x="158" y="66"/>
                  </a:cubicBezTo>
                  <a:cubicBezTo>
                    <a:pt x="159" y="66"/>
                    <a:pt x="160" y="64"/>
                    <a:pt x="160" y="64"/>
                  </a:cubicBezTo>
                  <a:cubicBezTo>
                    <a:pt x="159" y="62"/>
                    <a:pt x="155" y="66"/>
                    <a:pt x="154" y="64"/>
                  </a:cubicBezTo>
                  <a:cubicBezTo>
                    <a:pt x="154" y="62"/>
                    <a:pt x="158" y="60"/>
                    <a:pt x="158" y="57"/>
                  </a:cubicBezTo>
                  <a:cubicBezTo>
                    <a:pt x="158" y="56"/>
                    <a:pt x="157" y="53"/>
                    <a:pt x="158" y="53"/>
                  </a:cubicBezTo>
                  <a:cubicBezTo>
                    <a:pt x="159" y="51"/>
                    <a:pt x="163" y="52"/>
                    <a:pt x="163" y="53"/>
                  </a:cubicBezTo>
                  <a:close/>
                  <a:moveTo>
                    <a:pt x="143" y="387"/>
                  </a:moveTo>
                  <a:cubicBezTo>
                    <a:pt x="145" y="390"/>
                    <a:pt x="141" y="387"/>
                    <a:pt x="141" y="386"/>
                  </a:cubicBezTo>
                  <a:cubicBezTo>
                    <a:pt x="142" y="385"/>
                    <a:pt x="143" y="387"/>
                    <a:pt x="143" y="387"/>
                  </a:cubicBezTo>
                  <a:close/>
                  <a:moveTo>
                    <a:pt x="149" y="326"/>
                  </a:moveTo>
                  <a:cubicBezTo>
                    <a:pt x="150" y="330"/>
                    <a:pt x="143" y="324"/>
                    <a:pt x="146" y="323"/>
                  </a:cubicBezTo>
                  <a:cubicBezTo>
                    <a:pt x="148" y="323"/>
                    <a:pt x="149" y="326"/>
                    <a:pt x="149" y="326"/>
                  </a:cubicBezTo>
                  <a:close/>
                  <a:moveTo>
                    <a:pt x="152" y="290"/>
                  </a:moveTo>
                  <a:cubicBezTo>
                    <a:pt x="154" y="292"/>
                    <a:pt x="149" y="289"/>
                    <a:pt x="150" y="288"/>
                  </a:cubicBezTo>
                  <a:cubicBezTo>
                    <a:pt x="151" y="287"/>
                    <a:pt x="152" y="289"/>
                    <a:pt x="152" y="290"/>
                  </a:cubicBezTo>
                  <a:close/>
                  <a:moveTo>
                    <a:pt x="163" y="128"/>
                  </a:moveTo>
                  <a:cubicBezTo>
                    <a:pt x="165" y="129"/>
                    <a:pt x="162" y="130"/>
                    <a:pt x="162" y="130"/>
                  </a:cubicBezTo>
                  <a:cubicBezTo>
                    <a:pt x="161" y="129"/>
                    <a:pt x="162" y="127"/>
                    <a:pt x="163" y="128"/>
                  </a:cubicBezTo>
                  <a:close/>
                  <a:moveTo>
                    <a:pt x="157" y="253"/>
                  </a:moveTo>
                  <a:cubicBezTo>
                    <a:pt x="158" y="254"/>
                    <a:pt x="155" y="262"/>
                    <a:pt x="151" y="258"/>
                  </a:cubicBezTo>
                  <a:cubicBezTo>
                    <a:pt x="151" y="257"/>
                    <a:pt x="152" y="257"/>
                    <a:pt x="152" y="255"/>
                  </a:cubicBezTo>
                  <a:cubicBezTo>
                    <a:pt x="152" y="254"/>
                    <a:pt x="148" y="252"/>
                    <a:pt x="151" y="250"/>
                  </a:cubicBezTo>
                  <a:cubicBezTo>
                    <a:pt x="151" y="250"/>
                    <a:pt x="157" y="252"/>
                    <a:pt x="157" y="253"/>
                  </a:cubicBezTo>
                  <a:close/>
                  <a:moveTo>
                    <a:pt x="166" y="114"/>
                  </a:moveTo>
                  <a:cubicBezTo>
                    <a:pt x="168" y="115"/>
                    <a:pt x="163" y="116"/>
                    <a:pt x="164" y="115"/>
                  </a:cubicBezTo>
                  <a:cubicBezTo>
                    <a:pt x="164" y="114"/>
                    <a:pt x="165" y="114"/>
                    <a:pt x="166" y="114"/>
                  </a:cubicBezTo>
                  <a:close/>
                  <a:moveTo>
                    <a:pt x="166" y="131"/>
                  </a:moveTo>
                  <a:cubicBezTo>
                    <a:pt x="167" y="132"/>
                    <a:pt x="164" y="131"/>
                    <a:pt x="164" y="131"/>
                  </a:cubicBezTo>
                  <a:cubicBezTo>
                    <a:pt x="164" y="130"/>
                    <a:pt x="166" y="131"/>
                    <a:pt x="166" y="131"/>
                  </a:cubicBezTo>
                  <a:close/>
                  <a:moveTo>
                    <a:pt x="149" y="399"/>
                  </a:moveTo>
                  <a:cubicBezTo>
                    <a:pt x="149" y="400"/>
                    <a:pt x="148" y="397"/>
                    <a:pt x="146" y="398"/>
                  </a:cubicBezTo>
                  <a:cubicBezTo>
                    <a:pt x="144" y="399"/>
                    <a:pt x="145" y="401"/>
                    <a:pt x="144" y="401"/>
                  </a:cubicBezTo>
                  <a:cubicBezTo>
                    <a:pt x="143" y="401"/>
                    <a:pt x="140" y="398"/>
                    <a:pt x="140" y="398"/>
                  </a:cubicBezTo>
                  <a:cubicBezTo>
                    <a:pt x="138" y="397"/>
                    <a:pt x="133" y="398"/>
                    <a:pt x="133" y="395"/>
                  </a:cubicBezTo>
                  <a:cubicBezTo>
                    <a:pt x="133" y="395"/>
                    <a:pt x="135" y="393"/>
                    <a:pt x="137" y="394"/>
                  </a:cubicBezTo>
                  <a:cubicBezTo>
                    <a:pt x="138" y="394"/>
                    <a:pt x="138" y="396"/>
                    <a:pt x="139" y="396"/>
                  </a:cubicBezTo>
                  <a:cubicBezTo>
                    <a:pt x="139" y="397"/>
                    <a:pt x="140" y="396"/>
                    <a:pt x="140" y="396"/>
                  </a:cubicBezTo>
                  <a:cubicBezTo>
                    <a:pt x="142" y="396"/>
                    <a:pt x="143" y="398"/>
                    <a:pt x="144" y="398"/>
                  </a:cubicBezTo>
                  <a:cubicBezTo>
                    <a:pt x="145" y="398"/>
                    <a:pt x="146" y="396"/>
                    <a:pt x="147" y="396"/>
                  </a:cubicBezTo>
                  <a:cubicBezTo>
                    <a:pt x="149" y="396"/>
                    <a:pt x="150" y="398"/>
                    <a:pt x="149" y="399"/>
                  </a:cubicBezTo>
                  <a:close/>
                  <a:moveTo>
                    <a:pt x="164" y="182"/>
                  </a:moveTo>
                  <a:cubicBezTo>
                    <a:pt x="164" y="186"/>
                    <a:pt x="158" y="182"/>
                    <a:pt x="157" y="182"/>
                  </a:cubicBezTo>
                  <a:cubicBezTo>
                    <a:pt x="157" y="179"/>
                    <a:pt x="163" y="180"/>
                    <a:pt x="164" y="182"/>
                  </a:cubicBezTo>
                  <a:close/>
                  <a:moveTo>
                    <a:pt x="150" y="403"/>
                  </a:moveTo>
                  <a:cubicBezTo>
                    <a:pt x="151" y="405"/>
                    <a:pt x="151" y="403"/>
                    <a:pt x="149" y="404"/>
                  </a:cubicBezTo>
                  <a:cubicBezTo>
                    <a:pt x="148" y="405"/>
                    <a:pt x="148" y="408"/>
                    <a:pt x="147" y="408"/>
                  </a:cubicBezTo>
                  <a:cubicBezTo>
                    <a:pt x="145" y="409"/>
                    <a:pt x="143" y="408"/>
                    <a:pt x="143" y="406"/>
                  </a:cubicBezTo>
                  <a:cubicBezTo>
                    <a:pt x="143" y="405"/>
                    <a:pt x="146" y="406"/>
                    <a:pt x="146" y="406"/>
                  </a:cubicBezTo>
                  <a:cubicBezTo>
                    <a:pt x="146" y="406"/>
                    <a:pt x="149" y="400"/>
                    <a:pt x="150" y="403"/>
                  </a:cubicBezTo>
                  <a:close/>
                  <a:moveTo>
                    <a:pt x="172" y="76"/>
                  </a:moveTo>
                  <a:cubicBezTo>
                    <a:pt x="172" y="76"/>
                    <a:pt x="172" y="77"/>
                    <a:pt x="172" y="77"/>
                  </a:cubicBezTo>
                  <a:cubicBezTo>
                    <a:pt x="171" y="78"/>
                    <a:pt x="164" y="79"/>
                    <a:pt x="166" y="80"/>
                  </a:cubicBezTo>
                  <a:cubicBezTo>
                    <a:pt x="166" y="80"/>
                    <a:pt x="164" y="72"/>
                    <a:pt x="165" y="71"/>
                  </a:cubicBezTo>
                  <a:cubicBezTo>
                    <a:pt x="166" y="70"/>
                    <a:pt x="171" y="70"/>
                    <a:pt x="171" y="73"/>
                  </a:cubicBezTo>
                  <a:cubicBezTo>
                    <a:pt x="171" y="75"/>
                    <a:pt x="168" y="74"/>
                    <a:pt x="170" y="76"/>
                  </a:cubicBezTo>
                  <a:cubicBezTo>
                    <a:pt x="171" y="76"/>
                    <a:pt x="172" y="75"/>
                    <a:pt x="172" y="76"/>
                  </a:cubicBezTo>
                  <a:close/>
                  <a:moveTo>
                    <a:pt x="156" y="333"/>
                  </a:moveTo>
                  <a:cubicBezTo>
                    <a:pt x="159" y="335"/>
                    <a:pt x="151" y="335"/>
                    <a:pt x="154" y="333"/>
                  </a:cubicBezTo>
                  <a:cubicBezTo>
                    <a:pt x="154" y="332"/>
                    <a:pt x="155" y="332"/>
                    <a:pt x="156" y="333"/>
                  </a:cubicBezTo>
                  <a:close/>
                  <a:moveTo>
                    <a:pt x="157" y="326"/>
                  </a:moveTo>
                  <a:cubicBezTo>
                    <a:pt x="158" y="327"/>
                    <a:pt x="156" y="329"/>
                    <a:pt x="155" y="327"/>
                  </a:cubicBezTo>
                  <a:cubicBezTo>
                    <a:pt x="155" y="327"/>
                    <a:pt x="156" y="326"/>
                    <a:pt x="157" y="326"/>
                  </a:cubicBezTo>
                  <a:close/>
                  <a:moveTo>
                    <a:pt x="166" y="173"/>
                  </a:moveTo>
                  <a:cubicBezTo>
                    <a:pt x="167" y="174"/>
                    <a:pt x="165" y="175"/>
                    <a:pt x="165" y="174"/>
                  </a:cubicBezTo>
                  <a:cubicBezTo>
                    <a:pt x="165" y="174"/>
                    <a:pt x="166" y="172"/>
                    <a:pt x="166" y="173"/>
                  </a:cubicBezTo>
                  <a:close/>
                  <a:moveTo>
                    <a:pt x="171" y="97"/>
                  </a:moveTo>
                  <a:cubicBezTo>
                    <a:pt x="171" y="97"/>
                    <a:pt x="172" y="99"/>
                    <a:pt x="171" y="100"/>
                  </a:cubicBezTo>
                  <a:cubicBezTo>
                    <a:pt x="169" y="100"/>
                    <a:pt x="168" y="95"/>
                    <a:pt x="171" y="97"/>
                  </a:cubicBezTo>
                  <a:close/>
                  <a:moveTo>
                    <a:pt x="173" y="62"/>
                  </a:moveTo>
                  <a:cubicBezTo>
                    <a:pt x="174" y="63"/>
                    <a:pt x="171" y="65"/>
                    <a:pt x="170" y="63"/>
                  </a:cubicBezTo>
                  <a:cubicBezTo>
                    <a:pt x="169" y="62"/>
                    <a:pt x="173" y="59"/>
                    <a:pt x="173" y="62"/>
                  </a:cubicBezTo>
                  <a:close/>
                  <a:moveTo>
                    <a:pt x="153" y="392"/>
                  </a:moveTo>
                  <a:cubicBezTo>
                    <a:pt x="155" y="396"/>
                    <a:pt x="143" y="391"/>
                    <a:pt x="149" y="391"/>
                  </a:cubicBezTo>
                  <a:cubicBezTo>
                    <a:pt x="149" y="391"/>
                    <a:pt x="153" y="392"/>
                    <a:pt x="153" y="392"/>
                  </a:cubicBezTo>
                  <a:close/>
                  <a:moveTo>
                    <a:pt x="172" y="91"/>
                  </a:moveTo>
                  <a:cubicBezTo>
                    <a:pt x="176" y="96"/>
                    <a:pt x="165" y="93"/>
                    <a:pt x="168" y="90"/>
                  </a:cubicBezTo>
                  <a:cubicBezTo>
                    <a:pt x="169" y="90"/>
                    <a:pt x="171" y="90"/>
                    <a:pt x="172" y="91"/>
                  </a:cubicBezTo>
                  <a:close/>
                  <a:moveTo>
                    <a:pt x="164" y="235"/>
                  </a:moveTo>
                  <a:cubicBezTo>
                    <a:pt x="164" y="239"/>
                    <a:pt x="157" y="233"/>
                    <a:pt x="159" y="231"/>
                  </a:cubicBezTo>
                  <a:cubicBezTo>
                    <a:pt x="161" y="230"/>
                    <a:pt x="164" y="235"/>
                    <a:pt x="164" y="235"/>
                  </a:cubicBezTo>
                  <a:close/>
                  <a:moveTo>
                    <a:pt x="168" y="181"/>
                  </a:moveTo>
                  <a:cubicBezTo>
                    <a:pt x="169" y="184"/>
                    <a:pt x="166" y="179"/>
                    <a:pt x="167" y="179"/>
                  </a:cubicBezTo>
                  <a:cubicBezTo>
                    <a:pt x="168" y="178"/>
                    <a:pt x="168" y="180"/>
                    <a:pt x="168" y="181"/>
                  </a:cubicBezTo>
                  <a:close/>
                  <a:moveTo>
                    <a:pt x="176" y="68"/>
                  </a:moveTo>
                  <a:cubicBezTo>
                    <a:pt x="176" y="69"/>
                    <a:pt x="174" y="71"/>
                    <a:pt x="172" y="70"/>
                  </a:cubicBezTo>
                  <a:cubicBezTo>
                    <a:pt x="170" y="69"/>
                    <a:pt x="174" y="65"/>
                    <a:pt x="176" y="68"/>
                  </a:cubicBezTo>
                  <a:close/>
                  <a:moveTo>
                    <a:pt x="176" y="86"/>
                  </a:moveTo>
                  <a:cubicBezTo>
                    <a:pt x="176" y="87"/>
                    <a:pt x="176" y="89"/>
                    <a:pt x="173" y="87"/>
                  </a:cubicBezTo>
                  <a:cubicBezTo>
                    <a:pt x="172" y="87"/>
                    <a:pt x="172" y="84"/>
                    <a:pt x="171" y="86"/>
                  </a:cubicBezTo>
                  <a:cubicBezTo>
                    <a:pt x="170" y="87"/>
                    <a:pt x="168" y="86"/>
                    <a:pt x="169" y="84"/>
                  </a:cubicBezTo>
                  <a:cubicBezTo>
                    <a:pt x="170" y="82"/>
                    <a:pt x="173" y="86"/>
                    <a:pt x="173" y="83"/>
                  </a:cubicBezTo>
                  <a:cubicBezTo>
                    <a:pt x="173" y="79"/>
                    <a:pt x="176" y="85"/>
                    <a:pt x="176" y="86"/>
                  </a:cubicBezTo>
                  <a:close/>
                  <a:moveTo>
                    <a:pt x="176" y="101"/>
                  </a:moveTo>
                  <a:cubicBezTo>
                    <a:pt x="177" y="103"/>
                    <a:pt x="172" y="105"/>
                    <a:pt x="171" y="104"/>
                  </a:cubicBezTo>
                  <a:cubicBezTo>
                    <a:pt x="171" y="103"/>
                    <a:pt x="175" y="101"/>
                    <a:pt x="176" y="101"/>
                  </a:cubicBezTo>
                  <a:close/>
                  <a:moveTo>
                    <a:pt x="178" y="73"/>
                  </a:moveTo>
                  <a:cubicBezTo>
                    <a:pt x="180" y="73"/>
                    <a:pt x="176" y="76"/>
                    <a:pt x="176" y="74"/>
                  </a:cubicBezTo>
                  <a:cubicBezTo>
                    <a:pt x="176" y="74"/>
                    <a:pt x="178" y="73"/>
                    <a:pt x="178" y="73"/>
                  </a:cubicBezTo>
                  <a:close/>
                  <a:moveTo>
                    <a:pt x="169" y="229"/>
                  </a:moveTo>
                  <a:cubicBezTo>
                    <a:pt x="170" y="231"/>
                    <a:pt x="163" y="231"/>
                    <a:pt x="163" y="228"/>
                  </a:cubicBezTo>
                  <a:cubicBezTo>
                    <a:pt x="164" y="227"/>
                    <a:pt x="169" y="227"/>
                    <a:pt x="169" y="229"/>
                  </a:cubicBezTo>
                  <a:close/>
                  <a:moveTo>
                    <a:pt x="158" y="411"/>
                  </a:moveTo>
                  <a:cubicBezTo>
                    <a:pt x="158" y="411"/>
                    <a:pt x="159" y="411"/>
                    <a:pt x="159" y="411"/>
                  </a:cubicBezTo>
                  <a:cubicBezTo>
                    <a:pt x="158" y="412"/>
                    <a:pt x="154" y="415"/>
                    <a:pt x="152" y="413"/>
                  </a:cubicBezTo>
                  <a:cubicBezTo>
                    <a:pt x="151" y="412"/>
                    <a:pt x="153" y="410"/>
                    <a:pt x="151" y="409"/>
                  </a:cubicBezTo>
                  <a:cubicBezTo>
                    <a:pt x="151" y="409"/>
                    <a:pt x="150" y="409"/>
                    <a:pt x="151" y="408"/>
                  </a:cubicBezTo>
                  <a:cubicBezTo>
                    <a:pt x="152" y="404"/>
                    <a:pt x="158" y="407"/>
                    <a:pt x="158" y="411"/>
                  </a:cubicBezTo>
                  <a:close/>
                  <a:moveTo>
                    <a:pt x="185" y="17"/>
                  </a:moveTo>
                  <a:cubicBezTo>
                    <a:pt x="186" y="24"/>
                    <a:pt x="181" y="17"/>
                    <a:pt x="184" y="16"/>
                  </a:cubicBezTo>
                  <a:cubicBezTo>
                    <a:pt x="185" y="15"/>
                    <a:pt x="185" y="18"/>
                    <a:pt x="185" y="17"/>
                  </a:cubicBezTo>
                  <a:close/>
                  <a:moveTo>
                    <a:pt x="173" y="203"/>
                  </a:moveTo>
                  <a:cubicBezTo>
                    <a:pt x="173" y="203"/>
                    <a:pt x="168" y="207"/>
                    <a:pt x="166" y="204"/>
                  </a:cubicBezTo>
                  <a:cubicBezTo>
                    <a:pt x="165" y="203"/>
                    <a:pt x="168" y="200"/>
                    <a:pt x="167" y="197"/>
                  </a:cubicBezTo>
                  <a:cubicBezTo>
                    <a:pt x="167" y="197"/>
                    <a:pt x="166" y="192"/>
                    <a:pt x="166" y="192"/>
                  </a:cubicBezTo>
                  <a:cubicBezTo>
                    <a:pt x="163" y="192"/>
                    <a:pt x="165" y="194"/>
                    <a:pt x="163" y="195"/>
                  </a:cubicBezTo>
                  <a:cubicBezTo>
                    <a:pt x="163" y="195"/>
                    <a:pt x="160" y="195"/>
                    <a:pt x="159" y="195"/>
                  </a:cubicBezTo>
                  <a:cubicBezTo>
                    <a:pt x="158" y="196"/>
                    <a:pt x="155" y="201"/>
                    <a:pt x="153" y="197"/>
                  </a:cubicBezTo>
                  <a:cubicBezTo>
                    <a:pt x="152" y="196"/>
                    <a:pt x="149" y="195"/>
                    <a:pt x="149" y="198"/>
                  </a:cubicBezTo>
                  <a:cubicBezTo>
                    <a:pt x="148" y="199"/>
                    <a:pt x="150" y="200"/>
                    <a:pt x="149" y="201"/>
                  </a:cubicBezTo>
                  <a:cubicBezTo>
                    <a:pt x="149" y="202"/>
                    <a:pt x="148" y="202"/>
                    <a:pt x="148" y="203"/>
                  </a:cubicBezTo>
                  <a:cubicBezTo>
                    <a:pt x="147" y="204"/>
                    <a:pt x="146" y="205"/>
                    <a:pt x="144" y="204"/>
                  </a:cubicBezTo>
                  <a:cubicBezTo>
                    <a:pt x="143" y="203"/>
                    <a:pt x="143" y="202"/>
                    <a:pt x="143" y="201"/>
                  </a:cubicBezTo>
                  <a:cubicBezTo>
                    <a:pt x="142" y="199"/>
                    <a:pt x="139" y="198"/>
                    <a:pt x="139" y="197"/>
                  </a:cubicBezTo>
                  <a:cubicBezTo>
                    <a:pt x="140" y="196"/>
                    <a:pt x="148" y="193"/>
                    <a:pt x="150" y="194"/>
                  </a:cubicBezTo>
                  <a:cubicBezTo>
                    <a:pt x="151" y="194"/>
                    <a:pt x="152" y="195"/>
                    <a:pt x="152" y="195"/>
                  </a:cubicBezTo>
                  <a:cubicBezTo>
                    <a:pt x="154" y="195"/>
                    <a:pt x="159" y="191"/>
                    <a:pt x="160" y="190"/>
                  </a:cubicBezTo>
                  <a:cubicBezTo>
                    <a:pt x="160" y="190"/>
                    <a:pt x="159" y="188"/>
                    <a:pt x="160" y="188"/>
                  </a:cubicBezTo>
                  <a:cubicBezTo>
                    <a:pt x="161" y="187"/>
                    <a:pt x="161" y="189"/>
                    <a:pt x="164" y="188"/>
                  </a:cubicBezTo>
                  <a:cubicBezTo>
                    <a:pt x="167" y="187"/>
                    <a:pt x="164" y="186"/>
                    <a:pt x="168" y="187"/>
                  </a:cubicBezTo>
                  <a:cubicBezTo>
                    <a:pt x="168" y="187"/>
                    <a:pt x="170" y="186"/>
                    <a:pt x="171" y="187"/>
                  </a:cubicBezTo>
                  <a:cubicBezTo>
                    <a:pt x="170" y="187"/>
                    <a:pt x="169" y="191"/>
                    <a:pt x="168" y="191"/>
                  </a:cubicBezTo>
                  <a:cubicBezTo>
                    <a:pt x="164" y="191"/>
                    <a:pt x="169" y="194"/>
                    <a:pt x="170" y="195"/>
                  </a:cubicBezTo>
                  <a:cubicBezTo>
                    <a:pt x="172" y="197"/>
                    <a:pt x="171" y="201"/>
                    <a:pt x="173" y="202"/>
                  </a:cubicBezTo>
                  <a:cubicBezTo>
                    <a:pt x="173" y="202"/>
                    <a:pt x="173" y="202"/>
                    <a:pt x="173" y="203"/>
                  </a:cubicBezTo>
                  <a:close/>
                  <a:moveTo>
                    <a:pt x="166" y="328"/>
                  </a:moveTo>
                  <a:cubicBezTo>
                    <a:pt x="167" y="330"/>
                    <a:pt x="161" y="329"/>
                    <a:pt x="161" y="328"/>
                  </a:cubicBezTo>
                  <a:cubicBezTo>
                    <a:pt x="160" y="326"/>
                    <a:pt x="165" y="327"/>
                    <a:pt x="166" y="328"/>
                  </a:cubicBezTo>
                  <a:close/>
                  <a:moveTo>
                    <a:pt x="177" y="153"/>
                  </a:moveTo>
                  <a:cubicBezTo>
                    <a:pt x="178" y="156"/>
                    <a:pt x="171" y="155"/>
                    <a:pt x="174" y="152"/>
                  </a:cubicBezTo>
                  <a:cubicBezTo>
                    <a:pt x="174" y="152"/>
                    <a:pt x="177" y="152"/>
                    <a:pt x="177" y="153"/>
                  </a:cubicBezTo>
                  <a:close/>
                  <a:moveTo>
                    <a:pt x="184" y="41"/>
                  </a:moveTo>
                  <a:cubicBezTo>
                    <a:pt x="185" y="41"/>
                    <a:pt x="184" y="42"/>
                    <a:pt x="183" y="44"/>
                  </a:cubicBezTo>
                  <a:cubicBezTo>
                    <a:pt x="183" y="44"/>
                    <a:pt x="181" y="52"/>
                    <a:pt x="180" y="49"/>
                  </a:cubicBezTo>
                  <a:cubicBezTo>
                    <a:pt x="178" y="47"/>
                    <a:pt x="181" y="46"/>
                    <a:pt x="182" y="45"/>
                  </a:cubicBezTo>
                  <a:cubicBezTo>
                    <a:pt x="182" y="44"/>
                    <a:pt x="181" y="43"/>
                    <a:pt x="180" y="40"/>
                  </a:cubicBezTo>
                  <a:cubicBezTo>
                    <a:pt x="180" y="41"/>
                    <a:pt x="180" y="35"/>
                    <a:pt x="179" y="35"/>
                  </a:cubicBezTo>
                  <a:cubicBezTo>
                    <a:pt x="181" y="34"/>
                    <a:pt x="184" y="39"/>
                    <a:pt x="184" y="41"/>
                  </a:cubicBezTo>
                  <a:close/>
                  <a:moveTo>
                    <a:pt x="182" y="40"/>
                  </a:moveTo>
                  <a:cubicBezTo>
                    <a:pt x="180" y="42"/>
                    <a:pt x="185" y="42"/>
                    <a:pt x="183" y="40"/>
                  </a:cubicBezTo>
                  <a:cubicBezTo>
                    <a:pt x="183" y="40"/>
                    <a:pt x="182" y="39"/>
                    <a:pt x="182" y="40"/>
                  </a:cubicBezTo>
                  <a:close/>
                  <a:moveTo>
                    <a:pt x="170" y="290"/>
                  </a:moveTo>
                  <a:cubicBezTo>
                    <a:pt x="169" y="290"/>
                    <a:pt x="168" y="291"/>
                    <a:pt x="168" y="292"/>
                  </a:cubicBezTo>
                  <a:cubicBezTo>
                    <a:pt x="167" y="295"/>
                    <a:pt x="170" y="296"/>
                    <a:pt x="168" y="297"/>
                  </a:cubicBezTo>
                  <a:cubicBezTo>
                    <a:pt x="165" y="299"/>
                    <a:pt x="166" y="293"/>
                    <a:pt x="165" y="292"/>
                  </a:cubicBezTo>
                  <a:cubicBezTo>
                    <a:pt x="163" y="291"/>
                    <a:pt x="156" y="296"/>
                    <a:pt x="156" y="290"/>
                  </a:cubicBezTo>
                  <a:cubicBezTo>
                    <a:pt x="156" y="290"/>
                    <a:pt x="161" y="285"/>
                    <a:pt x="162" y="285"/>
                  </a:cubicBezTo>
                  <a:cubicBezTo>
                    <a:pt x="162" y="285"/>
                    <a:pt x="164" y="285"/>
                    <a:pt x="164" y="285"/>
                  </a:cubicBezTo>
                  <a:cubicBezTo>
                    <a:pt x="164" y="285"/>
                    <a:pt x="163" y="283"/>
                    <a:pt x="164" y="282"/>
                  </a:cubicBezTo>
                  <a:cubicBezTo>
                    <a:pt x="168" y="281"/>
                    <a:pt x="170" y="287"/>
                    <a:pt x="170" y="290"/>
                  </a:cubicBezTo>
                  <a:close/>
                  <a:moveTo>
                    <a:pt x="175" y="220"/>
                  </a:moveTo>
                  <a:cubicBezTo>
                    <a:pt x="177" y="222"/>
                    <a:pt x="174" y="221"/>
                    <a:pt x="173" y="224"/>
                  </a:cubicBezTo>
                  <a:cubicBezTo>
                    <a:pt x="172" y="227"/>
                    <a:pt x="173" y="228"/>
                    <a:pt x="170" y="227"/>
                  </a:cubicBezTo>
                  <a:cubicBezTo>
                    <a:pt x="169" y="227"/>
                    <a:pt x="169" y="221"/>
                    <a:pt x="165" y="223"/>
                  </a:cubicBezTo>
                  <a:cubicBezTo>
                    <a:pt x="164" y="224"/>
                    <a:pt x="160" y="226"/>
                    <a:pt x="160" y="226"/>
                  </a:cubicBezTo>
                  <a:cubicBezTo>
                    <a:pt x="160" y="226"/>
                    <a:pt x="158" y="223"/>
                    <a:pt x="158" y="222"/>
                  </a:cubicBezTo>
                  <a:cubicBezTo>
                    <a:pt x="159" y="222"/>
                    <a:pt x="160" y="224"/>
                    <a:pt x="161" y="224"/>
                  </a:cubicBezTo>
                  <a:cubicBezTo>
                    <a:pt x="162" y="224"/>
                    <a:pt x="165" y="214"/>
                    <a:pt x="169" y="216"/>
                  </a:cubicBezTo>
                  <a:cubicBezTo>
                    <a:pt x="170" y="217"/>
                    <a:pt x="169" y="219"/>
                    <a:pt x="171" y="220"/>
                  </a:cubicBezTo>
                  <a:cubicBezTo>
                    <a:pt x="173" y="221"/>
                    <a:pt x="174" y="218"/>
                    <a:pt x="175" y="220"/>
                  </a:cubicBezTo>
                  <a:close/>
                  <a:moveTo>
                    <a:pt x="182" y="108"/>
                  </a:moveTo>
                  <a:cubicBezTo>
                    <a:pt x="182" y="108"/>
                    <a:pt x="183" y="109"/>
                    <a:pt x="182" y="109"/>
                  </a:cubicBezTo>
                  <a:cubicBezTo>
                    <a:pt x="182" y="109"/>
                    <a:pt x="176" y="111"/>
                    <a:pt x="175" y="111"/>
                  </a:cubicBezTo>
                  <a:cubicBezTo>
                    <a:pt x="176" y="112"/>
                    <a:pt x="177" y="103"/>
                    <a:pt x="181" y="105"/>
                  </a:cubicBezTo>
                  <a:cubicBezTo>
                    <a:pt x="181" y="105"/>
                    <a:pt x="181" y="106"/>
                    <a:pt x="181" y="106"/>
                  </a:cubicBezTo>
                  <a:cubicBezTo>
                    <a:pt x="181" y="107"/>
                    <a:pt x="182" y="108"/>
                    <a:pt x="182" y="108"/>
                  </a:cubicBezTo>
                  <a:close/>
                  <a:moveTo>
                    <a:pt x="164" y="405"/>
                  </a:moveTo>
                  <a:cubicBezTo>
                    <a:pt x="164" y="406"/>
                    <a:pt x="163" y="407"/>
                    <a:pt x="162" y="407"/>
                  </a:cubicBezTo>
                  <a:cubicBezTo>
                    <a:pt x="161" y="406"/>
                    <a:pt x="163" y="404"/>
                    <a:pt x="164" y="405"/>
                  </a:cubicBezTo>
                  <a:close/>
                  <a:moveTo>
                    <a:pt x="179" y="164"/>
                  </a:moveTo>
                  <a:cubicBezTo>
                    <a:pt x="180" y="166"/>
                    <a:pt x="176" y="170"/>
                    <a:pt x="171" y="171"/>
                  </a:cubicBezTo>
                  <a:cubicBezTo>
                    <a:pt x="168" y="171"/>
                    <a:pt x="163" y="171"/>
                    <a:pt x="160" y="172"/>
                  </a:cubicBezTo>
                  <a:cubicBezTo>
                    <a:pt x="159" y="173"/>
                    <a:pt x="159" y="175"/>
                    <a:pt x="155" y="174"/>
                  </a:cubicBezTo>
                  <a:cubicBezTo>
                    <a:pt x="156" y="174"/>
                    <a:pt x="153" y="173"/>
                    <a:pt x="153" y="172"/>
                  </a:cubicBezTo>
                  <a:cubicBezTo>
                    <a:pt x="154" y="171"/>
                    <a:pt x="158" y="172"/>
                    <a:pt x="159" y="171"/>
                  </a:cubicBezTo>
                  <a:cubicBezTo>
                    <a:pt x="160" y="167"/>
                    <a:pt x="152" y="170"/>
                    <a:pt x="152" y="171"/>
                  </a:cubicBezTo>
                  <a:cubicBezTo>
                    <a:pt x="151" y="172"/>
                    <a:pt x="152" y="175"/>
                    <a:pt x="150" y="177"/>
                  </a:cubicBezTo>
                  <a:cubicBezTo>
                    <a:pt x="150" y="178"/>
                    <a:pt x="149" y="178"/>
                    <a:pt x="148" y="179"/>
                  </a:cubicBezTo>
                  <a:cubicBezTo>
                    <a:pt x="147" y="180"/>
                    <a:pt x="148" y="182"/>
                    <a:pt x="147" y="183"/>
                  </a:cubicBezTo>
                  <a:cubicBezTo>
                    <a:pt x="147" y="183"/>
                    <a:pt x="145" y="183"/>
                    <a:pt x="143" y="185"/>
                  </a:cubicBezTo>
                  <a:cubicBezTo>
                    <a:pt x="141" y="187"/>
                    <a:pt x="143" y="188"/>
                    <a:pt x="139" y="189"/>
                  </a:cubicBezTo>
                  <a:cubicBezTo>
                    <a:pt x="135" y="190"/>
                    <a:pt x="140" y="187"/>
                    <a:pt x="139" y="184"/>
                  </a:cubicBezTo>
                  <a:cubicBezTo>
                    <a:pt x="139" y="183"/>
                    <a:pt x="137" y="183"/>
                    <a:pt x="137" y="182"/>
                  </a:cubicBezTo>
                  <a:cubicBezTo>
                    <a:pt x="137" y="182"/>
                    <a:pt x="138" y="181"/>
                    <a:pt x="138" y="180"/>
                  </a:cubicBezTo>
                  <a:cubicBezTo>
                    <a:pt x="138" y="177"/>
                    <a:pt x="132" y="178"/>
                    <a:pt x="132" y="176"/>
                  </a:cubicBezTo>
                  <a:cubicBezTo>
                    <a:pt x="132" y="176"/>
                    <a:pt x="138" y="173"/>
                    <a:pt x="138" y="171"/>
                  </a:cubicBezTo>
                  <a:cubicBezTo>
                    <a:pt x="138" y="169"/>
                    <a:pt x="135" y="170"/>
                    <a:pt x="134" y="169"/>
                  </a:cubicBezTo>
                  <a:cubicBezTo>
                    <a:pt x="133" y="169"/>
                    <a:pt x="133" y="167"/>
                    <a:pt x="132" y="167"/>
                  </a:cubicBezTo>
                  <a:cubicBezTo>
                    <a:pt x="129" y="167"/>
                    <a:pt x="126" y="171"/>
                    <a:pt x="124" y="168"/>
                  </a:cubicBezTo>
                  <a:cubicBezTo>
                    <a:pt x="122" y="166"/>
                    <a:pt x="127" y="163"/>
                    <a:pt x="129" y="163"/>
                  </a:cubicBezTo>
                  <a:cubicBezTo>
                    <a:pt x="130" y="163"/>
                    <a:pt x="131" y="165"/>
                    <a:pt x="132" y="165"/>
                  </a:cubicBezTo>
                  <a:cubicBezTo>
                    <a:pt x="135" y="166"/>
                    <a:pt x="135" y="162"/>
                    <a:pt x="136" y="162"/>
                  </a:cubicBezTo>
                  <a:cubicBezTo>
                    <a:pt x="137" y="162"/>
                    <a:pt x="138" y="162"/>
                    <a:pt x="138" y="162"/>
                  </a:cubicBezTo>
                  <a:cubicBezTo>
                    <a:pt x="140" y="161"/>
                    <a:pt x="138" y="160"/>
                    <a:pt x="140" y="161"/>
                  </a:cubicBezTo>
                  <a:cubicBezTo>
                    <a:pt x="142" y="163"/>
                    <a:pt x="141" y="158"/>
                    <a:pt x="143" y="158"/>
                  </a:cubicBezTo>
                  <a:cubicBezTo>
                    <a:pt x="146" y="158"/>
                    <a:pt x="146" y="161"/>
                    <a:pt x="149" y="162"/>
                  </a:cubicBezTo>
                  <a:cubicBezTo>
                    <a:pt x="151" y="162"/>
                    <a:pt x="155" y="160"/>
                    <a:pt x="157" y="160"/>
                  </a:cubicBezTo>
                  <a:cubicBezTo>
                    <a:pt x="159" y="159"/>
                    <a:pt x="162" y="159"/>
                    <a:pt x="163" y="160"/>
                  </a:cubicBezTo>
                  <a:cubicBezTo>
                    <a:pt x="165" y="161"/>
                    <a:pt x="161" y="169"/>
                    <a:pt x="168" y="166"/>
                  </a:cubicBezTo>
                  <a:cubicBezTo>
                    <a:pt x="169" y="166"/>
                    <a:pt x="171" y="163"/>
                    <a:pt x="169" y="162"/>
                  </a:cubicBezTo>
                  <a:cubicBezTo>
                    <a:pt x="168" y="161"/>
                    <a:pt x="164" y="163"/>
                    <a:pt x="165" y="159"/>
                  </a:cubicBezTo>
                  <a:cubicBezTo>
                    <a:pt x="165" y="158"/>
                    <a:pt x="167" y="158"/>
                    <a:pt x="167" y="157"/>
                  </a:cubicBezTo>
                  <a:cubicBezTo>
                    <a:pt x="168" y="157"/>
                    <a:pt x="168" y="156"/>
                    <a:pt x="169" y="156"/>
                  </a:cubicBezTo>
                  <a:cubicBezTo>
                    <a:pt x="171" y="156"/>
                    <a:pt x="172" y="159"/>
                    <a:pt x="173" y="160"/>
                  </a:cubicBezTo>
                  <a:cubicBezTo>
                    <a:pt x="174" y="160"/>
                    <a:pt x="175" y="160"/>
                    <a:pt x="175" y="160"/>
                  </a:cubicBezTo>
                  <a:cubicBezTo>
                    <a:pt x="176" y="161"/>
                    <a:pt x="175" y="162"/>
                    <a:pt x="176" y="163"/>
                  </a:cubicBezTo>
                  <a:cubicBezTo>
                    <a:pt x="177" y="165"/>
                    <a:pt x="178" y="162"/>
                    <a:pt x="179" y="164"/>
                  </a:cubicBezTo>
                  <a:close/>
                  <a:moveTo>
                    <a:pt x="149" y="165"/>
                  </a:moveTo>
                  <a:cubicBezTo>
                    <a:pt x="151" y="166"/>
                    <a:pt x="146" y="164"/>
                    <a:pt x="148" y="163"/>
                  </a:cubicBezTo>
                  <a:cubicBezTo>
                    <a:pt x="146" y="164"/>
                    <a:pt x="146" y="166"/>
                    <a:pt x="147" y="167"/>
                  </a:cubicBezTo>
                  <a:cubicBezTo>
                    <a:pt x="147" y="168"/>
                    <a:pt x="149" y="167"/>
                    <a:pt x="149" y="168"/>
                  </a:cubicBezTo>
                  <a:cubicBezTo>
                    <a:pt x="151" y="169"/>
                    <a:pt x="149" y="170"/>
                    <a:pt x="151" y="170"/>
                  </a:cubicBezTo>
                  <a:cubicBezTo>
                    <a:pt x="150" y="170"/>
                    <a:pt x="152" y="165"/>
                    <a:pt x="151" y="164"/>
                  </a:cubicBezTo>
                  <a:cubicBezTo>
                    <a:pt x="150" y="163"/>
                    <a:pt x="150" y="166"/>
                    <a:pt x="149" y="165"/>
                  </a:cubicBezTo>
                  <a:close/>
                  <a:moveTo>
                    <a:pt x="183" y="114"/>
                  </a:moveTo>
                  <a:cubicBezTo>
                    <a:pt x="185" y="116"/>
                    <a:pt x="179" y="118"/>
                    <a:pt x="179" y="116"/>
                  </a:cubicBezTo>
                  <a:cubicBezTo>
                    <a:pt x="179" y="116"/>
                    <a:pt x="181" y="113"/>
                    <a:pt x="183" y="114"/>
                  </a:cubicBezTo>
                  <a:close/>
                  <a:moveTo>
                    <a:pt x="184" y="91"/>
                  </a:moveTo>
                  <a:cubicBezTo>
                    <a:pt x="184" y="91"/>
                    <a:pt x="184" y="93"/>
                    <a:pt x="181" y="95"/>
                  </a:cubicBezTo>
                  <a:cubicBezTo>
                    <a:pt x="180" y="95"/>
                    <a:pt x="176" y="95"/>
                    <a:pt x="178" y="96"/>
                  </a:cubicBezTo>
                  <a:cubicBezTo>
                    <a:pt x="178" y="96"/>
                    <a:pt x="176" y="91"/>
                    <a:pt x="176" y="90"/>
                  </a:cubicBezTo>
                  <a:cubicBezTo>
                    <a:pt x="176" y="89"/>
                    <a:pt x="177" y="90"/>
                    <a:pt x="177" y="90"/>
                  </a:cubicBezTo>
                  <a:cubicBezTo>
                    <a:pt x="177" y="90"/>
                    <a:pt x="179" y="87"/>
                    <a:pt x="181" y="87"/>
                  </a:cubicBezTo>
                  <a:cubicBezTo>
                    <a:pt x="181" y="88"/>
                    <a:pt x="181" y="91"/>
                    <a:pt x="182" y="91"/>
                  </a:cubicBezTo>
                  <a:cubicBezTo>
                    <a:pt x="182" y="91"/>
                    <a:pt x="184" y="90"/>
                    <a:pt x="184" y="91"/>
                  </a:cubicBezTo>
                  <a:close/>
                  <a:moveTo>
                    <a:pt x="188" y="32"/>
                  </a:moveTo>
                  <a:cubicBezTo>
                    <a:pt x="188" y="32"/>
                    <a:pt x="189" y="33"/>
                    <a:pt x="188" y="34"/>
                  </a:cubicBezTo>
                  <a:cubicBezTo>
                    <a:pt x="187" y="35"/>
                    <a:pt x="181" y="32"/>
                    <a:pt x="183" y="31"/>
                  </a:cubicBezTo>
                  <a:cubicBezTo>
                    <a:pt x="183" y="31"/>
                    <a:pt x="188" y="32"/>
                    <a:pt x="187" y="32"/>
                  </a:cubicBezTo>
                  <a:cubicBezTo>
                    <a:pt x="187" y="32"/>
                    <a:pt x="188" y="32"/>
                    <a:pt x="188" y="32"/>
                  </a:cubicBezTo>
                  <a:close/>
                  <a:moveTo>
                    <a:pt x="182" y="144"/>
                  </a:moveTo>
                  <a:cubicBezTo>
                    <a:pt x="182" y="144"/>
                    <a:pt x="178" y="148"/>
                    <a:pt x="177" y="148"/>
                  </a:cubicBezTo>
                  <a:cubicBezTo>
                    <a:pt x="176" y="149"/>
                    <a:pt x="174" y="147"/>
                    <a:pt x="174" y="147"/>
                  </a:cubicBezTo>
                  <a:cubicBezTo>
                    <a:pt x="173" y="147"/>
                    <a:pt x="171" y="149"/>
                    <a:pt x="170" y="148"/>
                  </a:cubicBezTo>
                  <a:cubicBezTo>
                    <a:pt x="169" y="147"/>
                    <a:pt x="171" y="144"/>
                    <a:pt x="171" y="145"/>
                  </a:cubicBezTo>
                  <a:cubicBezTo>
                    <a:pt x="170" y="141"/>
                    <a:pt x="168" y="143"/>
                    <a:pt x="171" y="141"/>
                  </a:cubicBezTo>
                  <a:cubicBezTo>
                    <a:pt x="172" y="141"/>
                    <a:pt x="173" y="139"/>
                    <a:pt x="174" y="138"/>
                  </a:cubicBezTo>
                  <a:cubicBezTo>
                    <a:pt x="176" y="138"/>
                    <a:pt x="181" y="138"/>
                    <a:pt x="182" y="139"/>
                  </a:cubicBezTo>
                  <a:cubicBezTo>
                    <a:pt x="182" y="140"/>
                    <a:pt x="179" y="142"/>
                    <a:pt x="181" y="144"/>
                  </a:cubicBezTo>
                  <a:cubicBezTo>
                    <a:pt x="181" y="144"/>
                    <a:pt x="182" y="144"/>
                    <a:pt x="182" y="144"/>
                  </a:cubicBezTo>
                  <a:close/>
                  <a:moveTo>
                    <a:pt x="170" y="333"/>
                  </a:moveTo>
                  <a:cubicBezTo>
                    <a:pt x="170" y="334"/>
                    <a:pt x="168" y="334"/>
                    <a:pt x="168" y="333"/>
                  </a:cubicBezTo>
                  <a:cubicBezTo>
                    <a:pt x="168" y="333"/>
                    <a:pt x="170" y="330"/>
                    <a:pt x="170" y="333"/>
                  </a:cubicBezTo>
                  <a:close/>
                  <a:moveTo>
                    <a:pt x="189" y="42"/>
                  </a:moveTo>
                  <a:cubicBezTo>
                    <a:pt x="190" y="45"/>
                    <a:pt x="185" y="43"/>
                    <a:pt x="187" y="41"/>
                  </a:cubicBezTo>
                  <a:cubicBezTo>
                    <a:pt x="188" y="40"/>
                    <a:pt x="189" y="42"/>
                    <a:pt x="189" y="42"/>
                  </a:cubicBezTo>
                  <a:close/>
                  <a:moveTo>
                    <a:pt x="184" y="133"/>
                  </a:moveTo>
                  <a:cubicBezTo>
                    <a:pt x="186" y="135"/>
                    <a:pt x="179" y="137"/>
                    <a:pt x="180" y="134"/>
                  </a:cubicBezTo>
                  <a:cubicBezTo>
                    <a:pt x="180" y="132"/>
                    <a:pt x="183" y="132"/>
                    <a:pt x="184" y="133"/>
                  </a:cubicBezTo>
                  <a:close/>
                  <a:moveTo>
                    <a:pt x="179" y="213"/>
                  </a:moveTo>
                  <a:cubicBezTo>
                    <a:pt x="180" y="215"/>
                    <a:pt x="175" y="218"/>
                    <a:pt x="173" y="217"/>
                  </a:cubicBezTo>
                  <a:cubicBezTo>
                    <a:pt x="170" y="215"/>
                    <a:pt x="176" y="210"/>
                    <a:pt x="179" y="213"/>
                  </a:cubicBezTo>
                  <a:close/>
                  <a:moveTo>
                    <a:pt x="167" y="411"/>
                  </a:moveTo>
                  <a:cubicBezTo>
                    <a:pt x="167" y="413"/>
                    <a:pt x="166" y="414"/>
                    <a:pt x="165" y="413"/>
                  </a:cubicBezTo>
                  <a:cubicBezTo>
                    <a:pt x="162" y="411"/>
                    <a:pt x="167" y="406"/>
                    <a:pt x="167" y="411"/>
                  </a:cubicBezTo>
                  <a:close/>
                  <a:moveTo>
                    <a:pt x="175" y="290"/>
                  </a:moveTo>
                  <a:cubicBezTo>
                    <a:pt x="175" y="291"/>
                    <a:pt x="170" y="288"/>
                    <a:pt x="170" y="288"/>
                  </a:cubicBezTo>
                  <a:cubicBezTo>
                    <a:pt x="171" y="287"/>
                    <a:pt x="175" y="288"/>
                    <a:pt x="175" y="290"/>
                  </a:cubicBezTo>
                  <a:close/>
                  <a:moveTo>
                    <a:pt x="182" y="174"/>
                  </a:moveTo>
                  <a:cubicBezTo>
                    <a:pt x="183" y="175"/>
                    <a:pt x="183" y="176"/>
                    <a:pt x="180" y="176"/>
                  </a:cubicBezTo>
                  <a:cubicBezTo>
                    <a:pt x="180" y="176"/>
                    <a:pt x="180" y="174"/>
                    <a:pt x="180" y="174"/>
                  </a:cubicBezTo>
                  <a:cubicBezTo>
                    <a:pt x="177" y="172"/>
                    <a:pt x="173" y="178"/>
                    <a:pt x="174" y="174"/>
                  </a:cubicBezTo>
                  <a:cubicBezTo>
                    <a:pt x="176" y="171"/>
                    <a:pt x="175" y="175"/>
                    <a:pt x="178" y="172"/>
                  </a:cubicBezTo>
                  <a:cubicBezTo>
                    <a:pt x="178" y="172"/>
                    <a:pt x="179" y="171"/>
                    <a:pt x="178" y="171"/>
                  </a:cubicBezTo>
                  <a:cubicBezTo>
                    <a:pt x="179" y="171"/>
                    <a:pt x="182" y="173"/>
                    <a:pt x="182" y="174"/>
                  </a:cubicBezTo>
                  <a:close/>
                  <a:moveTo>
                    <a:pt x="177" y="262"/>
                  </a:moveTo>
                  <a:cubicBezTo>
                    <a:pt x="177" y="262"/>
                    <a:pt x="178" y="263"/>
                    <a:pt x="178" y="263"/>
                  </a:cubicBezTo>
                  <a:cubicBezTo>
                    <a:pt x="175" y="265"/>
                    <a:pt x="175" y="258"/>
                    <a:pt x="177" y="262"/>
                  </a:cubicBezTo>
                  <a:close/>
                  <a:moveTo>
                    <a:pt x="186" y="129"/>
                  </a:moveTo>
                  <a:cubicBezTo>
                    <a:pt x="186" y="129"/>
                    <a:pt x="187" y="130"/>
                    <a:pt x="186" y="130"/>
                  </a:cubicBezTo>
                  <a:cubicBezTo>
                    <a:pt x="186" y="131"/>
                    <a:pt x="183" y="131"/>
                    <a:pt x="181" y="130"/>
                  </a:cubicBezTo>
                  <a:cubicBezTo>
                    <a:pt x="180" y="129"/>
                    <a:pt x="181" y="127"/>
                    <a:pt x="180" y="126"/>
                  </a:cubicBezTo>
                  <a:cubicBezTo>
                    <a:pt x="178" y="124"/>
                    <a:pt x="179" y="127"/>
                    <a:pt x="177" y="127"/>
                  </a:cubicBezTo>
                  <a:cubicBezTo>
                    <a:pt x="177" y="127"/>
                    <a:pt x="177" y="125"/>
                    <a:pt x="177" y="125"/>
                  </a:cubicBezTo>
                  <a:cubicBezTo>
                    <a:pt x="176" y="124"/>
                    <a:pt x="173" y="123"/>
                    <a:pt x="172" y="122"/>
                  </a:cubicBezTo>
                  <a:cubicBezTo>
                    <a:pt x="171" y="117"/>
                    <a:pt x="176" y="116"/>
                    <a:pt x="180" y="118"/>
                  </a:cubicBezTo>
                  <a:cubicBezTo>
                    <a:pt x="181" y="118"/>
                    <a:pt x="186" y="122"/>
                    <a:pt x="186" y="123"/>
                  </a:cubicBezTo>
                  <a:cubicBezTo>
                    <a:pt x="187" y="124"/>
                    <a:pt x="186" y="123"/>
                    <a:pt x="185" y="125"/>
                  </a:cubicBezTo>
                  <a:cubicBezTo>
                    <a:pt x="185" y="126"/>
                    <a:pt x="186" y="128"/>
                    <a:pt x="186" y="129"/>
                  </a:cubicBezTo>
                  <a:close/>
                  <a:moveTo>
                    <a:pt x="185" y="147"/>
                  </a:moveTo>
                  <a:cubicBezTo>
                    <a:pt x="186" y="149"/>
                    <a:pt x="183" y="148"/>
                    <a:pt x="183" y="147"/>
                  </a:cubicBezTo>
                  <a:cubicBezTo>
                    <a:pt x="183" y="146"/>
                    <a:pt x="185" y="147"/>
                    <a:pt x="185" y="147"/>
                  </a:cubicBezTo>
                  <a:close/>
                  <a:moveTo>
                    <a:pt x="182" y="209"/>
                  </a:moveTo>
                  <a:cubicBezTo>
                    <a:pt x="183" y="210"/>
                    <a:pt x="181" y="213"/>
                    <a:pt x="180" y="211"/>
                  </a:cubicBezTo>
                  <a:cubicBezTo>
                    <a:pt x="180" y="211"/>
                    <a:pt x="182" y="209"/>
                    <a:pt x="182" y="209"/>
                  </a:cubicBezTo>
                  <a:close/>
                  <a:moveTo>
                    <a:pt x="190" y="65"/>
                  </a:moveTo>
                  <a:cubicBezTo>
                    <a:pt x="191" y="66"/>
                    <a:pt x="192" y="68"/>
                    <a:pt x="190" y="69"/>
                  </a:cubicBezTo>
                  <a:cubicBezTo>
                    <a:pt x="190" y="70"/>
                    <a:pt x="189" y="69"/>
                    <a:pt x="189" y="69"/>
                  </a:cubicBezTo>
                  <a:cubicBezTo>
                    <a:pt x="186" y="69"/>
                    <a:pt x="187" y="73"/>
                    <a:pt x="186" y="69"/>
                  </a:cubicBezTo>
                  <a:cubicBezTo>
                    <a:pt x="183" y="66"/>
                    <a:pt x="187" y="67"/>
                    <a:pt x="189" y="65"/>
                  </a:cubicBezTo>
                  <a:cubicBezTo>
                    <a:pt x="189" y="65"/>
                    <a:pt x="190" y="65"/>
                    <a:pt x="190" y="65"/>
                  </a:cubicBezTo>
                  <a:cubicBezTo>
                    <a:pt x="189" y="65"/>
                    <a:pt x="191" y="59"/>
                    <a:pt x="191" y="58"/>
                  </a:cubicBezTo>
                  <a:cubicBezTo>
                    <a:pt x="190" y="58"/>
                    <a:pt x="185" y="53"/>
                    <a:pt x="184" y="53"/>
                  </a:cubicBezTo>
                  <a:cubicBezTo>
                    <a:pt x="184" y="53"/>
                    <a:pt x="182" y="58"/>
                    <a:pt x="182" y="58"/>
                  </a:cubicBezTo>
                  <a:cubicBezTo>
                    <a:pt x="182" y="59"/>
                    <a:pt x="185" y="61"/>
                    <a:pt x="186" y="61"/>
                  </a:cubicBezTo>
                  <a:cubicBezTo>
                    <a:pt x="187" y="61"/>
                    <a:pt x="190" y="58"/>
                    <a:pt x="187" y="62"/>
                  </a:cubicBezTo>
                  <a:cubicBezTo>
                    <a:pt x="187" y="63"/>
                    <a:pt x="189" y="63"/>
                    <a:pt x="186" y="64"/>
                  </a:cubicBezTo>
                  <a:cubicBezTo>
                    <a:pt x="187" y="64"/>
                    <a:pt x="182" y="62"/>
                    <a:pt x="181" y="63"/>
                  </a:cubicBezTo>
                  <a:cubicBezTo>
                    <a:pt x="180" y="64"/>
                    <a:pt x="183" y="65"/>
                    <a:pt x="183" y="66"/>
                  </a:cubicBezTo>
                  <a:cubicBezTo>
                    <a:pt x="183" y="67"/>
                    <a:pt x="182" y="70"/>
                    <a:pt x="181" y="67"/>
                  </a:cubicBezTo>
                  <a:cubicBezTo>
                    <a:pt x="180" y="64"/>
                    <a:pt x="181" y="67"/>
                    <a:pt x="178" y="64"/>
                  </a:cubicBezTo>
                  <a:cubicBezTo>
                    <a:pt x="178" y="64"/>
                    <a:pt x="178" y="63"/>
                    <a:pt x="178" y="63"/>
                  </a:cubicBezTo>
                  <a:cubicBezTo>
                    <a:pt x="176" y="62"/>
                    <a:pt x="175" y="63"/>
                    <a:pt x="175" y="62"/>
                  </a:cubicBezTo>
                  <a:cubicBezTo>
                    <a:pt x="174" y="61"/>
                    <a:pt x="176" y="60"/>
                    <a:pt x="175" y="59"/>
                  </a:cubicBezTo>
                  <a:cubicBezTo>
                    <a:pt x="174" y="57"/>
                    <a:pt x="174" y="59"/>
                    <a:pt x="172" y="59"/>
                  </a:cubicBezTo>
                  <a:cubicBezTo>
                    <a:pt x="172" y="59"/>
                    <a:pt x="170" y="57"/>
                    <a:pt x="170" y="57"/>
                  </a:cubicBezTo>
                  <a:cubicBezTo>
                    <a:pt x="169" y="57"/>
                    <a:pt x="166" y="57"/>
                    <a:pt x="166" y="56"/>
                  </a:cubicBezTo>
                  <a:cubicBezTo>
                    <a:pt x="165" y="55"/>
                    <a:pt x="168" y="56"/>
                    <a:pt x="168" y="55"/>
                  </a:cubicBezTo>
                  <a:cubicBezTo>
                    <a:pt x="170" y="54"/>
                    <a:pt x="170" y="51"/>
                    <a:pt x="172" y="50"/>
                  </a:cubicBezTo>
                  <a:cubicBezTo>
                    <a:pt x="173" y="50"/>
                    <a:pt x="174" y="52"/>
                    <a:pt x="177" y="52"/>
                  </a:cubicBezTo>
                  <a:cubicBezTo>
                    <a:pt x="177" y="52"/>
                    <a:pt x="178" y="51"/>
                    <a:pt x="179" y="51"/>
                  </a:cubicBezTo>
                  <a:cubicBezTo>
                    <a:pt x="181" y="50"/>
                    <a:pt x="182" y="53"/>
                    <a:pt x="183" y="52"/>
                  </a:cubicBezTo>
                  <a:cubicBezTo>
                    <a:pt x="182" y="53"/>
                    <a:pt x="185" y="50"/>
                    <a:pt x="185" y="50"/>
                  </a:cubicBezTo>
                  <a:cubicBezTo>
                    <a:pt x="186" y="49"/>
                    <a:pt x="184" y="46"/>
                    <a:pt x="186" y="45"/>
                  </a:cubicBezTo>
                  <a:cubicBezTo>
                    <a:pt x="187" y="44"/>
                    <a:pt x="189" y="47"/>
                    <a:pt x="191" y="45"/>
                  </a:cubicBezTo>
                  <a:cubicBezTo>
                    <a:pt x="192" y="43"/>
                    <a:pt x="191" y="47"/>
                    <a:pt x="194" y="45"/>
                  </a:cubicBezTo>
                  <a:cubicBezTo>
                    <a:pt x="195" y="45"/>
                    <a:pt x="196" y="43"/>
                    <a:pt x="196" y="43"/>
                  </a:cubicBezTo>
                  <a:cubicBezTo>
                    <a:pt x="196" y="42"/>
                    <a:pt x="192" y="38"/>
                    <a:pt x="193" y="36"/>
                  </a:cubicBezTo>
                  <a:cubicBezTo>
                    <a:pt x="194" y="34"/>
                    <a:pt x="194" y="37"/>
                    <a:pt x="195" y="37"/>
                  </a:cubicBezTo>
                  <a:cubicBezTo>
                    <a:pt x="197" y="37"/>
                    <a:pt x="196" y="35"/>
                    <a:pt x="197" y="36"/>
                  </a:cubicBezTo>
                  <a:cubicBezTo>
                    <a:pt x="200" y="37"/>
                    <a:pt x="196" y="38"/>
                    <a:pt x="198" y="38"/>
                  </a:cubicBezTo>
                  <a:cubicBezTo>
                    <a:pt x="199" y="38"/>
                    <a:pt x="198" y="37"/>
                    <a:pt x="199" y="37"/>
                  </a:cubicBezTo>
                  <a:cubicBezTo>
                    <a:pt x="200" y="36"/>
                    <a:pt x="199" y="38"/>
                    <a:pt x="201" y="38"/>
                  </a:cubicBezTo>
                  <a:cubicBezTo>
                    <a:pt x="202" y="38"/>
                    <a:pt x="201" y="36"/>
                    <a:pt x="204" y="36"/>
                  </a:cubicBezTo>
                  <a:cubicBezTo>
                    <a:pt x="205" y="37"/>
                    <a:pt x="204" y="38"/>
                    <a:pt x="205" y="38"/>
                  </a:cubicBezTo>
                  <a:cubicBezTo>
                    <a:pt x="207" y="38"/>
                    <a:pt x="207" y="37"/>
                    <a:pt x="208" y="38"/>
                  </a:cubicBezTo>
                  <a:cubicBezTo>
                    <a:pt x="210" y="38"/>
                    <a:pt x="208" y="39"/>
                    <a:pt x="210" y="41"/>
                  </a:cubicBezTo>
                  <a:cubicBezTo>
                    <a:pt x="211" y="43"/>
                    <a:pt x="212" y="41"/>
                    <a:pt x="212" y="45"/>
                  </a:cubicBezTo>
                  <a:cubicBezTo>
                    <a:pt x="212" y="50"/>
                    <a:pt x="210" y="44"/>
                    <a:pt x="207" y="45"/>
                  </a:cubicBezTo>
                  <a:cubicBezTo>
                    <a:pt x="206" y="45"/>
                    <a:pt x="206" y="47"/>
                    <a:pt x="204" y="47"/>
                  </a:cubicBezTo>
                  <a:cubicBezTo>
                    <a:pt x="203" y="47"/>
                    <a:pt x="194" y="36"/>
                    <a:pt x="197" y="44"/>
                  </a:cubicBezTo>
                  <a:cubicBezTo>
                    <a:pt x="197" y="45"/>
                    <a:pt x="200" y="51"/>
                    <a:pt x="196" y="51"/>
                  </a:cubicBezTo>
                  <a:cubicBezTo>
                    <a:pt x="194" y="51"/>
                    <a:pt x="199" y="47"/>
                    <a:pt x="193" y="48"/>
                  </a:cubicBezTo>
                  <a:cubicBezTo>
                    <a:pt x="191" y="48"/>
                    <a:pt x="191" y="53"/>
                    <a:pt x="192" y="57"/>
                  </a:cubicBezTo>
                  <a:cubicBezTo>
                    <a:pt x="192" y="58"/>
                    <a:pt x="194" y="58"/>
                    <a:pt x="193" y="62"/>
                  </a:cubicBezTo>
                  <a:cubicBezTo>
                    <a:pt x="193" y="62"/>
                    <a:pt x="191" y="66"/>
                    <a:pt x="190" y="65"/>
                  </a:cubicBezTo>
                  <a:close/>
                  <a:moveTo>
                    <a:pt x="183" y="197"/>
                  </a:moveTo>
                  <a:cubicBezTo>
                    <a:pt x="186" y="198"/>
                    <a:pt x="176" y="201"/>
                    <a:pt x="181" y="198"/>
                  </a:cubicBezTo>
                  <a:cubicBezTo>
                    <a:pt x="182" y="197"/>
                    <a:pt x="182" y="196"/>
                    <a:pt x="183" y="197"/>
                  </a:cubicBezTo>
                  <a:close/>
                  <a:moveTo>
                    <a:pt x="189" y="108"/>
                  </a:moveTo>
                  <a:cubicBezTo>
                    <a:pt x="189" y="108"/>
                    <a:pt x="188" y="110"/>
                    <a:pt x="187" y="109"/>
                  </a:cubicBezTo>
                  <a:cubicBezTo>
                    <a:pt x="187" y="109"/>
                    <a:pt x="188" y="107"/>
                    <a:pt x="189" y="108"/>
                  </a:cubicBezTo>
                  <a:close/>
                  <a:moveTo>
                    <a:pt x="172" y="392"/>
                  </a:moveTo>
                  <a:cubicBezTo>
                    <a:pt x="171" y="396"/>
                    <a:pt x="168" y="388"/>
                    <a:pt x="168" y="388"/>
                  </a:cubicBezTo>
                  <a:cubicBezTo>
                    <a:pt x="171" y="387"/>
                    <a:pt x="172" y="391"/>
                    <a:pt x="172" y="392"/>
                  </a:cubicBezTo>
                  <a:close/>
                  <a:moveTo>
                    <a:pt x="185" y="202"/>
                  </a:moveTo>
                  <a:cubicBezTo>
                    <a:pt x="186" y="206"/>
                    <a:pt x="179" y="203"/>
                    <a:pt x="180" y="201"/>
                  </a:cubicBezTo>
                  <a:cubicBezTo>
                    <a:pt x="181" y="199"/>
                    <a:pt x="184" y="201"/>
                    <a:pt x="185" y="202"/>
                  </a:cubicBezTo>
                  <a:close/>
                  <a:moveTo>
                    <a:pt x="197" y="76"/>
                  </a:moveTo>
                  <a:cubicBezTo>
                    <a:pt x="197" y="76"/>
                    <a:pt x="192" y="77"/>
                    <a:pt x="191" y="80"/>
                  </a:cubicBezTo>
                  <a:cubicBezTo>
                    <a:pt x="191" y="80"/>
                    <a:pt x="191" y="81"/>
                    <a:pt x="191" y="82"/>
                  </a:cubicBezTo>
                  <a:cubicBezTo>
                    <a:pt x="190" y="83"/>
                    <a:pt x="189" y="80"/>
                    <a:pt x="188" y="81"/>
                  </a:cubicBezTo>
                  <a:cubicBezTo>
                    <a:pt x="187" y="82"/>
                    <a:pt x="189" y="84"/>
                    <a:pt x="189" y="85"/>
                  </a:cubicBezTo>
                  <a:cubicBezTo>
                    <a:pt x="189" y="86"/>
                    <a:pt x="188" y="86"/>
                    <a:pt x="188" y="87"/>
                  </a:cubicBezTo>
                  <a:cubicBezTo>
                    <a:pt x="187" y="90"/>
                    <a:pt x="189" y="87"/>
                    <a:pt x="188" y="91"/>
                  </a:cubicBezTo>
                  <a:cubicBezTo>
                    <a:pt x="186" y="96"/>
                    <a:pt x="186" y="88"/>
                    <a:pt x="186" y="87"/>
                  </a:cubicBezTo>
                  <a:cubicBezTo>
                    <a:pt x="185" y="85"/>
                    <a:pt x="183" y="87"/>
                    <a:pt x="180" y="85"/>
                  </a:cubicBezTo>
                  <a:cubicBezTo>
                    <a:pt x="180" y="85"/>
                    <a:pt x="180" y="84"/>
                    <a:pt x="180" y="83"/>
                  </a:cubicBezTo>
                  <a:cubicBezTo>
                    <a:pt x="178" y="82"/>
                    <a:pt x="176" y="83"/>
                    <a:pt x="178" y="81"/>
                  </a:cubicBezTo>
                  <a:cubicBezTo>
                    <a:pt x="179" y="80"/>
                    <a:pt x="178" y="78"/>
                    <a:pt x="178" y="77"/>
                  </a:cubicBezTo>
                  <a:cubicBezTo>
                    <a:pt x="179" y="76"/>
                    <a:pt x="181" y="76"/>
                    <a:pt x="181" y="73"/>
                  </a:cubicBezTo>
                  <a:cubicBezTo>
                    <a:pt x="181" y="70"/>
                    <a:pt x="184" y="72"/>
                    <a:pt x="188" y="72"/>
                  </a:cubicBezTo>
                  <a:cubicBezTo>
                    <a:pt x="188" y="72"/>
                    <a:pt x="190" y="71"/>
                    <a:pt x="190" y="71"/>
                  </a:cubicBezTo>
                  <a:cubicBezTo>
                    <a:pt x="191" y="72"/>
                    <a:pt x="191" y="73"/>
                    <a:pt x="192" y="73"/>
                  </a:cubicBezTo>
                  <a:cubicBezTo>
                    <a:pt x="192" y="73"/>
                    <a:pt x="194" y="70"/>
                    <a:pt x="194" y="70"/>
                  </a:cubicBezTo>
                  <a:cubicBezTo>
                    <a:pt x="195" y="70"/>
                    <a:pt x="197" y="76"/>
                    <a:pt x="197" y="76"/>
                  </a:cubicBezTo>
                  <a:close/>
                  <a:moveTo>
                    <a:pt x="195" y="133"/>
                  </a:moveTo>
                  <a:cubicBezTo>
                    <a:pt x="196" y="136"/>
                    <a:pt x="188" y="137"/>
                    <a:pt x="188" y="139"/>
                  </a:cubicBezTo>
                  <a:cubicBezTo>
                    <a:pt x="188" y="140"/>
                    <a:pt x="189" y="141"/>
                    <a:pt x="191" y="142"/>
                  </a:cubicBezTo>
                  <a:cubicBezTo>
                    <a:pt x="194" y="142"/>
                    <a:pt x="187" y="144"/>
                    <a:pt x="185" y="142"/>
                  </a:cubicBezTo>
                  <a:cubicBezTo>
                    <a:pt x="184" y="142"/>
                    <a:pt x="187" y="141"/>
                    <a:pt x="187" y="141"/>
                  </a:cubicBezTo>
                  <a:cubicBezTo>
                    <a:pt x="186" y="140"/>
                    <a:pt x="185" y="140"/>
                    <a:pt x="185" y="139"/>
                  </a:cubicBezTo>
                  <a:cubicBezTo>
                    <a:pt x="184" y="139"/>
                    <a:pt x="186" y="135"/>
                    <a:pt x="187" y="134"/>
                  </a:cubicBezTo>
                  <a:cubicBezTo>
                    <a:pt x="190" y="133"/>
                    <a:pt x="190" y="136"/>
                    <a:pt x="190" y="132"/>
                  </a:cubicBezTo>
                  <a:cubicBezTo>
                    <a:pt x="191" y="129"/>
                    <a:pt x="192" y="133"/>
                    <a:pt x="193" y="133"/>
                  </a:cubicBezTo>
                  <a:cubicBezTo>
                    <a:pt x="194" y="133"/>
                    <a:pt x="195" y="132"/>
                    <a:pt x="195" y="133"/>
                  </a:cubicBezTo>
                  <a:close/>
                  <a:moveTo>
                    <a:pt x="192" y="199"/>
                  </a:moveTo>
                  <a:cubicBezTo>
                    <a:pt x="192" y="199"/>
                    <a:pt x="193" y="199"/>
                    <a:pt x="193" y="199"/>
                  </a:cubicBezTo>
                  <a:cubicBezTo>
                    <a:pt x="190" y="200"/>
                    <a:pt x="180" y="196"/>
                    <a:pt x="186" y="194"/>
                  </a:cubicBezTo>
                  <a:cubicBezTo>
                    <a:pt x="186" y="194"/>
                    <a:pt x="187" y="195"/>
                    <a:pt x="186" y="195"/>
                  </a:cubicBezTo>
                  <a:cubicBezTo>
                    <a:pt x="190" y="197"/>
                    <a:pt x="188" y="192"/>
                    <a:pt x="189" y="191"/>
                  </a:cubicBezTo>
                  <a:cubicBezTo>
                    <a:pt x="189" y="191"/>
                    <a:pt x="192" y="192"/>
                    <a:pt x="192" y="194"/>
                  </a:cubicBezTo>
                  <a:cubicBezTo>
                    <a:pt x="193" y="195"/>
                    <a:pt x="190" y="196"/>
                    <a:pt x="191" y="198"/>
                  </a:cubicBezTo>
                  <a:cubicBezTo>
                    <a:pt x="191" y="198"/>
                    <a:pt x="192" y="199"/>
                    <a:pt x="192" y="199"/>
                  </a:cubicBezTo>
                  <a:close/>
                  <a:moveTo>
                    <a:pt x="180" y="400"/>
                  </a:moveTo>
                  <a:cubicBezTo>
                    <a:pt x="181" y="400"/>
                    <a:pt x="179" y="402"/>
                    <a:pt x="178" y="402"/>
                  </a:cubicBezTo>
                  <a:cubicBezTo>
                    <a:pt x="177" y="401"/>
                    <a:pt x="179" y="400"/>
                    <a:pt x="180" y="400"/>
                  </a:cubicBezTo>
                  <a:close/>
                  <a:moveTo>
                    <a:pt x="200" y="87"/>
                  </a:moveTo>
                  <a:cubicBezTo>
                    <a:pt x="201" y="91"/>
                    <a:pt x="189" y="87"/>
                    <a:pt x="194" y="85"/>
                  </a:cubicBezTo>
                  <a:cubicBezTo>
                    <a:pt x="196" y="84"/>
                    <a:pt x="195" y="86"/>
                    <a:pt x="197" y="87"/>
                  </a:cubicBezTo>
                  <a:cubicBezTo>
                    <a:pt x="198" y="87"/>
                    <a:pt x="199" y="86"/>
                    <a:pt x="200" y="87"/>
                  </a:cubicBezTo>
                  <a:close/>
                  <a:moveTo>
                    <a:pt x="200" y="86"/>
                  </a:moveTo>
                  <a:cubicBezTo>
                    <a:pt x="201" y="87"/>
                    <a:pt x="197" y="86"/>
                    <a:pt x="197" y="85"/>
                  </a:cubicBezTo>
                  <a:cubicBezTo>
                    <a:pt x="198" y="84"/>
                    <a:pt x="200" y="85"/>
                    <a:pt x="200" y="86"/>
                  </a:cubicBezTo>
                  <a:close/>
                  <a:moveTo>
                    <a:pt x="197" y="147"/>
                  </a:moveTo>
                  <a:cubicBezTo>
                    <a:pt x="198" y="149"/>
                    <a:pt x="193" y="151"/>
                    <a:pt x="192" y="150"/>
                  </a:cubicBezTo>
                  <a:cubicBezTo>
                    <a:pt x="191" y="149"/>
                    <a:pt x="195" y="146"/>
                    <a:pt x="197" y="147"/>
                  </a:cubicBezTo>
                  <a:close/>
                  <a:moveTo>
                    <a:pt x="199" y="124"/>
                  </a:moveTo>
                  <a:cubicBezTo>
                    <a:pt x="200" y="126"/>
                    <a:pt x="196" y="126"/>
                    <a:pt x="196" y="125"/>
                  </a:cubicBezTo>
                  <a:cubicBezTo>
                    <a:pt x="196" y="123"/>
                    <a:pt x="198" y="123"/>
                    <a:pt x="199" y="124"/>
                  </a:cubicBezTo>
                  <a:close/>
                  <a:moveTo>
                    <a:pt x="200" y="95"/>
                  </a:moveTo>
                  <a:cubicBezTo>
                    <a:pt x="201" y="96"/>
                    <a:pt x="202" y="97"/>
                    <a:pt x="201" y="98"/>
                  </a:cubicBezTo>
                  <a:cubicBezTo>
                    <a:pt x="199" y="99"/>
                    <a:pt x="199" y="93"/>
                    <a:pt x="200" y="95"/>
                  </a:cubicBezTo>
                  <a:close/>
                  <a:moveTo>
                    <a:pt x="204" y="53"/>
                  </a:moveTo>
                  <a:cubicBezTo>
                    <a:pt x="204" y="54"/>
                    <a:pt x="201" y="54"/>
                    <a:pt x="201" y="52"/>
                  </a:cubicBezTo>
                  <a:cubicBezTo>
                    <a:pt x="200" y="50"/>
                    <a:pt x="205" y="47"/>
                    <a:pt x="204" y="53"/>
                  </a:cubicBezTo>
                  <a:close/>
                  <a:moveTo>
                    <a:pt x="199" y="155"/>
                  </a:moveTo>
                  <a:cubicBezTo>
                    <a:pt x="201" y="157"/>
                    <a:pt x="197" y="156"/>
                    <a:pt x="197" y="158"/>
                  </a:cubicBezTo>
                  <a:cubicBezTo>
                    <a:pt x="196" y="161"/>
                    <a:pt x="199" y="159"/>
                    <a:pt x="195" y="160"/>
                  </a:cubicBezTo>
                  <a:cubicBezTo>
                    <a:pt x="196" y="160"/>
                    <a:pt x="189" y="167"/>
                    <a:pt x="188" y="166"/>
                  </a:cubicBezTo>
                  <a:cubicBezTo>
                    <a:pt x="187" y="165"/>
                    <a:pt x="190" y="164"/>
                    <a:pt x="191" y="163"/>
                  </a:cubicBezTo>
                  <a:cubicBezTo>
                    <a:pt x="191" y="160"/>
                    <a:pt x="189" y="160"/>
                    <a:pt x="190" y="159"/>
                  </a:cubicBezTo>
                  <a:cubicBezTo>
                    <a:pt x="190" y="158"/>
                    <a:pt x="191" y="160"/>
                    <a:pt x="192" y="158"/>
                  </a:cubicBezTo>
                  <a:cubicBezTo>
                    <a:pt x="193" y="157"/>
                    <a:pt x="193" y="155"/>
                    <a:pt x="194" y="154"/>
                  </a:cubicBezTo>
                  <a:cubicBezTo>
                    <a:pt x="196" y="154"/>
                    <a:pt x="199" y="155"/>
                    <a:pt x="199" y="155"/>
                  </a:cubicBezTo>
                  <a:close/>
                  <a:moveTo>
                    <a:pt x="206" y="70"/>
                  </a:moveTo>
                  <a:cubicBezTo>
                    <a:pt x="206" y="73"/>
                    <a:pt x="205" y="76"/>
                    <a:pt x="203" y="76"/>
                  </a:cubicBezTo>
                  <a:cubicBezTo>
                    <a:pt x="202" y="76"/>
                    <a:pt x="199" y="73"/>
                    <a:pt x="198" y="73"/>
                  </a:cubicBezTo>
                  <a:cubicBezTo>
                    <a:pt x="197" y="71"/>
                    <a:pt x="201" y="70"/>
                    <a:pt x="198" y="69"/>
                  </a:cubicBezTo>
                  <a:cubicBezTo>
                    <a:pt x="197" y="69"/>
                    <a:pt x="196" y="70"/>
                    <a:pt x="195" y="70"/>
                  </a:cubicBezTo>
                  <a:cubicBezTo>
                    <a:pt x="192" y="66"/>
                    <a:pt x="199" y="67"/>
                    <a:pt x="201" y="66"/>
                  </a:cubicBezTo>
                  <a:cubicBezTo>
                    <a:pt x="202" y="65"/>
                    <a:pt x="202" y="63"/>
                    <a:pt x="203" y="63"/>
                  </a:cubicBezTo>
                  <a:cubicBezTo>
                    <a:pt x="204" y="63"/>
                    <a:pt x="206" y="67"/>
                    <a:pt x="206" y="70"/>
                  </a:cubicBezTo>
                  <a:close/>
                  <a:moveTo>
                    <a:pt x="197" y="230"/>
                  </a:moveTo>
                  <a:cubicBezTo>
                    <a:pt x="198" y="233"/>
                    <a:pt x="196" y="237"/>
                    <a:pt x="191" y="235"/>
                  </a:cubicBezTo>
                  <a:cubicBezTo>
                    <a:pt x="191" y="235"/>
                    <a:pt x="187" y="231"/>
                    <a:pt x="187" y="231"/>
                  </a:cubicBezTo>
                  <a:cubicBezTo>
                    <a:pt x="186" y="230"/>
                    <a:pt x="187" y="229"/>
                    <a:pt x="187" y="227"/>
                  </a:cubicBezTo>
                  <a:cubicBezTo>
                    <a:pt x="187" y="225"/>
                    <a:pt x="186" y="225"/>
                    <a:pt x="188" y="225"/>
                  </a:cubicBezTo>
                  <a:cubicBezTo>
                    <a:pt x="189" y="224"/>
                    <a:pt x="191" y="222"/>
                    <a:pt x="192" y="224"/>
                  </a:cubicBezTo>
                  <a:cubicBezTo>
                    <a:pt x="193" y="225"/>
                    <a:pt x="188" y="231"/>
                    <a:pt x="190" y="231"/>
                  </a:cubicBezTo>
                  <a:cubicBezTo>
                    <a:pt x="196" y="233"/>
                    <a:pt x="191" y="226"/>
                    <a:pt x="195" y="227"/>
                  </a:cubicBezTo>
                  <a:cubicBezTo>
                    <a:pt x="196" y="227"/>
                    <a:pt x="197" y="230"/>
                    <a:pt x="197" y="230"/>
                  </a:cubicBezTo>
                  <a:close/>
                  <a:moveTo>
                    <a:pt x="202" y="163"/>
                  </a:moveTo>
                  <a:cubicBezTo>
                    <a:pt x="204" y="167"/>
                    <a:pt x="199" y="165"/>
                    <a:pt x="196" y="166"/>
                  </a:cubicBezTo>
                  <a:cubicBezTo>
                    <a:pt x="196" y="167"/>
                    <a:pt x="194" y="169"/>
                    <a:pt x="193" y="168"/>
                  </a:cubicBezTo>
                  <a:cubicBezTo>
                    <a:pt x="193" y="168"/>
                    <a:pt x="201" y="161"/>
                    <a:pt x="202" y="163"/>
                  </a:cubicBezTo>
                  <a:close/>
                  <a:moveTo>
                    <a:pt x="205" y="129"/>
                  </a:moveTo>
                  <a:cubicBezTo>
                    <a:pt x="205" y="129"/>
                    <a:pt x="204" y="130"/>
                    <a:pt x="204" y="132"/>
                  </a:cubicBezTo>
                  <a:cubicBezTo>
                    <a:pt x="205" y="133"/>
                    <a:pt x="204" y="135"/>
                    <a:pt x="203" y="133"/>
                  </a:cubicBezTo>
                  <a:cubicBezTo>
                    <a:pt x="203" y="134"/>
                    <a:pt x="204" y="132"/>
                    <a:pt x="203" y="132"/>
                  </a:cubicBezTo>
                  <a:cubicBezTo>
                    <a:pt x="202" y="132"/>
                    <a:pt x="201" y="133"/>
                    <a:pt x="199" y="133"/>
                  </a:cubicBezTo>
                  <a:cubicBezTo>
                    <a:pt x="198" y="133"/>
                    <a:pt x="196" y="130"/>
                    <a:pt x="196" y="131"/>
                  </a:cubicBezTo>
                  <a:cubicBezTo>
                    <a:pt x="196" y="131"/>
                    <a:pt x="198" y="127"/>
                    <a:pt x="198" y="127"/>
                  </a:cubicBezTo>
                  <a:cubicBezTo>
                    <a:pt x="199" y="126"/>
                    <a:pt x="204" y="128"/>
                    <a:pt x="205" y="129"/>
                  </a:cubicBezTo>
                  <a:close/>
                  <a:moveTo>
                    <a:pt x="207" y="108"/>
                  </a:moveTo>
                  <a:cubicBezTo>
                    <a:pt x="207" y="109"/>
                    <a:pt x="200" y="110"/>
                    <a:pt x="197" y="109"/>
                  </a:cubicBezTo>
                  <a:cubicBezTo>
                    <a:pt x="197" y="109"/>
                    <a:pt x="197" y="107"/>
                    <a:pt x="196" y="107"/>
                  </a:cubicBezTo>
                  <a:cubicBezTo>
                    <a:pt x="195" y="106"/>
                    <a:pt x="193" y="106"/>
                    <a:pt x="191" y="105"/>
                  </a:cubicBezTo>
                  <a:cubicBezTo>
                    <a:pt x="189" y="104"/>
                    <a:pt x="189" y="101"/>
                    <a:pt x="189" y="101"/>
                  </a:cubicBezTo>
                  <a:cubicBezTo>
                    <a:pt x="187" y="101"/>
                    <a:pt x="186" y="105"/>
                    <a:pt x="186" y="105"/>
                  </a:cubicBezTo>
                  <a:cubicBezTo>
                    <a:pt x="185" y="105"/>
                    <a:pt x="181" y="100"/>
                    <a:pt x="181" y="98"/>
                  </a:cubicBezTo>
                  <a:cubicBezTo>
                    <a:pt x="181" y="98"/>
                    <a:pt x="184" y="95"/>
                    <a:pt x="185" y="96"/>
                  </a:cubicBezTo>
                  <a:cubicBezTo>
                    <a:pt x="185" y="96"/>
                    <a:pt x="183" y="102"/>
                    <a:pt x="186" y="100"/>
                  </a:cubicBezTo>
                  <a:cubicBezTo>
                    <a:pt x="188" y="99"/>
                    <a:pt x="186" y="98"/>
                    <a:pt x="187" y="97"/>
                  </a:cubicBezTo>
                  <a:cubicBezTo>
                    <a:pt x="188" y="96"/>
                    <a:pt x="190" y="99"/>
                    <a:pt x="190" y="96"/>
                  </a:cubicBezTo>
                  <a:cubicBezTo>
                    <a:pt x="190" y="95"/>
                    <a:pt x="190" y="94"/>
                    <a:pt x="190" y="94"/>
                  </a:cubicBezTo>
                  <a:cubicBezTo>
                    <a:pt x="195" y="93"/>
                    <a:pt x="192" y="100"/>
                    <a:pt x="198" y="101"/>
                  </a:cubicBezTo>
                  <a:cubicBezTo>
                    <a:pt x="198" y="101"/>
                    <a:pt x="201" y="98"/>
                    <a:pt x="202" y="99"/>
                  </a:cubicBezTo>
                  <a:cubicBezTo>
                    <a:pt x="205" y="100"/>
                    <a:pt x="203" y="101"/>
                    <a:pt x="204" y="104"/>
                  </a:cubicBezTo>
                  <a:cubicBezTo>
                    <a:pt x="204" y="104"/>
                    <a:pt x="206" y="105"/>
                    <a:pt x="206" y="105"/>
                  </a:cubicBezTo>
                  <a:cubicBezTo>
                    <a:pt x="206" y="107"/>
                    <a:pt x="204" y="106"/>
                    <a:pt x="205" y="107"/>
                  </a:cubicBezTo>
                  <a:cubicBezTo>
                    <a:pt x="205" y="108"/>
                    <a:pt x="207" y="108"/>
                    <a:pt x="207" y="108"/>
                  </a:cubicBezTo>
                  <a:close/>
                  <a:moveTo>
                    <a:pt x="175" y="56"/>
                  </a:moveTo>
                  <a:cubicBezTo>
                    <a:pt x="174" y="57"/>
                    <a:pt x="177" y="61"/>
                    <a:pt x="177" y="61"/>
                  </a:cubicBezTo>
                  <a:cubicBezTo>
                    <a:pt x="178" y="60"/>
                    <a:pt x="181" y="54"/>
                    <a:pt x="181" y="54"/>
                  </a:cubicBezTo>
                  <a:cubicBezTo>
                    <a:pt x="181" y="54"/>
                    <a:pt x="180" y="54"/>
                    <a:pt x="180" y="54"/>
                  </a:cubicBezTo>
                  <a:cubicBezTo>
                    <a:pt x="179" y="53"/>
                    <a:pt x="175" y="54"/>
                    <a:pt x="175" y="56"/>
                  </a:cubicBezTo>
                  <a:close/>
                  <a:moveTo>
                    <a:pt x="213" y="118"/>
                  </a:moveTo>
                  <a:cubicBezTo>
                    <a:pt x="214" y="119"/>
                    <a:pt x="208" y="120"/>
                    <a:pt x="205" y="121"/>
                  </a:cubicBezTo>
                  <a:cubicBezTo>
                    <a:pt x="201" y="121"/>
                    <a:pt x="201" y="123"/>
                    <a:pt x="200" y="120"/>
                  </a:cubicBezTo>
                  <a:cubicBezTo>
                    <a:pt x="198" y="117"/>
                    <a:pt x="193" y="119"/>
                    <a:pt x="191" y="117"/>
                  </a:cubicBezTo>
                  <a:cubicBezTo>
                    <a:pt x="191" y="116"/>
                    <a:pt x="200" y="107"/>
                    <a:pt x="201" y="114"/>
                  </a:cubicBezTo>
                  <a:cubicBezTo>
                    <a:pt x="201" y="115"/>
                    <a:pt x="200" y="116"/>
                    <a:pt x="201" y="117"/>
                  </a:cubicBezTo>
                  <a:cubicBezTo>
                    <a:pt x="205" y="123"/>
                    <a:pt x="210" y="115"/>
                    <a:pt x="213" y="118"/>
                  </a:cubicBezTo>
                  <a:close/>
                  <a:moveTo>
                    <a:pt x="207" y="243"/>
                  </a:moveTo>
                  <a:cubicBezTo>
                    <a:pt x="207" y="243"/>
                    <a:pt x="208" y="244"/>
                    <a:pt x="208" y="244"/>
                  </a:cubicBezTo>
                  <a:cubicBezTo>
                    <a:pt x="207" y="245"/>
                    <a:pt x="201" y="245"/>
                    <a:pt x="198" y="244"/>
                  </a:cubicBezTo>
                  <a:cubicBezTo>
                    <a:pt x="194" y="243"/>
                    <a:pt x="194" y="241"/>
                    <a:pt x="190" y="245"/>
                  </a:cubicBezTo>
                  <a:cubicBezTo>
                    <a:pt x="190" y="245"/>
                    <a:pt x="189" y="245"/>
                    <a:pt x="188" y="245"/>
                  </a:cubicBezTo>
                  <a:cubicBezTo>
                    <a:pt x="187" y="246"/>
                    <a:pt x="189" y="246"/>
                    <a:pt x="185" y="247"/>
                  </a:cubicBezTo>
                  <a:cubicBezTo>
                    <a:pt x="184" y="247"/>
                    <a:pt x="183" y="248"/>
                    <a:pt x="182" y="249"/>
                  </a:cubicBezTo>
                  <a:cubicBezTo>
                    <a:pt x="181" y="250"/>
                    <a:pt x="181" y="250"/>
                    <a:pt x="181" y="248"/>
                  </a:cubicBezTo>
                  <a:cubicBezTo>
                    <a:pt x="182" y="247"/>
                    <a:pt x="180" y="245"/>
                    <a:pt x="180" y="245"/>
                  </a:cubicBezTo>
                  <a:cubicBezTo>
                    <a:pt x="181" y="243"/>
                    <a:pt x="185" y="240"/>
                    <a:pt x="182" y="239"/>
                  </a:cubicBezTo>
                  <a:cubicBezTo>
                    <a:pt x="181" y="239"/>
                    <a:pt x="175" y="244"/>
                    <a:pt x="174" y="243"/>
                  </a:cubicBezTo>
                  <a:cubicBezTo>
                    <a:pt x="175" y="243"/>
                    <a:pt x="176" y="236"/>
                    <a:pt x="176" y="240"/>
                  </a:cubicBezTo>
                  <a:cubicBezTo>
                    <a:pt x="176" y="239"/>
                    <a:pt x="175" y="239"/>
                    <a:pt x="174" y="238"/>
                  </a:cubicBezTo>
                  <a:cubicBezTo>
                    <a:pt x="174" y="237"/>
                    <a:pt x="177" y="235"/>
                    <a:pt x="174" y="234"/>
                  </a:cubicBezTo>
                  <a:cubicBezTo>
                    <a:pt x="187" y="237"/>
                    <a:pt x="171" y="233"/>
                    <a:pt x="171" y="235"/>
                  </a:cubicBezTo>
                  <a:cubicBezTo>
                    <a:pt x="170" y="231"/>
                    <a:pt x="174" y="233"/>
                    <a:pt x="177" y="233"/>
                  </a:cubicBezTo>
                  <a:cubicBezTo>
                    <a:pt x="179" y="233"/>
                    <a:pt x="178" y="232"/>
                    <a:pt x="180" y="232"/>
                  </a:cubicBezTo>
                  <a:cubicBezTo>
                    <a:pt x="183" y="232"/>
                    <a:pt x="183" y="235"/>
                    <a:pt x="186" y="237"/>
                  </a:cubicBezTo>
                  <a:cubicBezTo>
                    <a:pt x="187" y="237"/>
                    <a:pt x="188" y="236"/>
                    <a:pt x="189" y="236"/>
                  </a:cubicBezTo>
                  <a:cubicBezTo>
                    <a:pt x="190" y="236"/>
                    <a:pt x="191" y="238"/>
                    <a:pt x="193" y="238"/>
                  </a:cubicBezTo>
                  <a:cubicBezTo>
                    <a:pt x="194" y="238"/>
                    <a:pt x="195" y="237"/>
                    <a:pt x="196" y="238"/>
                  </a:cubicBezTo>
                  <a:cubicBezTo>
                    <a:pt x="197" y="238"/>
                    <a:pt x="196" y="240"/>
                    <a:pt x="198" y="241"/>
                  </a:cubicBezTo>
                  <a:cubicBezTo>
                    <a:pt x="199" y="241"/>
                    <a:pt x="199" y="240"/>
                    <a:pt x="199" y="240"/>
                  </a:cubicBezTo>
                  <a:cubicBezTo>
                    <a:pt x="200" y="240"/>
                    <a:pt x="204" y="240"/>
                    <a:pt x="205" y="240"/>
                  </a:cubicBezTo>
                  <a:cubicBezTo>
                    <a:pt x="205" y="241"/>
                    <a:pt x="208" y="244"/>
                    <a:pt x="207" y="243"/>
                  </a:cubicBezTo>
                  <a:cubicBezTo>
                    <a:pt x="207" y="243"/>
                    <a:pt x="207" y="243"/>
                    <a:pt x="207" y="243"/>
                  </a:cubicBezTo>
                  <a:close/>
                  <a:moveTo>
                    <a:pt x="212" y="196"/>
                  </a:moveTo>
                  <a:cubicBezTo>
                    <a:pt x="212" y="198"/>
                    <a:pt x="209" y="196"/>
                    <a:pt x="208" y="198"/>
                  </a:cubicBezTo>
                  <a:cubicBezTo>
                    <a:pt x="208" y="198"/>
                    <a:pt x="209" y="201"/>
                    <a:pt x="208" y="202"/>
                  </a:cubicBezTo>
                  <a:cubicBezTo>
                    <a:pt x="206" y="205"/>
                    <a:pt x="197" y="199"/>
                    <a:pt x="195" y="203"/>
                  </a:cubicBezTo>
                  <a:cubicBezTo>
                    <a:pt x="194" y="206"/>
                    <a:pt x="197" y="208"/>
                    <a:pt x="196" y="210"/>
                  </a:cubicBezTo>
                  <a:cubicBezTo>
                    <a:pt x="195" y="211"/>
                    <a:pt x="189" y="211"/>
                    <a:pt x="189" y="212"/>
                  </a:cubicBezTo>
                  <a:cubicBezTo>
                    <a:pt x="187" y="214"/>
                    <a:pt x="190" y="215"/>
                    <a:pt x="190" y="215"/>
                  </a:cubicBezTo>
                  <a:cubicBezTo>
                    <a:pt x="190" y="218"/>
                    <a:pt x="189" y="215"/>
                    <a:pt x="188" y="217"/>
                  </a:cubicBezTo>
                  <a:cubicBezTo>
                    <a:pt x="187" y="218"/>
                    <a:pt x="187" y="220"/>
                    <a:pt x="187" y="221"/>
                  </a:cubicBezTo>
                  <a:cubicBezTo>
                    <a:pt x="186" y="222"/>
                    <a:pt x="185" y="223"/>
                    <a:pt x="185" y="224"/>
                  </a:cubicBezTo>
                  <a:cubicBezTo>
                    <a:pt x="185" y="224"/>
                    <a:pt x="185" y="227"/>
                    <a:pt x="185" y="227"/>
                  </a:cubicBezTo>
                  <a:cubicBezTo>
                    <a:pt x="183" y="229"/>
                    <a:pt x="180" y="227"/>
                    <a:pt x="180" y="227"/>
                  </a:cubicBezTo>
                  <a:cubicBezTo>
                    <a:pt x="179" y="227"/>
                    <a:pt x="182" y="226"/>
                    <a:pt x="181" y="224"/>
                  </a:cubicBezTo>
                  <a:cubicBezTo>
                    <a:pt x="180" y="222"/>
                    <a:pt x="177" y="223"/>
                    <a:pt x="179" y="219"/>
                  </a:cubicBezTo>
                  <a:cubicBezTo>
                    <a:pt x="180" y="217"/>
                    <a:pt x="183" y="216"/>
                    <a:pt x="183" y="214"/>
                  </a:cubicBezTo>
                  <a:cubicBezTo>
                    <a:pt x="183" y="213"/>
                    <a:pt x="183" y="213"/>
                    <a:pt x="183" y="212"/>
                  </a:cubicBezTo>
                  <a:cubicBezTo>
                    <a:pt x="183" y="211"/>
                    <a:pt x="185" y="211"/>
                    <a:pt x="186" y="210"/>
                  </a:cubicBezTo>
                  <a:cubicBezTo>
                    <a:pt x="186" y="208"/>
                    <a:pt x="185" y="207"/>
                    <a:pt x="186" y="207"/>
                  </a:cubicBezTo>
                  <a:cubicBezTo>
                    <a:pt x="186" y="206"/>
                    <a:pt x="190" y="206"/>
                    <a:pt x="190" y="206"/>
                  </a:cubicBezTo>
                  <a:cubicBezTo>
                    <a:pt x="190" y="206"/>
                    <a:pt x="189" y="207"/>
                    <a:pt x="189" y="208"/>
                  </a:cubicBezTo>
                  <a:cubicBezTo>
                    <a:pt x="189" y="210"/>
                    <a:pt x="192" y="210"/>
                    <a:pt x="193" y="209"/>
                  </a:cubicBezTo>
                  <a:cubicBezTo>
                    <a:pt x="194" y="208"/>
                    <a:pt x="191" y="206"/>
                    <a:pt x="193" y="203"/>
                  </a:cubicBezTo>
                  <a:cubicBezTo>
                    <a:pt x="193" y="202"/>
                    <a:pt x="195" y="200"/>
                    <a:pt x="197" y="200"/>
                  </a:cubicBezTo>
                  <a:cubicBezTo>
                    <a:pt x="198" y="200"/>
                    <a:pt x="199" y="201"/>
                    <a:pt x="200" y="201"/>
                  </a:cubicBezTo>
                  <a:cubicBezTo>
                    <a:pt x="199" y="201"/>
                    <a:pt x="203" y="199"/>
                    <a:pt x="204" y="199"/>
                  </a:cubicBezTo>
                  <a:cubicBezTo>
                    <a:pt x="205" y="196"/>
                    <a:pt x="204" y="193"/>
                    <a:pt x="208" y="194"/>
                  </a:cubicBezTo>
                  <a:cubicBezTo>
                    <a:pt x="209" y="194"/>
                    <a:pt x="212" y="195"/>
                    <a:pt x="212" y="196"/>
                  </a:cubicBezTo>
                  <a:close/>
                  <a:moveTo>
                    <a:pt x="365" y="210"/>
                  </a:moveTo>
                  <a:cubicBezTo>
                    <a:pt x="365" y="211"/>
                    <a:pt x="364" y="210"/>
                    <a:pt x="363" y="213"/>
                  </a:cubicBezTo>
                  <a:cubicBezTo>
                    <a:pt x="362" y="214"/>
                    <a:pt x="363" y="216"/>
                    <a:pt x="362" y="216"/>
                  </a:cubicBezTo>
                  <a:cubicBezTo>
                    <a:pt x="362" y="216"/>
                    <a:pt x="360" y="213"/>
                    <a:pt x="360" y="214"/>
                  </a:cubicBezTo>
                  <a:cubicBezTo>
                    <a:pt x="360" y="213"/>
                    <a:pt x="362" y="207"/>
                    <a:pt x="356" y="209"/>
                  </a:cubicBezTo>
                  <a:cubicBezTo>
                    <a:pt x="356" y="209"/>
                    <a:pt x="355" y="211"/>
                    <a:pt x="354" y="211"/>
                  </a:cubicBezTo>
                  <a:cubicBezTo>
                    <a:pt x="353" y="211"/>
                    <a:pt x="351" y="209"/>
                    <a:pt x="354" y="209"/>
                  </a:cubicBezTo>
                  <a:cubicBezTo>
                    <a:pt x="355" y="209"/>
                    <a:pt x="357" y="206"/>
                    <a:pt x="359" y="207"/>
                  </a:cubicBezTo>
                  <a:cubicBezTo>
                    <a:pt x="360" y="207"/>
                    <a:pt x="360" y="209"/>
                    <a:pt x="361" y="210"/>
                  </a:cubicBezTo>
                  <a:cubicBezTo>
                    <a:pt x="362" y="210"/>
                    <a:pt x="364" y="207"/>
                    <a:pt x="365" y="210"/>
                  </a:cubicBezTo>
                  <a:close/>
                  <a:moveTo>
                    <a:pt x="275" y="349"/>
                  </a:moveTo>
                  <a:cubicBezTo>
                    <a:pt x="275" y="348"/>
                    <a:pt x="274" y="351"/>
                    <a:pt x="272" y="349"/>
                  </a:cubicBezTo>
                  <a:cubicBezTo>
                    <a:pt x="271" y="349"/>
                    <a:pt x="271" y="346"/>
                    <a:pt x="271" y="346"/>
                  </a:cubicBezTo>
                  <a:cubicBezTo>
                    <a:pt x="270" y="345"/>
                    <a:pt x="268" y="346"/>
                    <a:pt x="266" y="345"/>
                  </a:cubicBezTo>
                  <a:cubicBezTo>
                    <a:pt x="266" y="345"/>
                    <a:pt x="266" y="343"/>
                    <a:pt x="266" y="343"/>
                  </a:cubicBezTo>
                  <a:cubicBezTo>
                    <a:pt x="266" y="342"/>
                    <a:pt x="265" y="342"/>
                    <a:pt x="264" y="342"/>
                  </a:cubicBezTo>
                  <a:cubicBezTo>
                    <a:pt x="268" y="343"/>
                    <a:pt x="262" y="342"/>
                    <a:pt x="262" y="341"/>
                  </a:cubicBezTo>
                  <a:cubicBezTo>
                    <a:pt x="263" y="341"/>
                    <a:pt x="270" y="340"/>
                    <a:pt x="265" y="341"/>
                  </a:cubicBezTo>
                  <a:cubicBezTo>
                    <a:pt x="267" y="341"/>
                    <a:pt x="269" y="338"/>
                    <a:pt x="270" y="337"/>
                  </a:cubicBezTo>
                  <a:cubicBezTo>
                    <a:pt x="272" y="337"/>
                    <a:pt x="274" y="338"/>
                    <a:pt x="274" y="341"/>
                  </a:cubicBezTo>
                  <a:cubicBezTo>
                    <a:pt x="274" y="340"/>
                    <a:pt x="271" y="340"/>
                    <a:pt x="271" y="341"/>
                  </a:cubicBezTo>
                  <a:cubicBezTo>
                    <a:pt x="270" y="343"/>
                    <a:pt x="273" y="343"/>
                    <a:pt x="274" y="345"/>
                  </a:cubicBezTo>
                  <a:cubicBezTo>
                    <a:pt x="274" y="346"/>
                    <a:pt x="275" y="349"/>
                    <a:pt x="275" y="349"/>
                  </a:cubicBezTo>
                  <a:close/>
                  <a:moveTo>
                    <a:pt x="294" y="386"/>
                  </a:moveTo>
                  <a:cubicBezTo>
                    <a:pt x="294" y="386"/>
                    <a:pt x="295" y="386"/>
                    <a:pt x="295" y="386"/>
                  </a:cubicBezTo>
                  <a:cubicBezTo>
                    <a:pt x="292" y="386"/>
                    <a:pt x="289" y="394"/>
                    <a:pt x="287" y="389"/>
                  </a:cubicBezTo>
                  <a:cubicBezTo>
                    <a:pt x="286" y="386"/>
                    <a:pt x="283" y="383"/>
                    <a:pt x="280" y="386"/>
                  </a:cubicBezTo>
                  <a:cubicBezTo>
                    <a:pt x="281" y="385"/>
                    <a:pt x="278" y="387"/>
                    <a:pt x="278" y="387"/>
                  </a:cubicBezTo>
                  <a:cubicBezTo>
                    <a:pt x="278" y="389"/>
                    <a:pt x="283" y="388"/>
                    <a:pt x="283" y="389"/>
                  </a:cubicBezTo>
                  <a:cubicBezTo>
                    <a:pt x="284" y="390"/>
                    <a:pt x="277" y="391"/>
                    <a:pt x="277" y="387"/>
                  </a:cubicBezTo>
                  <a:cubicBezTo>
                    <a:pt x="277" y="385"/>
                    <a:pt x="279" y="385"/>
                    <a:pt x="278" y="383"/>
                  </a:cubicBezTo>
                  <a:cubicBezTo>
                    <a:pt x="275" y="382"/>
                    <a:pt x="278" y="380"/>
                    <a:pt x="278" y="378"/>
                  </a:cubicBezTo>
                  <a:cubicBezTo>
                    <a:pt x="278" y="376"/>
                    <a:pt x="272" y="373"/>
                    <a:pt x="275" y="371"/>
                  </a:cubicBezTo>
                  <a:cubicBezTo>
                    <a:pt x="275" y="370"/>
                    <a:pt x="276" y="372"/>
                    <a:pt x="277" y="371"/>
                  </a:cubicBezTo>
                  <a:cubicBezTo>
                    <a:pt x="278" y="370"/>
                    <a:pt x="277" y="369"/>
                    <a:pt x="277" y="369"/>
                  </a:cubicBezTo>
                  <a:cubicBezTo>
                    <a:pt x="281" y="370"/>
                    <a:pt x="277" y="371"/>
                    <a:pt x="279" y="373"/>
                  </a:cubicBezTo>
                  <a:cubicBezTo>
                    <a:pt x="279" y="373"/>
                    <a:pt x="283" y="374"/>
                    <a:pt x="283" y="374"/>
                  </a:cubicBezTo>
                  <a:cubicBezTo>
                    <a:pt x="283" y="375"/>
                    <a:pt x="282" y="375"/>
                    <a:pt x="282" y="377"/>
                  </a:cubicBezTo>
                  <a:cubicBezTo>
                    <a:pt x="282" y="377"/>
                    <a:pt x="285" y="380"/>
                    <a:pt x="285" y="381"/>
                  </a:cubicBezTo>
                  <a:cubicBezTo>
                    <a:pt x="285" y="380"/>
                    <a:pt x="291" y="379"/>
                    <a:pt x="292" y="380"/>
                  </a:cubicBezTo>
                  <a:cubicBezTo>
                    <a:pt x="294" y="381"/>
                    <a:pt x="289" y="380"/>
                    <a:pt x="289" y="381"/>
                  </a:cubicBezTo>
                  <a:cubicBezTo>
                    <a:pt x="285" y="383"/>
                    <a:pt x="289" y="385"/>
                    <a:pt x="291" y="386"/>
                  </a:cubicBezTo>
                  <a:cubicBezTo>
                    <a:pt x="292" y="386"/>
                    <a:pt x="294" y="385"/>
                    <a:pt x="294" y="386"/>
                  </a:cubicBezTo>
                  <a:close/>
                  <a:moveTo>
                    <a:pt x="213" y="26"/>
                  </a:moveTo>
                  <a:cubicBezTo>
                    <a:pt x="213" y="27"/>
                    <a:pt x="215" y="27"/>
                    <a:pt x="215" y="27"/>
                  </a:cubicBezTo>
                  <a:cubicBezTo>
                    <a:pt x="217" y="23"/>
                    <a:pt x="209" y="26"/>
                    <a:pt x="211" y="23"/>
                  </a:cubicBezTo>
                  <a:cubicBezTo>
                    <a:pt x="211" y="22"/>
                    <a:pt x="214" y="25"/>
                    <a:pt x="213" y="22"/>
                  </a:cubicBezTo>
                  <a:cubicBezTo>
                    <a:pt x="213" y="22"/>
                    <a:pt x="212" y="20"/>
                    <a:pt x="212" y="20"/>
                  </a:cubicBezTo>
                  <a:cubicBezTo>
                    <a:pt x="213" y="20"/>
                    <a:pt x="216" y="23"/>
                    <a:pt x="218" y="23"/>
                  </a:cubicBezTo>
                  <a:cubicBezTo>
                    <a:pt x="218" y="23"/>
                    <a:pt x="219" y="23"/>
                    <a:pt x="219" y="23"/>
                  </a:cubicBezTo>
                  <a:cubicBezTo>
                    <a:pt x="220" y="24"/>
                    <a:pt x="219" y="28"/>
                    <a:pt x="217" y="28"/>
                  </a:cubicBezTo>
                  <a:cubicBezTo>
                    <a:pt x="216" y="27"/>
                    <a:pt x="214" y="29"/>
                    <a:pt x="214" y="30"/>
                  </a:cubicBezTo>
                  <a:cubicBezTo>
                    <a:pt x="213" y="29"/>
                    <a:pt x="213" y="26"/>
                    <a:pt x="213" y="26"/>
                  </a:cubicBezTo>
                  <a:close/>
                  <a:moveTo>
                    <a:pt x="211" y="410"/>
                  </a:moveTo>
                  <a:cubicBezTo>
                    <a:pt x="208" y="406"/>
                    <a:pt x="215" y="411"/>
                    <a:pt x="211" y="410"/>
                  </a:cubicBezTo>
                  <a:cubicBezTo>
                    <a:pt x="210" y="410"/>
                    <a:pt x="211" y="410"/>
                    <a:pt x="211" y="410"/>
                  </a:cubicBezTo>
                  <a:close/>
                  <a:moveTo>
                    <a:pt x="274" y="67"/>
                  </a:moveTo>
                  <a:cubicBezTo>
                    <a:pt x="274" y="69"/>
                    <a:pt x="270" y="62"/>
                    <a:pt x="273" y="66"/>
                  </a:cubicBezTo>
                  <a:cubicBezTo>
                    <a:pt x="274" y="66"/>
                    <a:pt x="274" y="67"/>
                    <a:pt x="274" y="67"/>
                  </a:cubicBezTo>
                  <a:close/>
                  <a:moveTo>
                    <a:pt x="259" y="391"/>
                  </a:moveTo>
                  <a:cubicBezTo>
                    <a:pt x="260" y="391"/>
                    <a:pt x="260" y="389"/>
                    <a:pt x="261" y="390"/>
                  </a:cubicBezTo>
                  <a:cubicBezTo>
                    <a:pt x="261" y="390"/>
                    <a:pt x="258" y="394"/>
                    <a:pt x="257" y="394"/>
                  </a:cubicBezTo>
                  <a:cubicBezTo>
                    <a:pt x="257" y="395"/>
                    <a:pt x="256" y="393"/>
                    <a:pt x="256" y="393"/>
                  </a:cubicBezTo>
                  <a:cubicBezTo>
                    <a:pt x="256" y="391"/>
                    <a:pt x="256" y="393"/>
                    <a:pt x="259" y="391"/>
                  </a:cubicBezTo>
                  <a:close/>
                  <a:moveTo>
                    <a:pt x="269" y="319"/>
                  </a:moveTo>
                  <a:cubicBezTo>
                    <a:pt x="270" y="320"/>
                    <a:pt x="272" y="318"/>
                    <a:pt x="270" y="321"/>
                  </a:cubicBezTo>
                  <a:cubicBezTo>
                    <a:pt x="270" y="321"/>
                    <a:pt x="266" y="315"/>
                    <a:pt x="269" y="319"/>
                  </a:cubicBezTo>
                  <a:close/>
                  <a:moveTo>
                    <a:pt x="278" y="302"/>
                  </a:moveTo>
                  <a:cubicBezTo>
                    <a:pt x="278" y="302"/>
                    <a:pt x="282" y="303"/>
                    <a:pt x="283" y="304"/>
                  </a:cubicBezTo>
                  <a:cubicBezTo>
                    <a:pt x="283" y="304"/>
                    <a:pt x="279" y="305"/>
                    <a:pt x="280" y="306"/>
                  </a:cubicBezTo>
                  <a:cubicBezTo>
                    <a:pt x="279" y="305"/>
                    <a:pt x="280" y="302"/>
                    <a:pt x="278" y="302"/>
                  </a:cubicBezTo>
                  <a:cubicBezTo>
                    <a:pt x="276" y="302"/>
                    <a:pt x="275" y="306"/>
                    <a:pt x="272" y="306"/>
                  </a:cubicBezTo>
                  <a:cubicBezTo>
                    <a:pt x="268" y="307"/>
                    <a:pt x="267" y="301"/>
                    <a:pt x="265" y="301"/>
                  </a:cubicBezTo>
                  <a:cubicBezTo>
                    <a:pt x="263" y="301"/>
                    <a:pt x="264" y="303"/>
                    <a:pt x="265" y="305"/>
                  </a:cubicBezTo>
                  <a:cubicBezTo>
                    <a:pt x="265" y="304"/>
                    <a:pt x="265" y="309"/>
                    <a:pt x="266" y="307"/>
                  </a:cubicBezTo>
                  <a:cubicBezTo>
                    <a:pt x="265" y="307"/>
                    <a:pt x="263" y="308"/>
                    <a:pt x="262" y="307"/>
                  </a:cubicBezTo>
                  <a:cubicBezTo>
                    <a:pt x="261" y="305"/>
                    <a:pt x="265" y="303"/>
                    <a:pt x="262" y="300"/>
                  </a:cubicBezTo>
                  <a:cubicBezTo>
                    <a:pt x="262" y="300"/>
                    <a:pt x="257" y="301"/>
                    <a:pt x="258" y="299"/>
                  </a:cubicBezTo>
                  <a:cubicBezTo>
                    <a:pt x="259" y="298"/>
                    <a:pt x="259" y="300"/>
                    <a:pt x="261" y="300"/>
                  </a:cubicBezTo>
                  <a:cubicBezTo>
                    <a:pt x="264" y="300"/>
                    <a:pt x="263" y="297"/>
                    <a:pt x="264" y="297"/>
                  </a:cubicBezTo>
                  <a:cubicBezTo>
                    <a:pt x="264" y="297"/>
                    <a:pt x="267" y="302"/>
                    <a:pt x="267" y="302"/>
                  </a:cubicBezTo>
                  <a:cubicBezTo>
                    <a:pt x="269" y="303"/>
                    <a:pt x="272" y="300"/>
                    <a:pt x="272" y="300"/>
                  </a:cubicBezTo>
                  <a:cubicBezTo>
                    <a:pt x="273" y="297"/>
                    <a:pt x="269" y="298"/>
                    <a:pt x="271" y="297"/>
                  </a:cubicBezTo>
                  <a:cubicBezTo>
                    <a:pt x="274" y="295"/>
                    <a:pt x="274" y="298"/>
                    <a:pt x="274" y="299"/>
                  </a:cubicBezTo>
                  <a:cubicBezTo>
                    <a:pt x="275" y="300"/>
                    <a:pt x="277" y="302"/>
                    <a:pt x="278" y="302"/>
                  </a:cubicBezTo>
                  <a:close/>
                  <a:moveTo>
                    <a:pt x="269" y="120"/>
                  </a:moveTo>
                  <a:cubicBezTo>
                    <a:pt x="268" y="120"/>
                    <a:pt x="268" y="123"/>
                    <a:pt x="269" y="124"/>
                  </a:cubicBezTo>
                  <a:cubicBezTo>
                    <a:pt x="270" y="125"/>
                    <a:pt x="270" y="124"/>
                    <a:pt x="268" y="124"/>
                  </a:cubicBezTo>
                  <a:cubicBezTo>
                    <a:pt x="270" y="124"/>
                    <a:pt x="266" y="124"/>
                    <a:pt x="265" y="124"/>
                  </a:cubicBezTo>
                  <a:cubicBezTo>
                    <a:pt x="263" y="123"/>
                    <a:pt x="262" y="120"/>
                    <a:pt x="261" y="119"/>
                  </a:cubicBezTo>
                  <a:cubicBezTo>
                    <a:pt x="259" y="119"/>
                    <a:pt x="258" y="122"/>
                    <a:pt x="256" y="120"/>
                  </a:cubicBezTo>
                  <a:cubicBezTo>
                    <a:pt x="256" y="120"/>
                    <a:pt x="254" y="116"/>
                    <a:pt x="252" y="116"/>
                  </a:cubicBezTo>
                  <a:cubicBezTo>
                    <a:pt x="250" y="115"/>
                    <a:pt x="251" y="117"/>
                    <a:pt x="250" y="115"/>
                  </a:cubicBezTo>
                  <a:cubicBezTo>
                    <a:pt x="250" y="113"/>
                    <a:pt x="247" y="112"/>
                    <a:pt x="246" y="114"/>
                  </a:cubicBezTo>
                  <a:cubicBezTo>
                    <a:pt x="244" y="116"/>
                    <a:pt x="250" y="121"/>
                    <a:pt x="248" y="125"/>
                  </a:cubicBezTo>
                  <a:cubicBezTo>
                    <a:pt x="248" y="125"/>
                    <a:pt x="246" y="124"/>
                    <a:pt x="245" y="126"/>
                  </a:cubicBezTo>
                  <a:cubicBezTo>
                    <a:pt x="242" y="128"/>
                    <a:pt x="246" y="128"/>
                    <a:pt x="243" y="130"/>
                  </a:cubicBezTo>
                  <a:cubicBezTo>
                    <a:pt x="242" y="130"/>
                    <a:pt x="241" y="129"/>
                    <a:pt x="240" y="129"/>
                  </a:cubicBezTo>
                  <a:cubicBezTo>
                    <a:pt x="237" y="130"/>
                    <a:pt x="235" y="132"/>
                    <a:pt x="231" y="130"/>
                  </a:cubicBezTo>
                  <a:cubicBezTo>
                    <a:pt x="229" y="129"/>
                    <a:pt x="228" y="126"/>
                    <a:pt x="227" y="125"/>
                  </a:cubicBezTo>
                  <a:cubicBezTo>
                    <a:pt x="226" y="125"/>
                    <a:pt x="225" y="126"/>
                    <a:pt x="224" y="126"/>
                  </a:cubicBezTo>
                  <a:cubicBezTo>
                    <a:pt x="221" y="126"/>
                    <a:pt x="219" y="123"/>
                    <a:pt x="219" y="121"/>
                  </a:cubicBezTo>
                  <a:cubicBezTo>
                    <a:pt x="220" y="121"/>
                    <a:pt x="224" y="120"/>
                    <a:pt x="225" y="120"/>
                  </a:cubicBezTo>
                  <a:cubicBezTo>
                    <a:pt x="226" y="119"/>
                    <a:pt x="225" y="118"/>
                    <a:pt x="226" y="118"/>
                  </a:cubicBezTo>
                  <a:cubicBezTo>
                    <a:pt x="228" y="116"/>
                    <a:pt x="228" y="119"/>
                    <a:pt x="229" y="117"/>
                  </a:cubicBezTo>
                  <a:cubicBezTo>
                    <a:pt x="228" y="119"/>
                    <a:pt x="228" y="114"/>
                    <a:pt x="228" y="114"/>
                  </a:cubicBezTo>
                  <a:cubicBezTo>
                    <a:pt x="230" y="113"/>
                    <a:pt x="229" y="116"/>
                    <a:pt x="232" y="118"/>
                  </a:cubicBezTo>
                  <a:cubicBezTo>
                    <a:pt x="233" y="118"/>
                    <a:pt x="235" y="117"/>
                    <a:pt x="235" y="117"/>
                  </a:cubicBezTo>
                  <a:cubicBezTo>
                    <a:pt x="235" y="117"/>
                    <a:pt x="238" y="120"/>
                    <a:pt x="238" y="120"/>
                  </a:cubicBezTo>
                  <a:cubicBezTo>
                    <a:pt x="238" y="123"/>
                    <a:pt x="234" y="127"/>
                    <a:pt x="238" y="127"/>
                  </a:cubicBezTo>
                  <a:cubicBezTo>
                    <a:pt x="240" y="127"/>
                    <a:pt x="237" y="126"/>
                    <a:pt x="239" y="124"/>
                  </a:cubicBezTo>
                  <a:cubicBezTo>
                    <a:pt x="240" y="123"/>
                    <a:pt x="240" y="126"/>
                    <a:pt x="242" y="124"/>
                  </a:cubicBezTo>
                  <a:cubicBezTo>
                    <a:pt x="243" y="122"/>
                    <a:pt x="242" y="119"/>
                    <a:pt x="241" y="117"/>
                  </a:cubicBezTo>
                  <a:cubicBezTo>
                    <a:pt x="241" y="117"/>
                    <a:pt x="242" y="115"/>
                    <a:pt x="241" y="115"/>
                  </a:cubicBezTo>
                  <a:cubicBezTo>
                    <a:pt x="242" y="115"/>
                    <a:pt x="237" y="116"/>
                    <a:pt x="237" y="115"/>
                  </a:cubicBezTo>
                  <a:cubicBezTo>
                    <a:pt x="236" y="114"/>
                    <a:pt x="241" y="111"/>
                    <a:pt x="243" y="111"/>
                  </a:cubicBezTo>
                  <a:cubicBezTo>
                    <a:pt x="244" y="111"/>
                    <a:pt x="246" y="113"/>
                    <a:pt x="247" y="111"/>
                  </a:cubicBezTo>
                  <a:cubicBezTo>
                    <a:pt x="251" y="107"/>
                    <a:pt x="238" y="110"/>
                    <a:pt x="244" y="108"/>
                  </a:cubicBezTo>
                  <a:cubicBezTo>
                    <a:pt x="245" y="107"/>
                    <a:pt x="248" y="105"/>
                    <a:pt x="247" y="102"/>
                  </a:cubicBezTo>
                  <a:cubicBezTo>
                    <a:pt x="246" y="100"/>
                    <a:pt x="244" y="101"/>
                    <a:pt x="241" y="98"/>
                  </a:cubicBezTo>
                  <a:cubicBezTo>
                    <a:pt x="239" y="96"/>
                    <a:pt x="238" y="92"/>
                    <a:pt x="236" y="90"/>
                  </a:cubicBezTo>
                  <a:cubicBezTo>
                    <a:pt x="236" y="89"/>
                    <a:pt x="230" y="88"/>
                    <a:pt x="229" y="90"/>
                  </a:cubicBezTo>
                  <a:cubicBezTo>
                    <a:pt x="228" y="92"/>
                    <a:pt x="231" y="93"/>
                    <a:pt x="230" y="95"/>
                  </a:cubicBezTo>
                  <a:cubicBezTo>
                    <a:pt x="226" y="101"/>
                    <a:pt x="235" y="94"/>
                    <a:pt x="235" y="95"/>
                  </a:cubicBezTo>
                  <a:cubicBezTo>
                    <a:pt x="237" y="96"/>
                    <a:pt x="234" y="99"/>
                    <a:pt x="234" y="99"/>
                  </a:cubicBezTo>
                  <a:cubicBezTo>
                    <a:pt x="234" y="100"/>
                    <a:pt x="242" y="101"/>
                    <a:pt x="241" y="103"/>
                  </a:cubicBezTo>
                  <a:cubicBezTo>
                    <a:pt x="241" y="106"/>
                    <a:pt x="229" y="106"/>
                    <a:pt x="228" y="102"/>
                  </a:cubicBezTo>
                  <a:cubicBezTo>
                    <a:pt x="228" y="103"/>
                    <a:pt x="228" y="100"/>
                    <a:pt x="229" y="100"/>
                  </a:cubicBezTo>
                  <a:cubicBezTo>
                    <a:pt x="228" y="100"/>
                    <a:pt x="227" y="100"/>
                    <a:pt x="225" y="101"/>
                  </a:cubicBezTo>
                  <a:cubicBezTo>
                    <a:pt x="225" y="101"/>
                    <a:pt x="222" y="106"/>
                    <a:pt x="221" y="103"/>
                  </a:cubicBezTo>
                  <a:cubicBezTo>
                    <a:pt x="220" y="102"/>
                    <a:pt x="222" y="102"/>
                    <a:pt x="222" y="101"/>
                  </a:cubicBezTo>
                  <a:cubicBezTo>
                    <a:pt x="223" y="100"/>
                    <a:pt x="222" y="98"/>
                    <a:pt x="222" y="98"/>
                  </a:cubicBezTo>
                  <a:cubicBezTo>
                    <a:pt x="222" y="97"/>
                    <a:pt x="226" y="94"/>
                    <a:pt x="226" y="94"/>
                  </a:cubicBezTo>
                  <a:cubicBezTo>
                    <a:pt x="226" y="91"/>
                    <a:pt x="222" y="93"/>
                    <a:pt x="222" y="94"/>
                  </a:cubicBezTo>
                  <a:cubicBezTo>
                    <a:pt x="223" y="92"/>
                    <a:pt x="222" y="96"/>
                    <a:pt x="222" y="96"/>
                  </a:cubicBezTo>
                  <a:cubicBezTo>
                    <a:pt x="221" y="97"/>
                    <a:pt x="220" y="94"/>
                    <a:pt x="219" y="94"/>
                  </a:cubicBezTo>
                  <a:cubicBezTo>
                    <a:pt x="217" y="94"/>
                    <a:pt x="215" y="98"/>
                    <a:pt x="214" y="98"/>
                  </a:cubicBezTo>
                  <a:cubicBezTo>
                    <a:pt x="211" y="98"/>
                    <a:pt x="214" y="96"/>
                    <a:pt x="211" y="96"/>
                  </a:cubicBezTo>
                  <a:cubicBezTo>
                    <a:pt x="210" y="95"/>
                    <a:pt x="208" y="97"/>
                    <a:pt x="208" y="96"/>
                  </a:cubicBezTo>
                  <a:cubicBezTo>
                    <a:pt x="207" y="95"/>
                    <a:pt x="209" y="88"/>
                    <a:pt x="209" y="88"/>
                  </a:cubicBezTo>
                  <a:cubicBezTo>
                    <a:pt x="209" y="88"/>
                    <a:pt x="211" y="93"/>
                    <a:pt x="212" y="94"/>
                  </a:cubicBezTo>
                  <a:cubicBezTo>
                    <a:pt x="214" y="95"/>
                    <a:pt x="212" y="92"/>
                    <a:pt x="215" y="92"/>
                  </a:cubicBezTo>
                  <a:cubicBezTo>
                    <a:pt x="216" y="93"/>
                    <a:pt x="216" y="94"/>
                    <a:pt x="217" y="94"/>
                  </a:cubicBezTo>
                  <a:cubicBezTo>
                    <a:pt x="218" y="94"/>
                    <a:pt x="217" y="91"/>
                    <a:pt x="217" y="92"/>
                  </a:cubicBezTo>
                  <a:cubicBezTo>
                    <a:pt x="218" y="91"/>
                    <a:pt x="223" y="91"/>
                    <a:pt x="222" y="87"/>
                  </a:cubicBezTo>
                  <a:cubicBezTo>
                    <a:pt x="222" y="88"/>
                    <a:pt x="218" y="85"/>
                    <a:pt x="217" y="85"/>
                  </a:cubicBezTo>
                  <a:cubicBezTo>
                    <a:pt x="214" y="84"/>
                    <a:pt x="211" y="86"/>
                    <a:pt x="208" y="83"/>
                  </a:cubicBezTo>
                  <a:cubicBezTo>
                    <a:pt x="208" y="82"/>
                    <a:pt x="208" y="81"/>
                    <a:pt x="207" y="80"/>
                  </a:cubicBezTo>
                  <a:cubicBezTo>
                    <a:pt x="208" y="81"/>
                    <a:pt x="205" y="79"/>
                    <a:pt x="205" y="78"/>
                  </a:cubicBezTo>
                  <a:cubicBezTo>
                    <a:pt x="204" y="76"/>
                    <a:pt x="210" y="73"/>
                    <a:pt x="213" y="74"/>
                  </a:cubicBezTo>
                  <a:cubicBezTo>
                    <a:pt x="215" y="75"/>
                    <a:pt x="214" y="78"/>
                    <a:pt x="216" y="80"/>
                  </a:cubicBezTo>
                  <a:cubicBezTo>
                    <a:pt x="216" y="80"/>
                    <a:pt x="217" y="79"/>
                    <a:pt x="217" y="80"/>
                  </a:cubicBezTo>
                  <a:cubicBezTo>
                    <a:pt x="218" y="80"/>
                    <a:pt x="218" y="82"/>
                    <a:pt x="219" y="83"/>
                  </a:cubicBezTo>
                  <a:cubicBezTo>
                    <a:pt x="221" y="84"/>
                    <a:pt x="224" y="86"/>
                    <a:pt x="227" y="86"/>
                  </a:cubicBezTo>
                  <a:cubicBezTo>
                    <a:pt x="228" y="86"/>
                    <a:pt x="231" y="84"/>
                    <a:pt x="231" y="83"/>
                  </a:cubicBezTo>
                  <a:cubicBezTo>
                    <a:pt x="231" y="82"/>
                    <a:pt x="230" y="82"/>
                    <a:pt x="229" y="81"/>
                  </a:cubicBezTo>
                  <a:cubicBezTo>
                    <a:pt x="229" y="80"/>
                    <a:pt x="230" y="80"/>
                    <a:pt x="229" y="79"/>
                  </a:cubicBezTo>
                  <a:cubicBezTo>
                    <a:pt x="229" y="78"/>
                    <a:pt x="227" y="78"/>
                    <a:pt x="227" y="77"/>
                  </a:cubicBezTo>
                  <a:cubicBezTo>
                    <a:pt x="226" y="76"/>
                    <a:pt x="227" y="71"/>
                    <a:pt x="227" y="71"/>
                  </a:cubicBezTo>
                  <a:cubicBezTo>
                    <a:pt x="227" y="70"/>
                    <a:pt x="228" y="71"/>
                    <a:pt x="229" y="71"/>
                  </a:cubicBezTo>
                  <a:cubicBezTo>
                    <a:pt x="229" y="69"/>
                    <a:pt x="229" y="65"/>
                    <a:pt x="231" y="67"/>
                  </a:cubicBezTo>
                  <a:cubicBezTo>
                    <a:pt x="231" y="67"/>
                    <a:pt x="232" y="74"/>
                    <a:pt x="232" y="75"/>
                  </a:cubicBezTo>
                  <a:cubicBezTo>
                    <a:pt x="231" y="78"/>
                    <a:pt x="228" y="77"/>
                    <a:pt x="231" y="78"/>
                  </a:cubicBezTo>
                  <a:cubicBezTo>
                    <a:pt x="233" y="79"/>
                    <a:pt x="236" y="80"/>
                    <a:pt x="236" y="80"/>
                  </a:cubicBezTo>
                  <a:cubicBezTo>
                    <a:pt x="237" y="81"/>
                    <a:pt x="235" y="83"/>
                    <a:pt x="236" y="84"/>
                  </a:cubicBezTo>
                  <a:cubicBezTo>
                    <a:pt x="238" y="86"/>
                    <a:pt x="243" y="81"/>
                    <a:pt x="244" y="82"/>
                  </a:cubicBezTo>
                  <a:cubicBezTo>
                    <a:pt x="244" y="82"/>
                    <a:pt x="245" y="85"/>
                    <a:pt x="246" y="86"/>
                  </a:cubicBezTo>
                  <a:cubicBezTo>
                    <a:pt x="247" y="87"/>
                    <a:pt x="250" y="89"/>
                    <a:pt x="251" y="88"/>
                  </a:cubicBezTo>
                  <a:cubicBezTo>
                    <a:pt x="251" y="88"/>
                    <a:pt x="248" y="83"/>
                    <a:pt x="251" y="82"/>
                  </a:cubicBezTo>
                  <a:cubicBezTo>
                    <a:pt x="253" y="81"/>
                    <a:pt x="259" y="88"/>
                    <a:pt x="257" y="82"/>
                  </a:cubicBezTo>
                  <a:cubicBezTo>
                    <a:pt x="255" y="78"/>
                    <a:pt x="260" y="81"/>
                    <a:pt x="259" y="78"/>
                  </a:cubicBezTo>
                  <a:cubicBezTo>
                    <a:pt x="259" y="75"/>
                    <a:pt x="259" y="77"/>
                    <a:pt x="257" y="78"/>
                  </a:cubicBezTo>
                  <a:cubicBezTo>
                    <a:pt x="255" y="78"/>
                    <a:pt x="250" y="75"/>
                    <a:pt x="248" y="78"/>
                  </a:cubicBezTo>
                  <a:cubicBezTo>
                    <a:pt x="248" y="78"/>
                    <a:pt x="248" y="80"/>
                    <a:pt x="249" y="80"/>
                  </a:cubicBezTo>
                  <a:cubicBezTo>
                    <a:pt x="248" y="80"/>
                    <a:pt x="245" y="78"/>
                    <a:pt x="246" y="76"/>
                  </a:cubicBezTo>
                  <a:cubicBezTo>
                    <a:pt x="246" y="76"/>
                    <a:pt x="248" y="77"/>
                    <a:pt x="249" y="76"/>
                  </a:cubicBezTo>
                  <a:cubicBezTo>
                    <a:pt x="249" y="75"/>
                    <a:pt x="247" y="70"/>
                    <a:pt x="246" y="71"/>
                  </a:cubicBezTo>
                  <a:cubicBezTo>
                    <a:pt x="246" y="71"/>
                    <a:pt x="248" y="71"/>
                    <a:pt x="248" y="70"/>
                  </a:cubicBezTo>
                  <a:cubicBezTo>
                    <a:pt x="246" y="68"/>
                    <a:pt x="240" y="70"/>
                    <a:pt x="242" y="65"/>
                  </a:cubicBezTo>
                  <a:cubicBezTo>
                    <a:pt x="243" y="63"/>
                    <a:pt x="247" y="62"/>
                    <a:pt x="247" y="61"/>
                  </a:cubicBezTo>
                  <a:cubicBezTo>
                    <a:pt x="247" y="58"/>
                    <a:pt x="243" y="58"/>
                    <a:pt x="243" y="56"/>
                  </a:cubicBezTo>
                  <a:cubicBezTo>
                    <a:pt x="243" y="55"/>
                    <a:pt x="245" y="53"/>
                    <a:pt x="245" y="54"/>
                  </a:cubicBezTo>
                  <a:cubicBezTo>
                    <a:pt x="245" y="54"/>
                    <a:pt x="245" y="48"/>
                    <a:pt x="245" y="48"/>
                  </a:cubicBezTo>
                  <a:cubicBezTo>
                    <a:pt x="245" y="45"/>
                    <a:pt x="241" y="44"/>
                    <a:pt x="240" y="42"/>
                  </a:cubicBezTo>
                  <a:cubicBezTo>
                    <a:pt x="240" y="41"/>
                    <a:pt x="241" y="39"/>
                    <a:pt x="241" y="37"/>
                  </a:cubicBezTo>
                  <a:cubicBezTo>
                    <a:pt x="241" y="33"/>
                    <a:pt x="239" y="32"/>
                    <a:pt x="239" y="31"/>
                  </a:cubicBezTo>
                  <a:cubicBezTo>
                    <a:pt x="239" y="27"/>
                    <a:pt x="242" y="28"/>
                    <a:pt x="241" y="27"/>
                  </a:cubicBezTo>
                  <a:cubicBezTo>
                    <a:pt x="243" y="28"/>
                    <a:pt x="243" y="35"/>
                    <a:pt x="245" y="35"/>
                  </a:cubicBezTo>
                  <a:cubicBezTo>
                    <a:pt x="247" y="36"/>
                    <a:pt x="245" y="34"/>
                    <a:pt x="246" y="34"/>
                  </a:cubicBezTo>
                  <a:cubicBezTo>
                    <a:pt x="246" y="33"/>
                    <a:pt x="249" y="33"/>
                    <a:pt x="249" y="33"/>
                  </a:cubicBezTo>
                  <a:cubicBezTo>
                    <a:pt x="248" y="35"/>
                    <a:pt x="250" y="31"/>
                    <a:pt x="250" y="30"/>
                  </a:cubicBezTo>
                  <a:cubicBezTo>
                    <a:pt x="250" y="29"/>
                    <a:pt x="248" y="24"/>
                    <a:pt x="247" y="27"/>
                  </a:cubicBezTo>
                  <a:cubicBezTo>
                    <a:pt x="246" y="29"/>
                    <a:pt x="247" y="30"/>
                    <a:pt x="246" y="30"/>
                  </a:cubicBezTo>
                  <a:cubicBezTo>
                    <a:pt x="245" y="31"/>
                    <a:pt x="242" y="26"/>
                    <a:pt x="243" y="24"/>
                  </a:cubicBezTo>
                  <a:cubicBezTo>
                    <a:pt x="243" y="23"/>
                    <a:pt x="245" y="25"/>
                    <a:pt x="246" y="23"/>
                  </a:cubicBezTo>
                  <a:cubicBezTo>
                    <a:pt x="246" y="24"/>
                    <a:pt x="245" y="21"/>
                    <a:pt x="245" y="21"/>
                  </a:cubicBezTo>
                  <a:cubicBezTo>
                    <a:pt x="248" y="20"/>
                    <a:pt x="246" y="23"/>
                    <a:pt x="248" y="24"/>
                  </a:cubicBezTo>
                  <a:cubicBezTo>
                    <a:pt x="252" y="26"/>
                    <a:pt x="252" y="21"/>
                    <a:pt x="255" y="21"/>
                  </a:cubicBezTo>
                  <a:cubicBezTo>
                    <a:pt x="261" y="21"/>
                    <a:pt x="253" y="21"/>
                    <a:pt x="255" y="23"/>
                  </a:cubicBezTo>
                  <a:cubicBezTo>
                    <a:pt x="255" y="24"/>
                    <a:pt x="256" y="22"/>
                    <a:pt x="257" y="23"/>
                  </a:cubicBezTo>
                  <a:cubicBezTo>
                    <a:pt x="257" y="23"/>
                    <a:pt x="260" y="26"/>
                    <a:pt x="261" y="25"/>
                  </a:cubicBezTo>
                  <a:cubicBezTo>
                    <a:pt x="264" y="25"/>
                    <a:pt x="264" y="20"/>
                    <a:pt x="267" y="24"/>
                  </a:cubicBezTo>
                  <a:cubicBezTo>
                    <a:pt x="269" y="27"/>
                    <a:pt x="266" y="21"/>
                    <a:pt x="267" y="20"/>
                  </a:cubicBezTo>
                  <a:cubicBezTo>
                    <a:pt x="269" y="19"/>
                    <a:pt x="268" y="22"/>
                    <a:pt x="270" y="22"/>
                  </a:cubicBezTo>
                  <a:cubicBezTo>
                    <a:pt x="271" y="21"/>
                    <a:pt x="270" y="21"/>
                    <a:pt x="271" y="20"/>
                  </a:cubicBezTo>
                  <a:cubicBezTo>
                    <a:pt x="272" y="19"/>
                    <a:pt x="272" y="20"/>
                    <a:pt x="273" y="19"/>
                  </a:cubicBezTo>
                  <a:cubicBezTo>
                    <a:pt x="274" y="18"/>
                    <a:pt x="270" y="18"/>
                    <a:pt x="273" y="16"/>
                  </a:cubicBezTo>
                  <a:cubicBezTo>
                    <a:pt x="273" y="16"/>
                    <a:pt x="275" y="16"/>
                    <a:pt x="274" y="15"/>
                  </a:cubicBezTo>
                  <a:cubicBezTo>
                    <a:pt x="274" y="14"/>
                    <a:pt x="272" y="16"/>
                    <a:pt x="270" y="14"/>
                  </a:cubicBezTo>
                  <a:cubicBezTo>
                    <a:pt x="270" y="14"/>
                    <a:pt x="272" y="13"/>
                    <a:pt x="272" y="12"/>
                  </a:cubicBezTo>
                  <a:cubicBezTo>
                    <a:pt x="272" y="11"/>
                    <a:pt x="268" y="10"/>
                    <a:pt x="270" y="9"/>
                  </a:cubicBezTo>
                  <a:cubicBezTo>
                    <a:pt x="270" y="8"/>
                    <a:pt x="272" y="12"/>
                    <a:pt x="272" y="12"/>
                  </a:cubicBezTo>
                  <a:cubicBezTo>
                    <a:pt x="271" y="11"/>
                    <a:pt x="281" y="15"/>
                    <a:pt x="282" y="17"/>
                  </a:cubicBezTo>
                  <a:cubicBezTo>
                    <a:pt x="283" y="18"/>
                    <a:pt x="281" y="17"/>
                    <a:pt x="281" y="19"/>
                  </a:cubicBezTo>
                  <a:cubicBezTo>
                    <a:pt x="281" y="19"/>
                    <a:pt x="287" y="26"/>
                    <a:pt x="286" y="21"/>
                  </a:cubicBezTo>
                  <a:cubicBezTo>
                    <a:pt x="286" y="21"/>
                    <a:pt x="284" y="19"/>
                    <a:pt x="286" y="19"/>
                  </a:cubicBezTo>
                  <a:cubicBezTo>
                    <a:pt x="287" y="19"/>
                    <a:pt x="285" y="20"/>
                    <a:pt x="287" y="22"/>
                  </a:cubicBezTo>
                  <a:cubicBezTo>
                    <a:pt x="287" y="23"/>
                    <a:pt x="288" y="21"/>
                    <a:pt x="289" y="22"/>
                  </a:cubicBezTo>
                  <a:cubicBezTo>
                    <a:pt x="289" y="24"/>
                    <a:pt x="286" y="27"/>
                    <a:pt x="287" y="30"/>
                  </a:cubicBezTo>
                  <a:cubicBezTo>
                    <a:pt x="288" y="30"/>
                    <a:pt x="291" y="32"/>
                    <a:pt x="292" y="32"/>
                  </a:cubicBezTo>
                  <a:cubicBezTo>
                    <a:pt x="293" y="32"/>
                    <a:pt x="295" y="30"/>
                    <a:pt x="295" y="29"/>
                  </a:cubicBezTo>
                  <a:cubicBezTo>
                    <a:pt x="295" y="29"/>
                    <a:pt x="296" y="27"/>
                    <a:pt x="296" y="27"/>
                  </a:cubicBezTo>
                  <a:cubicBezTo>
                    <a:pt x="300" y="26"/>
                    <a:pt x="298" y="28"/>
                    <a:pt x="298" y="29"/>
                  </a:cubicBezTo>
                  <a:cubicBezTo>
                    <a:pt x="301" y="32"/>
                    <a:pt x="305" y="32"/>
                    <a:pt x="306" y="35"/>
                  </a:cubicBezTo>
                  <a:cubicBezTo>
                    <a:pt x="307" y="40"/>
                    <a:pt x="301" y="33"/>
                    <a:pt x="299" y="33"/>
                  </a:cubicBezTo>
                  <a:cubicBezTo>
                    <a:pt x="299" y="33"/>
                    <a:pt x="295" y="33"/>
                    <a:pt x="296" y="36"/>
                  </a:cubicBezTo>
                  <a:cubicBezTo>
                    <a:pt x="296" y="36"/>
                    <a:pt x="299" y="37"/>
                    <a:pt x="299" y="37"/>
                  </a:cubicBezTo>
                  <a:cubicBezTo>
                    <a:pt x="299" y="38"/>
                    <a:pt x="296" y="36"/>
                    <a:pt x="295" y="38"/>
                  </a:cubicBezTo>
                  <a:cubicBezTo>
                    <a:pt x="295" y="38"/>
                    <a:pt x="297" y="42"/>
                    <a:pt x="298" y="42"/>
                  </a:cubicBezTo>
                  <a:cubicBezTo>
                    <a:pt x="299" y="43"/>
                    <a:pt x="302" y="41"/>
                    <a:pt x="303" y="43"/>
                  </a:cubicBezTo>
                  <a:cubicBezTo>
                    <a:pt x="303" y="44"/>
                    <a:pt x="302" y="46"/>
                    <a:pt x="302" y="46"/>
                  </a:cubicBezTo>
                  <a:cubicBezTo>
                    <a:pt x="301" y="46"/>
                    <a:pt x="299" y="43"/>
                    <a:pt x="298" y="43"/>
                  </a:cubicBezTo>
                  <a:cubicBezTo>
                    <a:pt x="296" y="43"/>
                    <a:pt x="296" y="46"/>
                    <a:pt x="295" y="46"/>
                  </a:cubicBezTo>
                  <a:cubicBezTo>
                    <a:pt x="294" y="47"/>
                    <a:pt x="293" y="47"/>
                    <a:pt x="292" y="47"/>
                  </a:cubicBezTo>
                  <a:cubicBezTo>
                    <a:pt x="290" y="49"/>
                    <a:pt x="293" y="51"/>
                    <a:pt x="292" y="52"/>
                  </a:cubicBezTo>
                  <a:cubicBezTo>
                    <a:pt x="290" y="53"/>
                    <a:pt x="281" y="52"/>
                    <a:pt x="284" y="59"/>
                  </a:cubicBezTo>
                  <a:cubicBezTo>
                    <a:pt x="285" y="61"/>
                    <a:pt x="288" y="61"/>
                    <a:pt x="288" y="62"/>
                  </a:cubicBezTo>
                  <a:cubicBezTo>
                    <a:pt x="289" y="65"/>
                    <a:pt x="286" y="65"/>
                    <a:pt x="287" y="67"/>
                  </a:cubicBezTo>
                  <a:cubicBezTo>
                    <a:pt x="287" y="70"/>
                    <a:pt x="296" y="72"/>
                    <a:pt x="295" y="65"/>
                  </a:cubicBezTo>
                  <a:cubicBezTo>
                    <a:pt x="295" y="64"/>
                    <a:pt x="293" y="64"/>
                    <a:pt x="293" y="63"/>
                  </a:cubicBezTo>
                  <a:cubicBezTo>
                    <a:pt x="293" y="63"/>
                    <a:pt x="294" y="61"/>
                    <a:pt x="293" y="61"/>
                  </a:cubicBezTo>
                  <a:cubicBezTo>
                    <a:pt x="293" y="60"/>
                    <a:pt x="288" y="58"/>
                    <a:pt x="290" y="55"/>
                  </a:cubicBezTo>
                  <a:cubicBezTo>
                    <a:pt x="290" y="54"/>
                    <a:pt x="291" y="55"/>
                    <a:pt x="292" y="55"/>
                  </a:cubicBezTo>
                  <a:cubicBezTo>
                    <a:pt x="292" y="55"/>
                    <a:pt x="293" y="52"/>
                    <a:pt x="295" y="53"/>
                  </a:cubicBezTo>
                  <a:cubicBezTo>
                    <a:pt x="295" y="54"/>
                    <a:pt x="292" y="58"/>
                    <a:pt x="292" y="56"/>
                  </a:cubicBezTo>
                  <a:cubicBezTo>
                    <a:pt x="292" y="59"/>
                    <a:pt x="297" y="59"/>
                    <a:pt x="298" y="61"/>
                  </a:cubicBezTo>
                  <a:cubicBezTo>
                    <a:pt x="298" y="63"/>
                    <a:pt x="296" y="64"/>
                    <a:pt x="296" y="66"/>
                  </a:cubicBezTo>
                  <a:cubicBezTo>
                    <a:pt x="296" y="68"/>
                    <a:pt x="299" y="67"/>
                    <a:pt x="298" y="69"/>
                  </a:cubicBezTo>
                  <a:cubicBezTo>
                    <a:pt x="298" y="70"/>
                    <a:pt x="295" y="69"/>
                    <a:pt x="294" y="70"/>
                  </a:cubicBezTo>
                  <a:cubicBezTo>
                    <a:pt x="294" y="71"/>
                    <a:pt x="296" y="73"/>
                    <a:pt x="296" y="74"/>
                  </a:cubicBezTo>
                  <a:cubicBezTo>
                    <a:pt x="296" y="76"/>
                    <a:pt x="294" y="75"/>
                    <a:pt x="293" y="76"/>
                  </a:cubicBezTo>
                  <a:cubicBezTo>
                    <a:pt x="292" y="77"/>
                    <a:pt x="292" y="79"/>
                    <a:pt x="291" y="80"/>
                  </a:cubicBezTo>
                  <a:cubicBezTo>
                    <a:pt x="290" y="80"/>
                    <a:pt x="288" y="79"/>
                    <a:pt x="287" y="79"/>
                  </a:cubicBezTo>
                  <a:cubicBezTo>
                    <a:pt x="285" y="79"/>
                    <a:pt x="287" y="80"/>
                    <a:pt x="285" y="81"/>
                  </a:cubicBezTo>
                  <a:cubicBezTo>
                    <a:pt x="284" y="82"/>
                    <a:pt x="283" y="81"/>
                    <a:pt x="283" y="81"/>
                  </a:cubicBezTo>
                  <a:cubicBezTo>
                    <a:pt x="282" y="82"/>
                    <a:pt x="282" y="82"/>
                    <a:pt x="281" y="84"/>
                  </a:cubicBezTo>
                  <a:cubicBezTo>
                    <a:pt x="279" y="86"/>
                    <a:pt x="279" y="84"/>
                    <a:pt x="279" y="88"/>
                  </a:cubicBezTo>
                  <a:cubicBezTo>
                    <a:pt x="279" y="88"/>
                    <a:pt x="278" y="91"/>
                    <a:pt x="278" y="91"/>
                  </a:cubicBezTo>
                  <a:cubicBezTo>
                    <a:pt x="278" y="91"/>
                    <a:pt x="284" y="89"/>
                    <a:pt x="283" y="92"/>
                  </a:cubicBezTo>
                  <a:cubicBezTo>
                    <a:pt x="283" y="93"/>
                    <a:pt x="278" y="92"/>
                    <a:pt x="277" y="93"/>
                  </a:cubicBezTo>
                  <a:cubicBezTo>
                    <a:pt x="277" y="95"/>
                    <a:pt x="282" y="98"/>
                    <a:pt x="282" y="98"/>
                  </a:cubicBezTo>
                  <a:cubicBezTo>
                    <a:pt x="283" y="98"/>
                    <a:pt x="286" y="97"/>
                    <a:pt x="286" y="96"/>
                  </a:cubicBezTo>
                  <a:cubicBezTo>
                    <a:pt x="287" y="94"/>
                    <a:pt x="284" y="94"/>
                    <a:pt x="286" y="93"/>
                  </a:cubicBezTo>
                  <a:cubicBezTo>
                    <a:pt x="286" y="92"/>
                    <a:pt x="290" y="93"/>
                    <a:pt x="290" y="93"/>
                  </a:cubicBezTo>
                  <a:cubicBezTo>
                    <a:pt x="290" y="93"/>
                    <a:pt x="288" y="95"/>
                    <a:pt x="288" y="96"/>
                  </a:cubicBezTo>
                  <a:cubicBezTo>
                    <a:pt x="288" y="98"/>
                    <a:pt x="292" y="99"/>
                    <a:pt x="291" y="102"/>
                  </a:cubicBezTo>
                  <a:cubicBezTo>
                    <a:pt x="291" y="102"/>
                    <a:pt x="286" y="104"/>
                    <a:pt x="284" y="103"/>
                  </a:cubicBezTo>
                  <a:cubicBezTo>
                    <a:pt x="283" y="103"/>
                    <a:pt x="282" y="102"/>
                    <a:pt x="282" y="101"/>
                  </a:cubicBezTo>
                  <a:cubicBezTo>
                    <a:pt x="277" y="100"/>
                    <a:pt x="274" y="102"/>
                    <a:pt x="273" y="97"/>
                  </a:cubicBezTo>
                  <a:cubicBezTo>
                    <a:pt x="273" y="97"/>
                    <a:pt x="275" y="94"/>
                    <a:pt x="273" y="94"/>
                  </a:cubicBezTo>
                  <a:cubicBezTo>
                    <a:pt x="271" y="94"/>
                    <a:pt x="271" y="96"/>
                    <a:pt x="271" y="96"/>
                  </a:cubicBezTo>
                  <a:cubicBezTo>
                    <a:pt x="268" y="96"/>
                    <a:pt x="268" y="93"/>
                    <a:pt x="264" y="92"/>
                  </a:cubicBezTo>
                  <a:cubicBezTo>
                    <a:pt x="263" y="92"/>
                    <a:pt x="253" y="92"/>
                    <a:pt x="253" y="92"/>
                  </a:cubicBezTo>
                  <a:cubicBezTo>
                    <a:pt x="252" y="93"/>
                    <a:pt x="254" y="95"/>
                    <a:pt x="254" y="95"/>
                  </a:cubicBezTo>
                  <a:cubicBezTo>
                    <a:pt x="253" y="96"/>
                    <a:pt x="247" y="95"/>
                    <a:pt x="247" y="98"/>
                  </a:cubicBezTo>
                  <a:cubicBezTo>
                    <a:pt x="247" y="100"/>
                    <a:pt x="251" y="99"/>
                    <a:pt x="251" y="102"/>
                  </a:cubicBezTo>
                  <a:cubicBezTo>
                    <a:pt x="251" y="104"/>
                    <a:pt x="246" y="108"/>
                    <a:pt x="248" y="109"/>
                  </a:cubicBezTo>
                  <a:cubicBezTo>
                    <a:pt x="251" y="111"/>
                    <a:pt x="251" y="106"/>
                    <a:pt x="253" y="105"/>
                  </a:cubicBezTo>
                  <a:cubicBezTo>
                    <a:pt x="254" y="105"/>
                    <a:pt x="255" y="106"/>
                    <a:pt x="258" y="106"/>
                  </a:cubicBezTo>
                  <a:cubicBezTo>
                    <a:pt x="259" y="105"/>
                    <a:pt x="260" y="103"/>
                    <a:pt x="262" y="103"/>
                  </a:cubicBezTo>
                  <a:cubicBezTo>
                    <a:pt x="263" y="104"/>
                    <a:pt x="264" y="106"/>
                    <a:pt x="266" y="106"/>
                  </a:cubicBezTo>
                  <a:cubicBezTo>
                    <a:pt x="267" y="106"/>
                    <a:pt x="267" y="102"/>
                    <a:pt x="268" y="101"/>
                  </a:cubicBezTo>
                  <a:cubicBezTo>
                    <a:pt x="270" y="101"/>
                    <a:pt x="273" y="102"/>
                    <a:pt x="273" y="105"/>
                  </a:cubicBezTo>
                  <a:cubicBezTo>
                    <a:pt x="273" y="105"/>
                    <a:pt x="270" y="107"/>
                    <a:pt x="269" y="108"/>
                  </a:cubicBezTo>
                  <a:cubicBezTo>
                    <a:pt x="269" y="111"/>
                    <a:pt x="271" y="110"/>
                    <a:pt x="273" y="112"/>
                  </a:cubicBezTo>
                  <a:cubicBezTo>
                    <a:pt x="275" y="113"/>
                    <a:pt x="274" y="115"/>
                    <a:pt x="279" y="113"/>
                  </a:cubicBezTo>
                  <a:cubicBezTo>
                    <a:pt x="280" y="113"/>
                    <a:pt x="279" y="112"/>
                    <a:pt x="280" y="112"/>
                  </a:cubicBezTo>
                  <a:cubicBezTo>
                    <a:pt x="281" y="112"/>
                    <a:pt x="280" y="114"/>
                    <a:pt x="281" y="114"/>
                  </a:cubicBezTo>
                  <a:cubicBezTo>
                    <a:pt x="282" y="115"/>
                    <a:pt x="282" y="113"/>
                    <a:pt x="285" y="113"/>
                  </a:cubicBezTo>
                  <a:cubicBezTo>
                    <a:pt x="286" y="113"/>
                    <a:pt x="287" y="115"/>
                    <a:pt x="287" y="115"/>
                  </a:cubicBezTo>
                  <a:cubicBezTo>
                    <a:pt x="289" y="115"/>
                    <a:pt x="290" y="112"/>
                    <a:pt x="293" y="114"/>
                  </a:cubicBezTo>
                  <a:cubicBezTo>
                    <a:pt x="293" y="115"/>
                    <a:pt x="291" y="114"/>
                    <a:pt x="292" y="118"/>
                  </a:cubicBezTo>
                  <a:cubicBezTo>
                    <a:pt x="293" y="121"/>
                    <a:pt x="296" y="120"/>
                    <a:pt x="296" y="122"/>
                  </a:cubicBezTo>
                  <a:cubicBezTo>
                    <a:pt x="296" y="123"/>
                    <a:pt x="292" y="127"/>
                    <a:pt x="292" y="127"/>
                  </a:cubicBezTo>
                  <a:cubicBezTo>
                    <a:pt x="291" y="127"/>
                    <a:pt x="289" y="125"/>
                    <a:pt x="289" y="125"/>
                  </a:cubicBezTo>
                  <a:cubicBezTo>
                    <a:pt x="289" y="123"/>
                    <a:pt x="292" y="125"/>
                    <a:pt x="291" y="123"/>
                  </a:cubicBezTo>
                  <a:cubicBezTo>
                    <a:pt x="290" y="121"/>
                    <a:pt x="288" y="120"/>
                    <a:pt x="286" y="120"/>
                  </a:cubicBezTo>
                  <a:cubicBezTo>
                    <a:pt x="285" y="120"/>
                    <a:pt x="283" y="122"/>
                    <a:pt x="282" y="122"/>
                  </a:cubicBezTo>
                  <a:cubicBezTo>
                    <a:pt x="281" y="122"/>
                    <a:pt x="279" y="119"/>
                    <a:pt x="277" y="119"/>
                  </a:cubicBezTo>
                  <a:cubicBezTo>
                    <a:pt x="275" y="119"/>
                    <a:pt x="273" y="121"/>
                    <a:pt x="269" y="120"/>
                  </a:cubicBezTo>
                  <a:cubicBezTo>
                    <a:pt x="269" y="120"/>
                    <a:pt x="269" y="120"/>
                    <a:pt x="269" y="120"/>
                  </a:cubicBezTo>
                  <a:close/>
                  <a:moveTo>
                    <a:pt x="273" y="114"/>
                  </a:moveTo>
                  <a:cubicBezTo>
                    <a:pt x="273" y="115"/>
                    <a:pt x="267" y="114"/>
                    <a:pt x="265" y="115"/>
                  </a:cubicBezTo>
                  <a:cubicBezTo>
                    <a:pt x="261" y="116"/>
                    <a:pt x="264" y="120"/>
                    <a:pt x="269" y="120"/>
                  </a:cubicBezTo>
                  <a:cubicBezTo>
                    <a:pt x="270" y="119"/>
                    <a:pt x="274" y="115"/>
                    <a:pt x="273" y="114"/>
                  </a:cubicBezTo>
                  <a:close/>
                  <a:moveTo>
                    <a:pt x="287" y="102"/>
                  </a:moveTo>
                  <a:cubicBezTo>
                    <a:pt x="288" y="102"/>
                    <a:pt x="290" y="100"/>
                    <a:pt x="288" y="98"/>
                  </a:cubicBezTo>
                  <a:cubicBezTo>
                    <a:pt x="287" y="96"/>
                    <a:pt x="285" y="101"/>
                    <a:pt x="287" y="102"/>
                  </a:cubicBezTo>
                  <a:close/>
                  <a:moveTo>
                    <a:pt x="273" y="29"/>
                  </a:moveTo>
                  <a:cubicBezTo>
                    <a:pt x="272" y="28"/>
                    <a:pt x="272" y="29"/>
                    <a:pt x="271" y="28"/>
                  </a:cubicBezTo>
                  <a:cubicBezTo>
                    <a:pt x="271" y="29"/>
                    <a:pt x="271" y="25"/>
                    <a:pt x="271" y="25"/>
                  </a:cubicBezTo>
                  <a:cubicBezTo>
                    <a:pt x="268" y="25"/>
                    <a:pt x="270" y="29"/>
                    <a:pt x="270" y="30"/>
                  </a:cubicBezTo>
                  <a:cubicBezTo>
                    <a:pt x="269" y="30"/>
                    <a:pt x="268" y="30"/>
                    <a:pt x="268" y="32"/>
                  </a:cubicBezTo>
                  <a:cubicBezTo>
                    <a:pt x="268" y="33"/>
                    <a:pt x="272" y="37"/>
                    <a:pt x="272" y="37"/>
                  </a:cubicBezTo>
                  <a:cubicBezTo>
                    <a:pt x="276" y="37"/>
                    <a:pt x="272" y="32"/>
                    <a:pt x="272" y="32"/>
                  </a:cubicBezTo>
                  <a:cubicBezTo>
                    <a:pt x="274" y="31"/>
                    <a:pt x="277" y="37"/>
                    <a:pt x="281" y="38"/>
                  </a:cubicBezTo>
                  <a:cubicBezTo>
                    <a:pt x="280" y="37"/>
                    <a:pt x="281" y="36"/>
                    <a:pt x="281" y="36"/>
                  </a:cubicBezTo>
                  <a:cubicBezTo>
                    <a:pt x="282" y="35"/>
                    <a:pt x="284" y="38"/>
                    <a:pt x="284" y="38"/>
                  </a:cubicBezTo>
                  <a:cubicBezTo>
                    <a:pt x="286" y="38"/>
                    <a:pt x="287" y="35"/>
                    <a:pt x="287" y="35"/>
                  </a:cubicBezTo>
                  <a:cubicBezTo>
                    <a:pt x="287" y="35"/>
                    <a:pt x="288" y="35"/>
                    <a:pt x="288" y="35"/>
                  </a:cubicBezTo>
                  <a:cubicBezTo>
                    <a:pt x="288" y="34"/>
                    <a:pt x="287" y="33"/>
                    <a:pt x="285" y="32"/>
                  </a:cubicBezTo>
                  <a:cubicBezTo>
                    <a:pt x="284" y="31"/>
                    <a:pt x="283" y="29"/>
                    <a:pt x="281" y="28"/>
                  </a:cubicBezTo>
                  <a:cubicBezTo>
                    <a:pt x="277" y="27"/>
                    <a:pt x="280" y="33"/>
                    <a:pt x="280" y="33"/>
                  </a:cubicBezTo>
                  <a:cubicBezTo>
                    <a:pt x="279" y="34"/>
                    <a:pt x="279" y="32"/>
                    <a:pt x="279" y="32"/>
                  </a:cubicBezTo>
                  <a:cubicBezTo>
                    <a:pt x="274" y="32"/>
                    <a:pt x="276" y="30"/>
                    <a:pt x="273" y="29"/>
                  </a:cubicBezTo>
                  <a:close/>
                  <a:moveTo>
                    <a:pt x="270" y="53"/>
                  </a:moveTo>
                  <a:cubicBezTo>
                    <a:pt x="270" y="53"/>
                    <a:pt x="267" y="57"/>
                    <a:pt x="267" y="58"/>
                  </a:cubicBezTo>
                  <a:cubicBezTo>
                    <a:pt x="268" y="60"/>
                    <a:pt x="271" y="60"/>
                    <a:pt x="271" y="61"/>
                  </a:cubicBezTo>
                  <a:cubicBezTo>
                    <a:pt x="271" y="62"/>
                    <a:pt x="269" y="61"/>
                    <a:pt x="269" y="62"/>
                  </a:cubicBezTo>
                  <a:cubicBezTo>
                    <a:pt x="267" y="65"/>
                    <a:pt x="270" y="74"/>
                    <a:pt x="272" y="70"/>
                  </a:cubicBezTo>
                  <a:cubicBezTo>
                    <a:pt x="273" y="68"/>
                    <a:pt x="279" y="69"/>
                    <a:pt x="280" y="66"/>
                  </a:cubicBezTo>
                  <a:cubicBezTo>
                    <a:pt x="280" y="64"/>
                    <a:pt x="278" y="63"/>
                    <a:pt x="281" y="63"/>
                  </a:cubicBezTo>
                  <a:cubicBezTo>
                    <a:pt x="284" y="64"/>
                    <a:pt x="281" y="62"/>
                    <a:pt x="281" y="60"/>
                  </a:cubicBezTo>
                  <a:cubicBezTo>
                    <a:pt x="281" y="59"/>
                    <a:pt x="282" y="58"/>
                    <a:pt x="280" y="58"/>
                  </a:cubicBezTo>
                  <a:cubicBezTo>
                    <a:pt x="277" y="58"/>
                    <a:pt x="280" y="62"/>
                    <a:pt x="277" y="61"/>
                  </a:cubicBezTo>
                  <a:cubicBezTo>
                    <a:pt x="277" y="61"/>
                    <a:pt x="275" y="58"/>
                    <a:pt x="276" y="56"/>
                  </a:cubicBezTo>
                  <a:cubicBezTo>
                    <a:pt x="276" y="56"/>
                    <a:pt x="283" y="51"/>
                    <a:pt x="283" y="51"/>
                  </a:cubicBezTo>
                  <a:cubicBezTo>
                    <a:pt x="283" y="51"/>
                    <a:pt x="283" y="46"/>
                    <a:pt x="283" y="46"/>
                  </a:cubicBezTo>
                  <a:cubicBezTo>
                    <a:pt x="283" y="44"/>
                    <a:pt x="280" y="43"/>
                    <a:pt x="279" y="42"/>
                  </a:cubicBezTo>
                  <a:cubicBezTo>
                    <a:pt x="279" y="41"/>
                    <a:pt x="281" y="42"/>
                    <a:pt x="280" y="40"/>
                  </a:cubicBezTo>
                  <a:cubicBezTo>
                    <a:pt x="280" y="40"/>
                    <a:pt x="276" y="37"/>
                    <a:pt x="276" y="37"/>
                  </a:cubicBezTo>
                  <a:cubicBezTo>
                    <a:pt x="276" y="37"/>
                    <a:pt x="276" y="40"/>
                    <a:pt x="276" y="40"/>
                  </a:cubicBezTo>
                  <a:cubicBezTo>
                    <a:pt x="275" y="42"/>
                    <a:pt x="275" y="42"/>
                    <a:pt x="275" y="43"/>
                  </a:cubicBezTo>
                  <a:cubicBezTo>
                    <a:pt x="274" y="45"/>
                    <a:pt x="272" y="47"/>
                    <a:pt x="272" y="47"/>
                  </a:cubicBezTo>
                  <a:cubicBezTo>
                    <a:pt x="271" y="51"/>
                    <a:pt x="274" y="51"/>
                    <a:pt x="274" y="52"/>
                  </a:cubicBezTo>
                  <a:cubicBezTo>
                    <a:pt x="274" y="52"/>
                    <a:pt x="272" y="54"/>
                    <a:pt x="272" y="54"/>
                  </a:cubicBezTo>
                  <a:cubicBezTo>
                    <a:pt x="271" y="58"/>
                    <a:pt x="273" y="56"/>
                    <a:pt x="273" y="59"/>
                  </a:cubicBezTo>
                  <a:cubicBezTo>
                    <a:pt x="273" y="52"/>
                    <a:pt x="274" y="64"/>
                    <a:pt x="272" y="61"/>
                  </a:cubicBezTo>
                  <a:cubicBezTo>
                    <a:pt x="271" y="61"/>
                    <a:pt x="273" y="59"/>
                    <a:pt x="272" y="57"/>
                  </a:cubicBezTo>
                  <a:cubicBezTo>
                    <a:pt x="272" y="56"/>
                    <a:pt x="270" y="53"/>
                    <a:pt x="270" y="53"/>
                  </a:cubicBezTo>
                  <a:close/>
                  <a:moveTo>
                    <a:pt x="279" y="21"/>
                  </a:moveTo>
                  <a:cubicBezTo>
                    <a:pt x="278" y="22"/>
                    <a:pt x="281" y="26"/>
                    <a:pt x="281" y="23"/>
                  </a:cubicBezTo>
                  <a:cubicBezTo>
                    <a:pt x="281" y="22"/>
                    <a:pt x="280" y="20"/>
                    <a:pt x="279" y="21"/>
                  </a:cubicBezTo>
                  <a:close/>
                  <a:moveTo>
                    <a:pt x="278" y="18"/>
                  </a:moveTo>
                  <a:cubicBezTo>
                    <a:pt x="279" y="18"/>
                    <a:pt x="279" y="17"/>
                    <a:pt x="278" y="16"/>
                  </a:cubicBezTo>
                  <a:cubicBezTo>
                    <a:pt x="276" y="13"/>
                    <a:pt x="276" y="19"/>
                    <a:pt x="278" y="18"/>
                  </a:cubicBezTo>
                  <a:close/>
                  <a:moveTo>
                    <a:pt x="274" y="20"/>
                  </a:moveTo>
                  <a:cubicBezTo>
                    <a:pt x="274" y="20"/>
                    <a:pt x="277" y="24"/>
                    <a:pt x="276" y="22"/>
                  </a:cubicBezTo>
                  <a:cubicBezTo>
                    <a:pt x="276" y="20"/>
                    <a:pt x="275" y="19"/>
                    <a:pt x="274" y="20"/>
                  </a:cubicBezTo>
                  <a:close/>
                  <a:moveTo>
                    <a:pt x="268" y="36"/>
                  </a:moveTo>
                  <a:cubicBezTo>
                    <a:pt x="265" y="36"/>
                    <a:pt x="270" y="41"/>
                    <a:pt x="270" y="39"/>
                  </a:cubicBezTo>
                  <a:cubicBezTo>
                    <a:pt x="271" y="37"/>
                    <a:pt x="270" y="36"/>
                    <a:pt x="268" y="36"/>
                  </a:cubicBezTo>
                  <a:close/>
                  <a:moveTo>
                    <a:pt x="262" y="80"/>
                  </a:moveTo>
                  <a:cubicBezTo>
                    <a:pt x="261" y="82"/>
                    <a:pt x="267" y="83"/>
                    <a:pt x="266" y="81"/>
                  </a:cubicBezTo>
                  <a:cubicBezTo>
                    <a:pt x="266" y="79"/>
                    <a:pt x="263" y="78"/>
                    <a:pt x="262" y="80"/>
                  </a:cubicBezTo>
                  <a:close/>
                  <a:moveTo>
                    <a:pt x="262" y="113"/>
                  </a:moveTo>
                  <a:cubicBezTo>
                    <a:pt x="262" y="114"/>
                    <a:pt x="266" y="114"/>
                    <a:pt x="264" y="112"/>
                  </a:cubicBezTo>
                  <a:cubicBezTo>
                    <a:pt x="263" y="111"/>
                    <a:pt x="261" y="112"/>
                    <a:pt x="262" y="113"/>
                  </a:cubicBezTo>
                  <a:close/>
                  <a:moveTo>
                    <a:pt x="264" y="47"/>
                  </a:moveTo>
                  <a:cubicBezTo>
                    <a:pt x="263" y="48"/>
                    <a:pt x="268" y="53"/>
                    <a:pt x="267" y="49"/>
                  </a:cubicBezTo>
                  <a:cubicBezTo>
                    <a:pt x="266" y="48"/>
                    <a:pt x="265" y="45"/>
                    <a:pt x="264" y="47"/>
                  </a:cubicBezTo>
                  <a:close/>
                  <a:moveTo>
                    <a:pt x="265" y="37"/>
                  </a:moveTo>
                  <a:cubicBezTo>
                    <a:pt x="265" y="37"/>
                    <a:pt x="266" y="36"/>
                    <a:pt x="266" y="36"/>
                  </a:cubicBezTo>
                  <a:cubicBezTo>
                    <a:pt x="266" y="36"/>
                    <a:pt x="265" y="32"/>
                    <a:pt x="264" y="34"/>
                  </a:cubicBezTo>
                  <a:cubicBezTo>
                    <a:pt x="262" y="36"/>
                    <a:pt x="266" y="45"/>
                    <a:pt x="267" y="41"/>
                  </a:cubicBezTo>
                  <a:cubicBezTo>
                    <a:pt x="267" y="39"/>
                    <a:pt x="265" y="38"/>
                    <a:pt x="265" y="37"/>
                  </a:cubicBezTo>
                  <a:close/>
                  <a:moveTo>
                    <a:pt x="262" y="46"/>
                  </a:moveTo>
                  <a:cubicBezTo>
                    <a:pt x="262" y="44"/>
                    <a:pt x="258" y="41"/>
                    <a:pt x="257" y="44"/>
                  </a:cubicBezTo>
                  <a:cubicBezTo>
                    <a:pt x="258" y="43"/>
                    <a:pt x="261" y="49"/>
                    <a:pt x="258" y="47"/>
                  </a:cubicBezTo>
                  <a:cubicBezTo>
                    <a:pt x="257" y="47"/>
                    <a:pt x="257" y="43"/>
                    <a:pt x="256" y="43"/>
                  </a:cubicBezTo>
                  <a:cubicBezTo>
                    <a:pt x="255" y="42"/>
                    <a:pt x="253" y="45"/>
                    <a:pt x="252" y="44"/>
                  </a:cubicBezTo>
                  <a:cubicBezTo>
                    <a:pt x="252" y="44"/>
                    <a:pt x="252" y="42"/>
                    <a:pt x="252" y="42"/>
                  </a:cubicBezTo>
                  <a:cubicBezTo>
                    <a:pt x="252" y="41"/>
                    <a:pt x="249" y="40"/>
                    <a:pt x="249" y="40"/>
                  </a:cubicBezTo>
                  <a:cubicBezTo>
                    <a:pt x="248" y="41"/>
                    <a:pt x="249" y="47"/>
                    <a:pt x="249" y="48"/>
                  </a:cubicBezTo>
                  <a:cubicBezTo>
                    <a:pt x="250" y="50"/>
                    <a:pt x="252" y="51"/>
                    <a:pt x="252" y="52"/>
                  </a:cubicBezTo>
                  <a:cubicBezTo>
                    <a:pt x="252" y="53"/>
                    <a:pt x="251" y="52"/>
                    <a:pt x="251" y="53"/>
                  </a:cubicBezTo>
                  <a:cubicBezTo>
                    <a:pt x="252" y="55"/>
                    <a:pt x="254" y="59"/>
                    <a:pt x="254" y="59"/>
                  </a:cubicBezTo>
                  <a:cubicBezTo>
                    <a:pt x="254" y="60"/>
                    <a:pt x="252" y="61"/>
                    <a:pt x="252" y="62"/>
                  </a:cubicBezTo>
                  <a:cubicBezTo>
                    <a:pt x="253" y="63"/>
                    <a:pt x="257" y="63"/>
                    <a:pt x="257" y="63"/>
                  </a:cubicBezTo>
                  <a:cubicBezTo>
                    <a:pt x="258" y="62"/>
                    <a:pt x="257" y="57"/>
                    <a:pt x="257" y="58"/>
                  </a:cubicBezTo>
                  <a:cubicBezTo>
                    <a:pt x="257" y="58"/>
                    <a:pt x="255" y="57"/>
                    <a:pt x="255" y="57"/>
                  </a:cubicBezTo>
                  <a:cubicBezTo>
                    <a:pt x="255" y="56"/>
                    <a:pt x="254" y="53"/>
                    <a:pt x="254" y="52"/>
                  </a:cubicBezTo>
                  <a:cubicBezTo>
                    <a:pt x="254" y="52"/>
                    <a:pt x="257" y="47"/>
                    <a:pt x="256" y="48"/>
                  </a:cubicBezTo>
                  <a:cubicBezTo>
                    <a:pt x="258" y="47"/>
                    <a:pt x="258" y="50"/>
                    <a:pt x="259" y="51"/>
                  </a:cubicBezTo>
                  <a:cubicBezTo>
                    <a:pt x="260" y="52"/>
                    <a:pt x="263" y="53"/>
                    <a:pt x="264" y="53"/>
                  </a:cubicBezTo>
                  <a:cubicBezTo>
                    <a:pt x="265" y="52"/>
                    <a:pt x="264" y="52"/>
                    <a:pt x="264" y="52"/>
                  </a:cubicBezTo>
                  <a:cubicBezTo>
                    <a:pt x="265" y="51"/>
                    <a:pt x="262" y="49"/>
                    <a:pt x="262" y="46"/>
                  </a:cubicBezTo>
                  <a:close/>
                  <a:moveTo>
                    <a:pt x="261" y="72"/>
                  </a:moveTo>
                  <a:cubicBezTo>
                    <a:pt x="263" y="71"/>
                    <a:pt x="261" y="69"/>
                    <a:pt x="261" y="68"/>
                  </a:cubicBezTo>
                  <a:cubicBezTo>
                    <a:pt x="261" y="66"/>
                    <a:pt x="264" y="65"/>
                    <a:pt x="263" y="63"/>
                  </a:cubicBezTo>
                  <a:cubicBezTo>
                    <a:pt x="260" y="55"/>
                    <a:pt x="258" y="73"/>
                    <a:pt x="261" y="72"/>
                  </a:cubicBezTo>
                  <a:close/>
                  <a:moveTo>
                    <a:pt x="255" y="68"/>
                  </a:moveTo>
                  <a:cubicBezTo>
                    <a:pt x="253" y="67"/>
                    <a:pt x="254" y="64"/>
                    <a:pt x="253" y="63"/>
                  </a:cubicBezTo>
                  <a:cubicBezTo>
                    <a:pt x="253" y="63"/>
                    <a:pt x="249" y="63"/>
                    <a:pt x="248" y="63"/>
                  </a:cubicBezTo>
                  <a:cubicBezTo>
                    <a:pt x="247" y="64"/>
                    <a:pt x="245" y="65"/>
                    <a:pt x="245" y="66"/>
                  </a:cubicBezTo>
                  <a:cubicBezTo>
                    <a:pt x="246" y="68"/>
                    <a:pt x="248" y="65"/>
                    <a:pt x="250" y="67"/>
                  </a:cubicBezTo>
                  <a:cubicBezTo>
                    <a:pt x="252" y="69"/>
                    <a:pt x="249" y="73"/>
                    <a:pt x="254" y="73"/>
                  </a:cubicBezTo>
                  <a:cubicBezTo>
                    <a:pt x="255" y="73"/>
                    <a:pt x="259" y="69"/>
                    <a:pt x="258" y="69"/>
                  </a:cubicBezTo>
                  <a:cubicBezTo>
                    <a:pt x="257" y="66"/>
                    <a:pt x="256" y="69"/>
                    <a:pt x="255" y="68"/>
                  </a:cubicBezTo>
                  <a:close/>
                  <a:moveTo>
                    <a:pt x="252" y="28"/>
                  </a:moveTo>
                  <a:cubicBezTo>
                    <a:pt x="248" y="28"/>
                    <a:pt x="255" y="35"/>
                    <a:pt x="254" y="30"/>
                  </a:cubicBezTo>
                  <a:cubicBezTo>
                    <a:pt x="254" y="29"/>
                    <a:pt x="254" y="28"/>
                    <a:pt x="252" y="28"/>
                  </a:cubicBezTo>
                  <a:close/>
                  <a:moveTo>
                    <a:pt x="251" y="34"/>
                  </a:moveTo>
                  <a:cubicBezTo>
                    <a:pt x="251" y="35"/>
                    <a:pt x="254" y="34"/>
                    <a:pt x="253" y="33"/>
                  </a:cubicBezTo>
                  <a:cubicBezTo>
                    <a:pt x="252" y="33"/>
                    <a:pt x="251" y="33"/>
                    <a:pt x="251" y="34"/>
                  </a:cubicBezTo>
                  <a:close/>
                  <a:moveTo>
                    <a:pt x="247" y="52"/>
                  </a:moveTo>
                  <a:cubicBezTo>
                    <a:pt x="244" y="55"/>
                    <a:pt x="252" y="55"/>
                    <a:pt x="250" y="52"/>
                  </a:cubicBezTo>
                  <a:cubicBezTo>
                    <a:pt x="249" y="51"/>
                    <a:pt x="247" y="51"/>
                    <a:pt x="247" y="52"/>
                  </a:cubicBezTo>
                  <a:close/>
                  <a:moveTo>
                    <a:pt x="244" y="93"/>
                  </a:moveTo>
                  <a:cubicBezTo>
                    <a:pt x="244" y="94"/>
                    <a:pt x="249" y="92"/>
                    <a:pt x="247" y="90"/>
                  </a:cubicBezTo>
                  <a:cubicBezTo>
                    <a:pt x="246" y="89"/>
                    <a:pt x="243" y="91"/>
                    <a:pt x="244" y="93"/>
                  </a:cubicBezTo>
                  <a:close/>
                  <a:moveTo>
                    <a:pt x="250" y="37"/>
                  </a:moveTo>
                  <a:cubicBezTo>
                    <a:pt x="251" y="36"/>
                    <a:pt x="250" y="35"/>
                    <a:pt x="249" y="35"/>
                  </a:cubicBezTo>
                  <a:cubicBezTo>
                    <a:pt x="248" y="33"/>
                    <a:pt x="248" y="39"/>
                    <a:pt x="250" y="37"/>
                  </a:cubicBezTo>
                  <a:close/>
                  <a:moveTo>
                    <a:pt x="243" y="43"/>
                  </a:moveTo>
                  <a:cubicBezTo>
                    <a:pt x="244" y="44"/>
                    <a:pt x="247" y="42"/>
                    <a:pt x="246" y="40"/>
                  </a:cubicBezTo>
                  <a:cubicBezTo>
                    <a:pt x="245" y="40"/>
                    <a:pt x="243" y="42"/>
                    <a:pt x="243" y="43"/>
                  </a:cubicBezTo>
                  <a:close/>
                  <a:moveTo>
                    <a:pt x="226" y="119"/>
                  </a:moveTo>
                  <a:cubicBezTo>
                    <a:pt x="224" y="121"/>
                    <a:pt x="229" y="123"/>
                    <a:pt x="228" y="121"/>
                  </a:cubicBezTo>
                  <a:cubicBezTo>
                    <a:pt x="228" y="121"/>
                    <a:pt x="227" y="118"/>
                    <a:pt x="226" y="119"/>
                  </a:cubicBezTo>
                  <a:close/>
                  <a:moveTo>
                    <a:pt x="318" y="106"/>
                  </a:moveTo>
                  <a:cubicBezTo>
                    <a:pt x="320" y="106"/>
                    <a:pt x="320" y="105"/>
                    <a:pt x="321" y="106"/>
                  </a:cubicBezTo>
                  <a:cubicBezTo>
                    <a:pt x="321" y="106"/>
                    <a:pt x="320" y="108"/>
                    <a:pt x="318" y="107"/>
                  </a:cubicBezTo>
                  <a:cubicBezTo>
                    <a:pt x="317" y="107"/>
                    <a:pt x="317" y="104"/>
                    <a:pt x="317" y="104"/>
                  </a:cubicBezTo>
                  <a:cubicBezTo>
                    <a:pt x="318" y="104"/>
                    <a:pt x="318" y="106"/>
                    <a:pt x="318" y="106"/>
                  </a:cubicBezTo>
                  <a:close/>
                  <a:moveTo>
                    <a:pt x="316" y="52"/>
                  </a:moveTo>
                  <a:cubicBezTo>
                    <a:pt x="319" y="53"/>
                    <a:pt x="322" y="51"/>
                    <a:pt x="323" y="50"/>
                  </a:cubicBezTo>
                  <a:cubicBezTo>
                    <a:pt x="323" y="50"/>
                    <a:pt x="322" y="47"/>
                    <a:pt x="322" y="47"/>
                  </a:cubicBezTo>
                  <a:cubicBezTo>
                    <a:pt x="324" y="46"/>
                    <a:pt x="326" y="49"/>
                    <a:pt x="326" y="51"/>
                  </a:cubicBezTo>
                  <a:cubicBezTo>
                    <a:pt x="326" y="52"/>
                    <a:pt x="324" y="53"/>
                    <a:pt x="325" y="56"/>
                  </a:cubicBezTo>
                  <a:cubicBezTo>
                    <a:pt x="324" y="55"/>
                    <a:pt x="326" y="57"/>
                    <a:pt x="327" y="57"/>
                  </a:cubicBezTo>
                  <a:cubicBezTo>
                    <a:pt x="326" y="58"/>
                    <a:pt x="322" y="55"/>
                    <a:pt x="322" y="55"/>
                  </a:cubicBezTo>
                  <a:cubicBezTo>
                    <a:pt x="320" y="56"/>
                    <a:pt x="322" y="57"/>
                    <a:pt x="321" y="58"/>
                  </a:cubicBezTo>
                  <a:cubicBezTo>
                    <a:pt x="320" y="58"/>
                    <a:pt x="318" y="57"/>
                    <a:pt x="317" y="58"/>
                  </a:cubicBezTo>
                  <a:cubicBezTo>
                    <a:pt x="317" y="59"/>
                    <a:pt x="318" y="60"/>
                    <a:pt x="317" y="62"/>
                  </a:cubicBezTo>
                  <a:cubicBezTo>
                    <a:pt x="316" y="64"/>
                    <a:pt x="316" y="62"/>
                    <a:pt x="315" y="63"/>
                  </a:cubicBezTo>
                  <a:cubicBezTo>
                    <a:pt x="313" y="65"/>
                    <a:pt x="314" y="67"/>
                    <a:pt x="309" y="66"/>
                  </a:cubicBezTo>
                  <a:cubicBezTo>
                    <a:pt x="307" y="66"/>
                    <a:pt x="308" y="64"/>
                    <a:pt x="306" y="64"/>
                  </a:cubicBezTo>
                  <a:cubicBezTo>
                    <a:pt x="301" y="64"/>
                    <a:pt x="304" y="62"/>
                    <a:pt x="307" y="62"/>
                  </a:cubicBezTo>
                  <a:cubicBezTo>
                    <a:pt x="307" y="62"/>
                    <a:pt x="308" y="64"/>
                    <a:pt x="309" y="63"/>
                  </a:cubicBezTo>
                  <a:cubicBezTo>
                    <a:pt x="314" y="62"/>
                    <a:pt x="309" y="59"/>
                    <a:pt x="312" y="60"/>
                  </a:cubicBezTo>
                  <a:cubicBezTo>
                    <a:pt x="312" y="60"/>
                    <a:pt x="314" y="60"/>
                    <a:pt x="314" y="60"/>
                  </a:cubicBezTo>
                  <a:cubicBezTo>
                    <a:pt x="314" y="58"/>
                    <a:pt x="311" y="59"/>
                    <a:pt x="310" y="58"/>
                  </a:cubicBezTo>
                  <a:cubicBezTo>
                    <a:pt x="310" y="57"/>
                    <a:pt x="312" y="52"/>
                    <a:pt x="313" y="51"/>
                  </a:cubicBezTo>
                  <a:cubicBezTo>
                    <a:pt x="313" y="51"/>
                    <a:pt x="315" y="55"/>
                    <a:pt x="316" y="52"/>
                  </a:cubicBezTo>
                  <a:cubicBezTo>
                    <a:pt x="317" y="51"/>
                    <a:pt x="314" y="52"/>
                    <a:pt x="314" y="49"/>
                  </a:cubicBezTo>
                  <a:cubicBezTo>
                    <a:pt x="314" y="47"/>
                    <a:pt x="315" y="47"/>
                    <a:pt x="315" y="46"/>
                  </a:cubicBezTo>
                  <a:cubicBezTo>
                    <a:pt x="315" y="46"/>
                    <a:pt x="313" y="44"/>
                    <a:pt x="313" y="44"/>
                  </a:cubicBezTo>
                  <a:cubicBezTo>
                    <a:pt x="315" y="41"/>
                    <a:pt x="319" y="47"/>
                    <a:pt x="319" y="49"/>
                  </a:cubicBezTo>
                  <a:cubicBezTo>
                    <a:pt x="319" y="49"/>
                    <a:pt x="315" y="48"/>
                    <a:pt x="315" y="49"/>
                  </a:cubicBezTo>
                  <a:cubicBezTo>
                    <a:pt x="314" y="51"/>
                    <a:pt x="317" y="52"/>
                    <a:pt x="316" y="52"/>
                  </a:cubicBezTo>
                  <a:close/>
                  <a:moveTo>
                    <a:pt x="325" y="214"/>
                  </a:moveTo>
                  <a:cubicBezTo>
                    <a:pt x="325" y="214"/>
                    <a:pt x="326" y="214"/>
                    <a:pt x="326" y="214"/>
                  </a:cubicBezTo>
                  <a:cubicBezTo>
                    <a:pt x="326" y="215"/>
                    <a:pt x="319" y="212"/>
                    <a:pt x="322" y="211"/>
                  </a:cubicBezTo>
                  <a:cubicBezTo>
                    <a:pt x="323" y="211"/>
                    <a:pt x="325" y="212"/>
                    <a:pt x="325" y="214"/>
                  </a:cubicBezTo>
                  <a:close/>
                  <a:moveTo>
                    <a:pt x="321" y="297"/>
                  </a:moveTo>
                  <a:cubicBezTo>
                    <a:pt x="323" y="296"/>
                    <a:pt x="324" y="298"/>
                    <a:pt x="323" y="298"/>
                  </a:cubicBezTo>
                  <a:cubicBezTo>
                    <a:pt x="325" y="298"/>
                    <a:pt x="327" y="295"/>
                    <a:pt x="328" y="297"/>
                  </a:cubicBezTo>
                  <a:cubicBezTo>
                    <a:pt x="329" y="300"/>
                    <a:pt x="319" y="298"/>
                    <a:pt x="321" y="297"/>
                  </a:cubicBezTo>
                  <a:close/>
                  <a:moveTo>
                    <a:pt x="304" y="369"/>
                  </a:moveTo>
                  <a:cubicBezTo>
                    <a:pt x="305" y="369"/>
                    <a:pt x="305" y="367"/>
                    <a:pt x="306" y="368"/>
                  </a:cubicBezTo>
                  <a:cubicBezTo>
                    <a:pt x="306" y="369"/>
                    <a:pt x="303" y="370"/>
                    <a:pt x="304" y="369"/>
                  </a:cubicBezTo>
                  <a:cubicBezTo>
                    <a:pt x="304" y="369"/>
                    <a:pt x="304" y="374"/>
                    <a:pt x="304" y="374"/>
                  </a:cubicBezTo>
                  <a:cubicBezTo>
                    <a:pt x="304" y="375"/>
                    <a:pt x="302" y="374"/>
                    <a:pt x="302" y="375"/>
                  </a:cubicBezTo>
                  <a:cubicBezTo>
                    <a:pt x="301" y="376"/>
                    <a:pt x="302" y="377"/>
                    <a:pt x="302" y="378"/>
                  </a:cubicBezTo>
                  <a:cubicBezTo>
                    <a:pt x="302" y="380"/>
                    <a:pt x="297" y="385"/>
                    <a:pt x="295" y="382"/>
                  </a:cubicBezTo>
                  <a:cubicBezTo>
                    <a:pt x="295" y="382"/>
                    <a:pt x="297" y="379"/>
                    <a:pt x="296" y="380"/>
                  </a:cubicBezTo>
                  <a:cubicBezTo>
                    <a:pt x="297" y="380"/>
                    <a:pt x="300" y="379"/>
                    <a:pt x="300" y="376"/>
                  </a:cubicBezTo>
                  <a:cubicBezTo>
                    <a:pt x="300" y="375"/>
                    <a:pt x="297" y="370"/>
                    <a:pt x="295" y="369"/>
                  </a:cubicBezTo>
                  <a:cubicBezTo>
                    <a:pt x="294" y="369"/>
                    <a:pt x="295" y="371"/>
                    <a:pt x="294" y="371"/>
                  </a:cubicBezTo>
                  <a:cubicBezTo>
                    <a:pt x="295" y="371"/>
                    <a:pt x="289" y="371"/>
                    <a:pt x="288" y="369"/>
                  </a:cubicBezTo>
                  <a:cubicBezTo>
                    <a:pt x="287" y="368"/>
                    <a:pt x="289" y="367"/>
                    <a:pt x="287" y="367"/>
                  </a:cubicBezTo>
                  <a:cubicBezTo>
                    <a:pt x="286" y="367"/>
                    <a:pt x="279" y="371"/>
                    <a:pt x="282" y="367"/>
                  </a:cubicBezTo>
                  <a:cubicBezTo>
                    <a:pt x="282" y="366"/>
                    <a:pt x="284" y="368"/>
                    <a:pt x="285" y="365"/>
                  </a:cubicBezTo>
                  <a:cubicBezTo>
                    <a:pt x="286" y="362"/>
                    <a:pt x="287" y="363"/>
                    <a:pt x="286" y="362"/>
                  </a:cubicBezTo>
                  <a:cubicBezTo>
                    <a:pt x="286" y="358"/>
                    <a:pt x="281" y="360"/>
                    <a:pt x="281" y="360"/>
                  </a:cubicBezTo>
                  <a:cubicBezTo>
                    <a:pt x="281" y="360"/>
                    <a:pt x="278" y="354"/>
                    <a:pt x="276" y="357"/>
                  </a:cubicBezTo>
                  <a:cubicBezTo>
                    <a:pt x="274" y="360"/>
                    <a:pt x="277" y="359"/>
                    <a:pt x="275" y="357"/>
                  </a:cubicBezTo>
                  <a:cubicBezTo>
                    <a:pt x="275" y="357"/>
                    <a:pt x="272" y="357"/>
                    <a:pt x="272" y="356"/>
                  </a:cubicBezTo>
                  <a:cubicBezTo>
                    <a:pt x="274" y="355"/>
                    <a:pt x="279" y="358"/>
                    <a:pt x="281" y="355"/>
                  </a:cubicBezTo>
                  <a:cubicBezTo>
                    <a:pt x="281" y="354"/>
                    <a:pt x="278" y="352"/>
                    <a:pt x="278" y="351"/>
                  </a:cubicBezTo>
                  <a:cubicBezTo>
                    <a:pt x="278" y="351"/>
                    <a:pt x="281" y="346"/>
                    <a:pt x="282" y="346"/>
                  </a:cubicBezTo>
                  <a:cubicBezTo>
                    <a:pt x="286" y="345"/>
                    <a:pt x="283" y="351"/>
                    <a:pt x="285" y="352"/>
                  </a:cubicBezTo>
                  <a:cubicBezTo>
                    <a:pt x="286" y="352"/>
                    <a:pt x="287" y="352"/>
                    <a:pt x="287" y="352"/>
                  </a:cubicBezTo>
                  <a:cubicBezTo>
                    <a:pt x="289" y="353"/>
                    <a:pt x="286" y="353"/>
                    <a:pt x="289" y="353"/>
                  </a:cubicBezTo>
                  <a:cubicBezTo>
                    <a:pt x="289" y="353"/>
                    <a:pt x="294" y="350"/>
                    <a:pt x="294" y="350"/>
                  </a:cubicBezTo>
                  <a:cubicBezTo>
                    <a:pt x="294" y="350"/>
                    <a:pt x="291" y="354"/>
                    <a:pt x="293" y="356"/>
                  </a:cubicBezTo>
                  <a:cubicBezTo>
                    <a:pt x="296" y="358"/>
                    <a:pt x="301" y="354"/>
                    <a:pt x="299" y="352"/>
                  </a:cubicBezTo>
                  <a:cubicBezTo>
                    <a:pt x="299" y="352"/>
                    <a:pt x="297" y="352"/>
                    <a:pt x="297" y="352"/>
                  </a:cubicBezTo>
                  <a:cubicBezTo>
                    <a:pt x="298" y="349"/>
                    <a:pt x="303" y="350"/>
                    <a:pt x="304" y="348"/>
                  </a:cubicBezTo>
                  <a:cubicBezTo>
                    <a:pt x="305" y="347"/>
                    <a:pt x="304" y="345"/>
                    <a:pt x="304" y="345"/>
                  </a:cubicBezTo>
                  <a:cubicBezTo>
                    <a:pt x="305" y="344"/>
                    <a:pt x="307" y="347"/>
                    <a:pt x="307" y="347"/>
                  </a:cubicBezTo>
                  <a:cubicBezTo>
                    <a:pt x="308" y="347"/>
                    <a:pt x="310" y="344"/>
                    <a:pt x="310" y="344"/>
                  </a:cubicBezTo>
                  <a:cubicBezTo>
                    <a:pt x="313" y="344"/>
                    <a:pt x="314" y="353"/>
                    <a:pt x="307" y="351"/>
                  </a:cubicBezTo>
                  <a:cubicBezTo>
                    <a:pt x="308" y="351"/>
                    <a:pt x="306" y="350"/>
                    <a:pt x="305" y="351"/>
                  </a:cubicBezTo>
                  <a:cubicBezTo>
                    <a:pt x="301" y="353"/>
                    <a:pt x="309" y="357"/>
                    <a:pt x="311" y="357"/>
                  </a:cubicBezTo>
                  <a:cubicBezTo>
                    <a:pt x="313" y="357"/>
                    <a:pt x="312" y="356"/>
                    <a:pt x="314" y="356"/>
                  </a:cubicBezTo>
                  <a:cubicBezTo>
                    <a:pt x="314" y="356"/>
                    <a:pt x="320" y="357"/>
                    <a:pt x="321" y="355"/>
                  </a:cubicBezTo>
                  <a:cubicBezTo>
                    <a:pt x="322" y="354"/>
                    <a:pt x="320" y="354"/>
                    <a:pt x="321" y="352"/>
                  </a:cubicBezTo>
                  <a:cubicBezTo>
                    <a:pt x="322" y="351"/>
                    <a:pt x="323" y="353"/>
                    <a:pt x="323" y="355"/>
                  </a:cubicBezTo>
                  <a:cubicBezTo>
                    <a:pt x="323" y="355"/>
                    <a:pt x="322" y="356"/>
                    <a:pt x="322" y="356"/>
                  </a:cubicBezTo>
                  <a:cubicBezTo>
                    <a:pt x="322" y="358"/>
                    <a:pt x="327" y="357"/>
                    <a:pt x="324" y="360"/>
                  </a:cubicBezTo>
                  <a:cubicBezTo>
                    <a:pt x="323" y="362"/>
                    <a:pt x="318" y="359"/>
                    <a:pt x="320" y="359"/>
                  </a:cubicBezTo>
                  <a:cubicBezTo>
                    <a:pt x="317" y="359"/>
                    <a:pt x="315" y="362"/>
                    <a:pt x="318" y="363"/>
                  </a:cubicBezTo>
                  <a:cubicBezTo>
                    <a:pt x="323" y="365"/>
                    <a:pt x="321" y="362"/>
                    <a:pt x="319" y="365"/>
                  </a:cubicBezTo>
                  <a:cubicBezTo>
                    <a:pt x="317" y="366"/>
                    <a:pt x="318" y="368"/>
                    <a:pt x="318" y="370"/>
                  </a:cubicBezTo>
                  <a:cubicBezTo>
                    <a:pt x="318" y="371"/>
                    <a:pt x="320" y="374"/>
                    <a:pt x="320" y="373"/>
                  </a:cubicBezTo>
                  <a:cubicBezTo>
                    <a:pt x="319" y="373"/>
                    <a:pt x="319" y="376"/>
                    <a:pt x="319" y="376"/>
                  </a:cubicBezTo>
                  <a:cubicBezTo>
                    <a:pt x="317" y="377"/>
                    <a:pt x="318" y="375"/>
                    <a:pt x="317" y="374"/>
                  </a:cubicBezTo>
                  <a:cubicBezTo>
                    <a:pt x="315" y="374"/>
                    <a:pt x="314" y="374"/>
                    <a:pt x="314" y="374"/>
                  </a:cubicBezTo>
                  <a:cubicBezTo>
                    <a:pt x="313" y="373"/>
                    <a:pt x="317" y="372"/>
                    <a:pt x="315" y="370"/>
                  </a:cubicBezTo>
                  <a:cubicBezTo>
                    <a:pt x="314" y="370"/>
                    <a:pt x="309" y="374"/>
                    <a:pt x="309" y="373"/>
                  </a:cubicBezTo>
                  <a:cubicBezTo>
                    <a:pt x="309" y="373"/>
                    <a:pt x="310" y="374"/>
                    <a:pt x="310" y="375"/>
                  </a:cubicBezTo>
                  <a:cubicBezTo>
                    <a:pt x="305" y="367"/>
                    <a:pt x="312" y="375"/>
                    <a:pt x="311" y="376"/>
                  </a:cubicBezTo>
                  <a:cubicBezTo>
                    <a:pt x="310" y="378"/>
                    <a:pt x="307" y="376"/>
                    <a:pt x="307" y="376"/>
                  </a:cubicBezTo>
                  <a:cubicBezTo>
                    <a:pt x="306" y="374"/>
                    <a:pt x="308" y="375"/>
                    <a:pt x="309" y="374"/>
                  </a:cubicBezTo>
                  <a:cubicBezTo>
                    <a:pt x="309" y="372"/>
                    <a:pt x="307" y="365"/>
                    <a:pt x="306" y="364"/>
                  </a:cubicBezTo>
                  <a:cubicBezTo>
                    <a:pt x="306" y="364"/>
                    <a:pt x="300" y="368"/>
                    <a:pt x="299" y="366"/>
                  </a:cubicBezTo>
                  <a:cubicBezTo>
                    <a:pt x="299" y="365"/>
                    <a:pt x="305" y="363"/>
                    <a:pt x="302" y="362"/>
                  </a:cubicBezTo>
                  <a:cubicBezTo>
                    <a:pt x="300" y="361"/>
                    <a:pt x="297" y="363"/>
                    <a:pt x="296" y="364"/>
                  </a:cubicBezTo>
                  <a:cubicBezTo>
                    <a:pt x="294" y="365"/>
                    <a:pt x="295" y="364"/>
                    <a:pt x="296" y="365"/>
                  </a:cubicBezTo>
                  <a:cubicBezTo>
                    <a:pt x="297" y="366"/>
                    <a:pt x="301" y="371"/>
                    <a:pt x="300" y="369"/>
                  </a:cubicBezTo>
                  <a:cubicBezTo>
                    <a:pt x="300" y="370"/>
                    <a:pt x="299" y="371"/>
                    <a:pt x="300" y="371"/>
                  </a:cubicBezTo>
                  <a:cubicBezTo>
                    <a:pt x="302" y="372"/>
                    <a:pt x="304" y="369"/>
                    <a:pt x="304" y="369"/>
                  </a:cubicBezTo>
                  <a:close/>
                  <a:moveTo>
                    <a:pt x="301" y="360"/>
                  </a:moveTo>
                  <a:cubicBezTo>
                    <a:pt x="302" y="360"/>
                    <a:pt x="302" y="359"/>
                    <a:pt x="301" y="358"/>
                  </a:cubicBezTo>
                  <a:cubicBezTo>
                    <a:pt x="299" y="356"/>
                    <a:pt x="299" y="362"/>
                    <a:pt x="301" y="360"/>
                  </a:cubicBezTo>
                  <a:close/>
                  <a:moveTo>
                    <a:pt x="291" y="360"/>
                  </a:moveTo>
                  <a:cubicBezTo>
                    <a:pt x="291" y="361"/>
                    <a:pt x="292" y="360"/>
                    <a:pt x="292" y="359"/>
                  </a:cubicBezTo>
                  <a:cubicBezTo>
                    <a:pt x="292" y="356"/>
                    <a:pt x="290" y="355"/>
                    <a:pt x="289" y="355"/>
                  </a:cubicBezTo>
                  <a:cubicBezTo>
                    <a:pt x="287" y="356"/>
                    <a:pt x="287" y="366"/>
                    <a:pt x="290" y="366"/>
                  </a:cubicBezTo>
                  <a:cubicBezTo>
                    <a:pt x="292" y="366"/>
                    <a:pt x="292" y="364"/>
                    <a:pt x="292" y="364"/>
                  </a:cubicBezTo>
                  <a:cubicBezTo>
                    <a:pt x="293" y="360"/>
                    <a:pt x="291" y="363"/>
                    <a:pt x="291" y="360"/>
                  </a:cubicBezTo>
                  <a:close/>
                  <a:moveTo>
                    <a:pt x="281" y="358"/>
                  </a:moveTo>
                  <a:cubicBezTo>
                    <a:pt x="282" y="359"/>
                    <a:pt x="284" y="358"/>
                    <a:pt x="283" y="356"/>
                  </a:cubicBezTo>
                  <a:cubicBezTo>
                    <a:pt x="283" y="356"/>
                    <a:pt x="281" y="356"/>
                    <a:pt x="281" y="358"/>
                  </a:cubicBezTo>
                  <a:close/>
                  <a:moveTo>
                    <a:pt x="346" y="55"/>
                  </a:moveTo>
                  <a:cubicBezTo>
                    <a:pt x="346" y="55"/>
                    <a:pt x="346" y="58"/>
                    <a:pt x="346" y="56"/>
                  </a:cubicBezTo>
                  <a:cubicBezTo>
                    <a:pt x="345" y="54"/>
                    <a:pt x="341" y="55"/>
                    <a:pt x="345" y="53"/>
                  </a:cubicBezTo>
                  <a:cubicBezTo>
                    <a:pt x="348" y="52"/>
                    <a:pt x="348" y="52"/>
                    <a:pt x="346" y="55"/>
                  </a:cubicBezTo>
                  <a:close/>
                  <a:moveTo>
                    <a:pt x="326" y="292"/>
                  </a:moveTo>
                  <a:cubicBezTo>
                    <a:pt x="327" y="291"/>
                    <a:pt x="327" y="290"/>
                    <a:pt x="327" y="290"/>
                  </a:cubicBezTo>
                  <a:cubicBezTo>
                    <a:pt x="327" y="290"/>
                    <a:pt x="328" y="291"/>
                    <a:pt x="328" y="290"/>
                  </a:cubicBezTo>
                  <a:cubicBezTo>
                    <a:pt x="329" y="290"/>
                    <a:pt x="336" y="283"/>
                    <a:pt x="335" y="289"/>
                  </a:cubicBezTo>
                  <a:cubicBezTo>
                    <a:pt x="335" y="289"/>
                    <a:pt x="330" y="294"/>
                    <a:pt x="330" y="294"/>
                  </a:cubicBezTo>
                  <a:cubicBezTo>
                    <a:pt x="329" y="294"/>
                    <a:pt x="328" y="291"/>
                    <a:pt x="326" y="292"/>
                  </a:cubicBezTo>
                  <a:cubicBezTo>
                    <a:pt x="325" y="292"/>
                    <a:pt x="325" y="294"/>
                    <a:pt x="324" y="293"/>
                  </a:cubicBezTo>
                  <a:cubicBezTo>
                    <a:pt x="320" y="291"/>
                    <a:pt x="324" y="293"/>
                    <a:pt x="326" y="292"/>
                  </a:cubicBezTo>
                  <a:close/>
                  <a:moveTo>
                    <a:pt x="345" y="146"/>
                  </a:moveTo>
                  <a:cubicBezTo>
                    <a:pt x="344" y="146"/>
                    <a:pt x="346" y="148"/>
                    <a:pt x="344" y="149"/>
                  </a:cubicBezTo>
                  <a:cubicBezTo>
                    <a:pt x="342" y="149"/>
                    <a:pt x="341" y="147"/>
                    <a:pt x="341" y="147"/>
                  </a:cubicBezTo>
                  <a:cubicBezTo>
                    <a:pt x="341" y="147"/>
                    <a:pt x="345" y="146"/>
                    <a:pt x="345" y="146"/>
                  </a:cubicBezTo>
                  <a:close/>
                  <a:moveTo>
                    <a:pt x="333" y="366"/>
                  </a:moveTo>
                  <a:cubicBezTo>
                    <a:pt x="334" y="366"/>
                    <a:pt x="334" y="366"/>
                    <a:pt x="334" y="366"/>
                  </a:cubicBezTo>
                  <a:cubicBezTo>
                    <a:pt x="334" y="366"/>
                    <a:pt x="331" y="366"/>
                    <a:pt x="330" y="365"/>
                  </a:cubicBezTo>
                  <a:cubicBezTo>
                    <a:pt x="330" y="365"/>
                    <a:pt x="331" y="363"/>
                    <a:pt x="332" y="363"/>
                  </a:cubicBezTo>
                  <a:cubicBezTo>
                    <a:pt x="332" y="363"/>
                    <a:pt x="333" y="364"/>
                    <a:pt x="333" y="366"/>
                  </a:cubicBezTo>
                  <a:close/>
                  <a:moveTo>
                    <a:pt x="347" y="126"/>
                  </a:moveTo>
                  <a:cubicBezTo>
                    <a:pt x="347" y="126"/>
                    <a:pt x="351" y="128"/>
                    <a:pt x="350" y="128"/>
                  </a:cubicBezTo>
                  <a:cubicBezTo>
                    <a:pt x="349" y="130"/>
                    <a:pt x="347" y="126"/>
                    <a:pt x="347" y="125"/>
                  </a:cubicBezTo>
                  <a:cubicBezTo>
                    <a:pt x="347" y="124"/>
                    <a:pt x="347" y="126"/>
                    <a:pt x="347" y="126"/>
                  </a:cubicBezTo>
                  <a:close/>
                  <a:moveTo>
                    <a:pt x="338" y="298"/>
                  </a:moveTo>
                  <a:cubicBezTo>
                    <a:pt x="338" y="299"/>
                    <a:pt x="340" y="298"/>
                    <a:pt x="340" y="299"/>
                  </a:cubicBezTo>
                  <a:cubicBezTo>
                    <a:pt x="338" y="302"/>
                    <a:pt x="334" y="292"/>
                    <a:pt x="338" y="295"/>
                  </a:cubicBezTo>
                  <a:cubicBezTo>
                    <a:pt x="341" y="296"/>
                    <a:pt x="338" y="295"/>
                    <a:pt x="338" y="298"/>
                  </a:cubicBezTo>
                  <a:close/>
                  <a:moveTo>
                    <a:pt x="323" y="209"/>
                  </a:moveTo>
                  <a:cubicBezTo>
                    <a:pt x="322" y="209"/>
                    <a:pt x="323" y="203"/>
                    <a:pt x="324" y="203"/>
                  </a:cubicBezTo>
                  <a:cubicBezTo>
                    <a:pt x="325" y="203"/>
                    <a:pt x="325" y="207"/>
                    <a:pt x="328" y="206"/>
                  </a:cubicBezTo>
                  <a:cubicBezTo>
                    <a:pt x="329" y="206"/>
                    <a:pt x="329" y="204"/>
                    <a:pt x="329" y="203"/>
                  </a:cubicBezTo>
                  <a:cubicBezTo>
                    <a:pt x="329" y="203"/>
                    <a:pt x="331" y="202"/>
                    <a:pt x="330" y="201"/>
                  </a:cubicBezTo>
                  <a:cubicBezTo>
                    <a:pt x="329" y="199"/>
                    <a:pt x="328" y="203"/>
                    <a:pt x="326" y="202"/>
                  </a:cubicBezTo>
                  <a:cubicBezTo>
                    <a:pt x="326" y="202"/>
                    <a:pt x="327" y="197"/>
                    <a:pt x="324" y="197"/>
                  </a:cubicBezTo>
                  <a:cubicBezTo>
                    <a:pt x="323" y="197"/>
                    <a:pt x="322" y="202"/>
                    <a:pt x="321" y="202"/>
                  </a:cubicBezTo>
                  <a:cubicBezTo>
                    <a:pt x="320" y="202"/>
                    <a:pt x="319" y="199"/>
                    <a:pt x="318" y="199"/>
                  </a:cubicBezTo>
                  <a:cubicBezTo>
                    <a:pt x="315" y="198"/>
                    <a:pt x="314" y="201"/>
                    <a:pt x="314" y="198"/>
                  </a:cubicBezTo>
                  <a:cubicBezTo>
                    <a:pt x="314" y="197"/>
                    <a:pt x="311" y="195"/>
                    <a:pt x="310" y="196"/>
                  </a:cubicBezTo>
                  <a:cubicBezTo>
                    <a:pt x="305" y="197"/>
                    <a:pt x="310" y="200"/>
                    <a:pt x="310" y="202"/>
                  </a:cubicBezTo>
                  <a:cubicBezTo>
                    <a:pt x="310" y="204"/>
                    <a:pt x="304" y="207"/>
                    <a:pt x="307" y="210"/>
                  </a:cubicBezTo>
                  <a:cubicBezTo>
                    <a:pt x="310" y="213"/>
                    <a:pt x="305" y="211"/>
                    <a:pt x="304" y="209"/>
                  </a:cubicBezTo>
                  <a:cubicBezTo>
                    <a:pt x="304" y="206"/>
                    <a:pt x="306" y="207"/>
                    <a:pt x="306" y="205"/>
                  </a:cubicBezTo>
                  <a:cubicBezTo>
                    <a:pt x="305" y="203"/>
                    <a:pt x="303" y="201"/>
                    <a:pt x="301" y="202"/>
                  </a:cubicBezTo>
                  <a:cubicBezTo>
                    <a:pt x="300" y="202"/>
                    <a:pt x="299" y="203"/>
                    <a:pt x="298" y="203"/>
                  </a:cubicBezTo>
                  <a:cubicBezTo>
                    <a:pt x="294" y="201"/>
                    <a:pt x="302" y="194"/>
                    <a:pt x="296" y="193"/>
                  </a:cubicBezTo>
                  <a:cubicBezTo>
                    <a:pt x="294" y="193"/>
                    <a:pt x="294" y="196"/>
                    <a:pt x="293" y="196"/>
                  </a:cubicBezTo>
                  <a:cubicBezTo>
                    <a:pt x="293" y="196"/>
                    <a:pt x="290" y="194"/>
                    <a:pt x="290" y="194"/>
                  </a:cubicBezTo>
                  <a:cubicBezTo>
                    <a:pt x="290" y="194"/>
                    <a:pt x="292" y="193"/>
                    <a:pt x="292" y="192"/>
                  </a:cubicBezTo>
                  <a:cubicBezTo>
                    <a:pt x="292" y="191"/>
                    <a:pt x="290" y="189"/>
                    <a:pt x="289" y="189"/>
                  </a:cubicBezTo>
                  <a:cubicBezTo>
                    <a:pt x="288" y="189"/>
                    <a:pt x="286" y="191"/>
                    <a:pt x="284" y="190"/>
                  </a:cubicBezTo>
                  <a:cubicBezTo>
                    <a:pt x="284" y="189"/>
                    <a:pt x="283" y="186"/>
                    <a:pt x="283" y="187"/>
                  </a:cubicBezTo>
                  <a:cubicBezTo>
                    <a:pt x="283" y="185"/>
                    <a:pt x="286" y="188"/>
                    <a:pt x="287" y="187"/>
                  </a:cubicBezTo>
                  <a:cubicBezTo>
                    <a:pt x="288" y="185"/>
                    <a:pt x="285" y="183"/>
                    <a:pt x="286" y="182"/>
                  </a:cubicBezTo>
                  <a:cubicBezTo>
                    <a:pt x="289" y="181"/>
                    <a:pt x="289" y="186"/>
                    <a:pt x="289" y="186"/>
                  </a:cubicBezTo>
                  <a:cubicBezTo>
                    <a:pt x="290" y="187"/>
                    <a:pt x="291" y="185"/>
                    <a:pt x="292" y="185"/>
                  </a:cubicBezTo>
                  <a:cubicBezTo>
                    <a:pt x="294" y="184"/>
                    <a:pt x="297" y="186"/>
                    <a:pt x="297" y="182"/>
                  </a:cubicBezTo>
                  <a:cubicBezTo>
                    <a:pt x="297" y="182"/>
                    <a:pt x="296" y="180"/>
                    <a:pt x="294" y="179"/>
                  </a:cubicBezTo>
                  <a:cubicBezTo>
                    <a:pt x="294" y="179"/>
                    <a:pt x="292" y="181"/>
                    <a:pt x="292" y="180"/>
                  </a:cubicBezTo>
                  <a:cubicBezTo>
                    <a:pt x="288" y="180"/>
                    <a:pt x="290" y="174"/>
                    <a:pt x="290" y="173"/>
                  </a:cubicBezTo>
                  <a:cubicBezTo>
                    <a:pt x="291" y="173"/>
                    <a:pt x="293" y="174"/>
                    <a:pt x="293" y="173"/>
                  </a:cubicBezTo>
                  <a:cubicBezTo>
                    <a:pt x="294" y="171"/>
                    <a:pt x="290" y="171"/>
                    <a:pt x="290" y="170"/>
                  </a:cubicBezTo>
                  <a:cubicBezTo>
                    <a:pt x="290" y="169"/>
                    <a:pt x="291" y="168"/>
                    <a:pt x="292" y="169"/>
                  </a:cubicBezTo>
                  <a:cubicBezTo>
                    <a:pt x="294" y="169"/>
                    <a:pt x="292" y="170"/>
                    <a:pt x="292" y="171"/>
                  </a:cubicBezTo>
                  <a:cubicBezTo>
                    <a:pt x="294" y="173"/>
                    <a:pt x="299" y="166"/>
                    <a:pt x="294" y="165"/>
                  </a:cubicBezTo>
                  <a:cubicBezTo>
                    <a:pt x="293" y="165"/>
                    <a:pt x="292" y="167"/>
                    <a:pt x="291" y="167"/>
                  </a:cubicBezTo>
                  <a:cubicBezTo>
                    <a:pt x="290" y="166"/>
                    <a:pt x="289" y="164"/>
                    <a:pt x="288" y="163"/>
                  </a:cubicBezTo>
                  <a:cubicBezTo>
                    <a:pt x="286" y="162"/>
                    <a:pt x="282" y="163"/>
                    <a:pt x="282" y="161"/>
                  </a:cubicBezTo>
                  <a:cubicBezTo>
                    <a:pt x="282" y="160"/>
                    <a:pt x="285" y="160"/>
                    <a:pt x="286" y="159"/>
                  </a:cubicBezTo>
                  <a:cubicBezTo>
                    <a:pt x="286" y="159"/>
                    <a:pt x="286" y="157"/>
                    <a:pt x="286" y="157"/>
                  </a:cubicBezTo>
                  <a:cubicBezTo>
                    <a:pt x="287" y="157"/>
                    <a:pt x="289" y="159"/>
                    <a:pt x="290" y="160"/>
                  </a:cubicBezTo>
                  <a:cubicBezTo>
                    <a:pt x="290" y="160"/>
                    <a:pt x="289" y="161"/>
                    <a:pt x="289" y="161"/>
                  </a:cubicBezTo>
                  <a:cubicBezTo>
                    <a:pt x="290" y="163"/>
                    <a:pt x="292" y="163"/>
                    <a:pt x="292" y="163"/>
                  </a:cubicBezTo>
                  <a:cubicBezTo>
                    <a:pt x="293" y="163"/>
                    <a:pt x="291" y="159"/>
                    <a:pt x="291" y="159"/>
                  </a:cubicBezTo>
                  <a:cubicBezTo>
                    <a:pt x="291" y="159"/>
                    <a:pt x="293" y="158"/>
                    <a:pt x="293" y="158"/>
                  </a:cubicBezTo>
                  <a:cubicBezTo>
                    <a:pt x="293" y="157"/>
                    <a:pt x="291" y="151"/>
                    <a:pt x="290" y="150"/>
                  </a:cubicBezTo>
                  <a:cubicBezTo>
                    <a:pt x="289" y="150"/>
                    <a:pt x="287" y="151"/>
                    <a:pt x="285" y="150"/>
                  </a:cubicBezTo>
                  <a:cubicBezTo>
                    <a:pt x="284" y="150"/>
                    <a:pt x="285" y="148"/>
                    <a:pt x="283" y="147"/>
                  </a:cubicBezTo>
                  <a:cubicBezTo>
                    <a:pt x="281" y="147"/>
                    <a:pt x="279" y="150"/>
                    <a:pt x="280" y="151"/>
                  </a:cubicBezTo>
                  <a:cubicBezTo>
                    <a:pt x="280" y="152"/>
                    <a:pt x="282" y="152"/>
                    <a:pt x="282" y="152"/>
                  </a:cubicBezTo>
                  <a:cubicBezTo>
                    <a:pt x="282" y="153"/>
                    <a:pt x="280" y="153"/>
                    <a:pt x="280" y="153"/>
                  </a:cubicBezTo>
                  <a:cubicBezTo>
                    <a:pt x="280" y="154"/>
                    <a:pt x="281" y="155"/>
                    <a:pt x="280" y="156"/>
                  </a:cubicBezTo>
                  <a:cubicBezTo>
                    <a:pt x="278" y="158"/>
                    <a:pt x="276" y="154"/>
                    <a:pt x="275" y="153"/>
                  </a:cubicBezTo>
                  <a:cubicBezTo>
                    <a:pt x="274" y="152"/>
                    <a:pt x="273" y="153"/>
                    <a:pt x="273" y="152"/>
                  </a:cubicBezTo>
                  <a:cubicBezTo>
                    <a:pt x="273" y="151"/>
                    <a:pt x="278" y="146"/>
                    <a:pt x="273" y="146"/>
                  </a:cubicBezTo>
                  <a:cubicBezTo>
                    <a:pt x="271" y="146"/>
                    <a:pt x="271" y="148"/>
                    <a:pt x="269" y="144"/>
                  </a:cubicBezTo>
                  <a:cubicBezTo>
                    <a:pt x="269" y="145"/>
                    <a:pt x="267" y="142"/>
                    <a:pt x="267" y="142"/>
                  </a:cubicBezTo>
                  <a:cubicBezTo>
                    <a:pt x="268" y="141"/>
                    <a:pt x="276" y="142"/>
                    <a:pt x="273" y="137"/>
                  </a:cubicBezTo>
                  <a:cubicBezTo>
                    <a:pt x="272" y="135"/>
                    <a:pt x="270" y="139"/>
                    <a:pt x="268" y="138"/>
                  </a:cubicBezTo>
                  <a:cubicBezTo>
                    <a:pt x="268" y="137"/>
                    <a:pt x="267" y="130"/>
                    <a:pt x="269" y="129"/>
                  </a:cubicBezTo>
                  <a:cubicBezTo>
                    <a:pt x="269" y="129"/>
                    <a:pt x="275" y="133"/>
                    <a:pt x="273" y="127"/>
                  </a:cubicBezTo>
                  <a:cubicBezTo>
                    <a:pt x="272" y="125"/>
                    <a:pt x="270" y="125"/>
                    <a:pt x="273" y="124"/>
                  </a:cubicBezTo>
                  <a:cubicBezTo>
                    <a:pt x="276" y="121"/>
                    <a:pt x="274" y="125"/>
                    <a:pt x="274" y="127"/>
                  </a:cubicBezTo>
                  <a:cubicBezTo>
                    <a:pt x="274" y="127"/>
                    <a:pt x="277" y="134"/>
                    <a:pt x="277" y="134"/>
                  </a:cubicBezTo>
                  <a:cubicBezTo>
                    <a:pt x="278" y="134"/>
                    <a:pt x="277" y="133"/>
                    <a:pt x="277" y="132"/>
                  </a:cubicBezTo>
                  <a:cubicBezTo>
                    <a:pt x="277" y="133"/>
                    <a:pt x="282" y="131"/>
                    <a:pt x="283" y="130"/>
                  </a:cubicBezTo>
                  <a:cubicBezTo>
                    <a:pt x="284" y="127"/>
                    <a:pt x="277" y="128"/>
                    <a:pt x="280" y="125"/>
                  </a:cubicBezTo>
                  <a:cubicBezTo>
                    <a:pt x="281" y="124"/>
                    <a:pt x="281" y="125"/>
                    <a:pt x="282" y="125"/>
                  </a:cubicBezTo>
                  <a:cubicBezTo>
                    <a:pt x="289" y="126"/>
                    <a:pt x="283" y="127"/>
                    <a:pt x="283" y="129"/>
                  </a:cubicBezTo>
                  <a:cubicBezTo>
                    <a:pt x="283" y="130"/>
                    <a:pt x="286" y="130"/>
                    <a:pt x="286" y="131"/>
                  </a:cubicBezTo>
                  <a:cubicBezTo>
                    <a:pt x="287" y="132"/>
                    <a:pt x="285" y="132"/>
                    <a:pt x="285" y="134"/>
                  </a:cubicBezTo>
                  <a:cubicBezTo>
                    <a:pt x="285" y="135"/>
                    <a:pt x="287" y="135"/>
                    <a:pt x="287" y="137"/>
                  </a:cubicBezTo>
                  <a:cubicBezTo>
                    <a:pt x="288" y="139"/>
                    <a:pt x="286" y="138"/>
                    <a:pt x="287" y="139"/>
                  </a:cubicBezTo>
                  <a:cubicBezTo>
                    <a:pt x="287" y="139"/>
                    <a:pt x="290" y="141"/>
                    <a:pt x="290" y="140"/>
                  </a:cubicBezTo>
                  <a:cubicBezTo>
                    <a:pt x="290" y="141"/>
                    <a:pt x="288" y="143"/>
                    <a:pt x="288" y="144"/>
                  </a:cubicBezTo>
                  <a:cubicBezTo>
                    <a:pt x="289" y="145"/>
                    <a:pt x="291" y="148"/>
                    <a:pt x="292" y="149"/>
                  </a:cubicBezTo>
                  <a:cubicBezTo>
                    <a:pt x="291" y="146"/>
                    <a:pt x="291" y="151"/>
                    <a:pt x="291" y="151"/>
                  </a:cubicBezTo>
                  <a:cubicBezTo>
                    <a:pt x="292" y="152"/>
                    <a:pt x="296" y="152"/>
                    <a:pt x="298" y="151"/>
                  </a:cubicBezTo>
                  <a:cubicBezTo>
                    <a:pt x="299" y="150"/>
                    <a:pt x="299" y="148"/>
                    <a:pt x="300" y="148"/>
                  </a:cubicBezTo>
                  <a:cubicBezTo>
                    <a:pt x="300" y="148"/>
                    <a:pt x="302" y="150"/>
                    <a:pt x="301" y="150"/>
                  </a:cubicBezTo>
                  <a:cubicBezTo>
                    <a:pt x="305" y="151"/>
                    <a:pt x="303" y="145"/>
                    <a:pt x="303" y="142"/>
                  </a:cubicBezTo>
                  <a:cubicBezTo>
                    <a:pt x="303" y="138"/>
                    <a:pt x="305" y="138"/>
                    <a:pt x="302" y="137"/>
                  </a:cubicBezTo>
                  <a:cubicBezTo>
                    <a:pt x="301" y="136"/>
                    <a:pt x="298" y="134"/>
                    <a:pt x="302" y="135"/>
                  </a:cubicBezTo>
                  <a:cubicBezTo>
                    <a:pt x="303" y="136"/>
                    <a:pt x="306" y="136"/>
                    <a:pt x="306" y="136"/>
                  </a:cubicBezTo>
                  <a:cubicBezTo>
                    <a:pt x="307" y="137"/>
                    <a:pt x="306" y="138"/>
                    <a:pt x="306" y="140"/>
                  </a:cubicBezTo>
                  <a:cubicBezTo>
                    <a:pt x="306" y="140"/>
                    <a:pt x="309" y="142"/>
                    <a:pt x="308" y="144"/>
                  </a:cubicBezTo>
                  <a:cubicBezTo>
                    <a:pt x="307" y="147"/>
                    <a:pt x="311" y="143"/>
                    <a:pt x="313" y="145"/>
                  </a:cubicBezTo>
                  <a:cubicBezTo>
                    <a:pt x="314" y="147"/>
                    <a:pt x="310" y="153"/>
                    <a:pt x="317" y="151"/>
                  </a:cubicBezTo>
                  <a:cubicBezTo>
                    <a:pt x="319" y="151"/>
                    <a:pt x="317" y="149"/>
                    <a:pt x="320" y="150"/>
                  </a:cubicBezTo>
                  <a:cubicBezTo>
                    <a:pt x="321" y="151"/>
                    <a:pt x="322" y="149"/>
                    <a:pt x="322" y="149"/>
                  </a:cubicBezTo>
                  <a:cubicBezTo>
                    <a:pt x="323" y="149"/>
                    <a:pt x="327" y="154"/>
                    <a:pt x="327" y="155"/>
                  </a:cubicBezTo>
                  <a:cubicBezTo>
                    <a:pt x="327" y="156"/>
                    <a:pt x="325" y="159"/>
                    <a:pt x="328" y="160"/>
                  </a:cubicBezTo>
                  <a:cubicBezTo>
                    <a:pt x="329" y="160"/>
                    <a:pt x="331" y="159"/>
                    <a:pt x="331" y="160"/>
                  </a:cubicBezTo>
                  <a:cubicBezTo>
                    <a:pt x="332" y="160"/>
                    <a:pt x="332" y="163"/>
                    <a:pt x="333" y="162"/>
                  </a:cubicBezTo>
                  <a:cubicBezTo>
                    <a:pt x="336" y="162"/>
                    <a:pt x="334" y="161"/>
                    <a:pt x="335" y="159"/>
                  </a:cubicBezTo>
                  <a:cubicBezTo>
                    <a:pt x="336" y="158"/>
                    <a:pt x="337" y="160"/>
                    <a:pt x="337" y="158"/>
                  </a:cubicBezTo>
                  <a:cubicBezTo>
                    <a:pt x="337" y="157"/>
                    <a:pt x="334" y="158"/>
                    <a:pt x="332" y="157"/>
                  </a:cubicBezTo>
                  <a:cubicBezTo>
                    <a:pt x="333" y="157"/>
                    <a:pt x="331" y="155"/>
                    <a:pt x="331" y="155"/>
                  </a:cubicBezTo>
                  <a:cubicBezTo>
                    <a:pt x="331" y="155"/>
                    <a:pt x="330" y="155"/>
                    <a:pt x="330" y="155"/>
                  </a:cubicBezTo>
                  <a:cubicBezTo>
                    <a:pt x="330" y="155"/>
                    <a:pt x="332" y="152"/>
                    <a:pt x="332" y="152"/>
                  </a:cubicBezTo>
                  <a:cubicBezTo>
                    <a:pt x="335" y="151"/>
                    <a:pt x="341" y="155"/>
                    <a:pt x="341" y="155"/>
                  </a:cubicBezTo>
                  <a:cubicBezTo>
                    <a:pt x="341" y="155"/>
                    <a:pt x="340" y="157"/>
                    <a:pt x="340" y="158"/>
                  </a:cubicBezTo>
                  <a:cubicBezTo>
                    <a:pt x="340" y="160"/>
                    <a:pt x="344" y="160"/>
                    <a:pt x="344" y="161"/>
                  </a:cubicBezTo>
                  <a:cubicBezTo>
                    <a:pt x="343" y="162"/>
                    <a:pt x="341" y="161"/>
                    <a:pt x="340" y="162"/>
                  </a:cubicBezTo>
                  <a:cubicBezTo>
                    <a:pt x="339" y="163"/>
                    <a:pt x="339" y="164"/>
                    <a:pt x="339" y="164"/>
                  </a:cubicBezTo>
                  <a:cubicBezTo>
                    <a:pt x="339" y="164"/>
                    <a:pt x="338" y="163"/>
                    <a:pt x="337" y="164"/>
                  </a:cubicBezTo>
                  <a:cubicBezTo>
                    <a:pt x="336" y="164"/>
                    <a:pt x="337" y="165"/>
                    <a:pt x="336" y="167"/>
                  </a:cubicBezTo>
                  <a:cubicBezTo>
                    <a:pt x="335" y="169"/>
                    <a:pt x="334" y="170"/>
                    <a:pt x="334" y="170"/>
                  </a:cubicBezTo>
                  <a:cubicBezTo>
                    <a:pt x="333" y="171"/>
                    <a:pt x="334" y="173"/>
                    <a:pt x="334" y="173"/>
                  </a:cubicBezTo>
                  <a:cubicBezTo>
                    <a:pt x="331" y="174"/>
                    <a:pt x="329" y="172"/>
                    <a:pt x="330" y="172"/>
                  </a:cubicBezTo>
                  <a:cubicBezTo>
                    <a:pt x="330" y="171"/>
                    <a:pt x="326" y="174"/>
                    <a:pt x="329" y="177"/>
                  </a:cubicBezTo>
                  <a:cubicBezTo>
                    <a:pt x="331" y="177"/>
                    <a:pt x="336" y="176"/>
                    <a:pt x="337" y="176"/>
                  </a:cubicBezTo>
                  <a:cubicBezTo>
                    <a:pt x="338" y="174"/>
                    <a:pt x="336" y="181"/>
                    <a:pt x="338" y="181"/>
                  </a:cubicBezTo>
                  <a:cubicBezTo>
                    <a:pt x="340" y="181"/>
                    <a:pt x="340" y="178"/>
                    <a:pt x="340" y="179"/>
                  </a:cubicBezTo>
                  <a:cubicBezTo>
                    <a:pt x="342" y="179"/>
                    <a:pt x="339" y="179"/>
                    <a:pt x="341" y="181"/>
                  </a:cubicBezTo>
                  <a:cubicBezTo>
                    <a:pt x="343" y="182"/>
                    <a:pt x="343" y="180"/>
                    <a:pt x="345" y="180"/>
                  </a:cubicBezTo>
                  <a:cubicBezTo>
                    <a:pt x="346" y="181"/>
                    <a:pt x="351" y="185"/>
                    <a:pt x="350" y="185"/>
                  </a:cubicBezTo>
                  <a:cubicBezTo>
                    <a:pt x="350" y="185"/>
                    <a:pt x="348" y="188"/>
                    <a:pt x="348" y="188"/>
                  </a:cubicBezTo>
                  <a:cubicBezTo>
                    <a:pt x="347" y="189"/>
                    <a:pt x="346" y="186"/>
                    <a:pt x="344" y="186"/>
                  </a:cubicBezTo>
                  <a:cubicBezTo>
                    <a:pt x="345" y="186"/>
                    <a:pt x="341" y="189"/>
                    <a:pt x="341" y="189"/>
                  </a:cubicBezTo>
                  <a:cubicBezTo>
                    <a:pt x="341" y="189"/>
                    <a:pt x="341" y="191"/>
                    <a:pt x="341" y="191"/>
                  </a:cubicBezTo>
                  <a:cubicBezTo>
                    <a:pt x="338" y="192"/>
                    <a:pt x="339" y="187"/>
                    <a:pt x="336" y="187"/>
                  </a:cubicBezTo>
                  <a:cubicBezTo>
                    <a:pt x="335" y="187"/>
                    <a:pt x="332" y="189"/>
                    <a:pt x="332" y="190"/>
                  </a:cubicBezTo>
                  <a:cubicBezTo>
                    <a:pt x="331" y="190"/>
                    <a:pt x="332" y="191"/>
                    <a:pt x="331" y="191"/>
                  </a:cubicBezTo>
                  <a:cubicBezTo>
                    <a:pt x="330" y="192"/>
                    <a:pt x="326" y="191"/>
                    <a:pt x="327" y="195"/>
                  </a:cubicBezTo>
                  <a:cubicBezTo>
                    <a:pt x="327" y="197"/>
                    <a:pt x="328" y="194"/>
                    <a:pt x="329" y="194"/>
                  </a:cubicBezTo>
                  <a:cubicBezTo>
                    <a:pt x="330" y="194"/>
                    <a:pt x="330" y="195"/>
                    <a:pt x="331" y="195"/>
                  </a:cubicBezTo>
                  <a:cubicBezTo>
                    <a:pt x="332" y="194"/>
                    <a:pt x="332" y="193"/>
                    <a:pt x="333" y="193"/>
                  </a:cubicBezTo>
                  <a:cubicBezTo>
                    <a:pt x="334" y="193"/>
                    <a:pt x="334" y="195"/>
                    <a:pt x="335" y="195"/>
                  </a:cubicBezTo>
                  <a:cubicBezTo>
                    <a:pt x="335" y="195"/>
                    <a:pt x="336" y="193"/>
                    <a:pt x="336" y="193"/>
                  </a:cubicBezTo>
                  <a:cubicBezTo>
                    <a:pt x="334" y="193"/>
                    <a:pt x="339" y="193"/>
                    <a:pt x="338" y="195"/>
                  </a:cubicBezTo>
                  <a:cubicBezTo>
                    <a:pt x="338" y="195"/>
                    <a:pt x="337" y="195"/>
                    <a:pt x="336" y="195"/>
                  </a:cubicBezTo>
                  <a:cubicBezTo>
                    <a:pt x="335" y="196"/>
                    <a:pt x="333" y="199"/>
                    <a:pt x="333" y="198"/>
                  </a:cubicBezTo>
                  <a:cubicBezTo>
                    <a:pt x="333" y="199"/>
                    <a:pt x="336" y="198"/>
                    <a:pt x="336" y="199"/>
                  </a:cubicBezTo>
                  <a:cubicBezTo>
                    <a:pt x="337" y="200"/>
                    <a:pt x="335" y="200"/>
                    <a:pt x="335" y="201"/>
                  </a:cubicBezTo>
                  <a:cubicBezTo>
                    <a:pt x="335" y="202"/>
                    <a:pt x="336" y="202"/>
                    <a:pt x="336" y="203"/>
                  </a:cubicBezTo>
                  <a:cubicBezTo>
                    <a:pt x="336" y="203"/>
                    <a:pt x="335" y="203"/>
                    <a:pt x="334" y="204"/>
                  </a:cubicBezTo>
                  <a:cubicBezTo>
                    <a:pt x="334" y="206"/>
                    <a:pt x="336" y="205"/>
                    <a:pt x="335" y="206"/>
                  </a:cubicBezTo>
                  <a:cubicBezTo>
                    <a:pt x="335" y="208"/>
                    <a:pt x="334" y="206"/>
                    <a:pt x="333" y="208"/>
                  </a:cubicBezTo>
                  <a:cubicBezTo>
                    <a:pt x="332" y="209"/>
                    <a:pt x="333" y="211"/>
                    <a:pt x="332" y="211"/>
                  </a:cubicBezTo>
                  <a:cubicBezTo>
                    <a:pt x="331" y="212"/>
                    <a:pt x="325" y="208"/>
                    <a:pt x="323" y="209"/>
                  </a:cubicBezTo>
                  <a:cubicBezTo>
                    <a:pt x="322" y="210"/>
                    <a:pt x="323" y="209"/>
                    <a:pt x="323" y="209"/>
                  </a:cubicBezTo>
                  <a:close/>
                  <a:moveTo>
                    <a:pt x="326" y="178"/>
                  </a:moveTo>
                  <a:cubicBezTo>
                    <a:pt x="327" y="178"/>
                    <a:pt x="329" y="177"/>
                    <a:pt x="328" y="175"/>
                  </a:cubicBezTo>
                  <a:cubicBezTo>
                    <a:pt x="327" y="173"/>
                    <a:pt x="324" y="176"/>
                    <a:pt x="326" y="178"/>
                  </a:cubicBezTo>
                  <a:close/>
                  <a:moveTo>
                    <a:pt x="327" y="173"/>
                  </a:moveTo>
                  <a:cubicBezTo>
                    <a:pt x="328" y="173"/>
                    <a:pt x="326" y="172"/>
                    <a:pt x="326" y="172"/>
                  </a:cubicBezTo>
                  <a:cubicBezTo>
                    <a:pt x="326" y="170"/>
                    <a:pt x="329" y="171"/>
                    <a:pt x="328" y="170"/>
                  </a:cubicBezTo>
                  <a:cubicBezTo>
                    <a:pt x="325" y="169"/>
                    <a:pt x="325" y="174"/>
                    <a:pt x="327" y="173"/>
                  </a:cubicBezTo>
                  <a:close/>
                  <a:moveTo>
                    <a:pt x="321" y="162"/>
                  </a:moveTo>
                  <a:cubicBezTo>
                    <a:pt x="323" y="161"/>
                    <a:pt x="322" y="161"/>
                    <a:pt x="321" y="160"/>
                  </a:cubicBezTo>
                  <a:cubicBezTo>
                    <a:pt x="320" y="156"/>
                    <a:pt x="317" y="164"/>
                    <a:pt x="321" y="162"/>
                  </a:cubicBezTo>
                  <a:close/>
                  <a:moveTo>
                    <a:pt x="309" y="148"/>
                  </a:moveTo>
                  <a:cubicBezTo>
                    <a:pt x="307" y="150"/>
                    <a:pt x="313" y="151"/>
                    <a:pt x="311" y="148"/>
                  </a:cubicBezTo>
                  <a:cubicBezTo>
                    <a:pt x="311" y="148"/>
                    <a:pt x="310" y="147"/>
                    <a:pt x="309" y="148"/>
                  </a:cubicBezTo>
                  <a:close/>
                  <a:moveTo>
                    <a:pt x="341" y="104"/>
                  </a:moveTo>
                  <a:cubicBezTo>
                    <a:pt x="341" y="104"/>
                    <a:pt x="345" y="105"/>
                    <a:pt x="346" y="103"/>
                  </a:cubicBezTo>
                  <a:cubicBezTo>
                    <a:pt x="346" y="100"/>
                    <a:pt x="348" y="106"/>
                    <a:pt x="353" y="107"/>
                  </a:cubicBezTo>
                  <a:cubicBezTo>
                    <a:pt x="354" y="107"/>
                    <a:pt x="356" y="104"/>
                    <a:pt x="358" y="106"/>
                  </a:cubicBezTo>
                  <a:cubicBezTo>
                    <a:pt x="359" y="108"/>
                    <a:pt x="357" y="111"/>
                    <a:pt x="357" y="110"/>
                  </a:cubicBezTo>
                  <a:cubicBezTo>
                    <a:pt x="357" y="111"/>
                    <a:pt x="357" y="113"/>
                    <a:pt x="356" y="110"/>
                  </a:cubicBezTo>
                  <a:cubicBezTo>
                    <a:pt x="356" y="109"/>
                    <a:pt x="354" y="108"/>
                    <a:pt x="352" y="109"/>
                  </a:cubicBezTo>
                  <a:cubicBezTo>
                    <a:pt x="350" y="109"/>
                    <a:pt x="350" y="111"/>
                    <a:pt x="349" y="111"/>
                  </a:cubicBezTo>
                  <a:cubicBezTo>
                    <a:pt x="348" y="111"/>
                    <a:pt x="347" y="109"/>
                    <a:pt x="346" y="111"/>
                  </a:cubicBezTo>
                  <a:cubicBezTo>
                    <a:pt x="346" y="112"/>
                    <a:pt x="348" y="113"/>
                    <a:pt x="348" y="113"/>
                  </a:cubicBezTo>
                  <a:cubicBezTo>
                    <a:pt x="348" y="114"/>
                    <a:pt x="345" y="115"/>
                    <a:pt x="345" y="115"/>
                  </a:cubicBezTo>
                  <a:cubicBezTo>
                    <a:pt x="345" y="115"/>
                    <a:pt x="347" y="117"/>
                    <a:pt x="346" y="118"/>
                  </a:cubicBezTo>
                  <a:cubicBezTo>
                    <a:pt x="344" y="120"/>
                    <a:pt x="342" y="116"/>
                    <a:pt x="342" y="115"/>
                  </a:cubicBezTo>
                  <a:cubicBezTo>
                    <a:pt x="342" y="115"/>
                    <a:pt x="345" y="114"/>
                    <a:pt x="344" y="114"/>
                  </a:cubicBezTo>
                  <a:cubicBezTo>
                    <a:pt x="345" y="113"/>
                    <a:pt x="344" y="110"/>
                    <a:pt x="344" y="109"/>
                  </a:cubicBezTo>
                  <a:cubicBezTo>
                    <a:pt x="341" y="107"/>
                    <a:pt x="340" y="111"/>
                    <a:pt x="339" y="108"/>
                  </a:cubicBezTo>
                  <a:cubicBezTo>
                    <a:pt x="339" y="106"/>
                    <a:pt x="341" y="108"/>
                    <a:pt x="342" y="106"/>
                  </a:cubicBezTo>
                  <a:cubicBezTo>
                    <a:pt x="343" y="105"/>
                    <a:pt x="341" y="104"/>
                    <a:pt x="340" y="103"/>
                  </a:cubicBezTo>
                  <a:cubicBezTo>
                    <a:pt x="340" y="102"/>
                    <a:pt x="341" y="104"/>
                    <a:pt x="341" y="104"/>
                  </a:cubicBezTo>
                  <a:close/>
                  <a:moveTo>
                    <a:pt x="350" y="273"/>
                  </a:moveTo>
                  <a:cubicBezTo>
                    <a:pt x="350" y="275"/>
                    <a:pt x="348" y="272"/>
                    <a:pt x="348" y="271"/>
                  </a:cubicBezTo>
                  <a:cubicBezTo>
                    <a:pt x="348" y="270"/>
                    <a:pt x="349" y="272"/>
                    <a:pt x="350" y="273"/>
                  </a:cubicBezTo>
                  <a:close/>
                  <a:moveTo>
                    <a:pt x="338" y="373"/>
                  </a:moveTo>
                  <a:cubicBezTo>
                    <a:pt x="341" y="375"/>
                    <a:pt x="344" y="376"/>
                    <a:pt x="347" y="375"/>
                  </a:cubicBezTo>
                  <a:cubicBezTo>
                    <a:pt x="348" y="375"/>
                    <a:pt x="350" y="375"/>
                    <a:pt x="349" y="377"/>
                  </a:cubicBezTo>
                  <a:cubicBezTo>
                    <a:pt x="347" y="379"/>
                    <a:pt x="345" y="377"/>
                    <a:pt x="345" y="377"/>
                  </a:cubicBezTo>
                  <a:cubicBezTo>
                    <a:pt x="342" y="377"/>
                    <a:pt x="338" y="378"/>
                    <a:pt x="338" y="378"/>
                  </a:cubicBezTo>
                  <a:cubicBezTo>
                    <a:pt x="337" y="377"/>
                    <a:pt x="338" y="373"/>
                    <a:pt x="337" y="372"/>
                  </a:cubicBezTo>
                  <a:cubicBezTo>
                    <a:pt x="337" y="372"/>
                    <a:pt x="337" y="371"/>
                    <a:pt x="337" y="371"/>
                  </a:cubicBezTo>
                  <a:cubicBezTo>
                    <a:pt x="339" y="371"/>
                    <a:pt x="339" y="373"/>
                    <a:pt x="338" y="373"/>
                  </a:cubicBezTo>
                  <a:close/>
                  <a:moveTo>
                    <a:pt x="207" y="33"/>
                  </a:moveTo>
                  <a:cubicBezTo>
                    <a:pt x="208" y="34"/>
                    <a:pt x="208" y="36"/>
                    <a:pt x="207" y="36"/>
                  </a:cubicBezTo>
                  <a:cubicBezTo>
                    <a:pt x="205" y="37"/>
                    <a:pt x="206" y="32"/>
                    <a:pt x="207" y="33"/>
                  </a:cubicBezTo>
                  <a:close/>
                  <a:moveTo>
                    <a:pt x="185" y="407"/>
                  </a:moveTo>
                  <a:cubicBezTo>
                    <a:pt x="185" y="407"/>
                    <a:pt x="186" y="410"/>
                    <a:pt x="185" y="411"/>
                  </a:cubicBezTo>
                  <a:cubicBezTo>
                    <a:pt x="185" y="410"/>
                    <a:pt x="180" y="411"/>
                    <a:pt x="181" y="412"/>
                  </a:cubicBezTo>
                  <a:cubicBezTo>
                    <a:pt x="180" y="410"/>
                    <a:pt x="183" y="406"/>
                    <a:pt x="185" y="407"/>
                  </a:cubicBezTo>
                  <a:close/>
                  <a:moveTo>
                    <a:pt x="209" y="60"/>
                  </a:moveTo>
                  <a:cubicBezTo>
                    <a:pt x="209" y="64"/>
                    <a:pt x="204" y="57"/>
                    <a:pt x="205" y="57"/>
                  </a:cubicBezTo>
                  <a:cubicBezTo>
                    <a:pt x="206" y="55"/>
                    <a:pt x="208" y="59"/>
                    <a:pt x="209" y="60"/>
                  </a:cubicBezTo>
                  <a:close/>
                  <a:moveTo>
                    <a:pt x="200" y="195"/>
                  </a:moveTo>
                  <a:cubicBezTo>
                    <a:pt x="200" y="195"/>
                    <a:pt x="201" y="197"/>
                    <a:pt x="201" y="197"/>
                  </a:cubicBezTo>
                  <a:cubicBezTo>
                    <a:pt x="200" y="198"/>
                    <a:pt x="197" y="197"/>
                    <a:pt x="197" y="196"/>
                  </a:cubicBezTo>
                  <a:cubicBezTo>
                    <a:pt x="197" y="197"/>
                    <a:pt x="201" y="192"/>
                    <a:pt x="200" y="195"/>
                  </a:cubicBezTo>
                  <a:close/>
                  <a:moveTo>
                    <a:pt x="201" y="207"/>
                  </a:moveTo>
                  <a:cubicBezTo>
                    <a:pt x="202" y="207"/>
                    <a:pt x="199" y="213"/>
                    <a:pt x="197" y="210"/>
                  </a:cubicBezTo>
                  <a:cubicBezTo>
                    <a:pt x="197" y="210"/>
                    <a:pt x="200" y="209"/>
                    <a:pt x="200" y="208"/>
                  </a:cubicBezTo>
                  <a:cubicBezTo>
                    <a:pt x="200" y="209"/>
                    <a:pt x="201" y="207"/>
                    <a:pt x="201" y="207"/>
                  </a:cubicBezTo>
                  <a:close/>
                  <a:moveTo>
                    <a:pt x="205" y="148"/>
                  </a:moveTo>
                  <a:cubicBezTo>
                    <a:pt x="206" y="150"/>
                    <a:pt x="199" y="149"/>
                    <a:pt x="201" y="147"/>
                  </a:cubicBezTo>
                  <a:cubicBezTo>
                    <a:pt x="202" y="146"/>
                    <a:pt x="205" y="147"/>
                    <a:pt x="205" y="148"/>
                  </a:cubicBezTo>
                  <a:close/>
                  <a:moveTo>
                    <a:pt x="214" y="14"/>
                  </a:moveTo>
                  <a:cubicBezTo>
                    <a:pt x="214" y="15"/>
                    <a:pt x="212" y="14"/>
                    <a:pt x="212" y="14"/>
                  </a:cubicBezTo>
                  <a:cubicBezTo>
                    <a:pt x="212" y="13"/>
                    <a:pt x="214" y="12"/>
                    <a:pt x="214" y="14"/>
                  </a:cubicBezTo>
                  <a:close/>
                  <a:moveTo>
                    <a:pt x="202" y="218"/>
                  </a:moveTo>
                  <a:cubicBezTo>
                    <a:pt x="202" y="218"/>
                    <a:pt x="202" y="218"/>
                    <a:pt x="202" y="218"/>
                  </a:cubicBezTo>
                  <a:cubicBezTo>
                    <a:pt x="199" y="220"/>
                    <a:pt x="203" y="224"/>
                    <a:pt x="201" y="225"/>
                  </a:cubicBezTo>
                  <a:cubicBezTo>
                    <a:pt x="201" y="226"/>
                    <a:pt x="196" y="224"/>
                    <a:pt x="196" y="225"/>
                  </a:cubicBezTo>
                  <a:cubicBezTo>
                    <a:pt x="196" y="224"/>
                    <a:pt x="197" y="222"/>
                    <a:pt x="196" y="221"/>
                  </a:cubicBezTo>
                  <a:cubicBezTo>
                    <a:pt x="194" y="220"/>
                    <a:pt x="193" y="222"/>
                    <a:pt x="193" y="219"/>
                  </a:cubicBezTo>
                  <a:cubicBezTo>
                    <a:pt x="193" y="216"/>
                    <a:pt x="191" y="217"/>
                    <a:pt x="194" y="216"/>
                  </a:cubicBezTo>
                  <a:cubicBezTo>
                    <a:pt x="195" y="215"/>
                    <a:pt x="197" y="213"/>
                    <a:pt x="198" y="213"/>
                  </a:cubicBezTo>
                  <a:cubicBezTo>
                    <a:pt x="199" y="213"/>
                    <a:pt x="202" y="217"/>
                    <a:pt x="202" y="218"/>
                  </a:cubicBezTo>
                  <a:close/>
                  <a:moveTo>
                    <a:pt x="206" y="161"/>
                  </a:moveTo>
                  <a:cubicBezTo>
                    <a:pt x="207" y="162"/>
                    <a:pt x="202" y="162"/>
                    <a:pt x="202" y="161"/>
                  </a:cubicBezTo>
                  <a:cubicBezTo>
                    <a:pt x="202" y="160"/>
                    <a:pt x="205" y="160"/>
                    <a:pt x="206" y="161"/>
                  </a:cubicBezTo>
                  <a:close/>
                  <a:moveTo>
                    <a:pt x="208" y="140"/>
                  </a:moveTo>
                  <a:cubicBezTo>
                    <a:pt x="208" y="142"/>
                    <a:pt x="207" y="145"/>
                    <a:pt x="205" y="142"/>
                  </a:cubicBezTo>
                  <a:cubicBezTo>
                    <a:pt x="204" y="142"/>
                    <a:pt x="206" y="136"/>
                    <a:pt x="205" y="136"/>
                  </a:cubicBezTo>
                  <a:cubicBezTo>
                    <a:pt x="208" y="135"/>
                    <a:pt x="208" y="138"/>
                    <a:pt x="208" y="140"/>
                  </a:cubicBezTo>
                  <a:close/>
                  <a:moveTo>
                    <a:pt x="216" y="6"/>
                  </a:moveTo>
                  <a:cubicBezTo>
                    <a:pt x="216" y="7"/>
                    <a:pt x="212" y="4"/>
                    <a:pt x="214" y="2"/>
                  </a:cubicBezTo>
                  <a:cubicBezTo>
                    <a:pt x="214" y="2"/>
                    <a:pt x="216" y="5"/>
                    <a:pt x="216" y="6"/>
                  </a:cubicBezTo>
                  <a:close/>
                  <a:moveTo>
                    <a:pt x="211" y="115"/>
                  </a:moveTo>
                  <a:cubicBezTo>
                    <a:pt x="212" y="116"/>
                    <a:pt x="206" y="117"/>
                    <a:pt x="205" y="115"/>
                  </a:cubicBezTo>
                  <a:cubicBezTo>
                    <a:pt x="205" y="115"/>
                    <a:pt x="207" y="113"/>
                    <a:pt x="207" y="113"/>
                  </a:cubicBezTo>
                  <a:cubicBezTo>
                    <a:pt x="206" y="114"/>
                    <a:pt x="211" y="115"/>
                    <a:pt x="211" y="115"/>
                  </a:cubicBezTo>
                  <a:close/>
                  <a:moveTo>
                    <a:pt x="199" y="311"/>
                  </a:moveTo>
                  <a:cubicBezTo>
                    <a:pt x="199" y="312"/>
                    <a:pt x="198" y="314"/>
                    <a:pt x="198" y="314"/>
                  </a:cubicBezTo>
                  <a:cubicBezTo>
                    <a:pt x="197" y="314"/>
                    <a:pt x="196" y="313"/>
                    <a:pt x="195" y="313"/>
                  </a:cubicBezTo>
                  <a:cubicBezTo>
                    <a:pt x="194" y="313"/>
                    <a:pt x="191" y="319"/>
                    <a:pt x="189" y="317"/>
                  </a:cubicBezTo>
                  <a:cubicBezTo>
                    <a:pt x="187" y="314"/>
                    <a:pt x="189" y="307"/>
                    <a:pt x="189" y="307"/>
                  </a:cubicBezTo>
                  <a:cubicBezTo>
                    <a:pt x="189" y="307"/>
                    <a:pt x="186" y="302"/>
                    <a:pt x="190" y="303"/>
                  </a:cubicBezTo>
                  <a:cubicBezTo>
                    <a:pt x="192" y="303"/>
                    <a:pt x="192" y="305"/>
                    <a:pt x="194" y="307"/>
                  </a:cubicBezTo>
                  <a:cubicBezTo>
                    <a:pt x="197" y="309"/>
                    <a:pt x="198" y="308"/>
                    <a:pt x="199" y="311"/>
                  </a:cubicBezTo>
                  <a:close/>
                  <a:moveTo>
                    <a:pt x="211" y="133"/>
                  </a:moveTo>
                  <a:cubicBezTo>
                    <a:pt x="214" y="134"/>
                    <a:pt x="208" y="134"/>
                    <a:pt x="209" y="133"/>
                  </a:cubicBezTo>
                  <a:cubicBezTo>
                    <a:pt x="210" y="133"/>
                    <a:pt x="211" y="133"/>
                    <a:pt x="211" y="133"/>
                  </a:cubicBezTo>
                  <a:close/>
                  <a:moveTo>
                    <a:pt x="217" y="42"/>
                  </a:moveTo>
                  <a:cubicBezTo>
                    <a:pt x="217" y="43"/>
                    <a:pt x="213" y="44"/>
                    <a:pt x="213" y="43"/>
                  </a:cubicBezTo>
                  <a:cubicBezTo>
                    <a:pt x="213" y="42"/>
                    <a:pt x="217" y="39"/>
                    <a:pt x="217" y="42"/>
                  </a:cubicBezTo>
                  <a:close/>
                  <a:moveTo>
                    <a:pt x="212" y="124"/>
                  </a:moveTo>
                  <a:cubicBezTo>
                    <a:pt x="214" y="126"/>
                    <a:pt x="209" y="124"/>
                    <a:pt x="210" y="123"/>
                  </a:cubicBezTo>
                  <a:cubicBezTo>
                    <a:pt x="211" y="123"/>
                    <a:pt x="212" y="123"/>
                    <a:pt x="212" y="124"/>
                  </a:cubicBezTo>
                  <a:close/>
                  <a:moveTo>
                    <a:pt x="213" y="112"/>
                  </a:moveTo>
                  <a:cubicBezTo>
                    <a:pt x="214" y="113"/>
                    <a:pt x="211" y="112"/>
                    <a:pt x="211" y="112"/>
                  </a:cubicBezTo>
                  <a:cubicBezTo>
                    <a:pt x="211" y="112"/>
                    <a:pt x="212" y="110"/>
                    <a:pt x="213" y="112"/>
                  </a:cubicBezTo>
                  <a:close/>
                  <a:moveTo>
                    <a:pt x="201" y="321"/>
                  </a:moveTo>
                  <a:cubicBezTo>
                    <a:pt x="202" y="322"/>
                    <a:pt x="195" y="323"/>
                    <a:pt x="196" y="321"/>
                  </a:cubicBezTo>
                  <a:cubicBezTo>
                    <a:pt x="196" y="319"/>
                    <a:pt x="200" y="320"/>
                    <a:pt x="201" y="321"/>
                  </a:cubicBezTo>
                  <a:close/>
                  <a:moveTo>
                    <a:pt x="207" y="232"/>
                  </a:moveTo>
                  <a:cubicBezTo>
                    <a:pt x="207" y="234"/>
                    <a:pt x="203" y="232"/>
                    <a:pt x="205" y="231"/>
                  </a:cubicBezTo>
                  <a:cubicBezTo>
                    <a:pt x="205" y="231"/>
                    <a:pt x="206" y="232"/>
                    <a:pt x="207" y="232"/>
                  </a:cubicBezTo>
                  <a:close/>
                  <a:moveTo>
                    <a:pt x="213" y="154"/>
                  </a:moveTo>
                  <a:cubicBezTo>
                    <a:pt x="213" y="155"/>
                    <a:pt x="210" y="158"/>
                    <a:pt x="208" y="158"/>
                  </a:cubicBezTo>
                  <a:cubicBezTo>
                    <a:pt x="208" y="158"/>
                    <a:pt x="204" y="155"/>
                    <a:pt x="204" y="155"/>
                  </a:cubicBezTo>
                  <a:cubicBezTo>
                    <a:pt x="204" y="155"/>
                    <a:pt x="208" y="151"/>
                    <a:pt x="209" y="151"/>
                  </a:cubicBezTo>
                  <a:cubicBezTo>
                    <a:pt x="210" y="151"/>
                    <a:pt x="213" y="153"/>
                    <a:pt x="213" y="154"/>
                  </a:cubicBezTo>
                  <a:close/>
                  <a:moveTo>
                    <a:pt x="215" y="129"/>
                  </a:moveTo>
                  <a:cubicBezTo>
                    <a:pt x="216" y="130"/>
                    <a:pt x="212" y="130"/>
                    <a:pt x="211" y="130"/>
                  </a:cubicBezTo>
                  <a:cubicBezTo>
                    <a:pt x="211" y="129"/>
                    <a:pt x="214" y="127"/>
                    <a:pt x="215" y="129"/>
                  </a:cubicBezTo>
                  <a:close/>
                  <a:moveTo>
                    <a:pt x="221" y="29"/>
                  </a:moveTo>
                  <a:cubicBezTo>
                    <a:pt x="224" y="30"/>
                    <a:pt x="217" y="32"/>
                    <a:pt x="219" y="29"/>
                  </a:cubicBezTo>
                  <a:cubicBezTo>
                    <a:pt x="219" y="29"/>
                    <a:pt x="222" y="29"/>
                    <a:pt x="221" y="29"/>
                  </a:cubicBezTo>
                  <a:close/>
                  <a:moveTo>
                    <a:pt x="199" y="399"/>
                  </a:moveTo>
                  <a:cubicBezTo>
                    <a:pt x="202" y="402"/>
                    <a:pt x="196" y="401"/>
                    <a:pt x="197" y="399"/>
                  </a:cubicBezTo>
                  <a:cubicBezTo>
                    <a:pt x="197" y="399"/>
                    <a:pt x="198" y="398"/>
                    <a:pt x="199" y="399"/>
                  </a:cubicBezTo>
                  <a:close/>
                  <a:moveTo>
                    <a:pt x="219" y="78"/>
                  </a:moveTo>
                  <a:cubicBezTo>
                    <a:pt x="219" y="78"/>
                    <a:pt x="219" y="80"/>
                    <a:pt x="218" y="79"/>
                  </a:cubicBezTo>
                  <a:cubicBezTo>
                    <a:pt x="217" y="78"/>
                    <a:pt x="219" y="74"/>
                    <a:pt x="219" y="78"/>
                  </a:cubicBezTo>
                  <a:close/>
                  <a:moveTo>
                    <a:pt x="205" y="316"/>
                  </a:moveTo>
                  <a:cubicBezTo>
                    <a:pt x="203" y="319"/>
                    <a:pt x="201" y="312"/>
                    <a:pt x="203" y="310"/>
                  </a:cubicBezTo>
                  <a:cubicBezTo>
                    <a:pt x="204" y="310"/>
                    <a:pt x="205" y="314"/>
                    <a:pt x="205" y="316"/>
                  </a:cubicBezTo>
                  <a:close/>
                  <a:moveTo>
                    <a:pt x="223" y="36"/>
                  </a:moveTo>
                  <a:cubicBezTo>
                    <a:pt x="224" y="38"/>
                    <a:pt x="223" y="43"/>
                    <a:pt x="221" y="43"/>
                  </a:cubicBezTo>
                  <a:cubicBezTo>
                    <a:pt x="221" y="43"/>
                    <a:pt x="223" y="40"/>
                    <a:pt x="221" y="39"/>
                  </a:cubicBezTo>
                  <a:cubicBezTo>
                    <a:pt x="222" y="40"/>
                    <a:pt x="219" y="42"/>
                    <a:pt x="218" y="41"/>
                  </a:cubicBezTo>
                  <a:cubicBezTo>
                    <a:pt x="219" y="42"/>
                    <a:pt x="218" y="30"/>
                    <a:pt x="220" y="35"/>
                  </a:cubicBezTo>
                  <a:cubicBezTo>
                    <a:pt x="220" y="36"/>
                    <a:pt x="221" y="38"/>
                    <a:pt x="222" y="37"/>
                  </a:cubicBezTo>
                  <a:cubicBezTo>
                    <a:pt x="222" y="37"/>
                    <a:pt x="222" y="32"/>
                    <a:pt x="223" y="36"/>
                  </a:cubicBezTo>
                  <a:close/>
                  <a:moveTo>
                    <a:pt x="212" y="214"/>
                  </a:moveTo>
                  <a:cubicBezTo>
                    <a:pt x="213" y="215"/>
                    <a:pt x="212" y="217"/>
                    <a:pt x="210" y="217"/>
                  </a:cubicBezTo>
                  <a:cubicBezTo>
                    <a:pt x="209" y="216"/>
                    <a:pt x="210" y="215"/>
                    <a:pt x="209" y="214"/>
                  </a:cubicBezTo>
                  <a:cubicBezTo>
                    <a:pt x="207" y="212"/>
                    <a:pt x="203" y="213"/>
                    <a:pt x="203" y="211"/>
                  </a:cubicBezTo>
                  <a:cubicBezTo>
                    <a:pt x="203" y="210"/>
                    <a:pt x="206" y="207"/>
                    <a:pt x="207" y="208"/>
                  </a:cubicBezTo>
                  <a:cubicBezTo>
                    <a:pt x="210" y="208"/>
                    <a:pt x="207" y="211"/>
                    <a:pt x="208" y="211"/>
                  </a:cubicBezTo>
                  <a:cubicBezTo>
                    <a:pt x="209" y="214"/>
                    <a:pt x="211" y="212"/>
                    <a:pt x="212" y="214"/>
                  </a:cubicBezTo>
                  <a:close/>
                  <a:moveTo>
                    <a:pt x="219" y="110"/>
                  </a:moveTo>
                  <a:cubicBezTo>
                    <a:pt x="220" y="113"/>
                    <a:pt x="217" y="110"/>
                    <a:pt x="215" y="109"/>
                  </a:cubicBezTo>
                  <a:cubicBezTo>
                    <a:pt x="213" y="109"/>
                    <a:pt x="210" y="109"/>
                    <a:pt x="210" y="106"/>
                  </a:cubicBezTo>
                  <a:cubicBezTo>
                    <a:pt x="210" y="104"/>
                    <a:pt x="213" y="102"/>
                    <a:pt x="215" y="104"/>
                  </a:cubicBezTo>
                  <a:cubicBezTo>
                    <a:pt x="216" y="105"/>
                    <a:pt x="215" y="106"/>
                    <a:pt x="215" y="107"/>
                  </a:cubicBezTo>
                  <a:cubicBezTo>
                    <a:pt x="216" y="110"/>
                    <a:pt x="218" y="107"/>
                    <a:pt x="219" y="110"/>
                  </a:cubicBezTo>
                  <a:close/>
                  <a:moveTo>
                    <a:pt x="220" y="100"/>
                  </a:moveTo>
                  <a:cubicBezTo>
                    <a:pt x="221" y="102"/>
                    <a:pt x="215" y="103"/>
                    <a:pt x="218" y="100"/>
                  </a:cubicBezTo>
                  <a:cubicBezTo>
                    <a:pt x="219" y="100"/>
                    <a:pt x="219" y="100"/>
                    <a:pt x="220" y="100"/>
                  </a:cubicBezTo>
                  <a:close/>
                  <a:moveTo>
                    <a:pt x="215" y="204"/>
                  </a:moveTo>
                  <a:cubicBezTo>
                    <a:pt x="215" y="209"/>
                    <a:pt x="205" y="202"/>
                    <a:pt x="211" y="202"/>
                  </a:cubicBezTo>
                  <a:cubicBezTo>
                    <a:pt x="212" y="201"/>
                    <a:pt x="215" y="204"/>
                    <a:pt x="215" y="204"/>
                  </a:cubicBezTo>
                  <a:close/>
                  <a:moveTo>
                    <a:pt x="213" y="235"/>
                  </a:moveTo>
                  <a:cubicBezTo>
                    <a:pt x="214" y="236"/>
                    <a:pt x="208" y="240"/>
                    <a:pt x="208" y="237"/>
                  </a:cubicBezTo>
                  <a:cubicBezTo>
                    <a:pt x="208" y="236"/>
                    <a:pt x="212" y="235"/>
                    <a:pt x="213" y="235"/>
                  </a:cubicBezTo>
                  <a:close/>
                  <a:moveTo>
                    <a:pt x="218" y="169"/>
                  </a:moveTo>
                  <a:cubicBezTo>
                    <a:pt x="219" y="170"/>
                    <a:pt x="218" y="173"/>
                    <a:pt x="216" y="173"/>
                  </a:cubicBezTo>
                  <a:cubicBezTo>
                    <a:pt x="214" y="173"/>
                    <a:pt x="215" y="171"/>
                    <a:pt x="215" y="171"/>
                  </a:cubicBezTo>
                  <a:cubicBezTo>
                    <a:pt x="214" y="170"/>
                    <a:pt x="212" y="170"/>
                    <a:pt x="215" y="170"/>
                  </a:cubicBezTo>
                  <a:cubicBezTo>
                    <a:pt x="215" y="170"/>
                    <a:pt x="217" y="169"/>
                    <a:pt x="218" y="169"/>
                  </a:cubicBezTo>
                  <a:close/>
                  <a:moveTo>
                    <a:pt x="220" y="133"/>
                  </a:moveTo>
                  <a:cubicBezTo>
                    <a:pt x="221" y="134"/>
                    <a:pt x="217" y="136"/>
                    <a:pt x="217" y="134"/>
                  </a:cubicBezTo>
                  <a:cubicBezTo>
                    <a:pt x="216" y="132"/>
                    <a:pt x="221" y="133"/>
                    <a:pt x="220" y="133"/>
                  </a:cubicBezTo>
                  <a:close/>
                  <a:moveTo>
                    <a:pt x="212" y="277"/>
                  </a:moveTo>
                  <a:cubicBezTo>
                    <a:pt x="213" y="279"/>
                    <a:pt x="209" y="277"/>
                    <a:pt x="209" y="276"/>
                  </a:cubicBezTo>
                  <a:cubicBezTo>
                    <a:pt x="210" y="275"/>
                    <a:pt x="212" y="276"/>
                    <a:pt x="212" y="277"/>
                  </a:cubicBezTo>
                  <a:close/>
                  <a:moveTo>
                    <a:pt x="204" y="409"/>
                  </a:moveTo>
                  <a:cubicBezTo>
                    <a:pt x="204" y="411"/>
                    <a:pt x="200" y="415"/>
                    <a:pt x="199" y="412"/>
                  </a:cubicBezTo>
                  <a:cubicBezTo>
                    <a:pt x="199" y="411"/>
                    <a:pt x="197" y="411"/>
                    <a:pt x="197" y="410"/>
                  </a:cubicBezTo>
                  <a:cubicBezTo>
                    <a:pt x="196" y="409"/>
                    <a:pt x="198" y="410"/>
                    <a:pt x="198" y="408"/>
                  </a:cubicBezTo>
                  <a:cubicBezTo>
                    <a:pt x="198" y="407"/>
                    <a:pt x="197" y="406"/>
                    <a:pt x="197" y="405"/>
                  </a:cubicBezTo>
                  <a:cubicBezTo>
                    <a:pt x="197" y="405"/>
                    <a:pt x="201" y="402"/>
                    <a:pt x="202" y="403"/>
                  </a:cubicBezTo>
                  <a:cubicBezTo>
                    <a:pt x="202" y="403"/>
                    <a:pt x="202" y="404"/>
                    <a:pt x="202" y="404"/>
                  </a:cubicBezTo>
                  <a:cubicBezTo>
                    <a:pt x="202" y="405"/>
                    <a:pt x="204" y="407"/>
                    <a:pt x="204" y="409"/>
                  </a:cubicBezTo>
                  <a:close/>
                  <a:moveTo>
                    <a:pt x="223" y="112"/>
                  </a:moveTo>
                  <a:cubicBezTo>
                    <a:pt x="224" y="113"/>
                    <a:pt x="222" y="113"/>
                    <a:pt x="222" y="114"/>
                  </a:cubicBezTo>
                  <a:cubicBezTo>
                    <a:pt x="221" y="115"/>
                    <a:pt x="222" y="116"/>
                    <a:pt x="222" y="117"/>
                  </a:cubicBezTo>
                  <a:cubicBezTo>
                    <a:pt x="221" y="117"/>
                    <a:pt x="219" y="116"/>
                    <a:pt x="219" y="116"/>
                  </a:cubicBezTo>
                  <a:cubicBezTo>
                    <a:pt x="219" y="116"/>
                    <a:pt x="221" y="110"/>
                    <a:pt x="223" y="112"/>
                  </a:cubicBezTo>
                  <a:close/>
                  <a:moveTo>
                    <a:pt x="212" y="299"/>
                  </a:moveTo>
                  <a:cubicBezTo>
                    <a:pt x="212" y="300"/>
                    <a:pt x="209" y="303"/>
                    <a:pt x="207" y="301"/>
                  </a:cubicBezTo>
                  <a:cubicBezTo>
                    <a:pt x="207" y="301"/>
                    <a:pt x="205" y="297"/>
                    <a:pt x="205" y="297"/>
                  </a:cubicBezTo>
                  <a:cubicBezTo>
                    <a:pt x="206" y="296"/>
                    <a:pt x="211" y="298"/>
                    <a:pt x="212" y="299"/>
                  </a:cubicBezTo>
                  <a:close/>
                  <a:moveTo>
                    <a:pt x="226" y="78"/>
                  </a:moveTo>
                  <a:cubicBezTo>
                    <a:pt x="226" y="80"/>
                    <a:pt x="226" y="81"/>
                    <a:pt x="226" y="81"/>
                  </a:cubicBezTo>
                  <a:cubicBezTo>
                    <a:pt x="225" y="82"/>
                    <a:pt x="222" y="80"/>
                    <a:pt x="223" y="77"/>
                  </a:cubicBezTo>
                  <a:cubicBezTo>
                    <a:pt x="223" y="76"/>
                    <a:pt x="225" y="75"/>
                    <a:pt x="226" y="78"/>
                  </a:cubicBezTo>
                  <a:close/>
                  <a:moveTo>
                    <a:pt x="211" y="320"/>
                  </a:moveTo>
                  <a:cubicBezTo>
                    <a:pt x="211" y="321"/>
                    <a:pt x="207" y="321"/>
                    <a:pt x="208" y="319"/>
                  </a:cubicBezTo>
                  <a:cubicBezTo>
                    <a:pt x="209" y="318"/>
                    <a:pt x="210" y="319"/>
                    <a:pt x="211" y="320"/>
                  </a:cubicBezTo>
                  <a:close/>
                  <a:moveTo>
                    <a:pt x="222" y="145"/>
                  </a:moveTo>
                  <a:cubicBezTo>
                    <a:pt x="222" y="146"/>
                    <a:pt x="222" y="147"/>
                    <a:pt x="221" y="147"/>
                  </a:cubicBezTo>
                  <a:cubicBezTo>
                    <a:pt x="219" y="147"/>
                    <a:pt x="221" y="143"/>
                    <a:pt x="222" y="145"/>
                  </a:cubicBezTo>
                  <a:close/>
                  <a:moveTo>
                    <a:pt x="227" y="67"/>
                  </a:moveTo>
                  <a:cubicBezTo>
                    <a:pt x="229" y="70"/>
                    <a:pt x="225" y="69"/>
                    <a:pt x="224" y="69"/>
                  </a:cubicBezTo>
                  <a:cubicBezTo>
                    <a:pt x="223" y="70"/>
                    <a:pt x="217" y="74"/>
                    <a:pt x="215" y="73"/>
                  </a:cubicBezTo>
                  <a:cubicBezTo>
                    <a:pt x="215" y="73"/>
                    <a:pt x="214" y="69"/>
                    <a:pt x="214" y="71"/>
                  </a:cubicBezTo>
                  <a:cubicBezTo>
                    <a:pt x="214" y="71"/>
                    <a:pt x="215" y="66"/>
                    <a:pt x="214" y="64"/>
                  </a:cubicBezTo>
                  <a:cubicBezTo>
                    <a:pt x="214" y="64"/>
                    <a:pt x="210" y="62"/>
                    <a:pt x="212" y="60"/>
                  </a:cubicBezTo>
                  <a:cubicBezTo>
                    <a:pt x="213" y="59"/>
                    <a:pt x="213" y="62"/>
                    <a:pt x="216" y="62"/>
                  </a:cubicBezTo>
                  <a:cubicBezTo>
                    <a:pt x="215" y="62"/>
                    <a:pt x="219" y="61"/>
                    <a:pt x="219" y="61"/>
                  </a:cubicBezTo>
                  <a:cubicBezTo>
                    <a:pt x="220" y="58"/>
                    <a:pt x="209" y="57"/>
                    <a:pt x="211" y="54"/>
                  </a:cubicBezTo>
                  <a:cubicBezTo>
                    <a:pt x="212" y="54"/>
                    <a:pt x="213" y="55"/>
                    <a:pt x="214" y="55"/>
                  </a:cubicBezTo>
                  <a:cubicBezTo>
                    <a:pt x="214" y="55"/>
                    <a:pt x="215" y="55"/>
                    <a:pt x="217" y="55"/>
                  </a:cubicBezTo>
                  <a:cubicBezTo>
                    <a:pt x="219" y="55"/>
                    <a:pt x="221" y="58"/>
                    <a:pt x="220" y="54"/>
                  </a:cubicBezTo>
                  <a:cubicBezTo>
                    <a:pt x="220" y="53"/>
                    <a:pt x="219" y="52"/>
                    <a:pt x="221" y="53"/>
                  </a:cubicBezTo>
                  <a:cubicBezTo>
                    <a:pt x="221" y="53"/>
                    <a:pt x="225" y="57"/>
                    <a:pt x="225" y="59"/>
                  </a:cubicBezTo>
                  <a:cubicBezTo>
                    <a:pt x="224" y="61"/>
                    <a:pt x="223" y="60"/>
                    <a:pt x="222" y="62"/>
                  </a:cubicBezTo>
                  <a:cubicBezTo>
                    <a:pt x="220" y="63"/>
                    <a:pt x="222" y="64"/>
                    <a:pt x="221" y="65"/>
                  </a:cubicBezTo>
                  <a:cubicBezTo>
                    <a:pt x="222" y="64"/>
                    <a:pt x="216" y="67"/>
                    <a:pt x="219" y="69"/>
                  </a:cubicBezTo>
                  <a:cubicBezTo>
                    <a:pt x="219" y="69"/>
                    <a:pt x="225" y="66"/>
                    <a:pt x="227" y="67"/>
                  </a:cubicBezTo>
                  <a:close/>
                  <a:moveTo>
                    <a:pt x="230" y="26"/>
                  </a:moveTo>
                  <a:cubicBezTo>
                    <a:pt x="230" y="26"/>
                    <a:pt x="231" y="29"/>
                    <a:pt x="230" y="30"/>
                  </a:cubicBezTo>
                  <a:cubicBezTo>
                    <a:pt x="229" y="30"/>
                    <a:pt x="226" y="30"/>
                    <a:pt x="227" y="30"/>
                  </a:cubicBezTo>
                  <a:cubicBezTo>
                    <a:pt x="225" y="30"/>
                    <a:pt x="231" y="26"/>
                    <a:pt x="228" y="26"/>
                  </a:cubicBezTo>
                  <a:cubicBezTo>
                    <a:pt x="227" y="26"/>
                    <a:pt x="225" y="28"/>
                    <a:pt x="225" y="29"/>
                  </a:cubicBezTo>
                  <a:cubicBezTo>
                    <a:pt x="224" y="34"/>
                    <a:pt x="225" y="25"/>
                    <a:pt x="222" y="27"/>
                  </a:cubicBezTo>
                  <a:cubicBezTo>
                    <a:pt x="222" y="27"/>
                    <a:pt x="221" y="28"/>
                    <a:pt x="221" y="27"/>
                  </a:cubicBezTo>
                  <a:cubicBezTo>
                    <a:pt x="220" y="25"/>
                    <a:pt x="224" y="26"/>
                    <a:pt x="225" y="25"/>
                  </a:cubicBezTo>
                  <a:cubicBezTo>
                    <a:pt x="225" y="25"/>
                    <a:pt x="222" y="22"/>
                    <a:pt x="225" y="22"/>
                  </a:cubicBezTo>
                  <a:cubicBezTo>
                    <a:pt x="226" y="22"/>
                    <a:pt x="230" y="26"/>
                    <a:pt x="230" y="26"/>
                  </a:cubicBezTo>
                  <a:close/>
                  <a:moveTo>
                    <a:pt x="221" y="176"/>
                  </a:moveTo>
                  <a:cubicBezTo>
                    <a:pt x="223" y="177"/>
                    <a:pt x="220" y="176"/>
                    <a:pt x="220" y="177"/>
                  </a:cubicBezTo>
                  <a:cubicBezTo>
                    <a:pt x="219" y="178"/>
                    <a:pt x="221" y="179"/>
                    <a:pt x="221" y="179"/>
                  </a:cubicBezTo>
                  <a:cubicBezTo>
                    <a:pt x="219" y="181"/>
                    <a:pt x="211" y="178"/>
                    <a:pt x="217" y="177"/>
                  </a:cubicBezTo>
                  <a:cubicBezTo>
                    <a:pt x="215" y="177"/>
                    <a:pt x="220" y="175"/>
                    <a:pt x="221" y="176"/>
                  </a:cubicBezTo>
                  <a:close/>
                  <a:moveTo>
                    <a:pt x="231" y="20"/>
                  </a:moveTo>
                  <a:cubicBezTo>
                    <a:pt x="231" y="20"/>
                    <a:pt x="232" y="22"/>
                    <a:pt x="230" y="22"/>
                  </a:cubicBezTo>
                  <a:cubicBezTo>
                    <a:pt x="230" y="22"/>
                    <a:pt x="228" y="18"/>
                    <a:pt x="229" y="17"/>
                  </a:cubicBezTo>
                  <a:cubicBezTo>
                    <a:pt x="229" y="17"/>
                    <a:pt x="228" y="15"/>
                    <a:pt x="228" y="15"/>
                  </a:cubicBezTo>
                  <a:cubicBezTo>
                    <a:pt x="229" y="15"/>
                    <a:pt x="231" y="20"/>
                    <a:pt x="231" y="20"/>
                  </a:cubicBezTo>
                  <a:close/>
                  <a:moveTo>
                    <a:pt x="218" y="224"/>
                  </a:moveTo>
                  <a:cubicBezTo>
                    <a:pt x="219" y="225"/>
                    <a:pt x="217" y="225"/>
                    <a:pt x="217" y="227"/>
                  </a:cubicBezTo>
                  <a:cubicBezTo>
                    <a:pt x="216" y="230"/>
                    <a:pt x="218" y="233"/>
                    <a:pt x="214" y="233"/>
                  </a:cubicBezTo>
                  <a:cubicBezTo>
                    <a:pt x="213" y="233"/>
                    <a:pt x="209" y="232"/>
                    <a:pt x="209" y="231"/>
                  </a:cubicBezTo>
                  <a:cubicBezTo>
                    <a:pt x="208" y="230"/>
                    <a:pt x="210" y="230"/>
                    <a:pt x="209" y="229"/>
                  </a:cubicBezTo>
                  <a:cubicBezTo>
                    <a:pt x="208" y="226"/>
                    <a:pt x="204" y="229"/>
                    <a:pt x="204" y="226"/>
                  </a:cubicBezTo>
                  <a:cubicBezTo>
                    <a:pt x="204" y="229"/>
                    <a:pt x="209" y="223"/>
                    <a:pt x="207" y="223"/>
                  </a:cubicBezTo>
                  <a:cubicBezTo>
                    <a:pt x="208" y="223"/>
                    <a:pt x="210" y="223"/>
                    <a:pt x="210" y="223"/>
                  </a:cubicBezTo>
                  <a:cubicBezTo>
                    <a:pt x="213" y="223"/>
                    <a:pt x="217" y="218"/>
                    <a:pt x="218" y="224"/>
                  </a:cubicBezTo>
                  <a:close/>
                  <a:moveTo>
                    <a:pt x="223" y="158"/>
                  </a:moveTo>
                  <a:cubicBezTo>
                    <a:pt x="224" y="159"/>
                    <a:pt x="221" y="159"/>
                    <a:pt x="221" y="158"/>
                  </a:cubicBezTo>
                  <a:cubicBezTo>
                    <a:pt x="220" y="157"/>
                    <a:pt x="222" y="156"/>
                    <a:pt x="223" y="158"/>
                  </a:cubicBezTo>
                  <a:close/>
                  <a:moveTo>
                    <a:pt x="223" y="164"/>
                  </a:moveTo>
                  <a:cubicBezTo>
                    <a:pt x="225" y="165"/>
                    <a:pt x="221" y="169"/>
                    <a:pt x="220" y="166"/>
                  </a:cubicBezTo>
                  <a:cubicBezTo>
                    <a:pt x="220" y="165"/>
                    <a:pt x="222" y="164"/>
                    <a:pt x="223" y="164"/>
                  </a:cubicBezTo>
                  <a:close/>
                  <a:moveTo>
                    <a:pt x="209" y="399"/>
                  </a:moveTo>
                  <a:cubicBezTo>
                    <a:pt x="209" y="403"/>
                    <a:pt x="207" y="399"/>
                    <a:pt x="206" y="399"/>
                  </a:cubicBezTo>
                  <a:cubicBezTo>
                    <a:pt x="205" y="398"/>
                    <a:pt x="198" y="395"/>
                    <a:pt x="201" y="394"/>
                  </a:cubicBezTo>
                  <a:cubicBezTo>
                    <a:pt x="202" y="393"/>
                    <a:pt x="202" y="395"/>
                    <a:pt x="202" y="396"/>
                  </a:cubicBezTo>
                  <a:cubicBezTo>
                    <a:pt x="205" y="397"/>
                    <a:pt x="208" y="395"/>
                    <a:pt x="209" y="399"/>
                  </a:cubicBezTo>
                  <a:close/>
                  <a:moveTo>
                    <a:pt x="216" y="295"/>
                  </a:moveTo>
                  <a:cubicBezTo>
                    <a:pt x="216" y="297"/>
                    <a:pt x="214" y="298"/>
                    <a:pt x="214" y="297"/>
                  </a:cubicBezTo>
                  <a:cubicBezTo>
                    <a:pt x="213" y="296"/>
                    <a:pt x="215" y="293"/>
                    <a:pt x="216" y="295"/>
                  </a:cubicBezTo>
                  <a:close/>
                  <a:moveTo>
                    <a:pt x="214" y="324"/>
                  </a:moveTo>
                  <a:cubicBezTo>
                    <a:pt x="215" y="324"/>
                    <a:pt x="211" y="326"/>
                    <a:pt x="211" y="325"/>
                  </a:cubicBezTo>
                  <a:cubicBezTo>
                    <a:pt x="210" y="324"/>
                    <a:pt x="213" y="323"/>
                    <a:pt x="214" y="324"/>
                  </a:cubicBezTo>
                  <a:close/>
                  <a:moveTo>
                    <a:pt x="221" y="239"/>
                  </a:moveTo>
                  <a:cubicBezTo>
                    <a:pt x="221" y="239"/>
                    <a:pt x="217" y="242"/>
                    <a:pt x="216" y="240"/>
                  </a:cubicBezTo>
                  <a:cubicBezTo>
                    <a:pt x="215" y="239"/>
                    <a:pt x="217" y="230"/>
                    <a:pt x="221" y="235"/>
                  </a:cubicBezTo>
                  <a:cubicBezTo>
                    <a:pt x="221" y="235"/>
                    <a:pt x="218" y="238"/>
                    <a:pt x="220" y="239"/>
                  </a:cubicBezTo>
                  <a:cubicBezTo>
                    <a:pt x="220" y="239"/>
                    <a:pt x="221" y="239"/>
                    <a:pt x="221" y="239"/>
                  </a:cubicBezTo>
                  <a:close/>
                  <a:moveTo>
                    <a:pt x="226" y="172"/>
                  </a:moveTo>
                  <a:cubicBezTo>
                    <a:pt x="226" y="172"/>
                    <a:pt x="224" y="174"/>
                    <a:pt x="224" y="173"/>
                  </a:cubicBezTo>
                  <a:cubicBezTo>
                    <a:pt x="223" y="173"/>
                    <a:pt x="225" y="171"/>
                    <a:pt x="226" y="172"/>
                  </a:cubicBezTo>
                  <a:close/>
                  <a:moveTo>
                    <a:pt x="230" y="109"/>
                  </a:moveTo>
                  <a:cubicBezTo>
                    <a:pt x="230" y="109"/>
                    <a:pt x="230" y="110"/>
                    <a:pt x="229" y="111"/>
                  </a:cubicBezTo>
                  <a:cubicBezTo>
                    <a:pt x="228" y="111"/>
                    <a:pt x="221" y="107"/>
                    <a:pt x="223" y="106"/>
                  </a:cubicBezTo>
                  <a:cubicBezTo>
                    <a:pt x="224" y="105"/>
                    <a:pt x="230" y="108"/>
                    <a:pt x="230" y="109"/>
                  </a:cubicBezTo>
                  <a:close/>
                  <a:moveTo>
                    <a:pt x="218" y="302"/>
                  </a:moveTo>
                  <a:cubicBezTo>
                    <a:pt x="219" y="302"/>
                    <a:pt x="217" y="305"/>
                    <a:pt x="215" y="304"/>
                  </a:cubicBezTo>
                  <a:cubicBezTo>
                    <a:pt x="214" y="303"/>
                    <a:pt x="215" y="300"/>
                    <a:pt x="218" y="302"/>
                  </a:cubicBezTo>
                  <a:close/>
                  <a:moveTo>
                    <a:pt x="230" y="134"/>
                  </a:moveTo>
                  <a:cubicBezTo>
                    <a:pt x="231" y="135"/>
                    <a:pt x="228" y="134"/>
                    <a:pt x="227" y="136"/>
                  </a:cubicBezTo>
                  <a:cubicBezTo>
                    <a:pt x="226" y="138"/>
                    <a:pt x="229" y="138"/>
                    <a:pt x="228" y="139"/>
                  </a:cubicBezTo>
                  <a:cubicBezTo>
                    <a:pt x="227" y="140"/>
                    <a:pt x="221" y="143"/>
                    <a:pt x="223" y="140"/>
                  </a:cubicBezTo>
                  <a:cubicBezTo>
                    <a:pt x="225" y="137"/>
                    <a:pt x="221" y="139"/>
                    <a:pt x="221" y="137"/>
                  </a:cubicBezTo>
                  <a:cubicBezTo>
                    <a:pt x="221" y="136"/>
                    <a:pt x="228" y="133"/>
                    <a:pt x="230" y="134"/>
                  </a:cubicBezTo>
                  <a:close/>
                  <a:moveTo>
                    <a:pt x="225" y="47"/>
                  </a:moveTo>
                  <a:cubicBezTo>
                    <a:pt x="225" y="47"/>
                    <a:pt x="226" y="45"/>
                    <a:pt x="225" y="45"/>
                  </a:cubicBezTo>
                  <a:cubicBezTo>
                    <a:pt x="223" y="45"/>
                    <a:pt x="225" y="44"/>
                    <a:pt x="225" y="47"/>
                  </a:cubicBezTo>
                  <a:cubicBezTo>
                    <a:pt x="227" y="53"/>
                    <a:pt x="220" y="46"/>
                    <a:pt x="220" y="45"/>
                  </a:cubicBezTo>
                  <a:cubicBezTo>
                    <a:pt x="221" y="43"/>
                    <a:pt x="223" y="45"/>
                    <a:pt x="223" y="45"/>
                  </a:cubicBezTo>
                  <a:cubicBezTo>
                    <a:pt x="224" y="44"/>
                    <a:pt x="223" y="41"/>
                    <a:pt x="226" y="41"/>
                  </a:cubicBezTo>
                  <a:cubicBezTo>
                    <a:pt x="226" y="41"/>
                    <a:pt x="227" y="43"/>
                    <a:pt x="228" y="43"/>
                  </a:cubicBezTo>
                  <a:cubicBezTo>
                    <a:pt x="227" y="43"/>
                    <a:pt x="230" y="42"/>
                    <a:pt x="230" y="42"/>
                  </a:cubicBezTo>
                  <a:cubicBezTo>
                    <a:pt x="232" y="39"/>
                    <a:pt x="227" y="37"/>
                    <a:pt x="227" y="36"/>
                  </a:cubicBezTo>
                  <a:cubicBezTo>
                    <a:pt x="227" y="33"/>
                    <a:pt x="234" y="34"/>
                    <a:pt x="233" y="34"/>
                  </a:cubicBezTo>
                  <a:cubicBezTo>
                    <a:pt x="234" y="34"/>
                    <a:pt x="233" y="32"/>
                    <a:pt x="233" y="32"/>
                  </a:cubicBezTo>
                  <a:cubicBezTo>
                    <a:pt x="234" y="32"/>
                    <a:pt x="237" y="33"/>
                    <a:pt x="237" y="36"/>
                  </a:cubicBezTo>
                  <a:cubicBezTo>
                    <a:pt x="237" y="37"/>
                    <a:pt x="235" y="36"/>
                    <a:pt x="235" y="36"/>
                  </a:cubicBezTo>
                  <a:cubicBezTo>
                    <a:pt x="235" y="36"/>
                    <a:pt x="236" y="38"/>
                    <a:pt x="235" y="38"/>
                  </a:cubicBezTo>
                  <a:cubicBezTo>
                    <a:pt x="233" y="38"/>
                    <a:pt x="232" y="35"/>
                    <a:pt x="232" y="37"/>
                  </a:cubicBezTo>
                  <a:cubicBezTo>
                    <a:pt x="231" y="39"/>
                    <a:pt x="234" y="39"/>
                    <a:pt x="235" y="41"/>
                  </a:cubicBezTo>
                  <a:cubicBezTo>
                    <a:pt x="236" y="43"/>
                    <a:pt x="235" y="47"/>
                    <a:pt x="230" y="45"/>
                  </a:cubicBezTo>
                  <a:cubicBezTo>
                    <a:pt x="230" y="45"/>
                    <a:pt x="227" y="41"/>
                    <a:pt x="228" y="45"/>
                  </a:cubicBezTo>
                  <a:cubicBezTo>
                    <a:pt x="228" y="47"/>
                    <a:pt x="231" y="46"/>
                    <a:pt x="231" y="47"/>
                  </a:cubicBezTo>
                  <a:cubicBezTo>
                    <a:pt x="232" y="49"/>
                    <a:pt x="230" y="52"/>
                    <a:pt x="229" y="48"/>
                  </a:cubicBezTo>
                  <a:cubicBezTo>
                    <a:pt x="229" y="46"/>
                    <a:pt x="227" y="47"/>
                    <a:pt x="225" y="47"/>
                  </a:cubicBezTo>
                  <a:close/>
                  <a:moveTo>
                    <a:pt x="219" y="308"/>
                  </a:moveTo>
                  <a:cubicBezTo>
                    <a:pt x="221" y="309"/>
                    <a:pt x="217" y="311"/>
                    <a:pt x="217" y="309"/>
                  </a:cubicBezTo>
                  <a:cubicBezTo>
                    <a:pt x="217" y="309"/>
                    <a:pt x="219" y="308"/>
                    <a:pt x="219" y="308"/>
                  </a:cubicBezTo>
                  <a:close/>
                  <a:moveTo>
                    <a:pt x="227" y="190"/>
                  </a:moveTo>
                  <a:cubicBezTo>
                    <a:pt x="228" y="191"/>
                    <a:pt x="227" y="191"/>
                    <a:pt x="226" y="191"/>
                  </a:cubicBezTo>
                  <a:cubicBezTo>
                    <a:pt x="224" y="192"/>
                    <a:pt x="223" y="194"/>
                    <a:pt x="223" y="194"/>
                  </a:cubicBezTo>
                  <a:cubicBezTo>
                    <a:pt x="222" y="195"/>
                    <a:pt x="219" y="194"/>
                    <a:pt x="217" y="194"/>
                  </a:cubicBezTo>
                  <a:cubicBezTo>
                    <a:pt x="215" y="195"/>
                    <a:pt x="215" y="195"/>
                    <a:pt x="214" y="193"/>
                  </a:cubicBezTo>
                  <a:cubicBezTo>
                    <a:pt x="214" y="192"/>
                    <a:pt x="213" y="190"/>
                    <a:pt x="213" y="190"/>
                  </a:cubicBezTo>
                  <a:cubicBezTo>
                    <a:pt x="214" y="189"/>
                    <a:pt x="217" y="189"/>
                    <a:pt x="220" y="189"/>
                  </a:cubicBezTo>
                  <a:cubicBezTo>
                    <a:pt x="220" y="189"/>
                    <a:pt x="221" y="188"/>
                    <a:pt x="222" y="188"/>
                  </a:cubicBezTo>
                  <a:cubicBezTo>
                    <a:pt x="223" y="188"/>
                    <a:pt x="223" y="190"/>
                    <a:pt x="226" y="190"/>
                  </a:cubicBezTo>
                  <a:cubicBezTo>
                    <a:pt x="226" y="190"/>
                    <a:pt x="227" y="190"/>
                    <a:pt x="227" y="190"/>
                  </a:cubicBezTo>
                  <a:close/>
                  <a:moveTo>
                    <a:pt x="237" y="39"/>
                  </a:moveTo>
                  <a:cubicBezTo>
                    <a:pt x="237" y="39"/>
                    <a:pt x="236" y="41"/>
                    <a:pt x="236" y="40"/>
                  </a:cubicBezTo>
                  <a:cubicBezTo>
                    <a:pt x="235" y="39"/>
                    <a:pt x="236" y="36"/>
                    <a:pt x="237" y="39"/>
                  </a:cubicBezTo>
                  <a:close/>
                  <a:moveTo>
                    <a:pt x="228" y="202"/>
                  </a:moveTo>
                  <a:cubicBezTo>
                    <a:pt x="230" y="205"/>
                    <a:pt x="221" y="209"/>
                    <a:pt x="220" y="205"/>
                  </a:cubicBezTo>
                  <a:cubicBezTo>
                    <a:pt x="220" y="203"/>
                    <a:pt x="226" y="199"/>
                    <a:pt x="228" y="202"/>
                  </a:cubicBezTo>
                  <a:close/>
                  <a:moveTo>
                    <a:pt x="238" y="47"/>
                  </a:moveTo>
                  <a:cubicBezTo>
                    <a:pt x="239" y="48"/>
                    <a:pt x="237" y="46"/>
                    <a:pt x="236" y="48"/>
                  </a:cubicBezTo>
                  <a:cubicBezTo>
                    <a:pt x="235" y="50"/>
                    <a:pt x="240" y="49"/>
                    <a:pt x="237" y="50"/>
                  </a:cubicBezTo>
                  <a:cubicBezTo>
                    <a:pt x="234" y="53"/>
                    <a:pt x="233" y="43"/>
                    <a:pt x="238" y="47"/>
                  </a:cubicBezTo>
                  <a:close/>
                  <a:moveTo>
                    <a:pt x="228" y="212"/>
                  </a:moveTo>
                  <a:cubicBezTo>
                    <a:pt x="229" y="215"/>
                    <a:pt x="222" y="212"/>
                    <a:pt x="225" y="210"/>
                  </a:cubicBezTo>
                  <a:cubicBezTo>
                    <a:pt x="226" y="210"/>
                    <a:pt x="228" y="211"/>
                    <a:pt x="228" y="212"/>
                  </a:cubicBezTo>
                  <a:close/>
                  <a:moveTo>
                    <a:pt x="235" y="112"/>
                  </a:moveTo>
                  <a:cubicBezTo>
                    <a:pt x="235" y="112"/>
                    <a:pt x="233" y="115"/>
                    <a:pt x="233" y="115"/>
                  </a:cubicBezTo>
                  <a:cubicBezTo>
                    <a:pt x="230" y="114"/>
                    <a:pt x="234" y="109"/>
                    <a:pt x="235" y="112"/>
                  </a:cubicBezTo>
                  <a:close/>
                  <a:moveTo>
                    <a:pt x="231" y="191"/>
                  </a:moveTo>
                  <a:cubicBezTo>
                    <a:pt x="233" y="192"/>
                    <a:pt x="227" y="196"/>
                    <a:pt x="226" y="195"/>
                  </a:cubicBezTo>
                  <a:cubicBezTo>
                    <a:pt x="226" y="195"/>
                    <a:pt x="229" y="189"/>
                    <a:pt x="231" y="191"/>
                  </a:cubicBezTo>
                  <a:close/>
                  <a:moveTo>
                    <a:pt x="239" y="63"/>
                  </a:moveTo>
                  <a:cubicBezTo>
                    <a:pt x="239" y="67"/>
                    <a:pt x="235" y="65"/>
                    <a:pt x="231" y="62"/>
                  </a:cubicBezTo>
                  <a:cubicBezTo>
                    <a:pt x="230" y="61"/>
                    <a:pt x="228" y="59"/>
                    <a:pt x="229" y="57"/>
                  </a:cubicBezTo>
                  <a:cubicBezTo>
                    <a:pt x="229" y="56"/>
                    <a:pt x="231" y="52"/>
                    <a:pt x="232" y="52"/>
                  </a:cubicBezTo>
                  <a:cubicBezTo>
                    <a:pt x="233" y="52"/>
                    <a:pt x="232" y="54"/>
                    <a:pt x="232" y="54"/>
                  </a:cubicBezTo>
                  <a:cubicBezTo>
                    <a:pt x="232" y="60"/>
                    <a:pt x="238" y="58"/>
                    <a:pt x="239" y="63"/>
                  </a:cubicBezTo>
                  <a:close/>
                  <a:moveTo>
                    <a:pt x="228" y="233"/>
                  </a:moveTo>
                  <a:cubicBezTo>
                    <a:pt x="229" y="233"/>
                    <a:pt x="227" y="235"/>
                    <a:pt x="226" y="234"/>
                  </a:cubicBezTo>
                  <a:cubicBezTo>
                    <a:pt x="225" y="233"/>
                    <a:pt x="227" y="231"/>
                    <a:pt x="228" y="233"/>
                  </a:cubicBezTo>
                  <a:close/>
                  <a:moveTo>
                    <a:pt x="223" y="337"/>
                  </a:moveTo>
                  <a:cubicBezTo>
                    <a:pt x="222" y="336"/>
                    <a:pt x="222" y="339"/>
                    <a:pt x="222" y="339"/>
                  </a:cubicBezTo>
                  <a:cubicBezTo>
                    <a:pt x="218" y="340"/>
                    <a:pt x="219" y="334"/>
                    <a:pt x="223" y="337"/>
                  </a:cubicBezTo>
                  <a:close/>
                  <a:moveTo>
                    <a:pt x="225" y="303"/>
                  </a:moveTo>
                  <a:cubicBezTo>
                    <a:pt x="225" y="303"/>
                    <a:pt x="226" y="305"/>
                    <a:pt x="226" y="305"/>
                  </a:cubicBezTo>
                  <a:cubicBezTo>
                    <a:pt x="224" y="306"/>
                    <a:pt x="223" y="301"/>
                    <a:pt x="225" y="303"/>
                  </a:cubicBezTo>
                  <a:close/>
                  <a:moveTo>
                    <a:pt x="234" y="169"/>
                  </a:moveTo>
                  <a:cubicBezTo>
                    <a:pt x="235" y="170"/>
                    <a:pt x="230" y="172"/>
                    <a:pt x="229" y="170"/>
                  </a:cubicBezTo>
                  <a:cubicBezTo>
                    <a:pt x="229" y="169"/>
                    <a:pt x="233" y="168"/>
                    <a:pt x="234" y="169"/>
                  </a:cubicBezTo>
                  <a:close/>
                  <a:moveTo>
                    <a:pt x="236" y="139"/>
                  </a:moveTo>
                  <a:cubicBezTo>
                    <a:pt x="236" y="141"/>
                    <a:pt x="230" y="144"/>
                    <a:pt x="230" y="141"/>
                  </a:cubicBezTo>
                  <a:cubicBezTo>
                    <a:pt x="230" y="141"/>
                    <a:pt x="235" y="135"/>
                    <a:pt x="236" y="139"/>
                  </a:cubicBezTo>
                  <a:close/>
                  <a:moveTo>
                    <a:pt x="234" y="176"/>
                  </a:moveTo>
                  <a:cubicBezTo>
                    <a:pt x="234" y="176"/>
                    <a:pt x="235" y="176"/>
                    <a:pt x="234" y="177"/>
                  </a:cubicBezTo>
                  <a:cubicBezTo>
                    <a:pt x="234" y="177"/>
                    <a:pt x="229" y="178"/>
                    <a:pt x="228" y="177"/>
                  </a:cubicBezTo>
                  <a:cubicBezTo>
                    <a:pt x="228" y="176"/>
                    <a:pt x="235" y="171"/>
                    <a:pt x="234" y="176"/>
                  </a:cubicBezTo>
                  <a:close/>
                  <a:moveTo>
                    <a:pt x="238" y="135"/>
                  </a:moveTo>
                  <a:cubicBezTo>
                    <a:pt x="240" y="136"/>
                    <a:pt x="236" y="136"/>
                    <a:pt x="236" y="135"/>
                  </a:cubicBezTo>
                  <a:cubicBezTo>
                    <a:pt x="236" y="134"/>
                    <a:pt x="238" y="134"/>
                    <a:pt x="238" y="135"/>
                  </a:cubicBezTo>
                  <a:close/>
                  <a:moveTo>
                    <a:pt x="242" y="80"/>
                  </a:moveTo>
                  <a:cubicBezTo>
                    <a:pt x="243" y="82"/>
                    <a:pt x="236" y="81"/>
                    <a:pt x="238" y="79"/>
                  </a:cubicBezTo>
                  <a:cubicBezTo>
                    <a:pt x="239" y="78"/>
                    <a:pt x="242" y="80"/>
                    <a:pt x="242" y="80"/>
                  </a:cubicBezTo>
                  <a:close/>
                  <a:moveTo>
                    <a:pt x="243" y="71"/>
                  </a:moveTo>
                  <a:cubicBezTo>
                    <a:pt x="246" y="75"/>
                    <a:pt x="239" y="72"/>
                    <a:pt x="239" y="72"/>
                  </a:cubicBezTo>
                  <a:cubicBezTo>
                    <a:pt x="236" y="72"/>
                    <a:pt x="238" y="75"/>
                    <a:pt x="237" y="71"/>
                  </a:cubicBezTo>
                  <a:cubicBezTo>
                    <a:pt x="237" y="71"/>
                    <a:pt x="233" y="67"/>
                    <a:pt x="234" y="66"/>
                  </a:cubicBezTo>
                  <a:cubicBezTo>
                    <a:pt x="235" y="65"/>
                    <a:pt x="236" y="69"/>
                    <a:pt x="236" y="68"/>
                  </a:cubicBezTo>
                  <a:cubicBezTo>
                    <a:pt x="238" y="70"/>
                    <a:pt x="240" y="71"/>
                    <a:pt x="243" y="71"/>
                  </a:cubicBezTo>
                  <a:cubicBezTo>
                    <a:pt x="243" y="71"/>
                    <a:pt x="243" y="71"/>
                    <a:pt x="243" y="71"/>
                  </a:cubicBezTo>
                  <a:close/>
                  <a:moveTo>
                    <a:pt x="238" y="159"/>
                  </a:moveTo>
                  <a:cubicBezTo>
                    <a:pt x="239" y="160"/>
                    <a:pt x="235" y="161"/>
                    <a:pt x="234" y="160"/>
                  </a:cubicBezTo>
                  <a:cubicBezTo>
                    <a:pt x="234" y="158"/>
                    <a:pt x="237" y="158"/>
                    <a:pt x="238" y="159"/>
                  </a:cubicBezTo>
                  <a:close/>
                  <a:moveTo>
                    <a:pt x="239" y="138"/>
                  </a:moveTo>
                  <a:cubicBezTo>
                    <a:pt x="241" y="139"/>
                    <a:pt x="238" y="140"/>
                    <a:pt x="238" y="140"/>
                  </a:cubicBezTo>
                  <a:cubicBezTo>
                    <a:pt x="237" y="140"/>
                    <a:pt x="238" y="138"/>
                    <a:pt x="239" y="138"/>
                  </a:cubicBezTo>
                  <a:close/>
                  <a:moveTo>
                    <a:pt x="238" y="195"/>
                  </a:moveTo>
                  <a:cubicBezTo>
                    <a:pt x="240" y="195"/>
                    <a:pt x="237" y="197"/>
                    <a:pt x="236" y="196"/>
                  </a:cubicBezTo>
                  <a:cubicBezTo>
                    <a:pt x="236" y="195"/>
                    <a:pt x="237" y="194"/>
                    <a:pt x="238" y="195"/>
                  </a:cubicBezTo>
                  <a:close/>
                  <a:moveTo>
                    <a:pt x="250" y="20"/>
                  </a:moveTo>
                  <a:cubicBezTo>
                    <a:pt x="252" y="24"/>
                    <a:pt x="246" y="19"/>
                    <a:pt x="246" y="18"/>
                  </a:cubicBezTo>
                  <a:cubicBezTo>
                    <a:pt x="247" y="16"/>
                    <a:pt x="250" y="19"/>
                    <a:pt x="250" y="20"/>
                  </a:cubicBezTo>
                  <a:close/>
                  <a:moveTo>
                    <a:pt x="240" y="203"/>
                  </a:moveTo>
                  <a:cubicBezTo>
                    <a:pt x="241" y="203"/>
                    <a:pt x="240" y="207"/>
                    <a:pt x="238" y="208"/>
                  </a:cubicBezTo>
                  <a:cubicBezTo>
                    <a:pt x="234" y="210"/>
                    <a:pt x="234" y="207"/>
                    <a:pt x="233" y="209"/>
                  </a:cubicBezTo>
                  <a:cubicBezTo>
                    <a:pt x="232" y="210"/>
                    <a:pt x="233" y="214"/>
                    <a:pt x="230" y="211"/>
                  </a:cubicBezTo>
                  <a:cubicBezTo>
                    <a:pt x="229" y="209"/>
                    <a:pt x="230" y="206"/>
                    <a:pt x="231" y="206"/>
                  </a:cubicBezTo>
                  <a:cubicBezTo>
                    <a:pt x="234" y="206"/>
                    <a:pt x="236" y="208"/>
                    <a:pt x="239" y="205"/>
                  </a:cubicBezTo>
                  <a:cubicBezTo>
                    <a:pt x="238" y="205"/>
                    <a:pt x="240" y="202"/>
                    <a:pt x="240" y="203"/>
                  </a:cubicBezTo>
                  <a:close/>
                  <a:moveTo>
                    <a:pt x="236" y="293"/>
                  </a:moveTo>
                  <a:cubicBezTo>
                    <a:pt x="238" y="297"/>
                    <a:pt x="230" y="293"/>
                    <a:pt x="234" y="292"/>
                  </a:cubicBezTo>
                  <a:cubicBezTo>
                    <a:pt x="235" y="291"/>
                    <a:pt x="236" y="292"/>
                    <a:pt x="236" y="293"/>
                  </a:cubicBezTo>
                  <a:close/>
                  <a:moveTo>
                    <a:pt x="254" y="15"/>
                  </a:moveTo>
                  <a:cubicBezTo>
                    <a:pt x="254" y="15"/>
                    <a:pt x="255" y="15"/>
                    <a:pt x="255" y="15"/>
                  </a:cubicBezTo>
                  <a:cubicBezTo>
                    <a:pt x="255" y="14"/>
                    <a:pt x="252" y="16"/>
                    <a:pt x="252" y="14"/>
                  </a:cubicBezTo>
                  <a:cubicBezTo>
                    <a:pt x="251" y="13"/>
                    <a:pt x="254" y="12"/>
                    <a:pt x="254" y="15"/>
                  </a:cubicBezTo>
                  <a:close/>
                  <a:moveTo>
                    <a:pt x="256" y="2"/>
                  </a:moveTo>
                  <a:cubicBezTo>
                    <a:pt x="256" y="2"/>
                    <a:pt x="256" y="4"/>
                    <a:pt x="255" y="3"/>
                  </a:cubicBezTo>
                  <a:cubicBezTo>
                    <a:pt x="254" y="3"/>
                    <a:pt x="254" y="0"/>
                    <a:pt x="256" y="2"/>
                  </a:cubicBezTo>
                  <a:close/>
                  <a:moveTo>
                    <a:pt x="237" y="307"/>
                  </a:moveTo>
                  <a:cubicBezTo>
                    <a:pt x="237" y="306"/>
                    <a:pt x="237" y="312"/>
                    <a:pt x="236" y="312"/>
                  </a:cubicBezTo>
                  <a:cubicBezTo>
                    <a:pt x="235" y="313"/>
                    <a:pt x="233" y="310"/>
                    <a:pt x="233" y="310"/>
                  </a:cubicBezTo>
                  <a:cubicBezTo>
                    <a:pt x="231" y="310"/>
                    <a:pt x="226" y="312"/>
                    <a:pt x="226" y="311"/>
                  </a:cubicBezTo>
                  <a:cubicBezTo>
                    <a:pt x="224" y="309"/>
                    <a:pt x="229" y="306"/>
                    <a:pt x="232" y="306"/>
                  </a:cubicBezTo>
                  <a:cubicBezTo>
                    <a:pt x="234" y="307"/>
                    <a:pt x="233" y="308"/>
                    <a:pt x="234" y="308"/>
                  </a:cubicBezTo>
                  <a:cubicBezTo>
                    <a:pt x="236" y="307"/>
                    <a:pt x="235" y="305"/>
                    <a:pt x="233" y="304"/>
                  </a:cubicBezTo>
                  <a:cubicBezTo>
                    <a:pt x="233" y="304"/>
                    <a:pt x="232" y="303"/>
                    <a:pt x="232" y="303"/>
                  </a:cubicBezTo>
                  <a:cubicBezTo>
                    <a:pt x="232" y="300"/>
                    <a:pt x="237" y="306"/>
                    <a:pt x="237" y="307"/>
                  </a:cubicBezTo>
                  <a:close/>
                  <a:moveTo>
                    <a:pt x="248" y="141"/>
                  </a:moveTo>
                  <a:cubicBezTo>
                    <a:pt x="249" y="142"/>
                    <a:pt x="246" y="142"/>
                    <a:pt x="246" y="141"/>
                  </a:cubicBezTo>
                  <a:cubicBezTo>
                    <a:pt x="246" y="141"/>
                    <a:pt x="247" y="140"/>
                    <a:pt x="248" y="141"/>
                  </a:cubicBezTo>
                  <a:close/>
                  <a:moveTo>
                    <a:pt x="232" y="395"/>
                  </a:moveTo>
                  <a:cubicBezTo>
                    <a:pt x="232" y="395"/>
                    <a:pt x="232" y="398"/>
                    <a:pt x="232" y="398"/>
                  </a:cubicBezTo>
                  <a:cubicBezTo>
                    <a:pt x="232" y="399"/>
                    <a:pt x="228" y="404"/>
                    <a:pt x="230" y="404"/>
                  </a:cubicBezTo>
                  <a:cubicBezTo>
                    <a:pt x="230" y="403"/>
                    <a:pt x="227" y="400"/>
                    <a:pt x="227" y="399"/>
                  </a:cubicBezTo>
                  <a:cubicBezTo>
                    <a:pt x="226" y="401"/>
                    <a:pt x="236" y="393"/>
                    <a:pt x="230" y="399"/>
                  </a:cubicBezTo>
                  <a:cubicBezTo>
                    <a:pt x="230" y="398"/>
                    <a:pt x="229" y="397"/>
                    <a:pt x="229" y="397"/>
                  </a:cubicBezTo>
                  <a:cubicBezTo>
                    <a:pt x="230" y="396"/>
                    <a:pt x="232" y="395"/>
                    <a:pt x="232" y="395"/>
                  </a:cubicBezTo>
                  <a:close/>
                  <a:moveTo>
                    <a:pt x="237" y="316"/>
                  </a:moveTo>
                  <a:cubicBezTo>
                    <a:pt x="238" y="320"/>
                    <a:pt x="233" y="319"/>
                    <a:pt x="230" y="321"/>
                  </a:cubicBezTo>
                  <a:cubicBezTo>
                    <a:pt x="229" y="323"/>
                    <a:pt x="230" y="327"/>
                    <a:pt x="227" y="326"/>
                  </a:cubicBezTo>
                  <a:cubicBezTo>
                    <a:pt x="226" y="326"/>
                    <a:pt x="224" y="320"/>
                    <a:pt x="227" y="318"/>
                  </a:cubicBezTo>
                  <a:cubicBezTo>
                    <a:pt x="229" y="317"/>
                    <a:pt x="230" y="318"/>
                    <a:pt x="231" y="317"/>
                  </a:cubicBezTo>
                  <a:cubicBezTo>
                    <a:pt x="232" y="317"/>
                    <a:pt x="232" y="313"/>
                    <a:pt x="232" y="313"/>
                  </a:cubicBezTo>
                  <a:cubicBezTo>
                    <a:pt x="235" y="312"/>
                    <a:pt x="237" y="315"/>
                    <a:pt x="237" y="316"/>
                  </a:cubicBezTo>
                  <a:close/>
                  <a:moveTo>
                    <a:pt x="242" y="279"/>
                  </a:moveTo>
                  <a:cubicBezTo>
                    <a:pt x="242" y="283"/>
                    <a:pt x="241" y="280"/>
                    <a:pt x="238" y="281"/>
                  </a:cubicBezTo>
                  <a:cubicBezTo>
                    <a:pt x="237" y="282"/>
                    <a:pt x="237" y="283"/>
                    <a:pt x="237" y="283"/>
                  </a:cubicBezTo>
                  <a:cubicBezTo>
                    <a:pt x="235" y="284"/>
                    <a:pt x="234" y="282"/>
                    <a:pt x="233" y="283"/>
                  </a:cubicBezTo>
                  <a:cubicBezTo>
                    <a:pt x="233" y="285"/>
                    <a:pt x="240" y="286"/>
                    <a:pt x="238" y="289"/>
                  </a:cubicBezTo>
                  <a:cubicBezTo>
                    <a:pt x="239" y="288"/>
                    <a:pt x="230" y="290"/>
                    <a:pt x="236" y="288"/>
                  </a:cubicBezTo>
                  <a:cubicBezTo>
                    <a:pt x="234" y="289"/>
                    <a:pt x="230" y="292"/>
                    <a:pt x="229" y="293"/>
                  </a:cubicBezTo>
                  <a:cubicBezTo>
                    <a:pt x="228" y="294"/>
                    <a:pt x="228" y="296"/>
                    <a:pt x="228" y="297"/>
                  </a:cubicBezTo>
                  <a:cubicBezTo>
                    <a:pt x="227" y="298"/>
                    <a:pt x="227" y="296"/>
                    <a:pt x="226" y="297"/>
                  </a:cubicBezTo>
                  <a:cubicBezTo>
                    <a:pt x="226" y="298"/>
                    <a:pt x="226" y="299"/>
                    <a:pt x="225" y="299"/>
                  </a:cubicBezTo>
                  <a:cubicBezTo>
                    <a:pt x="223" y="300"/>
                    <a:pt x="220" y="297"/>
                    <a:pt x="219" y="296"/>
                  </a:cubicBezTo>
                  <a:cubicBezTo>
                    <a:pt x="219" y="293"/>
                    <a:pt x="222" y="293"/>
                    <a:pt x="221" y="291"/>
                  </a:cubicBezTo>
                  <a:cubicBezTo>
                    <a:pt x="221" y="290"/>
                    <a:pt x="219" y="291"/>
                    <a:pt x="218" y="290"/>
                  </a:cubicBezTo>
                  <a:cubicBezTo>
                    <a:pt x="217" y="289"/>
                    <a:pt x="219" y="287"/>
                    <a:pt x="219" y="287"/>
                  </a:cubicBezTo>
                  <a:cubicBezTo>
                    <a:pt x="218" y="285"/>
                    <a:pt x="216" y="286"/>
                    <a:pt x="215" y="287"/>
                  </a:cubicBezTo>
                  <a:cubicBezTo>
                    <a:pt x="215" y="288"/>
                    <a:pt x="218" y="291"/>
                    <a:pt x="215" y="292"/>
                  </a:cubicBezTo>
                  <a:cubicBezTo>
                    <a:pt x="213" y="294"/>
                    <a:pt x="211" y="289"/>
                    <a:pt x="210" y="293"/>
                  </a:cubicBezTo>
                  <a:cubicBezTo>
                    <a:pt x="210" y="293"/>
                    <a:pt x="209" y="295"/>
                    <a:pt x="209" y="295"/>
                  </a:cubicBezTo>
                  <a:cubicBezTo>
                    <a:pt x="209" y="295"/>
                    <a:pt x="205" y="294"/>
                    <a:pt x="205" y="292"/>
                  </a:cubicBezTo>
                  <a:cubicBezTo>
                    <a:pt x="205" y="292"/>
                    <a:pt x="207" y="289"/>
                    <a:pt x="208" y="289"/>
                  </a:cubicBezTo>
                  <a:cubicBezTo>
                    <a:pt x="207" y="289"/>
                    <a:pt x="211" y="290"/>
                    <a:pt x="211" y="288"/>
                  </a:cubicBezTo>
                  <a:cubicBezTo>
                    <a:pt x="211" y="287"/>
                    <a:pt x="205" y="284"/>
                    <a:pt x="208" y="285"/>
                  </a:cubicBezTo>
                  <a:cubicBezTo>
                    <a:pt x="210" y="285"/>
                    <a:pt x="209" y="286"/>
                    <a:pt x="210" y="286"/>
                  </a:cubicBezTo>
                  <a:cubicBezTo>
                    <a:pt x="213" y="286"/>
                    <a:pt x="213" y="282"/>
                    <a:pt x="215" y="281"/>
                  </a:cubicBezTo>
                  <a:cubicBezTo>
                    <a:pt x="217" y="280"/>
                    <a:pt x="218" y="283"/>
                    <a:pt x="219" y="281"/>
                  </a:cubicBezTo>
                  <a:cubicBezTo>
                    <a:pt x="219" y="281"/>
                    <a:pt x="218" y="277"/>
                    <a:pt x="218" y="277"/>
                  </a:cubicBezTo>
                  <a:cubicBezTo>
                    <a:pt x="222" y="275"/>
                    <a:pt x="224" y="281"/>
                    <a:pt x="228" y="280"/>
                  </a:cubicBezTo>
                  <a:cubicBezTo>
                    <a:pt x="230" y="280"/>
                    <a:pt x="232" y="279"/>
                    <a:pt x="232" y="277"/>
                  </a:cubicBezTo>
                  <a:cubicBezTo>
                    <a:pt x="233" y="276"/>
                    <a:pt x="232" y="274"/>
                    <a:pt x="233" y="273"/>
                  </a:cubicBezTo>
                  <a:cubicBezTo>
                    <a:pt x="233" y="273"/>
                    <a:pt x="238" y="273"/>
                    <a:pt x="239" y="274"/>
                  </a:cubicBezTo>
                  <a:cubicBezTo>
                    <a:pt x="242" y="275"/>
                    <a:pt x="242" y="279"/>
                    <a:pt x="242" y="279"/>
                  </a:cubicBezTo>
                  <a:close/>
                  <a:moveTo>
                    <a:pt x="243" y="267"/>
                  </a:moveTo>
                  <a:cubicBezTo>
                    <a:pt x="244" y="268"/>
                    <a:pt x="242" y="269"/>
                    <a:pt x="241" y="269"/>
                  </a:cubicBezTo>
                  <a:cubicBezTo>
                    <a:pt x="238" y="268"/>
                    <a:pt x="242" y="267"/>
                    <a:pt x="243" y="267"/>
                  </a:cubicBezTo>
                  <a:close/>
                  <a:moveTo>
                    <a:pt x="259" y="19"/>
                  </a:moveTo>
                  <a:cubicBezTo>
                    <a:pt x="259" y="25"/>
                    <a:pt x="253" y="17"/>
                    <a:pt x="256" y="17"/>
                  </a:cubicBezTo>
                  <a:cubicBezTo>
                    <a:pt x="258" y="16"/>
                    <a:pt x="258" y="13"/>
                    <a:pt x="257" y="11"/>
                  </a:cubicBezTo>
                  <a:cubicBezTo>
                    <a:pt x="256" y="8"/>
                    <a:pt x="260" y="12"/>
                    <a:pt x="260" y="13"/>
                  </a:cubicBezTo>
                  <a:cubicBezTo>
                    <a:pt x="260" y="16"/>
                    <a:pt x="257" y="16"/>
                    <a:pt x="258" y="18"/>
                  </a:cubicBezTo>
                  <a:cubicBezTo>
                    <a:pt x="258" y="19"/>
                    <a:pt x="259" y="18"/>
                    <a:pt x="259" y="19"/>
                  </a:cubicBezTo>
                  <a:close/>
                  <a:moveTo>
                    <a:pt x="247" y="217"/>
                  </a:moveTo>
                  <a:cubicBezTo>
                    <a:pt x="247" y="216"/>
                    <a:pt x="245" y="224"/>
                    <a:pt x="244" y="220"/>
                  </a:cubicBezTo>
                  <a:cubicBezTo>
                    <a:pt x="244" y="219"/>
                    <a:pt x="241" y="217"/>
                    <a:pt x="241" y="216"/>
                  </a:cubicBezTo>
                  <a:cubicBezTo>
                    <a:pt x="241" y="215"/>
                    <a:pt x="243" y="215"/>
                    <a:pt x="243" y="214"/>
                  </a:cubicBezTo>
                  <a:cubicBezTo>
                    <a:pt x="244" y="211"/>
                    <a:pt x="245" y="210"/>
                    <a:pt x="246" y="214"/>
                  </a:cubicBezTo>
                  <a:cubicBezTo>
                    <a:pt x="246" y="216"/>
                    <a:pt x="247" y="216"/>
                    <a:pt x="247" y="217"/>
                  </a:cubicBezTo>
                  <a:close/>
                  <a:moveTo>
                    <a:pt x="252" y="148"/>
                  </a:moveTo>
                  <a:cubicBezTo>
                    <a:pt x="254" y="149"/>
                    <a:pt x="249" y="152"/>
                    <a:pt x="248" y="151"/>
                  </a:cubicBezTo>
                  <a:cubicBezTo>
                    <a:pt x="247" y="150"/>
                    <a:pt x="252" y="148"/>
                    <a:pt x="252" y="148"/>
                  </a:cubicBezTo>
                  <a:close/>
                  <a:moveTo>
                    <a:pt x="244" y="287"/>
                  </a:moveTo>
                  <a:cubicBezTo>
                    <a:pt x="247" y="289"/>
                    <a:pt x="240" y="288"/>
                    <a:pt x="242" y="286"/>
                  </a:cubicBezTo>
                  <a:cubicBezTo>
                    <a:pt x="243" y="285"/>
                    <a:pt x="244" y="286"/>
                    <a:pt x="244" y="287"/>
                  </a:cubicBezTo>
                  <a:close/>
                  <a:moveTo>
                    <a:pt x="256" y="127"/>
                  </a:moveTo>
                  <a:cubicBezTo>
                    <a:pt x="257" y="127"/>
                    <a:pt x="256" y="129"/>
                    <a:pt x="255" y="129"/>
                  </a:cubicBezTo>
                  <a:cubicBezTo>
                    <a:pt x="254" y="129"/>
                    <a:pt x="255" y="128"/>
                    <a:pt x="254" y="127"/>
                  </a:cubicBezTo>
                  <a:cubicBezTo>
                    <a:pt x="253" y="127"/>
                    <a:pt x="252" y="127"/>
                    <a:pt x="252" y="127"/>
                  </a:cubicBezTo>
                  <a:cubicBezTo>
                    <a:pt x="252" y="125"/>
                    <a:pt x="256" y="126"/>
                    <a:pt x="256" y="127"/>
                  </a:cubicBezTo>
                  <a:close/>
                  <a:moveTo>
                    <a:pt x="257" y="135"/>
                  </a:moveTo>
                  <a:cubicBezTo>
                    <a:pt x="257" y="136"/>
                    <a:pt x="256" y="136"/>
                    <a:pt x="256" y="138"/>
                  </a:cubicBezTo>
                  <a:cubicBezTo>
                    <a:pt x="255" y="138"/>
                    <a:pt x="256" y="141"/>
                    <a:pt x="255" y="141"/>
                  </a:cubicBezTo>
                  <a:cubicBezTo>
                    <a:pt x="254" y="142"/>
                    <a:pt x="252" y="142"/>
                    <a:pt x="251" y="142"/>
                  </a:cubicBezTo>
                  <a:cubicBezTo>
                    <a:pt x="250" y="141"/>
                    <a:pt x="250" y="134"/>
                    <a:pt x="249" y="133"/>
                  </a:cubicBezTo>
                  <a:cubicBezTo>
                    <a:pt x="247" y="133"/>
                    <a:pt x="247" y="136"/>
                    <a:pt x="246" y="136"/>
                  </a:cubicBezTo>
                  <a:cubicBezTo>
                    <a:pt x="244" y="136"/>
                    <a:pt x="243" y="134"/>
                    <a:pt x="244" y="132"/>
                  </a:cubicBezTo>
                  <a:cubicBezTo>
                    <a:pt x="245" y="131"/>
                    <a:pt x="254" y="130"/>
                    <a:pt x="256" y="132"/>
                  </a:cubicBezTo>
                  <a:cubicBezTo>
                    <a:pt x="256" y="132"/>
                    <a:pt x="257" y="134"/>
                    <a:pt x="257" y="135"/>
                  </a:cubicBezTo>
                  <a:close/>
                  <a:moveTo>
                    <a:pt x="257" y="147"/>
                  </a:moveTo>
                  <a:cubicBezTo>
                    <a:pt x="257" y="149"/>
                    <a:pt x="254" y="149"/>
                    <a:pt x="253" y="148"/>
                  </a:cubicBezTo>
                  <a:cubicBezTo>
                    <a:pt x="252" y="147"/>
                    <a:pt x="256" y="143"/>
                    <a:pt x="257" y="147"/>
                  </a:cubicBezTo>
                  <a:close/>
                  <a:moveTo>
                    <a:pt x="253" y="215"/>
                  </a:moveTo>
                  <a:cubicBezTo>
                    <a:pt x="254" y="217"/>
                    <a:pt x="249" y="215"/>
                    <a:pt x="251" y="214"/>
                  </a:cubicBezTo>
                  <a:cubicBezTo>
                    <a:pt x="251" y="213"/>
                    <a:pt x="252" y="214"/>
                    <a:pt x="253" y="215"/>
                  </a:cubicBezTo>
                  <a:close/>
                  <a:moveTo>
                    <a:pt x="247" y="314"/>
                  </a:moveTo>
                  <a:cubicBezTo>
                    <a:pt x="249" y="319"/>
                    <a:pt x="240" y="320"/>
                    <a:pt x="240" y="316"/>
                  </a:cubicBezTo>
                  <a:cubicBezTo>
                    <a:pt x="241" y="313"/>
                    <a:pt x="243" y="316"/>
                    <a:pt x="243" y="315"/>
                  </a:cubicBezTo>
                  <a:cubicBezTo>
                    <a:pt x="244" y="313"/>
                    <a:pt x="243" y="312"/>
                    <a:pt x="244" y="311"/>
                  </a:cubicBezTo>
                  <a:cubicBezTo>
                    <a:pt x="247" y="310"/>
                    <a:pt x="247" y="313"/>
                    <a:pt x="247" y="314"/>
                  </a:cubicBezTo>
                  <a:close/>
                  <a:moveTo>
                    <a:pt x="249" y="293"/>
                  </a:moveTo>
                  <a:cubicBezTo>
                    <a:pt x="249" y="296"/>
                    <a:pt x="245" y="292"/>
                    <a:pt x="244" y="292"/>
                  </a:cubicBezTo>
                  <a:cubicBezTo>
                    <a:pt x="243" y="292"/>
                    <a:pt x="242" y="295"/>
                    <a:pt x="241" y="293"/>
                  </a:cubicBezTo>
                  <a:cubicBezTo>
                    <a:pt x="241" y="290"/>
                    <a:pt x="248" y="290"/>
                    <a:pt x="249" y="293"/>
                  </a:cubicBezTo>
                  <a:close/>
                  <a:moveTo>
                    <a:pt x="252" y="253"/>
                  </a:moveTo>
                  <a:cubicBezTo>
                    <a:pt x="252" y="254"/>
                    <a:pt x="250" y="259"/>
                    <a:pt x="248" y="256"/>
                  </a:cubicBezTo>
                  <a:cubicBezTo>
                    <a:pt x="248" y="255"/>
                    <a:pt x="250" y="254"/>
                    <a:pt x="250" y="253"/>
                  </a:cubicBezTo>
                  <a:cubicBezTo>
                    <a:pt x="250" y="254"/>
                    <a:pt x="250" y="251"/>
                    <a:pt x="250" y="251"/>
                  </a:cubicBezTo>
                  <a:cubicBezTo>
                    <a:pt x="251" y="251"/>
                    <a:pt x="252" y="253"/>
                    <a:pt x="252" y="253"/>
                  </a:cubicBezTo>
                  <a:close/>
                  <a:moveTo>
                    <a:pt x="249" y="301"/>
                  </a:moveTo>
                  <a:cubicBezTo>
                    <a:pt x="251" y="303"/>
                    <a:pt x="241" y="299"/>
                    <a:pt x="246" y="299"/>
                  </a:cubicBezTo>
                  <a:cubicBezTo>
                    <a:pt x="247" y="299"/>
                    <a:pt x="249" y="300"/>
                    <a:pt x="249" y="301"/>
                  </a:cubicBezTo>
                  <a:close/>
                  <a:moveTo>
                    <a:pt x="251" y="276"/>
                  </a:moveTo>
                  <a:cubicBezTo>
                    <a:pt x="253" y="280"/>
                    <a:pt x="245" y="276"/>
                    <a:pt x="249" y="275"/>
                  </a:cubicBezTo>
                  <a:cubicBezTo>
                    <a:pt x="250" y="275"/>
                    <a:pt x="251" y="276"/>
                    <a:pt x="251" y="276"/>
                  </a:cubicBezTo>
                  <a:close/>
                  <a:moveTo>
                    <a:pt x="243" y="401"/>
                  </a:moveTo>
                  <a:cubicBezTo>
                    <a:pt x="244" y="402"/>
                    <a:pt x="243" y="408"/>
                    <a:pt x="242" y="409"/>
                  </a:cubicBezTo>
                  <a:cubicBezTo>
                    <a:pt x="242" y="409"/>
                    <a:pt x="241" y="408"/>
                    <a:pt x="240" y="408"/>
                  </a:cubicBezTo>
                  <a:cubicBezTo>
                    <a:pt x="239" y="408"/>
                    <a:pt x="240" y="409"/>
                    <a:pt x="239" y="410"/>
                  </a:cubicBezTo>
                  <a:cubicBezTo>
                    <a:pt x="237" y="411"/>
                    <a:pt x="233" y="411"/>
                    <a:pt x="232" y="410"/>
                  </a:cubicBezTo>
                  <a:cubicBezTo>
                    <a:pt x="233" y="411"/>
                    <a:pt x="233" y="406"/>
                    <a:pt x="233" y="406"/>
                  </a:cubicBezTo>
                  <a:cubicBezTo>
                    <a:pt x="233" y="405"/>
                    <a:pt x="235" y="406"/>
                    <a:pt x="235" y="403"/>
                  </a:cubicBezTo>
                  <a:cubicBezTo>
                    <a:pt x="235" y="401"/>
                    <a:pt x="234" y="398"/>
                    <a:pt x="238" y="398"/>
                  </a:cubicBezTo>
                  <a:cubicBezTo>
                    <a:pt x="240" y="398"/>
                    <a:pt x="239" y="400"/>
                    <a:pt x="241" y="401"/>
                  </a:cubicBezTo>
                  <a:cubicBezTo>
                    <a:pt x="242" y="401"/>
                    <a:pt x="243" y="400"/>
                    <a:pt x="243" y="401"/>
                  </a:cubicBezTo>
                  <a:close/>
                  <a:moveTo>
                    <a:pt x="238" y="406"/>
                  </a:moveTo>
                  <a:cubicBezTo>
                    <a:pt x="239" y="407"/>
                    <a:pt x="243" y="403"/>
                    <a:pt x="241" y="402"/>
                  </a:cubicBezTo>
                  <a:cubicBezTo>
                    <a:pt x="239" y="399"/>
                    <a:pt x="236" y="405"/>
                    <a:pt x="238" y="406"/>
                  </a:cubicBezTo>
                  <a:close/>
                  <a:moveTo>
                    <a:pt x="268" y="18"/>
                  </a:moveTo>
                  <a:cubicBezTo>
                    <a:pt x="269" y="20"/>
                    <a:pt x="265" y="18"/>
                    <a:pt x="267" y="17"/>
                  </a:cubicBezTo>
                  <a:cubicBezTo>
                    <a:pt x="267" y="17"/>
                    <a:pt x="268" y="18"/>
                    <a:pt x="268" y="18"/>
                  </a:cubicBezTo>
                  <a:close/>
                  <a:moveTo>
                    <a:pt x="269" y="12"/>
                  </a:moveTo>
                  <a:cubicBezTo>
                    <a:pt x="269" y="13"/>
                    <a:pt x="269" y="14"/>
                    <a:pt x="269" y="14"/>
                  </a:cubicBezTo>
                  <a:cubicBezTo>
                    <a:pt x="267" y="15"/>
                    <a:pt x="268" y="11"/>
                    <a:pt x="269" y="12"/>
                  </a:cubicBezTo>
                  <a:close/>
                  <a:moveTo>
                    <a:pt x="252" y="286"/>
                  </a:moveTo>
                  <a:cubicBezTo>
                    <a:pt x="252" y="286"/>
                    <a:pt x="251" y="287"/>
                    <a:pt x="250" y="287"/>
                  </a:cubicBezTo>
                  <a:cubicBezTo>
                    <a:pt x="248" y="287"/>
                    <a:pt x="249" y="283"/>
                    <a:pt x="248" y="285"/>
                  </a:cubicBezTo>
                  <a:cubicBezTo>
                    <a:pt x="249" y="284"/>
                    <a:pt x="251" y="285"/>
                    <a:pt x="252" y="286"/>
                  </a:cubicBezTo>
                  <a:close/>
                  <a:moveTo>
                    <a:pt x="270" y="5"/>
                  </a:moveTo>
                  <a:cubicBezTo>
                    <a:pt x="270" y="5"/>
                    <a:pt x="271" y="7"/>
                    <a:pt x="270" y="8"/>
                  </a:cubicBezTo>
                  <a:cubicBezTo>
                    <a:pt x="267" y="10"/>
                    <a:pt x="268" y="4"/>
                    <a:pt x="270" y="5"/>
                  </a:cubicBezTo>
                  <a:close/>
                  <a:moveTo>
                    <a:pt x="252" y="291"/>
                  </a:moveTo>
                  <a:cubicBezTo>
                    <a:pt x="252" y="292"/>
                    <a:pt x="249" y="289"/>
                    <a:pt x="250" y="288"/>
                  </a:cubicBezTo>
                  <a:cubicBezTo>
                    <a:pt x="250" y="288"/>
                    <a:pt x="252" y="290"/>
                    <a:pt x="252" y="291"/>
                  </a:cubicBezTo>
                  <a:close/>
                  <a:moveTo>
                    <a:pt x="253" y="282"/>
                  </a:moveTo>
                  <a:cubicBezTo>
                    <a:pt x="253" y="282"/>
                    <a:pt x="253" y="282"/>
                    <a:pt x="253" y="283"/>
                  </a:cubicBezTo>
                  <a:cubicBezTo>
                    <a:pt x="252" y="284"/>
                    <a:pt x="251" y="280"/>
                    <a:pt x="253" y="282"/>
                  </a:cubicBezTo>
                  <a:close/>
                  <a:moveTo>
                    <a:pt x="262" y="142"/>
                  </a:moveTo>
                  <a:cubicBezTo>
                    <a:pt x="263" y="142"/>
                    <a:pt x="263" y="142"/>
                    <a:pt x="263" y="142"/>
                  </a:cubicBezTo>
                  <a:cubicBezTo>
                    <a:pt x="264" y="145"/>
                    <a:pt x="258" y="144"/>
                    <a:pt x="260" y="142"/>
                  </a:cubicBezTo>
                  <a:cubicBezTo>
                    <a:pt x="261" y="141"/>
                    <a:pt x="263" y="142"/>
                    <a:pt x="262" y="142"/>
                  </a:cubicBezTo>
                  <a:close/>
                  <a:moveTo>
                    <a:pt x="251" y="326"/>
                  </a:moveTo>
                  <a:cubicBezTo>
                    <a:pt x="251" y="326"/>
                    <a:pt x="250" y="330"/>
                    <a:pt x="248" y="328"/>
                  </a:cubicBezTo>
                  <a:cubicBezTo>
                    <a:pt x="248" y="328"/>
                    <a:pt x="249" y="325"/>
                    <a:pt x="249" y="326"/>
                  </a:cubicBezTo>
                  <a:cubicBezTo>
                    <a:pt x="249" y="324"/>
                    <a:pt x="243" y="322"/>
                    <a:pt x="244" y="321"/>
                  </a:cubicBezTo>
                  <a:cubicBezTo>
                    <a:pt x="247" y="317"/>
                    <a:pt x="251" y="324"/>
                    <a:pt x="251" y="326"/>
                  </a:cubicBezTo>
                  <a:close/>
                  <a:moveTo>
                    <a:pt x="263" y="136"/>
                  </a:moveTo>
                  <a:cubicBezTo>
                    <a:pt x="265" y="138"/>
                    <a:pt x="261" y="137"/>
                    <a:pt x="262" y="136"/>
                  </a:cubicBezTo>
                  <a:cubicBezTo>
                    <a:pt x="262" y="135"/>
                    <a:pt x="263" y="136"/>
                    <a:pt x="263" y="136"/>
                  </a:cubicBezTo>
                  <a:close/>
                  <a:moveTo>
                    <a:pt x="264" y="128"/>
                  </a:moveTo>
                  <a:cubicBezTo>
                    <a:pt x="265" y="130"/>
                    <a:pt x="261" y="132"/>
                    <a:pt x="260" y="132"/>
                  </a:cubicBezTo>
                  <a:cubicBezTo>
                    <a:pt x="260" y="132"/>
                    <a:pt x="258" y="129"/>
                    <a:pt x="259" y="128"/>
                  </a:cubicBezTo>
                  <a:cubicBezTo>
                    <a:pt x="260" y="128"/>
                    <a:pt x="262" y="129"/>
                    <a:pt x="262" y="129"/>
                  </a:cubicBezTo>
                  <a:cubicBezTo>
                    <a:pt x="262" y="129"/>
                    <a:pt x="263" y="128"/>
                    <a:pt x="264" y="128"/>
                  </a:cubicBezTo>
                  <a:close/>
                  <a:moveTo>
                    <a:pt x="260" y="211"/>
                  </a:moveTo>
                  <a:cubicBezTo>
                    <a:pt x="260" y="211"/>
                    <a:pt x="261" y="211"/>
                    <a:pt x="261" y="211"/>
                  </a:cubicBezTo>
                  <a:cubicBezTo>
                    <a:pt x="260" y="211"/>
                    <a:pt x="258" y="215"/>
                    <a:pt x="257" y="215"/>
                  </a:cubicBezTo>
                  <a:cubicBezTo>
                    <a:pt x="257" y="215"/>
                    <a:pt x="255" y="213"/>
                    <a:pt x="255" y="212"/>
                  </a:cubicBezTo>
                  <a:cubicBezTo>
                    <a:pt x="255" y="214"/>
                    <a:pt x="256" y="206"/>
                    <a:pt x="256" y="206"/>
                  </a:cubicBezTo>
                  <a:cubicBezTo>
                    <a:pt x="258" y="206"/>
                    <a:pt x="260" y="210"/>
                    <a:pt x="260" y="211"/>
                  </a:cubicBezTo>
                  <a:close/>
                  <a:moveTo>
                    <a:pt x="265" y="151"/>
                  </a:moveTo>
                  <a:cubicBezTo>
                    <a:pt x="265" y="151"/>
                    <a:pt x="266" y="152"/>
                    <a:pt x="266" y="152"/>
                  </a:cubicBezTo>
                  <a:cubicBezTo>
                    <a:pt x="264" y="153"/>
                    <a:pt x="260" y="152"/>
                    <a:pt x="260" y="151"/>
                  </a:cubicBezTo>
                  <a:cubicBezTo>
                    <a:pt x="259" y="150"/>
                    <a:pt x="262" y="147"/>
                    <a:pt x="263" y="147"/>
                  </a:cubicBezTo>
                  <a:cubicBezTo>
                    <a:pt x="264" y="148"/>
                    <a:pt x="265" y="150"/>
                    <a:pt x="265" y="151"/>
                  </a:cubicBezTo>
                  <a:close/>
                  <a:moveTo>
                    <a:pt x="249" y="409"/>
                  </a:moveTo>
                  <a:cubicBezTo>
                    <a:pt x="249" y="410"/>
                    <a:pt x="246" y="413"/>
                    <a:pt x="245" y="411"/>
                  </a:cubicBezTo>
                  <a:cubicBezTo>
                    <a:pt x="244" y="410"/>
                    <a:pt x="247" y="409"/>
                    <a:pt x="247" y="408"/>
                  </a:cubicBezTo>
                  <a:cubicBezTo>
                    <a:pt x="247" y="408"/>
                    <a:pt x="246" y="406"/>
                    <a:pt x="247" y="406"/>
                  </a:cubicBezTo>
                  <a:cubicBezTo>
                    <a:pt x="248" y="405"/>
                    <a:pt x="249" y="408"/>
                    <a:pt x="249" y="409"/>
                  </a:cubicBezTo>
                  <a:close/>
                  <a:moveTo>
                    <a:pt x="263" y="199"/>
                  </a:moveTo>
                  <a:cubicBezTo>
                    <a:pt x="263" y="202"/>
                    <a:pt x="258" y="199"/>
                    <a:pt x="260" y="197"/>
                  </a:cubicBezTo>
                  <a:cubicBezTo>
                    <a:pt x="262" y="197"/>
                    <a:pt x="263" y="199"/>
                    <a:pt x="263" y="199"/>
                  </a:cubicBezTo>
                  <a:close/>
                  <a:moveTo>
                    <a:pt x="258" y="278"/>
                  </a:moveTo>
                  <a:cubicBezTo>
                    <a:pt x="259" y="280"/>
                    <a:pt x="256" y="281"/>
                    <a:pt x="255" y="279"/>
                  </a:cubicBezTo>
                  <a:cubicBezTo>
                    <a:pt x="255" y="278"/>
                    <a:pt x="258" y="278"/>
                    <a:pt x="258" y="278"/>
                  </a:cubicBezTo>
                  <a:close/>
                  <a:moveTo>
                    <a:pt x="250" y="412"/>
                  </a:moveTo>
                  <a:cubicBezTo>
                    <a:pt x="252" y="414"/>
                    <a:pt x="248" y="414"/>
                    <a:pt x="248" y="413"/>
                  </a:cubicBezTo>
                  <a:cubicBezTo>
                    <a:pt x="248" y="412"/>
                    <a:pt x="249" y="411"/>
                    <a:pt x="250" y="412"/>
                  </a:cubicBezTo>
                  <a:close/>
                  <a:moveTo>
                    <a:pt x="258" y="345"/>
                  </a:moveTo>
                  <a:cubicBezTo>
                    <a:pt x="259" y="346"/>
                    <a:pt x="256" y="347"/>
                    <a:pt x="255" y="346"/>
                  </a:cubicBezTo>
                  <a:cubicBezTo>
                    <a:pt x="255" y="345"/>
                    <a:pt x="256" y="344"/>
                    <a:pt x="258" y="345"/>
                  </a:cubicBezTo>
                  <a:close/>
                  <a:moveTo>
                    <a:pt x="259" y="335"/>
                  </a:moveTo>
                  <a:cubicBezTo>
                    <a:pt x="261" y="338"/>
                    <a:pt x="256" y="336"/>
                    <a:pt x="256" y="337"/>
                  </a:cubicBezTo>
                  <a:cubicBezTo>
                    <a:pt x="255" y="337"/>
                    <a:pt x="255" y="343"/>
                    <a:pt x="253" y="341"/>
                  </a:cubicBezTo>
                  <a:cubicBezTo>
                    <a:pt x="252" y="340"/>
                    <a:pt x="257" y="331"/>
                    <a:pt x="259" y="335"/>
                  </a:cubicBezTo>
                  <a:close/>
                  <a:moveTo>
                    <a:pt x="278" y="52"/>
                  </a:moveTo>
                  <a:cubicBezTo>
                    <a:pt x="277" y="52"/>
                    <a:pt x="278" y="55"/>
                    <a:pt x="276" y="54"/>
                  </a:cubicBezTo>
                  <a:cubicBezTo>
                    <a:pt x="275" y="53"/>
                    <a:pt x="276" y="52"/>
                    <a:pt x="275" y="51"/>
                  </a:cubicBezTo>
                  <a:cubicBezTo>
                    <a:pt x="275" y="50"/>
                    <a:pt x="272" y="45"/>
                    <a:pt x="275" y="46"/>
                  </a:cubicBezTo>
                  <a:cubicBezTo>
                    <a:pt x="276" y="47"/>
                    <a:pt x="275" y="50"/>
                    <a:pt x="276" y="51"/>
                  </a:cubicBezTo>
                  <a:cubicBezTo>
                    <a:pt x="276" y="51"/>
                    <a:pt x="277" y="51"/>
                    <a:pt x="278" y="52"/>
                  </a:cubicBezTo>
                  <a:close/>
                  <a:moveTo>
                    <a:pt x="264" y="264"/>
                  </a:moveTo>
                  <a:cubicBezTo>
                    <a:pt x="266" y="265"/>
                    <a:pt x="262" y="265"/>
                    <a:pt x="262" y="264"/>
                  </a:cubicBezTo>
                  <a:cubicBezTo>
                    <a:pt x="262" y="264"/>
                    <a:pt x="263" y="263"/>
                    <a:pt x="264" y="264"/>
                  </a:cubicBezTo>
                  <a:close/>
                  <a:moveTo>
                    <a:pt x="262" y="317"/>
                  </a:moveTo>
                  <a:cubicBezTo>
                    <a:pt x="262" y="319"/>
                    <a:pt x="259" y="326"/>
                    <a:pt x="257" y="321"/>
                  </a:cubicBezTo>
                  <a:cubicBezTo>
                    <a:pt x="257" y="321"/>
                    <a:pt x="257" y="319"/>
                    <a:pt x="257" y="318"/>
                  </a:cubicBezTo>
                  <a:cubicBezTo>
                    <a:pt x="257" y="317"/>
                    <a:pt x="255" y="317"/>
                    <a:pt x="256" y="316"/>
                  </a:cubicBezTo>
                  <a:cubicBezTo>
                    <a:pt x="257" y="313"/>
                    <a:pt x="261" y="314"/>
                    <a:pt x="262" y="317"/>
                  </a:cubicBezTo>
                  <a:close/>
                  <a:moveTo>
                    <a:pt x="263" y="292"/>
                  </a:moveTo>
                  <a:cubicBezTo>
                    <a:pt x="264" y="296"/>
                    <a:pt x="256" y="292"/>
                    <a:pt x="258" y="289"/>
                  </a:cubicBezTo>
                  <a:cubicBezTo>
                    <a:pt x="260" y="287"/>
                    <a:pt x="263" y="291"/>
                    <a:pt x="263" y="292"/>
                  </a:cubicBezTo>
                  <a:close/>
                  <a:moveTo>
                    <a:pt x="258" y="404"/>
                  </a:moveTo>
                  <a:cubicBezTo>
                    <a:pt x="257" y="406"/>
                    <a:pt x="258" y="403"/>
                    <a:pt x="256" y="403"/>
                  </a:cubicBezTo>
                  <a:cubicBezTo>
                    <a:pt x="256" y="403"/>
                    <a:pt x="255" y="403"/>
                    <a:pt x="255" y="404"/>
                  </a:cubicBezTo>
                  <a:cubicBezTo>
                    <a:pt x="254" y="403"/>
                    <a:pt x="253" y="401"/>
                    <a:pt x="253" y="401"/>
                  </a:cubicBezTo>
                  <a:cubicBezTo>
                    <a:pt x="255" y="398"/>
                    <a:pt x="258" y="401"/>
                    <a:pt x="258" y="404"/>
                  </a:cubicBezTo>
                  <a:close/>
                  <a:moveTo>
                    <a:pt x="283" y="13"/>
                  </a:moveTo>
                  <a:cubicBezTo>
                    <a:pt x="284" y="15"/>
                    <a:pt x="281" y="13"/>
                    <a:pt x="281" y="12"/>
                  </a:cubicBezTo>
                  <a:cubicBezTo>
                    <a:pt x="282" y="11"/>
                    <a:pt x="283" y="12"/>
                    <a:pt x="283" y="13"/>
                  </a:cubicBezTo>
                  <a:close/>
                  <a:moveTo>
                    <a:pt x="270" y="246"/>
                  </a:moveTo>
                  <a:cubicBezTo>
                    <a:pt x="272" y="248"/>
                    <a:pt x="267" y="250"/>
                    <a:pt x="267" y="247"/>
                  </a:cubicBezTo>
                  <a:cubicBezTo>
                    <a:pt x="267" y="246"/>
                    <a:pt x="269" y="246"/>
                    <a:pt x="270" y="246"/>
                  </a:cubicBezTo>
                  <a:close/>
                  <a:moveTo>
                    <a:pt x="274" y="182"/>
                  </a:moveTo>
                  <a:cubicBezTo>
                    <a:pt x="274" y="183"/>
                    <a:pt x="272" y="186"/>
                    <a:pt x="268" y="184"/>
                  </a:cubicBezTo>
                  <a:cubicBezTo>
                    <a:pt x="267" y="184"/>
                    <a:pt x="265" y="182"/>
                    <a:pt x="265" y="181"/>
                  </a:cubicBezTo>
                  <a:cubicBezTo>
                    <a:pt x="266" y="180"/>
                    <a:pt x="267" y="182"/>
                    <a:pt x="269" y="181"/>
                  </a:cubicBezTo>
                  <a:cubicBezTo>
                    <a:pt x="271" y="180"/>
                    <a:pt x="269" y="178"/>
                    <a:pt x="271" y="178"/>
                  </a:cubicBezTo>
                  <a:cubicBezTo>
                    <a:pt x="273" y="177"/>
                    <a:pt x="275" y="181"/>
                    <a:pt x="274" y="182"/>
                  </a:cubicBezTo>
                  <a:close/>
                  <a:moveTo>
                    <a:pt x="274" y="204"/>
                  </a:moveTo>
                  <a:cubicBezTo>
                    <a:pt x="276" y="206"/>
                    <a:pt x="274" y="211"/>
                    <a:pt x="272" y="207"/>
                  </a:cubicBezTo>
                  <a:cubicBezTo>
                    <a:pt x="271" y="204"/>
                    <a:pt x="270" y="203"/>
                    <a:pt x="273" y="204"/>
                  </a:cubicBezTo>
                  <a:cubicBezTo>
                    <a:pt x="273" y="204"/>
                    <a:pt x="274" y="204"/>
                    <a:pt x="274" y="204"/>
                  </a:cubicBezTo>
                  <a:close/>
                  <a:moveTo>
                    <a:pt x="270" y="286"/>
                  </a:moveTo>
                  <a:cubicBezTo>
                    <a:pt x="271" y="287"/>
                    <a:pt x="267" y="288"/>
                    <a:pt x="267" y="287"/>
                  </a:cubicBezTo>
                  <a:cubicBezTo>
                    <a:pt x="267" y="285"/>
                    <a:pt x="269" y="285"/>
                    <a:pt x="270" y="286"/>
                  </a:cubicBezTo>
                  <a:close/>
                  <a:moveTo>
                    <a:pt x="270" y="313"/>
                  </a:moveTo>
                  <a:cubicBezTo>
                    <a:pt x="271" y="315"/>
                    <a:pt x="267" y="313"/>
                    <a:pt x="268" y="312"/>
                  </a:cubicBezTo>
                  <a:cubicBezTo>
                    <a:pt x="268" y="311"/>
                    <a:pt x="270" y="312"/>
                    <a:pt x="270" y="313"/>
                  </a:cubicBezTo>
                  <a:close/>
                  <a:moveTo>
                    <a:pt x="277" y="199"/>
                  </a:moveTo>
                  <a:cubicBezTo>
                    <a:pt x="277" y="202"/>
                    <a:pt x="275" y="200"/>
                    <a:pt x="271" y="199"/>
                  </a:cubicBezTo>
                  <a:cubicBezTo>
                    <a:pt x="269" y="199"/>
                    <a:pt x="268" y="200"/>
                    <a:pt x="267" y="199"/>
                  </a:cubicBezTo>
                  <a:cubicBezTo>
                    <a:pt x="266" y="198"/>
                    <a:pt x="268" y="197"/>
                    <a:pt x="268" y="197"/>
                  </a:cubicBezTo>
                  <a:cubicBezTo>
                    <a:pt x="268" y="196"/>
                    <a:pt x="267" y="193"/>
                    <a:pt x="266" y="193"/>
                  </a:cubicBezTo>
                  <a:cubicBezTo>
                    <a:pt x="265" y="193"/>
                    <a:pt x="265" y="195"/>
                    <a:pt x="265" y="195"/>
                  </a:cubicBezTo>
                  <a:cubicBezTo>
                    <a:pt x="263" y="196"/>
                    <a:pt x="260" y="195"/>
                    <a:pt x="259" y="197"/>
                  </a:cubicBezTo>
                  <a:cubicBezTo>
                    <a:pt x="258" y="199"/>
                    <a:pt x="261" y="202"/>
                    <a:pt x="257" y="202"/>
                  </a:cubicBezTo>
                  <a:cubicBezTo>
                    <a:pt x="258" y="202"/>
                    <a:pt x="257" y="200"/>
                    <a:pt x="257" y="200"/>
                  </a:cubicBezTo>
                  <a:cubicBezTo>
                    <a:pt x="255" y="199"/>
                    <a:pt x="253" y="200"/>
                    <a:pt x="252" y="199"/>
                  </a:cubicBezTo>
                  <a:cubicBezTo>
                    <a:pt x="252" y="199"/>
                    <a:pt x="252" y="198"/>
                    <a:pt x="252" y="197"/>
                  </a:cubicBezTo>
                  <a:cubicBezTo>
                    <a:pt x="252" y="196"/>
                    <a:pt x="249" y="195"/>
                    <a:pt x="249" y="195"/>
                  </a:cubicBezTo>
                  <a:cubicBezTo>
                    <a:pt x="247" y="195"/>
                    <a:pt x="245" y="200"/>
                    <a:pt x="242" y="197"/>
                  </a:cubicBezTo>
                  <a:cubicBezTo>
                    <a:pt x="240" y="196"/>
                    <a:pt x="243" y="195"/>
                    <a:pt x="243" y="194"/>
                  </a:cubicBezTo>
                  <a:cubicBezTo>
                    <a:pt x="243" y="191"/>
                    <a:pt x="239" y="192"/>
                    <a:pt x="240" y="190"/>
                  </a:cubicBezTo>
                  <a:cubicBezTo>
                    <a:pt x="241" y="189"/>
                    <a:pt x="248" y="190"/>
                    <a:pt x="246" y="185"/>
                  </a:cubicBezTo>
                  <a:cubicBezTo>
                    <a:pt x="245" y="182"/>
                    <a:pt x="244" y="185"/>
                    <a:pt x="243" y="183"/>
                  </a:cubicBezTo>
                  <a:cubicBezTo>
                    <a:pt x="242" y="181"/>
                    <a:pt x="244" y="178"/>
                    <a:pt x="242" y="177"/>
                  </a:cubicBezTo>
                  <a:cubicBezTo>
                    <a:pt x="240" y="176"/>
                    <a:pt x="240" y="179"/>
                    <a:pt x="239" y="179"/>
                  </a:cubicBezTo>
                  <a:cubicBezTo>
                    <a:pt x="239" y="180"/>
                    <a:pt x="238" y="179"/>
                    <a:pt x="237" y="179"/>
                  </a:cubicBezTo>
                  <a:cubicBezTo>
                    <a:pt x="236" y="180"/>
                    <a:pt x="237" y="180"/>
                    <a:pt x="236" y="181"/>
                  </a:cubicBezTo>
                  <a:cubicBezTo>
                    <a:pt x="235" y="182"/>
                    <a:pt x="233" y="182"/>
                    <a:pt x="232" y="183"/>
                  </a:cubicBezTo>
                  <a:cubicBezTo>
                    <a:pt x="231" y="183"/>
                    <a:pt x="227" y="187"/>
                    <a:pt x="225" y="185"/>
                  </a:cubicBezTo>
                  <a:cubicBezTo>
                    <a:pt x="225" y="185"/>
                    <a:pt x="228" y="183"/>
                    <a:pt x="228" y="183"/>
                  </a:cubicBezTo>
                  <a:cubicBezTo>
                    <a:pt x="229" y="181"/>
                    <a:pt x="228" y="182"/>
                    <a:pt x="230" y="181"/>
                  </a:cubicBezTo>
                  <a:cubicBezTo>
                    <a:pt x="231" y="181"/>
                    <a:pt x="232" y="179"/>
                    <a:pt x="233" y="178"/>
                  </a:cubicBezTo>
                  <a:cubicBezTo>
                    <a:pt x="233" y="178"/>
                    <a:pt x="235" y="179"/>
                    <a:pt x="235" y="179"/>
                  </a:cubicBezTo>
                  <a:cubicBezTo>
                    <a:pt x="237" y="179"/>
                    <a:pt x="240" y="176"/>
                    <a:pt x="240" y="176"/>
                  </a:cubicBezTo>
                  <a:cubicBezTo>
                    <a:pt x="240" y="176"/>
                    <a:pt x="239" y="174"/>
                    <a:pt x="239" y="175"/>
                  </a:cubicBezTo>
                  <a:cubicBezTo>
                    <a:pt x="239" y="174"/>
                    <a:pt x="241" y="173"/>
                    <a:pt x="240" y="172"/>
                  </a:cubicBezTo>
                  <a:cubicBezTo>
                    <a:pt x="240" y="171"/>
                    <a:pt x="236" y="170"/>
                    <a:pt x="239" y="167"/>
                  </a:cubicBezTo>
                  <a:cubicBezTo>
                    <a:pt x="239" y="167"/>
                    <a:pt x="243" y="166"/>
                    <a:pt x="243" y="166"/>
                  </a:cubicBezTo>
                  <a:cubicBezTo>
                    <a:pt x="244" y="166"/>
                    <a:pt x="243" y="168"/>
                    <a:pt x="243" y="169"/>
                  </a:cubicBezTo>
                  <a:cubicBezTo>
                    <a:pt x="244" y="169"/>
                    <a:pt x="252" y="165"/>
                    <a:pt x="253" y="165"/>
                  </a:cubicBezTo>
                  <a:cubicBezTo>
                    <a:pt x="256" y="162"/>
                    <a:pt x="255" y="159"/>
                    <a:pt x="252" y="157"/>
                  </a:cubicBezTo>
                  <a:cubicBezTo>
                    <a:pt x="251" y="156"/>
                    <a:pt x="249" y="157"/>
                    <a:pt x="249" y="156"/>
                  </a:cubicBezTo>
                  <a:cubicBezTo>
                    <a:pt x="249" y="155"/>
                    <a:pt x="252" y="153"/>
                    <a:pt x="255" y="153"/>
                  </a:cubicBezTo>
                  <a:cubicBezTo>
                    <a:pt x="256" y="154"/>
                    <a:pt x="257" y="157"/>
                    <a:pt x="259" y="158"/>
                  </a:cubicBezTo>
                  <a:cubicBezTo>
                    <a:pt x="260" y="158"/>
                    <a:pt x="260" y="157"/>
                    <a:pt x="261" y="158"/>
                  </a:cubicBezTo>
                  <a:cubicBezTo>
                    <a:pt x="261" y="158"/>
                    <a:pt x="261" y="160"/>
                    <a:pt x="262" y="161"/>
                  </a:cubicBezTo>
                  <a:cubicBezTo>
                    <a:pt x="262" y="163"/>
                    <a:pt x="267" y="166"/>
                    <a:pt x="261" y="165"/>
                  </a:cubicBezTo>
                  <a:cubicBezTo>
                    <a:pt x="259" y="165"/>
                    <a:pt x="256" y="163"/>
                    <a:pt x="257" y="168"/>
                  </a:cubicBezTo>
                  <a:cubicBezTo>
                    <a:pt x="257" y="168"/>
                    <a:pt x="258" y="170"/>
                    <a:pt x="259" y="170"/>
                  </a:cubicBezTo>
                  <a:cubicBezTo>
                    <a:pt x="258" y="172"/>
                    <a:pt x="257" y="170"/>
                    <a:pt x="256" y="171"/>
                  </a:cubicBezTo>
                  <a:cubicBezTo>
                    <a:pt x="254" y="171"/>
                    <a:pt x="246" y="175"/>
                    <a:pt x="246" y="175"/>
                  </a:cubicBezTo>
                  <a:cubicBezTo>
                    <a:pt x="246" y="177"/>
                    <a:pt x="250" y="179"/>
                    <a:pt x="252" y="179"/>
                  </a:cubicBezTo>
                  <a:cubicBezTo>
                    <a:pt x="257" y="179"/>
                    <a:pt x="254" y="174"/>
                    <a:pt x="255" y="173"/>
                  </a:cubicBezTo>
                  <a:cubicBezTo>
                    <a:pt x="257" y="171"/>
                    <a:pt x="262" y="174"/>
                    <a:pt x="264" y="174"/>
                  </a:cubicBezTo>
                  <a:cubicBezTo>
                    <a:pt x="265" y="173"/>
                    <a:pt x="267" y="172"/>
                    <a:pt x="268" y="171"/>
                  </a:cubicBezTo>
                  <a:cubicBezTo>
                    <a:pt x="269" y="168"/>
                    <a:pt x="267" y="166"/>
                    <a:pt x="269" y="163"/>
                  </a:cubicBezTo>
                  <a:cubicBezTo>
                    <a:pt x="271" y="160"/>
                    <a:pt x="266" y="162"/>
                    <a:pt x="265" y="161"/>
                  </a:cubicBezTo>
                  <a:cubicBezTo>
                    <a:pt x="265" y="161"/>
                    <a:pt x="268" y="159"/>
                    <a:pt x="267" y="158"/>
                  </a:cubicBezTo>
                  <a:cubicBezTo>
                    <a:pt x="267" y="158"/>
                    <a:pt x="264" y="158"/>
                    <a:pt x="264" y="158"/>
                  </a:cubicBezTo>
                  <a:cubicBezTo>
                    <a:pt x="264" y="158"/>
                    <a:pt x="265" y="153"/>
                    <a:pt x="266" y="153"/>
                  </a:cubicBezTo>
                  <a:cubicBezTo>
                    <a:pt x="267" y="152"/>
                    <a:pt x="272" y="153"/>
                    <a:pt x="273" y="154"/>
                  </a:cubicBezTo>
                  <a:cubicBezTo>
                    <a:pt x="273" y="155"/>
                    <a:pt x="273" y="158"/>
                    <a:pt x="274" y="159"/>
                  </a:cubicBezTo>
                  <a:cubicBezTo>
                    <a:pt x="276" y="160"/>
                    <a:pt x="278" y="159"/>
                    <a:pt x="278" y="160"/>
                  </a:cubicBezTo>
                  <a:cubicBezTo>
                    <a:pt x="279" y="161"/>
                    <a:pt x="276" y="161"/>
                    <a:pt x="276" y="163"/>
                  </a:cubicBezTo>
                  <a:cubicBezTo>
                    <a:pt x="276" y="164"/>
                    <a:pt x="277" y="166"/>
                    <a:pt x="276" y="167"/>
                  </a:cubicBezTo>
                  <a:cubicBezTo>
                    <a:pt x="276" y="168"/>
                    <a:pt x="272" y="169"/>
                    <a:pt x="272" y="171"/>
                  </a:cubicBezTo>
                  <a:cubicBezTo>
                    <a:pt x="272" y="173"/>
                    <a:pt x="274" y="172"/>
                    <a:pt x="274" y="174"/>
                  </a:cubicBezTo>
                  <a:cubicBezTo>
                    <a:pt x="273" y="176"/>
                    <a:pt x="270" y="175"/>
                    <a:pt x="268" y="176"/>
                  </a:cubicBezTo>
                  <a:cubicBezTo>
                    <a:pt x="266" y="178"/>
                    <a:pt x="267" y="180"/>
                    <a:pt x="264" y="180"/>
                  </a:cubicBezTo>
                  <a:cubicBezTo>
                    <a:pt x="262" y="180"/>
                    <a:pt x="261" y="179"/>
                    <a:pt x="260" y="180"/>
                  </a:cubicBezTo>
                  <a:cubicBezTo>
                    <a:pt x="256" y="183"/>
                    <a:pt x="263" y="184"/>
                    <a:pt x="264" y="186"/>
                  </a:cubicBezTo>
                  <a:cubicBezTo>
                    <a:pt x="265" y="187"/>
                    <a:pt x="266" y="196"/>
                    <a:pt x="269" y="192"/>
                  </a:cubicBezTo>
                  <a:cubicBezTo>
                    <a:pt x="270" y="191"/>
                    <a:pt x="271" y="190"/>
                    <a:pt x="270" y="189"/>
                  </a:cubicBezTo>
                  <a:cubicBezTo>
                    <a:pt x="269" y="188"/>
                    <a:pt x="267" y="189"/>
                    <a:pt x="268" y="188"/>
                  </a:cubicBezTo>
                  <a:cubicBezTo>
                    <a:pt x="268" y="186"/>
                    <a:pt x="269" y="187"/>
                    <a:pt x="271" y="188"/>
                  </a:cubicBezTo>
                  <a:cubicBezTo>
                    <a:pt x="271" y="188"/>
                    <a:pt x="275" y="188"/>
                    <a:pt x="276" y="188"/>
                  </a:cubicBezTo>
                  <a:cubicBezTo>
                    <a:pt x="277" y="191"/>
                    <a:pt x="272" y="191"/>
                    <a:pt x="272" y="192"/>
                  </a:cubicBezTo>
                  <a:cubicBezTo>
                    <a:pt x="272" y="195"/>
                    <a:pt x="275" y="193"/>
                    <a:pt x="277" y="195"/>
                  </a:cubicBezTo>
                  <a:cubicBezTo>
                    <a:pt x="277" y="195"/>
                    <a:pt x="278" y="198"/>
                    <a:pt x="277" y="199"/>
                  </a:cubicBezTo>
                  <a:close/>
                  <a:moveTo>
                    <a:pt x="254" y="193"/>
                  </a:moveTo>
                  <a:cubicBezTo>
                    <a:pt x="255" y="194"/>
                    <a:pt x="256" y="192"/>
                    <a:pt x="256" y="192"/>
                  </a:cubicBezTo>
                  <a:cubicBezTo>
                    <a:pt x="255" y="189"/>
                    <a:pt x="254" y="192"/>
                    <a:pt x="254" y="193"/>
                  </a:cubicBezTo>
                  <a:close/>
                  <a:moveTo>
                    <a:pt x="277" y="216"/>
                  </a:moveTo>
                  <a:cubicBezTo>
                    <a:pt x="276" y="221"/>
                    <a:pt x="269" y="213"/>
                    <a:pt x="273" y="212"/>
                  </a:cubicBezTo>
                  <a:cubicBezTo>
                    <a:pt x="274" y="212"/>
                    <a:pt x="277" y="215"/>
                    <a:pt x="277" y="216"/>
                  </a:cubicBezTo>
                  <a:close/>
                  <a:moveTo>
                    <a:pt x="266" y="396"/>
                  </a:moveTo>
                  <a:cubicBezTo>
                    <a:pt x="266" y="398"/>
                    <a:pt x="258" y="399"/>
                    <a:pt x="259" y="397"/>
                  </a:cubicBezTo>
                  <a:cubicBezTo>
                    <a:pt x="259" y="396"/>
                    <a:pt x="261" y="397"/>
                    <a:pt x="262" y="396"/>
                  </a:cubicBezTo>
                  <a:cubicBezTo>
                    <a:pt x="263" y="396"/>
                    <a:pt x="266" y="393"/>
                    <a:pt x="266" y="396"/>
                  </a:cubicBezTo>
                  <a:close/>
                  <a:moveTo>
                    <a:pt x="274" y="272"/>
                  </a:moveTo>
                  <a:cubicBezTo>
                    <a:pt x="274" y="272"/>
                    <a:pt x="271" y="275"/>
                    <a:pt x="270" y="274"/>
                  </a:cubicBezTo>
                  <a:cubicBezTo>
                    <a:pt x="269" y="272"/>
                    <a:pt x="273" y="270"/>
                    <a:pt x="274" y="272"/>
                  </a:cubicBezTo>
                  <a:close/>
                  <a:moveTo>
                    <a:pt x="271" y="333"/>
                  </a:moveTo>
                  <a:cubicBezTo>
                    <a:pt x="273" y="336"/>
                    <a:pt x="269" y="335"/>
                    <a:pt x="269" y="335"/>
                  </a:cubicBezTo>
                  <a:cubicBezTo>
                    <a:pt x="267" y="334"/>
                    <a:pt x="266" y="334"/>
                    <a:pt x="265" y="334"/>
                  </a:cubicBezTo>
                  <a:cubicBezTo>
                    <a:pt x="263" y="333"/>
                    <a:pt x="262" y="331"/>
                    <a:pt x="260" y="330"/>
                  </a:cubicBezTo>
                  <a:cubicBezTo>
                    <a:pt x="256" y="330"/>
                    <a:pt x="263" y="324"/>
                    <a:pt x="264" y="324"/>
                  </a:cubicBezTo>
                  <a:cubicBezTo>
                    <a:pt x="269" y="324"/>
                    <a:pt x="267" y="328"/>
                    <a:pt x="266" y="329"/>
                  </a:cubicBezTo>
                  <a:cubicBezTo>
                    <a:pt x="265" y="330"/>
                    <a:pt x="263" y="328"/>
                    <a:pt x="263" y="330"/>
                  </a:cubicBezTo>
                  <a:cubicBezTo>
                    <a:pt x="263" y="329"/>
                    <a:pt x="266" y="333"/>
                    <a:pt x="267" y="333"/>
                  </a:cubicBezTo>
                  <a:cubicBezTo>
                    <a:pt x="269" y="334"/>
                    <a:pt x="270" y="332"/>
                    <a:pt x="271" y="333"/>
                  </a:cubicBezTo>
                  <a:close/>
                  <a:moveTo>
                    <a:pt x="281" y="192"/>
                  </a:moveTo>
                  <a:cubicBezTo>
                    <a:pt x="282" y="196"/>
                    <a:pt x="277" y="191"/>
                    <a:pt x="280" y="190"/>
                  </a:cubicBezTo>
                  <a:cubicBezTo>
                    <a:pt x="281" y="189"/>
                    <a:pt x="281" y="191"/>
                    <a:pt x="281" y="192"/>
                  </a:cubicBezTo>
                  <a:close/>
                  <a:moveTo>
                    <a:pt x="277" y="282"/>
                  </a:moveTo>
                  <a:cubicBezTo>
                    <a:pt x="276" y="285"/>
                    <a:pt x="275" y="281"/>
                    <a:pt x="274" y="280"/>
                  </a:cubicBezTo>
                  <a:cubicBezTo>
                    <a:pt x="271" y="278"/>
                    <a:pt x="279" y="277"/>
                    <a:pt x="277" y="282"/>
                  </a:cubicBezTo>
                  <a:close/>
                  <a:moveTo>
                    <a:pt x="282" y="255"/>
                  </a:moveTo>
                  <a:cubicBezTo>
                    <a:pt x="282" y="257"/>
                    <a:pt x="282" y="256"/>
                    <a:pt x="281" y="255"/>
                  </a:cubicBezTo>
                  <a:cubicBezTo>
                    <a:pt x="280" y="255"/>
                    <a:pt x="278" y="255"/>
                    <a:pt x="278" y="254"/>
                  </a:cubicBezTo>
                  <a:cubicBezTo>
                    <a:pt x="278" y="253"/>
                    <a:pt x="281" y="252"/>
                    <a:pt x="281" y="252"/>
                  </a:cubicBezTo>
                  <a:cubicBezTo>
                    <a:pt x="281" y="253"/>
                    <a:pt x="281" y="253"/>
                    <a:pt x="282" y="255"/>
                  </a:cubicBezTo>
                  <a:close/>
                  <a:moveTo>
                    <a:pt x="278" y="335"/>
                  </a:moveTo>
                  <a:cubicBezTo>
                    <a:pt x="278" y="336"/>
                    <a:pt x="276" y="336"/>
                    <a:pt x="275" y="336"/>
                  </a:cubicBezTo>
                  <a:cubicBezTo>
                    <a:pt x="273" y="335"/>
                    <a:pt x="276" y="334"/>
                    <a:pt x="278" y="335"/>
                  </a:cubicBezTo>
                  <a:close/>
                  <a:moveTo>
                    <a:pt x="280" y="312"/>
                  </a:moveTo>
                  <a:cubicBezTo>
                    <a:pt x="280" y="312"/>
                    <a:pt x="279" y="313"/>
                    <a:pt x="278" y="313"/>
                  </a:cubicBezTo>
                  <a:cubicBezTo>
                    <a:pt x="276" y="313"/>
                    <a:pt x="278" y="312"/>
                    <a:pt x="276" y="311"/>
                  </a:cubicBezTo>
                  <a:cubicBezTo>
                    <a:pt x="274" y="310"/>
                    <a:pt x="272" y="312"/>
                    <a:pt x="272" y="310"/>
                  </a:cubicBezTo>
                  <a:cubicBezTo>
                    <a:pt x="271" y="308"/>
                    <a:pt x="279" y="310"/>
                    <a:pt x="280" y="312"/>
                  </a:cubicBezTo>
                  <a:close/>
                  <a:moveTo>
                    <a:pt x="288" y="175"/>
                  </a:moveTo>
                  <a:cubicBezTo>
                    <a:pt x="288" y="178"/>
                    <a:pt x="287" y="176"/>
                    <a:pt x="285" y="176"/>
                  </a:cubicBezTo>
                  <a:cubicBezTo>
                    <a:pt x="283" y="177"/>
                    <a:pt x="279" y="179"/>
                    <a:pt x="281" y="182"/>
                  </a:cubicBezTo>
                  <a:cubicBezTo>
                    <a:pt x="280" y="181"/>
                    <a:pt x="283" y="183"/>
                    <a:pt x="283" y="183"/>
                  </a:cubicBezTo>
                  <a:cubicBezTo>
                    <a:pt x="282" y="185"/>
                    <a:pt x="279" y="182"/>
                    <a:pt x="279" y="181"/>
                  </a:cubicBezTo>
                  <a:cubicBezTo>
                    <a:pt x="278" y="180"/>
                    <a:pt x="279" y="179"/>
                    <a:pt x="279" y="179"/>
                  </a:cubicBezTo>
                  <a:cubicBezTo>
                    <a:pt x="278" y="178"/>
                    <a:pt x="276" y="176"/>
                    <a:pt x="276" y="175"/>
                  </a:cubicBezTo>
                  <a:cubicBezTo>
                    <a:pt x="276" y="174"/>
                    <a:pt x="278" y="171"/>
                    <a:pt x="279" y="170"/>
                  </a:cubicBezTo>
                  <a:cubicBezTo>
                    <a:pt x="281" y="170"/>
                    <a:pt x="281" y="173"/>
                    <a:pt x="284" y="173"/>
                  </a:cubicBezTo>
                  <a:cubicBezTo>
                    <a:pt x="286" y="173"/>
                    <a:pt x="288" y="171"/>
                    <a:pt x="288" y="175"/>
                  </a:cubicBezTo>
                  <a:close/>
                  <a:moveTo>
                    <a:pt x="298" y="18"/>
                  </a:moveTo>
                  <a:cubicBezTo>
                    <a:pt x="299" y="20"/>
                    <a:pt x="297" y="23"/>
                    <a:pt x="296" y="23"/>
                  </a:cubicBezTo>
                  <a:cubicBezTo>
                    <a:pt x="293" y="24"/>
                    <a:pt x="289" y="18"/>
                    <a:pt x="294" y="19"/>
                  </a:cubicBezTo>
                  <a:cubicBezTo>
                    <a:pt x="297" y="19"/>
                    <a:pt x="297" y="15"/>
                    <a:pt x="298" y="18"/>
                  </a:cubicBezTo>
                  <a:close/>
                  <a:moveTo>
                    <a:pt x="286" y="210"/>
                  </a:moveTo>
                  <a:cubicBezTo>
                    <a:pt x="286" y="211"/>
                    <a:pt x="284" y="214"/>
                    <a:pt x="283" y="214"/>
                  </a:cubicBezTo>
                  <a:cubicBezTo>
                    <a:pt x="281" y="213"/>
                    <a:pt x="283" y="212"/>
                    <a:pt x="281" y="211"/>
                  </a:cubicBezTo>
                  <a:cubicBezTo>
                    <a:pt x="280" y="209"/>
                    <a:pt x="278" y="212"/>
                    <a:pt x="277" y="210"/>
                  </a:cubicBezTo>
                  <a:cubicBezTo>
                    <a:pt x="275" y="207"/>
                    <a:pt x="278" y="210"/>
                    <a:pt x="280" y="209"/>
                  </a:cubicBezTo>
                  <a:cubicBezTo>
                    <a:pt x="281" y="208"/>
                    <a:pt x="281" y="207"/>
                    <a:pt x="281" y="206"/>
                  </a:cubicBezTo>
                  <a:cubicBezTo>
                    <a:pt x="284" y="206"/>
                    <a:pt x="286" y="207"/>
                    <a:pt x="286" y="210"/>
                  </a:cubicBezTo>
                  <a:close/>
                  <a:moveTo>
                    <a:pt x="293" y="107"/>
                  </a:moveTo>
                  <a:cubicBezTo>
                    <a:pt x="294" y="109"/>
                    <a:pt x="290" y="105"/>
                    <a:pt x="290" y="105"/>
                  </a:cubicBezTo>
                  <a:cubicBezTo>
                    <a:pt x="290" y="105"/>
                    <a:pt x="292" y="104"/>
                    <a:pt x="293" y="105"/>
                  </a:cubicBezTo>
                  <a:cubicBezTo>
                    <a:pt x="293" y="105"/>
                    <a:pt x="293" y="106"/>
                    <a:pt x="293" y="107"/>
                  </a:cubicBezTo>
                  <a:close/>
                  <a:moveTo>
                    <a:pt x="296" y="85"/>
                  </a:moveTo>
                  <a:cubicBezTo>
                    <a:pt x="296" y="85"/>
                    <a:pt x="296" y="88"/>
                    <a:pt x="295" y="89"/>
                  </a:cubicBezTo>
                  <a:cubicBezTo>
                    <a:pt x="295" y="89"/>
                    <a:pt x="293" y="88"/>
                    <a:pt x="292" y="88"/>
                  </a:cubicBezTo>
                  <a:cubicBezTo>
                    <a:pt x="291" y="88"/>
                    <a:pt x="291" y="90"/>
                    <a:pt x="290" y="90"/>
                  </a:cubicBezTo>
                  <a:cubicBezTo>
                    <a:pt x="290" y="91"/>
                    <a:pt x="285" y="90"/>
                    <a:pt x="284" y="90"/>
                  </a:cubicBezTo>
                  <a:cubicBezTo>
                    <a:pt x="280" y="88"/>
                    <a:pt x="288" y="88"/>
                    <a:pt x="288" y="87"/>
                  </a:cubicBezTo>
                  <a:cubicBezTo>
                    <a:pt x="288" y="87"/>
                    <a:pt x="288" y="83"/>
                    <a:pt x="289" y="83"/>
                  </a:cubicBezTo>
                  <a:cubicBezTo>
                    <a:pt x="291" y="82"/>
                    <a:pt x="290" y="85"/>
                    <a:pt x="291" y="85"/>
                  </a:cubicBezTo>
                  <a:cubicBezTo>
                    <a:pt x="293" y="86"/>
                    <a:pt x="294" y="83"/>
                    <a:pt x="296" y="85"/>
                  </a:cubicBezTo>
                  <a:close/>
                  <a:moveTo>
                    <a:pt x="277" y="394"/>
                  </a:moveTo>
                  <a:cubicBezTo>
                    <a:pt x="279" y="396"/>
                    <a:pt x="272" y="398"/>
                    <a:pt x="273" y="394"/>
                  </a:cubicBezTo>
                  <a:cubicBezTo>
                    <a:pt x="272" y="395"/>
                    <a:pt x="277" y="394"/>
                    <a:pt x="277" y="394"/>
                  </a:cubicBezTo>
                  <a:close/>
                  <a:moveTo>
                    <a:pt x="294" y="130"/>
                  </a:moveTo>
                  <a:cubicBezTo>
                    <a:pt x="295" y="131"/>
                    <a:pt x="291" y="133"/>
                    <a:pt x="290" y="132"/>
                  </a:cubicBezTo>
                  <a:cubicBezTo>
                    <a:pt x="289" y="131"/>
                    <a:pt x="292" y="128"/>
                    <a:pt x="294" y="130"/>
                  </a:cubicBezTo>
                  <a:close/>
                  <a:moveTo>
                    <a:pt x="290" y="203"/>
                  </a:moveTo>
                  <a:cubicBezTo>
                    <a:pt x="291" y="205"/>
                    <a:pt x="288" y="206"/>
                    <a:pt x="287" y="205"/>
                  </a:cubicBezTo>
                  <a:cubicBezTo>
                    <a:pt x="287" y="203"/>
                    <a:pt x="289" y="202"/>
                    <a:pt x="290" y="203"/>
                  </a:cubicBezTo>
                  <a:close/>
                  <a:moveTo>
                    <a:pt x="299" y="78"/>
                  </a:moveTo>
                  <a:cubicBezTo>
                    <a:pt x="300" y="78"/>
                    <a:pt x="297" y="80"/>
                    <a:pt x="296" y="79"/>
                  </a:cubicBezTo>
                  <a:cubicBezTo>
                    <a:pt x="295" y="79"/>
                    <a:pt x="298" y="77"/>
                    <a:pt x="299" y="78"/>
                  </a:cubicBezTo>
                  <a:close/>
                  <a:moveTo>
                    <a:pt x="286" y="276"/>
                  </a:moveTo>
                  <a:cubicBezTo>
                    <a:pt x="287" y="277"/>
                    <a:pt x="284" y="280"/>
                    <a:pt x="283" y="280"/>
                  </a:cubicBezTo>
                  <a:cubicBezTo>
                    <a:pt x="282" y="280"/>
                    <a:pt x="280" y="278"/>
                    <a:pt x="281" y="276"/>
                  </a:cubicBezTo>
                  <a:cubicBezTo>
                    <a:pt x="281" y="277"/>
                    <a:pt x="286" y="276"/>
                    <a:pt x="286" y="276"/>
                  </a:cubicBezTo>
                  <a:close/>
                  <a:moveTo>
                    <a:pt x="289" y="229"/>
                  </a:moveTo>
                  <a:cubicBezTo>
                    <a:pt x="291" y="231"/>
                    <a:pt x="288" y="232"/>
                    <a:pt x="288" y="230"/>
                  </a:cubicBezTo>
                  <a:cubicBezTo>
                    <a:pt x="287" y="229"/>
                    <a:pt x="289" y="229"/>
                    <a:pt x="289" y="229"/>
                  </a:cubicBezTo>
                  <a:close/>
                  <a:moveTo>
                    <a:pt x="303" y="24"/>
                  </a:moveTo>
                  <a:cubicBezTo>
                    <a:pt x="305" y="25"/>
                    <a:pt x="299" y="26"/>
                    <a:pt x="299" y="25"/>
                  </a:cubicBezTo>
                  <a:cubicBezTo>
                    <a:pt x="299" y="24"/>
                    <a:pt x="302" y="23"/>
                    <a:pt x="303" y="24"/>
                  </a:cubicBezTo>
                  <a:close/>
                  <a:moveTo>
                    <a:pt x="290" y="253"/>
                  </a:moveTo>
                  <a:cubicBezTo>
                    <a:pt x="290" y="253"/>
                    <a:pt x="288" y="256"/>
                    <a:pt x="286" y="254"/>
                  </a:cubicBezTo>
                  <a:cubicBezTo>
                    <a:pt x="286" y="254"/>
                    <a:pt x="289" y="251"/>
                    <a:pt x="290" y="253"/>
                  </a:cubicBezTo>
                  <a:close/>
                  <a:moveTo>
                    <a:pt x="292" y="219"/>
                  </a:moveTo>
                  <a:cubicBezTo>
                    <a:pt x="293" y="222"/>
                    <a:pt x="287" y="222"/>
                    <a:pt x="286" y="220"/>
                  </a:cubicBezTo>
                  <a:cubicBezTo>
                    <a:pt x="286" y="220"/>
                    <a:pt x="288" y="218"/>
                    <a:pt x="288" y="218"/>
                  </a:cubicBezTo>
                  <a:cubicBezTo>
                    <a:pt x="289" y="218"/>
                    <a:pt x="292" y="220"/>
                    <a:pt x="292" y="219"/>
                  </a:cubicBezTo>
                  <a:close/>
                  <a:moveTo>
                    <a:pt x="291" y="240"/>
                  </a:moveTo>
                  <a:cubicBezTo>
                    <a:pt x="291" y="241"/>
                    <a:pt x="290" y="240"/>
                    <a:pt x="288" y="240"/>
                  </a:cubicBezTo>
                  <a:cubicBezTo>
                    <a:pt x="287" y="241"/>
                    <a:pt x="286" y="242"/>
                    <a:pt x="284" y="242"/>
                  </a:cubicBezTo>
                  <a:cubicBezTo>
                    <a:pt x="283" y="243"/>
                    <a:pt x="281" y="242"/>
                    <a:pt x="281" y="243"/>
                  </a:cubicBezTo>
                  <a:cubicBezTo>
                    <a:pt x="279" y="243"/>
                    <a:pt x="280" y="247"/>
                    <a:pt x="279" y="247"/>
                  </a:cubicBezTo>
                  <a:cubicBezTo>
                    <a:pt x="279" y="247"/>
                    <a:pt x="274" y="246"/>
                    <a:pt x="274" y="247"/>
                  </a:cubicBezTo>
                  <a:cubicBezTo>
                    <a:pt x="273" y="246"/>
                    <a:pt x="275" y="247"/>
                    <a:pt x="275" y="245"/>
                  </a:cubicBezTo>
                  <a:cubicBezTo>
                    <a:pt x="274" y="243"/>
                    <a:pt x="267" y="241"/>
                    <a:pt x="266" y="241"/>
                  </a:cubicBezTo>
                  <a:cubicBezTo>
                    <a:pt x="267" y="241"/>
                    <a:pt x="263" y="242"/>
                    <a:pt x="263" y="242"/>
                  </a:cubicBezTo>
                  <a:cubicBezTo>
                    <a:pt x="261" y="239"/>
                    <a:pt x="266" y="237"/>
                    <a:pt x="266" y="235"/>
                  </a:cubicBezTo>
                  <a:cubicBezTo>
                    <a:pt x="266" y="233"/>
                    <a:pt x="263" y="230"/>
                    <a:pt x="262" y="230"/>
                  </a:cubicBezTo>
                  <a:cubicBezTo>
                    <a:pt x="262" y="230"/>
                    <a:pt x="263" y="236"/>
                    <a:pt x="263" y="234"/>
                  </a:cubicBezTo>
                  <a:cubicBezTo>
                    <a:pt x="263" y="237"/>
                    <a:pt x="259" y="239"/>
                    <a:pt x="258" y="240"/>
                  </a:cubicBezTo>
                  <a:cubicBezTo>
                    <a:pt x="257" y="242"/>
                    <a:pt x="259" y="242"/>
                    <a:pt x="258" y="242"/>
                  </a:cubicBezTo>
                  <a:cubicBezTo>
                    <a:pt x="257" y="243"/>
                    <a:pt x="251" y="242"/>
                    <a:pt x="251" y="243"/>
                  </a:cubicBezTo>
                  <a:cubicBezTo>
                    <a:pt x="250" y="245"/>
                    <a:pt x="255" y="247"/>
                    <a:pt x="256" y="246"/>
                  </a:cubicBezTo>
                  <a:cubicBezTo>
                    <a:pt x="256" y="246"/>
                    <a:pt x="257" y="245"/>
                    <a:pt x="257" y="245"/>
                  </a:cubicBezTo>
                  <a:cubicBezTo>
                    <a:pt x="259" y="245"/>
                    <a:pt x="262" y="250"/>
                    <a:pt x="262" y="249"/>
                  </a:cubicBezTo>
                  <a:cubicBezTo>
                    <a:pt x="262" y="251"/>
                    <a:pt x="258" y="252"/>
                    <a:pt x="255" y="251"/>
                  </a:cubicBezTo>
                  <a:cubicBezTo>
                    <a:pt x="255" y="251"/>
                    <a:pt x="254" y="248"/>
                    <a:pt x="254" y="248"/>
                  </a:cubicBezTo>
                  <a:cubicBezTo>
                    <a:pt x="254" y="247"/>
                    <a:pt x="250" y="247"/>
                    <a:pt x="250" y="247"/>
                  </a:cubicBezTo>
                  <a:cubicBezTo>
                    <a:pt x="249" y="248"/>
                    <a:pt x="249" y="249"/>
                    <a:pt x="249" y="249"/>
                  </a:cubicBezTo>
                  <a:cubicBezTo>
                    <a:pt x="247" y="250"/>
                    <a:pt x="245" y="248"/>
                    <a:pt x="244" y="250"/>
                  </a:cubicBezTo>
                  <a:cubicBezTo>
                    <a:pt x="243" y="252"/>
                    <a:pt x="246" y="254"/>
                    <a:pt x="246" y="255"/>
                  </a:cubicBezTo>
                  <a:cubicBezTo>
                    <a:pt x="245" y="257"/>
                    <a:pt x="243" y="259"/>
                    <a:pt x="240" y="258"/>
                  </a:cubicBezTo>
                  <a:cubicBezTo>
                    <a:pt x="233" y="256"/>
                    <a:pt x="247" y="250"/>
                    <a:pt x="239" y="247"/>
                  </a:cubicBezTo>
                  <a:cubicBezTo>
                    <a:pt x="238" y="246"/>
                    <a:pt x="230" y="247"/>
                    <a:pt x="234" y="243"/>
                  </a:cubicBezTo>
                  <a:cubicBezTo>
                    <a:pt x="236" y="241"/>
                    <a:pt x="240" y="245"/>
                    <a:pt x="240" y="245"/>
                  </a:cubicBezTo>
                  <a:cubicBezTo>
                    <a:pt x="244" y="244"/>
                    <a:pt x="242" y="240"/>
                    <a:pt x="239" y="238"/>
                  </a:cubicBezTo>
                  <a:cubicBezTo>
                    <a:pt x="238" y="238"/>
                    <a:pt x="233" y="238"/>
                    <a:pt x="234" y="236"/>
                  </a:cubicBezTo>
                  <a:cubicBezTo>
                    <a:pt x="235" y="235"/>
                    <a:pt x="243" y="236"/>
                    <a:pt x="244" y="234"/>
                  </a:cubicBezTo>
                  <a:cubicBezTo>
                    <a:pt x="245" y="231"/>
                    <a:pt x="241" y="232"/>
                    <a:pt x="239" y="231"/>
                  </a:cubicBezTo>
                  <a:cubicBezTo>
                    <a:pt x="238" y="230"/>
                    <a:pt x="239" y="229"/>
                    <a:pt x="238" y="228"/>
                  </a:cubicBezTo>
                  <a:cubicBezTo>
                    <a:pt x="237" y="225"/>
                    <a:pt x="232" y="224"/>
                    <a:pt x="229" y="225"/>
                  </a:cubicBezTo>
                  <a:cubicBezTo>
                    <a:pt x="227" y="226"/>
                    <a:pt x="226" y="229"/>
                    <a:pt x="224" y="225"/>
                  </a:cubicBezTo>
                  <a:cubicBezTo>
                    <a:pt x="224" y="223"/>
                    <a:pt x="219" y="221"/>
                    <a:pt x="220" y="219"/>
                  </a:cubicBezTo>
                  <a:cubicBezTo>
                    <a:pt x="220" y="220"/>
                    <a:pt x="225" y="219"/>
                    <a:pt x="225" y="220"/>
                  </a:cubicBezTo>
                  <a:cubicBezTo>
                    <a:pt x="227" y="220"/>
                    <a:pt x="225" y="222"/>
                    <a:pt x="227" y="222"/>
                  </a:cubicBezTo>
                  <a:cubicBezTo>
                    <a:pt x="229" y="222"/>
                    <a:pt x="232" y="221"/>
                    <a:pt x="233" y="220"/>
                  </a:cubicBezTo>
                  <a:cubicBezTo>
                    <a:pt x="233" y="220"/>
                    <a:pt x="232" y="218"/>
                    <a:pt x="232" y="218"/>
                  </a:cubicBezTo>
                  <a:cubicBezTo>
                    <a:pt x="232" y="217"/>
                    <a:pt x="234" y="217"/>
                    <a:pt x="235" y="216"/>
                  </a:cubicBezTo>
                  <a:cubicBezTo>
                    <a:pt x="235" y="215"/>
                    <a:pt x="234" y="213"/>
                    <a:pt x="235" y="212"/>
                  </a:cubicBezTo>
                  <a:cubicBezTo>
                    <a:pt x="236" y="210"/>
                    <a:pt x="241" y="209"/>
                    <a:pt x="241" y="210"/>
                  </a:cubicBezTo>
                  <a:cubicBezTo>
                    <a:pt x="242" y="212"/>
                    <a:pt x="238" y="214"/>
                    <a:pt x="238" y="215"/>
                  </a:cubicBezTo>
                  <a:cubicBezTo>
                    <a:pt x="237" y="216"/>
                    <a:pt x="237" y="225"/>
                    <a:pt x="238" y="225"/>
                  </a:cubicBezTo>
                  <a:cubicBezTo>
                    <a:pt x="239" y="226"/>
                    <a:pt x="240" y="225"/>
                    <a:pt x="241" y="225"/>
                  </a:cubicBezTo>
                  <a:cubicBezTo>
                    <a:pt x="242" y="224"/>
                    <a:pt x="243" y="225"/>
                    <a:pt x="245" y="225"/>
                  </a:cubicBezTo>
                  <a:cubicBezTo>
                    <a:pt x="249" y="224"/>
                    <a:pt x="247" y="222"/>
                    <a:pt x="248" y="221"/>
                  </a:cubicBezTo>
                  <a:cubicBezTo>
                    <a:pt x="252" y="217"/>
                    <a:pt x="250" y="224"/>
                    <a:pt x="250" y="225"/>
                  </a:cubicBezTo>
                  <a:cubicBezTo>
                    <a:pt x="251" y="226"/>
                    <a:pt x="252" y="228"/>
                    <a:pt x="253" y="228"/>
                  </a:cubicBezTo>
                  <a:cubicBezTo>
                    <a:pt x="254" y="228"/>
                    <a:pt x="253" y="226"/>
                    <a:pt x="254" y="225"/>
                  </a:cubicBezTo>
                  <a:cubicBezTo>
                    <a:pt x="255" y="224"/>
                    <a:pt x="256" y="225"/>
                    <a:pt x="256" y="224"/>
                  </a:cubicBezTo>
                  <a:cubicBezTo>
                    <a:pt x="257" y="221"/>
                    <a:pt x="253" y="220"/>
                    <a:pt x="254" y="219"/>
                  </a:cubicBezTo>
                  <a:cubicBezTo>
                    <a:pt x="256" y="216"/>
                    <a:pt x="262" y="223"/>
                    <a:pt x="264" y="221"/>
                  </a:cubicBezTo>
                  <a:cubicBezTo>
                    <a:pt x="266" y="219"/>
                    <a:pt x="264" y="219"/>
                    <a:pt x="266" y="220"/>
                  </a:cubicBezTo>
                  <a:cubicBezTo>
                    <a:pt x="267" y="221"/>
                    <a:pt x="268" y="221"/>
                    <a:pt x="268" y="221"/>
                  </a:cubicBezTo>
                  <a:cubicBezTo>
                    <a:pt x="269" y="224"/>
                    <a:pt x="264" y="225"/>
                    <a:pt x="264" y="226"/>
                  </a:cubicBezTo>
                  <a:cubicBezTo>
                    <a:pt x="264" y="228"/>
                    <a:pt x="269" y="228"/>
                    <a:pt x="269" y="229"/>
                  </a:cubicBezTo>
                  <a:cubicBezTo>
                    <a:pt x="270" y="230"/>
                    <a:pt x="268" y="234"/>
                    <a:pt x="270" y="236"/>
                  </a:cubicBezTo>
                  <a:cubicBezTo>
                    <a:pt x="274" y="238"/>
                    <a:pt x="279" y="232"/>
                    <a:pt x="273" y="230"/>
                  </a:cubicBezTo>
                  <a:cubicBezTo>
                    <a:pt x="270" y="229"/>
                    <a:pt x="271" y="229"/>
                    <a:pt x="274" y="230"/>
                  </a:cubicBezTo>
                  <a:cubicBezTo>
                    <a:pt x="275" y="230"/>
                    <a:pt x="277" y="231"/>
                    <a:pt x="278" y="231"/>
                  </a:cubicBezTo>
                  <a:cubicBezTo>
                    <a:pt x="279" y="230"/>
                    <a:pt x="279" y="227"/>
                    <a:pt x="280" y="227"/>
                  </a:cubicBezTo>
                  <a:cubicBezTo>
                    <a:pt x="282" y="226"/>
                    <a:pt x="280" y="227"/>
                    <a:pt x="282" y="228"/>
                  </a:cubicBezTo>
                  <a:cubicBezTo>
                    <a:pt x="283" y="229"/>
                    <a:pt x="288" y="231"/>
                    <a:pt x="285" y="232"/>
                  </a:cubicBezTo>
                  <a:cubicBezTo>
                    <a:pt x="284" y="232"/>
                    <a:pt x="284" y="230"/>
                    <a:pt x="281" y="230"/>
                  </a:cubicBezTo>
                  <a:cubicBezTo>
                    <a:pt x="278" y="232"/>
                    <a:pt x="281" y="231"/>
                    <a:pt x="281" y="235"/>
                  </a:cubicBezTo>
                  <a:cubicBezTo>
                    <a:pt x="281" y="235"/>
                    <a:pt x="280" y="237"/>
                    <a:pt x="280" y="238"/>
                  </a:cubicBezTo>
                  <a:cubicBezTo>
                    <a:pt x="281" y="238"/>
                    <a:pt x="283" y="240"/>
                    <a:pt x="284" y="239"/>
                  </a:cubicBezTo>
                  <a:cubicBezTo>
                    <a:pt x="285" y="237"/>
                    <a:pt x="281" y="237"/>
                    <a:pt x="283" y="235"/>
                  </a:cubicBezTo>
                  <a:cubicBezTo>
                    <a:pt x="286" y="233"/>
                    <a:pt x="291" y="240"/>
                    <a:pt x="291" y="240"/>
                  </a:cubicBezTo>
                  <a:close/>
                  <a:moveTo>
                    <a:pt x="299" y="115"/>
                  </a:moveTo>
                  <a:cubicBezTo>
                    <a:pt x="299" y="117"/>
                    <a:pt x="297" y="115"/>
                    <a:pt x="297" y="115"/>
                  </a:cubicBezTo>
                  <a:cubicBezTo>
                    <a:pt x="297" y="114"/>
                    <a:pt x="299" y="113"/>
                    <a:pt x="299" y="115"/>
                  </a:cubicBezTo>
                  <a:close/>
                  <a:moveTo>
                    <a:pt x="303" y="67"/>
                  </a:moveTo>
                  <a:cubicBezTo>
                    <a:pt x="304" y="71"/>
                    <a:pt x="298" y="66"/>
                    <a:pt x="301" y="65"/>
                  </a:cubicBezTo>
                  <a:cubicBezTo>
                    <a:pt x="302" y="64"/>
                    <a:pt x="302" y="66"/>
                    <a:pt x="303" y="67"/>
                  </a:cubicBezTo>
                  <a:close/>
                  <a:moveTo>
                    <a:pt x="300" y="119"/>
                  </a:moveTo>
                  <a:cubicBezTo>
                    <a:pt x="301" y="120"/>
                    <a:pt x="299" y="121"/>
                    <a:pt x="298" y="121"/>
                  </a:cubicBezTo>
                  <a:cubicBezTo>
                    <a:pt x="298" y="120"/>
                    <a:pt x="299" y="118"/>
                    <a:pt x="300" y="119"/>
                  </a:cubicBezTo>
                  <a:close/>
                  <a:moveTo>
                    <a:pt x="307" y="12"/>
                  </a:moveTo>
                  <a:cubicBezTo>
                    <a:pt x="307" y="14"/>
                    <a:pt x="305" y="12"/>
                    <a:pt x="304" y="13"/>
                  </a:cubicBezTo>
                  <a:cubicBezTo>
                    <a:pt x="304" y="13"/>
                    <a:pt x="305" y="14"/>
                    <a:pt x="304" y="16"/>
                  </a:cubicBezTo>
                  <a:cubicBezTo>
                    <a:pt x="304" y="18"/>
                    <a:pt x="301" y="20"/>
                    <a:pt x="300" y="19"/>
                  </a:cubicBezTo>
                  <a:cubicBezTo>
                    <a:pt x="300" y="18"/>
                    <a:pt x="302" y="18"/>
                    <a:pt x="302" y="18"/>
                  </a:cubicBezTo>
                  <a:cubicBezTo>
                    <a:pt x="304" y="16"/>
                    <a:pt x="303" y="10"/>
                    <a:pt x="305" y="10"/>
                  </a:cubicBezTo>
                  <a:cubicBezTo>
                    <a:pt x="305" y="10"/>
                    <a:pt x="307" y="11"/>
                    <a:pt x="307" y="12"/>
                  </a:cubicBezTo>
                  <a:close/>
                  <a:moveTo>
                    <a:pt x="286" y="338"/>
                  </a:moveTo>
                  <a:cubicBezTo>
                    <a:pt x="288" y="339"/>
                    <a:pt x="285" y="337"/>
                    <a:pt x="285" y="337"/>
                  </a:cubicBezTo>
                  <a:cubicBezTo>
                    <a:pt x="285" y="336"/>
                    <a:pt x="286" y="338"/>
                    <a:pt x="286" y="338"/>
                  </a:cubicBezTo>
                  <a:close/>
                  <a:moveTo>
                    <a:pt x="292" y="246"/>
                  </a:moveTo>
                  <a:cubicBezTo>
                    <a:pt x="292" y="246"/>
                    <a:pt x="293" y="248"/>
                    <a:pt x="292" y="249"/>
                  </a:cubicBezTo>
                  <a:cubicBezTo>
                    <a:pt x="290" y="249"/>
                    <a:pt x="290" y="244"/>
                    <a:pt x="289" y="245"/>
                  </a:cubicBezTo>
                  <a:cubicBezTo>
                    <a:pt x="290" y="244"/>
                    <a:pt x="292" y="245"/>
                    <a:pt x="292" y="246"/>
                  </a:cubicBezTo>
                  <a:close/>
                  <a:moveTo>
                    <a:pt x="302" y="105"/>
                  </a:moveTo>
                  <a:cubicBezTo>
                    <a:pt x="301" y="105"/>
                    <a:pt x="301" y="107"/>
                    <a:pt x="299" y="105"/>
                  </a:cubicBezTo>
                  <a:cubicBezTo>
                    <a:pt x="296" y="104"/>
                    <a:pt x="299" y="104"/>
                    <a:pt x="297" y="103"/>
                  </a:cubicBezTo>
                  <a:cubicBezTo>
                    <a:pt x="296" y="102"/>
                    <a:pt x="295" y="103"/>
                    <a:pt x="295" y="103"/>
                  </a:cubicBezTo>
                  <a:cubicBezTo>
                    <a:pt x="295" y="101"/>
                    <a:pt x="303" y="96"/>
                    <a:pt x="301" y="101"/>
                  </a:cubicBezTo>
                  <a:cubicBezTo>
                    <a:pt x="300" y="103"/>
                    <a:pt x="300" y="103"/>
                    <a:pt x="301" y="104"/>
                  </a:cubicBezTo>
                  <a:cubicBezTo>
                    <a:pt x="301" y="104"/>
                    <a:pt x="301" y="105"/>
                    <a:pt x="302" y="105"/>
                  </a:cubicBezTo>
                  <a:close/>
                  <a:moveTo>
                    <a:pt x="289" y="328"/>
                  </a:moveTo>
                  <a:cubicBezTo>
                    <a:pt x="289" y="330"/>
                    <a:pt x="281" y="327"/>
                    <a:pt x="280" y="324"/>
                  </a:cubicBezTo>
                  <a:cubicBezTo>
                    <a:pt x="280" y="322"/>
                    <a:pt x="282" y="323"/>
                    <a:pt x="282" y="322"/>
                  </a:cubicBezTo>
                  <a:cubicBezTo>
                    <a:pt x="283" y="320"/>
                    <a:pt x="281" y="318"/>
                    <a:pt x="282" y="317"/>
                  </a:cubicBezTo>
                  <a:cubicBezTo>
                    <a:pt x="282" y="317"/>
                    <a:pt x="285" y="317"/>
                    <a:pt x="286" y="319"/>
                  </a:cubicBezTo>
                  <a:cubicBezTo>
                    <a:pt x="286" y="319"/>
                    <a:pt x="285" y="321"/>
                    <a:pt x="286" y="322"/>
                  </a:cubicBezTo>
                  <a:cubicBezTo>
                    <a:pt x="286" y="323"/>
                    <a:pt x="290" y="325"/>
                    <a:pt x="289" y="328"/>
                  </a:cubicBezTo>
                  <a:close/>
                  <a:moveTo>
                    <a:pt x="298" y="206"/>
                  </a:moveTo>
                  <a:cubicBezTo>
                    <a:pt x="300" y="208"/>
                    <a:pt x="295" y="208"/>
                    <a:pt x="296" y="206"/>
                  </a:cubicBezTo>
                  <a:cubicBezTo>
                    <a:pt x="296" y="205"/>
                    <a:pt x="297" y="205"/>
                    <a:pt x="298" y="206"/>
                  </a:cubicBezTo>
                  <a:close/>
                  <a:moveTo>
                    <a:pt x="306" y="74"/>
                  </a:moveTo>
                  <a:cubicBezTo>
                    <a:pt x="306" y="77"/>
                    <a:pt x="301" y="78"/>
                    <a:pt x="299" y="75"/>
                  </a:cubicBezTo>
                  <a:cubicBezTo>
                    <a:pt x="298" y="73"/>
                    <a:pt x="300" y="75"/>
                    <a:pt x="301" y="75"/>
                  </a:cubicBezTo>
                  <a:cubicBezTo>
                    <a:pt x="303" y="75"/>
                    <a:pt x="302" y="72"/>
                    <a:pt x="303" y="71"/>
                  </a:cubicBezTo>
                  <a:cubicBezTo>
                    <a:pt x="305" y="71"/>
                    <a:pt x="306" y="72"/>
                    <a:pt x="306" y="74"/>
                  </a:cubicBezTo>
                  <a:close/>
                  <a:moveTo>
                    <a:pt x="307" y="52"/>
                  </a:moveTo>
                  <a:cubicBezTo>
                    <a:pt x="308" y="52"/>
                    <a:pt x="308" y="53"/>
                    <a:pt x="306" y="54"/>
                  </a:cubicBezTo>
                  <a:cubicBezTo>
                    <a:pt x="305" y="54"/>
                    <a:pt x="301" y="54"/>
                    <a:pt x="301" y="54"/>
                  </a:cubicBezTo>
                  <a:cubicBezTo>
                    <a:pt x="299" y="54"/>
                    <a:pt x="296" y="49"/>
                    <a:pt x="296" y="49"/>
                  </a:cubicBezTo>
                  <a:cubicBezTo>
                    <a:pt x="296" y="49"/>
                    <a:pt x="300" y="48"/>
                    <a:pt x="302" y="48"/>
                  </a:cubicBezTo>
                  <a:cubicBezTo>
                    <a:pt x="304" y="49"/>
                    <a:pt x="302" y="50"/>
                    <a:pt x="304" y="51"/>
                  </a:cubicBezTo>
                  <a:cubicBezTo>
                    <a:pt x="306" y="52"/>
                    <a:pt x="306" y="50"/>
                    <a:pt x="307" y="52"/>
                  </a:cubicBezTo>
                  <a:close/>
                  <a:moveTo>
                    <a:pt x="308" y="58"/>
                  </a:moveTo>
                  <a:cubicBezTo>
                    <a:pt x="308" y="60"/>
                    <a:pt x="305" y="59"/>
                    <a:pt x="305" y="58"/>
                  </a:cubicBezTo>
                  <a:cubicBezTo>
                    <a:pt x="305" y="57"/>
                    <a:pt x="307" y="57"/>
                    <a:pt x="308" y="58"/>
                  </a:cubicBezTo>
                  <a:close/>
                  <a:moveTo>
                    <a:pt x="290" y="333"/>
                  </a:moveTo>
                  <a:cubicBezTo>
                    <a:pt x="292" y="335"/>
                    <a:pt x="288" y="332"/>
                    <a:pt x="288" y="331"/>
                  </a:cubicBezTo>
                  <a:cubicBezTo>
                    <a:pt x="289" y="331"/>
                    <a:pt x="290" y="332"/>
                    <a:pt x="290" y="333"/>
                  </a:cubicBezTo>
                  <a:close/>
                  <a:moveTo>
                    <a:pt x="309" y="45"/>
                  </a:moveTo>
                  <a:cubicBezTo>
                    <a:pt x="309" y="46"/>
                    <a:pt x="307" y="48"/>
                    <a:pt x="305" y="46"/>
                  </a:cubicBezTo>
                  <a:cubicBezTo>
                    <a:pt x="304" y="45"/>
                    <a:pt x="308" y="40"/>
                    <a:pt x="309" y="45"/>
                  </a:cubicBezTo>
                  <a:close/>
                  <a:moveTo>
                    <a:pt x="306" y="108"/>
                  </a:moveTo>
                  <a:cubicBezTo>
                    <a:pt x="305" y="108"/>
                    <a:pt x="306" y="110"/>
                    <a:pt x="305" y="111"/>
                  </a:cubicBezTo>
                  <a:cubicBezTo>
                    <a:pt x="304" y="111"/>
                    <a:pt x="298" y="112"/>
                    <a:pt x="299" y="112"/>
                  </a:cubicBezTo>
                  <a:cubicBezTo>
                    <a:pt x="298" y="112"/>
                    <a:pt x="297" y="109"/>
                    <a:pt x="297" y="109"/>
                  </a:cubicBezTo>
                  <a:cubicBezTo>
                    <a:pt x="298" y="107"/>
                    <a:pt x="305" y="107"/>
                    <a:pt x="306" y="108"/>
                  </a:cubicBezTo>
                  <a:close/>
                  <a:moveTo>
                    <a:pt x="307" y="93"/>
                  </a:moveTo>
                  <a:cubicBezTo>
                    <a:pt x="307" y="94"/>
                    <a:pt x="306" y="97"/>
                    <a:pt x="305" y="97"/>
                  </a:cubicBezTo>
                  <a:cubicBezTo>
                    <a:pt x="305" y="97"/>
                    <a:pt x="295" y="96"/>
                    <a:pt x="297" y="93"/>
                  </a:cubicBezTo>
                  <a:cubicBezTo>
                    <a:pt x="297" y="93"/>
                    <a:pt x="300" y="94"/>
                    <a:pt x="301" y="94"/>
                  </a:cubicBezTo>
                  <a:cubicBezTo>
                    <a:pt x="304" y="93"/>
                    <a:pt x="298" y="89"/>
                    <a:pt x="298" y="89"/>
                  </a:cubicBezTo>
                  <a:cubicBezTo>
                    <a:pt x="298" y="89"/>
                    <a:pt x="303" y="88"/>
                    <a:pt x="304" y="88"/>
                  </a:cubicBezTo>
                  <a:cubicBezTo>
                    <a:pt x="303" y="88"/>
                    <a:pt x="306" y="87"/>
                    <a:pt x="305" y="86"/>
                  </a:cubicBezTo>
                  <a:cubicBezTo>
                    <a:pt x="307" y="88"/>
                    <a:pt x="304" y="87"/>
                    <a:pt x="304" y="90"/>
                  </a:cubicBezTo>
                  <a:cubicBezTo>
                    <a:pt x="304" y="92"/>
                    <a:pt x="306" y="91"/>
                    <a:pt x="307" y="93"/>
                  </a:cubicBezTo>
                  <a:close/>
                  <a:moveTo>
                    <a:pt x="293" y="314"/>
                  </a:moveTo>
                  <a:cubicBezTo>
                    <a:pt x="293" y="314"/>
                    <a:pt x="293" y="318"/>
                    <a:pt x="293" y="319"/>
                  </a:cubicBezTo>
                  <a:cubicBezTo>
                    <a:pt x="292" y="320"/>
                    <a:pt x="288" y="317"/>
                    <a:pt x="288" y="315"/>
                  </a:cubicBezTo>
                  <a:cubicBezTo>
                    <a:pt x="288" y="313"/>
                    <a:pt x="292" y="312"/>
                    <a:pt x="293" y="314"/>
                  </a:cubicBezTo>
                  <a:close/>
                  <a:moveTo>
                    <a:pt x="294" y="298"/>
                  </a:moveTo>
                  <a:cubicBezTo>
                    <a:pt x="295" y="298"/>
                    <a:pt x="293" y="300"/>
                    <a:pt x="292" y="300"/>
                  </a:cubicBezTo>
                  <a:cubicBezTo>
                    <a:pt x="292" y="299"/>
                    <a:pt x="293" y="298"/>
                    <a:pt x="294" y="298"/>
                  </a:cubicBezTo>
                  <a:close/>
                  <a:moveTo>
                    <a:pt x="294" y="304"/>
                  </a:moveTo>
                  <a:cubicBezTo>
                    <a:pt x="295" y="305"/>
                    <a:pt x="295" y="306"/>
                    <a:pt x="293" y="306"/>
                  </a:cubicBezTo>
                  <a:cubicBezTo>
                    <a:pt x="291" y="306"/>
                    <a:pt x="293" y="302"/>
                    <a:pt x="294" y="304"/>
                  </a:cubicBezTo>
                  <a:close/>
                  <a:moveTo>
                    <a:pt x="295" y="292"/>
                  </a:moveTo>
                  <a:cubicBezTo>
                    <a:pt x="295" y="293"/>
                    <a:pt x="293" y="297"/>
                    <a:pt x="290" y="295"/>
                  </a:cubicBezTo>
                  <a:cubicBezTo>
                    <a:pt x="289" y="295"/>
                    <a:pt x="288" y="290"/>
                    <a:pt x="289" y="289"/>
                  </a:cubicBezTo>
                  <a:cubicBezTo>
                    <a:pt x="290" y="288"/>
                    <a:pt x="295" y="291"/>
                    <a:pt x="295" y="292"/>
                  </a:cubicBezTo>
                  <a:close/>
                  <a:moveTo>
                    <a:pt x="297" y="260"/>
                  </a:moveTo>
                  <a:cubicBezTo>
                    <a:pt x="298" y="265"/>
                    <a:pt x="291" y="260"/>
                    <a:pt x="292" y="258"/>
                  </a:cubicBezTo>
                  <a:cubicBezTo>
                    <a:pt x="293" y="256"/>
                    <a:pt x="296" y="259"/>
                    <a:pt x="297" y="260"/>
                  </a:cubicBezTo>
                  <a:close/>
                  <a:moveTo>
                    <a:pt x="307" y="115"/>
                  </a:moveTo>
                  <a:cubicBezTo>
                    <a:pt x="308" y="116"/>
                    <a:pt x="305" y="115"/>
                    <a:pt x="305" y="115"/>
                  </a:cubicBezTo>
                  <a:cubicBezTo>
                    <a:pt x="304" y="114"/>
                    <a:pt x="306" y="114"/>
                    <a:pt x="307" y="115"/>
                  </a:cubicBezTo>
                  <a:close/>
                  <a:moveTo>
                    <a:pt x="301" y="221"/>
                  </a:moveTo>
                  <a:cubicBezTo>
                    <a:pt x="302" y="222"/>
                    <a:pt x="297" y="225"/>
                    <a:pt x="297" y="224"/>
                  </a:cubicBezTo>
                  <a:cubicBezTo>
                    <a:pt x="296" y="224"/>
                    <a:pt x="300" y="221"/>
                    <a:pt x="301" y="221"/>
                  </a:cubicBezTo>
                  <a:close/>
                  <a:moveTo>
                    <a:pt x="297" y="283"/>
                  </a:moveTo>
                  <a:cubicBezTo>
                    <a:pt x="297" y="285"/>
                    <a:pt x="294" y="286"/>
                    <a:pt x="293" y="283"/>
                  </a:cubicBezTo>
                  <a:cubicBezTo>
                    <a:pt x="293" y="282"/>
                    <a:pt x="294" y="280"/>
                    <a:pt x="292" y="279"/>
                  </a:cubicBezTo>
                  <a:cubicBezTo>
                    <a:pt x="289" y="279"/>
                    <a:pt x="289" y="283"/>
                    <a:pt x="289" y="278"/>
                  </a:cubicBezTo>
                  <a:cubicBezTo>
                    <a:pt x="290" y="276"/>
                    <a:pt x="289" y="276"/>
                    <a:pt x="292" y="278"/>
                  </a:cubicBezTo>
                  <a:cubicBezTo>
                    <a:pt x="293" y="278"/>
                    <a:pt x="297" y="281"/>
                    <a:pt x="297" y="283"/>
                  </a:cubicBezTo>
                  <a:close/>
                  <a:moveTo>
                    <a:pt x="300" y="246"/>
                  </a:moveTo>
                  <a:cubicBezTo>
                    <a:pt x="300" y="246"/>
                    <a:pt x="300" y="247"/>
                    <a:pt x="298" y="247"/>
                  </a:cubicBezTo>
                  <a:cubicBezTo>
                    <a:pt x="294" y="246"/>
                    <a:pt x="296" y="241"/>
                    <a:pt x="300" y="243"/>
                  </a:cubicBezTo>
                  <a:cubicBezTo>
                    <a:pt x="299" y="243"/>
                    <a:pt x="300" y="245"/>
                    <a:pt x="300" y="246"/>
                  </a:cubicBezTo>
                  <a:close/>
                  <a:moveTo>
                    <a:pt x="313" y="30"/>
                  </a:moveTo>
                  <a:cubicBezTo>
                    <a:pt x="314" y="32"/>
                    <a:pt x="314" y="31"/>
                    <a:pt x="312" y="31"/>
                  </a:cubicBezTo>
                  <a:cubicBezTo>
                    <a:pt x="312" y="31"/>
                    <a:pt x="311" y="32"/>
                    <a:pt x="311" y="32"/>
                  </a:cubicBezTo>
                  <a:cubicBezTo>
                    <a:pt x="309" y="30"/>
                    <a:pt x="313" y="26"/>
                    <a:pt x="313" y="30"/>
                  </a:cubicBezTo>
                  <a:close/>
                  <a:moveTo>
                    <a:pt x="299" y="271"/>
                  </a:moveTo>
                  <a:cubicBezTo>
                    <a:pt x="301" y="271"/>
                    <a:pt x="298" y="273"/>
                    <a:pt x="298" y="272"/>
                  </a:cubicBezTo>
                  <a:cubicBezTo>
                    <a:pt x="297" y="272"/>
                    <a:pt x="298" y="271"/>
                    <a:pt x="299" y="271"/>
                  </a:cubicBezTo>
                  <a:close/>
                  <a:moveTo>
                    <a:pt x="296" y="345"/>
                  </a:moveTo>
                  <a:cubicBezTo>
                    <a:pt x="296" y="345"/>
                    <a:pt x="294" y="349"/>
                    <a:pt x="292" y="347"/>
                  </a:cubicBezTo>
                  <a:cubicBezTo>
                    <a:pt x="290" y="346"/>
                    <a:pt x="294" y="340"/>
                    <a:pt x="296" y="345"/>
                  </a:cubicBezTo>
                  <a:close/>
                  <a:moveTo>
                    <a:pt x="293" y="398"/>
                  </a:moveTo>
                  <a:cubicBezTo>
                    <a:pt x="294" y="403"/>
                    <a:pt x="293" y="408"/>
                    <a:pt x="289" y="408"/>
                  </a:cubicBezTo>
                  <a:cubicBezTo>
                    <a:pt x="289" y="408"/>
                    <a:pt x="284" y="407"/>
                    <a:pt x="284" y="406"/>
                  </a:cubicBezTo>
                  <a:cubicBezTo>
                    <a:pt x="284" y="406"/>
                    <a:pt x="282" y="401"/>
                    <a:pt x="282" y="401"/>
                  </a:cubicBezTo>
                  <a:cubicBezTo>
                    <a:pt x="282" y="400"/>
                    <a:pt x="288" y="399"/>
                    <a:pt x="288" y="397"/>
                  </a:cubicBezTo>
                  <a:cubicBezTo>
                    <a:pt x="288" y="395"/>
                    <a:pt x="285" y="394"/>
                    <a:pt x="285" y="395"/>
                  </a:cubicBezTo>
                  <a:cubicBezTo>
                    <a:pt x="285" y="394"/>
                    <a:pt x="290" y="393"/>
                    <a:pt x="292" y="394"/>
                  </a:cubicBezTo>
                  <a:cubicBezTo>
                    <a:pt x="292" y="394"/>
                    <a:pt x="293" y="398"/>
                    <a:pt x="293" y="398"/>
                  </a:cubicBezTo>
                  <a:close/>
                  <a:moveTo>
                    <a:pt x="318" y="26"/>
                  </a:moveTo>
                  <a:cubicBezTo>
                    <a:pt x="320" y="27"/>
                    <a:pt x="315" y="29"/>
                    <a:pt x="315" y="27"/>
                  </a:cubicBezTo>
                  <a:cubicBezTo>
                    <a:pt x="315" y="25"/>
                    <a:pt x="318" y="26"/>
                    <a:pt x="318" y="26"/>
                  </a:cubicBezTo>
                  <a:close/>
                  <a:moveTo>
                    <a:pt x="296" y="376"/>
                  </a:moveTo>
                  <a:cubicBezTo>
                    <a:pt x="297" y="381"/>
                    <a:pt x="292" y="375"/>
                    <a:pt x="295" y="374"/>
                  </a:cubicBezTo>
                  <a:cubicBezTo>
                    <a:pt x="296" y="374"/>
                    <a:pt x="296" y="375"/>
                    <a:pt x="296" y="376"/>
                  </a:cubicBezTo>
                  <a:close/>
                  <a:moveTo>
                    <a:pt x="305" y="239"/>
                  </a:moveTo>
                  <a:cubicBezTo>
                    <a:pt x="305" y="239"/>
                    <a:pt x="306" y="239"/>
                    <a:pt x="306" y="239"/>
                  </a:cubicBezTo>
                  <a:cubicBezTo>
                    <a:pt x="305" y="239"/>
                    <a:pt x="301" y="239"/>
                    <a:pt x="299" y="238"/>
                  </a:cubicBezTo>
                  <a:cubicBezTo>
                    <a:pt x="299" y="237"/>
                    <a:pt x="299" y="236"/>
                    <a:pt x="299" y="236"/>
                  </a:cubicBezTo>
                  <a:cubicBezTo>
                    <a:pt x="298" y="235"/>
                    <a:pt x="298" y="237"/>
                    <a:pt x="297" y="236"/>
                  </a:cubicBezTo>
                  <a:cubicBezTo>
                    <a:pt x="297" y="236"/>
                    <a:pt x="295" y="232"/>
                    <a:pt x="295" y="232"/>
                  </a:cubicBezTo>
                  <a:cubicBezTo>
                    <a:pt x="295" y="232"/>
                    <a:pt x="297" y="227"/>
                    <a:pt x="297" y="226"/>
                  </a:cubicBezTo>
                  <a:cubicBezTo>
                    <a:pt x="297" y="226"/>
                    <a:pt x="305" y="234"/>
                    <a:pt x="305" y="236"/>
                  </a:cubicBezTo>
                  <a:cubicBezTo>
                    <a:pt x="305" y="236"/>
                    <a:pt x="305" y="240"/>
                    <a:pt x="305" y="239"/>
                  </a:cubicBezTo>
                  <a:close/>
                  <a:moveTo>
                    <a:pt x="299" y="235"/>
                  </a:moveTo>
                  <a:cubicBezTo>
                    <a:pt x="300" y="236"/>
                    <a:pt x="302" y="234"/>
                    <a:pt x="301" y="234"/>
                  </a:cubicBezTo>
                  <a:cubicBezTo>
                    <a:pt x="300" y="234"/>
                    <a:pt x="299" y="234"/>
                    <a:pt x="299" y="235"/>
                  </a:cubicBezTo>
                  <a:close/>
                  <a:moveTo>
                    <a:pt x="301" y="316"/>
                  </a:moveTo>
                  <a:cubicBezTo>
                    <a:pt x="302" y="320"/>
                    <a:pt x="296" y="317"/>
                    <a:pt x="299" y="315"/>
                  </a:cubicBezTo>
                  <a:cubicBezTo>
                    <a:pt x="299" y="315"/>
                    <a:pt x="301" y="316"/>
                    <a:pt x="301" y="316"/>
                  </a:cubicBezTo>
                  <a:close/>
                  <a:moveTo>
                    <a:pt x="303" y="295"/>
                  </a:moveTo>
                  <a:cubicBezTo>
                    <a:pt x="303" y="297"/>
                    <a:pt x="296" y="293"/>
                    <a:pt x="296" y="291"/>
                  </a:cubicBezTo>
                  <a:cubicBezTo>
                    <a:pt x="297" y="291"/>
                    <a:pt x="298" y="290"/>
                    <a:pt x="299" y="290"/>
                  </a:cubicBezTo>
                  <a:cubicBezTo>
                    <a:pt x="299" y="290"/>
                    <a:pt x="299" y="294"/>
                    <a:pt x="300" y="295"/>
                  </a:cubicBezTo>
                  <a:cubicBezTo>
                    <a:pt x="301" y="295"/>
                    <a:pt x="302" y="294"/>
                    <a:pt x="303" y="295"/>
                  </a:cubicBezTo>
                  <a:close/>
                  <a:moveTo>
                    <a:pt x="315" y="94"/>
                  </a:moveTo>
                  <a:cubicBezTo>
                    <a:pt x="319" y="98"/>
                    <a:pt x="312" y="97"/>
                    <a:pt x="311" y="99"/>
                  </a:cubicBezTo>
                  <a:cubicBezTo>
                    <a:pt x="311" y="100"/>
                    <a:pt x="313" y="100"/>
                    <a:pt x="313" y="101"/>
                  </a:cubicBezTo>
                  <a:cubicBezTo>
                    <a:pt x="312" y="103"/>
                    <a:pt x="307" y="101"/>
                    <a:pt x="307" y="101"/>
                  </a:cubicBezTo>
                  <a:cubicBezTo>
                    <a:pt x="306" y="99"/>
                    <a:pt x="308" y="100"/>
                    <a:pt x="309" y="97"/>
                  </a:cubicBezTo>
                  <a:cubicBezTo>
                    <a:pt x="309" y="97"/>
                    <a:pt x="309" y="94"/>
                    <a:pt x="309" y="93"/>
                  </a:cubicBezTo>
                  <a:cubicBezTo>
                    <a:pt x="311" y="92"/>
                    <a:pt x="315" y="93"/>
                    <a:pt x="315" y="94"/>
                  </a:cubicBezTo>
                  <a:close/>
                  <a:moveTo>
                    <a:pt x="319" y="36"/>
                  </a:moveTo>
                  <a:cubicBezTo>
                    <a:pt x="320" y="36"/>
                    <a:pt x="317" y="37"/>
                    <a:pt x="317" y="36"/>
                  </a:cubicBezTo>
                  <a:cubicBezTo>
                    <a:pt x="316" y="36"/>
                    <a:pt x="317" y="35"/>
                    <a:pt x="319" y="36"/>
                  </a:cubicBezTo>
                  <a:close/>
                  <a:moveTo>
                    <a:pt x="305" y="259"/>
                  </a:moveTo>
                  <a:cubicBezTo>
                    <a:pt x="306" y="260"/>
                    <a:pt x="303" y="259"/>
                    <a:pt x="303" y="258"/>
                  </a:cubicBezTo>
                  <a:cubicBezTo>
                    <a:pt x="303" y="257"/>
                    <a:pt x="305" y="258"/>
                    <a:pt x="305" y="259"/>
                  </a:cubicBezTo>
                  <a:close/>
                  <a:moveTo>
                    <a:pt x="315" y="100"/>
                  </a:moveTo>
                  <a:cubicBezTo>
                    <a:pt x="317" y="101"/>
                    <a:pt x="314" y="103"/>
                    <a:pt x="314" y="101"/>
                  </a:cubicBezTo>
                  <a:cubicBezTo>
                    <a:pt x="314" y="101"/>
                    <a:pt x="314" y="100"/>
                    <a:pt x="315" y="100"/>
                  </a:cubicBezTo>
                  <a:close/>
                  <a:moveTo>
                    <a:pt x="309" y="220"/>
                  </a:moveTo>
                  <a:cubicBezTo>
                    <a:pt x="311" y="223"/>
                    <a:pt x="307" y="220"/>
                    <a:pt x="306" y="220"/>
                  </a:cubicBezTo>
                  <a:cubicBezTo>
                    <a:pt x="305" y="219"/>
                    <a:pt x="303" y="222"/>
                    <a:pt x="302" y="220"/>
                  </a:cubicBezTo>
                  <a:cubicBezTo>
                    <a:pt x="302" y="218"/>
                    <a:pt x="306" y="218"/>
                    <a:pt x="309" y="220"/>
                  </a:cubicBezTo>
                  <a:close/>
                  <a:moveTo>
                    <a:pt x="310" y="207"/>
                  </a:moveTo>
                  <a:cubicBezTo>
                    <a:pt x="311" y="208"/>
                    <a:pt x="308" y="209"/>
                    <a:pt x="308" y="208"/>
                  </a:cubicBezTo>
                  <a:cubicBezTo>
                    <a:pt x="308" y="207"/>
                    <a:pt x="308" y="206"/>
                    <a:pt x="310" y="207"/>
                  </a:cubicBezTo>
                  <a:close/>
                  <a:moveTo>
                    <a:pt x="314" y="138"/>
                  </a:moveTo>
                  <a:cubicBezTo>
                    <a:pt x="316" y="139"/>
                    <a:pt x="312" y="142"/>
                    <a:pt x="312" y="140"/>
                  </a:cubicBezTo>
                  <a:cubicBezTo>
                    <a:pt x="312" y="139"/>
                    <a:pt x="315" y="139"/>
                    <a:pt x="314" y="138"/>
                  </a:cubicBezTo>
                  <a:close/>
                  <a:moveTo>
                    <a:pt x="303" y="326"/>
                  </a:moveTo>
                  <a:cubicBezTo>
                    <a:pt x="304" y="327"/>
                    <a:pt x="299" y="328"/>
                    <a:pt x="300" y="325"/>
                  </a:cubicBezTo>
                  <a:cubicBezTo>
                    <a:pt x="301" y="324"/>
                    <a:pt x="302" y="325"/>
                    <a:pt x="303" y="326"/>
                  </a:cubicBezTo>
                  <a:close/>
                  <a:moveTo>
                    <a:pt x="315" y="128"/>
                  </a:moveTo>
                  <a:cubicBezTo>
                    <a:pt x="316" y="130"/>
                    <a:pt x="316" y="132"/>
                    <a:pt x="315" y="132"/>
                  </a:cubicBezTo>
                  <a:cubicBezTo>
                    <a:pt x="315" y="133"/>
                    <a:pt x="312" y="131"/>
                    <a:pt x="312" y="129"/>
                  </a:cubicBezTo>
                  <a:cubicBezTo>
                    <a:pt x="312" y="131"/>
                    <a:pt x="314" y="125"/>
                    <a:pt x="313" y="125"/>
                  </a:cubicBezTo>
                  <a:cubicBezTo>
                    <a:pt x="315" y="124"/>
                    <a:pt x="315" y="127"/>
                    <a:pt x="315" y="128"/>
                  </a:cubicBezTo>
                  <a:close/>
                  <a:moveTo>
                    <a:pt x="320" y="70"/>
                  </a:moveTo>
                  <a:cubicBezTo>
                    <a:pt x="320" y="70"/>
                    <a:pt x="317" y="73"/>
                    <a:pt x="317" y="76"/>
                  </a:cubicBezTo>
                  <a:cubicBezTo>
                    <a:pt x="317" y="78"/>
                    <a:pt x="319" y="77"/>
                    <a:pt x="318" y="80"/>
                  </a:cubicBezTo>
                  <a:cubicBezTo>
                    <a:pt x="317" y="81"/>
                    <a:pt x="317" y="80"/>
                    <a:pt x="315" y="81"/>
                  </a:cubicBezTo>
                  <a:cubicBezTo>
                    <a:pt x="312" y="81"/>
                    <a:pt x="312" y="84"/>
                    <a:pt x="314" y="86"/>
                  </a:cubicBezTo>
                  <a:cubicBezTo>
                    <a:pt x="313" y="86"/>
                    <a:pt x="316" y="89"/>
                    <a:pt x="316" y="88"/>
                  </a:cubicBezTo>
                  <a:cubicBezTo>
                    <a:pt x="316" y="90"/>
                    <a:pt x="312" y="90"/>
                    <a:pt x="311" y="90"/>
                  </a:cubicBezTo>
                  <a:cubicBezTo>
                    <a:pt x="305" y="90"/>
                    <a:pt x="309" y="91"/>
                    <a:pt x="310" y="89"/>
                  </a:cubicBezTo>
                  <a:cubicBezTo>
                    <a:pt x="311" y="87"/>
                    <a:pt x="310" y="83"/>
                    <a:pt x="309" y="83"/>
                  </a:cubicBezTo>
                  <a:cubicBezTo>
                    <a:pt x="308" y="82"/>
                    <a:pt x="307" y="84"/>
                    <a:pt x="306" y="84"/>
                  </a:cubicBezTo>
                  <a:cubicBezTo>
                    <a:pt x="304" y="85"/>
                    <a:pt x="304" y="83"/>
                    <a:pt x="303" y="83"/>
                  </a:cubicBezTo>
                  <a:cubicBezTo>
                    <a:pt x="302" y="83"/>
                    <a:pt x="299" y="87"/>
                    <a:pt x="298" y="84"/>
                  </a:cubicBezTo>
                  <a:cubicBezTo>
                    <a:pt x="298" y="83"/>
                    <a:pt x="300" y="79"/>
                    <a:pt x="300" y="79"/>
                  </a:cubicBezTo>
                  <a:cubicBezTo>
                    <a:pt x="300" y="79"/>
                    <a:pt x="307" y="84"/>
                    <a:pt x="307" y="81"/>
                  </a:cubicBezTo>
                  <a:cubicBezTo>
                    <a:pt x="307" y="79"/>
                    <a:pt x="302" y="80"/>
                    <a:pt x="305" y="78"/>
                  </a:cubicBezTo>
                  <a:cubicBezTo>
                    <a:pt x="305" y="77"/>
                    <a:pt x="309" y="79"/>
                    <a:pt x="310" y="79"/>
                  </a:cubicBezTo>
                  <a:cubicBezTo>
                    <a:pt x="310" y="79"/>
                    <a:pt x="314" y="78"/>
                    <a:pt x="313" y="79"/>
                  </a:cubicBezTo>
                  <a:cubicBezTo>
                    <a:pt x="315" y="76"/>
                    <a:pt x="311" y="77"/>
                    <a:pt x="312" y="74"/>
                  </a:cubicBezTo>
                  <a:cubicBezTo>
                    <a:pt x="312" y="74"/>
                    <a:pt x="315" y="75"/>
                    <a:pt x="315" y="73"/>
                  </a:cubicBezTo>
                  <a:cubicBezTo>
                    <a:pt x="315" y="74"/>
                    <a:pt x="313" y="71"/>
                    <a:pt x="314" y="69"/>
                  </a:cubicBezTo>
                  <a:cubicBezTo>
                    <a:pt x="315" y="66"/>
                    <a:pt x="319" y="66"/>
                    <a:pt x="320" y="70"/>
                  </a:cubicBezTo>
                  <a:close/>
                  <a:moveTo>
                    <a:pt x="323" y="20"/>
                  </a:moveTo>
                  <a:cubicBezTo>
                    <a:pt x="323" y="22"/>
                    <a:pt x="321" y="20"/>
                    <a:pt x="318" y="21"/>
                  </a:cubicBezTo>
                  <a:cubicBezTo>
                    <a:pt x="316" y="22"/>
                    <a:pt x="317" y="24"/>
                    <a:pt x="315" y="22"/>
                  </a:cubicBezTo>
                  <a:cubicBezTo>
                    <a:pt x="313" y="21"/>
                    <a:pt x="317" y="19"/>
                    <a:pt x="319" y="19"/>
                  </a:cubicBezTo>
                  <a:cubicBezTo>
                    <a:pt x="320" y="19"/>
                    <a:pt x="320" y="20"/>
                    <a:pt x="321" y="20"/>
                  </a:cubicBezTo>
                  <a:cubicBezTo>
                    <a:pt x="322" y="20"/>
                    <a:pt x="324" y="18"/>
                    <a:pt x="323" y="20"/>
                  </a:cubicBezTo>
                  <a:close/>
                  <a:moveTo>
                    <a:pt x="307" y="290"/>
                  </a:moveTo>
                  <a:cubicBezTo>
                    <a:pt x="307" y="292"/>
                    <a:pt x="305" y="294"/>
                    <a:pt x="305" y="294"/>
                  </a:cubicBezTo>
                  <a:cubicBezTo>
                    <a:pt x="303" y="294"/>
                    <a:pt x="302" y="293"/>
                    <a:pt x="302" y="293"/>
                  </a:cubicBezTo>
                  <a:cubicBezTo>
                    <a:pt x="302" y="291"/>
                    <a:pt x="307" y="289"/>
                    <a:pt x="302" y="289"/>
                  </a:cubicBezTo>
                  <a:cubicBezTo>
                    <a:pt x="302" y="289"/>
                    <a:pt x="300" y="289"/>
                    <a:pt x="300" y="289"/>
                  </a:cubicBezTo>
                  <a:cubicBezTo>
                    <a:pt x="300" y="288"/>
                    <a:pt x="306" y="285"/>
                    <a:pt x="307" y="290"/>
                  </a:cubicBezTo>
                  <a:close/>
                  <a:moveTo>
                    <a:pt x="304" y="344"/>
                  </a:moveTo>
                  <a:cubicBezTo>
                    <a:pt x="304" y="344"/>
                    <a:pt x="301" y="345"/>
                    <a:pt x="301" y="345"/>
                  </a:cubicBezTo>
                  <a:cubicBezTo>
                    <a:pt x="300" y="345"/>
                    <a:pt x="302" y="341"/>
                    <a:pt x="304" y="344"/>
                  </a:cubicBezTo>
                  <a:close/>
                  <a:moveTo>
                    <a:pt x="305" y="329"/>
                  </a:moveTo>
                  <a:cubicBezTo>
                    <a:pt x="306" y="329"/>
                    <a:pt x="303" y="331"/>
                    <a:pt x="302" y="330"/>
                  </a:cubicBezTo>
                  <a:cubicBezTo>
                    <a:pt x="302" y="329"/>
                    <a:pt x="305" y="329"/>
                    <a:pt x="305" y="329"/>
                  </a:cubicBezTo>
                  <a:close/>
                  <a:moveTo>
                    <a:pt x="306" y="320"/>
                  </a:moveTo>
                  <a:cubicBezTo>
                    <a:pt x="307" y="323"/>
                    <a:pt x="303" y="318"/>
                    <a:pt x="304" y="318"/>
                  </a:cubicBezTo>
                  <a:cubicBezTo>
                    <a:pt x="305" y="318"/>
                    <a:pt x="306" y="319"/>
                    <a:pt x="306" y="320"/>
                  </a:cubicBezTo>
                  <a:close/>
                  <a:moveTo>
                    <a:pt x="311" y="260"/>
                  </a:moveTo>
                  <a:cubicBezTo>
                    <a:pt x="314" y="264"/>
                    <a:pt x="306" y="261"/>
                    <a:pt x="308" y="259"/>
                  </a:cubicBezTo>
                  <a:cubicBezTo>
                    <a:pt x="309" y="258"/>
                    <a:pt x="311" y="260"/>
                    <a:pt x="311" y="260"/>
                  </a:cubicBezTo>
                  <a:close/>
                  <a:moveTo>
                    <a:pt x="312" y="252"/>
                  </a:moveTo>
                  <a:cubicBezTo>
                    <a:pt x="312" y="252"/>
                    <a:pt x="312" y="253"/>
                    <a:pt x="312" y="254"/>
                  </a:cubicBezTo>
                  <a:cubicBezTo>
                    <a:pt x="311" y="254"/>
                    <a:pt x="310" y="251"/>
                    <a:pt x="312" y="252"/>
                  </a:cubicBezTo>
                  <a:close/>
                  <a:moveTo>
                    <a:pt x="303" y="401"/>
                  </a:moveTo>
                  <a:cubicBezTo>
                    <a:pt x="304" y="402"/>
                    <a:pt x="301" y="402"/>
                    <a:pt x="301" y="402"/>
                  </a:cubicBezTo>
                  <a:cubicBezTo>
                    <a:pt x="300" y="401"/>
                    <a:pt x="302" y="400"/>
                    <a:pt x="303" y="401"/>
                  </a:cubicBezTo>
                  <a:close/>
                  <a:moveTo>
                    <a:pt x="324" y="81"/>
                  </a:moveTo>
                  <a:cubicBezTo>
                    <a:pt x="325" y="83"/>
                    <a:pt x="318" y="86"/>
                    <a:pt x="319" y="82"/>
                  </a:cubicBezTo>
                  <a:cubicBezTo>
                    <a:pt x="319" y="81"/>
                    <a:pt x="323" y="80"/>
                    <a:pt x="324" y="81"/>
                  </a:cubicBezTo>
                  <a:close/>
                  <a:moveTo>
                    <a:pt x="310" y="308"/>
                  </a:moveTo>
                  <a:cubicBezTo>
                    <a:pt x="310" y="309"/>
                    <a:pt x="307" y="311"/>
                    <a:pt x="306" y="310"/>
                  </a:cubicBezTo>
                  <a:cubicBezTo>
                    <a:pt x="305" y="310"/>
                    <a:pt x="308" y="307"/>
                    <a:pt x="310" y="308"/>
                  </a:cubicBezTo>
                  <a:close/>
                  <a:moveTo>
                    <a:pt x="316" y="202"/>
                  </a:moveTo>
                  <a:cubicBezTo>
                    <a:pt x="319" y="203"/>
                    <a:pt x="313" y="203"/>
                    <a:pt x="315" y="202"/>
                  </a:cubicBezTo>
                  <a:cubicBezTo>
                    <a:pt x="315" y="202"/>
                    <a:pt x="316" y="202"/>
                    <a:pt x="316" y="202"/>
                  </a:cubicBezTo>
                  <a:close/>
                  <a:moveTo>
                    <a:pt x="324" y="92"/>
                  </a:moveTo>
                  <a:cubicBezTo>
                    <a:pt x="324" y="94"/>
                    <a:pt x="319" y="90"/>
                    <a:pt x="321" y="89"/>
                  </a:cubicBezTo>
                  <a:cubicBezTo>
                    <a:pt x="323" y="88"/>
                    <a:pt x="325" y="90"/>
                    <a:pt x="324" y="92"/>
                  </a:cubicBezTo>
                  <a:close/>
                  <a:moveTo>
                    <a:pt x="310" y="332"/>
                  </a:moveTo>
                  <a:cubicBezTo>
                    <a:pt x="310" y="334"/>
                    <a:pt x="306" y="330"/>
                    <a:pt x="307" y="329"/>
                  </a:cubicBezTo>
                  <a:cubicBezTo>
                    <a:pt x="308" y="328"/>
                    <a:pt x="310" y="331"/>
                    <a:pt x="310" y="332"/>
                  </a:cubicBezTo>
                  <a:close/>
                  <a:moveTo>
                    <a:pt x="311" y="313"/>
                  </a:moveTo>
                  <a:cubicBezTo>
                    <a:pt x="313" y="317"/>
                    <a:pt x="308" y="314"/>
                    <a:pt x="309" y="312"/>
                  </a:cubicBezTo>
                  <a:cubicBezTo>
                    <a:pt x="310" y="312"/>
                    <a:pt x="311" y="313"/>
                    <a:pt x="311" y="313"/>
                  </a:cubicBezTo>
                  <a:close/>
                  <a:moveTo>
                    <a:pt x="328" y="43"/>
                  </a:moveTo>
                  <a:cubicBezTo>
                    <a:pt x="331" y="45"/>
                    <a:pt x="323" y="44"/>
                    <a:pt x="323" y="43"/>
                  </a:cubicBezTo>
                  <a:cubicBezTo>
                    <a:pt x="323" y="41"/>
                    <a:pt x="328" y="42"/>
                    <a:pt x="328" y="43"/>
                  </a:cubicBezTo>
                  <a:close/>
                  <a:moveTo>
                    <a:pt x="307" y="391"/>
                  </a:moveTo>
                  <a:cubicBezTo>
                    <a:pt x="308" y="392"/>
                    <a:pt x="305" y="392"/>
                    <a:pt x="304" y="393"/>
                  </a:cubicBezTo>
                  <a:cubicBezTo>
                    <a:pt x="304" y="395"/>
                    <a:pt x="306" y="396"/>
                    <a:pt x="304" y="397"/>
                  </a:cubicBezTo>
                  <a:cubicBezTo>
                    <a:pt x="302" y="399"/>
                    <a:pt x="302" y="395"/>
                    <a:pt x="300" y="395"/>
                  </a:cubicBezTo>
                  <a:cubicBezTo>
                    <a:pt x="299" y="395"/>
                    <a:pt x="297" y="396"/>
                    <a:pt x="297" y="396"/>
                  </a:cubicBezTo>
                  <a:cubicBezTo>
                    <a:pt x="297" y="396"/>
                    <a:pt x="293" y="392"/>
                    <a:pt x="293" y="393"/>
                  </a:cubicBezTo>
                  <a:cubicBezTo>
                    <a:pt x="293" y="392"/>
                    <a:pt x="295" y="388"/>
                    <a:pt x="295" y="388"/>
                  </a:cubicBezTo>
                  <a:cubicBezTo>
                    <a:pt x="297" y="386"/>
                    <a:pt x="297" y="388"/>
                    <a:pt x="298" y="385"/>
                  </a:cubicBezTo>
                  <a:cubicBezTo>
                    <a:pt x="299" y="380"/>
                    <a:pt x="302" y="387"/>
                    <a:pt x="300" y="389"/>
                  </a:cubicBezTo>
                  <a:cubicBezTo>
                    <a:pt x="301" y="389"/>
                    <a:pt x="296" y="389"/>
                    <a:pt x="296" y="391"/>
                  </a:cubicBezTo>
                  <a:cubicBezTo>
                    <a:pt x="297" y="393"/>
                    <a:pt x="301" y="394"/>
                    <a:pt x="304" y="393"/>
                  </a:cubicBezTo>
                  <a:cubicBezTo>
                    <a:pt x="304" y="393"/>
                    <a:pt x="305" y="390"/>
                    <a:pt x="307" y="391"/>
                  </a:cubicBezTo>
                  <a:close/>
                  <a:moveTo>
                    <a:pt x="316" y="238"/>
                  </a:moveTo>
                  <a:cubicBezTo>
                    <a:pt x="317" y="240"/>
                    <a:pt x="316" y="238"/>
                    <a:pt x="315" y="238"/>
                  </a:cubicBezTo>
                  <a:cubicBezTo>
                    <a:pt x="313" y="238"/>
                    <a:pt x="312" y="241"/>
                    <a:pt x="311" y="238"/>
                  </a:cubicBezTo>
                  <a:cubicBezTo>
                    <a:pt x="311" y="237"/>
                    <a:pt x="310" y="234"/>
                    <a:pt x="311" y="233"/>
                  </a:cubicBezTo>
                  <a:cubicBezTo>
                    <a:pt x="313" y="232"/>
                    <a:pt x="312" y="235"/>
                    <a:pt x="312" y="235"/>
                  </a:cubicBezTo>
                  <a:cubicBezTo>
                    <a:pt x="313" y="236"/>
                    <a:pt x="316" y="237"/>
                    <a:pt x="316" y="238"/>
                  </a:cubicBezTo>
                  <a:close/>
                  <a:moveTo>
                    <a:pt x="316" y="256"/>
                  </a:moveTo>
                  <a:cubicBezTo>
                    <a:pt x="319" y="260"/>
                    <a:pt x="312" y="258"/>
                    <a:pt x="313" y="256"/>
                  </a:cubicBezTo>
                  <a:cubicBezTo>
                    <a:pt x="313" y="255"/>
                    <a:pt x="315" y="256"/>
                    <a:pt x="316" y="256"/>
                  </a:cubicBezTo>
                  <a:close/>
                  <a:moveTo>
                    <a:pt x="325" y="112"/>
                  </a:moveTo>
                  <a:cubicBezTo>
                    <a:pt x="327" y="114"/>
                    <a:pt x="323" y="112"/>
                    <a:pt x="323" y="112"/>
                  </a:cubicBezTo>
                  <a:cubicBezTo>
                    <a:pt x="323" y="110"/>
                    <a:pt x="325" y="112"/>
                    <a:pt x="325" y="112"/>
                  </a:cubicBezTo>
                  <a:close/>
                  <a:moveTo>
                    <a:pt x="319" y="213"/>
                  </a:moveTo>
                  <a:cubicBezTo>
                    <a:pt x="319" y="214"/>
                    <a:pt x="316" y="217"/>
                    <a:pt x="315" y="215"/>
                  </a:cubicBezTo>
                  <a:cubicBezTo>
                    <a:pt x="314" y="213"/>
                    <a:pt x="319" y="210"/>
                    <a:pt x="319" y="213"/>
                  </a:cubicBezTo>
                  <a:close/>
                  <a:moveTo>
                    <a:pt x="324" y="140"/>
                  </a:moveTo>
                  <a:cubicBezTo>
                    <a:pt x="325" y="143"/>
                    <a:pt x="321" y="147"/>
                    <a:pt x="320" y="146"/>
                  </a:cubicBezTo>
                  <a:cubicBezTo>
                    <a:pt x="319" y="145"/>
                    <a:pt x="321" y="142"/>
                    <a:pt x="320" y="141"/>
                  </a:cubicBezTo>
                  <a:cubicBezTo>
                    <a:pt x="320" y="139"/>
                    <a:pt x="314" y="134"/>
                    <a:pt x="320" y="136"/>
                  </a:cubicBezTo>
                  <a:cubicBezTo>
                    <a:pt x="320" y="136"/>
                    <a:pt x="324" y="140"/>
                    <a:pt x="324" y="140"/>
                  </a:cubicBezTo>
                  <a:close/>
                  <a:moveTo>
                    <a:pt x="320" y="206"/>
                  </a:moveTo>
                  <a:cubicBezTo>
                    <a:pt x="323" y="209"/>
                    <a:pt x="315" y="208"/>
                    <a:pt x="318" y="206"/>
                  </a:cubicBezTo>
                  <a:cubicBezTo>
                    <a:pt x="318" y="205"/>
                    <a:pt x="320" y="206"/>
                    <a:pt x="320" y="206"/>
                  </a:cubicBezTo>
                  <a:close/>
                  <a:moveTo>
                    <a:pt x="316" y="283"/>
                  </a:moveTo>
                  <a:cubicBezTo>
                    <a:pt x="316" y="284"/>
                    <a:pt x="315" y="286"/>
                    <a:pt x="312" y="286"/>
                  </a:cubicBezTo>
                  <a:cubicBezTo>
                    <a:pt x="312" y="287"/>
                    <a:pt x="311" y="285"/>
                    <a:pt x="310" y="285"/>
                  </a:cubicBezTo>
                  <a:cubicBezTo>
                    <a:pt x="309" y="285"/>
                    <a:pt x="303" y="287"/>
                    <a:pt x="308" y="285"/>
                  </a:cubicBezTo>
                  <a:cubicBezTo>
                    <a:pt x="310" y="283"/>
                    <a:pt x="316" y="277"/>
                    <a:pt x="316" y="283"/>
                  </a:cubicBezTo>
                  <a:close/>
                  <a:moveTo>
                    <a:pt x="317" y="269"/>
                  </a:moveTo>
                  <a:cubicBezTo>
                    <a:pt x="318" y="270"/>
                    <a:pt x="308" y="271"/>
                    <a:pt x="314" y="270"/>
                  </a:cubicBezTo>
                  <a:cubicBezTo>
                    <a:pt x="316" y="269"/>
                    <a:pt x="316" y="267"/>
                    <a:pt x="317" y="269"/>
                  </a:cubicBezTo>
                  <a:close/>
                  <a:moveTo>
                    <a:pt x="327" y="126"/>
                  </a:moveTo>
                  <a:cubicBezTo>
                    <a:pt x="328" y="128"/>
                    <a:pt x="323" y="126"/>
                    <a:pt x="325" y="125"/>
                  </a:cubicBezTo>
                  <a:cubicBezTo>
                    <a:pt x="326" y="124"/>
                    <a:pt x="327" y="126"/>
                    <a:pt x="327" y="126"/>
                  </a:cubicBezTo>
                  <a:close/>
                  <a:moveTo>
                    <a:pt x="316" y="313"/>
                  </a:moveTo>
                  <a:cubicBezTo>
                    <a:pt x="317" y="315"/>
                    <a:pt x="313" y="313"/>
                    <a:pt x="314" y="312"/>
                  </a:cubicBezTo>
                  <a:cubicBezTo>
                    <a:pt x="315" y="311"/>
                    <a:pt x="316" y="312"/>
                    <a:pt x="316" y="313"/>
                  </a:cubicBezTo>
                  <a:close/>
                  <a:moveTo>
                    <a:pt x="317" y="304"/>
                  </a:moveTo>
                  <a:cubicBezTo>
                    <a:pt x="319" y="305"/>
                    <a:pt x="315" y="304"/>
                    <a:pt x="313" y="304"/>
                  </a:cubicBezTo>
                  <a:cubicBezTo>
                    <a:pt x="312" y="304"/>
                    <a:pt x="311" y="305"/>
                    <a:pt x="311" y="305"/>
                  </a:cubicBezTo>
                  <a:cubicBezTo>
                    <a:pt x="309" y="305"/>
                    <a:pt x="308" y="302"/>
                    <a:pt x="306" y="305"/>
                  </a:cubicBezTo>
                  <a:cubicBezTo>
                    <a:pt x="306" y="305"/>
                    <a:pt x="305" y="306"/>
                    <a:pt x="305" y="306"/>
                  </a:cubicBezTo>
                  <a:cubicBezTo>
                    <a:pt x="302" y="307"/>
                    <a:pt x="299" y="305"/>
                    <a:pt x="299" y="305"/>
                  </a:cubicBezTo>
                  <a:cubicBezTo>
                    <a:pt x="299" y="303"/>
                    <a:pt x="301" y="304"/>
                    <a:pt x="302" y="303"/>
                  </a:cubicBezTo>
                  <a:cubicBezTo>
                    <a:pt x="302" y="303"/>
                    <a:pt x="302" y="300"/>
                    <a:pt x="302" y="300"/>
                  </a:cubicBezTo>
                  <a:cubicBezTo>
                    <a:pt x="304" y="298"/>
                    <a:pt x="304" y="300"/>
                    <a:pt x="307" y="300"/>
                  </a:cubicBezTo>
                  <a:cubicBezTo>
                    <a:pt x="309" y="299"/>
                    <a:pt x="311" y="297"/>
                    <a:pt x="312" y="297"/>
                  </a:cubicBezTo>
                  <a:cubicBezTo>
                    <a:pt x="313" y="296"/>
                    <a:pt x="315" y="299"/>
                    <a:pt x="315" y="296"/>
                  </a:cubicBezTo>
                  <a:cubicBezTo>
                    <a:pt x="315" y="295"/>
                    <a:pt x="314" y="291"/>
                    <a:pt x="316" y="292"/>
                  </a:cubicBezTo>
                  <a:cubicBezTo>
                    <a:pt x="315" y="291"/>
                    <a:pt x="317" y="296"/>
                    <a:pt x="317" y="296"/>
                  </a:cubicBezTo>
                  <a:cubicBezTo>
                    <a:pt x="317" y="300"/>
                    <a:pt x="308" y="299"/>
                    <a:pt x="308" y="302"/>
                  </a:cubicBezTo>
                  <a:cubicBezTo>
                    <a:pt x="309" y="304"/>
                    <a:pt x="315" y="303"/>
                    <a:pt x="317" y="304"/>
                  </a:cubicBezTo>
                  <a:close/>
                  <a:moveTo>
                    <a:pt x="333" y="51"/>
                  </a:moveTo>
                  <a:cubicBezTo>
                    <a:pt x="333" y="52"/>
                    <a:pt x="329" y="54"/>
                    <a:pt x="329" y="53"/>
                  </a:cubicBezTo>
                  <a:cubicBezTo>
                    <a:pt x="329" y="53"/>
                    <a:pt x="332" y="49"/>
                    <a:pt x="333" y="51"/>
                  </a:cubicBezTo>
                  <a:close/>
                  <a:moveTo>
                    <a:pt x="311" y="394"/>
                  </a:moveTo>
                  <a:cubicBezTo>
                    <a:pt x="311" y="394"/>
                    <a:pt x="311" y="400"/>
                    <a:pt x="311" y="400"/>
                  </a:cubicBezTo>
                  <a:cubicBezTo>
                    <a:pt x="311" y="399"/>
                    <a:pt x="309" y="396"/>
                    <a:pt x="309" y="396"/>
                  </a:cubicBezTo>
                  <a:cubicBezTo>
                    <a:pt x="309" y="395"/>
                    <a:pt x="311" y="393"/>
                    <a:pt x="311" y="394"/>
                  </a:cubicBezTo>
                  <a:close/>
                  <a:moveTo>
                    <a:pt x="312" y="390"/>
                  </a:moveTo>
                  <a:cubicBezTo>
                    <a:pt x="313" y="390"/>
                    <a:pt x="312" y="392"/>
                    <a:pt x="311" y="391"/>
                  </a:cubicBezTo>
                  <a:cubicBezTo>
                    <a:pt x="310" y="391"/>
                    <a:pt x="311" y="389"/>
                    <a:pt x="312" y="390"/>
                  </a:cubicBezTo>
                  <a:close/>
                  <a:moveTo>
                    <a:pt x="328" y="132"/>
                  </a:moveTo>
                  <a:cubicBezTo>
                    <a:pt x="328" y="136"/>
                    <a:pt x="324" y="131"/>
                    <a:pt x="326" y="130"/>
                  </a:cubicBezTo>
                  <a:cubicBezTo>
                    <a:pt x="327" y="129"/>
                    <a:pt x="328" y="131"/>
                    <a:pt x="328" y="132"/>
                  </a:cubicBezTo>
                  <a:close/>
                  <a:moveTo>
                    <a:pt x="330" y="110"/>
                  </a:moveTo>
                  <a:cubicBezTo>
                    <a:pt x="331" y="112"/>
                    <a:pt x="327" y="112"/>
                    <a:pt x="327" y="111"/>
                  </a:cubicBezTo>
                  <a:cubicBezTo>
                    <a:pt x="327" y="109"/>
                    <a:pt x="329" y="109"/>
                    <a:pt x="330" y="110"/>
                  </a:cubicBezTo>
                  <a:close/>
                  <a:moveTo>
                    <a:pt x="321" y="246"/>
                  </a:moveTo>
                  <a:cubicBezTo>
                    <a:pt x="323" y="249"/>
                    <a:pt x="314" y="246"/>
                    <a:pt x="318" y="245"/>
                  </a:cubicBezTo>
                  <a:cubicBezTo>
                    <a:pt x="319" y="245"/>
                    <a:pt x="320" y="243"/>
                    <a:pt x="321" y="246"/>
                  </a:cubicBezTo>
                  <a:close/>
                  <a:moveTo>
                    <a:pt x="321" y="267"/>
                  </a:moveTo>
                  <a:cubicBezTo>
                    <a:pt x="322" y="268"/>
                    <a:pt x="321" y="270"/>
                    <a:pt x="320" y="270"/>
                  </a:cubicBezTo>
                  <a:cubicBezTo>
                    <a:pt x="319" y="270"/>
                    <a:pt x="319" y="266"/>
                    <a:pt x="321" y="267"/>
                  </a:cubicBezTo>
                  <a:close/>
                  <a:moveTo>
                    <a:pt x="324" y="235"/>
                  </a:moveTo>
                  <a:cubicBezTo>
                    <a:pt x="323" y="237"/>
                    <a:pt x="314" y="235"/>
                    <a:pt x="321" y="234"/>
                  </a:cubicBezTo>
                  <a:cubicBezTo>
                    <a:pt x="322" y="234"/>
                    <a:pt x="324" y="232"/>
                    <a:pt x="324" y="235"/>
                  </a:cubicBezTo>
                  <a:close/>
                  <a:moveTo>
                    <a:pt x="332" y="100"/>
                  </a:moveTo>
                  <a:cubicBezTo>
                    <a:pt x="334" y="106"/>
                    <a:pt x="324" y="100"/>
                    <a:pt x="329" y="98"/>
                  </a:cubicBezTo>
                  <a:cubicBezTo>
                    <a:pt x="330" y="97"/>
                    <a:pt x="332" y="100"/>
                    <a:pt x="332" y="100"/>
                  </a:cubicBezTo>
                  <a:close/>
                  <a:moveTo>
                    <a:pt x="336" y="55"/>
                  </a:moveTo>
                  <a:cubicBezTo>
                    <a:pt x="338" y="58"/>
                    <a:pt x="334" y="60"/>
                    <a:pt x="333" y="59"/>
                  </a:cubicBezTo>
                  <a:cubicBezTo>
                    <a:pt x="334" y="60"/>
                    <a:pt x="335" y="53"/>
                    <a:pt x="336" y="55"/>
                  </a:cubicBezTo>
                  <a:close/>
                  <a:moveTo>
                    <a:pt x="331" y="149"/>
                  </a:moveTo>
                  <a:cubicBezTo>
                    <a:pt x="331" y="149"/>
                    <a:pt x="331" y="149"/>
                    <a:pt x="331" y="149"/>
                  </a:cubicBezTo>
                  <a:cubicBezTo>
                    <a:pt x="332" y="149"/>
                    <a:pt x="327" y="150"/>
                    <a:pt x="327" y="149"/>
                  </a:cubicBezTo>
                  <a:cubicBezTo>
                    <a:pt x="327" y="149"/>
                    <a:pt x="332" y="147"/>
                    <a:pt x="331" y="149"/>
                  </a:cubicBezTo>
                  <a:close/>
                  <a:moveTo>
                    <a:pt x="327" y="262"/>
                  </a:moveTo>
                  <a:cubicBezTo>
                    <a:pt x="328" y="262"/>
                    <a:pt x="326" y="265"/>
                    <a:pt x="325" y="264"/>
                  </a:cubicBezTo>
                  <a:cubicBezTo>
                    <a:pt x="324" y="263"/>
                    <a:pt x="327" y="262"/>
                    <a:pt x="327" y="262"/>
                  </a:cubicBezTo>
                  <a:close/>
                  <a:moveTo>
                    <a:pt x="341" y="35"/>
                  </a:moveTo>
                  <a:cubicBezTo>
                    <a:pt x="340" y="38"/>
                    <a:pt x="338" y="31"/>
                    <a:pt x="341" y="32"/>
                  </a:cubicBezTo>
                  <a:cubicBezTo>
                    <a:pt x="340" y="32"/>
                    <a:pt x="341" y="34"/>
                    <a:pt x="341" y="35"/>
                  </a:cubicBezTo>
                  <a:close/>
                  <a:moveTo>
                    <a:pt x="340" y="51"/>
                  </a:moveTo>
                  <a:cubicBezTo>
                    <a:pt x="342" y="53"/>
                    <a:pt x="339" y="52"/>
                    <a:pt x="339" y="52"/>
                  </a:cubicBezTo>
                  <a:cubicBezTo>
                    <a:pt x="338" y="51"/>
                    <a:pt x="340" y="51"/>
                    <a:pt x="340" y="51"/>
                  </a:cubicBezTo>
                  <a:close/>
                  <a:moveTo>
                    <a:pt x="337" y="111"/>
                  </a:moveTo>
                  <a:cubicBezTo>
                    <a:pt x="338" y="111"/>
                    <a:pt x="337" y="114"/>
                    <a:pt x="336" y="114"/>
                  </a:cubicBezTo>
                  <a:cubicBezTo>
                    <a:pt x="332" y="114"/>
                    <a:pt x="335" y="106"/>
                    <a:pt x="337" y="111"/>
                  </a:cubicBezTo>
                  <a:close/>
                  <a:moveTo>
                    <a:pt x="337" y="121"/>
                  </a:moveTo>
                  <a:cubicBezTo>
                    <a:pt x="337" y="121"/>
                    <a:pt x="334" y="122"/>
                    <a:pt x="333" y="121"/>
                  </a:cubicBezTo>
                  <a:cubicBezTo>
                    <a:pt x="333" y="119"/>
                    <a:pt x="337" y="118"/>
                    <a:pt x="337" y="121"/>
                  </a:cubicBezTo>
                  <a:close/>
                  <a:moveTo>
                    <a:pt x="321" y="379"/>
                  </a:moveTo>
                  <a:cubicBezTo>
                    <a:pt x="323" y="381"/>
                    <a:pt x="315" y="380"/>
                    <a:pt x="318" y="378"/>
                  </a:cubicBezTo>
                  <a:cubicBezTo>
                    <a:pt x="319" y="377"/>
                    <a:pt x="321" y="379"/>
                    <a:pt x="321" y="379"/>
                  </a:cubicBezTo>
                  <a:close/>
                  <a:moveTo>
                    <a:pt x="331" y="225"/>
                  </a:moveTo>
                  <a:cubicBezTo>
                    <a:pt x="333" y="226"/>
                    <a:pt x="329" y="226"/>
                    <a:pt x="329" y="226"/>
                  </a:cubicBezTo>
                  <a:cubicBezTo>
                    <a:pt x="328" y="225"/>
                    <a:pt x="329" y="224"/>
                    <a:pt x="331" y="225"/>
                  </a:cubicBezTo>
                  <a:close/>
                  <a:moveTo>
                    <a:pt x="337" y="138"/>
                  </a:moveTo>
                  <a:cubicBezTo>
                    <a:pt x="338" y="142"/>
                    <a:pt x="330" y="138"/>
                    <a:pt x="333" y="136"/>
                  </a:cubicBezTo>
                  <a:cubicBezTo>
                    <a:pt x="334" y="136"/>
                    <a:pt x="337" y="138"/>
                    <a:pt x="337" y="138"/>
                  </a:cubicBezTo>
                  <a:close/>
                  <a:moveTo>
                    <a:pt x="330" y="248"/>
                  </a:moveTo>
                  <a:cubicBezTo>
                    <a:pt x="331" y="249"/>
                    <a:pt x="329" y="250"/>
                    <a:pt x="327" y="249"/>
                  </a:cubicBezTo>
                  <a:cubicBezTo>
                    <a:pt x="326" y="249"/>
                    <a:pt x="326" y="248"/>
                    <a:pt x="326" y="248"/>
                  </a:cubicBezTo>
                  <a:cubicBezTo>
                    <a:pt x="325" y="245"/>
                    <a:pt x="322" y="247"/>
                    <a:pt x="324" y="243"/>
                  </a:cubicBezTo>
                  <a:cubicBezTo>
                    <a:pt x="323" y="243"/>
                    <a:pt x="325" y="241"/>
                    <a:pt x="325" y="241"/>
                  </a:cubicBezTo>
                  <a:cubicBezTo>
                    <a:pt x="327" y="240"/>
                    <a:pt x="326" y="245"/>
                    <a:pt x="326" y="245"/>
                  </a:cubicBezTo>
                  <a:cubicBezTo>
                    <a:pt x="327" y="246"/>
                    <a:pt x="329" y="246"/>
                    <a:pt x="330" y="248"/>
                  </a:cubicBezTo>
                  <a:close/>
                  <a:moveTo>
                    <a:pt x="326" y="323"/>
                  </a:moveTo>
                  <a:cubicBezTo>
                    <a:pt x="325" y="322"/>
                    <a:pt x="326" y="326"/>
                    <a:pt x="325" y="326"/>
                  </a:cubicBezTo>
                  <a:cubicBezTo>
                    <a:pt x="320" y="328"/>
                    <a:pt x="323" y="318"/>
                    <a:pt x="326" y="323"/>
                  </a:cubicBezTo>
                  <a:close/>
                  <a:moveTo>
                    <a:pt x="328" y="286"/>
                  </a:moveTo>
                  <a:cubicBezTo>
                    <a:pt x="331" y="289"/>
                    <a:pt x="323" y="288"/>
                    <a:pt x="325" y="286"/>
                  </a:cubicBezTo>
                  <a:cubicBezTo>
                    <a:pt x="326" y="286"/>
                    <a:pt x="329" y="287"/>
                    <a:pt x="328" y="286"/>
                  </a:cubicBezTo>
                  <a:close/>
                  <a:moveTo>
                    <a:pt x="330" y="256"/>
                  </a:moveTo>
                  <a:cubicBezTo>
                    <a:pt x="332" y="258"/>
                    <a:pt x="328" y="255"/>
                    <a:pt x="328" y="255"/>
                  </a:cubicBezTo>
                  <a:cubicBezTo>
                    <a:pt x="326" y="254"/>
                    <a:pt x="323" y="258"/>
                    <a:pt x="323" y="255"/>
                  </a:cubicBezTo>
                  <a:cubicBezTo>
                    <a:pt x="323" y="253"/>
                    <a:pt x="327" y="253"/>
                    <a:pt x="329" y="254"/>
                  </a:cubicBezTo>
                  <a:cubicBezTo>
                    <a:pt x="330" y="254"/>
                    <a:pt x="330" y="255"/>
                    <a:pt x="330" y="256"/>
                  </a:cubicBezTo>
                  <a:close/>
                  <a:moveTo>
                    <a:pt x="331" y="243"/>
                  </a:moveTo>
                  <a:cubicBezTo>
                    <a:pt x="333" y="247"/>
                    <a:pt x="327" y="245"/>
                    <a:pt x="329" y="242"/>
                  </a:cubicBezTo>
                  <a:cubicBezTo>
                    <a:pt x="330" y="242"/>
                    <a:pt x="331" y="242"/>
                    <a:pt x="331" y="243"/>
                  </a:cubicBezTo>
                  <a:close/>
                  <a:moveTo>
                    <a:pt x="324" y="372"/>
                  </a:moveTo>
                  <a:cubicBezTo>
                    <a:pt x="325" y="373"/>
                    <a:pt x="323" y="376"/>
                    <a:pt x="322" y="375"/>
                  </a:cubicBezTo>
                  <a:cubicBezTo>
                    <a:pt x="322" y="375"/>
                    <a:pt x="323" y="371"/>
                    <a:pt x="324" y="372"/>
                  </a:cubicBezTo>
                  <a:close/>
                  <a:moveTo>
                    <a:pt x="328" y="317"/>
                  </a:moveTo>
                  <a:cubicBezTo>
                    <a:pt x="329" y="321"/>
                    <a:pt x="322" y="314"/>
                    <a:pt x="322" y="314"/>
                  </a:cubicBezTo>
                  <a:cubicBezTo>
                    <a:pt x="324" y="312"/>
                    <a:pt x="328" y="316"/>
                    <a:pt x="328" y="317"/>
                  </a:cubicBezTo>
                  <a:close/>
                  <a:moveTo>
                    <a:pt x="348" y="4"/>
                  </a:moveTo>
                  <a:cubicBezTo>
                    <a:pt x="349" y="4"/>
                    <a:pt x="348" y="8"/>
                    <a:pt x="347" y="7"/>
                  </a:cubicBezTo>
                  <a:cubicBezTo>
                    <a:pt x="346" y="6"/>
                    <a:pt x="349" y="5"/>
                    <a:pt x="348" y="4"/>
                  </a:cubicBezTo>
                  <a:close/>
                  <a:moveTo>
                    <a:pt x="339" y="146"/>
                  </a:moveTo>
                  <a:cubicBezTo>
                    <a:pt x="340" y="146"/>
                    <a:pt x="339" y="148"/>
                    <a:pt x="338" y="147"/>
                  </a:cubicBezTo>
                  <a:cubicBezTo>
                    <a:pt x="338" y="147"/>
                    <a:pt x="338" y="145"/>
                    <a:pt x="339" y="146"/>
                  </a:cubicBezTo>
                  <a:close/>
                  <a:moveTo>
                    <a:pt x="333" y="262"/>
                  </a:moveTo>
                  <a:cubicBezTo>
                    <a:pt x="333" y="262"/>
                    <a:pt x="333" y="263"/>
                    <a:pt x="333" y="264"/>
                  </a:cubicBezTo>
                  <a:cubicBezTo>
                    <a:pt x="332" y="265"/>
                    <a:pt x="331" y="261"/>
                    <a:pt x="333" y="262"/>
                  </a:cubicBezTo>
                  <a:close/>
                  <a:moveTo>
                    <a:pt x="334" y="249"/>
                  </a:moveTo>
                  <a:cubicBezTo>
                    <a:pt x="334" y="249"/>
                    <a:pt x="334" y="249"/>
                    <a:pt x="334" y="249"/>
                  </a:cubicBezTo>
                  <a:cubicBezTo>
                    <a:pt x="333" y="252"/>
                    <a:pt x="332" y="247"/>
                    <a:pt x="334" y="249"/>
                  </a:cubicBezTo>
                  <a:close/>
                  <a:moveTo>
                    <a:pt x="347" y="48"/>
                  </a:moveTo>
                  <a:cubicBezTo>
                    <a:pt x="349" y="56"/>
                    <a:pt x="340" y="48"/>
                    <a:pt x="341" y="46"/>
                  </a:cubicBezTo>
                  <a:cubicBezTo>
                    <a:pt x="343" y="44"/>
                    <a:pt x="346" y="48"/>
                    <a:pt x="347" y="48"/>
                  </a:cubicBezTo>
                  <a:close/>
                  <a:moveTo>
                    <a:pt x="331" y="305"/>
                  </a:moveTo>
                  <a:cubicBezTo>
                    <a:pt x="331" y="305"/>
                    <a:pt x="331" y="307"/>
                    <a:pt x="330" y="307"/>
                  </a:cubicBezTo>
                  <a:cubicBezTo>
                    <a:pt x="332" y="307"/>
                    <a:pt x="328" y="303"/>
                    <a:pt x="329" y="303"/>
                  </a:cubicBezTo>
                  <a:cubicBezTo>
                    <a:pt x="330" y="302"/>
                    <a:pt x="330" y="303"/>
                    <a:pt x="331" y="305"/>
                  </a:cubicBezTo>
                  <a:close/>
                  <a:moveTo>
                    <a:pt x="340" y="169"/>
                  </a:moveTo>
                  <a:cubicBezTo>
                    <a:pt x="341" y="170"/>
                    <a:pt x="339" y="171"/>
                    <a:pt x="339" y="171"/>
                  </a:cubicBezTo>
                  <a:cubicBezTo>
                    <a:pt x="338" y="170"/>
                    <a:pt x="339" y="168"/>
                    <a:pt x="340" y="169"/>
                  </a:cubicBezTo>
                  <a:close/>
                  <a:moveTo>
                    <a:pt x="332" y="297"/>
                  </a:moveTo>
                  <a:cubicBezTo>
                    <a:pt x="332" y="297"/>
                    <a:pt x="333" y="300"/>
                    <a:pt x="332" y="300"/>
                  </a:cubicBezTo>
                  <a:cubicBezTo>
                    <a:pt x="330" y="301"/>
                    <a:pt x="330" y="296"/>
                    <a:pt x="332" y="297"/>
                  </a:cubicBezTo>
                  <a:close/>
                  <a:moveTo>
                    <a:pt x="327" y="379"/>
                  </a:moveTo>
                  <a:cubicBezTo>
                    <a:pt x="328" y="380"/>
                    <a:pt x="325" y="383"/>
                    <a:pt x="324" y="382"/>
                  </a:cubicBezTo>
                  <a:cubicBezTo>
                    <a:pt x="324" y="380"/>
                    <a:pt x="326" y="377"/>
                    <a:pt x="327" y="379"/>
                  </a:cubicBezTo>
                  <a:close/>
                  <a:moveTo>
                    <a:pt x="330" y="335"/>
                  </a:moveTo>
                  <a:cubicBezTo>
                    <a:pt x="331" y="339"/>
                    <a:pt x="323" y="334"/>
                    <a:pt x="321" y="337"/>
                  </a:cubicBezTo>
                  <a:cubicBezTo>
                    <a:pt x="319" y="339"/>
                    <a:pt x="321" y="341"/>
                    <a:pt x="321" y="343"/>
                  </a:cubicBezTo>
                  <a:cubicBezTo>
                    <a:pt x="320" y="344"/>
                    <a:pt x="317" y="347"/>
                    <a:pt x="315" y="346"/>
                  </a:cubicBezTo>
                  <a:cubicBezTo>
                    <a:pt x="314" y="345"/>
                    <a:pt x="318" y="340"/>
                    <a:pt x="317" y="339"/>
                  </a:cubicBezTo>
                  <a:cubicBezTo>
                    <a:pt x="314" y="334"/>
                    <a:pt x="329" y="331"/>
                    <a:pt x="330" y="335"/>
                  </a:cubicBezTo>
                  <a:close/>
                  <a:moveTo>
                    <a:pt x="346" y="88"/>
                  </a:moveTo>
                  <a:cubicBezTo>
                    <a:pt x="346" y="88"/>
                    <a:pt x="339" y="90"/>
                    <a:pt x="339" y="88"/>
                  </a:cubicBezTo>
                  <a:cubicBezTo>
                    <a:pt x="339" y="86"/>
                    <a:pt x="347" y="85"/>
                    <a:pt x="346" y="88"/>
                  </a:cubicBezTo>
                  <a:close/>
                  <a:moveTo>
                    <a:pt x="330" y="354"/>
                  </a:moveTo>
                  <a:cubicBezTo>
                    <a:pt x="329" y="354"/>
                    <a:pt x="330" y="357"/>
                    <a:pt x="329" y="358"/>
                  </a:cubicBezTo>
                  <a:cubicBezTo>
                    <a:pt x="326" y="359"/>
                    <a:pt x="328" y="352"/>
                    <a:pt x="330" y="354"/>
                  </a:cubicBezTo>
                  <a:close/>
                  <a:moveTo>
                    <a:pt x="347" y="97"/>
                  </a:moveTo>
                  <a:cubicBezTo>
                    <a:pt x="349" y="100"/>
                    <a:pt x="339" y="97"/>
                    <a:pt x="342" y="95"/>
                  </a:cubicBezTo>
                  <a:cubicBezTo>
                    <a:pt x="343" y="94"/>
                    <a:pt x="347" y="97"/>
                    <a:pt x="346" y="96"/>
                  </a:cubicBezTo>
                  <a:cubicBezTo>
                    <a:pt x="347" y="96"/>
                    <a:pt x="347" y="96"/>
                    <a:pt x="347" y="97"/>
                  </a:cubicBezTo>
                  <a:close/>
                  <a:moveTo>
                    <a:pt x="350" y="58"/>
                  </a:moveTo>
                  <a:cubicBezTo>
                    <a:pt x="351" y="59"/>
                    <a:pt x="348" y="62"/>
                    <a:pt x="348" y="62"/>
                  </a:cubicBezTo>
                  <a:cubicBezTo>
                    <a:pt x="347" y="61"/>
                    <a:pt x="348" y="58"/>
                    <a:pt x="350" y="58"/>
                  </a:cubicBezTo>
                  <a:close/>
                  <a:moveTo>
                    <a:pt x="338" y="247"/>
                  </a:moveTo>
                  <a:cubicBezTo>
                    <a:pt x="338" y="249"/>
                    <a:pt x="335" y="245"/>
                    <a:pt x="336" y="245"/>
                  </a:cubicBezTo>
                  <a:cubicBezTo>
                    <a:pt x="337" y="244"/>
                    <a:pt x="338" y="247"/>
                    <a:pt x="338" y="247"/>
                  </a:cubicBezTo>
                  <a:close/>
                  <a:moveTo>
                    <a:pt x="344" y="153"/>
                  </a:moveTo>
                  <a:cubicBezTo>
                    <a:pt x="346" y="155"/>
                    <a:pt x="340" y="153"/>
                    <a:pt x="342" y="152"/>
                  </a:cubicBezTo>
                  <a:cubicBezTo>
                    <a:pt x="342" y="152"/>
                    <a:pt x="344" y="153"/>
                    <a:pt x="344" y="153"/>
                  </a:cubicBezTo>
                  <a:close/>
                  <a:moveTo>
                    <a:pt x="332" y="343"/>
                  </a:moveTo>
                  <a:cubicBezTo>
                    <a:pt x="335" y="348"/>
                    <a:pt x="328" y="342"/>
                    <a:pt x="331" y="342"/>
                  </a:cubicBezTo>
                  <a:cubicBezTo>
                    <a:pt x="332" y="342"/>
                    <a:pt x="332" y="343"/>
                    <a:pt x="332" y="343"/>
                  </a:cubicBezTo>
                  <a:close/>
                  <a:moveTo>
                    <a:pt x="337" y="277"/>
                  </a:moveTo>
                  <a:cubicBezTo>
                    <a:pt x="337" y="278"/>
                    <a:pt x="337" y="280"/>
                    <a:pt x="335" y="280"/>
                  </a:cubicBezTo>
                  <a:cubicBezTo>
                    <a:pt x="333" y="281"/>
                    <a:pt x="333" y="277"/>
                    <a:pt x="331" y="278"/>
                  </a:cubicBezTo>
                  <a:cubicBezTo>
                    <a:pt x="328" y="278"/>
                    <a:pt x="336" y="274"/>
                    <a:pt x="337" y="277"/>
                  </a:cubicBezTo>
                  <a:close/>
                  <a:moveTo>
                    <a:pt x="344" y="167"/>
                  </a:moveTo>
                  <a:cubicBezTo>
                    <a:pt x="346" y="169"/>
                    <a:pt x="341" y="166"/>
                    <a:pt x="341" y="166"/>
                  </a:cubicBezTo>
                  <a:cubicBezTo>
                    <a:pt x="341" y="165"/>
                    <a:pt x="343" y="164"/>
                    <a:pt x="344" y="167"/>
                  </a:cubicBezTo>
                  <a:close/>
                  <a:moveTo>
                    <a:pt x="335" y="316"/>
                  </a:moveTo>
                  <a:cubicBezTo>
                    <a:pt x="336" y="317"/>
                    <a:pt x="334" y="319"/>
                    <a:pt x="333" y="319"/>
                  </a:cubicBezTo>
                  <a:cubicBezTo>
                    <a:pt x="332" y="318"/>
                    <a:pt x="333" y="314"/>
                    <a:pt x="335" y="316"/>
                  </a:cubicBezTo>
                  <a:close/>
                  <a:moveTo>
                    <a:pt x="347" y="131"/>
                  </a:moveTo>
                  <a:cubicBezTo>
                    <a:pt x="347" y="132"/>
                    <a:pt x="345" y="134"/>
                    <a:pt x="344" y="134"/>
                  </a:cubicBezTo>
                  <a:cubicBezTo>
                    <a:pt x="340" y="135"/>
                    <a:pt x="338" y="129"/>
                    <a:pt x="341" y="127"/>
                  </a:cubicBezTo>
                  <a:cubicBezTo>
                    <a:pt x="340" y="127"/>
                    <a:pt x="345" y="127"/>
                    <a:pt x="345" y="127"/>
                  </a:cubicBezTo>
                  <a:cubicBezTo>
                    <a:pt x="345" y="127"/>
                    <a:pt x="347" y="130"/>
                    <a:pt x="347" y="131"/>
                  </a:cubicBezTo>
                  <a:close/>
                  <a:moveTo>
                    <a:pt x="341" y="232"/>
                  </a:moveTo>
                  <a:cubicBezTo>
                    <a:pt x="341" y="234"/>
                    <a:pt x="340" y="233"/>
                    <a:pt x="337" y="234"/>
                  </a:cubicBezTo>
                  <a:cubicBezTo>
                    <a:pt x="335" y="235"/>
                    <a:pt x="335" y="236"/>
                    <a:pt x="335" y="236"/>
                  </a:cubicBezTo>
                  <a:cubicBezTo>
                    <a:pt x="331" y="237"/>
                    <a:pt x="327" y="231"/>
                    <a:pt x="330" y="229"/>
                  </a:cubicBezTo>
                  <a:cubicBezTo>
                    <a:pt x="330" y="229"/>
                    <a:pt x="332" y="232"/>
                    <a:pt x="333" y="230"/>
                  </a:cubicBezTo>
                  <a:cubicBezTo>
                    <a:pt x="335" y="227"/>
                    <a:pt x="332" y="229"/>
                    <a:pt x="334" y="230"/>
                  </a:cubicBezTo>
                  <a:cubicBezTo>
                    <a:pt x="336" y="230"/>
                    <a:pt x="340" y="230"/>
                    <a:pt x="341" y="232"/>
                  </a:cubicBezTo>
                  <a:close/>
                  <a:moveTo>
                    <a:pt x="351" y="72"/>
                  </a:moveTo>
                  <a:cubicBezTo>
                    <a:pt x="352" y="75"/>
                    <a:pt x="350" y="73"/>
                    <a:pt x="348" y="72"/>
                  </a:cubicBezTo>
                  <a:cubicBezTo>
                    <a:pt x="345" y="72"/>
                    <a:pt x="339" y="76"/>
                    <a:pt x="338" y="73"/>
                  </a:cubicBezTo>
                  <a:cubicBezTo>
                    <a:pt x="336" y="70"/>
                    <a:pt x="344" y="72"/>
                    <a:pt x="345" y="71"/>
                  </a:cubicBezTo>
                  <a:cubicBezTo>
                    <a:pt x="346" y="71"/>
                    <a:pt x="344" y="66"/>
                    <a:pt x="348" y="68"/>
                  </a:cubicBezTo>
                  <a:cubicBezTo>
                    <a:pt x="348" y="68"/>
                    <a:pt x="349" y="71"/>
                    <a:pt x="348" y="70"/>
                  </a:cubicBezTo>
                  <a:cubicBezTo>
                    <a:pt x="349" y="71"/>
                    <a:pt x="351" y="71"/>
                    <a:pt x="351" y="72"/>
                  </a:cubicBezTo>
                  <a:close/>
                  <a:moveTo>
                    <a:pt x="353" y="45"/>
                  </a:moveTo>
                  <a:cubicBezTo>
                    <a:pt x="355" y="47"/>
                    <a:pt x="351" y="46"/>
                    <a:pt x="351" y="45"/>
                  </a:cubicBezTo>
                  <a:cubicBezTo>
                    <a:pt x="352" y="44"/>
                    <a:pt x="353" y="44"/>
                    <a:pt x="353" y="45"/>
                  </a:cubicBezTo>
                  <a:close/>
                  <a:moveTo>
                    <a:pt x="335" y="349"/>
                  </a:moveTo>
                  <a:cubicBezTo>
                    <a:pt x="335" y="349"/>
                    <a:pt x="336" y="352"/>
                    <a:pt x="335" y="353"/>
                  </a:cubicBezTo>
                  <a:cubicBezTo>
                    <a:pt x="331" y="356"/>
                    <a:pt x="332" y="344"/>
                    <a:pt x="335" y="349"/>
                  </a:cubicBezTo>
                  <a:close/>
                  <a:moveTo>
                    <a:pt x="354" y="36"/>
                  </a:moveTo>
                  <a:cubicBezTo>
                    <a:pt x="355" y="37"/>
                    <a:pt x="346" y="36"/>
                    <a:pt x="349" y="34"/>
                  </a:cubicBezTo>
                  <a:cubicBezTo>
                    <a:pt x="350" y="34"/>
                    <a:pt x="351" y="36"/>
                    <a:pt x="351" y="36"/>
                  </a:cubicBezTo>
                  <a:cubicBezTo>
                    <a:pt x="352" y="36"/>
                    <a:pt x="354" y="35"/>
                    <a:pt x="354" y="36"/>
                  </a:cubicBezTo>
                  <a:close/>
                  <a:moveTo>
                    <a:pt x="346" y="194"/>
                  </a:moveTo>
                  <a:cubicBezTo>
                    <a:pt x="347" y="196"/>
                    <a:pt x="344" y="194"/>
                    <a:pt x="344" y="194"/>
                  </a:cubicBezTo>
                  <a:cubicBezTo>
                    <a:pt x="344" y="192"/>
                    <a:pt x="345" y="194"/>
                    <a:pt x="346" y="194"/>
                  </a:cubicBezTo>
                  <a:close/>
                  <a:moveTo>
                    <a:pt x="348" y="156"/>
                  </a:moveTo>
                  <a:cubicBezTo>
                    <a:pt x="348" y="156"/>
                    <a:pt x="348" y="159"/>
                    <a:pt x="347" y="160"/>
                  </a:cubicBezTo>
                  <a:cubicBezTo>
                    <a:pt x="345" y="161"/>
                    <a:pt x="347" y="155"/>
                    <a:pt x="348" y="156"/>
                  </a:cubicBezTo>
                  <a:close/>
                  <a:moveTo>
                    <a:pt x="350" y="119"/>
                  </a:moveTo>
                  <a:cubicBezTo>
                    <a:pt x="351" y="119"/>
                    <a:pt x="351" y="121"/>
                    <a:pt x="351" y="121"/>
                  </a:cubicBezTo>
                  <a:cubicBezTo>
                    <a:pt x="350" y="122"/>
                    <a:pt x="349" y="117"/>
                    <a:pt x="350" y="119"/>
                  </a:cubicBezTo>
                  <a:close/>
                  <a:moveTo>
                    <a:pt x="334" y="392"/>
                  </a:moveTo>
                  <a:cubicBezTo>
                    <a:pt x="336" y="394"/>
                    <a:pt x="330" y="394"/>
                    <a:pt x="330" y="394"/>
                  </a:cubicBezTo>
                  <a:cubicBezTo>
                    <a:pt x="329" y="392"/>
                    <a:pt x="332" y="390"/>
                    <a:pt x="334" y="392"/>
                  </a:cubicBezTo>
                  <a:close/>
                  <a:moveTo>
                    <a:pt x="342" y="267"/>
                  </a:moveTo>
                  <a:cubicBezTo>
                    <a:pt x="342" y="268"/>
                    <a:pt x="339" y="269"/>
                    <a:pt x="339" y="271"/>
                  </a:cubicBezTo>
                  <a:cubicBezTo>
                    <a:pt x="338" y="273"/>
                    <a:pt x="341" y="274"/>
                    <a:pt x="339" y="276"/>
                  </a:cubicBezTo>
                  <a:cubicBezTo>
                    <a:pt x="337" y="277"/>
                    <a:pt x="338" y="274"/>
                    <a:pt x="336" y="273"/>
                  </a:cubicBezTo>
                  <a:cubicBezTo>
                    <a:pt x="334" y="273"/>
                    <a:pt x="336" y="275"/>
                    <a:pt x="334" y="274"/>
                  </a:cubicBezTo>
                  <a:cubicBezTo>
                    <a:pt x="333" y="273"/>
                    <a:pt x="333" y="270"/>
                    <a:pt x="333" y="270"/>
                  </a:cubicBezTo>
                  <a:cubicBezTo>
                    <a:pt x="334" y="269"/>
                    <a:pt x="337" y="272"/>
                    <a:pt x="337" y="272"/>
                  </a:cubicBezTo>
                  <a:cubicBezTo>
                    <a:pt x="342" y="272"/>
                    <a:pt x="332" y="266"/>
                    <a:pt x="338" y="266"/>
                  </a:cubicBezTo>
                  <a:cubicBezTo>
                    <a:pt x="340" y="266"/>
                    <a:pt x="342" y="267"/>
                    <a:pt x="342" y="267"/>
                  </a:cubicBezTo>
                  <a:close/>
                  <a:moveTo>
                    <a:pt x="353" y="99"/>
                  </a:moveTo>
                  <a:cubicBezTo>
                    <a:pt x="353" y="100"/>
                    <a:pt x="350" y="101"/>
                    <a:pt x="349" y="100"/>
                  </a:cubicBezTo>
                  <a:cubicBezTo>
                    <a:pt x="349" y="99"/>
                    <a:pt x="352" y="97"/>
                    <a:pt x="353" y="99"/>
                  </a:cubicBezTo>
                  <a:close/>
                  <a:moveTo>
                    <a:pt x="335" y="383"/>
                  </a:moveTo>
                  <a:cubicBezTo>
                    <a:pt x="337" y="385"/>
                    <a:pt x="332" y="385"/>
                    <a:pt x="333" y="383"/>
                  </a:cubicBezTo>
                  <a:cubicBezTo>
                    <a:pt x="334" y="382"/>
                    <a:pt x="335" y="383"/>
                    <a:pt x="335" y="383"/>
                  </a:cubicBezTo>
                  <a:close/>
                  <a:moveTo>
                    <a:pt x="347" y="199"/>
                  </a:moveTo>
                  <a:cubicBezTo>
                    <a:pt x="347" y="199"/>
                    <a:pt x="347" y="200"/>
                    <a:pt x="346" y="200"/>
                  </a:cubicBezTo>
                  <a:cubicBezTo>
                    <a:pt x="345" y="200"/>
                    <a:pt x="345" y="198"/>
                    <a:pt x="347" y="199"/>
                  </a:cubicBezTo>
                  <a:close/>
                  <a:moveTo>
                    <a:pt x="355" y="61"/>
                  </a:moveTo>
                  <a:cubicBezTo>
                    <a:pt x="355" y="61"/>
                    <a:pt x="356" y="61"/>
                    <a:pt x="356" y="61"/>
                  </a:cubicBezTo>
                  <a:cubicBezTo>
                    <a:pt x="356" y="60"/>
                    <a:pt x="354" y="68"/>
                    <a:pt x="352" y="67"/>
                  </a:cubicBezTo>
                  <a:cubicBezTo>
                    <a:pt x="353" y="67"/>
                    <a:pt x="350" y="64"/>
                    <a:pt x="350" y="64"/>
                  </a:cubicBezTo>
                  <a:cubicBezTo>
                    <a:pt x="350" y="64"/>
                    <a:pt x="354" y="60"/>
                    <a:pt x="355" y="61"/>
                  </a:cubicBezTo>
                  <a:close/>
                  <a:moveTo>
                    <a:pt x="343" y="261"/>
                  </a:moveTo>
                  <a:cubicBezTo>
                    <a:pt x="345" y="265"/>
                    <a:pt x="337" y="261"/>
                    <a:pt x="336" y="260"/>
                  </a:cubicBezTo>
                  <a:cubicBezTo>
                    <a:pt x="335" y="259"/>
                    <a:pt x="336" y="258"/>
                    <a:pt x="336" y="258"/>
                  </a:cubicBezTo>
                  <a:cubicBezTo>
                    <a:pt x="336" y="257"/>
                    <a:pt x="331" y="252"/>
                    <a:pt x="335" y="252"/>
                  </a:cubicBezTo>
                  <a:cubicBezTo>
                    <a:pt x="337" y="253"/>
                    <a:pt x="339" y="256"/>
                    <a:pt x="338" y="257"/>
                  </a:cubicBezTo>
                  <a:cubicBezTo>
                    <a:pt x="336" y="261"/>
                    <a:pt x="341" y="258"/>
                    <a:pt x="343" y="261"/>
                  </a:cubicBezTo>
                  <a:close/>
                  <a:moveTo>
                    <a:pt x="339" y="332"/>
                  </a:moveTo>
                  <a:cubicBezTo>
                    <a:pt x="339" y="332"/>
                    <a:pt x="339" y="332"/>
                    <a:pt x="339" y="332"/>
                  </a:cubicBezTo>
                  <a:cubicBezTo>
                    <a:pt x="336" y="336"/>
                    <a:pt x="338" y="332"/>
                    <a:pt x="335" y="331"/>
                  </a:cubicBezTo>
                  <a:cubicBezTo>
                    <a:pt x="333" y="331"/>
                    <a:pt x="330" y="333"/>
                    <a:pt x="329" y="332"/>
                  </a:cubicBezTo>
                  <a:cubicBezTo>
                    <a:pt x="328" y="331"/>
                    <a:pt x="331" y="327"/>
                    <a:pt x="331" y="327"/>
                  </a:cubicBezTo>
                  <a:cubicBezTo>
                    <a:pt x="332" y="326"/>
                    <a:pt x="333" y="328"/>
                    <a:pt x="334" y="328"/>
                  </a:cubicBezTo>
                  <a:cubicBezTo>
                    <a:pt x="335" y="328"/>
                    <a:pt x="336" y="327"/>
                    <a:pt x="336" y="327"/>
                  </a:cubicBezTo>
                  <a:cubicBezTo>
                    <a:pt x="332" y="329"/>
                    <a:pt x="339" y="325"/>
                    <a:pt x="339" y="326"/>
                  </a:cubicBezTo>
                  <a:cubicBezTo>
                    <a:pt x="339" y="326"/>
                    <a:pt x="339" y="331"/>
                    <a:pt x="339" y="332"/>
                  </a:cubicBezTo>
                  <a:close/>
                  <a:moveTo>
                    <a:pt x="347" y="207"/>
                  </a:moveTo>
                  <a:cubicBezTo>
                    <a:pt x="347" y="207"/>
                    <a:pt x="347" y="209"/>
                    <a:pt x="345" y="209"/>
                  </a:cubicBezTo>
                  <a:cubicBezTo>
                    <a:pt x="344" y="209"/>
                    <a:pt x="343" y="208"/>
                    <a:pt x="342" y="208"/>
                  </a:cubicBezTo>
                  <a:cubicBezTo>
                    <a:pt x="339" y="207"/>
                    <a:pt x="339" y="209"/>
                    <a:pt x="338" y="208"/>
                  </a:cubicBezTo>
                  <a:cubicBezTo>
                    <a:pt x="337" y="208"/>
                    <a:pt x="337" y="204"/>
                    <a:pt x="337" y="204"/>
                  </a:cubicBezTo>
                  <a:cubicBezTo>
                    <a:pt x="337" y="203"/>
                    <a:pt x="339" y="205"/>
                    <a:pt x="340" y="205"/>
                  </a:cubicBezTo>
                  <a:cubicBezTo>
                    <a:pt x="343" y="205"/>
                    <a:pt x="343" y="204"/>
                    <a:pt x="344" y="205"/>
                  </a:cubicBezTo>
                  <a:cubicBezTo>
                    <a:pt x="345" y="205"/>
                    <a:pt x="347" y="208"/>
                    <a:pt x="347" y="207"/>
                  </a:cubicBezTo>
                  <a:close/>
                  <a:moveTo>
                    <a:pt x="340" y="344"/>
                  </a:moveTo>
                  <a:cubicBezTo>
                    <a:pt x="339" y="344"/>
                    <a:pt x="340" y="347"/>
                    <a:pt x="339" y="347"/>
                  </a:cubicBezTo>
                  <a:cubicBezTo>
                    <a:pt x="337" y="349"/>
                    <a:pt x="336" y="346"/>
                    <a:pt x="336" y="346"/>
                  </a:cubicBezTo>
                  <a:cubicBezTo>
                    <a:pt x="336" y="346"/>
                    <a:pt x="338" y="343"/>
                    <a:pt x="340" y="344"/>
                  </a:cubicBezTo>
                  <a:close/>
                  <a:moveTo>
                    <a:pt x="346" y="244"/>
                  </a:moveTo>
                  <a:cubicBezTo>
                    <a:pt x="347" y="248"/>
                    <a:pt x="341" y="243"/>
                    <a:pt x="343" y="242"/>
                  </a:cubicBezTo>
                  <a:cubicBezTo>
                    <a:pt x="345" y="241"/>
                    <a:pt x="346" y="244"/>
                    <a:pt x="346" y="244"/>
                  </a:cubicBezTo>
                  <a:close/>
                  <a:moveTo>
                    <a:pt x="356" y="83"/>
                  </a:moveTo>
                  <a:cubicBezTo>
                    <a:pt x="356" y="85"/>
                    <a:pt x="354" y="88"/>
                    <a:pt x="350" y="86"/>
                  </a:cubicBezTo>
                  <a:cubicBezTo>
                    <a:pt x="348" y="86"/>
                    <a:pt x="349" y="85"/>
                    <a:pt x="348" y="84"/>
                  </a:cubicBezTo>
                  <a:cubicBezTo>
                    <a:pt x="344" y="83"/>
                    <a:pt x="340" y="85"/>
                    <a:pt x="337" y="85"/>
                  </a:cubicBezTo>
                  <a:cubicBezTo>
                    <a:pt x="336" y="85"/>
                    <a:pt x="334" y="82"/>
                    <a:pt x="333" y="84"/>
                  </a:cubicBezTo>
                  <a:cubicBezTo>
                    <a:pt x="331" y="86"/>
                    <a:pt x="337" y="89"/>
                    <a:pt x="338" y="90"/>
                  </a:cubicBezTo>
                  <a:cubicBezTo>
                    <a:pt x="338" y="90"/>
                    <a:pt x="339" y="95"/>
                    <a:pt x="339" y="95"/>
                  </a:cubicBezTo>
                  <a:cubicBezTo>
                    <a:pt x="338" y="97"/>
                    <a:pt x="336" y="92"/>
                    <a:pt x="334" y="93"/>
                  </a:cubicBezTo>
                  <a:cubicBezTo>
                    <a:pt x="333" y="94"/>
                    <a:pt x="332" y="101"/>
                    <a:pt x="332" y="95"/>
                  </a:cubicBezTo>
                  <a:cubicBezTo>
                    <a:pt x="332" y="96"/>
                    <a:pt x="333" y="94"/>
                    <a:pt x="332" y="94"/>
                  </a:cubicBezTo>
                  <a:cubicBezTo>
                    <a:pt x="331" y="93"/>
                    <a:pt x="328" y="95"/>
                    <a:pt x="327" y="94"/>
                  </a:cubicBezTo>
                  <a:cubicBezTo>
                    <a:pt x="326" y="92"/>
                    <a:pt x="331" y="92"/>
                    <a:pt x="331" y="87"/>
                  </a:cubicBezTo>
                  <a:cubicBezTo>
                    <a:pt x="331" y="85"/>
                    <a:pt x="329" y="83"/>
                    <a:pt x="332" y="81"/>
                  </a:cubicBezTo>
                  <a:cubicBezTo>
                    <a:pt x="333" y="81"/>
                    <a:pt x="338" y="81"/>
                    <a:pt x="339" y="80"/>
                  </a:cubicBezTo>
                  <a:cubicBezTo>
                    <a:pt x="341" y="79"/>
                    <a:pt x="338" y="79"/>
                    <a:pt x="342" y="80"/>
                  </a:cubicBezTo>
                  <a:cubicBezTo>
                    <a:pt x="343" y="81"/>
                    <a:pt x="345" y="80"/>
                    <a:pt x="345" y="80"/>
                  </a:cubicBezTo>
                  <a:cubicBezTo>
                    <a:pt x="345" y="80"/>
                    <a:pt x="348" y="85"/>
                    <a:pt x="349" y="82"/>
                  </a:cubicBezTo>
                  <a:cubicBezTo>
                    <a:pt x="350" y="80"/>
                    <a:pt x="347" y="79"/>
                    <a:pt x="348" y="78"/>
                  </a:cubicBezTo>
                  <a:cubicBezTo>
                    <a:pt x="348" y="77"/>
                    <a:pt x="356" y="81"/>
                    <a:pt x="356" y="83"/>
                  </a:cubicBezTo>
                  <a:close/>
                  <a:moveTo>
                    <a:pt x="358" y="50"/>
                  </a:moveTo>
                  <a:cubicBezTo>
                    <a:pt x="359" y="51"/>
                    <a:pt x="358" y="54"/>
                    <a:pt x="358" y="54"/>
                  </a:cubicBezTo>
                  <a:cubicBezTo>
                    <a:pt x="359" y="54"/>
                    <a:pt x="350" y="48"/>
                    <a:pt x="356" y="49"/>
                  </a:cubicBezTo>
                  <a:cubicBezTo>
                    <a:pt x="356" y="50"/>
                    <a:pt x="358" y="50"/>
                    <a:pt x="358" y="50"/>
                  </a:cubicBezTo>
                  <a:close/>
                  <a:moveTo>
                    <a:pt x="352" y="154"/>
                  </a:moveTo>
                  <a:cubicBezTo>
                    <a:pt x="354" y="155"/>
                    <a:pt x="351" y="155"/>
                    <a:pt x="350" y="154"/>
                  </a:cubicBezTo>
                  <a:cubicBezTo>
                    <a:pt x="350" y="154"/>
                    <a:pt x="352" y="153"/>
                    <a:pt x="352" y="154"/>
                  </a:cubicBezTo>
                  <a:close/>
                  <a:moveTo>
                    <a:pt x="337" y="406"/>
                  </a:moveTo>
                  <a:cubicBezTo>
                    <a:pt x="338" y="408"/>
                    <a:pt x="333" y="405"/>
                    <a:pt x="334" y="404"/>
                  </a:cubicBezTo>
                  <a:cubicBezTo>
                    <a:pt x="334" y="404"/>
                    <a:pt x="337" y="406"/>
                    <a:pt x="337" y="406"/>
                  </a:cubicBezTo>
                  <a:close/>
                  <a:moveTo>
                    <a:pt x="347" y="254"/>
                  </a:moveTo>
                  <a:cubicBezTo>
                    <a:pt x="348" y="256"/>
                    <a:pt x="336" y="256"/>
                    <a:pt x="341" y="255"/>
                  </a:cubicBezTo>
                  <a:cubicBezTo>
                    <a:pt x="343" y="255"/>
                    <a:pt x="346" y="252"/>
                    <a:pt x="347" y="254"/>
                  </a:cubicBezTo>
                  <a:close/>
                  <a:moveTo>
                    <a:pt x="346" y="270"/>
                  </a:moveTo>
                  <a:cubicBezTo>
                    <a:pt x="347" y="271"/>
                    <a:pt x="345" y="272"/>
                    <a:pt x="344" y="272"/>
                  </a:cubicBezTo>
                  <a:cubicBezTo>
                    <a:pt x="343" y="271"/>
                    <a:pt x="345" y="268"/>
                    <a:pt x="346" y="270"/>
                  </a:cubicBezTo>
                  <a:close/>
                  <a:moveTo>
                    <a:pt x="354" y="159"/>
                  </a:moveTo>
                  <a:cubicBezTo>
                    <a:pt x="355" y="162"/>
                    <a:pt x="353" y="158"/>
                    <a:pt x="354" y="157"/>
                  </a:cubicBezTo>
                  <a:cubicBezTo>
                    <a:pt x="354" y="157"/>
                    <a:pt x="354" y="158"/>
                    <a:pt x="354" y="159"/>
                  </a:cubicBezTo>
                  <a:close/>
                  <a:moveTo>
                    <a:pt x="354" y="163"/>
                  </a:moveTo>
                  <a:cubicBezTo>
                    <a:pt x="354" y="163"/>
                    <a:pt x="355" y="165"/>
                    <a:pt x="355" y="165"/>
                  </a:cubicBezTo>
                  <a:cubicBezTo>
                    <a:pt x="353" y="167"/>
                    <a:pt x="353" y="161"/>
                    <a:pt x="354" y="163"/>
                  </a:cubicBezTo>
                  <a:close/>
                  <a:moveTo>
                    <a:pt x="354" y="173"/>
                  </a:moveTo>
                  <a:cubicBezTo>
                    <a:pt x="354" y="172"/>
                    <a:pt x="355" y="174"/>
                    <a:pt x="355" y="175"/>
                  </a:cubicBezTo>
                  <a:cubicBezTo>
                    <a:pt x="355" y="175"/>
                    <a:pt x="352" y="172"/>
                    <a:pt x="353" y="173"/>
                  </a:cubicBezTo>
                  <a:cubicBezTo>
                    <a:pt x="352" y="172"/>
                    <a:pt x="350" y="172"/>
                    <a:pt x="350" y="170"/>
                  </a:cubicBezTo>
                  <a:cubicBezTo>
                    <a:pt x="350" y="173"/>
                    <a:pt x="355" y="168"/>
                    <a:pt x="352" y="167"/>
                  </a:cubicBezTo>
                  <a:cubicBezTo>
                    <a:pt x="353" y="167"/>
                    <a:pt x="353" y="171"/>
                    <a:pt x="353" y="173"/>
                  </a:cubicBezTo>
                  <a:cubicBezTo>
                    <a:pt x="353" y="173"/>
                    <a:pt x="354" y="173"/>
                    <a:pt x="354" y="173"/>
                  </a:cubicBezTo>
                  <a:close/>
                  <a:moveTo>
                    <a:pt x="358" y="123"/>
                  </a:moveTo>
                  <a:cubicBezTo>
                    <a:pt x="359" y="130"/>
                    <a:pt x="353" y="121"/>
                    <a:pt x="356" y="120"/>
                  </a:cubicBezTo>
                  <a:cubicBezTo>
                    <a:pt x="358" y="120"/>
                    <a:pt x="357" y="122"/>
                    <a:pt x="358" y="123"/>
                  </a:cubicBezTo>
                  <a:close/>
                  <a:moveTo>
                    <a:pt x="353" y="204"/>
                  </a:moveTo>
                  <a:cubicBezTo>
                    <a:pt x="355" y="207"/>
                    <a:pt x="345" y="203"/>
                    <a:pt x="350" y="202"/>
                  </a:cubicBezTo>
                  <a:cubicBezTo>
                    <a:pt x="351" y="202"/>
                    <a:pt x="353" y="203"/>
                    <a:pt x="353" y="204"/>
                  </a:cubicBezTo>
                  <a:close/>
                  <a:moveTo>
                    <a:pt x="359" y="118"/>
                  </a:moveTo>
                  <a:cubicBezTo>
                    <a:pt x="358" y="117"/>
                    <a:pt x="358" y="119"/>
                    <a:pt x="358" y="119"/>
                  </a:cubicBezTo>
                  <a:cubicBezTo>
                    <a:pt x="354" y="120"/>
                    <a:pt x="358" y="113"/>
                    <a:pt x="359" y="118"/>
                  </a:cubicBezTo>
                  <a:close/>
                  <a:moveTo>
                    <a:pt x="360" y="87"/>
                  </a:moveTo>
                  <a:cubicBezTo>
                    <a:pt x="363" y="90"/>
                    <a:pt x="353" y="92"/>
                    <a:pt x="353" y="92"/>
                  </a:cubicBezTo>
                  <a:cubicBezTo>
                    <a:pt x="352" y="89"/>
                    <a:pt x="354" y="91"/>
                    <a:pt x="357" y="90"/>
                  </a:cubicBezTo>
                  <a:cubicBezTo>
                    <a:pt x="358" y="89"/>
                    <a:pt x="359" y="86"/>
                    <a:pt x="360" y="87"/>
                  </a:cubicBezTo>
                  <a:close/>
                  <a:moveTo>
                    <a:pt x="344" y="362"/>
                  </a:moveTo>
                  <a:cubicBezTo>
                    <a:pt x="343" y="365"/>
                    <a:pt x="344" y="362"/>
                    <a:pt x="343" y="361"/>
                  </a:cubicBezTo>
                  <a:cubicBezTo>
                    <a:pt x="341" y="361"/>
                    <a:pt x="342" y="362"/>
                    <a:pt x="340" y="362"/>
                  </a:cubicBezTo>
                  <a:cubicBezTo>
                    <a:pt x="341" y="362"/>
                    <a:pt x="340" y="361"/>
                    <a:pt x="339" y="361"/>
                  </a:cubicBezTo>
                  <a:cubicBezTo>
                    <a:pt x="335" y="360"/>
                    <a:pt x="334" y="362"/>
                    <a:pt x="336" y="360"/>
                  </a:cubicBezTo>
                  <a:cubicBezTo>
                    <a:pt x="338" y="359"/>
                    <a:pt x="341" y="356"/>
                    <a:pt x="343" y="359"/>
                  </a:cubicBezTo>
                  <a:cubicBezTo>
                    <a:pt x="343" y="360"/>
                    <a:pt x="343" y="360"/>
                    <a:pt x="343" y="361"/>
                  </a:cubicBezTo>
                  <a:cubicBezTo>
                    <a:pt x="343" y="362"/>
                    <a:pt x="344" y="362"/>
                    <a:pt x="344" y="362"/>
                  </a:cubicBezTo>
                  <a:close/>
                  <a:moveTo>
                    <a:pt x="346" y="341"/>
                  </a:moveTo>
                  <a:cubicBezTo>
                    <a:pt x="347" y="342"/>
                    <a:pt x="345" y="340"/>
                    <a:pt x="344" y="343"/>
                  </a:cubicBezTo>
                  <a:cubicBezTo>
                    <a:pt x="344" y="345"/>
                    <a:pt x="345" y="345"/>
                    <a:pt x="344" y="345"/>
                  </a:cubicBezTo>
                  <a:cubicBezTo>
                    <a:pt x="343" y="346"/>
                    <a:pt x="340" y="341"/>
                    <a:pt x="342" y="339"/>
                  </a:cubicBezTo>
                  <a:cubicBezTo>
                    <a:pt x="343" y="339"/>
                    <a:pt x="345" y="340"/>
                    <a:pt x="346" y="341"/>
                  </a:cubicBezTo>
                  <a:close/>
                  <a:moveTo>
                    <a:pt x="363" y="79"/>
                  </a:moveTo>
                  <a:cubicBezTo>
                    <a:pt x="362" y="78"/>
                    <a:pt x="365" y="80"/>
                    <a:pt x="363" y="81"/>
                  </a:cubicBezTo>
                  <a:cubicBezTo>
                    <a:pt x="363" y="81"/>
                    <a:pt x="360" y="79"/>
                    <a:pt x="362" y="80"/>
                  </a:cubicBezTo>
                  <a:cubicBezTo>
                    <a:pt x="362" y="80"/>
                    <a:pt x="357" y="80"/>
                    <a:pt x="357" y="79"/>
                  </a:cubicBezTo>
                  <a:cubicBezTo>
                    <a:pt x="357" y="79"/>
                    <a:pt x="358" y="77"/>
                    <a:pt x="358" y="77"/>
                  </a:cubicBezTo>
                  <a:cubicBezTo>
                    <a:pt x="359" y="77"/>
                    <a:pt x="361" y="79"/>
                    <a:pt x="363" y="78"/>
                  </a:cubicBezTo>
                  <a:cubicBezTo>
                    <a:pt x="363" y="78"/>
                    <a:pt x="363" y="79"/>
                    <a:pt x="363" y="79"/>
                  </a:cubicBezTo>
                  <a:close/>
                  <a:moveTo>
                    <a:pt x="357" y="188"/>
                  </a:moveTo>
                  <a:cubicBezTo>
                    <a:pt x="357" y="188"/>
                    <a:pt x="358" y="192"/>
                    <a:pt x="355" y="192"/>
                  </a:cubicBezTo>
                  <a:cubicBezTo>
                    <a:pt x="353" y="191"/>
                    <a:pt x="358" y="188"/>
                    <a:pt x="355" y="187"/>
                  </a:cubicBezTo>
                  <a:cubicBezTo>
                    <a:pt x="353" y="185"/>
                    <a:pt x="351" y="188"/>
                    <a:pt x="352" y="186"/>
                  </a:cubicBezTo>
                  <a:cubicBezTo>
                    <a:pt x="353" y="184"/>
                    <a:pt x="353" y="184"/>
                    <a:pt x="355" y="186"/>
                  </a:cubicBezTo>
                  <a:cubicBezTo>
                    <a:pt x="355" y="186"/>
                    <a:pt x="356" y="187"/>
                    <a:pt x="357" y="188"/>
                  </a:cubicBezTo>
                  <a:close/>
                  <a:moveTo>
                    <a:pt x="357" y="195"/>
                  </a:moveTo>
                  <a:cubicBezTo>
                    <a:pt x="359" y="198"/>
                    <a:pt x="354" y="193"/>
                    <a:pt x="352" y="194"/>
                  </a:cubicBezTo>
                  <a:cubicBezTo>
                    <a:pt x="353" y="194"/>
                    <a:pt x="350" y="196"/>
                    <a:pt x="351" y="196"/>
                  </a:cubicBezTo>
                  <a:cubicBezTo>
                    <a:pt x="349" y="196"/>
                    <a:pt x="350" y="193"/>
                    <a:pt x="350" y="193"/>
                  </a:cubicBezTo>
                  <a:cubicBezTo>
                    <a:pt x="350" y="193"/>
                    <a:pt x="346" y="191"/>
                    <a:pt x="348" y="190"/>
                  </a:cubicBezTo>
                  <a:cubicBezTo>
                    <a:pt x="349" y="189"/>
                    <a:pt x="352" y="193"/>
                    <a:pt x="355" y="194"/>
                  </a:cubicBezTo>
                  <a:cubicBezTo>
                    <a:pt x="356" y="194"/>
                    <a:pt x="356" y="193"/>
                    <a:pt x="357" y="195"/>
                  </a:cubicBezTo>
                  <a:close/>
                  <a:moveTo>
                    <a:pt x="362" y="182"/>
                  </a:moveTo>
                  <a:cubicBezTo>
                    <a:pt x="363" y="186"/>
                    <a:pt x="361" y="181"/>
                    <a:pt x="359" y="181"/>
                  </a:cubicBezTo>
                  <a:cubicBezTo>
                    <a:pt x="358" y="181"/>
                    <a:pt x="351" y="185"/>
                    <a:pt x="352" y="181"/>
                  </a:cubicBezTo>
                  <a:cubicBezTo>
                    <a:pt x="352" y="180"/>
                    <a:pt x="354" y="183"/>
                    <a:pt x="355" y="182"/>
                  </a:cubicBezTo>
                  <a:cubicBezTo>
                    <a:pt x="357" y="181"/>
                    <a:pt x="354" y="181"/>
                    <a:pt x="355" y="179"/>
                  </a:cubicBezTo>
                  <a:cubicBezTo>
                    <a:pt x="355" y="178"/>
                    <a:pt x="358" y="179"/>
                    <a:pt x="359" y="178"/>
                  </a:cubicBezTo>
                  <a:cubicBezTo>
                    <a:pt x="359" y="178"/>
                    <a:pt x="360" y="167"/>
                    <a:pt x="360" y="174"/>
                  </a:cubicBezTo>
                  <a:cubicBezTo>
                    <a:pt x="360" y="175"/>
                    <a:pt x="359" y="177"/>
                    <a:pt x="359" y="177"/>
                  </a:cubicBezTo>
                  <a:cubicBezTo>
                    <a:pt x="360" y="179"/>
                    <a:pt x="362" y="181"/>
                    <a:pt x="362" y="182"/>
                  </a:cubicBezTo>
                  <a:close/>
                  <a:moveTo>
                    <a:pt x="356" y="292"/>
                  </a:moveTo>
                  <a:cubicBezTo>
                    <a:pt x="356" y="292"/>
                    <a:pt x="356" y="292"/>
                    <a:pt x="356" y="292"/>
                  </a:cubicBezTo>
                  <a:cubicBezTo>
                    <a:pt x="357" y="291"/>
                    <a:pt x="351" y="297"/>
                    <a:pt x="351" y="297"/>
                  </a:cubicBezTo>
                  <a:cubicBezTo>
                    <a:pt x="349" y="296"/>
                    <a:pt x="353" y="293"/>
                    <a:pt x="352" y="292"/>
                  </a:cubicBezTo>
                  <a:cubicBezTo>
                    <a:pt x="352" y="291"/>
                    <a:pt x="348" y="290"/>
                    <a:pt x="346" y="290"/>
                  </a:cubicBezTo>
                  <a:cubicBezTo>
                    <a:pt x="344" y="290"/>
                    <a:pt x="345" y="294"/>
                    <a:pt x="342" y="292"/>
                  </a:cubicBezTo>
                  <a:cubicBezTo>
                    <a:pt x="343" y="293"/>
                    <a:pt x="344" y="286"/>
                    <a:pt x="344" y="290"/>
                  </a:cubicBezTo>
                  <a:cubicBezTo>
                    <a:pt x="344" y="288"/>
                    <a:pt x="341" y="290"/>
                    <a:pt x="341" y="288"/>
                  </a:cubicBezTo>
                  <a:cubicBezTo>
                    <a:pt x="340" y="287"/>
                    <a:pt x="341" y="288"/>
                    <a:pt x="342" y="286"/>
                  </a:cubicBezTo>
                  <a:cubicBezTo>
                    <a:pt x="343" y="285"/>
                    <a:pt x="342" y="284"/>
                    <a:pt x="343" y="284"/>
                  </a:cubicBezTo>
                  <a:cubicBezTo>
                    <a:pt x="345" y="283"/>
                    <a:pt x="345" y="287"/>
                    <a:pt x="346" y="288"/>
                  </a:cubicBezTo>
                  <a:cubicBezTo>
                    <a:pt x="349" y="290"/>
                    <a:pt x="355" y="289"/>
                    <a:pt x="356" y="292"/>
                  </a:cubicBezTo>
                  <a:close/>
                  <a:moveTo>
                    <a:pt x="362" y="227"/>
                  </a:moveTo>
                  <a:cubicBezTo>
                    <a:pt x="362" y="227"/>
                    <a:pt x="363" y="227"/>
                    <a:pt x="363" y="227"/>
                  </a:cubicBezTo>
                  <a:cubicBezTo>
                    <a:pt x="360" y="226"/>
                    <a:pt x="357" y="227"/>
                    <a:pt x="353" y="227"/>
                  </a:cubicBezTo>
                  <a:cubicBezTo>
                    <a:pt x="351" y="227"/>
                    <a:pt x="341" y="230"/>
                    <a:pt x="346" y="228"/>
                  </a:cubicBezTo>
                  <a:cubicBezTo>
                    <a:pt x="347" y="227"/>
                    <a:pt x="346" y="225"/>
                    <a:pt x="347" y="225"/>
                  </a:cubicBezTo>
                  <a:cubicBezTo>
                    <a:pt x="350" y="223"/>
                    <a:pt x="353" y="227"/>
                    <a:pt x="353" y="222"/>
                  </a:cubicBezTo>
                  <a:cubicBezTo>
                    <a:pt x="353" y="217"/>
                    <a:pt x="356" y="225"/>
                    <a:pt x="359" y="225"/>
                  </a:cubicBezTo>
                  <a:cubicBezTo>
                    <a:pt x="361" y="225"/>
                    <a:pt x="364" y="224"/>
                    <a:pt x="362" y="227"/>
                  </a:cubicBezTo>
                  <a:close/>
                  <a:moveTo>
                    <a:pt x="358" y="323"/>
                  </a:moveTo>
                  <a:cubicBezTo>
                    <a:pt x="360" y="325"/>
                    <a:pt x="357" y="325"/>
                    <a:pt x="356" y="325"/>
                  </a:cubicBezTo>
                  <a:cubicBezTo>
                    <a:pt x="354" y="325"/>
                    <a:pt x="349" y="326"/>
                    <a:pt x="348" y="327"/>
                  </a:cubicBezTo>
                  <a:cubicBezTo>
                    <a:pt x="346" y="327"/>
                    <a:pt x="345" y="330"/>
                    <a:pt x="343" y="329"/>
                  </a:cubicBezTo>
                  <a:cubicBezTo>
                    <a:pt x="340" y="327"/>
                    <a:pt x="349" y="325"/>
                    <a:pt x="350" y="323"/>
                  </a:cubicBezTo>
                  <a:cubicBezTo>
                    <a:pt x="350" y="323"/>
                    <a:pt x="348" y="321"/>
                    <a:pt x="349" y="321"/>
                  </a:cubicBezTo>
                  <a:cubicBezTo>
                    <a:pt x="349" y="321"/>
                    <a:pt x="351" y="323"/>
                    <a:pt x="351" y="323"/>
                  </a:cubicBezTo>
                  <a:cubicBezTo>
                    <a:pt x="351" y="323"/>
                    <a:pt x="356" y="324"/>
                    <a:pt x="356" y="323"/>
                  </a:cubicBezTo>
                  <a:cubicBezTo>
                    <a:pt x="357" y="323"/>
                    <a:pt x="357" y="323"/>
                    <a:pt x="358" y="323"/>
                  </a:cubicBezTo>
                  <a:close/>
                  <a:moveTo>
                    <a:pt x="359" y="305"/>
                  </a:moveTo>
                  <a:cubicBezTo>
                    <a:pt x="360" y="307"/>
                    <a:pt x="357" y="306"/>
                    <a:pt x="353" y="306"/>
                  </a:cubicBezTo>
                  <a:cubicBezTo>
                    <a:pt x="350" y="307"/>
                    <a:pt x="350" y="307"/>
                    <a:pt x="347" y="306"/>
                  </a:cubicBezTo>
                  <a:cubicBezTo>
                    <a:pt x="346" y="306"/>
                    <a:pt x="342" y="306"/>
                    <a:pt x="342" y="306"/>
                  </a:cubicBezTo>
                  <a:cubicBezTo>
                    <a:pt x="340" y="307"/>
                    <a:pt x="341" y="314"/>
                    <a:pt x="336" y="312"/>
                  </a:cubicBezTo>
                  <a:cubicBezTo>
                    <a:pt x="337" y="312"/>
                    <a:pt x="334" y="307"/>
                    <a:pt x="334" y="307"/>
                  </a:cubicBezTo>
                  <a:cubicBezTo>
                    <a:pt x="334" y="307"/>
                    <a:pt x="334" y="303"/>
                    <a:pt x="335" y="303"/>
                  </a:cubicBezTo>
                  <a:cubicBezTo>
                    <a:pt x="339" y="301"/>
                    <a:pt x="344" y="306"/>
                    <a:pt x="346" y="303"/>
                  </a:cubicBezTo>
                  <a:cubicBezTo>
                    <a:pt x="347" y="301"/>
                    <a:pt x="343" y="300"/>
                    <a:pt x="345" y="299"/>
                  </a:cubicBezTo>
                  <a:cubicBezTo>
                    <a:pt x="345" y="299"/>
                    <a:pt x="350" y="300"/>
                    <a:pt x="350" y="300"/>
                  </a:cubicBezTo>
                  <a:cubicBezTo>
                    <a:pt x="351" y="301"/>
                    <a:pt x="350" y="303"/>
                    <a:pt x="352" y="304"/>
                  </a:cubicBezTo>
                  <a:cubicBezTo>
                    <a:pt x="353" y="305"/>
                    <a:pt x="358" y="301"/>
                    <a:pt x="359" y="305"/>
                  </a:cubicBezTo>
                  <a:close/>
                  <a:moveTo>
                    <a:pt x="336" y="307"/>
                  </a:moveTo>
                  <a:cubicBezTo>
                    <a:pt x="334" y="309"/>
                    <a:pt x="339" y="309"/>
                    <a:pt x="338" y="307"/>
                  </a:cubicBezTo>
                  <a:cubicBezTo>
                    <a:pt x="338" y="306"/>
                    <a:pt x="336" y="305"/>
                    <a:pt x="336" y="307"/>
                  </a:cubicBezTo>
                  <a:close/>
                  <a:moveTo>
                    <a:pt x="467" y="377"/>
                  </a:moveTo>
                  <a:cubicBezTo>
                    <a:pt x="468" y="378"/>
                    <a:pt x="463" y="380"/>
                    <a:pt x="462" y="381"/>
                  </a:cubicBezTo>
                  <a:cubicBezTo>
                    <a:pt x="461" y="382"/>
                    <a:pt x="460" y="383"/>
                    <a:pt x="459" y="383"/>
                  </a:cubicBezTo>
                  <a:cubicBezTo>
                    <a:pt x="457" y="383"/>
                    <a:pt x="456" y="379"/>
                    <a:pt x="454" y="382"/>
                  </a:cubicBezTo>
                  <a:cubicBezTo>
                    <a:pt x="454" y="382"/>
                    <a:pt x="454" y="384"/>
                    <a:pt x="452" y="384"/>
                  </a:cubicBezTo>
                  <a:cubicBezTo>
                    <a:pt x="451" y="383"/>
                    <a:pt x="448" y="381"/>
                    <a:pt x="447" y="383"/>
                  </a:cubicBezTo>
                  <a:cubicBezTo>
                    <a:pt x="446" y="385"/>
                    <a:pt x="449" y="387"/>
                    <a:pt x="447" y="387"/>
                  </a:cubicBezTo>
                  <a:cubicBezTo>
                    <a:pt x="445" y="388"/>
                    <a:pt x="443" y="386"/>
                    <a:pt x="443" y="385"/>
                  </a:cubicBezTo>
                  <a:cubicBezTo>
                    <a:pt x="443" y="383"/>
                    <a:pt x="443" y="385"/>
                    <a:pt x="445" y="384"/>
                  </a:cubicBezTo>
                  <a:cubicBezTo>
                    <a:pt x="447" y="383"/>
                    <a:pt x="447" y="380"/>
                    <a:pt x="448" y="380"/>
                  </a:cubicBezTo>
                  <a:cubicBezTo>
                    <a:pt x="449" y="378"/>
                    <a:pt x="450" y="380"/>
                    <a:pt x="452" y="380"/>
                  </a:cubicBezTo>
                  <a:cubicBezTo>
                    <a:pt x="455" y="380"/>
                    <a:pt x="458" y="377"/>
                    <a:pt x="461" y="376"/>
                  </a:cubicBezTo>
                  <a:cubicBezTo>
                    <a:pt x="461" y="376"/>
                    <a:pt x="466" y="376"/>
                    <a:pt x="467" y="377"/>
                  </a:cubicBezTo>
                  <a:close/>
                  <a:moveTo>
                    <a:pt x="357" y="257"/>
                  </a:moveTo>
                  <a:cubicBezTo>
                    <a:pt x="359" y="263"/>
                    <a:pt x="351" y="260"/>
                    <a:pt x="351" y="257"/>
                  </a:cubicBezTo>
                  <a:cubicBezTo>
                    <a:pt x="351" y="256"/>
                    <a:pt x="352" y="254"/>
                    <a:pt x="352" y="254"/>
                  </a:cubicBezTo>
                  <a:cubicBezTo>
                    <a:pt x="353" y="254"/>
                    <a:pt x="357" y="256"/>
                    <a:pt x="357" y="257"/>
                  </a:cubicBezTo>
                  <a:close/>
                  <a:moveTo>
                    <a:pt x="348" y="387"/>
                  </a:moveTo>
                  <a:cubicBezTo>
                    <a:pt x="349" y="388"/>
                    <a:pt x="345" y="387"/>
                    <a:pt x="345" y="387"/>
                  </a:cubicBezTo>
                  <a:cubicBezTo>
                    <a:pt x="345" y="386"/>
                    <a:pt x="347" y="385"/>
                    <a:pt x="348" y="387"/>
                  </a:cubicBezTo>
                  <a:close/>
                  <a:moveTo>
                    <a:pt x="356" y="250"/>
                  </a:moveTo>
                  <a:cubicBezTo>
                    <a:pt x="357" y="249"/>
                    <a:pt x="358" y="249"/>
                    <a:pt x="359" y="251"/>
                  </a:cubicBezTo>
                  <a:cubicBezTo>
                    <a:pt x="360" y="252"/>
                    <a:pt x="355" y="250"/>
                    <a:pt x="356" y="250"/>
                  </a:cubicBezTo>
                  <a:close/>
                  <a:moveTo>
                    <a:pt x="362" y="264"/>
                  </a:moveTo>
                  <a:cubicBezTo>
                    <a:pt x="364" y="267"/>
                    <a:pt x="360" y="263"/>
                    <a:pt x="360" y="263"/>
                  </a:cubicBezTo>
                  <a:cubicBezTo>
                    <a:pt x="360" y="261"/>
                    <a:pt x="362" y="264"/>
                    <a:pt x="362" y="264"/>
                  </a:cubicBezTo>
                  <a:close/>
                  <a:moveTo>
                    <a:pt x="378" y="177"/>
                  </a:moveTo>
                  <a:cubicBezTo>
                    <a:pt x="377" y="177"/>
                    <a:pt x="379" y="177"/>
                    <a:pt x="379" y="177"/>
                  </a:cubicBezTo>
                  <a:cubicBezTo>
                    <a:pt x="379" y="179"/>
                    <a:pt x="372" y="178"/>
                    <a:pt x="373" y="176"/>
                  </a:cubicBezTo>
                  <a:cubicBezTo>
                    <a:pt x="374" y="175"/>
                    <a:pt x="377" y="176"/>
                    <a:pt x="378" y="177"/>
                  </a:cubicBezTo>
                  <a:close/>
                  <a:moveTo>
                    <a:pt x="375" y="190"/>
                  </a:moveTo>
                  <a:cubicBezTo>
                    <a:pt x="376" y="189"/>
                    <a:pt x="383" y="190"/>
                    <a:pt x="382" y="194"/>
                  </a:cubicBezTo>
                  <a:cubicBezTo>
                    <a:pt x="382" y="194"/>
                    <a:pt x="379" y="194"/>
                    <a:pt x="379" y="194"/>
                  </a:cubicBezTo>
                  <a:cubicBezTo>
                    <a:pt x="377" y="197"/>
                    <a:pt x="382" y="197"/>
                    <a:pt x="383" y="196"/>
                  </a:cubicBezTo>
                  <a:cubicBezTo>
                    <a:pt x="384" y="195"/>
                    <a:pt x="383" y="192"/>
                    <a:pt x="384" y="192"/>
                  </a:cubicBezTo>
                  <a:cubicBezTo>
                    <a:pt x="386" y="191"/>
                    <a:pt x="384" y="193"/>
                    <a:pt x="385" y="194"/>
                  </a:cubicBezTo>
                  <a:cubicBezTo>
                    <a:pt x="386" y="196"/>
                    <a:pt x="391" y="196"/>
                    <a:pt x="389" y="199"/>
                  </a:cubicBezTo>
                  <a:cubicBezTo>
                    <a:pt x="389" y="198"/>
                    <a:pt x="386" y="196"/>
                    <a:pt x="387" y="196"/>
                  </a:cubicBezTo>
                  <a:cubicBezTo>
                    <a:pt x="385" y="196"/>
                    <a:pt x="383" y="202"/>
                    <a:pt x="379" y="199"/>
                  </a:cubicBezTo>
                  <a:cubicBezTo>
                    <a:pt x="378" y="199"/>
                    <a:pt x="379" y="197"/>
                    <a:pt x="378" y="196"/>
                  </a:cubicBezTo>
                  <a:cubicBezTo>
                    <a:pt x="377" y="194"/>
                    <a:pt x="375" y="194"/>
                    <a:pt x="376" y="190"/>
                  </a:cubicBezTo>
                  <a:cubicBezTo>
                    <a:pt x="376" y="190"/>
                    <a:pt x="372" y="190"/>
                    <a:pt x="375" y="190"/>
                  </a:cubicBezTo>
                  <a:close/>
                  <a:moveTo>
                    <a:pt x="390" y="228"/>
                  </a:moveTo>
                  <a:cubicBezTo>
                    <a:pt x="390" y="228"/>
                    <a:pt x="389" y="228"/>
                    <a:pt x="388" y="229"/>
                  </a:cubicBezTo>
                  <a:cubicBezTo>
                    <a:pt x="388" y="229"/>
                    <a:pt x="387" y="231"/>
                    <a:pt x="387" y="231"/>
                  </a:cubicBezTo>
                  <a:cubicBezTo>
                    <a:pt x="384" y="229"/>
                    <a:pt x="388" y="223"/>
                    <a:pt x="390" y="228"/>
                  </a:cubicBezTo>
                  <a:close/>
                  <a:moveTo>
                    <a:pt x="399" y="162"/>
                  </a:moveTo>
                  <a:cubicBezTo>
                    <a:pt x="401" y="163"/>
                    <a:pt x="395" y="163"/>
                    <a:pt x="394" y="163"/>
                  </a:cubicBezTo>
                  <a:cubicBezTo>
                    <a:pt x="393" y="163"/>
                    <a:pt x="392" y="170"/>
                    <a:pt x="390" y="169"/>
                  </a:cubicBezTo>
                  <a:cubicBezTo>
                    <a:pt x="388" y="167"/>
                    <a:pt x="391" y="165"/>
                    <a:pt x="391" y="165"/>
                  </a:cubicBezTo>
                  <a:cubicBezTo>
                    <a:pt x="392" y="163"/>
                    <a:pt x="391" y="165"/>
                    <a:pt x="391" y="164"/>
                  </a:cubicBezTo>
                  <a:cubicBezTo>
                    <a:pt x="391" y="163"/>
                    <a:pt x="390" y="160"/>
                    <a:pt x="390" y="160"/>
                  </a:cubicBezTo>
                  <a:cubicBezTo>
                    <a:pt x="390" y="160"/>
                    <a:pt x="392" y="163"/>
                    <a:pt x="392" y="162"/>
                  </a:cubicBezTo>
                  <a:cubicBezTo>
                    <a:pt x="394" y="164"/>
                    <a:pt x="397" y="161"/>
                    <a:pt x="399" y="162"/>
                  </a:cubicBezTo>
                  <a:close/>
                  <a:moveTo>
                    <a:pt x="400" y="124"/>
                  </a:moveTo>
                  <a:cubicBezTo>
                    <a:pt x="402" y="123"/>
                    <a:pt x="400" y="120"/>
                    <a:pt x="402" y="123"/>
                  </a:cubicBezTo>
                  <a:cubicBezTo>
                    <a:pt x="403" y="123"/>
                    <a:pt x="398" y="127"/>
                    <a:pt x="398" y="126"/>
                  </a:cubicBezTo>
                  <a:cubicBezTo>
                    <a:pt x="398" y="124"/>
                    <a:pt x="399" y="125"/>
                    <a:pt x="400" y="124"/>
                  </a:cubicBezTo>
                  <a:close/>
                  <a:moveTo>
                    <a:pt x="397" y="265"/>
                  </a:moveTo>
                  <a:cubicBezTo>
                    <a:pt x="398" y="265"/>
                    <a:pt x="397" y="268"/>
                    <a:pt x="397" y="268"/>
                  </a:cubicBezTo>
                  <a:cubicBezTo>
                    <a:pt x="397" y="268"/>
                    <a:pt x="396" y="266"/>
                    <a:pt x="397" y="265"/>
                  </a:cubicBezTo>
                  <a:close/>
                  <a:moveTo>
                    <a:pt x="382" y="353"/>
                  </a:moveTo>
                  <a:cubicBezTo>
                    <a:pt x="383" y="354"/>
                    <a:pt x="385" y="354"/>
                    <a:pt x="386" y="354"/>
                  </a:cubicBezTo>
                  <a:cubicBezTo>
                    <a:pt x="387" y="355"/>
                    <a:pt x="387" y="356"/>
                    <a:pt x="389" y="356"/>
                  </a:cubicBezTo>
                  <a:cubicBezTo>
                    <a:pt x="390" y="356"/>
                    <a:pt x="390" y="354"/>
                    <a:pt x="391" y="352"/>
                  </a:cubicBezTo>
                  <a:cubicBezTo>
                    <a:pt x="392" y="350"/>
                    <a:pt x="394" y="350"/>
                    <a:pt x="393" y="347"/>
                  </a:cubicBezTo>
                  <a:cubicBezTo>
                    <a:pt x="393" y="346"/>
                    <a:pt x="392" y="347"/>
                    <a:pt x="391" y="346"/>
                  </a:cubicBezTo>
                  <a:cubicBezTo>
                    <a:pt x="391" y="346"/>
                    <a:pt x="392" y="343"/>
                    <a:pt x="391" y="343"/>
                  </a:cubicBezTo>
                  <a:cubicBezTo>
                    <a:pt x="389" y="343"/>
                    <a:pt x="389" y="346"/>
                    <a:pt x="388" y="347"/>
                  </a:cubicBezTo>
                  <a:cubicBezTo>
                    <a:pt x="386" y="348"/>
                    <a:pt x="387" y="346"/>
                    <a:pt x="386" y="346"/>
                  </a:cubicBezTo>
                  <a:cubicBezTo>
                    <a:pt x="384" y="346"/>
                    <a:pt x="385" y="348"/>
                    <a:pt x="383" y="348"/>
                  </a:cubicBezTo>
                  <a:cubicBezTo>
                    <a:pt x="382" y="348"/>
                    <a:pt x="379" y="343"/>
                    <a:pt x="380" y="342"/>
                  </a:cubicBezTo>
                  <a:cubicBezTo>
                    <a:pt x="380" y="342"/>
                    <a:pt x="384" y="344"/>
                    <a:pt x="386" y="343"/>
                  </a:cubicBezTo>
                  <a:cubicBezTo>
                    <a:pt x="386" y="343"/>
                    <a:pt x="387" y="338"/>
                    <a:pt x="386" y="338"/>
                  </a:cubicBezTo>
                  <a:cubicBezTo>
                    <a:pt x="386" y="336"/>
                    <a:pt x="379" y="334"/>
                    <a:pt x="380" y="331"/>
                  </a:cubicBezTo>
                  <a:cubicBezTo>
                    <a:pt x="379" y="333"/>
                    <a:pt x="385" y="331"/>
                    <a:pt x="383" y="330"/>
                  </a:cubicBezTo>
                  <a:cubicBezTo>
                    <a:pt x="384" y="331"/>
                    <a:pt x="385" y="333"/>
                    <a:pt x="385" y="334"/>
                  </a:cubicBezTo>
                  <a:cubicBezTo>
                    <a:pt x="386" y="334"/>
                    <a:pt x="387" y="335"/>
                    <a:pt x="387" y="335"/>
                  </a:cubicBezTo>
                  <a:cubicBezTo>
                    <a:pt x="388" y="335"/>
                    <a:pt x="387" y="336"/>
                    <a:pt x="387" y="336"/>
                  </a:cubicBezTo>
                  <a:cubicBezTo>
                    <a:pt x="388" y="337"/>
                    <a:pt x="392" y="341"/>
                    <a:pt x="393" y="341"/>
                  </a:cubicBezTo>
                  <a:cubicBezTo>
                    <a:pt x="395" y="341"/>
                    <a:pt x="399" y="337"/>
                    <a:pt x="400" y="339"/>
                  </a:cubicBezTo>
                  <a:cubicBezTo>
                    <a:pt x="401" y="340"/>
                    <a:pt x="396" y="344"/>
                    <a:pt x="399" y="345"/>
                  </a:cubicBezTo>
                  <a:cubicBezTo>
                    <a:pt x="403" y="346"/>
                    <a:pt x="405" y="340"/>
                    <a:pt x="409" y="341"/>
                  </a:cubicBezTo>
                  <a:cubicBezTo>
                    <a:pt x="410" y="341"/>
                    <a:pt x="410" y="343"/>
                    <a:pt x="411" y="343"/>
                  </a:cubicBezTo>
                  <a:cubicBezTo>
                    <a:pt x="411" y="344"/>
                    <a:pt x="413" y="344"/>
                    <a:pt x="413" y="344"/>
                  </a:cubicBezTo>
                  <a:cubicBezTo>
                    <a:pt x="413" y="345"/>
                    <a:pt x="410" y="351"/>
                    <a:pt x="408" y="351"/>
                  </a:cubicBezTo>
                  <a:cubicBezTo>
                    <a:pt x="408" y="351"/>
                    <a:pt x="405" y="350"/>
                    <a:pt x="405" y="350"/>
                  </a:cubicBezTo>
                  <a:cubicBezTo>
                    <a:pt x="404" y="349"/>
                    <a:pt x="405" y="346"/>
                    <a:pt x="404" y="346"/>
                  </a:cubicBezTo>
                  <a:cubicBezTo>
                    <a:pt x="402" y="345"/>
                    <a:pt x="401" y="346"/>
                    <a:pt x="401" y="347"/>
                  </a:cubicBezTo>
                  <a:cubicBezTo>
                    <a:pt x="400" y="349"/>
                    <a:pt x="402" y="348"/>
                    <a:pt x="403" y="351"/>
                  </a:cubicBezTo>
                  <a:cubicBezTo>
                    <a:pt x="404" y="353"/>
                    <a:pt x="403" y="354"/>
                    <a:pt x="403" y="354"/>
                  </a:cubicBezTo>
                  <a:cubicBezTo>
                    <a:pt x="404" y="357"/>
                    <a:pt x="406" y="357"/>
                    <a:pt x="403" y="359"/>
                  </a:cubicBezTo>
                  <a:cubicBezTo>
                    <a:pt x="403" y="359"/>
                    <a:pt x="401" y="360"/>
                    <a:pt x="401" y="360"/>
                  </a:cubicBezTo>
                  <a:cubicBezTo>
                    <a:pt x="399" y="360"/>
                    <a:pt x="397" y="358"/>
                    <a:pt x="394" y="359"/>
                  </a:cubicBezTo>
                  <a:cubicBezTo>
                    <a:pt x="392" y="359"/>
                    <a:pt x="390" y="363"/>
                    <a:pt x="388" y="362"/>
                  </a:cubicBezTo>
                  <a:cubicBezTo>
                    <a:pt x="387" y="362"/>
                    <a:pt x="385" y="361"/>
                    <a:pt x="385" y="359"/>
                  </a:cubicBezTo>
                  <a:cubicBezTo>
                    <a:pt x="385" y="359"/>
                    <a:pt x="386" y="358"/>
                    <a:pt x="385" y="357"/>
                  </a:cubicBezTo>
                  <a:cubicBezTo>
                    <a:pt x="384" y="356"/>
                    <a:pt x="384" y="357"/>
                    <a:pt x="383" y="356"/>
                  </a:cubicBezTo>
                  <a:cubicBezTo>
                    <a:pt x="382" y="355"/>
                    <a:pt x="383" y="354"/>
                    <a:pt x="382" y="353"/>
                  </a:cubicBezTo>
                  <a:cubicBezTo>
                    <a:pt x="381" y="353"/>
                    <a:pt x="380" y="354"/>
                    <a:pt x="379" y="354"/>
                  </a:cubicBezTo>
                  <a:cubicBezTo>
                    <a:pt x="379" y="354"/>
                    <a:pt x="379" y="351"/>
                    <a:pt x="376" y="351"/>
                  </a:cubicBezTo>
                  <a:cubicBezTo>
                    <a:pt x="373" y="351"/>
                    <a:pt x="378" y="350"/>
                    <a:pt x="379" y="350"/>
                  </a:cubicBezTo>
                  <a:cubicBezTo>
                    <a:pt x="381" y="350"/>
                    <a:pt x="381" y="353"/>
                    <a:pt x="382" y="353"/>
                  </a:cubicBezTo>
                  <a:close/>
                  <a:moveTo>
                    <a:pt x="398" y="349"/>
                  </a:moveTo>
                  <a:cubicBezTo>
                    <a:pt x="395" y="351"/>
                    <a:pt x="400" y="361"/>
                    <a:pt x="401" y="354"/>
                  </a:cubicBezTo>
                  <a:cubicBezTo>
                    <a:pt x="401" y="352"/>
                    <a:pt x="400" y="348"/>
                    <a:pt x="398" y="349"/>
                  </a:cubicBezTo>
                  <a:close/>
                  <a:moveTo>
                    <a:pt x="389" y="356"/>
                  </a:moveTo>
                  <a:cubicBezTo>
                    <a:pt x="385" y="358"/>
                    <a:pt x="392" y="361"/>
                    <a:pt x="390" y="357"/>
                  </a:cubicBezTo>
                  <a:cubicBezTo>
                    <a:pt x="390" y="357"/>
                    <a:pt x="390" y="356"/>
                    <a:pt x="389" y="356"/>
                  </a:cubicBezTo>
                  <a:close/>
                  <a:moveTo>
                    <a:pt x="425" y="199"/>
                  </a:moveTo>
                  <a:cubicBezTo>
                    <a:pt x="427" y="197"/>
                    <a:pt x="424" y="196"/>
                    <a:pt x="425" y="194"/>
                  </a:cubicBezTo>
                  <a:cubicBezTo>
                    <a:pt x="427" y="192"/>
                    <a:pt x="426" y="198"/>
                    <a:pt x="427" y="196"/>
                  </a:cubicBezTo>
                  <a:cubicBezTo>
                    <a:pt x="427" y="196"/>
                    <a:pt x="424" y="202"/>
                    <a:pt x="424" y="202"/>
                  </a:cubicBezTo>
                  <a:cubicBezTo>
                    <a:pt x="424" y="202"/>
                    <a:pt x="421" y="199"/>
                    <a:pt x="422" y="198"/>
                  </a:cubicBezTo>
                  <a:cubicBezTo>
                    <a:pt x="422" y="197"/>
                    <a:pt x="424" y="200"/>
                    <a:pt x="425" y="199"/>
                  </a:cubicBezTo>
                  <a:close/>
                  <a:moveTo>
                    <a:pt x="438" y="175"/>
                  </a:moveTo>
                  <a:cubicBezTo>
                    <a:pt x="439" y="180"/>
                    <a:pt x="436" y="170"/>
                    <a:pt x="438" y="175"/>
                  </a:cubicBezTo>
                  <a:cubicBezTo>
                    <a:pt x="438" y="175"/>
                    <a:pt x="438" y="175"/>
                    <a:pt x="438" y="175"/>
                  </a:cubicBezTo>
                  <a:close/>
                  <a:moveTo>
                    <a:pt x="431" y="371"/>
                  </a:moveTo>
                  <a:cubicBezTo>
                    <a:pt x="433" y="373"/>
                    <a:pt x="432" y="374"/>
                    <a:pt x="431" y="374"/>
                  </a:cubicBezTo>
                  <a:cubicBezTo>
                    <a:pt x="430" y="373"/>
                    <a:pt x="431" y="371"/>
                    <a:pt x="431" y="371"/>
                  </a:cubicBezTo>
                  <a:close/>
                  <a:moveTo>
                    <a:pt x="427" y="385"/>
                  </a:moveTo>
                  <a:cubicBezTo>
                    <a:pt x="429" y="385"/>
                    <a:pt x="433" y="383"/>
                    <a:pt x="433" y="386"/>
                  </a:cubicBezTo>
                  <a:cubicBezTo>
                    <a:pt x="434" y="390"/>
                    <a:pt x="436" y="389"/>
                    <a:pt x="432" y="388"/>
                  </a:cubicBezTo>
                  <a:cubicBezTo>
                    <a:pt x="431" y="387"/>
                    <a:pt x="427" y="388"/>
                    <a:pt x="427" y="387"/>
                  </a:cubicBezTo>
                  <a:cubicBezTo>
                    <a:pt x="426" y="386"/>
                    <a:pt x="427" y="385"/>
                    <a:pt x="426" y="384"/>
                  </a:cubicBezTo>
                  <a:cubicBezTo>
                    <a:pt x="425" y="383"/>
                    <a:pt x="425" y="385"/>
                    <a:pt x="423" y="385"/>
                  </a:cubicBezTo>
                  <a:cubicBezTo>
                    <a:pt x="423" y="385"/>
                    <a:pt x="423" y="382"/>
                    <a:pt x="422" y="382"/>
                  </a:cubicBezTo>
                  <a:cubicBezTo>
                    <a:pt x="421" y="382"/>
                    <a:pt x="420" y="382"/>
                    <a:pt x="419" y="382"/>
                  </a:cubicBezTo>
                  <a:cubicBezTo>
                    <a:pt x="420" y="382"/>
                    <a:pt x="418" y="378"/>
                    <a:pt x="418" y="378"/>
                  </a:cubicBezTo>
                  <a:cubicBezTo>
                    <a:pt x="418" y="379"/>
                    <a:pt x="420" y="377"/>
                    <a:pt x="422" y="378"/>
                  </a:cubicBezTo>
                  <a:cubicBezTo>
                    <a:pt x="422" y="378"/>
                    <a:pt x="423" y="382"/>
                    <a:pt x="423" y="382"/>
                  </a:cubicBezTo>
                  <a:cubicBezTo>
                    <a:pt x="423" y="383"/>
                    <a:pt x="425" y="382"/>
                    <a:pt x="425" y="382"/>
                  </a:cubicBezTo>
                  <a:cubicBezTo>
                    <a:pt x="427" y="382"/>
                    <a:pt x="425" y="384"/>
                    <a:pt x="427" y="385"/>
                  </a:cubicBezTo>
                  <a:close/>
                  <a:moveTo>
                    <a:pt x="468" y="163"/>
                  </a:moveTo>
                  <a:cubicBezTo>
                    <a:pt x="469" y="162"/>
                    <a:pt x="470" y="161"/>
                    <a:pt x="470" y="160"/>
                  </a:cubicBezTo>
                  <a:cubicBezTo>
                    <a:pt x="471" y="159"/>
                    <a:pt x="469" y="158"/>
                    <a:pt x="470" y="157"/>
                  </a:cubicBezTo>
                  <a:cubicBezTo>
                    <a:pt x="471" y="157"/>
                    <a:pt x="471" y="160"/>
                    <a:pt x="470" y="159"/>
                  </a:cubicBezTo>
                  <a:cubicBezTo>
                    <a:pt x="471" y="159"/>
                    <a:pt x="477" y="160"/>
                    <a:pt x="475" y="163"/>
                  </a:cubicBezTo>
                  <a:cubicBezTo>
                    <a:pt x="474" y="165"/>
                    <a:pt x="473" y="164"/>
                    <a:pt x="473" y="165"/>
                  </a:cubicBezTo>
                  <a:cubicBezTo>
                    <a:pt x="472" y="166"/>
                    <a:pt x="475" y="166"/>
                    <a:pt x="474" y="166"/>
                  </a:cubicBezTo>
                  <a:cubicBezTo>
                    <a:pt x="471" y="168"/>
                    <a:pt x="468" y="163"/>
                    <a:pt x="468" y="162"/>
                  </a:cubicBezTo>
                  <a:cubicBezTo>
                    <a:pt x="467" y="162"/>
                    <a:pt x="469" y="162"/>
                    <a:pt x="468" y="163"/>
                  </a:cubicBezTo>
                  <a:close/>
                  <a:moveTo>
                    <a:pt x="471" y="45"/>
                  </a:moveTo>
                  <a:cubicBezTo>
                    <a:pt x="474" y="44"/>
                    <a:pt x="475" y="50"/>
                    <a:pt x="476" y="46"/>
                  </a:cubicBezTo>
                  <a:cubicBezTo>
                    <a:pt x="477" y="45"/>
                    <a:pt x="474" y="45"/>
                    <a:pt x="474" y="44"/>
                  </a:cubicBezTo>
                  <a:cubicBezTo>
                    <a:pt x="474" y="42"/>
                    <a:pt x="478" y="39"/>
                    <a:pt x="481" y="42"/>
                  </a:cubicBezTo>
                  <a:cubicBezTo>
                    <a:pt x="481" y="42"/>
                    <a:pt x="481" y="43"/>
                    <a:pt x="481" y="44"/>
                  </a:cubicBezTo>
                  <a:cubicBezTo>
                    <a:pt x="483" y="44"/>
                    <a:pt x="486" y="43"/>
                    <a:pt x="487" y="44"/>
                  </a:cubicBezTo>
                  <a:cubicBezTo>
                    <a:pt x="487" y="44"/>
                    <a:pt x="489" y="48"/>
                    <a:pt x="489" y="47"/>
                  </a:cubicBezTo>
                  <a:cubicBezTo>
                    <a:pt x="489" y="48"/>
                    <a:pt x="487" y="48"/>
                    <a:pt x="487" y="51"/>
                  </a:cubicBezTo>
                  <a:cubicBezTo>
                    <a:pt x="489" y="55"/>
                    <a:pt x="483" y="48"/>
                    <a:pt x="483" y="48"/>
                  </a:cubicBezTo>
                  <a:cubicBezTo>
                    <a:pt x="482" y="48"/>
                    <a:pt x="479" y="49"/>
                    <a:pt x="480" y="52"/>
                  </a:cubicBezTo>
                  <a:cubicBezTo>
                    <a:pt x="480" y="55"/>
                    <a:pt x="479" y="52"/>
                    <a:pt x="476" y="51"/>
                  </a:cubicBezTo>
                  <a:cubicBezTo>
                    <a:pt x="474" y="51"/>
                    <a:pt x="472" y="51"/>
                    <a:pt x="472" y="47"/>
                  </a:cubicBezTo>
                  <a:cubicBezTo>
                    <a:pt x="472" y="46"/>
                    <a:pt x="471" y="45"/>
                    <a:pt x="471" y="45"/>
                  </a:cubicBezTo>
                  <a:close/>
                  <a:moveTo>
                    <a:pt x="488" y="182"/>
                  </a:moveTo>
                  <a:cubicBezTo>
                    <a:pt x="487" y="184"/>
                    <a:pt x="489" y="185"/>
                    <a:pt x="488" y="187"/>
                  </a:cubicBezTo>
                  <a:cubicBezTo>
                    <a:pt x="488" y="187"/>
                    <a:pt x="486" y="187"/>
                    <a:pt x="486" y="186"/>
                  </a:cubicBezTo>
                  <a:cubicBezTo>
                    <a:pt x="486" y="186"/>
                    <a:pt x="487" y="185"/>
                    <a:pt x="487" y="184"/>
                  </a:cubicBezTo>
                  <a:cubicBezTo>
                    <a:pt x="485" y="183"/>
                    <a:pt x="481" y="184"/>
                    <a:pt x="482" y="180"/>
                  </a:cubicBezTo>
                  <a:cubicBezTo>
                    <a:pt x="481" y="181"/>
                    <a:pt x="489" y="179"/>
                    <a:pt x="485" y="177"/>
                  </a:cubicBezTo>
                  <a:cubicBezTo>
                    <a:pt x="483" y="176"/>
                    <a:pt x="480" y="178"/>
                    <a:pt x="480" y="179"/>
                  </a:cubicBezTo>
                  <a:cubicBezTo>
                    <a:pt x="479" y="180"/>
                    <a:pt x="481" y="181"/>
                    <a:pt x="480" y="182"/>
                  </a:cubicBezTo>
                  <a:cubicBezTo>
                    <a:pt x="480" y="183"/>
                    <a:pt x="479" y="182"/>
                    <a:pt x="479" y="183"/>
                  </a:cubicBezTo>
                  <a:cubicBezTo>
                    <a:pt x="478" y="185"/>
                    <a:pt x="480" y="187"/>
                    <a:pt x="482" y="187"/>
                  </a:cubicBezTo>
                  <a:cubicBezTo>
                    <a:pt x="484" y="186"/>
                    <a:pt x="486" y="193"/>
                    <a:pt x="484" y="194"/>
                  </a:cubicBezTo>
                  <a:cubicBezTo>
                    <a:pt x="482" y="195"/>
                    <a:pt x="481" y="190"/>
                    <a:pt x="481" y="190"/>
                  </a:cubicBezTo>
                  <a:cubicBezTo>
                    <a:pt x="479" y="189"/>
                    <a:pt x="478" y="190"/>
                    <a:pt x="477" y="190"/>
                  </a:cubicBezTo>
                  <a:cubicBezTo>
                    <a:pt x="476" y="188"/>
                    <a:pt x="478" y="186"/>
                    <a:pt x="476" y="185"/>
                  </a:cubicBezTo>
                  <a:cubicBezTo>
                    <a:pt x="473" y="185"/>
                    <a:pt x="474" y="190"/>
                    <a:pt x="472" y="191"/>
                  </a:cubicBezTo>
                  <a:cubicBezTo>
                    <a:pt x="470" y="191"/>
                    <a:pt x="466" y="186"/>
                    <a:pt x="467" y="184"/>
                  </a:cubicBezTo>
                  <a:cubicBezTo>
                    <a:pt x="468" y="182"/>
                    <a:pt x="469" y="185"/>
                    <a:pt x="470" y="185"/>
                  </a:cubicBezTo>
                  <a:cubicBezTo>
                    <a:pt x="472" y="184"/>
                    <a:pt x="469" y="182"/>
                    <a:pt x="471" y="180"/>
                  </a:cubicBezTo>
                  <a:cubicBezTo>
                    <a:pt x="472" y="179"/>
                    <a:pt x="477" y="183"/>
                    <a:pt x="478" y="181"/>
                  </a:cubicBezTo>
                  <a:cubicBezTo>
                    <a:pt x="479" y="180"/>
                    <a:pt x="477" y="178"/>
                    <a:pt x="478" y="177"/>
                  </a:cubicBezTo>
                  <a:cubicBezTo>
                    <a:pt x="479" y="176"/>
                    <a:pt x="480" y="177"/>
                    <a:pt x="481" y="177"/>
                  </a:cubicBezTo>
                  <a:cubicBezTo>
                    <a:pt x="482" y="177"/>
                    <a:pt x="483" y="173"/>
                    <a:pt x="483" y="175"/>
                  </a:cubicBezTo>
                  <a:cubicBezTo>
                    <a:pt x="483" y="175"/>
                    <a:pt x="483" y="172"/>
                    <a:pt x="483" y="172"/>
                  </a:cubicBezTo>
                  <a:cubicBezTo>
                    <a:pt x="484" y="171"/>
                    <a:pt x="484" y="176"/>
                    <a:pt x="485" y="176"/>
                  </a:cubicBezTo>
                  <a:cubicBezTo>
                    <a:pt x="487" y="177"/>
                    <a:pt x="488" y="171"/>
                    <a:pt x="488" y="174"/>
                  </a:cubicBezTo>
                  <a:cubicBezTo>
                    <a:pt x="487" y="180"/>
                    <a:pt x="493" y="173"/>
                    <a:pt x="495" y="177"/>
                  </a:cubicBezTo>
                  <a:cubicBezTo>
                    <a:pt x="496" y="182"/>
                    <a:pt x="489" y="181"/>
                    <a:pt x="488" y="182"/>
                  </a:cubicBezTo>
                  <a:close/>
                  <a:moveTo>
                    <a:pt x="489" y="179"/>
                  </a:moveTo>
                  <a:cubicBezTo>
                    <a:pt x="488" y="178"/>
                    <a:pt x="486" y="184"/>
                    <a:pt x="488" y="182"/>
                  </a:cubicBezTo>
                  <a:cubicBezTo>
                    <a:pt x="488" y="182"/>
                    <a:pt x="491" y="179"/>
                    <a:pt x="489" y="179"/>
                  </a:cubicBezTo>
                  <a:close/>
                  <a:moveTo>
                    <a:pt x="391" y="107"/>
                  </a:moveTo>
                  <a:cubicBezTo>
                    <a:pt x="395" y="107"/>
                    <a:pt x="391" y="112"/>
                    <a:pt x="394" y="113"/>
                  </a:cubicBezTo>
                  <a:cubicBezTo>
                    <a:pt x="397" y="113"/>
                    <a:pt x="394" y="107"/>
                    <a:pt x="394" y="107"/>
                  </a:cubicBezTo>
                  <a:cubicBezTo>
                    <a:pt x="395" y="105"/>
                    <a:pt x="397" y="104"/>
                    <a:pt x="397" y="104"/>
                  </a:cubicBezTo>
                  <a:cubicBezTo>
                    <a:pt x="397" y="103"/>
                    <a:pt x="394" y="98"/>
                    <a:pt x="398" y="100"/>
                  </a:cubicBezTo>
                  <a:cubicBezTo>
                    <a:pt x="399" y="100"/>
                    <a:pt x="401" y="101"/>
                    <a:pt x="402" y="100"/>
                  </a:cubicBezTo>
                  <a:cubicBezTo>
                    <a:pt x="402" y="99"/>
                    <a:pt x="402" y="98"/>
                    <a:pt x="402" y="98"/>
                  </a:cubicBezTo>
                  <a:cubicBezTo>
                    <a:pt x="402" y="98"/>
                    <a:pt x="406" y="100"/>
                    <a:pt x="407" y="100"/>
                  </a:cubicBezTo>
                  <a:cubicBezTo>
                    <a:pt x="408" y="101"/>
                    <a:pt x="409" y="103"/>
                    <a:pt x="410" y="103"/>
                  </a:cubicBezTo>
                  <a:cubicBezTo>
                    <a:pt x="411" y="103"/>
                    <a:pt x="411" y="100"/>
                    <a:pt x="414" y="101"/>
                  </a:cubicBezTo>
                  <a:cubicBezTo>
                    <a:pt x="414" y="102"/>
                    <a:pt x="412" y="103"/>
                    <a:pt x="412" y="104"/>
                  </a:cubicBezTo>
                  <a:cubicBezTo>
                    <a:pt x="412" y="107"/>
                    <a:pt x="415" y="102"/>
                    <a:pt x="415" y="102"/>
                  </a:cubicBezTo>
                  <a:cubicBezTo>
                    <a:pt x="416" y="101"/>
                    <a:pt x="418" y="102"/>
                    <a:pt x="420" y="102"/>
                  </a:cubicBezTo>
                  <a:cubicBezTo>
                    <a:pt x="421" y="101"/>
                    <a:pt x="423" y="99"/>
                    <a:pt x="424" y="99"/>
                  </a:cubicBezTo>
                  <a:cubicBezTo>
                    <a:pt x="426" y="99"/>
                    <a:pt x="426" y="102"/>
                    <a:pt x="430" y="102"/>
                  </a:cubicBezTo>
                  <a:cubicBezTo>
                    <a:pt x="437" y="102"/>
                    <a:pt x="428" y="94"/>
                    <a:pt x="434" y="94"/>
                  </a:cubicBezTo>
                  <a:cubicBezTo>
                    <a:pt x="435" y="94"/>
                    <a:pt x="435" y="95"/>
                    <a:pt x="436" y="95"/>
                  </a:cubicBezTo>
                  <a:cubicBezTo>
                    <a:pt x="436" y="95"/>
                    <a:pt x="441" y="93"/>
                    <a:pt x="439" y="91"/>
                  </a:cubicBezTo>
                  <a:cubicBezTo>
                    <a:pt x="439" y="91"/>
                    <a:pt x="436" y="93"/>
                    <a:pt x="436" y="93"/>
                  </a:cubicBezTo>
                  <a:cubicBezTo>
                    <a:pt x="437" y="93"/>
                    <a:pt x="426" y="81"/>
                    <a:pt x="425" y="89"/>
                  </a:cubicBezTo>
                  <a:cubicBezTo>
                    <a:pt x="425" y="91"/>
                    <a:pt x="431" y="96"/>
                    <a:pt x="427" y="98"/>
                  </a:cubicBezTo>
                  <a:cubicBezTo>
                    <a:pt x="426" y="98"/>
                    <a:pt x="425" y="97"/>
                    <a:pt x="425" y="97"/>
                  </a:cubicBezTo>
                  <a:cubicBezTo>
                    <a:pt x="423" y="97"/>
                    <a:pt x="425" y="99"/>
                    <a:pt x="423" y="99"/>
                  </a:cubicBezTo>
                  <a:cubicBezTo>
                    <a:pt x="422" y="98"/>
                    <a:pt x="423" y="96"/>
                    <a:pt x="422" y="95"/>
                  </a:cubicBezTo>
                  <a:cubicBezTo>
                    <a:pt x="421" y="94"/>
                    <a:pt x="417" y="91"/>
                    <a:pt x="416" y="91"/>
                  </a:cubicBezTo>
                  <a:cubicBezTo>
                    <a:pt x="414" y="91"/>
                    <a:pt x="417" y="91"/>
                    <a:pt x="415" y="93"/>
                  </a:cubicBezTo>
                  <a:cubicBezTo>
                    <a:pt x="414" y="94"/>
                    <a:pt x="413" y="93"/>
                    <a:pt x="413" y="95"/>
                  </a:cubicBezTo>
                  <a:cubicBezTo>
                    <a:pt x="414" y="98"/>
                    <a:pt x="410" y="95"/>
                    <a:pt x="410" y="93"/>
                  </a:cubicBezTo>
                  <a:cubicBezTo>
                    <a:pt x="410" y="90"/>
                    <a:pt x="411" y="92"/>
                    <a:pt x="412" y="90"/>
                  </a:cubicBezTo>
                  <a:cubicBezTo>
                    <a:pt x="413" y="86"/>
                    <a:pt x="410" y="89"/>
                    <a:pt x="408" y="87"/>
                  </a:cubicBezTo>
                  <a:cubicBezTo>
                    <a:pt x="408" y="86"/>
                    <a:pt x="407" y="83"/>
                    <a:pt x="408" y="82"/>
                  </a:cubicBezTo>
                  <a:cubicBezTo>
                    <a:pt x="408" y="81"/>
                    <a:pt x="409" y="80"/>
                    <a:pt x="409" y="79"/>
                  </a:cubicBezTo>
                  <a:cubicBezTo>
                    <a:pt x="409" y="78"/>
                    <a:pt x="406" y="79"/>
                    <a:pt x="407" y="76"/>
                  </a:cubicBezTo>
                  <a:cubicBezTo>
                    <a:pt x="407" y="75"/>
                    <a:pt x="409" y="76"/>
                    <a:pt x="410" y="73"/>
                  </a:cubicBezTo>
                  <a:cubicBezTo>
                    <a:pt x="410" y="72"/>
                    <a:pt x="408" y="72"/>
                    <a:pt x="408" y="72"/>
                  </a:cubicBezTo>
                  <a:cubicBezTo>
                    <a:pt x="408" y="71"/>
                    <a:pt x="410" y="69"/>
                    <a:pt x="410" y="69"/>
                  </a:cubicBezTo>
                  <a:cubicBezTo>
                    <a:pt x="413" y="68"/>
                    <a:pt x="420" y="72"/>
                    <a:pt x="420" y="73"/>
                  </a:cubicBezTo>
                  <a:cubicBezTo>
                    <a:pt x="420" y="73"/>
                    <a:pt x="416" y="74"/>
                    <a:pt x="416" y="75"/>
                  </a:cubicBezTo>
                  <a:cubicBezTo>
                    <a:pt x="416" y="75"/>
                    <a:pt x="420" y="78"/>
                    <a:pt x="421" y="78"/>
                  </a:cubicBezTo>
                  <a:cubicBezTo>
                    <a:pt x="422" y="78"/>
                    <a:pt x="421" y="76"/>
                    <a:pt x="422" y="76"/>
                  </a:cubicBezTo>
                  <a:cubicBezTo>
                    <a:pt x="422" y="76"/>
                    <a:pt x="430" y="78"/>
                    <a:pt x="430" y="77"/>
                  </a:cubicBezTo>
                  <a:cubicBezTo>
                    <a:pt x="430" y="79"/>
                    <a:pt x="427" y="81"/>
                    <a:pt x="429" y="82"/>
                  </a:cubicBezTo>
                  <a:cubicBezTo>
                    <a:pt x="428" y="82"/>
                    <a:pt x="435" y="83"/>
                    <a:pt x="436" y="83"/>
                  </a:cubicBezTo>
                  <a:cubicBezTo>
                    <a:pt x="437" y="83"/>
                    <a:pt x="438" y="81"/>
                    <a:pt x="439" y="82"/>
                  </a:cubicBezTo>
                  <a:cubicBezTo>
                    <a:pt x="439" y="82"/>
                    <a:pt x="436" y="86"/>
                    <a:pt x="436" y="84"/>
                  </a:cubicBezTo>
                  <a:cubicBezTo>
                    <a:pt x="436" y="88"/>
                    <a:pt x="448" y="86"/>
                    <a:pt x="448" y="83"/>
                  </a:cubicBezTo>
                  <a:cubicBezTo>
                    <a:pt x="448" y="80"/>
                    <a:pt x="441" y="81"/>
                    <a:pt x="441" y="78"/>
                  </a:cubicBezTo>
                  <a:cubicBezTo>
                    <a:pt x="441" y="78"/>
                    <a:pt x="444" y="78"/>
                    <a:pt x="444" y="78"/>
                  </a:cubicBezTo>
                  <a:cubicBezTo>
                    <a:pt x="444" y="77"/>
                    <a:pt x="445" y="72"/>
                    <a:pt x="447" y="73"/>
                  </a:cubicBezTo>
                  <a:cubicBezTo>
                    <a:pt x="449" y="74"/>
                    <a:pt x="447" y="79"/>
                    <a:pt x="448" y="81"/>
                  </a:cubicBezTo>
                  <a:cubicBezTo>
                    <a:pt x="449" y="82"/>
                    <a:pt x="453" y="81"/>
                    <a:pt x="450" y="80"/>
                  </a:cubicBezTo>
                  <a:cubicBezTo>
                    <a:pt x="451" y="81"/>
                    <a:pt x="454" y="84"/>
                    <a:pt x="454" y="84"/>
                  </a:cubicBezTo>
                  <a:cubicBezTo>
                    <a:pt x="456" y="83"/>
                    <a:pt x="457" y="81"/>
                    <a:pt x="457" y="80"/>
                  </a:cubicBezTo>
                  <a:cubicBezTo>
                    <a:pt x="457" y="78"/>
                    <a:pt x="453" y="77"/>
                    <a:pt x="452" y="76"/>
                  </a:cubicBezTo>
                  <a:cubicBezTo>
                    <a:pt x="452" y="75"/>
                    <a:pt x="454" y="76"/>
                    <a:pt x="455" y="76"/>
                  </a:cubicBezTo>
                  <a:cubicBezTo>
                    <a:pt x="456" y="74"/>
                    <a:pt x="447" y="70"/>
                    <a:pt x="451" y="71"/>
                  </a:cubicBezTo>
                  <a:cubicBezTo>
                    <a:pt x="453" y="71"/>
                    <a:pt x="456" y="69"/>
                    <a:pt x="453" y="68"/>
                  </a:cubicBezTo>
                  <a:cubicBezTo>
                    <a:pt x="451" y="67"/>
                    <a:pt x="451" y="69"/>
                    <a:pt x="450" y="69"/>
                  </a:cubicBezTo>
                  <a:cubicBezTo>
                    <a:pt x="448" y="68"/>
                    <a:pt x="447" y="62"/>
                    <a:pt x="444" y="63"/>
                  </a:cubicBezTo>
                  <a:cubicBezTo>
                    <a:pt x="444" y="63"/>
                    <a:pt x="442" y="68"/>
                    <a:pt x="442" y="69"/>
                  </a:cubicBezTo>
                  <a:cubicBezTo>
                    <a:pt x="442" y="72"/>
                    <a:pt x="445" y="74"/>
                    <a:pt x="439" y="73"/>
                  </a:cubicBezTo>
                  <a:cubicBezTo>
                    <a:pt x="436" y="73"/>
                    <a:pt x="437" y="70"/>
                    <a:pt x="436" y="67"/>
                  </a:cubicBezTo>
                  <a:cubicBezTo>
                    <a:pt x="436" y="66"/>
                    <a:pt x="434" y="62"/>
                    <a:pt x="434" y="62"/>
                  </a:cubicBezTo>
                  <a:cubicBezTo>
                    <a:pt x="432" y="60"/>
                    <a:pt x="429" y="62"/>
                    <a:pt x="428" y="60"/>
                  </a:cubicBezTo>
                  <a:cubicBezTo>
                    <a:pt x="427" y="58"/>
                    <a:pt x="430" y="57"/>
                    <a:pt x="427" y="57"/>
                  </a:cubicBezTo>
                  <a:cubicBezTo>
                    <a:pt x="424" y="56"/>
                    <a:pt x="426" y="57"/>
                    <a:pt x="426" y="55"/>
                  </a:cubicBezTo>
                  <a:cubicBezTo>
                    <a:pt x="426" y="54"/>
                    <a:pt x="423" y="52"/>
                    <a:pt x="425" y="51"/>
                  </a:cubicBezTo>
                  <a:cubicBezTo>
                    <a:pt x="427" y="50"/>
                    <a:pt x="427" y="55"/>
                    <a:pt x="428" y="55"/>
                  </a:cubicBezTo>
                  <a:cubicBezTo>
                    <a:pt x="429" y="55"/>
                    <a:pt x="431" y="55"/>
                    <a:pt x="433" y="56"/>
                  </a:cubicBezTo>
                  <a:cubicBezTo>
                    <a:pt x="433" y="56"/>
                    <a:pt x="435" y="60"/>
                    <a:pt x="435" y="60"/>
                  </a:cubicBezTo>
                  <a:cubicBezTo>
                    <a:pt x="435" y="60"/>
                    <a:pt x="437" y="59"/>
                    <a:pt x="437" y="60"/>
                  </a:cubicBezTo>
                  <a:cubicBezTo>
                    <a:pt x="437" y="59"/>
                    <a:pt x="434" y="66"/>
                    <a:pt x="438" y="63"/>
                  </a:cubicBezTo>
                  <a:cubicBezTo>
                    <a:pt x="438" y="63"/>
                    <a:pt x="439" y="61"/>
                    <a:pt x="439" y="62"/>
                  </a:cubicBezTo>
                  <a:cubicBezTo>
                    <a:pt x="439" y="61"/>
                    <a:pt x="440" y="61"/>
                    <a:pt x="441" y="61"/>
                  </a:cubicBezTo>
                  <a:cubicBezTo>
                    <a:pt x="442" y="60"/>
                    <a:pt x="442" y="59"/>
                    <a:pt x="443" y="58"/>
                  </a:cubicBezTo>
                  <a:cubicBezTo>
                    <a:pt x="444" y="57"/>
                    <a:pt x="445" y="59"/>
                    <a:pt x="446" y="57"/>
                  </a:cubicBezTo>
                  <a:cubicBezTo>
                    <a:pt x="446" y="55"/>
                    <a:pt x="443" y="56"/>
                    <a:pt x="442" y="53"/>
                  </a:cubicBezTo>
                  <a:cubicBezTo>
                    <a:pt x="442" y="51"/>
                    <a:pt x="445" y="51"/>
                    <a:pt x="441" y="49"/>
                  </a:cubicBezTo>
                  <a:cubicBezTo>
                    <a:pt x="440" y="48"/>
                    <a:pt x="440" y="46"/>
                    <a:pt x="444" y="50"/>
                  </a:cubicBezTo>
                  <a:cubicBezTo>
                    <a:pt x="444" y="50"/>
                    <a:pt x="446" y="54"/>
                    <a:pt x="447" y="51"/>
                  </a:cubicBezTo>
                  <a:cubicBezTo>
                    <a:pt x="448" y="48"/>
                    <a:pt x="444" y="48"/>
                    <a:pt x="448" y="47"/>
                  </a:cubicBezTo>
                  <a:cubicBezTo>
                    <a:pt x="450" y="46"/>
                    <a:pt x="450" y="46"/>
                    <a:pt x="450" y="46"/>
                  </a:cubicBezTo>
                  <a:cubicBezTo>
                    <a:pt x="456" y="47"/>
                    <a:pt x="450" y="53"/>
                    <a:pt x="451" y="54"/>
                  </a:cubicBezTo>
                  <a:cubicBezTo>
                    <a:pt x="452" y="55"/>
                    <a:pt x="454" y="53"/>
                    <a:pt x="455" y="53"/>
                  </a:cubicBezTo>
                  <a:cubicBezTo>
                    <a:pt x="455" y="53"/>
                    <a:pt x="458" y="57"/>
                    <a:pt x="461" y="56"/>
                  </a:cubicBezTo>
                  <a:cubicBezTo>
                    <a:pt x="462" y="56"/>
                    <a:pt x="464" y="52"/>
                    <a:pt x="465" y="55"/>
                  </a:cubicBezTo>
                  <a:cubicBezTo>
                    <a:pt x="465" y="56"/>
                    <a:pt x="464" y="57"/>
                    <a:pt x="464" y="58"/>
                  </a:cubicBezTo>
                  <a:cubicBezTo>
                    <a:pt x="464" y="61"/>
                    <a:pt x="467" y="65"/>
                    <a:pt x="466" y="65"/>
                  </a:cubicBezTo>
                  <a:cubicBezTo>
                    <a:pt x="470" y="67"/>
                    <a:pt x="467" y="60"/>
                    <a:pt x="467" y="60"/>
                  </a:cubicBezTo>
                  <a:cubicBezTo>
                    <a:pt x="468" y="58"/>
                    <a:pt x="470" y="60"/>
                    <a:pt x="471" y="58"/>
                  </a:cubicBezTo>
                  <a:cubicBezTo>
                    <a:pt x="470" y="60"/>
                    <a:pt x="470" y="55"/>
                    <a:pt x="470" y="55"/>
                  </a:cubicBezTo>
                  <a:cubicBezTo>
                    <a:pt x="471" y="55"/>
                    <a:pt x="471" y="56"/>
                    <a:pt x="474" y="56"/>
                  </a:cubicBezTo>
                  <a:cubicBezTo>
                    <a:pt x="476" y="56"/>
                    <a:pt x="476" y="54"/>
                    <a:pt x="477" y="54"/>
                  </a:cubicBezTo>
                  <a:cubicBezTo>
                    <a:pt x="479" y="54"/>
                    <a:pt x="481" y="57"/>
                    <a:pt x="481" y="58"/>
                  </a:cubicBezTo>
                  <a:cubicBezTo>
                    <a:pt x="481" y="58"/>
                    <a:pt x="478" y="58"/>
                    <a:pt x="478" y="60"/>
                  </a:cubicBezTo>
                  <a:cubicBezTo>
                    <a:pt x="478" y="64"/>
                    <a:pt x="482" y="62"/>
                    <a:pt x="486" y="63"/>
                  </a:cubicBezTo>
                  <a:cubicBezTo>
                    <a:pt x="489" y="63"/>
                    <a:pt x="491" y="66"/>
                    <a:pt x="491" y="67"/>
                  </a:cubicBezTo>
                  <a:cubicBezTo>
                    <a:pt x="491" y="66"/>
                    <a:pt x="492" y="71"/>
                    <a:pt x="492" y="71"/>
                  </a:cubicBezTo>
                  <a:cubicBezTo>
                    <a:pt x="490" y="72"/>
                    <a:pt x="486" y="66"/>
                    <a:pt x="483" y="68"/>
                  </a:cubicBezTo>
                  <a:cubicBezTo>
                    <a:pt x="481" y="70"/>
                    <a:pt x="482" y="72"/>
                    <a:pt x="481" y="68"/>
                  </a:cubicBezTo>
                  <a:cubicBezTo>
                    <a:pt x="480" y="67"/>
                    <a:pt x="479" y="65"/>
                    <a:pt x="477" y="66"/>
                  </a:cubicBezTo>
                  <a:cubicBezTo>
                    <a:pt x="475" y="66"/>
                    <a:pt x="475" y="69"/>
                    <a:pt x="474" y="70"/>
                  </a:cubicBezTo>
                  <a:cubicBezTo>
                    <a:pt x="473" y="70"/>
                    <a:pt x="468" y="70"/>
                    <a:pt x="468" y="70"/>
                  </a:cubicBezTo>
                  <a:cubicBezTo>
                    <a:pt x="467" y="69"/>
                    <a:pt x="467" y="67"/>
                    <a:pt x="466" y="66"/>
                  </a:cubicBezTo>
                  <a:cubicBezTo>
                    <a:pt x="464" y="65"/>
                    <a:pt x="463" y="65"/>
                    <a:pt x="462" y="64"/>
                  </a:cubicBezTo>
                  <a:cubicBezTo>
                    <a:pt x="462" y="63"/>
                    <a:pt x="463" y="61"/>
                    <a:pt x="461" y="60"/>
                  </a:cubicBezTo>
                  <a:cubicBezTo>
                    <a:pt x="460" y="60"/>
                    <a:pt x="459" y="61"/>
                    <a:pt x="458" y="61"/>
                  </a:cubicBezTo>
                  <a:cubicBezTo>
                    <a:pt x="458" y="60"/>
                    <a:pt x="457" y="58"/>
                    <a:pt x="455" y="58"/>
                  </a:cubicBezTo>
                  <a:cubicBezTo>
                    <a:pt x="453" y="58"/>
                    <a:pt x="452" y="59"/>
                    <a:pt x="452" y="61"/>
                  </a:cubicBezTo>
                  <a:cubicBezTo>
                    <a:pt x="452" y="64"/>
                    <a:pt x="455" y="65"/>
                    <a:pt x="456" y="68"/>
                  </a:cubicBezTo>
                  <a:cubicBezTo>
                    <a:pt x="456" y="69"/>
                    <a:pt x="458" y="71"/>
                    <a:pt x="458" y="71"/>
                  </a:cubicBezTo>
                  <a:cubicBezTo>
                    <a:pt x="459" y="72"/>
                    <a:pt x="457" y="73"/>
                    <a:pt x="458" y="74"/>
                  </a:cubicBezTo>
                  <a:cubicBezTo>
                    <a:pt x="459" y="77"/>
                    <a:pt x="463" y="78"/>
                    <a:pt x="467" y="78"/>
                  </a:cubicBezTo>
                  <a:cubicBezTo>
                    <a:pt x="469" y="78"/>
                    <a:pt x="472" y="82"/>
                    <a:pt x="472" y="77"/>
                  </a:cubicBezTo>
                  <a:cubicBezTo>
                    <a:pt x="472" y="76"/>
                    <a:pt x="469" y="74"/>
                    <a:pt x="469" y="74"/>
                  </a:cubicBezTo>
                  <a:cubicBezTo>
                    <a:pt x="470" y="73"/>
                    <a:pt x="474" y="75"/>
                    <a:pt x="474" y="76"/>
                  </a:cubicBezTo>
                  <a:cubicBezTo>
                    <a:pt x="474" y="76"/>
                    <a:pt x="478" y="84"/>
                    <a:pt x="478" y="78"/>
                  </a:cubicBezTo>
                  <a:cubicBezTo>
                    <a:pt x="478" y="78"/>
                    <a:pt x="478" y="76"/>
                    <a:pt x="478" y="76"/>
                  </a:cubicBezTo>
                  <a:cubicBezTo>
                    <a:pt x="479" y="75"/>
                    <a:pt x="483" y="75"/>
                    <a:pt x="485" y="75"/>
                  </a:cubicBezTo>
                  <a:cubicBezTo>
                    <a:pt x="485" y="76"/>
                    <a:pt x="488" y="78"/>
                    <a:pt x="489" y="76"/>
                  </a:cubicBezTo>
                  <a:cubicBezTo>
                    <a:pt x="489" y="75"/>
                    <a:pt x="487" y="73"/>
                    <a:pt x="488" y="73"/>
                  </a:cubicBezTo>
                  <a:cubicBezTo>
                    <a:pt x="490" y="72"/>
                    <a:pt x="492" y="78"/>
                    <a:pt x="494" y="78"/>
                  </a:cubicBezTo>
                  <a:cubicBezTo>
                    <a:pt x="496" y="79"/>
                    <a:pt x="499" y="76"/>
                    <a:pt x="500" y="76"/>
                  </a:cubicBezTo>
                  <a:cubicBezTo>
                    <a:pt x="500" y="75"/>
                    <a:pt x="499" y="73"/>
                    <a:pt x="499" y="73"/>
                  </a:cubicBezTo>
                  <a:cubicBezTo>
                    <a:pt x="503" y="72"/>
                    <a:pt x="500" y="77"/>
                    <a:pt x="501" y="78"/>
                  </a:cubicBezTo>
                  <a:cubicBezTo>
                    <a:pt x="502" y="80"/>
                    <a:pt x="497" y="82"/>
                    <a:pt x="493" y="81"/>
                  </a:cubicBezTo>
                  <a:cubicBezTo>
                    <a:pt x="492" y="81"/>
                    <a:pt x="492" y="82"/>
                    <a:pt x="490" y="83"/>
                  </a:cubicBezTo>
                  <a:cubicBezTo>
                    <a:pt x="485" y="84"/>
                    <a:pt x="487" y="82"/>
                    <a:pt x="487" y="86"/>
                  </a:cubicBezTo>
                  <a:cubicBezTo>
                    <a:pt x="487" y="87"/>
                    <a:pt x="483" y="90"/>
                    <a:pt x="485" y="88"/>
                  </a:cubicBezTo>
                  <a:cubicBezTo>
                    <a:pt x="484" y="89"/>
                    <a:pt x="485" y="91"/>
                    <a:pt x="484" y="88"/>
                  </a:cubicBezTo>
                  <a:cubicBezTo>
                    <a:pt x="483" y="86"/>
                    <a:pt x="478" y="88"/>
                    <a:pt x="476" y="86"/>
                  </a:cubicBezTo>
                  <a:cubicBezTo>
                    <a:pt x="476" y="85"/>
                    <a:pt x="476" y="83"/>
                    <a:pt x="475" y="82"/>
                  </a:cubicBezTo>
                  <a:cubicBezTo>
                    <a:pt x="475" y="82"/>
                    <a:pt x="472" y="81"/>
                    <a:pt x="472" y="81"/>
                  </a:cubicBezTo>
                  <a:cubicBezTo>
                    <a:pt x="471" y="81"/>
                    <a:pt x="469" y="83"/>
                    <a:pt x="468" y="83"/>
                  </a:cubicBezTo>
                  <a:cubicBezTo>
                    <a:pt x="466" y="83"/>
                    <a:pt x="460" y="78"/>
                    <a:pt x="460" y="82"/>
                  </a:cubicBezTo>
                  <a:cubicBezTo>
                    <a:pt x="460" y="83"/>
                    <a:pt x="465" y="84"/>
                    <a:pt x="465" y="87"/>
                  </a:cubicBezTo>
                  <a:cubicBezTo>
                    <a:pt x="465" y="86"/>
                    <a:pt x="461" y="86"/>
                    <a:pt x="461" y="89"/>
                  </a:cubicBezTo>
                  <a:cubicBezTo>
                    <a:pt x="461" y="90"/>
                    <a:pt x="462" y="91"/>
                    <a:pt x="461" y="93"/>
                  </a:cubicBezTo>
                  <a:cubicBezTo>
                    <a:pt x="462" y="90"/>
                    <a:pt x="456" y="96"/>
                    <a:pt x="459" y="97"/>
                  </a:cubicBezTo>
                  <a:cubicBezTo>
                    <a:pt x="460" y="97"/>
                    <a:pt x="461" y="96"/>
                    <a:pt x="462" y="96"/>
                  </a:cubicBezTo>
                  <a:cubicBezTo>
                    <a:pt x="465" y="97"/>
                    <a:pt x="465" y="100"/>
                    <a:pt x="468" y="100"/>
                  </a:cubicBezTo>
                  <a:cubicBezTo>
                    <a:pt x="474" y="101"/>
                    <a:pt x="462" y="102"/>
                    <a:pt x="462" y="102"/>
                  </a:cubicBezTo>
                  <a:cubicBezTo>
                    <a:pt x="461" y="102"/>
                    <a:pt x="461" y="105"/>
                    <a:pt x="460" y="105"/>
                  </a:cubicBezTo>
                  <a:cubicBezTo>
                    <a:pt x="458" y="105"/>
                    <a:pt x="456" y="97"/>
                    <a:pt x="455" y="102"/>
                  </a:cubicBezTo>
                  <a:cubicBezTo>
                    <a:pt x="454" y="103"/>
                    <a:pt x="457" y="104"/>
                    <a:pt x="456" y="105"/>
                  </a:cubicBezTo>
                  <a:cubicBezTo>
                    <a:pt x="455" y="107"/>
                    <a:pt x="447" y="103"/>
                    <a:pt x="448" y="99"/>
                  </a:cubicBezTo>
                  <a:cubicBezTo>
                    <a:pt x="449" y="98"/>
                    <a:pt x="452" y="99"/>
                    <a:pt x="452" y="97"/>
                  </a:cubicBezTo>
                  <a:cubicBezTo>
                    <a:pt x="452" y="95"/>
                    <a:pt x="449" y="93"/>
                    <a:pt x="449" y="93"/>
                  </a:cubicBezTo>
                  <a:cubicBezTo>
                    <a:pt x="448" y="94"/>
                    <a:pt x="450" y="96"/>
                    <a:pt x="449" y="97"/>
                  </a:cubicBezTo>
                  <a:cubicBezTo>
                    <a:pt x="448" y="97"/>
                    <a:pt x="447" y="94"/>
                    <a:pt x="443" y="95"/>
                  </a:cubicBezTo>
                  <a:cubicBezTo>
                    <a:pt x="441" y="96"/>
                    <a:pt x="438" y="98"/>
                    <a:pt x="438" y="101"/>
                  </a:cubicBezTo>
                  <a:cubicBezTo>
                    <a:pt x="437" y="105"/>
                    <a:pt x="439" y="112"/>
                    <a:pt x="435" y="111"/>
                  </a:cubicBezTo>
                  <a:cubicBezTo>
                    <a:pt x="434" y="111"/>
                    <a:pt x="433" y="109"/>
                    <a:pt x="432" y="108"/>
                  </a:cubicBezTo>
                  <a:cubicBezTo>
                    <a:pt x="429" y="106"/>
                    <a:pt x="424" y="108"/>
                    <a:pt x="423" y="105"/>
                  </a:cubicBezTo>
                  <a:cubicBezTo>
                    <a:pt x="422" y="104"/>
                    <a:pt x="423" y="103"/>
                    <a:pt x="422" y="103"/>
                  </a:cubicBezTo>
                  <a:cubicBezTo>
                    <a:pt x="419" y="102"/>
                    <a:pt x="418" y="105"/>
                    <a:pt x="418" y="105"/>
                  </a:cubicBezTo>
                  <a:cubicBezTo>
                    <a:pt x="418" y="106"/>
                    <a:pt x="419" y="107"/>
                    <a:pt x="419" y="106"/>
                  </a:cubicBezTo>
                  <a:cubicBezTo>
                    <a:pt x="418" y="107"/>
                    <a:pt x="413" y="108"/>
                    <a:pt x="410" y="106"/>
                  </a:cubicBezTo>
                  <a:cubicBezTo>
                    <a:pt x="409" y="105"/>
                    <a:pt x="409" y="103"/>
                    <a:pt x="408" y="102"/>
                  </a:cubicBezTo>
                  <a:cubicBezTo>
                    <a:pt x="408" y="102"/>
                    <a:pt x="403" y="102"/>
                    <a:pt x="403" y="102"/>
                  </a:cubicBezTo>
                  <a:cubicBezTo>
                    <a:pt x="402" y="102"/>
                    <a:pt x="402" y="104"/>
                    <a:pt x="401" y="105"/>
                  </a:cubicBezTo>
                  <a:cubicBezTo>
                    <a:pt x="400" y="105"/>
                    <a:pt x="400" y="105"/>
                    <a:pt x="400" y="105"/>
                  </a:cubicBezTo>
                  <a:cubicBezTo>
                    <a:pt x="397" y="105"/>
                    <a:pt x="396" y="110"/>
                    <a:pt x="400" y="109"/>
                  </a:cubicBezTo>
                  <a:cubicBezTo>
                    <a:pt x="402" y="109"/>
                    <a:pt x="401" y="107"/>
                    <a:pt x="402" y="107"/>
                  </a:cubicBezTo>
                  <a:cubicBezTo>
                    <a:pt x="403" y="107"/>
                    <a:pt x="403" y="108"/>
                    <a:pt x="404" y="108"/>
                  </a:cubicBezTo>
                  <a:cubicBezTo>
                    <a:pt x="407" y="108"/>
                    <a:pt x="405" y="105"/>
                    <a:pt x="407" y="106"/>
                  </a:cubicBezTo>
                  <a:cubicBezTo>
                    <a:pt x="407" y="106"/>
                    <a:pt x="409" y="108"/>
                    <a:pt x="408" y="109"/>
                  </a:cubicBezTo>
                  <a:cubicBezTo>
                    <a:pt x="408" y="110"/>
                    <a:pt x="405" y="108"/>
                    <a:pt x="403" y="109"/>
                  </a:cubicBezTo>
                  <a:cubicBezTo>
                    <a:pt x="400" y="110"/>
                    <a:pt x="402" y="113"/>
                    <a:pt x="401" y="114"/>
                  </a:cubicBezTo>
                  <a:cubicBezTo>
                    <a:pt x="401" y="114"/>
                    <a:pt x="393" y="111"/>
                    <a:pt x="396" y="116"/>
                  </a:cubicBezTo>
                  <a:cubicBezTo>
                    <a:pt x="396" y="116"/>
                    <a:pt x="398" y="117"/>
                    <a:pt x="397" y="118"/>
                  </a:cubicBezTo>
                  <a:cubicBezTo>
                    <a:pt x="395" y="119"/>
                    <a:pt x="390" y="107"/>
                    <a:pt x="391" y="107"/>
                  </a:cubicBezTo>
                  <a:close/>
                  <a:moveTo>
                    <a:pt x="431" y="85"/>
                  </a:moveTo>
                  <a:cubicBezTo>
                    <a:pt x="431" y="85"/>
                    <a:pt x="432" y="89"/>
                    <a:pt x="432" y="89"/>
                  </a:cubicBezTo>
                  <a:cubicBezTo>
                    <a:pt x="436" y="91"/>
                    <a:pt x="433" y="83"/>
                    <a:pt x="431" y="85"/>
                  </a:cubicBezTo>
                  <a:close/>
                  <a:moveTo>
                    <a:pt x="423" y="81"/>
                  </a:moveTo>
                  <a:cubicBezTo>
                    <a:pt x="420" y="81"/>
                    <a:pt x="421" y="78"/>
                    <a:pt x="419" y="79"/>
                  </a:cubicBezTo>
                  <a:cubicBezTo>
                    <a:pt x="416" y="81"/>
                    <a:pt x="421" y="85"/>
                    <a:pt x="421" y="85"/>
                  </a:cubicBezTo>
                  <a:cubicBezTo>
                    <a:pt x="421" y="85"/>
                    <a:pt x="420" y="88"/>
                    <a:pt x="422" y="88"/>
                  </a:cubicBezTo>
                  <a:cubicBezTo>
                    <a:pt x="425" y="89"/>
                    <a:pt x="423" y="85"/>
                    <a:pt x="425" y="83"/>
                  </a:cubicBezTo>
                  <a:cubicBezTo>
                    <a:pt x="425" y="82"/>
                    <a:pt x="427" y="82"/>
                    <a:pt x="426" y="80"/>
                  </a:cubicBezTo>
                  <a:cubicBezTo>
                    <a:pt x="425" y="78"/>
                    <a:pt x="424" y="81"/>
                    <a:pt x="423" y="81"/>
                  </a:cubicBezTo>
                  <a:close/>
                  <a:moveTo>
                    <a:pt x="341" y="400"/>
                  </a:moveTo>
                  <a:cubicBezTo>
                    <a:pt x="342" y="400"/>
                    <a:pt x="342" y="401"/>
                    <a:pt x="342" y="401"/>
                  </a:cubicBezTo>
                  <a:cubicBezTo>
                    <a:pt x="340" y="403"/>
                    <a:pt x="340" y="399"/>
                    <a:pt x="341" y="400"/>
                  </a:cubicBezTo>
                  <a:close/>
                  <a:moveTo>
                    <a:pt x="359" y="133"/>
                  </a:moveTo>
                  <a:cubicBezTo>
                    <a:pt x="361" y="134"/>
                    <a:pt x="358" y="134"/>
                    <a:pt x="358" y="134"/>
                  </a:cubicBezTo>
                  <a:cubicBezTo>
                    <a:pt x="357" y="133"/>
                    <a:pt x="359" y="132"/>
                    <a:pt x="359" y="133"/>
                  </a:cubicBezTo>
                  <a:close/>
                  <a:moveTo>
                    <a:pt x="354" y="215"/>
                  </a:moveTo>
                  <a:cubicBezTo>
                    <a:pt x="354" y="215"/>
                    <a:pt x="354" y="217"/>
                    <a:pt x="353" y="215"/>
                  </a:cubicBezTo>
                  <a:cubicBezTo>
                    <a:pt x="352" y="215"/>
                    <a:pt x="354" y="213"/>
                    <a:pt x="354" y="215"/>
                  </a:cubicBezTo>
                  <a:close/>
                  <a:moveTo>
                    <a:pt x="363" y="83"/>
                  </a:moveTo>
                  <a:cubicBezTo>
                    <a:pt x="363" y="84"/>
                    <a:pt x="362" y="86"/>
                    <a:pt x="361" y="85"/>
                  </a:cubicBezTo>
                  <a:cubicBezTo>
                    <a:pt x="361" y="84"/>
                    <a:pt x="362" y="81"/>
                    <a:pt x="363" y="83"/>
                  </a:cubicBezTo>
                  <a:close/>
                  <a:moveTo>
                    <a:pt x="367" y="56"/>
                  </a:moveTo>
                  <a:cubicBezTo>
                    <a:pt x="369" y="57"/>
                    <a:pt x="364" y="57"/>
                    <a:pt x="365" y="56"/>
                  </a:cubicBezTo>
                  <a:cubicBezTo>
                    <a:pt x="366" y="55"/>
                    <a:pt x="367" y="56"/>
                    <a:pt x="367" y="56"/>
                  </a:cubicBezTo>
                  <a:close/>
                  <a:moveTo>
                    <a:pt x="358" y="200"/>
                  </a:moveTo>
                  <a:cubicBezTo>
                    <a:pt x="358" y="201"/>
                    <a:pt x="355" y="199"/>
                    <a:pt x="356" y="198"/>
                  </a:cubicBezTo>
                  <a:cubicBezTo>
                    <a:pt x="357" y="197"/>
                    <a:pt x="358" y="200"/>
                    <a:pt x="358" y="200"/>
                  </a:cubicBezTo>
                  <a:close/>
                  <a:moveTo>
                    <a:pt x="363" y="123"/>
                  </a:moveTo>
                  <a:cubicBezTo>
                    <a:pt x="363" y="122"/>
                    <a:pt x="363" y="126"/>
                    <a:pt x="362" y="125"/>
                  </a:cubicBezTo>
                  <a:cubicBezTo>
                    <a:pt x="361" y="124"/>
                    <a:pt x="362" y="121"/>
                    <a:pt x="363" y="123"/>
                  </a:cubicBezTo>
                  <a:close/>
                  <a:moveTo>
                    <a:pt x="370" y="11"/>
                  </a:moveTo>
                  <a:cubicBezTo>
                    <a:pt x="371" y="13"/>
                    <a:pt x="362" y="8"/>
                    <a:pt x="367" y="8"/>
                  </a:cubicBezTo>
                  <a:cubicBezTo>
                    <a:pt x="368" y="9"/>
                    <a:pt x="370" y="10"/>
                    <a:pt x="370" y="11"/>
                  </a:cubicBezTo>
                  <a:close/>
                  <a:moveTo>
                    <a:pt x="354" y="275"/>
                  </a:moveTo>
                  <a:cubicBezTo>
                    <a:pt x="354" y="275"/>
                    <a:pt x="355" y="276"/>
                    <a:pt x="354" y="276"/>
                  </a:cubicBezTo>
                  <a:cubicBezTo>
                    <a:pt x="352" y="277"/>
                    <a:pt x="352" y="271"/>
                    <a:pt x="354" y="275"/>
                  </a:cubicBezTo>
                  <a:close/>
                  <a:moveTo>
                    <a:pt x="372" y="5"/>
                  </a:moveTo>
                  <a:cubicBezTo>
                    <a:pt x="374" y="6"/>
                    <a:pt x="369" y="8"/>
                    <a:pt x="369" y="6"/>
                  </a:cubicBezTo>
                  <a:cubicBezTo>
                    <a:pt x="370" y="5"/>
                    <a:pt x="371" y="5"/>
                    <a:pt x="372" y="5"/>
                  </a:cubicBezTo>
                  <a:close/>
                  <a:moveTo>
                    <a:pt x="348" y="390"/>
                  </a:moveTo>
                  <a:cubicBezTo>
                    <a:pt x="348" y="391"/>
                    <a:pt x="347" y="392"/>
                    <a:pt x="347" y="393"/>
                  </a:cubicBezTo>
                  <a:cubicBezTo>
                    <a:pt x="345" y="393"/>
                    <a:pt x="346" y="390"/>
                    <a:pt x="348" y="390"/>
                  </a:cubicBezTo>
                  <a:close/>
                  <a:moveTo>
                    <a:pt x="351" y="343"/>
                  </a:moveTo>
                  <a:cubicBezTo>
                    <a:pt x="351" y="347"/>
                    <a:pt x="344" y="344"/>
                    <a:pt x="348" y="343"/>
                  </a:cubicBezTo>
                  <a:cubicBezTo>
                    <a:pt x="349" y="343"/>
                    <a:pt x="350" y="341"/>
                    <a:pt x="351" y="343"/>
                  </a:cubicBezTo>
                  <a:close/>
                  <a:moveTo>
                    <a:pt x="368" y="62"/>
                  </a:moveTo>
                  <a:cubicBezTo>
                    <a:pt x="369" y="62"/>
                    <a:pt x="369" y="62"/>
                    <a:pt x="368" y="62"/>
                  </a:cubicBezTo>
                  <a:cubicBezTo>
                    <a:pt x="370" y="61"/>
                    <a:pt x="365" y="65"/>
                    <a:pt x="365" y="65"/>
                  </a:cubicBezTo>
                  <a:cubicBezTo>
                    <a:pt x="362" y="66"/>
                    <a:pt x="361" y="63"/>
                    <a:pt x="363" y="61"/>
                  </a:cubicBezTo>
                  <a:cubicBezTo>
                    <a:pt x="364" y="60"/>
                    <a:pt x="368" y="60"/>
                    <a:pt x="368" y="62"/>
                  </a:cubicBezTo>
                  <a:close/>
                  <a:moveTo>
                    <a:pt x="368" y="79"/>
                  </a:moveTo>
                  <a:cubicBezTo>
                    <a:pt x="368" y="79"/>
                    <a:pt x="369" y="80"/>
                    <a:pt x="368" y="80"/>
                  </a:cubicBezTo>
                  <a:cubicBezTo>
                    <a:pt x="366" y="83"/>
                    <a:pt x="365" y="75"/>
                    <a:pt x="368" y="79"/>
                  </a:cubicBezTo>
                  <a:close/>
                  <a:moveTo>
                    <a:pt x="355" y="282"/>
                  </a:moveTo>
                  <a:cubicBezTo>
                    <a:pt x="356" y="286"/>
                    <a:pt x="352" y="281"/>
                    <a:pt x="353" y="280"/>
                  </a:cubicBezTo>
                  <a:cubicBezTo>
                    <a:pt x="354" y="279"/>
                    <a:pt x="355" y="281"/>
                    <a:pt x="355" y="282"/>
                  </a:cubicBezTo>
                  <a:close/>
                  <a:moveTo>
                    <a:pt x="363" y="166"/>
                  </a:moveTo>
                  <a:cubicBezTo>
                    <a:pt x="364" y="167"/>
                    <a:pt x="361" y="170"/>
                    <a:pt x="360" y="169"/>
                  </a:cubicBezTo>
                  <a:cubicBezTo>
                    <a:pt x="359" y="168"/>
                    <a:pt x="362" y="166"/>
                    <a:pt x="363" y="166"/>
                  </a:cubicBezTo>
                  <a:close/>
                  <a:moveTo>
                    <a:pt x="355" y="300"/>
                  </a:moveTo>
                  <a:cubicBezTo>
                    <a:pt x="356" y="300"/>
                    <a:pt x="354" y="302"/>
                    <a:pt x="353" y="301"/>
                  </a:cubicBezTo>
                  <a:cubicBezTo>
                    <a:pt x="352" y="301"/>
                    <a:pt x="354" y="300"/>
                    <a:pt x="355" y="300"/>
                  </a:cubicBezTo>
                  <a:close/>
                  <a:moveTo>
                    <a:pt x="368" y="108"/>
                  </a:moveTo>
                  <a:cubicBezTo>
                    <a:pt x="368" y="108"/>
                    <a:pt x="367" y="110"/>
                    <a:pt x="366" y="109"/>
                  </a:cubicBezTo>
                  <a:cubicBezTo>
                    <a:pt x="366" y="109"/>
                    <a:pt x="368" y="106"/>
                    <a:pt x="368" y="108"/>
                  </a:cubicBezTo>
                  <a:close/>
                  <a:moveTo>
                    <a:pt x="369" y="94"/>
                  </a:moveTo>
                  <a:cubicBezTo>
                    <a:pt x="369" y="94"/>
                    <a:pt x="369" y="99"/>
                    <a:pt x="367" y="100"/>
                  </a:cubicBezTo>
                  <a:cubicBezTo>
                    <a:pt x="365" y="101"/>
                    <a:pt x="366" y="99"/>
                    <a:pt x="364" y="99"/>
                  </a:cubicBezTo>
                  <a:cubicBezTo>
                    <a:pt x="361" y="100"/>
                    <a:pt x="359" y="104"/>
                    <a:pt x="361" y="99"/>
                  </a:cubicBezTo>
                  <a:cubicBezTo>
                    <a:pt x="361" y="97"/>
                    <a:pt x="361" y="97"/>
                    <a:pt x="363" y="97"/>
                  </a:cubicBezTo>
                  <a:cubicBezTo>
                    <a:pt x="365" y="96"/>
                    <a:pt x="364" y="94"/>
                    <a:pt x="365" y="93"/>
                  </a:cubicBezTo>
                  <a:cubicBezTo>
                    <a:pt x="366" y="92"/>
                    <a:pt x="369" y="94"/>
                    <a:pt x="369" y="94"/>
                  </a:cubicBezTo>
                  <a:close/>
                  <a:moveTo>
                    <a:pt x="357" y="297"/>
                  </a:moveTo>
                  <a:cubicBezTo>
                    <a:pt x="357" y="296"/>
                    <a:pt x="357" y="300"/>
                    <a:pt x="356" y="299"/>
                  </a:cubicBezTo>
                  <a:cubicBezTo>
                    <a:pt x="354" y="298"/>
                    <a:pt x="356" y="294"/>
                    <a:pt x="357" y="297"/>
                  </a:cubicBezTo>
                  <a:close/>
                  <a:moveTo>
                    <a:pt x="355" y="339"/>
                  </a:moveTo>
                  <a:cubicBezTo>
                    <a:pt x="355" y="343"/>
                    <a:pt x="350" y="337"/>
                    <a:pt x="352" y="336"/>
                  </a:cubicBezTo>
                  <a:cubicBezTo>
                    <a:pt x="355" y="335"/>
                    <a:pt x="355" y="337"/>
                    <a:pt x="355" y="339"/>
                  </a:cubicBezTo>
                  <a:close/>
                  <a:moveTo>
                    <a:pt x="365" y="189"/>
                  </a:moveTo>
                  <a:cubicBezTo>
                    <a:pt x="365" y="190"/>
                    <a:pt x="362" y="193"/>
                    <a:pt x="359" y="191"/>
                  </a:cubicBezTo>
                  <a:cubicBezTo>
                    <a:pt x="359" y="190"/>
                    <a:pt x="358" y="187"/>
                    <a:pt x="361" y="187"/>
                  </a:cubicBezTo>
                  <a:cubicBezTo>
                    <a:pt x="360" y="187"/>
                    <a:pt x="362" y="189"/>
                    <a:pt x="362" y="189"/>
                  </a:cubicBezTo>
                  <a:cubicBezTo>
                    <a:pt x="358" y="188"/>
                    <a:pt x="364" y="189"/>
                    <a:pt x="365" y="189"/>
                  </a:cubicBezTo>
                  <a:close/>
                  <a:moveTo>
                    <a:pt x="368" y="133"/>
                  </a:moveTo>
                  <a:cubicBezTo>
                    <a:pt x="368" y="134"/>
                    <a:pt x="366" y="132"/>
                    <a:pt x="367" y="131"/>
                  </a:cubicBezTo>
                  <a:cubicBezTo>
                    <a:pt x="368" y="130"/>
                    <a:pt x="368" y="132"/>
                    <a:pt x="368" y="133"/>
                  </a:cubicBezTo>
                  <a:close/>
                  <a:moveTo>
                    <a:pt x="370" y="104"/>
                  </a:moveTo>
                  <a:cubicBezTo>
                    <a:pt x="371" y="106"/>
                    <a:pt x="367" y="105"/>
                    <a:pt x="368" y="103"/>
                  </a:cubicBezTo>
                  <a:cubicBezTo>
                    <a:pt x="368" y="103"/>
                    <a:pt x="370" y="103"/>
                    <a:pt x="370" y="104"/>
                  </a:cubicBezTo>
                  <a:close/>
                  <a:moveTo>
                    <a:pt x="360" y="286"/>
                  </a:moveTo>
                  <a:cubicBezTo>
                    <a:pt x="361" y="287"/>
                    <a:pt x="360" y="289"/>
                    <a:pt x="359" y="289"/>
                  </a:cubicBezTo>
                  <a:cubicBezTo>
                    <a:pt x="357" y="288"/>
                    <a:pt x="358" y="285"/>
                    <a:pt x="360" y="286"/>
                  </a:cubicBezTo>
                  <a:close/>
                  <a:moveTo>
                    <a:pt x="374" y="68"/>
                  </a:moveTo>
                  <a:cubicBezTo>
                    <a:pt x="375" y="69"/>
                    <a:pt x="374" y="70"/>
                    <a:pt x="372" y="70"/>
                  </a:cubicBezTo>
                  <a:cubicBezTo>
                    <a:pt x="371" y="71"/>
                    <a:pt x="369" y="75"/>
                    <a:pt x="368" y="72"/>
                  </a:cubicBezTo>
                  <a:cubicBezTo>
                    <a:pt x="368" y="72"/>
                    <a:pt x="368" y="69"/>
                    <a:pt x="368" y="68"/>
                  </a:cubicBezTo>
                  <a:cubicBezTo>
                    <a:pt x="368" y="68"/>
                    <a:pt x="370" y="69"/>
                    <a:pt x="371" y="68"/>
                  </a:cubicBezTo>
                  <a:cubicBezTo>
                    <a:pt x="371" y="68"/>
                    <a:pt x="371" y="66"/>
                    <a:pt x="371" y="66"/>
                  </a:cubicBezTo>
                  <a:cubicBezTo>
                    <a:pt x="373" y="65"/>
                    <a:pt x="374" y="68"/>
                    <a:pt x="374" y="68"/>
                  </a:cubicBezTo>
                  <a:close/>
                  <a:moveTo>
                    <a:pt x="359" y="316"/>
                  </a:moveTo>
                  <a:cubicBezTo>
                    <a:pt x="360" y="318"/>
                    <a:pt x="358" y="317"/>
                    <a:pt x="356" y="317"/>
                  </a:cubicBezTo>
                  <a:cubicBezTo>
                    <a:pt x="353" y="317"/>
                    <a:pt x="355" y="321"/>
                    <a:pt x="354" y="321"/>
                  </a:cubicBezTo>
                  <a:cubicBezTo>
                    <a:pt x="352" y="321"/>
                    <a:pt x="354" y="316"/>
                    <a:pt x="356" y="315"/>
                  </a:cubicBezTo>
                  <a:cubicBezTo>
                    <a:pt x="357" y="315"/>
                    <a:pt x="359" y="316"/>
                    <a:pt x="359" y="316"/>
                  </a:cubicBezTo>
                  <a:close/>
                  <a:moveTo>
                    <a:pt x="362" y="270"/>
                  </a:moveTo>
                  <a:cubicBezTo>
                    <a:pt x="363" y="271"/>
                    <a:pt x="362" y="273"/>
                    <a:pt x="360" y="271"/>
                  </a:cubicBezTo>
                  <a:cubicBezTo>
                    <a:pt x="360" y="271"/>
                    <a:pt x="359" y="270"/>
                    <a:pt x="359" y="270"/>
                  </a:cubicBezTo>
                  <a:cubicBezTo>
                    <a:pt x="358" y="268"/>
                    <a:pt x="361" y="267"/>
                    <a:pt x="362" y="270"/>
                  </a:cubicBezTo>
                  <a:close/>
                  <a:moveTo>
                    <a:pt x="377" y="29"/>
                  </a:moveTo>
                  <a:cubicBezTo>
                    <a:pt x="378" y="31"/>
                    <a:pt x="375" y="30"/>
                    <a:pt x="375" y="29"/>
                  </a:cubicBezTo>
                  <a:cubicBezTo>
                    <a:pt x="375" y="27"/>
                    <a:pt x="377" y="29"/>
                    <a:pt x="377" y="29"/>
                  </a:cubicBezTo>
                  <a:close/>
                  <a:moveTo>
                    <a:pt x="373" y="95"/>
                  </a:moveTo>
                  <a:cubicBezTo>
                    <a:pt x="374" y="96"/>
                    <a:pt x="373" y="98"/>
                    <a:pt x="372" y="98"/>
                  </a:cubicBezTo>
                  <a:cubicBezTo>
                    <a:pt x="372" y="98"/>
                    <a:pt x="371" y="93"/>
                    <a:pt x="371" y="93"/>
                  </a:cubicBezTo>
                  <a:cubicBezTo>
                    <a:pt x="371" y="93"/>
                    <a:pt x="373" y="96"/>
                    <a:pt x="373" y="95"/>
                  </a:cubicBezTo>
                  <a:cubicBezTo>
                    <a:pt x="373" y="95"/>
                    <a:pt x="373" y="95"/>
                    <a:pt x="373" y="95"/>
                  </a:cubicBezTo>
                  <a:close/>
                  <a:moveTo>
                    <a:pt x="365" y="242"/>
                  </a:moveTo>
                  <a:cubicBezTo>
                    <a:pt x="365" y="244"/>
                    <a:pt x="361" y="241"/>
                    <a:pt x="363" y="240"/>
                  </a:cubicBezTo>
                  <a:cubicBezTo>
                    <a:pt x="364" y="240"/>
                    <a:pt x="364" y="241"/>
                    <a:pt x="365" y="242"/>
                  </a:cubicBezTo>
                  <a:close/>
                  <a:moveTo>
                    <a:pt x="373" y="115"/>
                  </a:moveTo>
                  <a:cubicBezTo>
                    <a:pt x="375" y="117"/>
                    <a:pt x="366" y="123"/>
                    <a:pt x="367" y="118"/>
                  </a:cubicBezTo>
                  <a:cubicBezTo>
                    <a:pt x="367" y="119"/>
                    <a:pt x="372" y="115"/>
                    <a:pt x="373" y="115"/>
                  </a:cubicBezTo>
                  <a:cubicBezTo>
                    <a:pt x="373" y="115"/>
                    <a:pt x="373" y="115"/>
                    <a:pt x="373" y="115"/>
                  </a:cubicBezTo>
                  <a:close/>
                  <a:moveTo>
                    <a:pt x="374" y="106"/>
                  </a:moveTo>
                  <a:cubicBezTo>
                    <a:pt x="375" y="106"/>
                    <a:pt x="374" y="108"/>
                    <a:pt x="373" y="108"/>
                  </a:cubicBezTo>
                  <a:cubicBezTo>
                    <a:pt x="372" y="108"/>
                    <a:pt x="372" y="105"/>
                    <a:pt x="374" y="106"/>
                  </a:cubicBezTo>
                  <a:close/>
                  <a:moveTo>
                    <a:pt x="363" y="283"/>
                  </a:moveTo>
                  <a:cubicBezTo>
                    <a:pt x="364" y="286"/>
                    <a:pt x="357" y="282"/>
                    <a:pt x="359" y="281"/>
                  </a:cubicBezTo>
                  <a:cubicBezTo>
                    <a:pt x="360" y="280"/>
                    <a:pt x="363" y="282"/>
                    <a:pt x="363" y="283"/>
                  </a:cubicBezTo>
                  <a:close/>
                  <a:moveTo>
                    <a:pt x="369" y="187"/>
                  </a:moveTo>
                  <a:cubicBezTo>
                    <a:pt x="369" y="187"/>
                    <a:pt x="370" y="191"/>
                    <a:pt x="368" y="190"/>
                  </a:cubicBezTo>
                  <a:cubicBezTo>
                    <a:pt x="368" y="190"/>
                    <a:pt x="367" y="188"/>
                    <a:pt x="368" y="188"/>
                  </a:cubicBezTo>
                  <a:cubicBezTo>
                    <a:pt x="368" y="188"/>
                    <a:pt x="362" y="182"/>
                    <a:pt x="366" y="184"/>
                  </a:cubicBezTo>
                  <a:cubicBezTo>
                    <a:pt x="366" y="184"/>
                    <a:pt x="366" y="187"/>
                    <a:pt x="368" y="187"/>
                  </a:cubicBezTo>
                  <a:cubicBezTo>
                    <a:pt x="368" y="187"/>
                    <a:pt x="369" y="187"/>
                    <a:pt x="369" y="187"/>
                  </a:cubicBezTo>
                  <a:close/>
                  <a:moveTo>
                    <a:pt x="361" y="321"/>
                  </a:moveTo>
                  <a:cubicBezTo>
                    <a:pt x="362" y="322"/>
                    <a:pt x="360" y="323"/>
                    <a:pt x="360" y="322"/>
                  </a:cubicBezTo>
                  <a:cubicBezTo>
                    <a:pt x="359" y="321"/>
                    <a:pt x="360" y="320"/>
                    <a:pt x="361" y="321"/>
                  </a:cubicBezTo>
                  <a:close/>
                  <a:moveTo>
                    <a:pt x="372" y="156"/>
                  </a:moveTo>
                  <a:cubicBezTo>
                    <a:pt x="372" y="156"/>
                    <a:pt x="369" y="157"/>
                    <a:pt x="368" y="155"/>
                  </a:cubicBezTo>
                  <a:cubicBezTo>
                    <a:pt x="368" y="155"/>
                    <a:pt x="368" y="152"/>
                    <a:pt x="368" y="152"/>
                  </a:cubicBezTo>
                  <a:cubicBezTo>
                    <a:pt x="369" y="152"/>
                    <a:pt x="372" y="155"/>
                    <a:pt x="372" y="156"/>
                  </a:cubicBezTo>
                  <a:close/>
                  <a:moveTo>
                    <a:pt x="373" y="140"/>
                  </a:moveTo>
                  <a:cubicBezTo>
                    <a:pt x="374" y="142"/>
                    <a:pt x="369" y="141"/>
                    <a:pt x="371" y="140"/>
                  </a:cubicBezTo>
                  <a:cubicBezTo>
                    <a:pt x="371" y="139"/>
                    <a:pt x="372" y="140"/>
                    <a:pt x="373" y="140"/>
                  </a:cubicBezTo>
                  <a:close/>
                  <a:moveTo>
                    <a:pt x="357" y="393"/>
                  </a:moveTo>
                  <a:cubicBezTo>
                    <a:pt x="357" y="393"/>
                    <a:pt x="356" y="393"/>
                    <a:pt x="355" y="392"/>
                  </a:cubicBezTo>
                  <a:cubicBezTo>
                    <a:pt x="355" y="392"/>
                    <a:pt x="357" y="390"/>
                    <a:pt x="357" y="393"/>
                  </a:cubicBezTo>
                  <a:close/>
                  <a:moveTo>
                    <a:pt x="369" y="200"/>
                  </a:moveTo>
                  <a:cubicBezTo>
                    <a:pt x="370" y="201"/>
                    <a:pt x="370" y="202"/>
                    <a:pt x="369" y="202"/>
                  </a:cubicBezTo>
                  <a:cubicBezTo>
                    <a:pt x="368" y="203"/>
                    <a:pt x="368" y="199"/>
                    <a:pt x="369" y="200"/>
                  </a:cubicBezTo>
                  <a:close/>
                  <a:moveTo>
                    <a:pt x="379" y="62"/>
                  </a:moveTo>
                  <a:cubicBezTo>
                    <a:pt x="378" y="62"/>
                    <a:pt x="380" y="63"/>
                    <a:pt x="378" y="64"/>
                  </a:cubicBezTo>
                  <a:cubicBezTo>
                    <a:pt x="379" y="64"/>
                    <a:pt x="372" y="58"/>
                    <a:pt x="376" y="59"/>
                  </a:cubicBezTo>
                  <a:cubicBezTo>
                    <a:pt x="376" y="59"/>
                    <a:pt x="378" y="62"/>
                    <a:pt x="379" y="62"/>
                  </a:cubicBezTo>
                  <a:close/>
                  <a:moveTo>
                    <a:pt x="367" y="269"/>
                  </a:moveTo>
                  <a:cubicBezTo>
                    <a:pt x="367" y="268"/>
                    <a:pt x="367" y="271"/>
                    <a:pt x="366" y="271"/>
                  </a:cubicBezTo>
                  <a:cubicBezTo>
                    <a:pt x="364" y="271"/>
                    <a:pt x="366" y="268"/>
                    <a:pt x="367" y="269"/>
                  </a:cubicBezTo>
                  <a:close/>
                  <a:moveTo>
                    <a:pt x="376" y="130"/>
                  </a:moveTo>
                  <a:cubicBezTo>
                    <a:pt x="376" y="130"/>
                    <a:pt x="377" y="132"/>
                    <a:pt x="376" y="132"/>
                  </a:cubicBezTo>
                  <a:cubicBezTo>
                    <a:pt x="375" y="133"/>
                    <a:pt x="375" y="130"/>
                    <a:pt x="376" y="130"/>
                  </a:cubicBezTo>
                  <a:close/>
                  <a:moveTo>
                    <a:pt x="359" y="405"/>
                  </a:moveTo>
                  <a:cubicBezTo>
                    <a:pt x="359" y="406"/>
                    <a:pt x="360" y="406"/>
                    <a:pt x="359" y="407"/>
                  </a:cubicBezTo>
                  <a:cubicBezTo>
                    <a:pt x="358" y="408"/>
                    <a:pt x="357" y="401"/>
                    <a:pt x="359" y="405"/>
                  </a:cubicBezTo>
                  <a:close/>
                  <a:moveTo>
                    <a:pt x="371" y="227"/>
                  </a:moveTo>
                  <a:cubicBezTo>
                    <a:pt x="371" y="229"/>
                    <a:pt x="369" y="228"/>
                    <a:pt x="368" y="231"/>
                  </a:cubicBezTo>
                  <a:cubicBezTo>
                    <a:pt x="366" y="237"/>
                    <a:pt x="366" y="232"/>
                    <a:pt x="361" y="232"/>
                  </a:cubicBezTo>
                  <a:cubicBezTo>
                    <a:pt x="362" y="232"/>
                    <a:pt x="356" y="234"/>
                    <a:pt x="357" y="232"/>
                  </a:cubicBezTo>
                  <a:cubicBezTo>
                    <a:pt x="357" y="232"/>
                    <a:pt x="361" y="229"/>
                    <a:pt x="362" y="229"/>
                  </a:cubicBezTo>
                  <a:cubicBezTo>
                    <a:pt x="365" y="229"/>
                    <a:pt x="366" y="231"/>
                    <a:pt x="368" y="228"/>
                  </a:cubicBezTo>
                  <a:cubicBezTo>
                    <a:pt x="366" y="231"/>
                    <a:pt x="369" y="225"/>
                    <a:pt x="369" y="225"/>
                  </a:cubicBezTo>
                  <a:cubicBezTo>
                    <a:pt x="370" y="225"/>
                    <a:pt x="371" y="228"/>
                    <a:pt x="371" y="227"/>
                  </a:cubicBezTo>
                  <a:close/>
                  <a:moveTo>
                    <a:pt x="381" y="69"/>
                  </a:moveTo>
                  <a:cubicBezTo>
                    <a:pt x="382" y="70"/>
                    <a:pt x="378" y="70"/>
                    <a:pt x="377" y="73"/>
                  </a:cubicBezTo>
                  <a:cubicBezTo>
                    <a:pt x="377" y="76"/>
                    <a:pt x="380" y="79"/>
                    <a:pt x="377" y="77"/>
                  </a:cubicBezTo>
                  <a:cubicBezTo>
                    <a:pt x="376" y="77"/>
                    <a:pt x="373" y="78"/>
                    <a:pt x="373" y="78"/>
                  </a:cubicBezTo>
                  <a:cubicBezTo>
                    <a:pt x="373" y="77"/>
                    <a:pt x="374" y="76"/>
                    <a:pt x="374" y="76"/>
                  </a:cubicBezTo>
                  <a:cubicBezTo>
                    <a:pt x="374" y="75"/>
                    <a:pt x="373" y="75"/>
                    <a:pt x="373" y="74"/>
                  </a:cubicBezTo>
                  <a:cubicBezTo>
                    <a:pt x="373" y="74"/>
                    <a:pt x="379" y="68"/>
                    <a:pt x="381" y="69"/>
                  </a:cubicBezTo>
                  <a:close/>
                  <a:moveTo>
                    <a:pt x="361" y="387"/>
                  </a:moveTo>
                  <a:cubicBezTo>
                    <a:pt x="363" y="391"/>
                    <a:pt x="353" y="389"/>
                    <a:pt x="355" y="386"/>
                  </a:cubicBezTo>
                  <a:cubicBezTo>
                    <a:pt x="355" y="385"/>
                    <a:pt x="361" y="386"/>
                    <a:pt x="361" y="387"/>
                  </a:cubicBezTo>
                  <a:close/>
                  <a:moveTo>
                    <a:pt x="376" y="141"/>
                  </a:moveTo>
                  <a:cubicBezTo>
                    <a:pt x="377" y="143"/>
                    <a:pt x="373" y="142"/>
                    <a:pt x="374" y="141"/>
                  </a:cubicBezTo>
                  <a:cubicBezTo>
                    <a:pt x="374" y="140"/>
                    <a:pt x="376" y="140"/>
                    <a:pt x="376" y="141"/>
                  </a:cubicBezTo>
                  <a:close/>
                  <a:moveTo>
                    <a:pt x="365" y="335"/>
                  </a:moveTo>
                  <a:cubicBezTo>
                    <a:pt x="364" y="336"/>
                    <a:pt x="363" y="338"/>
                    <a:pt x="362" y="337"/>
                  </a:cubicBezTo>
                  <a:cubicBezTo>
                    <a:pt x="363" y="337"/>
                    <a:pt x="365" y="332"/>
                    <a:pt x="363" y="334"/>
                  </a:cubicBezTo>
                  <a:cubicBezTo>
                    <a:pt x="363" y="333"/>
                    <a:pt x="365" y="333"/>
                    <a:pt x="365" y="335"/>
                  </a:cubicBezTo>
                  <a:close/>
                  <a:moveTo>
                    <a:pt x="365" y="323"/>
                  </a:moveTo>
                  <a:cubicBezTo>
                    <a:pt x="366" y="324"/>
                    <a:pt x="366" y="324"/>
                    <a:pt x="365" y="324"/>
                  </a:cubicBezTo>
                  <a:cubicBezTo>
                    <a:pt x="364" y="325"/>
                    <a:pt x="364" y="320"/>
                    <a:pt x="365" y="323"/>
                  </a:cubicBezTo>
                  <a:close/>
                  <a:moveTo>
                    <a:pt x="374" y="195"/>
                  </a:moveTo>
                  <a:cubicBezTo>
                    <a:pt x="373" y="194"/>
                    <a:pt x="373" y="198"/>
                    <a:pt x="373" y="199"/>
                  </a:cubicBezTo>
                  <a:cubicBezTo>
                    <a:pt x="372" y="199"/>
                    <a:pt x="368" y="196"/>
                    <a:pt x="372" y="196"/>
                  </a:cubicBezTo>
                  <a:cubicBezTo>
                    <a:pt x="372" y="196"/>
                    <a:pt x="374" y="195"/>
                    <a:pt x="374" y="195"/>
                  </a:cubicBezTo>
                  <a:close/>
                  <a:moveTo>
                    <a:pt x="379" y="117"/>
                  </a:moveTo>
                  <a:cubicBezTo>
                    <a:pt x="379" y="117"/>
                    <a:pt x="379" y="117"/>
                    <a:pt x="379" y="117"/>
                  </a:cubicBezTo>
                  <a:cubicBezTo>
                    <a:pt x="375" y="118"/>
                    <a:pt x="378" y="120"/>
                    <a:pt x="376" y="122"/>
                  </a:cubicBezTo>
                  <a:cubicBezTo>
                    <a:pt x="376" y="123"/>
                    <a:pt x="373" y="124"/>
                    <a:pt x="373" y="124"/>
                  </a:cubicBezTo>
                  <a:cubicBezTo>
                    <a:pt x="371" y="122"/>
                    <a:pt x="375" y="122"/>
                    <a:pt x="375" y="122"/>
                  </a:cubicBezTo>
                  <a:cubicBezTo>
                    <a:pt x="376" y="121"/>
                    <a:pt x="375" y="119"/>
                    <a:pt x="375" y="118"/>
                  </a:cubicBezTo>
                  <a:cubicBezTo>
                    <a:pt x="376" y="118"/>
                    <a:pt x="380" y="112"/>
                    <a:pt x="379" y="117"/>
                  </a:cubicBezTo>
                  <a:close/>
                  <a:moveTo>
                    <a:pt x="384" y="43"/>
                  </a:moveTo>
                  <a:cubicBezTo>
                    <a:pt x="384" y="43"/>
                    <a:pt x="385" y="44"/>
                    <a:pt x="383" y="45"/>
                  </a:cubicBezTo>
                  <a:cubicBezTo>
                    <a:pt x="381" y="46"/>
                    <a:pt x="381" y="39"/>
                    <a:pt x="384" y="43"/>
                  </a:cubicBezTo>
                  <a:close/>
                  <a:moveTo>
                    <a:pt x="361" y="396"/>
                  </a:moveTo>
                  <a:cubicBezTo>
                    <a:pt x="360" y="395"/>
                    <a:pt x="362" y="397"/>
                    <a:pt x="362" y="396"/>
                  </a:cubicBezTo>
                  <a:cubicBezTo>
                    <a:pt x="362" y="395"/>
                    <a:pt x="359" y="402"/>
                    <a:pt x="359" y="402"/>
                  </a:cubicBezTo>
                  <a:cubicBezTo>
                    <a:pt x="358" y="402"/>
                    <a:pt x="357" y="400"/>
                    <a:pt x="357" y="398"/>
                  </a:cubicBezTo>
                  <a:cubicBezTo>
                    <a:pt x="358" y="397"/>
                    <a:pt x="360" y="398"/>
                    <a:pt x="359" y="396"/>
                  </a:cubicBezTo>
                  <a:cubicBezTo>
                    <a:pt x="357" y="395"/>
                    <a:pt x="360" y="394"/>
                    <a:pt x="361" y="395"/>
                  </a:cubicBezTo>
                  <a:cubicBezTo>
                    <a:pt x="361" y="395"/>
                    <a:pt x="361" y="395"/>
                    <a:pt x="361" y="396"/>
                  </a:cubicBezTo>
                  <a:close/>
                  <a:moveTo>
                    <a:pt x="376" y="182"/>
                  </a:moveTo>
                  <a:cubicBezTo>
                    <a:pt x="375" y="181"/>
                    <a:pt x="372" y="186"/>
                    <a:pt x="373" y="186"/>
                  </a:cubicBezTo>
                  <a:cubicBezTo>
                    <a:pt x="371" y="186"/>
                    <a:pt x="372" y="184"/>
                    <a:pt x="371" y="183"/>
                  </a:cubicBezTo>
                  <a:cubicBezTo>
                    <a:pt x="369" y="182"/>
                    <a:pt x="366" y="182"/>
                    <a:pt x="365" y="182"/>
                  </a:cubicBezTo>
                  <a:cubicBezTo>
                    <a:pt x="366" y="182"/>
                    <a:pt x="362" y="180"/>
                    <a:pt x="364" y="179"/>
                  </a:cubicBezTo>
                  <a:cubicBezTo>
                    <a:pt x="365" y="177"/>
                    <a:pt x="369" y="182"/>
                    <a:pt x="372" y="182"/>
                  </a:cubicBezTo>
                  <a:cubicBezTo>
                    <a:pt x="371" y="182"/>
                    <a:pt x="375" y="180"/>
                    <a:pt x="376" y="182"/>
                  </a:cubicBezTo>
                  <a:close/>
                  <a:moveTo>
                    <a:pt x="379" y="153"/>
                  </a:moveTo>
                  <a:cubicBezTo>
                    <a:pt x="379" y="153"/>
                    <a:pt x="376" y="156"/>
                    <a:pt x="376" y="153"/>
                  </a:cubicBezTo>
                  <a:cubicBezTo>
                    <a:pt x="376" y="154"/>
                    <a:pt x="376" y="151"/>
                    <a:pt x="376" y="151"/>
                  </a:cubicBezTo>
                  <a:cubicBezTo>
                    <a:pt x="376" y="151"/>
                    <a:pt x="379" y="153"/>
                    <a:pt x="379" y="153"/>
                  </a:cubicBezTo>
                  <a:close/>
                  <a:moveTo>
                    <a:pt x="379" y="157"/>
                  </a:moveTo>
                  <a:cubicBezTo>
                    <a:pt x="379" y="157"/>
                    <a:pt x="380" y="159"/>
                    <a:pt x="380" y="159"/>
                  </a:cubicBezTo>
                  <a:cubicBezTo>
                    <a:pt x="379" y="159"/>
                    <a:pt x="372" y="157"/>
                    <a:pt x="373" y="156"/>
                  </a:cubicBezTo>
                  <a:cubicBezTo>
                    <a:pt x="372" y="157"/>
                    <a:pt x="378" y="157"/>
                    <a:pt x="379" y="157"/>
                  </a:cubicBezTo>
                  <a:close/>
                  <a:moveTo>
                    <a:pt x="386" y="64"/>
                  </a:moveTo>
                  <a:cubicBezTo>
                    <a:pt x="387" y="67"/>
                    <a:pt x="379" y="62"/>
                    <a:pt x="381" y="60"/>
                  </a:cubicBezTo>
                  <a:cubicBezTo>
                    <a:pt x="382" y="60"/>
                    <a:pt x="386" y="64"/>
                    <a:pt x="385" y="63"/>
                  </a:cubicBezTo>
                  <a:cubicBezTo>
                    <a:pt x="385" y="63"/>
                    <a:pt x="385" y="63"/>
                    <a:pt x="386" y="64"/>
                  </a:cubicBezTo>
                  <a:close/>
                  <a:moveTo>
                    <a:pt x="376" y="236"/>
                  </a:moveTo>
                  <a:cubicBezTo>
                    <a:pt x="377" y="238"/>
                    <a:pt x="371" y="242"/>
                    <a:pt x="370" y="240"/>
                  </a:cubicBezTo>
                  <a:cubicBezTo>
                    <a:pt x="369" y="239"/>
                    <a:pt x="375" y="235"/>
                    <a:pt x="376" y="236"/>
                  </a:cubicBezTo>
                  <a:close/>
                  <a:moveTo>
                    <a:pt x="375" y="251"/>
                  </a:moveTo>
                  <a:cubicBezTo>
                    <a:pt x="376" y="252"/>
                    <a:pt x="371" y="257"/>
                    <a:pt x="370" y="256"/>
                  </a:cubicBezTo>
                  <a:cubicBezTo>
                    <a:pt x="369" y="255"/>
                    <a:pt x="373" y="250"/>
                    <a:pt x="375" y="251"/>
                  </a:cubicBezTo>
                  <a:close/>
                  <a:moveTo>
                    <a:pt x="374" y="281"/>
                  </a:moveTo>
                  <a:cubicBezTo>
                    <a:pt x="373" y="283"/>
                    <a:pt x="365" y="282"/>
                    <a:pt x="365" y="281"/>
                  </a:cubicBezTo>
                  <a:cubicBezTo>
                    <a:pt x="364" y="280"/>
                    <a:pt x="366" y="279"/>
                    <a:pt x="366" y="278"/>
                  </a:cubicBezTo>
                  <a:cubicBezTo>
                    <a:pt x="364" y="277"/>
                    <a:pt x="354" y="279"/>
                    <a:pt x="361" y="276"/>
                  </a:cubicBezTo>
                  <a:cubicBezTo>
                    <a:pt x="362" y="275"/>
                    <a:pt x="372" y="269"/>
                    <a:pt x="368" y="276"/>
                  </a:cubicBezTo>
                  <a:cubicBezTo>
                    <a:pt x="368" y="276"/>
                    <a:pt x="367" y="277"/>
                    <a:pt x="367" y="277"/>
                  </a:cubicBezTo>
                  <a:cubicBezTo>
                    <a:pt x="367" y="277"/>
                    <a:pt x="374" y="279"/>
                    <a:pt x="374" y="281"/>
                  </a:cubicBezTo>
                  <a:close/>
                  <a:moveTo>
                    <a:pt x="375" y="264"/>
                  </a:moveTo>
                  <a:cubicBezTo>
                    <a:pt x="376" y="265"/>
                    <a:pt x="373" y="273"/>
                    <a:pt x="370" y="271"/>
                  </a:cubicBezTo>
                  <a:cubicBezTo>
                    <a:pt x="370" y="271"/>
                    <a:pt x="373" y="266"/>
                    <a:pt x="368" y="267"/>
                  </a:cubicBezTo>
                  <a:cubicBezTo>
                    <a:pt x="366" y="268"/>
                    <a:pt x="368" y="267"/>
                    <a:pt x="367" y="264"/>
                  </a:cubicBezTo>
                  <a:cubicBezTo>
                    <a:pt x="367" y="263"/>
                    <a:pt x="364" y="259"/>
                    <a:pt x="366" y="259"/>
                  </a:cubicBezTo>
                  <a:cubicBezTo>
                    <a:pt x="368" y="258"/>
                    <a:pt x="369" y="262"/>
                    <a:pt x="369" y="262"/>
                  </a:cubicBezTo>
                  <a:cubicBezTo>
                    <a:pt x="370" y="264"/>
                    <a:pt x="370" y="266"/>
                    <a:pt x="374" y="265"/>
                  </a:cubicBezTo>
                  <a:cubicBezTo>
                    <a:pt x="374" y="265"/>
                    <a:pt x="375" y="264"/>
                    <a:pt x="375" y="264"/>
                  </a:cubicBezTo>
                  <a:close/>
                  <a:moveTo>
                    <a:pt x="377" y="225"/>
                  </a:moveTo>
                  <a:cubicBezTo>
                    <a:pt x="378" y="225"/>
                    <a:pt x="378" y="227"/>
                    <a:pt x="377" y="227"/>
                  </a:cubicBezTo>
                  <a:cubicBezTo>
                    <a:pt x="375" y="227"/>
                    <a:pt x="375" y="224"/>
                    <a:pt x="377" y="225"/>
                  </a:cubicBezTo>
                  <a:close/>
                  <a:moveTo>
                    <a:pt x="386" y="77"/>
                  </a:moveTo>
                  <a:cubicBezTo>
                    <a:pt x="386" y="77"/>
                    <a:pt x="381" y="80"/>
                    <a:pt x="381" y="77"/>
                  </a:cubicBezTo>
                  <a:cubicBezTo>
                    <a:pt x="381" y="77"/>
                    <a:pt x="384" y="75"/>
                    <a:pt x="384" y="75"/>
                  </a:cubicBezTo>
                  <a:cubicBezTo>
                    <a:pt x="386" y="72"/>
                    <a:pt x="385" y="72"/>
                    <a:pt x="386" y="76"/>
                  </a:cubicBezTo>
                  <a:cubicBezTo>
                    <a:pt x="386" y="76"/>
                    <a:pt x="387" y="77"/>
                    <a:pt x="386" y="77"/>
                  </a:cubicBezTo>
                  <a:close/>
                  <a:moveTo>
                    <a:pt x="388" y="52"/>
                  </a:moveTo>
                  <a:cubicBezTo>
                    <a:pt x="389" y="54"/>
                    <a:pt x="385" y="51"/>
                    <a:pt x="386" y="51"/>
                  </a:cubicBezTo>
                  <a:cubicBezTo>
                    <a:pt x="388" y="50"/>
                    <a:pt x="388" y="51"/>
                    <a:pt x="388" y="52"/>
                  </a:cubicBezTo>
                  <a:close/>
                  <a:moveTo>
                    <a:pt x="381" y="171"/>
                  </a:moveTo>
                  <a:cubicBezTo>
                    <a:pt x="381" y="172"/>
                    <a:pt x="382" y="173"/>
                    <a:pt x="381" y="174"/>
                  </a:cubicBezTo>
                  <a:cubicBezTo>
                    <a:pt x="379" y="175"/>
                    <a:pt x="380" y="172"/>
                    <a:pt x="380" y="172"/>
                  </a:cubicBezTo>
                  <a:cubicBezTo>
                    <a:pt x="380" y="172"/>
                    <a:pt x="379" y="173"/>
                    <a:pt x="378" y="172"/>
                  </a:cubicBezTo>
                  <a:cubicBezTo>
                    <a:pt x="377" y="171"/>
                    <a:pt x="379" y="170"/>
                    <a:pt x="378" y="170"/>
                  </a:cubicBezTo>
                  <a:cubicBezTo>
                    <a:pt x="376" y="169"/>
                    <a:pt x="373" y="171"/>
                    <a:pt x="372" y="171"/>
                  </a:cubicBezTo>
                  <a:cubicBezTo>
                    <a:pt x="370" y="169"/>
                    <a:pt x="373" y="167"/>
                    <a:pt x="373" y="167"/>
                  </a:cubicBezTo>
                  <a:cubicBezTo>
                    <a:pt x="371" y="165"/>
                    <a:pt x="369" y="167"/>
                    <a:pt x="368" y="166"/>
                  </a:cubicBezTo>
                  <a:cubicBezTo>
                    <a:pt x="368" y="166"/>
                    <a:pt x="367" y="165"/>
                    <a:pt x="367" y="164"/>
                  </a:cubicBezTo>
                  <a:cubicBezTo>
                    <a:pt x="367" y="164"/>
                    <a:pt x="369" y="165"/>
                    <a:pt x="369" y="165"/>
                  </a:cubicBezTo>
                  <a:cubicBezTo>
                    <a:pt x="369" y="165"/>
                    <a:pt x="373" y="164"/>
                    <a:pt x="372" y="162"/>
                  </a:cubicBezTo>
                  <a:cubicBezTo>
                    <a:pt x="370" y="159"/>
                    <a:pt x="368" y="163"/>
                    <a:pt x="367" y="163"/>
                  </a:cubicBezTo>
                  <a:cubicBezTo>
                    <a:pt x="366" y="163"/>
                    <a:pt x="368" y="162"/>
                    <a:pt x="366" y="161"/>
                  </a:cubicBezTo>
                  <a:cubicBezTo>
                    <a:pt x="365" y="160"/>
                    <a:pt x="364" y="161"/>
                    <a:pt x="363" y="161"/>
                  </a:cubicBezTo>
                  <a:cubicBezTo>
                    <a:pt x="362" y="159"/>
                    <a:pt x="361" y="154"/>
                    <a:pt x="362" y="155"/>
                  </a:cubicBezTo>
                  <a:cubicBezTo>
                    <a:pt x="365" y="157"/>
                    <a:pt x="362" y="159"/>
                    <a:pt x="366" y="160"/>
                  </a:cubicBezTo>
                  <a:cubicBezTo>
                    <a:pt x="368" y="161"/>
                    <a:pt x="370" y="159"/>
                    <a:pt x="372" y="159"/>
                  </a:cubicBezTo>
                  <a:cubicBezTo>
                    <a:pt x="372" y="159"/>
                    <a:pt x="373" y="161"/>
                    <a:pt x="374" y="162"/>
                  </a:cubicBezTo>
                  <a:cubicBezTo>
                    <a:pt x="376" y="162"/>
                    <a:pt x="378" y="160"/>
                    <a:pt x="379" y="161"/>
                  </a:cubicBezTo>
                  <a:cubicBezTo>
                    <a:pt x="381" y="163"/>
                    <a:pt x="374" y="164"/>
                    <a:pt x="374" y="165"/>
                  </a:cubicBezTo>
                  <a:cubicBezTo>
                    <a:pt x="374" y="169"/>
                    <a:pt x="383" y="162"/>
                    <a:pt x="381" y="168"/>
                  </a:cubicBezTo>
                  <a:cubicBezTo>
                    <a:pt x="381" y="169"/>
                    <a:pt x="380" y="169"/>
                    <a:pt x="380" y="170"/>
                  </a:cubicBezTo>
                  <a:cubicBezTo>
                    <a:pt x="380" y="170"/>
                    <a:pt x="381" y="171"/>
                    <a:pt x="381" y="171"/>
                  </a:cubicBezTo>
                  <a:close/>
                  <a:moveTo>
                    <a:pt x="384" y="137"/>
                  </a:moveTo>
                  <a:cubicBezTo>
                    <a:pt x="384" y="138"/>
                    <a:pt x="385" y="138"/>
                    <a:pt x="383" y="139"/>
                  </a:cubicBezTo>
                  <a:cubicBezTo>
                    <a:pt x="379" y="139"/>
                    <a:pt x="382" y="137"/>
                    <a:pt x="383" y="135"/>
                  </a:cubicBezTo>
                  <a:cubicBezTo>
                    <a:pt x="383" y="135"/>
                    <a:pt x="384" y="134"/>
                    <a:pt x="384" y="133"/>
                  </a:cubicBezTo>
                  <a:cubicBezTo>
                    <a:pt x="384" y="133"/>
                    <a:pt x="385" y="136"/>
                    <a:pt x="384" y="137"/>
                  </a:cubicBezTo>
                  <a:close/>
                  <a:moveTo>
                    <a:pt x="364" y="461"/>
                  </a:moveTo>
                  <a:cubicBezTo>
                    <a:pt x="364" y="461"/>
                    <a:pt x="365" y="463"/>
                    <a:pt x="363" y="463"/>
                  </a:cubicBezTo>
                  <a:cubicBezTo>
                    <a:pt x="361" y="463"/>
                    <a:pt x="362" y="459"/>
                    <a:pt x="364" y="461"/>
                  </a:cubicBezTo>
                  <a:close/>
                  <a:moveTo>
                    <a:pt x="380" y="212"/>
                  </a:moveTo>
                  <a:cubicBezTo>
                    <a:pt x="381" y="213"/>
                    <a:pt x="378" y="216"/>
                    <a:pt x="377" y="214"/>
                  </a:cubicBezTo>
                  <a:cubicBezTo>
                    <a:pt x="377" y="213"/>
                    <a:pt x="380" y="212"/>
                    <a:pt x="380" y="212"/>
                  </a:cubicBezTo>
                  <a:close/>
                  <a:moveTo>
                    <a:pt x="382" y="181"/>
                  </a:moveTo>
                  <a:cubicBezTo>
                    <a:pt x="382" y="182"/>
                    <a:pt x="381" y="184"/>
                    <a:pt x="380" y="183"/>
                  </a:cubicBezTo>
                  <a:cubicBezTo>
                    <a:pt x="380" y="182"/>
                    <a:pt x="381" y="179"/>
                    <a:pt x="382" y="181"/>
                  </a:cubicBezTo>
                  <a:close/>
                  <a:moveTo>
                    <a:pt x="382" y="177"/>
                  </a:moveTo>
                  <a:cubicBezTo>
                    <a:pt x="384" y="179"/>
                    <a:pt x="380" y="177"/>
                    <a:pt x="381" y="176"/>
                  </a:cubicBezTo>
                  <a:cubicBezTo>
                    <a:pt x="381" y="175"/>
                    <a:pt x="382" y="176"/>
                    <a:pt x="382" y="177"/>
                  </a:cubicBezTo>
                  <a:close/>
                  <a:moveTo>
                    <a:pt x="369" y="392"/>
                  </a:moveTo>
                  <a:cubicBezTo>
                    <a:pt x="370" y="393"/>
                    <a:pt x="368" y="395"/>
                    <a:pt x="367" y="394"/>
                  </a:cubicBezTo>
                  <a:cubicBezTo>
                    <a:pt x="366" y="393"/>
                    <a:pt x="368" y="392"/>
                    <a:pt x="369" y="392"/>
                  </a:cubicBezTo>
                  <a:close/>
                  <a:moveTo>
                    <a:pt x="380" y="229"/>
                  </a:moveTo>
                  <a:cubicBezTo>
                    <a:pt x="381" y="230"/>
                    <a:pt x="377" y="233"/>
                    <a:pt x="376" y="232"/>
                  </a:cubicBezTo>
                  <a:cubicBezTo>
                    <a:pt x="376" y="232"/>
                    <a:pt x="374" y="231"/>
                    <a:pt x="375" y="229"/>
                  </a:cubicBezTo>
                  <a:cubicBezTo>
                    <a:pt x="376" y="229"/>
                    <a:pt x="378" y="231"/>
                    <a:pt x="380" y="228"/>
                  </a:cubicBezTo>
                  <a:cubicBezTo>
                    <a:pt x="380" y="228"/>
                    <a:pt x="380" y="229"/>
                    <a:pt x="380" y="229"/>
                  </a:cubicBezTo>
                  <a:close/>
                  <a:moveTo>
                    <a:pt x="384" y="162"/>
                  </a:moveTo>
                  <a:cubicBezTo>
                    <a:pt x="385" y="164"/>
                    <a:pt x="382" y="162"/>
                    <a:pt x="383" y="161"/>
                  </a:cubicBezTo>
                  <a:cubicBezTo>
                    <a:pt x="383" y="161"/>
                    <a:pt x="384" y="162"/>
                    <a:pt x="384" y="162"/>
                  </a:cubicBezTo>
                  <a:close/>
                  <a:moveTo>
                    <a:pt x="373" y="357"/>
                  </a:moveTo>
                  <a:cubicBezTo>
                    <a:pt x="374" y="359"/>
                    <a:pt x="370" y="359"/>
                    <a:pt x="369" y="358"/>
                  </a:cubicBezTo>
                  <a:cubicBezTo>
                    <a:pt x="369" y="358"/>
                    <a:pt x="371" y="356"/>
                    <a:pt x="373" y="357"/>
                  </a:cubicBezTo>
                  <a:close/>
                  <a:moveTo>
                    <a:pt x="384" y="189"/>
                  </a:moveTo>
                  <a:cubicBezTo>
                    <a:pt x="385" y="189"/>
                    <a:pt x="385" y="190"/>
                    <a:pt x="384" y="190"/>
                  </a:cubicBezTo>
                  <a:cubicBezTo>
                    <a:pt x="383" y="191"/>
                    <a:pt x="383" y="187"/>
                    <a:pt x="384" y="189"/>
                  </a:cubicBezTo>
                  <a:close/>
                  <a:moveTo>
                    <a:pt x="390" y="102"/>
                  </a:moveTo>
                  <a:cubicBezTo>
                    <a:pt x="389" y="104"/>
                    <a:pt x="387" y="103"/>
                    <a:pt x="386" y="101"/>
                  </a:cubicBezTo>
                  <a:cubicBezTo>
                    <a:pt x="386" y="101"/>
                    <a:pt x="388" y="96"/>
                    <a:pt x="387" y="96"/>
                  </a:cubicBezTo>
                  <a:cubicBezTo>
                    <a:pt x="386" y="96"/>
                    <a:pt x="390" y="97"/>
                    <a:pt x="390" y="98"/>
                  </a:cubicBezTo>
                  <a:cubicBezTo>
                    <a:pt x="390" y="97"/>
                    <a:pt x="390" y="103"/>
                    <a:pt x="390" y="102"/>
                  </a:cubicBezTo>
                  <a:close/>
                  <a:moveTo>
                    <a:pt x="373" y="368"/>
                  </a:moveTo>
                  <a:cubicBezTo>
                    <a:pt x="373" y="368"/>
                    <a:pt x="374" y="368"/>
                    <a:pt x="374" y="369"/>
                  </a:cubicBezTo>
                  <a:cubicBezTo>
                    <a:pt x="373" y="371"/>
                    <a:pt x="367" y="369"/>
                    <a:pt x="370" y="372"/>
                  </a:cubicBezTo>
                  <a:cubicBezTo>
                    <a:pt x="372" y="373"/>
                    <a:pt x="371" y="373"/>
                    <a:pt x="369" y="375"/>
                  </a:cubicBezTo>
                  <a:cubicBezTo>
                    <a:pt x="368" y="377"/>
                    <a:pt x="369" y="373"/>
                    <a:pt x="368" y="372"/>
                  </a:cubicBezTo>
                  <a:cubicBezTo>
                    <a:pt x="365" y="370"/>
                    <a:pt x="364" y="375"/>
                    <a:pt x="363" y="375"/>
                  </a:cubicBezTo>
                  <a:cubicBezTo>
                    <a:pt x="363" y="375"/>
                    <a:pt x="359" y="376"/>
                    <a:pt x="359" y="376"/>
                  </a:cubicBezTo>
                  <a:cubicBezTo>
                    <a:pt x="358" y="375"/>
                    <a:pt x="358" y="374"/>
                    <a:pt x="357" y="374"/>
                  </a:cubicBezTo>
                  <a:cubicBezTo>
                    <a:pt x="355" y="374"/>
                    <a:pt x="354" y="377"/>
                    <a:pt x="353" y="376"/>
                  </a:cubicBezTo>
                  <a:cubicBezTo>
                    <a:pt x="350" y="376"/>
                    <a:pt x="355" y="375"/>
                    <a:pt x="354" y="372"/>
                  </a:cubicBezTo>
                  <a:cubicBezTo>
                    <a:pt x="353" y="369"/>
                    <a:pt x="350" y="372"/>
                    <a:pt x="349" y="371"/>
                  </a:cubicBezTo>
                  <a:cubicBezTo>
                    <a:pt x="349" y="370"/>
                    <a:pt x="350" y="367"/>
                    <a:pt x="350" y="368"/>
                  </a:cubicBezTo>
                  <a:cubicBezTo>
                    <a:pt x="350" y="366"/>
                    <a:pt x="348" y="365"/>
                    <a:pt x="348" y="365"/>
                  </a:cubicBezTo>
                  <a:cubicBezTo>
                    <a:pt x="343" y="363"/>
                    <a:pt x="350" y="364"/>
                    <a:pt x="350" y="361"/>
                  </a:cubicBezTo>
                  <a:cubicBezTo>
                    <a:pt x="350" y="360"/>
                    <a:pt x="349" y="361"/>
                    <a:pt x="347" y="360"/>
                  </a:cubicBezTo>
                  <a:cubicBezTo>
                    <a:pt x="347" y="359"/>
                    <a:pt x="348" y="358"/>
                    <a:pt x="347" y="357"/>
                  </a:cubicBezTo>
                  <a:cubicBezTo>
                    <a:pt x="345" y="356"/>
                    <a:pt x="344" y="358"/>
                    <a:pt x="344" y="356"/>
                  </a:cubicBezTo>
                  <a:cubicBezTo>
                    <a:pt x="344" y="354"/>
                    <a:pt x="351" y="353"/>
                    <a:pt x="352" y="354"/>
                  </a:cubicBezTo>
                  <a:cubicBezTo>
                    <a:pt x="352" y="354"/>
                    <a:pt x="352" y="360"/>
                    <a:pt x="355" y="359"/>
                  </a:cubicBezTo>
                  <a:cubicBezTo>
                    <a:pt x="356" y="359"/>
                    <a:pt x="355" y="355"/>
                    <a:pt x="356" y="354"/>
                  </a:cubicBezTo>
                  <a:cubicBezTo>
                    <a:pt x="356" y="354"/>
                    <a:pt x="360" y="351"/>
                    <a:pt x="361" y="351"/>
                  </a:cubicBezTo>
                  <a:cubicBezTo>
                    <a:pt x="362" y="351"/>
                    <a:pt x="366" y="351"/>
                    <a:pt x="366" y="352"/>
                  </a:cubicBezTo>
                  <a:cubicBezTo>
                    <a:pt x="367" y="354"/>
                    <a:pt x="363" y="353"/>
                    <a:pt x="362" y="354"/>
                  </a:cubicBezTo>
                  <a:cubicBezTo>
                    <a:pt x="360" y="356"/>
                    <a:pt x="363" y="356"/>
                    <a:pt x="362" y="357"/>
                  </a:cubicBezTo>
                  <a:cubicBezTo>
                    <a:pt x="360" y="358"/>
                    <a:pt x="359" y="354"/>
                    <a:pt x="357" y="358"/>
                  </a:cubicBezTo>
                  <a:cubicBezTo>
                    <a:pt x="357" y="358"/>
                    <a:pt x="357" y="362"/>
                    <a:pt x="358" y="362"/>
                  </a:cubicBezTo>
                  <a:cubicBezTo>
                    <a:pt x="359" y="363"/>
                    <a:pt x="364" y="359"/>
                    <a:pt x="363" y="360"/>
                  </a:cubicBezTo>
                  <a:cubicBezTo>
                    <a:pt x="364" y="359"/>
                    <a:pt x="367" y="359"/>
                    <a:pt x="367" y="359"/>
                  </a:cubicBezTo>
                  <a:cubicBezTo>
                    <a:pt x="367" y="359"/>
                    <a:pt x="367" y="362"/>
                    <a:pt x="367" y="363"/>
                  </a:cubicBezTo>
                  <a:cubicBezTo>
                    <a:pt x="369" y="364"/>
                    <a:pt x="370" y="360"/>
                    <a:pt x="372" y="361"/>
                  </a:cubicBezTo>
                  <a:cubicBezTo>
                    <a:pt x="373" y="362"/>
                    <a:pt x="373" y="368"/>
                    <a:pt x="373" y="368"/>
                  </a:cubicBezTo>
                  <a:close/>
                  <a:moveTo>
                    <a:pt x="352" y="367"/>
                  </a:moveTo>
                  <a:cubicBezTo>
                    <a:pt x="354" y="367"/>
                    <a:pt x="355" y="364"/>
                    <a:pt x="354" y="363"/>
                  </a:cubicBezTo>
                  <a:cubicBezTo>
                    <a:pt x="353" y="361"/>
                    <a:pt x="347" y="368"/>
                    <a:pt x="352" y="367"/>
                  </a:cubicBezTo>
                  <a:close/>
                  <a:moveTo>
                    <a:pt x="386" y="167"/>
                  </a:moveTo>
                  <a:cubicBezTo>
                    <a:pt x="387" y="169"/>
                    <a:pt x="384" y="169"/>
                    <a:pt x="383" y="167"/>
                  </a:cubicBezTo>
                  <a:cubicBezTo>
                    <a:pt x="383" y="166"/>
                    <a:pt x="385" y="164"/>
                    <a:pt x="386" y="167"/>
                  </a:cubicBezTo>
                  <a:close/>
                  <a:moveTo>
                    <a:pt x="389" y="134"/>
                  </a:moveTo>
                  <a:cubicBezTo>
                    <a:pt x="389" y="134"/>
                    <a:pt x="388" y="135"/>
                    <a:pt x="387" y="134"/>
                  </a:cubicBezTo>
                  <a:cubicBezTo>
                    <a:pt x="387" y="133"/>
                    <a:pt x="389" y="131"/>
                    <a:pt x="389" y="134"/>
                  </a:cubicBezTo>
                  <a:close/>
                  <a:moveTo>
                    <a:pt x="381" y="279"/>
                  </a:moveTo>
                  <a:cubicBezTo>
                    <a:pt x="383" y="281"/>
                    <a:pt x="378" y="282"/>
                    <a:pt x="379" y="280"/>
                  </a:cubicBezTo>
                  <a:cubicBezTo>
                    <a:pt x="379" y="280"/>
                    <a:pt x="381" y="280"/>
                    <a:pt x="381" y="279"/>
                  </a:cubicBezTo>
                  <a:close/>
                  <a:moveTo>
                    <a:pt x="388" y="163"/>
                  </a:moveTo>
                  <a:cubicBezTo>
                    <a:pt x="389" y="165"/>
                    <a:pt x="385" y="163"/>
                    <a:pt x="386" y="161"/>
                  </a:cubicBezTo>
                  <a:cubicBezTo>
                    <a:pt x="387" y="160"/>
                    <a:pt x="388" y="162"/>
                    <a:pt x="388" y="163"/>
                  </a:cubicBezTo>
                  <a:close/>
                  <a:moveTo>
                    <a:pt x="377" y="343"/>
                  </a:moveTo>
                  <a:cubicBezTo>
                    <a:pt x="377" y="344"/>
                    <a:pt x="378" y="344"/>
                    <a:pt x="377" y="345"/>
                  </a:cubicBezTo>
                  <a:cubicBezTo>
                    <a:pt x="376" y="347"/>
                    <a:pt x="370" y="348"/>
                    <a:pt x="370" y="347"/>
                  </a:cubicBezTo>
                  <a:cubicBezTo>
                    <a:pt x="368" y="345"/>
                    <a:pt x="375" y="346"/>
                    <a:pt x="374" y="343"/>
                  </a:cubicBezTo>
                  <a:cubicBezTo>
                    <a:pt x="374" y="341"/>
                    <a:pt x="373" y="343"/>
                    <a:pt x="371" y="342"/>
                  </a:cubicBezTo>
                  <a:cubicBezTo>
                    <a:pt x="371" y="342"/>
                    <a:pt x="371" y="340"/>
                    <a:pt x="370" y="339"/>
                  </a:cubicBezTo>
                  <a:cubicBezTo>
                    <a:pt x="368" y="337"/>
                    <a:pt x="368" y="339"/>
                    <a:pt x="368" y="336"/>
                  </a:cubicBezTo>
                  <a:cubicBezTo>
                    <a:pt x="368" y="334"/>
                    <a:pt x="365" y="330"/>
                    <a:pt x="364" y="330"/>
                  </a:cubicBezTo>
                  <a:cubicBezTo>
                    <a:pt x="364" y="330"/>
                    <a:pt x="362" y="330"/>
                    <a:pt x="362" y="329"/>
                  </a:cubicBezTo>
                  <a:cubicBezTo>
                    <a:pt x="362" y="329"/>
                    <a:pt x="366" y="326"/>
                    <a:pt x="365" y="326"/>
                  </a:cubicBezTo>
                  <a:cubicBezTo>
                    <a:pt x="367" y="326"/>
                    <a:pt x="365" y="330"/>
                    <a:pt x="367" y="331"/>
                  </a:cubicBezTo>
                  <a:cubicBezTo>
                    <a:pt x="371" y="332"/>
                    <a:pt x="370" y="328"/>
                    <a:pt x="371" y="332"/>
                  </a:cubicBezTo>
                  <a:cubicBezTo>
                    <a:pt x="371" y="331"/>
                    <a:pt x="375" y="334"/>
                    <a:pt x="375" y="334"/>
                  </a:cubicBezTo>
                  <a:cubicBezTo>
                    <a:pt x="375" y="337"/>
                    <a:pt x="371" y="337"/>
                    <a:pt x="372" y="339"/>
                  </a:cubicBezTo>
                  <a:cubicBezTo>
                    <a:pt x="372" y="340"/>
                    <a:pt x="373" y="339"/>
                    <a:pt x="374" y="339"/>
                  </a:cubicBezTo>
                  <a:cubicBezTo>
                    <a:pt x="375" y="340"/>
                    <a:pt x="374" y="341"/>
                    <a:pt x="375" y="342"/>
                  </a:cubicBezTo>
                  <a:cubicBezTo>
                    <a:pt x="377" y="344"/>
                    <a:pt x="377" y="341"/>
                    <a:pt x="377" y="343"/>
                  </a:cubicBezTo>
                  <a:close/>
                  <a:moveTo>
                    <a:pt x="387" y="202"/>
                  </a:moveTo>
                  <a:cubicBezTo>
                    <a:pt x="387" y="202"/>
                    <a:pt x="386" y="206"/>
                    <a:pt x="385" y="206"/>
                  </a:cubicBezTo>
                  <a:cubicBezTo>
                    <a:pt x="382" y="207"/>
                    <a:pt x="383" y="200"/>
                    <a:pt x="387" y="202"/>
                  </a:cubicBezTo>
                  <a:close/>
                  <a:moveTo>
                    <a:pt x="391" y="127"/>
                  </a:moveTo>
                  <a:cubicBezTo>
                    <a:pt x="391" y="127"/>
                    <a:pt x="391" y="130"/>
                    <a:pt x="390" y="131"/>
                  </a:cubicBezTo>
                  <a:cubicBezTo>
                    <a:pt x="387" y="132"/>
                    <a:pt x="388" y="124"/>
                    <a:pt x="391" y="127"/>
                  </a:cubicBezTo>
                  <a:close/>
                  <a:moveTo>
                    <a:pt x="393" y="119"/>
                  </a:moveTo>
                  <a:cubicBezTo>
                    <a:pt x="393" y="119"/>
                    <a:pt x="389" y="124"/>
                    <a:pt x="387" y="122"/>
                  </a:cubicBezTo>
                  <a:cubicBezTo>
                    <a:pt x="387" y="121"/>
                    <a:pt x="392" y="115"/>
                    <a:pt x="393" y="119"/>
                  </a:cubicBezTo>
                  <a:close/>
                  <a:moveTo>
                    <a:pt x="384" y="266"/>
                  </a:moveTo>
                  <a:cubicBezTo>
                    <a:pt x="387" y="268"/>
                    <a:pt x="376" y="274"/>
                    <a:pt x="376" y="272"/>
                  </a:cubicBezTo>
                  <a:cubicBezTo>
                    <a:pt x="375" y="269"/>
                    <a:pt x="380" y="272"/>
                    <a:pt x="379" y="268"/>
                  </a:cubicBezTo>
                  <a:cubicBezTo>
                    <a:pt x="378" y="266"/>
                    <a:pt x="382" y="264"/>
                    <a:pt x="384" y="266"/>
                  </a:cubicBezTo>
                  <a:close/>
                  <a:moveTo>
                    <a:pt x="391" y="155"/>
                  </a:moveTo>
                  <a:cubicBezTo>
                    <a:pt x="393" y="157"/>
                    <a:pt x="389" y="159"/>
                    <a:pt x="388" y="158"/>
                  </a:cubicBezTo>
                  <a:cubicBezTo>
                    <a:pt x="386" y="156"/>
                    <a:pt x="389" y="152"/>
                    <a:pt x="391" y="155"/>
                  </a:cubicBezTo>
                  <a:close/>
                  <a:moveTo>
                    <a:pt x="387" y="222"/>
                  </a:moveTo>
                  <a:cubicBezTo>
                    <a:pt x="387" y="222"/>
                    <a:pt x="388" y="223"/>
                    <a:pt x="388" y="223"/>
                  </a:cubicBezTo>
                  <a:cubicBezTo>
                    <a:pt x="385" y="226"/>
                    <a:pt x="384" y="219"/>
                    <a:pt x="387" y="220"/>
                  </a:cubicBezTo>
                  <a:cubicBezTo>
                    <a:pt x="388" y="221"/>
                    <a:pt x="387" y="221"/>
                    <a:pt x="387" y="222"/>
                  </a:cubicBezTo>
                  <a:close/>
                  <a:moveTo>
                    <a:pt x="390" y="183"/>
                  </a:moveTo>
                  <a:cubicBezTo>
                    <a:pt x="390" y="182"/>
                    <a:pt x="390" y="186"/>
                    <a:pt x="388" y="186"/>
                  </a:cubicBezTo>
                  <a:cubicBezTo>
                    <a:pt x="388" y="186"/>
                    <a:pt x="384" y="185"/>
                    <a:pt x="384" y="186"/>
                  </a:cubicBezTo>
                  <a:cubicBezTo>
                    <a:pt x="384" y="185"/>
                    <a:pt x="385" y="185"/>
                    <a:pt x="386" y="184"/>
                  </a:cubicBezTo>
                  <a:cubicBezTo>
                    <a:pt x="388" y="183"/>
                    <a:pt x="386" y="182"/>
                    <a:pt x="388" y="183"/>
                  </a:cubicBezTo>
                  <a:cubicBezTo>
                    <a:pt x="389" y="183"/>
                    <a:pt x="390" y="182"/>
                    <a:pt x="390" y="183"/>
                  </a:cubicBezTo>
                  <a:close/>
                  <a:moveTo>
                    <a:pt x="397" y="69"/>
                  </a:moveTo>
                  <a:cubicBezTo>
                    <a:pt x="396" y="71"/>
                    <a:pt x="395" y="66"/>
                    <a:pt x="394" y="65"/>
                  </a:cubicBezTo>
                  <a:cubicBezTo>
                    <a:pt x="392" y="64"/>
                    <a:pt x="392" y="67"/>
                    <a:pt x="391" y="64"/>
                  </a:cubicBezTo>
                  <a:cubicBezTo>
                    <a:pt x="391" y="64"/>
                    <a:pt x="392" y="59"/>
                    <a:pt x="395" y="60"/>
                  </a:cubicBezTo>
                  <a:cubicBezTo>
                    <a:pt x="394" y="60"/>
                    <a:pt x="397" y="66"/>
                    <a:pt x="397" y="66"/>
                  </a:cubicBezTo>
                  <a:cubicBezTo>
                    <a:pt x="397" y="66"/>
                    <a:pt x="398" y="67"/>
                    <a:pt x="397" y="69"/>
                  </a:cubicBezTo>
                  <a:close/>
                  <a:moveTo>
                    <a:pt x="399" y="52"/>
                  </a:moveTo>
                  <a:cubicBezTo>
                    <a:pt x="400" y="54"/>
                    <a:pt x="393" y="53"/>
                    <a:pt x="394" y="51"/>
                  </a:cubicBezTo>
                  <a:cubicBezTo>
                    <a:pt x="395" y="50"/>
                    <a:pt x="398" y="53"/>
                    <a:pt x="398" y="52"/>
                  </a:cubicBezTo>
                  <a:cubicBezTo>
                    <a:pt x="398" y="52"/>
                    <a:pt x="399" y="52"/>
                    <a:pt x="399" y="52"/>
                  </a:cubicBezTo>
                  <a:close/>
                  <a:moveTo>
                    <a:pt x="380" y="359"/>
                  </a:moveTo>
                  <a:cubicBezTo>
                    <a:pt x="380" y="363"/>
                    <a:pt x="375" y="354"/>
                    <a:pt x="378" y="358"/>
                  </a:cubicBezTo>
                  <a:cubicBezTo>
                    <a:pt x="378" y="358"/>
                    <a:pt x="380" y="359"/>
                    <a:pt x="380" y="359"/>
                  </a:cubicBezTo>
                  <a:close/>
                  <a:moveTo>
                    <a:pt x="387" y="251"/>
                  </a:moveTo>
                  <a:cubicBezTo>
                    <a:pt x="387" y="253"/>
                    <a:pt x="385" y="253"/>
                    <a:pt x="384" y="255"/>
                  </a:cubicBezTo>
                  <a:cubicBezTo>
                    <a:pt x="384" y="257"/>
                    <a:pt x="386" y="256"/>
                    <a:pt x="385" y="257"/>
                  </a:cubicBezTo>
                  <a:cubicBezTo>
                    <a:pt x="384" y="258"/>
                    <a:pt x="380" y="256"/>
                    <a:pt x="380" y="259"/>
                  </a:cubicBezTo>
                  <a:cubicBezTo>
                    <a:pt x="380" y="260"/>
                    <a:pt x="383" y="260"/>
                    <a:pt x="383" y="261"/>
                  </a:cubicBezTo>
                  <a:cubicBezTo>
                    <a:pt x="382" y="263"/>
                    <a:pt x="376" y="262"/>
                    <a:pt x="376" y="262"/>
                  </a:cubicBezTo>
                  <a:cubicBezTo>
                    <a:pt x="373" y="259"/>
                    <a:pt x="378" y="257"/>
                    <a:pt x="379" y="253"/>
                  </a:cubicBezTo>
                  <a:cubicBezTo>
                    <a:pt x="379" y="249"/>
                    <a:pt x="378" y="250"/>
                    <a:pt x="381" y="247"/>
                  </a:cubicBezTo>
                  <a:cubicBezTo>
                    <a:pt x="384" y="245"/>
                    <a:pt x="381" y="246"/>
                    <a:pt x="384" y="248"/>
                  </a:cubicBezTo>
                  <a:cubicBezTo>
                    <a:pt x="385" y="249"/>
                    <a:pt x="387" y="249"/>
                    <a:pt x="387" y="251"/>
                  </a:cubicBezTo>
                  <a:close/>
                  <a:moveTo>
                    <a:pt x="401" y="40"/>
                  </a:moveTo>
                  <a:cubicBezTo>
                    <a:pt x="402" y="41"/>
                    <a:pt x="397" y="40"/>
                    <a:pt x="399" y="39"/>
                  </a:cubicBezTo>
                  <a:cubicBezTo>
                    <a:pt x="400" y="38"/>
                    <a:pt x="400" y="39"/>
                    <a:pt x="401" y="40"/>
                  </a:cubicBezTo>
                  <a:close/>
                  <a:moveTo>
                    <a:pt x="395" y="139"/>
                  </a:moveTo>
                  <a:cubicBezTo>
                    <a:pt x="395" y="139"/>
                    <a:pt x="395" y="141"/>
                    <a:pt x="394" y="141"/>
                  </a:cubicBezTo>
                  <a:cubicBezTo>
                    <a:pt x="393" y="140"/>
                    <a:pt x="394" y="139"/>
                    <a:pt x="395" y="139"/>
                  </a:cubicBezTo>
                  <a:close/>
                  <a:moveTo>
                    <a:pt x="395" y="137"/>
                  </a:moveTo>
                  <a:cubicBezTo>
                    <a:pt x="396" y="138"/>
                    <a:pt x="393" y="136"/>
                    <a:pt x="393" y="136"/>
                  </a:cubicBezTo>
                  <a:cubicBezTo>
                    <a:pt x="393" y="135"/>
                    <a:pt x="395" y="136"/>
                    <a:pt x="395" y="137"/>
                  </a:cubicBezTo>
                  <a:close/>
                  <a:moveTo>
                    <a:pt x="399" y="94"/>
                  </a:moveTo>
                  <a:cubicBezTo>
                    <a:pt x="399" y="93"/>
                    <a:pt x="399" y="98"/>
                    <a:pt x="399" y="98"/>
                  </a:cubicBezTo>
                  <a:cubicBezTo>
                    <a:pt x="399" y="99"/>
                    <a:pt x="397" y="97"/>
                    <a:pt x="396" y="97"/>
                  </a:cubicBezTo>
                  <a:cubicBezTo>
                    <a:pt x="392" y="96"/>
                    <a:pt x="393" y="99"/>
                    <a:pt x="392" y="97"/>
                  </a:cubicBezTo>
                  <a:cubicBezTo>
                    <a:pt x="391" y="95"/>
                    <a:pt x="393" y="96"/>
                    <a:pt x="393" y="95"/>
                  </a:cubicBezTo>
                  <a:cubicBezTo>
                    <a:pt x="394" y="93"/>
                    <a:pt x="388" y="92"/>
                    <a:pt x="388" y="92"/>
                  </a:cubicBezTo>
                  <a:cubicBezTo>
                    <a:pt x="387" y="92"/>
                    <a:pt x="387" y="93"/>
                    <a:pt x="385" y="93"/>
                  </a:cubicBezTo>
                  <a:cubicBezTo>
                    <a:pt x="384" y="93"/>
                    <a:pt x="377" y="92"/>
                    <a:pt x="380" y="90"/>
                  </a:cubicBezTo>
                  <a:cubicBezTo>
                    <a:pt x="381" y="90"/>
                    <a:pt x="382" y="90"/>
                    <a:pt x="382" y="90"/>
                  </a:cubicBezTo>
                  <a:cubicBezTo>
                    <a:pt x="385" y="90"/>
                    <a:pt x="388" y="87"/>
                    <a:pt x="392" y="88"/>
                  </a:cubicBezTo>
                  <a:cubicBezTo>
                    <a:pt x="393" y="88"/>
                    <a:pt x="393" y="89"/>
                    <a:pt x="394" y="89"/>
                  </a:cubicBezTo>
                  <a:cubicBezTo>
                    <a:pt x="395" y="90"/>
                    <a:pt x="397" y="88"/>
                    <a:pt x="398" y="89"/>
                  </a:cubicBezTo>
                  <a:cubicBezTo>
                    <a:pt x="398" y="89"/>
                    <a:pt x="399" y="92"/>
                    <a:pt x="399" y="94"/>
                  </a:cubicBezTo>
                  <a:close/>
                  <a:moveTo>
                    <a:pt x="391" y="231"/>
                  </a:moveTo>
                  <a:cubicBezTo>
                    <a:pt x="390" y="233"/>
                    <a:pt x="390" y="226"/>
                    <a:pt x="390" y="230"/>
                  </a:cubicBezTo>
                  <a:cubicBezTo>
                    <a:pt x="390" y="231"/>
                    <a:pt x="391" y="231"/>
                    <a:pt x="391" y="231"/>
                  </a:cubicBezTo>
                  <a:close/>
                  <a:moveTo>
                    <a:pt x="385" y="324"/>
                  </a:moveTo>
                  <a:cubicBezTo>
                    <a:pt x="386" y="326"/>
                    <a:pt x="383" y="324"/>
                    <a:pt x="382" y="326"/>
                  </a:cubicBezTo>
                  <a:cubicBezTo>
                    <a:pt x="378" y="330"/>
                    <a:pt x="383" y="319"/>
                    <a:pt x="385" y="324"/>
                  </a:cubicBezTo>
                  <a:close/>
                  <a:moveTo>
                    <a:pt x="402" y="71"/>
                  </a:moveTo>
                  <a:cubicBezTo>
                    <a:pt x="403" y="71"/>
                    <a:pt x="401" y="74"/>
                    <a:pt x="400" y="73"/>
                  </a:cubicBezTo>
                  <a:cubicBezTo>
                    <a:pt x="399" y="72"/>
                    <a:pt x="403" y="71"/>
                    <a:pt x="402" y="71"/>
                  </a:cubicBezTo>
                  <a:close/>
                  <a:moveTo>
                    <a:pt x="384" y="367"/>
                  </a:moveTo>
                  <a:cubicBezTo>
                    <a:pt x="384" y="369"/>
                    <a:pt x="384" y="370"/>
                    <a:pt x="383" y="370"/>
                  </a:cubicBezTo>
                  <a:cubicBezTo>
                    <a:pt x="380" y="372"/>
                    <a:pt x="378" y="365"/>
                    <a:pt x="379" y="365"/>
                  </a:cubicBezTo>
                  <a:cubicBezTo>
                    <a:pt x="380" y="364"/>
                    <a:pt x="381" y="367"/>
                    <a:pt x="382" y="367"/>
                  </a:cubicBezTo>
                  <a:cubicBezTo>
                    <a:pt x="382" y="367"/>
                    <a:pt x="383" y="366"/>
                    <a:pt x="384" y="367"/>
                  </a:cubicBezTo>
                  <a:close/>
                  <a:moveTo>
                    <a:pt x="392" y="238"/>
                  </a:moveTo>
                  <a:cubicBezTo>
                    <a:pt x="392" y="240"/>
                    <a:pt x="393" y="239"/>
                    <a:pt x="391" y="238"/>
                  </a:cubicBezTo>
                  <a:cubicBezTo>
                    <a:pt x="390" y="238"/>
                    <a:pt x="390" y="239"/>
                    <a:pt x="388" y="238"/>
                  </a:cubicBezTo>
                  <a:cubicBezTo>
                    <a:pt x="387" y="237"/>
                    <a:pt x="388" y="236"/>
                    <a:pt x="387" y="236"/>
                  </a:cubicBezTo>
                  <a:cubicBezTo>
                    <a:pt x="382" y="234"/>
                    <a:pt x="381" y="240"/>
                    <a:pt x="379" y="240"/>
                  </a:cubicBezTo>
                  <a:cubicBezTo>
                    <a:pt x="378" y="239"/>
                    <a:pt x="380" y="240"/>
                    <a:pt x="380" y="238"/>
                  </a:cubicBezTo>
                  <a:cubicBezTo>
                    <a:pt x="380" y="236"/>
                    <a:pt x="378" y="236"/>
                    <a:pt x="378" y="235"/>
                  </a:cubicBezTo>
                  <a:cubicBezTo>
                    <a:pt x="379" y="233"/>
                    <a:pt x="385" y="231"/>
                    <a:pt x="388" y="233"/>
                  </a:cubicBezTo>
                  <a:cubicBezTo>
                    <a:pt x="389" y="233"/>
                    <a:pt x="388" y="235"/>
                    <a:pt x="389" y="236"/>
                  </a:cubicBezTo>
                  <a:cubicBezTo>
                    <a:pt x="391" y="237"/>
                    <a:pt x="391" y="235"/>
                    <a:pt x="392" y="238"/>
                  </a:cubicBezTo>
                  <a:close/>
                  <a:moveTo>
                    <a:pt x="395" y="197"/>
                  </a:moveTo>
                  <a:cubicBezTo>
                    <a:pt x="396" y="199"/>
                    <a:pt x="389" y="198"/>
                    <a:pt x="392" y="196"/>
                  </a:cubicBezTo>
                  <a:cubicBezTo>
                    <a:pt x="393" y="195"/>
                    <a:pt x="395" y="197"/>
                    <a:pt x="395" y="197"/>
                  </a:cubicBezTo>
                  <a:close/>
                  <a:moveTo>
                    <a:pt x="384" y="378"/>
                  </a:moveTo>
                  <a:cubicBezTo>
                    <a:pt x="385" y="379"/>
                    <a:pt x="383" y="380"/>
                    <a:pt x="382" y="381"/>
                  </a:cubicBezTo>
                  <a:cubicBezTo>
                    <a:pt x="382" y="382"/>
                    <a:pt x="385" y="386"/>
                    <a:pt x="382" y="386"/>
                  </a:cubicBezTo>
                  <a:cubicBezTo>
                    <a:pt x="381" y="386"/>
                    <a:pt x="381" y="385"/>
                    <a:pt x="380" y="384"/>
                  </a:cubicBezTo>
                  <a:cubicBezTo>
                    <a:pt x="376" y="383"/>
                    <a:pt x="376" y="385"/>
                    <a:pt x="375" y="380"/>
                  </a:cubicBezTo>
                  <a:cubicBezTo>
                    <a:pt x="374" y="378"/>
                    <a:pt x="374" y="378"/>
                    <a:pt x="375" y="377"/>
                  </a:cubicBezTo>
                  <a:cubicBezTo>
                    <a:pt x="375" y="377"/>
                    <a:pt x="378" y="378"/>
                    <a:pt x="378" y="377"/>
                  </a:cubicBezTo>
                  <a:cubicBezTo>
                    <a:pt x="379" y="376"/>
                    <a:pt x="378" y="375"/>
                    <a:pt x="378" y="374"/>
                  </a:cubicBezTo>
                  <a:cubicBezTo>
                    <a:pt x="379" y="373"/>
                    <a:pt x="384" y="371"/>
                    <a:pt x="383" y="374"/>
                  </a:cubicBezTo>
                  <a:cubicBezTo>
                    <a:pt x="383" y="376"/>
                    <a:pt x="380" y="374"/>
                    <a:pt x="380" y="376"/>
                  </a:cubicBezTo>
                  <a:cubicBezTo>
                    <a:pt x="380" y="380"/>
                    <a:pt x="383" y="376"/>
                    <a:pt x="384" y="378"/>
                  </a:cubicBezTo>
                  <a:close/>
                  <a:moveTo>
                    <a:pt x="397" y="179"/>
                  </a:moveTo>
                  <a:cubicBezTo>
                    <a:pt x="397" y="181"/>
                    <a:pt x="386" y="183"/>
                    <a:pt x="386" y="179"/>
                  </a:cubicBezTo>
                  <a:cubicBezTo>
                    <a:pt x="386" y="179"/>
                    <a:pt x="389" y="179"/>
                    <a:pt x="389" y="178"/>
                  </a:cubicBezTo>
                  <a:cubicBezTo>
                    <a:pt x="389" y="178"/>
                    <a:pt x="388" y="177"/>
                    <a:pt x="389" y="177"/>
                  </a:cubicBezTo>
                  <a:cubicBezTo>
                    <a:pt x="392" y="175"/>
                    <a:pt x="397" y="176"/>
                    <a:pt x="397" y="179"/>
                  </a:cubicBezTo>
                  <a:close/>
                  <a:moveTo>
                    <a:pt x="398" y="184"/>
                  </a:moveTo>
                  <a:cubicBezTo>
                    <a:pt x="398" y="185"/>
                    <a:pt x="395" y="188"/>
                    <a:pt x="394" y="185"/>
                  </a:cubicBezTo>
                  <a:cubicBezTo>
                    <a:pt x="393" y="184"/>
                    <a:pt x="395" y="180"/>
                    <a:pt x="396" y="183"/>
                  </a:cubicBezTo>
                  <a:cubicBezTo>
                    <a:pt x="396" y="184"/>
                    <a:pt x="398" y="185"/>
                    <a:pt x="398" y="184"/>
                  </a:cubicBezTo>
                  <a:close/>
                  <a:moveTo>
                    <a:pt x="393" y="268"/>
                  </a:moveTo>
                  <a:cubicBezTo>
                    <a:pt x="393" y="270"/>
                    <a:pt x="393" y="271"/>
                    <a:pt x="391" y="272"/>
                  </a:cubicBezTo>
                  <a:cubicBezTo>
                    <a:pt x="388" y="273"/>
                    <a:pt x="388" y="273"/>
                    <a:pt x="388" y="271"/>
                  </a:cubicBezTo>
                  <a:cubicBezTo>
                    <a:pt x="388" y="269"/>
                    <a:pt x="387" y="268"/>
                    <a:pt x="387" y="267"/>
                  </a:cubicBezTo>
                  <a:cubicBezTo>
                    <a:pt x="388" y="266"/>
                    <a:pt x="389" y="267"/>
                    <a:pt x="389" y="266"/>
                  </a:cubicBezTo>
                  <a:cubicBezTo>
                    <a:pt x="389" y="264"/>
                    <a:pt x="385" y="263"/>
                    <a:pt x="389" y="264"/>
                  </a:cubicBezTo>
                  <a:cubicBezTo>
                    <a:pt x="390" y="264"/>
                    <a:pt x="390" y="262"/>
                    <a:pt x="392" y="263"/>
                  </a:cubicBezTo>
                  <a:cubicBezTo>
                    <a:pt x="393" y="265"/>
                    <a:pt x="389" y="265"/>
                    <a:pt x="390" y="267"/>
                  </a:cubicBezTo>
                  <a:cubicBezTo>
                    <a:pt x="391" y="269"/>
                    <a:pt x="392" y="266"/>
                    <a:pt x="393" y="268"/>
                  </a:cubicBezTo>
                  <a:close/>
                  <a:moveTo>
                    <a:pt x="396" y="218"/>
                  </a:moveTo>
                  <a:cubicBezTo>
                    <a:pt x="396" y="218"/>
                    <a:pt x="397" y="219"/>
                    <a:pt x="396" y="219"/>
                  </a:cubicBezTo>
                  <a:cubicBezTo>
                    <a:pt x="396" y="220"/>
                    <a:pt x="393" y="222"/>
                    <a:pt x="392" y="222"/>
                  </a:cubicBezTo>
                  <a:cubicBezTo>
                    <a:pt x="390" y="221"/>
                    <a:pt x="394" y="219"/>
                    <a:pt x="394" y="216"/>
                  </a:cubicBezTo>
                  <a:cubicBezTo>
                    <a:pt x="394" y="212"/>
                    <a:pt x="395" y="218"/>
                    <a:pt x="395" y="218"/>
                  </a:cubicBezTo>
                  <a:cubicBezTo>
                    <a:pt x="395" y="218"/>
                    <a:pt x="396" y="218"/>
                    <a:pt x="396" y="218"/>
                  </a:cubicBezTo>
                  <a:close/>
                  <a:moveTo>
                    <a:pt x="401" y="141"/>
                  </a:moveTo>
                  <a:cubicBezTo>
                    <a:pt x="401" y="141"/>
                    <a:pt x="402" y="143"/>
                    <a:pt x="401" y="143"/>
                  </a:cubicBezTo>
                  <a:cubicBezTo>
                    <a:pt x="398" y="144"/>
                    <a:pt x="399" y="138"/>
                    <a:pt x="399" y="138"/>
                  </a:cubicBezTo>
                  <a:cubicBezTo>
                    <a:pt x="400" y="138"/>
                    <a:pt x="401" y="140"/>
                    <a:pt x="401" y="141"/>
                  </a:cubicBezTo>
                  <a:close/>
                  <a:moveTo>
                    <a:pt x="409" y="19"/>
                  </a:moveTo>
                  <a:cubicBezTo>
                    <a:pt x="412" y="24"/>
                    <a:pt x="397" y="19"/>
                    <a:pt x="405" y="18"/>
                  </a:cubicBezTo>
                  <a:cubicBezTo>
                    <a:pt x="406" y="18"/>
                    <a:pt x="406" y="19"/>
                    <a:pt x="407" y="19"/>
                  </a:cubicBezTo>
                  <a:cubicBezTo>
                    <a:pt x="408" y="19"/>
                    <a:pt x="409" y="19"/>
                    <a:pt x="409" y="19"/>
                  </a:cubicBezTo>
                  <a:close/>
                  <a:moveTo>
                    <a:pt x="390" y="322"/>
                  </a:moveTo>
                  <a:cubicBezTo>
                    <a:pt x="392" y="323"/>
                    <a:pt x="383" y="328"/>
                    <a:pt x="388" y="323"/>
                  </a:cubicBezTo>
                  <a:cubicBezTo>
                    <a:pt x="388" y="323"/>
                    <a:pt x="390" y="322"/>
                    <a:pt x="390" y="322"/>
                  </a:cubicBezTo>
                  <a:close/>
                  <a:moveTo>
                    <a:pt x="396" y="231"/>
                  </a:moveTo>
                  <a:cubicBezTo>
                    <a:pt x="397" y="232"/>
                    <a:pt x="394" y="233"/>
                    <a:pt x="393" y="233"/>
                  </a:cubicBezTo>
                  <a:cubicBezTo>
                    <a:pt x="393" y="232"/>
                    <a:pt x="394" y="230"/>
                    <a:pt x="396" y="231"/>
                  </a:cubicBezTo>
                  <a:close/>
                  <a:moveTo>
                    <a:pt x="403" y="130"/>
                  </a:moveTo>
                  <a:cubicBezTo>
                    <a:pt x="403" y="131"/>
                    <a:pt x="403" y="132"/>
                    <a:pt x="402" y="132"/>
                  </a:cubicBezTo>
                  <a:cubicBezTo>
                    <a:pt x="400" y="132"/>
                    <a:pt x="401" y="126"/>
                    <a:pt x="403" y="130"/>
                  </a:cubicBezTo>
                  <a:close/>
                  <a:moveTo>
                    <a:pt x="405" y="94"/>
                  </a:moveTo>
                  <a:cubicBezTo>
                    <a:pt x="405" y="95"/>
                    <a:pt x="403" y="93"/>
                    <a:pt x="403" y="93"/>
                  </a:cubicBezTo>
                  <a:cubicBezTo>
                    <a:pt x="403" y="92"/>
                    <a:pt x="405" y="93"/>
                    <a:pt x="405" y="94"/>
                  </a:cubicBezTo>
                  <a:close/>
                  <a:moveTo>
                    <a:pt x="406" y="81"/>
                  </a:moveTo>
                  <a:cubicBezTo>
                    <a:pt x="406" y="82"/>
                    <a:pt x="404" y="84"/>
                    <a:pt x="400" y="84"/>
                  </a:cubicBezTo>
                  <a:cubicBezTo>
                    <a:pt x="397" y="85"/>
                    <a:pt x="393" y="86"/>
                    <a:pt x="392" y="86"/>
                  </a:cubicBezTo>
                  <a:cubicBezTo>
                    <a:pt x="391" y="85"/>
                    <a:pt x="386" y="82"/>
                    <a:pt x="386" y="82"/>
                  </a:cubicBezTo>
                  <a:cubicBezTo>
                    <a:pt x="386" y="82"/>
                    <a:pt x="388" y="77"/>
                    <a:pt x="390" y="76"/>
                  </a:cubicBezTo>
                  <a:cubicBezTo>
                    <a:pt x="391" y="76"/>
                    <a:pt x="394" y="76"/>
                    <a:pt x="393" y="74"/>
                  </a:cubicBezTo>
                  <a:cubicBezTo>
                    <a:pt x="393" y="74"/>
                    <a:pt x="389" y="72"/>
                    <a:pt x="390" y="71"/>
                  </a:cubicBezTo>
                  <a:cubicBezTo>
                    <a:pt x="391" y="70"/>
                    <a:pt x="393" y="73"/>
                    <a:pt x="395" y="74"/>
                  </a:cubicBezTo>
                  <a:cubicBezTo>
                    <a:pt x="396" y="74"/>
                    <a:pt x="404" y="76"/>
                    <a:pt x="399" y="77"/>
                  </a:cubicBezTo>
                  <a:cubicBezTo>
                    <a:pt x="394" y="78"/>
                    <a:pt x="401" y="85"/>
                    <a:pt x="403" y="80"/>
                  </a:cubicBezTo>
                  <a:cubicBezTo>
                    <a:pt x="402" y="83"/>
                    <a:pt x="404" y="78"/>
                    <a:pt x="403" y="78"/>
                  </a:cubicBezTo>
                  <a:cubicBezTo>
                    <a:pt x="405" y="77"/>
                    <a:pt x="406" y="81"/>
                    <a:pt x="406" y="81"/>
                  </a:cubicBezTo>
                  <a:close/>
                  <a:moveTo>
                    <a:pt x="408" y="54"/>
                  </a:moveTo>
                  <a:cubicBezTo>
                    <a:pt x="407" y="57"/>
                    <a:pt x="406" y="53"/>
                    <a:pt x="405" y="53"/>
                  </a:cubicBezTo>
                  <a:cubicBezTo>
                    <a:pt x="403" y="52"/>
                    <a:pt x="401" y="54"/>
                    <a:pt x="401" y="52"/>
                  </a:cubicBezTo>
                  <a:cubicBezTo>
                    <a:pt x="401" y="51"/>
                    <a:pt x="406" y="48"/>
                    <a:pt x="407" y="49"/>
                  </a:cubicBezTo>
                  <a:cubicBezTo>
                    <a:pt x="408" y="50"/>
                    <a:pt x="408" y="52"/>
                    <a:pt x="408" y="54"/>
                  </a:cubicBezTo>
                  <a:close/>
                  <a:moveTo>
                    <a:pt x="399" y="210"/>
                  </a:moveTo>
                  <a:cubicBezTo>
                    <a:pt x="400" y="212"/>
                    <a:pt x="393" y="211"/>
                    <a:pt x="395" y="209"/>
                  </a:cubicBezTo>
                  <a:cubicBezTo>
                    <a:pt x="397" y="208"/>
                    <a:pt x="399" y="209"/>
                    <a:pt x="399" y="210"/>
                  </a:cubicBezTo>
                  <a:close/>
                  <a:moveTo>
                    <a:pt x="408" y="65"/>
                  </a:moveTo>
                  <a:cubicBezTo>
                    <a:pt x="409" y="67"/>
                    <a:pt x="407" y="68"/>
                    <a:pt x="407" y="67"/>
                  </a:cubicBezTo>
                  <a:cubicBezTo>
                    <a:pt x="407" y="67"/>
                    <a:pt x="407" y="65"/>
                    <a:pt x="408" y="65"/>
                  </a:cubicBezTo>
                  <a:close/>
                  <a:moveTo>
                    <a:pt x="400" y="216"/>
                  </a:moveTo>
                  <a:cubicBezTo>
                    <a:pt x="401" y="216"/>
                    <a:pt x="400" y="218"/>
                    <a:pt x="399" y="219"/>
                  </a:cubicBezTo>
                  <a:cubicBezTo>
                    <a:pt x="397" y="219"/>
                    <a:pt x="398" y="214"/>
                    <a:pt x="400" y="216"/>
                  </a:cubicBezTo>
                  <a:close/>
                  <a:moveTo>
                    <a:pt x="406" y="119"/>
                  </a:moveTo>
                  <a:cubicBezTo>
                    <a:pt x="406" y="118"/>
                    <a:pt x="405" y="121"/>
                    <a:pt x="403" y="121"/>
                  </a:cubicBezTo>
                  <a:cubicBezTo>
                    <a:pt x="399" y="121"/>
                    <a:pt x="401" y="114"/>
                    <a:pt x="403" y="117"/>
                  </a:cubicBezTo>
                  <a:cubicBezTo>
                    <a:pt x="403" y="118"/>
                    <a:pt x="403" y="118"/>
                    <a:pt x="404" y="119"/>
                  </a:cubicBezTo>
                  <a:cubicBezTo>
                    <a:pt x="404" y="119"/>
                    <a:pt x="406" y="119"/>
                    <a:pt x="406" y="119"/>
                  </a:cubicBezTo>
                  <a:close/>
                  <a:moveTo>
                    <a:pt x="412" y="26"/>
                  </a:moveTo>
                  <a:cubicBezTo>
                    <a:pt x="414" y="27"/>
                    <a:pt x="410" y="27"/>
                    <a:pt x="410" y="26"/>
                  </a:cubicBezTo>
                  <a:cubicBezTo>
                    <a:pt x="410" y="26"/>
                    <a:pt x="411" y="25"/>
                    <a:pt x="412" y="26"/>
                  </a:cubicBezTo>
                  <a:close/>
                  <a:moveTo>
                    <a:pt x="398" y="243"/>
                  </a:moveTo>
                  <a:cubicBezTo>
                    <a:pt x="399" y="245"/>
                    <a:pt x="395" y="243"/>
                    <a:pt x="397" y="241"/>
                  </a:cubicBezTo>
                  <a:cubicBezTo>
                    <a:pt x="397" y="241"/>
                    <a:pt x="398" y="242"/>
                    <a:pt x="398" y="243"/>
                  </a:cubicBezTo>
                  <a:close/>
                  <a:moveTo>
                    <a:pt x="403" y="171"/>
                  </a:moveTo>
                  <a:cubicBezTo>
                    <a:pt x="403" y="173"/>
                    <a:pt x="402" y="171"/>
                    <a:pt x="402" y="173"/>
                  </a:cubicBezTo>
                  <a:cubicBezTo>
                    <a:pt x="402" y="173"/>
                    <a:pt x="403" y="179"/>
                    <a:pt x="400" y="177"/>
                  </a:cubicBezTo>
                  <a:cubicBezTo>
                    <a:pt x="400" y="176"/>
                    <a:pt x="402" y="173"/>
                    <a:pt x="401" y="171"/>
                  </a:cubicBezTo>
                  <a:cubicBezTo>
                    <a:pt x="400" y="171"/>
                    <a:pt x="394" y="170"/>
                    <a:pt x="397" y="167"/>
                  </a:cubicBezTo>
                  <a:cubicBezTo>
                    <a:pt x="398" y="166"/>
                    <a:pt x="398" y="168"/>
                    <a:pt x="400" y="168"/>
                  </a:cubicBezTo>
                  <a:cubicBezTo>
                    <a:pt x="402" y="168"/>
                    <a:pt x="401" y="167"/>
                    <a:pt x="401" y="167"/>
                  </a:cubicBezTo>
                  <a:cubicBezTo>
                    <a:pt x="403" y="167"/>
                    <a:pt x="403" y="170"/>
                    <a:pt x="403" y="171"/>
                  </a:cubicBezTo>
                  <a:close/>
                  <a:moveTo>
                    <a:pt x="396" y="300"/>
                  </a:moveTo>
                  <a:cubicBezTo>
                    <a:pt x="398" y="306"/>
                    <a:pt x="393" y="298"/>
                    <a:pt x="394" y="298"/>
                  </a:cubicBezTo>
                  <a:cubicBezTo>
                    <a:pt x="396" y="297"/>
                    <a:pt x="395" y="298"/>
                    <a:pt x="396" y="300"/>
                  </a:cubicBezTo>
                  <a:close/>
                  <a:moveTo>
                    <a:pt x="393" y="373"/>
                  </a:moveTo>
                  <a:cubicBezTo>
                    <a:pt x="393" y="376"/>
                    <a:pt x="390" y="378"/>
                    <a:pt x="388" y="374"/>
                  </a:cubicBezTo>
                  <a:cubicBezTo>
                    <a:pt x="388" y="375"/>
                    <a:pt x="392" y="374"/>
                    <a:pt x="389" y="372"/>
                  </a:cubicBezTo>
                  <a:cubicBezTo>
                    <a:pt x="388" y="372"/>
                    <a:pt x="386" y="370"/>
                    <a:pt x="389" y="369"/>
                  </a:cubicBezTo>
                  <a:cubicBezTo>
                    <a:pt x="389" y="369"/>
                    <a:pt x="392" y="371"/>
                    <a:pt x="393" y="373"/>
                  </a:cubicBezTo>
                  <a:close/>
                  <a:moveTo>
                    <a:pt x="404" y="201"/>
                  </a:moveTo>
                  <a:cubicBezTo>
                    <a:pt x="404" y="200"/>
                    <a:pt x="401" y="207"/>
                    <a:pt x="399" y="206"/>
                  </a:cubicBezTo>
                  <a:cubicBezTo>
                    <a:pt x="398" y="206"/>
                    <a:pt x="398" y="203"/>
                    <a:pt x="398" y="202"/>
                  </a:cubicBezTo>
                  <a:cubicBezTo>
                    <a:pt x="399" y="201"/>
                    <a:pt x="399" y="202"/>
                    <a:pt x="400" y="202"/>
                  </a:cubicBezTo>
                  <a:cubicBezTo>
                    <a:pt x="402" y="201"/>
                    <a:pt x="400" y="199"/>
                    <a:pt x="402" y="199"/>
                  </a:cubicBezTo>
                  <a:cubicBezTo>
                    <a:pt x="401" y="199"/>
                    <a:pt x="404" y="201"/>
                    <a:pt x="404" y="201"/>
                  </a:cubicBezTo>
                  <a:close/>
                  <a:moveTo>
                    <a:pt x="392" y="390"/>
                  </a:moveTo>
                  <a:cubicBezTo>
                    <a:pt x="393" y="391"/>
                    <a:pt x="392" y="391"/>
                    <a:pt x="391" y="391"/>
                  </a:cubicBezTo>
                  <a:cubicBezTo>
                    <a:pt x="390" y="392"/>
                    <a:pt x="388" y="396"/>
                    <a:pt x="386" y="394"/>
                  </a:cubicBezTo>
                  <a:cubicBezTo>
                    <a:pt x="383" y="392"/>
                    <a:pt x="390" y="387"/>
                    <a:pt x="392" y="390"/>
                  </a:cubicBezTo>
                  <a:close/>
                  <a:moveTo>
                    <a:pt x="405" y="212"/>
                  </a:moveTo>
                  <a:cubicBezTo>
                    <a:pt x="405" y="214"/>
                    <a:pt x="400" y="212"/>
                    <a:pt x="402" y="210"/>
                  </a:cubicBezTo>
                  <a:cubicBezTo>
                    <a:pt x="403" y="210"/>
                    <a:pt x="404" y="211"/>
                    <a:pt x="405" y="212"/>
                  </a:cubicBezTo>
                  <a:close/>
                  <a:moveTo>
                    <a:pt x="414" y="57"/>
                  </a:moveTo>
                  <a:cubicBezTo>
                    <a:pt x="416" y="60"/>
                    <a:pt x="409" y="60"/>
                    <a:pt x="408" y="62"/>
                  </a:cubicBezTo>
                  <a:cubicBezTo>
                    <a:pt x="406" y="64"/>
                    <a:pt x="409" y="63"/>
                    <a:pt x="405" y="64"/>
                  </a:cubicBezTo>
                  <a:cubicBezTo>
                    <a:pt x="404" y="64"/>
                    <a:pt x="398" y="68"/>
                    <a:pt x="399" y="65"/>
                  </a:cubicBezTo>
                  <a:cubicBezTo>
                    <a:pt x="399" y="64"/>
                    <a:pt x="402" y="64"/>
                    <a:pt x="402" y="64"/>
                  </a:cubicBezTo>
                  <a:cubicBezTo>
                    <a:pt x="404" y="64"/>
                    <a:pt x="407" y="61"/>
                    <a:pt x="405" y="58"/>
                  </a:cubicBezTo>
                  <a:cubicBezTo>
                    <a:pt x="404" y="55"/>
                    <a:pt x="409" y="59"/>
                    <a:pt x="411" y="57"/>
                  </a:cubicBezTo>
                  <a:cubicBezTo>
                    <a:pt x="410" y="58"/>
                    <a:pt x="412" y="55"/>
                    <a:pt x="411" y="56"/>
                  </a:cubicBezTo>
                  <a:cubicBezTo>
                    <a:pt x="413" y="55"/>
                    <a:pt x="414" y="57"/>
                    <a:pt x="414" y="57"/>
                  </a:cubicBezTo>
                  <a:close/>
                  <a:moveTo>
                    <a:pt x="403" y="236"/>
                  </a:moveTo>
                  <a:cubicBezTo>
                    <a:pt x="403" y="237"/>
                    <a:pt x="404" y="236"/>
                    <a:pt x="401" y="237"/>
                  </a:cubicBezTo>
                  <a:cubicBezTo>
                    <a:pt x="399" y="237"/>
                    <a:pt x="396" y="240"/>
                    <a:pt x="395" y="239"/>
                  </a:cubicBezTo>
                  <a:cubicBezTo>
                    <a:pt x="392" y="236"/>
                    <a:pt x="399" y="235"/>
                    <a:pt x="401" y="235"/>
                  </a:cubicBezTo>
                  <a:cubicBezTo>
                    <a:pt x="401" y="235"/>
                    <a:pt x="404" y="232"/>
                    <a:pt x="403" y="236"/>
                  </a:cubicBezTo>
                  <a:close/>
                  <a:moveTo>
                    <a:pt x="408" y="171"/>
                  </a:moveTo>
                  <a:cubicBezTo>
                    <a:pt x="409" y="173"/>
                    <a:pt x="405" y="172"/>
                    <a:pt x="407" y="171"/>
                  </a:cubicBezTo>
                  <a:cubicBezTo>
                    <a:pt x="407" y="170"/>
                    <a:pt x="408" y="171"/>
                    <a:pt x="408" y="171"/>
                  </a:cubicBezTo>
                  <a:cubicBezTo>
                    <a:pt x="406" y="162"/>
                    <a:pt x="416" y="174"/>
                    <a:pt x="413" y="176"/>
                  </a:cubicBezTo>
                  <a:cubicBezTo>
                    <a:pt x="413" y="175"/>
                    <a:pt x="408" y="171"/>
                    <a:pt x="408" y="171"/>
                  </a:cubicBezTo>
                  <a:close/>
                  <a:moveTo>
                    <a:pt x="406" y="220"/>
                  </a:moveTo>
                  <a:cubicBezTo>
                    <a:pt x="406" y="219"/>
                    <a:pt x="404" y="221"/>
                    <a:pt x="403" y="220"/>
                  </a:cubicBezTo>
                  <a:cubicBezTo>
                    <a:pt x="403" y="220"/>
                    <a:pt x="402" y="217"/>
                    <a:pt x="403" y="217"/>
                  </a:cubicBezTo>
                  <a:cubicBezTo>
                    <a:pt x="404" y="215"/>
                    <a:pt x="407" y="217"/>
                    <a:pt x="406" y="220"/>
                  </a:cubicBezTo>
                  <a:close/>
                  <a:moveTo>
                    <a:pt x="412" y="129"/>
                  </a:moveTo>
                  <a:cubicBezTo>
                    <a:pt x="413" y="130"/>
                    <a:pt x="411" y="132"/>
                    <a:pt x="410" y="131"/>
                  </a:cubicBezTo>
                  <a:cubicBezTo>
                    <a:pt x="410" y="131"/>
                    <a:pt x="411" y="128"/>
                    <a:pt x="412" y="129"/>
                  </a:cubicBezTo>
                  <a:close/>
                  <a:moveTo>
                    <a:pt x="408" y="206"/>
                  </a:moveTo>
                  <a:cubicBezTo>
                    <a:pt x="408" y="208"/>
                    <a:pt x="404" y="204"/>
                    <a:pt x="405" y="203"/>
                  </a:cubicBezTo>
                  <a:cubicBezTo>
                    <a:pt x="406" y="203"/>
                    <a:pt x="408" y="205"/>
                    <a:pt x="408" y="206"/>
                  </a:cubicBezTo>
                  <a:close/>
                  <a:moveTo>
                    <a:pt x="412" y="145"/>
                  </a:moveTo>
                  <a:cubicBezTo>
                    <a:pt x="412" y="147"/>
                    <a:pt x="410" y="144"/>
                    <a:pt x="411" y="143"/>
                  </a:cubicBezTo>
                  <a:cubicBezTo>
                    <a:pt x="411" y="143"/>
                    <a:pt x="412" y="144"/>
                    <a:pt x="412" y="145"/>
                  </a:cubicBezTo>
                  <a:close/>
                  <a:moveTo>
                    <a:pt x="417" y="55"/>
                  </a:moveTo>
                  <a:cubicBezTo>
                    <a:pt x="418" y="56"/>
                    <a:pt x="417" y="57"/>
                    <a:pt x="416" y="55"/>
                  </a:cubicBezTo>
                  <a:cubicBezTo>
                    <a:pt x="415" y="52"/>
                    <a:pt x="417" y="51"/>
                    <a:pt x="417" y="55"/>
                  </a:cubicBezTo>
                  <a:close/>
                  <a:moveTo>
                    <a:pt x="404" y="273"/>
                  </a:moveTo>
                  <a:cubicBezTo>
                    <a:pt x="403" y="276"/>
                    <a:pt x="400" y="272"/>
                    <a:pt x="396" y="274"/>
                  </a:cubicBezTo>
                  <a:cubicBezTo>
                    <a:pt x="397" y="274"/>
                    <a:pt x="393" y="279"/>
                    <a:pt x="392" y="276"/>
                  </a:cubicBezTo>
                  <a:cubicBezTo>
                    <a:pt x="391" y="273"/>
                    <a:pt x="395" y="274"/>
                    <a:pt x="396" y="273"/>
                  </a:cubicBezTo>
                  <a:cubicBezTo>
                    <a:pt x="397" y="271"/>
                    <a:pt x="397" y="269"/>
                    <a:pt x="399" y="268"/>
                  </a:cubicBezTo>
                  <a:cubicBezTo>
                    <a:pt x="401" y="268"/>
                    <a:pt x="405" y="270"/>
                    <a:pt x="404" y="273"/>
                  </a:cubicBezTo>
                  <a:close/>
                  <a:moveTo>
                    <a:pt x="418" y="45"/>
                  </a:moveTo>
                  <a:cubicBezTo>
                    <a:pt x="420" y="50"/>
                    <a:pt x="414" y="46"/>
                    <a:pt x="415" y="44"/>
                  </a:cubicBezTo>
                  <a:cubicBezTo>
                    <a:pt x="416" y="43"/>
                    <a:pt x="418" y="45"/>
                    <a:pt x="418" y="45"/>
                  </a:cubicBezTo>
                  <a:close/>
                  <a:moveTo>
                    <a:pt x="412" y="157"/>
                  </a:moveTo>
                  <a:cubicBezTo>
                    <a:pt x="412" y="159"/>
                    <a:pt x="412" y="157"/>
                    <a:pt x="411" y="159"/>
                  </a:cubicBezTo>
                  <a:cubicBezTo>
                    <a:pt x="410" y="160"/>
                    <a:pt x="411" y="161"/>
                    <a:pt x="411" y="161"/>
                  </a:cubicBezTo>
                  <a:cubicBezTo>
                    <a:pt x="410" y="163"/>
                    <a:pt x="408" y="162"/>
                    <a:pt x="408" y="163"/>
                  </a:cubicBezTo>
                  <a:cubicBezTo>
                    <a:pt x="408" y="164"/>
                    <a:pt x="409" y="166"/>
                    <a:pt x="409" y="166"/>
                  </a:cubicBezTo>
                  <a:cubicBezTo>
                    <a:pt x="405" y="166"/>
                    <a:pt x="408" y="161"/>
                    <a:pt x="408" y="160"/>
                  </a:cubicBezTo>
                  <a:cubicBezTo>
                    <a:pt x="407" y="159"/>
                    <a:pt x="405" y="160"/>
                    <a:pt x="403" y="160"/>
                  </a:cubicBezTo>
                  <a:cubicBezTo>
                    <a:pt x="403" y="160"/>
                    <a:pt x="399" y="156"/>
                    <a:pt x="400" y="155"/>
                  </a:cubicBezTo>
                  <a:cubicBezTo>
                    <a:pt x="399" y="156"/>
                    <a:pt x="404" y="156"/>
                    <a:pt x="403" y="156"/>
                  </a:cubicBezTo>
                  <a:cubicBezTo>
                    <a:pt x="405" y="156"/>
                    <a:pt x="405" y="151"/>
                    <a:pt x="405" y="151"/>
                  </a:cubicBezTo>
                  <a:cubicBezTo>
                    <a:pt x="407" y="150"/>
                    <a:pt x="407" y="152"/>
                    <a:pt x="409" y="153"/>
                  </a:cubicBezTo>
                  <a:cubicBezTo>
                    <a:pt x="410" y="153"/>
                    <a:pt x="412" y="153"/>
                    <a:pt x="409" y="154"/>
                  </a:cubicBezTo>
                  <a:cubicBezTo>
                    <a:pt x="408" y="154"/>
                    <a:pt x="406" y="158"/>
                    <a:pt x="406" y="158"/>
                  </a:cubicBezTo>
                  <a:cubicBezTo>
                    <a:pt x="407" y="159"/>
                    <a:pt x="410" y="158"/>
                    <a:pt x="410" y="158"/>
                  </a:cubicBezTo>
                  <a:cubicBezTo>
                    <a:pt x="411" y="157"/>
                    <a:pt x="410" y="155"/>
                    <a:pt x="410" y="155"/>
                  </a:cubicBezTo>
                  <a:cubicBezTo>
                    <a:pt x="411" y="155"/>
                    <a:pt x="412" y="157"/>
                    <a:pt x="412" y="157"/>
                  </a:cubicBezTo>
                  <a:close/>
                  <a:moveTo>
                    <a:pt x="399" y="372"/>
                  </a:moveTo>
                  <a:cubicBezTo>
                    <a:pt x="399" y="372"/>
                    <a:pt x="400" y="373"/>
                    <a:pt x="399" y="373"/>
                  </a:cubicBezTo>
                  <a:cubicBezTo>
                    <a:pt x="397" y="376"/>
                    <a:pt x="395" y="369"/>
                    <a:pt x="399" y="370"/>
                  </a:cubicBezTo>
                  <a:cubicBezTo>
                    <a:pt x="399" y="370"/>
                    <a:pt x="399" y="371"/>
                    <a:pt x="399" y="372"/>
                  </a:cubicBezTo>
                  <a:close/>
                  <a:moveTo>
                    <a:pt x="398" y="396"/>
                  </a:moveTo>
                  <a:cubicBezTo>
                    <a:pt x="398" y="396"/>
                    <a:pt x="397" y="399"/>
                    <a:pt x="397" y="399"/>
                  </a:cubicBezTo>
                  <a:cubicBezTo>
                    <a:pt x="396" y="398"/>
                    <a:pt x="398" y="394"/>
                    <a:pt x="398" y="396"/>
                  </a:cubicBezTo>
                  <a:close/>
                  <a:moveTo>
                    <a:pt x="413" y="165"/>
                  </a:moveTo>
                  <a:cubicBezTo>
                    <a:pt x="414" y="167"/>
                    <a:pt x="409" y="166"/>
                    <a:pt x="411" y="164"/>
                  </a:cubicBezTo>
                  <a:cubicBezTo>
                    <a:pt x="410" y="165"/>
                    <a:pt x="413" y="164"/>
                    <a:pt x="413" y="165"/>
                  </a:cubicBezTo>
                  <a:close/>
                  <a:moveTo>
                    <a:pt x="400" y="390"/>
                  </a:moveTo>
                  <a:cubicBezTo>
                    <a:pt x="402" y="391"/>
                    <a:pt x="394" y="394"/>
                    <a:pt x="396" y="391"/>
                  </a:cubicBezTo>
                  <a:cubicBezTo>
                    <a:pt x="396" y="390"/>
                    <a:pt x="399" y="389"/>
                    <a:pt x="400" y="390"/>
                  </a:cubicBezTo>
                  <a:close/>
                  <a:moveTo>
                    <a:pt x="409" y="233"/>
                  </a:moveTo>
                  <a:cubicBezTo>
                    <a:pt x="409" y="233"/>
                    <a:pt x="410" y="238"/>
                    <a:pt x="409" y="238"/>
                  </a:cubicBezTo>
                  <a:cubicBezTo>
                    <a:pt x="405" y="241"/>
                    <a:pt x="405" y="230"/>
                    <a:pt x="409" y="233"/>
                  </a:cubicBezTo>
                  <a:close/>
                  <a:moveTo>
                    <a:pt x="415" y="153"/>
                  </a:moveTo>
                  <a:cubicBezTo>
                    <a:pt x="415" y="158"/>
                    <a:pt x="413" y="152"/>
                    <a:pt x="414" y="152"/>
                  </a:cubicBezTo>
                  <a:cubicBezTo>
                    <a:pt x="415" y="151"/>
                    <a:pt x="415" y="153"/>
                    <a:pt x="415" y="153"/>
                  </a:cubicBezTo>
                  <a:close/>
                  <a:moveTo>
                    <a:pt x="402" y="366"/>
                  </a:moveTo>
                  <a:cubicBezTo>
                    <a:pt x="403" y="370"/>
                    <a:pt x="396" y="366"/>
                    <a:pt x="400" y="363"/>
                  </a:cubicBezTo>
                  <a:cubicBezTo>
                    <a:pt x="400" y="363"/>
                    <a:pt x="402" y="366"/>
                    <a:pt x="402" y="366"/>
                  </a:cubicBezTo>
                  <a:close/>
                  <a:moveTo>
                    <a:pt x="413" y="207"/>
                  </a:moveTo>
                  <a:cubicBezTo>
                    <a:pt x="413" y="208"/>
                    <a:pt x="413" y="209"/>
                    <a:pt x="412" y="209"/>
                  </a:cubicBezTo>
                  <a:cubicBezTo>
                    <a:pt x="411" y="209"/>
                    <a:pt x="412" y="204"/>
                    <a:pt x="413" y="207"/>
                  </a:cubicBezTo>
                  <a:close/>
                  <a:moveTo>
                    <a:pt x="401" y="407"/>
                  </a:moveTo>
                  <a:cubicBezTo>
                    <a:pt x="404" y="410"/>
                    <a:pt x="396" y="409"/>
                    <a:pt x="398" y="406"/>
                  </a:cubicBezTo>
                  <a:cubicBezTo>
                    <a:pt x="399" y="406"/>
                    <a:pt x="400" y="406"/>
                    <a:pt x="401" y="407"/>
                  </a:cubicBezTo>
                  <a:close/>
                  <a:moveTo>
                    <a:pt x="416" y="169"/>
                  </a:moveTo>
                  <a:cubicBezTo>
                    <a:pt x="415" y="169"/>
                    <a:pt x="416" y="172"/>
                    <a:pt x="415" y="172"/>
                  </a:cubicBezTo>
                  <a:cubicBezTo>
                    <a:pt x="414" y="173"/>
                    <a:pt x="414" y="168"/>
                    <a:pt x="416" y="169"/>
                  </a:cubicBezTo>
                  <a:close/>
                  <a:moveTo>
                    <a:pt x="423" y="52"/>
                  </a:moveTo>
                  <a:cubicBezTo>
                    <a:pt x="423" y="53"/>
                    <a:pt x="418" y="53"/>
                    <a:pt x="419" y="51"/>
                  </a:cubicBezTo>
                  <a:cubicBezTo>
                    <a:pt x="419" y="51"/>
                    <a:pt x="423" y="51"/>
                    <a:pt x="423" y="52"/>
                  </a:cubicBezTo>
                  <a:close/>
                  <a:moveTo>
                    <a:pt x="425" y="23"/>
                  </a:moveTo>
                  <a:cubicBezTo>
                    <a:pt x="427" y="26"/>
                    <a:pt x="416" y="27"/>
                    <a:pt x="417" y="24"/>
                  </a:cubicBezTo>
                  <a:cubicBezTo>
                    <a:pt x="417" y="25"/>
                    <a:pt x="423" y="24"/>
                    <a:pt x="419" y="24"/>
                  </a:cubicBezTo>
                  <a:cubicBezTo>
                    <a:pt x="421" y="24"/>
                    <a:pt x="421" y="22"/>
                    <a:pt x="421" y="22"/>
                  </a:cubicBezTo>
                  <a:cubicBezTo>
                    <a:pt x="421" y="22"/>
                    <a:pt x="425" y="23"/>
                    <a:pt x="425" y="23"/>
                  </a:cubicBezTo>
                  <a:close/>
                  <a:moveTo>
                    <a:pt x="409" y="274"/>
                  </a:moveTo>
                  <a:cubicBezTo>
                    <a:pt x="411" y="275"/>
                    <a:pt x="407" y="277"/>
                    <a:pt x="406" y="275"/>
                  </a:cubicBezTo>
                  <a:cubicBezTo>
                    <a:pt x="406" y="274"/>
                    <a:pt x="409" y="274"/>
                    <a:pt x="409" y="274"/>
                  </a:cubicBezTo>
                  <a:close/>
                  <a:moveTo>
                    <a:pt x="425" y="30"/>
                  </a:moveTo>
                  <a:cubicBezTo>
                    <a:pt x="426" y="33"/>
                    <a:pt x="423" y="29"/>
                    <a:pt x="423" y="28"/>
                  </a:cubicBezTo>
                  <a:cubicBezTo>
                    <a:pt x="424" y="27"/>
                    <a:pt x="425" y="29"/>
                    <a:pt x="425" y="30"/>
                  </a:cubicBezTo>
                  <a:close/>
                  <a:moveTo>
                    <a:pt x="422" y="109"/>
                  </a:moveTo>
                  <a:cubicBezTo>
                    <a:pt x="423" y="112"/>
                    <a:pt x="418" y="110"/>
                    <a:pt x="420" y="108"/>
                  </a:cubicBezTo>
                  <a:cubicBezTo>
                    <a:pt x="421" y="108"/>
                    <a:pt x="422" y="109"/>
                    <a:pt x="422" y="109"/>
                  </a:cubicBezTo>
                  <a:close/>
                  <a:moveTo>
                    <a:pt x="404" y="396"/>
                  </a:moveTo>
                  <a:cubicBezTo>
                    <a:pt x="405" y="396"/>
                    <a:pt x="404" y="399"/>
                    <a:pt x="403" y="398"/>
                  </a:cubicBezTo>
                  <a:cubicBezTo>
                    <a:pt x="402" y="397"/>
                    <a:pt x="404" y="396"/>
                    <a:pt x="404" y="396"/>
                  </a:cubicBezTo>
                  <a:close/>
                  <a:moveTo>
                    <a:pt x="406" y="380"/>
                  </a:moveTo>
                  <a:cubicBezTo>
                    <a:pt x="406" y="380"/>
                    <a:pt x="406" y="382"/>
                    <a:pt x="406" y="382"/>
                  </a:cubicBezTo>
                  <a:cubicBezTo>
                    <a:pt x="405" y="383"/>
                    <a:pt x="399" y="380"/>
                    <a:pt x="403" y="378"/>
                  </a:cubicBezTo>
                  <a:cubicBezTo>
                    <a:pt x="405" y="376"/>
                    <a:pt x="403" y="377"/>
                    <a:pt x="403" y="378"/>
                  </a:cubicBezTo>
                  <a:cubicBezTo>
                    <a:pt x="404" y="380"/>
                    <a:pt x="405" y="379"/>
                    <a:pt x="406" y="380"/>
                  </a:cubicBezTo>
                  <a:close/>
                  <a:moveTo>
                    <a:pt x="406" y="374"/>
                  </a:moveTo>
                  <a:cubicBezTo>
                    <a:pt x="407" y="374"/>
                    <a:pt x="404" y="376"/>
                    <a:pt x="404" y="375"/>
                  </a:cubicBezTo>
                  <a:cubicBezTo>
                    <a:pt x="403" y="374"/>
                    <a:pt x="406" y="373"/>
                    <a:pt x="406" y="374"/>
                  </a:cubicBezTo>
                  <a:close/>
                  <a:moveTo>
                    <a:pt x="413" y="271"/>
                  </a:moveTo>
                  <a:cubicBezTo>
                    <a:pt x="414" y="273"/>
                    <a:pt x="413" y="275"/>
                    <a:pt x="412" y="275"/>
                  </a:cubicBezTo>
                  <a:cubicBezTo>
                    <a:pt x="412" y="275"/>
                    <a:pt x="410" y="273"/>
                    <a:pt x="410" y="272"/>
                  </a:cubicBezTo>
                  <a:cubicBezTo>
                    <a:pt x="410" y="272"/>
                    <a:pt x="411" y="267"/>
                    <a:pt x="410" y="267"/>
                  </a:cubicBezTo>
                  <a:cubicBezTo>
                    <a:pt x="411" y="267"/>
                    <a:pt x="413" y="271"/>
                    <a:pt x="413" y="271"/>
                  </a:cubicBezTo>
                  <a:cubicBezTo>
                    <a:pt x="413" y="271"/>
                    <a:pt x="413" y="271"/>
                    <a:pt x="413" y="271"/>
                  </a:cubicBezTo>
                  <a:close/>
                  <a:moveTo>
                    <a:pt x="420" y="187"/>
                  </a:moveTo>
                  <a:cubicBezTo>
                    <a:pt x="420" y="187"/>
                    <a:pt x="418" y="189"/>
                    <a:pt x="418" y="191"/>
                  </a:cubicBezTo>
                  <a:cubicBezTo>
                    <a:pt x="418" y="191"/>
                    <a:pt x="419" y="191"/>
                    <a:pt x="419" y="192"/>
                  </a:cubicBezTo>
                  <a:cubicBezTo>
                    <a:pt x="419" y="192"/>
                    <a:pt x="419" y="194"/>
                    <a:pt x="417" y="195"/>
                  </a:cubicBezTo>
                  <a:cubicBezTo>
                    <a:pt x="416" y="195"/>
                    <a:pt x="415" y="193"/>
                    <a:pt x="413" y="194"/>
                  </a:cubicBezTo>
                  <a:cubicBezTo>
                    <a:pt x="412" y="194"/>
                    <a:pt x="412" y="196"/>
                    <a:pt x="412" y="197"/>
                  </a:cubicBezTo>
                  <a:cubicBezTo>
                    <a:pt x="411" y="197"/>
                    <a:pt x="410" y="195"/>
                    <a:pt x="409" y="195"/>
                  </a:cubicBezTo>
                  <a:cubicBezTo>
                    <a:pt x="407" y="195"/>
                    <a:pt x="405" y="199"/>
                    <a:pt x="403" y="199"/>
                  </a:cubicBezTo>
                  <a:cubicBezTo>
                    <a:pt x="401" y="199"/>
                    <a:pt x="404" y="198"/>
                    <a:pt x="401" y="198"/>
                  </a:cubicBezTo>
                  <a:cubicBezTo>
                    <a:pt x="400" y="197"/>
                    <a:pt x="398" y="200"/>
                    <a:pt x="397" y="199"/>
                  </a:cubicBezTo>
                  <a:cubicBezTo>
                    <a:pt x="396" y="198"/>
                    <a:pt x="402" y="194"/>
                    <a:pt x="403" y="193"/>
                  </a:cubicBezTo>
                  <a:cubicBezTo>
                    <a:pt x="403" y="193"/>
                    <a:pt x="405" y="194"/>
                    <a:pt x="405" y="194"/>
                  </a:cubicBezTo>
                  <a:cubicBezTo>
                    <a:pt x="403" y="196"/>
                    <a:pt x="406" y="191"/>
                    <a:pt x="405" y="191"/>
                  </a:cubicBezTo>
                  <a:cubicBezTo>
                    <a:pt x="407" y="191"/>
                    <a:pt x="407" y="194"/>
                    <a:pt x="407" y="194"/>
                  </a:cubicBezTo>
                  <a:cubicBezTo>
                    <a:pt x="407" y="194"/>
                    <a:pt x="410" y="193"/>
                    <a:pt x="410" y="192"/>
                  </a:cubicBezTo>
                  <a:cubicBezTo>
                    <a:pt x="411" y="192"/>
                    <a:pt x="408" y="189"/>
                    <a:pt x="407" y="189"/>
                  </a:cubicBezTo>
                  <a:cubicBezTo>
                    <a:pt x="407" y="189"/>
                    <a:pt x="405" y="190"/>
                    <a:pt x="405" y="189"/>
                  </a:cubicBezTo>
                  <a:cubicBezTo>
                    <a:pt x="404" y="186"/>
                    <a:pt x="411" y="187"/>
                    <a:pt x="408" y="183"/>
                  </a:cubicBezTo>
                  <a:cubicBezTo>
                    <a:pt x="407" y="182"/>
                    <a:pt x="406" y="184"/>
                    <a:pt x="406" y="184"/>
                  </a:cubicBezTo>
                  <a:cubicBezTo>
                    <a:pt x="404" y="184"/>
                    <a:pt x="404" y="183"/>
                    <a:pt x="402" y="185"/>
                  </a:cubicBezTo>
                  <a:cubicBezTo>
                    <a:pt x="402" y="185"/>
                    <a:pt x="402" y="187"/>
                    <a:pt x="400" y="186"/>
                  </a:cubicBezTo>
                  <a:cubicBezTo>
                    <a:pt x="400" y="186"/>
                    <a:pt x="402" y="182"/>
                    <a:pt x="400" y="184"/>
                  </a:cubicBezTo>
                  <a:cubicBezTo>
                    <a:pt x="401" y="183"/>
                    <a:pt x="403" y="183"/>
                    <a:pt x="402" y="181"/>
                  </a:cubicBezTo>
                  <a:cubicBezTo>
                    <a:pt x="402" y="180"/>
                    <a:pt x="400" y="180"/>
                    <a:pt x="401" y="179"/>
                  </a:cubicBezTo>
                  <a:cubicBezTo>
                    <a:pt x="401" y="179"/>
                    <a:pt x="404" y="178"/>
                    <a:pt x="404" y="178"/>
                  </a:cubicBezTo>
                  <a:cubicBezTo>
                    <a:pt x="406" y="179"/>
                    <a:pt x="404" y="181"/>
                    <a:pt x="406" y="182"/>
                  </a:cubicBezTo>
                  <a:cubicBezTo>
                    <a:pt x="407" y="182"/>
                    <a:pt x="410" y="182"/>
                    <a:pt x="411" y="183"/>
                  </a:cubicBezTo>
                  <a:cubicBezTo>
                    <a:pt x="411" y="185"/>
                    <a:pt x="407" y="188"/>
                    <a:pt x="410" y="189"/>
                  </a:cubicBezTo>
                  <a:cubicBezTo>
                    <a:pt x="409" y="188"/>
                    <a:pt x="412" y="188"/>
                    <a:pt x="411" y="187"/>
                  </a:cubicBezTo>
                  <a:cubicBezTo>
                    <a:pt x="412" y="188"/>
                    <a:pt x="413" y="194"/>
                    <a:pt x="415" y="192"/>
                  </a:cubicBezTo>
                  <a:cubicBezTo>
                    <a:pt x="416" y="191"/>
                    <a:pt x="412" y="181"/>
                    <a:pt x="412" y="181"/>
                  </a:cubicBezTo>
                  <a:cubicBezTo>
                    <a:pt x="411" y="182"/>
                    <a:pt x="419" y="184"/>
                    <a:pt x="419" y="185"/>
                  </a:cubicBezTo>
                  <a:cubicBezTo>
                    <a:pt x="420" y="185"/>
                    <a:pt x="420" y="187"/>
                    <a:pt x="420" y="187"/>
                  </a:cubicBezTo>
                  <a:close/>
                  <a:moveTo>
                    <a:pt x="421" y="183"/>
                  </a:moveTo>
                  <a:cubicBezTo>
                    <a:pt x="421" y="183"/>
                    <a:pt x="422" y="183"/>
                    <a:pt x="422" y="183"/>
                  </a:cubicBezTo>
                  <a:cubicBezTo>
                    <a:pt x="420" y="185"/>
                    <a:pt x="417" y="179"/>
                    <a:pt x="419" y="179"/>
                  </a:cubicBezTo>
                  <a:cubicBezTo>
                    <a:pt x="420" y="179"/>
                    <a:pt x="422" y="181"/>
                    <a:pt x="421" y="183"/>
                  </a:cubicBezTo>
                  <a:close/>
                  <a:moveTo>
                    <a:pt x="407" y="407"/>
                  </a:moveTo>
                  <a:cubicBezTo>
                    <a:pt x="408" y="408"/>
                    <a:pt x="405" y="410"/>
                    <a:pt x="405" y="409"/>
                  </a:cubicBezTo>
                  <a:cubicBezTo>
                    <a:pt x="404" y="408"/>
                    <a:pt x="406" y="405"/>
                    <a:pt x="407" y="407"/>
                  </a:cubicBezTo>
                  <a:close/>
                  <a:moveTo>
                    <a:pt x="420" y="208"/>
                  </a:moveTo>
                  <a:cubicBezTo>
                    <a:pt x="423" y="214"/>
                    <a:pt x="415" y="209"/>
                    <a:pt x="418" y="207"/>
                  </a:cubicBezTo>
                  <a:cubicBezTo>
                    <a:pt x="420" y="207"/>
                    <a:pt x="420" y="208"/>
                    <a:pt x="420" y="208"/>
                  </a:cubicBezTo>
                  <a:close/>
                  <a:moveTo>
                    <a:pt x="410" y="371"/>
                  </a:moveTo>
                  <a:cubicBezTo>
                    <a:pt x="410" y="370"/>
                    <a:pt x="410" y="375"/>
                    <a:pt x="409" y="375"/>
                  </a:cubicBezTo>
                  <a:cubicBezTo>
                    <a:pt x="407" y="374"/>
                    <a:pt x="409" y="372"/>
                    <a:pt x="409" y="371"/>
                  </a:cubicBezTo>
                  <a:cubicBezTo>
                    <a:pt x="408" y="369"/>
                    <a:pt x="407" y="371"/>
                    <a:pt x="405" y="369"/>
                  </a:cubicBezTo>
                  <a:cubicBezTo>
                    <a:pt x="403" y="368"/>
                    <a:pt x="407" y="367"/>
                    <a:pt x="408" y="368"/>
                  </a:cubicBezTo>
                  <a:cubicBezTo>
                    <a:pt x="409" y="368"/>
                    <a:pt x="410" y="370"/>
                    <a:pt x="410" y="371"/>
                  </a:cubicBezTo>
                  <a:close/>
                  <a:moveTo>
                    <a:pt x="424" y="180"/>
                  </a:moveTo>
                  <a:cubicBezTo>
                    <a:pt x="424" y="181"/>
                    <a:pt x="425" y="182"/>
                    <a:pt x="424" y="183"/>
                  </a:cubicBezTo>
                  <a:cubicBezTo>
                    <a:pt x="423" y="184"/>
                    <a:pt x="422" y="180"/>
                    <a:pt x="424" y="180"/>
                  </a:cubicBezTo>
                  <a:close/>
                  <a:moveTo>
                    <a:pt x="424" y="189"/>
                  </a:moveTo>
                  <a:cubicBezTo>
                    <a:pt x="425" y="191"/>
                    <a:pt x="422" y="191"/>
                    <a:pt x="422" y="193"/>
                  </a:cubicBezTo>
                  <a:cubicBezTo>
                    <a:pt x="422" y="194"/>
                    <a:pt x="423" y="195"/>
                    <a:pt x="423" y="196"/>
                  </a:cubicBezTo>
                  <a:cubicBezTo>
                    <a:pt x="423" y="196"/>
                    <a:pt x="421" y="196"/>
                    <a:pt x="422" y="197"/>
                  </a:cubicBezTo>
                  <a:cubicBezTo>
                    <a:pt x="419" y="195"/>
                    <a:pt x="423" y="188"/>
                    <a:pt x="424" y="189"/>
                  </a:cubicBezTo>
                  <a:close/>
                  <a:moveTo>
                    <a:pt x="424" y="187"/>
                  </a:moveTo>
                  <a:cubicBezTo>
                    <a:pt x="424" y="188"/>
                    <a:pt x="420" y="188"/>
                    <a:pt x="421" y="185"/>
                  </a:cubicBezTo>
                  <a:cubicBezTo>
                    <a:pt x="421" y="185"/>
                    <a:pt x="421" y="184"/>
                    <a:pt x="421" y="184"/>
                  </a:cubicBezTo>
                  <a:cubicBezTo>
                    <a:pt x="420" y="184"/>
                    <a:pt x="424" y="187"/>
                    <a:pt x="424" y="187"/>
                  </a:cubicBezTo>
                  <a:close/>
                  <a:moveTo>
                    <a:pt x="422" y="235"/>
                  </a:moveTo>
                  <a:cubicBezTo>
                    <a:pt x="422" y="236"/>
                    <a:pt x="420" y="235"/>
                    <a:pt x="420" y="235"/>
                  </a:cubicBezTo>
                  <a:cubicBezTo>
                    <a:pt x="419" y="234"/>
                    <a:pt x="422" y="233"/>
                    <a:pt x="422" y="235"/>
                  </a:cubicBezTo>
                  <a:close/>
                  <a:moveTo>
                    <a:pt x="433" y="70"/>
                  </a:moveTo>
                  <a:cubicBezTo>
                    <a:pt x="435" y="76"/>
                    <a:pt x="426" y="70"/>
                    <a:pt x="430" y="68"/>
                  </a:cubicBezTo>
                  <a:cubicBezTo>
                    <a:pt x="432" y="67"/>
                    <a:pt x="432" y="69"/>
                    <a:pt x="433" y="70"/>
                  </a:cubicBezTo>
                  <a:close/>
                  <a:moveTo>
                    <a:pt x="425" y="211"/>
                  </a:moveTo>
                  <a:cubicBezTo>
                    <a:pt x="425" y="211"/>
                    <a:pt x="426" y="215"/>
                    <a:pt x="425" y="216"/>
                  </a:cubicBezTo>
                  <a:cubicBezTo>
                    <a:pt x="424" y="216"/>
                    <a:pt x="420" y="215"/>
                    <a:pt x="420" y="214"/>
                  </a:cubicBezTo>
                  <a:cubicBezTo>
                    <a:pt x="419" y="211"/>
                    <a:pt x="423" y="208"/>
                    <a:pt x="425" y="211"/>
                  </a:cubicBezTo>
                  <a:close/>
                  <a:moveTo>
                    <a:pt x="436" y="48"/>
                  </a:moveTo>
                  <a:cubicBezTo>
                    <a:pt x="436" y="49"/>
                    <a:pt x="435" y="51"/>
                    <a:pt x="434" y="52"/>
                  </a:cubicBezTo>
                  <a:cubicBezTo>
                    <a:pt x="433" y="52"/>
                    <a:pt x="431" y="46"/>
                    <a:pt x="430" y="47"/>
                  </a:cubicBezTo>
                  <a:cubicBezTo>
                    <a:pt x="431" y="46"/>
                    <a:pt x="435" y="47"/>
                    <a:pt x="436" y="48"/>
                  </a:cubicBezTo>
                  <a:close/>
                  <a:moveTo>
                    <a:pt x="435" y="77"/>
                  </a:moveTo>
                  <a:cubicBezTo>
                    <a:pt x="435" y="78"/>
                    <a:pt x="436" y="79"/>
                    <a:pt x="435" y="79"/>
                  </a:cubicBezTo>
                  <a:cubicBezTo>
                    <a:pt x="434" y="81"/>
                    <a:pt x="433" y="72"/>
                    <a:pt x="435" y="77"/>
                  </a:cubicBezTo>
                  <a:close/>
                  <a:moveTo>
                    <a:pt x="437" y="41"/>
                  </a:moveTo>
                  <a:cubicBezTo>
                    <a:pt x="437" y="41"/>
                    <a:pt x="438" y="41"/>
                    <a:pt x="438" y="42"/>
                  </a:cubicBezTo>
                  <a:cubicBezTo>
                    <a:pt x="436" y="43"/>
                    <a:pt x="435" y="39"/>
                    <a:pt x="437" y="41"/>
                  </a:cubicBezTo>
                  <a:close/>
                  <a:moveTo>
                    <a:pt x="429" y="210"/>
                  </a:moveTo>
                  <a:cubicBezTo>
                    <a:pt x="430" y="214"/>
                    <a:pt x="425" y="210"/>
                    <a:pt x="427" y="208"/>
                  </a:cubicBezTo>
                  <a:cubicBezTo>
                    <a:pt x="427" y="208"/>
                    <a:pt x="429" y="208"/>
                    <a:pt x="429" y="210"/>
                  </a:cubicBezTo>
                  <a:close/>
                  <a:moveTo>
                    <a:pt x="435" y="117"/>
                  </a:moveTo>
                  <a:cubicBezTo>
                    <a:pt x="435" y="122"/>
                    <a:pt x="427" y="118"/>
                    <a:pt x="426" y="120"/>
                  </a:cubicBezTo>
                  <a:cubicBezTo>
                    <a:pt x="426" y="121"/>
                    <a:pt x="428" y="124"/>
                    <a:pt x="428" y="124"/>
                  </a:cubicBezTo>
                  <a:cubicBezTo>
                    <a:pt x="428" y="123"/>
                    <a:pt x="426" y="126"/>
                    <a:pt x="424" y="126"/>
                  </a:cubicBezTo>
                  <a:cubicBezTo>
                    <a:pt x="423" y="126"/>
                    <a:pt x="418" y="124"/>
                    <a:pt x="418" y="124"/>
                  </a:cubicBezTo>
                  <a:cubicBezTo>
                    <a:pt x="418" y="123"/>
                    <a:pt x="425" y="123"/>
                    <a:pt x="425" y="123"/>
                  </a:cubicBezTo>
                  <a:cubicBezTo>
                    <a:pt x="426" y="121"/>
                    <a:pt x="424" y="120"/>
                    <a:pt x="425" y="120"/>
                  </a:cubicBezTo>
                  <a:cubicBezTo>
                    <a:pt x="426" y="121"/>
                    <a:pt x="422" y="121"/>
                    <a:pt x="421" y="120"/>
                  </a:cubicBezTo>
                  <a:cubicBezTo>
                    <a:pt x="420" y="119"/>
                    <a:pt x="422" y="119"/>
                    <a:pt x="420" y="117"/>
                  </a:cubicBezTo>
                  <a:cubicBezTo>
                    <a:pt x="420" y="117"/>
                    <a:pt x="418" y="117"/>
                    <a:pt x="418" y="117"/>
                  </a:cubicBezTo>
                  <a:cubicBezTo>
                    <a:pt x="417" y="116"/>
                    <a:pt x="417" y="115"/>
                    <a:pt x="417" y="115"/>
                  </a:cubicBezTo>
                  <a:cubicBezTo>
                    <a:pt x="418" y="115"/>
                    <a:pt x="414" y="116"/>
                    <a:pt x="414" y="115"/>
                  </a:cubicBezTo>
                  <a:cubicBezTo>
                    <a:pt x="414" y="115"/>
                    <a:pt x="416" y="112"/>
                    <a:pt x="416" y="112"/>
                  </a:cubicBezTo>
                  <a:cubicBezTo>
                    <a:pt x="417" y="111"/>
                    <a:pt x="418" y="113"/>
                    <a:pt x="420" y="113"/>
                  </a:cubicBezTo>
                  <a:cubicBezTo>
                    <a:pt x="422" y="113"/>
                    <a:pt x="425" y="112"/>
                    <a:pt x="426" y="113"/>
                  </a:cubicBezTo>
                  <a:cubicBezTo>
                    <a:pt x="427" y="113"/>
                    <a:pt x="430" y="118"/>
                    <a:pt x="432" y="116"/>
                  </a:cubicBezTo>
                  <a:cubicBezTo>
                    <a:pt x="432" y="116"/>
                    <a:pt x="431" y="113"/>
                    <a:pt x="432" y="113"/>
                  </a:cubicBezTo>
                  <a:cubicBezTo>
                    <a:pt x="433" y="113"/>
                    <a:pt x="435" y="118"/>
                    <a:pt x="435" y="117"/>
                  </a:cubicBezTo>
                  <a:close/>
                  <a:moveTo>
                    <a:pt x="434" y="139"/>
                  </a:moveTo>
                  <a:cubicBezTo>
                    <a:pt x="434" y="143"/>
                    <a:pt x="433" y="139"/>
                    <a:pt x="430" y="138"/>
                  </a:cubicBezTo>
                  <a:cubicBezTo>
                    <a:pt x="429" y="138"/>
                    <a:pt x="428" y="139"/>
                    <a:pt x="428" y="139"/>
                  </a:cubicBezTo>
                  <a:cubicBezTo>
                    <a:pt x="426" y="138"/>
                    <a:pt x="426" y="136"/>
                    <a:pt x="426" y="136"/>
                  </a:cubicBezTo>
                  <a:cubicBezTo>
                    <a:pt x="427" y="135"/>
                    <a:pt x="431" y="134"/>
                    <a:pt x="433" y="135"/>
                  </a:cubicBezTo>
                  <a:cubicBezTo>
                    <a:pt x="433" y="135"/>
                    <a:pt x="434" y="139"/>
                    <a:pt x="434" y="139"/>
                  </a:cubicBezTo>
                  <a:close/>
                  <a:moveTo>
                    <a:pt x="433" y="173"/>
                  </a:moveTo>
                  <a:cubicBezTo>
                    <a:pt x="433" y="172"/>
                    <a:pt x="430" y="177"/>
                    <a:pt x="431" y="174"/>
                  </a:cubicBezTo>
                  <a:cubicBezTo>
                    <a:pt x="431" y="174"/>
                    <a:pt x="432" y="176"/>
                    <a:pt x="432" y="177"/>
                  </a:cubicBezTo>
                  <a:cubicBezTo>
                    <a:pt x="431" y="180"/>
                    <a:pt x="426" y="179"/>
                    <a:pt x="426" y="178"/>
                  </a:cubicBezTo>
                  <a:cubicBezTo>
                    <a:pt x="424" y="177"/>
                    <a:pt x="427" y="176"/>
                    <a:pt x="425" y="175"/>
                  </a:cubicBezTo>
                  <a:cubicBezTo>
                    <a:pt x="424" y="174"/>
                    <a:pt x="422" y="178"/>
                    <a:pt x="421" y="177"/>
                  </a:cubicBezTo>
                  <a:cubicBezTo>
                    <a:pt x="420" y="176"/>
                    <a:pt x="422" y="176"/>
                    <a:pt x="422" y="175"/>
                  </a:cubicBezTo>
                  <a:cubicBezTo>
                    <a:pt x="422" y="171"/>
                    <a:pt x="416" y="175"/>
                    <a:pt x="417" y="175"/>
                  </a:cubicBezTo>
                  <a:cubicBezTo>
                    <a:pt x="416" y="175"/>
                    <a:pt x="417" y="175"/>
                    <a:pt x="417" y="175"/>
                  </a:cubicBezTo>
                  <a:cubicBezTo>
                    <a:pt x="418" y="172"/>
                    <a:pt x="416" y="167"/>
                    <a:pt x="419" y="170"/>
                  </a:cubicBezTo>
                  <a:cubicBezTo>
                    <a:pt x="420" y="171"/>
                    <a:pt x="420" y="172"/>
                    <a:pt x="421" y="172"/>
                  </a:cubicBezTo>
                  <a:cubicBezTo>
                    <a:pt x="422" y="172"/>
                    <a:pt x="423" y="170"/>
                    <a:pt x="423" y="170"/>
                  </a:cubicBezTo>
                  <a:cubicBezTo>
                    <a:pt x="424" y="170"/>
                    <a:pt x="424" y="172"/>
                    <a:pt x="425" y="172"/>
                  </a:cubicBezTo>
                  <a:cubicBezTo>
                    <a:pt x="428" y="174"/>
                    <a:pt x="432" y="170"/>
                    <a:pt x="433" y="173"/>
                  </a:cubicBezTo>
                  <a:close/>
                  <a:moveTo>
                    <a:pt x="436" y="132"/>
                  </a:moveTo>
                  <a:cubicBezTo>
                    <a:pt x="437" y="135"/>
                    <a:pt x="432" y="131"/>
                    <a:pt x="434" y="130"/>
                  </a:cubicBezTo>
                  <a:cubicBezTo>
                    <a:pt x="435" y="129"/>
                    <a:pt x="436" y="131"/>
                    <a:pt x="436" y="132"/>
                  </a:cubicBezTo>
                  <a:close/>
                  <a:moveTo>
                    <a:pt x="432" y="216"/>
                  </a:moveTo>
                  <a:cubicBezTo>
                    <a:pt x="432" y="221"/>
                    <a:pt x="429" y="214"/>
                    <a:pt x="431" y="214"/>
                  </a:cubicBezTo>
                  <a:cubicBezTo>
                    <a:pt x="432" y="214"/>
                    <a:pt x="432" y="216"/>
                    <a:pt x="432" y="216"/>
                  </a:cubicBezTo>
                  <a:close/>
                  <a:moveTo>
                    <a:pt x="440" y="112"/>
                  </a:moveTo>
                  <a:cubicBezTo>
                    <a:pt x="440" y="112"/>
                    <a:pt x="441" y="115"/>
                    <a:pt x="440" y="115"/>
                  </a:cubicBezTo>
                  <a:cubicBezTo>
                    <a:pt x="437" y="117"/>
                    <a:pt x="438" y="111"/>
                    <a:pt x="440" y="112"/>
                  </a:cubicBezTo>
                  <a:close/>
                  <a:moveTo>
                    <a:pt x="437" y="167"/>
                  </a:moveTo>
                  <a:cubicBezTo>
                    <a:pt x="437" y="166"/>
                    <a:pt x="437" y="171"/>
                    <a:pt x="436" y="170"/>
                  </a:cubicBezTo>
                  <a:cubicBezTo>
                    <a:pt x="435" y="170"/>
                    <a:pt x="436" y="164"/>
                    <a:pt x="437" y="167"/>
                  </a:cubicBezTo>
                  <a:close/>
                  <a:moveTo>
                    <a:pt x="440" y="123"/>
                  </a:moveTo>
                  <a:cubicBezTo>
                    <a:pt x="440" y="124"/>
                    <a:pt x="441" y="124"/>
                    <a:pt x="440" y="124"/>
                  </a:cubicBezTo>
                  <a:cubicBezTo>
                    <a:pt x="440" y="125"/>
                    <a:pt x="436" y="123"/>
                    <a:pt x="436" y="121"/>
                  </a:cubicBezTo>
                  <a:cubicBezTo>
                    <a:pt x="436" y="122"/>
                    <a:pt x="438" y="118"/>
                    <a:pt x="438" y="118"/>
                  </a:cubicBezTo>
                  <a:cubicBezTo>
                    <a:pt x="439" y="118"/>
                    <a:pt x="440" y="122"/>
                    <a:pt x="440" y="123"/>
                  </a:cubicBezTo>
                  <a:close/>
                  <a:moveTo>
                    <a:pt x="447" y="21"/>
                  </a:moveTo>
                  <a:cubicBezTo>
                    <a:pt x="447" y="23"/>
                    <a:pt x="443" y="20"/>
                    <a:pt x="445" y="19"/>
                  </a:cubicBezTo>
                  <a:cubicBezTo>
                    <a:pt x="445" y="19"/>
                    <a:pt x="447" y="21"/>
                    <a:pt x="447" y="21"/>
                  </a:cubicBezTo>
                  <a:close/>
                  <a:moveTo>
                    <a:pt x="446" y="35"/>
                  </a:moveTo>
                  <a:cubicBezTo>
                    <a:pt x="449" y="37"/>
                    <a:pt x="442" y="40"/>
                    <a:pt x="443" y="38"/>
                  </a:cubicBezTo>
                  <a:cubicBezTo>
                    <a:pt x="442" y="39"/>
                    <a:pt x="447" y="36"/>
                    <a:pt x="446" y="35"/>
                  </a:cubicBezTo>
                  <a:close/>
                  <a:moveTo>
                    <a:pt x="423" y="405"/>
                  </a:moveTo>
                  <a:cubicBezTo>
                    <a:pt x="425" y="409"/>
                    <a:pt x="415" y="405"/>
                    <a:pt x="420" y="403"/>
                  </a:cubicBezTo>
                  <a:cubicBezTo>
                    <a:pt x="421" y="403"/>
                    <a:pt x="423" y="404"/>
                    <a:pt x="423" y="405"/>
                  </a:cubicBezTo>
                  <a:close/>
                  <a:moveTo>
                    <a:pt x="426" y="367"/>
                  </a:moveTo>
                  <a:cubicBezTo>
                    <a:pt x="428" y="368"/>
                    <a:pt x="424" y="370"/>
                    <a:pt x="423" y="369"/>
                  </a:cubicBezTo>
                  <a:cubicBezTo>
                    <a:pt x="422" y="368"/>
                    <a:pt x="425" y="367"/>
                    <a:pt x="426" y="367"/>
                  </a:cubicBezTo>
                  <a:close/>
                  <a:moveTo>
                    <a:pt x="436" y="211"/>
                  </a:moveTo>
                  <a:cubicBezTo>
                    <a:pt x="436" y="211"/>
                    <a:pt x="434" y="215"/>
                    <a:pt x="433" y="214"/>
                  </a:cubicBezTo>
                  <a:cubicBezTo>
                    <a:pt x="431" y="213"/>
                    <a:pt x="435" y="209"/>
                    <a:pt x="436" y="211"/>
                  </a:cubicBezTo>
                  <a:close/>
                  <a:moveTo>
                    <a:pt x="444" y="100"/>
                  </a:moveTo>
                  <a:cubicBezTo>
                    <a:pt x="444" y="100"/>
                    <a:pt x="443" y="103"/>
                    <a:pt x="442" y="101"/>
                  </a:cubicBezTo>
                  <a:cubicBezTo>
                    <a:pt x="441" y="101"/>
                    <a:pt x="443" y="97"/>
                    <a:pt x="444" y="100"/>
                  </a:cubicBezTo>
                  <a:close/>
                  <a:moveTo>
                    <a:pt x="437" y="215"/>
                  </a:moveTo>
                  <a:cubicBezTo>
                    <a:pt x="438" y="215"/>
                    <a:pt x="436" y="218"/>
                    <a:pt x="436" y="218"/>
                  </a:cubicBezTo>
                  <a:cubicBezTo>
                    <a:pt x="435" y="218"/>
                    <a:pt x="436" y="215"/>
                    <a:pt x="437" y="215"/>
                  </a:cubicBezTo>
                  <a:close/>
                  <a:moveTo>
                    <a:pt x="442" y="146"/>
                  </a:moveTo>
                  <a:cubicBezTo>
                    <a:pt x="441" y="153"/>
                    <a:pt x="440" y="144"/>
                    <a:pt x="441" y="144"/>
                  </a:cubicBezTo>
                  <a:cubicBezTo>
                    <a:pt x="442" y="143"/>
                    <a:pt x="442" y="145"/>
                    <a:pt x="442" y="146"/>
                  </a:cubicBezTo>
                  <a:close/>
                  <a:moveTo>
                    <a:pt x="443" y="130"/>
                  </a:moveTo>
                  <a:cubicBezTo>
                    <a:pt x="443" y="134"/>
                    <a:pt x="440" y="128"/>
                    <a:pt x="441" y="128"/>
                  </a:cubicBezTo>
                  <a:cubicBezTo>
                    <a:pt x="444" y="127"/>
                    <a:pt x="442" y="129"/>
                    <a:pt x="443" y="130"/>
                  </a:cubicBezTo>
                  <a:close/>
                  <a:moveTo>
                    <a:pt x="437" y="224"/>
                  </a:moveTo>
                  <a:cubicBezTo>
                    <a:pt x="438" y="226"/>
                    <a:pt x="434" y="224"/>
                    <a:pt x="435" y="223"/>
                  </a:cubicBezTo>
                  <a:cubicBezTo>
                    <a:pt x="437" y="222"/>
                    <a:pt x="437" y="224"/>
                    <a:pt x="437" y="224"/>
                  </a:cubicBezTo>
                  <a:close/>
                  <a:moveTo>
                    <a:pt x="442" y="161"/>
                  </a:moveTo>
                  <a:cubicBezTo>
                    <a:pt x="442" y="164"/>
                    <a:pt x="440" y="161"/>
                    <a:pt x="437" y="160"/>
                  </a:cubicBezTo>
                  <a:cubicBezTo>
                    <a:pt x="435" y="160"/>
                    <a:pt x="434" y="163"/>
                    <a:pt x="434" y="160"/>
                  </a:cubicBezTo>
                  <a:cubicBezTo>
                    <a:pt x="433" y="159"/>
                    <a:pt x="436" y="159"/>
                    <a:pt x="436" y="157"/>
                  </a:cubicBezTo>
                  <a:cubicBezTo>
                    <a:pt x="436" y="154"/>
                    <a:pt x="443" y="158"/>
                    <a:pt x="442" y="161"/>
                  </a:cubicBezTo>
                  <a:close/>
                  <a:moveTo>
                    <a:pt x="428" y="391"/>
                  </a:moveTo>
                  <a:cubicBezTo>
                    <a:pt x="429" y="394"/>
                    <a:pt x="426" y="391"/>
                    <a:pt x="426" y="390"/>
                  </a:cubicBezTo>
                  <a:cubicBezTo>
                    <a:pt x="426" y="390"/>
                    <a:pt x="428" y="391"/>
                    <a:pt x="428" y="391"/>
                  </a:cubicBezTo>
                  <a:close/>
                  <a:moveTo>
                    <a:pt x="445" y="137"/>
                  </a:moveTo>
                  <a:cubicBezTo>
                    <a:pt x="447" y="139"/>
                    <a:pt x="442" y="137"/>
                    <a:pt x="444" y="136"/>
                  </a:cubicBezTo>
                  <a:cubicBezTo>
                    <a:pt x="444" y="136"/>
                    <a:pt x="445" y="137"/>
                    <a:pt x="445" y="137"/>
                  </a:cubicBezTo>
                  <a:close/>
                  <a:moveTo>
                    <a:pt x="430" y="378"/>
                  </a:moveTo>
                  <a:cubicBezTo>
                    <a:pt x="430" y="378"/>
                    <a:pt x="430" y="380"/>
                    <a:pt x="427" y="379"/>
                  </a:cubicBezTo>
                  <a:cubicBezTo>
                    <a:pt x="424" y="379"/>
                    <a:pt x="425" y="372"/>
                    <a:pt x="428" y="376"/>
                  </a:cubicBezTo>
                  <a:cubicBezTo>
                    <a:pt x="430" y="378"/>
                    <a:pt x="428" y="375"/>
                    <a:pt x="430" y="378"/>
                  </a:cubicBezTo>
                  <a:cubicBezTo>
                    <a:pt x="430" y="378"/>
                    <a:pt x="430" y="378"/>
                    <a:pt x="430" y="378"/>
                  </a:cubicBezTo>
                  <a:close/>
                  <a:moveTo>
                    <a:pt x="443" y="185"/>
                  </a:moveTo>
                  <a:cubicBezTo>
                    <a:pt x="442" y="186"/>
                    <a:pt x="443" y="186"/>
                    <a:pt x="441" y="187"/>
                  </a:cubicBezTo>
                  <a:cubicBezTo>
                    <a:pt x="439" y="188"/>
                    <a:pt x="439" y="188"/>
                    <a:pt x="439" y="185"/>
                  </a:cubicBezTo>
                  <a:cubicBezTo>
                    <a:pt x="439" y="185"/>
                    <a:pt x="440" y="183"/>
                    <a:pt x="439" y="183"/>
                  </a:cubicBezTo>
                  <a:cubicBezTo>
                    <a:pt x="439" y="183"/>
                    <a:pt x="435" y="186"/>
                    <a:pt x="436" y="185"/>
                  </a:cubicBezTo>
                  <a:cubicBezTo>
                    <a:pt x="433" y="188"/>
                    <a:pt x="437" y="189"/>
                    <a:pt x="437" y="192"/>
                  </a:cubicBezTo>
                  <a:cubicBezTo>
                    <a:pt x="438" y="194"/>
                    <a:pt x="436" y="193"/>
                    <a:pt x="437" y="194"/>
                  </a:cubicBezTo>
                  <a:cubicBezTo>
                    <a:pt x="437" y="195"/>
                    <a:pt x="441" y="197"/>
                    <a:pt x="440" y="198"/>
                  </a:cubicBezTo>
                  <a:cubicBezTo>
                    <a:pt x="440" y="199"/>
                    <a:pt x="435" y="196"/>
                    <a:pt x="435" y="199"/>
                  </a:cubicBezTo>
                  <a:cubicBezTo>
                    <a:pt x="434" y="202"/>
                    <a:pt x="438" y="202"/>
                    <a:pt x="435" y="201"/>
                  </a:cubicBezTo>
                  <a:cubicBezTo>
                    <a:pt x="432" y="201"/>
                    <a:pt x="433" y="204"/>
                    <a:pt x="432" y="203"/>
                  </a:cubicBezTo>
                  <a:cubicBezTo>
                    <a:pt x="431" y="202"/>
                    <a:pt x="432" y="199"/>
                    <a:pt x="431" y="198"/>
                  </a:cubicBezTo>
                  <a:cubicBezTo>
                    <a:pt x="427" y="196"/>
                    <a:pt x="433" y="197"/>
                    <a:pt x="434" y="197"/>
                  </a:cubicBezTo>
                  <a:cubicBezTo>
                    <a:pt x="435" y="196"/>
                    <a:pt x="436" y="187"/>
                    <a:pt x="433" y="190"/>
                  </a:cubicBezTo>
                  <a:cubicBezTo>
                    <a:pt x="432" y="191"/>
                    <a:pt x="431" y="191"/>
                    <a:pt x="431" y="189"/>
                  </a:cubicBezTo>
                  <a:cubicBezTo>
                    <a:pt x="431" y="188"/>
                    <a:pt x="435" y="184"/>
                    <a:pt x="433" y="183"/>
                  </a:cubicBezTo>
                  <a:cubicBezTo>
                    <a:pt x="432" y="183"/>
                    <a:pt x="428" y="183"/>
                    <a:pt x="428" y="183"/>
                  </a:cubicBezTo>
                  <a:cubicBezTo>
                    <a:pt x="427" y="182"/>
                    <a:pt x="431" y="179"/>
                    <a:pt x="432" y="179"/>
                  </a:cubicBezTo>
                  <a:cubicBezTo>
                    <a:pt x="433" y="179"/>
                    <a:pt x="433" y="183"/>
                    <a:pt x="433" y="183"/>
                  </a:cubicBezTo>
                  <a:cubicBezTo>
                    <a:pt x="436" y="184"/>
                    <a:pt x="438" y="179"/>
                    <a:pt x="440" y="183"/>
                  </a:cubicBezTo>
                  <a:cubicBezTo>
                    <a:pt x="441" y="186"/>
                    <a:pt x="443" y="180"/>
                    <a:pt x="443" y="185"/>
                  </a:cubicBezTo>
                  <a:close/>
                  <a:moveTo>
                    <a:pt x="445" y="152"/>
                  </a:moveTo>
                  <a:cubicBezTo>
                    <a:pt x="445" y="151"/>
                    <a:pt x="443" y="156"/>
                    <a:pt x="442" y="156"/>
                  </a:cubicBezTo>
                  <a:cubicBezTo>
                    <a:pt x="440" y="154"/>
                    <a:pt x="444" y="148"/>
                    <a:pt x="445" y="152"/>
                  </a:cubicBezTo>
                  <a:close/>
                  <a:moveTo>
                    <a:pt x="431" y="403"/>
                  </a:moveTo>
                  <a:cubicBezTo>
                    <a:pt x="432" y="404"/>
                    <a:pt x="427" y="405"/>
                    <a:pt x="426" y="405"/>
                  </a:cubicBezTo>
                  <a:cubicBezTo>
                    <a:pt x="426" y="405"/>
                    <a:pt x="429" y="403"/>
                    <a:pt x="431" y="403"/>
                  </a:cubicBezTo>
                  <a:close/>
                  <a:moveTo>
                    <a:pt x="446" y="180"/>
                  </a:moveTo>
                  <a:cubicBezTo>
                    <a:pt x="447" y="185"/>
                    <a:pt x="444" y="175"/>
                    <a:pt x="446" y="179"/>
                  </a:cubicBezTo>
                  <a:cubicBezTo>
                    <a:pt x="446" y="179"/>
                    <a:pt x="446" y="179"/>
                    <a:pt x="446" y="180"/>
                  </a:cubicBezTo>
                  <a:close/>
                  <a:moveTo>
                    <a:pt x="448" y="171"/>
                  </a:moveTo>
                  <a:cubicBezTo>
                    <a:pt x="448" y="171"/>
                    <a:pt x="447" y="176"/>
                    <a:pt x="447" y="175"/>
                  </a:cubicBezTo>
                  <a:cubicBezTo>
                    <a:pt x="447" y="175"/>
                    <a:pt x="443" y="176"/>
                    <a:pt x="443" y="176"/>
                  </a:cubicBezTo>
                  <a:cubicBezTo>
                    <a:pt x="441" y="175"/>
                    <a:pt x="447" y="172"/>
                    <a:pt x="445" y="170"/>
                  </a:cubicBezTo>
                  <a:cubicBezTo>
                    <a:pt x="445" y="169"/>
                    <a:pt x="444" y="169"/>
                    <a:pt x="444" y="169"/>
                  </a:cubicBezTo>
                  <a:cubicBezTo>
                    <a:pt x="443" y="168"/>
                    <a:pt x="446" y="161"/>
                    <a:pt x="448" y="164"/>
                  </a:cubicBezTo>
                  <a:cubicBezTo>
                    <a:pt x="448" y="164"/>
                    <a:pt x="446" y="167"/>
                    <a:pt x="446" y="165"/>
                  </a:cubicBezTo>
                  <a:cubicBezTo>
                    <a:pt x="446" y="167"/>
                    <a:pt x="448" y="170"/>
                    <a:pt x="448" y="171"/>
                  </a:cubicBezTo>
                  <a:close/>
                  <a:moveTo>
                    <a:pt x="439" y="321"/>
                  </a:moveTo>
                  <a:cubicBezTo>
                    <a:pt x="440" y="323"/>
                    <a:pt x="436" y="323"/>
                    <a:pt x="436" y="322"/>
                  </a:cubicBezTo>
                  <a:cubicBezTo>
                    <a:pt x="435" y="321"/>
                    <a:pt x="437" y="319"/>
                    <a:pt x="439" y="321"/>
                  </a:cubicBezTo>
                  <a:close/>
                  <a:moveTo>
                    <a:pt x="450" y="148"/>
                  </a:moveTo>
                  <a:cubicBezTo>
                    <a:pt x="451" y="154"/>
                    <a:pt x="448" y="145"/>
                    <a:pt x="448" y="144"/>
                  </a:cubicBezTo>
                  <a:cubicBezTo>
                    <a:pt x="449" y="144"/>
                    <a:pt x="452" y="148"/>
                    <a:pt x="451" y="145"/>
                  </a:cubicBezTo>
                  <a:cubicBezTo>
                    <a:pt x="451" y="146"/>
                    <a:pt x="450" y="147"/>
                    <a:pt x="450" y="148"/>
                  </a:cubicBezTo>
                  <a:close/>
                  <a:moveTo>
                    <a:pt x="450" y="153"/>
                  </a:moveTo>
                  <a:cubicBezTo>
                    <a:pt x="452" y="153"/>
                    <a:pt x="450" y="157"/>
                    <a:pt x="449" y="156"/>
                  </a:cubicBezTo>
                  <a:cubicBezTo>
                    <a:pt x="448" y="155"/>
                    <a:pt x="451" y="153"/>
                    <a:pt x="450" y="153"/>
                  </a:cubicBezTo>
                  <a:close/>
                  <a:moveTo>
                    <a:pt x="453" y="110"/>
                  </a:moveTo>
                  <a:cubicBezTo>
                    <a:pt x="455" y="110"/>
                    <a:pt x="452" y="114"/>
                    <a:pt x="451" y="112"/>
                  </a:cubicBezTo>
                  <a:cubicBezTo>
                    <a:pt x="450" y="111"/>
                    <a:pt x="451" y="109"/>
                    <a:pt x="453" y="110"/>
                  </a:cubicBezTo>
                  <a:close/>
                  <a:moveTo>
                    <a:pt x="447" y="226"/>
                  </a:moveTo>
                  <a:cubicBezTo>
                    <a:pt x="447" y="227"/>
                    <a:pt x="448" y="226"/>
                    <a:pt x="446" y="226"/>
                  </a:cubicBezTo>
                  <a:cubicBezTo>
                    <a:pt x="445" y="226"/>
                    <a:pt x="444" y="230"/>
                    <a:pt x="442" y="228"/>
                  </a:cubicBezTo>
                  <a:cubicBezTo>
                    <a:pt x="442" y="228"/>
                    <a:pt x="445" y="228"/>
                    <a:pt x="444" y="225"/>
                  </a:cubicBezTo>
                  <a:cubicBezTo>
                    <a:pt x="444" y="225"/>
                    <a:pt x="441" y="224"/>
                    <a:pt x="441" y="223"/>
                  </a:cubicBezTo>
                  <a:cubicBezTo>
                    <a:pt x="440" y="220"/>
                    <a:pt x="443" y="221"/>
                    <a:pt x="444" y="221"/>
                  </a:cubicBezTo>
                  <a:cubicBezTo>
                    <a:pt x="445" y="222"/>
                    <a:pt x="447" y="219"/>
                    <a:pt x="447" y="220"/>
                  </a:cubicBezTo>
                  <a:cubicBezTo>
                    <a:pt x="447" y="220"/>
                    <a:pt x="447" y="226"/>
                    <a:pt x="447" y="226"/>
                  </a:cubicBezTo>
                  <a:close/>
                  <a:moveTo>
                    <a:pt x="437" y="394"/>
                  </a:moveTo>
                  <a:cubicBezTo>
                    <a:pt x="438" y="396"/>
                    <a:pt x="434" y="393"/>
                    <a:pt x="435" y="393"/>
                  </a:cubicBezTo>
                  <a:cubicBezTo>
                    <a:pt x="436" y="392"/>
                    <a:pt x="437" y="394"/>
                    <a:pt x="437" y="394"/>
                  </a:cubicBezTo>
                  <a:close/>
                  <a:moveTo>
                    <a:pt x="450" y="200"/>
                  </a:moveTo>
                  <a:cubicBezTo>
                    <a:pt x="450" y="200"/>
                    <a:pt x="450" y="202"/>
                    <a:pt x="449" y="202"/>
                  </a:cubicBezTo>
                  <a:cubicBezTo>
                    <a:pt x="447" y="202"/>
                    <a:pt x="449" y="201"/>
                    <a:pt x="448" y="200"/>
                  </a:cubicBezTo>
                  <a:cubicBezTo>
                    <a:pt x="447" y="199"/>
                    <a:pt x="443" y="199"/>
                    <a:pt x="445" y="197"/>
                  </a:cubicBezTo>
                  <a:cubicBezTo>
                    <a:pt x="445" y="197"/>
                    <a:pt x="449" y="200"/>
                    <a:pt x="450" y="200"/>
                  </a:cubicBezTo>
                  <a:close/>
                  <a:moveTo>
                    <a:pt x="452" y="164"/>
                  </a:moveTo>
                  <a:cubicBezTo>
                    <a:pt x="452" y="164"/>
                    <a:pt x="452" y="164"/>
                    <a:pt x="452" y="164"/>
                  </a:cubicBezTo>
                  <a:cubicBezTo>
                    <a:pt x="452" y="164"/>
                    <a:pt x="451" y="169"/>
                    <a:pt x="451" y="169"/>
                  </a:cubicBezTo>
                  <a:cubicBezTo>
                    <a:pt x="449" y="169"/>
                    <a:pt x="450" y="162"/>
                    <a:pt x="452" y="164"/>
                  </a:cubicBezTo>
                  <a:close/>
                  <a:moveTo>
                    <a:pt x="455" y="122"/>
                  </a:moveTo>
                  <a:cubicBezTo>
                    <a:pt x="457" y="124"/>
                    <a:pt x="451" y="123"/>
                    <a:pt x="452" y="121"/>
                  </a:cubicBezTo>
                  <a:cubicBezTo>
                    <a:pt x="453" y="120"/>
                    <a:pt x="455" y="122"/>
                    <a:pt x="455" y="122"/>
                  </a:cubicBezTo>
                  <a:close/>
                  <a:moveTo>
                    <a:pt x="442" y="334"/>
                  </a:moveTo>
                  <a:cubicBezTo>
                    <a:pt x="444" y="336"/>
                    <a:pt x="438" y="336"/>
                    <a:pt x="440" y="334"/>
                  </a:cubicBezTo>
                  <a:cubicBezTo>
                    <a:pt x="440" y="333"/>
                    <a:pt x="442" y="334"/>
                    <a:pt x="442" y="334"/>
                  </a:cubicBezTo>
                  <a:close/>
                  <a:moveTo>
                    <a:pt x="460" y="47"/>
                  </a:moveTo>
                  <a:cubicBezTo>
                    <a:pt x="461" y="50"/>
                    <a:pt x="459" y="51"/>
                    <a:pt x="458" y="48"/>
                  </a:cubicBezTo>
                  <a:cubicBezTo>
                    <a:pt x="458" y="46"/>
                    <a:pt x="460" y="45"/>
                    <a:pt x="457" y="44"/>
                  </a:cubicBezTo>
                  <a:cubicBezTo>
                    <a:pt x="458" y="44"/>
                    <a:pt x="455" y="43"/>
                    <a:pt x="456" y="43"/>
                  </a:cubicBezTo>
                  <a:cubicBezTo>
                    <a:pt x="458" y="41"/>
                    <a:pt x="460" y="46"/>
                    <a:pt x="460" y="47"/>
                  </a:cubicBezTo>
                  <a:close/>
                  <a:moveTo>
                    <a:pt x="456" y="117"/>
                  </a:moveTo>
                  <a:cubicBezTo>
                    <a:pt x="456" y="118"/>
                    <a:pt x="457" y="120"/>
                    <a:pt x="455" y="120"/>
                  </a:cubicBezTo>
                  <a:cubicBezTo>
                    <a:pt x="455" y="120"/>
                    <a:pt x="454" y="118"/>
                    <a:pt x="454" y="118"/>
                  </a:cubicBezTo>
                  <a:cubicBezTo>
                    <a:pt x="453" y="117"/>
                    <a:pt x="448" y="114"/>
                    <a:pt x="447" y="117"/>
                  </a:cubicBezTo>
                  <a:cubicBezTo>
                    <a:pt x="447" y="118"/>
                    <a:pt x="450" y="120"/>
                    <a:pt x="450" y="123"/>
                  </a:cubicBezTo>
                  <a:cubicBezTo>
                    <a:pt x="450" y="124"/>
                    <a:pt x="448" y="126"/>
                    <a:pt x="448" y="126"/>
                  </a:cubicBezTo>
                  <a:cubicBezTo>
                    <a:pt x="447" y="126"/>
                    <a:pt x="448" y="123"/>
                    <a:pt x="447" y="122"/>
                  </a:cubicBezTo>
                  <a:cubicBezTo>
                    <a:pt x="447" y="121"/>
                    <a:pt x="445" y="119"/>
                    <a:pt x="444" y="117"/>
                  </a:cubicBezTo>
                  <a:cubicBezTo>
                    <a:pt x="443" y="116"/>
                    <a:pt x="444" y="113"/>
                    <a:pt x="442" y="111"/>
                  </a:cubicBezTo>
                  <a:cubicBezTo>
                    <a:pt x="442" y="110"/>
                    <a:pt x="441" y="110"/>
                    <a:pt x="441" y="109"/>
                  </a:cubicBezTo>
                  <a:cubicBezTo>
                    <a:pt x="447" y="115"/>
                    <a:pt x="439" y="109"/>
                    <a:pt x="439" y="108"/>
                  </a:cubicBezTo>
                  <a:cubicBezTo>
                    <a:pt x="439" y="107"/>
                    <a:pt x="440" y="108"/>
                    <a:pt x="441" y="108"/>
                  </a:cubicBezTo>
                  <a:cubicBezTo>
                    <a:pt x="442" y="107"/>
                    <a:pt x="444" y="104"/>
                    <a:pt x="447" y="105"/>
                  </a:cubicBezTo>
                  <a:cubicBezTo>
                    <a:pt x="449" y="106"/>
                    <a:pt x="449" y="111"/>
                    <a:pt x="447" y="112"/>
                  </a:cubicBezTo>
                  <a:cubicBezTo>
                    <a:pt x="446" y="113"/>
                    <a:pt x="443" y="114"/>
                    <a:pt x="446" y="115"/>
                  </a:cubicBezTo>
                  <a:cubicBezTo>
                    <a:pt x="448" y="116"/>
                    <a:pt x="454" y="111"/>
                    <a:pt x="456" y="117"/>
                  </a:cubicBezTo>
                  <a:close/>
                  <a:moveTo>
                    <a:pt x="452" y="191"/>
                  </a:moveTo>
                  <a:cubicBezTo>
                    <a:pt x="452" y="195"/>
                    <a:pt x="451" y="192"/>
                    <a:pt x="450" y="195"/>
                  </a:cubicBezTo>
                  <a:cubicBezTo>
                    <a:pt x="449" y="197"/>
                    <a:pt x="448" y="194"/>
                    <a:pt x="446" y="194"/>
                  </a:cubicBezTo>
                  <a:cubicBezTo>
                    <a:pt x="444" y="194"/>
                    <a:pt x="442" y="198"/>
                    <a:pt x="441" y="196"/>
                  </a:cubicBezTo>
                  <a:cubicBezTo>
                    <a:pt x="440" y="195"/>
                    <a:pt x="441" y="191"/>
                    <a:pt x="441" y="191"/>
                  </a:cubicBezTo>
                  <a:cubicBezTo>
                    <a:pt x="442" y="190"/>
                    <a:pt x="445" y="194"/>
                    <a:pt x="446" y="191"/>
                  </a:cubicBezTo>
                  <a:cubicBezTo>
                    <a:pt x="447" y="190"/>
                    <a:pt x="446" y="188"/>
                    <a:pt x="447" y="187"/>
                  </a:cubicBezTo>
                  <a:cubicBezTo>
                    <a:pt x="449" y="186"/>
                    <a:pt x="449" y="189"/>
                    <a:pt x="450" y="190"/>
                  </a:cubicBezTo>
                  <a:cubicBezTo>
                    <a:pt x="451" y="191"/>
                    <a:pt x="452" y="190"/>
                    <a:pt x="452" y="191"/>
                  </a:cubicBezTo>
                  <a:close/>
                  <a:moveTo>
                    <a:pt x="453" y="173"/>
                  </a:moveTo>
                  <a:cubicBezTo>
                    <a:pt x="454" y="177"/>
                    <a:pt x="453" y="174"/>
                    <a:pt x="451" y="176"/>
                  </a:cubicBezTo>
                  <a:cubicBezTo>
                    <a:pt x="449" y="178"/>
                    <a:pt x="453" y="170"/>
                    <a:pt x="453" y="173"/>
                  </a:cubicBezTo>
                  <a:close/>
                  <a:moveTo>
                    <a:pt x="456" y="131"/>
                  </a:moveTo>
                  <a:cubicBezTo>
                    <a:pt x="457" y="132"/>
                    <a:pt x="456" y="133"/>
                    <a:pt x="455" y="132"/>
                  </a:cubicBezTo>
                  <a:cubicBezTo>
                    <a:pt x="455" y="132"/>
                    <a:pt x="455" y="130"/>
                    <a:pt x="456" y="131"/>
                  </a:cubicBezTo>
                  <a:close/>
                  <a:moveTo>
                    <a:pt x="443" y="341"/>
                  </a:moveTo>
                  <a:cubicBezTo>
                    <a:pt x="443" y="341"/>
                    <a:pt x="444" y="341"/>
                    <a:pt x="444" y="341"/>
                  </a:cubicBezTo>
                  <a:cubicBezTo>
                    <a:pt x="444" y="341"/>
                    <a:pt x="439" y="346"/>
                    <a:pt x="439" y="346"/>
                  </a:cubicBezTo>
                  <a:cubicBezTo>
                    <a:pt x="437" y="346"/>
                    <a:pt x="439" y="342"/>
                    <a:pt x="437" y="341"/>
                  </a:cubicBezTo>
                  <a:cubicBezTo>
                    <a:pt x="434" y="340"/>
                    <a:pt x="433" y="345"/>
                    <a:pt x="433" y="342"/>
                  </a:cubicBezTo>
                  <a:cubicBezTo>
                    <a:pt x="433" y="341"/>
                    <a:pt x="429" y="338"/>
                    <a:pt x="432" y="336"/>
                  </a:cubicBezTo>
                  <a:cubicBezTo>
                    <a:pt x="432" y="336"/>
                    <a:pt x="437" y="336"/>
                    <a:pt x="438" y="337"/>
                  </a:cubicBezTo>
                  <a:cubicBezTo>
                    <a:pt x="439" y="338"/>
                    <a:pt x="439" y="340"/>
                    <a:pt x="440" y="341"/>
                  </a:cubicBezTo>
                  <a:cubicBezTo>
                    <a:pt x="441" y="341"/>
                    <a:pt x="442" y="340"/>
                    <a:pt x="443" y="341"/>
                  </a:cubicBezTo>
                  <a:close/>
                  <a:moveTo>
                    <a:pt x="456" y="150"/>
                  </a:moveTo>
                  <a:cubicBezTo>
                    <a:pt x="457" y="151"/>
                    <a:pt x="455" y="151"/>
                    <a:pt x="454" y="151"/>
                  </a:cubicBezTo>
                  <a:cubicBezTo>
                    <a:pt x="454" y="150"/>
                    <a:pt x="455" y="149"/>
                    <a:pt x="456" y="150"/>
                  </a:cubicBezTo>
                  <a:close/>
                  <a:moveTo>
                    <a:pt x="459" y="120"/>
                  </a:moveTo>
                  <a:cubicBezTo>
                    <a:pt x="461" y="125"/>
                    <a:pt x="455" y="121"/>
                    <a:pt x="457" y="119"/>
                  </a:cubicBezTo>
                  <a:cubicBezTo>
                    <a:pt x="458" y="118"/>
                    <a:pt x="459" y="120"/>
                    <a:pt x="459" y="120"/>
                  </a:cubicBezTo>
                  <a:close/>
                  <a:moveTo>
                    <a:pt x="465" y="25"/>
                  </a:moveTo>
                  <a:cubicBezTo>
                    <a:pt x="465" y="24"/>
                    <a:pt x="462" y="25"/>
                    <a:pt x="461" y="23"/>
                  </a:cubicBezTo>
                  <a:cubicBezTo>
                    <a:pt x="461" y="23"/>
                    <a:pt x="462" y="21"/>
                    <a:pt x="463" y="21"/>
                  </a:cubicBezTo>
                  <a:cubicBezTo>
                    <a:pt x="462" y="21"/>
                    <a:pt x="465" y="25"/>
                    <a:pt x="465" y="25"/>
                  </a:cubicBezTo>
                  <a:close/>
                  <a:moveTo>
                    <a:pt x="453" y="225"/>
                  </a:moveTo>
                  <a:cubicBezTo>
                    <a:pt x="455" y="226"/>
                    <a:pt x="451" y="226"/>
                    <a:pt x="451" y="225"/>
                  </a:cubicBezTo>
                  <a:cubicBezTo>
                    <a:pt x="451" y="224"/>
                    <a:pt x="452" y="224"/>
                    <a:pt x="453" y="225"/>
                  </a:cubicBezTo>
                  <a:close/>
                  <a:moveTo>
                    <a:pt x="446" y="350"/>
                  </a:moveTo>
                  <a:cubicBezTo>
                    <a:pt x="447" y="353"/>
                    <a:pt x="441" y="348"/>
                    <a:pt x="443" y="348"/>
                  </a:cubicBezTo>
                  <a:cubicBezTo>
                    <a:pt x="443" y="348"/>
                    <a:pt x="445" y="350"/>
                    <a:pt x="445" y="350"/>
                  </a:cubicBezTo>
                  <a:cubicBezTo>
                    <a:pt x="445" y="350"/>
                    <a:pt x="446" y="350"/>
                    <a:pt x="446" y="350"/>
                  </a:cubicBezTo>
                  <a:close/>
                  <a:moveTo>
                    <a:pt x="465" y="44"/>
                  </a:moveTo>
                  <a:cubicBezTo>
                    <a:pt x="465" y="44"/>
                    <a:pt x="466" y="46"/>
                    <a:pt x="465" y="47"/>
                  </a:cubicBezTo>
                  <a:cubicBezTo>
                    <a:pt x="464" y="49"/>
                    <a:pt x="464" y="44"/>
                    <a:pt x="465" y="44"/>
                  </a:cubicBezTo>
                  <a:close/>
                  <a:moveTo>
                    <a:pt x="467" y="8"/>
                  </a:moveTo>
                  <a:cubicBezTo>
                    <a:pt x="468" y="10"/>
                    <a:pt x="465" y="10"/>
                    <a:pt x="466" y="8"/>
                  </a:cubicBezTo>
                  <a:cubicBezTo>
                    <a:pt x="466" y="8"/>
                    <a:pt x="467" y="8"/>
                    <a:pt x="467" y="8"/>
                  </a:cubicBezTo>
                  <a:close/>
                  <a:moveTo>
                    <a:pt x="455" y="220"/>
                  </a:moveTo>
                  <a:cubicBezTo>
                    <a:pt x="455" y="222"/>
                    <a:pt x="452" y="220"/>
                    <a:pt x="453" y="219"/>
                  </a:cubicBezTo>
                  <a:cubicBezTo>
                    <a:pt x="454" y="219"/>
                    <a:pt x="454" y="220"/>
                    <a:pt x="455" y="220"/>
                  </a:cubicBezTo>
                  <a:close/>
                  <a:moveTo>
                    <a:pt x="444" y="396"/>
                  </a:moveTo>
                  <a:cubicBezTo>
                    <a:pt x="444" y="396"/>
                    <a:pt x="444" y="397"/>
                    <a:pt x="444" y="397"/>
                  </a:cubicBezTo>
                  <a:cubicBezTo>
                    <a:pt x="443" y="397"/>
                    <a:pt x="440" y="396"/>
                    <a:pt x="440" y="396"/>
                  </a:cubicBezTo>
                  <a:cubicBezTo>
                    <a:pt x="440" y="395"/>
                    <a:pt x="444" y="392"/>
                    <a:pt x="444" y="396"/>
                  </a:cubicBezTo>
                  <a:close/>
                  <a:moveTo>
                    <a:pt x="464" y="74"/>
                  </a:moveTo>
                  <a:cubicBezTo>
                    <a:pt x="468" y="77"/>
                    <a:pt x="460" y="75"/>
                    <a:pt x="460" y="75"/>
                  </a:cubicBezTo>
                  <a:cubicBezTo>
                    <a:pt x="460" y="73"/>
                    <a:pt x="464" y="74"/>
                    <a:pt x="464" y="74"/>
                  </a:cubicBezTo>
                  <a:cubicBezTo>
                    <a:pt x="464" y="74"/>
                    <a:pt x="464" y="74"/>
                    <a:pt x="464" y="74"/>
                  </a:cubicBezTo>
                  <a:close/>
                  <a:moveTo>
                    <a:pt x="455" y="228"/>
                  </a:moveTo>
                  <a:cubicBezTo>
                    <a:pt x="456" y="229"/>
                    <a:pt x="455" y="231"/>
                    <a:pt x="454" y="232"/>
                  </a:cubicBezTo>
                  <a:cubicBezTo>
                    <a:pt x="452" y="233"/>
                    <a:pt x="454" y="228"/>
                    <a:pt x="455" y="228"/>
                  </a:cubicBezTo>
                  <a:close/>
                  <a:moveTo>
                    <a:pt x="446" y="376"/>
                  </a:moveTo>
                  <a:cubicBezTo>
                    <a:pt x="448" y="380"/>
                    <a:pt x="443" y="376"/>
                    <a:pt x="442" y="376"/>
                  </a:cubicBezTo>
                  <a:cubicBezTo>
                    <a:pt x="440" y="375"/>
                    <a:pt x="439" y="377"/>
                    <a:pt x="438" y="376"/>
                  </a:cubicBezTo>
                  <a:cubicBezTo>
                    <a:pt x="437" y="376"/>
                    <a:pt x="433" y="373"/>
                    <a:pt x="435" y="372"/>
                  </a:cubicBezTo>
                  <a:cubicBezTo>
                    <a:pt x="436" y="372"/>
                    <a:pt x="437" y="372"/>
                    <a:pt x="437" y="372"/>
                  </a:cubicBezTo>
                  <a:cubicBezTo>
                    <a:pt x="437" y="371"/>
                    <a:pt x="432" y="368"/>
                    <a:pt x="431" y="369"/>
                  </a:cubicBezTo>
                  <a:cubicBezTo>
                    <a:pt x="430" y="370"/>
                    <a:pt x="428" y="370"/>
                    <a:pt x="429" y="367"/>
                  </a:cubicBezTo>
                  <a:cubicBezTo>
                    <a:pt x="429" y="364"/>
                    <a:pt x="430" y="369"/>
                    <a:pt x="431" y="367"/>
                  </a:cubicBezTo>
                  <a:cubicBezTo>
                    <a:pt x="431" y="367"/>
                    <a:pt x="428" y="360"/>
                    <a:pt x="432" y="362"/>
                  </a:cubicBezTo>
                  <a:cubicBezTo>
                    <a:pt x="432" y="361"/>
                    <a:pt x="430" y="367"/>
                    <a:pt x="434" y="365"/>
                  </a:cubicBezTo>
                  <a:cubicBezTo>
                    <a:pt x="435" y="364"/>
                    <a:pt x="437" y="360"/>
                    <a:pt x="435" y="360"/>
                  </a:cubicBezTo>
                  <a:cubicBezTo>
                    <a:pt x="435" y="360"/>
                    <a:pt x="430" y="360"/>
                    <a:pt x="431" y="358"/>
                  </a:cubicBezTo>
                  <a:cubicBezTo>
                    <a:pt x="431" y="358"/>
                    <a:pt x="436" y="357"/>
                    <a:pt x="434" y="357"/>
                  </a:cubicBezTo>
                  <a:cubicBezTo>
                    <a:pt x="434" y="357"/>
                    <a:pt x="434" y="358"/>
                    <a:pt x="435" y="358"/>
                  </a:cubicBezTo>
                  <a:cubicBezTo>
                    <a:pt x="437" y="360"/>
                    <a:pt x="446" y="363"/>
                    <a:pt x="444" y="368"/>
                  </a:cubicBezTo>
                  <a:cubicBezTo>
                    <a:pt x="443" y="369"/>
                    <a:pt x="442" y="368"/>
                    <a:pt x="441" y="368"/>
                  </a:cubicBezTo>
                  <a:cubicBezTo>
                    <a:pt x="437" y="369"/>
                    <a:pt x="442" y="374"/>
                    <a:pt x="443" y="375"/>
                  </a:cubicBezTo>
                  <a:cubicBezTo>
                    <a:pt x="444" y="375"/>
                    <a:pt x="445" y="373"/>
                    <a:pt x="446" y="376"/>
                  </a:cubicBezTo>
                  <a:close/>
                  <a:moveTo>
                    <a:pt x="462" y="147"/>
                  </a:moveTo>
                  <a:cubicBezTo>
                    <a:pt x="461" y="152"/>
                    <a:pt x="459" y="145"/>
                    <a:pt x="461" y="144"/>
                  </a:cubicBezTo>
                  <a:cubicBezTo>
                    <a:pt x="461" y="144"/>
                    <a:pt x="462" y="146"/>
                    <a:pt x="462" y="147"/>
                  </a:cubicBezTo>
                  <a:close/>
                  <a:moveTo>
                    <a:pt x="465" y="91"/>
                  </a:moveTo>
                  <a:cubicBezTo>
                    <a:pt x="466" y="96"/>
                    <a:pt x="462" y="90"/>
                    <a:pt x="463" y="89"/>
                  </a:cubicBezTo>
                  <a:cubicBezTo>
                    <a:pt x="464" y="88"/>
                    <a:pt x="465" y="91"/>
                    <a:pt x="465" y="91"/>
                  </a:cubicBezTo>
                  <a:close/>
                  <a:moveTo>
                    <a:pt x="461" y="160"/>
                  </a:moveTo>
                  <a:cubicBezTo>
                    <a:pt x="462" y="164"/>
                    <a:pt x="459" y="157"/>
                    <a:pt x="462" y="158"/>
                  </a:cubicBezTo>
                  <a:cubicBezTo>
                    <a:pt x="462" y="158"/>
                    <a:pt x="461" y="160"/>
                    <a:pt x="461" y="160"/>
                  </a:cubicBezTo>
                  <a:close/>
                  <a:moveTo>
                    <a:pt x="460" y="190"/>
                  </a:moveTo>
                  <a:cubicBezTo>
                    <a:pt x="461" y="193"/>
                    <a:pt x="458" y="194"/>
                    <a:pt x="458" y="191"/>
                  </a:cubicBezTo>
                  <a:cubicBezTo>
                    <a:pt x="458" y="190"/>
                    <a:pt x="456" y="190"/>
                    <a:pt x="457" y="189"/>
                  </a:cubicBezTo>
                  <a:cubicBezTo>
                    <a:pt x="459" y="188"/>
                    <a:pt x="460" y="190"/>
                    <a:pt x="460" y="190"/>
                  </a:cubicBezTo>
                  <a:close/>
                  <a:moveTo>
                    <a:pt x="450" y="354"/>
                  </a:moveTo>
                  <a:cubicBezTo>
                    <a:pt x="450" y="355"/>
                    <a:pt x="449" y="357"/>
                    <a:pt x="447" y="358"/>
                  </a:cubicBezTo>
                  <a:cubicBezTo>
                    <a:pt x="446" y="359"/>
                    <a:pt x="442" y="360"/>
                    <a:pt x="442" y="360"/>
                  </a:cubicBezTo>
                  <a:cubicBezTo>
                    <a:pt x="441" y="360"/>
                    <a:pt x="438" y="356"/>
                    <a:pt x="439" y="354"/>
                  </a:cubicBezTo>
                  <a:cubicBezTo>
                    <a:pt x="440" y="353"/>
                    <a:pt x="439" y="355"/>
                    <a:pt x="442" y="354"/>
                  </a:cubicBezTo>
                  <a:cubicBezTo>
                    <a:pt x="444" y="354"/>
                    <a:pt x="449" y="352"/>
                    <a:pt x="450" y="354"/>
                  </a:cubicBezTo>
                  <a:close/>
                  <a:moveTo>
                    <a:pt x="461" y="182"/>
                  </a:moveTo>
                  <a:cubicBezTo>
                    <a:pt x="461" y="186"/>
                    <a:pt x="457" y="180"/>
                    <a:pt x="460" y="179"/>
                  </a:cubicBezTo>
                  <a:cubicBezTo>
                    <a:pt x="460" y="179"/>
                    <a:pt x="461" y="181"/>
                    <a:pt x="461" y="182"/>
                  </a:cubicBezTo>
                  <a:close/>
                  <a:moveTo>
                    <a:pt x="466" y="116"/>
                  </a:moveTo>
                  <a:cubicBezTo>
                    <a:pt x="467" y="117"/>
                    <a:pt x="462" y="118"/>
                    <a:pt x="462" y="117"/>
                  </a:cubicBezTo>
                  <a:cubicBezTo>
                    <a:pt x="461" y="116"/>
                    <a:pt x="465" y="116"/>
                    <a:pt x="466" y="116"/>
                  </a:cubicBezTo>
                  <a:close/>
                  <a:moveTo>
                    <a:pt x="464" y="153"/>
                  </a:moveTo>
                  <a:cubicBezTo>
                    <a:pt x="464" y="153"/>
                    <a:pt x="464" y="153"/>
                    <a:pt x="464" y="153"/>
                  </a:cubicBezTo>
                  <a:cubicBezTo>
                    <a:pt x="464" y="153"/>
                    <a:pt x="460" y="155"/>
                    <a:pt x="460" y="155"/>
                  </a:cubicBezTo>
                  <a:cubicBezTo>
                    <a:pt x="458" y="154"/>
                    <a:pt x="463" y="151"/>
                    <a:pt x="464" y="153"/>
                  </a:cubicBezTo>
                  <a:close/>
                  <a:moveTo>
                    <a:pt x="467" y="123"/>
                  </a:moveTo>
                  <a:cubicBezTo>
                    <a:pt x="469" y="126"/>
                    <a:pt x="460" y="124"/>
                    <a:pt x="463" y="122"/>
                  </a:cubicBezTo>
                  <a:cubicBezTo>
                    <a:pt x="464" y="121"/>
                    <a:pt x="466" y="122"/>
                    <a:pt x="467" y="123"/>
                  </a:cubicBezTo>
                  <a:close/>
                  <a:moveTo>
                    <a:pt x="462" y="209"/>
                  </a:moveTo>
                  <a:cubicBezTo>
                    <a:pt x="464" y="211"/>
                    <a:pt x="455" y="222"/>
                    <a:pt x="456" y="217"/>
                  </a:cubicBezTo>
                  <a:cubicBezTo>
                    <a:pt x="456" y="217"/>
                    <a:pt x="457" y="216"/>
                    <a:pt x="457" y="215"/>
                  </a:cubicBezTo>
                  <a:cubicBezTo>
                    <a:pt x="457" y="214"/>
                    <a:pt x="455" y="213"/>
                    <a:pt x="455" y="213"/>
                  </a:cubicBezTo>
                  <a:cubicBezTo>
                    <a:pt x="454" y="210"/>
                    <a:pt x="458" y="214"/>
                    <a:pt x="456" y="210"/>
                  </a:cubicBezTo>
                  <a:cubicBezTo>
                    <a:pt x="455" y="209"/>
                    <a:pt x="452" y="209"/>
                    <a:pt x="451" y="210"/>
                  </a:cubicBezTo>
                  <a:cubicBezTo>
                    <a:pt x="450" y="212"/>
                    <a:pt x="455" y="216"/>
                    <a:pt x="451" y="216"/>
                  </a:cubicBezTo>
                  <a:cubicBezTo>
                    <a:pt x="449" y="216"/>
                    <a:pt x="446" y="218"/>
                    <a:pt x="448" y="215"/>
                  </a:cubicBezTo>
                  <a:cubicBezTo>
                    <a:pt x="448" y="215"/>
                    <a:pt x="451" y="213"/>
                    <a:pt x="448" y="213"/>
                  </a:cubicBezTo>
                  <a:cubicBezTo>
                    <a:pt x="447" y="213"/>
                    <a:pt x="439" y="219"/>
                    <a:pt x="442" y="212"/>
                  </a:cubicBezTo>
                  <a:cubicBezTo>
                    <a:pt x="443" y="211"/>
                    <a:pt x="444" y="212"/>
                    <a:pt x="445" y="211"/>
                  </a:cubicBezTo>
                  <a:cubicBezTo>
                    <a:pt x="445" y="211"/>
                    <a:pt x="445" y="209"/>
                    <a:pt x="445" y="209"/>
                  </a:cubicBezTo>
                  <a:cubicBezTo>
                    <a:pt x="446" y="209"/>
                    <a:pt x="454" y="210"/>
                    <a:pt x="452" y="206"/>
                  </a:cubicBezTo>
                  <a:cubicBezTo>
                    <a:pt x="451" y="205"/>
                    <a:pt x="450" y="207"/>
                    <a:pt x="449" y="207"/>
                  </a:cubicBezTo>
                  <a:cubicBezTo>
                    <a:pt x="447" y="207"/>
                    <a:pt x="449" y="206"/>
                    <a:pt x="448" y="206"/>
                  </a:cubicBezTo>
                  <a:cubicBezTo>
                    <a:pt x="446" y="205"/>
                    <a:pt x="445" y="207"/>
                    <a:pt x="445" y="205"/>
                  </a:cubicBezTo>
                  <a:cubicBezTo>
                    <a:pt x="443" y="202"/>
                    <a:pt x="451" y="205"/>
                    <a:pt x="452" y="202"/>
                  </a:cubicBezTo>
                  <a:cubicBezTo>
                    <a:pt x="453" y="200"/>
                    <a:pt x="452" y="199"/>
                    <a:pt x="452" y="198"/>
                  </a:cubicBezTo>
                  <a:cubicBezTo>
                    <a:pt x="453" y="197"/>
                    <a:pt x="455" y="199"/>
                    <a:pt x="455" y="199"/>
                  </a:cubicBezTo>
                  <a:cubicBezTo>
                    <a:pt x="455" y="199"/>
                    <a:pt x="457" y="193"/>
                    <a:pt x="460" y="196"/>
                  </a:cubicBezTo>
                  <a:cubicBezTo>
                    <a:pt x="461" y="196"/>
                    <a:pt x="462" y="202"/>
                    <a:pt x="460" y="204"/>
                  </a:cubicBezTo>
                  <a:cubicBezTo>
                    <a:pt x="459" y="205"/>
                    <a:pt x="453" y="205"/>
                    <a:pt x="457" y="210"/>
                  </a:cubicBezTo>
                  <a:cubicBezTo>
                    <a:pt x="457" y="210"/>
                    <a:pt x="458" y="211"/>
                    <a:pt x="458" y="211"/>
                  </a:cubicBezTo>
                  <a:cubicBezTo>
                    <a:pt x="459" y="211"/>
                    <a:pt x="460" y="207"/>
                    <a:pt x="462" y="209"/>
                  </a:cubicBezTo>
                  <a:close/>
                  <a:moveTo>
                    <a:pt x="459" y="200"/>
                  </a:moveTo>
                  <a:cubicBezTo>
                    <a:pt x="460" y="199"/>
                    <a:pt x="460" y="199"/>
                    <a:pt x="459" y="198"/>
                  </a:cubicBezTo>
                  <a:cubicBezTo>
                    <a:pt x="458" y="197"/>
                    <a:pt x="458" y="200"/>
                    <a:pt x="459" y="200"/>
                  </a:cubicBezTo>
                  <a:close/>
                  <a:moveTo>
                    <a:pt x="464" y="187"/>
                  </a:moveTo>
                  <a:cubicBezTo>
                    <a:pt x="464" y="187"/>
                    <a:pt x="465" y="188"/>
                    <a:pt x="465" y="189"/>
                  </a:cubicBezTo>
                  <a:cubicBezTo>
                    <a:pt x="461" y="190"/>
                    <a:pt x="462" y="182"/>
                    <a:pt x="462" y="182"/>
                  </a:cubicBezTo>
                  <a:cubicBezTo>
                    <a:pt x="463" y="181"/>
                    <a:pt x="465" y="185"/>
                    <a:pt x="464" y="187"/>
                  </a:cubicBezTo>
                  <a:close/>
                  <a:moveTo>
                    <a:pt x="465" y="173"/>
                  </a:moveTo>
                  <a:cubicBezTo>
                    <a:pt x="465" y="175"/>
                    <a:pt x="463" y="172"/>
                    <a:pt x="464" y="171"/>
                  </a:cubicBezTo>
                  <a:cubicBezTo>
                    <a:pt x="465" y="170"/>
                    <a:pt x="465" y="172"/>
                    <a:pt x="465" y="173"/>
                  </a:cubicBezTo>
                  <a:close/>
                  <a:moveTo>
                    <a:pt x="477" y="25"/>
                  </a:moveTo>
                  <a:cubicBezTo>
                    <a:pt x="476" y="25"/>
                    <a:pt x="477" y="29"/>
                    <a:pt x="476" y="30"/>
                  </a:cubicBezTo>
                  <a:cubicBezTo>
                    <a:pt x="474" y="31"/>
                    <a:pt x="465" y="26"/>
                    <a:pt x="471" y="26"/>
                  </a:cubicBezTo>
                  <a:cubicBezTo>
                    <a:pt x="472" y="26"/>
                    <a:pt x="477" y="25"/>
                    <a:pt x="477" y="25"/>
                  </a:cubicBezTo>
                  <a:close/>
                  <a:moveTo>
                    <a:pt x="471" y="132"/>
                  </a:moveTo>
                  <a:cubicBezTo>
                    <a:pt x="472" y="136"/>
                    <a:pt x="467" y="129"/>
                    <a:pt x="468" y="129"/>
                  </a:cubicBezTo>
                  <a:cubicBezTo>
                    <a:pt x="469" y="128"/>
                    <a:pt x="471" y="132"/>
                    <a:pt x="471" y="132"/>
                  </a:cubicBezTo>
                  <a:close/>
                  <a:moveTo>
                    <a:pt x="469" y="180"/>
                  </a:moveTo>
                  <a:cubicBezTo>
                    <a:pt x="470" y="183"/>
                    <a:pt x="463" y="180"/>
                    <a:pt x="466" y="178"/>
                  </a:cubicBezTo>
                  <a:cubicBezTo>
                    <a:pt x="467" y="178"/>
                    <a:pt x="469" y="180"/>
                    <a:pt x="469" y="180"/>
                  </a:cubicBezTo>
                  <a:close/>
                  <a:moveTo>
                    <a:pt x="458" y="351"/>
                  </a:moveTo>
                  <a:cubicBezTo>
                    <a:pt x="458" y="351"/>
                    <a:pt x="459" y="352"/>
                    <a:pt x="458" y="352"/>
                  </a:cubicBezTo>
                  <a:cubicBezTo>
                    <a:pt x="456" y="354"/>
                    <a:pt x="457" y="350"/>
                    <a:pt x="456" y="350"/>
                  </a:cubicBezTo>
                  <a:cubicBezTo>
                    <a:pt x="455" y="349"/>
                    <a:pt x="450" y="350"/>
                    <a:pt x="451" y="349"/>
                  </a:cubicBezTo>
                  <a:cubicBezTo>
                    <a:pt x="453" y="348"/>
                    <a:pt x="449" y="351"/>
                    <a:pt x="451" y="351"/>
                  </a:cubicBezTo>
                  <a:cubicBezTo>
                    <a:pt x="449" y="351"/>
                    <a:pt x="448" y="346"/>
                    <a:pt x="448" y="346"/>
                  </a:cubicBezTo>
                  <a:cubicBezTo>
                    <a:pt x="450" y="342"/>
                    <a:pt x="458" y="348"/>
                    <a:pt x="458" y="351"/>
                  </a:cubicBezTo>
                  <a:close/>
                  <a:moveTo>
                    <a:pt x="474" y="116"/>
                  </a:moveTo>
                  <a:cubicBezTo>
                    <a:pt x="474" y="115"/>
                    <a:pt x="474" y="117"/>
                    <a:pt x="474" y="117"/>
                  </a:cubicBezTo>
                  <a:cubicBezTo>
                    <a:pt x="469" y="119"/>
                    <a:pt x="473" y="112"/>
                    <a:pt x="469" y="112"/>
                  </a:cubicBezTo>
                  <a:cubicBezTo>
                    <a:pt x="468" y="112"/>
                    <a:pt x="462" y="114"/>
                    <a:pt x="464" y="110"/>
                  </a:cubicBezTo>
                  <a:cubicBezTo>
                    <a:pt x="464" y="110"/>
                    <a:pt x="467" y="109"/>
                    <a:pt x="468" y="109"/>
                  </a:cubicBezTo>
                  <a:cubicBezTo>
                    <a:pt x="468" y="109"/>
                    <a:pt x="467" y="102"/>
                    <a:pt x="470" y="104"/>
                  </a:cubicBezTo>
                  <a:cubicBezTo>
                    <a:pt x="470" y="105"/>
                    <a:pt x="469" y="107"/>
                    <a:pt x="469" y="107"/>
                  </a:cubicBezTo>
                  <a:cubicBezTo>
                    <a:pt x="469" y="107"/>
                    <a:pt x="474" y="114"/>
                    <a:pt x="474" y="116"/>
                  </a:cubicBezTo>
                  <a:close/>
                  <a:moveTo>
                    <a:pt x="474" y="106"/>
                  </a:moveTo>
                  <a:cubicBezTo>
                    <a:pt x="475" y="109"/>
                    <a:pt x="472" y="105"/>
                    <a:pt x="473" y="104"/>
                  </a:cubicBezTo>
                  <a:cubicBezTo>
                    <a:pt x="473" y="104"/>
                    <a:pt x="474" y="106"/>
                    <a:pt x="474" y="106"/>
                  </a:cubicBezTo>
                  <a:close/>
                  <a:moveTo>
                    <a:pt x="476" y="95"/>
                  </a:moveTo>
                  <a:cubicBezTo>
                    <a:pt x="476" y="97"/>
                    <a:pt x="475" y="95"/>
                    <a:pt x="474" y="97"/>
                  </a:cubicBezTo>
                  <a:cubicBezTo>
                    <a:pt x="473" y="97"/>
                    <a:pt x="474" y="99"/>
                    <a:pt x="473" y="99"/>
                  </a:cubicBezTo>
                  <a:cubicBezTo>
                    <a:pt x="472" y="99"/>
                    <a:pt x="469" y="96"/>
                    <a:pt x="469" y="95"/>
                  </a:cubicBezTo>
                  <a:cubicBezTo>
                    <a:pt x="470" y="91"/>
                    <a:pt x="475" y="91"/>
                    <a:pt x="476" y="95"/>
                  </a:cubicBezTo>
                  <a:close/>
                  <a:moveTo>
                    <a:pt x="473" y="149"/>
                  </a:moveTo>
                  <a:cubicBezTo>
                    <a:pt x="474" y="155"/>
                    <a:pt x="469" y="148"/>
                    <a:pt x="470" y="147"/>
                  </a:cubicBezTo>
                  <a:cubicBezTo>
                    <a:pt x="471" y="146"/>
                    <a:pt x="473" y="149"/>
                    <a:pt x="473" y="149"/>
                  </a:cubicBezTo>
                  <a:close/>
                  <a:moveTo>
                    <a:pt x="481" y="21"/>
                  </a:moveTo>
                  <a:cubicBezTo>
                    <a:pt x="483" y="26"/>
                    <a:pt x="476" y="21"/>
                    <a:pt x="477" y="19"/>
                  </a:cubicBezTo>
                  <a:cubicBezTo>
                    <a:pt x="478" y="18"/>
                    <a:pt x="481" y="21"/>
                    <a:pt x="481" y="21"/>
                  </a:cubicBezTo>
                  <a:close/>
                  <a:moveTo>
                    <a:pt x="472" y="173"/>
                  </a:moveTo>
                  <a:cubicBezTo>
                    <a:pt x="472" y="174"/>
                    <a:pt x="473" y="174"/>
                    <a:pt x="472" y="175"/>
                  </a:cubicBezTo>
                  <a:cubicBezTo>
                    <a:pt x="471" y="176"/>
                    <a:pt x="466" y="177"/>
                    <a:pt x="466" y="177"/>
                  </a:cubicBezTo>
                  <a:cubicBezTo>
                    <a:pt x="465" y="176"/>
                    <a:pt x="472" y="166"/>
                    <a:pt x="472" y="173"/>
                  </a:cubicBezTo>
                  <a:close/>
                  <a:moveTo>
                    <a:pt x="459" y="395"/>
                  </a:moveTo>
                  <a:cubicBezTo>
                    <a:pt x="459" y="396"/>
                    <a:pt x="461" y="398"/>
                    <a:pt x="459" y="399"/>
                  </a:cubicBezTo>
                  <a:cubicBezTo>
                    <a:pt x="458" y="400"/>
                    <a:pt x="457" y="396"/>
                    <a:pt x="457" y="396"/>
                  </a:cubicBezTo>
                  <a:cubicBezTo>
                    <a:pt x="454" y="394"/>
                    <a:pt x="451" y="398"/>
                    <a:pt x="450" y="395"/>
                  </a:cubicBezTo>
                  <a:cubicBezTo>
                    <a:pt x="450" y="394"/>
                    <a:pt x="458" y="394"/>
                    <a:pt x="459" y="395"/>
                  </a:cubicBezTo>
                  <a:close/>
                  <a:moveTo>
                    <a:pt x="476" y="137"/>
                  </a:moveTo>
                  <a:cubicBezTo>
                    <a:pt x="477" y="140"/>
                    <a:pt x="470" y="136"/>
                    <a:pt x="473" y="135"/>
                  </a:cubicBezTo>
                  <a:cubicBezTo>
                    <a:pt x="474" y="135"/>
                    <a:pt x="476" y="137"/>
                    <a:pt x="476" y="137"/>
                  </a:cubicBezTo>
                  <a:close/>
                  <a:moveTo>
                    <a:pt x="477" y="118"/>
                  </a:moveTo>
                  <a:cubicBezTo>
                    <a:pt x="478" y="119"/>
                    <a:pt x="476" y="120"/>
                    <a:pt x="476" y="123"/>
                  </a:cubicBezTo>
                  <a:cubicBezTo>
                    <a:pt x="475" y="124"/>
                    <a:pt x="476" y="126"/>
                    <a:pt x="476" y="126"/>
                  </a:cubicBezTo>
                  <a:cubicBezTo>
                    <a:pt x="475" y="126"/>
                    <a:pt x="471" y="127"/>
                    <a:pt x="471" y="126"/>
                  </a:cubicBezTo>
                  <a:cubicBezTo>
                    <a:pt x="468" y="124"/>
                    <a:pt x="473" y="123"/>
                    <a:pt x="474" y="121"/>
                  </a:cubicBezTo>
                  <a:cubicBezTo>
                    <a:pt x="475" y="119"/>
                    <a:pt x="474" y="117"/>
                    <a:pt x="474" y="117"/>
                  </a:cubicBezTo>
                  <a:cubicBezTo>
                    <a:pt x="476" y="115"/>
                    <a:pt x="477" y="118"/>
                    <a:pt x="477" y="118"/>
                  </a:cubicBezTo>
                  <a:close/>
                  <a:moveTo>
                    <a:pt x="478" y="113"/>
                  </a:moveTo>
                  <a:cubicBezTo>
                    <a:pt x="480" y="117"/>
                    <a:pt x="473" y="114"/>
                    <a:pt x="475" y="112"/>
                  </a:cubicBezTo>
                  <a:cubicBezTo>
                    <a:pt x="476" y="111"/>
                    <a:pt x="477" y="112"/>
                    <a:pt x="478" y="113"/>
                  </a:cubicBezTo>
                  <a:close/>
                  <a:moveTo>
                    <a:pt x="473" y="192"/>
                  </a:moveTo>
                  <a:cubicBezTo>
                    <a:pt x="473" y="192"/>
                    <a:pt x="472" y="197"/>
                    <a:pt x="472" y="197"/>
                  </a:cubicBezTo>
                  <a:cubicBezTo>
                    <a:pt x="470" y="198"/>
                    <a:pt x="472" y="191"/>
                    <a:pt x="473" y="192"/>
                  </a:cubicBezTo>
                  <a:close/>
                  <a:moveTo>
                    <a:pt x="476" y="150"/>
                  </a:moveTo>
                  <a:cubicBezTo>
                    <a:pt x="476" y="153"/>
                    <a:pt x="472" y="148"/>
                    <a:pt x="474" y="146"/>
                  </a:cubicBezTo>
                  <a:cubicBezTo>
                    <a:pt x="474" y="147"/>
                    <a:pt x="476" y="150"/>
                    <a:pt x="476" y="150"/>
                  </a:cubicBezTo>
                  <a:close/>
                  <a:moveTo>
                    <a:pt x="472" y="215"/>
                  </a:moveTo>
                  <a:cubicBezTo>
                    <a:pt x="472" y="216"/>
                    <a:pt x="471" y="217"/>
                    <a:pt x="470" y="217"/>
                  </a:cubicBezTo>
                  <a:cubicBezTo>
                    <a:pt x="469" y="217"/>
                    <a:pt x="466" y="213"/>
                    <a:pt x="468" y="212"/>
                  </a:cubicBezTo>
                  <a:cubicBezTo>
                    <a:pt x="469" y="211"/>
                    <a:pt x="472" y="215"/>
                    <a:pt x="472" y="215"/>
                  </a:cubicBezTo>
                  <a:close/>
                  <a:moveTo>
                    <a:pt x="482" y="102"/>
                  </a:moveTo>
                  <a:cubicBezTo>
                    <a:pt x="483" y="108"/>
                    <a:pt x="481" y="106"/>
                    <a:pt x="479" y="102"/>
                  </a:cubicBezTo>
                  <a:cubicBezTo>
                    <a:pt x="479" y="102"/>
                    <a:pt x="477" y="100"/>
                    <a:pt x="477" y="100"/>
                  </a:cubicBezTo>
                  <a:cubicBezTo>
                    <a:pt x="478" y="99"/>
                    <a:pt x="480" y="99"/>
                    <a:pt x="481" y="99"/>
                  </a:cubicBezTo>
                  <a:cubicBezTo>
                    <a:pt x="481" y="99"/>
                    <a:pt x="480" y="100"/>
                    <a:pt x="480" y="100"/>
                  </a:cubicBezTo>
                  <a:cubicBezTo>
                    <a:pt x="480" y="101"/>
                    <a:pt x="482" y="102"/>
                    <a:pt x="482" y="102"/>
                  </a:cubicBezTo>
                  <a:close/>
                  <a:moveTo>
                    <a:pt x="476" y="218"/>
                  </a:moveTo>
                  <a:cubicBezTo>
                    <a:pt x="476" y="218"/>
                    <a:pt x="477" y="220"/>
                    <a:pt x="476" y="222"/>
                  </a:cubicBezTo>
                  <a:cubicBezTo>
                    <a:pt x="476" y="222"/>
                    <a:pt x="475" y="221"/>
                    <a:pt x="475" y="221"/>
                  </a:cubicBezTo>
                  <a:cubicBezTo>
                    <a:pt x="475" y="221"/>
                    <a:pt x="470" y="227"/>
                    <a:pt x="469" y="223"/>
                  </a:cubicBezTo>
                  <a:cubicBezTo>
                    <a:pt x="469" y="223"/>
                    <a:pt x="470" y="221"/>
                    <a:pt x="472" y="221"/>
                  </a:cubicBezTo>
                  <a:cubicBezTo>
                    <a:pt x="472" y="221"/>
                    <a:pt x="476" y="217"/>
                    <a:pt x="476" y="218"/>
                  </a:cubicBezTo>
                  <a:close/>
                  <a:moveTo>
                    <a:pt x="554" y="147"/>
                  </a:moveTo>
                  <a:cubicBezTo>
                    <a:pt x="554" y="147"/>
                    <a:pt x="555" y="147"/>
                    <a:pt x="555" y="147"/>
                  </a:cubicBezTo>
                  <a:cubicBezTo>
                    <a:pt x="554" y="147"/>
                    <a:pt x="553" y="149"/>
                    <a:pt x="552" y="149"/>
                  </a:cubicBezTo>
                  <a:cubicBezTo>
                    <a:pt x="552" y="151"/>
                    <a:pt x="554" y="152"/>
                    <a:pt x="553" y="152"/>
                  </a:cubicBezTo>
                  <a:cubicBezTo>
                    <a:pt x="552" y="152"/>
                    <a:pt x="548" y="152"/>
                    <a:pt x="548" y="150"/>
                  </a:cubicBezTo>
                  <a:cubicBezTo>
                    <a:pt x="548" y="148"/>
                    <a:pt x="549" y="149"/>
                    <a:pt x="550" y="148"/>
                  </a:cubicBezTo>
                  <a:cubicBezTo>
                    <a:pt x="550" y="149"/>
                    <a:pt x="550" y="146"/>
                    <a:pt x="549" y="147"/>
                  </a:cubicBezTo>
                  <a:cubicBezTo>
                    <a:pt x="550" y="146"/>
                    <a:pt x="552" y="146"/>
                    <a:pt x="553" y="145"/>
                  </a:cubicBezTo>
                  <a:cubicBezTo>
                    <a:pt x="553" y="144"/>
                    <a:pt x="553" y="143"/>
                    <a:pt x="553" y="143"/>
                  </a:cubicBezTo>
                  <a:cubicBezTo>
                    <a:pt x="551" y="146"/>
                    <a:pt x="554" y="141"/>
                    <a:pt x="554" y="141"/>
                  </a:cubicBezTo>
                  <a:cubicBezTo>
                    <a:pt x="554" y="141"/>
                    <a:pt x="554" y="148"/>
                    <a:pt x="554" y="147"/>
                  </a:cubicBezTo>
                  <a:close/>
                  <a:moveTo>
                    <a:pt x="607" y="307"/>
                  </a:moveTo>
                  <a:cubicBezTo>
                    <a:pt x="607" y="307"/>
                    <a:pt x="606" y="311"/>
                    <a:pt x="605" y="311"/>
                  </a:cubicBezTo>
                  <a:cubicBezTo>
                    <a:pt x="604" y="311"/>
                    <a:pt x="601" y="308"/>
                    <a:pt x="600" y="309"/>
                  </a:cubicBezTo>
                  <a:cubicBezTo>
                    <a:pt x="598" y="311"/>
                    <a:pt x="602" y="312"/>
                    <a:pt x="602" y="313"/>
                  </a:cubicBezTo>
                  <a:cubicBezTo>
                    <a:pt x="602" y="315"/>
                    <a:pt x="602" y="318"/>
                    <a:pt x="602" y="320"/>
                  </a:cubicBezTo>
                  <a:cubicBezTo>
                    <a:pt x="601" y="321"/>
                    <a:pt x="600" y="320"/>
                    <a:pt x="600" y="321"/>
                  </a:cubicBezTo>
                  <a:cubicBezTo>
                    <a:pt x="599" y="322"/>
                    <a:pt x="600" y="324"/>
                    <a:pt x="598" y="325"/>
                  </a:cubicBezTo>
                  <a:cubicBezTo>
                    <a:pt x="598" y="325"/>
                    <a:pt x="593" y="323"/>
                    <a:pt x="594" y="324"/>
                  </a:cubicBezTo>
                  <a:cubicBezTo>
                    <a:pt x="592" y="323"/>
                    <a:pt x="593" y="317"/>
                    <a:pt x="593" y="317"/>
                  </a:cubicBezTo>
                  <a:cubicBezTo>
                    <a:pt x="594" y="317"/>
                    <a:pt x="599" y="319"/>
                    <a:pt x="599" y="319"/>
                  </a:cubicBezTo>
                  <a:cubicBezTo>
                    <a:pt x="602" y="317"/>
                    <a:pt x="600" y="314"/>
                    <a:pt x="598" y="314"/>
                  </a:cubicBezTo>
                  <a:cubicBezTo>
                    <a:pt x="618" y="312"/>
                    <a:pt x="593" y="313"/>
                    <a:pt x="596" y="315"/>
                  </a:cubicBezTo>
                  <a:cubicBezTo>
                    <a:pt x="595" y="315"/>
                    <a:pt x="598" y="312"/>
                    <a:pt x="596" y="311"/>
                  </a:cubicBezTo>
                  <a:cubicBezTo>
                    <a:pt x="596" y="311"/>
                    <a:pt x="593" y="313"/>
                    <a:pt x="594" y="314"/>
                  </a:cubicBezTo>
                  <a:cubicBezTo>
                    <a:pt x="593" y="313"/>
                    <a:pt x="595" y="311"/>
                    <a:pt x="594" y="311"/>
                  </a:cubicBezTo>
                  <a:cubicBezTo>
                    <a:pt x="594" y="311"/>
                    <a:pt x="589" y="308"/>
                    <a:pt x="591" y="306"/>
                  </a:cubicBezTo>
                  <a:cubicBezTo>
                    <a:pt x="591" y="306"/>
                    <a:pt x="594" y="309"/>
                    <a:pt x="594" y="309"/>
                  </a:cubicBezTo>
                  <a:cubicBezTo>
                    <a:pt x="594" y="309"/>
                    <a:pt x="602" y="307"/>
                    <a:pt x="601" y="307"/>
                  </a:cubicBezTo>
                  <a:cubicBezTo>
                    <a:pt x="601" y="308"/>
                    <a:pt x="603" y="303"/>
                    <a:pt x="604" y="304"/>
                  </a:cubicBezTo>
                  <a:cubicBezTo>
                    <a:pt x="605" y="305"/>
                    <a:pt x="600" y="308"/>
                    <a:pt x="604" y="309"/>
                  </a:cubicBezTo>
                  <a:cubicBezTo>
                    <a:pt x="605" y="310"/>
                    <a:pt x="606" y="306"/>
                    <a:pt x="607" y="307"/>
                  </a:cubicBezTo>
                  <a:close/>
                  <a:moveTo>
                    <a:pt x="627" y="113"/>
                  </a:moveTo>
                  <a:cubicBezTo>
                    <a:pt x="627" y="116"/>
                    <a:pt x="622" y="116"/>
                    <a:pt x="623" y="121"/>
                  </a:cubicBezTo>
                  <a:cubicBezTo>
                    <a:pt x="624" y="123"/>
                    <a:pt x="627" y="125"/>
                    <a:pt x="626" y="126"/>
                  </a:cubicBezTo>
                  <a:cubicBezTo>
                    <a:pt x="625" y="128"/>
                    <a:pt x="622" y="122"/>
                    <a:pt x="621" y="122"/>
                  </a:cubicBezTo>
                  <a:cubicBezTo>
                    <a:pt x="620" y="121"/>
                    <a:pt x="620" y="122"/>
                    <a:pt x="619" y="122"/>
                  </a:cubicBezTo>
                  <a:cubicBezTo>
                    <a:pt x="618" y="122"/>
                    <a:pt x="616" y="119"/>
                    <a:pt x="616" y="118"/>
                  </a:cubicBezTo>
                  <a:cubicBezTo>
                    <a:pt x="616" y="117"/>
                    <a:pt x="619" y="117"/>
                    <a:pt x="619" y="116"/>
                  </a:cubicBezTo>
                  <a:cubicBezTo>
                    <a:pt x="620" y="111"/>
                    <a:pt x="613" y="110"/>
                    <a:pt x="617" y="108"/>
                  </a:cubicBezTo>
                  <a:cubicBezTo>
                    <a:pt x="617" y="108"/>
                    <a:pt x="619" y="107"/>
                    <a:pt x="619" y="106"/>
                  </a:cubicBezTo>
                  <a:cubicBezTo>
                    <a:pt x="619" y="106"/>
                    <a:pt x="617" y="103"/>
                    <a:pt x="617" y="103"/>
                  </a:cubicBezTo>
                  <a:cubicBezTo>
                    <a:pt x="617" y="103"/>
                    <a:pt x="619" y="102"/>
                    <a:pt x="621" y="103"/>
                  </a:cubicBezTo>
                  <a:cubicBezTo>
                    <a:pt x="621" y="104"/>
                    <a:pt x="620" y="108"/>
                    <a:pt x="622" y="109"/>
                  </a:cubicBezTo>
                  <a:cubicBezTo>
                    <a:pt x="623" y="110"/>
                    <a:pt x="627" y="110"/>
                    <a:pt x="627" y="113"/>
                  </a:cubicBezTo>
                  <a:close/>
                  <a:moveTo>
                    <a:pt x="497" y="11"/>
                  </a:moveTo>
                  <a:cubicBezTo>
                    <a:pt x="497" y="11"/>
                    <a:pt x="500" y="13"/>
                    <a:pt x="500" y="13"/>
                  </a:cubicBezTo>
                  <a:cubicBezTo>
                    <a:pt x="500" y="15"/>
                    <a:pt x="496" y="13"/>
                    <a:pt x="496" y="13"/>
                  </a:cubicBezTo>
                  <a:cubicBezTo>
                    <a:pt x="493" y="14"/>
                    <a:pt x="490" y="22"/>
                    <a:pt x="486" y="17"/>
                  </a:cubicBezTo>
                  <a:cubicBezTo>
                    <a:pt x="483" y="15"/>
                    <a:pt x="491" y="17"/>
                    <a:pt x="493" y="16"/>
                  </a:cubicBezTo>
                  <a:cubicBezTo>
                    <a:pt x="493" y="16"/>
                    <a:pt x="493" y="13"/>
                    <a:pt x="494" y="12"/>
                  </a:cubicBezTo>
                  <a:cubicBezTo>
                    <a:pt x="496" y="11"/>
                    <a:pt x="497" y="14"/>
                    <a:pt x="497" y="12"/>
                  </a:cubicBezTo>
                  <a:cubicBezTo>
                    <a:pt x="497" y="12"/>
                    <a:pt x="494" y="8"/>
                    <a:pt x="494" y="8"/>
                  </a:cubicBezTo>
                  <a:cubicBezTo>
                    <a:pt x="496" y="6"/>
                    <a:pt x="498" y="11"/>
                    <a:pt x="497" y="11"/>
                  </a:cubicBezTo>
                  <a:close/>
                  <a:moveTo>
                    <a:pt x="504" y="140"/>
                  </a:moveTo>
                  <a:cubicBezTo>
                    <a:pt x="504" y="142"/>
                    <a:pt x="491" y="137"/>
                    <a:pt x="499" y="136"/>
                  </a:cubicBezTo>
                  <a:cubicBezTo>
                    <a:pt x="501" y="136"/>
                    <a:pt x="500" y="135"/>
                    <a:pt x="501" y="136"/>
                  </a:cubicBezTo>
                  <a:cubicBezTo>
                    <a:pt x="502" y="136"/>
                    <a:pt x="504" y="140"/>
                    <a:pt x="504" y="140"/>
                  </a:cubicBezTo>
                  <a:close/>
                  <a:moveTo>
                    <a:pt x="507" y="110"/>
                  </a:moveTo>
                  <a:cubicBezTo>
                    <a:pt x="507" y="110"/>
                    <a:pt x="510" y="112"/>
                    <a:pt x="509" y="113"/>
                  </a:cubicBezTo>
                  <a:cubicBezTo>
                    <a:pt x="509" y="113"/>
                    <a:pt x="505" y="109"/>
                    <a:pt x="507" y="110"/>
                  </a:cubicBezTo>
                  <a:cubicBezTo>
                    <a:pt x="505" y="109"/>
                    <a:pt x="503" y="111"/>
                    <a:pt x="503" y="112"/>
                  </a:cubicBezTo>
                  <a:cubicBezTo>
                    <a:pt x="503" y="113"/>
                    <a:pt x="505" y="116"/>
                    <a:pt x="503" y="117"/>
                  </a:cubicBezTo>
                  <a:cubicBezTo>
                    <a:pt x="502" y="118"/>
                    <a:pt x="499" y="113"/>
                    <a:pt x="499" y="113"/>
                  </a:cubicBezTo>
                  <a:cubicBezTo>
                    <a:pt x="500" y="111"/>
                    <a:pt x="501" y="112"/>
                    <a:pt x="502" y="112"/>
                  </a:cubicBezTo>
                  <a:cubicBezTo>
                    <a:pt x="503" y="110"/>
                    <a:pt x="502" y="108"/>
                    <a:pt x="504" y="107"/>
                  </a:cubicBezTo>
                  <a:cubicBezTo>
                    <a:pt x="505" y="107"/>
                    <a:pt x="507" y="110"/>
                    <a:pt x="507" y="110"/>
                  </a:cubicBezTo>
                  <a:close/>
                  <a:moveTo>
                    <a:pt x="519" y="197"/>
                  </a:moveTo>
                  <a:cubicBezTo>
                    <a:pt x="519" y="198"/>
                    <a:pt x="521" y="197"/>
                    <a:pt x="518" y="197"/>
                  </a:cubicBezTo>
                  <a:cubicBezTo>
                    <a:pt x="516" y="196"/>
                    <a:pt x="516" y="199"/>
                    <a:pt x="516" y="195"/>
                  </a:cubicBezTo>
                  <a:cubicBezTo>
                    <a:pt x="516" y="195"/>
                    <a:pt x="516" y="193"/>
                    <a:pt x="515" y="192"/>
                  </a:cubicBezTo>
                  <a:cubicBezTo>
                    <a:pt x="515" y="191"/>
                    <a:pt x="514" y="191"/>
                    <a:pt x="513" y="190"/>
                  </a:cubicBezTo>
                  <a:cubicBezTo>
                    <a:pt x="512" y="189"/>
                    <a:pt x="514" y="188"/>
                    <a:pt x="512" y="187"/>
                  </a:cubicBezTo>
                  <a:cubicBezTo>
                    <a:pt x="509" y="186"/>
                    <a:pt x="515" y="181"/>
                    <a:pt x="517" y="182"/>
                  </a:cubicBezTo>
                  <a:cubicBezTo>
                    <a:pt x="517" y="182"/>
                    <a:pt x="516" y="183"/>
                    <a:pt x="516" y="183"/>
                  </a:cubicBezTo>
                  <a:cubicBezTo>
                    <a:pt x="516" y="185"/>
                    <a:pt x="519" y="184"/>
                    <a:pt x="519" y="185"/>
                  </a:cubicBezTo>
                  <a:cubicBezTo>
                    <a:pt x="520" y="187"/>
                    <a:pt x="519" y="188"/>
                    <a:pt x="519" y="190"/>
                  </a:cubicBezTo>
                  <a:cubicBezTo>
                    <a:pt x="519" y="192"/>
                    <a:pt x="520" y="195"/>
                    <a:pt x="519" y="197"/>
                  </a:cubicBezTo>
                  <a:close/>
                  <a:moveTo>
                    <a:pt x="529" y="103"/>
                  </a:moveTo>
                  <a:cubicBezTo>
                    <a:pt x="531" y="103"/>
                    <a:pt x="528" y="105"/>
                    <a:pt x="531" y="105"/>
                  </a:cubicBezTo>
                  <a:cubicBezTo>
                    <a:pt x="534" y="106"/>
                    <a:pt x="531" y="108"/>
                    <a:pt x="530" y="107"/>
                  </a:cubicBezTo>
                  <a:cubicBezTo>
                    <a:pt x="530" y="107"/>
                    <a:pt x="528" y="102"/>
                    <a:pt x="528" y="103"/>
                  </a:cubicBezTo>
                  <a:cubicBezTo>
                    <a:pt x="528" y="102"/>
                    <a:pt x="529" y="103"/>
                    <a:pt x="529" y="103"/>
                  </a:cubicBezTo>
                  <a:close/>
                  <a:moveTo>
                    <a:pt x="523" y="410"/>
                  </a:moveTo>
                  <a:cubicBezTo>
                    <a:pt x="526" y="407"/>
                    <a:pt x="520" y="405"/>
                    <a:pt x="520" y="406"/>
                  </a:cubicBezTo>
                  <a:cubicBezTo>
                    <a:pt x="520" y="403"/>
                    <a:pt x="523" y="406"/>
                    <a:pt x="524" y="406"/>
                  </a:cubicBezTo>
                  <a:cubicBezTo>
                    <a:pt x="526" y="408"/>
                    <a:pt x="527" y="407"/>
                    <a:pt x="527" y="407"/>
                  </a:cubicBezTo>
                  <a:cubicBezTo>
                    <a:pt x="527" y="409"/>
                    <a:pt x="525" y="409"/>
                    <a:pt x="524" y="410"/>
                  </a:cubicBezTo>
                  <a:cubicBezTo>
                    <a:pt x="521" y="411"/>
                    <a:pt x="523" y="411"/>
                    <a:pt x="519" y="412"/>
                  </a:cubicBezTo>
                  <a:cubicBezTo>
                    <a:pt x="517" y="412"/>
                    <a:pt x="509" y="414"/>
                    <a:pt x="515" y="411"/>
                  </a:cubicBezTo>
                  <a:cubicBezTo>
                    <a:pt x="514" y="411"/>
                    <a:pt x="517" y="410"/>
                    <a:pt x="517" y="410"/>
                  </a:cubicBezTo>
                  <a:cubicBezTo>
                    <a:pt x="519" y="409"/>
                    <a:pt x="521" y="411"/>
                    <a:pt x="523" y="410"/>
                  </a:cubicBezTo>
                  <a:close/>
                  <a:moveTo>
                    <a:pt x="571" y="27"/>
                  </a:moveTo>
                  <a:cubicBezTo>
                    <a:pt x="576" y="27"/>
                    <a:pt x="569" y="31"/>
                    <a:pt x="570" y="27"/>
                  </a:cubicBezTo>
                  <a:cubicBezTo>
                    <a:pt x="571" y="27"/>
                    <a:pt x="571" y="27"/>
                    <a:pt x="571" y="27"/>
                  </a:cubicBezTo>
                  <a:close/>
                  <a:moveTo>
                    <a:pt x="585" y="97"/>
                  </a:moveTo>
                  <a:cubicBezTo>
                    <a:pt x="591" y="97"/>
                    <a:pt x="583" y="100"/>
                    <a:pt x="585" y="97"/>
                  </a:cubicBezTo>
                  <a:cubicBezTo>
                    <a:pt x="585" y="97"/>
                    <a:pt x="585" y="97"/>
                    <a:pt x="585" y="97"/>
                  </a:cubicBezTo>
                  <a:close/>
                  <a:moveTo>
                    <a:pt x="584" y="124"/>
                  </a:moveTo>
                  <a:cubicBezTo>
                    <a:pt x="586" y="125"/>
                    <a:pt x="586" y="124"/>
                    <a:pt x="587" y="124"/>
                  </a:cubicBezTo>
                  <a:cubicBezTo>
                    <a:pt x="589" y="124"/>
                    <a:pt x="590" y="126"/>
                    <a:pt x="592" y="127"/>
                  </a:cubicBezTo>
                  <a:cubicBezTo>
                    <a:pt x="593" y="127"/>
                    <a:pt x="595" y="125"/>
                    <a:pt x="596" y="126"/>
                  </a:cubicBezTo>
                  <a:cubicBezTo>
                    <a:pt x="597" y="126"/>
                    <a:pt x="595" y="128"/>
                    <a:pt x="597" y="128"/>
                  </a:cubicBezTo>
                  <a:cubicBezTo>
                    <a:pt x="596" y="128"/>
                    <a:pt x="600" y="128"/>
                    <a:pt x="599" y="127"/>
                  </a:cubicBezTo>
                  <a:cubicBezTo>
                    <a:pt x="600" y="129"/>
                    <a:pt x="598" y="130"/>
                    <a:pt x="597" y="131"/>
                  </a:cubicBezTo>
                  <a:cubicBezTo>
                    <a:pt x="596" y="132"/>
                    <a:pt x="598" y="134"/>
                    <a:pt x="596" y="134"/>
                  </a:cubicBezTo>
                  <a:cubicBezTo>
                    <a:pt x="592" y="136"/>
                    <a:pt x="596" y="131"/>
                    <a:pt x="596" y="130"/>
                  </a:cubicBezTo>
                  <a:cubicBezTo>
                    <a:pt x="595" y="129"/>
                    <a:pt x="592" y="130"/>
                    <a:pt x="590" y="128"/>
                  </a:cubicBezTo>
                  <a:cubicBezTo>
                    <a:pt x="590" y="128"/>
                    <a:pt x="590" y="125"/>
                    <a:pt x="588" y="125"/>
                  </a:cubicBezTo>
                  <a:cubicBezTo>
                    <a:pt x="587" y="126"/>
                    <a:pt x="587" y="132"/>
                    <a:pt x="588" y="133"/>
                  </a:cubicBezTo>
                  <a:cubicBezTo>
                    <a:pt x="590" y="135"/>
                    <a:pt x="588" y="133"/>
                    <a:pt x="586" y="133"/>
                  </a:cubicBezTo>
                  <a:cubicBezTo>
                    <a:pt x="584" y="134"/>
                    <a:pt x="580" y="140"/>
                    <a:pt x="582" y="136"/>
                  </a:cubicBezTo>
                  <a:cubicBezTo>
                    <a:pt x="583" y="135"/>
                    <a:pt x="583" y="135"/>
                    <a:pt x="583" y="134"/>
                  </a:cubicBezTo>
                  <a:cubicBezTo>
                    <a:pt x="583" y="133"/>
                    <a:pt x="582" y="132"/>
                    <a:pt x="582" y="132"/>
                  </a:cubicBezTo>
                  <a:cubicBezTo>
                    <a:pt x="583" y="131"/>
                    <a:pt x="586" y="131"/>
                    <a:pt x="585" y="129"/>
                  </a:cubicBezTo>
                  <a:cubicBezTo>
                    <a:pt x="585" y="129"/>
                    <a:pt x="584" y="128"/>
                    <a:pt x="584" y="128"/>
                  </a:cubicBezTo>
                  <a:cubicBezTo>
                    <a:pt x="584" y="127"/>
                    <a:pt x="587" y="127"/>
                    <a:pt x="587" y="126"/>
                  </a:cubicBezTo>
                  <a:cubicBezTo>
                    <a:pt x="587" y="124"/>
                    <a:pt x="586" y="126"/>
                    <a:pt x="585" y="125"/>
                  </a:cubicBezTo>
                  <a:cubicBezTo>
                    <a:pt x="584" y="125"/>
                    <a:pt x="579" y="119"/>
                    <a:pt x="579" y="119"/>
                  </a:cubicBezTo>
                  <a:cubicBezTo>
                    <a:pt x="580" y="118"/>
                    <a:pt x="584" y="124"/>
                    <a:pt x="584" y="124"/>
                  </a:cubicBezTo>
                  <a:close/>
                  <a:moveTo>
                    <a:pt x="587" y="306"/>
                  </a:moveTo>
                  <a:cubicBezTo>
                    <a:pt x="591" y="308"/>
                    <a:pt x="586" y="313"/>
                    <a:pt x="585" y="311"/>
                  </a:cubicBezTo>
                  <a:cubicBezTo>
                    <a:pt x="584" y="310"/>
                    <a:pt x="587" y="307"/>
                    <a:pt x="587" y="308"/>
                  </a:cubicBezTo>
                  <a:cubicBezTo>
                    <a:pt x="587" y="307"/>
                    <a:pt x="586" y="306"/>
                    <a:pt x="587" y="306"/>
                  </a:cubicBezTo>
                  <a:close/>
                  <a:moveTo>
                    <a:pt x="601" y="23"/>
                  </a:moveTo>
                  <a:cubicBezTo>
                    <a:pt x="602" y="23"/>
                    <a:pt x="606" y="22"/>
                    <a:pt x="606" y="23"/>
                  </a:cubicBezTo>
                  <a:cubicBezTo>
                    <a:pt x="608" y="26"/>
                    <a:pt x="602" y="23"/>
                    <a:pt x="602" y="23"/>
                  </a:cubicBezTo>
                  <a:cubicBezTo>
                    <a:pt x="601" y="23"/>
                    <a:pt x="594" y="28"/>
                    <a:pt x="592" y="24"/>
                  </a:cubicBezTo>
                  <a:cubicBezTo>
                    <a:pt x="592" y="23"/>
                    <a:pt x="597" y="21"/>
                    <a:pt x="598" y="19"/>
                  </a:cubicBezTo>
                  <a:cubicBezTo>
                    <a:pt x="599" y="17"/>
                    <a:pt x="598" y="18"/>
                    <a:pt x="600" y="17"/>
                  </a:cubicBezTo>
                  <a:cubicBezTo>
                    <a:pt x="601" y="17"/>
                    <a:pt x="600" y="16"/>
                    <a:pt x="601" y="16"/>
                  </a:cubicBezTo>
                  <a:cubicBezTo>
                    <a:pt x="604" y="16"/>
                    <a:pt x="599" y="21"/>
                    <a:pt x="599" y="21"/>
                  </a:cubicBezTo>
                  <a:cubicBezTo>
                    <a:pt x="599" y="21"/>
                    <a:pt x="597" y="20"/>
                    <a:pt x="597" y="20"/>
                  </a:cubicBezTo>
                  <a:cubicBezTo>
                    <a:pt x="597" y="23"/>
                    <a:pt x="600" y="23"/>
                    <a:pt x="601" y="23"/>
                  </a:cubicBezTo>
                  <a:close/>
                  <a:moveTo>
                    <a:pt x="585" y="190"/>
                  </a:moveTo>
                  <a:cubicBezTo>
                    <a:pt x="584" y="189"/>
                    <a:pt x="586" y="185"/>
                    <a:pt x="583" y="185"/>
                  </a:cubicBezTo>
                  <a:cubicBezTo>
                    <a:pt x="583" y="185"/>
                    <a:pt x="581" y="189"/>
                    <a:pt x="579" y="186"/>
                  </a:cubicBezTo>
                  <a:cubicBezTo>
                    <a:pt x="578" y="185"/>
                    <a:pt x="582" y="183"/>
                    <a:pt x="580" y="182"/>
                  </a:cubicBezTo>
                  <a:cubicBezTo>
                    <a:pt x="579" y="182"/>
                    <a:pt x="574" y="187"/>
                    <a:pt x="575" y="182"/>
                  </a:cubicBezTo>
                  <a:cubicBezTo>
                    <a:pt x="575" y="182"/>
                    <a:pt x="578" y="181"/>
                    <a:pt x="578" y="181"/>
                  </a:cubicBezTo>
                  <a:cubicBezTo>
                    <a:pt x="579" y="179"/>
                    <a:pt x="577" y="178"/>
                    <a:pt x="577" y="177"/>
                  </a:cubicBezTo>
                  <a:cubicBezTo>
                    <a:pt x="577" y="176"/>
                    <a:pt x="580" y="173"/>
                    <a:pt x="581" y="174"/>
                  </a:cubicBezTo>
                  <a:cubicBezTo>
                    <a:pt x="581" y="173"/>
                    <a:pt x="582" y="183"/>
                    <a:pt x="586" y="178"/>
                  </a:cubicBezTo>
                  <a:cubicBezTo>
                    <a:pt x="586" y="177"/>
                    <a:pt x="585" y="173"/>
                    <a:pt x="584" y="172"/>
                  </a:cubicBezTo>
                  <a:cubicBezTo>
                    <a:pt x="583" y="172"/>
                    <a:pt x="580" y="172"/>
                    <a:pt x="582" y="170"/>
                  </a:cubicBezTo>
                  <a:cubicBezTo>
                    <a:pt x="583" y="170"/>
                    <a:pt x="587" y="168"/>
                    <a:pt x="586" y="168"/>
                  </a:cubicBezTo>
                  <a:cubicBezTo>
                    <a:pt x="587" y="168"/>
                    <a:pt x="587" y="173"/>
                    <a:pt x="587" y="173"/>
                  </a:cubicBezTo>
                  <a:cubicBezTo>
                    <a:pt x="588" y="174"/>
                    <a:pt x="588" y="177"/>
                    <a:pt x="589" y="177"/>
                  </a:cubicBezTo>
                  <a:cubicBezTo>
                    <a:pt x="591" y="181"/>
                    <a:pt x="592" y="179"/>
                    <a:pt x="595" y="178"/>
                  </a:cubicBezTo>
                  <a:cubicBezTo>
                    <a:pt x="596" y="178"/>
                    <a:pt x="597" y="179"/>
                    <a:pt x="597" y="179"/>
                  </a:cubicBezTo>
                  <a:cubicBezTo>
                    <a:pt x="598" y="179"/>
                    <a:pt x="600" y="177"/>
                    <a:pt x="601" y="178"/>
                  </a:cubicBezTo>
                  <a:cubicBezTo>
                    <a:pt x="603" y="181"/>
                    <a:pt x="599" y="181"/>
                    <a:pt x="598" y="182"/>
                  </a:cubicBezTo>
                  <a:cubicBezTo>
                    <a:pt x="597" y="183"/>
                    <a:pt x="598" y="185"/>
                    <a:pt x="598" y="185"/>
                  </a:cubicBezTo>
                  <a:cubicBezTo>
                    <a:pt x="597" y="186"/>
                    <a:pt x="595" y="185"/>
                    <a:pt x="595" y="185"/>
                  </a:cubicBezTo>
                  <a:cubicBezTo>
                    <a:pt x="594" y="188"/>
                    <a:pt x="597" y="188"/>
                    <a:pt x="595" y="189"/>
                  </a:cubicBezTo>
                  <a:cubicBezTo>
                    <a:pt x="594" y="190"/>
                    <a:pt x="593" y="187"/>
                    <a:pt x="591" y="189"/>
                  </a:cubicBezTo>
                  <a:cubicBezTo>
                    <a:pt x="591" y="189"/>
                    <a:pt x="588" y="186"/>
                    <a:pt x="588" y="185"/>
                  </a:cubicBezTo>
                  <a:cubicBezTo>
                    <a:pt x="588" y="184"/>
                    <a:pt x="590" y="183"/>
                    <a:pt x="589" y="184"/>
                  </a:cubicBezTo>
                  <a:cubicBezTo>
                    <a:pt x="591" y="181"/>
                    <a:pt x="586" y="182"/>
                    <a:pt x="587" y="182"/>
                  </a:cubicBezTo>
                  <a:cubicBezTo>
                    <a:pt x="586" y="182"/>
                    <a:pt x="588" y="186"/>
                    <a:pt x="587" y="187"/>
                  </a:cubicBezTo>
                  <a:cubicBezTo>
                    <a:pt x="587" y="189"/>
                    <a:pt x="585" y="190"/>
                    <a:pt x="585" y="190"/>
                  </a:cubicBezTo>
                  <a:close/>
                  <a:moveTo>
                    <a:pt x="616" y="136"/>
                  </a:moveTo>
                  <a:cubicBezTo>
                    <a:pt x="614" y="135"/>
                    <a:pt x="614" y="134"/>
                    <a:pt x="614" y="133"/>
                  </a:cubicBezTo>
                  <a:cubicBezTo>
                    <a:pt x="614" y="131"/>
                    <a:pt x="618" y="137"/>
                    <a:pt x="616" y="136"/>
                  </a:cubicBezTo>
                  <a:close/>
                  <a:moveTo>
                    <a:pt x="612" y="185"/>
                  </a:moveTo>
                  <a:cubicBezTo>
                    <a:pt x="612" y="181"/>
                    <a:pt x="609" y="183"/>
                    <a:pt x="608" y="182"/>
                  </a:cubicBezTo>
                  <a:cubicBezTo>
                    <a:pt x="607" y="180"/>
                    <a:pt x="610" y="178"/>
                    <a:pt x="608" y="177"/>
                  </a:cubicBezTo>
                  <a:cubicBezTo>
                    <a:pt x="607" y="177"/>
                    <a:pt x="605" y="178"/>
                    <a:pt x="605" y="178"/>
                  </a:cubicBezTo>
                  <a:cubicBezTo>
                    <a:pt x="604" y="177"/>
                    <a:pt x="606" y="175"/>
                    <a:pt x="604" y="173"/>
                  </a:cubicBezTo>
                  <a:cubicBezTo>
                    <a:pt x="603" y="173"/>
                    <a:pt x="600" y="175"/>
                    <a:pt x="600" y="173"/>
                  </a:cubicBezTo>
                  <a:cubicBezTo>
                    <a:pt x="600" y="172"/>
                    <a:pt x="601" y="172"/>
                    <a:pt x="601" y="172"/>
                  </a:cubicBezTo>
                  <a:cubicBezTo>
                    <a:pt x="601" y="171"/>
                    <a:pt x="597" y="171"/>
                    <a:pt x="599" y="169"/>
                  </a:cubicBezTo>
                  <a:cubicBezTo>
                    <a:pt x="599" y="169"/>
                    <a:pt x="600" y="169"/>
                    <a:pt x="601" y="169"/>
                  </a:cubicBezTo>
                  <a:cubicBezTo>
                    <a:pt x="602" y="169"/>
                    <a:pt x="603" y="166"/>
                    <a:pt x="602" y="166"/>
                  </a:cubicBezTo>
                  <a:cubicBezTo>
                    <a:pt x="604" y="166"/>
                    <a:pt x="606" y="168"/>
                    <a:pt x="607" y="168"/>
                  </a:cubicBezTo>
                  <a:cubicBezTo>
                    <a:pt x="608" y="169"/>
                    <a:pt x="609" y="168"/>
                    <a:pt x="609" y="168"/>
                  </a:cubicBezTo>
                  <a:cubicBezTo>
                    <a:pt x="610" y="169"/>
                    <a:pt x="614" y="175"/>
                    <a:pt x="614" y="177"/>
                  </a:cubicBezTo>
                  <a:cubicBezTo>
                    <a:pt x="614" y="178"/>
                    <a:pt x="613" y="178"/>
                    <a:pt x="613" y="179"/>
                  </a:cubicBezTo>
                  <a:cubicBezTo>
                    <a:pt x="612" y="181"/>
                    <a:pt x="613" y="182"/>
                    <a:pt x="613" y="184"/>
                  </a:cubicBezTo>
                  <a:cubicBezTo>
                    <a:pt x="613" y="184"/>
                    <a:pt x="612" y="185"/>
                    <a:pt x="612" y="185"/>
                  </a:cubicBezTo>
                  <a:cubicBezTo>
                    <a:pt x="612" y="188"/>
                    <a:pt x="615" y="189"/>
                    <a:pt x="615" y="190"/>
                  </a:cubicBezTo>
                  <a:cubicBezTo>
                    <a:pt x="615" y="193"/>
                    <a:pt x="612" y="194"/>
                    <a:pt x="613" y="193"/>
                  </a:cubicBezTo>
                  <a:cubicBezTo>
                    <a:pt x="612" y="194"/>
                    <a:pt x="612" y="199"/>
                    <a:pt x="611" y="199"/>
                  </a:cubicBezTo>
                  <a:cubicBezTo>
                    <a:pt x="609" y="199"/>
                    <a:pt x="610" y="193"/>
                    <a:pt x="610" y="192"/>
                  </a:cubicBezTo>
                  <a:cubicBezTo>
                    <a:pt x="610" y="192"/>
                    <a:pt x="608" y="191"/>
                    <a:pt x="609" y="189"/>
                  </a:cubicBezTo>
                  <a:cubicBezTo>
                    <a:pt x="609" y="188"/>
                    <a:pt x="610" y="189"/>
                    <a:pt x="610" y="187"/>
                  </a:cubicBezTo>
                  <a:cubicBezTo>
                    <a:pt x="611" y="187"/>
                    <a:pt x="610" y="186"/>
                    <a:pt x="610" y="186"/>
                  </a:cubicBezTo>
                  <a:cubicBezTo>
                    <a:pt x="611" y="185"/>
                    <a:pt x="612" y="185"/>
                    <a:pt x="612" y="185"/>
                  </a:cubicBezTo>
                  <a:close/>
                  <a:moveTo>
                    <a:pt x="596" y="60"/>
                  </a:moveTo>
                  <a:cubicBezTo>
                    <a:pt x="596" y="60"/>
                    <a:pt x="597" y="60"/>
                    <a:pt x="597" y="60"/>
                  </a:cubicBezTo>
                  <a:cubicBezTo>
                    <a:pt x="596" y="60"/>
                    <a:pt x="590" y="60"/>
                    <a:pt x="588" y="57"/>
                  </a:cubicBezTo>
                  <a:cubicBezTo>
                    <a:pt x="587" y="57"/>
                    <a:pt x="590" y="57"/>
                    <a:pt x="590" y="57"/>
                  </a:cubicBezTo>
                  <a:cubicBezTo>
                    <a:pt x="590" y="56"/>
                    <a:pt x="584" y="54"/>
                    <a:pt x="583" y="55"/>
                  </a:cubicBezTo>
                  <a:cubicBezTo>
                    <a:pt x="582" y="56"/>
                    <a:pt x="584" y="60"/>
                    <a:pt x="585" y="60"/>
                  </a:cubicBezTo>
                  <a:cubicBezTo>
                    <a:pt x="585" y="60"/>
                    <a:pt x="589" y="60"/>
                    <a:pt x="588" y="59"/>
                  </a:cubicBezTo>
                  <a:cubicBezTo>
                    <a:pt x="590" y="61"/>
                    <a:pt x="587" y="62"/>
                    <a:pt x="587" y="65"/>
                  </a:cubicBezTo>
                  <a:cubicBezTo>
                    <a:pt x="588" y="66"/>
                    <a:pt x="593" y="71"/>
                    <a:pt x="595" y="69"/>
                  </a:cubicBezTo>
                  <a:cubicBezTo>
                    <a:pt x="596" y="68"/>
                    <a:pt x="592" y="64"/>
                    <a:pt x="593" y="66"/>
                  </a:cubicBezTo>
                  <a:cubicBezTo>
                    <a:pt x="593" y="66"/>
                    <a:pt x="591" y="64"/>
                    <a:pt x="593" y="63"/>
                  </a:cubicBezTo>
                  <a:cubicBezTo>
                    <a:pt x="592" y="63"/>
                    <a:pt x="597" y="65"/>
                    <a:pt x="595" y="65"/>
                  </a:cubicBezTo>
                  <a:cubicBezTo>
                    <a:pt x="598" y="66"/>
                    <a:pt x="597" y="64"/>
                    <a:pt x="598" y="64"/>
                  </a:cubicBezTo>
                  <a:cubicBezTo>
                    <a:pt x="599" y="64"/>
                    <a:pt x="602" y="66"/>
                    <a:pt x="604" y="66"/>
                  </a:cubicBezTo>
                  <a:cubicBezTo>
                    <a:pt x="604" y="66"/>
                    <a:pt x="609" y="65"/>
                    <a:pt x="610" y="65"/>
                  </a:cubicBezTo>
                  <a:cubicBezTo>
                    <a:pt x="611" y="65"/>
                    <a:pt x="611" y="64"/>
                    <a:pt x="611" y="64"/>
                  </a:cubicBezTo>
                  <a:cubicBezTo>
                    <a:pt x="614" y="63"/>
                    <a:pt x="617" y="66"/>
                    <a:pt x="616" y="62"/>
                  </a:cubicBezTo>
                  <a:cubicBezTo>
                    <a:pt x="616" y="62"/>
                    <a:pt x="611" y="59"/>
                    <a:pt x="615" y="59"/>
                  </a:cubicBezTo>
                  <a:cubicBezTo>
                    <a:pt x="617" y="59"/>
                    <a:pt x="615" y="60"/>
                    <a:pt x="616" y="60"/>
                  </a:cubicBezTo>
                  <a:cubicBezTo>
                    <a:pt x="617" y="60"/>
                    <a:pt x="618" y="59"/>
                    <a:pt x="619" y="59"/>
                  </a:cubicBezTo>
                  <a:cubicBezTo>
                    <a:pt x="620" y="60"/>
                    <a:pt x="625" y="62"/>
                    <a:pt x="624" y="62"/>
                  </a:cubicBezTo>
                  <a:cubicBezTo>
                    <a:pt x="625" y="63"/>
                    <a:pt x="619" y="69"/>
                    <a:pt x="618" y="69"/>
                  </a:cubicBezTo>
                  <a:cubicBezTo>
                    <a:pt x="616" y="69"/>
                    <a:pt x="614" y="66"/>
                    <a:pt x="612" y="66"/>
                  </a:cubicBezTo>
                  <a:cubicBezTo>
                    <a:pt x="611" y="66"/>
                    <a:pt x="611" y="67"/>
                    <a:pt x="610" y="67"/>
                  </a:cubicBezTo>
                  <a:cubicBezTo>
                    <a:pt x="611" y="67"/>
                    <a:pt x="607" y="66"/>
                    <a:pt x="608" y="67"/>
                  </a:cubicBezTo>
                  <a:cubicBezTo>
                    <a:pt x="609" y="68"/>
                    <a:pt x="609" y="68"/>
                    <a:pt x="610" y="69"/>
                  </a:cubicBezTo>
                  <a:cubicBezTo>
                    <a:pt x="611" y="70"/>
                    <a:pt x="612" y="75"/>
                    <a:pt x="614" y="76"/>
                  </a:cubicBezTo>
                  <a:cubicBezTo>
                    <a:pt x="617" y="77"/>
                    <a:pt x="617" y="75"/>
                    <a:pt x="616" y="78"/>
                  </a:cubicBezTo>
                  <a:cubicBezTo>
                    <a:pt x="616" y="79"/>
                    <a:pt x="618" y="79"/>
                    <a:pt x="617" y="80"/>
                  </a:cubicBezTo>
                  <a:cubicBezTo>
                    <a:pt x="617" y="80"/>
                    <a:pt x="615" y="81"/>
                    <a:pt x="615" y="81"/>
                  </a:cubicBezTo>
                  <a:cubicBezTo>
                    <a:pt x="615" y="82"/>
                    <a:pt x="618" y="91"/>
                    <a:pt x="614" y="90"/>
                  </a:cubicBezTo>
                  <a:cubicBezTo>
                    <a:pt x="612" y="90"/>
                    <a:pt x="615" y="84"/>
                    <a:pt x="612" y="84"/>
                  </a:cubicBezTo>
                  <a:cubicBezTo>
                    <a:pt x="612" y="83"/>
                    <a:pt x="611" y="86"/>
                    <a:pt x="610" y="87"/>
                  </a:cubicBezTo>
                  <a:cubicBezTo>
                    <a:pt x="609" y="88"/>
                    <a:pt x="608" y="89"/>
                    <a:pt x="610" y="90"/>
                  </a:cubicBezTo>
                  <a:cubicBezTo>
                    <a:pt x="611" y="91"/>
                    <a:pt x="611" y="89"/>
                    <a:pt x="612" y="89"/>
                  </a:cubicBezTo>
                  <a:cubicBezTo>
                    <a:pt x="614" y="90"/>
                    <a:pt x="615" y="92"/>
                    <a:pt x="614" y="94"/>
                  </a:cubicBezTo>
                  <a:cubicBezTo>
                    <a:pt x="614" y="94"/>
                    <a:pt x="612" y="95"/>
                    <a:pt x="612" y="96"/>
                  </a:cubicBezTo>
                  <a:cubicBezTo>
                    <a:pt x="611" y="99"/>
                    <a:pt x="612" y="96"/>
                    <a:pt x="609" y="96"/>
                  </a:cubicBezTo>
                  <a:cubicBezTo>
                    <a:pt x="607" y="97"/>
                    <a:pt x="608" y="106"/>
                    <a:pt x="605" y="100"/>
                  </a:cubicBezTo>
                  <a:cubicBezTo>
                    <a:pt x="604" y="97"/>
                    <a:pt x="605" y="98"/>
                    <a:pt x="607" y="95"/>
                  </a:cubicBezTo>
                  <a:cubicBezTo>
                    <a:pt x="608" y="95"/>
                    <a:pt x="609" y="92"/>
                    <a:pt x="609" y="91"/>
                  </a:cubicBezTo>
                  <a:cubicBezTo>
                    <a:pt x="608" y="89"/>
                    <a:pt x="605" y="89"/>
                    <a:pt x="603" y="88"/>
                  </a:cubicBezTo>
                  <a:cubicBezTo>
                    <a:pt x="603" y="88"/>
                    <a:pt x="602" y="86"/>
                    <a:pt x="602" y="86"/>
                  </a:cubicBezTo>
                  <a:cubicBezTo>
                    <a:pt x="602" y="86"/>
                    <a:pt x="599" y="84"/>
                    <a:pt x="598" y="84"/>
                  </a:cubicBezTo>
                  <a:cubicBezTo>
                    <a:pt x="598" y="85"/>
                    <a:pt x="597" y="91"/>
                    <a:pt x="598" y="92"/>
                  </a:cubicBezTo>
                  <a:cubicBezTo>
                    <a:pt x="597" y="91"/>
                    <a:pt x="608" y="88"/>
                    <a:pt x="605" y="93"/>
                  </a:cubicBezTo>
                  <a:cubicBezTo>
                    <a:pt x="605" y="93"/>
                    <a:pt x="602" y="92"/>
                    <a:pt x="603" y="92"/>
                  </a:cubicBezTo>
                  <a:cubicBezTo>
                    <a:pt x="601" y="92"/>
                    <a:pt x="600" y="95"/>
                    <a:pt x="600" y="94"/>
                  </a:cubicBezTo>
                  <a:cubicBezTo>
                    <a:pt x="600" y="95"/>
                    <a:pt x="601" y="97"/>
                    <a:pt x="601" y="97"/>
                  </a:cubicBezTo>
                  <a:cubicBezTo>
                    <a:pt x="599" y="97"/>
                    <a:pt x="599" y="93"/>
                    <a:pt x="598" y="93"/>
                  </a:cubicBezTo>
                  <a:cubicBezTo>
                    <a:pt x="598" y="93"/>
                    <a:pt x="594" y="92"/>
                    <a:pt x="595" y="92"/>
                  </a:cubicBezTo>
                  <a:cubicBezTo>
                    <a:pt x="592" y="92"/>
                    <a:pt x="595" y="93"/>
                    <a:pt x="593" y="94"/>
                  </a:cubicBezTo>
                  <a:cubicBezTo>
                    <a:pt x="591" y="95"/>
                    <a:pt x="589" y="94"/>
                    <a:pt x="589" y="94"/>
                  </a:cubicBezTo>
                  <a:cubicBezTo>
                    <a:pt x="588" y="95"/>
                    <a:pt x="589" y="96"/>
                    <a:pt x="589" y="96"/>
                  </a:cubicBezTo>
                  <a:cubicBezTo>
                    <a:pt x="587" y="96"/>
                    <a:pt x="585" y="92"/>
                    <a:pt x="587" y="90"/>
                  </a:cubicBezTo>
                  <a:cubicBezTo>
                    <a:pt x="588" y="90"/>
                    <a:pt x="589" y="87"/>
                    <a:pt x="587" y="86"/>
                  </a:cubicBezTo>
                  <a:cubicBezTo>
                    <a:pt x="585" y="85"/>
                    <a:pt x="587" y="87"/>
                    <a:pt x="585" y="87"/>
                  </a:cubicBezTo>
                  <a:cubicBezTo>
                    <a:pt x="584" y="87"/>
                    <a:pt x="582" y="86"/>
                    <a:pt x="582" y="87"/>
                  </a:cubicBezTo>
                  <a:cubicBezTo>
                    <a:pt x="581" y="87"/>
                    <a:pt x="582" y="89"/>
                    <a:pt x="583" y="89"/>
                  </a:cubicBezTo>
                  <a:cubicBezTo>
                    <a:pt x="582" y="89"/>
                    <a:pt x="581" y="89"/>
                    <a:pt x="580" y="89"/>
                  </a:cubicBezTo>
                  <a:cubicBezTo>
                    <a:pt x="580" y="88"/>
                    <a:pt x="579" y="83"/>
                    <a:pt x="576" y="85"/>
                  </a:cubicBezTo>
                  <a:cubicBezTo>
                    <a:pt x="575" y="85"/>
                    <a:pt x="576" y="87"/>
                    <a:pt x="576" y="87"/>
                  </a:cubicBezTo>
                  <a:cubicBezTo>
                    <a:pt x="575" y="88"/>
                    <a:pt x="575" y="86"/>
                    <a:pt x="573" y="86"/>
                  </a:cubicBezTo>
                  <a:cubicBezTo>
                    <a:pt x="572" y="86"/>
                    <a:pt x="571" y="90"/>
                    <a:pt x="571" y="89"/>
                  </a:cubicBezTo>
                  <a:cubicBezTo>
                    <a:pt x="571" y="90"/>
                    <a:pt x="574" y="91"/>
                    <a:pt x="570" y="91"/>
                  </a:cubicBezTo>
                  <a:cubicBezTo>
                    <a:pt x="565" y="91"/>
                    <a:pt x="569" y="96"/>
                    <a:pt x="573" y="94"/>
                  </a:cubicBezTo>
                  <a:cubicBezTo>
                    <a:pt x="575" y="92"/>
                    <a:pt x="575" y="90"/>
                    <a:pt x="575" y="91"/>
                  </a:cubicBezTo>
                  <a:cubicBezTo>
                    <a:pt x="575" y="91"/>
                    <a:pt x="574" y="89"/>
                    <a:pt x="574" y="89"/>
                  </a:cubicBezTo>
                  <a:cubicBezTo>
                    <a:pt x="576" y="88"/>
                    <a:pt x="580" y="93"/>
                    <a:pt x="581" y="93"/>
                  </a:cubicBezTo>
                  <a:cubicBezTo>
                    <a:pt x="583" y="93"/>
                    <a:pt x="584" y="91"/>
                    <a:pt x="584" y="92"/>
                  </a:cubicBezTo>
                  <a:cubicBezTo>
                    <a:pt x="585" y="94"/>
                    <a:pt x="583" y="93"/>
                    <a:pt x="583" y="95"/>
                  </a:cubicBezTo>
                  <a:cubicBezTo>
                    <a:pt x="583" y="95"/>
                    <a:pt x="583" y="96"/>
                    <a:pt x="584" y="96"/>
                  </a:cubicBezTo>
                  <a:cubicBezTo>
                    <a:pt x="583" y="97"/>
                    <a:pt x="580" y="96"/>
                    <a:pt x="578" y="97"/>
                  </a:cubicBezTo>
                  <a:cubicBezTo>
                    <a:pt x="578" y="97"/>
                    <a:pt x="575" y="101"/>
                    <a:pt x="575" y="101"/>
                  </a:cubicBezTo>
                  <a:cubicBezTo>
                    <a:pt x="574" y="102"/>
                    <a:pt x="574" y="99"/>
                    <a:pt x="572" y="98"/>
                  </a:cubicBezTo>
                  <a:cubicBezTo>
                    <a:pt x="572" y="98"/>
                    <a:pt x="571" y="98"/>
                    <a:pt x="570" y="98"/>
                  </a:cubicBezTo>
                  <a:cubicBezTo>
                    <a:pt x="566" y="96"/>
                    <a:pt x="567" y="88"/>
                    <a:pt x="565" y="90"/>
                  </a:cubicBezTo>
                  <a:cubicBezTo>
                    <a:pt x="563" y="91"/>
                    <a:pt x="566" y="84"/>
                    <a:pt x="560" y="86"/>
                  </a:cubicBezTo>
                  <a:cubicBezTo>
                    <a:pt x="560" y="86"/>
                    <a:pt x="557" y="88"/>
                    <a:pt x="559" y="89"/>
                  </a:cubicBezTo>
                  <a:cubicBezTo>
                    <a:pt x="560" y="89"/>
                    <a:pt x="561" y="89"/>
                    <a:pt x="561" y="89"/>
                  </a:cubicBezTo>
                  <a:cubicBezTo>
                    <a:pt x="562" y="90"/>
                    <a:pt x="560" y="90"/>
                    <a:pt x="560" y="90"/>
                  </a:cubicBezTo>
                  <a:cubicBezTo>
                    <a:pt x="560" y="92"/>
                    <a:pt x="563" y="94"/>
                    <a:pt x="563" y="95"/>
                  </a:cubicBezTo>
                  <a:cubicBezTo>
                    <a:pt x="564" y="95"/>
                    <a:pt x="566" y="95"/>
                    <a:pt x="566" y="96"/>
                  </a:cubicBezTo>
                  <a:cubicBezTo>
                    <a:pt x="566" y="98"/>
                    <a:pt x="563" y="99"/>
                    <a:pt x="563" y="98"/>
                  </a:cubicBezTo>
                  <a:cubicBezTo>
                    <a:pt x="562" y="101"/>
                    <a:pt x="565" y="102"/>
                    <a:pt x="565" y="104"/>
                  </a:cubicBezTo>
                  <a:cubicBezTo>
                    <a:pt x="565" y="103"/>
                    <a:pt x="562" y="107"/>
                    <a:pt x="564" y="107"/>
                  </a:cubicBezTo>
                  <a:cubicBezTo>
                    <a:pt x="565" y="107"/>
                    <a:pt x="568" y="106"/>
                    <a:pt x="568" y="107"/>
                  </a:cubicBezTo>
                  <a:cubicBezTo>
                    <a:pt x="568" y="110"/>
                    <a:pt x="560" y="107"/>
                    <a:pt x="559" y="105"/>
                  </a:cubicBezTo>
                  <a:cubicBezTo>
                    <a:pt x="559" y="104"/>
                    <a:pt x="562" y="101"/>
                    <a:pt x="561" y="98"/>
                  </a:cubicBezTo>
                  <a:cubicBezTo>
                    <a:pt x="561" y="97"/>
                    <a:pt x="558" y="96"/>
                    <a:pt x="558" y="96"/>
                  </a:cubicBezTo>
                  <a:cubicBezTo>
                    <a:pt x="556" y="95"/>
                    <a:pt x="554" y="97"/>
                    <a:pt x="553" y="98"/>
                  </a:cubicBezTo>
                  <a:cubicBezTo>
                    <a:pt x="550" y="100"/>
                    <a:pt x="551" y="102"/>
                    <a:pt x="550" y="101"/>
                  </a:cubicBezTo>
                  <a:cubicBezTo>
                    <a:pt x="548" y="101"/>
                    <a:pt x="552" y="97"/>
                    <a:pt x="552" y="95"/>
                  </a:cubicBezTo>
                  <a:cubicBezTo>
                    <a:pt x="552" y="93"/>
                    <a:pt x="548" y="93"/>
                    <a:pt x="548" y="91"/>
                  </a:cubicBezTo>
                  <a:cubicBezTo>
                    <a:pt x="547" y="90"/>
                    <a:pt x="549" y="88"/>
                    <a:pt x="548" y="87"/>
                  </a:cubicBezTo>
                  <a:cubicBezTo>
                    <a:pt x="546" y="87"/>
                    <a:pt x="546" y="91"/>
                    <a:pt x="543" y="90"/>
                  </a:cubicBezTo>
                  <a:cubicBezTo>
                    <a:pt x="541" y="89"/>
                    <a:pt x="541" y="86"/>
                    <a:pt x="543" y="85"/>
                  </a:cubicBezTo>
                  <a:cubicBezTo>
                    <a:pt x="544" y="85"/>
                    <a:pt x="547" y="84"/>
                    <a:pt x="544" y="84"/>
                  </a:cubicBezTo>
                  <a:cubicBezTo>
                    <a:pt x="544" y="84"/>
                    <a:pt x="552" y="85"/>
                    <a:pt x="547" y="81"/>
                  </a:cubicBezTo>
                  <a:cubicBezTo>
                    <a:pt x="544" y="78"/>
                    <a:pt x="545" y="81"/>
                    <a:pt x="545" y="79"/>
                  </a:cubicBezTo>
                  <a:cubicBezTo>
                    <a:pt x="543" y="76"/>
                    <a:pt x="546" y="78"/>
                    <a:pt x="545" y="76"/>
                  </a:cubicBezTo>
                  <a:cubicBezTo>
                    <a:pt x="545" y="75"/>
                    <a:pt x="543" y="75"/>
                    <a:pt x="543" y="75"/>
                  </a:cubicBezTo>
                  <a:cubicBezTo>
                    <a:pt x="543" y="75"/>
                    <a:pt x="546" y="70"/>
                    <a:pt x="544" y="69"/>
                  </a:cubicBezTo>
                  <a:cubicBezTo>
                    <a:pt x="543" y="69"/>
                    <a:pt x="542" y="74"/>
                    <a:pt x="542" y="73"/>
                  </a:cubicBezTo>
                  <a:cubicBezTo>
                    <a:pt x="542" y="74"/>
                    <a:pt x="543" y="74"/>
                    <a:pt x="543" y="74"/>
                  </a:cubicBezTo>
                  <a:cubicBezTo>
                    <a:pt x="543" y="75"/>
                    <a:pt x="541" y="75"/>
                    <a:pt x="541" y="77"/>
                  </a:cubicBezTo>
                  <a:cubicBezTo>
                    <a:pt x="540" y="78"/>
                    <a:pt x="541" y="79"/>
                    <a:pt x="540" y="79"/>
                  </a:cubicBezTo>
                  <a:cubicBezTo>
                    <a:pt x="540" y="80"/>
                    <a:pt x="539" y="79"/>
                    <a:pt x="539" y="80"/>
                  </a:cubicBezTo>
                  <a:cubicBezTo>
                    <a:pt x="538" y="80"/>
                    <a:pt x="539" y="81"/>
                    <a:pt x="539" y="82"/>
                  </a:cubicBezTo>
                  <a:cubicBezTo>
                    <a:pt x="538" y="82"/>
                    <a:pt x="537" y="82"/>
                    <a:pt x="536" y="83"/>
                  </a:cubicBezTo>
                  <a:cubicBezTo>
                    <a:pt x="534" y="85"/>
                    <a:pt x="536" y="87"/>
                    <a:pt x="535" y="87"/>
                  </a:cubicBezTo>
                  <a:cubicBezTo>
                    <a:pt x="533" y="88"/>
                    <a:pt x="535" y="84"/>
                    <a:pt x="535" y="84"/>
                  </a:cubicBezTo>
                  <a:cubicBezTo>
                    <a:pt x="534" y="83"/>
                    <a:pt x="531" y="81"/>
                    <a:pt x="532" y="81"/>
                  </a:cubicBezTo>
                  <a:cubicBezTo>
                    <a:pt x="529" y="81"/>
                    <a:pt x="529" y="87"/>
                    <a:pt x="530" y="88"/>
                  </a:cubicBezTo>
                  <a:cubicBezTo>
                    <a:pt x="530" y="89"/>
                    <a:pt x="535" y="87"/>
                    <a:pt x="532" y="91"/>
                  </a:cubicBezTo>
                  <a:cubicBezTo>
                    <a:pt x="534" y="89"/>
                    <a:pt x="528" y="92"/>
                    <a:pt x="529" y="93"/>
                  </a:cubicBezTo>
                  <a:cubicBezTo>
                    <a:pt x="529" y="95"/>
                    <a:pt x="537" y="93"/>
                    <a:pt x="536" y="90"/>
                  </a:cubicBezTo>
                  <a:cubicBezTo>
                    <a:pt x="535" y="87"/>
                    <a:pt x="542" y="91"/>
                    <a:pt x="543" y="92"/>
                  </a:cubicBezTo>
                  <a:cubicBezTo>
                    <a:pt x="543" y="92"/>
                    <a:pt x="546" y="94"/>
                    <a:pt x="545" y="96"/>
                  </a:cubicBezTo>
                  <a:cubicBezTo>
                    <a:pt x="544" y="97"/>
                    <a:pt x="544" y="95"/>
                    <a:pt x="542" y="96"/>
                  </a:cubicBezTo>
                  <a:cubicBezTo>
                    <a:pt x="540" y="96"/>
                    <a:pt x="541" y="98"/>
                    <a:pt x="540" y="98"/>
                  </a:cubicBezTo>
                  <a:cubicBezTo>
                    <a:pt x="539" y="99"/>
                    <a:pt x="540" y="97"/>
                    <a:pt x="538" y="97"/>
                  </a:cubicBezTo>
                  <a:cubicBezTo>
                    <a:pt x="536" y="97"/>
                    <a:pt x="539" y="102"/>
                    <a:pt x="539" y="102"/>
                  </a:cubicBezTo>
                  <a:cubicBezTo>
                    <a:pt x="541" y="102"/>
                    <a:pt x="541" y="99"/>
                    <a:pt x="544" y="100"/>
                  </a:cubicBezTo>
                  <a:cubicBezTo>
                    <a:pt x="547" y="102"/>
                    <a:pt x="552" y="104"/>
                    <a:pt x="552" y="105"/>
                  </a:cubicBezTo>
                  <a:cubicBezTo>
                    <a:pt x="552" y="104"/>
                    <a:pt x="550" y="107"/>
                    <a:pt x="550" y="107"/>
                  </a:cubicBezTo>
                  <a:cubicBezTo>
                    <a:pt x="550" y="107"/>
                    <a:pt x="549" y="105"/>
                    <a:pt x="548" y="106"/>
                  </a:cubicBezTo>
                  <a:cubicBezTo>
                    <a:pt x="547" y="106"/>
                    <a:pt x="549" y="107"/>
                    <a:pt x="547" y="109"/>
                  </a:cubicBezTo>
                  <a:cubicBezTo>
                    <a:pt x="548" y="108"/>
                    <a:pt x="542" y="106"/>
                    <a:pt x="546" y="110"/>
                  </a:cubicBezTo>
                  <a:cubicBezTo>
                    <a:pt x="547" y="111"/>
                    <a:pt x="547" y="113"/>
                    <a:pt x="543" y="113"/>
                  </a:cubicBezTo>
                  <a:cubicBezTo>
                    <a:pt x="543" y="112"/>
                    <a:pt x="544" y="111"/>
                    <a:pt x="543" y="111"/>
                  </a:cubicBezTo>
                  <a:cubicBezTo>
                    <a:pt x="543" y="110"/>
                    <a:pt x="542" y="112"/>
                    <a:pt x="541" y="111"/>
                  </a:cubicBezTo>
                  <a:cubicBezTo>
                    <a:pt x="541" y="110"/>
                    <a:pt x="542" y="110"/>
                    <a:pt x="542" y="109"/>
                  </a:cubicBezTo>
                  <a:cubicBezTo>
                    <a:pt x="542" y="107"/>
                    <a:pt x="539" y="108"/>
                    <a:pt x="538" y="107"/>
                  </a:cubicBezTo>
                  <a:cubicBezTo>
                    <a:pt x="538" y="107"/>
                    <a:pt x="540" y="105"/>
                    <a:pt x="540" y="105"/>
                  </a:cubicBezTo>
                  <a:cubicBezTo>
                    <a:pt x="540" y="104"/>
                    <a:pt x="538" y="102"/>
                    <a:pt x="538" y="102"/>
                  </a:cubicBezTo>
                  <a:cubicBezTo>
                    <a:pt x="537" y="101"/>
                    <a:pt x="535" y="104"/>
                    <a:pt x="533" y="102"/>
                  </a:cubicBezTo>
                  <a:cubicBezTo>
                    <a:pt x="533" y="102"/>
                    <a:pt x="534" y="99"/>
                    <a:pt x="533" y="98"/>
                  </a:cubicBezTo>
                  <a:cubicBezTo>
                    <a:pt x="527" y="95"/>
                    <a:pt x="526" y="103"/>
                    <a:pt x="524" y="104"/>
                  </a:cubicBezTo>
                  <a:cubicBezTo>
                    <a:pt x="523" y="104"/>
                    <a:pt x="522" y="103"/>
                    <a:pt x="521" y="104"/>
                  </a:cubicBezTo>
                  <a:cubicBezTo>
                    <a:pt x="520" y="106"/>
                    <a:pt x="523" y="107"/>
                    <a:pt x="523" y="107"/>
                  </a:cubicBezTo>
                  <a:cubicBezTo>
                    <a:pt x="523" y="108"/>
                    <a:pt x="521" y="110"/>
                    <a:pt x="521" y="111"/>
                  </a:cubicBezTo>
                  <a:cubicBezTo>
                    <a:pt x="520" y="114"/>
                    <a:pt x="520" y="113"/>
                    <a:pt x="518" y="113"/>
                  </a:cubicBezTo>
                  <a:cubicBezTo>
                    <a:pt x="516" y="113"/>
                    <a:pt x="515" y="115"/>
                    <a:pt x="514" y="114"/>
                  </a:cubicBezTo>
                  <a:cubicBezTo>
                    <a:pt x="511" y="114"/>
                    <a:pt x="510" y="109"/>
                    <a:pt x="514" y="108"/>
                  </a:cubicBezTo>
                  <a:cubicBezTo>
                    <a:pt x="514" y="107"/>
                    <a:pt x="519" y="110"/>
                    <a:pt x="519" y="106"/>
                  </a:cubicBezTo>
                  <a:cubicBezTo>
                    <a:pt x="520" y="103"/>
                    <a:pt x="515" y="102"/>
                    <a:pt x="516" y="99"/>
                  </a:cubicBezTo>
                  <a:cubicBezTo>
                    <a:pt x="517" y="97"/>
                    <a:pt x="520" y="101"/>
                    <a:pt x="521" y="98"/>
                  </a:cubicBezTo>
                  <a:cubicBezTo>
                    <a:pt x="522" y="94"/>
                    <a:pt x="517" y="91"/>
                    <a:pt x="517" y="91"/>
                  </a:cubicBezTo>
                  <a:cubicBezTo>
                    <a:pt x="515" y="90"/>
                    <a:pt x="517" y="97"/>
                    <a:pt x="513" y="95"/>
                  </a:cubicBezTo>
                  <a:cubicBezTo>
                    <a:pt x="513" y="95"/>
                    <a:pt x="513" y="92"/>
                    <a:pt x="512" y="92"/>
                  </a:cubicBezTo>
                  <a:cubicBezTo>
                    <a:pt x="511" y="92"/>
                    <a:pt x="509" y="94"/>
                    <a:pt x="509" y="94"/>
                  </a:cubicBezTo>
                  <a:cubicBezTo>
                    <a:pt x="508" y="95"/>
                    <a:pt x="511" y="96"/>
                    <a:pt x="508" y="96"/>
                  </a:cubicBezTo>
                  <a:cubicBezTo>
                    <a:pt x="507" y="96"/>
                    <a:pt x="505" y="98"/>
                    <a:pt x="505" y="97"/>
                  </a:cubicBezTo>
                  <a:cubicBezTo>
                    <a:pt x="503" y="97"/>
                    <a:pt x="503" y="95"/>
                    <a:pt x="502" y="94"/>
                  </a:cubicBezTo>
                  <a:cubicBezTo>
                    <a:pt x="501" y="94"/>
                    <a:pt x="500" y="94"/>
                    <a:pt x="499" y="94"/>
                  </a:cubicBezTo>
                  <a:cubicBezTo>
                    <a:pt x="498" y="94"/>
                    <a:pt x="494" y="92"/>
                    <a:pt x="493" y="92"/>
                  </a:cubicBezTo>
                  <a:cubicBezTo>
                    <a:pt x="491" y="93"/>
                    <a:pt x="493" y="95"/>
                    <a:pt x="491" y="94"/>
                  </a:cubicBezTo>
                  <a:cubicBezTo>
                    <a:pt x="491" y="93"/>
                    <a:pt x="492" y="91"/>
                    <a:pt x="492" y="92"/>
                  </a:cubicBezTo>
                  <a:cubicBezTo>
                    <a:pt x="493" y="90"/>
                    <a:pt x="490" y="85"/>
                    <a:pt x="491" y="84"/>
                  </a:cubicBezTo>
                  <a:cubicBezTo>
                    <a:pt x="491" y="85"/>
                    <a:pt x="494" y="85"/>
                    <a:pt x="494" y="86"/>
                  </a:cubicBezTo>
                  <a:cubicBezTo>
                    <a:pt x="494" y="86"/>
                    <a:pt x="494" y="89"/>
                    <a:pt x="494" y="89"/>
                  </a:cubicBezTo>
                  <a:cubicBezTo>
                    <a:pt x="496" y="90"/>
                    <a:pt x="497" y="88"/>
                    <a:pt x="498" y="88"/>
                  </a:cubicBezTo>
                  <a:cubicBezTo>
                    <a:pt x="498" y="88"/>
                    <a:pt x="501" y="91"/>
                    <a:pt x="501" y="91"/>
                  </a:cubicBezTo>
                  <a:cubicBezTo>
                    <a:pt x="502" y="92"/>
                    <a:pt x="500" y="93"/>
                    <a:pt x="501" y="94"/>
                  </a:cubicBezTo>
                  <a:cubicBezTo>
                    <a:pt x="504" y="95"/>
                    <a:pt x="508" y="92"/>
                    <a:pt x="505" y="90"/>
                  </a:cubicBezTo>
                  <a:cubicBezTo>
                    <a:pt x="501" y="87"/>
                    <a:pt x="506" y="90"/>
                    <a:pt x="507" y="90"/>
                  </a:cubicBezTo>
                  <a:cubicBezTo>
                    <a:pt x="507" y="90"/>
                    <a:pt x="510" y="86"/>
                    <a:pt x="510" y="86"/>
                  </a:cubicBezTo>
                  <a:cubicBezTo>
                    <a:pt x="510" y="85"/>
                    <a:pt x="507" y="83"/>
                    <a:pt x="507" y="83"/>
                  </a:cubicBezTo>
                  <a:cubicBezTo>
                    <a:pt x="507" y="83"/>
                    <a:pt x="511" y="82"/>
                    <a:pt x="510" y="80"/>
                  </a:cubicBezTo>
                  <a:cubicBezTo>
                    <a:pt x="508" y="78"/>
                    <a:pt x="506" y="82"/>
                    <a:pt x="505" y="81"/>
                  </a:cubicBezTo>
                  <a:cubicBezTo>
                    <a:pt x="504" y="79"/>
                    <a:pt x="506" y="76"/>
                    <a:pt x="506" y="76"/>
                  </a:cubicBezTo>
                  <a:cubicBezTo>
                    <a:pt x="506" y="76"/>
                    <a:pt x="501" y="73"/>
                    <a:pt x="502" y="72"/>
                  </a:cubicBezTo>
                  <a:cubicBezTo>
                    <a:pt x="502" y="72"/>
                    <a:pt x="507" y="72"/>
                    <a:pt x="507" y="72"/>
                  </a:cubicBezTo>
                  <a:cubicBezTo>
                    <a:pt x="508" y="71"/>
                    <a:pt x="505" y="67"/>
                    <a:pt x="507" y="66"/>
                  </a:cubicBezTo>
                  <a:cubicBezTo>
                    <a:pt x="508" y="65"/>
                    <a:pt x="512" y="67"/>
                    <a:pt x="513" y="66"/>
                  </a:cubicBezTo>
                  <a:cubicBezTo>
                    <a:pt x="513" y="65"/>
                    <a:pt x="510" y="63"/>
                    <a:pt x="511" y="61"/>
                  </a:cubicBezTo>
                  <a:cubicBezTo>
                    <a:pt x="510" y="62"/>
                    <a:pt x="518" y="59"/>
                    <a:pt x="513" y="62"/>
                  </a:cubicBezTo>
                  <a:cubicBezTo>
                    <a:pt x="514" y="61"/>
                    <a:pt x="513" y="59"/>
                    <a:pt x="514" y="59"/>
                  </a:cubicBezTo>
                  <a:cubicBezTo>
                    <a:pt x="514" y="59"/>
                    <a:pt x="519" y="61"/>
                    <a:pt x="519" y="59"/>
                  </a:cubicBezTo>
                  <a:cubicBezTo>
                    <a:pt x="521" y="56"/>
                    <a:pt x="516" y="57"/>
                    <a:pt x="516" y="57"/>
                  </a:cubicBezTo>
                  <a:cubicBezTo>
                    <a:pt x="515" y="55"/>
                    <a:pt x="520" y="51"/>
                    <a:pt x="515" y="52"/>
                  </a:cubicBezTo>
                  <a:cubicBezTo>
                    <a:pt x="514" y="52"/>
                    <a:pt x="514" y="53"/>
                    <a:pt x="514" y="53"/>
                  </a:cubicBezTo>
                  <a:cubicBezTo>
                    <a:pt x="513" y="53"/>
                    <a:pt x="513" y="51"/>
                    <a:pt x="512" y="51"/>
                  </a:cubicBezTo>
                  <a:cubicBezTo>
                    <a:pt x="509" y="50"/>
                    <a:pt x="502" y="53"/>
                    <a:pt x="507" y="55"/>
                  </a:cubicBezTo>
                  <a:cubicBezTo>
                    <a:pt x="507" y="55"/>
                    <a:pt x="511" y="55"/>
                    <a:pt x="509" y="57"/>
                  </a:cubicBezTo>
                  <a:cubicBezTo>
                    <a:pt x="510" y="56"/>
                    <a:pt x="498" y="56"/>
                    <a:pt x="501" y="60"/>
                  </a:cubicBezTo>
                  <a:cubicBezTo>
                    <a:pt x="502" y="61"/>
                    <a:pt x="506" y="59"/>
                    <a:pt x="505" y="63"/>
                  </a:cubicBezTo>
                  <a:cubicBezTo>
                    <a:pt x="504" y="67"/>
                    <a:pt x="502" y="57"/>
                    <a:pt x="498" y="61"/>
                  </a:cubicBezTo>
                  <a:cubicBezTo>
                    <a:pt x="497" y="62"/>
                    <a:pt x="499" y="62"/>
                    <a:pt x="499" y="64"/>
                  </a:cubicBezTo>
                  <a:cubicBezTo>
                    <a:pt x="499" y="64"/>
                    <a:pt x="498" y="70"/>
                    <a:pt x="498" y="70"/>
                  </a:cubicBezTo>
                  <a:cubicBezTo>
                    <a:pt x="498" y="70"/>
                    <a:pt x="492" y="63"/>
                    <a:pt x="492" y="63"/>
                  </a:cubicBezTo>
                  <a:cubicBezTo>
                    <a:pt x="491" y="62"/>
                    <a:pt x="488" y="62"/>
                    <a:pt x="488" y="61"/>
                  </a:cubicBezTo>
                  <a:cubicBezTo>
                    <a:pt x="489" y="60"/>
                    <a:pt x="492" y="62"/>
                    <a:pt x="493" y="62"/>
                  </a:cubicBezTo>
                  <a:cubicBezTo>
                    <a:pt x="494" y="61"/>
                    <a:pt x="496" y="59"/>
                    <a:pt x="495" y="58"/>
                  </a:cubicBezTo>
                  <a:cubicBezTo>
                    <a:pt x="495" y="55"/>
                    <a:pt x="489" y="56"/>
                    <a:pt x="495" y="56"/>
                  </a:cubicBezTo>
                  <a:cubicBezTo>
                    <a:pt x="496" y="56"/>
                    <a:pt x="499" y="55"/>
                    <a:pt x="499" y="54"/>
                  </a:cubicBezTo>
                  <a:cubicBezTo>
                    <a:pt x="500" y="51"/>
                    <a:pt x="495" y="51"/>
                    <a:pt x="495" y="47"/>
                  </a:cubicBezTo>
                  <a:cubicBezTo>
                    <a:pt x="494" y="46"/>
                    <a:pt x="492" y="42"/>
                    <a:pt x="492" y="41"/>
                  </a:cubicBezTo>
                  <a:cubicBezTo>
                    <a:pt x="490" y="40"/>
                    <a:pt x="489" y="42"/>
                    <a:pt x="488" y="41"/>
                  </a:cubicBezTo>
                  <a:cubicBezTo>
                    <a:pt x="487" y="39"/>
                    <a:pt x="489" y="39"/>
                    <a:pt x="489" y="38"/>
                  </a:cubicBezTo>
                  <a:cubicBezTo>
                    <a:pt x="488" y="37"/>
                    <a:pt x="482" y="32"/>
                    <a:pt x="487" y="33"/>
                  </a:cubicBezTo>
                  <a:cubicBezTo>
                    <a:pt x="490" y="34"/>
                    <a:pt x="488" y="37"/>
                    <a:pt x="492" y="38"/>
                  </a:cubicBezTo>
                  <a:cubicBezTo>
                    <a:pt x="492" y="38"/>
                    <a:pt x="493" y="37"/>
                    <a:pt x="494" y="37"/>
                  </a:cubicBezTo>
                  <a:cubicBezTo>
                    <a:pt x="497" y="38"/>
                    <a:pt x="497" y="42"/>
                    <a:pt x="498" y="43"/>
                  </a:cubicBezTo>
                  <a:cubicBezTo>
                    <a:pt x="499" y="43"/>
                    <a:pt x="501" y="42"/>
                    <a:pt x="501" y="42"/>
                  </a:cubicBezTo>
                  <a:cubicBezTo>
                    <a:pt x="502" y="44"/>
                    <a:pt x="501" y="48"/>
                    <a:pt x="504" y="49"/>
                  </a:cubicBezTo>
                  <a:cubicBezTo>
                    <a:pt x="505" y="50"/>
                    <a:pt x="506" y="48"/>
                    <a:pt x="507" y="48"/>
                  </a:cubicBezTo>
                  <a:cubicBezTo>
                    <a:pt x="508" y="48"/>
                    <a:pt x="511" y="50"/>
                    <a:pt x="513" y="50"/>
                  </a:cubicBezTo>
                  <a:cubicBezTo>
                    <a:pt x="514" y="50"/>
                    <a:pt x="516" y="49"/>
                    <a:pt x="517" y="49"/>
                  </a:cubicBezTo>
                  <a:cubicBezTo>
                    <a:pt x="520" y="49"/>
                    <a:pt x="522" y="52"/>
                    <a:pt x="525" y="53"/>
                  </a:cubicBezTo>
                  <a:cubicBezTo>
                    <a:pt x="526" y="53"/>
                    <a:pt x="527" y="52"/>
                    <a:pt x="528" y="52"/>
                  </a:cubicBezTo>
                  <a:cubicBezTo>
                    <a:pt x="531" y="52"/>
                    <a:pt x="534" y="55"/>
                    <a:pt x="535" y="53"/>
                  </a:cubicBezTo>
                  <a:cubicBezTo>
                    <a:pt x="537" y="51"/>
                    <a:pt x="535" y="54"/>
                    <a:pt x="537" y="55"/>
                  </a:cubicBezTo>
                  <a:cubicBezTo>
                    <a:pt x="537" y="55"/>
                    <a:pt x="539" y="55"/>
                    <a:pt x="539" y="56"/>
                  </a:cubicBezTo>
                  <a:cubicBezTo>
                    <a:pt x="540" y="58"/>
                    <a:pt x="536" y="59"/>
                    <a:pt x="535" y="59"/>
                  </a:cubicBezTo>
                  <a:cubicBezTo>
                    <a:pt x="532" y="60"/>
                    <a:pt x="537" y="64"/>
                    <a:pt x="539" y="62"/>
                  </a:cubicBezTo>
                  <a:cubicBezTo>
                    <a:pt x="540" y="62"/>
                    <a:pt x="539" y="62"/>
                    <a:pt x="539" y="60"/>
                  </a:cubicBezTo>
                  <a:cubicBezTo>
                    <a:pt x="540" y="57"/>
                    <a:pt x="540" y="62"/>
                    <a:pt x="541" y="58"/>
                  </a:cubicBezTo>
                  <a:cubicBezTo>
                    <a:pt x="541" y="57"/>
                    <a:pt x="540" y="56"/>
                    <a:pt x="541" y="56"/>
                  </a:cubicBezTo>
                  <a:cubicBezTo>
                    <a:pt x="542" y="56"/>
                    <a:pt x="542" y="60"/>
                    <a:pt x="543" y="60"/>
                  </a:cubicBezTo>
                  <a:cubicBezTo>
                    <a:pt x="544" y="61"/>
                    <a:pt x="547" y="60"/>
                    <a:pt x="547" y="60"/>
                  </a:cubicBezTo>
                  <a:cubicBezTo>
                    <a:pt x="547" y="59"/>
                    <a:pt x="544" y="56"/>
                    <a:pt x="544" y="56"/>
                  </a:cubicBezTo>
                  <a:cubicBezTo>
                    <a:pt x="543" y="55"/>
                    <a:pt x="542" y="55"/>
                    <a:pt x="542" y="54"/>
                  </a:cubicBezTo>
                  <a:cubicBezTo>
                    <a:pt x="543" y="50"/>
                    <a:pt x="547" y="57"/>
                    <a:pt x="549" y="57"/>
                  </a:cubicBezTo>
                  <a:cubicBezTo>
                    <a:pt x="550" y="57"/>
                    <a:pt x="549" y="54"/>
                    <a:pt x="552" y="54"/>
                  </a:cubicBezTo>
                  <a:cubicBezTo>
                    <a:pt x="553" y="55"/>
                    <a:pt x="554" y="57"/>
                    <a:pt x="555" y="57"/>
                  </a:cubicBezTo>
                  <a:cubicBezTo>
                    <a:pt x="556" y="57"/>
                    <a:pt x="556" y="56"/>
                    <a:pt x="558" y="56"/>
                  </a:cubicBezTo>
                  <a:cubicBezTo>
                    <a:pt x="559" y="56"/>
                    <a:pt x="558" y="57"/>
                    <a:pt x="559" y="57"/>
                  </a:cubicBezTo>
                  <a:cubicBezTo>
                    <a:pt x="559" y="57"/>
                    <a:pt x="560" y="56"/>
                    <a:pt x="560" y="56"/>
                  </a:cubicBezTo>
                  <a:cubicBezTo>
                    <a:pt x="559" y="54"/>
                    <a:pt x="556" y="56"/>
                    <a:pt x="554" y="54"/>
                  </a:cubicBezTo>
                  <a:cubicBezTo>
                    <a:pt x="553" y="54"/>
                    <a:pt x="553" y="53"/>
                    <a:pt x="552" y="52"/>
                  </a:cubicBezTo>
                  <a:cubicBezTo>
                    <a:pt x="551" y="51"/>
                    <a:pt x="548" y="49"/>
                    <a:pt x="547" y="49"/>
                  </a:cubicBezTo>
                  <a:cubicBezTo>
                    <a:pt x="544" y="49"/>
                    <a:pt x="542" y="53"/>
                    <a:pt x="537" y="51"/>
                  </a:cubicBezTo>
                  <a:cubicBezTo>
                    <a:pt x="536" y="50"/>
                    <a:pt x="536" y="49"/>
                    <a:pt x="535" y="48"/>
                  </a:cubicBezTo>
                  <a:cubicBezTo>
                    <a:pt x="536" y="49"/>
                    <a:pt x="533" y="47"/>
                    <a:pt x="533" y="47"/>
                  </a:cubicBezTo>
                  <a:cubicBezTo>
                    <a:pt x="532" y="47"/>
                    <a:pt x="534" y="50"/>
                    <a:pt x="533" y="50"/>
                  </a:cubicBezTo>
                  <a:cubicBezTo>
                    <a:pt x="531" y="50"/>
                    <a:pt x="528" y="47"/>
                    <a:pt x="527" y="49"/>
                  </a:cubicBezTo>
                  <a:cubicBezTo>
                    <a:pt x="526" y="51"/>
                    <a:pt x="522" y="47"/>
                    <a:pt x="520" y="45"/>
                  </a:cubicBezTo>
                  <a:cubicBezTo>
                    <a:pt x="520" y="45"/>
                    <a:pt x="518" y="44"/>
                    <a:pt x="518" y="44"/>
                  </a:cubicBezTo>
                  <a:cubicBezTo>
                    <a:pt x="518" y="43"/>
                    <a:pt x="518" y="42"/>
                    <a:pt x="518" y="41"/>
                  </a:cubicBezTo>
                  <a:cubicBezTo>
                    <a:pt x="517" y="41"/>
                    <a:pt x="514" y="38"/>
                    <a:pt x="515" y="37"/>
                  </a:cubicBezTo>
                  <a:cubicBezTo>
                    <a:pt x="516" y="36"/>
                    <a:pt x="520" y="41"/>
                    <a:pt x="522" y="39"/>
                  </a:cubicBezTo>
                  <a:cubicBezTo>
                    <a:pt x="523" y="39"/>
                    <a:pt x="521" y="34"/>
                    <a:pt x="520" y="34"/>
                  </a:cubicBezTo>
                  <a:cubicBezTo>
                    <a:pt x="519" y="33"/>
                    <a:pt x="519" y="34"/>
                    <a:pt x="518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5" y="33"/>
                    <a:pt x="514" y="35"/>
                    <a:pt x="513" y="31"/>
                  </a:cubicBezTo>
                  <a:cubicBezTo>
                    <a:pt x="513" y="28"/>
                    <a:pt x="513" y="31"/>
                    <a:pt x="516" y="32"/>
                  </a:cubicBezTo>
                  <a:cubicBezTo>
                    <a:pt x="518" y="33"/>
                    <a:pt x="521" y="33"/>
                    <a:pt x="523" y="34"/>
                  </a:cubicBezTo>
                  <a:cubicBezTo>
                    <a:pt x="524" y="34"/>
                    <a:pt x="527" y="32"/>
                    <a:pt x="529" y="33"/>
                  </a:cubicBezTo>
                  <a:cubicBezTo>
                    <a:pt x="530" y="37"/>
                    <a:pt x="523" y="33"/>
                    <a:pt x="522" y="36"/>
                  </a:cubicBezTo>
                  <a:cubicBezTo>
                    <a:pt x="521" y="38"/>
                    <a:pt x="524" y="36"/>
                    <a:pt x="525" y="37"/>
                  </a:cubicBezTo>
                  <a:cubicBezTo>
                    <a:pt x="525" y="38"/>
                    <a:pt x="525" y="41"/>
                    <a:pt x="527" y="42"/>
                  </a:cubicBezTo>
                  <a:cubicBezTo>
                    <a:pt x="529" y="43"/>
                    <a:pt x="532" y="43"/>
                    <a:pt x="531" y="40"/>
                  </a:cubicBezTo>
                  <a:cubicBezTo>
                    <a:pt x="531" y="40"/>
                    <a:pt x="529" y="39"/>
                    <a:pt x="529" y="39"/>
                  </a:cubicBezTo>
                  <a:cubicBezTo>
                    <a:pt x="532" y="37"/>
                    <a:pt x="532" y="40"/>
                    <a:pt x="533" y="42"/>
                  </a:cubicBezTo>
                  <a:cubicBezTo>
                    <a:pt x="533" y="43"/>
                    <a:pt x="540" y="53"/>
                    <a:pt x="541" y="47"/>
                  </a:cubicBezTo>
                  <a:cubicBezTo>
                    <a:pt x="541" y="44"/>
                    <a:pt x="540" y="48"/>
                    <a:pt x="539" y="46"/>
                  </a:cubicBezTo>
                  <a:cubicBezTo>
                    <a:pt x="538" y="44"/>
                    <a:pt x="541" y="45"/>
                    <a:pt x="538" y="44"/>
                  </a:cubicBezTo>
                  <a:cubicBezTo>
                    <a:pt x="541" y="45"/>
                    <a:pt x="535" y="43"/>
                    <a:pt x="535" y="42"/>
                  </a:cubicBezTo>
                  <a:cubicBezTo>
                    <a:pt x="535" y="40"/>
                    <a:pt x="543" y="41"/>
                    <a:pt x="541" y="36"/>
                  </a:cubicBezTo>
                  <a:cubicBezTo>
                    <a:pt x="540" y="34"/>
                    <a:pt x="537" y="35"/>
                    <a:pt x="537" y="32"/>
                  </a:cubicBezTo>
                  <a:cubicBezTo>
                    <a:pt x="538" y="31"/>
                    <a:pt x="539" y="32"/>
                    <a:pt x="542" y="31"/>
                  </a:cubicBezTo>
                  <a:cubicBezTo>
                    <a:pt x="544" y="30"/>
                    <a:pt x="545" y="27"/>
                    <a:pt x="547" y="29"/>
                  </a:cubicBezTo>
                  <a:cubicBezTo>
                    <a:pt x="548" y="31"/>
                    <a:pt x="550" y="29"/>
                    <a:pt x="551" y="30"/>
                  </a:cubicBezTo>
                  <a:cubicBezTo>
                    <a:pt x="551" y="30"/>
                    <a:pt x="550" y="33"/>
                    <a:pt x="551" y="33"/>
                  </a:cubicBezTo>
                  <a:cubicBezTo>
                    <a:pt x="550" y="34"/>
                    <a:pt x="546" y="35"/>
                    <a:pt x="545" y="35"/>
                  </a:cubicBezTo>
                  <a:cubicBezTo>
                    <a:pt x="557" y="33"/>
                    <a:pt x="542" y="35"/>
                    <a:pt x="542" y="35"/>
                  </a:cubicBezTo>
                  <a:cubicBezTo>
                    <a:pt x="541" y="37"/>
                    <a:pt x="546" y="39"/>
                    <a:pt x="548" y="40"/>
                  </a:cubicBezTo>
                  <a:cubicBezTo>
                    <a:pt x="551" y="41"/>
                    <a:pt x="550" y="43"/>
                    <a:pt x="554" y="44"/>
                  </a:cubicBezTo>
                  <a:cubicBezTo>
                    <a:pt x="555" y="44"/>
                    <a:pt x="557" y="46"/>
                    <a:pt x="554" y="45"/>
                  </a:cubicBezTo>
                  <a:cubicBezTo>
                    <a:pt x="555" y="45"/>
                    <a:pt x="552" y="44"/>
                    <a:pt x="551" y="45"/>
                  </a:cubicBezTo>
                  <a:cubicBezTo>
                    <a:pt x="551" y="45"/>
                    <a:pt x="550" y="48"/>
                    <a:pt x="550" y="49"/>
                  </a:cubicBezTo>
                  <a:cubicBezTo>
                    <a:pt x="552" y="53"/>
                    <a:pt x="554" y="48"/>
                    <a:pt x="557" y="48"/>
                  </a:cubicBezTo>
                  <a:cubicBezTo>
                    <a:pt x="559" y="48"/>
                    <a:pt x="558" y="50"/>
                    <a:pt x="560" y="51"/>
                  </a:cubicBezTo>
                  <a:cubicBezTo>
                    <a:pt x="561" y="51"/>
                    <a:pt x="565" y="51"/>
                    <a:pt x="564" y="51"/>
                  </a:cubicBezTo>
                  <a:cubicBezTo>
                    <a:pt x="564" y="51"/>
                    <a:pt x="568" y="47"/>
                    <a:pt x="568" y="47"/>
                  </a:cubicBezTo>
                  <a:cubicBezTo>
                    <a:pt x="568" y="45"/>
                    <a:pt x="567" y="48"/>
                    <a:pt x="565" y="47"/>
                  </a:cubicBezTo>
                  <a:cubicBezTo>
                    <a:pt x="565" y="46"/>
                    <a:pt x="565" y="45"/>
                    <a:pt x="564" y="45"/>
                  </a:cubicBezTo>
                  <a:cubicBezTo>
                    <a:pt x="564" y="45"/>
                    <a:pt x="563" y="46"/>
                    <a:pt x="562" y="45"/>
                  </a:cubicBezTo>
                  <a:cubicBezTo>
                    <a:pt x="559" y="42"/>
                    <a:pt x="564" y="41"/>
                    <a:pt x="564" y="39"/>
                  </a:cubicBezTo>
                  <a:cubicBezTo>
                    <a:pt x="563" y="37"/>
                    <a:pt x="561" y="38"/>
                    <a:pt x="561" y="37"/>
                  </a:cubicBezTo>
                  <a:cubicBezTo>
                    <a:pt x="561" y="37"/>
                    <a:pt x="564" y="35"/>
                    <a:pt x="562" y="35"/>
                  </a:cubicBezTo>
                  <a:cubicBezTo>
                    <a:pt x="560" y="35"/>
                    <a:pt x="561" y="37"/>
                    <a:pt x="559" y="38"/>
                  </a:cubicBezTo>
                  <a:cubicBezTo>
                    <a:pt x="557" y="38"/>
                    <a:pt x="556" y="36"/>
                    <a:pt x="555" y="36"/>
                  </a:cubicBezTo>
                  <a:cubicBezTo>
                    <a:pt x="555" y="35"/>
                    <a:pt x="551" y="35"/>
                    <a:pt x="554" y="34"/>
                  </a:cubicBezTo>
                  <a:cubicBezTo>
                    <a:pt x="555" y="33"/>
                    <a:pt x="554" y="35"/>
                    <a:pt x="556" y="35"/>
                  </a:cubicBezTo>
                  <a:cubicBezTo>
                    <a:pt x="557" y="35"/>
                    <a:pt x="556" y="34"/>
                    <a:pt x="557" y="34"/>
                  </a:cubicBezTo>
                  <a:cubicBezTo>
                    <a:pt x="559" y="33"/>
                    <a:pt x="562" y="35"/>
                    <a:pt x="562" y="34"/>
                  </a:cubicBezTo>
                  <a:cubicBezTo>
                    <a:pt x="563" y="31"/>
                    <a:pt x="558" y="29"/>
                    <a:pt x="557" y="29"/>
                  </a:cubicBezTo>
                  <a:cubicBezTo>
                    <a:pt x="557" y="29"/>
                    <a:pt x="555" y="30"/>
                    <a:pt x="555" y="30"/>
                  </a:cubicBezTo>
                  <a:cubicBezTo>
                    <a:pt x="555" y="30"/>
                    <a:pt x="555" y="28"/>
                    <a:pt x="555" y="28"/>
                  </a:cubicBezTo>
                  <a:cubicBezTo>
                    <a:pt x="555" y="28"/>
                    <a:pt x="562" y="26"/>
                    <a:pt x="562" y="26"/>
                  </a:cubicBezTo>
                  <a:cubicBezTo>
                    <a:pt x="563" y="27"/>
                    <a:pt x="562" y="30"/>
                    <a:pt x="563" y="31"/>
                  </a:cubicBezTo>
                  <a:cubicBezTo>
                    <a:pt x="566" y="32"/>
                    <a:pt x="566" y="29"/>
                    <a:pt x="566" y="28"/>
                  </a:cubicBezTo>
                  <a:cubicBezTo>
                    <a:pt x="568" y="26"/>
                    <a:pt x="568" y="27"/>
                    <a:pt x="566" y="24"/>
                  </a:cubicBezTo>
                  <a:cubicBezTo>
                    <a:pt x="565" y="23"/>
                    <a:pt x="563" y="20"/>
                    <a:pt x="561" y="19"/>
                  </a:cubicBezTo>
                  <a:cubicBezTo>
                    <a:pt x="560" y="17"/>
                    <a:pt x="560" y="19"/>
                    <a:pt x="559" y="18"/>
                  </a:cubicBezTo>
                  <a:cubicBezTo>
                    <a:pt x="560" y="19"/>
                    <a:pt x="559" y="12"/>
                    <a:pt x="561" y="13"/>
                  </a:cubicBezTo>
                  <a:cubicBezTo>
                    <a:pt x="562" y="13"/>
                    <a:pt x="560" y="14"/>
                    <a:pt x="560" y="16"/>
                  </a:cubicBezTo>
                  <a:cubicBezTo>
                    <a:pt x="560" y="16"/>
                    <a:pt x="563" y="20"/>
                    <a:pt x="564" y="20"/>
                  </a:cubicBezTo>
                  <a:cubicBezTo>
                    <a:pt x="564" y="20"/>
                    <a:pt x="565" y="20"/>
                    <a:pt x="566" y="20"/>
                  </a:cubicBezTo>
                  <a:cubicBezTo>
                    <a:pt x="567" y="20"/>
                    <a:pt x="573" y="25"/>
                    <a:pt x="571" y="21"/>
                  </a:cubicBezTo>
                  <a:cubicBezTo>
                    <a:pt x="570" y="18"/>
                    <a:pt x="575" y="22"/>
                    <a:pt x="576" y="19"/>
                  </a:cubicBezTo>
                  <a:cubicBezTo>
                    <a:pt x="576" y="19"/>
                    <a:pt x="576" y="15"/>
                    <a:pt x="576" y="15"/>
                  </a:cubicBezTo>
                  <a:cubicBezTo>
                    <a:pt x="576" y="14"/>
                    <a:pt x="575" y="12"/>
                    <a:pt x="575" y="13"/>
                  </a:cubicBezTo>
                  <a:cubicBezTo>
                    <a:pt x="575" y="11"/>
                    <a:pt x="576" y="13"/>
                    <a:pt x="576" y="11"/>
                  </a:cubicBezTo>
                  <a:cubicBezTo>
                    <a:pt x="576" y="11"/>
                    <a:pt x="575" y="5"/>
                    <a:pt x="578" y="8"/>
                  </a:cubicBezTo>
                  <a:cubicBezTo>
                    <a:pt x="578" y="8"/>
                    <a:pt x="578" y="12"/>
                    <a:pt x="578" y="12"/>
                  </a:cubicBezTo>
                  <a:cubicBezTo>
                    <a:pt x="577" y="14"/>
                    <a:pt x="575" y="14"/>
                    <a:pt x="580" y="16"/>
                  </a:cubicBezTo>
                  <a:cubicBezTo>
                    <a:pt x="580" y="16"/>
                    <a:pt x="582" y="17"/>
                    <a:pt x="582" y="17"/>
                  </a:cubicBezTo>
                  <a:cubicBezTo>
                    <a:pt x="583" y="18"/>
                    <a:pt x="580" y="18"/>
                    <a:pt x="580" y="17"/>
                  </a:cubicBezTo>
                  <a:cubicBezTo>
                    <a:pt x="579" y="19"/>
                    <a:pt x="582" y="20"/>
                    <a:pt x="583" y="19"/>
                  </a:cubicBezTo>
                  <a:cubicBezTo>
                    <a:pt x="585" y="19"/>
                    <a:pt x="586" y="15"/>
                    <a:pt x="584" y="14"/>
                  </a:cubicBezTo>
                  <a:cubicBezTo>
                    <a:pt x="584" y="14"/>
                    <a:pt x="582" y="14"/>
                    <a:pt x="582" y="14"/>
                  </a:cubicBezTo>
                  <a:cubicBezTo>
                    <a:pt x="582" y="10"/>
                    <a:pt x="594" y="14"/>
                    <a:pt x="593" y="14"/>
                  </a:cubicBezTo>
                  <a:cubicBezTo>
                    <a:pt x="592" y="14"/>
                    <a:pt x="595" y="13"/>
                    <a:pt x="595" y="14"/>
                  </a:cubicBezTo>
                  <a:cubicBezTo>
                    <a:pt x="595" y="13"/>
                    <a:pt x="595" y="17"/>
                    <a:pt x="594" y="17"/>
                  </a:cubicBezTo>
                  <a:cubicBezTo>
                    <a:pt x="591" y="18"/>
                    <a:pt x="593" y="16"/>
                    <a:pt x="591" y="16"/>
                  </a:cubicBezTo>
                  <a:cubicBezTo>
                    <a:pt x="589" y="15"/>
                    <a:pt x="582" y="18"/>
                    <a:pt x="587" y="20"/>
                  </a:cubicBezTo>
                  <a:cubicBezTo>
                    <a:pt x="590" y="22"/>
                    <a:pt x="580" y="20"/>
                    <a:pt x="579" y="21"/>
                  </a:cubicBezTo>
                  <a:cubicBezTo>
                    <a:pt x="578" y="21"/>
                    <a:pt x="579" y="23"/>
                    <a:pt x="577" y="24"/>
                  </a:cubicBezTo>
                  <a:cubicBezTo>
                    <a:pt x="575" y="25"/>
                    <a:pt x="576" y="27"/>
                    <a:pt x="580" y="27"/>
                  </a:cubicBezTo>
                  <a:cubicBezTo>
                    <a:pt x="582" y="26"/>
                    <a:pt x="585" y="23"/>
                    <a:pt x="586" y="24"/>
                  </a:cubicBezTo>
                  <a:cubicBezTo>
                    <a:pt x="587" y="26"/>
                    <a:pt x="582" y="29"/>
                    <a:pt x="582" y="30"/>
                  </a:cubicBezTo>
                  <a:cubicBezTo>
                    <a:pt x="583" y="31"/>
                    <a:pt x="588" y="31"/>
                    <a:pt x="588" y="30"/>
                  </a:cubicBezTo>
                  <a:cubicBezTo>
                    <a:pt x="590" y="28"/>
                    <a:pt x="587" y="27"/>
                    <a:pt x="588" y="26"/>
                  </a:cubicBezTo>
                  <a:cubicBezTo>
                    <a:pt x="589" y="25"/>
                    <a:pt x="592" y="25"/>
                    <a:pt x="593" y="26"/>
                  </a:cubicBezTo>
                  <a:cubicBezTo>
                    <a:pt x="593" y="27"/>
                    <a:pt x="593" y="30"/>
                    <a:pt x="593" y="30"/>
                  </a:cubicBezTo>
                  <a:cubicBezTo>
                    <a:pt x="593" y="30"/>
                    <a:pt x="599" y="34"/>
                    <a:pt x="600" y="34"/>
                  </a:cubicBezTo>
                  <a:cubicBezTo>
                    <a:pt x="600" y="34"/>
                    <a:pt x="606" y="33"/>
                    <a:pt x="602" y="34"/>
                  </a:cubicBezTo>
                  <a:cubicBezTo>
                    <a:pt x="600" y="35"/>
                    <a:pt x="602" y="39"/>
                    <a:pt x="605" y="40"/>
                  </a:cubicBezTo>
                  <a:cubicBezTo>
                    <a:pt x="608" y="41"/>
                    <a:pt x="605" y="39"/>
                    <a:pt x="606" y="42"/>
                  </a:cubicBezTo>
                  <a:cubicBezTo>
                    <a:pt x="606" y="43"/>
                    <a:pt x="608" y="44"/>
                    <a:pt x="608" y="45"/>
                  </a:cubicBezTo>
                  <a:cubicBezTo>
                    <a:pt x="609" y="48"/>
                    <a:pt x="605" y="50"/>
                    <a:pt x="603" y="47"/>
                  </a:cubicBezTo>
                  <a:cubicBezTo>
                    <a:pt x="602" y="47"/>
                    <a:pt x="607" y="43"/>
                    <a:pt x="603" y="44"/>
                  </a:cubicBezTo>
                  <a:cubicBezTo>
                    <a:pt x="601" y="44"/>
                    <a:pt x="603" y="46"/>
                    <a:pt x="601" y="46"/>
                  </a:cubicBezTo>
                  <a:cubicBezTo>
                    <a:pt x="599" y="47"/>
                    <a:pt x="601" y="46"/>
                    <a:pt x="599" y="46"/>
                  </a:cubicBezTo>
                  <a:cubicBezTo>
                    <a:pt x="598" y="45"/>
                    <a:pt x="594" y="47"/>
                    <a:pt x="594" y="44"/>
                  </a:cubicBezTo>
                  <a:cubicBezTo>
                    <a:pt x="594" y="45"/>
                    <a:pt x="595" y="42"/>
                    <a:pt x="595" y="42"/>
                  </a:cubicBezTo>
                  <a:cubicBezTo>
                    <a:pt x="594" y="41"/>
                    <a:pt x="593" y="43"/>
                    <a:pt x="591" y="41"/>
                  </a:cubicBezTo>
                  <a:cubicBezTo>
                    <a:pt x="589" y="40"/>
                    <a:pt x="592" y="40"/>
                    <a:pt x="592" y="39"/>
                  </a:cubicBezTo>
                  <a:cubicBezTo>
                    <a:pt x="591" y="38"/>
                    <a:pt x="588" y="36"/>
                    <a:pt x="585" y="36"/>
                  </a:cubicBezTo>
                  <a:cubicBezTo>
                    <a:pt x="585" y="36"/>
                    <a:pt x="579" y="35"/>
                    <a:pt x="582" y="37"/>
                  </a:cubicBezTo>
                  <a:cubicBezTo>
                    <a:pt x="582" y="37"/>
                    <a:pt x="584" y="37"/>
                    <a:pt x="584" y="37"/>
                  </a:cubicBezTo>
                  <a:cubicBezTo>
                    <a:pt x="583" y="38"/>
                    <a:pt x="578" y="40"/>
                    <a:pt x="575" y="37"/>
                  </a:cubicBezTo>
                  <a:cubicBezTo>
                    <a:pt x="574" y="36"/>
                    <a:pt x="574" y="34"/>
                    <a:pt x="574" y="34"/>
                  </a:cubicBezTo>
                  <a:cubicBezTo>
                    <a:pt x="573" y="33"/>
                    <a:pt x="570" y="33"/>
                    <a:pt x="571" y="31"/>
                  </a:cubicBezTo>
                  <a:cubicBezTo>
                    <a:pt x="571" y="31"/>
                    <a:pt x="572" y="29"/>
                    <a:pt x="572" y="29"/>
                  </a:cubicBezTo>
                  <a:cubicBezTo>
                    <a:pt x="574" y="28"/>
                    <a:pt x="576" y="34"/>
                    <a:pt x="578" y="34"/>
                  </a:cubicBezTo>
                  <a:cubicBezTo>
                    <a:pt x="580" y="34"/>
                    <a:pt x="580" y="33"/>
                    <a:pt x="581" y="33"/>
                  </a:cubicBezTo>
                  <a:cubicBezTo>
                    <a:pt x="581" y="30"/>
                    <a:pt x="574" y="29"/>
                    <a:pt x="574" y="29"/>
                  </a:cubicBezTo>
                  <a:cubicBezTo>
                    <a:pt x="574" y="29"/>
                    <a:pt x="575" y="27"/>
                    <a:pt x="575" y="27"/>
                  </a:cubicBezTo>
                  <a:cubicBezTo>
                    <a:pt x="574" y="24"/>
                    <a:pt x="568" y="25"/>
                    <a:pt x="568" y="28"/>
                  </a:cubicBezTo>
                  <a:cubicBezTo>
                    <a:pt x="568" y="29"/>
                    <a:pt x="570" y="29"/>
                    <a:pt x="570" y="31"/>
                  </a:cubicBezTo>
                  <a:cubicBezTo>
                    <a:pt x="571" y="31"/>
                    <a:pt x="569" y="33"/>
                    <a:pt x="569" y="34"/>
                  </a:cubicBezTo>
                  <a:cubicBezTo>
                    <a:pt x="570" y="36"/>
                    <a:pt x="572" y="34"/>
                    <a:pt x="573" y="35"/>
                  </a:cubicBezTo>
                  <a:cubicBezTo>
                    <a:pt x="573" y="36"/>
                    <a:pt x="572" y="37"/>
                    <a:pt x="572" y="37"/>
                  </a:cubicBezTo>
                  <a:cubicBezTo>
                    <a:pt x="572" y="37"/>
                    <a:pt x="573" y="38"/>
                    <a:pt x="573" y="38"/>
                  </a:cubicBezTo>
                  <a:cubicBezTo>
                    <a:pt x="573" y="39"/>
                    <a:pt x="572" y="40"/>
                    <a:pt x="572" y="41"/>
                  </a:cubicBezTo>
                  <a:cubicBezTo>
                    <a:pt x="572" y="43"/>
                    <a:pt x="575" y="44"/>
                    <a:pt x="575" y="46"/>
                  </a:cubicBezTo>
                  <a:cubicBezTo>
                    <a:pt x="575" y="46"/>
                    <a:pt x="573" y="46"/>
                    <a:pt x="573" y="46"/>
                  </a:cubicBezTo>
                  <a:cubicBezTo>
                    <a:pt x="573" y="46"/>
                    <a:pt x="575" y="49"/>
                    <a:pt x="575" y="49"/>
                  </a:cubicBezTo>
                  <a:cubicBezTo>
                    <a:pt x="576" y="49"/>
                    <a:pt x="582" y="47"/>
                    <a:pt x="582" y="48"/>
                  </a:cubicBezTo>
                  <a:cubicBezTo>
                    <a:pt x="582" y="51"/>
                    <a:pt x="574" y="48"/>
                    <a:pt x="576" y="53"/>
                  </a:cubicBezTo>
                  <a:cubicBezTo>
                    <a:pt x="576" y="54"/>
                    <a:pt x="576" y="55"/>
                    <a:pt x="577" y="56"/>
                  </a:cubicBezTo>
                  <a:cubicBezTo>
                    <a:pt x="578" y="56"/>
                    <a:pt x="580" y="52"/>
                    <a:pt x="579" y="53"/>
                  </a:cubicBezTo>
                  <a:cubicBezTo>
                    <a:pt x="581" y="51"/>
                    <a:pt x="583" y="55"/>
                    <a:pt x="585" y="53"/>
                  </a:cubicBezTo>
                  <a:cubicBezTo>
                    <a:pt x="585" y="52"/>
                    <a:pt x="583" y="50"/>
                    <a:pt x="583" y="50"/>
                  </a:cubicBezTo>
                  <a:cubicBezTo>
                    <a:pt x="583" y="49"/>
                    <a:pt x="584" y="48"/>
                    <a:pt x="584" y="47"/>
                  </a:cubicBezTo>
                  <a:cubicBezTo>
                    <a:pt x="584" y="44"/>
                    <a:pt x="581" y="45"/>
                    <a:pt x="579" y="44"/>
                  </a:cubicBezTo>
                  <a:cubicBezTo>
                    <a:pt x="579" y="44"/>
                    <a:pt x="579" y="43"/>
                    <a:pt x="577" y="42"/>
                  </a:cubicBezTo>
                  <a:cubicBezTo>
                    <a:pt x="576" y="42"/>
                    <a:pt x="576" y="40"/>
                    <a:pt x="578" y="40"/>
                  </a:cubicBezTo>
                  <a:cubicBezTo>
                    <a:pt x="577" y="40"/>
                    <a:pt x="579" y="43"/>
                    <a:pt x="578" y="42"/>
                  </a:cubicBezTo>
                  <a:cubicBezTo>
                    <a:pt x="580" y="43"/>
                    <a:pt x="584" y="42"/>
                    <a:pt x="585" y="45"/>
                  </a:cubicBezTo>
                  <a:cubicBezTo>
                    <a:pt x="587" y="47"/>
                    <a:pt x="585" y="46"/>
                    <a:pt x="588" y="47"/>
                  </a:cubicBezTo>
                  <a:cubicBezTo>
                    <a:pt x="588" y="47"/>
                    <a:pt x="593" y="49"/>
                    <a:pt x="594" y="49"/>
                  </a:cubicBezTo>
                  <a:cubicBezTo>
                    <a:pt x="597" y="50"/>
                    <a:pt x="595" y="49"/>
                    <a:pt x="596" y="52"/>
                  </a:cubicBezTo>
                  <a:cubicBezTo>
                    <a:pt x="596" y="54"/>
                    <a:pt x="598" y="54"/>
                    <a:pt x="597" y="55"/>
                  </a:cubicBezTo>
                  <a:cubicBezTo>
                    <a:pt x="597" y="54"/>
                    <a:pt x="596" y="56"/>
                    <a:pt x="595" y="55"/>
                  </a:cubicBezTo>
                  <a:cubicBezTo>
                    <a:pt x="595" y="55"/>
                    <a:pt x="594" y="52"/>
                    <a:pt x="594" y="52"/>
                  </a:cubicBezTo>
                  <a:cubicBezTo>
                    <a:pt x="594" y="51"/>
                    <a:pt x="589" y="49"/>
                    <a:pt x="589" y="49"/>
                  </a:cubicBezTo>
                  <a:cubicBezTo>
                    <a:pt x="589" y="49"/>
                    <a:pt x="586" y="48"/>
                    <a:pt x="586" y="50"/>
                  </a:cubicBezTo>
                  <a:cubicBezTo>
                    <a:pt x="586" y="51"/>
                    <a:pt x="587" y="50"/>
                    <a:pt x="589" y="51"/>
                  </a:cubicBezTo>
                  <a:cubicBezTo>
                    <a:pt x="591" y="52"/>
                    <a:pt x="590" y="53"/>
                    <a:pt x="591" y="54"/>
                  </a:cubicBezTo>
                  <a:cubicBezTo>
                    <a:pt x="593" y="56"/>
                    <a:pt x="596" y="57"/>
                    <a:pt x="596" y="60"/>
                  </a:cubicBezTo>
                  <a:close/>
                  <a:moveTo>
                    <a:pt x="606" y="70"/>
                  </a:moveTo>
                  <a:cubicBezTo>
                    <a:pt x="606" y="71"/>
                    <a:pt x="607" y="73"/>
                    <a:pt x="607" y="73"/>
                  </a:cubicBezTo>
                  <a:cubicBezTo>
                    <a:pt x="607" y="73"/>
                    <a:pt x="604" y="77"/>
                    <a:pt x="602" y="77"/>
                  </a:cubicBezTo>
                  <a:cubicBezTo>
                    <a:pt x="601" y="77"/>
                    <a:pt x="600" y="75"/>
                    <a:pt x="599" y="76"/>
                  </a:cubicBezTo>
                  <a:cubicBezTo>
                    <a:pt x="595" y="76"/>
                    <a:pt x="595" y="83"/>
                    <a:pt x="599" y="84"/>
                  </a:cubicBezTo>
                  <a:cubicBezTo>
                    <a:pt x="599" y="83"/>
                    <a:pt x="604" y="83"/>
                    <a:pt x="604" y="83"/>
                  </a:cubicBezTo>
                  <a:cubicBezTo>
                    <a:pt x="605" y="82"/>
                    <a:pt x="602" y="79"/>
                    <a:pt x="602" y="79"/>
                  </a:cubicBezTo>
                  <a:cubicBezTo>
                    <a:pt x="603" y="78"/>
                    <a:pt x="606" y="80"/>
                    <a:pt x="607" y="79"/>
                  </a:cubicBezTo>
                  <a:cubicBezTo>
                    <a:pt x="608" y="79"/>
                    <a:pt x="606" y="77"/>
                    <a:pt x="606" y="76"/>
                  </a:cubicBezTo>
                  <a:cubicBezTo>
                    <a:pt x="606" y="76"/>
                    <a:pt x="609" y="77"/>
                    <a:pt x="609" y="76"/>
                  </a:cubicBezTo>
                  <a:cubicBezTo>
                    <a:pt x="610" y="75"/>
                    <a:pt x="609" y="74"/>
                    <a:pt x="609" y="74"/>
                  </a:cubicBezTo>
                  <a:cubicBezTo>
                    <a:pt x="609" y="74"/>
                    <a:pt x="608" y="70"/>
                    <a:pt x="606" y="70"/>
                  </a:cubicBezTo>
                  <a:close/>
                  <a:moveTo>
                    <a:pt x="600" y="75"/>
                  </a:moveTo>
                  <a:cubicBezTo>
                    <a:pt x="600" y="76"/>
                    <a:pt x="603" y="75"/>
                    <a:pt x="602" y="73"/>
                  </a:cubicBezTo>
                  <a:cubicBezTo>
                    <a:pt x="601" y="72"/>
                    <a:pt x="599" y="73"/>
                    <a:pt x="600" y="75"/>
                  </a:cubicBezTo>
                  <a:close/>
                  <a:moveTo>
                    <a:pt x="596" y="73"/>
                  </a:moveTo>
                  <a:cubicBezTo>
                    <a:pt x="593" y="76"/>
                    <a:pt x="601" y="76"/>
                    <a:pt x="598" y="73"/>
                  </a:cubicBezTo>
                  <a:cubicBezTo>
                    <a:pt x="598" y="73"/>
                    <a:pt x="596" y="72"/>
                    <a:pt x="596" y="73"/>
                  </a:cubicBezTo>
                  <a:close/>
                  <a:moveTo>
                    <a:pt x="591" y="80"/>
                  </a:moveTo>
                  <a:cubicBezTo>
                    <a:pt x="591" y="79"/>
                    <a:pt x="591" y="78"/>
                    <a:pt x="591" y="78"/>
                  </a:cubicBezTo>
                  <a:cubicBezTo>
                    <a:pt x="589" y="77"/>
                    <a:pt x="585" y="79"/>
                    <a:pt x="586" y="81"/>
                  </a:cubicBezTo>
                  <a:cubicBezTo>
                    <a:pt x="586" y="83"/>
                    <a:pt x="592" y="83"/>
                    <a:pt x="592" y="84"/>
                  </a:cubicBezTo>
                  <a:cubicBezTo>
                    <a:pt x="592" y="83"/>
                    <a:pt x="592" y="86"/>
                    <a:pt x="593" y="86"/>
                  </a:cubicBezTo>
                  <a:cubicBezTo>
                    <a:pt x="593" y="86"/>
                    <a:pt x="594" y="85"/>
                    <a:pt x="594" y="85"/>
                  </a:cubicBezTo>
                  <a:cubicBezTo>
                    <a:pt x="596" y="84"/>
                    <a:pt x="597" y="86"/>
                    <a:pt x="596" y="83"/>
                  </a:cubicBezTo>
                  <a:cubicBezTo>
                    <a:pt x="596" y="81"/>
                    <a:pt x="591" y="80"/>
                    <a:pt x="591" y="80"/>
                  </a:cubicBezTo>
                  <a:close/>
                  <a:moveTo>
                    <a:pt x="588" y="69"/>
                  </a:moveTo>
                  <a:cubicBezTo>
                    <a:pt x="588" y="69"/>
                    <a:pt x="589" y="67"/>
                    <a:pt x="588" y="67"/>
                  </a:cubicBezTo>
                  <a:cubicBezTo>
                    <a:pt x="585" y="63"/>
                    <a:pt x="581" y="67"/>
                    <a:pt x="583" y="70"/>
                  </a:cubicBezTo>
                  <a:cubicBezTo>
                    <a:pt x="583" y="71"/>
                    <a:pt x="588" y="73"/>
                    <a:pt x="588" y="73"/>
                  </a:cubicBezTo>
                  <a:cubicBezTo>
                    <a:pt x="591" y="74"/>
                    <a:pt x="591" y="73"/>
                    <a:pt x="591" y="72"/>
                  </a:cubicBezTo>
                  <a:cubicBezTo>
                    <a:pt x="592" y="69"/>
                    <a:pt x="589" y="71"/>
                    <a:pt x="588" y="69"/>
                  </a:cubicBezTo>
                  <a:close/>
                  <a:moveTo>
                    <a:pt x="588" y="93"/>
                  </a:moveTo>
                  <a:cubicBezTo>
                    <a:pt x="590" y="94"/>
                    <a:pt x="590" y="92"/>
                    <a:pt x="590" y="92"/>
                  </a:cubicBezTo>
                  <a:cubicBezTo>
                    <a:pt x="589" y="90"/>
                    <a:pt x="587" y="92"/>
                    <a:pt x="588" y="93"/>
                  </a:cubicBezTo>
                  <a:close/>
                  <a:moveTo>
                    <a:pt x="591" y="31"/>
                  </a:moveTo>
                  <a:cubicBezTo>
                    <a:pt x="590" y="33"/>
                    <a:pt x="594" y="33"/>
                    <a:pt x="593" y="32"/>
                  </a:cubicBezTo>
                  <a:cubicBezTo>
                    <a:pt x="593" y="31"/>
                    <a:pt x="592" y="30"/>
                    <a:pt x="591" y="31"/>
                  </a:cubicBezTo>
                  <a:close/>
                  <a:moveTo>
                    <a:pt x="584" y="78"/>
                  </a:moveTo>
                  <a:cubicBezTo>
                    <a:pt x="586" y="79"/>
                    <a:pt x="588" y="76"/>
                    <a:pt x="588" y="75"/>
                  </a:cubicBezTo>
                  <a:cubicBezTo>
                    <a:pt x="586" y="71"/>
                    <a:pt x="582" y="76"/>
                    <a:pt x="584" y="78"/>
                  </a:cubicBezTo>
                  <a:close/>
                  <a:moveTo>
                    <a:pt x="581" y="71"/>
                  </a:moveTo>
                  <a:cubicBezTo>
                    <a:pt x="579" y="72"/>
                    <a:pt x="584" y="75"/>
                    <a:pt x="584" y="72"/>
                  </a:cubicBezTo>
                  <a:cubicBezTo>
                    <a:pt x="584" y="73"/>
                    <a:pt x="582" y="69"/>
                    <a:pt x="581" y="71"/>
                  </a:cubicBezTo>
                  <a:close/>
                  <a:moveTo>
                    <a:pt x="564" y="66"/>
                  </a:moveTo>
                  <a:cubicBezTo>
                    <a:pt x="563" y="65"/>
                    <a:pt x="563" y="63"/>
                    <a:pt x="561" y="62"/>
                  </a:cubicBezTo>
                  <a:cubicBezTo>
                    <a:pt x="561" y="62"/>
                    <a:pt x="559" y="62"/>
                    <a:pt x="559" y="62"/>
                  </a:cubicBezTo>
                  <a:cubicBezTo>
                    <a:pt x="558" y="61"/>
                    <a:pt x="556" y="59"/>
                    <a:pt x="554" y="60"/>
                  </a:cubicBezTo>
                  <a:cubicBezTo>
                    <a:pt x="554" y="60"/>
                    <a:pt x="553" y="62"/>
                    <a:pt x="553" y="62"/>
                  </a:cubicBezTo>
                  <a:cubicBezTo>
                    <a:pt x="553" y="65"/>
                    <a:pt x="558" y="63"/>
                    <a:pt x="558" y="63"/>
                  </a:cubicBezTo>
                  <a:cubicBezTo>
                    <a:pt x="561" y="64"/>
                    <a:pt x="557" y="65"/>
                    <a:pt x="558" y="67"/>
                  </a:cubicBezTo>
                  <a:cubicBezTo>
                    <a:pt x="559" y="71"/>
                    <a:pt x="562" y="66"/>
                    <a:pt x="561" y="66"/>
                  </a:cubicBezTo>
                  <a:cubicBezTo>
                    <a:pt x="562" y="66"/>
                    <a:pt x="569" y="71"/>
                    <a:pt x="568" y="68"/>
                  </a:cubicBezTo>
                  <a:cubicBezTo>
                    <a:pt x="568" y="66"/>
                    <a:pt x="566" y="67"/>
                    <a:pt x="564" y="66"/>
                  </a:cubicBezTo>
                  <a:close/>
                  <a:moveTo>
                    <a:pt x="557" y="93"/>
                  </a:moveTo>
                  <a:cubicBezTo>
                    <a:pt x="558" y="94"/>
                    <a:pt x="560" y="94"/>
                    <a:pt x="559" y="92"/>
                  </a:cubicBezTo>
                  <a:cubicBezTo>
                    <a:pt x="559" y="92"/>
                    <a:pt x="557" y="92"/>
                    <a:pt x="557" y="93"/>
                  </a:cubicBezTo>
                  <a:close/>
                  <a:moveTo>
                    <a:pt x="558" y="75"/>
                  </a:moveTo>
                  <a:cubicBezTo>
                    <a:pt x="558" y="76"/>
                    <a:pt x="561" y="73"/>
                    <a:pt x="560" y="72"/>
                  </a:cubicBezTo>
                  <a:cubicBezTo>
                    <a:pt x="558" y="70"/>
                    <a:pt x="557" y="74"/>
                    <a:pt x="558" y="75"/>
                  </a:cubicBezTo>
                  <a:close/>
                  <a:moveTo>
                    <a:pt x="550" y="88"/>
                  </a:moveTo>
                  <a:cubicBezTo>
                    <a:pt x="547" y="90"/>
                    <a:pt x="555" y="94"/>
                    <a:pt x="553" y="90"/>
                  </a:cubicBezTo>
                  <a:cubicBezTo>
                    <a:pt x="553" y="90"/>
                    <a:pt x="551" y="87"/>
                    <a:pt x="550" y="88"/>
                  </a:cubicBezTo>
                  <a:close/>
                  <a:moveTo>
                    <a:pt x="550" y="66"/>
                  </a:moveTo>
                  <a:cubicBezTo>
                    <a:pt x="552" y="65"/>
                    <a:pt x="549" y="69"/>
                    <a:pt x="548" y="68"/>
                  </a:cubicBezTo>
                  <a:cubicBezTo>
                    <a:pt x="546" y="67"/>
                    <a:pt x="549" y="64"/>
                    <a:pt x="549" y="66"/>
                  </a:cubicBezTo>
                  <a:cubicBezTo>
                    <a:pt x="549" y="64"/>
                    <a:pt x="545" y="59"/>
                    <a:pt x="543" y="63"/>
                  </a:cubicBezTo>
                  <a:cubicBezTo>
                    <a:pt x="542" y="64"/>
                    <a:pt x="544" y="64"/>
                    <a:pt x="545" y="67"/>
                  </a:cubicBezTo>
                  <a:cubicBezTo>
                    <a:pt x="546" y="69"/>
                    <a:pt x="546" y="71"/>
                    <a:pt x="549" y="71"/>
                  </a:cubicBezTo>
                  <a:cubicBezTo>
                    <a:pt x="547" y="71"/>
                    <a:pt x="552" y="70"/>
                    <a:pt x="552" y="70"/>
                  </a:cubicBezTo>
                  <a:cubicBezTo>
                    <a:pt x="552" y="70"/>
                    <a:pt x="552" y="68"/>
                    <a:pt x="552" y="67"/>
                  </a:cubicBezTo>
                  <a:cubicBezTo>
                    <a:pt x="552" y="65"/>
                    <a:pt x="552" y="66"/>
                    <a:pt x="550" y="66"/>
                  </a:cubicBezTo>
                  <a:close/>
                  <a:moveTo>
                    <a:pt x="548" y="73"/>
                  </a:moveTo>
                  <a:cubicBezTo>
                    <a:pt x="546" y="72"/>
                    <a:pt x="547" y="74"/>
                    <a:pt x="548" y="74"/>
                  </a:cubicBezTo>
                  <a:cubicBezTo>
                    <a:pt x="550" y="76"/>
                    <a:pt x="548" y="79"/>
                    <a:pt x="551" y="79"/>
                  </a:cubicBezTo>
                  <a:cubicBezTo>
                    <a:pt x="552" y="79"/>
                    <a:pt x="552" y="77"/>
                    <a:pt x="552" y="77"/>
                  </a:cubicBezTo>
                  <a:cubicBezTo>
                    <a:pt x="552" y="76"/>
                    <a:pt x="550" y="73"/>
                    <a:pt x="548" y="73"/>
                  </a:cubicBezTo>
                  <a:close/>
                  <a:moveTo>
                    <a:pt x="543" y="43"/>
                  </a:moveTo>
                  <a:cubicBezTo>
                    <a:pt x="541" y="47"/>
                    <a:pt x="552" y="50"/>
                    <a:pt x="549" y="44"/>
                  </a:cubicBezTo>
                  <a:cubicBezTo>
                    <a:pt x="548" y="42"/>
                    <a:pt x="544" y="41"/>
                    <a:pt x="543" y="43"/>
                  </a:cubicBezTo>
                  <a:close/>
                  <a:moveTo>
                    <a:pt x="526" y="77"/>
                  </a:moveTo>
                  <a:cubicBezTo>
                    <a:pt x="525" y="76"/>
                    <a:pt x="522" y="77"/>
                    <a:pt x="524" y="75"/>
                  </a:cubicBezTo>
                  <a:cubicBezTo>
                    <a:pt x="524" y="75"/>
                    <a:pt x="525" y="75"/>
                    <a:pt x="525" y="75"/>
                  </a:cubicBezTo>
                  <a:cubicBezTo>
                    <a:pt x="527" y="76"/>
                    <a:pt x="527" y="75"/>
                    <a:pt x="528" y="75"/>
                  </a:cubicBezTo>
                  <a:cubicBezTo>
                    <a:pt x="529" y="75"/>
                    <a:pt x="531" y="76"/>
                    <a:pt x="533" y="76"/>
                  </a:cubicBezTo>
                  <a:cubicBezTo>
                    <a:pt x="535" y="76"/>
                    <a:pt x="540" y="74"/>
                    <a:pt x="538" y="73"/>
                  </a:cubicBezTo>
                  <a:cubicBezTo>
                    <a:pt x="536" y="72"/>
                    <a:pt x="539" y="72"/>
                    <a:pt x="539" y="70"/>
                  </a:cubicBezTo>
                  <a:cubicBezTo>
                    <a:pt x="539" y="69"/>
                    <a:pt x="536" y="67"/>
                    <a:pt x="536" y="68"/>
                  </a:cubicBezTo>
                  <a:cubicBezTo>
                    <a:pt x="535" y="68"/>
                    <a:pt x="535" y="71"/>
                    <a:pt x="535" y="71"/>
                  </a:cubicBezTo>
                  <a:cubicBezTo>
                    <a:pt x="536" y="70"/>
                    <a:pt x="534" y="72"/>
                    <a:pt x="533" y="72"/>
                  </a:cubicBezTo>
                  <a:cubicBezTo>
                    <a:pt x="533" y="72"/>
                    <a:pt x="533" y="71"/>
                    <a:pt x="533" y="70"/>
                  </a:cubicBezTo>
                  <a:cubicBezTo>
                    <a:pt x="532" y="66"/>
                    <a:pt x="527" y="70"/>
                    <a:pt x="526" y="70"/>
                  </a:cubicBezTo>
                  <a:cubicBezTo>
                    <a:pt x="524" y="70"/>
                    <a:pt x="524" y="68"/>
                    <a:pt x="523" y="68"/>
                  </a:cubicBezTo>
                  <a:cubicBezTo>
                    <a:pt x="521" y="67"/>
                    <a:pt x="522" y="70"/>
                    <a:pt x="520" y="69"/>
                  </a:cubicBezTo>
                  <a:cubicBezTo>
                    <a:pt x="519" y="69"/>
                    <a:pt x="520" y="67"/>
                    <a:pt x="517" y="66"/>
                  </a:cubicBezTo>
                  <a:cubicBezTo>
                    <a:pt x="515" y="65"/>
                    <a:pt x="510" y="67"/>
                    <a:pt x="512" y="70"/>
                  </a:cubicBezTo>
                  <a:cubicBezTo>
                    <a:pt x="514" y="71"/>
                    <a:pt x="516" y="68"/>
                    <a:pt x="515" y="68"/>
                  </a:cubicBezTo>
                  <a:cubicBezTo>
                    <a:pt x="516" y="68"/>
                    <a:pt x="520" y="72"/>
                    <a:pt x="522" y="73"/>
                  </a:cubicBezTo>
                  <a:cubicBezTo>
                    <a:pt x="524" y="73"/>
                    <a:pt x="525" y="71"/>
                    <a:pt x="524" y="73"/>
                  </a:cubicBezTo>
                  <a:cubicBezTo>
                    <a:pt x="523" y="75"/>
                    <a:pt x="522" y="73"/>
                    <a:pt x="521" y="74"/>
                  </a:cubicBezTo>
                  <a:cubicBezTo>
                    <a:pt x="520" y="74"/>
                    <a:pt x="521" y="75"/>
                    <a:pt x="520" y="75"/>
                  </a:cubicBezTo>
                  <a:cubicBezTo>
                    <a:pt x="520" y="75"/>
                    <a:pt x="518" y="71"/>
                    <a:pt x="516" y="73"/>
                  </a:cubicBezTo>
                  <a:cubicBezTo>
                    <a:pt x="515" y="75"/>
                    <a:pt x="519" y="79"/>
                    <a:pt x="521" y="76"/>
                  </a:cubicBezTo>
                  <a:cubicBezTo>
                    <a:pt x="523" y="72"/>
                    <a:pt x="523" y="81"/>
                    <a:pt x="524" y="82"/>
                  </a:cubicBezTo>
                  <a:cubicBezTo>
                    <a:pt x="526" y="85"/>
                    <a:pt x="527" y="80"/>
                    <a:pt x="526" y="77"/>
                  </a:cubicBezTo>
                  <a:close/>
                  <a:moveTo>
                    <a:pt x="519" y="78"/>
                  </a:moveTo>
                  <a:cubicBezTo>
                    <a:pt x="515" y="81"/>
                    <a:pt x="524" y="87"/>
                    <a:pt x="524" y="82"/>
                  </a:cubicBezTo>
                  <a:cubicBezTo>
                    <a:pt x="524" y="81"/>
                    <a:pt x="520" y="78"/>
                    <a:pt x="519" y="78"/>
                  </a:cubicBezTo>
                  <a:close/>
                  <a:moveTo>
                    <a:pt x="537" y="64"/>
                  </a:moveTo>
                  <a:cubicBezTo>
                    <a:pt x="536" y="64"/>
                    <a:pt x="534" y="60"/>
                    <a:pt x="532" y="61"/>
                  </a:cubicBezTo>
                  <a:cubicBezTo>
                    <a:pt x="532" y="61"/>
                    <a:pt x="531" y="64"/>
                    <a:pt x="533" y="65"/>
                  </a:cubicBezTo>
                  <a:cubicBezTo>
                    <a:pt x="534" y="66"/>
                    <a:pt x="535" y="65"/>
                    <a:pt x="536" y="66"/>
                  </a:cubicBezTo>
                  <a:cubicBezTo>
                    <a:pt x="537" y="66"/>
                    <a:pt x="536" y="67"/>
                    <a:pt x="538" y="67"/>
                  </a:cubicBezTo>
                  <a:cubicBezTo>
                    <a:pt x="539" y="67"/>
                    <a:pt x="539" y="66"/>
                    <a:pt x="539" y="65"/>
                  </a:cubicBezTo>
                  <a:cubicBezTo>
                    <a:pt x="538" y="63"/>
                    <a:pt x="537" y="64"/>
                    <a:pt x="537" y="64"/>
                  </a:cubicBezTo>
                  <a:close/>
                  <a:moveTo>
                    <a:pt x="520" y="41"/>
                  </a:moveTo>
                  <a:cubicBezTo>
                    <a:pt x="520" y="40"/>
                    <a:pt x="523" y="47"/>
                    <a:pt x="523" y="47"/>
                  </a:cubicBezTo>
                  <a:cubicBezTo>
                    <a:pt x="525" y="48"/>
                    <a:pt x="526" y="45"/>
                    <a:pt x="525" y="43"/>
                  </a:cubicBezTo>
                  <a:cubicBezTo>
                    <a:pt x="525" y="43"/>
                    <a:pt x="521" y="39"/>
                    <a:pt x="520" y="41"/>
                  </a:cubicBezTo>
                  <a:close/>
                  <a:moveTo>
                    <a:pt x="507" y="76"/>
                  </a:moveTo>
                  <a:cubicBezTo>
                    <a:pt x="507" y="77"/>
                    <a:pt x="511" y="77"/>
                    <a:pt x="510" y="76"/>
                  </a:cubicBezTo>
                  <a:cubicBezTo>
                    <a:pt x="510" y="75"/>
                    <a:pt x="507" y="74"/>
                    <a:pt x="507" y="76"/>
                  </a:cubicBezTo>
                  <a:close/>
                  <a:moveTo>
                    <a:pt x="483" y="59"/>
                  </a:moveTo>
                  <a:cubicBezTo>
                    <a:pt x="484" y="59"/>
                    <a:pt x="484" y="60"/>
                    <a:pt x="484" y="61"/>
                  </a:cubicBezTo>
                  <a:cubicBezTo>
                    <a:pt x="483" y="62"/>
                    <a:pt x="481" y="58"/>
                    <a:pt x="483" y="59"/>
                  </a:cubicBezTo>
                  <a:close/>
                  <a:moveTo>
                    <a:pt x="485" y="37"/>
                  </a:moveTo>
                  <a:cubicBezTo>
                    <a:pt x="486" y="40"/>
                    <a:pt x="482" y="37"/>
                    <a:pt x="483" y="36"/>
                  </a:cubicBezTo>
                  <a:cubicBezTo>
                    <a:pt x="483" y="35"/>
                    <a:pt x="485" y="36"/>
                    <a:pt x="485" y="37"/>
                  </a:cubicBezTo>
                  <a:close/>
                  <a:moveTo>
                    <a:pt x="478" y="156"/>
                  </a:moveTo>
                  <a:cubicBezTo>
                    <a:pt x="479" y="159"/>
                    <a:pt x="475" y="157"/>
                    <a:pt x="476" y="156"/>
                  </a:cubicBezTo>
                  <a:cubicBezTo>
                    <a:pt x="477" y="155"/>
                    <a:pt x="478" y="156"/>
                    <a:pt x="478" y="156"/>
                  </a:cubicBezTo>
                  <a:close/>
                  <a:moveTo>
                    <a:pt x="464" y="400"/>
                  </a:moveTo>
                  <a:cubicBezTo>
                    <a:pt x="466" y="402"/>
                    <a:pt x="462" y="402"/>
                    <a:pt x="461" y="401"/>
                  </a:cubicBezTo>
                  <a:cubicBezTo>
                    <a:pt x="461" y="401"/>
                    <a:pt x="463" y="398"/>
                    <a:pt x="464" y="400"/>
                  </a:cubicBezTo>
                  <a:close/>
                  <a:moveTo>
                    <a:pt x="465" y="394"/>
                  </a:moveTo>
                  <a:cubicBezTo>
                    <a:pt x="466" y="395"/>
                    <a:pt x="463" y="396"/>
                    <a:pt x="462" y="396"/>
                  </a:cubicBezTo>
                  <a:cubicBezTo>
                    <a:pt x="462" y="395"/>
                    <a:pt x="464" y="392"/>
                    <a:pt x="465" y="394"/>
                  </a:cubicBezTo>
                  <a:close/>
                  <a:moveTo>
                    <a:pt x="480" y="164"/>
                  </a:moveTo>
                  <a:cubicBezTo>
                    <a:pt x="481" y="165"/>
                    <a:pt x="479" y="166"/>
                    <a:pt x="478" y="165"/>
                  </a:cubicBezTo>
                  <a:cubicBezTo>
                    <a:pt x="478" y="164"/>
                    <a:pt x="479" y="163"/>
                    <a:pt x="480" y="164"/>
                  </a:cubicBezTo>
                  <a:close/>
                  <a:moveTo>
                    <a:pt x="483" y="119"/>
                  </a:moveTo>
                  <a:cubicBezTo>
                    <a:pt x="483" y="119"/>
                    <a:pt x="481" y="123"/>
                    <a:pt x="479" y="122"/>
                  </a:cubicBezTo>
                  <a:cubicBezTo>
                    <a:pt x="480" y="123"/>
                    <a:pt x="480" y="117"/>
                    <a:pt x="480" y="120"/>
                  </a:cubicBezTo>
                  <a:cubicBezTo>
                    <a:pt x="480" y="119"/>
                    <a:pt x="478" y="117"/>
                    <a:pt x="478" y="117"/>
                  </a:cubicBezTo>
                  <a:cubicBezTo>
                    <a:pt x="479" y="115"/>
                    <a:pt x="483" y="116"/>
                    <a:pt x="483" y="119"/>
                  </a:cubicBezTo>
                  <a:close/>
                  <a:moveTo>
                    <a:pt x="480" y="171"/>
                  </a:moveTo>
                  <a:cubicBezTo>
                    <a:pt x="483" y="175"/>
                    <a:pt x="475" y="171"/>
                    <a:pt x="478" y="170"/>
                  </a:cubicBezTo>
                  <a:cubicBezTo>
                    <a:pt x="479" y="169"/>
                    <a:pt x="480" y="170"/>
                    <a:pt x="480" y="171"/>
                  </a:cubicBezTo>
                  <a:close/>
                  <a:moveTo>
                    <a:pt x="484" y="144"/>
                  </a:moveTo>
                  <a:cubicBezTo>
                    <a:pt x="484" y="149"/>
                    <a:pt x="480" y="142"/>
                    <a:pt x="482" y="141"/>
                  </a:cubicBezTo>
                  <a:cubicBezTo>
                    <a:pt x="482" y="140"/>
                    <a:pt x="484" y="144"/>
                    <a:pt x="484" y="144"/>
                  </a:cubicBezTo>
                  <a:close/>
                  <a:moveTo>
                    <a:pt x="487" y="137"/>
                  </a:moveTo>
                  <a:cubicBezTo>
                    <a:pt x="487" y="137"/>
                    <a:pt x="487" y="140"/>
                    <a:pt x="485" y="139"/>
                  </a:cubicBezTo>
                  <a:cubicBezTo>
                    <a:pt x="486" y="140"/>
                    <a:pt x="482" y="129"/>
                    <a:pt x="480" y="133"/>
                  </a:cubicBezTo>
                  <a:cubicBezTo>
                    <a:pt x="479" y="134"/>
                    <a:pt x="481" y="137"/>
                    <a:pt x="481" y="137"/>
                  </a:cubicBezTo>
                  <a:cubicBezTo>
                    <a:pt x="479" y="139"/>
                    <a:pt x="477" y="130"/>
                    <a:pt x="479" y="128"/>
                  </a:cubicBezTo>
                  <a:cubicBezTo>
                    <a:pt x="479" y="128"/>
                    <a:pt x="483" y="129"/>
                    <a:pt x="483" y="129"/>
                  </a:cubicBezTo>
                  <a:cubicBezTo>
                    <a:pt x="484" y="129"/>
                    <a:pt x="486" y="136"/>
                    <a:pt x="487" y="137"/>
                  </a:cubicBezTo>
                  <a:close/>
                  <a:moveTo>
                    <a:pt x="487" y="168"/>
                  </a:moveTo>
                  <a:cubicBezTo>
                    <a:pt x="487" y="169"/>
                    <a:pt x="488" y="170"/>
                    <a:pt x="486" y="171"/>
                  </a:cubicBezTo>
                  <a:cubicBezTo>
                    <a:pt x="484" y="171"/>
                    <a:pt x="486" y="169"/>
                    <a:pt x="484" y="169"/>
                  </a:cubicBezTo>
                  <a:cubicBezTo>
                    <a:pt x="483" y="168"/>
                    <a:pt x="482" y="169"/>
                    <a:pt x="482" y="169"/>
                  </a:cubicBezTo>
                  <a:cubicBezTo>
                    <a:pt x="481" y="168"/>
                    <a:pt x="481" y="161"/>
                    <a:pt x="481" y="161"/>
                  </a:cubicBezTo>
                  <a:cubicBezTo>
                    <a:pt x="481" y="161"/>
                    <a:pt x="483" y="161"/>
                    <a:pt x="483" y="161"/>
                  </a:cubicBezTo>
                  <a:cubicBezTo>
                    <a:pt x="485" y="161"/>
                    <a:pt x="487" y="160"/>
                    <a:pt x="486" y="163"/>
                  </a:cubicBezTo>
                  <a:cubicBezTo>
                    <a:pt x="486" y="166"/>
                    <a:pt x="483" y="165"/>
                    <a:pt x="484" y="166"/>
                  </a:cubicBezTo>
                  <a:cubicBezTo>
                    <a:pt x="484" y="168"/>
                    <a:pt x="486" y="165"/>
                    <a:pt x="487" y="168"/>
                  </a:cubicBezTo>
                  <a:close/>
                  <a:moveTo>
                    <a:pt x="492" y="98"/>
                  </a:moveTo>
                  <a:cubicBezTo>
                    <a:pt x="492" y="102"/>
                    <a:pt x="490" y="98"/>
                    <a:pt x="490" y="98"/>
                  </a:cubicBezTo>
                  <a:cubicBezTo>
                    <a:pt x="488" y="97"/>
                    <a:pt x="488" y="99"/>
                    <a:pt x="487" y="99"/>
                  </a:cubicBezTo>
                  <a:cubicBezTo>
                    <a:pt x="487" y="99"/>
                    <a:pt x="486" y="96"/>
                    <a:pt x="484" y="96"/>
                  </a:cubicBezTo>
                  <a:cubicBezTo>
                    <a:pt x="484" y="95"/>
                    <a:pt x="481" y="96"/>
                    <a:pt x="482" y="93"/>
                  </a:cubicBezTo>
                  <a:cubicBezTo>
                    <a:pt x="482" y="93"/>
                    <a:pt x="486" y="92"/>
                    <a:pt x="486" y="92"/>
                  </a:cubicBezTo>
                  <a:cubicBezTo>
                    <a:pt x="488" y="92"/>
                    <a:pt x="491" y="95"/>
                    <a:pt x="492" y="98"/>
                  </a:cubicBezTo>
                  <a:close/>
                  <a:moveTo>
                    <a:pt x="491" y="118"/>
                  </a:moveTo>
                  <a:cubicBezTo>
                    <a:pt x="493" y="124"/>
                    <a:pt x="486" y="117"/>
                    <a:pt x="490" y="117"/>
                  </a:cubicBezTo>
                  <a:cubicBezTo>
                    <a:pt x="490" y="117"/>
                    <a:pt x="491" y="117"/>
                    <a:pt x="491" y="118"/>
                  </a:cubicBezTo>
                  <a:close/>
                  <a:moveTo>
                    <a:pt x="490" y="159"/>
                  </a:moveTo>
                  <a:cubicBezTo>
                    <a:pt x="490" y="161"/>
                    <a:pt x="488" y="157"/>
                    <a:pt x="489" y="156"/>
                  </a:cubicBezTo>
                  <a:cubicBezTo>
                    <a:pt x="490" y="156"/>
                    <a:pt x="490" y="158"/>
                    <a:pt x="490" y="159"/>
                  </a:cubicBezTo>
                  <a:close/>
                  <a:moveTo>
                    <a:pt x="492" y="136"/>
                  </a:moveTo>
                  <a:cubicBezTo>
                    <a:pt x="492" y="136"/>
                    <a:pt x="491" y="138"/>
                    <a:pt x="490" y="137"/>
                  </a:cubicBezTo>
                  <a:cubicBezTo>
                    <a:pt x="490" y="137"/>
                    <a:pt x="491" y="134"/>
                    <a:pt x="492" y="136"/>
                  </a:cubicBezTo>
                  <a:close/>
                  <a:moveTo>
                    <a:pt x="477" y="376"/>
                  </a:moveTo>
                  <a:cubicBezTo>
                    <a:pt x="477" y="376"/>
                    <a:pt x="477" y="377"/>
                    <a:pt x="477" y="378"/>
                  </a:cubicBezTo>
                  <a:cubicBezTo>
                    <a:pt x="475" y="381"/>
                    <a:pt x="474" y="371"/>
                    <a:pt x="477" y="376"/>
                  </a:cubicBezTo>
                  <a:close/>
                  <a:moveTo>
                    <a:pt x="488" y="198"/>
                  </a:moveTo>
                  <a:cubicBezTo>
                    <a:pt x="489" y="200"/>
                    <a:pt x="487" y="199"/>
                    <a:pt x="485" y="200"/>
                  </a:cubicBezTo>
                  <a:cubicBezTo>
                    <a:pt x="483" y="201"/>
                    <a:pt x="483" y="205"/>
                    <a:pt x="482" y="203"/>
                  </a:cubicBezTo>
                  <a:cubicBezTo>
                    <a:pt x="482" y="201"/>
                    <a:pt x="481" y="201"/>
                    <a:pt x="481" y="200"/>
                  </a:cubicBezTo>
                  <a:cubicBezTo>
                    <a:pt x="482" y="198"/>
                    <a:pt x="488" y="198"/>
                    <a:pt x="488" y="198"/>
                  </a:cubicBezTo>
                  <a:cubicBezTo>
                    <a:pt x="488" y="198"/>
                    <a:pt x="488" y="198"/>
                    <a:pt x="488" y="198"/>
                  </a:cubicBezTo>
                  <a:close/>
                  <a:moveTo>
                    <a:pt x="478" y="384"/>
                  </a:moveTo>
                  <a:cubicBezTo>
                    <a:pt x="478" y="384"/>
                    <a:pt x="479" y="384"/>
                    <a:pt x="478" y="384"/>
                  </a:cubicBezTo>
                  <a:cubicBezTo>
                    <a:pt x="478" y="384"/>
                    <a:pt x="473" y="385"/>
                    <a:pt x="473" y="385"/>
                  </a:cubicBezTo>
                  <a:cubicBezTo>
                    <a:pt x="472" y="383"/>
                    <a:pt x="475" y="381"/>
                    <a:pt x="476" y="381"/>
                  </a:cubicBezTo>
                  <a:cubicBezTo>
                    <a:pt x="476" y="381"/>
                    <a:pt x="478" y="383"/>
                    <a:pt x="478" y="384"/>
                  </a:cubicBezTo>
                  <a:close/>
                  <a:moveTo>
                    <a:pt x="492" y="166"/>
                  </a:moveTo>
                  <a:cubicBezTo>
                    <a:pt x="493" y="168"/>
                    <a:pt x="489" y="167"/>
                    <a:pt x="491" y="165"/>
                  </a:cubicBezTo>
                  <a:cubicBezTo>
                    <a:pt x="490" y="165"/>
                    <a:pt x="492" y="166"/>
                    <a:pt x="492" y="166"/>
                  </a:cubicBezTo>
                  <a:close/>
                  <a:moveTo>
                    <a:pt x="482" y="322"/>
                  </a:moveTo>
                  <a:cubicBezTo>
                    <a:pt x="482" y="322"/>
                    <a:pt x="483" y="322"/>
                    <a:pt x="483" y="322"/>
                  </a:cubicBezTo>
                  <a:cubicBezTo>
                    <a:pt x="484" y="322"/>
                    <a:pt x="478" y="322"/>
                    <a:pt x="478" y="323"/>
                  </a:cubicBezTo>
                  <a:cubicBezTo>
                    <a:pt x="476" y="321"/>
                    <a:pt x="483" y="318"/>
                    <a:pt x="482" y="322"/>
                  </a:cubicBezTo>
                  <a:close/>
                  <a:moveTo>
                    <a:pt x="478" y="395"/>
                  </a:moveTo>
                  <a:cubicBezTo>
                    <a:pt x="478" y="395"/>
                    <a:pt x="479" y="396"/>
                    <a:pt x="478" y="396"/>
                  </a:cubicBezTo>
                  <a:cubicBezTo>
                    <a:pt x="476" y="399"/>
                    <a:pt x="477" y="391"/>
                    <a:pt x="478" y="395"/>
                  </a:cubicBezTo>
                  <a:close/>
                  <a:moveTo>
                    <a:pt x="497" y="105"/>
                  </a:moveTo>
                  <a:cubicBezTo>
                    <a:pt x="497" y="108"/>
                    <a:pt x="494" y="107"/>
                    <a:pt x="492" y="108"/>
                  </a:cubicBezTo>
                  <a:cubicBezTo>
                    <a:pt x="488" y="110"/>
                    <a:pt x="484" y="115"/>
                    <a:pt x="485" y="108"/>
                  </a:cubicBezTo>
                  <a:cubicBezTo>
                    <a:pt x="486" y="105"/>
                    <a:pt x="484" y="103"/>
                    <a:pt x="483" y="102"/>
                  </a:cubicBezTo>
                  <a:cubicBezTo>
                    <a:pt x="480" y="100"/>
                    <a:pt x="488" y="102"/>
                    <a:pt x="489" y="102"/>
                  </a:cubicBezTo>
                  <a:cubicBezTo>
                    <a:pt x="490" y="102"/>
                    <a:pt x="492" y="100"/>
                    <a:pt x="491" y="100"/>
                  </a:cubicBezTo>
                  <a:cubicBezTo>
                    <a:pt x="492" y="100"/>
                    <a:pt x="491" y="101"/>
                    <a:pt x="493" y="102"/>
                  </a:cubicBezTo>
                  <a:cubicBezTo>
                    <a:pt x="495" y="103"/>
                    <a:pt x="496" y="103"/>
                    <a:pt x="497" y="105"/>
                  </a:cubicBezTo>
                  <a:close/>
                  <a:moveTo>
                    <a:pt x="497" y="112"/>
                  </a:moveTo>
                  <a:cubicBezTo>
                    <a:pt x="498" y="115"/>
                    <a:pt x="494" y="111"/>
                    <a:pt x="495" y="110"/>
                  </a:cubicBezTo>
                  <a:cubicBezTo>
                    <a:pt x="496" y="109"/>
                    <a:pt x="497" y="111"/>
                    <a:pt x="497" y="112"/>
                  </a:cubicBezTo>
                  <a:close/>
                  <a:moveTo>
                    <a:pt x="502" y="31"/>
                  </a:moveTo>
                  <a:cubicBezTo>
                    <a:pt x="503" y="32"/>
                    <a:pt x="500" y="31"/>
                    <a:pt x="500" y="30"/>
                  </a:cubicBezTo>
                  <a:cubicBezTo>
                    <a:pt x="500" y="29"/>
                    <a:pt x="502" y="30"/>
                    <a:pt x="502" y="31"/>
                  </a:cubicBezTo>
                  <a:close/>
                  <a:moveTo>
                    <a:pt x="494" y="191"/>
                  </a:moveTo>
                  <a:cubicBezTo>
                    <a:pt x="493" y="191"/>
                    <a:pt x="494" y="203"/>
                    <a:pt x="492" y="202"/>
                  </a:cubicBezTo>
                  <a:cubicBezTo>
                    <a:pt x="491" y="202"/>
                    <a:pt x="490" y="199"/>
                    <a:pt x="491" y="198"/>
                  </a:cubicBezTo>
                  <a:cubicBezTo>
                    <a:pt x="491" y="198"/>
                    <a:pt x="492" y="198"/>
                    <a:pt x="492" y="198"/>
                  </a:cubicBezTo>
                  <a:cubicBezTo>
                    <a:pt x="493" y="195"/>
                    <a:pt x="491" y="192"/>
                    <a:pt x="494" y="191"/>
                  </a:cubicBezTo>
                  <a:close/>
                  <a:moveTo>
                    <a:pt x="497" y="145"/>
                  </a:moveTo>
                  <a:cubicBezTo>
                    <a:pt x="497" y="145"/>
                    <a:pt x="496" y="148"/>
                    <a:pt x="495" y="149"/>
                  </a:cubicBezTo>
                  <a:cubicBezTo>
                    <a:pt x="495" y="150"/>
                    <a:pt x="494" y="149"/>
                    <a:pt x="494" y="150"/>
                  </a:cubicBezTo>
                  <a:cubicBezTo>
                    <a:pt x="493" y="152"/>
                    <a:pt x="496" y="154"/>
                    <a:pt x="495" y="155"/>
                  </a:cubicBezTo>
                  <a:cubicBezTo>
                    <a:pt x="496" y="155"/>
                    <a:pt x="494" y="155"/>
                    <a:pt x="493" y="154"/>
                  </a:cubicBezTo>
                  <a:cubicBezTo>
                    <a:pt x="492" y="152"/>
                    <a:pt x="491" y="145"/>
                    <a:pt x="493" y="144"/>
                  </a:cubicBezTo>
                  <a:cubicBezTo>
                    <a:pt x="494" y="143"/>
                    <a:pt x="496" y="143"/>
                    <a:pt x="497" y="145"/>
                  </a:cubicBezTo>
                  <a:close/>
                  <a:moveTo>
                    <a:pt x="483" y="382"/>
                  </a:moveTo>
                  <a:cubicBezTo>
                    <a:pt x="484" y="382"/>
                    <a:pt x="481" y="385"/>
                    <a:pt x="481" y="384"/>
                  </a:cubicBezTo>
                  <a:cubicBezTo>
                    <a:pt x="480" y="383"/>
                    <a:pt x="483" y="382"/>
                    <a:pt x="483" y="382"/>
                  </a:cubicBezTo>
                  <a:close/>
                  <a:moveTo>
                    <a:pt x="486" y="336"/>
                  </a:moveTo>
                  <a:cubicBezTo>
                    <a:pt x="486" y="339"/>
                    <a:pt x="478" y="334"/>
                    <a:pt x="480" y="332"/>
                  </a:cubicBezTo>
                  <a:cubicBezTo>
                    <a:pt x="481" y="330"/>
                    <a:pt x="484" y="335"/>
                    <a:pt x="484" y="335"/>
                  </a:cubicBezTo>
                  <a:cubicBezTo>
                    <a:pt x="485" y="335"/>
                    <a:pt x="486" y="335"/>
                    <a:pt x="486" y="336"/>
                  </a:cubicBezTo>
                  <a:close/>
                  <a:moveTo>
                    <a:pt x="498" y="151"/>
                  </a:moveTo>
                  <a:cubicBezTo>
                    <a:pt x="499" y="151"/>
                    <a:pt x="498" y="153"/>
                    <a:pt x="498" y="153"/>
                  </a:cubicBezTo>
                  <a:cubicBezTo>
                    <a:pt x="496" y="153"/>
                    <a:pt x="497" y="150"/>
                    <a:pt x="498" y="151"/>
                  </a:cubicBezTo>
                  <a:close/>
                  <a:moveTo>
                    <a:pt x="497" y="172"/>
                  </a:moveTo>
                  <a:cubicBezTo>
                    <a:pt x="497" y="172"/>
                    <a:pt x="498" y="174"/>
                    <a:pt x="497" y="175"/>
                  </a:cubicBezTo>
                  <a:cubicBezTo>
                    <a:pt x="496" y="176"/>
                    <a:pt x="496" y="172"/>
                    <a:pt x="497" y="172"/>
                  </a:cubicBezTo>
                  <a:close/>
                  <a:moveTo>
                    <a:pt x="485" y="376"/>
                  </a:moveTo>
                  <a:cubicBezTo>
                    <a:pt x="486" y="381"/>
                    <a:pt x="480" y="381"/>
                    <a:pt x="480" y="378"/>
                  </a:cubicBezTo>
                  <a:cubicBezTo>
                    <a:pt x="480" y="375"/>
                    <a:pt x="484" y="374"/>
                    <a:pt x="485" y="376"/>
                  </a:cubicBezTo>
                  <a:close/>
                  <a:moveTo>
                    <a:pt x="487" y="343"/>
                  </a:moveTo>
                  <a:cubicBezTo>
                    <a:pt x="489" y="345"/>
                    <a:pt x="485" y="344"/>
                    <a:pt x="485" y="343"/>
                  </a:cubicBezTo>
                  <a:cubicBezTo>
                    <a:pt x="485" y="342"/>
                    <a:pt x="486" y="342"/>
                    <a:pt x="487" y="343"/>
                  </a:cubicBezTo>
                  <a:close/>
                  <a:moveTo>
                    <a:pt x="496" y="199"/>
                  </a:moveTo>
                  <a:cubicBezTo>
                    <a:pt x="500" y="202"/>
                    <a:pt x="489" y="209"/>
                    <a:pt x="492" y="203"/>
                  </a:cubicBezTo>
                  <a:cubicBezTo>
                    <a:pt x="493" y="202"/>
                    <a:pt x="494" y="203"/>
                    <a:pt x="495" y="202"/>
                  </a:cubicBezTo>
                  <a:cubicBezTo>
                    <a:pt x="495" y="202"/>
                    <a:pt x="498" y="196"/>
                    <a:pt x="496" y="200"/>
                  </a:cubicBezTo>
                  <a:cubicBezTo>
                    <a:pt x="496" y="200"/>
                    <a:pt x="496" y="199"/>
                    <a:pt x="496" y="199"/>
                  </a:cubicBezTo>
                  <a:close/>
                  <a:moveTo>
                    <a:pt x="504" y="86"/>
                  </a:moveTo>
                  <a:cubicBezTo>
                    <a:pt x="504" y="87"/>
                    <a:pt x="499" y="87"/>
                    <a:pt x="500" y="85"/>
                  </a:cubicBezTo>
                  <a:cubicBezTo>
                    <a:pt x="500" y="84"/>
                    <a:pt x="503" y="85"/>
                    <a:pt x="504" y="86"/>
                  </a:cubicBezTo>
                  <a:close/>
                  <a:moveTo>
                    <a:pt x="498" y="188"/>
                  </a:moveTo>
                  <a:cubicBezTo>
                    <a:pt x="499" y="191"/>
                    <a:pt x="498" y="187"/>
                    <a:pt x="496" y="187"/>
                  </a:cubicBezTo>
                  <a:cubicBezTo>
                    <a:pt x="495" y="187"/>
                    <a:pt x="491" y="191"/>
                    <a:pt x="493" y="187"/>
                  </a:cubicBezTo>
                  <a:cubicBezTo>
                    <a:pt x="494" y="185"/>
                    <a:pt x="495" y="179"/>
                    <a:pt x="496" y="183"/>
                  </a:cubicBezTo>
                  <a:cubicBezTo>
                    <a:pt x="496" y="184"/>
                    <a:pt x="496" y="184"/>
                    <a:pt x="497" y="186"/>
                  </a:cubicBezTo>
                  <a:cubicBezTo>
                    <a:pt x="497" y="187"/>
                    <a:pt x="498" y="186"/>
                    <a:pt x="498" y="188"/>
                  </a:cubicBezTo>
                  <a:close/>
                  <a:moveTo>
                    <a:pt x="486" y="391"/>
                  </a:moveTo>
                  <a:cubicBezTo>
                    <a:pt x="488" y="399"/>
                    <a:pt x="475" y="389"/>
                    <a:pt x="477" y="387"/>
                  </a:cubicBezTo>
                  <a:cubicBezTo>
                    <a:pt x="479" y="386"/>
                    <a:pt x="486" y="390"/>
                    <a:pt x="486" y="391"/>
                  </a:cubicBezTo>
                  <a:close/>
                  <a:moveTo>
                    <a:pt x="509" y="35"/>
                  </a:moveTo>
                  <a:cubicBezTo>
                    <a:pt x="509" y="36"/>
                    <a:pt x="502" y="32"/>
                    <a:pt x="505" y="31"/>
                  </a:cubicBezTo>
                  <a:cubicBezTo>
                    <a:pt x="505" y="31"/>
                    <a:pt x="509" y="34"/>
                    <a:pt x="509" y="35"/>
                  </a:cubicBezTo>
                  <a:close/>
                  <a:moveTo>
                    <a:pt x="506" y="103"/>
                  </a:moveTo>
                  <a:cubicBezTo>
                    <a:pt x="506" y="104"/>
                    <a:pt x="506" y="105"/>
                    <a:pt x="506" y="105"/>
                  </a:cubicBezTo>
                  <a:cubicBezTo>
                    <a:pt x="505" y="106"/>
                    <a:pt x="500" y="107"/>
                    <a:pt x="500" y="106"/>
                  </a:cubicBezTo>
                  <a:cubicBezTo>
                    <a:pt x="500" y="106"/>
                    <a:pt x="503" y="104"/>
                    <a:pt x="503" y="103"/>
                  </a:cubicBezTo>
                  <a:cubicBezTo>
                    <a:pt x="503" y="103"/>
                    <a:pt x="501" y="99"/>
                    <a:pt x="500" y="99"/>
                  </a:cubicBezTo>
                  <a:cubicBezTo>
                    <a:pt x="500" y="99"/>
                    <a:pt x="492" y="101"/>
                    <a:pt x="494" y="98"/>
                  </a:cubicBezTo>
                  <a:cubicBezTo>
                    <a:pt x="494" y="97"/>
                    <a:pt x="498" y="97"/>
                    <a:pt x="500" y="97"/>
                  </a:cubicBezTo>
                  <a:cubicBezTo>
                    <a:pt x="501" y="97"/>
                    <a:pt x="506" y="101"/>
                    <a:pt x="506" y="103"/>
                  </a:cubicBezTo>
                  <a:close/>
                  <a:moveTo>
                    <a:pt x="488" y="398"/>
                  </a:moveTo>
                  <a:cubicBezTo>
                    <a:pt x="491" y="402"/>
                    <a:pt x="484" y="397"/>
                    <a:pt x="484" y="397"/>
                  </a:cubicBezTo>
                  <a:cubicBezTo>
                    <a:pt x="485" y="395"/>
                    <a:pt x="488" y="397"/>
                    <a:pt x="488" y="398"/>
                  </a:cubicBezTo>
                  <a:close/>
                  <a:moveTo>
                    <a:pt x="490" y="378"/>
                  </a:moveTo>
                  <a:cubicBezTo>
                    <a:pt x="491" y="379"/>
                    <a:pt x="487" y="380"/>
                    <a:pt x="487" y="379"/>
                  </a:cubicBezTo>
                  <a:cubicBezTo>
                    <a:pt x="486" y="379"/>
                    <a:pt x="489" y="377"/>
                    <a:pt x="490" y="378"/>
                  </a:cubicBezTo>
                  <a:close/>
                  <a:moveTo>
                    <a:pt x="491" y="373"/>
                  </a:moveTo>
                  <a:cubicBezTo>
                    <a:pt x="493" y="378"/>
                    <a:pt x="486" y="373"/>
                    <a:pt x="488" y="371"/>
                  </a:cubicBezTo>
                  <a:cubicBezTo>
                    <a:pt x="489" y="370"/>
                    <a:pt x="491" y="373"/>
                    <a:pt x="491" y="373"/>
                  </a:cubicBezTo>
                  <a:close/>
                  <a:moveTo>
                    <a:pt x="504" y="169"/>
                  </a:moveTo>
                  <a:cubicBezTo>
                    <a:pt x="504" y="170"/>
                    <a:pt x="501" y="166"/>
                    <a:pt x="502" y="165"/>
                  </a:cubicBezTo>
                  <a:cubicBezTo>
                    <a:pt x="502" y="165"/>
                    <a:pt x="504" y="168"/>
                    <a:pt x="504" y="169"/>
                  </a:cubicBezTo>
                  <a:close/>
                  <a:moveTo>
                    <a:pt x="505" y="160"/>
                  </a:moveTo>
                  <a:cubicBezTo>
                    <a:pt x="505" y="165"/>
                    <a:pt x="500" y="162"/>
                    <a:pt x="501" y="160"/>
                  </a:cubicBezTo>
                  <a:cubicBezTo>
                    <a:pt x="501" y="159"/>
                    <a:pt x="505" y="157"/>
                    <a:pt x="505" y="160"/>
                  </a:cubicBezTo>
                  <a:close/>
                  <a:moveTo>
                    <a:pt x="514" y="46"/>
                  </a:moveTo>
                  <a:cubicBezTo>
                    <a:pt x="514" y="47"/>
                    <a:pt x="509" y="48"/>
                    <a:pt x="508" y="46"/>
                  </a:cubicBezTo>
                  <a:cubicBezTo>
                    <a:pt x="508" y="44"/>
                    <a:pt x="513" y="44"/>
                    <a:pt x="514" y="46"/>
                  </a:cubicBezTo>
                  <a:close/>
                  <a:moveTo>
                    <a:pt x="492" y="388"/>
                  </a:moveTo>
                  <a:cubicBezTo>
                    <a:pt x="494" y="394"/>
                    <a:pt x="483" y="387"/>
                    <a:pt x="487" y="385"/>
                  </a:cubicBezTo>
                  <a:cubicBezTo>
                    <a:pt x="488" y="384"/>
                    <a:pt x="492" y="387"/>
                    <a:pt x="492" y="388"/>
                  </a:cubicBezTo>
                  <a:close/>
                  <a:moveTo>
                    <a:pt x="507" y="175"/>
                  </a:moveTo>
                  <a:cubicBezTo>
                    <a:pt x="506" y="177"/>
                    <a:pt x="505" y="175"/>
                    <a:pt x="504" y="176"/>
                  </a:cubicBezTo>
                  <a:cubicBezTo>
                    <a:pt x="503" y="177"/>
                    <a:pt x="505" y="177"/>
                    <a:pt x="505" y="179"/>
                  </a:cubicBezTo>
                  <a:cubicBezTo>
                    <a:pt x="504" y="181"/>
                    <a:pt x="503" y="178"/>
                    <a:pt x="502" y="181"/>
                  </a:cubicBezTo>
                  <a:cubicBezTo>
                    <a:pt x="502" y="182"/>
                    <a:pt x="503" y="181"/>
                    <a:pt x="503" y="183"/>
                  </a:cubicBezTo>
                  <a:cubicBezTo>
                    <a:pt x="503" y="182"/>
                    <a:pt x="503" y="190"/>
                    <a:pt x="503" y="191"/>
                  </a:cubicBezTo>
                  <a:cubicBezTo>
                    <a:pt x="503" y="191"/>
                    <a:pt x="501" y="189"/>
                    <a:pt x="501" y="188"/>
                  </a:cubicBezTo>
                  <a:cubicBezTo>
                    <a:pt x="500" y="186"/>
                    <a:pt x="501" y="182"/>
                    <a:pt x="500" y="179"/>
                  </a:cubicBezTo>
                  <a:cubicBezTo>
                    <a:pt x="499" y="179"/>
                    <a:pt x="497" y="179"/>
                    <a:pt x="498" y="177"/>
                  </a:cubicBezTo>
                  <a:cubicBezTo>
                    <a:pt x="498" y="176"/>
                    <a:pt x="502" y="176"/>
                    <a:pt x="501" y="176"/>
                  </a:cubicBezTo>
                  <a:cubicBezTo>
                    <a:pt x="503" y="176"/>
                    <a:pt x="501" y="174"/>
                    <a:pt x="502" y="173"/>
                  </a:cubicBezTo>
                  <a:cubicBezTo>
                    <a:pt x="500" y="174"/>
                    <a:pt x="509" y="174"/>
                    <a:pt x="506" y="173"/>
                  </a:cubicBezTo>
                  <a:cubicBezTo>
                    <a:pt x="507" y="173"/>
                    <a:pt x="507" y="173"/>
                    <a:pt x="507" y="175"/>
                  </a:cubicBezTo>
                  <a:close/>
                  <a:moveTo>
                    <a:pt x="498" y="326"/>
                  </a:moveTo>
                  <a:cubicBezTo>
                    <a:pt x="498" y="327"/>
                    <a:pt x="496" y="327"/>
                    <a:pt x="496" y="326"/>
                  </a:cubicBezTo>
                  <a:cubicBezTo>
                    <a:pt x="495" y="325"/>
                    <a:pt x="498" y="323"/>
                    <a:pt x="498" y="326"/>
                  </a:cubicBezTo>
                  <a:close/>
                  <a:moveTo>
                    <a:pt x="511" y="120"/>
                  </a:moveTo>
                  <a:cubicBezTo>
                    <a:pt x="511" y="123"/>
                    <a:pt x="509" y="121"/>
                    <a:pt x="505" y="121"/>
                  </a:cubicBezTo>
                  <a:cubicBezTo>
                    <a:pt x="505" y="121"/>
                    <a:pt x="502" y="121"/>
                    <a:pt x="503" y="118"/>
                  </a:cubicBezTo>
                  <a:cubicBezTo>
                    <a:pt x="503" y="118"/>
                    <a:pt x="506" y="119"/>
                    <a:pt x="507" y="118"/>
                  </a:cubicBezTo>
                  <a:cubicBezTo>
                    <a:pt x="507" y="117"/>
                    <a:pt x="505" y="115"/>
                    <a:pt x="506" y="114"/>
                  </a:cubicBezTo>
                  <a:cubicBezTo>
                    <a:pt x="506" y="114"/>
                    <a:pt x="509" y="116"/>
                    <a:pt x="509" y="116"/>
                  </a:cubicBezTo>
                  <a:cubicBezTo>
                    <a:pt x="509" y="117"/>
                    <a:pt x="511" y="120"/>
                    <a:pt x="511" y="120"/>
                  </a:cubicBezTo>
                  <a:close/>
                  <a:moveTo>
                    <a:pt x="516" y="42"/>
                  </a:moveTo>
                  <a:cubicBezTo>
                    <a:pt x="516" y="42"/>
                    <a:pt x="516" y="45"/>
                    <a:pt x="516" y="45"/>
                  </a:cubicBezTo>
                  <a:cubicBezTo>
                    <a:pt x="515" y="45"/>
                    <a:pt x="515" y="42"/>
                    <a:pt x="516" y="42"/>
                  </a:cubicBezTo>
                  <a:close/>
                  <a:moveTo>
                    <a:pt x="507" y="194"/>
                  </a:moveTo>
                  <a:cubicBezTo>
                    <a:pt x="506" y="201"/>
                    <a:pt x="506" y="184"/>
                    <a:pt x="507" y="191"/>
                  </a:cubicBezTo>
                  <a:cubicBezTo>
                    <a:pt x="507" y="191"/>
                    <a:pt x="507" y="193"/>
                    <a:pt x="507" y="194"/>
                  </a:cubicBezTo>
                  <a:close/>
                  <a:moveTo>
                    <a:pt x="494" y="401"/>
                  </a:moveTo>
                  <a:cubicBezTo>
                    <a:pt x="495" y="402"/>
                    <a:pt x="492" y="401"/>
                    <a:pt x="493" y="400"/>
                  </a:cubicBezTo>
                  <a:cubicBezTo>
                    <a:pt x="494" y="399"/>
                    <a:pt x="494" y="400"/>
                    <a:pt x="494" y="401"/>
                  </a:cubicBezTo>
                  <a:close/>
                  <a:moveTo>
                    <a:pt x="512" y="131"/>
                  </a:moveTo>
                  <a:cubicBezTo>
                    <a:pt x="512" y="132"/>
                    <a:pt x="512" y="135"/>
                    <a:pt x="511" y="135"/>
                  </a:cubicBezTo>
                  <a:cubicBezTo>
                    <a:pt x="512" y="135"/>
                    <a:pt x="507" y="133"/>
                    <a:pt x="510" y="134"/>
                  </a:cubicBezTo>
                  <a:cubicBezTo>
                    <a:pt x="508" y="133"/>
                    <a:pt x="504" y="136"/>
                    <a:pt x="504" y="135"/>
                  </a:cubicBezTo>
                  <a:cubicBezTo>
                    <a:pt x="502" y="134"/>
                    <a:pt x="506" y="131"/>
                    <a:pt x="505" y="131"/>
                  </a:cubicBezTo>
                  <a:cubicBezTo>
                    <a:pt x="506" y="131"/>
                    <a:pt x="505" y="128"/>
                    <a:pt x="504" y="127"/>
                  </a:cubicBezTo>
                  <a:cubicBezTo>
                    <a:pt x="503" y="127"/>
                    <a:pt x="499" y="127"/>
                    <a:pt x="500" y="124"/>
                  </a:cubicBezTo>
                  <a:cubicBezTo>
                    <a:pt x="500" y="123"/>
                    <a:pt x="503" y="122"/>
                    <a:pt x="503" y="122"/>
                  </a:cubicBezTo>
                  <a:cubicBezTo>
                    <a:pt x="502" y="122"/>
                    <a:pt x="507" y="126"/>
                    <a:pt x="507" y="126"/>
                  </a:cubicBezTo>
                  <a:cubicBezTo>
                    <a:pt x="508" y="128"/>
                    <a:pt x="505" y="127"/>
                    <a:pt x="507" y="128"/>
                  </a:cubicBezTo>
                  <a:cubicBezTo>
                    <a:pt x="509" y="130"/>
                    <a:pt x="511" y="127"/>
                    <a:pt x="512" y="131"/>
                  </a:cubicBezTo>
                  <a:close/>
                  <a:moveTo>
                    <a:pt x="512" y="140"/>
                  </a:moveTo>
                  <a:cubicBezTo>
                    <a:pt x="511" y="143"/>
                    <a:pt x="506" y="137"/>
                    <a:pt x="507" y="136"/>
                  </a:cubicBezTo>
                  <a:cubicBezTo>
                    <a:pt x="506" y="137"/>
                    <a:pt x="509" y="137"/>
                    <a:pt x="509" y="137"/>
                  </a:cubicBezTo>
                  <a:cubicBezTo>
                    <a:pt x="509" y="137"/>
                    <a:pt x="509" y="139"/>
                    <a:pt x="510" y="140"/>
                  </a:cubicBezTo>
                  <a:cubicBezTo>
                    <a:pt x="500" y="129"/>
                    <a:pt x="512" y="140"/>
                    <a:pt x="512" y="140"/>
                  </a:cubicBezTo>
                  <a:close/>
                  <a:moveTo>
                    <a:pt x="512" y="146"/>
                  </a:moveTo>
                  <a:cubicBezTo>
                    <a:pt x="511" y="145"/>
                    <a:pt x="512" y="149"/>
                    <a:pt x="512" y="149"/>
                  </a:cubicBezTo>
                  <a:cubicBezTo>
                    <a:pt x="511" y="152"/>
                    <a:pt x="510" y="151"/>
                    <a:pt x="510" y="154"/>
                  </a:cubicBezTo>
                  <a:cubicBezTo>
                    <a:pt x="510" y="154"/>
                    <a:pt x="510" y="155"/>
                    <a:pt x="510" y="156"/>
                  </a:cubicBezTo>
                  <a:cubicBezTo>
                    <a:pt x="509" y="157"/>
                    <a:pt x="501" y="151"/>
                    <a:pt x="503" y="148"/>
                  </a:cubicBezTo>
                  <a:cubicBezTo>
                    <a:pt x="504" y="147"/>
                    <a:pt x="504" y="150"/>
                    <a:pt x="506" y="150"/>
                  </a:cubicBezTo>
                  <a:cubicBezTo>
                    <a:pt x="506" y="150"/>
                    <a:pt x="508" y="147"/>
                    <a:pt x="506" y="146"/>
                  </a:cubicBezTo>
                  <a:cubicBezTo>
                    <a:pt x="505" y="145"/>
                    <a:pt x="504" y="149"/>
                    <a:pt x="503" y="146"/>
                  </a:cubicBezTo>
                  <a:cubicBezTo>
                    <a:pt x="503" y="146"/>
                    <a:pt x="505" y="143"/>
                    <a:pt x="506" y="143"/>
                  </a:cubicBezTo>
                  <a:cubicBezTo>
                    <a:pt x="505" y="143"/>
                    <a:pt x="512" y="145"/>
                    <a:pt x="512" y="146"/>
                  </a:cubicBezTo>
                  <a:close/>
                  <a:moveTo>
                    <a:pt x="519" y="23"/>
                  </a:moveTo>
                  <a:cubicBezTo>
                    <a:pt x="520" y="24"/>
                    <a:pt x="518" y="24"/>
                    <a:pt x="518" y="24"/>
                  </a:cubicBezTo>
                  <a:cubicBezTo>
                    <a:pt x="518" y="23"/>
                    <a:pt x="518" y="21"/>
                    <a:pt x="519" y="23"/>
                  </a:cubicBezTo>
                  <a:close/>
                  <a:moveTo>
                    <a:pt x="498" y="395"/>
                  </a:moveTo>
                  <a:cubicBezTo>
                    <a:pt x="498" y="395"/>
                    <a:pt x="497" y="397"/>
                    <a:pt x="497" y="397"/>
                  </a:cubicBezTo>
                  <a:cubicBezTo>
                    <a:pt x="496" y="396"/>
                    <a:pt x="496" y="394"/>
                    <a:pt x="498" y="395"/>
                  </a:cubicBezTo>
                  <a:close/>
                  <a:moveTo>
                    <a:pt x="514" y="175"/>
                  </a:moveTo>
                  <a:cubicBezTo>
                    <a:pt x="514" y="175"/>
                    <a:pt x="512" y="181"/>
                    <a:pt x="510" y="182"/>
                  </a:cubicBezTo>
                  <a:cubicBezTo>
                    <a:pt x="511" y="182"/>
                    <a:pt x="506" y="182"/>
                    <a:pt x="506" y="181"/>
                  </a:cubicBezTo>
                  <a:cubicBezTo>
                    <a:pt x="504" y="179"/>
                    <a:pt x="511" y="176"/>
                    <a:pt x="512" y="176"/>
                  </a:cubicBezTo>
                  <a:cubicBezTo>
                    <a:pt x="512" y="175"/>
                    <a:pt x="513" y="172"/>
                    <a:pt x="513" y="172"/>
                  </a:cubicBezTo>
                  <a:cubicBezTo>
                    <a:pt x="514" y="172"/>
                    <a:pt x="514" y="175"/>
                    <a:pt x="514" y="175"/>
                  </a:cubicBezTo>
                  <a:close/>
                  <a:moveTo>
                    <a:pt x="501" y="388"/>
                  </a:moveTo>
                  <a:cubicBezTo>
                    <a:pt x="502" y="389"/>
                    <a:pt x="497" y="388"/>
                    <a:pt x="498" y="387"/>
                  </a:cubicBezTo>
                  <a:cubicBezTo>
                    <a:pt x="499" y="386"/>
                    <a:pt x="500" y="387"/>
                    <a:pt x="501" y="388"/>
                  </a:cubicBezTo>
                  <a:close/>
                  <a:moveTo>
                    <a:pt x="500" y="406"/>
                  </a:moveTo>
                  <a:cubicBezTo>
                    <a:pt x="500" y="406"/>
                    <a:pt x="500" y="406"/>
                    <a:pt x="500" y="406"/>
                  </a:cubicBezTo>
                  <a:cubicBezTo>
                    <a:pt x="500" y="405"/>
                    <a:pt x="497" y="409"/>
                    <a:pt x="496" y="407"/>
                  </a:cubicBezTo>
                  <a:cubicBezTo>
                    <a:pt x="495" y="406"/>
                    <a:pt x="497" y="403"/>
                    <a:pt x="497" y="403"/>
                  </a:cubicBezTo>
                  <a:cubicBezTo>
                    <a:pt x="497" y="403"/>
                    <a:pt x="500" y="406"/>
                    <a:pt x="499" y="406"/>
                  </a:cubicBezTo>
                  <a:cubicBezTo>
                    <a:pt x="499" y="406"/>
                    <a:pt x="500" y="406"/>
                    <a:pt x="500" y="406"/>
                  </a:cubicBezTo>
                  <a:close/>
                  <a:moveTo>
                    <a:pt x="517" y="140"/>
                  </a:moveTo>
                  <a:cubicBezTo>
                    <a:pt x="517" y="139"/>
                    <a:pt x="517" y="142"/>
                    <a:pt x="517" y="142"/>
                  </a:cubicBezTo>
                  <a:cubicBezTo>
                    <a:pt x="516" y="142"/>
                    <a:pt x="516" y="137"/>
                    <a:pt x="517" y="140"/>
                  </a:cubicBezTo>
                  <a:close/>
                  <a:moveTo>
                    <a:pt x="501" y="395"/>
                  </a:moveTo>
                  <a:cubicBezTo>
                    <a:pt x="502" y="396"/>
                    <a:pt x="501" y="397"/>
                    <a:pt x="501" y="398"/>
                  </a:cubicBezTo>
                  <a:cubicBezTo>
                    <a:pt x="499" y="398"/>
                    <a:pt x="499" y="394"/>
                    <a:pt x="501" y="395"/>
                  </a:cubicBezTo>
                  <a:close/>
                  <a:moveTo>
                    <a:pt x="513" y="207"/>
                  </a:moveTo>
                  <a:cubicBezTo>
                    <a:pt x="513" y="207"/>
                    <a:pt x="514" y="208"/>
                    <a:pt x="514" y="208"/>
                  </a:cubicBezTo>
                  <a:cubicBezTo>
                    <a:pt x="511" y="210"/>
                    <a:pt x="513" y="203"/>
                    <a:pt x="513" y="207"/>
                  </a:cubicBezTo>
                  <a:close/>
                  <a:moveTo>
                    <a:pt x="518" y="153"/>
                  </a:moveTo>
                  <a:cubicBezTo>
                    <a:pt x="518" y="153"/>
                    <a:pt x="516" y="157"/>
                    <a:pt x="516" y="157"/>
                  </a:cubicBezTo>
                  <a:cubicBezTo>
                    <a:pt x="515" y="157"/>
                    <a:pt x="513" y="152"/>
                    <a:pt x="515" y="153"/>
                  </a:cubicBezTo>
                  <a:cubicBezTo>
                    <a:pt x="515" y="153"/>
                    <a:pt x="518" y="154"/>
                    <a:pt x="518" y="153"/>
                  </a:cubicBezTo>
                  <a:close/>
                  <a:moveTo>
                    <a:pt x="522" y="114"/>
                  </a:moveTo>
                  <a:cubicBezTo>
                    <a:pt x="523" y="115"/>
                    <a:pt x="520" y="117"/>
                    <a:pt x="519" y="116"/>
                  </a:cubicBezTo>
                  <a:cubicBezTo>
                    <a:pt x="519" y="115"/>
                    <a:pt x="521" y="114"/>
                    <a:pt x="522" y="114"/>
                  </a:cubicBezTo>
                  <a:close/>
                  <a:moveTo>
                    <a:pt x="520" y="156"/>
                  </a:moveTo>
                  <a:cubicBezTo>
                    <a:pt x="520" y="156"/>
                    <a:pt x="520" y="159"/>
                    <a:pt x="520" y="159"/>
                  </a:cubicBezTo>
                  <a:cubicBezTo>
                    <a:pt x="520" y="159"/>
                    <a:pt x="519" y="159"/>
                    <a:pt x="518" y="159"/>
                  </a:cubicBezTo>
                  <a:cubicBezTo>
                    <a:pt x="518" y="161"/>
                    <a:pt x="519" y="163"/>
                    <a:pt x="517" y="162"/>
                  </a:cubicBezTo>
                  <a:cubicBezTo>
                    <a:pt x="517" y="162"/>
                    <a:pt x="515" y="159"/>
                    <a:pt x="516" y="157"/>
                  </a:cubicBezTo>
                  <a:cubicBezTo>
                    <a:pt x="516" y="157"/>
                    <a:pt x="518" y="158"/>
                    <a:pt x="519" y="158"/>
                  </a:cubicBezTo>
                  <a:cubicBezTo>
                    <a:pt x="519" y="158"/>
                    <a:pt x="519" y="155"/>
                    <a:pt x="520" y="156"/>
                  </a:cubicBezTo>
                  <a:close/>
                  <a:moveTo>
                    <a:pt x="522" y="129"/>
                  </a:moveTo>
                  <a:cubicBezTo>
                    <a:pt x="522" y="129"/>
                    <a:pt x="517" y="134"/>
                    <a:pt x="515" y="131"/>
                  </a:cubicBezTo>
                  <a:cubicBezTo>
                    <a:pt x="515" y="131"/>
                    <a:pt x="516" y="130"/>
                    <a:pt x="516" y="128"/>
                  </a:cubicBezTo>
                  <a:cubicBezTo>
                    <a:pt x="516" y="126"/>
                    <a:pt x="514" y="125"/>
                    <a:pt x="514" y="123"/>
                  </a:cubicBezTo>
                  <a:cubicBezTo>
                    <a:pt x="514" y="123"/>
                    <a:pt x="517" y="120"/>
                    <a:pt x="518" y="120"/>
                  </a:cubicBezTo>
                  <a:cubicBezTo>
                    <a:pt x="521" y="120"/>
                    <a:pt x="522" y="120"/>
                    <a:pt x="520" y="122"/>
                  </a:cubicBezTo>
                  <a:cubicBezTo>
                    <a:pt x="519" y="123"/>
                    <a:pt x="520" y="126"/>
                    <a:pt x="521" y="128"/>
                  </a:cubicBezTo>
                  <a:cubicBezTo>
                    <a:pt x="521" y="128"/>
                    <a:pt x="522" y="129"/>
                    <a:pt x="522" y="129"/>
                  </a:cubicBezTo>
                  <a:close/>
                  <a:moveTo>
                    <a:pt x="521" y="172"/>
                  </a:moveTo>
                  <a:cubicBezTo>
                    <a:pt x="521" y="173"/>
                    <a:pt x="523" y="173"/>
                    <a:pt x="520" y="174"/>
                  </a:cubicBezTo>
                  <a:cubicBezTo>
                    <a:pt x="519" y="174"/>
                    <a:pt x="520" y="167"/>
                    <a:pt x="521" y="172"/>
                  </a:cubicBezTo>
                  <a:close/>
                  <a:moveTo>
                    <a:pt x="521" y="166"/>
                  </a:moveTo>
                  <a:cubicBezTo>
                    <a:pt x="521" y="165"/>
                    <a:pt x="522" y="169"/>
                    <a:pt x="520" y="167"/>
                  </a:cubicBezTo>
                  <a:cubicBezTo>
                    <a:pt x="519" y="166"/>
                    <a:pt x="521" y="161"/>
                    <a:pt x="521" y="166"/>
                  </a:cubicBezTo>
                  <a:close/>
                  <a:moveTo>
                    <a:pt x="511" y="359"/>
                  </a:moveTo>
                  <a:cubicBezTo>
                    <a:pt x="511" y="363"/>
                    <a:pt x="508" y="360"/>
                    <a:pt x="509" y="358"/>
                  </a:cubicBezTo>
                  <a:cubicBezTo>
                    <a:pt x="509" y="357"/>
                    <a:pt x="511" y="357"/>
                    <a:pt x="511" y="359"/>
                  </a:cubicBezTo>
                  <a:close/>
                  <a:moveTo>
                    <a:pt x="532" y="29"/>
                  </a:moveTo>
                  <a:cubicBezTo>
                    <a:pt x="533" y="32"/>
                    <a:pt x="524" y="28"/>
                    <a:pt x="525" y="27"/>
                  </a:cubicBezTo>
                  <a:cubicBezTo>
                    <a:pt x="525" y="27"/>
                    <a:pt x="531" y="28"/>
                    <a:pt x="532" y="29"/>
                  </a:cubicBezTo>
                  <a:close/>
                  <a:moveTo>
                    <a:pt x="525" y="146"/>
                  </a:moveTo>
                  <a:cubicBezTo>
                    <a:pt x="525" y="147"/>
                    <a:pt x="526" y="146"/>
                    <a:pt x="526" y="147"/>
                  </a:cubicBezTo>
                  <a:cubicBezTo>
                    <a:pt x="526" y="146"/>
                    <a:pt x="525" y="151"/>
                    <a:pt x="524" y="151"/>
                  </a:cubicBezTo>
                  <a:cubicBezTo>
                    <a:pt x="522" y="151"/>
                    <a:pt x="523" y="144"/>
                    <a:pt x="525" y="146"/>
                  </a:cubicBezTo>
                  <a:close/>
                  <a:moveTo>
                    <a:pt x="524" y="176"/>
                  </a:moveTo>
                  <a:cubicBezTo>
                    <a:pt x="524" y="180"/>
                    <a:pt x="523" y="172"/>
                    <a:pt x="524" y="172"/>
                  </a:cubicBezTo>
                  <a:cubicBezTo>
                    <a:pt x="525" y="173"/>
                    <a:pt x="524" y="174"/>
                    <a:pt x="524" y="176"/>
                  </a:cubicBezTo>
                  <a:close/>
                  <a:moveTo>
                    <a:pt x="521" y="236"/>
                  </a:moveTo>
                  <a:cubicBezTo>
                    <a:pt x="522" y="237"/>
                    <a:pt x="520" y="238"/>
                    <a:pt x="520" y="238"/>
                  </a:cubicBezTo>
                  <a:cubicBezTo>
                    <a:pt x="519" y="237"/>
                    <a:pt x="520" y="235"/>
                    <a:pt x="521" y="236"/>
                  </a:cubicBezTo>
                  <a:close/>
                  <a:moveTo>
                    <a:pt x="528" y="123"/>
                  </a:moveTo>
                  <a:cubicBezTo>
                    <a:pt x="528" y="123"/>
                    <a:pt x="529" y="123"/>
                    <a:pt x="529" y="124"/>
                  </a:cubicBezTo>
                  <a:cubicBezTo>
                    <a:pt x="527" y="125"/>
                    <a:pt x="527" y="121"/>
                    <a:pt x="528" y="123"/>
                  </a:cubicBezTo>
                  <a:close/>
                  <a:moveTo>
                    <a:pt x="532" y="72"/>
                  </a:moveTo>
                  <a:cubicBezTo>
                    <a:pt x="532" y="74"/>
                    <a:pt x="530" y="74"/>
                    <a:pt x="530" y="73"/>
                  </a:cubicBezTo>
                  <a:cubicBezTo>
                    <a:pt x="530" y="72"/>
                    <a:pt x="531" y="71"/>
                    <a:pt x="532" y="72"/>
                  </a:cubicBezTo>
                  <a:close/>
                  <a:moveTo>
                    <a:pt x="525" y="203"/>
                  </a:moveTo>
                  <a:cubicBezTo>
                    <a:pt x="525" y="202"/>
                    <a:pt x="524" y="206"/>
                    <a:pt x="522" y="205"/>
                  </a:cubicBezTo>
                  <a:cubicBezTo>
                    <a:pt x="522" y="205"/>
                    <a:pt x="522" y="199"/>
                    <a:pt x="522" y="199"/>
                  </a:cubicBezTo>
                  <a:cubicBezTo>
                    <a:pt x="523" y="199"/>
                    <a:pt x="524" y="203"/>
                    <a:pt x="524" y="202"/>
                  </a:cubicBezTo>
                  <a:cubicBezTo>
                    <a:pt x="524" y="203"/>
                    <a:pt x="525" y="202"/>
                    <a:pt x="525" y="203"/>
                  </a:cubicBezTo>
                  <a:close/>
                  <a:moveTo>
                    <a:pt x="526" y="188"/>
                  </a:moveTo>
                  <a:cubicBezTo>
                    <a:pt x="528" y="191"/>
                    <a:pt x="524" y="186"/>
                    <a:pt x="526" y="187"/>
                  </a:cubicBezTo>
                  <a:cubicBezTo>
                    <a:pt x="526" y="187"/>
                    <a:pt x="526" y="188"/>
                    <a:pt x="526" y="188"/>
                  </a:cubicBezTo>
                  <a:close/>
                  <a:moveTo>
                    <a:pt x="531" y="115"/>
                  </a:moveTo>
                  <a:cubicBezTo>
                    <a:pt x="531" y="116"/>
                    <a:pt x="528" y="117"/>
                    <a:pt x="527" y="115"/>
                  </a:cubicBezTo>
                  <a:cubicBezTo>
                    <a:pt x="526" y="113"/>
                    <a:pt x="531" y="111"/>
                    <a:pt x="531" y="115"/>
                  </a:cubicBezTo>
                  <a:close/>
                  <a:moveTo>
                    <a:pt x="528" y="182"/>
                  </a:moveTo>
                  <a:cubicBezTo>
                    <a:pt x="528" y="182"/>
                    <a:pt x="528" y="183"/>
                    <a:pt x="528" y="184"/>
                  </a:cubicBezTo>
                  <a:cubicBezTo>
                    <a:pt x="527" y="184"/>
                    <a:pt x="522" y="173"/>
                    <a:pt x="527" y="182"/>
                  </a:cubicBezTo>
                  <a:cubicBezTo>
                    <a:pt x="527" y="182"/>
                    <a:pt x="526" y="181"/>
                    <a:pt x="526" y="181"/>
                  </a:cubicBezTo>
                  <a:cubicBezTo>
                    <a:pt x="525" y="176"/>
                    <a:pt x="528" y="175"/>
                    <a:pt x="528" y="182"/>
                  </a:cubicBezTo>
                  <a:close/>
                  <a:moveTo>
                    <a:pt x="516" y="364"/>
                  </a:moveTo>
                  <a:cubicBezTo>
                    <a:pt x="516" y="365"/>
                    <a:pt x="513" y="367"/>
                    <a:pt x="512" y="364"/>
                  </a:cubicBezTo>
                  <a:cubicBezTo>
                    <a:pt x="512" y="362"/>
                    <a:pt x="516" y="360"/>
                    <a:pt x="516" y="364"/>
                  </a:cubicBezTo>
                  <a:close/>
                  <a:moveTo>
                    <a:pt x="528" y="194"/>
                  </a:moveTo>
                  <a:cubicBezTo>
                    <a:pt x="528" y="193"/>
                    <a:pt x="523" y="196"/>
                    <a:pt x="522" y="195"/>
                  </a:cubicBezTo>
                  <a:cubicBezTo>
                    <a:pt x="521" y="195"/>
                    <a:pt x="519" y="189"/>
                    <a:pt x="522" y="190"/>
                  </a:cubicBezTo>
                  <a:cubicBezTo>
                    <a:pt x="523" y="191"/>
                    <a:pt x="522" y="192"/>
                    <a:pt x="524" y="191"/>
                  </a:cubicBezTo>
                  <a:cubicBezTo>
                    <a:pt x="525" y="190"/>
                    <a:pt x="524" y="190"/>
                    <a:pt x="525" y="192"/>
                  </a:cubicBezTo>
                  <a:cubicBezTo>
                    <a:pt x="525" y="192"/>
                    <a:pt x="528" y="193"/>
                    <a:pt x="528" y="194"/>
                  </a:cubicBezTo>
                  <a:close/>
                  <a:moveTo>
                    <a:pt x="527" y="224"/>
                  </a:moveTo>
                  <a:cubicBezTo>
                    <a:pt x="527" y="225"/>
                    <a:pt x="527" y="225"/>
                    <a:pt x="527" y="226"/>
                  </a:cubicBezTo>
                  <a:cubicBezTo>
                    <a:pt x="527" y="227"/>
                    <a:pt x="526" y="225"/>
                    <a:pt x="526" y="225"/>
                  </a:cubicBezTo>
                  <a:cubicBezTo>
                    <a:pt x="526" y="225"/>
                    <a:pt x="522" y="227"/>
                    <a:pt x="524" y="224"/>
                  </a:cubicBezTo>
                  <a:cubicBezTo>
                    <a:pt x="524" y="223"/>
                    <a:pt x="525" y="222"/>
                    <a:pt x="527" y="224"/>
                  </a:cubicBezTo>
                  <a:close/>
                  <a:moveTo>
                    <a:pt x="532" y="142"/>
                  </a:moveTo>
                  <a:cubicBezTo>
                    <a:pt x="531" y="146"/>
                    <a:pt x="530" y="138"/>
                    <a:pt x="529" y="138"/>
                  </a:cubicBezTo>
                  <a:cubicBezTo>
                    <a:pt x="527" y="137"/>
                    <a:pt x="525" y="140"/>
                    <a:pt x="524" y="138"/>
                  </a:cubicBezTo>
                  <a:cubicBezTo>
                    <a:pt x="523" y="136"/>
                    <a:pt x="526" y="135"/>
                    <a:pt x="527" y="134"/>
                  </a:cubicBezTo>
                  <a:cubicBezTo>
                    <a:pt x="527" y="134"/>
                    <a:pt x="527" y="132"/>
                    <a:pt x="527" y="132"/>
                  </a:cubicBezTo>
                  <a:cubicBezTo>
                    <a:pt x="528" y="132"/>
                    <a:pt x="528" y="136"/>
                    <a:pt x="528" y="136"/>
                  </a:cubicBezTo>
                  <a:cubicBezTo>
                    <a:pt x="528" y="137"/>
                    <a:pt x="530" y="136"/>
                    <a:pt x="531" y="140"/>
                  </a:cubicBezTo>
                  <a:cubicBezTo>
                    <a:pt x="531" y="141"/>
                    <a:pt x="532" y="141"/>
                    <a:pt x="532" y="142"/>
                  </a:cubicBezTo>
                  <a:close/>
                  <a:moveTo>
                    <a:pt x="530" y="188"/>
                  </a:moveTo>
                  <a:cubicBezTo>
                    <a:pt x="532" y="188"/>
                    <a:pt x="529" y="190"/>
                    <a:pt x="529" y="189"/>
                  </a:cubicBezTo>
                  <a:cubicBezTo>
                    <a:pt x="528" y="188"/>
                    <a:pt x="529" y="188"/>
                    <a:pt x="530" y="188"/>
                  </a:cubicBezTo>
                  <a:close/>
                  <a:moveTo>
                    <a:pt x="531" y="174"/>
                  </a:moveTo>
                  <a:cubicBezTo>
                    <a:pt x="531" y="176"/>
                    <a:pt x="529" y="170"/>
                    <a:pt x="530" y="169"/>
                  </a:cubicBezTo>
                  <a:cubicBezTo>
                    <a:pt x="530" y="169"/>
                    <a:pt x="531" y="173"/>
                    <a:pt x="531" y="174"/>
                  </a:cubicBezTo>
                  <a:close/>
                  <a:moveTo>
                    <a:pt x="530" y="205"/>
                  </a:moveTo>
                  <a:cubicBezTo>
                    <a:pt x="530" y="205"/>
                    <a:pt x="531" y="206"/>
                    <a:pt x="531" y="207"/>
                  </a:cubicBezTo>
                  <a:cubicBezTo>
                    <a:pt x="530" y="207"/>
                    <a:pt x="527" y="207"/>
                    <a:pt x="526" y="207"/>
                  </a:cubicBezTo>
                  <a:cubicBezTo>
                    <a:pt x="526" y="207"/>
                    <a:pt x="526" y="200"/>
                    <a:pt x="526" y="199"/>
                  </a:cubicBezTo>
                  <a:cubicBezTo>
                    <a:pt x="525" y="202"/>
                    <a:pt x="527" y="198"/>
                    <a:pt x="528" y="198"/>
                  </a:cubicBezTo>
                  <a:cubicBezTo>
                    <a:pt x="529" y="198"/>
                    <a:pt x="527" y="199"/>
                    <a:pt x="528" y="201"/>
                  </a:cubicBezTo>
                  <a:cubicBezTo>
                    <a:pt x="529" y="203"/>
                    <a:pt x="531" y="201"/>
                    <a:pt x="530" y="205"/>
                  </a:cubicBezTo>
                  <a:close/>
                  <a:moveTo>
                    <a:pt x="530" y="218"/>
                  </a:moveTo>
                  <a:cubicBezTo>
                    <a:pt x="529" y="220"/>
                    <a:pt x="528" y="217"/>
                    <a:pt x="525" y="217"/>
                  </a:cubicBezTo>
                  <a:cubicBezTo>
                    <a:pt x="523" y="218"/>
                    <a:pt x="524" y="222"/>
                    <a:pt x="522" y="220"/>
                  </a:cubicBezTo>
                  <a:cubicBezTo>
                    <a:pt x="521" y="219"/>
                    <a:pt x="524" y="217"/>
                    <a:pt x="524" y="217"/>
                  </a:cubicBezTo>
                  <a:cubicBezTo>
                    <a:pt x="523" y="215"/>
                    <a:pt x="521" y="216"/>
                    <a:pt x="521" y="215"/>
                  </a:cubicBezTo>
                  <a:cubicBezTo>
                    <a:pt x="521" y="215"/>
                    <a:pt x="521" y="214"/>
                    <a:pt x="521" y="213"/>
                  </a:cubicBezTo>
                  <a:cubicBezTo>
                    <a:pt x="521" y="212"/>
                    <a:pt x="519" y="211"/>
                    <a:pt x="519" y="211"/>
                  </a:cubicBezTo>
                  <a:cubicBezTo>
                    <a:pt x="518" y="209"/>
                    <a:pt x="520" y="206"/>
                    <a:pt x="518" y="205"/>
                  </a:cubicBezTo>
                  <a:cubicBezTo>
                    <a:pt x="517" y="205"/>
                    <a:pt x="516" y="205"/>
                    <a:pt x="516" y="205"/>
                  </a:cubicBezTo>
                  <a:cubicBezTo>
                    <a:pt x="515" y="203"/>
                    <a:pt x="517" y="202"/>
                    <a:pt x="518" y="202"/>
                  </a:cubicBezTo>
                  <a:cubicBezTo>
                    <a:pt x="518" y="202"/>
                    <a:pt x="518" y="205"/>
                    <a:pt x="519" y="206"/>
                  </a:cubicBezTo>
                  <a:cubicBezTo>
                    <a:pt x="520" y="206"/>
                    <a:pt x="521" y="206"/>
                    <a:pt x="522" y="206"/>
                  </a:cubicBezTo>
                  <a:cubicBezTo>
                    <a:pt x="523" y="207"/>
                    <a:pt x="522" y="210"/>
                    <a:pt x="524" y="212"/>
                  </a:cubicBezTo>
                  <a:cubicBezTo>
                    <a:pt x="525" y="213"/>
                    <a:pt x="526" y="212"/>
                    <a:pt x="528" y="214"/>
                  </a:cubicBezTo>
                  <a:cubicBezTo>
                    <a:pt x="529" y="215"/>
                    <a:pt x="528" y="215"/>
                    <a:pt x="529" y="217"/>
                  </a:cubicBezTo>
                  <a:cubicBezTo>
                    <a:pt x="529" y="217"/>
                    <a:pt x="530" y="218"/>
                    <a:pt x="530" y="218"/>
                  </a:cubicBezTo>
                  <a:close/>
                  <a:moveTo>
                    <a:pt x="538" y="108"/>
                  </a:moveTo>
                  <a:cubicBezTo>
                    <a:pt x="538" y="108"/>
                    <a:pt x="539" y="109"/>
                    <a:pt x="538" y="110"/>
                  </a:cubicBezTo>
                  <a:cubicBezTo>
                    <a:pt x="537" y="111"/>
                    <a:pt x="536" y="107"/>
                    <a:pt x="538" y="108"/>
                  </a:cubicBezTo>
                  <a:close/>
                  <a:moveTo>
                    <a:pt x="524" y="357"/>
                  </a:moveTo>
                  <a:cubicBezTo>
                    <a:pt x="525" y="359"/>
                    <a:pt x="519" y="355"/>
                    <a:pt x="522" y="356"/>
                  </a:cubicBezTo>
                  <a:cubicBezTo>
                    <a:pt x="522" y="356"/>
                    <a:pt x="524" y="357"/>
                    <a:pt x="524" y="357"/>
                  </a:cubicBezTo>
                  <a:close/>
                  <a:moveTo>
                    <a:pt x="539" y="125"/>
                  </a:moveTo>
                  <a:cubicBezTo>
                    <a:pt x="539" y="125"/>
                    <a:pt x="540" y="127"/>
                    <a:pt x="539" y="128"/>
                  </a:cubicBezTo>
                  <a:cubicBezTo>
                    <a:pt x="537" y="128"/>
                    <a:pt x="537" y="126"/>
                    <a:pt x="535" y="126"/>
                  </a:cubicBezTo>
                  <a:cubicBezTo>
                    <a:pt x="534" y="126"/>
                    <a:pt x="531" y="131"/>
                    <a:pt x="531" y="132"/>
                  </a:cubicBezTo>
                  <a:cubicBezTo>
                    <a:pt x="530" y="133"/>
                    <a:pt x="530" y="134"/>
                    <a:pt x="530" y="132"/>
                  </a:cubicBezTo>
                  <a:cubicBezTo>
                    <a:pt x="530" y="132"/>
                    <a:pt x="528" y="127"/>
                    <a:pt x="529" y="127"/>
                  </a:cubicBezTo>
                  <a:cubicBezTo>
                    <a:pt x="529" y="124"/>
                    <a:pt x="536" y="122"/>
                    <a:pt x="537" y="122"/>
                  </a:cubicBezTo>
                  <a:cubicBezTo>
                    <a:pt x="538" y="122"/>
                    <a:pt x="539" y="124"/>
                    <a:pt x="539" y="125"/>
                  </a:cubicBezTo>
                  <a:close/>
                  <a:moveTo>
                    <a:pt x="548" y="19"/>
                  </a:moveTo>
                  <a:cubicBezTo>
                    <a:pt x="547" y="20"/>
                    <a:pt x="547" y="19"/>
                    <a:pt x="546" y="19"/>
                  </a:cubicBezTo>
                  <a:cubicBezTo>
                    <a:pt x="544" y="19"/>
                    <a:pt x="542" y="22"/>
                    <a:pt x="541" y="22"/>
                  </a:cubicBezTo>
                  <a:cubicBezTo>
                    <a:pt x="538" y="22"/>
                    <a:pt x="535" y="20"/>
                    <a:pt x="537" y="19"/>
                  </a:cubicBezTo>
                  <a:cubicBezTo>
                    <a:pt x="537" y="19"/>
                    <a:pt x="539" y="17"/>
                    <a:pt x="539" y="17"/>
                  </a:cubicBezTo>
                  <a:cubicBezTo>
                    <a:pt x="539" y="16"/>
                    <a:pt x="534" y="15"/>
                    <a:pt x="534" y="14"/>
                  </a:cubicBezTo>
                  <a:cubicBezTo>
                    <a:pt x="534" y="13"/>
                    <a:pt x="537" y="15"/>
                    <a:pt x="538" y="15"/>
                  </a:cubicBezTo>
                  <a:cubicBezTo>
                    <a:pt x="539" y="14"/>
                    <a:pt x="540" y="10"/>
                    <a:pt x="542" y="10"/>
                  </a:cubicBezTo>
                  <a:cubicBezTo>
                    <a:pt x="543" y="10"/>
                    <a:pt x="543" y="12"/>
                    <a:pt x="544" y="12"/>
                  </a:cubicBezTo>
                  <a:cubicBezTo>
                    <a:pt x="546" y="15"/>
                    <a:pt x="548" y="14"/>
                    <a:pt x="548" y="15"/>
                  </a:cubicBezTo>
                  <a:cubicBezTo>
                    <a:pt x="548" y="16"/>
                    <a:pt x="548" y="18"/>
                    <a:pt x="548" y="19"/>
                  </a:cubicBezTo>
                  <a:close/>
                  <a:moveTo>
                    <a:pt x="540" y="151"/>
                  </a:moveTo>
                  <a:cubicBezTo>
                    <a:pt x="541" y="154"/>
                    <a:pt x="535" y="148"/>
                    <a:pt x="537" y="146"/>
                  </a:cubicBezTo>
                  <a:cubicBezTo>
                    <a:pt x="538" y="146"/>
                    <a:pt x="540" y="151"/>
                    <a:pt x="540" y="151"/>
                  </a:cubicBezTo>
                  <a:close/>
                  <a:moveTo>
                    <a:pt x="543" y="131"/>
                  </a:moveTo>
                  <a:cubicBezTo>
                    <a:pt x="542" y="131"/>
                    <a:pt x="544" y="132"/>
                    <a:pt x="543" y="134"/>
                  </a:cubicBezTo>
                  <a:cubicBezTo>
                    <a:pt x="543" y="133"/>
                    <a:pt x="542" y="131"/>
                    <a:pt x="539" y="132"/>
                  </a:cubicBezTo>
                  <a:cubicBezTo>
                    <a:pt x="537" y="132"/>
                    <a:pt x="538" y="132"/>
                    <a:pt x="537" y="133"/>
                  </a:cubicBezTo>
                  <a:cubicBezTo>
                    <a:pt x="539" y="131"/>
                    <a:pt x="535" y="135"/>
                    <a:pt x="534" y="135"/>
                  </a:cubicBezTo>
                  <a:cubicBezTo>
                    <a:pt x="533" y="133"/>
                    <a:pt x="537" y="130"/>
                    <a:pt x="539" y="130"/>
                  </a:cubicBezTo>
                  <a:cubicBezTo>
                    <a:pt x="540" y="129"/>
                    <a:pt x="542" y="131"/>
                    <a:pt x="543" y="131"/>
                  </a:cubicBezTo>
                  <a:close/>
                  <a:moveTo>
                    <a:pt x="528" y="388"/>
                  </a:moveTo>
                  <a:cubicBezTo>
                    <a:pt x="528" y="388"/>
                    <a:pt x="529" y="389"/>
                    <a:pt x="529" y="389"/>
                  </a:cubicBezTo>
                  <a:cubicBezTo>
                    <a:pt x="528" y="390"/>
                    <a:pt x="527" y="385"/>
                    <a:pt x="528" y="388"/>
                  </a:cubicBezTo>
                  <a:close/>
                  <a:moveTo>
                    <a:pt x="530" y="392"/>
                  </a:moveTo>
                  <a:cubicBezTo>
                    <a:pt x="531" y="393"/>
                    <a:pt x="528" y="394"/>
                    <a:pt x="527" y="394"/>
                  </a:cubicBezTo>
                  <a:cubicBezTo>
                    <a:pt x="527" y="393"/>
                    <a:pt x="529" y="391"/>
                    <a:pt x="530" y="392"/>
                  </a:cubicBezTo>
                  <a:close/>
                  <a:moveTo>
                    <a:pt x="554" y="15"/>
                  </a:moveTo>
                  <a:cubicBezTo>
                    <a:pt x="556" y="18"/>
                    <a:pt x="547" y="14"/>
                    <a:pt x="548" y="12"/>
                  </a:cubicBezTo>
                  <a:cubicBezTo>
                    <a:pt x="549" y="12"/>
                    <a:pt x="554" y="15"/>
                    <a:pt x="553" y="15"/>
                  </a:cubicBezTo>
                  <a:cubicBezTo>
                    <a:pt x="553" y="15"/>
                    <a:pt x="554" y="15"/>
                    <a:pt x="554" y="15"/>
                  </a:cubicBezTo>
                  <a:close/>
                  <a:moveTo>
                    <a:pt x="533" y="348"/>
                  </a:moveTo>
                  <a:cubicBezTo>
                    <a:pt x="534" y="349"/>
                    <a:pt x="534" y="351"/>
                    <a:pt x="533" y="352"/>
                  </a:cubicBezTo>
                  <a:cubicBezTo>
                    <a:pt x="529" y="354"/>
                    <a:pt x="531" y="343"/>
                    <a:pt x="533" y="348"/>
                  </a:cubicBezTo>
                  <a:close/>
                  <a:moveTo>
                    <a:pt x="549" y="97"/>
                  </a:moveTo>
                  <a:cubicBezTo>
                    <a:pt x="550" y="103"/>
                    <a:pt x="545" y="95"/>
                    <a:pt x="547" y="93"/>
                  </a:cubicBezTo>
                  <a:cubicBezTo>
                    <a:pt x="548" y="93"/>
                    <a:pt x="549" y="96"/>
                    <a:pt x="549" y="97"/>
                  </a:cubicBezTo>
                  <a:close/>
                  <a:moveTo>
                    <a:pt x="547" y="143"/>
                  </a:moveTo>
                  <a:cubicBezTo>
                    <a:pt x="547" y="143"/>
                    <a:pt x="548" y="144"/>
                    <a:pt x="547" y="144"/>
                  </a:cubicBezTo>
                  <a:cubicBezTo>
                    <a:pt x="544" y="147"/>
                    <a:pt x="547" y="143"/>
                    <a:pt x="544" y="143"/>
                  </a:cubicBezTo>
                  <a:cubicBezTo>
                    <a:pt x="542" y="143"/>
                    <a:pt x="540" y="145"/>
                    <a:pt x="539" y="145"/>
                  </a:cubicBezTo>
                  <a:cubicBezTo>
                    <a:pt x="538" y="145"/>
                    <a:pt x="535" y="142"/>
                    <a:pt x="536" y="143"/>
                  </a:cubicBezTo>
                  <a:cubicBezTo>
                    <a:pt x="535" y="142"/>
                    <a:pt x="535" y="137"/>
                    <a:pt x="536" y="136"/>
                  </a:cubicBezTo>
                  <a:cubicBezTo>
                    <a:pt x="535" y="138"/>
                    <a:pt x="541" y="136"/>
                    <a:pt x="540" y="135"/>
                  </a:cubicBezTo>
                  <a:cubicBezTo>
                    <a:pt x="541" y="136"/>
                    <a:pt x="542" y="138"/>
                    <a:pt x="542" y="139"/>
                  </a:cubicBezTo>
                  <a:cubicBezTo>
                    <a:pt x="542" y="139"/>
                    <a:pt x="540" y="141"/>
                    <a:pt x="540" y="141"/>
                  </a:cubicBezTo>
                  <a:cubicBezTo>
                    <a:pt x="541" y="144"/>
                    <a:pt x="546" y="142"/>
                    <a:pt x="547" y="143"/>
                  </a:cubicBezTo>
                  <a:close/>
                  <a:moveTo>
                    <a:pt x="547" y="139"/>
                  </a:moveTo>
                  <a:cubicBezTo>
                    <a:pt x="548" y="140"/>
                    <a:pt x="548" y="141"/>
                    <a:pt x="547" y="141"/>
                  </a:cubicBezTo>
                  <a:cubicBezTo>
                    <a:pt x="545" y="142"/>
                    <a:pt x="545" y="137"/>
                    <a:pt x="547" y="139"/>
                  </a:cubicBezTo>
                  <a:close/>
                  <a:moveTo>
                    <a:pt x="554" y="39"/>
                  </a:moveTo>
                  <a:cubicBezTo>
                    <a:pt x="554" y="38"/>
                    <a:pt x="553" y="41"/>
                    <a:pt x="552" y="41"/>
                  </a:cubicBezTo>
                  <a:cubicBezTo>
                    <a:pt x="552" y="41"/>
                    <a:pt x="550" y="37"/>
                    <a:pt x="549" y="38"/>
                  </a:cubicBezTo>
                  <a:cubicBezTo>
                    <a:pt x="550" y="36"/>
                    <a:pt x="554" y="38"/>
                    <a:pt x="554" y="39"/>
                  </a:cubicBezTo>
                  <a:close/>
                  <a:moveTo>
                    <a:pt x="531" y="404"/>
                  </a:moveTo>
                  <a:cubicBezTo>
                    <a:pt x="532" y="404"/>
                    <a:pt x="532" y="405"/>
                    <a:pt x="531" y="406"/>
                  </a:cubicBezTo>
                  <a:cubicBezTo>
                    <a:pt x="530" y="406"/>
                    <a:pt x="530" y="403"/>
                    <a:pt x="531" y="404"/>
                  </a:cubicBezTo>
                  <a:close/>
                  <a:moveTo>
                    <a:pt x="536" y="370"/>
                  </a:moveTo>
                  <a:cubicBezTo>
                    <a:pt x="537" y="371"/>
                    <a:pt x="535" y="373"/>
                    <a:pt x="534" y="372"/>
                  </a:cubicBezTo>
                  <a:cubicBezTo>
                    <a:pt x="533" y="372"/>
                    <a:pt x="534" y="369"/>
                    <a:pt x="536" y="370"/>
                  </a:cubicBezTo>
                  <a:close/>
                  <a:moveTo>
                    <a:pt x="535" y="391"/>
                  </a:moveTo>
                  <a:cubicBezTo>
                    <a:pt x="536" y="391"/>
                    <a:pt x="535" y="393"/>
                    <a:pt x="534" y="393"/>
                  </a:cubicBezTo>
                  <a:cubicBezTo>
                    <a:pt x="533" y="393"/>
                    <a:pt x="534" y="390"/>
                    <a:pt x="535" y="391"/>
                  </a:cubicBezTo>
                  <a:close/>
                  <a:moveTo>
                    <a:pt x="548" y="204"/>
                  </a:moveTo>
                  <a:cubicBezTo>
                    <a:pt x="548" y="206"/>
                    <a:pt x="549" y="206"/>
                    <a:pt x="547" y="206"/>
                  </a:cubicBezTo>
                  <a:cubicBezTo>
                    <a:pt x="547" y="206"/>
                    <a:pt x="546" y="206"/>
                    <a:pt x="545" y="206"/>
                  </a:cubicBezTo>
                  <a:cubicBezTo>
                    <a:pt x="544" y="204"/>
                    <a:pt x="548" y="196"/>
                    <a:pt x="548" y="202"/>
                  </a:cubicBezTo>
                  <a:cubicBezTo>
                    <a:pt x="548" y="203"/>
                    <a:pt x="549" y="204"/>
                    <a:pt x="548" y="204"/>
                  </a:cubicBezTo>
                  <a:close/>
                  <a:moveTo>
                    <a:pt x="552" y="162"/>
                  </a:moveTo>
                  <a:cubicBezTo>
                    <a:pt x="552" y="164"/>
                    <a:pt x="550" y="163"/>
                    <a:pt x="549" y="162"/>
                  </a:cubicBezTo>
                  <a:cubicBezTo>
                    <a:pt x="549" y="161"/>
                    <a:pt x="551" y="160"/>
                    <a:pt x="552" y="162"/>
                  </a:cubicBezTo>
                  <a:close/>
                  <a:moveTo>
                    <a:pt x="552" y="169"/>
                  </a:moveTo>
                  <a:cubicBezTo>
                    <a:pt x="555" y="172"/>
                    <a:pt x="548" y="175"/>
                    <a:pt x="546" y="173"/>
                  </a:cubicBezTo>
                  <a:cubicBezTo>
                    <a:pt x="547" y="174"/>
                    <a:pt x="546" y="171"/>
                    <a:pt x="546" y="171"/>
                  </a:cubicBezTo>
                  <a:cubicBezTo>
                    <a:pt x="539" y="169"/>
                    <a:pt x="543" y="178"/>
                    <a:pt x="540" y="179"/>
                  </a:cubicBezTo>
                  <a:cubicBezTo>
                    <a:pt x="539" y="180"/>
                    <a:pt x="540" y="178"/>
                    <a:pt x="538" y="177"/>
                  </a:cubicBezTo>
                  <a:cubicBezTo>
                    <a:pt x="537" y="177"/>
                    <a:pt x="536" y="177"/>
                    <a:pt x="535" y="177"/>
                  </a:cubicBezTo>
                  <a:cubicBezTo>
                    <a:pt x="535" y="176"/>
                    <a:pt x="534" y="173"/>
                    <a:pt x="534" y="172"/>
                  </a:cubicBezTo>
                  <a:cubicBezTo>
                    <a:pt x="534" y="170"/>
                    <a:pt x="536" y="170"/>
                    <a:pt x="536" y="169"/>
                  </a:cubicBezTo>
                  <a:cubicBezTo>
                    <a:pt x="534" y="165"/>
                    <a:pt x="532" y="170"/>
                    <a:pt x="533" y="166"/>
                  </a:cubicBezTo>
                  <a:cubicBezTo>
                    <a:pt x="533" y="165"/>
                    <a:pt x="532" y="164"/>
                    <a:pt x="533" y="164"/>
                  </a:cubicBezTo>
                  <a:cubicBezTo>
                    <a:pt x="533" y="163"/>
                    <a:pt x="539" y="167"/>
                    <a:pt x="540" y="164"/>
                  </a:cubicBezTo>
                  <a:cubicBezTo>
                    <a:pt x="541" y="161"/>
                    <a:pt x="532" y="163"/>
                    <a:pt x="534" y="159"/>
                  </a:cubicBezTo>
                  <a:cubicBezTo>
                    <a:pt x="534" y="158"/>
                    <a:pt x="536" y="160"/>
                    <a:pt x="535" y="160"/>
                  </a:cubicBezTo>
                  <a:cubicBezTo>
                    <a:pt x="537" y="160"/>
                    <a:pt x="537" y="158"/>
                    <a:pt x="537" y="158"/>
                  </a:cubicBezTo>
                  <a:cubicBezTo>
                    <a:pt x="539" y="158"/>
                    <a:pt x="539" y="163"/>
                    <a:pt x="542" y="164"/>
                  </a:cubicBezTo>
                  <a:cubicBezTo>
                    <a:pt x="544" y="164"/>
                    <a:pt x="550" y="162"/>
                    <a:pt x="549" y="168"/>
                  </a:cubicBezTo>
                  <a:cubicBezTo>
                    <a:pt x="549" y="169"/>
                    <a:pt x="548" y="172"/>
                    <a:pt x="551" y="170"/>
                  </a:cubicBezTo>
                  <a:cubicBezTo>
                    <a:pt x="551" y="170"/>
                    <a:pt x="552" y="169"/>
                    <a:pt x="552" y="169"/>
                  </a:cubicBezTo>
                  <a:close/>
                  <a:moveTo>
                    <a:pt x="557" y="110"/>
                  </a:moveTo>
                  <a:cubicBezTo>
                    <a:pt x="560" y="115"/>
                    <a:pt x="550" y="113"/>
                    <a:pt x="551" y="117"/>
                  </a:cubicBezTo>
                  <a:cubicBezTo>
                    <a:pt x="551" y="117"/>
                    <a:pt x="555" y="120"/>
                    <a:pt x="554" y="120"/>
                  </a:cubicBezTo>
                  <a:cubicBezTo>
                    <a:pt x="555" y="120"/>
                    <a:pt x="556" y="118"/>
                    <a:pt x="556" y="119"/>
                  </a:cubicBezTo>
                  <a:cubicBezTo>
                    <a:pt x="557" y="120"/>
                    <a:pt x="556" y="123"/>
                    <a:pt x="556" y="123"/>
                  </a:cubicBezTo>
                  <a:cubicBezTo>
                    <a:pt x="557" y="122"/>
                    <a:pt x="551" y="124"/>
                    <a:pt x="553" y="124"/>
                  </a:cubicBezTo>
                  <a:cubicBezTo>
                    <a:pt x="552" y="124"/>
                    <a:pt x="552" y="123"/>
                    <a:pt x="550" y="123"/>
                  </a:cubicBezTo>
                  <a:cubicBezTo>
                    <a:pt x="548" y="122"/>
                    <a:pt x="546" y="124"/>
                    <a:pt x="546" y="121"/>
                  </a:cubicBezTo>
                  <a:cubicBezTo>
                    <a:pt x="546" y="121"/>
                    <a:pt x="549" y="120"/>
                    <a:pt x="549" y="120"/>
                  </a:cubicBezTo>
                  <a:cubicBezTo>
                    <a:pt x="549" y="120"/>
                    <a:pt x="549" y="114"/>
                    <a:pt x="549" y="115"/>
                  </a:cubicBezTo>
                  <a:cubicBezTo>
                    <a:pt x="549" y="110"/>
                    <a:pt x="548" y="111"/>
                    <a:pt x="552" y="109"/>
                  </a:cubicBezTo>
                  <a:cubicBezTo>
                    <a:pt x="555" y="108"/>
                    <a:pt x="552" y="109"/>
                    <a:pt x="554" y="110"/>
                  </a:cubicBezTo>
                  <a:cubicBezTo>
                    <a:pt x="555" y="111"/>
                    <a:pt x="557" y="110"/>
                    <a:pt x="557" y="110"/>
                  </a:cubicBezTo>
                  <a:close/>
                  <a:moveTo>
                    <a:pt x="558" y="102"/>
                  </a:moveTo>
                  <a:cubicBezTo>
                    <a:pt x="560" y="104"/>
                    <a:pt x="556" y="108"/>
                    <a:pt x="555" y="105"/>
                  </a:cubicBezTo>
                  <a:cubicBezTo>
                    <a:pt x="554" y="103"/>
                    <a:pt x="557" y="101"/>
                    <a:pt x="558" y="102"/>
                  </a:cubicBezTo>
                  <a:close/>
                  <a:moveTo>
                    <a:pt x="555" y="176"/>
                  </a:moveTo>
                  <a:cubicBezTo>
                    <a:pt x="555" y="177"/>
                    <a:pt x="553" y="177"/>
                    <a:pt x="553" y="176"/>
                  </a:cubicBezTo>
                  <a:cubicBezTo>
                    <a:pt x="553" y="176"/>
                    <a:pt x="553" y="174"/>
                    <a:pt x="555" y="176"/>
                  </a:cubicBezTo>
                  <a:close/>
                  <a:moveTo>
                    <a:pt x="559" y="108"/>
                  </a:moveTo>
                  <a:cubicBezTo>
                    <a:pt x="561" y="110"/>
                    <a:pt x="555" y="108"/>
                    <a:pt x="556" y="107"/>
                  </a:cubicBezTo>
                  <a:cubicBezTo>
                    <a:pt x="556" y="107"/>
                    <a:pt x="559" y="108"/>
                    <a:pt x="559" y="108"/>
                  </a:cubicBezTo>
                  <a:close/>
                  <a:moveTo>
                    <a:pt x="541" y="404"/>
                  </a:moveTo>
                  <a:cubicBezTo>
                    <a:pt x="541" y="404"/>
                    <a:pt x="536" y="404"/>
                    <a:pt x="536" y="402"/>
                  </a:cubicBezTo>
                  <a:cubicBezTo>
                    <a:pt x="537" y="398"/>
                    <a:pt x="541" y="404"/>
                    <a:pt x="541" y="404"/>
                  </a:cubicBezTo>
                  <a:cubicBezTo>
                    <a:pt x="541" y="404"/>
                    <a:pt x="541" y="404"/>
                    <a:pt x="541" y="404"/>
                  </a:cubicBezTo>
                  <a:close/>
                  <a:moveTo>
                    <a:pt x="557" y="168"/>
                  </a:moveTo>
                  <a:cubicBezTo>
                    <a:pt x="558" y="171"/>
                    <a:pt x="555" y="167"/>
                    <a:pt x="556" y="166"/>
                  </a:cubicBezTo>
                  <a:cubicBezTo>
                    <a:pt x="556" y="166"/>
                    <a:pt x="557" y="168"/>
                    <a:pt x="557" y="168"/>
                  </a:cubicBezTo>
                  <a:close/>
                  <a:moveTo>
                    <a:pt x="558" y="155"/>
                  </a:moveTo>
                  <a:cubicBezTo>
                    <a:pt x="559" y="156"/>
                    <a:pt x="559" y="159"/>
                    <a:pt x="557" y="159"/>
                  </a:cubicBezTo>
                  <a:cubicBezTo>
                    <a:pt x="555" y="160"/>
                    <a:pt x="556" y="152"/>
                    <a:pt x="558" y="155"/>
                  </a:cubicBezTo>
                  <a:close/>
                  <a:moveTo>
                    <a:pt x="560" y="127"/>
                  </a:moveTo>
                  <a:cubicBezTo>
                    <a:pt x="560" y="128"/>
                    <a:pt x="557" y="126"/>
                    <a:pt x="556" y="127"/>
                  </a:cubicBezTo>
                  <a:cubicBezTo>
                    <a:pt x="553" y="128"/>
                    <a:pt x="557" y="130"/>
                    <a:pt x="555" y="131"/>
                  </a:cubicBezTo>
                  <a:cubicBezTo>
                    <a:pt x="555" y="132"/>
                    <a:pt x="554" y="130"/>
                    <a:pt x="553" y="130"/>
                  </a:cubicBezTo>
                  <a:cubicBezTo>
                    <a:pt x="550" y="130"/>
                    <a:pt x="554" y="132"/>
                    <a:pt x="554" y="134"/>
                  </a:cubicBezTo>
                  <a:cubicBezTo>
                    <a:pt x="554" y="136"/>
                    <a:pt x="551" y="140"/>
                    <a:pt x="552" y="137"/>
                  </a:cubicBezTo>
                  <a:cubicBezTo>
                    <a:pt x="553" y="131"/>
                    <a:pt x="545" y="133"/>
                    <a:pt x="548" y="130"/>
                  </a:cubicBezTo>
                  <a:cubicBezTo>
                    <a:pt x="548" y="130"/>
                    <a:pt x="552" y="130"/>
                    <a:pt x="553" y="129"/>
                  </a:cubicBezTo>
                  <a:cubicBezTo>
                    <a:pt x="553" y="128"/>
                    <a:pt x="551" y="128"/>
                    <a:pt x="553" y="127"/>
                  </a:cubicBezTo>
                  <a:cubicBezTo>
                    <a:pt x="555" y="127"/>
                    <a:pt x="555" y="124"/>
                    <a:pt x="556" y="124"/>
                  </a:cubicBezTo>
                  <a:cubicBezTo>
                    <a:pt x="557" y="124"/>
                    <a:pt x="560" y="127"/>
                    <a:pt x="559" y="126"/>
                  </a:cubicBezTo>
                  <a:cubicBezTo>
                    <a:pt x="559" y="126"/>
                    <a:pt x="560" y="126"/>
                    <a:pt x="560" y="127"/>
                  </a:cubicBezTo>
                  <a:close/>
                  <a:moveTo>
                    <a:pt x="560" y="142"/>
                  </a:moveTo>
                  <a:cubicBezTo>
                    <a:pt x="561" y="147"/>
                    <a:pt x="558" y="142"/>
                    <a:pt x="559" y="141"/>
                  </a:cubicBezTo>
                  <a:cubicBezTo>
                    <a:pt x="560" y="141"/>
                    <a:pt x="560" y="142"/>
                    <a:pt x="560" y="142"/>
                  </a:cubicBezTo>
                  <a:close/>
                  <a:moveTo>
                    <a:pt x="561" y="131"/>
                  </a:moveTo>
                  <a:cubicBezTo>
                    <a:pt x="562" y="132"/>
                    <a:pt x="557" y="132"/>
                    <a:pt x="557" y="131"/>
                  </a:cubicBezTo>
                  <a:cubicBezTo>
                    <a:pt x="558" y="129"/>
                    <a:pt x="561" y="130"/>
                    <a:pt x="561" y="131"/>
                  </a:cubicBezTo>
                  <a:close/>
                  <a:moveTo>
                    <a:pt x="561" y="149"/>
                  </a:moveTo>
                  <a:cubicBezTo>
                    <a:pt x="561" y="151"/>
                    <a:pt x="562" y="155"/>
                    <a:pt x="559" y="154"/>
                  </a:cubicBezTo>
                  <a:cubicBezTo>
                    <a:pt x="558" y="153"/>
                    <a:pt x="559" y="153"/>
                    <a:pt x="559" y="151"/>
                  </a:cubicBezTo>
                  <a:cubicBezTo>
                    <a:pt x="558" y="150"/>
                    <a:pt x="555" y="147"/>
                    <a:pt x="558" y="146"/>
                  </a:cubicBezTo>
                  <a:cubicBezTo>
                    <a:pt x="560" y="145"/>
                    <a:pt x="560" y="148"/>
                    <a:pt x="561" y="149"/>
                  </a:cubicBezTo>
                  <a:close/>
                  <a:moveTo>
                    <a:pt x="548" y="400"/>
                  </a:moveTo>
                  <a:cubicBezTo>
                    <a:pt x="551" y="404"/>
                    <a:pt x="542" y="401"/>
                    <a:pt x="545" y="399"/>
                  </a:cubicBezTo>
                  <a:cubicBezTo>
                    <a:pt x="546" y="399"/>
                    <a:pt x="547" y="399"/>
                    <a:pt x="548" y="400"/>
                  </a:cubicBezTo>
                  <a:close/>
                  <a:moveTo>
                    <a:pt x="563" y="186"/>
                  </a:moveTo>
                  <a:cubicBezTo>
                    <a:pt x="564" y="187"/>
                    <a:pt x="564" y="189"/>
                    <a:pt x="563" y="189"/>
                  </a:cubicBezTo>
                  <a:cubicBezTo>
                    <a:pt x="562" y="189"/>
                    <a:pt x="562" y="185"/>
                    <a:pt x="563" y="186"/>
                  </a:cubicBezTo>
                  <a:close/>
                  <a:moveTo>
                    <a:pt x="570" y="102"/>
                  </a:moveTo>
                  <a:cubicBezTo>
                    <a:pt x="570" y="105"/>
                    <a:pt x="565" y="103"/>
                    <a:pt x="566" y="100"/>
                  </a:cubicBezTo>
                  <a:cubicBezTo>
                    <a:pt x="566" y="101"/>
                    <a:pt x="570" y="101"/>
                    <a:pt x="569" y="100"/>
                  </a:cubicBezTo>
                  <a:cubicBezTo>
                    <a:pt x="570" y="101"/>
                    <a:pt x="570" y="101"/>
                    <a:pt x="570" y="102"/>
                  </a:cubicBezTo>
                  <a:close/>
                  <a:moveTo>
                    <a:pt x="570" y="108"/>
                  </a:moveTo>
                  <a:cubicBezTo>
                    <a:pt x="572" y="109"/>
                    <a:pt x="569" y="110"/>
                    <a:pt x="568" y="109"/>
                  </a:cubicBezTo>
                  <a:cubicBezTo>
                    <a:pt x="568" y="108"/>
                    <a:pt x="571" y="108"/>
                    <a:pt x="570" y="108"/>
                  </a:cubicBezTo>
                  <a:close/>
                  <a:moveTo>
                    <a:pt x="570" y="142"/>
                  </a:moveTo>
                  <a:cubicBezTo>
                    <a:pt x="570" y="143"/>
                    <a:pt x="568" y="150"/>
                    <a:pt x="565" y="148"/>
                  </a:cubicBezTo>
                  <a:cubicBezTo>
                    <a:pt x="564" y="147"/>
                    <a:pt x="565" y="144"/>
                    <a:pt x="565" y="142"/>
                  </a:cubicBezTo>
                  <a:cubicBezTo>
                    <a:pt x="565" y="141"/>
                    <a:pt x="562" y="139"/>
                    <a:pt x="563" y="136"/>
                  </a:cubicBezTo>
                  <a:cubicBezTo>
                    <a:pt x="563" y="136"/>
                    <a:pt x="561" y="135"/>
                    <a:pt x="562" y="134"/>
                  </a:cubicBezTo>
                  <a:cubicBezTo>
                    <a:pt x="563" y="133"/>
                    <a:pt x="565" y="136"/>
                    <a:pt x="567" y="134"/>
                  </a:cubicBezTo>
                  <a:cubicBezTo>
                    <a:pt x="567" y="134"/>
                    <a:pt x="569" y="133"/>
                    <a:pt x="568" y="133"/>
                  </a:cubicBezTo>
                  <a:cubicBezTo>
                    <a:pt x="570" y="134"/>
                    <a:pt x="570" y="138"/>
                    <a:pt x="570" y="138"/>
                  </a:cubicBezTo>
                  <a:cubicBezTo>
                    <a:pt x="570" y="138"/>
                    <a:pt x="567" y="138"/>
                    <a:pt x="567" y="139"/>
                  </a:cubicBezTo>
                  <a:cubicBezTo>
                    <a:pt x="566" y="141"/>
                    <a:pt x="567" y="139"/>
                    <a:pt x="568" y="139"/>
                  </a:cubicBezTo>
                  <a:cubicBezTo>
                    <a:pt x="568" y="140"/>
                    <a:pt x="568" y="141"/>
                    <a:pt x="568" y="141"/>
                  </a:cubicBezTo>
                  <a:cubicBezTo>
                    <a:pt x="570" y="142"/>
                    <a:pt x="569" y="139"/>
                    <a:pt x="570" y="142"/>
                  </a:cubicBezTo>
                  <a:close/>
                  <a:moveTo>
                    <a:pt x="569" y="174"/>
                  </a:moveTo>
                  <a:cubicBezTo>
                    <a:pt x="569" y="176"/>
                    <a:pt x="568" y="177"/>
                    <a:pt x="567" y="177"/>
                  </a:cubicBezTo>
                  <a:cubicBezTo>
                    <a:pt x="565" y="177"/>
                    <a:pt x="566" y="173"/>
                    <a:pt x="566" y="173"/>
                  </a:cubicBezTo>
                  <a:cubicBezTo>
                    <a:pt x="566" y="173"/>
                    <a:pt x="568" y="174"/>
                    <a:pt x="569" y="174"/>
                  </a:cubicBezTo>
                  <a:close/>
                  <a:moveTo>
                    <a:pt x="559" y="336"/>
                  </a:moveTo>
                  <a:cubicBezTo>
                    <a:pt x="561" y="336"/>
                    <a:pt x="556" y="341"/>
                    <a:pt x="555" y="338"/>
                  </a:cubicBezTo>
                  <a:cubicBezTo>
                    <a:pt x="555" y="338"/>
                    <a:pt x="559" y="335"/>
                    <a:pt x="559" y="336"/>
                  </a:cubicBezTo>
                  <a:close/>
                  <a:moveTo>
                    <a:pt x="556" y="411"/>
                  </a:moveTo>
                  <a:cubicBezTo>
                    <a:pt x="558" y="415"/>
                    <a:pt x="549" y="412"/>
                    <a:pt x="552" y="409"/>
                  </a:cubicBezTo>
                  <a:cubicBezTo>
                    <a:pt x="553" y="407"/>
                    <a:pt x="554" y="410"/>
                    <a:pt x="554" y="411"/>
                  </a:cubicBezTo>
                  <a:cubicBezTo>
                    <a:pt x="554" y="410"/>
                    <a:pt x="557" y="411"/>
                    <a:pt x="556" y="411"/>
                  </a:cubicBezTo>
                  <a:close/>
                  <a:moveTo>
                    <a:pt x="576" y="112"/>
                  </a:moveTo>
                  <a:cubicBezTo>
                    <a:pt x="576" y="113"/>
                    <a:pt x="574" y="111"/>
                    <a:pt x="574" y="110"/>
                  </a:cubicBezTo>
                  <a:cubicBezTo>
                    <a:pt x="574" y="110"/>
                    <a:pt x="577" y="110"/>
                    <a:pt x="576" y="112"/>
                  </a:cubicBezTo>
                  <a:close/>
                  <a:moveTo>
                    <a:pt x="565" y="320"/>
                  </a:moveTo>
                  <a:cubicBezTo>
                    <a:pt x="567" y="321"/>
                    <a:pt x="563" y="324"/>
                    <a:pt x="562" y="322"/>
                  </a:cubicBezTo>
                  <a:cubicBezTo>
                    <a:pt x="562" y="321"/>
                    <a:pt x="564" y="320"/>
                    <a:pt x="565" y="320"/>
                  </a:cubicBezTo>
                  <a:close/>
                  <a:moveTo>
                    <a:pt x="561" y="399"/>
                  </a:moveTo>
                  <a:cubicBezTo>
                    <a:pt x="561" y="398"/>
                    <a:pt x="561" y="404"/>
                    <a:pt x="560" y="404"/>
                  </a:cubicBezTo>
                  <a:cubicBezTo>
                    <a:pt x="556" y="405"/>
                    <a:pt x="557" y="395"/>
                    <a:pt x="561" y="399"/>
                  </a:cubicBezTo>
                  <a:close/>
                  <a:moveTo>
                    <a:pt x="579" y="129"/>
                  </a:moveTo>
                  <a:cubicBezTo>
                    <a:pt x="580" y="131"/>
                    <a:pt x="578" y="131"/>
                    <a:pt x="576" y="131"/>
                  </a:cubicBezTo>
                  <a:cubicBezTo>
                    <a:pt x="575" y="131"/>
                    <a:pt x="574" y="132"/>
                    <a:pt x="573" y="132"/>
                  </a:cubicBezTo>
                  <a:cubicBezTo>
                    <a:pt x="573" y="132"/>
                    <a:pt x="572" y="131"/>
                    <a:pt x="571" y="131"/>
                  </a:cubicBezTo>
                  <a:cubicBezTo>
                    <a:pt x="568" y="130"/>
                    <a:pt x="564" y="133"/>
                    <a:pt x="567" y="129"/>
                  </a:cubicBezTo>
                  <a:cubicBezTo>
                    <a:pt x="569" y="126"/>
                    <a:pt x="563" y="125"/>
                    <a:pt x="565" y="123"/>
                  </a:cubicBezTo>
                  <a:cubicBezTo>
                    <a:pt x="565" y="122"/>
                    <a:pt x="568" y="127"/>
                    <a:pt x="568" y="122"/>
                  </a:cubicBezTo>
                  <a:cubicBezTo>
                    <a:pt x="568" y="121"/>
                    <a:pt x="567" y="118"/>
                    <a:pt x="567" y="118"/>
                  </a:cubicBezTo>
                  <a:cubicBezTo>
                    <a:pt x="564" y="117"/>
                    <a:pt x="564" y="119"/>
                    <a:pt x="565" y="117"/>
                  </a:cubicBezTo>
                  <a:cubicBezTo>
                    <a:pt x="565" y="116"/>
                    <a:pt x="564" y="115"/>
                    <a:pt x="565" y="114"/>
                  </a:cubicBezTo>
                  <a:cubicBezTo>
                    <a:pt x="567" y="113"/>
                    <a:pt x="572" y="120"/>
                    <a:pt x="574" y="116"/>
                  </a:cubicBezTo>
                  <a:cubicBezTo>
                    <a:pt x="573" y="116"/>
                    <a:pt x="572" y="114"/>
                    <a:pt x="572" y="113"/>
                  </a:cubicBezTo>
                  <a:cubicBezTo>
                    <a:pt x="574" y="112"/>
                    <a:pt x="577" y="115"/>
                    <a:pt x="577" y="116"/>
                  </a:cubicBezTo>
                  <a:cubicBezTo>
                    <a:pt x="578" y="117"/>
                    <a:pt x="575" y="122"/>
                    <a:pt x="577" y="124"/>
                  </a:cubicBezTo>
                  <a:cubicBezTo>
                    <a:pt x="578" y="125"/>
                    <a:pt x="577" y="127"/>
                    <a:pt x="575" y="127"/>
                  </a:cubicBezTo>
                  <a:cubicBezTo>
                    <a:pt x="576" y="127"/>
                    <a:pt x="575" y="124"/>
                    <a:pt x="575" y="124"/>
                  </a:cubicBezTo>
                  <a:cubicBezTo>
                    <a:pt x="574" y="124"/>
                    <a:pt x="572" y="127"/>
                    <a:pt x="572" y="127"/>
                  </a:cubicBezTo>
                  <a:cubicBezTo>
                    <a:pt x="572" y="130"/>
                    <a:pt x="578" y="126"/>
                    <a:pt x="579" y="129"/>
                  </a:cubicBezTo>
                  <a:close/>
                  <a:moveTo>
                    <a:pt x="580" y="134"/>
                  </a:moveTo>
                  <a:cubicBezTo>
                    <a:pt x="580" y="134"/>
                    <a:pt x="578" y="138"/>
                    <a:pt x="577" y="138"/>
                  </a:cubicBezTo>
                  <a:cubicBezTo>
                    <a:pt x="576" y="139"/>
                    <a:pt x="572" y="135"/>
                    <a:pt x="571" y="135"/>
                  </a:cubicBezTo>
                  <a:cubicBezTo>
                    <a:pt x="571" y="136"/>
                    <a:pt x="578" y="132"/>
                    <a:pt x="578" y="132"/>
                  </a:cubicBezTo>
                  <a:cubicBezTo>
                    <a:pt x="579" y="132"/>
                    <a:pt x="579" y="133"/>
                    <a:pt x="580" y="134"/>
                  </a:cubicBezTo>
                  <a:close/>
                  <a:moveTo>
                    <a:pt x="579" y="146"/>
                  </a:moveTo>
                  <a:cubicBezTo>
                    <a:pt x="580" y="147"/>
                    <a:pt x="578" y="145"/>
                    <a:pt x="577" y="146"/>
                  </a:cubicBezTo>
                  <a:cubicBezTo>
                    <a:pt x="582" y="142"/>
                    <a:pt x="576" y="148"/>
                    <a:pt x="575" y="147"/>
                  </a:cubicBezTo>
                  <a:cubicBezTo>
                    <a:pt x="575" y="147"/>
                    <a:pt x="577" y="144"/>
                    <a:pt x="578" y="144"/>
                  </a:cubicBezTo>
                  <a:cubicBezTo>
                    <a:pt x="579" y="144"/>
                    <a:pt x="579" y="145"/>
                    <a:pt x="579" y="146"/>
                  </a:cubicBezTo>
                  <a:close/>
                  <a:moveTo>
                    <a:pt x="582" y="114"/>
                  </a:moveTo>
                  <a:cubicBezTo>
                    <a:pt x="582" y="113"/>
                    <a:pt x="582" y="116"/>
                    <a:pt x="582" y="116"/>
                  </a:cubicBezTo>
                  <a:cubicBezTo>
                    <a:pt x="580" y="118"/>
                    <a:pt x="580" y="113"/>
                    <a:pt x="580" y="113"/>
                  </a:cubicBezTo>
                  <a:cubicBezTo>
                    <a:pt x="580" y="112"/>
                    <a:pt x="585" y="119"/>
                    <a:pt x="582" y="114"/>
                  </a:cubicBezTo>
                  <a:close/>
                  <a:moveTo>
                    <a:pt x="588" y="23"/>
                  </a:moveTo>
                  <a:cubicBezTo>
                    <a:pt x="590" y="23"/>
                    <a:pt x="588" y="25"/>
                    <a:pt x="587" y="25"/>
                  </a:cubicBezTo>
                  <a:cubicBezTo>
                    <a:pt x="588" y="25"/>
                    <a:pt x="587" y="23"/>
                    <a:pt x="588" y="23"/>
                  </a:cubicBezTo>
                  <a:close/>
                  <a:moveTo>
                    <a:pt x="586" y="109"/>
                  </a:moveTo>
                  <a:cubicBezTo>
                    <a:pt x="587" y="111"/>
                    <a:pt x="582" y="110"/>
                    <a:pt x="582" y="109"/>
                  </a:cubicBezTo>
                  <a:cubicBezTo>
                    <a:pt x="583" y="107"/>
                    <a:pt x="585" y="108"/>
                    <a:pt x="586" y="109"/>
                  </a:cubicBezTo>
                  <a:close/>
                  <a:moveTo>
                    <a:pt x="575" y="322"/>
                  </a:moveTo>
                  <a:cubicBezTo>
                    <a:pt x="574" y="321"/>
                    <a:pt x="575" y="326"/>
                    <a:pt x="572" y="327"/>
                  </a:cubicBezTo>
                  <a:cubicBezTo>
                    <a:pt x="570" y="327"/>
                    <a:pt x="569" y="322"/>
                    <a:pt x="569" y="321"/>
                  </a:cubicBezTo>
                  <a:cubicBezTo>
                    <a:pt x="570" y="320"/>
                    <a:pt x="572" y="322"/>
                    <a:pt x="574" y="323"/>
                  </a:cubicBezTo>
                  <a:cubicBezTo>
                    <a:pt x="574" y="323"/>
                    <a:pt x="575" y="322"/>
                    <a:pt x="575" y="322"/>
                  </a:cubicBezTo>
                  <a:close/>
                  <a:moveTo>
                    <a:pt x="583" y="196"/>
                  </a:moveTo>
                  <a:cubicBezTo>
                    <a:pt x="583" y="198"/>
                    <a:pt x="580" y="199"/>
                    <a:pt x="580" y="196"/>
                  </a:cubicBezTo>
                  <a:cubicBezTo>
                    <a:pt x="579" y="194"/>
                    <a:pt x="576" y="196"/>
                    <a:pt x="575" y="195"/>
                  </a:cubicBezTo>
                  <a:cubicBezTo>
                    <a:pt x="575" y="194"/>
                    <a:pt x="576" y="189"/>
                    <a:pt x="576" y="189"/>
                  </a:cubicBezTo>
                  <a:cubicBezTo>
                    <a:pt x="577" y="192"/>
                    <a:pt x="575" y="187"/>
                    <a:pt x="575" y="187"/>
                  </a:cubicBezTo>
                  <a:cubicBezTo>
                    <a:pt x="577" y="185"/>
                    <a:pt x="576" y="189"/>
                    <a:pt x="577" y="190"/>
                  </a:cubicBezTo>
                  <a:cubicBezTo>
                    <a:pt x="578" y="190"/>
                    <a:pt x="579" y="189"/>
                    <a:pt x="580" y="190"/>
                  </a:cubicBezTo>
                  <a:cubicBezTo>
                    <a:pt x="579" y="189"/>
                    <a:pt x="583" y="193"/>
                    <a:pt x="583" y="192"/>
                  </a:cubicBezTo>
                  <a:cubicBezTo>
                    <a:pt x="583" y="192"/>
                    <a:pt x="580" y="193"/>
                    <a:pt x="580" y="194"/>
                  </a:cubicBezTo>
                  <a:cubicBezTo>
                    <a:pt x="579" y="196"/>
                    <a:pt x="583" y="196"/>
                    <a:pt x="583" y="196"/>
                  </a:cubicBezTo>
                  <a:close/>
                  <a:moveTo>
                    <a:pt x="578" y="328"/>
                  </a:moveTo>
                  <a:cubicBezTo>
                    <a:pt x="578" y="329"/>
                    <a:pt x="576" y="331"/>
                    <a:pt x="574" y="330"/>
                  </a:cubicBezTo>
                  <a:cubicBezTo>
                    <a:pt x="573" y="329"/>
                    <a:pt x="577" y="326"/>
                    <a:pt x="578" y="328"/>
                  </a:cubicBezTo>
                  <a:close/>
                  <a:moveTo>
                    <a:pt x="592" y="165"/>
                  </a:moveTo>
                  <a:cubicBezTo>
                    <a:pt x="593" y="169"/>
                    <a:pt x="591" y="161"/>
                    <a:pt x="592" y="165"/>
                  </a:cubicBezTo>
                  <a:cubicBezTo>
                    <a:pt x="592" y="165"/>
                    <a:pt x="592" y="165"/>
                    <a:pt x="592" y="165"/>
                  </a:cubicBezTo>
                  <a:close/>
                  <a:moveTo>
                    <a:pt x="600" y="48"/>
                  </a:moveTo>
                  <a:cubicBezTo>
                    <a:pt x="600" y="48"/>
                    <a:pt x="601" y="49"/>
                    <a:pt x="601" y="49"/>
                  </a:cubicBezTo>
                  <a:cubicBezTo>
                    <a:pt x="599" y="51"/>
                    <a:pt x="598" y="45"/>
                    <a:pt x="600" y="48"/>
                  </a:cubicBezTo>
                  <a:close/>
                  <a:moveTo>
                    <a:pt x="578" y="409"/>
                  </a:moveTo>
                  <a:cubicBezTo>
                    <a:pt x="579" y="411"/>
                    <a:pt x="572" y="407"/>
                    <a:pt x="574" y="407"/>
                  </a:cubicBezTo>
                  <a:cubicBezTo>
                    <a:pt x="575" y="406"/>
                    <a:pt x="578" y="409"/>
                    <a:pt x="578" y="409"/>
                  </a:cubicBezTo>
                  <a:close/>
                  <a:moveTo>
                    <a:pt x="598" y="107"/>
                  </a:moveTo>
                  <a:cubicBezTo>
                    <a:pt x="599" y="110"/>
                    <a:pt x="595" y="107"/>
                    <a:pt x="594" y="107"/>
                  </a:cubicBezTo>
                  <a:cubicBezTo>
                    <a:pt x="588" y="105"/>
                    <a:pt x="597" y="111"/>
                    <a:pt x="597" y="111"/>
                  </a:cubicBezTo>
                  <a:cubicBezTo>
                    <a:pt x="597" y="111"/>
                    <a:pt x="593" y="110"/>
                    <a:pt x="592" y="109"/>
                  </a:cubicBezTo>
                  <a:cubicBezTo>
                    <a:pt x="591" y="109"/>
                    <a:pt x="589" y="107"/>
                    <a:pt x="588" y="106"/>
                  </a:cubicBezTo>
                  <a:cubicBezTo>
                    <a:pt x="586" y="105"/>
                    <a:pt x="588" y="106"/>
                    <a:pt x="589" y="105"/>
                  </a:cubicBezTo>
                  <a:cubicBezTo>
                    <a:pt x="589" y="105"/>
                    <a:pt x="592" y="103"/>
                    <a:pt x="591" y="103"/>
                  </a:cubicBezTo>
                  <a:cubicBezTo>
                    <a:pt x="594" y="103"/>
                    <a:pt x="596" y="107"/>
                    <a:pt x="597" y="107"/>
                  </a:cubicBezTo>
                  <a:cubicBezTo>
                    <a:pt x="597" y="107"/>
                    <a:pt x="598" y="107"/>
                    <a:pt x="598" y="107"/>
                  </a:cubicBezTo>
                  <a:close/>
                  <a:moveTo>
                    <a:pt x="580" y="402"/>
                  </a:moveTo>
                  <a:cubicBezTo>
                    <a:pt x="582" y="405"/>
                    <a:pt x="578" y="402"/>
                    <a:pt x="577" y="403"/>
                  </a:cubicBezTo>
                  <a:cubicBezTo>
                    <a:pt x="576" y="403"/>
                    <a:pt x="576" y="404"/>
                    <a:pt x="575" y="405"/>
                  </a:cubicBezTo>
                  <a:cubicBezTo>
                    <a:pt x="573" y="405"/>
                    <a:pt x="571" y="403"/>
                    <a:pt x="568" y="404"/>
                  </a:cubicBezTo>
                  <a:cubicBezTo>
                    <a:pt x="567" y="404"/>
                    <a:pt x="565" y="409"/>
                    <a:pt x="563" y="408"/>
                  </a:cubicBezTo>
                  <a:cubicBezTo>
                    <a:pt x="562" y="406"/>
                    <a:pt x="565" y="405"/>
                    <a:pt x="565" y="404"/>
                  </a:cubicBezTo>
                  <a:cubicBezTo>
                    <a:pt x="566" y="403"/>
                    <a:pt x="564" y="403"/>
                    <a:pt x="565" y="402"/>
                  </a:cubicBezTo>
                  <a:cubicBezTo>
                    <a:pt x="566" y="401"/>
                    <a:pt x="570" y="401"/>
                    <a:pt x="571" y="401"/>
                  </a:cubicBezTo>
                  <a:cubicBezTo>
                    <a:pt x="571" y="401"/>
                    <a:pt x="572" y="402"/>
                    <a:pt x="573" y="403"/>
                  </a:cubicBezTo>
                  <a:cubicBezTo>
                    <a:pt x="576" y="403"/>
                    <a:pt x="578" y="398"/>
                    <a:pt x="580" y="402"/>
                  </a:cubicBezTo>
                  <a:close/>
                  <a:moveTo>
                    <a:pt x="599" y="100"/>
                  </a:moveTo>
                  <a:cubicBezTo>
                    <a:pt x="600" y="100"/>
                    <a:pt x="599" y="104"/>
                    <a:pt x="598" y="102"/>
                  </a:cubicBezTo>
                  <a:cubicBezTo>
                    <a:pt x="598" y="102"/>
                    <a:pt x="599" y="100"/>
                    <a:pt x="599" y="100"/>
                  </a:cubicBezTo>
                  <a:close/>
                  <a:moveTo>
                    <a:pt x="605" y="7"/>
                  </a:moveTo>
                  <a:cubicBezTo>
                    <a:pt x="605" y="8"/>
                    <a:pt x="605" y="6"/>
                    <a:pt x="604" y="7"/>
                  </a:cubicBezTo>
                  <a:cubicBezTo>
                    <a:pt x="604" y="7"/>
                    <a:pt x="603" y="9"/>
                    <a:pt x="603" y="9"/>
                  </a:cubicBezTo>
                  <a:cubicBezTo>
                    <a:pt x="601" y="10"/>
                    <a:pt x="603" y="8"/>
                    <a:pt x="601" y="8"/>
                  </a:cubicBezTo>
                  <a:cubicBezTo>
                    <a:pt x="599" y="8"/>
                    <a:pt x="595" y="12"/>
                    <a:pt x="597" y="9"/>
                  </a:cubicBezTo>
                  <a:cubicBezTo>
                    <a:pt x="598" y="7"/>
                    <a:pt x="594" y="6"/>
                    <a:pt x="594" y="7"/>
                  </a:cubicBezTo>
                  <a:cubicBezTo>
                    <a:pt x="594" y="7"/>
                    <a:pt x="596" y="10"/>
                    <a:pt x="595" y="11"/>
                  </a:cubicBezTo>
                  <a:cubicBezTo>
                    <a:pt x="593" y="13"/>
                    <a:pt x="592" y="7"/>
                    <a:pt x="590" y="7"/>
                  </a:cubicBezTo>
                  <a:cubicBezTo>
                    <a:pt x="589" y="6"/>
                    <a:pt x="591" y="9"/>
                    <a:pt x="590" y="9"/>
                  </a:cubicBezTo>
                  <a:cubicBezTo>
                    <a:pt x="588" y="10"/>
                    <a:pt x="589" y="7"/>
                    <a:pt x="586" y="7"/>
                  </a:cubicBezTo>
                  <a:cubicBezTo>
                    <a:pt x="585" y="7"/>
                    <a:pt x="583" y="8"/>
                    <a:pt x="583" y="8"/>
                  </a:cubicBezTo>
                  <a:cubicBezTo>
                    <a:pt x="582" y="8"/>
                    <a:pt x="583" y="7"/>
                    <a:pt x="582" y="6"/>
                  </a:cubicBezTo>
                  <a:cubicBezTo>
                    <a:pt x="583" y="7"/>
                    <a:pt x="577" y="4"/>
                    <a:pt x="579" y="3"/>
                  </a:cubicBezTo>
                  <a:cubicBezTo>
                    <a:pt x="579" y="3"/>
                    <a:pt x="587" y="7"/>
                    <a:pt x="589" y="6"/>
                  </a:cubicBezTo>
                  <a:cubicBezTo>
                    <a:pt x="591" y="5"/>
                    <a:pt x="589" y="3"/>
                    <a:pt x="591" y="2"/>
                  </a:cubicBezTo>
                  <a:cubicBezTo>
                    <a:pt x="593" y="2"/>
                    <a:pt x="592" y="4"/>
                    <a:pt x="592" y="4"/>
                  </a:cubicBezTo>
                  <a:cubicBezTo>
                    <a:pt x="594" y="4"/>
                    <a:pt x="597" y="2"/>
                    <a:pt x="597" y="5"/>
                  </a:cubicBezTo>
                  <a:cubicBezTo>
                    <a:pt x="597" y="9"/>
                    <a:pt x="602" y="3"/>
                    <a:pt x="604" y="3"/>
                  </a:cubicBezTo>
                  <a:cubicBezTo>
                    <a:pt x="605" y="4"/>
                    <a:pt x="603" y="4"/>
                    <a:pt x="603" y="5"/>
                  </a:cubicBezTo>
                  <a:cubicBezTo>
                    <a:pt x="604" y="7"/>
                    <a:pt x="605" y="5"/>
                    <a:pt x="605" y="7"/>
                  </a:cubicBezTo>
                  <a:close/>
                  <a:moveTo>
                    <a:pt x="587" y="336"/>
                  </a:moveTo>
                  <a:cubicBezTo>
                    <a:pt x="587" y="337"/>
                    <a:pt x="582" y="342"/>
                    <a:pt x="580" y="339"/>
                  </a:cubicBezTo>
                  <a:cubicBezTo>
                    <a:pt x="579" y="338"/>
                    <a:pt x="584" y="334"/>
                    <a:pt x="584" y="334"/>
                  </a:cubicBezTo>
                  <a:cubicBezTo>
                    <a:pt x="584" y="334"/>
                    <a:pt x="586" y="336"/>
                    <a:pt x="587" y="336"/>
                  </a:cubicBezTo>
                  <a:close/>
                  <a:moveTo>
                    <a:pt x="607" y="28"/>
                  </a:moveTo>
                  <a:cubicBezTo>
                    <a:pt x="609" y="31"/>
                    <a:pt x="603" y="28"/>
                    <a:pt x="602" y="28"/>
                  </a:cubicBezTo>
                  <a:cubicBezTo>
                    <a:pt x="601" y="29"/>
                    <a:pt x="601" y="30"/>
                    <a:pt x="601" y="30"/>
                  </a:cubicBezTo>
                  <a:cubicBezTo>
                    <a:pt x="598" y="31"/>
                    <a:pt x="593" y="28"/>
                    <a:pt x="596" y="27"/>
                  </a:cubicBezTo>
                  <a:cubicBezTo>
                    <a:pt x="598" y="27"/>
                    <a:pt x="599" y="29"/>
                    <a:pt x="601" y="28"/>
                  </a:cubicBezTo>
                  <a:cubicBezTo>
                    <a:pt x="601" y="28"/>
                    <a:pt x="603" y="26"/>
                    <a:pt x="603" y="26"/>
                  </a:cubicBezTo>
                  <a:cubicBezTo>
                    <a:pt x="603" y="26"/>
                    <a:pt x="607" y="27"/>
                    <a:pt x="607" y="28"/>
                  </a:cubicBezTo>
                  <a:close/>
                  <a:moveTo>
                    <a:pt x="606" y="58"/>
                  </a:moveTo>
                  <a:cubicBezTo>
                    <a:pt x="606" y="61"/>
                    <a:pt x="605" y="58"/>
                    <a:pt x="603" y="60"/>
                  </a:cubicBezTo>
                  <a:cubicBezTo>
                    <a:pt x="603" y="60"/>
                    <a:pt x="600" y="64"/>
                    <a:pt x="599" y="62"/>
                  </a:cubicBezTo>
                  <a:cubicBezTo>
                    <a:pt x="598" y="59"/>
                    <a:pt x="603" y="60"/>
                    <a:pt x="604" y="59"/>
                  </a:cubicBezTo>
                  <a:cubicBezTo>
                    <a:pt x="605" y="55"/>
                    <a:pt x="602" y="59"/>
                    <a:pt x="601" y="57"/>
                  </a:cubicBezTo>
                  <a:cubicBezTo>
                    <a:pt x="600" y="56"/>
                    <a:pt x="598" y="52"/>
                    <a:pt x="602" y="53"/>
                  </a:cubicBezTo>
                  <a:cubicBezTo>
                    <a:pt x="601" y="53"/>
                    <a:pt x="602" y="55"/>
                    <a:pt x="602" y="55"/>
                  </a:cubicBezTo>
                  <a:cubicBezTo>
                    <a:pt x="603" y="56"/>
                    <a:pt x="606" y="57"/>
                    <a:pt x="606" y="58"/>
                  </a:cubicBezTo>
                  <a:close/>
                  <a:moveTo>
                    <a:pt x="585" y="401"/>
                  </a:moveTo>
                  <a:cubicBezTo>
                    <a:pt x="586" y="403"/>
                    <a:pt x="581" y="403"/>
                    <a:pt x="582" y="401"/>
                  </a:cubicBezTo>
                  <a:cubicBezTo>
                    <a:pt x="583" y="400"/>
                    <a:pt x="584" y="401"/>
                    <a:pt x="585" y="401"/>
                  </a:cubicBezTo>
                  <a:close/>
                  <a:moveTo>
                    <a:pt x="590" y="332"/>
                  </a:moveTo>
                  <a:cubicBezTo>
                    <a:pt x="590" y="332"/>
                    <a:pt x="592" y="333"/>
                    <a:pt x="590" y="334"/>
                  </a:cubicBezTo>
                  <a:cubicBezTo>
                    <a:pt x="589" y="335"/>
                    <a:pt x="588" y="331"/>
                    <a:pt x="590" y="332"/>
                  </a:cubicBezTo>
                  <a:close/>
                  <a:moveTo>
                    <a:pt x="610" y="21"/>
                  </a:moveTo>
                  <a:cubicBezTo>
                    <a:pt x="610" y="22"/>
                    <a:pt x="608" y="23"/>
                    <a:pt x="607" y="23"/>
                  </a:cubicBezTo>
                  <a:cubicBezTo>
                    <a:pt x="608" y="23"/>
                    <a:pt x="603" y="19"/>
                    <a:pt x="603" y="18"/>
                  </a:cubicBezTo>
                  <a:cubicBezTo>
                    <a:pt x="604" y="18"/>
                    <a:pt x="610" y="20"/>
                    <a:pt x="610" y="21"/>
                  </a:cubicBezTo>
                  <a:close/>
                  <a:moveTo>
                    <a:pt x="596" y="265"/>
                  </a:moveTo>
                  <a:cubicBezTo>
                    <a:pt x="596" y="265"/>
                    <a:pt x="597" y="267"/>
                    <a:pt x="596" y="267"/>
                  </a:cubicBezTo>
                  <a:cubicBezTo>
                    <a:pt x="596" y="268"/>
                    <a:pt x="594" y="264"/>
                    <a:pt x="596" y="265"/>
                  </a:cubicBezTo>
                  <a:close/>
                  <a:moveTo>
                    <a:pt x="612" y="25"/>
                  </a:moveTo>
                  <a:cubicBezTo>
                    <a:pt x="614" y="27"/>
                    <a:pt x="608" y="25"/>
                    <a:pt x="609" y="25"/>
                  </a:cubicBezTo>
                  <a:cubicBezTo>
                    <a:pt x="610" y="24"/>
                    <a:pt x="611" y="24"/>
                    <a:pt x="612" y="25"/>
                  </a:cubicBezTo>
                  <a:close/>
                  <a:moveTo>
                    <a:pt x="613" y="5"/>
                  </a:moveTo>
                  <a:cubicBezTo>
                    <a:pt x="615" y="8"/>
                    <a:pt x="607" y="6"/>
                    <a:pt x="609" y="4"/>
                  </a:cubicBezTo>
                  <a:cubicBezTo>
                    <a:pt x="609" y="3"/>
                    <a:pt x="613" y="5"/>
                    <a:pt x="611" y="5"/>
                  </a:cubicBezTo>
                  <a:cubicBezTo>
                    <a:pt x="612" y="5"/>
                    <a:pt x="613" y="5"/>
                    <a:pt x="613" y="5"/>
                  </a:cubicBezTo>
                  <a:close/>
                  <a:moveTo>
                    <a:pt x="612" y="33"/>
                  </a:moveTo>
                  <a:cubicBezTo>
                    <a:pt x="613" y="34"/>
                    <a:pt x="612" y="37"/>
                    <a:pt x="611" y="37"/>
                  </a:cubicBezTo>
                  <a:cubicBezTo>
                    <a:pt x="609" y="38"/>
                    <a:pt x="602" y="34"/>
                    <a:pt x="606" y="32"/>
                  </a:cubicBezTo>
                  <a:cubicBezTo>
                    <a:pt x="607" y="31"/>
                    <a:pt x="611" y="32"/>
                    <a:pt x="612" y="33"/>
                  </a:cubicBezTo>
                  <a:close/>
                  <a:moveTo>
                    <a:pt x="600" y="240"/>
                  </a:moveTo>
                  <a:cubicBezTo>
                    <a:pt x="601" y="242"/>
                    <a:pt x="598" y="242"/>
                    <a:pt x="597" y="241"/>
                  </a:cubicBezTo>
                  <a:cubicBezTo>
                    <a:pt x="597" y="240"/>
                    <a:pt x="599" y="239"/>
                    <a:pt x="600" y="240"/>
                  </a:cubicBezTo>
                  <a:close/>
                  <a:moveTo>
                    <a:pt x="608" y="111"/>
                  </a:moveTo>
                  <a:cubicBezTo>
                    <a:pt x="608" y="112"/>
                    <a:pt x="608" y="113"/>
                    <a:pt x="607" y="113"/>
                  </a:cubicBezTo>
                  <a:cubicBezTo>
                    <a:pt x="605" y="112"/>
                    <a:pt x="607" y="108"/>
                    <a:pt x="608" y="111"/>
                  </a:cubicBezTo>
                  <a:close/>
                  <a:moveTo>
                    <a:pt x="611" y="123"/>
                  </a:moveTo>
                  <a:cubicBezTo>
                    <a:pt x="611" y="126"/>
                    <a:pt x="608" y="121"/>
                    <a:pt x="609" y="120"/>
                  </a:cubicBezTo>
                  <a:cubicBezTo>
                    <a:pt x="610" y="119"/>
                    <a:pt x="611" y="122"/>
                    <a:pt x="611" y="123"/>
                  </a:cubicBezTo>
                  <a:close/>
                  <a:moveTo>
                    <a:pt x="611" y="126"/>
                  </a:moveTo>
                  <a:cubicBezTo>
                    <a:pt x="612" y="128"/>
                    <a:pt x="609" y="126"/>
                    <a:pt x="610" y="125"/>
                  </a:cubicBezTo>
                  <a:cubicBezTo>
                    <a:pt x="611" y="124"/>
                    <a:pt x="611" y="126"/>
                    <a:pt x="611" y="126"/>
                  </a:cubicBezTo>
                  <a:close/>
                  <a:moveTo>
                    <a:pt x="616" y="51"/>
                  </a:moveTo>
                  <a:cubicBezTo>
                    <a:pt x="618" y="53"/>
                    <a:pt x="615" y="52"/>
                    <a:pt x="613" y="52"/>
                  </a:cubicBezTo>
                  <a:cubicBezTo>
                    <a:pt x="610" y="53"/>
                    <a:pt x="607" y="57"/>
                    <a:pt x="604" y="53"/>
                  </a:cubicBezTo>
                  <a:cubicBezTo>
                    <a:pt x="605" y="55"/>
                    <a:pt x="605" y="49"/>
                    <a:pt x="603" y="50"/>
                  </a:cubicBezTo>
                  <a:cubicBezTo>
                    <a:pt x="605" y="48"/>
                    <a:pt x="606" y="52"/>
                    <a:pt x="608" y="52"/>
                  </a:cubicBezTo>
                  <a:cubicBezTo>
                    <a:pt x="610" y="52"/>
                    <a:pt x="614" y="49"/>
                    <a:pt x="616" y="51"/>
                  </a:cubicBezTo>
                  <a:close/>
                  <a:moveTo>
                    <a:pt x="608" y="185"/>
                  </a:moveTo>
                  <a:cubicBezTo>
                    <a:pt x="608" y="187"/>
                    <a:pt x="604" y="185"/>
                    <a:pt x="605" y="184"/>
                  </a:cubicBezTo>
                  <a:cubicBezTo>
                    <a:pt x="606" y="182"/>
                    <a:pt x="608" y="184"/>
                    <a:pt x="608" y="185"/>
                  </a:cubicBezTo>
                  <a:close/>
                  <a:moveTo>
                    <a:pt x="605" y="244"/>
                  </a:moveTo>
                  <a:cubicBezTo>
                    <a:pt x="605" y="245"/>
                    <a:pt x="602" y="248"/>
                    <a:pt x="601" y="249"/>
                  </a:cubicBezTo>
                  <a:cubicBezTo>
                    <a:pt x="600" y="249"/>
                    <a:pt x="600" y="250"/>
                    <a:pt x="600" y="250"/>
                  </a:cubicBezTo>
                  <a:cubicBezTo>
                    <a:pt x="595" y="251"/>
                    <a:pt x="598" y="244"/>
                    <a:pt x="599" y="244"/>
                  </a:cubicBezTo>
                  <a:cubicBezTo>
                    <a:pt x="599" y="244"/>
                    <a:pt x="603" y="246"/>
                    <a:pt x="603" y="243"/>
                  </a:cubicBezTo>
                  <a:cubicBezTo>
                    <a:pt x="604" y="240"/>
                    <a:pt x="603" y="243"/>
                    <a:pt x="604" y="244"/>
                  </a:cubicBezTo>
                  <a:cubicBezTo>
                    <a:pt x="604" y="244"/>
                    <a:pt x="605" y="244"/>
                    <a:pt x="605" y="244"/>
                  </a:cubicBezTo>
                  <a:close/>
                  <a:moveTo>
                    <a:pt x="605" y="253"/>
                  </a:moveTo>
                  <a:cubicBezTo>
                    <a:pt x="606" y="254"/>
                    <a:pt x="602" y="254"/>
                    <a:pt x="602" y="253"/>
                  </a:cubicBezTo>
                  <a:cubicBezTo>
                    <a:pt x="603" y="252"/>
                    <a:pt x="604" y="252"/>
                    <a:pt x="605" y="253"/>
                  </a:cubicBezTo>
                  <a:close/>
                  <a:moveTo>
                    <a:pt x="618" y="48"/>
                  </a:moveTo>
                  <a:cubicBezTo>
                    <a:pt x="619" y="49"/>
                    <a:pt x="618" y="50"/>
                    <a:pt x="617" y="50"/>
                  </a:cubicBezTo>
                  <a:cubicBezTo>
                    <a:pt x="617" y="50"/>
                    <a:pt x="617" y="47"/>
                    <a:pt x="618" y="48"/>
                  </a:cubicBezTo>
                  <a:close/>
                  <a:moveTo>
                    <a:pt x="612" y="155"/>
                  </a:moveTo>
                  <a:cubicBezTo>
                    <a:pt x="613" y="157"/>
                    <a:pt x="611" y="157"/>
                    <a:pt x="611" y="156"/>
                  </a:cubicBezTo>
                  <a:cubicBezTo>
                    <a:pt x="610" y="156"/>
                    <a:pt x="611" y="155"/>
                    <a:pt x="612" y="155"/>
                  </a:cubicBezTo>
                  <a:close/>
                  <a:moveTo>
                    <a:pt x="621" y="13"/>
                  </a:moveTo>
                  <a:cubicBezTo>
                    <a:pt x="622" y="16"/>
                    <a:pt x="620" y="13"/>
                    <a:pt x="620" y="13"/>
                  </a:cubicBezTo>
                  <a:cubicBezTo>
                    <a:pt x="619" y="13"/>
                    <a:pt x="615" y="17"/>
                    <a:pt x="614" y="14"/>
                  </a:cubicBezTo>
                  <a:cubicBezTo>
                    <a:pt x="614" y="13"/>
                    <a:pt x="617" y="12"/>
                    <a:pt x="615" y="11"/>
                  </a:cubicBezTo>
                  <a:cubicBezTo>
                    <a:pt x="615" y="11"/>
                    <a:pt x="611" y="12"/>
                    <a:pt x="609" y="11"/>
                  </a:cubicBezTo>
                  <a:cubicBezTo>
                    <a:pt x="607" y="9"/>
                    <a:pt x="613" y="9"/>
                    <a:pt x="615" y="9"/>
                  </a:cubicBezTo>
                  <a:cubicBezTo>
                    <a:pt x="614" y="9"/>
                    <a:pt x="615" y="11"/>
                    <a:pt x="616" y="11"/>
                  </a:cubicBezTo>
                  <a:cubicBezTo>
                    <a:pt x="619" y="12"/>
                    <a:pt x="620" y="10"/>
                    <a:pt x="621" y="13"/>
                  </a:cubicBezTo>
                  <a:close/>
                  <a:moveTo>
                    <a:pt x="601" y="328"/>
                  </a:moveTo>
                  <a:cubicBezTo>
                    <a:pt x="602" y="329"/>
                    <a:pt x="598" y="331"/>
                    <a:pt x="597" y="329"/>
                  </a:cubicBezTo>
                  <a:cubicBezTo>
                    <a:pt x="597" y="328"/>
                    <a:pt x="600" y="327"/>
                    <a:pt x="601" y="328"/>
                  </a:cubicBezTo>
                  <a:close/>
                  <a:moveTo>
                    <a:pt x="610" y="207"/>
                  </a:moveTo>
                  <a:cubicBezTo>
                    <a:pt x="610" y="207"/>
                    <a:pt x="610" y="209"/>
                    <a:pt x="609" y="209"/>
                  </a:cubicBezTo>
                  <a:cubicBezTo>
                    <a:pt x="609" y="209"/>
                    <a:pt x="605" y="208"/>
                    <a:pt x="605" y="208"/>
                  </a:cubicBezTo>
                  <a:cubicBezTo>
                    <a:pt x="605" y="207"/>
                    <a:pt x="607" y="207"/>
                    <a:pt x="607" y="205"/>
                  </a:cubicBezTo>
                  <a:cubicBezTo>
                    <a:pt x="607" y="203"/>
                    <a:pt x="609" y="205"/>
                    <a:pt x="610" y="207"/>
                  </a:cubicBezTo>
                  <a:close/>
                  <a:moveTo>
                    <a:pt x="615" y="118"/>
                  </a:moveTo>
                  <a:cubicBezTo>
                    <a:pt x="615" y="118"/>
                    <a:pt x="613" y="120"/>
                    <a:pt x="612" y="120"/>
                  </a:cubicBezTo>
                  <a:cubicBezTo>
                    <a:pt x="611" y="120"/>
                    <a:pt x="606" y="116"/>
                    <a:pt x="605" y="119"/>
                  </a:cubicBezTo>
                  <a:cubicBezTo>
                    <a:pt x="604" y="120"/>
                    <a:pt x="604" y="122"/>
                    <a:pt x="604" y="123"/>
                  </a:cubicBezTo>
                  <a:cubicBezTo>
                    <a:pt x="606" y="121"/>
                    <a:pt x="602" y="125"/>
                    <a:pt x="601" y="123"/>
                  </a:cubicBezTo>
                  <a:cubicBezTo>
                    <a:pt x="601" y="123"/>
                    <a:pt x="606" y="118"/>
                    <a:pt x="602" y="122"/>
                  </a:cubicBezTo>
                  <a:cubicBezTo>
                    <a:pt x="606" y="118"/>
                    <a:pt x="596" y="118"/>
                    <a:pt x="598" y="122"/>
                  </a:cubicBezTo>
                  <a:cubicBezTo>
                    <a:pt x="598" y="121"/>
                    <a:pt x="600" y="123"/>
                    <a:pt x="600" y="124"/>
                  </a:cubicBezTo>
                  <a:cubicBezTo>
                    <a:pt x="599" y="125"/>
                    <a:pt x="596" y="123"/>
                    <a:pt x="596" y="123"/>
                  </a:cubicBezTo>
                  <a:cubicBezTo>
                    <a:pt x="596" y="123"/>
                    <a:pt x="591" y="125"/>
                    <a:pt x="590" y="124"/>
                  </a:cubicBezTo>
                  <a:cubicBezTo>
                    <a:pt x="589" y="121"/>
                    <a:pt x="594" y="119"/>
                    <a:pt x="594" y="118"/>
                  </a:cubicBezTo>
                  <a:cubicBezTo>
                    <a:pt x="594" y="118"/>
                    <a:pt x="588" y="108"/>
                    <a:pt x="595" y="113"/>
                  </a:cubicBezTo>
                  <a:cubicBezTo>
                    <a:pt x="596" y="114"/>
                    <a:pt x="594" y="115"/>
                    <a:pt x="596" y="115"/>
                  </a:cubicBezTo>
                  <a:cubicBezTo>
                    <a:pt x="597" y="116"/>
                    <a:pt x="600" y="113"/>
                    <a:pt x="602" y="114"/>
                  </a:cubicBezTo>
                  <a:cubicBezTo>
                    <a:pt x="603" y="114"/>
                    <a:pt x="604" y="116"/>
                    <a:pt x="605" y="116"/>
                  </a:cubicBezTo>
                  <a:cubicBezTo>
                    <a:pt x="606" y="117"/>
                    <a:pt x="610" y="116"/>
                    <a:pt x="610" y="116"/>
                  </a:cubicBezTo>
                  <a:cubicBezTo>
                    <a:pt x="608" y="117"/>
                    <a:pt x="612" y="114"/>
                    <a:pt x="611" y="114"/>
                  </a:cubicBezTo>
                  <a:cubicBezTo>
                    <a:pt x="611" y="114"/>
                    <a:pt x="615" y="116"/>
                    <a:pt x="615" y="118"/>
                  </a:cubicBezTo>
                  <a:close/>
                  <a:moveTo>
                    <a:pt x="621" y="20"/>
                  </a:moveTo>
                  <a:cubicBezTo>
                    <a:pt x="623" y="23"/>
                    <a:pt x="619" y="21"/>
                    <a:pt x="619" y="20"/>
                  </a:cubicBezTo>
                  <a:cubicBezTo>
                    <a:pt x="620" y="19"/>
                    <a:pt x="621" y="20"/>
                    <a:pt x="621" y="20"/>
                  </a:cubicBezTo>
                  <a:close/>
                  <a:moveTo>
                    <a:pt x="610" y="254"/>
                  </a:moveTo>
                  <a:cubicBezTo>
                    <a:pt x="610" y="254"/>
                    <a:pt x="611" y="255"/>
                    <a:pt x="610" y="256"/>
                  </a:cubicBezTo>
                  <a:cubicBezTo>
                    <a:pt x="605" y="257"/>
                    <a:pt x="607" y="250"/>
                    <a:pt x="608" y="253"/>
                  </a:cubicBezTo>
                  <a:cubicBezTo>
                    <a:pt x="609" y="254"/>
                    <a:pt x="610" y="253"/>
                    <a:pt x="610" y="254"/>
                  </a:cubicBezTo>
                  <a:close/>
                  <a:moveTo>
                    <a:pt x="614" y="207"/>
                  </a:moveTo>
                  <a:cubicBezTo>
                    <a:pt x="614" y="208"/>
                    <a:pt x="613" y="211"/>
                    <a:pt x="612" y="209"/>
                  </a:cubicBezTo>
                  <a:cubicBezTo>
                    <a:pt x="611" y="208"/>
                    <a:pt x="614" y="203"/>
                    <a:pt x="614" y="207"/>
                  </a:cubicBezTo>
                  <a:close/>
                  <a:moveTo>
                    <a:pt x="613" y="246"/>
                  </a:moveTo>
                  <a:cubicBezTo>
                    <a:pt x="614" y="247"/>
                    <a:pt x="613" y="248"/>
                    <a:pt x="613" y="248"/>
                  </a:cubicBezTo>
                  <a:cubicBezTo>
                    <a:pt x="612" y="249"/>
                    <a:pt x="611" y="244"/>
                    <a:pt x="613" y="246"/>
                  </a:cubicBezTo>
                  <a:close/>
                  <a:moveTo>
                    <a:pt x="608" y="319"/>
                  </a:moveTo>
                  <a:cubicBezTo>
                    <a:pt x="609" y="319"/>
                    <a:pt x="607" y="321"/>
                    <a:pt x="607" y="320"/>
                  </a:cubicBezTo>
                  <a:cubicBezTo>
                    <a:pt x="607" y="320"/>
                    <a:pt x="608" y="318"/>
                    <a:pt x="608" y="319"/>
                  </a:cubicBezTo>
                  <a:close/>
                  <a:moveTo>
                    <a:pt x="621" y="132"/>
                  </a:moveTo>
                  <a:cubicBezTo>
                    <a:pt x="620" y="136"/>
                    <a:pt x="614" y="122"/>
                    <a:pt x="619" y="130"/>
                  </a:cubicBezTo>
                  <a:cubicBezTo>
                    <a:pt x="619" y="130"/>
                    <a:pt x="621" y="132"/>
                    <a:pt x="621" y="132"/>
                  </a:cubicBezTo>
                  <a:close/>
                  <a:moveTo>
                    <a:pt x="624" y="72"/>
                  </a:moveTo>
                  <a:cubicBezTo>
                    <a:pt x="626" y="73"/>
                    <a:pt x="615" y="71"/>
                    <a:pt x="614" y="71"/>
                  </a:cubicBezTo>
                  <a:cubicBezTo>
                    <a:pt x="613" y="70"/>
                    <a:pt x="617" y="70"/>
                    <a:pt x="620" y="71"/>
                  </a:cubicBezTo>
                  <a:cubicBezTo>
                    <a:pt x="621" y="71"/>
                    <a:pt x="624" y="71"/>
                    <a:pt x="624" y="72"/>
                  </a:cubicBezTo>
                  <a:close/>
                  <a:moveTo>
                    <a:pt x="626" y="44"/>
                  </a:moveTo>
                  <a:cubicBezTo>
                    <a:pt x="628" y="49"/>
                    <a:pt x="620" y="45"/>
                    <a:pt x="622" y="43"/>
                  </a:cubicBezTo>
                  <a:cubicBezTo>
                    <a:pt x="623" y="41"/>
                    <a:pt x="626" y="44"/>
                    <a:pt x="626" y="44"/>
                  </a:cubicBezTo>
                  <a:close/>
                  <a:moveTo>
                    <a:pt x="624" y="95"/>
                  </a:moveTo>
                  <a:cubicBezTo>
                    <a:pt x="624" y="95"/>
                    <a:pt x="625" y="98"/>
                    <a:pt x="624" y="99"/>
                  </a:cubicBezTo>
                  <a:cubicBezTo>
                    <a:pt x="627" y="95"/>
                    <a:pt x="607" y="103"/>
                    <a:pt x="622" y="97"/>
                  </a:cubicBezTo>
                  <a:cubicBezTo>
                    <a:pt x="622" y="97"/>
                    <a:pt x="622" y="98"/>
                    <a:pt x="622" y="98"/>
                  </a:cubicBezTo>
                  <a:cubicBezTo>
                    <a:pt x="621" y="99"/>
                    <a:pt x="620" y="97"/>
                    <a:pt x="619" y="99"/>
                  </a:cubicBezTo>
                  <a:cubicBezTo>
                    <a:pt x="618" y="100"/>
                    <a:pt x="616" y="97"/>
                    <a:pt x="617" y="96"/>
                  </a:cubicBezTo>
                  <a:cubicBezTo>
                    <a:pt x="617" y="95"/>
                    <a:pt x="617" y="97"/>
                    <a:pt x="619" y="97"/>
                  </a:cubicBezTo>
                  <a:cubicBezTo>
                    <a:pt x="621" y="96"/>
                    <a:pt x="623" y="93"/>
                    <a:pt x="624" y="95"/>
                  </a:cubicBezTo>
                  <a:close/>
                  <a:moveTo>
                    <a:pt x="605" y="403"/>
                  </a:moveTo>
                  <a:cubicBezTo>
                    <a:pt x="605" y="403"/>
                    <a:pt x="605" y="406"/>
                    <a:pt x="605" y="407"/>
                  </a:cubicBezTo>
                  <a:cubicBezTo>
                    <a:pt x="604" y="408"/>
                    <a:pt x="599" y="408"/>
                    <a:pt x="600" y="409"/>
                  </a:cubicBezTo>
                  <a:cubicBezTo>
                    <a:pt x="600" y="409"/>
                    <a:pt x="600" y="406"/>
                    <a:pt x="600" y="406"/>
                  </a:cubicBezTo>
                  <a:cubicBezTo>
                    <a:pt x="600" y="407"/>
                    <a:pt x="600" y="405"/>
                    <a:pt x="598" y="404"/>
                  </a:cubicBezTo>
                  <a:cubicBezTo>
                    <a:pt x="596" y="402"/>
                    <a:pt x="592" y="405"/>
                    <a:pt x="593" y="401"/>
                  </a:cubicBezTo>
                  <a:cubicBezTo>
                    <a:pt x="594" y="401"/>
                    <a:pt x="596" y="402"/>
                    <a:pt x="596" y="402"/>
                  </a:cubicBezTo>
                  <a:cubicBezTo>
                    <a:pt x="595" y="402"/>
                    <a:pt x="597" y="402"/>
                    <a:pt x="598" y="401"/>
                  </a:cubicBezTo>
                  <a:cubicBezTo>
                    <a:pt x="599" y="400"/>
                    <a:pt x="597" y="399"/>
                    <a:pt x="598" y="398"/>
                  </a:cubicBezTo>
                  <a:cubicBezTo>
                    <a:pt x="596" y="400"/>
                    <a:pt x="600" y="396"/>
                    <a:pt x="601" y="397"/>
                  </a:cubicBezTo>
                  <a:cubicBezTo>
                    <a:pt x="601" y="397"/>
                    <a:pt x="598" y="399"/>
                    <a:pt x="600" y="401"/>
                  </a:cubicBezTo>
                  <a:cubicBezTo>
                    <a:pt x="600" y="402"/>
                    <a:pt x="601" y="400"/>
                    <a:pt x="602" y="400"/>
                  </a:cubicBezTo>
                  <a:cubicBezTo>
                    <a:pt x="603" y="400"/>
                    <a:pt x="605" y="401"/>
                    <a:pt x="605" y="403"/>
                  </a:cubicBezTo>
                  <a:close/>
                  <a:moveTo>
                    <a:pt x="630" y="24"/>
                  </a:moveTo>
                  <a:cubicBezTo>
                    <a:pt x="629" y="26"/>
                    <a:pt x="624" y="23"/>
                    <a:pt x="624" y="27"/>
                  </a:cubicBezTo>
                  <a:cubicBezTo>
                    <a:pt x="624" y="28"/>
                    <a:pt x="626" y="29"/>
                    <a:pt x="626" y="30"/>
                  </a:cubicBezTo>
                  <a:cubicBezTo>
                    <a:pt x="626" y="31"/>
                    <a:pt x="622" y="34"/>
                    <a:pt x="622" y="35"/>
                  </a:cubicBezTo>
                  <a:cubicBezTo>
                    <a:pt x="622" y="35"/>
                    <a:pt x="625" y="37"/>
                    <a:pt x="625" y="37"/>
                  </a:cubicBezTo>
                  <a:cubicBezTo>
                    <a:pt x="625" y="38"/>
                    <a:pt x="617" y="41"/>
                    <a:pt x="615" y="42"/>
                  </a:cubicBezTo>
                  <a:cubicBezTo>
                    <a:pt x="613" y="42"/>
                    <a:pt x="611" y="41"/>
                    <a:pt x="611" y="41"/>
                  </a:cubicBezTo>
                  <a:cubicBezTo>
                    <a:pt x="609" y="38"/>
                    <a:pt x="616" y="40"/>
                    <a:pt x="616" y="38"/>
                  </a:cubicBezTo>
                  <a:cubicBezTo>
                    <a:pt x="616" y="38"/>
                    <a:pt x="616" y="35"/>
                    <a:pt x="616" y="35"/>
                  </a:cubicBezTo>
                  <a:cubicBezTo>
                    <a:pt x="618" y="34"/>
                    <a:pt x="621" y="40"/>
                    <a:pt x="620" y="35"/>
                  </a:cubicBezTo>
                  <a:cubicBezTo>
                    <a:pt x="620" y="32"/>
                    <a:pt x="616" y="32"/>
                    <a:pt x="614" y="31"/>
                  </a:cubicBezTo>
                  <a:cubicBezTo>
                    <a:pt x="613" y="30"/>
                    <a:pt x="615" y="30"/>
                    <a:pt x="614" y="29"/>
                  </a:cubicBezTo>
                  <a:cubicBezTo>
                    <a:pt x="614" y="29"/>
                    <a:pt x="611" y="29"/>
                    <a:pt x="612" y="28"/>
                  </a:cubicBezTo>
                  <a:cubicBezTo>
                    <a:pt x="614" y="26"/>
                    <a:pt x="618" y="30"/>
                    <a:pt x="620" y="28"/>
                  </a:cubicBezTo>
                  <a:cubicBezTo>
                    <a:pt x="621" y="27"/>
                    <a:pt x="618" y="26"/>
                    <a:pt x="618" y="26"/>
                  </a:cubicBezTo>
                  <a:cubicBezTo>
                    <a:pt x="618" y="26"/>
                    <a:pt x="621" y="23"/>
                    <a:pt x="621" y="22"/>
                  </a:cubicBezTo>
                  <a:cubicBezTo>
                    <a:pt x="621" y="22"/>
                    <a:pt x="623" y="24"/>
                    <a:pt x="623" y="23"/>
                  </a:cubicBezTo>
                  <a:cubicBezTo>
                    <a:pt x="628" y="22"/>
                    <a:pt x="622" y="16"/>
                    <a:pt x="622" y="14"/>
                  </a:cubicBezTo>
                  <a:cubicBezTo>
                    <a:pt x="622" y="13"/>
                    <a:pt x="624" y="15"/>
                    <a:pt x="624" y="14"/>
                  </a:cubicBezTo>
                  <a:cubicBezTo>
                    <a:pt x="625" y="12"/>
                    <a:pt x="618" y="10"/>
                    <a:pt x="623" y="9"/>
                  </a:cubicBezTo>
                  <a:cubicBezTo>
                    <a:pt x="624" y="9"/>
                    <a:pt x="625" y="7"/>
                    <a:pt x="626" y="9"/>
                  </a:cubicBezTo>
                  <a:cubicBezTo>
                    <a:pt x="626" y="8"/>
                    <a:pt x="627" y="12"/>
                    <a:pt x="627" y="12"/>
                  </a:cubicBezTo>
                  <a:cubicBezTo>
                    <a:pt x="626" y="15"/>
                    <a:pt x="625" y="13"/>
                    <a:pt x="626" y="15"/>
                  </a:cubicBezTo>
                  <a:cubicBezTo>
                    <a:pt x="627" y="16"/>
                    <a:pt x="626" y="17"/>
                    <a:pt x="627" y="18"/>
                  </a:cubicBezTo>
                  <a:cubicBezTo>
                    <a:pt x="628" y="20"/>
                    <a:pt x="628" y="19"/>
                    <a:pt x="628" y="22"/>
                  </a:cubicBezTo>
                  <a:cubicBezTo>
                    <a:pt x="628" y="24"/>
                    <a:pt x="630" y="23"/>
                    <a:pt x="630" y="24"/>
                  </a:cubicBezTo>
                  <a:close/>
                  <a:moveTo>
                    <a:pt x="629" y="58"/>
                  </a:moveTo>
                  <a:cubicBezTo>
                    <a:pt x="630" y="60"/>
                    <a:pt x="625" y="59"/>
                    <a:pt x="625" y="58"/>
                  </a:cubicBezTo>
                  <a:cubicBezTo>
                    <a:pt x="625" y="59"/>
                    <a:pt x="628" y="56"/>
                    <a:pt x="627" y="56"/>
                  </a:cubicBezTo>
                  <a:cubicBezTo>
                    <a:pt x="627" y="56"/>
                    <a:pt x="628" y="57"/>
                    <a:pt x="629" y="58"/>
                  </a:cubicBezTo>
                  <a:close/>
                  <a:moveTo>
                    <a:pt x="614" y="309"/>
                  </a:moveTo>
                  <a:cubicBezTo>
                    <a:pt x="614" y="309"/>
                    <a:pt x="614" y="310"/>
                    <a:pt x="614" y="309"/>
                  </a:cubicBezTo>
                  <a:cubicBezTo>
                    <a:pt x="614" y="310"/>
                    <a:pt x="608" y="314"/>
                    <a:pt x="607" y="313"/>
                  </a:cubicBezTo>
                  <a:cubicBezTo>
                    <a:pt x="607" y="313"/>
                    <a:pt x="611" y="304"/>
                    <a:pt x="612" y="304"/>
                  </a:cubicBezTo>
                  <a:cubicBezTo>
                    <a:pt x="613" y="305"/>
                    <a:pt x="614" y="309"/>
                    <a:pt x="614" y="309"/>
                  </a:cubicBezTo>
                  <a:close/>
                  <a:moveTo>
                    <a:pt x="617" y="253"/>
                  </a:moveTo>
                  <a:cubicBezTo>
                    <a:pt x="617" y="252"/>
                    <a:pt x="617" y="254"/>
                    <a:pt x="617" y="254"/>
                  </a:cubicBezTo>
                  <a:cubicBezTo>
                    <a:pt x="614" y="255"/>
                    <a:pt x="616" y="249"/>
                    <a:pt x="617" y="253"/>
                  </a:cubicBezTo>
                  <a:close/>
                  <a:moveTo>
                    <a:pt x="625" y="132"/>
                  </a:moveTo>
                  <a:cubicBezTo>
                    <a:pt x="625" y="132"/>
                    <a:pt x="624" y="134"/>
                    <a:pt x="622" y="132"/>
                  </a:cubicBezTo>
                  <a:cubicBezTo>
                    <a:pt x="622" y="132"/>
                    <a:pt x="623" y="128"/>
                    <a:pt x="622" y="129"/>
                  </a:cubicBezTo>
                  <a:cubicBezTo>
                    <a:pt x="623" y="128"/>
                    <a:pt x="625" y="130"/>
                    <a:pt x="625" y="132"/>
                  </a:cubicBezTo>
                  <a:close/>
                  <a:moveTo>
                    <a:pt x="622" y="197"/>
                  </a:moveTo>
                  <a:cubicBezTo>
                    <a:pt x="622" y="199"/>
                    <a:pt x="623" y="198"/>
                    <a:pt x="621" y="199"/>
                  </a:cubicBezTo>
                  <a:cubicBezTo>
                    <a:pt x="618" y="200"/>
                    <a:pt x="619" y="201"/>
                    <a:pt x="618" y="198"/>
                  </a:cubicBezTo>
                  <a:cubicBezTo>
                    <a:pt x="617" y="197"/>
                    <a:pt x="616" y="198"/>
                    <a:pt x="616" y="197"/>
                  </a:cubicBezTo>
                  <a:cubicBezTo>
                    <a:pt x="616" y="196"/>
                    <a:pt x="619" y="196"/>
                    <a:pt x="619" y="195"/>
                  </a:cubicBezTo>
                  <a:cubicBezTo>
                    <a:pt x="620" y="194"/>
                    <a:pt x="617" y="191"/>
                    <a:pt x="617" y="190"/>
                  </a:cubicBezTo>
                  <a:cubicBezTo>
                    <a:pt x="617" y="190"/>
                    <a:pt x="621" y="193"/>
                    <a:pt x="621" y="193"/>
                  </a:cubicBezTo>
                  <a:cubicBezTo>
                    <a:pt x="621" y="194"/>
                    <a:pt x="620" y="194"/>
                    <a:pt x="620" y="194"/>
                  </a:cubicBezTo>
                  <a:cubicBezTo>
                    <a:pt x="620" y="196"/>
                    <a:pt x="622" y="196"/>
                    <a:pt x="622" y="197"/>
                  </a:cubicBezTo>
                  <a:close/>
                  <a:moveTo>
                    <a:pt x="634" y="16"/>
                  </a:moveTo>
                  <a:cubicBezTo>
                    <a:pt x="636" y="18"/>
                    <a:pt x="629" y="17"/>
                    <a:pt x="631" y="15"/>
                  </a:cubicBezTo>
                  <a:cubicBezTo>
                    <a:pt x="631" y="15"/>
                    <a:pt x="633" y="15"/>
                    <a:pt x="634" y="16"/>
                  </a:cubicBezTo>
                  <a:close/>
                  <a:moveTo>
                    <a:pt x="612" y="402"/>
                  </a:moveTo>
                  <a:cubicBezTo>
                    <a:pt x="612" y="402"/>
                    <a:pt x="612" y="405"/>
                    <a:pt x="612" y="405"/>
                  </a:cubicBezTo>
                  <a:cubicBezTo>
                    <a:pt x="611" y="405"/>
                    <a:pt x="611" y="402"/>
                    <a:pt x="612" y="402"/>
                  </a:cubicBezTo>
                  <a:close/>
                  <a:moveTo>
                    <a:pt x="626" y="185"/>
                  </a:moveTo>
                  <a:cubicBezTo>
                    <a:pt x="625" y="188"/>
                    <a:pt x="620" y="182"/>
                    <a:pt x="622" y="181"/>
                  </a:cubicBezTo>
                  <a:cubicBezTo>
                    <a:pt x="624" y="179"/>
                    <a:pt x="626" y="183"/>
                    <a:pt x="626" y="185"/>
                  </a:cubicBezTo>
                  <a:close/>
                  <a:moveTo>
                    <a:pt x="628" y="166"/>
                  </a:moveTo>
                  <a:cubicBezTo>
                    <a:pt x="628" y="167"/>
                    <a:pt x="629" y="168"/>
                    <a:pt x="628" y="168"/>
                  </a:cubicBezTo>
                  <a:cubicBezTo>
                    <a:pt x="628" y="168"/>
                    <a:pt x="624" y="171"/>
                    <a:pt x="624" y="171"/>
                  </a:cubicBezTo>
                  <a:cubicBezTo>
                    <a:pt x="622" y="172"/>
                    <a:pt x="620" y="166"/>
                    <a:pt x="622" y="168"/>
                  </a:cubicBezTo>
                  <a:cubicBezTo>
                    <a:pt x="624" y="169"/>
                    <a:pt x="627" y="164"/>
                    <a:pt x="628" y="166"/>
                  </a:cubicBezTo>
                  <a:close/>
                  <a:moveTo>
                    <a:pt x="632" y="100"/>
                  </a:moveTo>
                  <a:cubicBezTo>
                    <a:pt x="632" y="100"/>
                    <a:pt x="630" y="105"/>
                    <a:pt x="628" y="105"/>
                  </a:cubicBezTo>
                  <a:cubicBezTo>
                    <a:pt x="627" y="105"/>
                    <a:pt x="624" y="102"/>
                    <a:pt x="624" y="101"/>
                  </a:cubicBezTo>
                  <a:cubicBezTo>
                    <a:pt x="625" y="99"/>
                    <a:pt x="626" y="101"/>
                    <a:pt x="628" y="100"/>
                  </a:cubicBezTo>
                  <a:cubicBezTo>
                    <a:pt x="628" y="99"/>
                    <a:pt x="627" y="97"/>
                    <a:pt x="629" y="96"/>
                  </a:cubicBezTo>
                  <a:cubicBezTo>
                    <a:pt x="629" y="96"/>
                    <a:pt x="632" y="100"/>
                    <a:pt x="632" y="100"/>
                  </a:cubicBezTo>
                  <a:close/>
                  <a:moveTo>
                    <a:pt x="633" y="85"/>
                  </a:moveTo>
                  <a:cubicBezTo>
                    <a:pt x="635" y="87"/>
                    <a:pt x="631" y="84"/>
                    <a:pt x="629" y="86"/>
                  </a:cubicBezTo>
                  <a:cubicBezTo>
                    <a:pt x="629" y="86"/>
                    <a:pt x="629" y="88"/>
                    <a:pt x="629" y="88"/>
                  </a:cubicBezTo>
                  <a:cubicBezTo>
                    <a:pt x="628" y="89"/>
                    <a:pt x="626" y="92"/>
                    <a:pt x="626" y="92"/>
                  </a:cubicBezTo>
                  <a:cubicBezTo>
                    <a:pt x="625" y="92"/>
                    <a:pt x="619" y="88"/>
                    <a:pt x="623" y="88"/>
                  </a:cubicBezTo>
                  <a:cubicBezTo>
                    <a:pt x="625" y="87"/>
                    <a:pt x="623" y="85"/>
                    <a:pt x="625" y="84"/>
                  </a:cubicBezTo>
                  <a:cubicBezTo>
                    <a:pt x="628" y="83"/>
                    <a:pt x="632" y="84"/>
                    <a:pt x="633" y="85"/>
                  </a:cubicBezTo>
                  <a:close/>
                  <a:moveTo>
                    <a:pt x="634" y="91"/>
                  </a:moveTo>
                  <a:cubicBezTo>
                    <a:pt x="634" y="95"/>
                    <a:pt x="627" y="89"/>
                    <a:pt x="631" y="88"/>
                  </a:cubicBezTo>
                  <a:cubicBezTo>
                    <a:pt x="630" y="89"/>
                    <a:pt x="634" y="90"/>
                    <a:pt x="634" y="91"/>
                  </a:cubicBezTo>
                  <a:close/>
                  <a:moveTo>
                    <a:pt x="624" y="256"/>
                  </a:moveTo>
                  <a:cubicBezTo>
                    <a:pt x="624" y="256"/>
                    <a:pt x="623" y="262"/>
                    <a:pt x="621" y="263"/>
                  </a:cubicBezTo>
                  <a:cubicBezTo>
                    <a:pt x="619" y="263"/>
                    <a:pt x="620" y="260"/>
                    <a:pt x="617" y="262"/>
                  </a:cubicBezTo>
                  <a:cubicBezTo>
                    <a:pt x="614" y="263"/>
                    <a:pt x="617" y="259"/>
                    <a:pt x="621" y="259"/>
                  </a:cubicBezTo>
                  <a:cubicBezTo>
                    <a:pt x="622" y="259"/>
                    <a:pt x="621" y="256"/>
                    <a:pt x="621" y="257"/>
                  </a:cubicBezTo>
                  <a:cubicBezTo>
                    <a:pt x="622" y="255"/>
                    <a:pt x="622" y="257"/>
                    <a:pt x="622" y="257"/>
                  </a:cubicBezTo>
                  <a:cubicBezTo>
                    <a:pt x="623" y="257"/>
                    <a:pt x="624" y="256"/>
                    <a:pt x="624" y="256"/>
                  </a:cubicBezTo>
                  <a:close/>
                  <a:moveTo>
                    <a:pt x="633" y="114"/>
                  </a:moveTo>
                  <a:cubicBezTo>
                    <a:pt x="633" y="113"/>
                    <a:pt x="632" y="117"/>
                    <a:pt x="632" y="116"/>
                  </a:cubicBezTo>
                  <a:cubicBezTo>
                    <a:pt x="629" y="116"/>
                    <a:pt x="632" y="110"/>
                    <a:pt x="633" y="114"/>
                  </a:cubicBezTo>
                  <a:close/>
                  <a:moveTo>
                    <a:pt x="627" y="256"/>
                  </a:moveTo>
                  <a:cubicBezTo>
                    <a:pt x="627" y="256"/>
                    <a:pt x="628" y="257"/>
                    <a:pt x="627" y="258"/>
                  </a:cubicBezTo>
                  <a:cubicBezTo>
                    <a:pt x="627" y="258"/>
                    <a:pt x="625" y="255"/>
                    <a:pt x="627" y="256"/>
                  </a:cubicBezTo>
                  <a:close/>
                  <a:moveTo>
                    <a:pt x="625" y="303"/>
                  </a:moveTo>
                  <a:cubicBezTo>
                    <a:pt x="625" y="303"/>
                    <a:pt x="625" y="303"/>
                    <a:pt x="625" y="303"/>
                  </a:cubicBezTo>
                  <a:cubicBezTo>
                    <a:pt x="625" y="303"/>
                    <a:pt x="618" y="307"/>
                    <a:pt x="617" y="306"/>
                  </a:cubicBezTo>
                  <a:cubicBezTo>
                    <a:pt x="617" y="306"/>
                    <a:pt x="624" y="299"/>
                    <a:pt x="625" y="303"/>
                  </a:cubicBezTo>
                  <a:close/>
                  <a:moveTo>
                    <a:pt x="626" y="306"/>
                  </a:moveTo>
                  <a:cubicBezTo>
                    <a:pt x="628" y="307"/>
                    <a:pt x="622" y="311"/>
                    <a:pt x="623" y="308"/>
                  </a:cubicBezTo>
                  <a:cubicBezTo>
                    <a:pt x="623" y="307"/>
                    <a:pt x="626" y="306"/>
                    <a:pt x="626" y="306"/>
                  </a:cubicBezTo>
                  <a:close/>
                  <a:moveTo>
                    <a:pt x="622" y="391"/>
                  </a:moveTo>
                  <a:cubicBezTo>
                    <a:pt x="622" y="391"/>
                    <a:pt x="622" y="392"/>
                    <a:pt x="621" y="392"/>
                  </a:cubicBezTo>
                  <a:cubicBezTo>
                    <a:pt x="620" y="392"/>
                    <a:pt x="621" y="389"/>
                    <a:pt x="622" y="391"/>
                  </a:cubicBezTo>
                  <a:close/>
                  <a:moveTo>
                    <a:pt x="623" y="398"/>
                  </a:moveTo>
                  <a:cubicBezTo>
                    <a:pt x="624" y="402"/>
                    <a:pt x="619" y="393"/>
                    <a:pt x="622" y="397"/>
                  </a:cubicBezTo>
                  <a:cubicBezTo>
                    <a:pt x="623" y="397"/>
                    <a:pt x="623" y="397"/>
                    <a:pt x="623" y="398"/>
                  </a:cubicBezTo>
                  <a:close/>
                  <a:moveTo>
                    <a:pt x="628" y="319"/>
                  </a:moveTo>
                  <a:cubicBezTo>
                    <a:pt x="628" y="320"/>
                    <a:pt x="627" y="325"/>
                    <a:pt x="624" y="325"/>
                  </a:cubicBezTo>
                  <a:cubicBezTo>
                    <a:pt x="624" y="325"/>
                    <a:pt x="618" y="321"/>
                    <a:pt x="617" y="321"/>
                  </a:cubicBezTo>
                  <a:cubicBezTo>
                    <a:pt x="616" y="321"/>
                    <a:pt x="615" y="322"/>
                    <a:pt x="615" y="321"/>
                  </a:cubicBezTo>
                  <a:cubicBezTo>
                    <a:pt x="615" y="321"/>
                    <a:pt x="613" y="318"/>
                    <a:pt x="614" y="317"/>
                  </a:cubicBezTo>
                  <a:cubicBezTo>
                    <a:pt x="614" y="316"/>
                    <a:pt x="620" y="320"/>
                    <a:pt x="620" y="316"/>
                  </a:cubicBezTo>
                  <a:cubicBezTo>
                    <a:pt x="620" y="312"/>
                    <a:pt x="618" y="316"/>
                    <a:pt x="617" y="315"/>
                  </a:cubicBezTo>
                  <a:cubicBezTo>
                    <a:pt x="618" y="316"/>
                    <a:pt x="617" y="311"/>
                    <a:pt x="616" y="312"/>
                  </a:cubicBezTo>
                  <a:cubicBezTo>
                    <a:pt x="618" y="309"/>
                    <a:pt x="622" y="313"/>
                    <a:pt x="623" y="314"/>
                  </a:cubicBezTo>
                  <a:cubicBezTo>
                    <a:pt x="624" y="314"/>
                    <a:pt x="625" y="313"/>
                    <a:pt x="625" y="313"/>
                  </a:cubicBezTo>
                  <a:cubicBezTo>
                    <a:pt x="627" y="314"/>
                    <a:pt x="627" y="318"/>
                    <a:pt x="627" y="318"/>
                  </a:cubicBezTo>
                  <a:cubicBezTo>
                    <a:pt x="627" y="318"/>
                    <a:pt x="626" y="318"/>
                    <a:pt x="626" y="318"/>
                  </a:cubicBezTo>
                  <a:cubicBezTo>
                    <a:pt x="626" y="319"/>
                    <a:pt x="628" y="318"/>
                    <a:pt x="628" y="319"/>
                  </a:cubicBezTo>
                  <a:close/>
                  <a:moveTo>
                    <a:pt x="634" y="266"/>
                  </a:moveTo>
                  <a:cubicBezTo>
                    <a:pt x="635" y="266"/>
                    <a:pt x="630" y="269"/>
                    <a:pt x="630" y="268"/>
                  </a:cubicBezTo>
                  <a:cubicBezTo>
                    <a:pt x="628" y="267"/>
                    <a:pt x="632" y="263"/>
                    <a:pt x="634" y="266"/>
                  </a:cubicBezTo>
                  <a:close/>
                  <a:moveTo>
                    <a:pt x="627" y="390"/>
                  </a:moveTo>
                  <a:cubicBezTo>
                    <a:pt x="627" y="391"/>
                    <a:pt x="627" y="392"/>
                    <a:pt x="626" y="392"/>
                  </a:cubicBezTo>
                  <a:cubicBezTo>
                    <a:pt x="625" y="392"/>
                    <a:pt x="626" y="388"/>
                    <a:pt x="627" y="390"/>
                  </a:cubicBezTo>
                  <a:close/>
                  <a:moveTo>
                    <a:pt x="627" y="397"/>
                  </a:moveTo>
                  <a:cubicBezTo>
                    <a:pt x="628" y="398"/>
                    <a:pt x="624" y="398"/>
                    <a:pt x="624" y="397"/>
                  </a:cubicBezTo>
                  <a:cubicBezTo>
                    <a:pt x="625" y="396"/>
                    <a:pt x="626" y="396"/>
                    <a:pt x="627" y="397"/>
                  </a:cubicBezTo>
                  <a:close/>
                  <a:moveTo>
                    <a:pt x="636" y="255"/>
                  </a:moveTo>
                  <a:cubicBezTo>
                    <a:pt x="636" y="255"/>
                    <a:pt x="632" y="257"/>
                    <a:pt x="632" y="256"/>
                  </a:cubicBezTo>
                  <a:cubicBezTo>
                    <a:pt x="632" y="254"/>
                    <a:pt x="635" y="254"/>
                    <a:pt x="636" y="255"/>
                  </a:cubicBezTo>
                  <a:close/>
                  <a:moveTo>
                    <a:pt x="635" y="292"/>
                  </a:moveTo>
                  <a:cubicBezTo>
                    <a:pt x="635" y="292"/>
                    <a:pt x="632" y="295"/>
                    <a:pt x="630" y="294"/>
                  </a:cubicBezTo>
                  <a:cubicBezTo>
                    <a:pt x="629" y="294"/>
                    <a:pt x="634" y="291"/>
                    <a:pt x="635" y="292"/>
                  </a:cubicBezTo>
                  <a:close/>
                  <a:moveTo>
                    <a:pt x="629" y="386"/>
                  </a:moveTo>
                  <a:cubicBezTo>
                    <a:pt x="629" y="388"/>
                    <a:pt x="625" y="389"/>
                    <a:pt x="623" y="386"/>
                  </a:cubicBezTo>
                  <a:cubicBezTo>
                    <a:pt x="622" y="383"/>
                    <a:pt x="626" y="386"/>
                    <a:pt x="625" y="383"/>
                  </a:cubicBezTo>
                  <a:cubicBezTo>
                    <a:pt x="625" y="383"/>
                    <a:pt x="625" y="381"/>
                    <a:pt x="626" y="381"/>
                  </a:cubicBezTo>
                  <a:cubicBezTo>
                    <a:pt x="628" y="381"/>
                    <a:pt x="626" y="386"/>
                    <a:pt x="628" y="386"/>
                  </a:cubicBezTo>
                  <a:cubicBezTo>
                    <a:pt x="628" y="386"/>
                    <a:pt x="629" y="386"/>
                    <a:pt x="629" y="386"/>
                  </a:cubicBezTo>
                  <a:close/>
                  <a:moveTo>
                    <a:pt x="636" y="277"/>
                  </a:moveTo>
                  <a:cubicBezTo>
                    <a:pt x="637" y="277"/>
                    <a:pt x="635" y="281"/>
                    <a:pt x="634" y="279"/>
                  </a:cubicBezTo>
                  <a:cubicBezTo>
                    <a:pt x="633" y="278"/>
                    <a:pt x="635" y="275"/>
                    <a:pt x="636" y="277"/>
                  </a:cubicBezTo>
                  <a:close/>
                  <a:moveTo>
                    <a:pt x="636" y="321"/>
                  </a:moveTo>
                  <a:cubicBezTo>
                    <a:pt x="636" y="325"/>
                    <a:pt x="635" y="322"/>
                    <a:pt x="634" y="321"/>
                  </a:cubicBezTo>
                  <a:cubicBezTo>
                    <a:pt x="633" y="321"/>
                    <a:pt x="631" y="322"/>
                    <a:pt x="631" y="320"/>
                  </a:cubicBezTo>
                  <a:cubicBezTo>
                    <a:pt x="630" y="319"/>
                    <a:pt x="633" y="318"/>
                    <a:pt x="633" y="318"/>
                  </a:cubicBezTo>
                  <a:cubicBezTo>
                    <a:pt x="634" y="317"/>
                    <a:pt x="633" y="315"/>
                    <a:pt x="635" y="315"/>
                  </a:cubicBezTo>
                  <a:cubicBezTo>
                    <a:pt x="636" y="316"/>
                    <a:pt x="634" y="317"/>
                    <a:pt x="634" y="318"/>
                  </a:cubicBezTo>
                  <a:cubicBezTo>
                    <a:pt x="635" y="321"/>
                    <a:pt x="636" y="317"/>
                    <a:pt x="636" y="321"/>
                  </a:cubicBezTo>
                  <a:close/>
                  <a:moveTo>
                    <a:pt x="638" y="299"/>
                  </a:moveTo>
                  <a:cubicBezTo>
                    <a:pt x="638" y="300"/>
                    <a:pt x="634" y="299"/>
                    <a:pt x="633" y="301"/>
                  </a:cubicBezTo>
                  <a:cubicBezTo>
                    <a:pt x="633" y="301"/>
                    <a:pt x="632" y="302"/>
                    <a:pt x="632" y="302"/>
                  </a:cubicBezTo>
                  <a:cubicBezTo>
                    <a:pt x="632" y="302"/>
                    <a:pt x="628" y="302"/>
                    <a:pt x="626" y="301"/>
                  </a:cubicBezTo>
                  <a:cubicBezTo>
                    <a:pt x="625" y="301"/>
                    <a:pt x="625" y="299"/>
                    <a:pt x="623" y="298"/>
                  </a:cubicBezTo>
                  <a:cubicBezTo>
                    <a:pt x="622" y="298"/>
                    <a:pt x="621" y="298"/>
                    <a:pt x="621" y="299"/>
                  </a:cubicBezTo>
                  <a:cubicBezTo>
                    <a:pt x="621" y="297"/>
                    <a:pt x="624" y="294"/>
                    <a:pt x="626" y="297"/>
                  </a:cubicBezTo>
                  <a:cubicBezTo>
                    <a:pt x="626" y="297"/>
                    <a:pt x="626" y="298"/>
                    <a:pt x="626" y="298"/>
                  </a:cubicBezTo>
                  <a:cubicBezTo>
                    <a:pt x="626" y="298"/>
                    <a:pt x="627" y="297"/>
                    <a:pt x="628" y="298"/>
                  </a:cubicBezTo>
                  <a:cubicBezTo>
                    <a:pt x="629" y="298"/>
                    <a:pt x="629" y="299"/>
                    <a:pt x="631" y="299"/>
                  </a:cubicBezTo>
                  <a:cubicBezTo>
                    <a:pt x="632" y="299"/>
                    <a:pt x="639" y="296"/>
                    <a:pt x="638" y="299"/>
                  </a:cubicBezTo>
                  <a:close/>
                  <a:moveTo>
                    <a:pt x="638" y="312"/>
                  </a:moveTo>
                  <a:cubicBezTo>
                    <a:pt x="638" y="313"/>
                    <a:pt x="638" y="315"/>
                    <a:pt x="636" y="316"/>
                  </a:cubicBezTo>
                  <a:cubicBezTo>
                    <a:pt x="636" y="316"/>
                    <a:pt x="634" y="314"/>
                    <a:pt x="633" y="314"/>
                  </a:cubicBezTo>
                  <a:cubicBezTo>
                    <a:pt x="633" y="314"/>
                    <a:pt x="632" y="315"/>
                    <a:pt x="632" y="315"/>
                  </a:cubicBezTo>
                  <a:cubicBezTo>
                    <a:pt x="632" y="315"/>
                    <a:pt x="630" y="309"/>
                    <a:pt x="629" y="313"/>
                  </a:cubicBezTo>
                  <a:cubicBezTo>
                    <a:pt x="628" y="313"/>
                    <a:pt x="628" y="314"/>
                    <a:pt x="629" y="314"/>
                  </a:cubicBezTo>
                  <a:cubicBezTo>
                    <a:pt x="627" y="314"/>
                    <a:pt x="627" y="312"/>
                    <a:pt x="627" y="312"/>
                  </a:cubicBezTo>
                  <a:cubicBezTo>
                    <a:pt x="627" y="313"/>
                    <a:pt x="631" y="310"/>
                    <a:pt x="631" y="309"/>
                  </a:cubicBezTo>
                  <a:cubicBezTo>
                    <a:pt x="631" y="309"/>
                    <a:pt x="630" y="308"/>
                    <a:pt x="631" y="308"/>
                  </a:cubicBezTo>
                  <a:cubicBezTo>
                    <a:pt x="632" y="307"/>
                    <a:pt x="635" y="307"/>
                    <a:pt x="635" y="307"/>
                  </a:cubicBezTo>
                  <a:cubicBezTo>
                    <a:pt x="635" y="308"/>
                    <a:pt x="630" y="315"/>
                    <a:pt x="635" y="313"/>
                  </a:cubicBezTo>
                  <a:cubicBezTo>
                    <a:pt x="636" y="313"/>
                    <a:pt x="635" y="309"/>
                    <a:pt x="636" y="309"/>
                  </a:cubicBezTo>
                  <a:cubicBezTo>
                    <a:pt x="638" y="309"/>
                    <a:pt x="638" y="312"/>
                    <a:pt x="638" y="312"/>
                  </a:cubicBezTo>
                  <a:close/>
                  <a:moveTo>
                    <a:pt x="640" y="303"/>
                  </a:moveTo>
                  <a:cubicBezTo>
                    <a:pt x="641" y="304"/>
                    <a:pt x="637" y="306"/>
                    <a:pt x="636" y="305"/>
                  </a:cubicBezTo>
                  <a:cubicBezTo>
                    <a:pt x="635" y="304"/>
                    <a:pt x="638" y="302"/>
                    <a:pt x="640" y="303"/>
                  </a:cubicBezTo>
                  <a:close/>
                  <a:moveTo>
                    <a:pt x="640" y="339"/>
                  </a:moveTo>
                  <a:cubicBezTo>
                    <a:pt x="640" y="340"/>
                    <a:pt x="632" y="340"/>
                    <a:pt x="632" y="338"/>
                  </a:cubicBezTo>
                  <a:cubicBezTo>
                    <a:pt x="632" y="339"/>
                    <a:pt x="634" y="335"/>
                    <a:pt x="636" y="335"/>
                  </a:cubicBezTo>
                  <a:cubicBezTo>
                    <a:pt x="636" y="335"/>
                    <a:pt x="635" y="336"/>
                    <a:pt x="635" y="337"/>
                  </a:cubicBezTo>
                  <a:cubicBezTo>
                    <a:pt x="636" y="338"/>
                    <a:pt x="639" y="337"/>
                    <a:pt x="640" y="339"/>
                  </a:cubicBezTo>
                  <a:close/>
                  <a:moveTo>
                    <a:pt x="641" y="324"/>
                  </a:moveTo>
                  <a:cubicBezTo>
                    <a:pt x="641" y="324"/>
                    <a:pt x="640" y="327"/>
                    <a:pt x="639" y="325"/>
                  </a:cubicBezTo>
                  <a:cubicBezTo>
                    <a:pt x="638" y="325"/>
                    <a:pt x="641" y="322"/>
                    <a:pt x="641" y="324"/>
                  </a:cubicBezTo>
                  <a:close/>
                  <a:moveTo>
                    <a:pt x="643" y="298"/>
                  </a:moveTo>
                  <a:cubicBezTo>
                    <a:pt x="644" y="300"/>
                    <a:pt x="640" y="299"/>
                    <a:pt x="640" y="298"/>
                  </a:cubicBezTo>
                  <a:cubicBezTo>
                    <a:pt x="640" y="298"/>
                    <a:pt x="642" y="297"/>
                    <a:pt x="643" y="298"/>
                  </a:cubicBezTo>
                  <a:close/>
                  <a:moveTo>
                    <a:pt x="648" y="306"/>
                  </a:moveTo>
                  <a:cubicBezTo>
                    <a:pt x="649" y="307"/>
                    <a:pt x="649" y="306"/>
                    <a:pt x="648" y="306"/>
                  </a:cubicBezTo>
                  <a:cubicBezTo>
                    <a:pt x="648" y="306"/>
                    <a:pt x="645" y="309"/>
                    <a:pt x="645" y="307"/>
                  </a:cubicBezTo>
                  <a:cubicBezTo>
                    <a:pt x="644" y="305"/>
                    <a:pt x="646" y="305"/>
                    <a:pt x="645" y="303"/>
                  </a:cubicBezTo>
                  <a:cubicBezTo>
                    <a:pt x="644" y="301"/>
                    <a:pt x="648" y="304"/>
                    <a:pt x="648" y="306"/>
                  </a:cubicBezTo>
                  <a:close/>
                  <a:moveTo>
                    <a:pt x="651" y="295"/>
                  </a:moveTo>
                  <a:cubicBezTo>
                    <a:pt x="652" y="295"/>
                    <a:pt x="650" y="297"/>
                    <a:pt x="650" y="297"/>
                  </a:cubicBezTo>
                  <a:cubicBezTo>
                    <a:pt x="650" y="297"/>
                    <a:pt x="650" y="295"/>
                    <a:pt x="651" y="295"/>
                  </a:cubicBezTo>
                  <a:close/>
                  <a:moveTo>
                    <a:pt x="650" y="322"/>
                  </a:moveTo>
                  <a:cubicBezTo>
                    <a:pt x="650" y="321"/>
                    <a:pt x="645" y="327"/>
                    <a:pt x="646" y="323"/>
                  </a:cubicBezTo>
                  <a:cubicBezTo>
                    <a:pt x="646" y="322"/>
                    <a:pt x="646" y="320"/>
                    <a:pt x="645" y="320"/>
                  </a:cubicBezTo>
                  <a:cubicBezTo>
                    <a:pt x="643" y="319"/>
                    <a:pt x="640" y="320"/>
                    <a:pt x="640" y="320"/>
                  </a:cubicBezTo>
                  <a:cubicBezTo>
                    <a:pt x="639" y="319"/>
                    <a:pt x="641" y="318"/>
                    <a:pt x="641" y="318"/>
                  </a:cubicBezTo>
                  <a:cubicBezTo>
                    <a:pt x="642" y="317"/>
                    <a:pt x="640" y="317"/>
                    <a:pt x="641" y="315"/>
                  </a:cubicBezTo>
                  <a:cubicBezTo>
                    <a:pt x="641" y="315"/>
                    <a:pt x="643" y="314"/>
                    <a:pt x="643" y="313"/>
                  </a:cubicBezTo>
                  <a:cubicBezTo>
                    <a:pt x="644" y="312"/>
                    <a:pt x="643" y="309"/>
                    <a:pt x="644" y="309"/>
                  </a:cubicBezTo>
                  <a:cubicBezTo>
                    <a:pt x="646" y="308"/>
                    <a:pt x="648" y="315"/>
                    <a:pt x="647" y="315"/>
                  </a:cubicBezTo>
                  <a:cubicBezTo>
                    <a:pt x="642" y="312"/>
                    <a:pt x="645" y="320"/>
                    <a:pt x="647" y="320"/>
                  </a:cubicBezTo>
                  <a:cubicBezTo>
                    <a:pt x="647" y="321"/>
                    <a:pt x="650" y="320"/>
                    <a:pt x="650" y="322"/>
                  </a:cubicBezTo>
                  <a:close/>
                  <a:moveTo>
                    <a:pt x="652" y="302"/>
                  </a:moveTo>
                  <a:cubicBezTo>
                    <a:pt x="653" y="304"/>
                    <a:pt x="652" y="301"/>
                    <a:pt x="650" y="301"/>
                  </a:cubicBezTo>
                  <a:cubicBezTo>
                    <a:pt x="648" y="301"/>
                    <a:pt x="648" y="302"/>
                    <a:pt x="647" y="301"/>
                  </a:cubicBezTo>
                  <a:cubicBezTo>
                    <a:pt x="647" y="301"/>
                    <a:pt x="647" y="299"/>
                    <a:pt x="649" y="299"/>
                  </a:cubicBezTo>
                  <a:cubicBezTo>
                    <a:pt x="650" y="299"/>
                    <a:pt x="652" y="301"/>
                    <a:pt x="652" y="302"/>
                  </a:cubicBezTo>
                  <a:close/>
                  <a:moveTo>
                    <a:pt x="654" y="312"/>
                  </a:moveTo>
                  <a:cubicBezTo>
                    <a:pt x="654" y="312"/>
                    <a:pt x="654" y="313"/>
                    <a:pt x="654" y="313"/>
                  </a:cubicBezTo>
                  <a:cubicBezTo>
                    <a:pt x="651" y="316"/>
                    <a:pt x="651" y="310"/>
                    <a:pt x="653" y="310"/>
                  </a:cubicBezTo>
                  <a:cubicBezTo>
                    <a:pt x="654" y="311"/>
                    <a:pt x="654" y="312"/>
                    <a:pt x="654" y="312"/>
                  </a:cubicBezTo>
                  <a:close/>
                  <a:moveTo>
                    <a:pt x="657" y="296"/>
                  </a:moveTo>
                  <a:cubicBezTo>
                    <a:pt x="657" y="297"/>
                    <a:pt x="653" y="297"/>
                    <a:pt x="653" y="297"/>
                  </a:cubicBezTo>
                  <a:cubicBezTo>
                    <a:pt x="653" y="297"/>
                    <a:pt x="656" y="295"/>
                    <a:pt x="657" y="296"/>
                  </a:cubicBezTo>
                  <a:close/>
                  <a:moveTo>
                    <a:pt x="659" y="289"/>
                  </a:moveTo>
                  <a:cubicBezTo>
                    <a:pt x="659" y="289"/>
                    <a:pt x="659" y="294"/>
                    <a:pt x="657" y="293"/>
                  </a:cubicBezTo>
                  <a:cubicBezTo>
                    <a:pt x="655" y="292"/>
                    <a:pt x="658" y="289"/>
                    <a:pt x="659" y="289"/>
                  </a:cubicBezTo>
                  <a:close/>
                  <a:moveTo>
                    <a:pt x="659" y="308"/>
                  </a:moveTo>
                  <a:cubicBezTo>
                    <a:pt x="659" y="311"/>
                    <a:pt x="656" y="306"/>
                    <a:pt x="657" y="306"/>
                  </a:cubicBezTo>
                  <a:cubicBezTo>
                    <a:pt x="658" y="306"/>
                    <a:pt x="659" y="308"/>
                    <a:pt x="659" y="308"/>
                  </a:cubicBezTo>
                  <a:close/>
                  <a:moveTo>
                    <a:pt x="661" y="281"/>
                  </a:moveTo>
                  <a:cubicBezTo>
                    <a:pt x="661" y="282"/>
                    <a:pt x="659" y="286"/>
                    <a:pt x="658" y="284"/>
                  </a:cubicBezTo>
                  <a:cubicBezTo>
                    <a:pt x="658" y="284"/>
                    <a:pt x="659" y="280"/>
                    <a:pt x="661" y="281"/>
                  </a:cubicBezTo>
                  <a:close/>
                </a:path>
              </a:pathLst>
            </a:custGeom>
            <a:solidFill>
              <a:srgbClr val="3F89C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1064418" y="1693070"/>
              <a:ext cx="5536406" cy="3930966"/>
            </a:xfrm>
            <a:prstGeom prst="rect">
              <a:avLst/>
            </a:prstGeom>
            <a:blipFill dpi="0" rotWithShape="1">
              <a:blip r:embed="rId3"/>
              <a:tile algn="ctr" flip="xy" sx="80000" sy="80000" tx="0" ty="0"/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50830" y="1693071"/>
            <a:ext cx="4536282" cy="3489768"/>
            <a:chOff x="1064418" y="1693070"/>
            <a:chExt cx="6221634" cy="4786311"/>
          </a:xfrm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064418" y="1850231"/>
              <a:ext cx="6221634" cy="4629150"/>
            </a:xfrm>
            <a:custGeom>
              <a:gdLst>
                <a:gd fmla="*/ 439 w 666" name="T0"/>
                <a:gd fmla="*/ 255 h 463" name="T1"/>
                <a:gd fmla="*/ 518 w 666" name="T2"/>
                <a:gd fmla="*/ 232 h 463" name="T3"/>
                <a:gd fmla="*/ 592 w 666" name="T4"/>
                <a:gd fmla="*/ 253 h 463" name="T5"/>
                <a:gd fmla="*/ 548 w 666" name="T6"/>
                <a:gd fmla="*/ 339 h 463" name="T7"/>
                <a:gd fmla="*/ 513 w 666" name="T8"/>
                <a:gd fmla="*/ 370 h 463" name="T9"/>
                <a:gd fmla="*/ 373 w 666" name="T10"/>
                <a:gd fmla="*/ 312 h 463" name="T11"/>
                <a:gd fmla="*/ 590 w 666" name="T12"/>
                <a:gd fmla="*/ 373 h 463" name="T13"/>
                <a:gd fmla="*/ 572 w 666" name="T14"/>
                <a:gd fmla="*/ 230 h 463" name="T15"/>
                <a:gd fmla="*/ 547 w 666" name="T16"/>
                <a:gd fmla="*/ 263 h 463" name="T17"/>
                <a:gd fmla="*/ 530 w 666" name="T18"/>
                <a:gd fmla="*/ 268 h 463" name="T19"/>
                <a:gd fmla="*/ 468 w 666" name="T20"/>
                <a:gd fmla="*/ 272 h 463" name="T21"/>
                <a:gd fmla="*/ 182 w 666" name="T22"/>
                <a:gd fmla="*/ 181 h 463" name="T23"/>
                <a:gd fmla="*/ 93 w 666" name="T24"/>
                <a:gd fmla="*/ 374 h 463" name="T25"/>
                <a:gd fmla="*/ 154 w 666" name="T26"/>
                <a:gd fmla="*/ 206 h 463" name="T27"/>
                <a:gd fmla="*/ 275 w 666" name="T28"/>
                <a:gd fmla="*/ 380 h 463" name="T29"/>
                <a:gd fmla="*/ 68 w 666" name="T30"/>
                <a:gd fmla="*/ 346 h 463" name="T31"/>
                <a:gd fmla="*/ 145 w 666" name="T32"/>
                <a:gd fmla="*/ 371 h 463" name="T33"/>
                <a:gd fmla="*/ 40 w 666" name="T34"/>
                <a:gd fmla="*/ 142 h 463" name="T35"/>
                <a:gd fmla="*/ 67 w 666" name="T36"/>
                <a:gd fmla="*/ 69 h 463" name="T37"/>
                <a:gd fmla="*/ 71 w 666" name="T38"/>
                <a:gd fmla="*/ 319 h 463" name="T39"/>
                <a:gd fmla="*/ 91 w 666" name="T40"/>
                <a:gd fmla="*/ 120 h 463" name="T41"/>
                <a:gd fmla="*/ 99 w 666" name="T42"/>
                <a:gd fmla="*/ 238 h 463" name="T43"/>
                <a:gd fmla="*/ 130 w 666" name="T44"/>
                <a:gd fmla="*/ 108 h 463" name="T45"/>
                <a:gd fmla="*/ 133 w 666" name="T46"/>
                <a:gd fmla="*/ 197 h 463" name="T47"/>
                <a:gd fmla="*/ 151 w 666" name="T48"/>
                <a:gd fmla="*/ 45 h 463" name="T49"/>
                <a:gd fmla="*/ 164 w 666" name="T50"/>
                <a:gd fmla="*/ 182 h 463" name="T51"/>
                <a:gd fmla="*/ 149 w 666" name="T52"/>
                <a:gd fmla="*/ 162 h 463" name="T53"/>
                <a:gd fmla="*/ 178 w 666" name="T54"/>
                <a:gd fmla="*/ 77 h 463" name="T55"/>
                <a:gd fmla="*/ 200 w 666" name="T56"/>
                <a:gd fmla="*/ 201 h 463" name="T57"/>
                <a:gd fmla="*/ 231 w 666" name="T58"/>
                <a:gd fmla="*/ 67 h 463" name="T59"/>
                <a:gd fmla="*/ 273 w 666" name="T60"/>
                <a:gd fmla="*/ 29 h 463" name="T61"/>
                <a:gd fmla="*/ 272 w 666" name="T62"/>
                <a:gd fmla="*/ 356 h 463" name="T63"/>
                <a:gd fmla="*/ 292 w 666" name="T64"/>
                <a:gd fmla="*/ 149 h 463" name="T65"/>
                <a:gd fmla="*/ 199 w 666" name="T66"/>
                <a:gd fmla="*/ 311 h 463" name="T67"/>
                <a:gd fmla="*/ 216 w 666" name="T68"/>
                <a:gd fmla="*/ 295 h 463" name="T69"/>
                <a:gd fmla="*/ 229 w 666" name="T70"/>
                <a:gd fmla="*/ 397 h 463" name="T71"/>
                <a:gd fmla="*/ 247 w 666" name="T72"/>
                <a:gd fmla="*/ 406 h 463" name="T73"/>
                <a:gd fmla="*/ 281 w 666" name="T74"/>
                <a:gd fmla="*/ 255 h 463" name="T75"/>
                <a:gd fmla="*/ 286 w 666" name="T76"/>
                <a:gd fmla="*/ 338 h 463" name="T77"/>
                <a:gd fmla="*/ 315 w 666" name="T78"/>
                <a:gd fmla="*/ 132 h 463" name="T79"/>
                <a:gd fmla="*/ 324 w 666" name="T80"/>
                <a:gd fmla="*/ 235 h 463" name="T81"/>
                <a:gd fmla="*/ 351 w 666" name="T82"/>
                <a:gd fmla="*/ 121 h 463" name="T83"/>
                <a:gd fmla="*/ 352 w 666" name="T84"/>
                <a:gd fmla="*/ 292 h 463" name="T85"/>
                <a:gd fmla="*/ 432 w 666" name="T86"/>
                <a:gd fmla="*/ 388 h 463" name="T87"/>
                <a:gd fmla="*/ 474 w 666" name="T88"/>
                <a:gd fmla="*/ 70 h 463" name="T89"/>
                <a:gd fmla="*/ 374 w 666" name="T90"/>
                <a:gd fmla="*/ 68 h 463" name="T91"/>
                <a:gd fmla="*/ 386 w 666" name="T92"/>
                <a:gd fmla="*/ 77 h 463" name="T93"/>
                <a:gd fmla="*/ 397 w 666" name="T94"/>
                <a:gd fmla="*/ 69 h 463" name="T95"/>
                <a:gd fmla="*/ 400 w 666" name="T96"/>
                <a:gd fmla="*/ 168 h 463" name="T97"/>
                <a:gd fmla="*/ 407 w 666" name="T98"/>
                <a:gd fmla="*/ 189 h 463" name="T99"/>
                <a:gd fmla="*/ 445 w 666" name="T100"/>
                <a:gd fmla="*/ 137 h 463" name="T101"/>
                <a:gd fmla="*/ 455 w 666" name="T102"/>
                <a:gd fmla="*/ 228 h 463" name="T103"/>
                <a:gd fmla="*/ 475 w 666" name="T104"/>
                <a:gd fmla="*/ 221 h 463" name="T105"/>
                <a:gd fmla="*/ 585 w 666" name="T106"/>
                <a:gd fmla="*/ 190 h 463" name="T107"/>
                <a:gd fmla="*/ 533 w 666" name="T108"/>
                <a:gd fmla="*/ 102 h 463" name="T109"/>
                <a:gd fmla="*/ 564 w 666" name="T110"/>
                <a:gd fmla="*/ 20 h 463" name="T111"/>
                <a:gd fmla="*/ 549 w 666" name="T112"/>
                <a:gd fmla="*/ 44 h 463" name="T113"/>
                <a:gd fmla="*/ 498 w 666" name="T114"/>
                <a:gd fmla="*/ 151 h 463" name="T115"/>
                <a:gd fmla="*/ 514 w 666" name="T116"/>
                <a:gd fmla="*/ 123 h 463" name="T117"/>
                <a:gd fmla="*/ 554 w 666" name="T118"/>
                <a:gd fmla="*/ 39 h 463" name="T119"/>
                <a:gd fmla="*/ 575 w 666" name="T120"/>
                <a:gd fmla="*/ 147 h 463" name="T121"/>
                <a:gd fmla="*/ 614 w 666" name="T122"/>
                <a:gd fmla="*/ 14 h 463" name="T123"/>
                <a:gd fmla="*/ 621 w 666" name="T124"/>
                <a:gd fmla="*/ 257 h 46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62" w="666">
                  <a:moveTo>
                    <a:pt x="664" y="294"/>
                  </a:moveTo>
                  <a:cubicBezTo>
                    <a:pt x="666" y="296"/>
                    <a:pt x="662" y="295"/>
                    <a:pt x="661" y="295"/>
                  </a:cubicBezTo>
                  <a:cubicBezTo>
                    <a:pt x="660" y="293"/>
                    <a:pt x="663" y="292"/>
                    <a:pt x="664" y="294"/>
                  </a:cubicBezTo>
                  <a:close/>
                  <a:moveTo>
                    <a:pt x="373" y="312"/>
                  </a:moveTo>
                  <a:cubicBezTo>
                    <a:pt x="373" y="317"/>
                    <a:pt x="380" y="315"/>
                    <a:pt x="379" y="321"/>
                  </a:cubicBezTo>
                  <a:cubicBezTo>
                    <a:pt x="378" y="321"/>
                    <a:pt x="377" y="321"/>
                    <a:pt x="377" y="321"/>
                  </a:cubicBezTo>
                  <a:cubicBezTo>
                    <a:pt x="375" y="323"/>
                    <a:pt x="376" y="326"/>
                    <a:pt x="375" y="322"/>
                  </a:cubicBezTo>
                  <a:cubicBezTo>
                    <a:pt x="375" y="321"/>
                    <a:pt x="372" y="320"/>
                    <a:pt x="372" y="319"/>
                  </a:cubicBezTo>
                  <a:cubicBezTo>
                    <a:pt x="372" y="319"/>
                    <a:pt x="372" y="317"/>
                    <a:pt x="372" y="317"/>
                  </a:cubicBezTo>
                  <a:cubicBezTo>
                    <a:pt x="370" y="316"/>
                    <a:pt x="368" y="318"/>
                    <a:pt x="366" y="318"/>
                  </a:cubicBezTo>
                  <a:cubicBezTo>
                    <a:pt x="366" y="318"/>
                    <a:pt x="362" y="317"/>
                    <a:pt x="362" y="315"/>
                  </a:cubicBezTo>
                  <a:cubicBezTo>
                    <a:pt x="362" y="315"/>
                    <a:pt x="363" y="313"/>
                    <a:pt x="363" y="313"/>
                  </a:cubicBezTo>
                  <a:cubicBezTo>
                    <a:pt x="363" y="313"/>
                    <a:pt x="360" y="309"/>
                    <a:pt x="360" y="309"/>
                  </a:cubicBezTo>
                  <a:cubicBezTo>
                    <a:pt x="358" y="309"/>
                    <a:pt x="358" y="310"/>
                    <a:pt x="357" y="311"/>
                  </a:cubicBezTo>
                  <a:cubicBezTo>
                    <a:pt x="359" y="310"/>
                    <a:pt x="355" y="313"/>
                    <a:pt x="355" y="312"/>
                  </a:cubicBezTo>
                  <a:cubicBezTo>
                    <a:pt x="353" y="311"/>
                    <a:pt x="358" y="309"/>
                    <a:pt x="359" y="308"/>
                  </a:cubicBezTo>
                  <a:cubicBezTo>
                    <a:pt x="359" y="308"/>
                    <a:pt x="362" y="306"/>
                    <a:pt x="362" y="306"/>
                  </a:cubicBezTo>
                  <a:cubicBezTo>
                    <a:pt x="362" y="305"/>
                    <a:pt x="359" y="304"/>
                    <a:pt x="359" y="302"/>
                  </a:cubicBezTo>
                  <a:cubicBezTo>
                    <a:pt x="359" y="301"/>
                    <a:pt x="362" y="299"/>
                    <a:pt x="362" y="297"/>
                  </a:cubicBezTo>
                  <a:cubicBezTo>
                    <a:pt x="362" y="297"/>
                    <a:pt x="360" y="295"/>
                    <a:pt x="362" y="295"/>
                  </a:cubicBezTo>
                  <a:cubicBezTo>
                    <a:pt x="363" y="294"/>
                    <a:pt x="367" y="301"/>
                    <a:pt x="369" y="296"/>
                  </a:cubicBezTo>
                  <a:cubicBezTo>
                    <a:pt x="370" y="296"/>
                    <a:pt x="368" y="294"/>
                    <a:pt x="368" y="293"/>
                  </a:cubicBezTo>
                  <a:cubicBezTo>
                    <a:pt x="368" y="293"/>
                    <a:pt x="369" y="293"/>
                    <a:pt x="369" y="292"/>
                  </a:cubicBezTo>
                  <a:cubicBezTo>
                    <a:pt x="370" y="289"/>
                    <a:pt x="368" y="291"/>
                    <a:pt x="372" y="292"/>
                  </a:cubicBezTo>
                  <a:cubicBezTo>
                    <a:pt x="372" y="292"/>
                    <a:pt x="374" y="290"/>
                    <a:pt x="374" y="290"/>
                  </a:cubicBezTo>
                  <a:cubicBezTo>
                    <a:pt x="374" y="289"/>
                    <a:pt x="374" y="287"/>
                    <a:pt x="375" y="287"/>
                  </a:cubicBezTo>
                  <a:cubicBezTo>
                    <a:pt x="376" y="287"/>
                    <a:pt x="378" y="287"/>
                    <a:pt x="379" y="287"/>
                  </a:cubicBezTo>
                  <a:cubicBezTo>
                    <a:pt x="382" y="285"/>
                    <a:pt x="381" y="283"/>
                    <a:pt x="382" y="282"/>
                  </a:cubicBezTo>
                  <a:cubicBezTo>
                    <a:pt x="384" y="282"/>
                    <a:pt x="384" y="285"/>
                    <a:pt x="385" y="285"/>
                  </a:cubicBezTo>
                  <a:cubicBezTo>
                    <a:pt x="387" y="285"/>
                    <a:pt x="388" y="282"/>
                    <a:pt x="389" y="282"/>
                  </a:cubicBezTo>
                  <a:cubicBezTo>
                    <a:pt x="389" y="282"/>
                    <a:pt x="389" y="284"/>
                    <a:pt x="389" y="284"/>
                  </a:cubicBezTo>
                  <a:cubicBezTo>
                    <a:pt x="391" y="285"/>
                    <a:pt x="393" y="283"/>
                    <a:pt x="395" y="282"/>
                  </a:cubicBezTo>
                  <a:cubicBezTo>
                    <a:pt x="398" y="282"/>
                    <a:pt x="401" y="283"/>
                    <a:pt x="401" y="281"/>
                  </a:cubicBezTo>
                  <a:cubicBezTo>
                    <a:pt x="401" y="282"/>
                    <a:pt x="399" y="278"/>
                    <a:pt x="400" y="278"/>
                  </a:cubicBezTo>
                  <a:cubicBezTo>
                    <a:pt x="401" y="276"/>
                    <a:pt x="404" y="281"/>
                    <a:pt x="405" y="281"/>
                  </a:cubicBezTo>
                  <a:cubicBezTo>
                    <a:pt x="406" y="281"/>
                    <a:pt x="404" y="280"/>
                    <a:pt x="405" y="278"/>
                  </a:cubicBezTo>
                  <a:cubicBezTo>
                    <a:pt x="406" y="278"/>
                    <a:pt x="411" y="282"/>
                    <a:pt x="412" y="278"/>
                  </a:cubicBezTo>
                  <a:cubicBezTo>
                    <a:pt x="414" y="274"/>
                    <a:pt x="412" y="280"/>
                    <a:pt x="415" y="280"/>
                  </a:cubicBezTo>
                  <a:cubicBezTo>
                    <a:pt x="417" y="280"/>
                    <a:pt x="415" y="278"/>
                    <a:pt x="416" y="277"/>
                  </a:cubicBezTo>
                  <a:cubicBezTo>
                    <a:pt x="417" y="275"/>
                    <a:pt x="420" y="276"/>
                    <a:pt x="419" y="271"/>
                  </a:cubicBezTo>
                  <a:cubicBezTo>
                    <a:pt x="419" y="269"/>
                    <a:pt x="418" y="270"/>
                    <a:pt x="414" y="267"/>
                  </a:cubicBezTo>
                  <a:cubicBezTo>
                    <a:pt x="413" y="267"/>
                    <a:pt x="416" y="261"/>
                    <a:pt x="418" y="259"/>
                  </a:cubicBezTo>
                  <a:cubicBezTo>
                    <a:pt x="419" y="259"/>
                    <a:pt x="420" y="259"/>
                    <a:pt x="420" y="259"/>
                  </a:cubicBezTo>
                  <a:cubicBezTo>
                    <a:pt x="423" y="258"/>
                    <a:pt x="423" y="256"/>
                    <a:pt x="424" y="255"/>
                  </a:cubicBezTo>
                  <a:cubicBezTo>
                    <a:pt x="424" y="255"/>
                    <a:pt x="427" y="255"/>
                    <a:pt x="427" y="254"/>
                  </a:cubicBezTo>
                  <a:cubicBezTo>
                    <a:pt x="428" y="252"/>
                    <a:pt x="426" y="254"/>
                    <a:pt x="426" y="252"/>
                  </a:cubicBezTo>
                  <a:cubicBezTo>
                    <a:pt x="425" y="251"/>
                    <a:pt x="426" y="247"/>
                    <a:pt x="423" y="247"/>
                  </a:cubicBezTo>
                  <a:cubicBezTo>
                    <a:pt x="420" y="246"/>
                    <a:pt x="419" y="248"/>
                    <a:pt x="419" y="249"/>
                  </a:cubicBezTo>
                  <a:cubicBezTo>
                    <a:pt x="418" y="250"/>
                    <a:pt x="423" y="250"/>
                    <a:pt x="423" y="253"/>
                  </a:cubicBezTo>
                  <a:cubicBezTo>
                    <a:pt x="422" y="254"/>
                    <a:pt x="421" y="253"/>
                    <a:pt x="420" y="253"/>
                  </a:cubicBezTo>
                  <a:cubicBezTo>
                    <a:pt x="420" y="253"/>
                    <a:pt x="419" y="255"/>
                    <a:pt x="420" y="255"/>
                  </a:cubicBezTo>
                  <a:cubicBezTo>
                    <a:pt x="420" y="255"/>
                    <a:pt x="415" y="248"/>
                    <a:pt x="413" y="252"/>
                  </a:cubicBezTo>
                  <a:cubicBezTo>
                    <a:pt x="413" y="253"/>
                    <a:pt x="417" y="256"/>
                    <a:pt x="417" y="257"/>
                  </a:cubicBezTo>
                  <a:cubicBezTo>
                    <a:pt x="417" y="260"/>
                    <a:pt x="412" y="256"/>
                    <a:pt x="411" y="259"/>
                  </a:cubicBezTo>
                  <a:cubicBezTo>
                    <a:pt x="410" y="260"/>
                    <a:pt x="413" y="266"/>
                    <a:pt x="409" y="264"/>
                  </a:cubicBezTo>
                  <a:cubicBezTo>
                    <a:pt x="408" y="263"/>
                    <a:pt x="404" y="263"/>
                    <a:pt x="402" y="263"/>
                  </a:cubicBezTo>
                  <a:cubicBezTo>
                    <a:pt x="402" y="263"/>
                    <a:pt x="399" y="265"/>
                    <a:pt x="398" y="265"/>
                  </a:cubicBezTo>
                  <a:cubicBezTo>
                    <a:pt x="396" y="263"/>
                    <a:pt x="397" y="257"/>
                    <a:pt x="396" y="257"/>
                  </a:cubicBezTo>
                  <a:cubicBezTo>
                    <a:pt x="394" y="256"/>
                    <a:pt x="393" y="259"/>
                    <a:pt x="391" y="258"/>
                  </a:cubicBezTo>
                  <a:cubicBezTo>
                    <a:pt x="392" y="258"/>
                    <a:pt x="390" y="253"/>
                    <a:pt x="390" y="253"/>
                  </a:cubicBezTo>
                  <a:cubicBezTo>
                    <a:pt x="392" y="251"/>
                    <a:pt x="392" y="254"/>
                    <a:pt x="393" y="254"/>
                  </a:cubicBezTo>
                  <a:cubicBezTo>
                    <a:pt x="397" y="255"/>
                    <a:pt x="397" y="251"/>
                    <a:pt x="398" y="254"/>
                  </a:cubicBezTo>
                  <a:cubicBezTo>
                    <a:pt x="399" y="255"/>
                    <a:pt x="402" y="258"/>
                    <a:pt x="405" y="258"/>
                  </a:cubicBezTo>
                  <a:cubicBezTo>
                    <a:pt x="408" y="258"/>
                    <a:pt x="406" y="256"/>
                    <a:pt x="407" y="256"/>
                  </a:cubicBezTo>
                  <a:cubicBezTo>
                    <a:pt x="408" y="256"/>
                    <a:pt x="411" y="258"/>
                    <a:pt x="411" y="256"/>
                  </a:cubicBezTo>
                  <a:cubicBezTo>
                    <a:pt x="411" y="253"/>
                    <a:pt x="406" y="255"/>
                    <a:pt x="404" y="254"/>
                  </a:cubicBezTo>
                  <a:cubicBezTo>
                    <a:pt x="403" y="253"/>
                    <a:pt x="404" y="252"/>
                    <a:pt x="403" y="252"/>
                  </a:cubicBezTo>
                  <a:cubicBezTo>
                    <a:pt x="403" y="252"/>
                    <a:pt x="402" y="253"/>
                    <a:pt x="401" y="253"/>
                  </a:cubicBezTo>
                  <a:cubicBezTo>
                    <a:pt x="400" y="253"/>
                    <a:pt x="400" y="252"/>
                    <a:pt x="399" y="251"/>
                  </a:cubicBezTo>
                  <a:cubicBezTo>
                    <a:pt x="399" y="251"/>
                    <a:pt x="398" y="252"/>
                    <a:pt x="397" y="252"/>
                  </a:cubicBezTo>
                  <a:cubicBezTo>
                    <a:pt x="397" y="252"/>
                    <a:pt x="397" y="251"/>
                    <a:pt x="397" y="251"/>
                  </a:cubicBezTo>
                  <a:cubicBezTo>
                    <a:pt x="393" y="252"/>
                    <a:pt x="393" y="253"/>
                    <a:pt x="391" y="248"/>
                  </a:cubicBezTo>
                  <a:cubicBezTo>
                    <a:pt x="391" y="248"/>
                    <a:pt x="392" y="247"/>
                    <a:pt x="391" y="246"/>
                  </a:cubicBezTo>
                  <a:cubicBezTo>
                    <a:pt x="390" y="244"/>
                    <a:pt x="385" y="244"/>
                    <a:pt x="390" y="242"/>
                  </a:cubicBezTo>
                  <a:cubicBezTo>
                    <a:pt x="392" y="242"/>
                    <a:pt x="394" y="240"/>
                    <a:pt x="394" y="244"/>
                  </a:cubicBezTo>
                  <a:cubicBezTo>
                    <a:pt x="394" y="244"/>
                    <a:pt x="391" y="243"/>
                    <a:pt x="392" y="246"/>
                  </a:cubicBezTo>
                  <a:cubicBezTo>
                    <a:pt x="392" y="248"/>
                    <a:pt x="395" y="248"/>
                    <a:pt x="395" y="248"/>
                  </a:cubicBezTo>
                  <a:cubicBezTo>
                    <a:pt x="396" y="248"/>
                    <a:pt x="395" y="250"/>
                    <a:pt x="397" y="251"/>
                  </a:cubicBezTo>
                  <a:cubicBezTo>
                    <a:pt x="399" y="251"/>
                    <a:pt x="401" y="248"/>
                    <a:pt x="403" y="248"/>
                  </a:cubicBezTo>
                  <a:cubicBezTo>
                    <a:pt x="403" y="248"/>
                    <a:pt x="403" y="251"/>
                    <a:pt x="404" y="251"/>
                  </a:cubicBezTo>
                  <a:cubicBezTo>
                    <a:pt x="405" y="252"/>
                    <a:pt x="409" y="251"/>
                    <a:pt x="409" y="250"/>
                  </a:cubicBezTo>
                  <a:cubicBezTo>
                    <a:pt x="410" y="249"/>
                    <a:pt x="408" y="249"/>
                    <a:pt x="408" y="248"/>
                  </a:cubicBezTo>
                  <a:cubicBezTo>
                    <a:pt x="407" y="245"/>
                    <a:pt x="410" y="246"/>
                    <a:pt x="408" y="244"/>
                  </a:cubicBezTo>
                  <a:cubicBezTo>
                    <a:pt x="406" y="242"/>
                    <a:pt x="400" y="244"/>
                    <a:pt x="404" y="241"/>
                  </a:cubicBezTo>
                  <a:cubicBezTo>
                    <a:pt x="406" y="240"/>
                    <a:pt x="405" y="241"/>
                    <a:pt x="407" y="241"/>
                  </a:cubicBezTo>
                  <a:cubicBezTo>
                    <a:pt x="409" y="241"/>
                    <a:pt x="414" y="234"/>
                    <a:pt x="417" y="238"/>
                  </a:cubicBezTo>
                  <a:cubicBezTo>
                    <a:pt x="417" y="239"/>
                    <a:pt x="416" y="246"/>
                    <a:pt x="420" y="243"/>
                  </a:cubicBezTo>
                  <a:cubicBezTo>
                    <a:pt x="419" y="244"/>
                    <a:pt x="421" y="242"/>
                    <a:pt x="422" y="242"/>
                  </a:cubicBezTo>
                  <a:cubicBezTo>
                    <a:pt x="422" y="242"/>
                    <a:pt x="425" y="244"/>
                    <a:pt x="424" y="243"/>
                  </a:cubicBezTo>
                  <a:cubicBezTo>
                    <a:pt x="427" y="244"/>
                    <a:pt x="429" y="239"/>
                    <a:pt x="429" y="236"/>
                  </a:cubicBezTo>
                  <a:cubicBezTo>
                    <a:pt x="428" y="235"/>
                    <a:pt x="425" y="233"/>
                    <a:pt x="424" y="232"/>
                  </a:cubicBezTo>
                  <a:cubicBezTo>
                    <a:pt x="423" y="230"/>
                    <a:pt x="424" y="228"/>
                    <a:pt x="420" y="228"/>
                  </a:cubicBezTo>
                  <a:cubicBezTo>
                    <a:pt x="420" y="228"/>
                    <a:pt x="419" y="229"/>
                    <a:pt x="419" y="229"/>
                  </a:cubicBezTo>
                  <a:cubicBezTo>
                    <a:pt x="416" y="228"/>
                    <a:pt x="418" y="227"/>
                    <a:pt x="416" y="227"/>
                  </a:cubicBezTo>
                  <a:cubicBezTo>
                    <a:pt x="413" y="226"/>
                    <a:pt x="413" y="229"/>
                    <a:pt x="415" y="229"/>
                  </a:cubicBezTo>
                  <a:cubicBezTo>
                    <a:pt x="418" y="230"/>
                    <a:pt x="416" y="235"/>
                    <a:pt x="414" y="235"/>
                  </a:cubicBezTo>
                  <a:cubicBezTo>
                    <a:pt x="411" y="235"/>
                    <a:pt x="414" y="230"/>
                    <a:pt x="412" y="229"/>
                  </a:cubicBezTo>
                  <a:cubicBezTo>
                    <a:pt x="410" y="228"/>
                    <a:pt x="410" y="230"/>
                    <a:pt x="408" y="230"/>
                  </a:cubicBezTo>
                  <a:cubicBezTo>
                    <a:pt x="404" y="230"/>
                    <a:pt x="404" y="229"/>
                    <a:pt x="403" y="229"/>
                  </a:cubicBezTo>
                  <a:cubicBezTo>
                    <a:pt x="401" y="229"/>
                    <a:pt x="400" y="232"/>
                    <a:pt x="398" y="231"/>
                  </a:cubicBezTo>
                  <a:cubicBezTo>
                    <a:pt x="397" y="231"/>
                    <a:pt x="398" y="229"/>
                    <a:pt x="397" y="228"/>
                  </a:cubicBezTo>
                  <a:cubicBezTo>
                    <a:pt x="395" y="225"/>
                    <a:pt x="398" y="228"/>
                    <a:pt x="399" y="227"/>
                  </a:cubicBezTo>
                  <a:cubicBezTo>
                    <a:pt x="402" y="227"/>
                    <a:pt x="402" y="223"/>
                    <a:pt x="403" y="227"/>
                  </a:cubicBezTo>
                  <a:cubicBezTo>
                    <a:pt x="403" y="227"/>
                    <a:pt x="404" y="228"/>
                    <a:pt x="404" y="228"/>
                  </a:cubicBezTo>
                  <a:cubicBezTo>
                    <a:pt x="407" y="229"/>
                    <a:pt x="408" y="225"/>
                    <a:pt x="409" y="224"/>
                  </a:cubicBezTo>
                  <a:cubicBezTo>
                    <a:pt x="410" y="224"/>
                    <a:pt x="411" y="224"/>
                    <a:pt x="411" y="224"/>
                  </a:cubicBezTo>
                  <a:cubicBezTo>
                    <a:pt x="412" y="221"/>
                    <a:pt x="410" y="222"/>
                    <a:pt x="410" y="219"/>
                  </a:cubicBezTo>
                  <a:cubicBezTo>
                    <a:pt x="409" y="217"/>
                    <a:pt x="411" y="216"/>
                    <a:pt x="408" y="216"/>
                  </a:cubicBezTo>
                  <a:cubicBezTo>
                    <a:pt x="406" y="216"/>
                    <a:pt x="406" y="215"/>
                    <a:pt x="408" y="214"/>
                  </a:cubicBezTo>
                  <a:cubicBezTo>
                    <a:pt x="410" y="214"/>
                    <a:pt x="409" y="215"/>
                    <a:pt x="410" y="215"/>
                  </a:cubicBezTo>
                  <a:cubicBezTo>
                    <a:pt x="411" y="214"/>
                    <a:pt x="410" y="213"/>
                    <a:pt x="411" y="213"/>
                  </a:cubicBezTo>
                  <a:cubicBezTo>
                    <a:pt x="413" y="211"/>
                    <a:pt x="417" y="212"/>
                    <a:pt x="418" y="214"/>
                  </a:cubicBezTo>
                  <a:cubicBezTo>
                    <a:pt x="419" y="215"/>
                    <a:pt x="418" y="216"/>
                    <a:pt x="419" y="217"/>
                  </a:cubicBezTo>
                  <a:cubicBezTo>
                    <a:pt x="418" y="217"/>
                    <a:pt x="424" y="218"/>
                    <a:pt x="424" y="218"/>
                  </a:cubicBezTo>
                  <a:cubicBezTo>
                    <a:pt x="424" y="218"/>
                    <a:pt x="430" y="217"/>
                    <a:pt x="426" y="219"/>
                  </a:cubicBezTo>
                  <a:cubicBezTo>
                    <a:pt x="426" y="219"/>
                    <a:pt x="423" y="221"/>
                    <a:pt x="421" y="220"/>
                  </a:cubicBezTo>
                  <a:cubicBezTo>
                    <a:pt x="422" y="220"/>
                    <a:pt x="416" y="218"/>
                    <a:pt x="416" y="218"/>
                  </a:cubicBezTo>
                  <a:cubicBezTo>
                    <a:pt x="415" y="217"/>
                    <a:pt x="418" y="215"/>
                    <a:pt x="415" y="214"/>
                  </a:cubicBezTo>
                  <a:cubicBezTo>
                    <a:pt x="414" y="213"/>
                    <a:pt x="412" y="215"/>
                    <a:pt x="411" y="216"/>
                  </a:cubicBezTo>
                  <a:cubicBezTo>
                    <a:pt x="411" y="218"/>
                    <a:pt x="414" y="218"/>
                    <a:pt x="414" y="220"/>
                  </a:cubicBezTo>
                  <a:cubicBezTo>
                    <a:pt x="415" y="221"/>
                    <a:pt x="413" y="223"/>
                    <a:pt x="416" y="224"/>
                  </a:cubicBezTo>
                  <a:cubicBezTo>
                    <a:pt x="417" y="224"/>
                    <a:pt x="417" y="223"/>
                    <a:pt x="419" y="223"/>
                  </a:cubicBezTo>
                  <a:cubicBezTo>
                    <a:pt x="421" y="224"/>
                    <a:pt x="422" y="226"/>
                    <a:pt x="424" y="226"/>
                  </a:cubicBezTo>
                  <a:cubicBezTo>
                    <a:pt x="425" y="226"/>
                    <a:pt x="426" y="225"/>
                    <a:pt x="427" y="225"/>
                  </a:cubicBezTo>
                  <a:cubicBezTo>
                    <a:pt x="428" y="226"/>
                    <a:pt x="427" y="227"/>
                    <a:pt x="428" y="227"/>
                  </a:cubicBezTo>
                  <a:cubicBezTo>
                    <a:pt x="431" y="227"/>
                    <a:pt x="431" y="224"/>
                    <a:pt x="432" y="225"/>
                  </a:cubicBezTo>
                  <a:cubicBezTo>
                    <a:pt x="432" y="225"/>
                    <a:pt x="433" y="227"/>
                    <a:pt x="433" y="229"/>
                  </a:cubicBezTo>
                  <a:cubicBezTo>
                    <a:pt x="433" y="229"/>
                    <a:pt x="432" y="228"/>
                    <a:pt x="432" y="228"/>
                  </a:cubicBezTo>
                  <a:cubicBezTo>
                    <a:pt x="428" y="228"/>
                    <a:pt x="431" y="229"/>
                    <a:pt x="430" y="230"/>
                  </a:cubicBezTo>
                  <a:cubicBezTo>
                    <a:pt x="428" y="232"/>
                    <a:pt x="427" y="229"/>
                    <a:pt x="427" y="231"/>
                  </a:cubicBezTo>
                  <a:cubicBezTo>
                    <a:pt x="427" y="233"/>
                    <a:pt x="431" y="233"/>
                    <a:pt x="431" y="234"/>
                  </a:cubicBezTo>
                  <a:cubicBezTo>
                    <a:pt x="431" y="234"/>
                    <a:pt x="428" y="240"/>
                    <a:pt x="433" y="239"/>
                  </a:cubicBezTo>
                  <a:cubicBezTo>
                    <a:pt x="435" y="238"/>
                    <a:pt x="434" y="242"/>
                    <a:pt x="431" y="242"/>
                  </a:cubicBezTo>
                  <a:cubicBezTo>
                    <a:pt x="429" y="242"/>
                    <a:pt x="430" y="240"/>
                    <a:pt x="428" y="242"/>
                  </a:cubicBezTo>
                  <a:cubicBezTo>
                    <a:pt x="428" y="243"/>
                    <a:pt x="427" y="243"/>
                    <a:pt x="427" y="243"/>
                  </a:cubicBezTo>
                  <a:cubicBezTo>
                    <a:pt x="426" y="244"/>
                    <a:pt x="428" y="244"/>
                    <a:pt x="428" y="246"/>
                  </a:cubicBezTo>
                  <a:cubicBezTo>
                    <a:pt x="428" y="245"/>
                    <a:pt x="425" y="250"/>
                    <a:pt x="429" y="249"/>
                  </a:cubicBezTo>
                  <a:cubicBezTo>
                    <a:pt x="433" y="249"/>
                    <a:pt x="428" y="246"/>
                    <a:pt x="430" y="244"/>
                  </a:cubicBezTo>
                  <a:cubicBezTo>
                    <a:pt x="431" y="243"/>
                    <a:pt x="435" y="244"/>
                    <a:pt x="434" y="246"/>
                  </a:cubicBezTo>
                  <a:cubicBezTo>
                    <a:pt x="434" y="247"/>
                    <a:pt x="432" y="246"/>
                    <a:pt x="431" y="248"/>
                  </a:cubicBezTo>
                  <a:cubicBezTo>
                    <a:pt x="429" y="252"/>
                    <a:pt x="432" y="250"/>
                    <a:pt x="430" y="251"/>
                  </a:cubicBezTo>
                  <a:cubicBezTo>
                    <a:pt x="430" y="251"/>
                    <a:pt x="428" y="252"/>
                    <a:pt x="428" y="252"/>
                  </a:cubicBezTo>
                  <a:cubicBezTo>
                    <a:pt x="428" y="255"/>
                    <a:pt x="432" y="252"/>
                    <a:pt x="434" y="254"/>
                  </a:cubicBezTo>
                  <a:cubicBezTo>
                    <a:pt x="435" y="256"/>
                    <a:pt x="431" y="255"/>
                    <a:pt x="431" y="256"/>
                  </a:cubicBezTo>
                  <a:cubicBezTo>
                    <a:pt x="431" y="257"/>
                    <a:pt x="432" y="262"/>
                    <a:pt x="434" y="259"/>
                  </a:cubicBezTo>
                  <a:cubicBezTo>
                    <a:pt x="434" y="259"/>
                    <a:pt x="435" y="254"/>
                    <a:pt x="437" y="257"/>
                  </a:cubicBezTo>
                  <a:cubicBezTo>
                    <a:pt x="438" y="259"/>
                    <a:pt x="434" y="261"/>
                    <a:pt x="433" y="263"/>
                  </a:cubicBezTo>
                  <a:cubicBezTo>
                    <a:pt x="433" y="265"/>
                    <a:pt x="434" y="269"/>
                    <a:pt x="435" y="269"/>
                  </a:cubicBezTo>
                  <a:cubicBezTo>
                    <a:pt x="434" y="269"/>
                    <a:pt x="437" y="269"/>
                    <a:pt x="437" y="269"/>
                  </a:cubicBezTo>
                  <a:cubicBezTo>
                    <a:pt x="438" y="271"/>
                    <a:pt x="435" y="271"/>
                    <a:pt x="436" y="272"/>
                  </a:cubicBezTo>
                  <a:cubicBezTo>
                    <a:pt x="436" y="275"/>
                    <a:pt x="439" y="272"/>
                    <a:pt x="441" y="274"/>
                  </a:cubicBezTo>
                  <a:cubicBezTo>
                    <a:pt x="440" y="274"/>
                    <a:pt x="439" y="276"/>
                    <a:pt x="442" y="276"/>
                  </a:cubicBezTo>
                  <a:cubicBezTo>
                    <a:pt x="445" y="276"/>
                    <a:pt x="441" y="274"/>
                    <a:pt x="441" y="274"/>
                  </a:cubicBezTo>
                  <a:cubicBezTo>
                    <a:pt x="441" y="273"/>
                    <a:pt x="444" y="269"/>
                    <a:pt x="441" y="268"/>
                  </a:cubicBezTo>
                  <a:cubicBezTo>
                    <a:pt x="439" y="267"/>
                    <a:pt x="434" y="267"/>
                    <a:pt x="438" y="265"/>
                  </a:cubicBezTo>
                  <a:cubicBezTo>
                    <a:pt x="438" y="264"/>
                    <a:pt x="440" y="264"/>
                    <a:pt x="440" y="264"/>
                  </a:cubicBezTo>
                  <a:cubicBezTo>
                    <a:pt x="441" y="264"/>
                    <a:pt x="441" y="262"/>
                    <a:pt x="441" y="262"/>
                  </a:cubicBezTo>
                  <a:cubicBezTo>
                    <a:pt x="443" y="261"/>
                    <a:pt x="444" y="263"/>
                    <a:pt x="444" y="263"/>
                  </a:cubicBezTo>
                  <a:cubicBezTo>
                    <a:pt x="446" y="263"/>
                    <a:pt x="444" y="262"/>
                    <a:pt x="446" y="261"/>
                  </a:cubicBezTo>
                  <a:cubicBezTo>
                    <a:pt x="447" y="260"/>
                    <a:pt x="452" y="261"/>
                    <a:pt x="451" y="258"/>
                  </a:cubicBezTo>
                  <a:cubicBezTo>
                    <a:pt x="451" y="257"/>
                    <a:pt x="449" y="256"/>
                    <a:pt x="448" y="256"/>
                  </a:cubicBezTo>
                  <a:cubicBezTo>
                    <a:pt x="447" y="256"/>
                    <a:pt x="446" y="257"/>
                    <a:pt x="445" y="257"/>
                  </a:cubicBezTo>
                  <a:cubicBezTo>
                    <a:pt x="445" y="257"/>
                    <a:pt x="443" y="255"/>
                    <a:pt x="441" y="255"/>
                  </a:cubicBezTo>
                  <a:cubicBezTo>
                    <a:pt x="440" y="254"/>
                    <a:pt x="440" y="256"/>
                    <a:pt x="439" y="255"/>
                  </a:cubicBezTo>
                  <a:cubicBezTo>
                    <a:pt x="438" y="255"/>
                    <a:pt x="437" y="252"/>
                    <a:pt x="436" y="252"/>
                  </a:cubicBezTo>
                  <a:cubicBezTo>
                    <a:pt x="437" y="252"/>
                    <a:pt x="433" y="252"/>
                    <a:pt x="433" y="252"/>
                  </a:cubicBezTo>
                  <a:cubicBezTo>
                    <a:pt x="432" y="249"/>
                    <a:pt x="435" y="250"/>
                    <a:pt x="436" y="248"/>
                  </a:cubicBezTo>
                  <a:cubicBezTo>
                    <a:pt x="437" y="247"/>
                    <a:pt x="436" y="245"/>
                    <a:pt x="437" y="245"/>
                  </a:cubicBezTo>
                  <a:cubicBezTo>
                    <a:pt x="437" y="244"/>
                    <a:pt x="438" y="244"/>
                    <a:pt x="438" y="243"/>
                  </a:cubicBezTo>
                  <a:cubicBezTo>
                    <a:pt x="438" y="242"/>
                    <a:pt x="438" y="243"/>
                    <a:pt x="437" y="242"/>
                  </a:cubicBezTo>
                  <a:cubicBezTo>
                    <a:pt x="437" y="242"/>
                    <a:pt x="437" y="240"/>
                    <a:pt x="437" y="240"/>
                  </a:cubicBezTo>
                  <a:cubicBezTo>
                    <a:pt x="439" y="239"/>
                    <a:pt x="441" y="247"/>
                    <a:pt x="441" y="247"/>
                  </a:cubicBezTo>
                  <a:cubicBezTo>
                    <a:pt x="443" y="248"/>
                    <a:pt x="442" y="245"/>
                    <a:pt x="442" y="244"/>
                  </a:cubicBezTo>
                  <a:cubicBezTo>
                    <a:pt x="442" y="241"/>
                    <a:pt x="447" y="237"/>
                    <a:pt x="441" y="236"/>
                  </a:cubicBezTo>
                  <a:cubicBezTo>
                    <a:pt x="440" y="235"/>
                    <a:pt x="439" y="237"/>
                    <a:pt x="439" y="237"/>
                  </a:cubicBezTo>
                  <a:cubicBezTo>
                    <a:pt x="438" y="237"/>
                    <a:pt x="438" y="236"/>
                    <a:pt x="437" y="236"/>
                  </a:cubicBezTo>
                  <a:cubicBezTo>
                    <a:pt x="435" y="235"/>
                    <a:pt x="438" y="239"/>
                    <a:pt x="434" y="236"/>
                  </a:cubicBezTo>
                  <a:cubicBezTo>
                    <a:pt x="432" y="234"/>
                    <a:pt x="433" y="231"/>
                    <a:pt x="433" y="231"/>
                  </a:cubicBezTo>
                  <a:cubicBezTo>
                    <a:pt x="433" y="232"/>
                    <a:pt x="438" y="232"/>
                    <a:pt x="440" y="233"/>
                  </a:cubicBezTo>
                  <a:cubicBezTo>
                    <a:pt x="441" y="233"/>
                    <a:pt x="442" y="234"/>
                    <a:pt x="442" y="234"/>
                  </a:cubicBezTo>
                  <a:cubicBezTo>
                    <a:pt x="443" y="235"/>
                    <a:pt x="444" y="234"/>
                    <a:pt x="444" y="235"/>
                  </a:cubicBezTo>
                  <a:cubicBezTo>
                    <a:pt x="445" y="235"/>
                    <a:pt x="444" y="237"/>
                    <a:pt x="447" y="236"/>
                  </a:cubicBezTo>
                  <a:cubicBezTo>
                    <a:pt x="447" y="236"/>
                    <a:pt x="449" y="233"/>
                    <a:pt x="448" y="234"/>
                  </a:cubicBezTo>
                  <a:cubicBezTo>
                    <a:pt x="450" y="233"/>
                    <a:pt x="449" y="235"/>
                    <a:pt x="451" y="236"/>
                  </a:cubicBezTo>
                  <a:cubicBezTo>
                    <a:pt x="451" y="236"/>
                    <a:pt x="455" y="234"/>
                    <a:pt x="454" y="235"/>
                  </a:cubicBezTo>
                  <a:cubicBezTo>
                    <a:pt x="454" y="235"/>
                    <a:pt x="454" y="231"/>
                    <a:pt x="457" y="233"/>
                  </a:cubicBezTo>
                  <a:cubicBezTo>
                    <a:pt x="458" y="235"/>
                    <a:pt x="456" y="234"/>
                    <a:pt x="457" y="236"/>
                  </a:cubicBezTo>
                  <a:cubicBezTo>
                    <a:pt x="458" y="237"/>
                    <a:pt x="459" y="237"/>
                    <a:pt x="459" y="237"/>
                  </a:cubicBezTo>
                  <a:cubicBezTo>
                    <a:pt x="459" y="238"/>
                    <a:pt x="459" y="239"/>
                    <a:pt x="459" y="240"/>
                  </a:cubicBezTo>
                  <a:cubicBezTo>
                    <a:pt x="459" y="241"/>
                    <a:pt x="460" y="242"/>
                    <a:pt x="460" y="243"/>
                  </a:cubicBezTo>
                  <a:cubicBezTo>
                    <a:pt x="460" y="247"/>
                    <a:pt x="456" y="244"/>
                    <a:pt x="454" y="247"/>
                  </a:cubicBezTo>
                  <a:cubicBezTo>
                    <a:pt x="453" y="248"/>
                    <a:pt x="455" y="248"/>
                    <a:pt x="454" y="250"/>
                  </a:cubicBezTo>
                  <a:cubicBezTo>
                    <a:pt x="454" y="251"/>
                    <a:pt x="453" y="252"/>
                    <a:pt x="453" y="253"/>
                  </a:cubicBezTo>
                  <a:cubicBezTo>
                    <a:pt x="453" y="254"/>
                    <a:pt x="456" y="258"/>
                    <a:pt x="457" y="258"/>
                  </a:cubicBezTo>
                  <a:cubicBezTo>
                    <a:pt x="458" y="257"/>
                    <a:pt x="458" y="253"/>
                    <a:pt x="458" y="252"/>
                  </a:cubicBezTo>
                  <a:cubicBezTo>
                    <a:pt x="458" y="251"/>
                    <a:pt x="459" y="246"/>
                    <a:pt x="461" y="248"/>
                  </a:cubicBezTo>
                  <a:cubicBezTo>
                    <a:pt x="461" y="248"/>
                    <a:pt x="461" y="256"/>
                    <a:pt x="460" y="257"/>
                  </a:cubicBezTo>
                  <a:cubicBezTo>
                    <a:pt x="460" y="257"/>
                    <a:pt x="458" y="258"/>
                    <a:pt x="458" y="258"/>
                  </a:cubicBezTo>
                  <a:cubicBezTo>
                    <a:pt x="459" y="260"/>
                    <a:pt x="459" y="258"/>
                    <a:pt x="461" y="258"/>
                  </a:cubicBezTo>
                  <a:cubicBezTo>
                    <a:pt x="462" y="259"/>
                    <a:pt x="463" y="260"/>
                    <a:pt x="464" y="261"/>
                  </a:cubicBezTo>
                  <a:cubicBezTo>
                    <a:pt x="465" y="261"/>
                    <a:pt x="468" y="261"/>
                    <a:pt x="468" y="261"/>
                  </a:cubicBezTo>
                  <a:cubicBezTo>
                    <a:pt x="469" y="262"/>
                    <a:pt x="468" y="264"/>
                    <a:pt x="470" y="263"/>
                  </a:cubicBezTo>
                  <a:cubicBezTo>
                    <a:pt x="470" y="263"/>
                    <a:pt x="473" y="258"/>
                    <a:pt x="473" y="262"/>
                  </a:cubicBezTo>
                  <a:cubicBezTo>
                    <a:pt x="473" y="263"/>
                    <a:pt x="471" y="264"/>
                    <a:pt x="472" y="265"/>
                  </a:cubicBezTo>
                  <a:cubicBezTo>
                    <a:pt x="473" y="267"/>
                    <a:pt x="475" y="265"/>
                    <a:pt x="475" y="267"/>
                  </a:cubicBezTo>
                  <a:cubicBezTo>
                    <a:pt x="475" y="268"/>
                    <a:pt x="469" y="271"/>
                    <a:pt x="474" y="273"/>
                  </a:cubicBezTo>
                  <a:cubicBezTo>
                    <a:pt x="479" y="274"/>
                    <a:pt x="476" y="264"/>
                    <a:pt x="477" y="262"/>
                  </a:cubicBezTo>
                  <a:cubicBezTo>
                    <a:pt x="477" y="263"/>
                    <a:pt x="478" y="260"/>
                    <a:pt x="479" y="261"/>
                  </a:cubicBezTo>
                  <a:cubicBezTo>
                    <a:pt x="480" y="261"/>
                    <a:pt x="478" y="264"/>
                    <a:pt x="478" y="264"/>
                  </a:cubicBezTo>
                  <a:cubicBezTo>
                    <a:pt x="478" y="264"/>
                    <a:pt x="481" y="271"/>
                    <a:pt x="483" y="272"/>
                  </a:cubicBezTo>
                  <a:cubicBezTo>
                    <a:pt x="483" y="272"/>
                    <a:pt x="485" y="272"/>
                    <a:pt x="485" y="271"/>
                  </a:cubicBezTo>
                  <a:cubicBezTo>
                    <a:pt x="485" y="271"/>
                    <a:pt x="486" y="267"/>
                    <a:pt x="486" y="267"/>
                  </a:cubicBezTo>
                  <a:cubicBezTo>
                    <a:pt x="486" y="267"/>
                    <a:pt x="484" y="268"/>
                    <a:pt x="484" y="267"/>
                  </a:cubicBezTo>
                  <a:cubicBezTo>
                    <a:pt x="482" y="265"/>
                    <a:pt x="485" y="263"/>
                    <a:pt x="485" y="262"/>
                  </a:cubicBezTo>
                  <a:cubicBezTo>
                    <a:pt x="485" y="262"/>
                    <a:pt x="483" y="261"/>
                    <a:pt x="483" y="260"/>
                  </a:cubicBezTo>
                  <a:cubicBezTo>
                    <a:pt x="482" y="255"/>
                    <a:pt x="491" y="255"/>
                    <a:pt x="493" y="254"/>
                  </a:cubicBezTo>
                  <a:cubicBezTo>
                    <a:pt x="499" y="250"/>
                    <a:pt x="492" y="249"/>
                    <a:pt x="491" y="252"/>
                  </a:cubicBezTo>
                  <a:cubicBezTo>
                    <a:pt x="489" y="254"/>
                    <a:pt x="491" y="253"/>
                    <a:pt x="488" y="253"/>
                  </a:cubicBezTo>
                  <a:cubicBezTo>
                    <a:pt x="486" y="253"/>
                    <a:pt x="487" y="255"/>
                    <a:pt x="487" y="252"/>
                  </a:cubicBezTo>
                  <a:cubicBezTo>
                    <a:pt x="487" y="252"/>
                    <a:pt x="487" y="248"/>
                    <a:pt x="487" y="248"/>
                  </a:cubicBezTo>
                  <a:cubicBezTo>
                    <a:pt x="486" y="246"/>
                    <a:pt x="487" y="249"/>
                    <a:pt x="486" y="250"/>
                  </a:cubicBezTo>
                  <a:cubicBezTo>
                    <a:pt x="486" y="250"/>
                    <a:pt x="485" y="250"/>
                    <a:pt x="485" y="250"/>
                  </a:cubicBezTo>
                  <a:cubicBezTo>
                    <a:pt x="485" y="250"/>
                    <a:pt x="485" y="251"/>
                    <a:pt x="485" y="251"/>
                  </a:cubicBezTo>
                  <a:cubicBezTo>
                    <a:pt x="483" y="252"/>
                    <a:pt x="483" y="250"/>
                    <a:pt x="482" y="252"/>
                  </a:cubicBezTo>
                  <a:cubicBezTo>
                    <a:pt x="481" y="253"/>
                    <a:pt x="482" y="258"/>
                    <a:pt x="481" y="258"/>
                  </a:cubicBezTo>
                  <a:cubicBezTo>
                    <a:pt x="479" y="260"/>
                    <a:pt x="476" y="258"/>
                    <a:pt x="475" y="258"/>
                  </a:cubicBezTo>
                  <a:cubicBezTo>
                    <a:pt x="474" y="258"/>
                    <a:pt x="474" y="258"/>
                    <a:pt x="473" y="258"/>
                  </a:cubicBezTo>
                  <a:cubicBezTo>
                    <a:pt x="472" y="258"/>
                    <a:pt x="471" y="256"/>
                    <a:pt x="469" y="256"/>
                  </a:cubicBezTo>
                  <a:cubicBezTo>
                    <a:pt x="469" y="256"/>
                    <a:pt x="468" y="258"/>
                    <a:pt x="468" y="258"/>
                  </a:cubicBezTo>
                  <a:cubicBezTo>
                    <a:pt x="466" y="259"/>
                    <a:pt x="460" y="260"/>
                    <a:pt x="461" y="255"/>
                  </a:cubicBezTo>
                  <a:cubicBezTo>
                    <a:pt x="462" y="254"/>
                    <a:pt x="463" y="251"/>
                    <a:pt x="464" y="250"/>
                  </a:cubicBezTo>
                  <a:cubicBezTo>
                    <a:pt x="465" y="246"/>
                    <a:pt x="464" y="248"/>
                    <a:pt x="466" y="247"/>
                  </a:cubicBezTo>
                  <a:cubicBezTo>
                    <a:pt x="467" y="246"/>
                    <a:pt x="467" y="244"/>
                    <a:pt x="468" y="244"/>
                  </a:cubicBezTo>
                  <a:cubicBezTo>
                    <a:pt x="469" y="244"/>
                    <a:pt x="469" y="245"/>
                    <a:pt x="470" y="245"/>
                  </a:cubicBezTo>
                  <a:cubicBezTo>
                    <a:pt x="471" y="243"/>
                    <a:pt x="472" y="240"/>
                    <a:pt x="473" y="239"/>
                  </a:cubicBezTo>
                  <a:cubicBezTo>
                    <a:pt x="473" y="239"/>
                    <a:pt x="474" y="240"/>
                    <a:pt x="474" y="240"/>
                  </a:cubicBezTo>
                  <a:cubicBezTo>
                    <a:pt x="475" y="240"/>
                    <a:pt x="478" y="237"/>
                    <a:pt x="478" y="237"/>
                  </a:cubicBezTo>
                  <a:cubicBezTo>
                    <a:pt x="478" y="235"/>
                    <a:pt x="477" y="236"/>
                    <a:pt x="477" y="234"/>
                  </a:cubicBezTo>
                  <a:cubicBezTo>
                    <a:pt x="476" y="234"/>
                    <a:pt x="478" y="232"/>
                    <a:pt x="477" y="231"/>
                  </a:cubicBezTo>
                  <a:cubicBezTo>
                    <a:pt x="477" y="231"/>
                    <a:pt x="471" y="232"/>
                    <a:pt x="471" y="232"/>
                  </a:cubicBezTo>
                  <a:cubicBezTo>
                    <a:pt x="470" y="233"/>
                    <a:pt x="471" y="234"/>
                    <a:pt x="471" y="236"/>
                  </a:cubicBezTo>
                  <a:cubicBezTo>
                    <a:pt x="471" y="236"/>
                    <a:pt x="470" y="237"/>
                    <a:pt x="469" y="238"/>
                  </a:cubicBezTo>
                  <a:cubicBezTo>
                    <a:pt x="468" y="241"/>
                    <a:pt x="467" y="242"/>
                    <a:pt x="464" y="244"/>
                  </a:cubicBezTo>
                  <a:cubicBezTo>
                    <a:pt x="461" y="246"/>
                    <a:pt x="463" y="241"/>
                    <a:pt x="465" y="239"/>
                  </a:cubicBezTo>
                  <a:cubicBezTo>
                    <a:pt x="466" y="238"/>
                    <a:pt x="467" y="238"/>
                    <a:pt x="468" y="238"/>
                  </a:cubicBezTo>
                  <a:cubicBezTo>
                    <a:pt x="468" y="237"/>
                    <a:pt x="469" y="234"/>
                    <a:pt x="468" y="234"/>
                  </a:cubicBezTo>
                  <a:cubicBezTo>
                    <a:pt x="466" y="233"/>
                    <a:pt x="467" y="237"/>
                    <a:pt x="465" y="236"/>
                  </a:cubicBezTo>
                  <a:cubicBezTo>
                    <a:pt x="465" y="236"/>
                    <a:pt x="463" y="229"/>
                    <a:pt x="461" y="231"/>
                  </a:cubicBezTo>
                  <a:cubicBezTo>
                    <a:pt x="460" y="232"/>
                    <a:pt x="463" y="237"/>
                    <a:pt x="460" y="236"/>
                  </a:cubicBezTo>
                  <a:cubicBezTo>
                    <a:pt x="459" y="236"/>
                    <a:pt x="460" y="233"/>
                    <a:pt x="459" y="232"/>
                  </a:cubicBezTo>
                  <a:cubicBezTo>
                    <a:pt x="459" y="232"/>
                    <a:pt x="456" y="232"/>
                    <a:pt x="456" y="231"/>
                  </a:cubicBezTo>
                  <a:cubicBezTo>
                    <a:pt x="456" y="230"/>
                    <a:pt x="458" y="230"/>
                    <a:pt x="458" y="229"/>
                  </a:cubicBezTo>
                  <a:cubicBezTo>
                    <a:pt x="458" y="228"/>
                    <a:pt x="456" y="225"/>
                    <a:pt x="457" y="223"/>
                  </a:cubicBezTo>
                  <a:cubicBezTo>
                    <a:pt x="459" y="222"/>
                    <a:pt x="459" y="224"/>
                    <a:pt x="460" y="224"/>
                  </a:cubicBezTo>
                  <a:cubicBezTo>
                    <a:pt x="460" y="224"/>
                    <a:pt x="462" y="221"/>
                    <a:pt x="462" y="221"/>
                  </a:cubicBezTo>
                  <a:cubicBezTo>
                    <a:pt x="463" y="218"/>
                    <a:pt x="462" y="220"/>
                    <a:pt x="463" y="221"/>
                  </a:cubicBezTo>
                  <a:cubicBezTo>
                    <a:pt x="463" y="221"/>
                    <a:pt x="465" y="220"/>
                    <a:pt x="465" y="220"/>
                  </a:cubicBezTo>
                  <a:cubicBezTo>
                    <a:pt x="465" y="221"/>
                    <a:pt x="461" y="225"/>
                    <a:pt x="463" y="226"/>
                  </a:cubicBezTo>
                  <a:cubicBezTo>
                    <a:pt x="465" y="228"/>
                    <a:pt x="465" y="226"/>
                    <a:pt x="467" y="226"/>
                  </a:cubicBezTo>
                  <a:cubicBezTo>
                    <a:pt x="470" y="225"/>
                    <a:pt x="476" y="226"/>
                    <a:pt x="477" y="226"/>
                  </a:cubicBezTo>
                  <a:cubicBezTo>
                    <a:pt x="477" y="226"/>
                    <a:pt x="480" y="224"/>
                    <a:pt x="479" y="223"/>
                  </a:cubicBezTo>
                  <a:cubicBezTo>
                    <a:pt x="481" y="224"/>
                    <a:pt x="478" y="226"/>
                    <a:pt x="480" y="228"/>
                  </a:cubicBezTo>
                  <a:cubicBezTo>
                    <a:pt x="481" y="228"/>
                    <a:pt x="484" y="226"/>
                    <a:pt x="484" y="226"/>
                  </a:cubicBezTo>
                  <a:cubicBezTo>
                    <a:pt x="485" y="223"/>
                    <a:pt x="483" y="225"/>
                    <a:pt x="483" y="223"/>
                  </a:cubicBezTo>
                  <a:cubicBezTo>
                    <a:pt x="483" y="223"/>
                    <a:pt x="483" y="219"/>
                    <a:pt x="483" y="219"/>
                  </a:cubicBezTo>
                  <a:cubicBezTo>
                    <a:pt x="484" y="219"/>
                    <a:pt x="488" y="218"/>
                    <a:pt x="485" y="216"/>
                  </a:cubicBezTo>
                  <a:cubicBezTo>
                    <a:pt x="484" y="216"/>
                    <a:pt x="484" y="217"/>
                    <a:pt x="482" y="216"/>
                  </a:cubicBezTo>
                  <a:cubicBezTo>
                    <a:pt x="481" y="216"/>
                    <a:pt x="480" y="211"/>
                    <a:pt x="476" y="212"/>
                  </a:cubicBezTo>
                  <a:cubicBezTo>
                    <a:pt x="476" y="212"/>
                    <a:pt x="475" y="214"/>
                    <a:pt x="473" y="213"/>
                  </a:cubicBezTo>
                  <a:cubicBezTo>
                    <a:pt x="471" y="211"/>
                    <a:pt x="473" y="208"/>
                    <a:pt x="470" y="210"/>
                  </a:cubicBezTo>
                  <a:cubicBezTo>
                    <a:pt x="477" y="205"/>
                    <a:pt x="468" y="210"/>
                    <a:pt x="468" y="211"/>
                  </a:cubicBezTo>
                  <a:cubicBezTo>
                    <a:pt x="468" y="210"/>
                    <a:pt x="467" y="209"/>
                    <a:pt x="468" y="208"/>
                  </a:cubicBezTo>
                  <a:cubicBezTo>
                    <a:pt x="468" y="207"/>
                    <a:pt x="470" y="209"/>
                    <a:pt x="471" y="208"/>
                  </a:cubicBezTo>
                  <a:cubicBezTo>
                    <a:pt x="471" y="208"/>
                    <a:pt x="474" y="205"/>
                    <a:pt x="474" y="206"/>
                  </a:cubicBezTo>
                  <a:cubicBezTo>
                    <a:pt x="474" y="204"/>
                    <a:pt x="471" y="206"/>
                    <a:pt x="470" y="203"/>
                  </a:cubicBezTo>
                  <a:cubicBezTo>
                    <a:pt x="469" y="202"/>
                    <a:pt x="469" y="198"/>
                    <a:pt x="469" y="198"/>
                  </a:cubicBezTo>
                  <a:cubicBezTo>
                    <a:pt x="469" y="198"/>
                    <a:pt x="472" y="203"/>
                    <a:pt x="472" y="203"/>
                  </a:cubicBezTo>
                  <a:cubicBezTo>
                    <a:pt x="472" y="203"/>
                    <a:pt x="476" y="202"/>
                    <a:pt x="476" y="199"/>
                  </a:cubicBezTo>
                  <a:cubicBezTo>
                    <a:pt x="476" y="199"/>
                    <a:pt x="472" y="193"/>
                    <a:pt x="475" y="195"/>
                  </a:cubicBezTo>
                  <a:cubicBezTo>
                    <a:pt x="477" y="197"/>
                    <a:pt x="479" y="193"/>
                    <a:pt x="478" y="197"/>
                  </a:cubicBezTo>
                  <a:cubicBezTo>
                    <a:pt x="477" y="198"/>
                    <a:pt x="477" y="201"/>
                    <a:pt x="477" y="201"/>
                  </a:cubicBezTo>
                  <a:cubicBezTo>
                    <a:pt x="477" y="202"/>
                    <a:pt x="479" y="201"/>
                    <a:pt x="479" y="202"/>
                  </a:cubicBezTo>
                  <a:cubicBezTo>
                    <a:pt x="481" y="204"/>
                    <a:pt x="478" y="207"/>
                    <a:pt x="482" y="207"/>
                  </a:cubicBezTo>
                  <a:cubicBezTo>
                    <a:pt x="482" y="207"/>
                    <a:pt x="484" y="206"/>
                    <a:pt x="485" y="206"/>
                  </a:cubicBezTo>
                  <a:cubicBezTo>
                    <a:pt x="487" y="207"/>
                    <a:pt x="483" y="207"/>
                    <a:pt x="484" y="208"/>
                  </a:cubicBezTo>
                  <a:cubicBezTo>
                    <a:pt x="484" y="210"/>
                    <a:pt x="489" y="209"/>
                    <a:pt x="490" y="210"/>
                  </a:cubicBezTo>
                  <a:cubicBezTo>
                    <a:pt x="490" y="209"/>
                    <a:pt x="492" y="213"/>
                    <a:pt x="492" y="214"/>
                  </a:cubicBezTo>
                  <a:cubicBezTo>
                    <a:pt x="492" y="216"/>
                    <a:pt x="489" y="218"/>
                    <a:pt x="492" y="219"/>
                  </a:cubicBezTo>
                  <a:cubicBezTo>
                    <a:pt x="490" y="218"/>
                    <a:pt x="498" y="215"/>
                    <a:pt x="497" y="216"/>
                  </a:cubicBezTo>
                  <a:cubicBezTo>
                    <a:pt x="498" y="214"/>
                    <a:pt x="492" y="205"/>
                    <a:pt x="498" y="206"/>
                  </a:cubicBezTo>
                  <a:cubicBezTo>
                    <a:pt x="498" y="206"/>
                    <a:pt x="501" y="210"/>
                    <a:pt x="499" y="208"/>
                  </a:cubicBezTo>
                  <a:cubicBezTo>
                    <a:pt x="500" y="209"/>
                    <a:pt x="501" y="209"/>
                    <a:pt x="502" y="209"/>
                  </a:cubicBezTo>
                  <a:cubicBezTo>
                    <a:pt x="503" y="209"/>
                    <a:pt x="502" y="208"/>
                    <a:pt x="503" y="207"/>
                  </a:cubicBezTo>
                  <a:cubicBezTo>
                    <a:pt x="504" y="206"/>
                    <a:pt x="505" y="206"/>
                    <a:pt x="505" y="205"/>
                  </a:cubicBezTo>
                  <a:cubicBezTo>
                    <a:pt x="506" y="203"/>
                    <a:pt x="504" y="200"/>
                    <a:pt x="507" y="199"/>
                  </a:cubicBezTo>
                  <a:cubicBezTo>
                    <a:pt x="510" y="199"/>
                    <a:pt x="508" y="206"/>
                    <a:pt x="509" y="205"/>
                  </a:cubicBezTo>
                  <a:cubicBezTo>
                    <a:pt x="508" y="205"/>
                    <a:pt x="507" y="204"/>
                    <a:pt x="506" y="205"/>
                  </a:cubicBezTo>
                  <a:cubicBezTo>
                    <a:pt x="506" y="206"/>
                    <a:pt x="508" y="206"/>
                    <a:pt x="508" y="206"/>
                  </a:cubicBezTo>
                  <a:cubicBezTo>
                    <a:pt x="507" y="207"/>
                    <a:pt x="506" y="207"/>
                    <a:pt x="506" y="207"/>
                  </a:cubicBezTo>
                  <a:cubicBezTo>
                    <a:pt x="504" y="208"/>
                    <a:pt x="505" y="210"/>
                    <a:pt x="504" y="210"/>
                  </a:cubicBezTo>
                  <a:cubicBezTo>
                    <a:pt x="503" y="211"/>
                    <a:pt x="502" y="210"/>
                    <a:pt x="501" y="210"/>
                  </a:cubicBezTo>
                  <a:cubicBezTo>
                    <a:pt x="499" y="210"/>
                    <a:pt x="501" y="212"/>
                    <a:pt x="500" y="214"/>
                  </a:cubicBezTo>
                  <a:cubicBezTo>
                    <a:pt x="499" y="216"/>
                    <a:pt x="498" y="216"/>
                    <a:pt x="498" y="216"/>
                  </a:cubicBezTo>
                  <a:cubicBezTo>
                    <a:pt x="497" y="218"/>
                    <a:pt x="498" y="220"/>
                    <a:pt x="495" y="221"/>
                  </a:cubicBezTo>
                  <a:cubicBezTo>
                    <a:pt x="495" y="221"/>
                    <a:pt x="494" y="221"/>
                    <a:pt x="493" y="222"/>
                  </a:cubicBezTo>
                  <a:cubicBezTo>
                    <a:pt x="492" y="223"/>
                    <a:pt x="492" y="226"/>
                    <a:pt x="491" y="228"/>
                  </a:cubicBezTo>
                  <a:cubicBezTo>
                    <a:pt x="490" y="231"/>
                    <a:pt x="489" y="230"/>
                    <a:pt x="488" y="231"/>
                  </a:cubicBezTo>
                  <a:cubicBezTo>
                    <a:pt x="488" y="232"/>
                    <a:pt x="488" y="233"/>
                    <a:pt x="488" y="233"/>
                  </a:cubicBezTo>
                  <a:cubicBezTo>
                    <a:pt x="491" y="235"/>
                    <a:pt x="489" y="232"/>
                    <a:pt x="491" y="231"/>
                  </a:cubicBezTo>
                  <a:cubicBezTo>
                    <a:pt x="493" y="230"/>
                    <a:pt x="494" y="232"/>
                    <a:pt x="495" y="230"/>
                  </a:cubicBezTo>
                  <a:cubicBezTo>
                    <a:pt x="495" y="230"/>
                    <a:pt x="494" y="225"/>
                    <a:pt x="495" y="224"/>
                  </a:cubicBezTo>
                  <a:cubicBezTo>
                    <a:pt x="496" y="222"/>
                    <a:pt x="502" y="225"/>
                    <a:pt x="503" y="226"/>
                  </a:cubicBezTo>
                  <a:cubicBezTo>
                    <a:pt x="504" y="227"/>
                    <a:pt x="501" y="229"/>
                    <a:pt x="503" y="230"/>
                  </a:cubicBezTo>
                  <a:cubicBezTo>
                    <a:pt x="503" y="231"/>
                    <a:pt x="509" y="230"/>
                    <a:pt x="509" y="229"/>
                  </a:cubicBezTo>
                  <a:cubicBezTo>
                    <a:pt x="509" y="228"/>
                    <a:pt x="509" y="226"/>
                    <a:pt x="507" y="225"/>
                  </a:cubicBezTo>
                  <a:cubicBezTo>
                    <a:pt x="507" y="225"/>
                    <a:pt x="505" y="226"/>
                    <a:pt x="505" y="226"/>
                  </a:cubicBezTo>
                  <a:cubicBezTo>
                    <a:pt x="504" y="224"/>
                    <a:pt x="505" y="219"/>
                    <a:pt x="505" y="219"/>
                  </a:cubicBezTo>
                  <a:cubicBezTo>
                    <a:pt x="506" y="218"/>
                    <a:pt x="508" y="219"/>
                    <a:pt x="509" y="218"/>
                  </a:cubicBezTo>
                  <a:cubicBezTo>
                    <a:pt x="509" y="216"/>
                    <a:pt x="507" y="216"/>
                    <a:pt x="506" y="214"/>
                  </a:cubicBezTo>
                  <a:cubicBezTo>
                    <a:pt x="506" y="211"/>
                    <a:pt x="508" y="205"/>
                    <a:pt x="508" y="210"/>
                  </a:cubicBezTo>
                  <a:cubicBezTo>
                    <a:pt x="508" y="209"/>
                    <a:pt x="507" y="212"/>
                    <a:pt x="507" y="213"/>
                  </a:cubicBezTo>
                  <a:cubicBezTo>
                    <a:pt x="509" y="216"/>
                    <a:pt x="513" y="213"/>
                    <a:pt x="513" y="214"/>
                  </a:cubicBezTo>
                  <a:cubicBezTo>
                    <a:pt x="515" y="214"/>
                    <a:pt x="513" y="215"/>
                    <a:pt x="516" y="216"/>
                  </a:cubicBezTo>
                  <a:cubicBezTo>
                    <a:pt x="517" y="216"/>
                    <a:pt x="519" y="214"/>
                    <a:pt x="520" y="215"/>
                  </a:cubicBezTo>
                  <a:cubicBezTo>
                    <a:pt x="520" y="215"/>
                    <a:pt x="520" y="219"/>
                    <a:pt x="520" y="217"/>
                  </a:cubicBezTo>
                  <a:cubicBezTo>
                    <a:pt x="520" y="220"/>
                    <a:pt x="516" y="221"/>
                    <a:pt x="518" y="223"/>
                  </a:cubicBezTo>
                  <a:cubicBezTo>
                    <a:pt x="518" y="223"/>
                    <a:pt x="520" y="223"/>
                    <a:pt x="520" y="223"/>
                  </a:cubicBezTo>
                  <a:cubicBezTo>
                    <a:pt x="521" y="226"/>
                    <a:pt x="517" y="228"/>
                    <a:pt x="518" y="232"/>
                  </a:cubicBezTo>
                  <a:cubicBezTo>
                    <a:pt x="518" y="230"/>
                    <a:pt x="520" y="235"/>
                    <a:pt x="520" y="234"/>
                  </a:cubicBezTo>
                  <a:cubicBezTo>
                    <a:pt x="520" y="236"/>
                    <a:pt x="519" y="234"/>
                    <a:pt x="518" y="235"/>
                  </a:cubicBezTo>
                  <a:cubicBezTo>
                    <a:pt x="518" y="235"/>
                    <a:pt x="517" y="236"/>
                    <a:pt x="517" y="236"/>
                  </a:cubicBezTo>
                  <a:cubicBezTo>
                    <a:pt x="516" y="236"/>
                    <a:pt x="516" y="234"/>
                    <a:pt x="515" y="234"/>
                  </a:cubicBezTo>
                  <a:cubicBezTo>
                    <a:pt x="515" y="234"/>
                    <a:pt x="513" y="236"/>
                    <a:pt x="514" y="236"/>
                  </a:cubicBezTo>
                  <a:cubicBezTo>
                    <a:pt x="514" y="237"/>
                    <a:pt x="518" y="238"/>
                    <a:pt x="517" y="238"/>
                  </a:cubicBezTo>
                  <a:cubicBezTo>
                    <a:pt x="517" y="238"/>
                    <a:pt x="518" y="237"/>
                    <a:pt x="518" y="237"/>
                  </a:cubicBezTo>
                  <a:cubicBezTo>
                    <a:pt x="521" y="241"/>
                    <a:pt x="516" y="242"/>
                    <a:pt x="516" y="244"/>
                  </a:cubicBezTo>
                  <a:cubicBezTo>
                    <a:pt x="517" y="245"/>
                    <a:pt x="520" y="245"/>
                    <a:pt x="521" y="244"/>
                  </a:cubicBezTo>
                  <a:cubicBezTo>
                    <a:pt x="522" y="242"/>
                    <a:pt x="521" y="241"/>
                    <a:pt x="522" y="239"/>
                  </a:cubicBezTo>
                  <a:cubicBezTo>
                    <a:pt x="523" y="236"/>
                    <a:pt x="525" y="236"/>
                    <a:pt x="524" y="233"/>
                  </a:cubicBezTo>
                  <a:cubicBezTo>
                    <a:pt x="524" y="232"/>
                    <a:pt x="524" y="230"/>
                    <a:pt x="524" y="230"/>
                  </a:cubicBezTo>
                  <a:cubicBezTo>
                    <a:pt x="523" y="229"/>
                    <a:pt x="521" y="228"/>
                    <a:pt x="522" y="228"/>
                  </a:cubicBezTo>
                  <a:cubicBezTo>
                    <a:pt x="524" y="226"/>
                    <a:pt x="525" y="230"/>
                    <a:pt x="527" y="230"/>
                  </a:cubicBezTo>
                  <a:cubicBezTo>
                    <a:pt x="529" y="229"/>
                    <a:pt x="528" y="227"/>
                    <a:pt x="529" y="225"/>
                  </a:cubicBezTo>
                  <a:cubicBezTo>
                    <a:pt x="530" y="225"/>
                    <a:pt x="531" y="225"/>
                    <a:pt x="531" y="224"/>
                  </a:cubicBezTo>
                  <a:cubicBezTo>
                    <a:pt x="531" y="222"/>
                    <a:pt x="528" y="223"/>
                    <a:pt x="529" y="221"/>
                  </a:cubicBezTo>
                  <a:cubicBezTo>
                    <a:pt x="529" y="220"/>
                    <a:pt x="530" y="221"/>
                    <a:pt x="531" y="220"/>
                  </a:cubicBezTo>
                  <a:cubicBezTo>
                    <a:pt x="531" y="220"/>
                    <a:pt x="532" y="217"/>
                    <a:pt x="533" y="218"/>
                  </a:cubicBezTo>
                  <a:cubicBezTo>
                    <a:pt x="533" y="218"/>
                    <a:pt x="533" y="223"/>
                    <a:pt x="533" y="223"/>
                  </a:cubicBezTo>
                  <a:cubicBezTo>
                    <a:pt x="533" y="225"/>
                    <a:pt x="528" y="231"/>
                    <a:pt x="532" y="232"/>
                  </a:cubicBezTo>
                  <a:cubicBezTo>
                    <a:pt x="535" y="232"/>
                    <a:pt x="534" y="228"/>
                    <a:pt x="537" y="227"/>
                  </a:cubicBezTo>
                  <a:cubicBezTo>
                    <a:pt x="538" y="227"/>
                    <a:pt x="538" y="229"/>
                    <a:pt x="539" y="229"/>
                  </a:cubicBezTo>
                  <a:cubicBezTo>
                    <a:pt x="539" y="229"/>
                    <a:pt x="542" y="228"/>
                    <a:pt x="542" y="229"/>
                  </a:cubicBezTo>
                  <a:cubicBezTo>
                    <a:pt x="542" y="229"/>
                    <a:pt x="534" y="232"/>
                    <a:pt x="539" y="232"/>
                  </a:cubicBezTo>
                  <a:cubicBezTo>
                    <a:pt x="541" y="232"/>
                    <a:pt x="549" y="235"/>
                    <a:pt x="550" y="234"/>
                  </a:cubicBezTo>
                  <a:cubicBezTo>
                    <a:pt x="550" y="232"/>
                    <a:pt x="549" y="234"/>
                    <a:pt x="548" y="232"/>
                  </a:cubicBezTo>
                  <a:cubicBezTo>
                    <a:pt x="547" y="231"/>
                    <a:pt x="548" y="230"/>
                    <a:pt x="546" y="229"/>
                  </a:cubicBezTo>
                  <a:cubicBezTo>
                    <a:pt x="546" y="229"/>
                    <a:pt x="545" y="229"/>
                    <a:pt x="544" y="229"/>
                  </a:cubicBezTo>
                  <a:cubicBezTo>
                    <a:pt x="543" y="228"/>
                    <a:pt x="544" y="225"/>
                    <a:pt x="543" y="224"/>
                  </a:cubicBezTo>
                  <a:cubicBezTo>
                    <a:pt x="542" y="223"/>
                    <a:pt x="540" y="225"/>
                    <a:pt x="539" y="224"/>
                  </a:cubicBezTo>
                  <a:cubicBezTo>
                    <a:pt x="537" y="223"/>
                    <a:pt x="537" y="220"/>
                    <a:pt x="537" y="220"/>
                  </a:cubicBezTo>
                  <a:cubicBezTo>
                    <a:pt x="537" y="220"/>
                    <a:pt x="539" y="221"/>
                    <a:pt x="539" y="220"/>
                  </a:cubicBezTo>
                  <a:cubicBezTo>
                    <a:pt x="540" y="219"/>
                    <a:pt x="537" y="216"/>
                    <a:pt x="539" y="214"/>
                  </a:cubicBezTo>
                  <a:cubicBezTo>
                    <a:pt x="539" y="214"/>
                    <a:pt x="545" y="210"/>
                    <a:pt x="542" y="209"/>
                  </a:cubicBezTo>
                  <a:cubicBezTo>
                    <a:pt x="542" y="209"/>
                    <a:pt x="538" y="211"/>
                    <a:pt x="538" y="211"/>
                  </a:cubicBezTo>
                  <a:cubicBezTo>
                    <a:pt x="536" y="212"/>
                    <a:pt x="536" y="215"/>
                    <a:pt x="535" y="215"/>
                  </a:cubicBezTo>
                  <a:cubicBezTo>
                    <a:pt x="531" y="217"/>
                    <a:pt x="528" y="209"/>
                    <a:pt x="532" y="210"/>
                  </a:cubicBezTo>
                  <a:cubicBezTo>
                    <a:pt x="532" y="210"/>
                    <a:pt x="533" y="212"/>
                    <a:pt x="534" y="212"/>
                  </a:cubicBezTo>
                  <a:cubicBezTo>
                    <a:pt x="536" y="212"/>
                    <a:pt x="535" y="211"/>
                    <a:pt x="536" y="210"/>
                  </a:cubicBezTo>
                  <a:cubicBezTo>
                    <a:pt x="538" y="208"/>
                    <a:pt x="539" y="209"/>
                    <a:pt x="540" y="206"/>
                  </a:cubicBezTo>
                  <a:cubicBezTo>
                    <a:pt x="540" y="204"/>
                    <a:pt x="538" y="207"/>
                    <a:pt x="538" y="206"/>
                  </a:cubicBezTo>
                  <a:cubicBezTo>
                    <a:pt x="537" y="205"/>
                    <a:pt x="538" y="200"/>
                    <a:pt x="539" y="200"/>
                  </a:cubicBezTo>
                  <a:cubicBezTo>
                    <a:pt x="539" y="199"/>
                    <a:pt x="539" y="202"/>
                    <a:pt x="540" y="201"/>
                  </a:cubicBezTo>
                  <a:cubicBezTo>
                    <a:pt x="541" y="201"/>
                    <a:pt x="540" y="196"/>
                    <a:pt x="543" y="199"/>
                  </a:cubicBezTo>
                  <a:cubicBezTo>
                    <a:pt x="544" y="201"/>
                    <a:pt x="542" y="205"/>
                    <a:pt x="543" y="207"/>
                  </a:cubicBezTo>
                  <a:cubicBezTo>
                    <a:pt x="543" y="209"/>
                    <a:pt x="545" y="208"/>
                    <a:pt x="544" y="210"/>
                  </a:cubicBezTo>
                  <a:cubicBezTo>
                    <a:pt x="543" y="210"/>
                    <a:pt x="543" y="211"/>
                    <a:pt x="543" y="211"/>
                  </a:cubicBezTo>
                  <a:cubicBezTo>
                    <a:pt x="545" y="212"/>
                    <a:pt x="544" y="210"/>
                    <a:pt x="545" y="210"/>
                  </a:cubicBezTo>
                  <a:cubicBezTo>
                    <a:pt x="546" y="210"/>
                    <a:pt x="548" y="211"/>
                    <a:pt x="548" y="212"/>
                  </a:cubicBezTo>
                  <a:cubicBezTo>
                    <a:pt x="549" y="212"/>
                    <a:pt x="549" y="215"/>
                    <a:pt x="550" y="213"/>
                  </a:cubicBezTo>
                  <a:cubicBezTo>
                    <a:pt x="551" y="213"/>
                    <a:pt x="549" y="207"/>
                    <a:pt x="550" y="205"/>
                  </a:cubicBezTo>
                  <a:cubicBezTo>
                    <a:pt x="550" y="205"/>
                    <a:pt x="552" y="206"/>
                    <a:pt x="553" y="205"/>
                  </a:cubicBezTo>
                  <a:cubicBezTo>
                    <a:pt x="554" y="202"/>
                    <a:pt x="551" y="201"/>
                    <a:pt x="553" y="199"/>
                  </a:cubicBezTo>
                  <a:cubicBezTo>
                    <a:pt x="554" y="199"/>
                    <a:pt x="561" y="205"/>
                    <a:pt x="558" y="201"/>
                  </a:cubicBezTo>
                  <a:cubicBezTo>
                    <a:pt x="556" y="199"/>
                    <a:pt x="559" y="200"/>
                    <a:pt x="559" y="197"/>
                  </a:cubicBezTo>
                  <a:cubicBezTo>
                    <a:pt x="559" y="195"/>
                    <a:pt x="557" y="197"/>
                    <a:pt x="556" y="196"/>
                  </a:cubicBezTo>
                  <a:cubicBezTo>
                    <a:pt x="555" y="195"/>
                    <a:pt x="555" y="190"/>
                    <a:pt x="551" y="191"/>
                  </a:cubicBezTo>
                  <a:cubicBezTo>
                    <a:pt x="548" y="191"/>
                    <a:pt x="550" y="194"/>
                    <a:pt x="549" y="196"/>
                  </a:cubicBezTo>
                  <a:cubicBezTo>
                    <a:pt x="549" y="197"/>
                    <a:pt x="543" y="198"/>
                    <a:pt x="544" y="198"/>
                  </a:cubicBezTo>
                  <a:cubicBezTo>
                    <a:pt x="543" y="198"/>
                    <a:pt x="544" y="196"/>
                    <a:pt x="544" y="196"/>
                  </a:cubicBezTo>
                  <a:cubicBezTo>
                    <a:pt x="543" y="195"/>
                    <a:pt x="541" y="198"/>
                    <a:pt x="541" y="197"/>
                  </a:cubicBezTo>
                  <a:cubicBezTo>
                    <a:pt x="540" y="196"/>
                    <a:pt x="541" y="195"/>
                    <a:pt x="540" y="193"/>
                  </a:cubicBezTo>
                  <a:cubicBezTo>
                    <a:pt x="540" y="193"/>
                    <a:pt x="539" y="193"/>
                    <a:pt x="538" y="192"/>
                  </a:cubicBezTo>
                  <a:cubicBezTo>
                    <a:pt x="538" y="191"/>
                    <a:pt x="539" y="190"/>
                    <a:pt x="538" y="190"/>
                  </a:cubicBezTo>
                  <a:cubicBezTo>
                    <a:pt x="532" y="187"/>
                    <a:pt x="537" y="194"/>
                    <a:pt x="537" y="196"/>
                  </a:cubicBezTo>
                  <a:cubicBezTo>
                    <a:pt x="537" y="196"/>
                    <a:pt x="535" y="196"/>
                    <a:pt x="535" y="196"/>
                  </a:cubicBezTo>
                  <a:cubicBezTo>
                    <a:pt x="534" y="197"/>
                    <a:pt x="536" y="200"/>
                    <a:pt x="536" y="201"/>
                  </a:cubicBezTo>
                  <a:cubicBezTo>
                    <a:pt x="536" y="199"/>
                    <a:pt x="534" y="202"/>
                    <a:pt x="534" y="202"/>
                  </a:cubicBezTo>
                  <a:cubicBezTo>
                    <a:pt x="531" y="202"/>
                    <a:pt x="533" y="198"/>
                    <a:pt x="533" y="195"/>
                  </a:cubicBezTo>
                  <a:cubicBezTo>
                    <a:pt x="532" y="194"/>
                    <a:pt x="531" y="192"/>
                    <a:pt x="531" y="192"/>
                  </a:cubicBezTo>
                  <a:cubicBezTo>
                    <a:pt x="532" y="190"/>
                    <a:pt x="535" y="189"/>
                    <a:pt x="536" y="188"/>
                  </a:cubicBezTo>
                  <a:cubicBezTo>
                    <a:pt x="536" y="187"/>
                    <a:pt x="535" y="186"/>
                    <a:pt x="536" y="185"/>
                  </a:cubicBezTo>
                  <a:cubicBezTo>
                    <a:pt x="537" y="185"/>
                    <a:pt x="540" y="187"/>
                    <a:pt x="541" y="185"/>
                  </a:cubicBezTo>
                  <a:cubicBezTo>
                    <a:pt x="541" y="185"/>
                    <a:pt x="540" y="181"/>
                    <a:pt x="541" y="180"/>
                  </a:cubicBezTo>
                  <a:cubicBezTo>
                    <a:pt x="543" y="178"/>
                    <a:pt x="550" y="181"/>
                    <a:pt x="549" y="181"/>
                  </a:cubicBezTo>
                  <a:cubicBezTo>
                    <a:pt x="549" y="181"/>
                    <a:pt x="551" y="180"/>
                    <a:pt x="550" y="180"/>
                  </a:cubicBezTo>
                  <a:cubicBezTo>
                    <a:pt x="552" y="181"/>
                    <a:pt x="548" y="188"/>
                    <a:pt x="552" y="187"/>
                  </a:cubicBezTo>
                  <a:cubicBezTo>
                    <a:pt x="553" y="186"/>
                    <a:pt x="552" y="179"/>
                    <a:pt x="556" y="182"/>
                  </a:cubicBezTo>
                  <a:cubicBezTo>
                    <a:pt x="557" y="182"/>
                    <a:pt x="556" y="187"/>
                    <a:pt x="557" y="189"/>
                  </a:cubicBezTo>
                  <a:cubicBezTo>
                    <a:pt x="558" y="190"/>
                    <a:pt x="560" y="191"/>
                    <a:pt x="560" y="193"/>
                  </a:cubicBezTo>
                  <a:cubicBezTo>
                    <a:pt x="560" y="195"/>
                    <a:pt x="559" y="195"/>
                    <a:pt x="560" y="195"/>
                  </a:cubicBezTo>
                  <a:cubicBezTo>
                    <a:pt x="561" y="196"/>
                    <a:pt x="562" y="194"/>
                    <a:pt x="563" y="194"/>
                  </a:cubicBezTo>
                  <a:cubicBezTo>
                    <a:pt x="565" y="195"/>
                    <a:pt x="568" y="200"/>
                    <a:pt x="569" y="195"/>
                  </a:cubicBezTo>
                  <a:cubicBezTo>
                    <a:pt x="570" y="194"/>
                    <a:pt x="572" y="192"/>
                    <a:pt x="572" y="192"/>
                  </a:cubicBezTo>
                  <a:cubicBezTo>
                    <a:pt x="573" y="193"/>
                    <a:pt x="572" y="195"/>
                    <a:pt x="573" y="196"/>
                  </a:cubicBezTo>
                  <a:cubicBezTo>
                    <a:pt x="574" y="197"/>
                    <a:pt x="581" y="195"/>
                    <a:pt x="579" y="201"/>
                  </a:cubicBezTo>
                  <a:cubicBezTo>
                    <a:pt x="578" y="202"/>
                    <a:pt x="577" y="203"/>
                    <a:pt x="577" y="203"/>
                  </a:cubicBezTo>
                  <a:cubicBezTo>
                    <a:pt x="577" y="204"/>
                    <a:pt x="579" y="205"/>
                    <a:pt x="579" y="203"/>
                  </a:cubicBezTo>
                  <a:cubicBezTo>
                    <a:pt x="578" y="206"/>
                    <a:pt x="575" y="208"/>
                    <a:pt x="580" y="208"/>
                  </a:cubicBezTo>
                  <a:cubicBezTo>
                    <a:pt x="586" y="207"/>
                    <a:pt x="579" y="203"/>
                    <a:pt x="580" y="201"/>
                  </a:cubicBezTo>
                  <a:cubicBezTo>
                    <a:pt x="581" y="200"/>
                    <a:pt x="590" y="200"/>
                    <a:pt x="590" y="201"/>
                  </a:cubicBezTo>
                  <a:cubicBezTo>
                    <a:pt x="590" y="202"/>
                    <a:pt x="589" y="202"/>
                    <a:pt x="589" y="202"/>
                  </a:cubicBezTo>
                  <a:cubicBezTo>
                    <a:pt x="589" y="203"/>
                    <a:pt x="589" y="206"/>
                    <a:pt x="587" y="204"/>
                  </a:cubicBezTo>
                  <a:cubicBezTo>
                    <a:pt x="585" y="201"/>
                    <a:pt x="590" y="202"/>
                    <a:pt x="587" y="201"/>
                  </a:cubicBezTo>
                  <a:cubicBezTo>
                    <a:pt x="584" y="200"/>
                    <a:pt x="586" y="206"/>
                    <a:pt x="586" y="206"/>
                  </a:cubicBezTo>
                  <a:cubicBezTo>
                    <a:pt x="585" y="208"/>
                    <a:pt x="583" y="208"/>
                    <a:pt x="587" y="209"/>
                  </a:cubicBezTo>
                  <a:cubicBezTo>
                    <a:pt x="588" y="210"/>
                    <a:pt x="588" y="210"/>
                    <a:pt x="589" y="210"/>
                  </a:cubicBezTo>
                  <a:cubicBezTo>
                    <a:pt x="586" y="209"/>
                    <a:pt x="590" y="212"/>
                    <a:pt x="591" y="211"/>
                  </a:cubicBezTo>
                  <a:cubicBezTo>
                    <a:pt x="592" y="210"/>
                    <a:pt x="589" y="208"/>
                    <a:pt x="589" y="208"/>
                  </a:cubicBezTo>
                  <a:cubicBezTo>
                    <a:pt x="590" y="207"/>
                    <a:pt x="592" y="208"/>
                    <a:pt x="592" y="208"/>
                  </a:cubicBezTo>
                  <a:cubicBezTo>
                    <a:pt x="593" y="207"/>
                    <a:pt x="594" y="205"/>
                    <a:pt x="596" y="204"/>
                  </a:cubicBezTo>
                  <a:cubicBezTo>
                    <a:pt x="597" y="204"/>
                    <a:pt x="598" y="204"/>
                    <a:pt x="598" y="204"/>
                  </a:cubicBezTo>
                  <a:cubicBezTo>
                    <a:pt x="598" y="204"/>
                    <a:pt x="598" y="203"/>
                    <a:pt x="597" y="203"/>
                  </a:cubicBezTo>
                  <a:cubicBezTo>
                    <a:pt x="598" y="202"/>
                    <a:pt x="599" y="204"/>
                    <a:pt x="600" y="202"/>
                  </a:cubicBezTo>
                  <a:cubicBezTo>
                    <a:pt x="600" y="199"/>
                    <a:pt x="594" y="202"/>
                    <a:pt x="594" y="202"/>
                  </a:cubicBezTo>
                  <a:cubicBezTo>
                    <a:pt x="593" y="202"/>
                    <a:pt x="593" y="193"/>
                    <a:pt x="594" y="193"/>
                  </a:cubicBezTo>
                  <a:cubicBezTo>
                    <a:pt x="594" y="193"/>
                    <a:pt x="597" y="198"/>
                    <a:pt x="597" y="194"/>
                  </a:cubicBezTo>
                  <a:cubicBezTo>
                    <a:pt x="597" y="193"/>
                    <a:pt x="596" y="190"/>
                    <a:pt x="599" y="192"/>
                  </a:cubicBezTo>
                  <a:cubicBezTo>
                    <a:pt x="600" y="192"/>
                    <a:pt x="599" y="193"/>
                    <a:pt x="600" y="194"/>
                  </a:cubicBezTo>
                  <a:cubicBezTo>
                    <a:pt x="601" y="194"/>
                    <a:pt x="613" y="193"/>
                    <a:pt x="607" y="196"/>
                  </a:cubicBezTo>
                  <a:cubicBezTo>
                    <a:pt x="602" y="199"/>
                    <a:pt x="610" y="200"/>
                    <a:pt x="609" y="202"/>
                  </a:cubicBezTo>
                  <a:cubicBezTo>
                    <a:pt x="609" y="202"/>
                    <a:pt x="606" y="204"/>
                    <a:pt x="605" y="203"/>
                  </a:cubicBezTo>
                  <a:cubicBezTo>
                    <a:pt x="605" y="203"/>
                    <a:pt x="602" y="199"/>
                    <a:pt x="603" y="199"/>
                  </a:cubicBezTo>
                  <a:cubicBezTo>
                    <a:pt x="604" y="200"/>
                    <a:pt x="601" y="199"/>
                    <a:pt x="600" y="199"/>
                  </a:cubicBezTo>
                  <a:cubicBezTo>
                    <a:pt x="601" y="199"/>
                    <a:pt x="600" y="202"/>
                    <a:pt x="601" y="202"/>
                  </a:cubicBezTo>
                  <a:cubicBezTo>
                    <a:pt x="601" y="203"/>
                    <a:pt x="602" y="204"/>
                    <a:pt x="603" y="204"/>
                  </a:cubicBezTo>
                  <a:cubicBezTo>
                    <a:pt x="603" y="206"/>
                    <a:pt x="602" y="208"/>
                    <a:pt x="602" y="209"/>
                  </a:cubicBezTo>
                  <a:cubicBezTo>
                    <a:pt x="602" y="210"/>
                    <a:pt x="606" y="211"/>
                    <a:pt x="607" y="212"/>
                  </a:cubicBezTo>
                  <a:cubicBezTo>
                    <a:pt x="608" y="212"/>
                    <a:pt x="608" y="211"/>
                    <a:pt x="608" y="211"/>
                  </a:cubicBezTo>
                  <a:cubicBezTo>
                    <a:pt x="611" y="212"/>
                    <a:pt x="613" y="214"/>
                    <a:pt x="612" y="216"/>
                  </a:cubicBezTo>
                  <a:cubicBezTo>
                    <a:pt x="612" y="216"/>
                    <a:pt x="610" y="216"/>
                    <a:pt x="610" y="217"/>
                  </a:cubicBezTo>
                  <a:cubicBezTo>
                    <a:pt x="610" y="222"/>
                    <a:pt x="615" y="217"/>
                    <a:pt x="616" y="219"/>
                  </a:cubicBezTo>
                  <a:cubicBezTo>
                    <a:pt x="619" y="222"/>
                    <a:pt x="607" y="225"/>
                    <a:pt x="610" y="222"/>
                  </a:cubicBezTo>
                  <a:cubicBezTo>
                    <a:pt x="612" y="220"/>
                    <a:pt x="609" y="221"/>
                    <a:pt x="608" y="220"/>
                  </a:cubicBezTo>
                  <a:cubicBezTo>
                    <a:pt x="607" y="219"/>
                    <a:pt x="609" y="219"/>
                    <a:pt x="608" y="217"/>
                  </a:cubicBezTo>
                  <a:cubicBezTo>
                    <a:pt x="607" y="215"/>
                    <a:pt x="603" y="216"/>
                    <a:pt x="605" y="213"/>
                  </a:cubicBezTo>
                  <a:cubicBezTo>
                    <a:pt x="606" y="209"/>
                    <a:pt x="600" y="214"/>
                    <a:pt x="600" y="214"/>
                  </a:cubicBezTo>
                  <a:cubicBezTo>
                    <a:pt x="599" y="216"/>
                    <a:pt x="604" y="217"/>
                    <a:pt x="605" y="219"/>
                  </a:cubicBezTo>
                  <a:cubicBezTo>
                    <a:pt x="607" y="222"/>
                    <a:pt x="604" y="223"/>
                    <a:pt x="606" y="225"/>
                  </a:cubicBezTo>
                  <a:cubicBezTo>
                    <a:pt x="607" y="226"/>
                    <a:pt x="608" y="224"/>
                    <a:pt x="610" y="226"/>
                  </a:cubicBezTo>
                  <a:cubicBezTo>
                    <a:pt x="611" y="226"/>
                    <a:pt x="610" y="228"/>
                    <a:pt x="612" y="228"/>
                  </a:cubicBezTo>
                  <a:cubicBezTo>
                    <a:pt x="616" y="229"/>
                    <a:pt x="612" y="230"/>
                    <a:pt x="612" y="232"/>
                  </a:cubicBezTo>
                  <a:cubicBezTo>
                    <a:pt x="612" y="232"/>
                    <a:pt x="616" y="237"/>
                    <a:pt x="613" y="238"/>
                  </a:cubicBezTo>
                  <a:cubicBezTo>
                    <a:pt x="612" y="238"/>
                    <a:pt x="613" y="234"/>
                    <a:pt x="610" y="235"/>
                  </a:cubicBezTo>
                  <a:cubicBezTo>
                    <a:pt x="608" y="235"/>
                    <a:pt x="609" y="237"/>
                    <a:pt x="607" y="238"/>
                  </a:cubicBezTo>
                  <a:cubicBezTo>
                    <a:pt x="605" y="238"/>
                    <a:pt x="603" y="236"/>
                    <a:pt x="601" y="236"/>
                  </a:cubicBezTo>
                  <a:cubicBezTo>
                    <a:pt x="600" y="237"/>
                    <a:pt x="598" y="237"/>
                    <a:pt x="601" y="236"/>
                  </a:cubicBezTo>
                  <a:cubicBezTo>
                    <a:pt x="602" y="236"/>
                    <a:pt x="603" y="236"/>
                    <a:pt x="603" y="236"/>
                  </a:cubicBezTo>
                  <a:cubicBezTo>
                    <a:pt x="604" y="235"/>
                    <a:pt x="602" y="232"/>
                    <a:pt x="601" y="231"/>
                  </a:cubicBezTo>
                  <a:cubicBezTo>
                    <a:pt x="602" y="231"/>
                    <a:pt x="597" y="229"/>
                    <a:pt x="598" y="229"/>
                  </a:cubicBezTo>
                  <a:cubicBezTo>
                    <a:pt x="602" y="227"/>
                    <a:pt x="603" y="231"/>
                    <a:pt x="604" y="231"/>
                  </a:cubicBezTo>
                  <a:cubicBezTo>
                    <a:pt x="605" y="231"/>
                    <a:pt x="606" y="229"/>
                    <a:pt x="606" y="228"/>
                  </a:cubicBezTo>
                  <a:cubicBezTo>
                    <a:pt x="606" y="226"/>
                    <a:pt x="605" y="228"/>
                    <a:pt x="604" y="227"/>
                  </a:cubicBezTo>
                  <a:cubicBezTo>
                    <a:pt x="604" y="226"/>
                    <a:pt x="605" y="225"/>
                    <a:pt x="605" y="224"/>
                  </a:cubicBezTo>
                  <a:cubicBezTo>
                    <a:pt x="602" y="224"/>
                    <a:pt x="599" y="229"/>
                    <a:pt x="595" y="229"/>
                  </a:cubicBezTo>
                  <a:cubicBezTo>
                    <a:pt x="594" y="230"/>
                    <a:pt x="590" y="228"/>
                    <a:pt x="590" y="228"/>
                  </a:cubicBezTo>
                  <a:cubicBezTo>
                    <a:pt x="589" y="228"/>
                    <a:pt x="587" y="228"/>
                    <a:pt x="588" y="230"/>
                  </a:cubicBezTo>
                  <a:cubicBezTo>
                    <a:pt x="588" y="230"/>
                    <a:pt x="591" y="230"/>
                    <a:pt x="591" y="230"/>
                  </a:cubicBezTo>
                  <a:cubicBezTo>
                    <a:pt x="593" y="233"/>
                    <a:pt x="589" y="231"/>
                    <a:pt x="590" y="233"/>
                  </a:cubicBezTo>
                  <a:cubicBezTo>
                    <a:pt x="591" y="235"/>
                    <a:pt x="592" y="233"/>
                    <a:pt x="592" y="233"/>
                  </a:cubicBezTo>
                  <a:cubicBezTo>
                    <a:pt x="594" y="233"/>
                    <a:pt x="596" y="235"/>
                    <a:pt x="597" y="233"/>
                  </a:cubicBezTo>
                  <a:cubicBezTo>
                    <a:pt x="598" y="232"/>
                    <a:pt x="597" y="230"/>
                    <a:pt x="598" y="232"/>
                  </a:cubicBezTo>
                  <a:cubicBezTo>
                    <a:pt x="598" y="232"/>
                    <a:pt x="599" y="236"/>
                    <a:pt x="598" y="237"/>
                  </a:cubicBezTo>
                  <a:cubicBezTo>
                    <a:pt x="597" y="239"/>
                    <a:pt x="596" y="237"/>
                    <a:pt x="596" y="239"/>
                  </a:cubicBezTo>
                  <a:cubicBezTo>
                    <a:pt x="596" y="239"/>
                    <a:pt x="598" y="242"/>
                    <a:pt x="595" y="242"/>
                  </a:cubicBezTo>
                  <a:cubicBezTo>
                    <a:pt x="592" y="241"/>
                    <a:pt x="594" y="239"/>
                    <a:pt x="592" y="240"/>
                  </a:cubicBezTo>
                  <a:cubicBezTo>
                    <a:pt x="591" y="241"/>
                    <a:pt x="593" y="241"/>
                    <a:pt x="593" y="241"/>
                  </a:cubicBezTo>
                  <a:cubicBezTo>
                    <a:pt x="594" y="242"/>
                    <a:pt x="592" y="244"/>
                    <a:pt x="593" y="245"/>
                  </a:cubicBezTo>
                  <a:cubicBezTo>
                    <a:pt x="593" y="246"/>
                    <a:pt x="595" y="246"/>
                    <a:pt x="596" y="247"/>
                  </a:cubicBezTo>
                  <a:cubicBezTo>
                    <a:pt x="596" y="247"/>
                    <a:pt x="594" y="248"/>
                    <a:pt x="595" y="249"/>
                  </a:cubicBezTo>
                  <a:cubicBezTo>
                    <a:pt x="595" y="252"/>
                    <a:pt x="597" y="249"/>
                    <a:pt x="598" y="251"/>
                  </a:cubicBezTo>
                  <a:cubicBezTo>
                    <a:pt x="598" y="253"/>
                    <a:pt x="597" y="257"/>
                    <a:pt x="596" y="254"/>
                  </a:cubicBezTo>
                  <a:cubicBezTo>
                    <a:pt x="596" y="253"/>
                    <a:pt x="594" y="252"/>
                    <a:pt x="592" y="253"/>
                  </a:cubicBezTo>
                  <a:cubicBezTo>
                    <a:pt x="588" y="254"/>
                    <a:pt x="592" y="258"/>
                    <a:pt x="595" y="257"/>
                  </a:cubicBezTo>
                  <a:cubicBezTo>
                    <a:pt x="596" y="256"/>
                    <a:pt x="595" y="259"/>
                    <a:pt x="595" y="259"/>
                  </a:cubicBezTo>
                  <a:cubicBezTo>
                    <a:pt x="594" y="259"/>
                    <a:pt x="592" y="258"/>
                    <a:pt x="591" y="258"/>
                  </a:cubicBezTo>
                  <a:cubicBezTo>
                    <a:pt x="589" y="258"/>
                    <a:pt x="589" y="259"/>
                    <a:pt x="588" y="259"/>
                  </a:cubicBezTo>
                  <a:cubicBezTo>
                    <a:pt x="588" y="259"/>
                    <a:pt x="586" y="256"/>
                    <a:pt x="585" y="257"/>
                  </a:cubicBezTo>
                  <a:cubicBezTo>
                    <a:pt x="586" y="257"/>
                    <a:pt x="586" y="260"/>
                    <a:pt x="585" y="260"/>
                  </a:cubicBezTo>
                  <a:cubicBezTo>
                    <a:pt x="584" y="260"/>
                    <a:pt x="586" y="259"/>
                    <a:pt x="584" y="257"/>
                  </a:cubicBezTo>
                  <a:cubicBezTo>
                    <a:pt x="584" y="257"/>
                    <a:pt x="580" y="257"/>
                    <a:pt x="580" y="257"/>
                  </a:cubicBezTo>
                  <a:cubicBezTo>
                    <a:pt x="578" y="258"/>
                    <a:pt x="584" y="260"/>
                    <a:pt x="585" y="260"/>
                  </a:cubicBezTo>
                  <a:cubicBezTo>
                    <a:pt x="585" y="261"/>
                    <a:pt x="583" y="261"/>
                    <a:pt x="585" y="262"/>
                  </a:cubicBezTo>
                  <a:cubicBezTo>
                    <a:pt x="586" y="262"/>
                    <a:pt x="593" y="261"/>
                    <a:pt x="594" y="263"/>
                  </a:cubicBezTo>
                  <a:cubicBezTo>
                    <a:pt x="595" y="265"/>
                    <a:pt x="592" y="264"/>
                    <a:pt x="592" y="266"/>
                  </a:cubicBezTo>
                  <a:cubicBezTo>
                    <a:pt x="592" y="268"/>
                    <a:pt x="593" y="267"/>
                    <a:pt x="594" y="268"/>
                  </a:cubicBezTo>
                  <a:cubicBezTo>
                    <a:pt x="594" y="269"/>
                    <a:pt x="593" y="270"/>
                    <a:pt x="594" y="271"/>
                  </a:cubicBezTo>
                  <a:cubicBezTo>
                    <a:pt x="594" y="272"/>
                    <a:pt x="595" y="272"/>
                    <a:pt x="596" y="273"/>
                  </a:cubicBezTo>
                  <a:cubicBezTo>
                    <a:pt x="596" y="274"/>
                    <a:pt x="595" y="278"/>
                    <a:pt x="598" y="277"/>
                  </a:cubicBezTo>
                  <a:cubicBezTo>
                    <a:pt x="601" y="276"/>
                    <a:pt x="598" y="279"/>
                    <a:pt x="599" y="280"/>
                  </a:cubicBezTo>
                  <a:cubicBezTo>
                    <a:pt x="600" y="282"/>
                    <a:pt x="605" y="283"/>
                    <a:pt x="607" y="283"/>
                  </a:cubicBezTo>
                  <a:cubicBezTo>
                    <a:pt x="607" y="283"/>
                    <a:pt x="610" y="283"/>
                    <a:pt x="610" y="283"/>
                  </a:cubicBezTo>
                  <a:cubicBezTo>
                    <a:pt x="611" y="280"/>
                    <a:pt x="606" y="280"/>
                    <a:pt x="605" y="280"/>
                  </a:cubicBezTo>
                  <a:cubicBezTo>
                    <a:pt x="603" y="278"/>
                    <a:pt x="605" y="270"/>
                    <a:pt x="603" y="270"/>
                  </a:cubicBezTo>
                  <a:cubicBezTo>
                    <a:pt x="602" y="269"/>
                    <a:pt x="601" y="272"/>
                    <a:pt x="600" y="271"/>
                  </a:cubicBezTo>
                  <a:cubicBezTo>
                    <a:pt x="600" y="271"/>
                    <a:pt x="598" y="268"/>
                    <a:pt x="599" y="267"/>
                  </a:cubicBezTo>
                  <a:cubicBezTo>
                    <a:pt x="599" y="267"/>
                    <a:pt x="600" y="267"/>
                    <a:pt x="600" y="267"/>
                  </a:cubicBezTo>
                  <a:cubicBezTo>
                    <a:pt x="599" y="266"/>
                    <a:pt x="598" y="266"/>
                    <a:pt x="597" y="265"/>
                  </a:cubicBezTo>
                  <a:cubicBezTo>
                    <a:pt x="597" y="265"/>
                    <a:pt x="598" y="264"/>
                    <a:pt x="598" y="263"/>
                  </a:cubicBezTo>
                  <a:cubicBezTo>
                    <a:pt x="597" y="263"/>
                    <a:pt x="595" y="262"/>
                    <a:pt x="595" y="263"/>
                  </a:cubicBezTo>
                  <a:cubicBezTo>
                    <a:pt x="595" y="261"/>
                    <a:pt x="597" y="262"/>
                    <a:pt x="597" y="262"/>
                  </a:cubicBezTo>
                  <a:cubicBezTo>
                    <a:pt x="598" y="260"/>
                    <a:pt x="597" y="257"/>
                    <a:pt x="598" y="256"/>
                  </a:cubicBezTo>
                  <a:cubicBezTo>
                    <a:pt x="599" y="255"/>
                    <a:pt x="598" y="258"/>
                    <a:pt x="599" y="258"/>
                  </a:cubicBezTo>
                  <a:cubicBezTo>
                    <a:pt x="601" y="259"/>
                    <a:pt x="602" y="255"/>
                    <a:pt x="603" y="256"/>
                  </a:cubicBezTo>
                  <a:cubicBezTo>
                    <a:pt x="603" y="256"/>
                    <a:pt x="604" y="261"/>
                    <a:pt x="602" y="260"/>
                  </a:cubicBezTo>
                  <a:cubicBezTo>
                    <a:pt x="599" y="259"/>
                    <a:pt x="597" y="268"/>
                    <a:pt x="603" y="264"/>
                  </a:cubicBezTo>
                  <a:cubicBezTo>
                    <a:pt x="605" y="262"/>
                    <a:pt x="606" y="260"/>
                    <a:pt x="606" y="263"/>
                  </a:cubicBezTo>
                  <a:cubicBezTo>
                    <a:pt x="606" y="265"/>
                    <a:pt x="607" y="264"/>
                    <a:pt x="606" y="266"/>
                  </a:cubicBezTo>
                  <a:cubicBezTo>
                    <a:pt x="605" y="267"/>
                    <a:pt x="604" y="265"/>
                    <a:pt x="604" y="267"/>
                  </a:cubicBezTo>
                  <a:cubicBezTo>
                    <a:pt x="604" y="268"/>
                    <a:pt x="605" y="267"/>
                    <a:pt x="606" y="270"/>
                  </a:cubicBezTo>
                  <a:cubicBezTo>
                    <a:pt x="606" y="272"/>
                    <a:pt x="604" y="275"/>
                    <a:pt x="608" y="275"/>
                  </a:cubicBezTo>
                  <a:cubicBezTo>
                    <a:pt x="610" y="275"/>
                    <a:pt x="609" y="271"/>
                    <a:pt x="611" y="271"/>
                  </a:cubicBezTo>
                  <a:cubicBezTo>
                    <a:pt x="613" y="270"/>
                    <a:pt x="615" y="273"/>
                    <a:pt x="616" y="270"/>
                  </a:cubicBezTo>
                  <a:cubicBezTo>
                    <a:pt x="617" y="268"/>
                    <a:pt x="613" y="267"/>
                    <a:pt x="614" y="267"/>
                  </a:cubicBezTo>
                  <a:cubicBezTo>
                    <a:pt x="611" y="266"/>
                    <a:pt x="610" y="274"/>
                    <a:pt x="610" y="269"/>
                  </a:cubicBezTo>
                  <a:cubicBezTo>
                    <a:pt x="610" y="267"/>
                    <a:pt x="609" y="268"/>
                    <a:pt x="609" y="266"/>
                  </a:cubicBezTo>
                  <a:cubicBezTo>
                    <a:pt x="609" y="266"/>
                    <a:pt x="612" y="262"/>
                    <a:pt x="611" y="263"/>
                  </a:cubicBezTo>
                  <a:cubicBezTo>
                    <a:pt x="614" y="262"/>
                    <a:pt x="611" y="267"/>
                    <a:pt x="610" y="267"/>
                  </a:cubicBezTo>
                  <a:cubicBezTo>
                    <a:pt x="612" y="268"/>
                    <a:pt x="613" y="265"/>
                    <a:pt x="614" y="265"/>
                  </a:cubicBezTo>
                  <a:cubicBezTo>
                    <a:pt x="616" y="265"/>
                    <a:pt x="618" y="266"/>
                    <a:pt x="618" y="266"/>
                  </a:cubicBezTo>
                  <a:cubicBezTo>
                    <a:pt x="619" y="266"/>
                    <a:pt x="620" y="263"/>
                    <a:pt x="621" y="264"/>
                  </a:cubicBezTo>
                  <a:cubicBezTo>
                    <a:pt x="622" y="265"/>
                    <a:pt x="620" y="266"/>
                    <a:pt x="620" y="266"/>
                  </a:cubicBezTo>
                  <a:cubicBezTo>
                    <a:pt x="619" y="268"/>
                    <a:pt x="621" y="267"/>
                    <a:pt x="621" y="267"/>
                  </a:cubicBezTo>
                  <a:cubicBezTo>
                    <a:pt x="621" y="267"/>
                    <a:pt x="619" y="276"/>
                    <a:pt x="620" y="277"/>
                  </a:cubicBezTo>
                  <a:cubicBezTo>
                    <a:pt x="622" y="278"/>
                    <a:pt x="626" y="275"/>
                    <a:pt x="627" y="274"/>
                  </a:cubicBezTo>
                  <a:cubicBezTo>
                    <a:pt x="628" y="273"/>
                    <a:pt x="626" y="268"/>
                    <a:pt x="629" y="269"/>
                  </a:cubicBezTo>
                  <a:cubicBezTo>
                    <a:pt x="629" y="269"/>
                    <a:pt x="628" y="271"/>
                    <a:pt x="628" y="271"/>
                  </a:cubicBezTo>
                  <a:cubicBezTo>
                    <a:pt x="628" y="272"/>
                    <a:pt x="631" y="275"/>
                    <a:pt x="628" y="276"/>
                  </a:cubicBezTo>
                  <a:cubicBezTo>
                    <a:pt x="624" y="276"/>
                    <a:pt x="630" y="278"/>
                    <a:pt x="630" y="278"/>
                  </a:cubicBezTo>
                  <a:cubicBezTo>
                    <a:pt x="631" y="279"/>
                    <a:pt x="628" y="280"/>
                    <a:pt x="628" y="280"/>
                  </a:cubicBezTo>
                  <a:cubicBezTo>
                    <a:pt x="628" y="282"/>
                    <a:pt x="637" y="283"/>
                    <a:pt x="632" y="285"/>
                  </a:cubicBezTo>
                  <a:cubicBezTo>
                    <a:pt x="630" y="286"/>
                    <a:pt x="631" y="289"/>
                    <a:pt x="630" y="289"/>
                  </a:cubicBezTo>
                  <a:cubicBezTo>
                    <a:pt x="629" y="291"/>
                    <a:pt x="626" y="288"/>
                    <a:pt x="626" y="287"/>
                  </a:cubicBezTo>
                  <a:cubicBezTo>
                    <a:pt x="626" y="285"/>
                    <a:pt x="631" y="289"/>
                    <a:pt x="628" y="284"/>
                  </a:cubicBezTo>
                  <a:cubicBezTo>
                    <a:pt x="627" y="283"/>
                    <a:pt x="625" y="282"/>
                    <a:pt x="624" y="284"/>
                  </a:cubicBezTo>
                  <a:cubicBezTo>
                    <a:pt x="624" y="284"/>
                    <a:pt x="624" y="286"/>
                    <a:pt x="624" y="286"/>
                  </a:cubicBezTo>
                  <a:cubicBezTo>
                    <a:pt x="623" y="286"/>
                    <a:pt x="617" y="279"/>
                    <a:pt x="618" y="286"/>
                  </a:cubicBezTo>
                  <a:cubicBezTo>
                    <a:pt x="618" y="286"/>
                    <a:pt x="619" y="288"/>
                    <a:pt x="619" y="287"/>
                  </a:cubicBezTo>
                  <a:cubicBezTo>
                    <a:pt x="619" y="287"/>
                    <a:pt x="617" y="288"/>
                    <a:pt x="616" y="288"/>
                  </a:cubicBezTo>
                  <a:cubicBezTo>
                    <a:pt x="616" y="287"/>
                    <a:pt x="617" y="285"/>
                    <a:pt x="616" y="285"/>
                  </a:cubicBezTo>
                  <a:cubicBezTo>
                    <a:pt x="613" y="284"/>
                    <a:pt x="614" y="287"/>
                    <a:pt x="612" y="289"/>
                  </a:cubicBezTo>
                  <a:cubicBezTo>
                    <a:pt x="612" y="290"/>
                    <a:pt x="608" y="293"/>
                    <a:pt x="611" y="294"/>
                  </a:cubicBezTo>
                  <a:cubicBezTo>
                    <a:pt x="611" y="295"/>
                    <a:pt x="613" y="293"/>
                    <a:pt x="613" y="293"/>
                  </a:cubicBezTo>
                  <a:cubicBezTo>
                    <a:pt x="613" y="293"/>
                    <a:pt x="615" y="294"/>
                    <a:pt x="616" y="294"/>
                  </a:cubicBezTo>
                  <a:cubicBezTo>
                    <a:pt x="616" y="294"/>
                    <a:pt x="620" y="292"/>
                    <a:pt x="621" y="294"/>
                  </a:cubicBezTo>
                  <a:cubicBezTo>
                    <a:pt x="621" y="295"/>
                    <a:pt x="618" y="296"/>
                    <a:pt x="617" y="297"/>
                  </a:cubicBezTo>
                  <a:cubicBezTo>
                    <a:pt x="615" y="297"/>
                    <a:pt x="614" y="299"/>
                    <a:pt x="614" y="299"/>
                  </a:cubicBezTo>
                  <a:cubicBezTo>
                    <a:pt x="611" y="300"/>
                    <a:pt x="610" y="297"/>
                    <a:pt x="610" y="301"/>
                  </a:cubicBezTo>
                  <a:cubicBezTo>
                    <a:pt x="610" y="305"/>
                    <a:pt x="610" y="303"/>
                    <a:pt x="606" y="303"/>
                  </a:cubicBezTo>
                  <a:cubicBezTo>
                    <a:pt x="606" y="303"/>
                    <a:pt x="604" y="303"/>
                    <a:pt x="603" y="303"/>
                  </a:cubicBezTo>
                  <a:cubicBezTo>
                    <a:pt x="603" y="303"/>
                    <a:pt x="607" y="300"/>
                    <a:pt x="606" y="301"/>
                  </a:cubicBezTo>
                  <a:cubicBezTo>
                    <a:pt x="607" y="300"/>
                    <a:pt x="603" y="300"/>
                    <a:pt x="602" y="299"/>
                  </a:cubicBezTo>
                  <a:cubicBezTo>
                    <a:pt x="602" y="299"/>
                    <a:pt x="602" y="297"/>
                    <a:pt x="600" y="298"/>
                  </a:cubicBezTo>
                  <a:cubicBezTo>
                    <a:pt x="598" y="298"/>
                    <a:pt x="602" y="298"/>
                    <a:pt x="601" y="300"/>
                  </a:cubicBezTo>
                  <a:cubicBezTo>
                    <a:pt x="601" y="302"/>
                    <a:pt x="594" y="309"/>
                    <a:pt x="592" y="305"/>
                  </a:cubicBezTo>
                  <a:cubicBezTo>
                    <a:pt x="592" y="304"/>
                    <a:pt x="595" y="303"/>
                    <a:pt x="595" y="301"/>
                  </a:cubicBezTo>
                  <a:cubicBezTo>
                    <a:pt x="595" y="299"/>
                    <a:pt x="592" y="299"/>
                    <a:pt x="592" y="296"/>
                  </a:cubicBezTo>
                  <a:cubicBezTo>
                    <a:pt x="592" y="292"/>
                    <a:pt x="591" y="295"/>
                    <a:pt x="594" y="296"/>
                  </a:cubicBezTo>
                  <a:cubicBezTo>
                    <a:pt x="598" y="297"/>
                    <a:pt x="597" y="290"/>
                    <a:pt x="599" y="290"/>
                  </a:cubicBezTo>
                  <a:cubicBezTo>
                    <a:pt x="601" y="290"/>
                    <a:pt x="601" y="293"/>
                    <a:pt x="602" y="293"/>
                  </a:cubicBezTo>
                  <a:cubicBezTo>
                    <a:pt x="603" y="296"/>
                    <a:pt x="607" y="296"/>
                    <a:pt x="605" y="291"/>
                  </a:cubicBezTo>
                  <a:cubicBezTo>
                    <a:pt x="605" y="290"/>
                    <a:pt x="601" y="289"/>
                    <a:pt x="602" y="287"/>
                  </a:cubicBezTo>
                  <a:cubicBezTo>
                    <a:pt x="603" y="285"/>
                    <a:pt x="605" y="287"/>
                    <a:pt x="605" y="286"/>
                  </a:cubicBezTo>
                  <a:cubicBezTo>
                    <a:pt x="604" y="285"/>
                    <a:pt x="598" y="280"/>
                    <a:pt x="595" y="282"/>
                  </a:cubicBezTo>
                  <a:cubicBezTo>
                    <a:pt x="595" y="283"/>
                    <a:pt x="598" y="285"/>
                    <a:pt x="598" y="286"/>
                  </a:cubicBezTo>
                  <a:cubicBezTo>
                    <a:pt x="598" y="288"/>
                    <a:pt x="595" y="290"/>
                    <a:pt x="595" y="289"/>
                  </a:cubicBezTo>
                  <a:cubicBezTo>
                    <a:pt x="594" y="288"/>
                    <a:pt x="597" y="285"/>
                    <a:pt x="597" y="285"/>
                  </a:cubicBezTo>
                  <a:cubicBezTo>
                    <a:pt x="596" y="285"/>
                    <a:pt x="587" y="290"/>
                    <a:pt x="593" y="286"/>
                  </a:cubicBezTo>
                  <a:cubicBezTo>
                    <a:pt x="594" y="285"/>
                    <a:pt x="596" y="283"/>
                    <a:pt x="592" y="283"/>
                  </a:cubicBezTo>
                  <a:cubicBezTo>
                    <a:pt x="589" y="283"/>
                    <a:pt x="590" y="286"/>
                    <a:pt x="588" y="287"/>
                  </a:cubicBezTo>
                  <a:cubicBezTo>
                    <a:pt x="588" y="287"/>
                    <a:pt x="587" y="285"/>
                    <a:pt x="586" y="285"/>
                  </a:cubicBezTo>
                  <a:cubicBezTo>
                    <a:pt x="585" y="285"/>
                    <a:pt x="585" y="290"/>
                    <a:pt x="585" y="290"/>
                  </a:cubicBezTo>
                  <a:cubicBezTo>
                    <a:pt x="584" y="291"/>
                    <a:pt x="582" y="288"/>
                    <a:pt x="581" y="290"/>
                  </a:cubicBezTo>
                  <a:cubicBezTo>
                    <a:pt x="579" y="294"/>
                    <a:pt x="585" y="293"/>
                    <a:pt x="586" y="291"/>
                  </a:cubicBezTo>
                  <a:cubicBezTo>
                    <a:pt x="587" y="290"/>
                    <a:pt x="586" y="288"/>
                    <a:pt x="588" y="288"/>
                  </a:cubicBezTo>
                  <a:cubicBezTo>
                    <a:pt x="588" y="288"/>
                    <a:pt x="590" y="290"/>
                    <a:pt x="590" y="291"/>
                  </a:cubicBezTo>
                  <a:cubicBezTo>
                    <a:pt x="589" y="293"/>
                    <a:pt x="586" y="291"/>
                    <a:pt x="586" y="294"/>
                  </a:cubicBezTo>
                  <a:cubicBezTo>
                    <a:pt x="586" y="295"/>
                    <a:pt x="590" y="299"/>
                    <a:pt x="588" y="299"/>
                  </a:cubicBezTo>
                  <a:cubicBezTo>
                    <a:pt x="587" y="300"/>
                    <a:pt x="586" y="299"/>
                    <a:pt x="585" y="300"/>
                  </a:cubicBezTo>
                  <a:cubicBezTo>
                    <a:pt x="583" y="301"/>
                    <a:pt x="582" y="304"/>
                    <a:pt x="582" y="304"/>
                  </a:cubicBezTo>
                  <a:cubicBezTo>
                    <a:pt x="585" y="308"/>
                    <a:pt x="576" y="304"/>
                    <a:pt x="576" y="305"/>
                  </a:cubicBezTo>
                  <a:cubicBezTo>
                    <a:pt x="576" y="303"/>
                    <a:pt x="578" y="304"/>
                    <a:pt x="581" y="301"/>
                  </a:cubicBezTo>
                  <a:cubicBezTo>
                    <a:pt x="584" y="298"/>
                    <a:pt x="575" y="297"/>
                    <a:pt x="574" y="299"/>
                  </a:cubicBezTo>
                  <a:cubicBezTo>
                    <a:pt x="573" y="303"/>
                    <a:pt x="574" y="300"/>
                    <a:pt x="572" y="300"/>
                  </a:cubicBezTo>
                  <a:cubicBezTo>
                    <a:pt x="569" y="301"/>
                    <a:pt x="571" y="305"/>
                    <a:pt x="569" y="306"/>
                  </a:cubicBezTo>
                  <a:cubicBezTo>
                    <a:pt x="568" y="306"/>
                    <a:pt x="567" y="308"/>
                    <a:pt x="569" y="309"/>
                  </a:cubicBezTo>
                  <a:cubicBezTo>
                    <a:pt x="572" y="311"/>
                    <a:pt x="576" y="306"/>
                    <a:pt x="577" y="309"/>
                  </a:cubicBezTo>
                  <a:cubicBezTo>
                    <a:pt x="578" y="310"/>
                    <a:pt x="579" y="310"/>
                    <a:pt x="579" y="310"/>
                  </a:cubicBezTo>
                  <a:cubicBezTo>
                    <a:pt x="580" y="312"/>
                    <a:pt x="578" y="312"/>
                    <a:pt x="580" y="313"/>
                  </a:cubicBezTo>
                  <a:cubicBezTo>
                    <a:pt x="582" y="314"/>
                    <a:pt x="582" y="310"/>
                    <a:pt x="584" y="312"/>
                  </a:cubicBezTo>
                  <a:cubicBezTo>
                    <a:pt x="583" y="311"/>
                    <a:pt x="585" y="314"/>
                    <a:pt x="585" y="314"/>
                  </a:cubicBezTo>
                  <a:cubicBezTo>
                    <a:pt x="585" y="314"/>
                    <a:pt x="582" y="313"/>
                    <a:pt x="583" y="313"/>
                  </a:cubicBezTo>
                  <a:cubicBezTo>
                    <a:pt x="581" y="313"/>
                    <a:pt x="581" y="317"/>
                    <a:pt x="580" y="317"/>
                  </a:cubicBezTo>
                  <a:cubicBezTo>
                    <a:pt x="578" y="318"/>
                    <a:pt x="580" y="316"/>
                    <a:pt x="578" y="315"/>
                  </a:cubicBezTo>
                  <a:cubicBezTo>
                    <a:pt x="576" y="315"/>
                    <a:pt x="578" y="317"/>
                    <a:pt x="577" y="318"/>
                  </a:cubicBezTo>
                  <a:cubicBezTo>
                    <a:pt x="578" y="317"/>
                    <a:pt x="569" y="316"/>
                    <a:pt x="570" y="316"/>
                  </a:cubicBezTo>
                  <a:cubicBezTo>
                    <a:pt x="568" y="314"/>
                    <a:pt x="575" y="315"/>
                    <a:pt x="574" y="313"/>
                  </a:cubicBezTo>
                  <a:cubicBezTo>
                    <a:pt x="574" y="313"/>
                    <a:pt x="572" y="312"/>
                    <a:pt x="569" y="313"/>
                  </a:cubicBezTo>
                  <a:cubicBezTo>
                    <a:pt x="566" y="314"/>
                    <a:pt x="567" y="317"/>
                    <a:pt x="565" y="317"/>
                  </a:cubicBezTo>
                  <a:cubicBezTo>
                    <a:pt x="565" y="317"/>
                    <a:pt x="563" y="316"/>
                    <a:pt x="563" y="316"/>
                  </a:cubicBezTo>
                  <a:cubicBezTo>
                    <a:pt x="562" y="315"/>
                    <a:pt x="558" y="317"/>
                    <a:pt x="559" y="319"/>
                  </a:cubicBezTo>
                  <a:cubicBezTo>
                    <a:pt x="560" y="323"/>
                    <a:pt x="554" y="319"/>
                    <a:pt x="554" y="319"/>
                  </a:cubicBezTo>
                  <a:cubicBezTo>
                    <a:pt x="554" y="318"/>
                    <a:pt x="557" y="318"/>
                    <a:pt x="556" y="318"/>
                  </a:cubicBezTo>
                  <a:cubicBezTo>
                    <a:pt x="557" y="317"/>
                    <a:pt x="557" y="312"/>
                    <a:pt x="556" y="311"/>
                  </a:cubicBezTo>
                  <a:cubicBezTo>
                    <a:pt x="554" y="311"/>
                    <a:pt x="555" y="315"/>
                    <a:pt x="555" y="315"/>
                  </a:cubicBezTo>
                  <a:cubicBezTo>
                    <a:pt x="554" y="316"/>
                    <a:pt x="554" y="315"/>
                    <a:pt x="553" y="316"/>
                  </a:cubicBezTo>
                  <a:cubicBezTo>
                    <a:pt x="552" y="318"/>
                    <a:pt x="554" y="318"/>
                    <a:pt x="552" y="319"/>
                  </a:cubicBezTo>
                  <a:cubicBezTo>
                    <a:pt x="550" y="319"/>
                    <a:pt x="551" y="316"/>
                    <a:pt x="549" y="316"/>
                  </a:cubicBezTo>
                  <a:cubicBezTo>
                    <a:pt x="548" y="316"/>
                    <a:pt x="548" y="320"/>
                    <a:pt x="546" y="322"/>
                  </a:cubicBezTo>
                  <a:cubicBezTo>
                    <a:pt x="545" y="324"/>
                    <a:pt x="543" y="324"/>
                    <a:pt x="544" y="326"/>
                  </a:cubicBezTo>
                  <a:cubicBezTo>
                    <a:pt x="545" y="327"/>
                    <a:pt x="545" y="327"/>
                    <a:pt x="547" y="327"/>
                  </a:cubicBezTo>
                  <a:cubicBezTo>
                    <a:pt x="548" y="327"/>
                    <a:pt x="547" y="325"/>
                    <a:pt x="547" y="324"/>
                  </a:cubicBezTo>
                  <a:cubicBezTo>
                    <a:pt x="548" y="323"/>
                    <a:pt x="549" y="324"/>
                    <a:pt x="551" y="323"/>
                  </a:cubicBezTo>
                  <a:cubicBezTo>
                    <a:pt x="552" y="323"/>
                    <a:pt x="553" y="321"/>
                    <a:pt x="556" y="322"/>
                  </a:cubicBezTo>
                  <a:cubicBezTo>
                    <a:pt x="558" y="322"/>
                    <a:pt x="558" y="324"/>
                    <a:pt x="559" y="325"/>
                  </a:cubicBezTo>
                  <a:cubicBezTo>
                    <a:pt x="560" y="325"/>
                    <a:pt x="562" y="324"/>
                    <a:pt x="562" y="324"/>
                  </a:cubicBezTo>
                  <a:cubicBezTo>
                    <a:pt x="564" y="325"/>
                    <a:pt x="564" y="326"/>
                    <a:pt x="565" y="327"/>
                  </a:cubicBezTo>
                  <a:cubicBezTo>
                    <a:pt x="565" y="327"/>
                    <a:pt x="568" y="328"/>
                    <a:pt x="567" y="330"/>
                  </a:cubicBezTo>
                  <a:cubicBezTo>
                    <a:pt x="567" y="330"/>
                    <a:pt x="564" y="327"/>
                    <a:pt x="563" y="329"/>
                  </a:cubicBezTo>
                  <a:cubicBezTo>
                    <a:pt x="563" y="329"/>
                    <a:pt x="565" y="332"/>
                    <a:pt x="566" y="333"/>
                  </a:cubicBezTo>
                  <a:cubicBezTo>
                    <a:pt x="567" y="334"/>
                    <a:pt x="566" y="338"/>
                    <a:pt x="564" y="337"/>
                  </a:cubicBezTo>
                  <a:cubicBezTo>
                    <a:pt x="564" y="337"/>
                    <a:pt x="564" y="335"/>
                    <a:pt x="564" y="335"/>
                  </a:cubicBezTo>
                  <a:cubicBezTo>
                    <a:pt x="564" y="332"/>
                    <a:pt x="561" y="330"/>
                    <a:pt x="558" y="331"/>
                  </a:cubicBezTo>
                  <a:cubicBezTo>
                    <a:pt x="557" y="332"/>
                    <a:pt x="557" y="334"/>
                    <a:pt x="555" y="334"/>
                  </a:cubicBezTo>
                  <a:cubicBezTo>
                    <a:pt x="555" y="335"/>
                    <a:pt x="547" y="334"/>
                    <a:pt x="546" y="334"/>
                  </a:cubicBezTo>
                  <a:cubicBezTo>
                    <a:pt x="545" y="334"/>
                    <a:pt x="545" y="332"/>
                    <a:pt x="544" y="332"/>
                  </a:cubicBezTo>
                  <a:cubicBezTo>
                    <a:pt x="542" y="331"/>
                    <a:pt x="538" y="332"/>
                    <a:pt x="537" y="333"/>
                  </a:cubicBezTo>
                  <a:cubicBezTo>
                    <a:pt x="536" y="334"/>
                    <a:pt x="537" y="335"/>
                    <a:pt x="536" y="335"/>
                  </a:cubicBezTo>
                  <a:cubicBezTo>
                    <a:pt x="536" y="336"/>
                    <a:pt x="533" y="339"/>
                    <a:pt x="537" y="339"/>
                  </a:cubicBezTo>
                  <a:cubicBezTo>
                    <a:pt x="539" y="339"/>
                    <a:pt x="542" y="332"/>
                    <a:pt x="545" y="335"/>
                  </a:cubicBezTo>
                  <a:cubicBezTo>
                    <a:pt x="545" y="335"/>
                    <a:pt x="544" y="339"/>
                    <a:pt x="545" y="341"/>
                  </a:cubicBezTo>
                  <a:cubicBezTo>
                    <a:pt x="546" y="342"/>
                    <a:pt x="548" y="343"/>
                    <a:pt x="548" y="343"/>
                  </a:cubicBezTo>
                  <a:cubicBezTo>
                    <a:pt x="548" y="344"/>
                    <a:pt x="544" y="348"/>
                    <a:pt x="548" y="349"/>
                  </a:cubicBezTo>
                  <a:cubicBezTo>
                    <a:pt x="548" y="349"/>
                    <a:pt x="552" y="349"/>
                    <a:pt x="552" y="348"/>
                  </a:cubicBezTo>
                  <a:cubicBezTo>
                    <a:pt x="554" y="346"/>
                    <a:pt x="551" y="348"/>
                    <a:pt x="551" y="346"/>
                  </a:cubicBezTo>
                  <a:cubicBezTo>
                    <a:pt x="551" y="344"/>
                    <a:pt x="551" y="342"/>
                    <a:pt x="551" y="341"/>
                  </a:cubicBezTo>
                  <a:cubicBezTo>
                    <a:pt x="550" y="339"/>
                    <a:pt x="548" y="340"/>
                    <a:pt x="548" y="339"/>
                  </a:cubicBezTo>
                  <a:cubicBezTo>
                    <a:pt x="548" y="340"/>
                    <a:pt x="549" y="336"/>
                    <a:pt x="551" y="337"/>
                  </a:cubicBezTo>
                  <a:cubicBezTo>
                    <a:pt x="553" y="338"/>
                    <a:pt x="551" y="341"/>
                    <a:pt x="552" y="342"/>
                  </a:cubicBezTo>
                  <a:cubicBezTo>
                    <a:pt x="553" y="342"/>
                    <a:pt x="563" y="339"/>
                    <a:pt x="566" y="339"/>
                  </a:cubicBezTo>
                  <a:cubicBezTo>
                    <a:pt x="567" y="339"/>
                    <a:pt x="568" y="340"/>
                    <a:pt x="569" y="339"/>
                  </a:cubicBezTo>
                  <a:cubicBezTo>
                    <a:pt x="571" y="338"/>
                    <a:pt x="569" y="335"/>
                    <a:pt x="570" y="339"/>
                  </a:cubicBezTo>
                  <a:cubicBezTo>
                    <a:pt x="571" y="341"/>
                    <a:pt x="576" y="344"/>
                    <a:pt x="579" y="344"/>
                  </a:cubicBezTo>
                  <a:cubicBezTo>
                    <a:pt x="582" y="344"/>
                    <a:pt x="582" y="343"/>
                    <a:pt x="584" y="341"/>
                  </a:cubicBezTo>
                  <a:cubicBezTo>
                    <a:pt x="585" y="341"/>
                    <a:pt x="585" y="341"/>
                    <a:pt x="586" y="341"/>
                  </a:cubicBezTo>
                  <a:cubicBezTo>
                    <a:pt x="587" y="340"/>
                    <a:pt x="591" y="337"/>
                    <a:pt x="590" y="338"/>
                  </a:cubicBezTo>
                  <a:cubicBezTo>
                    <a:pt x="589" y="339"/>
                    <a:pt x="591" y="335"/>
                    <a:pt x="592" y="335"/>
                  </a:cubicBezTo>
                  <a:cubicBezTo>
                    <a:pt x="591" y="335"/>
                    <a:pt x="592" y="337"/>
                    <a:pt x="592" y="337"/>
                  </a:cubicBezTo>
                  <a:cubicBezTo>
                    <a:pt x="591" y="336"/>
                    <a:pt x="599" y="342"/>
                    <a:pt x="599" y="342"/>
                  </a:cubicBezTo>
                  <a:cubicBezTo>
                    <a:pt x="600" y="342"/>
                    <a:pt x="601" y="341"/>
                    <a:pt x="601" y="342"/>
                  </a:cubicBezTo>
                  <a:cubicBezTo>
                    <a:pt x="600" y="340"/>
                    <a:pt x="598" y="341"/>
                    <a:pt x="598" y="340"/>
                  </a:cubicBezTo>
                  <a:cubicBezTo>
                    <a:pt x="598" y="338"/>
                    <a:pt x="601" y="338"/>
                    <a:pt x="599" y="336"/>
                  </a:cubicBezTo>
                  <a:cubicBezTo>
                    <a:pt x="599" y="336"/>
                    <a:pt x="600" y="333"/>
                    <a:pt x="602" y="332"/>
                  </a:cubicBezTo>
                  <a:cubicBezTo>
                    <a:pt x="604" y="332"/>
                    <a:pt x="605" y="333"/>
                    <a:pt x="606" y="331"/>
                  </a:cubicBezTo>
                  <a:cubicBezTo>
                    <a:pt x="607" y="329"/>
                    <a:pt x="609" y="333"/>
                    <a:pt x="609" y="335"/>
                  </a:cubicBezTo>
                  <a:cubicBezTo>
                    <a:pt x="610" y="336"/>
                    <a:pt x="608" y="337"/>
                    <a:pt x="608" y="338"/>
                  </a:cubicBezTo>
                  <a:cubicBezTo>
                    <a:pt x="609" y="339"/>
                    <a:pt x="610" y="337"/>
                    <a:pt x="610" y="339"/>
                  </a:cubicBezTo>
                  <a:cubicBezTo>
                    <a:pt x="611" y="341"/>
                    <a:pt x="609" y="341"/>
                    <a:pt x="611" y="343"/>
                  </a:cubicBezTo>
                  <a:cubicBezTo>
                    <a:pt x="611" y="343"/>
                    <a:pt x="616" y="344"/>
                    <a:pt x="616" y="342"/>
                  </a:cubicBezTo>
                  <a:cubicBezTo>
                    <a:pt x="616" y="339"/>
                    <a:pt x="613" y="340"/>
                    <a:pt x="613" y="339"/>
                  </a:cubicBezTo>
                  <a:cubicBezTo>
                    <a:pt x="614" y="341"/>
                    <a:pt x="613" y="337"/>
                    <a:pt x="613" y="337"/>
                  </a:cubicBezTo>
                  <a:cubicBezTo>
                    <a:pt x="614" y="336"/>
                    <a:pt x="617" y="339"/>
                    <a:pt x="619" y="338"/>
                  </a:cubicBezTo>
                  <a:cubicBezTo>
                    <a:pt x="620" y="336"/>
                    <a:pt x="610" y="334"/>
                    <a:pt x="618" y="336"/>
                  </a:cubicBezTo>
                  <a:cubicBezTo>
                    <a:pt x="617" y="336"/>
                    <a:pt x="617" y="337"/>
                    <a:pt x="616" y="337"/>
                  </a:cubicBezTo>
                  <a:cubicBezTo>
                    <a:pt x="615" y="337"/>
                    <a:pt x="614" y="334"/>
                    <a:pt x="612" y="335"/>
                  </a:cubicBezTo>
                  <a:cubicBezTo>
                    <a:pt x="608" y="335"/>
                    <a:pt x="613" y="334"/>
                    <a:pt x="613" y="333"/>
                  </a:cubicBezTo>
                  <a:cubicBezTo>
                    <a:pt x="614" y="331"/>
                    <a:pt x="611" y="334"/>
                    <a:pt x="610" y="332"/>
                  </a:cubicBezTo>
                  <a:cubicBezTo>
                    <a:pt x="609" y="331"/>
                    <a:pt x="612" y="330"/>
                    <a:pt x="611" y="329"/>
                  </a:cubicBezTo>
                  <a:cubicBezTo>
                    <a:pt x="611" y="328"/>
                    <a:pt x="609" y="329"/>
                    <a:pt x="608" y="329"/>
                  </a:cubicBezTo>
                  <a:cubicBezTo>
                    <a:pt x="608" y="328"/>
                    <a:pt x="609" y="326"/>
                    <a:pt x="608" y="325"/>
                  </a:cubicBezTo>
                  <a:cubicBezTo>
                    <a:pt x="605" y="323"/>
                    <a:pt x="611" y="323"/>
                    <a:pt x="613" y="324"/>
                  </a:cubicBezTo>
                  <a:cubicBezTo>
                    <a:pt x="613" y="325"/>
                    <a:pt x="612" y="326"/>
                    <a:pt x="612" y="326"/>
                  </a:cubicBezTo>
                  <a:cubicBezTo>
                    <a:pt x="612" y="327"/>
                    <a:pt x="614" y="328"/>
                    <a:pt x="614" y="329"/>
                  </a:cubicBezTo>
                  <a:cubicBezTo>
                    <a:pt x="615" y="330"/>
                    <a:pt x="614" y="332"/>
                    <a:pt x="614" y="332"/>
                  </a:cubicBezTo>
                  <a:cubicBezTo>
                    <a:pt x="615" y="334"/>
                    <a:pt x="618" y="337"/>
                    <a:pt x="620" y="335"/>
                  </a:cubicBezTo>
                  <a:cubicBezTo>
                    <a:pt x="622" y="333"/>
                    <a:pt x="620" y="335"/>
                    <a:pt x="622" y="336"/>
                  </a:cubicBezTo>
                  <a:cubicBezTo>
                    <a:pt x="623" y="336"/>
                    <a:pt x="624" y="335"/>
                    <a:pt x="625" y="336"/>
                  </a:cubicBezTo>
                  <a:cubicBezTo>
                    <a:pt x="625" y="337"/>
                    <a:pt x="625" y="339"/>
                    <a:pt x="625" y="340"/>
                  </a:cubicBezTo>
                  <a:cubicBezTo>
                    <a:pt x="625" y="340"/>
                    <a:pt x="622" y="340"/>
                    <a:pt x="622" y="341"/>
                  </a:cubicBezTo>
                  <a:cubicBezTo>
                    <a:pt x="621" y="342"/>
                    <a:pt x="623" y="346"/>
                    <a:pt x="622" y="345"/>
                  </a:cubicBezTo>
                  <a:cubicBezTo>
                    <a:pt x="622" y="344"/>
                    <a:pt x="626" y="345"/>
                    <a:pt x="627" y="344"/>
                  </a:cubicBezTo>
                  <a:cubicBezTo>
                    <a:pt x="628" y="342"/>
                    <a:pt x="623" y="342"/>
                    <a:pt x="625" y="340"/>
                  </a:cubicBezTo>
                  <a:cubicBezTo>
                    <a:pt x="625" y="340"/>
                    <a:pt x="627" y="340"/>
                    <a:pt x="627" y="340"/>
                  </a:cubicBezTo>
                  <a:cubicBezTo>
                    <a:pt x="628" y="340"/>
                    <a:pt x="628" y="343"/>
                    <a:pt x="629" y="344"/>
                  </a:cubicBezTo>
                  <a:cubicBezTo>
                    <a:pt x="629" y="344"/>
                    <a:pt x="630" y="345"/>
                    <a:pt x="630" y="344"/>
                  </a:cubicBezTo>
                  <a:cubicBezTo>
                    <a:pt x="631" y="345"/>
                    <a:pt x="628" y="349"/>
                    <a:pt x="628" y="348"/>
                  </a:cubicBezTo>
                  <a:cubicBezTo>
                    <a:pt x="628" y="348"/>
                    <a:pt x="629" y="349"/>
                    <a:pt x="629" y="349"/>
                  </a:cubicBezTo>
                  <a:cubicBezTo>
                    <a:pt x="628" y="351"/>
                    <a:pt x="629" y="348"/>
                    <a:pt x="628" y="348"/>
                  </a:cubicBezTo>
                  <a:cubicBezTo>
                    <a:pt x="627" y="348"/>
                    <a:pt x="625" y="350"/>
                    <a:pt x="625" y="350"/>
                  </a:cubicBezTo>
                  <a:cubicBezTo>
                    <a:pt x="625" y="350"/>
                    <a:pt x="624" y="348"/>
                    <a:pt x="624" y="348"/>
                  </a:cubicBezTo>
                  <a:cubicBezTo>
                    <a:pt x="622" y="349"/>
                    <a:pt x="623" y="352"/>
                    <a:pt x="626" y="352"/>
                  </a:cubicBezTo>
                  <a:cubicBezTo>
                    <a:pt x="628" y="353"/>
                    <a:pt x="628" y="351"/>
                    <a:pt x="628" y="354"/>
                  </a:cubicBezTo>
                  <a:cubicBezTo>
                    <a:pt x="629" y="356"/>
                    <a:pt x="630" y="354"/>
                    <a:pt x="630" y="356"/>
                  </a:cubicBezTo>
                  <a:cubicBezTo>
                    <a:pt x="631" y="356"/>
                    <a:pt x="629" y="359"/>
                    <a:pt x="629" y="359"/>
                  </a:cubicBezTo>
                  <a:cubicBezTo>
                    <a:pt x="630" y="359"/>
                    <a:pt x="624" y="357"/>
                    <a:pt x="623" y="358"/>
                  </a:cubicBezTo>
                  <a:cubicBezTo>
                    <a:pt x="621" y="361"/>
                    <a:pt x="626" y="361"/>
                    <a:pt x="627" y="361"/>
                  </a:cubicBezTo>
                  <a:cubicBezTo>
                    <a:pt x="627" y="361"/>
                    <a:pt x="630" y="360"/>
                    <a:pt x="631" y="361"/>
                  </a:cubicBezTo>
                  <a:cubicBezTo>
                    <a:pt x="631" y="361"/>
                    <a:pt x="630" y="364"/>
                    <a:pt x="629" y="365"/>
                  </a:cubicBezTo>
                  <a:cubicBezTo>
                    <a:pt x="628" y="366"/>
                    <a:pt x="626" y="365"/>
                    <a:pt x="630" y="367"/>
                  </a:cubicBezTo>
                  <a:cubicBezTo>
                    <a:pt x="633" y="370"/>
                    <a:pt x="622" y="365"/>
                    <a:pt x="624" y="370"/>
                  </a:cubicBezTo>
                  <a:cubicBezTo>
                    <a:pt x="625" y="370"/>
                    <a:pt x="625" y="370"/>
                    <a:pt x="626" y="371"/>
                  </a:cubicBezTo>
                  <a:cubicBezTo>
                    <a:pt x="627" y="373"/>
                    <a:pt x="626" y="377"/>
                    <a:pt x="625" y="377"/>
                  </a:cubicBezTo>
                  <a:cubicBezTo>
                    <a:pt x="625" y="377"/>
                    <a:pt x="618" y="373"/>
                    <a:pt x="618" y="377"/>
                  </a:cubicBezTo>
                  <a:cubicBezTo>
                    <a:pt x="618" y="378"/>
                    <a:pt x="620" y="379"/>
                    <a:pt x="620" y="379"/>
                  </a:cubicBezTo>
                  <a:cubicBezTo>
                    <a:pt x="620" y="381"/>
                    <a:pt x="619" y="380"/>
                    <a:pt x="618" y="381"/>
                  </a:cubicBezTo>
                  <a:cubicBezTo>
                    <a:pt x="618" y="382"/>
                    <a:pt x="619" y="382"/>
                    <a:pt x="619" y="383"/>
                  </a:cubicBezTo>
                  <a:cubicBezTo>
                    <a:pt x="619" y="383"/>
                    <a:pt x="618" y="384"/>
                    <a:pt x="618" y="384"/>
                  </a:cubicBezTo>
                  <a:cubicBezTo>
                    <a:pt x="617" y="387"/>
                    <a:pt x="620" y="387"/>
                    <a:pt x="617" y="388"/>
                  </a:cubicBezTo>
                  <a:cubicBezTo>
                    <a:pt x="615" y="388"/>
                    <a:pt x="615" y="391"/>
                    <a:pt x="613" y="390"/>
                  </a:cubicBezTo>
                  <a:cubicBezTo>
                    <a:pt x="614" y="390"/>
                    <a:pt x="613" y="386"/>
                    <a:pt x="614" y="387"/>
                  </a:cubicBezTo>
                  <a:cubicBezTo>
                    <a:pt x="614" y="387"/>
                    <a:pt x="611" y="384"/>
                    <a:pt x="611" y="384"/>
                  </a:cubicBezTo>
                  <a:cubicBezTo>
                    <a:pt x="611" y="384"/>
                    <a:pt x="608" y="385"/>
                    <a:pt x="607" y="385"/>
                  </a:cubicBezTo>
                  <a:cubicBezTo>
                    <a:pt x="606" y="386"/>
                    <a:pt x="606" y="387"/>
                    <a:pt x="606" y="387"/>
                  </a:cubicBezTo>
                  <a:cubicBezTo>
                    <a:pt x="605" y="387"/>
                    <a:pt x="602" y="386"/>
                    <a:pt x="602" y="389"/>
                  </a:cubicBezTo>
                  <a:cubicBezTo>
                    <a:pt x="603" y="391"/>
                    <a:pt x="606" y="390"/>
                    <a:pt x="606" y="390"/>
                  </a:cubicBezTo>
                  <a:cubicBezTo>
                    <a:pt x="608" y="389"/>
                    <a:pt x="605" y="388"/>
                    <a:pt x="606" y="387"/>
                  </a:cubicBezTo>
                  <a:cubicBezTo>
                    <a:pt x="607" y="387"/>
                    <a:pt x="608" y="389"/>
                    <a:pt x="609" y="389"/>
                  </a:cubicBezTo>
                  <a:cubicBezTo>
                    <a:pt x="609" y="389"/>
                    <a:pt x="612" y="387"/>
                    <a:pt x="612" y="389"/>
                  </a:cubicBezTo>
                  <a:cubicBezTo>
                    <a:pt x="611" y="391"/>
                    <a:pt x="609" y="388"/>
                    <a:pt x="608" y="390"/>
                  </a:cubicBezTo>
                  <a:cubicBezTo>
                    <a:pt x="608" y="389"/>
                    <a:pt x="608" y="395"/>
                    <a:pt x="608" y="394"/>
                  </a:cubicBezTo>
                  <a:cubicBezTo>
                    <a:pt x="608" y="394"/>
                    <a:pt x="610" y="395"/>
                    <a:pt x="610" y="395"/>
                  </a:cubicBezTo>
                  <a:cubicBezTo>
                    <a:pt x="610" y="396"/>
                    <a:pt x="604" y="396"/>
                    <a:pt x="608" y="398"/>
                  </a:cubicBezTo>
                  <a:cubicBezTo>
                    <a:pt x="612" y="400"/>
                    <a:pt x="603" y="397"/>
                    <a:pt x="603" y="397"/>
                  </a:cubicBezTo>
                  <a:cubicBezTo>
                    <a:pt x="603" y="396"/>
                    <a:pt x="605" y="395"/>
                    <a:pt x="605" y="393"/>
                  </a:cubicBezTo>
                  <a:cubicBezTo>
                    <a:pt x="605" y="393"/>
                    <a:pt x="601" y="391"/>
                    <a:pt x="601" y="391"/>
                  </a:cubicBezTo>
                  <a:cubicBezTo>
                    <a:pt x="598" y="391"/>
                    <a:pt x="600" y="393"/>
                    <a:pt x="598" y="394"/>
                  </a:cubicBezTo>
                  <a:cubicBezTo>
                    <a:pt x="598" y="394"/>
                    <a:pt x="597" y="394"/>
                    <a:pt x="597" y="394"/>
                  </a:cubicBezTo>
                  <a:cubicBezTo>
                    <a:pt x="595" y="394"/>
                    <a:pt x="594" y="396"/>
                    <a:pt x="595" y="396"/>
                  </a:cubicBezTo>
                  <a:cubicBezTo>
                    <a:pt x="594" y="396"/>
                    <a:pt x="594" y="395"/>
                    <a:pt x="593" y="396"/>
                  </a:cubicBezTo>
                  <a:cubicBezTo>
                    <a:pt x="592" y="396"/>
                    <a:pt x="589" y="397"/>
                    <a:pt x="589" y="394"/>
                  </a:cubicBezTo>
                  <a:cubicBezTo>
                    <a:pt x="589" y="392"/>
                    <a:pt x="591" y="390"/>
                    <a:pt x="588" y="390"/>
                  </a:cubicBezTo>
                  <a:cubicBezTo>
                    <a:pt x="584" y="390"/>
                    <a:pt x="586" y="394"/>
                    <a:pt x="586" y="395"/>
                  </a:cubicBezTo>
                  <a:cubicBezTo>
                    <a:pt x="586" y="395"/>
                    <a:pt x="585" y="395"/>
                    <a:pt x="584" y="395"/>
                  </a:cubicBezTo>
                  <a:cubicBezTo>
                    <a:pt x="585" y="394"/>
                    <a:pt x="583" y="397"/>
                    <a:pt x="583" y="397"/>
                  </a:cubicBezTo>
                  <a:cubicBezTo>
                    <a:pt x="582" y="398"/>
                    <a:pt x="582" y="397"/>
                    <a:pt x="579" y="397"/>
                  </a:cubicBezTo>
                  <a:cubicBezTo>
                    <a:pt x="574" y="398"/>
                    <a:pt x="581" y="396"/>
                    <a:pt x="581" y="394"/>
                  </a:cubicBezTo>
                  <a:cubicBezTo>
                    <a:pt x="581" y="389"/>
                    <a:pt x="576" y="392"/>
                    <a:pt x="575" y="395"/>
                  </a:cubicBezTo>
                  <a:cubicBezTo>
                    <a:pt x="575" y="395"/>
                    <a:pt x="575" y="402"/>
                    <a:pt x="572" y="399"/>
                  </a:cubicBezTo>
                  <a:cubicBezTo>
                    <a:pt x="570" y="398"/>
                    <a:pt x="572" y="395"/>
                    <a:pt x="571" y="395"/>
                  </a:cubicBezTo>
                  <a:cubicBezTo>
                    <a:pt x="569" y="394"/>
                    <a:pt x="569" y="397"/>
                    <a:pt x="566" y="397"/>
                  </a:cubicBezTo>
                  <a:cubicBezTo>
                    <a:pt x="565" y="397"/>
                    <a:pt x="564" y="394"/>
                    <a:pt x="565" y="395"/>
                  </a:cubicBezTo>
                  <a:cubicBezTo>
                    <a:pt x="564" y="394"/>
                    <a:pt x="563" y="392"/>
                    <a:pt x="565" y="395"/>
                  </a:cubicBezTo>
                  <a:cubicBezTo>
                    <a:pt x="567" y="396"/>
                    <a:pt x="566" y="396"/>
                    <a:pt x="568" y="394"/>
                  </a:cubicBezTo>
                  <a:cubicBezTo>
                    <a:pt x="568" y="394"/>
                    <a:pt x="569" y="393"/>
                    <a:pt x="569" y="393"/>
                  </a:cubicBezTo>
                  <a:cubicBezTo>
                    <a:pt x="568" y="391"/>
                    <a:pt x="563" y="394"/>
                    <a:pt x="564" y="391"/>
                  </a:cubicBezTo>
                  <a:cubicBezTo>
                    <a:pt x="564" y="391"/>
                    <a:pt x="570" y="387"/>
                    <a:pt x="566" y="386"/>
                  </a:cubicBezTo>
                  <a:cubicBezTo>
                    <a:pt x="567" y="386"/>
                    <a:pt x="562" y="386"/>
                    <a:pt x="561" y="388"/>
                  </a:cubicBezTo>
                  <a:cubicBezTo>
                    <a:pt x="561" y="388"/>
                    <a:pt x="564" y="391"/>
                    <a:pt x="562" y="392"/>
                  </a:cubicBezTo>
                  <a:cubicBezTo>
                    <a:pt x="562" y="392"/>
                    <a:pt x="554" y="389"/>
                    <a:pt x="553" y="392"/>
                  </a:cubicBezTo>
                  <a:cubicBezTo>
                    <a:pt x="552" y="394"/>
                    <a:pt x="556" y="396"/>
                    <a:pt x="557" y="397"/>
                  </a:cubicBezTo>
                  <a:cubicBezTo>
                    <a:pt x="557" y="399"/>
                    <a:pt x="554" y="398"/>
                    <a:pt x="554" y="401"/>
                  </a:cubicBezTo>
                  <a:cubicBezTo>
                    <a:pt x="554" y="402"/>
                    <a:pt x="556" y="403"/>
                    <a:pt x="556" y="404"/>
                  </a:cubicBezTo>
                  <a:cubicBezTo>
                    <a:pt x="554" y="406"/>
                    <a:pt x="549" y="405"/>
                    <a:pt x="549" y="404"/>
                  </a:cubicBezTo>
                  <a:cubicBezTo>
                    <a:pt x="548" y="402"/>
                    <a:pt x="551" y="403"/>
                    <a:pt x="551" y="400"/>
                  </a:cubicBezTo>
                  <a:cubicBezTo>
                    <a:pt x="552" y="399"/>
                    <a:pt x="550" y="399"/>
                    <a:pt x="549" y="398"/>
                  </a:cubicBezTo>
                  <a:cubicBezTo>
                    <a:pt x="549" y="397"/>
                    <a:pt x="550" y="397"/>
                    <a:pt x="550" y="396"/>
                  </a:cubicBezTo>
                  <a:cubicBezTo>
                    <a:pt x="549" y="395"/>
                    <a:pt x="545" y="393"/>
                    <a:pt x="544" y="392"/>
                  </a:cubicBezTo>
                  <a:cubicBezTo>
                    <a:pt x="543" y="392"/>
                    <a:pt x="542" y="392"/>
                    <a:pt x="542" y="393"/>
                  </a:cubicBezTo>
                  <a:cubicBezTo>
                    <a:pt x="542" y="392"/>
                    <a:pt x="542" y="391"/>
                    <a:pt x="541" y="390"/>
                  </a:cubicBezTo>
                  <a:cubicBezTo>
                    <a:pt x="541" y="388"/>
                    <a:pt x="538" y="388"/>
                    <a:pt x="538" y="387"/>
                  </a:cubicBezTo>
                  <a:cubicBezTo>
                    <a:pt x="538" y="386"/>
                    <a:pt x="540" y="382"/>
                    <a:pt x="537" y="381"/>
                  </a:cubicBezTo>
                  <a:cubicBezTo>
                    <a:pt x="535" y="381"/>
                    <a:pt x="533" y="381"/>
                    <a:pt x="533" y="382"/>
                  </a:cubicBezTo>
                  <a:cubicBezTo>
                    <a:pt x="532" y="383"/>
                    <a:pt x="534" y="385"/>
                    <a:pt x="530" y="385"/>
                  </a:cubicBezTo>
                  <a:cubicBezTo>
                    <a:pt x="531" y="385"/>
                    <a:pt x="527" y="381"/>
                    <a:pt x="529" y="383"/>
                  </a:cubicBezTo>
                  <a:cubicBezTo>
                    <a:pt x="528" y="382"/>
                    <a:pt x="525" y="383"/>
                    <a:pt x="524" y="384"/>
                  </a:cubicBezTo>
                  <a:cubicBezTo>
                    <a:pt x="524" y="384"/>
                    <a:pt x="524" y="386"/>
                    <a:pt x="524" y="386"/>
                  </a:cubicBezTo>
                  <a:cubicBezTo>
                    <a:pt x="522" y="387"/>
                    <a:pt x="518" y="384"/>
                    <a:pt x="518" y="387"/>
                  </a:cubicBezTo>
                  <a:cubicBezTo>
                    <a:pt x="517" y="392"/>
                    <a:pt x="523" y="389"/>
                    <a:pt x="524" y="389"/>
                  </a:cubicBezTo>
                  <a:cubicBezTo>
                    <a:pt x="524" y="389"/>
                    <a:pt x="525" y="391"/>
                    <a:pt x="525" y="393"/>
                  </a:cubicBezTo>
                  <a:cubicBezTo>
                    <a:pt x="523" y="396"/>
                    <a:pt x="516" y="390"/>
                    <a:pt x="516" y="397"/>
                  </a:cubicBezTo>
                  <a:cubicBezTo>
                    <a:pt x="516" y="399"/>
                    <a:pt x="518" y="400"/>
                    <a:pt x="518" y="401"/>
                  </a:cubicBezTo>
                  <a:cubicBezTo>
                    <a:pt x="517" y="403"/>
                    <a:pt x="515" y="403"/>
                    <a:pt x="517" y="405"/>
                  </a:cubicBezTo>
                  <a:cubicBezTo>
                    <a:pt x="517" y="405"/>
                    <a:pt x="518" y="407"/>
                    <a:pt x="518" y="406"/>
                  </a:cubicBezTo>
                  <a:cubicBezTo>
                    <a:pt x="518" y="409"/>
                    <a:pt x="516" y="407"/>
                    <a:pt x="515" y="406"/>
                  </a:cubicBezTo>
                  <a:cubicBezTo>
                    <a:pt x="515" y="406"/>
                    <a:pt x="513" y="406"/>
                    <a:pt x="513" y="405"/>
                  </a:cubicBezTo>
                  <a:cubicBezTo>
                    <a:pt x="512" y="403"/>
                    <a:pt x="514" y="402"/>
                    <a:pt x="514" y="402"/>
                  </a:cubicBezTo>
                  <a:cubicBezTo>
                    <a:pt x="512" y="398"/>
                    <a:pt x="508" y="404"/>
                    <a:pt x="508" y="404"/>
                  </a:cubicBezTo>
                  <a:cubicBezTo>
                    <a:pt x="506" y="403"/>
                    <a:pt x="508" y="402"/>
                    <a:pt x="509" y="400"/>
                  </a:cubicBezTo>
                  <a:cubicBezTo>
                    <a:pt x="509" y="399"/>
                    <a:pt x="508" y="399"/>
                    <a:pt x="508" y="399"/>
                  </a:cubicBezTo>
                  <a:cubicBezTo>
                    <a:pt x="508" y="398"/>
                    <a:pt x="510" y="396"/>
                    <a:pt x="510" y="395"/>
                  </a:cubicBezTo>
                  <a:cubicBezTo>
                    <a:pt x="511" y="394"/>
                    <a:pt x="509" y="393"/>
                    <a:pt x="510" y="393"/>
                  </a:cubicBezTo>
                  <a:cubicBezTo>
                    <a:pt x="511" y="391"/>
                    <a:pt x="512" y="393"/>
                    <a:pt x="513" y="391"/>
                  </a:cubicBezTo>
                  <a:cubicBezTo>
                    <a:pt x="513" y="390"/>
                    <a:pt x="510" y="387"/>
                    <a:pt x="513" y="386"/>
                  </a:cubicBezTo>
                  <a:cubicBezTo>
                    <a:pt x="514" y="386"/>
                    <a:pt x="513" y="390"/>
                    <a:pt x="515" y="390"/>
                  </a:cubicBezTo>
                  <a:cubicBezTo>
                    <a:pt x="517" y="390"/>
                    <a:pt x="517" y="387"/>
                    <a:pt x="517" y="384"/>
                  </a:cubicBezTo>
                  <a:cubicBezTo>
                    <a:pt x="517" y="381"/>
                    <a:pt x="514" y="381"/>
                    <a:pt x="519" y="380"/>
                  </a:cubicBezTo>
                  <a:cubicBezTo>
                    <a:pt x="519" y="380"/>
                    <a:pt x="522" y="379"/>
                    <a:pt x="523" y="378"/>
                  </a:cubicBezTo>
                  <a:cubicBezTo>
                    <a:pt x="522" y="379"/>
                    <a:pt x="523" y="376"/>
                    <a:pt x="524" y="376"/>
                  </a:cubicBezTo>
                  <a:cubicBezTo>
                    <a:pt x="526" y="376"/>
                    <a:pt x="523" y="378"/>
                    <a:pt x="524" y="379"/>
                  </a:cubicBezTo>
                  <a:cubicBezTo>
                    <a:pt x="525" y="379"/>
                    <a:pt x="535" y="378"/>
                    <a:pt x="537" y="377"/>
                  </a:cubicBezTo>
                  <a:cubicBezTo>
                    <a:pt x="540" y="376"/>
                    <a:pt x="541" y="374"/>
                    <a:pt x="543" y="374"/>
                  </a:cubicBezTo>
                  <a:cubicBezTo>
                    <a:pt x="544" y="374"/>
                    <a:pt x="547" y="376"/>
                    <a:pt x="547" y="373"/>
                  </a:cubicBezTo>
                  <a:cubicBezTo>
                    <a:pt x="547" y="372"/>
                    <a:pt x="543" y="370"/>
                    <a:pt x="542" y="369"/>
                  </a:cubicBezTo>
                  <a:cubicBezTo>
                    <a:pt x="542" y="368"/>
                    <a:pt x="542" y="367"/>
                    <a:pt x="542" y="367"/>
                  </a:cubicBezTo>
                  <a:cubicBezTo>
                    <a:pt x="541" y="366"/>
                    <a:pt x="538" y="366"/>
                    <a:pt x="537" y="367"/>
                  </a:cubicBezTo>
                  <a:cubicBezTo>
                    <a:pt x="536" y="367"/>
                    <a:pt x="535" y="368"/>
                    <a:pt x="534" y="368"/>
                  </a:cubicBezTo>
                  <a:cubicBezTo>
                    <a:pt x="532" y="369"/>
                    <a:pt x="529" y="369"/>
                    <a:pt x="527" y="370"/>
                  </a:cubicBezTo>
                  <a:cubicBezTo>
                    <a:pt x="525" y="372"/>
                    <a:pt x="525" y="375"/>
                    <a:pt x="525" y="371"/>
                  </a:cubicBezTo>
                  <a:cubicBezTo>
                    <a:pt x="525" y="371"/>
                    <a:pt x="524" y="370"/>
                    <a:pt x="524" y="370"/>
                  </a:cubicBezTo>
                  <a:cubicBezTo>
                    <a:pt x="522" y="368"/>
                    <a:pt x="523" y="373"/>
                    <a:pt x="521" y="374"/>
                  </a:cubicBezTo>
                  <a:cubicBezTo>
                    <a:pt x="518" y="375"/>
                    <a:pt x="516" y="370"/>
                    <a:pt x="513" y="370"/>
                  </a:cubicBezTo>
                  <a:cubicBezTo>
                    <a:pt x="510" y="370"/>
                    <a:pt x="509" y="373"/>
                    <a:pt x="507" y="372"/>
                  </a:cubicBezTo>
                  <a:cubicBezTo>
                    <a:pt x="506" y="372"/>
                    <a:pt x="506" y="368"/>
                    <a:pt x="504" y="367"/>
                  </a:cubicBezTo>
                  <a:cubicBezTo>
                    <a:pt x="500" y="366"/>
                    <a:pt x="500" y="370"/>
                    <a:pt x="503" y="372"/>
                  </a:cubicBezTo>
                  <a:cubicBezTo>
                    <a:pt x="503" y="372"/>
                    <a:pt x="504" y="372"/>
                    <a:pt x="505" y="373"/>
                  </a:cubicBezTo>
                  <a:cubicBezTo>
                    <a:pt x="506" y="374"/>
                    <a:pt x="508" y="375"/>
                    <a:pt x="511" y="376"/>
                  </a:cubicBezTo>
                  <a:cubicBezTo>
                    <a:pt x="512" y="376"/>
                    <a:pt x="510" y="375"/>
                    <a:pt x="512" y="375"/>
                  </a:cubicBezTo>
                  <a:cubicBezTo>
                    <a:pt x="513" y="375"/>
                    <a:pt x="516" y="376"/>
                    <a:pt x="514" y="377"/>
                  </a:cubicBezTo>
                  <a:cubicBezTo>
                    <a:pt x="513" y="378"/>
                    <a:pt x="509" y="376"/>
                    <a:pt x="508" y="376"/>
                  </a:cubicBezTo>
                  <a:cubicBezTo>
                    <a:pt x="506" y="376"/>
                    <a:pt x="505" y="378"/>
                    <a:pt x="502" y="377"/>
                  </a:cubicBezTo>
                  <a:cubicBezTo>
                    <a:pt x="502" y="377"/>
                    <a:pt x="503" y="376"/>
                    <a:pt x="503" y="375"/>
                  </a:cubicBezTo>
                  <a:cubicBezTo>
                    <a:pt x="502" y="375"/>
                    <a:pt x="500" y="374"/>
                    <a:pt x="498" y="373"/>
                  </a:cubicBezTo>
                  <a:cubicBezTo>
                    <a:pt x="497" y="373"/>
                    <a:pt x="495" y="375"/>
                    <a:pt x="495" y="374"/>
                  </a:cubicBezTo>
                  <a:cubicBezTo>
                    <a:pt x="494" y="374"/>
                    <a:pt x="496" y="372"/>
                    <a:pt x="497" y="371"/>
                  </a:cubicBezTo>
                  <a:cubicBezTo>
                    <a:pt x="497" y="370"/>
                    <a:pt x="495" y="371"/>
                    <a:pt x="495" y="368"/>
                  </a:cubicBezTo>
                  <a:cubicBezTo>
                    <a:pt x="495" y="367"/>
                    <a:pt x="498" y="362"/>
                    <a:pt x="496" y="360"/>
                  </a:cubicBezTo>
                  <a:cubicBezTo>
                    <a:pt x="495" y="360"/>
                    <a:pt x="491" y="361"/>
                    <a:pt x="491" y="361"/>
                  </a:cubicBezTo>
                  <a:cubicBezTo>
                    <a:pt x="490" y="363"/>
                    <a:pt x="493" y="367"/>
                    <a:pt x="490" y="367"/>
                  </a:cubicBezTo>
                  <a:cubicBezTo>
                    <a:pt x="490" y="368"/>
                    <a:pt x="488" y="365"/>
                    <a:pt x="488" y="364"/>
                  </a:cubicBezTo>
                  <a:cubicBezTo>
                    <a:pt x="488" y="362"/>
                    <a:pt x="490" y="363"/>
                    <a:pt x="490" y="361"/>
                  </a:cubicBezTo>
                  <a:cubicBezTo>
                    <a:pt x="490" y="358"/>
                    <a:pt x="486" y="358"/>
                    <a:pt x="485" y="355"/>
                  </a:cubicBezTo>
                  <a:cubicBezTo>
                    <a:pt x="484" y="353"/>
                    <a:pt x="482" y="353"/>
                    <a:pt x="480" y="353"/>
                  </a:cubicBezTo>
                  <a:cubicBezTo>
                    <a:pt x="479" y="354"/>
                    <a:pt x="480" y="355"/>
                    <a:pt x="479" y="356"/>
                  </a:cubicBezTo>
                  <a:cubicBezTo>
                    <a:pt x="478" y="357"/>
                    <a:pt x="475" y="358"/>
                    <a:pt x="475" y="361"/>
                  </a:cubicBezTo>
                  <a:cubicBezTo>
                    <a:pt x="475" y="363"/>
                    <a:pt x="478" y="363"/>
                    <a:pt x="478" y="365"/>
                  </a:cubicBezTo>
                  <a:cubicBezTo>
                    <a:pt x="478" y="366"/>
                    <a:pt x="478" y="367"/>
                    <a:pt x="478" y="368"/>
                  </a:cubicBezTo>
                  <a:cubicBezTo>
                    <a:pt x="479" y="369"/>
                    <a:pt x="482" y="371"/>
                    <a:pt x="478" y="371"/>
                  </a:cubicBezTo>
                  <a:cubicBezTo>
                    <a:pt x="471" y="372"/>
                    <a:pt x="479" y="364"/>
                    <a:pt x="472" y="364"/>
                  </a:cubicBezTo>
                  <a:cubicBezTo>
                    <a:pt x="471" y="364"/>
                    <a:pt x="471" y="366"/>
                    <a:pt x="470" y="366"/>
                  </a:cubicBezTo>
                  <a:cubicBezTo>
                    <a:pt x="470" y="366"/>
                    <a:pt x="469" y="366"/>
                    <a:pt x="468" y="366"/>
                  </a:cubicBezTo>
                  <a:cubicBezTo>
                    <a:pt x="466" y="366"/>
                    <a:pt x="462" y="368"/>
                    <a:pt x="461" y="368"/>
                  </a:cubicBezTo>
                  <a:cubicBezTo>
                    <a:pt x="459" y="368"/>
                    <a:pt x="460" y="364"/>
                    <a:pt x="456" y="365"/>
                  </a:cubicBezTo>
                  <a:cubicBezTo>
                    <a:pt x="454" y="365"/>
                    <a:pt x="454" y="366"/>
                    <a:pt x="453" y="368"/>
                  </a:cubicBezTo>
                  <a:cubicBezTo>
                    <a:pt x="453" y="368"/>
                    <a:pt x="454" y="370"/>
                    <a:pt x="453" y="371"/>
                  </a:cubicBezTo>
                  <a:cubicBezTo>
                    <a:pt x="452" y="372"/>
                    <a:pt x="447" y="370"/>
                    <a:pt x="447" y="368"/>
                  </a:cubicBezTo>
                  <a:cubicBezTo>
                    <a:pt x="446" y="367"/>
                    <a:pt x="448" y="367"/>
                    <a:pt x="448" y="366"/>
                  </a:cubicBezTo>
                  <a:cubicBezTo>
                    <a:pt x="449" y="363"/>
                    <a:pt x="445" y="364"/>
                    <a:pt x="447" y="362"/>
                  </a:cubicBezTo>
                  <a:cubicBezTo>
                    <a:pt x="448" y="361"/>
                    <a:pt x="450" y="365"/>
                    <a:pt x="451" y="363"/>
                  </a:cubicBezTo>
                  <a:cubicBezTo>
                    <a:pt x="452" y="361"/>
                    <a:pt x="453" y="364"/>
                    <a:pt x="454" y="364"/>
                  </a:cubicBezTo>
                  <a:cubicBezTo>
                    <a:pt x="457" y="365"/>
                    <a:pt x="456" y="362"/>
                    <a:pt x="458" y="362"/>
                  </a:cubicBezTo>
                  <a:cubicBezTo>
                    <a:pt x="460" y="362"/>
                    <a:pt x="460" y="365"/>
                    <a:pt x="463" y="365"/>
                  </a:cubicBezTo>
                  <a:cubicBezTo>
                    <a:pt x="465" y="365"/>
                    <a:pt x="464" y="364"/>
                    <a:pt x="465" y="363"/>
                  </a:cubicBezTo>
                  <a:cubicBezTo>
                    <a:pt x="468" y="363"/>
                    <a:pt x="471" y="365"/>
                    <a:pt x="472" y="362"/>
                  </a:cubicBezTo>
                  <a:cubicBezTo>
                    <a:pt x="474" y="358"/>
                    <a:pt x="469" y="361"/>
                    <a:pt x="467" y="359"/>
                  </a:cubicBezTo>
                  <a:cubicBezTo>
                    <a:pt x="466" y="358"/>
                    <a:pt x="465" y="356"/>
                    <a:pt x="466" y="354"/>
                  </a:cubicBezTo>
                  <a:cubicBezTo>
                    <a:pt x="467" y="352"/>
                    <a:pt x="470" y="353"/>
                    <a:pt x="470" y="351"/>
                  </a:cubicBezTo>
                  <a:cubicBezTo>
                    <a:pt x="470" y="350"/>
                    <a:pt x="468" y="348"/>
                    <a:pt x="468" y="349"/>
                  </a:cubicBezTo>
                  <a:cubicBezTo>
                    <a:pt x="468" y="347"/>
                    <a:pt x="477" y="347"/>
                    <a:pt x="471" y="344"/>
                  </a:cubicBezTo>
                  <a:cubicBezTo>
                    <a:pt x="470" y="343"/>
                    <a:pt x="470" y="345"/>
                    <a:pt x="470" y="345"/>
                  </a:cubicBezTo>
                  <a:cubicBezTo>
                    <a:pt x="469" y="345"/>
                    <a:pt x="467" y="343"/>
                    <a:pt x="467" y="343"/>
                  </a:cubicBezTo>
                  <a:cubicBezTo>
                    <a:pt x="465" y="343"/>
                    <a:pt x="463" y="344"/>
                    <a:pt x="463" y="344"/>
                  </a:cubicBezTo>
                  <a:cubicBezTo>
                    <a:pt x="462" y="345"/>
                    <a:pt x="464" y="353"/>
                    <a:pt x="461" y="349"/>
                  </a:cubicBezTo>
                  <a:cubicBezTo>
                    <a:pt x="460" y="348"/>
                    <a:pt x="456" y="341"/>
                    <a:pt x="452" y="341"/>
                  </a:cubicBezTo>
                  <a:cubicBezTo>
                    <a:pt x="451" y="340"/>
                    <a:pt x="451" y="342"/>
                    <a:pt x="450" y="342"/>
                  </a:cubicBezTo>
                  <a:cubicBezTo>
                    <a:pt x="447" y="343"/>
                    <a:pt x="445" y="340"/>
                    <a:pt x="445" y="339"/>
                  </a:cubicBezTo>
                  <a:cubicBezTo>
                    <a:pt x="445" y="337"/>
                    <a:pt x="448" y="336"/>
                    <a:pt x="449" y="336"/>
                  </a:cubicBezTo>
                  <a:cubicBezTo>
                    <a:pt x="450" y="331"/>
                    <a:pt x="444" y="335"/>
                    <a:pt x="445" y="331"/>
                  </a:cubicBezTo>
                  <a:cubicBezTo>
                    <a:pt x="445" y="331"/>
                    <a:pt x="451" y="328"/>
                    <a:pt x="445" y="328"/>
                  </a:cubicBezTo>
                  <a:cubicBezTo>
                    <a:pt x="444" y="328"/>
                    <a:pt x="440" y="330"/>
                    <a:pt x="440" y="330"/>
                  </a:cubicBezTo>
                  <a:cubicBezTo>
                    <a:pt x="438" y="332"/>
                    <a:pt x="441" y="333"/>
                    <a:pt x="437" y="332"/>
                  </a:cubicBezTo>
                  <a:cubicBezTo>
                    <a:pt x="437" y="332"/>
                    <a:pt x="436" y="333"/>
                    <a:pt x="435" y="333"/>
                  </a:cubicBezTo>
                  <a:cubicBezTo>
                    <a:pt x="432" y="333"/>
                    <a:pt x="432" y="331"/>
                    <a:pt x="431" y="332"/>
                  </a:cubicBezTo>
                  <a:cubicBezTo>
                    <a:pt x="430" y="332"/>
                    <a:pt x="427" y="339"/>
                    <a:pt x="427" y="340"/>
                  </a:cubicBezTo>
                  <a:cubicBezTo>
                    <a:pt x="427" y="341"/>
                    <a:pt x="428" y="341"/>
                    <a:pt x="428" y="343"/>
                  </a:cubicBezTo>
                  <a:cubicBezTo>
                    <a:pt x="429" y="344"/>
                    <a:pt x="430" y="343"/>
                    <a:pt x="430" y="344"/>
                  </a:cubicBezTo>
                  <a:cubicBezTo>
                    <a:pt x="430" y="344"/>
                    <a:pt x="431" y="348"/>
                    <a:pt x="430" y="348"/>
                  </a:cubicBezTo>
                  <a:cubicBezTo>
                    <a:pt x="430" y="348"/>
                    <a:pt x="426" y="346"/>
                    <a:pt x="425" y="349"/>
                  </a:cubicBezTo>
                  <a:cubicBezTo>
                    <a:pt x="425" y="349"/>
                    <a:pt x="425" y="351"/>
                    <a:pt x="426" y="352"/>
                  </a:cubicBezTo>
                  <a:cubicBezTo>
                    <a:pt x="429" y="353"/>
                    <a:pt x="426" y="353"/>
                    <a:pt x="427" y="356"/>
                  </a:cubicBezTo>
                  <a:cubicBezTo>
                    <a:pt x="427" y="357"/>
                    <a:pt x="429" y="357"/>
                    <a:pt x="429" y="358"/>
                  </a:cubicBezTo>
                  <a:cubicBezTo>
                    <a:pt x="428" y="356"/>
                    <a:pt x="427" y="366"/>
                    <a:pt x="427" y="366"/>
                  </a:cubicBezTo>
                  <a:cubicBezTo>
                    <a:pt x="427" y="365"/>
                    <a:pt x="420" y="365"/>
                    <a:pt x="420" y="366"/>
                  </a:cubicBezTo>
                  <a:cubicBezTo>
                    <a:pt x="418" y="370"/>
                    <a:pt x="422" y="369"/>
                    <a:pt x="422" y="369"/>
                  </a:cubicBezTo>
                  <a:cubicBezTo>
                    <a:pt x="422" y="370"/>
                    <a:pt x="421" y="371"/>
                    <a:pt x="420" y="371"/>
                  </a:cubicBezTo>
                  <a:cubicBezTo>
                    <a:pt x="418" y="371"/>
                    <a:pt x="417" y="368"/>
                    <a:pt x="417" y="368"/>
                  </a:cubicBezTo>
                  <a:cubicBezTo>
                    <a:pt x="416" y="367"/>
                    <a:pt x="414" y="369"/>
                    <a:pt x="413" y="368"/>
                  </a:cubicBezTo>
                  <a:cubicBezTo>
                    <a:pt x="413" y="366"/>
                    <a:pt x="415" y="366"/>
                    <a:pt x="416" y="366"/>
                  </a:cubicBezTo>
                  <a:cubicBezTo>
                    <a:pt x="416" y="366"/>
                    <a:pt x="418" y="362"/>
                    <a:pt x="419" y="362"/>
                  </a:cubicBezTo>
                  <a:cubicBezTo>
                    <a:pt x="420" y="362"/>
                    <a:pt x="421" y="363"/>
                    <a:pt x="422" y="362"/>
                  </a:cubicBezTo>
                  <a:cubicBezTo>
                    <a:pt x="423" y="360"/>
                    <a:pt x="417" y="356"/>
                    <a:pt x="416" y="356"/>
                  </a:cubicBezTo>
                  <a:cubicBezTo>
                    <a:pt x="415" y="355"/>
                    <a:pt x="413" y="357"/>
                    <a:pt x="413" y="356"/>
                  </a:cubicBezTo>
                  <a:cubicBezTo>
                    <a:pt x="413" y="356"/>
                    <a:pt x="416" y="351"/>
                    <a:pt x="417" y="351"/>
                  </a:cubicBezTo>
                  <a:cubicBezTo>
                    <a:pt x="417" y="351"/>
                    <a:pt x="417" y="354"/>
                    <a:pt x="417" y="354"/>
                  </a:cubicBezTo>
                  <a:cubicBezTo>
                    <a:pt x="418" y="355"/>
                    <a:pt x="422" y="356"/>
                    <a:pt x="422" y="354"/>
                  </a:cubicBezTo>
                  <a:cubicBezTo>
                    <a:pt x="422" y="354"/>
                    <a:pt x="421" y="352"/>
                    <a:pt x="422" y="352"/>
                  </a:cubicBezTo>
                  <a:cubicBezTo>
                    <a:pt x="422" y="351"/>
                    <a:pt x="424" y="352"/>
                    <a:pt x="425" y="350"/>
                  </a:cubicBezTo>
                  <a:cubicBezTo>
                    <a:pt x="425" y="349"/>
                    <a:pt x="424" y="347"/>
                    <a:pt x="424" y="345"/>
                  </a:cubicBezTo>
                  <a:cubicBezTo>
                    <a:pt x="424" y="343"/>
                    <a:pt x="426" y="344"/>
                    <a:pt x="425" y="342"/>
                  </a:cubicBezTo>
                  <a:cubicBezTo>
                    <a:pt x="422" y="340"/>
                    <a:pt x="418" y="344"/>
                    <a:pt x="421" y="344"/>
                  </a:cubicBezTo>
                  <a:cubicBezTo>
                    <a:pt x="421" y="344"/>
                    <a:pt x="422" y="344"/>
                    <a:pt x="422" y="345"/>
                  </a:cubicBezTo>
                  <a:cubicBezTo>
                    <a:pt x="421" y="349"/>
                    <a:pt x="414" y="347"/>
                    <a:pt x="418" y="346"/>
                  </a:cubicBezTo>
                  <a:cubicBezTo>
                    <a:pt x="420" y="345"/>
                    <a:pt x="418" y="345"/>
                    <a:pt x="418" y="343"/>
                  </a:cubicBezTo>
                  <a:cubicBezTo>
                    <a:pt x="418" y="343"/>
                    <a:pt x="419" y="342"/>
                    <a:pt x="419" y="342"/>
                  </a:cubicBezTo>
                  <a:cubicBezTo>
                    <a:pt x="419" y="341"/>
                    <a:pt x="415" y="337"/>
                    <a:pt x="413" y="337"/>
                  </a:cubicBezTo>
                  <a:cubicBezTo>
                    <a:pt x="412" y="337"/>
                    <a:pt x="411" y="339"/>
                    <a:pt x="411" y="339"/>
                  </a:cubicBezTo>
                  <a:cubicBezTo>
                    <a:pt x="409" y="337"/>
                    <a:pt x="412" y="335"/>
                    <a:pt x="412" y="334"/>
                  </a:cubicBezTo>
                  <a:cubicBezTo>
                    <a:pt x="412" y="333"/>
                    <a:pt x="408" y="329"/>
                    <a:pt x="409" y="328"/>
                  </a:cubicBezTo>
                  <a:cubicBezTo>
                    <a:pt x="409" y="327"/>
                    <a:pt x="411" y="326"/>
                    <a:pt x="410" y="325"/>
                  </a:cubicBezTo>
                  <a:cubicBezTo>
                    <a:pt x="410" y="324"/>
                    <a:pt x="408" y="325"/>
                    <a:pt x="407" y="324"/>
                  </a:cubicBezTo>
                  <a:cubicBezTo>
                    <a:pt x="407" y="324"/>
                    <a:pt x="407" y="322"/>
                    <a:pt x="405" y="321"/>
                  </a:cubicBezTo>
                  <a:cubicBezTo>
                    <a:pt x="401" y="320"/>
                    <a:pt x="400" y="326"/>
                    <a:pt x="403" y="327"/>
                  </a:cubicBezTo>
                  <a:cubicBezTo>
                    <a:pt x="407" y="328"/>
                    <a:pt x="404" y="326"/>
                    <a:pt x="405" y="330"/>
                  </a:cubicBezTo>
                  <a:cubicBezTo>
                    <a:pt x="405" y="331"/>
                    <a:pt x="406" y="331"/>
                    <a:pt x="407" y="332"/>
                  </a:cubicBezTo>
                  <a:cubicBezTo>
                    <a:pt x="407" y="337"/>
                    <a:pt x="402" y="341"/>
                    <a:pt x="401" y="337"/>
                  </a:cubicBezTo>
                  <a:cubicBezTo>
                    <a:pt x="401" y="335"/>
                    <a:pt x="400" y="337"/>
                    <a:pt x="399" y="335"/>
                  </a:cubicBezTo>
                  <a:cubicBezTo>
                    <a:pt x="399" y="335"/>
                    <a:pt x="399" y="334"/>
                    <a:pt x="399" y="333"/>
                  </a:cubicBezTo>
                  <a:cubicBezTo>
                    <a:pt x="397" y="331"/>
                    <a:pt x="393" y="331"/>
                    <a:pt x="391" y="330"/>
                  </a:cubicBezTo>
                  <a:cubicBezTo>
                    <a:pt x="392" y="330"/>
                    <a:pt x="391" y="325"/>
                    <a:pt x="390" y="326"/>
                  </a:cubicBezTo>
                  <a:cubicBezTo>
                    <a:pt x="391" y="325"/>
                    <a:pt x="392" y="325"/>
                    <a:pt x="392" y="325"/>
                  </a:cubicBezTo>
                  <a:cubicBezTo>
                    <a:pt x="392" y="324"/>
                    <a:pt x="392" y="323"/>
                    <a:pt x="392" y="323"/>
                  </a:cubicBezTo>
                  <a:cubicBezTo>
                    <a:pt x="391" y="324"/>
                    <a:pt x="393" y="322"/>
                    <a:pt x="394" y="324"/>
                  </a:cubicBezTo>
                  <a:cubicBezTo>
                    <a:pt x="394" y="325"/>
                    <a:pt x="392" y="325"/>
                    <a:pt x="392" y="327"/>
                  </a:cubicBezTo>
                  <a:cubicBezTo>
                    <a:pt x="392" y="329"/>
                    <a:pt x="400" y="330"/>
                    <a:pt x="400" y="330"/>
                  </a:cubicBezTo>
                  <a:cubicBezTo>
                    <a:pt x="401" y="329"/>
                    <a:pt x="399" y="327"/>
                    <a:pt x="398" y="327"/>
                  </a:cubicBezTo>
                  <a:cubicBezTo>
                    <a:pt x="398" y="326"/>
                    <a:pt x="399" y="325"/>
                    <a:pt x="399" y="325"/>
                  </a:cubicBezTo>
                  <a:cubicBezTo>
                    <a:pt x="400" y="321"/>
                    <a:pt x="398" y="319"/>
                    <a:pt x="399" y="317"/>
                  </a:cubicBezTo>
                  <a:cubicBezTo>
                    <a:pt x="401" y="316"/>
                    <a:pt x="401" y="318"/>
                    <a:pt x="402" y="316"/>
                  </a:cubicBezTo>
                  <a:cubicBezTo>
                    <a:pt x="402" y="313"/>
                    <a:pt x="395" y="309"/>
                    <a:pt x="397" y="305"/>
                  </a:cubicBezTo>
                  <a:cubicBezTo>
                    <a:pt x="398" y="304"/>
                    <a:pt x="401" y="304"/>
                    <a:pt x="401" y="303"/>
                  </a:cubicBezTo>
                  <a:cubicBezTo>
                    <a:pt x="401" y="303"/>
                    <a:pt x="400" y="302"/>
                    <a:pt x="400" y="301"/>
                  </a:cubicBezTo>
                  <a:cubicBezTo>
                    <a:pt x="400" y="299"/>
                    <a:pt x="402" y="295"/>
                    <a:pt x="402" y="295"/>
                  </a:cubicBezTo>
                  <a:cubicBezTo>
                    <a:pt x="403" y="295"/>
                    <a:pt x="405" y="296"/>
                    <a:pt x="406" y="296"/>
                  </a:cubicBezTo>
                  <a:cubicBezTo>
                    <a:pt x="411" y="296"/>
                    <a:pt x="406" y="292"/>
                    <a:pt x="409" y="290"/>
                  </a:cubicBezTo>
                  <a:cubicBezTo>
                    <a:pt x="410" y="289"/>
                    <a:pt x="412" y="294"/>
                    <a:pt x="414" y="292"/>
                  </a:cubicBezTo>
                  <a:cubicBezTo>
                    <a:pt x="416" y="289"/>
                    <a:pt x="418" y="293"/>
                    <a:pt x="420" y="291"/>
                  </a:cubicBezTo>
                  <a:cubicBezTo>
                    <a:pt x="424" y="287"/>
                    <a:pt x="420" y="295"/>
                    <a:pt x="424" y="295"/>
                  </a:cubicBezTo>
                  <a:cubicBezTo>
                    <a:pt x="426" y="295"/>
                    <a:pt x="425" y="291"/>
                    <a:pt x="426" y="290"/>
                  </a:cubicBezTo>
                  <a:cubicBezTo>
                    <a:pt x="428" y="287"/>
                    <a:pt x="433" y="292"/>
                    <a:pt x="437" y="292"/>
                  </a:cubicBezTo>
                  <a:cubicBezTo>
                    <a:pt x="438" y="292"/>
                    <a:pt x="441" y="292"/>
                    <a:pt x="442" y="290"/>
                  </a:cubicBezTo>
                  <a:cubicBezTo>
                    <a:pt x="442" y="288"/>
                    <a:pt x="439" y="288"/>
                    <a:pt x="437" y="288"/>
                  </a:cubicBezTo>
                  <a:cubicBezTo>
                    <a:pt x="437" y="288"/>
                    <a:pt x="436" y="287"/>
                    <a:pt x="436" y="287"/>
                  </a:cubicBezTo>
                  <a:cubicBezTo>
                    <a:pt x="435" y="287"/>
                    <a:pt x="433" y="288"/>
                    <a:pt x="431" y="288"/>
                  </a:cubicBezTo>
                  <a:cubicBezTo>
                    <a:pt x="429" y="288"/>
                    <a:pt x="428" y="286"/>
                    <a:pt x="427" y="286"/>
                  </a:cubicBezTo>
                  <a:cubicBezTo>
                    <a:pt x="425" y="286"/>
                    <a:pt x="422" y="287"/>
                    <a:pt x="420" y="286"/>
                  </a:cubicBezTo>
                  <a:cubicBezTo>
                    <a:pt x="419" y="286"/>
                    <a:pt x="415" y="282"/>
                    <a:pt x="417" y="287"/>
                  </a:cubicBezTo>
                  <a:cubicBezTo>
                    <a:pt x="418" y="290"/>
                    <a:pt x="411" y="286"/>
                    <a:pt x="408" y="287"/>
                  </a:cubicBezTo>
                  <a:cubicBezTo>
                    <a:pt x="404" y="288"/>
                    <a:pt x="403" y="294"/>
                    <a:pt x="399" y="292"/>
                  </a:cubicBezTo>
                  <a:cubicBezTo>
                    <a:pt x="399" y="291"/>
                    <a:pt x="399" y="290"/>
                    <a:pt x="399" y="290"/>
                  </a:cubicBezTo>
                  <a:cubicBezTo>
                    <a:pt x="399" y="290"/>
                    <a:pt x="393" y="285"/>
                    <a:pt x="391" y="287"/>
                  </a:cubicBezTo>
                  <a:cubicBezTo>
                    <a:pt x="391" y="287"/>
                    <a:pt x="393" y="292"/>
                    <a:pt x="395" y="293"/>
                  </a:cubicBezTo>
                  <a:cubicBezTo>
                    <a:pt x="397" y="295"/>
                    <a:pt x="400" y="294"/>
                    <a:pt x="399" y="297"/>
                  </a:cubicBezTo>
                  <a:cubicBezTo>
                    <a:pt x="398" y="297"/>
                    <a:pt x="395" y="296"/>
                    <a:pt x="394" y="296"/>
                  </a:cubicBezTo>
                  <a:cubicBezTo>
                    <a:pt x="394" y="297"/>
                    <a:pt x="394" y="298"/>
                    <a:pt x="394" y="298"/>
                  </a:cubicBezTo>
                  <a:cubicBezTo>
                    <a:pt x="393" y="298"/>
                    <a:pt x="393" y="297"/>
                    <a:pt x="392" y="297"/>
                  </a:cubicBezTo>
                  <a:cubicBezTo>
                    <a:pt x="388" y="297"/>
                    <a:pt x="390" y="301"/>
                    <a:pt x="388" y="303"/>
                  </a:cubicBezTo>
                  <a:cubicBezTo>
                    <a:pt x="387" y="303"/>
                    <a:pt x="380" y="304"/>
                    <a:pt x="383" y="304"/>
                  </a:cubicBezTo>
                  <a:cubicBezTo>
                    <a:pt x="383" y="304"/>
                    <a:pt x="385" y="306"/>
                    <a:pt x="385" y="307"/>
                  </a:cubicBezTo>
                  <a:cubicBezTo>
                    <a:pt x="385" y="308"/>
                    <a:pt x="382" y="308"/>
                    <a:pt x="381" y="309"/>
                  </a:cubicBezTo>
                  <a:cubicBezTo>
                    <a:pt x="381" y="309"/>
                    <a:pt x="384" y="314"/>
                    <a:pt x="387" y="314"/>
                  </a:cubicBezTo>
                  <a:cubicBezTo>
                    <a:pt x="387" y="314"/>
                    <a:pt x="390" y="313"/>
                    <a:pt x="390" y="313"/>
                  </a:cubicBezTo>
                  <a:cubicBezTo>
                    <a:pt x="391" y="310"/>
                    <a:pt x="387" y="309"/>
                    <a:pt x="389" y="307"/>
                  </a:cubicBezTo>
                  <a:cubicBezTo>
                    <a:pt x="390" y="306"/>
                    <a:pt x="392" y="308"/>
                    <a:pt x="393" y="306"/>
                  </a:cubicBezTo>
                  <a:cubicBezTo>
                    <a:pt x="393" y="305"/>
                    <a:pt x="390" y="304"/>
                    <a:pt x="392" y="302"/>
                  </a:cubicBezTo>
                  <a:cubicBezTo>
                    <a:pt x="393" y="300"/>
                    <a:pt x="395" y="309"/>
                    <a:pt x="395" y="309"/>
                  </a:cubicBezTo>
                  <a:cubicBezTo>
                    <a:pt x="395" y="310"/>
                    <a:pt x="393" y="312"/>
                    <a:pt x="391" y="313"/>
                  </a:cubicBezTo>
                  <a:cubicBezTo>
                    <a:pt x="391" y="313"/>
                    <a:pt x="389" y="313"/>
                    <a:pt x="389" y="314"/>
                  </a:cubicBezTo>
                  <a:cubicBezTo>
                    <a:pt x="388" y="315"/>
                    <a:pt x="390" y="318"/>
                    <a:pt x="389" y="319"/>
                  </a:cubicBezTo>
                  <a:cubicBezTo>
                    <a:pt x="388" y="320"/>
                    <a:pt x="388" y="318"/>
                    <a:pt x="387" y="318"/>
                  </a:cubicBezTo>
                  <a:cubicBezTo>
                    <a:pt x="385" y="318"/>
                    <a:pt x="387" y="319"/>
                    <a:pt x="385" y="319"/>
                  </a:cubicBezTo>
                  <a:cubicBezTo>
                    <a:pt x="383" y="319"/>
                    <a:pt x="381" y="317"/>
                    <a:pt x="381" y="317"/>
                  </a:cubicBezTo>
                  <a:cubicBezTo>
                    <a:pt x="381" y="316"/>
                    <a:pt x="383" y="313"/>
                    <a:pt x="381" y="312"/>
                  </a:cubicBezTo>
                  <a:cubicBezTo>
                    <a:pt x="379" y="311"/>
                    <a:pt x="380" y="315"/>
                    <a:pt x="379" y="311"/>
                  </a:cubicBezTo>
                  <a:cubicBezTo>
                    <a:pt x="377" y="307"/>
                    <a:pt x="373" y="311"/>
                    <a:pt x="373" y="312"/>
                  </a:cubicBezTo>
                  <a:close/>
                  <a:moveTo>
                    <a:pt x="370" y="308"/>
                  </a:moveTo>
                  <a:cubicBezTo>
                    <a:pt x="368" y="310"/>
                    <a:pt x="372" y="314"/>
                    <a:pt x="373" y="312"/>
                  </a:cubicBezTo>
                  <a:cubicBezTo>
                    <a:pt x="375" y="310"/>
                    <a:pt x="371" y="307"/>
                    <a:pt x="370" y="308"/>
                  </a:cubicBezTo>
                  <a:close/>
                  <a:moveTo>
                    <a:pt x="485" y="247"/>
                  </a:moveTo>
                  <a:cubicBezTo>
                    <a:pt x="486" y="246"/>
                    <a:pt x="490" y="241"/>
                    <a:pt x="492" y="239"/>
                  </a:cubicBezTo>
                  <a:cubicBezTo>
                    <a:pt x="493" y="239"/>
                    <a:pt x="494" y="240"/>
                    <a:pt x="494" y="239"/>
                  </a:cubicBezTo>
                  <a:cubicBezTo>
                    <a:pt x="496" y="239"/>
                    <a:pt x="495" y="237"/>
                    <a:pt x="496" y="237"/>
                  </a:cubicBezTo>
                  <a:cubicBezTo>
                    <a:pt x="497" y="237"/>
                    <a:pt x="498" y="239"/>
                    <a:pt x="499" y="238"/>
                  </a:cubicBezTo>
                  <a:cubicBezTo>
                    <a:pt x="501" y="238"/>
                    <a:pt x="500" y="236"/>
                    <a:pt x="501" y="234"/>
                  </a:cubicBezTo>
                  <a:cubicBezTo>
                    <a:pt x="501" y="234"/>
                    <a:pt x="503" y="235"/>
                    <a:pt x="503" y="232"/>
                  </a:cubicBezTo>
                  <a:cubicBezTo>
                    <a:pt x="503" y="232"/>
                    <a:pt x="501" y="232"/>
                    <a:pt x="501" y="232"/>
                  </a:cubicBezTo>
                  <a:cubicBezTo>
                    <a:pt x="501" y="232"/>
                    <a:pt x="501" y="231"/>
                    <a:pt x="500" y="230"/>
                  </a:cubicBezTo>
                  <a:cubicBezTo>
                    <a:pt x="500" y="230"/>
                    <a:pt x="498" y="231"/>
                    <a:pt x="497" y="231"/>
                  </a:cubicBezTo>
                  <a:cubicBezTo>
                    <a:pt x="497" y="231"/>
                    <a:pt x="495" y="226"/>
                    <a:pt x="495" y="231"/>
                  </a:cubicBezTo>
                  <a:cubicBezTo>
                    <a:pt x="495" y="234"/>
                    <a:pt x="496" y="232"/>
                    <a:pt x="498" y="233"/>
                  </a:cubicBezTo>
                  <a:cubicBezTo>
                    <a:pt x="500" y="234"/>
                    <a:pt x="496" y="237"/>
                    <a:pt x="496" y="237"/>
                  </a:cubicBezTo>
                  <a:cubicBezTo>
                    <a:pt x="496" y="237"/>
                    <a:pt x="493" y="233"/>
                    <a:pt x="491" y="235"/>
                  </a:cubicBezTo>
                  <a:cubicBezTo>
                    <a:pt x="490" y="235"/>
                    <a:pt x="492" y="244"/>
                    <a:pt x="486" y="242"/>
                  </a:cubicBezTo>
                  <a:cubicBezTo>
                    <a:pt x="484" y="242"/>
                    <a:pt x="486" y="240"/>
                    <a:pt x="485" y="239"/>
                  </a:cubicBezTo>
                  <a:cubicBezTo>
                    <a:pt x="483" y="238"/>
                    <a:pt x="482" y="240"/>
                    <a:pt x="481" y="238"/>
                  </a:cubicBezTo>
                  <a:cubicBezTo>
                    <a:pt x="481" y="237"/>
                    <a:pt x="484" y="231"/>
                    <a:pt x="482" y="230"/>
                  </a:cubicBezTo>
                  <a:cubicBezTo>
                    <a:pt x="479" y="227"/>
                    <a:pt x="480" y="235"/>
                    <a:pt x="480" y="236"/>
                  </a:cubicBezTo>
                  <a:cubicBezTo>
                    <a:pt x="479" y="238"/>
                    <a:pt x="478" y="240"/>
                    <a:pt x="477" y="241"/>
                  </a:cubicBezTo>
                  <a:cubicBezTo>
                    <a:pt x="477" y="240"/>
                    <a:pt x="473" y="240"/>
                    <a:pt x="475" y="240"/>
                  </a:cubicBezTo>
                  <a:cubicBezTo>
                    <a:pt x="475" y="240"/>
                    <a:pt x="469" y="246"/>
                    <a:pt x="470" y="248"/>
                  </a:cubicBezTo>
                  <a:cubicBezTo>
                    <a:pt x="470" y="248"/>
                    <a:pt x="472" y="249"/>
                    <a:pt x="473" y="249"/>
                  </a:cubicBezTo>
                  <a:cubicBezTo>
                    <a:pt x="475" y="249"/>
                    <a:pt x="476" y="247"/>
                    <a:pt x="477" y="246"/>
                  </a:cubicBezTo>
                  <a:cubicBezTo>
                    <a:pt x="478" y="246"/>
                    <a:pt x="478" y="247"/>
                    <a:pt x="479" y="247"/>
                  </a:cubicBezTo>
                  <a:cubicBezTo>
                    <a:pt x="481" y="245"/>
                    <a:pt x="479" y="242"/>
                    <a:pt x="479" y="241"/>
                  </a:cubicBezTo>
                  <a:cubicBezTo>
                    <a:pt x="480" y="239"/>
                    <a:pt x="481" y="243"/>
                    <a:pt x="482" y="243"/>
                  </a:cubicBezTo>
                  <a:cubicBezTo>
                    <a:pt x="485" y="243"/>
                    <a:pt x="483" y="245"/>
                    <a:pt x="482" y="247"/>
                  </a:cubicBezTo>
                  <a:cubicBezTo>
                    <a:pt x="480" y="250"/>
                    <a:pt x="486" y="247"/>
                    <a:pt x="485" y="247"/>
                  </a:cubicBezTo>
                  <a:cubicBezTo>
                    <a:pt x="485" y="247"/>
                    <a:pt x="485" y="249"/>
                    <a:pt x="486" y="248"/>
                  </a:cubicBezTo>
                  <a:cubicBezTo>
                    <a:pt x="486" y="248"/>
                    <a:pt x="485" y="247"/>
                    <a:pt x="485" y="247"/>
                  </a:cubicBezTo>
                  <a:close/>
                  <a:moveTo>
                    <a:pt x="589" y="212"/>
                  </a:moveTo>
                  <a:cubicBezTo>
                    <a:pt x="588" y="209"/>
                    <a:pt x="582" y="211"/>
                    <a:pt x="583" y="213"/>
                  </a:cubicBezTo>
                  <a:cubicBezTo>
                    <a:pt x="583" y="213"/>
                    <a:pt x="587" y="215"/>
                    <a:pt x="588" y="215"/>
                  </a:cubicBezTo>
                  <a:cubicBezTo>
                    <a:pt x="589" y="215"/>
                    <a:pt x="590" y="213"/>
                    <a:pt x="591" y="213"/>
                  </a:cubicBezTo>
                  <a:cubicBezTo>
                    <a:pt x="593" y="214"/>
                    <a:pt x="593" y="215"/>
                    <a:pt x="594" y="215"/>
                  </a:cubicBezTo>
                  <a:cubicBezTo>
                    <a:pt x="594" y="215"/>
                    <a:pt x="598" y="213"/>
                    <a:pt x="597" y="211"/>
                  </a:cubicBezTo>
                  <a:cubicBezTo>
                    <a:pt x="597" y="209"/>
                    <a:pt x="596" y="211"/>
                    <a:pt x="595" y="210"/>
                  </a:cubicBezTo>
                  <a:cubicBezTo>
                    <a:pt x="593" y="210"/>
                    <a:pt x="594" y="208"/>
                    <a:pt x="593" y="208"/>
                  </a:cubicBezTo>
                  <a:cubicBezTo>
                    <a:pt x="592" y="209"/>
                    <a:pt x="591" y="211"/>
                    <a:pt x="591" y="211"/>
                  </a:cubicBezTo>
                  <a:cubicBezTo>
                    <a:pt x="589" y="212"/>
                    <a:pt x="590" y="214"/>
                    <a:pt x="589" y="212"/>
                  </a:cubicBezTo>
                  <a:close/>
                  <a:moveTo>
                    <a:pt x="597" y="278"/>
                  </a:moveTo>
                  <a:cubicBezTo>
                    <a:pt x="596" y="277"/>
                    <a:pt x="594" y="278"/>
                    <a:pt x="594" y="278"/>
                  </a:cubicBezTo>
                  <a:cubicBezTo>
                    <a:pt x="593" y="277"/>
                    <a:pt x="595" y="274"/>
                    <a:pt x="594" y="273"/>
                  </a:cubicBezTo>
                  <a:cubicBezTo>
                    <a:pt x="594" y="272"/>
                    <a:pt x="591" y="275"/>
                    <a:pt x="590" y="275"/>
                  </a:cubicBezTo>
                  <a:cubicBezTo>
                    <a:pt x="589" y="276"/>
                    <a:pt x="586" y="274"/>
                    <a:pt x="587" y="276"/>
                  </a:cubicBezTo>
                  <a:cubicBezTo>
                    <a:pt x="587" y="279"/>
                    <a:pt x="594" y="276"/>
                    <a:pt x="591" y="278"/>
                  </a:cubicBezTo>
                  <a:cubicBezTo>
                    <a:pt x="588" y="281"/>
                    <a:pt x="594" y="279"/>
                    <a:pt x="594" y="279"/>
                  </a:cubicBezTo>
                  <a:cubicBezTo>
                    <a:pt x="594" y="279"/>
                    <a:pt x="592" y="284"/>
                    <a:pt x="595" y="282"/>
                  </a:cubicBezTo>
                  <a:cubicBezTo>
                    <a:pt x="596" y="282"/>
                    <a:pt x="598" y="279"/>
                    <a:pt x="597" y="278"/>
                  </a:cubicBezTo>
                  <a:close/>
                  <a:moveTo>
                    <a:pt x="624" y="354"/>
                  </a:moveTo>
                  <a:cubicBezTo>
                    <a:pt x="622" y="357"/>
                    <a:pt x="629" y="358"/>
                    <a:pt x="628" y="355"/>
                  </a:cubicBezTo>
                  <a:cubicBezTo>
                    <a:pt x="628" y="354"/>
                    <a:pt x="625" y="352"/>
                    <a:pt x="624" y="354"/>
                  </a:cubicBezTo>
                  <a:close/>
                  <a:moveTo>
                    <a:pt x="621" y="366"/>
                  </a:moveTo>
                  <a:cubicBezTo>
                    <a:pt x="622" y="367"/>
                    <a:pt x="623" y="365"/>
                    <a:pt x="623" y="364"/>
                  </a:cubicBezTo>
                  <a:cubicBezTo>
                    <a:pt x="622" y="362"/>
                    <a:pt x="620" y="365"/>
                    <a:pt x="621" y="366"/>
                  </a:cubicBezTo>
                  <a:close/>
                  <a:moveTo>
                    <a:pt x="618" y="365"/>
                  </a:moveTo>
                  <a:cubicBezTo>
                    <a:pt x="614" y="367"/>
                    <a:pt x="620" y="373"/>
                    <a:pt x="621" y="369"/>
                  </a:cubicBezTo>
                  <a:cubicBezTo>
                    <a:pt x="621" y="367"/>
                    <a:pt x="619" y="365"/>
                    <a:pt x="618" y="365"/>
                  </a:cubicBezTo>
                  <a:close/>
                  <a:moveTo>
                    <a:pt x="626" y="281"/>
                  </a:moveTo>
                  <a:cubicBezTo>
                    <a:pt x="628" y="279"/>
                    <a:pt x="627" y="279"/>
                    <a:pt x="626" y="278"/>
                  </a:cubicBezTo>
                  <a:cubicBezTo>
                    <a:pt x="624" y="276"/>
                    <a:pt x="624" y="283"/>
                    <a:pt x="626" y="281"/>
                  </a:cubicBezTo>
                  <a:close/>
                  <a:moveTo>
                    <a:pt x="614" y="348"/>
                  </a:moveTo>
                  <a:cubicBezTo>
                    <a:pt x="613" y="345"/>
                    <a:pt x="609" y="349"/>
                    <a:pt x="611" y="349"/>
                  </a:cubicBezTo>
                  <a:cubicBezTo>
                    <a:pt x="608" y="349"/>
                    <a:pt x="609" y="344"/>
                    <a:pt x="606" y="345"/>
                  </a:cubicBezTo>
                  <a:cubicBezTo>
                    <a:pt x="605" y="346"/>
                    <a:pt x="608" y="352"/>
                    <a:pt x="608" y="352"/>
                  </a:cubicBezTo>
                  <a:cubicBezTo>
                    <a:pt x="612" y="355"/>
                    <a:pt x="611" y="350"/>
                    <a:pt x="613" y="350"/>
                  </a:cubicBezTo>
                  <a:cubicBezTo>
                    <a:pt x="612" y="350"/>
                    <a:pt x="613" y="353"/>
                    <a:pt x="615" y="353"/>
                  </a:cubicBezTo>
                  <a:cubicBezTo>
                    <a:pt x="615" y="353"/>
                    <a:pt x="616" y="352"/>
                    <a:pt x="616" y="351"/>
                  </a:cubicBezTo>
                  <a:cubicBezTo>
                    <a:pt x="615" y="352"/>
                    <a:pt x="619" y="352"/>
                    <a:pt x="619" y="352"/>
                  </a:cubicBezTo>
                  <a:cubicBezTo>
                    <a:pt x="620" y="351"/>
                    <a:pt x="617" y="347"/>
                    <a:pt x="618" y="347"/>
                  </a:cubicBezTo>
                  <a:cubicBezTo>
                    <a:pt x="616" y="347"/>
                    <a:pt x="616" y="350"/>
                    <a:pt x="614" y="350"/>
                  </a:cubicBezTo>
                  <a:cubicBezTo>
                    <a:pt x="614" y="350"/>
                    <a:pt x="614" y="348"/>
                    <a:pt x="614" y="348"/>
                  </a:cubicBezTo>
                  <a:close/>
                  <a:moveTo>
                    <a:pt x="615" y="375"/>
                  </a:moveTo>
                  <a:cubicBezTo>
                    <a:pt x="615" y="375"/>
                    <a:pt x="617" y="375"/>
                    <a:pt x="616" y="373"/>
                  </a:cubicBezTo>
                  <a:cubicBezTo>
                    <a:pt x="615" y="372"/>
                    <a:pt x="614" y="374"/>
                    <a:pt x="615" y="375"/>
                  </a:cubicBezTo>
                  <a:close/>
                  <a:moveTo>
                    <a:pt x="614" y="366"/>
                  </a:moveTo>
                  <a:cubicBezTo>
                    <a:pt x="611" y="368"/>
                    <a:pt x="616" y="372"/>
                    <a:pt x="616" y="368"/>
                  </a:cubicBezTo>
                  <a:cubicBezTo>
                    <a:pt x="616" y="367"/>
                    <a:pt x="615" y="366"/>
                    <a:pt x="614" y="366"/>
                  </a:cubicBezTo>
                  <a:close/>
                  <a:moveTo>
                    <a:pt x="618" y="277"/>
                  </a:moveTo>
                  <a:cubicBezTo>
                    <a:pt x="618" y="277"/>
                    <a:pt x="617" y="276"/>
                    <a:pt x="617" y="276"/>
                  </a:cubicBezTo>
                  <a:cubicBezTo>
                    <a:pt x="616" y="272"/>
                    <a:pt x="615" y="276"/>
                    <a:pt x="614" y="276"/>
                  </a:cubicBezTo>
                  <a:cubicBezTo>
                    <a:pt x="612" y="276"/>
                    <a:pt x="608" y="274"/>
                    <a:pt x="608" y="277"/>
                  </a:cubicBezTo>
                  <a:cubicBezTo>
                    <a:pt x="608" y="283"/>
                    <a:pt x="617" y="277"/>
                    <a:pt x="617" y="278"/>
                  </a:cubicBezTo>
                  <a:cubicBezTo>
                    <a:pt x="617" y="277"/>
                    <a:pt x="618" y="282"/>
                    <a:pt x="620" y="280"/>
                  </a:cubicBezTo>
                  <a:cubicBezTo>
                    <a:pt x="621" y="280"/>
                    <a:pt x="620" y="278"/>
                    <a:pt x="620" y="278"/>
                  </a:cubicBezTo>
                  <a:cubicBezTo>
                    <a:pt x="619" y="276"/>
                    <a:pt x="618" y="278"/>
                    <a:pt x="618" y="277"/>
                  </a:cubicBezTo>
                  <a:close/>
                  <a:moveTo>
                    <a:pt x="612" y="360"/>
                  </a:moveTo>
                  <a:cubicBezTo>
                    <a:pt x="612" y="361"/>
                    <a:pt x="616" y="361"/>
                    <a:pt x="614" y="358"/>
                  </a:cubicBezTo>
                  <a:cubicBezTo>
                    <a:pt x="613" y="357"/>
                    <a:pt x="611" y="359"/>
                    <a:pt x="612" y="360"/>
                  </a:cubicBezTo>
                  <a:close/>
                  <a:moveTo>
                    <a:pt x="611" y="363"/>
                  </a:moveTo>
                  <a:cubicBezTo>
                    <a:pt x="612" y="363"/>
                    <a:pt x="614" y="363"/>
                    <a:pt x="613" y="362"/>
                  </a:cubicBezTo>
                  <a:cubicBezTo>
                    <a:pt x="612" y="361"/>
                    <a:pt x="611" y="362"/>
                    <a:pt x="611" y="363"/>
                  </a:cubicBezTo>
                  <a:close/>
                  <a:moveTo>
                    <a:pt x="609" y="378"/>
                  </a:moveTo>
                  <a:cubicBezTo>
                    <a:pt x="611" y="379"/>
                    <a:pt x="612" y="377"/>
                    <a:pt x="611" y="376"/>
                  </a:cubicBezTo>
                  <a:cubicBezTo>
                    <a:pt x="610" y="373"/>
                    <a:pt x="608" y="377"/>
                    <a:pt x="609" y="378"/>
                  </a:cubicBezTo>
                  <a:close/>
                  <a:moveTo>
                    <a:pt x="610" y="361"/>
                  </a:moveTo>
                  <a:cubicBezTo>
                    <a:pt x="608" y="360"/>
                    <a:pt x="608" y="357"/>
                    <a:pt x="607" y="361"/>
                  </a:cubicBezTo>
                  <a:cubicBezTo>
                    <a:pt x="607" y="362"/>
                    <a:pt x="605" y="362"/>
                    <a:pt x="604" y="362"/>
                  </a:cubicBezTo>
                  <a:cubicBezTo>
                    <a:pt x="604" y="363"/>
                    <a:pt x="605" y="364"/>
                    <a:pt x="605" y="364"/>
                  </a:cubicBezTo>
                  <a:cubicBezTo>
                    <a:pt x="606" y="366"/>
                    <a:pt x="602" y="366"/>
                    <a:pt x="602" y="366"/>
                  </a:cubicBezTo>
                  <a:cubicBezTo>
                    <a:pt x="601" y="369"/>
                    <a:pt x="605" y="368"/>
                    <a:pt x="606" y="368"/>
                  </a:cubicBezTo>
                  <a:cubicBezTo>
                    <a:pt x="607" y="367"/>
                    <a:pt x="609" y="368"/>
                    <a:pt x="610" y="366"/>
                  </a:cubicBezTo>
                  <a:cubicBezTo>
                    <a:pt x="610" y="365"/>
                    <a:pt x="609" y="364"/>
                    <a:pt x="609" y="363"/>
                  </a:cubicBezTo>
                  <a:cubicBezTo>
                    <a:pt x="609" y="363"/>
                    <a:pt x="611" y="362"/>
                    <a:pt x="611" y="361"/>
                  </a:cubicBezTo>
                  <a:cubicBezTo>
                    <a:pt x="611" y="361"/>
                    <a:pt x="610" y="361"/>
                    <a:pt x="610" y="361"/>
                  </a:cubicBezTo>
                  <a:close/>
                  <a:moveTo>
                    <a:pt x="606" y="355"/>
                  </a:moveTo>
                  <a:cubicBezTo>
                    <a:pt x="607" y="357"/>
                    <a:pt x="609" y="355"/>
                    <a:pt x="609" y="354"/>
                  </a:cubicBezTo>
                  <a:cubicBezTo>
                    <a:pt x="608" y="352"/>
                    <a:pt x="605" y="354"/>
                    <a:pt x="606" y="355"/>
                  </a:cubicBezTo>
                  <a:close/>
                  <a:moveTo>
                    <a:pt x="603" y="361"/>
                  </a:moveTo>
                  <a:cubicBezTo>
                    <a:pt x="604" y="362"/>
                    <a:pt x="607" y="359"/>
                    <a:pt x="606" y="359"/>
                  </a:cubicBezTo>
                  <a:cubicBezTo>
                    <a:pt x="605" y="358"/>
                    <a:pt x="602" y="360"/>
                    <a:pt x="603" y="361"/>
                  </a:cubicBezTo>
                  <a:close/>
                  <a:moveTo>
                    <a:pt x="602" y="372"/>
                  </a:moveTo>
                  <a:cubicBezTo>
                    <a:pt x="603" y="372"/>
                    <a:pt x="604" y="371"/>
                    <a:pt x="603" y="370"/>
                  </a:cubicBezTo>
                  <a:cubicBezTo>
                    <a:pt x="602" y="369"/>
                    <a:pt x="602" y="371"/>
                    <a:pt x="602" y="372"/>
                  </a:cubicBezTo>
                  <a:close/>
                  <a:moveTo>
                    <a:pt x="602" y="342"/>
                  </a:moveTo>
                  <a:cubicBezTo>
                    <a:pt x="602" y="345"/>
                    <a:pt x="607" y="341"/>
                    <a:pt x="605" y="340"/>
                  </a:cubicBezTo>
                  <a:cubicBezTo>
                    <a:pt x="605" y="340"/>
                    <a:pt x="601" y="340"/>
                    <a:pt x="602" y="342"/>
                  </a:cubicBezTo>
                  <a:close/>
                  <a:moveTo>
                    <a:pt x="600" y="367"/>
                  </a:moveTo>
                  <a:cubicBezTo>
                    <a:pt x="601" y="367"/>
                    <a:pt x="600" y="366"/>
                    <a:pt x="600" y="366"/>
                  </a:cubicBezTo>
                  <a:cubicBezTo>
                    <a:pt x="598" y="364"/>
                    <a:pt x="598" y="368"/>
                    <a:pt x="600" y="367"/>
                  </a:cubicBezTo>
                  <a:close/>
                  <a:moveTo>
                    <a:pt x="595" y="390"/>
                  </a:moveTo>
                  <a:cubicBezTo>
                    <a:pt x="592" y="391"/>
                    <a:pt x="598" y="394"/>
                    <a:pt x="597" y="392"/>
                  </a:cubicBezTo>
                  <a:cubicBezTo>
                    <a:pt x="597" y="391"/>
                    <a:pt x="596" y="390"/>
                    <a:pt x="595" y="390"/>
                  </a:cubicBezTo>
                  <a:close/>
                  <a:moveTo>
                    <a:pt x="595" y="356"/>
                  </a:moveTo>
                  <a:cubicBezTo>
                    <a:pt x="593" y="358"/>
                    <a:pt x="599" y="359"/>
                    <a:pt x="598" y="357"/>
                  </a:cubicBezTo>
                  <a:cubicBezTo>
                    <a:pt x="598" y="357"/>
                    <a:pt x="595" y="355"/>
                    <a:pt x="595" y="356"/>
                  </a:cubicBezTo>
                  <a:close/>
                  <a:moveTo>
                    <a:pt x="590" y="380"/>
                  </a:moveTo>
                  <a:cubicBezTo>
                    <a:pt x="591" y="383"/>
                    <a:pt x="596" y="380"/>
                    <a:pt x="595" y="378"/>
                  </a:cubicBezTo>
                  <a:cubicBezTo>
                    <a:pt x="594" y="377"/>
                    <a:pt x="590" y="377"/>
                    <a:pt x="590" y="380"/>
                  </a:cubicBezTo>
                  <a:close/>
                  <a:moveTo>
                    <a:pt x="602" y="222"/>
                  </a:moveTo>
                  <a:cubicBezTo>
                    <a:pt x="603" y="223"/>
                    <a:pt x="606" y="221"/>
                    <a:pt x="604" y="221"/>
                  </a:cubicBezTo>
                  <a:cubicBezTo>
                    <a:pt x="604" y="220"/>
                    <a:pt x="602" y="221"/>
                    <a:pt x="602" y="222"/>
                  </a:cubicBezTo>
                  <a:close/>
                  <a:moveTo>
                    <a:pt x="592" y="356"/>
                  </a:moveTo>
                  <a:cubicBezTo>
                    <a:pt x="592" y="357"/>
                    <a:pt x="594" y="356"/>
                    <a:pt x="593" y="355"/>
                  </a:cubicBezTo>
                  <a:cubicBezTo>
                    <a:pt x="592" y="354"/>
                    <a:pt x="591" y="355"/>
                    <a:pt x="592" y="356"/>
                  </a:cubicBezTo>
                  <a:close/>
                  <a:moveTo>
                    <a:pt x="601" y="221"/>
                  </a:moveTo>
                  <a:cubicBezTo>
                    <a:pt x="601" y="221"/>
                    <a:pt x="603" y="218"/>
                    <a:pt x="601" y="217"/>
                  </a:cubicBezTo>
                  <a:cubicBezTo>
                    <a:pt x="598" y="215"/>
                    <a:pt x="597" y="218"/>
                    <a:pt x="597" y="219"/>
                  </a:cubicBezTo>
                  <a:cubicBezTo>
                    <a:pt x="597" y="225"/>
                    <a:pt x="595" y="218"/>
                    <a:pt x="593" y="220"/>
                  </a:cubicBezTo>
                  <a:cubicBezTo>
                    <a:pt x="592" y="220"/>
                    <a:pt x="593" y="222"/>
                    <a:pt x="593" y="222"/>
                  </a:cubicBezTo>
                  <a:cubicBezTo>
                    <a:pt x="593" y="222"/>
                    <a:pt x="589" y="220"/>
                    <a:pt x="590" y="224"/>
                  </a:cubicBezTo>
                  <a:cubicBezTo>
                    <a:pt x="591" y="226"/>
                    <a:pt x="595" y="223"/>
                    <a:pt x="596" y="223"/>
                  </a:cubicBezTo>
                  <a:cubicBezTo>
                    <a:pt x="597" y="224"/>
                    <a:pt x="596" y="226"/>
                    <a:pt x="597" y="224"/>
                  </a:cubicBezTo>
                  <a:cubicBezTo>
                    <a:pt x="597" y="222"/>
                    <a:pt x="600" y="224"/>
                    <a:pt x="601" y="224"/>
                  </a:cubicBezTo>
                  <a:cubicBezTo>
                    <a:pt x="602" y="223"/>
                    <a:pt x="601" y="223"/>
                    <a:pt x="601" y="223"/>
                  </a:cubicBezTo>
                  <a:cubicBezTo>
                    <a:pt x="602" y="222"/>
                    <a:pt x="601" y="222"/>
                    <a:pt x="601" y="221"/>
                  </a:cubicBezTo>
                  <a:close/>
                  <a:moveTo>
                    <a:pt x="589" y="350"/>
                  </a:moveTo>
                  <a:cubicBezTo>
                    <a:pt x="588" y="350"/>
                    <a:pt x="584" y="350"/>
                    <a:pt x="585" y="350"/>
                  </a:cubicBezTo>
                  <a:cubicBezTo>
                    <a:pt x="580" y="354"/>
                    <a:pt x="594" y="357"/>
                    <a:pt x="592" y="352"/>
                  </a:cubicBezTo>
                  <a:cubicBezTo>
                    <a:pt x="592" y="352"/>
                    <a:pt x="591" y="351"/>
                    <a:pt x="589" y="350"/>
                  </a:cubicBezTo>
                  <a:close/>
                  <a:moveTo>
                    <a:pt x="588" y="369"/>
                  </a:moveTo>
                  <a:cubicBezTo>
                    <a:pt x="588" y="370"/>
                    <a:pt x="592" y="370"/>
                    <a:pt x="591" y="368"/>
                  </a:cubicBezTo>
                  <a:cubicBezTo>
                    <a:pt x="590" y="367"/>
                    <a:pt x="587" y="368"/>
                    <a:pt x="588" y="369"/>
                  </a:cubicBezTo>
                  <a:close/>
                  <a:moveTo>
                    <a:pt x="589" y="346"/>
                  </a:moveTo>
                  <a:cubicBezTo>
                    <a:pt x="589" y="347"/>
                    <a:pt x="589" y="344"/>
                    <a:pt x="589" y="343"/>
                  </a:cubicBezTo>
                  <a:cubicBezTo>
                    <a:pt x="588" y="343"/>
                    <a:pt x="583" y="343"/>
                    <a:pt x="583" y="343"/>
                  </a:cubicBezTo>
                  <a:cubicBezTo>
                    <a:pt x="581" y="346"/>
                    <a:pt x="587" y="345"/>
                    <a:pt x="589" y="346"/>
                  </a:cubicBezTo>
                  <a:cubicBezTo>
                    <a:pt x="590" y="347"/>
                    <a:pt x="589" y="350"/>
                    <a:pt x="592" y="349"/>
                  </a:cubicBezTo>
                  <a:cubicBezTo>
                    <a:pt x="594" y="348"/>
                    <a:pt x="592" y="346"/>
                    <a:pt x="592" y="346"/>
                  </a:cubicBezTo>
                  <a:cubicBezTo>
                    <a:pt x="591" y="344"/>
                    <a:pt x="590" y="347"/>
                    <a:pt x="589" y="346"/>
                  </a:cubicBezTo>
                  <a:close/>
                  <a:moveTo>
                    <a:pt x="588" y="372"/>
                  </a:moveTo>
                  <a:cubicBezTo>
                    <a:pt x="583" y="374"/>
                    <a:pt x="593" y="377"/>
                    <a:pt x="590" y="373"/>
                  </a:cubicBezTo>
                  <a:cubicBezTo>
                    <a:pt x="590" y="372"/>
                    <a:pt x="590" y="370"/>
                    <a:pt x="588" y="372"/>
                  </a:cubicBezTo>
                  <a:close/>
                  <a:moveTo>
                    <a:pt x="584" y="385"/>
                  </a:moveTo>
                  <a:cubicBezTo>
                    <a:pt x="583" y="387"/>
                    <a:pt x="585" y="386"/>
                    <a:pt x="586" y="387"/>
                  </a:cubicBezTo>
                  <a:cubicBezTo>
                    <a:pt x="587" y="392"/>
                    <a:pt x="591" y="386"/>
                    <a:pt x="589" y="384"/>
                  </a:cubicBezTo>
                  <a:cubicBezTo>
                    <a:pt x="589" y="384"/>
                    <a:pt x="585" y="384"/>
                    <a:pt x="584" y="385"/>
                  </a:cubicBezTo>
                  <a:close/>
                  <a:moveTo>
                    <a:pt x="588" y="363"/>
                  </a:moveTo>
                  <a:cubicBezTo>
                    <a:pt x="587" y="365"/>
                    <a:pt x="591" y="365"/>
                    <a:pt x="590" y="363"/>
                  </a:cubicBezTo>
                  <a:cubicBezTo>
                    <a:pt x="589" y="363"/>
                    <a:pt x="589" y="362"/>
                    <a:pt x="588" y="363"/>
                  </a:cubicBezTo>
                  <a:close/>
                  <a:moveTo>
                    <a:pt x="586" y="358"/>
                  </a:moveTo>
                  <a:cubicBezTo>
                    <a:pt x="587" y="359"/>
                    <a:pt x="591" y="359"/>
                    <a:pt x="590" y="358"/>
                  </a:cubicBezTo>
                  <a:cubicBezTo>
                    <a:pt x="589" y="356"/>
                    <a:pt x="586" y="357"/>
                    <a:pt x="586" y="358"/>
                  </a:cubicBezTo>
                  <a:close/>
                  <a:moveTo>
                    <a:pt x="589" y="271"/>
                  </a:moveTo>
                  <a:cubicBezTo>
                    <a:pt x="589" y="272"/>
                    <a:pt x="593" y="272"/>
                    <a:pt x="592" y="270"/>
                  </a:cubicBezTo>
                  <a:cubicBezTo>
                    <a:pt x="591" y="269"/>
                    <a:pt x="588" y="270"/>
                    <a:pt x="589" y="271"/>
                  </a:cubicBezTo>
                  <a:close/>
                  <a:moveTo>
                    <a:pt x="583" y="378"/>
                  </a:moveTo>
                  <a:cubicBezTo>
                    <a:pt x="581" y="380"/>
                    <a:pt x="586" y="380"/>
                    <a:pt x="584" y="378"/>
                  </a:cubicBezTo>
                  <a:cubicBezTo>
                    <a:pt x="584" y="378"/>
                    <a:pt x="583" y="377"/>
                    <a:pt x="583" y="378"/>
                  </a:cubicBezTo>
                  <a:close/>
                  <a:moveTo>
                    <a:pt x="583" y="359"/>
                  </a:moveTo>
                  <a:cubicBezTo>
                    <a:pt x="584" y="361"/>
                    <a:pt x="586" y="358"/>
                    <a:pt x="585" y="358"/>
                  </a:cubicBezTo>
                  <a:cubicBezTo>
                    <a:pt x="583" y="356"/>
                    <a:pt x="582" y="359"/>
                    <a:pt x="583" y="359"/>
                  </a:cubicBezTo>
                  <a:close/>
                  <a:moveTo>
                    <a:pt x="587" y="280"/>
                  </a:moveTo>
                  <a:cubicBezTo>
                    <a:pt x="586" y="282"/>
                    <a:pt x="591" y="284"/>
                    <a:pt x="590" y="281"/>
                  </a:cubicBezTo>
                  <a:cubicBezTo>
                    <a:pt x="589" y="281"/>
                    <a:pt x="588" y="279"/>
                    <a:pt x="587" y="280"/>
                  </a:cubicBezTo>
                  <a:close/>
                  <a:moveTo>
                    <a:pt x="585" y="249"/>
                  </a:moveTo>
                  <a:cubicBezTo>
                    <a:pt x="586" y="251"/>
                    <a:pt x="587" y="252"/>
                    <a:pt x="589" y="251"/>
                  </a:cubicBezTo>
                  <a:cubicBezTo>
                    <a:pt x="589" y="251"/>
                    <a:pt x="589" y="249"/>
                    <a:pt x="589" y="249"/>
                  </a:cubicBezTo>
                  <a:cubicBezTo>
                    <a:pt x="591" y="247"/>
                    <a:pt x="591" y="251"/>
                    <a:pt x="591" y="248"/>
                  </a:cubicBezTo>
                  <a:cubicBezTo>
                    <a:pt x="591" y="242"/>
                    <a:pt x="585" y="248"/>
                    <a:pt x="585" y="249"/>
                  </a:cubicBezTo>
                  <a:close/>
                  <a:moveTo>
                    <a:pt x="591" y="239"/>
                  </a:moveTo>
                  <a:cubicBezTo>
                    <a:pt x="590" y="238"/>
                    <a:pt x="587" y="240"/>
                    <a:pt x="588" y="241"/>
                  </a:cubicBezTo>
                  <a:cubicBezTo>
                    <a:pt x="589" y="242"/>
                    <a:pt x="591" y="239"/>
                    <a:pt x="591" y="239"/>
                  </a:cubicBezTo>
                  <a:close/>
                  <a:moveTo>
                    <a:pt x="591" y="242"/>
                  </a:moveTo>
                  <a:cubicBezTo>
                    <a:pt x="591" y="242"/>
                    <a:pt x="587" y="241"/>
                    <a:pt x="588" y="241"/>
                  </a:cubicBezTo>
                  <a:cubicBezTo>
                    <a:pt x="585" y="242"/>
                    <a:pt x="591" y="245"/>
                    <a:pt x="591" y="242"/>
                  </a:cubicBezTo>
                  <a:close/>
                  <a:moveTo>
                    <a:pt x="578" y="349"/>
                  </a:moveTo>
                  <a:cubicBezTo>
                    <a:pt x="577" y="350"/>
                    <a:pt x="575" y="349"/>
                    <a:pt x="575" y="350"/>
                  </a:cubicBezTo>
                  <a:cubicBezTo>
                    <a:pt x="574" y="354"/>
                    <a:pt x="585" y="351"/>
                    <a:pt x="583" y="347"/>
                  </a:cubicBezTo>
                  <a:cubicBezTo>
                    <a:pt x="582" y="343"/>
                    <a:pt x="580" y="348"/>
                    <a:pt x="578" y="349"/>
                  </a:cubicBezTo>
                  <a:close/>
                  <a:moveTo>
                    <a:pt x="586" y="275"/>
                  </a:moveTo>
                  <a:cubicBezTo>
                    <a:pt x="588" y="275"/>
                    <a:pt x="587" y="270"/>
                    <a:pt x="587" y="269"/>
                  </a:cubicBezTo>
                  <a:cubicBezTo>
                    <a:pt x="587" y="268"/>
                    <a:pt x="588" y="268"/>
                    <a:pt x="587" y="267"/>
                  </a:cubicBezTo>
                  <a:cubicBezTo>
                    <a:pt x="583" y="260"/>
                    <a:pt x="583" y="275"/>
                    <a:pt x="586" y="275"/>
                  </a:cubicBezTo>
                  <a:close/>
                  <a:moveTo>
                    <a:pt x="579" y="355"/>
                  </a:moveTo>
                  <a:cubicBezTo>
                    <a:pt x="580" y="356"/>
                    <a:pt x="582" y="355"/>
                    <a:pt x="581" y="354"/>
                  </a:cubicBezTo>
                  <a:cubicBezTo>
                    <a:pt x="580" y="353"/>
                    <a:pt x="579" y="355"/>
                    <a:pt x="579" y="355"/>
                  </a:cubicBezTo>
                  <a:close/>
                  <a:moveTo>
                    <a:pt x="575" y="364"/>
                  </a:moveTo>
                  <a:cubicBezTo>
                    <a:pt x="576" y="365"/>
                    <a:pt x="580" y="363"/>
                    <a:pt x="581" y="363"/>
                  </a:cubicBezTo>
                  <a:cubicBezTo>
                    <a:pt x="581" y="362"/>
                    <a:pt x="581" y="361"/>
                    <a:pt x="581" y="361"/>
                  </a:cubicBezTo>
                  <a:cubicBezTo>
                    <a:pt x="580" y="356"/>
                    <a:pt x="574" y="363"/>
                    <a:pt x="575" y="364"/>
                  </a:cubicBezTo>
                  <a:close/>
                  <a:moveTo>
                    <a:pt x="577" y="378"/>
                  </a:moveTo>
                  <a:cubicBezTo>
                    <a:pt x="578" y="379"/>
                    <a:pt x="579" y="377"/>
                    <a:pt x="579" y="376"/>
                  </a:cubicBezTo>
                  <a:cubicBezTo>
                    <a:pt x="578" y="376"/>
                    <a:pt x="577" y="378"/>
                    <a:pt x="577" y="378"/>
                  </a:cubicBezTo>
                  <a:close/>
                  <a:moveTo>
                    <a:pt x="586" y="219"/>
                  </a:moveTo>
                  <a:cubicBezTo>
                    <a:pt x="588" y="220"/>
                    <a:pt x="588" y="216"/>
                    <a:pt x="588" y="217"/>
                  </a:cubicBezTo>
                  <a:cubicBezTo>
                    <a:pt x="587" y="214"/>
                    <a:pt x="585" y="218"/>
                    <a:pt x="586" y="219"/>
                  </a:cubicBezTo>
                  <a:close/>
                  <a:moveTo>
                    <a:pt x="584" y="233"/>
                  </a:moveTo>
                  <a:cubicBezTo>
                    <a:pt x="582" y="234"/>
                    <a:pt x="583" y="236"/>
                    <a:pt x="582" y="237"/>
                  </a:cubicBezTo>
                  <a:cubicBezTo>
                    <a:pt x="581" y="239"/>
                    <a:pt x="581" y="236"/>
                    <a:pt x="581" y="238"/>
                  </a:cubicBezTo>
                  <a:cubicBezTo>
                    <a:pt x="580" y="239"/>
                    <a:pt x="582" y="240"/>
                    <a:pt x="582" y="241"/>
                  </a:cubicBezTo>
                  <a:cubicBezTo>
                    <a:pt x="581" y="243"/>
                    <a:pt x="578" y="242"/>
                    <a:pt x="578" y="244"/>
                  </a:cubicBezTo>
                  <a:cubicBezTo>
                    <a:pt x="578" y="244"/>
                    <a:pt x="582" y="247"/>
                    <a:pt x="583" y="246"/>
                  </a:cubicBezTo>
                  <a:cubicBezTo>
                    <a:pt x="584" y="246"/>
                    <a:pt x="583" y="244"/>
                    <a:pt x="584" y="241"/>
                  </a:cubicBezTo>
                  <a:cubicBezTo>
                    <a:pt x="586" y="239"/>
                    <a:pt x="588" y="239"/>
                    <a:pt x="587" y="236"/>
                  </a:cubicBezTo>
                  <a:cubicBezTo>
                    <a:pt x="587" y="235"/>
                    <a:pt x="586" y="233"/>
                    <a:pt x="584" y="233"/>
                  </a:cubicBezTo>
                  <a:close/>
                  <a:moveTo>
                    <a:pt x="584" y="256"/>
                  </a:moveTo>
                  <a:cubicBezTo>
                    <a:pt x="584" y="257"/>
                    <a:pt x="587" y="256"/>
                    <a:pt x="585" y="254"/>
                  </a:cubicBezTo>
                  <a:cubicBezTo>
                    <a:pt x="584" y="253"/>
                    <a:pt x="583" y="256"/>
                    <a:pt x="584" y="256"/>
                  </a:cubicBezTo>
                  <a:close/>
                  <a:moveTo>
                    <a:pt x="582" y="276"/>
                  </a:moveTo>
                  <a:cubicBezTo>
                    <a:pt x="581" y="276"/>
                    <a:pt x="581" y="274"/>
                    <a:pt x="580" y="275"/>
                  </a:cubicBezTo>
                  <a:cubicBezTo>
                    <a:pt x="578" y="278"/>
                    <a:pt x="586" y="278"/>
                    <a:pt x="584" y="275"/>
                  </a:cubicBezTo>
                  <a:cubicBezTo>
                    <a:pt x="584" y="275"/>
                    <a:pt x="582" y="276"/>
                    <a:pt x="582" y="276"/>
                  </a:cubicBezTo>
                  <a:close/>
                  <a:moveTo>
                    <a:pt x="578" y="273"/>
                  </a:moveTo>
                  <a:cubicBezTo>
                    <a:pt x="575" y="274"/>
                    <a:pt x="575" y="272"/>
                    <a:pt x="574" y="272"/>
                  </a:cubicBezTo>
                  <a:cubicBezTo>
                    <a:pt x="574" y="272"/>
                    <a:pt x="573" y="274"/>
                    <a:pt x="574" y="274"/>
                  </a:cubicBezTo>
                  <a:cubicBezTo>
                    <a:pt x="576" y="277"/>
                    <a:pt x="584" y="273"/>
                    <a:pt x="584" y="271"/>
                  </a:cubicBezTo>
                  <a:cubicBezTo>
                    <a:pt x="582" y="268"/>
                    <a:pt x="579" y="273"/>
                    <a:pt x="578" y="273"/>
                  </a:cubicBezTo>
                  <a:close/>
                  <a:moveTo>
                    <a:pt x="575" y="358"/>
                  </a:moveTo>
                  <a:cubicBezTo>
                    <a:pt x="573" y="358"/>
                    <a:pt x="572" y="358"/>
                    <a:pt x="572" y="358"/>
                  </a:cubicBezTo>
                  <a:cubicBezTo>
                    <a:pt x="571" y="360"/>
                    <a:pt x="573" y="361"/>
                    <a:pt x="573" y="361"/>
                  </a:cubicBezTo>
                  <a:cubicBezTo>
                    <a:pt x="574" y="362"/>
                    <a:pt x="579" y="358"/>
                    <a:pt x="578" y="357"/>
                  </a:cubicBezTo>
                  <a:cubicBezTo>
                    <a:pt x="577" y="355"/>
                    <a:pt x="577" y="358"/>
                    <a:pt x="575" y="358"/>
                  </a:cubicBezTo>
                  <a:close/>
                  <a:moveTo>
                    <a:pt x="575" y="369"/>
                  </a:moveTo>
                  <a:cubicBezTo>
                    <a:pt x="576" y="368"/>
                    <a:pt x="575" y="367"/>
                    <a:pt x="575" y="367"/>
                  </a:cubicBezTo>
                  <a:cubicBezTo>
                    <a:pt x="573" y="366"/>
                    <a:pt x="574" y="369"/>
                    <a:pt x="575" y="369"/>
                  </a:cubicBezTo>
                  <a:close/>
                  <a:moveTo>
                    <a:pt x="570" y="377"/>
                  </a:moveTo>
                  <a:cubicBezTo>
                    <a:pt x="568" y="376"/>
                    <a:pt x="568" y="373"/>
                    <a:pt x="566" y="374"/>
                  </a:cubicBezTo>
                  <a:cubicBezTo>
                    <a:pt x="561" y="376"/>
                    <a:pt x="577" y="383"/>
                    <a:pt x="574" y="377"/>
                  </a:cubicBezTo>
                  <a:cubicBezTo>
                    <a:pt x="573" y="375"/>
                    <a:pt x="571" y="377"/>
                    <a:pt x="570" y="377"/>
                  </a:cubicBezTo>
                  <a:close/>
                  <a:moveTo>
                    <a:pt x="571" y="390"/>
                  </a:moveTo>
                  <a:cubicBezTo>
                    <a:pt x="570" y="391"/>
                    <a:pt x="575" y="392"/>
                    <a:pt x="573" y="390"/>
                  </a:cubicBezTo>
                  <a:cubicBezTo>
                    <a:pt x="573" y="390"/>
                    <a:pt x="571" y="390"/>
                    <a:pt x="571" y="390"/>
                  </a:cubicBezTo>
                  <a:close/>
                  <a:moveTo>
                    <a:pt x="577" y="266"/>
                  </a:moveTo>
                  <a:cubicBezTo>
                    <a:pt x="576" y="266"/>
                    <a:pt x="575" y="265"/>
                    <a:pt x="575" y="265"/>
                  </a:cubicBezTo>
                  <a:cubicBezTo>
                    <a:pt x="570" y="266"/>
                    <a:pt x="575" y="270"/>
                    <a:pt x="577" y="270"/>
                  </a:cubicBezTo>
                  <a:cubicBezTo>
                    <a:pt x="579" y="270"/>
                    <a:pt x="581" y="267"/>
                    <a:pt x="580" y="266"/>
                  </a:cubicBezTo>
                  <a:cubicBezTo>
                    <a:pt x="580" y="262"/>
                    <a:pt x="578" y="265"/>
                    <a:pt x="577" y="266"/>
                  </a:cubicBezTo>
                  <a:close/>
                  <a:moveTo>
                    <a:pt x="574" y="297"/>
                  </a:moveTo>
                  <a:cubicBezTo>
                    <a:pt x="575" y="298"/>
                    <a:pt x="581" y="293"/>
                    <a:pt x="579" y="292"/>
                  </a:cubicBezTo>
                  <a:cubicBezTo>
                    <a:pt x="576" y="290"/>
                    <a:pt x="572" y="296"/>
                    <a:pt x="574" y="297"/>
                  </a:cubicBezTo>
                  <a:close/>
                  <a:moveTo>
                    <a:pt x="573" y="365"/>
                  </a:moveTo>
                  <a:cubicBezTo>
                    <a:pt x="574" y="364"/>
                    <a:pt x="573" y="363"/>
                    <a:pt x="573" y="363"/>
                  </a:cubicBezTo>
                  <a:cubicBezTo>
                    <a:pt x="572" y="361"/>
                    <a:pt x="571" y="366"/>
                    <a:pt x="573" y="365"/>
                  </a:cubicBezTo>
                  <a:close/>
                  <a:moveTo>
                    <a:pt x="579" y="257"/>
                  </a:moveTo>
                  <a:cubicBezTo>
                    <a:pt x="576" y="254"/>
                    <a:pt x="576" y="264"/>
                    <a:pt x="579" y="262"/>
                  </a:cubicBezTo>
                  <a:cubicBezTo>
                    <a:pt x="580" y="261"/>
                    <a:pt x="579" y="260"/>
                    <a:pt x="579" y="260"/>
                  </a:cubicBezTo>
                  <a:cubicBezTo>
                    <a:pt x="580" y="259"/>
                    <a:pt x="580" y="257"/>
                    <a:pt x="579" y="257"/>
                  </a:cubicBezTo>
                  <a:close/>
                  <a:moveTo>
                    <a:pt x="577" y="281"/>
                  </a:moveTo>
                  <a:cubicBezTo>
                    <a:pt x="575" y="283"/>
                    <a:pt x="580" y="281"/>
                    <a:pt x="578" y="280"/>
                  </a:cubicBezTo>
                  <a:cubicBezTo>
                    <a:pt x="578" y="280"/>
                    <a:pt x="577" y="281"/>
                    <a:pt x="577" y="281"/>
                  </a:cubicBezTo>
                  <a:close/>
                  <a:moveTo>
                    <a:pt x="580" y="217"/>
                  </a:moveTo>
                  <a:cubicBezTo>
                    <a:pt x="581" y="217"/>
                    <a:pt x="582" y="215"/>
                    <a:pt x="582" y="215"/>
                  </a:cubicBezTo>
                  <a:cubicBezTo>
                    <a:pt x="580" y="213"/>
                    <a:pt x="579" y="216"/>
                    <a:pt x="580" y="217"/>
                  </a:cubicBezTo>
                  <a:close/>
                  <a:moveTo>
                    <a:pt x="576" y="279"/>
                  </a:moveTo>
                  <a:cubicBezTo>
                    <a:pt x="577" y="280"/>
                    <a:pt x="578" y="278"/>
                    <a:pt x="578" y="277"/>
                  </a:cubicBezTo>
                  <a:cubicBezTo>
                    <a:pt x="576" y="276"/>
                    <a:pt x="575" y="279"/>
                    <a:pt x="576" y="279"/>
                  </a:cubicBezTo>
                  <a:close/>
                  <a:moveTo>
                    <a:pt x="567" y="345"/>
                  </a:moveTo>
                  <a:cubicBezTo>
                    <a:pt x="565" y="345"/>
                    <a:pt x="559" y="344"/>
                    <a:pt x="558" y="344"/>
                  </a:cubicBezTo>
                  <a:cubicBezTo>
                    <a:pt x="556" y="345"/>
                    <a:pt x="554" y="351"/>
                    <a:pt x="558" y="350"/>
                  </a:cubicBezTo>
                  <a:cubicBezTo>
                    <a:pt x="560" y="350"/>
                    <a:pt x="557" y="348"/>
                    <a:pt x="560" y="347"/>
                  </a:cubicBezTo>
                  <a:cubicBezTo>
                    <a:pt x="561" y="346"/>
                    <a:pt x="561" y="347"/>
                    <a:pt x="562" y="348"/>
                  </a:cubicBezTo>
                  <a:cubicBezTo>
                    <a:pt x="563" y="348"/>
                    <a:pt x="564" y="346"/>
                    <a:pt x="564" y="348"/>
                  </a:cubicBezTo>
                  <a:cubicBezTo>
                    <a:pt x="564" y="349"/>
                    <a:pt x="561" y="349"/>
                    <a:pt x="560" y="350"/>
                  </a:cubicBezTo>
                  <a:cubicBezTo>
                    <a:pt x="560" y="350"/>
                    <a:pt x="560" y="352"/>
                    <a:pt x="560" y="352"/>
                  </a:cubicBezTo>
                  <a:cubicBezTo>
                    <a:pt x="559" y="354"/>
                    <a:pt x="558" y="353"/>
                    <a:pt x="558" y="354"/>
                  </a:cubicBezTo>
                  <a:cubicBezTo>
                    <a:pt x="558" y="356"/>
                    <a:pt x="559" y="355"/>
                    <a:pt x="560" y="357"/>
                  </a:cubicBezTo>
                  <a:cubicBezTo>
                    <a:pt x="560" y="358"/>
                    <a:pt x="558" y="358"/>
                    <a:pt x="560" y="359"/>
                  </a:cubicBezTo>
                  <a:cubicBezTo>
                    <a:pt x="565" y="361"/>
                    <a:pt x="565" y="353"/>
                    <a:pt x="566" y="353"/>
                  </a:cubicBezTo>
                  <a:cubicBezTo>
                    <a:pt x="567" y="353"/>
                    <a:pt x="569" y="357"/>
                    <a:pt x="568" y="357"/>
                  </a:cubicBezTo>
                  <a:cubicBezTo>
                    <a:pt x="570" y="358"/>
                    <a:pt x="573" y="356"/>
                    <a:pt x="573" y="355"/>
                  </a:cubicBezTo>
                  <a:cubicBezTo>
                    <a:pt x="574" y="353"/>
                    <a:pt x="571" y="351"/>
                    <a:pt x="571" y="351"/>
                  </a:cubicBezTo>
                  <a:cubicBezTo>
                    <a:pt x="571" y="351"/>
                    <a:pt x="574" y="347"/>
                    <a:pt x="573" y="346"/>
                  </a:cubicBezTo>
                  <a:cubicBezTo>
                    <a:pt x="573" y="346"/>
                    <a:pt x="567" y="345"/>
                    <a:pt x="567" y="345"/>
                  </a:cubicBezTo>
                  <a:close/>
                  <a:moveTo>
                    <a:pt x="568" y="362"/>
                  </a:moveTo>
                  <a:cubicBezTo>
                    <a:pt x="569" y="361"/>
                    <a:pt x="567" y="359"/>
                    <a:pt x="567" y="359"/>
                  </a:cubicBezTo>
                  <a:cubicBezTo>
                    <a:pt x="562" y="358"/>
                    <a:pt x="565" y="362"/>
                    <a:pt x="565" y="363"/>
                  </a:cubicBezTo>
                  <a:cubicBezTo>
                    <a:pt x="565" y="365"/>
                    <a:pt x="564" y="368"/>
                    <a:pt x="564" y="368"/>
                  </a:cubicBezTo>
                  <a:cubicBezTo>
                    <a:pt x="566" y="371"/>
                    <a:pt x="572" y="366"/>
                    <a:pt x="571" y="365"/>
                  </a:cubicBezTo>
                  <a:cubicBezTo>
                    <a:pt x="570" y="362"/>
                    <a:pt x="565" y="365"/>
                    <a:pt x="568" y="362"/>
                  </a:cubicBezTo>
                  <a:close/>
                  <a:moveTo>
                    <a:pt x="569" y="369"/>
                  </a:moveTo>
                  <a:cubicBezTo>
                    <a:pt x="568" y="371"/>
                    <a:pt x="572" y="371"/>
                    <a:pt x="571" y="369"/>
                  </a:cubicBezTo>
                  <a:cubicBezTo>
                    <a:pt x="571" y="369"/>
                    <a:pt x="570" y="368"/>
                    <a:pt x="569" y="369"/>
                  </a:cubicBezTo>
                  <a:close/>
                  <a:moveTo>
                    <a:pt x="578" y="237"/>
                  </a:moveTo>
                  <a:cubicBezTo>
                    <a:pt x="576" y="239"/>
                    <a:pt x="580" y="241"/>
                    <a:pt x="579" y="238"/>
                  </a:cubicBezTo>
                  <a:cubicBezTo>
                    <a:pt x="579" y="238"/>
                    <a:pt x="578" y="236"/>
                    <a:pt x="578" y="237"/>
                  </a:cubicBezTo>
                  <a:close/>
                  <a:moveTo>
                    <a:pt x="578" y="215"/>
                  </a:moveTo>
                  <a:cubicBezTo>
                    <a:pt x="578" y="216"/>
                    <a:pt x="576" y="215"/>
                    <a:pt x="576" y="215"/>
                  </a:cubicBezTo>
                  <a:cubicBezTo>
                    <a:pt x="576" y="215"/>
                    <a:pt x="575" y="212"/>
                    <a:pt x="576" y="211"/>
                  </a:cubicBezTo>
                  <a:cubicBezTo>
                    <a:pt x="576" y="211"/>
                    <a:pt x="578" y="212"/>
                    <a:pt x="578" y="212"/>
                  </a:cubicBezTo>
                  <a:cubicBezTo>
                    <a:pt x="581" y="212"/>
                    <a:pt x="581" y="210"/>
                    <a:pt x="580" y="209"/>
                  </a:cubicBezTo>
                  <a:cubicBezTo>
                    <a:pt x="581" y="209"/>
                    <a:pt x="578" y="211"/>
                    <a:pt x="577" y="210"/>
                  </a:cubicBezTo>
                  <a:cubicBezTo>
                    <a:pt x="582" y="214"/>
                    <a:pt x="575" y="208"/>
                    <a:pt x="576" y="208"/>
                  </a:cubicBezTo>
                  <a:cubicBezTo>
                    <a:pt x="572" y="208"/>
                    <a:pt x="574" y="212"/>
                    <a:pt x="574" y="213"/>
                  </a:cubicBezTo>
                  <a:cubicBezTo>
                    <a:pt x="573" y="214"/>
                    <a:pt x="571" y="212"/>
                    <a:pt x="570" y="212"/>
                  </a:cubicBezTo>
                  <a:cubicBezTo>
                    <a:pt x="571" y="212"/>
                    <a:pt x="569" y="214"/>
                    <a:pt x="569" y="214"/>
                  </a:cubicBezTo>
                  <a:cubicBezTo>
                    <a:pt x="567" y="214"/>
                    <a:pt x="564" y="211"/>
                    <a:pt x="564" y="211"/>
                  </a:cubicBezTo>
                  <a:cubicBezTo>
                    <a:pt x="563" y="211"/>
                    <a:pt x="564" y="212"/>
                    <a:pt x="564" y="212"/>
                  </a:cubicBezTo>
                  <a:cubicBezTo>
                    <a:pt x="564" y="213"/>
                    <a:pt x="563" y="212"/>
                    <a:pt x="563" y="214"/>
                  </a:cubicBezTo>
                  <a:cubicBezTo>
                    <a:pt x="563" y="215"/>
                    <a:pt x="565" y="216"/>
                    <a:pt x="565" y="218"/>
                  </a:cubicBezTo>
                  <a:cubicBezTo>
                    <a:pt x="566" y="219"/>
                    <a:pt x="564" y="220"/>
                    <a:pt x="565" y="221"/>
                  </a:cubicBezTo>
                  <a:cubicBezTo>
                    <a:pt x="565" y="221"/>
                    <a:pt x="569" y="220"/>
                    <a:pt x="569" y="221"/>
                  </a:cubicBezTo>
                  <a:cubicBezTo>
                    <a:pt x="569" y="222"/>
                    <a:pt x="565" y="220"/>
                    <a:pt x="566" y="222"/>
                  </a:cubicBezTo>
                  <a:cubicBezTo>
                    <a:pt x="566" y="224"/>
                    <a:pt x="569" y="223"/>
                    <a:pt x="569" y="223"/>
                  </a:cubicBezTo>
                  <a:cubicBezTo>
                    <a:pt x="571" y="224"/>
                    <a:pt x="569" y="225"/>
                    <a:pt x="569" y="225"/>
                  </a:cubicBezTo>
                  <a:cubicBezTo>
                    <a:pt x="567" y="226"/>
                    <a:pt x="570" y="230"/>
                    <a:pt x="572" y="230"/>
                  </a:cubicBezTo>
                  <a:cubicBezTo>
                    <a:pt x="573" y="230"/>
                    <a:pt x="577" y="225"/>
                    <a:pt x="575" y="224"/>
                  </a:cubicBezTo>
                  <a:cubicBezTo>
                    <a:pt x="576" y="224"/>
                    <a:pt x="573" y="225"/>
                    <a:pt x="572" y="225"/>
                  </a:cubicBezTo>
                  <a:cubicBezTo>
                    <a:pt x="572" y="225"/>
                    <a:pt x="570" y="222"/>
                    <a:pt x="570" y="221"/>
                  </a:cubicBezTo>
                  <a:cubicBezTo>
                    <a:pt x="570" y="219"/>
                    <a:pt x="571" y="219"/>
                    <a:pt x="572" y="219"/>
                  </a:cubicBezTo>
                  <a:cubicBezTo>
                    <a:pt x="574" y="219"/>
                    <a:pt x="573" y="217"/>
                    <a:pt x="574" y="217"/>
                  </a:cubicBezTo>
                  <a:cubicBezTo>
                    <a:pt x="575" y="218"/>
                    <a:pt x="574" y="220"/>
                    <a:pt x="576" y="219"/>
                  </a:cubicBezTo>
                  <a:cubicBezTo>
                    <a:pt x="577" y="218"/>
                    <a:pt x="578" y="217"/>
                    <a:pt x="578" y="215"/>
                  </a:cubicBezTo>
                  <a:close/>
                  <a:moveTo>
                    <a:pt x="568" y="231"/>
                  </a:moveTo>
                  <a:cubicBezTo>
                    <a:pt x="566" y="230"/>
                    <a:pt x="567" y="225"/>
                    <a:pt x="564" y="226"/>
                  </a:cubicBezTo>
                  <a:cubicBezTo>
                    <a:pt x="563" y="227"/>
                    <a:pt x="563" y="233"/>
                    <a:pt x="565" y="235"/>
                  </a:cubicBezTo>
                  <a:cubicBezTo>
                    <a:pt x="566" y="236"/>
                    <a:pt x="569" y="237"/>
                    <a:pt x="570" y="237"/>
                  </a:cubicBezTo>
                  <a:cubicBezTo>
                    <a:pt x="570" y="238"/>
                    <a:pt x="568" y="240"/>
                    <a:pt x="568" y="240"/>
                  </a:cubicBezTo>
                  <a:cubicBezTo>
                    <a:pt x="570" y="242"/>
                    <a:pt x="575" y="239"/>
                    <a:pt x="574" y="236"/>
                  </a:cubicBezTo>
                  <a:cubicBezTo>
                    <a:pt x="574" y="236"/>
                    <a:pt x="571" y="234"/>
                    <a:pt x="571" y="234"/>
                  </a:cubicBezTo>
                  <a:cubicBezTo>
                    <a:pt x="564" y="232"/>
                    <a:pt x="576" y="235"/>
                    <a:pt x="571" y="230"/>
                  </a:cubicBezTo>
                  <a:cubicBezTo>
                    <a:pt x="570" y="230"/>
                    <a:pt x="567" y="230"/>
                    <a:pt x="568" y="231"/>
                  </a:cubicBezTo>
                  <a:close/>
                  <a:moveTo>
                    <a:pt x="577" y="222"/>
                  </a:moveTo>
                  <a:cubicBezTo>
                    <a:pt x="578" y="221"/>
                    <a:pt x="577" y="219"/>
                    <a:pt x="576" y="219"/>
                  </a:cubicBezTo>
                  <a:cubicBezTo>
                    <a:pt x="575" y="219"/>
                    <a:pt x="576" y="223"/>
                    <a:pt x="577" y="222"/>
                  </a:cubicBezTo>
                  <a:close/>
                  <a:moveTo>
                    <a:pt x="572" y="293"/>
                  </a:moveTo>
                  <a:cubicBezTo>
                    <a:pt x="573" y="294"/>
                    <a:pt x="575" y="292"/>
                    <a:pt x="574" y="291"/>
                  </a:cubicBezTo>
                  <a:cubicBezTo>
                    <a:pt x="573" y="291"/>
                    <a:pt x="571" y="292"/>
                    <a:pt x="572" y="293"/>
                  </a:cubicBezTo>
                  <a:close/>
                  <a:moveTo>
                    <a:pt x="575" y="238"/>
                  </a:moveTo>
                  <a:cubicBezTo>
                    <a:pt x="572" y="238"/>
                    <a:pt x="576" y="240"/>
                    <a:pt x="575" y="242"/>
                  </a:cubicBezTo>
                  <a:cubicBezTo>
                    <a:pt x="574" y="244"/>
                    <a:pt x="571" y="242"/>
                    <a:pt x="573" y="244"/>
                  </a:cubicBezTo>
                  <a:cubicBezTo>
                    <a:pt x="574" y="246"/>
                    <a:pt x="576" y="244"/>
                    <a:pt x="576" y="243"/>
                  </a:cubicBezTo>
                  <a:cubicBezTo>
                    <a:pt x="577" y="242"/>
                    <a:pt x="577" y="238"/>
                    <a:pt x="575" y="238"/>
                  </a:cubicBezTo>
                  <a:close/>
                  <a:moveTo>
                    <a:pt x="574" y="258"/>
                  </a:moveTo>
                  <a:cubicBezTo>
                    <a:pt x="574" y="257"/>
                    <a:pt x="577" y="256"/>
                    <a:pt x="574" y="255"/>
                  </a:cubicBezTo>
                  <a:cubicBezTo>
                    <a:pt x="574" y="255"/>
                    <a:pt x="572" y="257"/>
                    <a:pt x="573" y="257"/>
                  </a:cubicBezTo>
                  <a:cubicBezTo>
                    <a:pt x="568" y="259"/>
                    <a:pt x="571" y="251"/>
                    <a:pt x="569" y="250"/>
                  </a:cubicBezTo>
                  <a:cubicBezTo>
                    <a:pt x="568" y="249"/>
                    <a:pt x="564" y="254"/>
                    <a:pt x="563" y="250"/>
                  </a:cubicBezTo>
                  <a:cubicBezTo>
                    <a:pt x="563" y="250"/>
                    <a:pt x="565" y="249"/>
                    <a:pt x="565" y="249"/>
                  </a:cubicBezTo>
                  <a:cubicBezTo>
                    <a:pt x="567" y="248"/>
                    <a:pt x="564" y="245"/>
                    <a:pt x="564" y="246"/>
                  </a:cubicBezTo>
                  <a:cubicBezTo>
                    <a:pt x="563" y="246"/>
                    <a:pt x="563" y="250"/>
                    <a:pt x="563" y="250"/>
                  </a:cubicBezTo>
                  <a:cubicBezTo>
                    <a:pt x="563" y="250"/>
                    <a:pt x="562" y="250"/>
                    <a:pt x="562" y="251"/>
                  </a:cubicBezTo>
                  <a:cubicBezTo>
                    <a:pt x="561" y="252"/>
                    <a:pt x="563" y="252"/>
                    <a:pt x="562" y="253"/>
                  </a:cubicBezTo>
                  <a:cubicBezTo>
                    <a:pt x="562" y="253"/>
                    <a:pt x="558" y="252"/>
                    <a:pt x="558" y="253"/>
                  </a:cubicBezTo>
                  <a:cubicBezTo>
                    <a:pt x="557" y="256"/>
                    <a:pt x="560" y="255"/>
                    <a:pt x="561" y="256"/>
                  </a:cubicBezTo>
                  <a:cubicBezTo>
                    <a:pt x="563" y="257"/>
                    <a:pt x="563" y="258"/>
                    <a:pt x="565" y="258"/>
                  </a:cubicBezTo>
                  <a:cubicBezTo>
                    <a:pt x="567" y="257"/>
                    <a:pt x="565" y="255"/>
                    <a:pt x="567" y="255"/>
                  </a:cubicBezTo>
                  <a:cubicBezTo>
                    <a:pt x="569" y="255"/>
                    <a:pt x="566" y="259"/>
                    <a:pt x="566" y="259"/>
                  </a:cubicBezTo>
                  <a:cubicBezTo>
                    <a:pt x="566" y="260"/>
                    <a:pt x="568" y="265"/>
                    <a:pt x="565" y="263"/>
                  </a:cubicBezTo>
                  <a:cubicBezTo>
                    <a:pt x="564" y="263"/>
                    <a:pt x="566" y="261"/>
                    <a:pt x="566" y="260"/>
                  </a:cubicBezTo>
                  <a:cubicBezTo>
                    <a:pt x="566" y="260"/>
                    <a:pt x="561" y="258"/>
                    <a:pt x="562" y="258"/>
                  </a:cubicBezTo>
                  <a:cubicBezTo>
                    <a:pt x="560" y="258"/>
                    <a:pt x="561" y="259"/>
                    <a:pt x="559" y="259"/>
                  </a:cubicBezTo>
                  <a:cubicBezTo>
                    <a:pt x="558" y="259"/>
                    <a:pt x="557" y="258"/>
                    <a:pt x="556" y="259"/>
                  </a:cubicBezTo>
                  <a:cubicBezTo>
                    <a:pt x="556" y="259"/>
                    <a:pt x="556" y="262"/>
                    <a:pt x="556" y="262"/>
                  </a:cubicBezTo>
                  <a:cubicBezTo>
                    <a:pt x="555" y="262"/>
                    <a:pt x="554" y="261"/>
                    <a:pt x="554" y="262"/>
                  </a:cubicBezTo>
                  <a:cubicBezTo>
                    <a:pt x="551" y="264"/>
                    <a:pt x="556" y="263"/>
                    <a:pt x="557" y="263"/>
                  </a:cubicBezTo>
                  <a:cubicBezTo>
                    <a:pt x="558" y="263"/>
                    <a:pt x="559" y="265"/>
                    <a:pt x="559" y="263"/>
                  </a:cubicBezTo>
                  <a:cubicBezTo>
                    <a:pt x="559" y="260"/>
                    <a:pt x="562" y="265"/>
                    <a:pt x="561" y="265"/>
                  </a:cubicBezTo>
                  <a:cubicBezTo>
                    <a:pt x="562" y="266"/>
                    <a:pt x="563" y="264"/>
                    <a:pt x="565" y="264"/>
                  </a:cubicBezTo>
                  <a:cubicBezTo>
                    <a:pt x="566" y="264"/>
                    <a:pt x="566" y="265"/>
                    <a:pt x="567" y="265"/>
                  </a:cubicBezTo>
                  <a:cubicBezTo>
                    <a:pt x="566" y="265"/>
                    <a:pt x="570" y="263"/>
                    <a:pt x="570" y="263"/>
                  </a:cubicBezTo>
                  <a:cubicBezTo>
                    <a:pt x="573" y="261"/>
                    <a:pt x="570" y="262"/>
                    <a:pt x="572" y="263"/>
                  </a:cubicBezTo>
                  <a:cubicBezTo>
                    <a:pt x="574" y="264"/>
                    <a:pt x="575" y="260"/>
                    <a:pt x="575" y="260"/>
                  </a:cubicBezTo>
                  <a:cubicBezTo>
                    <a:pt x="575" y="259"/>
                    <a:pt x="574" y="259"/>
                    <a:pt x="574" y="258"/>
                  </a:cubicBezTo>
                  <a:close/>
                  <a:moveTo>
                    <a:pt x="570" y="289"/>
                  </a:moveTo>
                  <a:cubicBezTo>
                    <a:pt x="571" y="290"/>
                    <a:pt x="574" y="288"/>
                    <a:pt x="572" y="286"/>
                  </a:cubicBezTo>
                  <a:cubicBezTo>
                    <a:pt x="571" y="285"/>
                    <a:pt x="569" y="288"/>
                    <a:pt x="570" y="289"/>
                  </a:cubicBezTo>
                  <a:close/>
                  <a:moveTo>
                    <a:pt x="557" y="381"/>
                  </a:moveTo>
                  <a:cubicBezTo>
                    <a:pt x="557" y="381"/>
                    <a:pt x="556" y="378"/>
                    <a:pt x="556" y="378"/>
                  </a:cubicBezTo>
                  <a:cubicBezTo>
                    <a:pt x="555" y="377"/>
                    <a:pt x="548" y="375"/>
                    <a:pt x="547" y="376"/>
                  </a:cubicBezTo>
                  <a:cubicBezTo>
                    <a:pt x="546" y="377"/>
                    <a:pt x="545" y="381"/>
                    <a:pt x="546" y="382"/>
                  </a:cubicBezTo>
                  <a:cubicBezTo>
                    <a:pt x="546" y="383"/>
                    <a:pt x="548" y="381"/>
                    <a:pt x="549" y="383"/>
                  </a:cubicBezTo>
                  <a:cubicBezTo>
                    <a:pt x="550" y="384"/>
                    <a:pt x="550" y="386"/>
                    <a:pt x="550" y="386"/>
                  </a:cubicBezTo>
                  <a:cubicBezTo>
                    <a:pt x="553" y="388"/>
                    <a:pt x="561" y="388"/>
                    <a:pt x="562" y="387"/>
                  </a:cubicBezTo>
                  <a:cubicBezTo>
                    <a:pt x="563" y="386"/>
                    <a:pt x="564" y="382"/>
                    <a:pt x="564" y="381"/>
                  </a:cubicBezTo>
                  <a:cubicBezTo>
                    <a:pt x="562" y="378"/>
                    <a:pt x="559" y="383"/>
                    <a:pt x="557" y="381"/>
                  </a:cubicBezTo>
                  <a:close/>
                  <a:moveTo>
                    <a:pt x="569" y="281"/>
                  </a:moveTo>
                  <a:cubicBezTo>
                    <a:pt x="566" y="281"/>
                    <a:pt x="571" y="284"/>
                    <a:pt x="569" y="281"/>
                  </a:cubicBezTo>
                  <a:cubicBezTo>
                    <a:pt x="569" y="281"/>
                    <a:pt x="569" y="281"/>
                    <a:pt x="569" y="281"/>
                  </a:cubicBezTo>
                  <a:close/>
                  <a:moveTo>
                    <a:pt x="571" y="247"/>
                  </a:moveTo>
                  <a:cubicBezTo>
                    <a:pt x="572" y="246"/>
                    <a:pt x="571" y="245"/>
                    <a:pt x="571" y="245"/>
                  </a:cubicBezTo>
                  <a:cubicBezTo>
                    <a:pt x="569" y="242"/>
                    <a:pt x="569" y="249"/>
                    <a:pt x="571" y="247"/>
                  </a:cubicBezTo>
                  <a:close/>
                  <a:moveTo>
                    <a:pt x="567" y="267"/>
                  </a:moveTo>
                  <a:cubicBezTo>
                    <a:pt x="568" y="268"/>
                    <a:pt x="571" y="267"/>
                    <a:pt x="570" y="265"/>
                  </a:cubicBezTo>
                  <a:cubicBezTo>
                    <a:pt x="568" y="264"/>
                    <a:pt x="566" y="266"/>
                    <a:pt x="567" y="267"/>
                  </a:cubicBezTo>
                  <a:close/>
                  <a:moveTo>
                    <a:pt x="566" y="200"/>
                  </a:moveTo>
                  <a:cubicBezTo>
                    <a:pt x="565" y="200"/>
                    <a:pt x="568" y="202"/>
                    <a:pt x="568" y="202"/>
                  </a:cubicBezTo>
                  <a:cubicBezTo>
                    <a:pt x="567" y="204"/>
                    <a:pt x="567" y="201"/>
                    <a:pt x="565" y="203"/>
                  </a:cubicBezTo>
                  <a:cubicBezTo>
                    <a:pt x="565" y="204"/>
                    <a:pt x="565" y="205"/>
                    <a:pt x="565" y="205"/>
                  </a:cubicBezTo>
                  <a:cubicBezTo>
                    <a:pt x="565" y="206"/>
                    <a:pt x="562" y="208"/>
                    <a:pt x="563" y="209"/>
                  </a:cubicBezTo>
                  <a:cubicBezTo>
                    <a:pt x="565" y="211"/>
                    <a:pt x="569" y="203"/>
                    <a:pt x="570" y="202"/>
                  </a:cubicBezTo>
                  <a:cubicBezTo>
                    <a:pt x="571" y="202"/>
                    <a:pt x="571" y="203"/>
                    <a:pt x="572" y="203"/>
                  </a:cubicBezTo>
                  <a:cubicBezTo>
                    <a:pt x="574" y="202"/>
                    <a:pt x="573" y="199"/>
                    <a:pt x="573" y="200"/>
                  </a:cubicBezTo>
                  <a:cubicBezTo>
                    <a:pt x="573" y="199"/>
                    <a:pt x="567" y="199"/>
                    <a:pt x="566" y="200"/>
                  </a:cubicBezTo>
                  <a:close/>
                  <a:moveTo>
                    <a:pt x="564" y="277"/>
                  </a:moveTo>
                  <a:cubicBezTo>
                    <a:pt x="562" y="279"/>
                    <a:pt x="568" y="282"/>
                    <a:pt x="567" y="278"/>
                  </a:cubicBezTo>
                  <a:cubicBezTo>
                    <a:pt x="567" y="278"/>
                    <a:pt x="565" y="276"/>
                    <a:pt x="564" y="277"/>
                  </a:cubicBezTo>
                  <a:close/>
                  <a:moveTo>
                    <a:pt x="561" y="301"/>
                  </a:moveTo>
                  <a:cubicBezTo>
                    <a:pt x="561" y="302"/>
                    <a:pt x="567" y="303"/>
                    <a:pt x="565" y="301"/>
                  </a:cubicBezTo>
                  <a:cubicBezTo>
                    <a:pt x="564" y="300"/>
                    <a:pt x="560" y="299"/>
                    <a:pt x="561" y="301"/>
                  </a:cubicBezTo>
                  <a:close/>
                  <a:moveTo>
                    <a:pt x="561" y="304"/>
                  </a:moveTo>
                  <a:cubicBezTo>
                    <a:pt x="560" y="307"/>
                    <a:pt x="566" y="308"/>
                    <a:pt x="564" y="305"/>
                  </a:cubicBezTo>
                  <a:cubicBezTo>
                    <a:pt x="564" y="305"/>
                    <a:pt x="562" y="303"/>
                    <a:pt x="561" y="304"/>
                  </a:cubicBezTo>
                  <a:close/>
                  <a:moveTo>
                    <a:pt x="559" y="313"/>
                  </a:moveTo>
                  <a:cubicBezTo>
                    <a:pt x="560" y="314"/>
                    <a:pt x="562" y="312"/>
                    <a:pt x="561" y="312"/>
                  </a:cubicBezTo>
                  <a:cubicBezTo>
                    <a:pt x="560" y="312"/>
                    <a:pt x="559" y="313"/>
                    <a:pt x="559" y="313"/>
                  </a:cubicBezTo>
                  <a:close/>
                  <a:moveTo>
                    <a:pt x="552" y="328"/>
                  </a:moveTo>
                  <a:cubicBezTo>
                    <a:pt x="552" y="327"/>
                    <a:pt x="557" y="330"/>
                    <a:pt x="557" y="330"/>
                  </a:cubicBezTo>
                  <a:cubicBezTo>
                    <a:pt x="559" y="329"/>
                    <a:pt x="559" y="327"/>
                    <a:pt x="559" y="327"/>
                  </a:cubicBezTo>
                  <a:cubicBezTo>
                    <a:pt x="557" y="324"/>
                    <a:pt x="552" y="326"/>
                    <a:pt x="552" y="328"/>
                  </a:cubicBezTo>
                  <a:close/>
                  <a:moveTo>
                    <a:pt x="561" y="233"/>
                  </a:moveTo>
                  <a:cubicBezTo>
                    <a:pt x="559" y="233"/>
                    <a:pt x="558" y="232"/>
                    <a:pt x="557" y="233"/>
                  </a:cubicBezTo>
                  <a:cubicBezTo>
                    <a:pt x="555" y="237"/>
                    <a:pt x="567" y="237"/>
                    <a:pt x="563" y="233"/>
                  </a:cubicBezTo>
                  <a:cubicBezTo>
                    <a:pt x="562" y="232"/>
                    <a:pt x="561" y="233"/>
                    <a:pt x="561" y="233"/>
                  </a:cubicBezTo>
                  <a:close/>
                  <a:moveTo>
                    <a:pt x="553" y="374"/>
                  </a:moveTo>
                  <a:cubicBezTo>
                    <a:pt x="554" y="375"/>
                    <a:pt x="556" y="373"/>
                    <a:pt x="554" y="373"/>
                  </a:cubicBezTo>
                  <a:cubicBezTo>
                    <a:pt x="554" y="373"/>
                    <a:pt x="552" y="373"/>
                    <a:pt x="553" y="374"/>
                  </a:cubicBezTo>
                  <a:close/>
                  <a:moveTo>
                    <a:pt x="564" y="197"/>
                  </a:moveTo>
                  <a:cubicBezTo>
                    <a:pt x="559" y="194"/>
                    <a:pt x="561" y="202"/>
                    <a:pt x="561" y="202"/>
                  </a:cubicBezTo>
                  <a:cubicBezTo>
                    <a:pt x="561" y="203"/>
                    <a:pt x="560" y="204"/>
                    <a:pt x="560" y="204"/>
                  </a:cubicBezTo>
                  <a:cubicBezTo>
                    <a:pt x="562" y="207"/>
                    <a:pt x="564" y="201"/>
                    <a:pt x="564" y="200"/>
                  </a:cubicBezTo>
                  <a:cubicBezTo>
                    <a:pt x="564" y="198"/>
                    <a:pt x="565" y="197"/>
                    <a:pt x="564" y="197"/>
                  </a:cubicBezTo>
                  <a:close/>
                  <a:moveTo>
                    <a:pt x="556" y="268"/>
                  </a:moveTo>
                  <a:cubicBezTo>
                    <a:pt x="555" y="269"/>
                    <a:pt x="560" y="271"/>
                    <a:pt x="559" y="269"/>
                  </a:cubicBezTo>
                  <a:cubicBezTo>
                    <a:pt x="559" y="269"/>
                    <a:pt x="558" y="267"/>
                    <a:pt x="556" y="268"/>
                  </a:cubicBezTo>
                  <a:close/>
                  <a:moveTo>
                    <a:pt x="557" y="282"/>
                  </a:moveTo>
                  <a:cubicBezTo>
                    <a:pt x="558" y="281"/>
                    <a:pt x="556" y="280"/>
                    <a:pt x="557" y="280"/>
                  </a:cubicBezTo>
                  <a:cubicBezTo>
                    <a:pt x="556" y="280"/>
                    <a:pt x="556" y="283"/>
                    <a:pt x="557" y="282"/>
                  </a:cubicBezTo>
                  <a:close/>
                  <a:moveTo>
                    <a:pt x="550" y="356"/>
                  </a:moveTo>
                  <a:cubicBezTo>
                    <a:pt x="548" y="357"/>
                    <a:pt x="552" y="360"/>
                    <a:pt x="552" y="358"/>
                  </a:cubicBezTo>
                  <a:cubicBezTo>
                    <a:pt x="552" y="357"/>
                    <a:pt x="552" y="356"/>
                    <a:pt x="550" y="356"/>
                  </a:cubicBezTo>
                  <a:close/>
                  <a:moveTo>
                    <a:pt x="556" y="229"/>
                  </a:moveTo>
                  <a:cubicBezTo>
                    <a:pt x="555" y="231"/>
                    <a:pt x="561" y="231"/>
                    <a:pt x="560" y="229"/>
                  </a:cubicBezTo>
                  <a:cubicBezTo>
                    <a:pt x="559" y="228"/>
                    <a:pt x="557" y="227"/>
                    <a:pt x="556" y="229"/>
                  </a:cubicBezTo>
                  <a:close/>
                  <a:moveTo>
                    <a:pt x="557" y="244"/>
                  </a:moveTo>
                  <a:cubicBezTo>
                    <a:pt x="556" y="245"/>
                    <a:pt x="559" y="246"/>
                    <a:pt x="559" y="245"/>
                  </a:cubicBezTo>
                  <a:cubicBezTo>
                    <a:pt x="558" y="244"/>
                    <a:pt x="557" y="243"/>
                    <a:pt x="557" y="244"/>
                  </a:cubicBezTo>
                  <a:close/>
                  <a:moveTo>
                    <a:pt x="558" y="208"/>
                  </a:moveTo>
                  <a:cubicBezTo>
                    <a:pt x="558" y="206"/>
                    <a:pt x="559" y="206"/>
                    <a:pt x="558" y="205"/>
                  </a:cubicBezTo>
                  <a:cubicBezTo>
                    <a:pt x="557" y="204"/>
                    <a:pt x="555" y="205"/>
                    <a:pt x="554" y="206"/>
                  </a:cubicBezTo>
                  <a:cubicBezTo>
                    <a:pt x="553" y="207"/>
                    <a:pt x="554" y="209"/>
                    <a:pt x="554" y="209"/>
                  </a:cubicBezTo>
                  <a:cubicBezTo>
                    <a:pt x="554" y="210"/>
                    <a:pt x="553" y="211"/>
                    <a:pt x="553" y="212"/>
                  </a:cubicBezTo>
                  <a:cubicBezTo>
                    <a:pt x="553" y="213"/>
                    <a:pt x="555" y="215"/>
                    <a:pt x="555" y="216"/>
                  </a:cubicBezTo>
                  <a:cubicBezTo>
                    <a:pt x="555" y="216"/>
                    <a:pt x="553" y="218"/>
                    <a:pt x="554" y="217"/>
                  </a:cubicBezTo>
                  <a:cubicBezTo>
                    <a:pt x="552" y="222"/>
                    <a:pt x="558" y="221"/>
                    <a:pt x="559" y="219"/>
                  </a:cubicBezTo>
                  <a:cubicBezTo>
                    <a:pt x="559" y="219"/>
                    <a:pt x="557" y="217"/>
                    <a:pt x="557" y="218"/>
                  </a:cubicBezTo>
                  <a:cubicBezTo>
                    <a:pt x="557" y="217"/>
                    <a:pt x="555" y="214"/>
                    <a:pt x="555" y="215"/>
                  </a:cubicBezTo>
                  <a:cubicBezTo>
                    <a:pt x="555" y="215"/>
                    <a:pt x="559" y="211"/>
                    <a:pt x="559" y="211"/>
                  </a:cubicBezTo>
                  <a:cubicBezTo>
                    <a:pt x="559" y="211"/>
                    <a:pt x="559" y="211"/>
                    <a:pt x="559" y="211"/>
                  </a:cubicBezTo>
                  <a:cubicBezTo>
                    <a:pt x="559" y="209"/>
                    <a:pt x="558" y="210"/>
                    <a:pt x="558" y="208"/>
                  </a:cubicBezTo>
                  <a:close/>
                  <a:moveTo>
                    <a:pt x="549" y="326"/>
                  </a:moveTo>
                  <a:cubicBezTo>
                    <a:pt x="548" y="328"/>
                    <a:pt x="553" y="328"/>
                    <a:pt x="552" y="327"/>
                  </a:cubicBezTo>
                  <a:cubicBezTo>
                    <a:pt x="551" y="326"/>
                    <a:pt x="550" y="325"/>
                    <a:pt x="549" y="326"/>
                  </a:cubicBezTo>
                  <a:close/>
                  <a:moveTo>
                    <a:pt x="548" y="240"/>
                  </a:moveTo>
                  <a:cubicBezTo>
                    <a:pt x="550" y="242"/>
                    <a:pt x="551" y="239"/>
                    <a:pt x="551" y="238"/>
                  </a:cubicBezTo>
                  <a:cubicBezTo>
                    <a:pt x="552" y="238"/>
                    <a:pt x="553" y="238"/>
                    <a:pt x="554" y="238"/>
                  </a:cubicBezTo>
                  <a:cubicBezTo>
                    <a:pt x="555" y="238"/>
                    <a:pt x="556" y="236"/>
                    <a:pt x="556" y="235"/>
                  </a:cubicBezTo>
                  <a:cubicBezTo>
                    <a:pt x="554" y="231"/>
                    <a:pt x="546" y="238"/>
                    <a:pt x="548" y="240"/>
                  </a:cubicBezTo>
                  <a:close/>
                  <a:moveTo>
                    <a:pt x="549" y="283"/>
                  </a:moveTo>
                  <a:cubicBezTo>
                    <a:pt x="549" y="284"/>
                    <a:pt x="553" y="283"/>
                    <a:pt x="552" y="283"/>
                  </a:cubicBezTo>
                  <a:cubicBezTo>
                    <a:pt x="553" y="283"/>
                    <a:pt x="553" y="281"/>
                    <a:pt x="553" y="281"/>
                  </a:cubicBezTo>
                  <a:cubicBezTo>
                    <a:pt x="551" y="277"/>
                    <a:pt x="547" y="282"/>
                    <a:pt x="549" y="283"/>
                  </a:cubicBezTo>
                  <a:close/>
                  <a:moveTo>
                    <a:pt x="553" y="287"/>
                  </a:moveTo>
                  <a:cubicBezTo>
                    <a:pt x="553" y="287"/>
                    <a:pt x="552" y="286"/>
                    <a:pt x="552" y="286"/>
                  </a:cubicBezTo>
                  <a:cubicBezTo>
                    <a:pt x="551" y="278"/>
                    <a:pt x="548" y="292"/>
                    <a:pt x="553" y="287"/>
                  </a:cubicBezTo>
                  <a:close/>
                  <a:moveTo>
                    <a:pt x="547" y="263"/>
                  </a:moveTo>
                  <a:cubicBezTo>
                    <a:pt x="547" y="263"/>
                    <a:pt x="550" y="262"/>
                    <a:pt x="549" y="261"/>
                  </a:cubicBezTo>
                  <a:cubicBezTo>
                    <a:pt x="546" y="260"/>
                    <a:pt x="542" y="264"/>
                    <a:pt x="542" y="265"/>
                  </a:cubicBezTo>
                  <a:cubicBezTo>
                    <a:pt x="543" y="266"/>
                    <a:pt x="554" y="266"/>
                    <a:pt x="552" y="263"/>
                  </a:cubicBezTo>
                  <a:cubicBezTo>
                    <a:pt x="552" y="263"/>
                    <a:pt x="547" y="264"/>
                    <a:pt x="547" y="263"/>
                  </a:cubicBezTo>
                  <a:close/>
                  <a:moveTo>
                    <a:pt x="553" y="221"/>
                  </a:moveTo>
                  <a:cubicBezTo>
                    <a:pt x="551" y="221"/>
                    <a:pt x="549" y="224"/>
                    <a:pt x="549" y="224"/>
                  </a:cubicBezTo>
                  <a:cubicBezTo>
                    <a:pt x="550" y="226"/>
                    <a:pt x="552" y="223"/>
                    <a:pt x="553" y="223"/>
                  </a:cubicBezTo>
                  <a:cubicBezTo>
                    <a:pt x="553" y="223"/>
                    <a:pt x="555" y="225"/>
                    <a:pt x="555" y="223"/>
                  </a:cubicBezTo>
                  <a:cubicBezTo>
                    <a:pt x="555" y="223"/>
                    <a:pt x="551" y="221"/>
                    <a:pt x="553" y="221"/>
                  </a:cubicBezTo>
                  <a:close/>
                  <a:moveTo>
                    <a:pt x="551" y="248"/>
                  </a:moveTo>
                  <a:cubicBezTo>
                    <a:pt x="552" y="249"/>
                    <a:pt x="554" y="247"/>
                    <a:pt x="553" y="245"/>
                  </a:cubicBezTo>
                  <a:cubicBezTo>
                    <a:pt x="552" y="243"/>
                    <a:pt x="550" y="248"/>
                    <a:pt x="551" y="248"/>
                  </a:cubicBezTo>
                  <a:close/>
                  <a:moveTo>
                    <a:pt x="545" y="289"/>
                  </a:moveTo>
                  <a:cubicBezTo>
                    <a:pt x="542" y="293"/>
                    <a:pt x="550" y="292"/>
                    <a:pt x="548" y="290"/>
                  </a:cubicBezTo>
                  <a:cubicBezTo>
                    <a:pt x="547" y="289"/>
                    <a:pt x="545" y="289"/>
                    <a:pt x="545" y="289"/>
                  </a:cubicBezTo>
                  <a:close/>
                  <a:moveTo>
                    <a:pt x="550" y="228"/>
                  </a:moveTo>
                  <a:cubicBezTo>
                    <a:pt x="551" y="229"/>
                    <a:pt x="552" y="226"/>
                    <a:pt x="551" y="226"/>
                  </a:cubicBezTo>
                  <a:cubicBezTo>
                    <a:pt x="551" y="226"/>
                    <a:pt x="549" y="227"/>
                    <a:pt x="550" y="228"/>
                  </a:cubicBezTo>
                  <a:close/>
                  <a:moveTo>
                    <a:pt x="543" y="309"/>
                  </a:moveTo>
                  <a:cubicBezTo>
                    <a:pt x="543" y="309"/>
                    <a:pt x="546" y="310"/>
                    <a:pt x="546" y="309"/>
                  </a:cubicBezTo>
                  <a:cubicBezTo>
                    <a:pt x="545" y="308"/>
                    <a:pt x="543" y="308"/>
                    <a:pt x="543" y="309"/>
                  </a:cubicBezTo>
                  <a:close/>
                  <a:moveTo>
                    <a:pt x="547" y="268"/>
                  </a:moveTo>
                  <a:cubicBezTo>
                    <a:pt x="546" y="269"/>
                    <a:pt x="544" y="267"/>
                    <a:pt x="544" y="267"/>
                  </a:cubicBezTo>
                  <a:cubicBezTo>
                    <a:pt x="543" y="268"/>
                    <a:pt x="545" y="271"/>
                    <a:pt x="545" y="271"/>
                  </a:cubicBezTo>
                  <a:cubicBezTo>
                    <a:pt x="545" y="271"/>
                    <a:pt x="548" y="270"/>
                    <a:pt x="548" y="269"/>
                  </a:cubicBezTo>
                  <a:cubicBezTo>
                    <a:pt x="549" y="269"/>
                    <a:pt x="548" y="268"/>
                    <a:pt x="548" y="268"/>
                  </a:cubicBezTo>
                  <a:cubicBezTo>
                    <a:pt x="548" y="267"/>
                    <a:pt x="547" y="268"/>
                    <a:pt x="547" y="268"/>
                  </a:cubicBezTo>
                  <a:close/>
                  <a:moveTo>
                    <a:pt x="536" y="360"/>
                  </a:moveTo>
                  <a:cubicBezTo>
                    <a:pt x="536" y="362"/>
                    <a:pt x="541" y="364"/>
                    <a:pt x="541" y="361"/>
                  </a:cubicBezTo>
                  <a:cubicBezTo>
                    <a:pt x="542" y="356"/>
                    <a:pt x="537" y="359"/>
                    <a:pt x="536" y="360"/>
                  </a:cubicBezTo>
                  <a:close/>
                  <a:moveTo>
                    <a:pt x="547" y="216"/>
                  </a:moveTo>
                  <a:cubicBezTo>
                    <a:pt x="547" y="216"/>
                    <a:pt x="544" y="214"/>
                    <a:pt x="543" y="213"/>
                  </a:cubicBezTo>
                  <a:cubicBezTo>
                    <a:pt x="541" y="210"/>
                    <a:pt x="542" y="216"/>
                    <a:pt x="543" y="216"/>
                  </a:cubicBezTo>
                  <a:cubicBezTo>
                    <a:pt x="543" y="216"/>
                    <a:pt x="548" y="217"/>
                    <a:pt x="549" y="217"/>
                  </a:cubicBezTo>
                  <a:cubicBezTo>
                    <a:pt x="550" y="217"/>
                    <a:pt x="549" y="215"/>
                    <a:pt x="549" y="215"/>
                  </a:cubicBezTo>
                  <a:cubicBezTo>
                    <a:pt x="549" y="215"/>
                    <a:pt x="547" y="216"/>
                    <a:pt x="547" y="216"/>
                  </a:cubicBezTo>
                  <a:close/>
                  <a:moveTo>
                    <a:pt x="539" y="342"/>
                  </a:moveTo>
                  <a:cubicBezTo>
                    <a:pt x="536" y="344"/>
                    <a:pt x="542" y="346"/>
                    <a:pt x="541" y="343"/>
                  </a:cubicBezTo>
                  <a:cubicBezTo>
                    <a:pt x="540" y="342"/>
                    <a:pt x="540" y="341"/>
                    <a:pt x="539" y="342"/>
                  </a:cubicBezTo>
                  <a:close/>
                  <a:moveTo>
                    <a:pt x="545" y="236"/>
                  </a:moveTo>
                  <a:cubicBezTo>
                    <a:pt x="545" y="237"/>
                    <a:pt x="548" y="236"/>
                    <a:pt x="547" y="236"/>
                  </a:cubicBezTo>
                  <a:cubicBezTo>
                    <a:pt x="546" y="235"/>
                    <a:pt x="545" y="235"/>
                    <a:pt x="545" y="236"/>
                  </a:cubicBezTo>
                  <a:close/>
                  <a:moveTo>
                    <a:pt x="544" y="222"/>
                  </a:moveTo>
                  <a:cubicBezTo>
                    <a:pt x="543" y="224"/>
                    <a:pt x="548" y="229"/>
                    <a:pt x="547" y="225"/>
                  </a:cubicBezTo>
                  <a:cubicBezTo>
                    <a:pt x="547" y="224"/>
                    <a:pt x="546" y="221"/>
                    <a:pt x="544" y="222"/>
                  </a:cubicBezTo>
                  <a:close/>
                  <a:moveTo>
                    <a:pt x="546" y="190"/>
                  </a:moveTo>
                  <a:cubicBezTo>
                    <a:pt x="546" y="190"/>
                    <a:pt x="545" y="187"/>
                    <a:pt x="545" y="186"/>
                  </a:cubicBezTo>
                  <a:cubicBezTo>
                    <a:pt x="545" y="187"/>
                    <a:pt x="548" y="184"/>
                    <a:pt x="547" y="183"/>
                  </a:cubicBezTo>
                  <a:cubicBezTo>
                    <a:pt x="547" y="182"/>
                    <a:pt x="544" y="183"/>
                    <a:pt x="543" y="184"/>
                  </a:cubicBezTo>
                  <a:cubicBezTo>
                    <a:pt x="542" y="185"/>
                    <a:pt x="543" y="185"/>
                    <a:pt x="543" y="186"/>
                  </a:cubicBezTo>
                  <a:cubicBezTo>
                    <a:pt x="542" y="188"/>
                    <a:pt x="541" y="185"/>
                    <a:pt x="541" y="187"/>
                  </a:cubicBezTo>
                  <a:cubicBezTo>
                    <a:pt x="539" y="194"/>
                    <a:pt x="549" y="194"/>
                    <a:pt x="548" y="190"/>
                  </a:cubicBezTo>
                  <a:cubicBezTo>
                    <a:pt x="548" y="189"/>
                    <a:pt x="546" y="191"/>
                    <a:pt x="546" y="190"/>
                  </a:cubicBezTo>
                  <a:close/>
                  <a:moveTo>
                    <a:pt x="536" y="349"/>
                  </a:moveTo>
                  <a:cubicBezTo>
                    <a:pt x="535" y="347"/>
                    <a:pt x="536" y="348"/>
                    <a:pt x="536" y="346"/>
                  </a:cubicBezTo>
                  <a:cubicBezTo>
                    <a:pt x="535" y="345"/>
                    <a:pt x="528" y="341"/>
                    <a:pt x="525" y="341"/>
                  </a:cubicBezTo>
                  <a:cubicBezTo>
                    <a:pt x="520" y="341"/>
                    <a:pt x="524" y="343"/>
                    <a:pt x="525" y="345"/>
                  </a:cubicBezTo>
                  <a:cubicBezTo>
                    <a:pt x="525" y="347"/>
                    <a:pt x="522" y="352"/>
                    <a:pt x="521" y="353"/>
                  </a:cubicBezTo>
                  <a:cubicBezTo>
                    <a:pt x="520" y="353"/>
                    <a:pt x="519" y="351"/>
                    <a:pt x="519" y="351"/>
                  </a:cubicBezTo>
                  <a:cubicBezTo>
                    <a:pt x="518" y="351"/>
                    <a:pt x="516" y="351"/>
                    <a:pt x="515" y="350"/>
                  </a:cubicBezTo>
                  <a:cubicBezTo>
                    <a:pt x="514" y="349"/>
                    <a:pt x="515" y="348"/>
                    <a:pt x="514" y="348"/>
                  </a:cubicBezTo>
                  <a:cubicBezTo>
                    <a:pt x="513" y="348"/>
                    <a:pt x="511" y="350"/>
                    <a:pt x="511" y="349"/>
                  </a:cubicBezTo>
                  <a:cubicBezTo>
                    <a:pt x="509" y="347"/>
                    <a:pt x="514" y="345"/>
                    <a:pt x="514" y="341"/>
                  </a:cubicBezTo>
                  <a:cubicBezTo>
                    <a:pt x="514" y="341"/>
                    <a:pt x="514" y="337"/>
                    <a:pt x="514" y="337"/>
                  </a:cubicBezTo>
                  <a:cubicBezTo>
                    <a:pt x="514" y="335"/>
                    <a:pt x="511" y="333"/>
                    <a:pt x="511" y="334"/>
                  </a:cubicBezTo>
                  <a:cubicBezTo>
                    <a:pt x="509" y="335"/>
                    <a:pt x="511" y="337"/>
                    <a:pt x="511" y="340"/>
                  </a:cubicBezTo>
                  <a:cubicBezTo>
                    <a:pt x="510" y="343"/>
                    <a:pt x="508" y="344"/>
                    <a:pt x="507" y="346"/>
                  </a:cubicBezTo>
                  <a:cubicBezTo>
                    <a:pt x="507" y="348"/>
                    <a:pt x="509" y="348"/>
                    <a:pt x="508" y="350"/>
                  </a:cubicBezTo>
                  <a:cubicBezTo>
                    <a:pt x="508" y="350"/>
                    <a:pt x="504" y="348"/>
                    <a:pt x="503" y="350"/>
                  </a:cubicBezTo>
                  <a:cubicBezTo>
                    <a:pt x="501" y="353"/>
                    <a:pt x="505" y="353"/>
                    <a:pt x="505" y="354"/>
                  </a:cubicBezTo>
                  <a:cubicBezTo>
                    <a:pt x="505" y="354"/>
                    <a:pt x="506" y="359"/>
                    <a:pt x="506" y="360"/>
                  </a:cubicBezTo>
                  <a:cubicBezTo>
                    <a:pt x="506" y="362"/>
                    <a:pt x="504" y="362"/>
                    <a:pt x="505" y="364"/>
                  </a:cubicBezTo>
                  <a:cubicBezTo>
                    <a:pt x="505" y="365"/>
                    <a:pt x="506" y="365"/>
                    <a:pt x="507" y="366"/>
                  </a:cubicBezTo>
                  <a:cubicBezTo>
                    <a:pt x="508" y="368"/>
                    <a:pt x="507" y="368"/>
                    <a:pt x="509" y="369"/>
                  </a:cubicBezTo>
                  <a:cubicBezTo>
                    <a:pt x="511" y="369"/>
                    <a:pt x="511" y="367"/>
                    <a:pt x="512" y="367"/>
                  </a:cubicBezTo>
                  <a:cubicBezTo>
                    <a:pt x="513" y="367"/>
                    <a:pt x="512" y="371"/>
                    <a:pt x="517" y="370"/>
                  </a:cubicBezTo>
                  <a:cubicBezTo>
                    <a:pt x="521" y="369"/>
                    <a:pt x="521" y="364"/>
                    <a:pt x="520" y="361"/>
                  </a:cubicBezTo>
                  <a:cubicBezTo>
                    <a:pt x="522" y="365"/>
                    <a:pt x="518" y="359"/>
                    <a:pt x="518" y="359"/>
                  </a:cubicBezTo>
                  <a:cubicBezTo>
                    <a:pt x="517" y="359"/>
                    <a:pt x="521" y="359"/>
                    <a:pt x="522" y="360"/>
                  </a:cubicBezTo>
                  <a:cubicBezTo>
                    <a:pt x="522" y="360"/>
                    <a:pt x="522" y="361"/>
                    <a:pt x="522" y="361"/>
                  </a:cubicBezTo>
                  <a:cubicBezTo>
                    <a:pt x="522" y="362"/>
                    <a:pt x="523" y="361"/>
                    <a:pt x="524" y="362"/>
                  </a:cubicBezTo>
                  <a:cubicBezTo>
                    <a:pt x="525" y="363"/>
                    <a:pt x="525" y="364"/>
                    <a:pt x="527" y="363"/>
                  </a:cubicBezTo>
                  <a:cubicBezTo>
                    <a:pt x="527" y="363"/>
                    <a:pt x="527" y="361"/>
                    <a:pt x="527" y="361"/>
                  </a:cubicBezTo>
                  <a:cubicBezTo>
                    <a:pt x="529" y="358"/>
                    <a:pt x="534" y="362"/>
                    <a:pt x="535" y="359"/>
                  </a:cubicBezTo>
                  <a:cubicBezTo>
                    <a:pt x="536" y="357"/>
                    <a:pt x="532" y="355"/>
                    <a:pt x="532" y="354"/>
                  </a:cubicBezTo>
                  <a:cubicBezTo>
                    <a:pt x="533" y="352"/>
                    <a:pt x="538" y="352"/>
                    <a:pt x="538" y="351"/>
                  </a:cubicBezTo>
                  <a:cubicBezTo>
                    <a:pt x="538" y="351"/>
                    <a:pt x="536" y="348"/>
                    <a:pt x="536" y="349"/>
                  </a:cubicBezTo>
                  <a:close/>
                  <a:moveTo>
                    <a:pt x="538" y="246"/>
                  </a:moveTo>
                  <a:cubicBezTo>
                    <a:pt x="539" y="246"/>
                    <a:pt x="544" y="245"/>
                    <a:pt x="544" y="243"/>
                  </a:cubicBezTo>
                  <a:cubicBezTo>
                    <a:pt x="544" y="241"/>
                    <a:pt x="542" y="244"/>
                    <a:pt x="541" y="242"/>
                  </a:cubicBezTo>
                  <a:cubicBezTo>
                    <a:pt x="539" y="241"/>
                    <a:pt x="541" y="240"/>
                    <a:pt x="540" y="240"/>
                  </a:cubicBezTo>
                  <a:cubicBezTo>
                    <a:pt x="539" y="240"/>
                    <a:pt x="535" y="241"/>
                    <a:pt x="535" y="242"/>
                  </a:cubicBezTo>
                  <a:cubicBezTo>
                    <a:pt x="534" y="245"/>
                    <a:pt x="537" y="245"/>
                    <a:pt x="537" y="245"/>
                  </a:cubicBezTo>
                  <a:cubicBezTo>
                    <a:pt x="535" y="245"/>
                    <a:pt x="538" y="243"/>
                    <a:pt x="540" y="244"/>
                  </a:cubicBezTo>
                  <a:cubicBezTo>
                    <a:pt x="540" y="244"/>
                    <a:pt x="539" y="245"/>
                    <a:pt x="538" y="245"/>
                  </a:cubicBezTo>
                  <a:cubicBezTo>
                    <a:pt x="538" y="245"/>
                    <a:pt x="538" y="245"/>
                    <a:pt x="538" y="246"/>
                  </a:cubicBezTo>
                  <a:close/>
                  <a:moveTo>
                    <a:pt x="536" y="326"/>
                  </a:moveTo>
                  <a:cubicBezTo>
                    <a:pt x="536" y="328"/>
                    <a:pt x="540" y="325"/>
                    <a:pt x="539" y="323"/>
                  </a:cubicBezTo>
                  <a:cubicBezTo>
                    <a:pt x="538" y="322"/>
                    <a:pt x="535" y="325"/>
                    <a:pt x="536" y="326"/>
                  </a:cubicBezTo>
                  <a:close/>
                  <a:moveTo>
                    <a:pt x="540" y="235"/>
                  </a:moveTo>
                  <a:cubicBezTo>
                    <a:pt x="537" y="234"/>
                    <a:pt x="537" y="232"/>
                    <a:pt x="536" y="232"/>
                  </a:cubicBezTo>
                  <a:cubicBezTo>
                    <a:pt x="534" y="233"/>
                    <a:pt x="535" y="235"/>
                    <a:pt x="535" y="236"/>
                  </a:cubicBezTo>
                  <a:cubicBezTo>
                    <a:pt x="535" y="236"/>
                    <a:pt x="544" y="236"/>
                    <a:pt x="542" y="234"/>
                  </a:cubicBezTo>
                  <a:cubicBezTo>
                    <a:pt x="542" y="233"/>
                    <a:pt x="539" y="235"/>
                    <a:pt x="540" y="235"/>
                  </a:cubicBezTo>
                  <a:close/>
                  <a:moveTo>
                    <a:pt x="541" y="218"/>
                  </a:moveTo>
                  <a:cubicBezTo>
                    <a:pt x="542" y="219"/>
                    <a:pt x="543" y="218"/>
                    <a:pt x="542" y="218"/>
                  </a:cubicBezTo>
                  <a:cubicBezTo>
                    <a:pt x="541" y="216"/>
                    <a:pt x="540" y="217"/>
                    <a:pt x="541" y="218"/>
                  </a:cubicBezTo>
                  <a:close/>
                  <a:moveTo>
                    <a:pt x="535" y="256"/>
                  </a:moveTo>
                  <a:cubicBezTo>
                    <a:pt x="535" y="256"/>
                    <a:pt x="537" y="256"/>
                    <a:pt x="538" y="256"/>
                  </a:cubicBezTo>
                  <a:cubicBezTo>
                    <a:pt x="540" y="252"/>
                    <a:pt x="533" y="256"/>
                    <a:pt x="534" y="255"/>
                  </a:cubicBezTo>
                  <a:cubicBezTo>
                    <a:pt x="532" y="256"/>
                    <a:pt x="530" y="254"/>
                    <a:pt x="528" y="254"/>
                  </a:cubicBezTo>
                  <a:cubicBezTo>
                    <a:pt x="528" y="254"/>
                    <a:pt x="528" y="256"/>
                    <a:pt x="527" y="256"/>
                  </a:cubicBezTo>
                  <a:cubicBezTo>
                    <a:pt x="527" y="257"/>
                    <a:pt x="522" y="258"/>
                    <a:pt x="523" y="258"/>
                  </a:cubicBezTo>
                  <a:cubicBezTo>
                    <a:pt x="523" y="258"/>
                    <a:pt x="523" y="256"/>
                    <a:pt x="523" y="256"/>
                  </a:cubicBezTo>
                  <a:cubicBezTo>
                    <a:pt x="522" y="254"/>
                    <a:pt x="520" y="256"/>
                    <a:pt x="522" y="254"/>
                  </a:cubicBezTo>
                  <a:cubicBezTo>
                    <a:pt x="523" y="252"/>
                    <a:pt x="521" y="251"/>
                    <a:pt x="521" y="251"/>
                  </a:cubicBezTo>
                  <a:cubicBezTo>
                    <a:pt x="524" y="249"/>
                    <a:pt x="525" y="252"/>
                    <a:pt x="527" y="252"/>
                  </a:cubicBezTo>
                  <a:cubicBezTo>
                    <a:pt x="530" y="251"/>
                    <a:pt x="527" y="249"/>
                    <a:pt x="529" y="249"/>
                  </a:cubicBezTo>
                  <a:cubicBezTo>
                    <a:pt x="532" y="249"/>
                    <a:pt x="530" y="253"/>
                    <a:pt x="533" y="253"/>
                  </a:cubicBezTo>
                  <a:cubicBezTo>
                    <a:pt x="534" y="253"/>
                    <a:pt x="536" y="251"/>
                    <a:pt x="536" y="249"/>
                  </a:cubicBezTo>
                  <a:cubicBezTo>
                    <a:pt x="535" y="248"/>
                    <a:pt x="533" y="250"/>
                    <a:pt x="532" y="247"/>
                  </a:cubicBezTo>
                  <a:cubicBezTo>
                    <a:pt x="531" y="245"/>
                    <a:pt x="532" y="243"/>
                    <a:pt x="531" y="243"/>
                  </a:cubicBezTo>
                  <a:cubicBezTo>
                    <a:pt x="532" y="243"/>
                    <a:pt x="526" y="246"/>
                    <a:pt x="526" y="246"/>
                  </a:cubicBezTo>
                  <a:cubicBezTo>
                    <a:pt x="525" y="247"/>
                    <a:pt x="525" y="248"/>
                    <a:pt x="525" y="248"/>
                  </a:cubicBezTo>
                  <a:cubicBezTo>
                    <a:pt x="525" y="248"/>
                    <a:pt x="522" y="250"/>
                    <a:pt x="521" y="250"/>
                  </a:cubicBezTo>
                  <a:cubicBezTo>
                    <a:pt x="520" y="251"/>
                    <a:pt x="520" y="250"/>
                    <a:pt x="519" y="250"/>
                  </a:cubicBezTo>
                  <a:cubicBezTo>
                    <a:pt x="518" y="250"/>
                    <a:pt x="517" y="251"/>
                    <a:pt x="516" y="251"/>
                  </a:cubicBezTo>
                  <a:cubicBezTo>
                    <a:pt x="514" y="252"/>
                    <a:pt x="511" y="252"/>
                    <a:pt x="511" y="252"/>
                  </a:cubicBezTo>
                  <a:cubicBezTo>
                    <a:pt x="510" y="252"/>
                    <a:pt x="508" y="248"/>
                    <a:pt x="507" y="249"/>
                  </a:cubicBezTo>
                  <a:cubicBezTo>
                    <a:pt x="506" y="252"/>
                    <a:pt x="512" y="255"/>
                    <a:pt x="513" y="256"/>
                  </a:cubicBezTo>
                  <a:cubicBezTo>
                    <a:pt x="514" y="256"/>
                    <a:pt x="514" y="260"/>
                    <a:pt x="516" y="258"/>
                  </a:cubicBezTo>
                  <a:cubicBezTo>
                    <a:pt x="517" y="258"/>
                    <a:pt x="515" y="255"/>
                    <a:pt x="515" y="255"/>
                  </a:cubicBezTo>
                  <a:cubicBezTo>
                    <a:pt x="515" y="253"/>
                    <a:pt x="518" y="254"/>
                    <a:pt x="518" y="254"/>
                  </a:cubicBezTo>
                  <a:cubicBezTo>
                    <a:pt x="522" y="256"/>
                    <a:pt x="517" y="256"/>
                    <a:pt x="517" y="258"/>
                  </a:cubicBezTo>
                  <a:cubicBezTo>
                    <a:pt x="517" y="259"/>
                    <a:pt x="519" y="260"/>
                    <a:pt x="520" y="260"/>
                  </a:cubicBezTo>
                  <a:cubicBezTo>
                    <a:pt x="522" y="261"/>
                    <a:pt x="524" y="258"/>
                    <a:pt x="525" y="259"/>
                  </a:cubicBezTo>
                  <a:cubicBezTo>
                    <a:pt x="526" y="259"/>
                    <a:pt x="525" y="261"/>
                    <a:pt x="527" y="261"/>
                  </a:cubicBezTo>
                  <a:cubicBezTo>
                    <a:pt x="528" y="261"/>
                    <a:pt x="532" y="256"/>
                    <a:pt x="533" y="259"/>
                  </a:cubicBezTo>
                  <a:cubicBezTo>
                    <a:pt x="533" y="259"/>
                    <a:pt x="534" y="261"/>
                    <a:pt x="533" y="262"/>
                  </a:cubicBezTo>
                  <a:cubicBezTo>
                    <a:pt x="533" y="262"/>
                    <a:pt x="531" y="261"/>
                    <a:pt x="531" y="261"/>
                  </a:cubicBezTo>
                  <a:cubicBezTo>
                    <a:pt x="527" y="262"/>
                    <a:pt x="533" y="267"/>
                    <a:pt x="537" y="264"/>
                  </a:cubicBezTo>
                  <a:cubicBezTo>
                    <a:pt x="537" y="263"/>
                    <a:pt x="537" y="260"/>
                    <a:pt x="537" y="261"/>
                  </a:cubicBezTo>
                  <a:cubicBezTo>
                    <a:pt x="537" y="259"/>
                    <a:pt x="534" y="259"/>
                    <a:pt x="535" y="256"/>
                  </a:cubicBezTo>
                  <a:close/>
                  <a:moveTo>
                    <a:pt x="531" y="321"/>
                  </a:moveTo>
                  <a:cubicBezTo>
                    <a:pt x="530" y="322"/>
                    <a:pt x="529" y="321"/>
                    <a:pt x="528" y="321"/>
                  </a:cubicBezTo>
                  <a:cubicBezTo>
                    <a:pt x="524" y="321"/>
                    <a:pt x="523" y="323"/>
                    <a:pt x="522" y="319"/>
                  </a:cubicBezTo>
                  <a:cubicBezTo>
                    <a:pt x="522" y="317"/>
                    <a:pt x="518" y="313"/>
                    <a:pt x="516" y="316"/>
                  </a:cubicBezTo>
                  <a:cubicBezTo>
                    <a:pt x="514" y="320"/>
                    <a:pt x="522" y="326"/>
                    <a:pt x="522" y="328"/>
                  </a:cubicBezTo>
                  <a:cubicBezTo>
                    <a:pt x="522" y="329"/>
                    <a:pt x="521" y="331"/>
                    <a:pt x="520" y="330"/>
                  </a:cubicBezTo>
                  <a:cubicBezTo>
                    <a:pt x="521" y="332"/>
                    <a:pt x="527" y="335"/>
                    <a:pt x="527" y="330"/>
                  </a:cubicBezTo>
                  <a:cubicBezTo>
                    <a:pt x="527" y="330"/>
                    <a:pt x="526" y="330"/>
                    <a:pt x="525" y="330"/>
                  </a:cubicBezTo>
                  <a:cubicBezTo>
                    <a:pt x="525" y="329"/>
                    <a:pt x="524" y="327"/>
                    <a:pt x="526" y="327"/>
                  </a:cubicBezTo>
                  <a:cubicBezTo>
                    <a:pt x="528" y="327"/>
                    <a:pt x="528" y="333"/>
                    <a:pt x="528" y="333"/>
                  </a:cubicBezTo>
                  <a:cubicBezTo>
                    <a:pt x="531" y="335"/>
                    <a:pt x="530" y="329"/>
                    <a:pt x="530" y="329"/>
                  </a:cubicBezTo>
                  <a:cubicBezTo>
                    <a:pt x="531" y="327"/>
                    <a:pt x="533" y="327"/>
                    <a:pt x="532" y="325"/>
                  </a:cubicBezTo>
                  <a:cubicBezTo>
                    <a:pt x="531" y="324"/>
                    <a:pt x="528" y="325"/>
                    <a:pt x="528" y="325"/>
                  </a:cubicBezTo>
                  <a:cubicBezTo>
                    <a:pt x="528" y="324"/>
                    <a:pt x="529" y="323"/>
                    <a:pt x="530" y="323"/>
                  </a:cubicBezTo>
                  <a:cubicBezTo>
                    <a:pt x="533" y="322"/>
                    <a:pt x="527" y="325"/>
                    <a:pt x="532" y="323"/>
                  </a:cubicBezTo>
                  <a:cubicBezTo>
                    <a:pt x="533" y="322"/>
                    <a:pt x="533" y="321"/>
                    <a:pt x="533" y="321"/>
                  </a:cubicBezTo>
                  <a:cubicBezTo>
                    <a:pt x="533" y="321"/>
                    <a:pt x="530" y="322"/>
                    <a:pt x="531" y="321"/>
                  </a:cubicBezTo>
                  <a:close/>
                  <a:moveTo>
                    <a:pt x="537" y="240"/>
                  </a:moveTo>
                  <a:cubicBezTo>
                    <a:pt x="537" y="241"/>
                    <a:pt x="539" y="239"/>
                    <a:pt x="537" y="238"/>
                  </a:cubicBezTo>
                  <a:cubicBezTo>
                    <a:pt x="538" y="238"/>
                    <a:pt x="535" y="239"/>
                    <a:pt x="537" y="240"/>
                  </a:cubicBezTo>
                  <a:close/>
                  <a:moveTo>
                    <a:pt x="534" y="242"/>
                  </a:moveTo>
                  <a:cubicBezTo>
                    <a:pt x="535" y="242"/>
                    <a:pt x="535" y="240"/>
                    <a:pt x="534" y="240"/>
                  </a:cubicBezTo>
                  <a:cubicBezTo>
                    <a:pt x="532" y="239"/>
                    <a:pt x="532" y="243"/>
                    <a:pt x="534" y="242"/>
                  </a:cubicBezTo>
                  <a:close/>
                  <a:moveTo>
                    <a:pt x="528" y="268"/>
                  </a:moveTo>
                  <a:cubicBezTo>
                    <a:pt x="527" y="270"/>
                    <a:pt x="531" y="270"/>
                    <a:pt x="530" y="268"/>
                  </a:cubicBezTo>
                  <a:cubicBezTo>
                    <a:pt x="529" y="268"/>
                    <a:pt x="528" y="268"/>
                    <a:pt x="528" y="268"/>
                  </a:cubicBezTo>
                  <a:close/>
                  <a:moveTo>
                    <a:pt x="522" y="312"/>
                  </a:moveTo>
                  <a:cubicBezTo>
                    <a:pt x="521" y="314"/>
                    <a:pt x="526" y="315"/>
                    <a:pt x="524" y="313"/>
                  </a:cubicBezTo>
                  <a:cubicBezTo>
                    <a:pt x="524" y="312"/>
                    <a:pt x="523" y="311"/>
                    <a:pt x="522" y="312"/>
                  </a:cubicBezTo>
                  <a:close/>
                  <a:moveTo>
                    <a:pt x="519" y="336"/>
                  </a:moveTo>
                  <a:cubicBezTo>
                    <a:pt x="520" y="337"/>
                    <a:pt x="522" y="336"/>
                    <a:pt x="521" y="335"/>
                  </a:cubicBezTo>
                  <a:cubicBezTo>
                    <a:pt x="520" y="335"/>
                    <a:pt x="519" y="335"/>
                    <a:pt x="519" y="336"/>
                  </a:cubicBezTo>
                  <a:close/>
                  <a:moveTo>
                    <a:pt x="516" y="342"/>
                  </a:moveTo>
                  <a:cubicBezTo>
                    <a:pt x="516" y="343"/>
                    <a:pt x="522" y="344"/>
                    <a:pt x="520" y="341"/>
                  </a:cubicBezTo>
                  <a:cubicBezTo>
                    <a:pt x="520" y="338"/>
                    <a:pt x="515" y="339"/>
                    <a:pt x="516" y="342"/>
                  </a:cubicBezTo>
                  <a:close/>
                  <a:moveTo>
                    <a:pt x="517" y="349"/>
                  </a:moveTo>
                  <a:cubicBezTo>
                    <a:pt x="518" y="348"/>
                    <a:pt x="518" y="347"/>
                    <a:pt x="518" y="346"/>
                  </a:cubicBezTo>
                  <a:cubicBezTo>
                    <a:pt x="515" y="344"/>
                    <a:pt x="514" y="351"/>
                    <a:pt x="517" y="349"/>
                  </a:cubicBezTo>
                  <a:close/>
                  <a:moveTo>
                    <a:pt x="514" y="326"/>
                  </a:moveTo>
                  <a:cubicBezTo>
                    <a:pt x="516" y="327"/>
                    <a:pt x="518" y="324"/>
                    <a:pt x="517" y="323"/>
                  </a:cubicBezTo>
                  <a:cubicBezTo>
                    <a:pt x="515" y="321"/>
                    <a:pt x="513" y="325"/>
                    <a:pt x="514" y="326"/>
                  </a:cubicBezTo>
                  <a:close/>
                  <a:moveTo>
                    <a:pt x="517" y="269"/>
                  </a:moveTo>
                  <a:cubicBezTo>
                    <a:pt x="511" y="269"/>
                    <a:pt x="521" y="277"/>
                    <a:pt x="519" y="270"/>
                  </a:cubicBezTo>
                  <a:cubicBezTo>
                    <a:pt x="518" y="269"/>
                    <a:pt x="517" y="269"/>
                    <a:pt x="517" y="269"/>
                  </a:cubicBezTo>
                  <a:close/>
                  <a:moveTo>
                    <a:pt x="510" y="318"/>
                  </a:moveTo>
                  <a:cubicBezTo>
                    <a:pt x="512" y="320"/>
                    <a:pt x="515" y="318"/>
                    <a:pt x="515" y="316"/>
                  </a:cubicBezTo>
                  <a:cubicBezTo>
                    <a:pt x="514" y="313"/>
                    <a:pt x="509" y="316"/>
                    <a:pt x="510" y="318"/>
                  </a:cubicBezTo>
                  <a:close/>
                  <a:moveTo>
                    <a:pt x="511" y="281"/>
                  </a:moveTo>
                  <a:cubicBezTo>
                    <a:pt x="511" y="281"/>
                    <a:pt x="514" y="282"/>
                    <a:pt x="515" y="282"/>
                  </a:cubicBezTo>
                  <a:cubicBezTo>
                    <a:pt x="515" y="281"/>
                    <a:pt x="515" y="280"/>
                    <a:pt x="515" y="280"/>
                  </a:cubicBezTo>
                  <a:cubicBezTo>
                    <a:pt x="514" y="278"/>
                    <a:pt x="510" y="280"/>
                    <a:pt x="511" y="281"/>
                  </a:cubicBezTo>
                  <a:close/>
                  <a:moveTo>
                    <a:pt x="505" y="327"/>
                  </a:moveTo>
                  <a:cubicBezTo>
                    <a:pt x="501" y="329"/>
                    <a:pt x="506" y="334"/>
                    <a:pt x="509" y="331"/>
                  </a:cubicBezTo>
                  <a:cubicBezTo>
                    <a:pt x="510" y="331"/>
                    <a:pt x="509" y="330"/>
                    <a:pt x="509" y="330"/>
                  </a:cubicBezTo>
                  <a:cubicBezTo>
                    <a:pt x="509" y="328"/>
                    <a:pt x="506" y="327"/>
                    <a:pt x="505" y="327"/>
                  </a:cubicBezTo>
                  <a:close/>
                  <a:moveTo>
                    <a:pt x="514" y="225"/>
                  </a:moveTo>
                  <a:cubicBezTo>
                    <a:pt x="514" y="225"/>
                    <a:pt x="515" y="224"/>
                    <a:pt x="514" y="223"/>
                  </a:cubicBezTo>
                  <a:cubicBezTo>
                    <a:pt x="512" y="222"/>
                    <a:pt x="513" y="225"/>
                    <a:pt x="514" y="225"/>
                  </a:cubicBezTo>
                  <a:close/>
                  <a:moveTo>
                    <a:pt x="510" y="264"/>
                  </a:moveTo>
                  <a:cubicBezTo>
                    <a:pt x="509" y="266"/>
                    <a:pt x="513" y="266"/>
                    <a:pt x="511" y="265"/>
                  </a:cubicBezTo>
                  <a:cubicBezTo>
                    <a:pt x="511" y="264"/>
                    <a:pt x="510" y="264"/>
                    <a:pt x="510" y="264"/>
                  </a:cubicBezTo>
                  <a:close/>
                  <a:moveTo>
                    <a:pt x="502" y="255"/>
                  </a:moveTo>
                  <a:cubicBezTo>
                    <a:pt x="501" y="257"/>
                    <a:pt x="510" y="256"/>
                    <a:pt x="508" y="255"/>
                  </a:cubicBezTo>
                  <a:cubicBezTo>
                    <a:pt x="508" y="254"/>
                    <a:pt x="503" y="253"/>
                    <a:pt x="502" y="255"/>
                  </a:cubicBezTo>
                  <a:close/>
                  <a:moveTo>
                    <a:pt x="499" y="335"/>
                  </a:moveTo>
                  <a:cubicBezTo>
                    <a:pt x="499" y="337"/>
                    <a:pt x="505" y="334"/>
                    <a:pt x="503" y="332"/>
                  </a:cubicBezTo>
                  <a:cubicBezTo>
                    <a:pt x="501" y="331"/>
                    <a:pt x="499" y="334"/>
                    <a:pt x="499" y="335"/>
                  </a:cubicBezTo>
                  <a:close/>
                  <a:moveTo>
                    <a:pt x="498" y="303"/>
                  </a:moveTo>
                  <a:cubicBezTo>
                    <a:pt x="498" y="303"/>
                    <a:pt x="498" y="305"/>
                    <a:pt x="497" y="305"/>
                  </a:cubicBezTo>
                  <a:cubicBezTo>
                    <a:pt x="497" y="305"/>
                    <a:pt x="494" y="307"/>
                    <a:pt x="494" y="307"/>
                  </a:cubicBezTo>
                  <a:cubicBezTo>
                    <a:pt x="494" y="308"/>
                    <a:pt x="497" y="311"/>
                    <a:pt x="500" y="309"/>
                  </a:cubicBezTo>
                  <a:cubicBezTo>
                    <a:pt x="501" y="308"/>
                    <a:pt x="499" y="308"/>
                    <a:pt x="499" y="306"/>
                  </a:cubicBezTo>
                  <a:cubicBezTo>
                    <a:pt x="501" y="304"/>
                    <a:pt x="506" y="306"/>
                    <a:pt x="505" y="303"/>
                  </a:cubicBezTo>
                  <a:cubicBezTo>
                    <a:pt x="504" y="301"/>
                    <a:pt x="499" y="300"/>
                    <a:pt x="498" y="303"/>
                  </a:cubicBezTo>
                  <a:close/>
                  <a:moveTo>
                    <a:pt x="502" y="309"/>
                  </a:moveTo>
                  <a:cubicBezTo>
                    <a:pt x="502" y="310"/>
                    <a:pt x="504" y="311"/>
                    <a:pt x="504" y="309"/>
                  </a:cubicBezTo>
                  <a:cubicBezTo>
                    <a:pt x="504" y="308"/>
                    <a:pt x="503" y="308"/>
                    <a:pt x="502" y="309"/>
                  </a:cubicBezTo>
                  <a:close/>
                  <a:moveTo>
                    <a:pt x="498" y="361"/>
                  </a:moveTo>
                  <a:cubicBezTo>
                    <a:pt x="496" y="362"/>
                    <a:pt x="501" y="369"/>
                    <a:pt x="500" y="363"/>
                  </a:cubicBezTo>
                  <a:cubicBezTo>
                    <a:pt x="500" y="362"/>
                    <a:pt x="500" y="360"/>
                    <a:pt x="498" y="361"/>
                  </a:cubicBezTo>
                  <a:close/>
                  <a:moveTo>
                    <a:pt x="499" y="344"/>
                  </a:moveTo>
                  <a:cubicBezTo>
                    <a:pt x="498" y="346"/>
                    <a:pt x="502" y="347"/>
                    <a:pt x="501" y="345"/>
                  </a:cubicBezTo>
                  <a:cubicBezTo>
                    <a:pt x="500" y="344"/>
                    <a:pt x="499" y="343"/>
                    <a:pt x="499" y="344"/>
                  </a:cubicBezTo>
                  <a:close/>
                  <a:moveTo>
                    <a:pt x="505" y="238"/>
                  </a:moveTo>
                  <a:cubicBezTo>
                    <a:pt x="508" y="237"/>
                    <a:pt x="507" y="232"/>
                    <a:pt x="507" y="233"/>
                  </a:cubicBezTo>
                  <a:cubicBezTo>
                    <a:pt x="506" y="230"/>
                    <a:pt x="501" y="238"/>
                    <a:pt x="505" y="238"/>
                  </a:cubicBezTo>
                  <a:close/>
                  <a:moveTo>
                    <a:pt x="500" y="322"/>
                  </a:moveTo>
                  <a:cubicBezTo>
                    <a:pt x="500" y="321"/>
                    <a:pt x="502" y="320"/>
                    <a:pt x="502" y="320"/>
                  </a:cubicBezTo>
                  <a:cubicBezTo>
                    <a:pt x="499" y="317"/>
                    <a:pt x="499" y="321"/>
                    <a:pt x="498" y="322"/>
                  </a:cubicBezTo>
                  <a:cubicBezTo>
                    <a:pt x="498" y="322"/>
                    <a:pt x="497" y="321"/>
                    <a:pt x="496" y="321"/>
                  </a:cubicBezTo>
                  <a:cubicBezTo>
                    <a:pt x="496" y="321"/>
                    <a:pt x="495" y="322"/>
                    <a:pt x="494" y="322"/>
                  </a:cubicBezTo>
                  <a:cubicBezTo>
                    <a:pt x="492" y="322"/>
                    <a:pt x="492" y="321"/>
                    <a:pt x="491" y="322"/>
                  </a:cubicBezTo>
                  <a:cubicBezTo>
                    <a:pt x="489" y="323"/>
                    <a:pt x="490" y="327"/>
                    <a:pt x="493" y="328"/>
                  </a:cubicBezTo>
                  <a:cubicBezTo>
                    <a:pt x="493" y="328"/>
                    <a:pt x="495" y="327"/>
                    <a:pt x="495" y="327"/>
                  </a:cubicBezTo>
                  <a:cubicBezTo>
                    <a:pt x="496" y="328"/>
                    <a:pt x="494" y="331"/>
                    <a:pt x="497" y="331"/>
                  </a:cubicBezTo>
                  <a:cubicBezTo>
                    <a:pt x="499" y="331"/>
                    <a:pt x="498" y="330"/>
                    <a:pt x="499" y="329"/>
                  </a:cubicBezTo>
                  <a:cubicBezTo>
                    <a:pt x="501" y="326"/>
                    <a:pt x="502" y="328"/>
                    <a:pt x="502" y="324"/>
                  </a:cubicBezTo>
                  <a:cubicBezTo>
                    <a:pt x="501" y="323"/>
                    <a:pt x="500" y="322"/>
                    <a:pt x="500" y="322"/>
                  </a:cubicBezTo>
                  <a:close/>
                  <a:moveTo>
                    <a:pt x="502" y="261"/>
                  </a:moveTo>
                  <a:cubicBezTo>
                    <a:pt x="503" y="261"/>
                    <a:pt x="505" y="259"/>
                    <a:pt x="504" y="258"/>
                  </a:cubicBezTo>
                  <a:cubicBezTo>
                    <a:pt x="502" y="256"/>
                    <a:pt x="500" y="260"/>
                    <a:pt x="502" y="261"/>
                  </a:cubicBezTo>
                  <a:close/>
                  <a:moveTo>
                    <a:pt x="489" y="346"/>
                  </a:moveTo>
                  <a:cubicBezTo>
                    <a:pt x="490" y="346"/>
                    <a:pt x="489" y="347"/>
                    <a:pt x="489" y="346"/>
                  </a:cubicBezTo>
                  <a:cubicBezTo>
                    <a:pt x="487" y="350"/>
                    <a:pt x="493" y="345"/>
                    <a:pt x="489" y="346"/>
                  </a:cubicBezTo>
                  <a:close/>
                  <a:moveTo>
                    <a:pt x="494" y="342"/>
                  </a:moveTo>
                  <a:cubicBezTo>
                    <a:pt x="494" y="340"/>
                    <a:pt x="491" y="341"/>
                    <a:pt x="490" y="340"/>
                  </a:cubicBezTo>
                  <a:cubicBezTo>
                    <a:pt x="488" y="339"/>
                    <a:pt x="491" y="336"/>
                    <a:pt x="490" y="334"/>
                  </a:cubicBezTo>
                  <a:cubicBezTo>
                    <a:pt x="489" y="332"/>
                    <a:pt x="487" y="332"/>
                    <a:pt x="486" y="331"/>
                  </a:cubicBezTo>
                  <a:cubicBezTo>
                    <a:pt x="487" y="331"/>
                    <a:pt x="487" y="329"/>
                    <a:pt x="486" y="328"/>
                  </a:cubicBezTo>
                  <a:cubicBezTo>
                    <a:pt x="484" y="327"/>
                    <a:pt x="481" y="329"/>
                    <a:pt x="481" y="329"/>
                  </a:cubicBezTo>
                  <a:cubicBezTo>
                    <a:pt x="476" y="332"/>
                    <a:pt x="483" y="324"/>
                    <a:pt x="484" y="322"/>
                  </a:cubicBezTo>
                  <a:cubicBezTo>
                    <a:pt x="485" y="322"/>
                    <a:pt x="486" y="322"/>
                    <a:pt x="487" y="322"/>
                  </a:cubicBezTo>
                  <a:cubicBezTo>
                    <a:pt x="488" y="321"/>
                    <a:pt x="489" y="320"/>
                    <a:pt x="490" y="319"/>
                  </a:cubicBezTo>
                  <a:cubicBezTo>
                    <a:pt x="491" y="318"/>
                    <a:pt x="493" y="319"/>
                    <a:pt x="494" y="318"/>
                  </a:cubicBezTo>
                  <a:cubicBezTo>
                    <a:pt x="496" y="316"/>
                    <a:pt x="494" y="316"/>
                    <a:pt x="495" y="315"/>
                  </a:cubicBezTo>
                  <a:cubicBezTo>
                    <a:pt x="497" y="315"/>
                    <a:pt x="497" y="317"/>
                    <a:pt x="498" y="316"/>
                  </a:cubicBezTo>
                  <a:cubicBezTo>
                    <a:pt x="499" y="315"/>
                    <a:pt x="499" y="312"/>
                    <a:pt x="499" y="312"/>
                  </a:cubicBezTo>
                  <a:cubicBezTo>
                    <a:pt x="498" y="311"/>
                    <a:pt x="497" y="313"/>
                    <a:pt x="494" y="313"/>
                  </a:cubicBezTo>
                  <a:cubicBezTo>
                    <a:pt x="493" y="313"/>
                    <a:pt x="491" y="311"/>
                    <a:pt x="490" y="314"/>
                  </a:cubicBezTo>
                  <a:cubicBezTo>
                    <a:pt x="490" y="312"/>
                    <a:pt x="489" y="316"/>
                    <a:pt x="489" y="316"/>
                  </a:cubicBezTo>
                  <a:cubicBezTo>
                    <a:pt x="489" y="317"/>
                    <a:pt x="488" y="315"/>
                    <a:pt x="488" y="315"/>
                  </a:cubicBezTo>
                  <a:cubicBezTo>
                    <a:pt x="485" y="314"/>
                    <a:pt x="484" y="316"/>
                    <a:pt x="483" y="315"/>
                  </a:cubicBezTo>
                  <a:cubicBezTo>
                    <a:pt x="482" y="315"/>
                    <a:pt x="483" y="314"/>
                    <a:pt x="483" y="314"/>
                  </a:cubicBezTo>
                  <a:cubicBezTo>
                    <a:pt x="482" y="314"/>
                    <a:pt x="479" y="314"/>
                    <a:pt x="479" y="314"/>
                  </a:cubicBezTo>
                  <a:cubicBezTo>
                    <a:pt x="481" y="312"/>
                    <a:pt x="477" y="317"/>
                    <a:pt x="477" y="316"/>
                  </a:cubicBezTo>
                  <a:cubicBezTo>
                    <a:pt x="476" y="315"/>
                    <a:pt x="478" y="314"/>
                    <a:pt x="477" y="313"/>
                  </a:cubicBezTo>
                  <a:cubicBezTo>
                    <a:pt x="477" y="308"/>
                    <a:pt x="480" y="311"/>
                    <a:pt x="480" y="309"/>
                  </a:cubicBezTo>
                  <a:cubicBezTo>
                    <a:pt x="482" y="304"/>
                    <a:pt x="477" y="307"/>
                    <a:pt x="476" y="306"/>
                  </a:cubicBezTo>
                  <a:cubicBezTo>
                    <a:pt x="476" y="307"/>
                    <a:pt x="477" y="304"/>
                    <a:pt x="476" y="304"/>
                  </a:cubicBezTo>
                  <a:cubicBezTo>
                    <a:pt x="473" y="306"/>
                    <a:pt x="476" y="308"/>
                    <a:pt x="475" y="311"/>
                  </a:cubicBezTo>
                  <a:cubicBezTo>
                    <a:pt x="475" y="312"/>
                    <a:pt x="474" y="311"/>
                    <a:pt x="473" y="312"/>
                  </a:cubicBezTo>
                  <a:cubicBezTo>
                    <a:pt x="472" y="314"/>
                    <a:pt x="474" y="314"/>
                    <a:pt x="472" y="315"/>
                  </a:cubicBezTo>
                  <a:cubicBezTo>
                    <a:pt x="471" y="316"/>
                    <a:pt x="472" y="314"/>
                    <a:pt x="470" y="314"/>
                  </a:cubicBezTo>
                  <a:cubicBezTo>
                    <a:pt x="469" y="314"/>
                    <a:pt x="467" y="316"/>
                    <a:pt x="468" y="317"/>
                  </a:cubicBezTo>
                  <a:cubicBezTo>
                    <a:pt x="470" y="319"/>
                    <a:pt x="474" y="316"/>
                    <a:pt x="473" y="316"/>
                  </a:cubicBezTo>
                  <a:cubicBezTo>
                    <a:pt x="475" y="318"/>
                    <a:pt x="473" y="321"/>
                    <a:pt x="471" y="321"/>
                  </a:cubicBezTo>
                  <a:cubicBezTo>
                    <a:pt x="469" y="321"/>
                    <a:pt x="469" y="319"/>
                    <a:pt x="467" y="319"/>
                  </a:cubicBezTo>
                  <a:cubicBezTo>
                    <a:pt x="464" y="318"/>
                    <a:pt x="464" y="320"/>
                    <a:pt x="464" y="321"/>
                  </a:cubicBezTo>
                  <a:cubicBezTo>
                    <a:pt x="464" y="324"/>
                    <a:pt x="464" y="322"/>
                    <a:pt x="462" y="323"/>
                  </a:cubicBezTo>
                  <a:cubicBezTo>
                    <a:pt x="459" y="324"/>
                    <a:pt x="463" y="328"/>
                    <a:pt x="465" y="327"/>
                  </a:cubicBezTo>
                  <a:cubicBezTo>
                    <a:pt x="466" y="327"/>
                    <a:pt x="466" y="325"/>
                    <a:pt x="467" y="325"/>
                  </a:cubicBezTo>
                  <a:cubicBezTo>
                    <a:pt x="467" y="325"/>
                    <a:pt x="467" y="327"/>
                    <a:pt x="469" y="327"/>
                  </a:cubicBezTo>
                  <a:cubicBezTo>
                    <a:pt x="469" y="327"/>
                    <a:pt x="469" y="325"/>
                    <a:pt x="470" y="325"/>
                  </a:cubicBezTo>
                  <a:cubicBezTo>
                    <a:pt x="471" y="323"/>
                    <a:pt x="476" y="324"/>
                    <a:pt x="477" y="325"/>
                  </a:cubicBezTo>
                  <a:cubicBezTo>
                    <a:pt x="477" y="326"/>
                    <a:pt x="474" y="328"/>
                    <a:pt x="474" y="328"/>
                  </a:cubicBezTo>
                  <a:cubicBezTo>
                    <a:pt x="473" y="330"/>
                    <a:pt x="476" y="329"/>
                    <a:pt x="476" y="331"/>
                  </a:cubicBezTo>
                  <a:cubicBezTo>
                    <a:pt x="476" y="332"/>
                    <a:pt x="474" y="333"/>
                    <a:pt x="472" y="333"/>
                  </a:cubicBezTo>
                  <a:cubicBezTo>
                    <a:pt x="472" y="333"/>
                    <a:pt x="466" y="333"/>
                    <a:pt x="466" y="333"/>
                  </a:cubicBezTo>
                  <a:cubicBezTo>
                    <a:pt x="466" y="333"/>
                    <a:pt x="463" y="329"/>
                    <a:pt x="462" y="330"/>
                  </a:cubicBezTo>
                  <a:cubicBezTo>
                    <a:pt x="461" y="331"/>
                    <a:pt x="462" y="333"/>
                    <a:pt x="462" y="334"/>
                  </a:cubicBezTo>
                  <a:cubicBezTo>
                    <a:pt x="461" y="337"/>
                    <a:pt x="457" y="335"/>
                    <a:pt x="457" y="337"/>
                  </a:cubicBezTo>
                  <a:cubicBezTo>
                    <a:pt x="455" y="341"/>
                    <a:pt x="464" y="342"/>
                    <a:pt x="466" y="341"/>
                  </a:cubicBezTo>
                  <a:cubicBezTo>
                    <a:pt x="468" y="341"/>
                    <a:pt x="473" y="337"/>
                    <a:pt x="474" y="338"/>
                  </a:cubicBezTo>
                  <a:cubicBezTo>
                    <a:pt x="474" y="338"/>
                    <a:pt x="474" y="344"/>
                    <a:pt x="476" y="344"/>
                  </a:cubicBezTo>
                  <a:cubicBezTo>
                    <a:pt x="478" y="343"/>
                    <a:pt x="476" y="339"/>
                    <a:pt x="476" y="339"/>
                  </a:cubicBezTo>
                  <a:cubicBezTo>
                    <a:pt x="477" y="334"/>
                    <a:pt x="478" y="339"/>
                    <a:pt x="480" y="339"/>
                  </a:cubicBezTo>
                  <a:cubicBezTo>
                    <a:pt x="482" y="340"/>
                    <a:pt x="484" y="340"/>
                    <a:pt x="484" y="342"/>
                  </a:cubicBezTo>
                  <a:cubicBezTo>
                    <a:pt x="484" y="342"/>
                    <a:pt x="483" y="344"/>
                    <a:pt x="483" y="344"/>
                  </a:cubicBezTo>
                  <a:cubicBezTo>
                    <a:pt x="481" y="349"/>
                    <a:pt x="487" y="347"/>
                    <a:pt x="489" y="346"/>
                  </a:cubicBezTo>
                  <a:cubicBezTo>
                    <a:pt x="489" y="346"/>
                    <a:pt x="495" y="343"/>
                    <a:pt x="494" y="342"/>
                  </a:cubicBezTo>
                  <a:close/>
                  <a:moveTo>
                    <a:pt x="499" y="269"/>
                  </a:moveTo>
                  <a:cubicBezTo>
                    <a:pt x="500" y="270"/>
                    <a:pt x="502" y="268"/>
                    <a:pt x="500" y="267"/>
                  </a:cubicBezTo>
                  <a:cubicBezTo>
                    <a:pt x="500" y="267"/>
                    <a:pt x="498" y="268"/>
                    <a:pt x="499" y="269"/>
                  </a:cubicBezTo>
                  <a:close/>
                  <a:moveTo>
                    <a:pt x="496" y="287"/>
                  </a:moveTo>
                  <a:cubicBezTo>
                    <a:pt x="494" y="289"/>
                    <a:pt x="500" y="290"/>
                    <a:pt x="499" y="287"/>
                  </a:cubicBezTo>
                  <a:cubicBezTo>
                    <a:pt x="498" y="287"/>
                    <a:pt x="497" y="286"/>
                    <a:pt x="496" y="287"/>
                  </a:cubicBezTo>
                  <a:close/>
                  <a:moveTo>
                    <a:pt x="496" y="242"/>
                  </a:moveTo>
                  <a:cubicBezTo>
                    <a:pt x="496" y="243"/>
                    <a:pt x="499" y="242"/>
                    <a:pt x="498" y="241"/>
                  </a:cubicBezTo>
                  <a:cubicBezTo>
                    <a:pt x="497" y="240"/>
                    <a:pt x="495" y="241"/>
                    <a:pt x="496" y="242"/>
                  </a:cubicBezTo>
                  <a:close/>
                  <a:moveTo>
                    <a:pt x="487" y="225"/>
                  </a:moveTo>
                  <a:cubicBezTo>
                    <a:pt x="486" y="228"/>
                    <a:pt x="492" y="227"/>
                    <a:pt x="490" y="224"/>
                  </a:cubicBezTo>
                  <a:cubicBezTo>
                    <a:pt x="490" y="224"/>
                    <a:pt x="487" y="224"/>
                    <a:pt x="487" y="225"/>
                  </a:cubicBezTo>
                  <a:close/>
                  <a:moveTo>
                    <a:pt x="487" y="215"/>
                  </a:moveTo>
                  <a:cubicBezTo>
                    <a:pt x="488" y="216"/>
                    <a:pt x="490" y="214"/>
                    <a:pt x="489" y="213"/>
                  </a:cubicBezTo>
                  <a:cubicBezTo>
                    <a:pt x="488" y="212"/>
                    <a:pt x="486" y="214"/>
                    <a:pt x="487" y="215"/>
                  </a:cubicBezTo>
                  <a:close/>
                  <a:moveTo>
                    <a:pt x="477" y="346"/>
                  </a:moveTo>
                  <a:cubicBezTo>
                    <a:pt x="478" y="347"/>
                    <a:pt x="479" y="344"/>
                    <a:pt x="479" y="344"/>
                  </a:cubicBezTo>
                  <a:cubicBezTo>
                    <a:pt x="478" y="342"/>
                    <a:pt x="476" y="345"/>
                    <a:pt x="477" y="346"/>
                  </a:cubicBezTo>
                  <a:close/>
                  <a:moveTo>
                    <a:pt x="471" y="352"/>
                  </a:moveTo>
                  <a:cubicBezTo>
                    <a:pt x="471" y="354"/>
                    <a:pt x="475" y="352"/>
                    <a:pt x="474" y="350"/>
                  </a:cubicBezTo>
                  <a:cubicBezTo>
                    <a:pt x="473" y="348"/>
                    <a:pt x="470" y="351"/>
                    <a:pt x="471" y="352"/>
                  </a:cubicBezTo>
                  <a:close/>
                  <a:moveTo>
                    <a:pt x="477" y="208"/>
                  </a:moveTo>
                  <a:cubicBezTo>
                    <a:pt x="473" y="207"/>
                    <a:pt x="473" y="208"/>
                    <a:pt x="475" y="210"/>
                  </a:cubicBezTo>
                  <a:cubicBezTo>
                    <a:pt x="477" y="212"/>
                    <a:pt x="479" y="209"/>
                    <a:pt x="478" y="208"/>
                  </a:cubicBezTo>
                  <a:cubicBezTo>
                    <a:pt x="478" y="208"/>
                    <a:pt x="478" y="208"/>
                    <a:pt x="477" y="208"/>
                  </a:cubicBezTo>
                  <a:close/>
                  <a:moveTo>
                    <a:pt x="467" y="251"/>
                  </a:moveTo>
                  <a:cubicBezTo>
                    <a:pt x="467" y="252"/>
                    <a:pt x="475" y="252"/>
                    <a:pt x="473" y="250"/>
                  </a:cubicBezTo>
                  <a:cubicBezTo>
                    <a:pt x="472" y="250"/>
                    <a:pt x="464" y="248"/>
                    <a:pt x="467" y="251"/>
                  </a:cubicBezTo>
                  <a:close/>
                  <a:moveTo>
                    <a:pt x="468" y="272"/>
                  </a:moveTo>
                  <a:cubicBezTo>
                    <a:pt x="470" y="272"/>
                    <a:pt x="470" y="270"/>
                    <a:pt x="470" y="269"/>
                  </a:cubicBezTo>
                  <a:cubicBezTo>
                    <a:pt x="469" y="266"/>
                    <a:pt x="466" y="271"/>
                    <a:pt x="468" y="272"/>
                  </a:cubicBezTo>
                  <a:close/>
                  <a:moveTo>
                    <a:pt x="467" y="230"/>
                  </a:moveTo>
                  <a:cubicBezTo>
                    <a:pt x="464" y="232"/>
                    <a:pt x="474" y="235"/>
                    <a:pt x="470" y="231"/>
                  </a:cubicBezTo>
                  <a:cubicBezTo>
                    <a:pt x="469" y="230"/>
                    <a:pt x="468" y="230"/>
                    <a:pt x="467" y="230"/>
                  </a:cubicBezTo>
                  <a:close/>
                  <a:moveTo>
                    <a:pt x="461" y="271"/>
                  </a:moveTo>
                  <a:cubicBezTo>
                    <a:pt x="461" y="272"/>
                    <a:pt x="462" y="273"/>
                    <a:pt x="461" y="274"/>
                  </a:cubicBezTo>
                  <a:cubicBezTo>
                    <a:pt x="461" y="275"/>
                    <a:pt x="459" y="276"/>
                    <a:pt x="459" y="277"/>
                  </a:cubicBezTo>
                  <a:cubicBezTo>
                    <a:pt x="459" y="278"/>
                    <a:pt x="459" y="279"/>
                    <a:pt x="459" y="280"/>
                  </a:cubicBezTo>
                  <a:cubicBezTo>
                    <a:pt x="459" y="281"/>
                    <a:pt x="457" y="280"/>
                    <a:pt x="457" y="281"/>
                  </a:cubicBezTo>
                  <a:cubicBezTo>
                    <a:pt x="456" y="282"/>
                    <a:pt x="457" y="284"/>
                    <a:pt x="457" y="284"/>
                  </a:cubicBezTo>
                  <a:cubicBezTo>
                    <a:pt x="460" y="286"/>
                    <a:pt x="461" y="280"/>
                    <a:pt x="462" y="278"/>
                  </a:cubicBezTo>
                  <a:cubicBezTo>
                    <a:pt x="463" y="278"/>
                    <a:pt x="464" y="279"/>
                    <a:pt x="464" y="278"/>
                  </a:cubicBezTo>
                  <a:cubicBezTo>
                    <a:pt x="466" y="278"/>
                    <a:pt x="467" y="274"/>
                    <a:pt x="467" y="274"/>
                  </a:cubicBezTo>
                  <a:cubicBezTo>
                    <a:pt x="467" y="272"/>
                    <a:pt x="464" y="270"/>
                    <a:pt x="461" y="271"/>
                  </a:cubicBezTo>
                  <a:close/>
                  <a:moveTo>
                    <a:pt x="464" y="253"/>
                  </a:moveTo>
                  <a:cubicBezTo>
                    <a:pt x="464" y="255"/>
                    <a:pt x="468" y="255"/>
                    <a:pt x="466" y="253"/>
                  </a:cubicBezTo>
                  <a:cubicBezTo>
                    <a:pt x="466" y="253"/>
                    <a:pt x="464" y="252"/>
                    <a:pt x="464" y="253"/>
                  </a:cubicBezTo>
                  <a:close/>
                  <a:moveTo>
                    <a:pt x="454" y="269"/>
                  </a:moveTo>
                  <a:cubicBezTo>
                    <a:pt x="455" y="270"/>
                    <a:pt x="456" y="268"/>
                    <a:pt x="457" y="269"/>
                  </a:cubicBezTo>
                  <a:cubicBezTo>
                    <a:pt x="459" y="269"/>
                    <a:pt x="459" y="270"/>
                    <a:pt x="460" y="270"/>
                  </a:cubicBezTo>
                  <a:cubicBezTo>
                    <a:pt x="463" y="270"/>
                    <a:pt x="465" y="267"/>
                    <a:pt x="464" y="266"/>
                  </a:cubicBezTo>
                  <a:cubicBezTo>
                    <a:pt x="463" y="265"/>
                    <a:pt x="452" y="266"/>
                    <a:pt x="454" y="269"/>
                  </a:cubicBezTo>
                  <a:close/>
                  <a:moveTo>
                    <a:pt x="455" y="273"/>
                  </a:moveTo>
                  <a:cubicBezTo>
                    <a:pt x="456" y="274"/>
                    <a:pt x="458" y="274"/>
                    <a:pt x="458" y="273"/>
                  </a:cubicBezTo>
                  <a:cubicBezTo>
                    <a:pt x="457" y="271"/>
                    <a:pt x="455" y="272"/>
                    <a:pt x="455" y="273"/>
                  </a:cubicBezTo>
                  <a:close/>
                  <a:moveTo>
                    <a:pt x="453" y="306"/>
                  </a:moveTo>
                  <a:cubicBezTo>
                    <a:pt x="453" y="305"/>
                    <a:pt x="456" y="305"/>
                    <a:pt x="455" y="304"/>
                  </a:cubicBezTo>
                  <a:cubicBezTo>
                    <a:pt x="453" y="303"/>
                    <a:pt x="452" y="305"/>
                    <a:pt x="453" y="306"/>
                  </a:cubicBezTo>
                  <a:close/>
                  <a:moveTo>
                    <a:pt x="451" y="275"/>
                  </a:moveTo>
                  <a:cubicBezTo>
                    <a:pt x="449" y="275"/>
                    <a:pt x="450" y="276"/>
                    <a:pt x="449" y="277"/>
                  </a:cubicBezTo>
                  <a:cubicBezTo>
                    <a:pt x="448" y="278"/>
                    <a:pt x="447" y="276"/>
                    <a:pt x="447" y="278"/>
                  </a:cubicBezTo>
                  <a:cubicBezTo>
                    <a:pt x="446" y="279"/>
                    <a:pt x="447" y="285"/>
                    <a:pt x="448" y="285"/>
                  </a:cubicBezTo>
                  <a:cubicBezTo>
                    <a:pt x="451" y="287"/>
                    <a:pt x="450" y="282"/>
                    <a:pt x="452" y="280"/>
                  </a:cubicBezTo>
                  <a:cubicBezTo>
                    <a:pt x="453" y="279"/>
                    <a:pt x="458" y="281"/>
                    <a:pt x="456" y="277"/>
                  </a:cubicBezTo>
                  <a:cubicBezTo>
                    <a:pt x="455" y="276"/>
                    <a:pt x="453" y="275"/>
                    <a:pt x="451" y="275"/>
                  </a:cubicBezTo>
                  <a:close/>
                  <a:moveTo>
                    <a:pt x="453" y="313"/>
                  </a:moveTo>
                  <a:cubicBezTo>
                    <a:pt x="453" y="313"/>
                    <a:pt x="451" y="306"/>
                    <a:pt x="452" y="307"/>
                  </a:cubicBezTo>
                  <a:cubicBezTo>
                    <a:pt x="451" y="306"/>
                    <a:pt x="449" y="309"/>
                    <a:pt x="449" y="309"/>
                  </a:cubicBezTo>
                  <a:cubicBezTo>
                    <a:pt x="448" y="311"/>
                    <a:pt x="449" y="314"/>
                    <a:pt x="449" y="315"/>
                  </a:cubicBezTo>
                  <a:cubicBezTo>
                    <a:pt x="448" y="315"/>
                    <a:pt x="447" y="312"/>
                    <a:pt x="446" y="313"/>
                  </a:cubicBezTo>
                  <a:cubicBezTo>
                    <a:pt x="444" y="313"/>
                    <a:pt x="447" y="319"/>
                    <a:pt x="448" y="319"/>
                  </a:cubicBezTo>
                  <a:cubicBezTo>
                    <a:pt x="451" y="321"/>
                    <a:pt x="454" y="316"/>
                    <a:pt x="453" y="313"/>
                  </a:cubicBezTo>
                  <a:cubicBezTo>
                    <a:pt x="453" y="313"/>
                    <a:pt x="453" y="313"/>
                    <a:pt x="453" y="313"/>
                  </a:cubicBezTo>
                  <a:close/>
                  <a:moveTo>
                    <a:pt x="450" y="245"/>
                  </a:moveTo>
                  <a:cubicBezTo>
                    <a:pt x="452" y="247"/>
                    <a:pt x="455" y="245"/>
                    <a:pt x="454" y="243"/>
                  </a:cubicBezTo>
                  <a:cubicBezTo>
                    <a:pt x="452" y="240"/>
                    <a:pt x="449" y="245"/>
                    <a:pt x="450" y="245"/>
                  </a:cubicBezTo>
                  <a:close/>
                  <a:moveTo>
                    <a:pt x="448" y="265"/>
                  </a:moveTo>
                  <a:cubicBezTo>
                    <a:pt x="449" y="266"/>
                    <a:pt x="453" y="266"/>
                    <a:pt x="452" y="265"/>
                  </a:cubicBezTo>
                  <a:cubicBezTo>
                    <a:pt x="451" y="263"/>
                    <a:pt x="448" y="264"/>
                    <a:pt x="448" y="265"/>
                  </a:cubicBezTo>
                  <a:close/>
                  <a:moveTo>
                    <a:pt x="443" y="271"/>
                  </a:moveTo>
                  <a:cubicBezTo>
                    <a:pt x="443" y="272"/>
                    <a:pt x="444" y="275"/>
                    <a:pt x="444" y="276"/>
                  </a:cubicBezTo>
                  <a:cubicBezTo>
                    <a:pt x="444" y="276"/>
                    <a:pt x="449" y="275"/>
                    <a:pt x="449" y="275"/>
                  </a:cubicBezTo>
                  <a:cubicBezTo>
                    <a:pt x="450" y="274"/>
                    <a:pt x="452" y="271"/>
                    <a:pt x="451" y="270"/>
                  </a:cubicBezTo>
                  <a:cubicBezTo>
                    <a:pt x="451" y="270"/>
                    <a:pt x="445" y="269"/>
                    <a:pt x="443" y="271"/>
                  </a:cubicBezTo>
                  <a:close/>
                  <a:moveTo>
                    <a:pt x="444" y="291"/>
                  </a:moveTo>
                  <a:cubicBezTo>
                    <a:pt x="446" y="293"/>
                    <a:pt x="450" y="291"/>
                    <a:pt x="449" y="289"/>
                  </a:cubicBezTo>
                  <a:cubicBezTo>
                    <a:pt x="449" y="284"/>
                    <a:pt x="442" y="288"/>
                    <a:pt x="444" y="291"/>
                  </a:cubicBezTo>
                  <a:close/>
                  <a:moveTo>
                    <a:pt x="440" y="320"/>
                  </a:moveTo>
                  <a:cubicBezTo>
                    <a:pt x="439" y="319"/>
                    <a:pt x="441" y="316"/>
                    <a:pt x="441" y="316"/>
                  </a:cubicBezTo>
                  <a:cubicBezTo>
                    <a:pt x="439" y="312"/>
                    <a:pt x="435" y="317"/>
                    <a:pt x="433" y="318"/>
                  </a:cubicBezTo>
                  <a:cubicBezTo>
                    <a:pt x="434" y="318"/>
                    <a:pt x="432" y="316"/>
                    <a:pt x="431" y="318"/>
                  </a:cubicBezTo>
                  <a:cubicBezTo>
                    <a:pt x="430" y="319"/>
                    <a:pt x="432" y="320"/>
                    <a:pt x="431" y="321"/>
                  </a:cubicBezTo>
                  <a:cubicBezTo>
                    <a:pt x="431" y="322"/>
                    <a:pt x="430" y="322"/>
                    <a:pt x="429" y="323"/>
                  </a:cubicBezTo>
                  <a:cubicBezTo>
                    <a:pt x="427" y="325"/>
                    <a:pt x="426" y="330"/>
                    <a:pt x="426" y="326"/>
                  </a:cubicBezTo>
                  <a:cubicBezTo>
                    <a:pt x="425" y="321"/>
                    <a:pt x="419" y="326"/>
                    <a:pt x="423" y="327"/>
                  </a:cubicBezTo>
                  <a:cubicBezTo>
                    <a:pt x="425" y="327"/>
                    <a:pt x="423" y="327"/>
                    <a:pt x="424" y="330"/>
                  </a:cubicBezTo>
                  <a:cubicBezTo>
                    <a:pt x="425" y="332"/>
                    <a:pt x="429" y="332"/>
                    <a:pt x="430" y="331"/>
                  </a:cubicBezTo>
                  <a:cubicBezTo>
                    <a:pt x="431" y="331"/>
                    <a:pt x="430" y="327"/>
                    <a:pt x="430" y="327"/>
                  </a:cubicBezTo>
                  <a:cubicBezTo>
                    <a:pt x="432" y="325"/>
                    <a:pt x="433" y="331"/>
                    <a:pt x="432" y="331"/>
                  </a:cubicBezTo>
                  <a:cubicBezTo>
                    <a:pt x="433" y="331"/>
                    <a:pt x="436" y="331"/>
                    <a:pt x="436" y="328"/>
                  </a:cubicBezTo>
                  <a:cubicBezTo>
                    <a:pt x="436" y="327"/>
                    <a:pt x="435" y="326"/>
                    <a:pt x="435" y="326"/>
                  </a:cubicBezTo>
                  <a:cubicBezTo>
                    <a:pt x="436" y="324"/>
                    <a:pt x="439" y="326"/>
                    <a:pt x="440" y="325"/>
                  </a:cubicBezTo>
                  <a:cubicBezTo>
                    <a:pt x="443" y="323"/>
                    <a:pt x="440" y="322"/>
                    <a:pt x="441" y="320"/>
                  </a:cubicBezTo>
                  <a:cubicBezTo>
                    <a:pt x="441" y="319"/>
                    <a:pt x="445" y="320"/>
                    <a:pt x="444" y="318"/>
                  </a:cubicBezTo>
                  <a:cubicBezTo>
                    <a:pt x="443" y="315"/>
                    <a:pt x="440" y="319"/>
                    <a:pt x="440" y="320"/>
                  </a:cubicBezTo>
                  <a:close/>
                  <a:moveTo>
                    <a:pt x="442" y="299"/>
                  </a:moveTo>
                  <a:cubicBezTo>
                    <a:pt x="442" y="299"/>
                    <a:pt x="446" y="301"/>
                    <a:pt x="445" y="299"/>
                  </a:cubicBezTo>
                  <a:cubicBezTo>
                    <a:pt x="444" y="298"/>
                    <a:pt x="442" y="298"/>
                    <a:pt x="442" y="299"/>
                  </a:cubicBezTo>
                  <a:close/>
                  <a:moveTo>
                    <a:pt x="445" y="241"/>
                  </a:moveTo>
                  <a:cubicBezTo>
                    <a:pt x="443" y="243"/>
                    <a:pt x="448" y="245"/>
                    <a:pt x="447" y="242"/>
                  </a:cubicBezTo>
                  <a:cubicBezTo>
                    <a:pt x="447" y="242"/>
                    <a:pt x="445" y="240"/>
                    <a:pt x="445" y="241"/>
                  </a:cubicBezTo>
                  <a:close/>
                  <a:moveTo>
                    <a:pt x="437" y="306"/>
                  </a:moveTo>
                  <a:cubicBezTo>
                    <a:pt x="439" y="307"/>
                    <a:pt x="439" y="304"/>
                    <a:pt x="440" y="305"/>
                  </a:cubicBezTo>
                  <a:cubicBezTo>
                    <a:pt x="439" y="302"/>
                    <a:pt x="436" y="305"/>
                    <a:pt x="437" y="306"/>
                  </a:cubicBezTo>
                  <a:close/>
                  <a:moveTo>
                    <a:pt x="435" y="280"/>
                  </a:moveTo>
                  <a:cubicBezTo>
                    <a:pt x="435" y="281"/>
                    <a:pt x="437" y="280"/>
                    <a:pt x="436" y="279"/>
                  </a:cubicBezTo>
                  <a:cubicBezTo>
                    <a:pt x="435" y="278"/>
                    <a:pt x="434" y="280"/>
                    <a:pt x="435" y="280"/>
                  </a:cubicBezTo>
                  <a:close/>
                  <a:moveTo>
                    <a:pt x="421" y="278"/>
                  </a:moveTo>
                  <a:cubicBezTo>
                    <a:pt x="419" y="279"/>
                    <a:pt x="417" y="279"/>
                    <a:pt x="418" y="281"/>
                  </a:cubicBezTo>
                  <a:cubicBezTo>
                    <a:pt x="420" y="283"/>
                    <a:pt x="425" y="279"/>
                    <a:pt x="424" y="278"/>
                  </a:cubicBezTo>
                  <a:cubicBezTo>
                    <a:pt x="424" y="275"/>
                    <a:pt x="421" y="278"/>
                    <a:pt x="421" y="278"/>
                  </a:cubicBezTo>
                  <a:close/>
                  <a:moveTo>
                    <a:pt x="427" y="279"/>
                  </a:moveTo>
                  <a:cubicBezTo>
                    <a:pt x="429" y="282"/>
                    <a:pt x="423" y="284"/>
                    <a:pt x="428" y="286"/>
                  </a:cubicBezTo>
                  <a:cubicBezTo>
                    <a:pt x="428" y="286"/>
                    <a:pt x="429" y="283"/>
                    <a:pt x="429" y="283"/>
                  </a:cubicBezTo>
                  <a:cubicBezTo>
                    <a:pt x="429" y="283"/>
                    <a:pt x="431" y="287"/>
                    <a:pt x="432" y="287"/>
                  </a:cubicBezTo>
                  <a:cubicBezTo>
                    <a:pt x="432" y="287"/>
                    <a:pt x="437" y="284"/>
                    <a:pt x="436" y="282"/>
                  </a:cubicBezTo>
                  <a:cubicBezTo>
                    <a:pt x="434" y="279"/>
                    <a:pt x="429" y="282"/>
                    <a:pt x="429" y="282"/>
                  </a:cubicBezTo>
                  <a:cubicBezTo>
                    <a:pt x="427" y="280"/>
                    <a:pt x="430" y="279"/>
                    <a:pt x="431" y="277"/>
                  </a:cubicBezTo>
                  <a:cubicBezTo>
                    <a:pt x="431" y="276"/>
                    <a:pt x="430" y="275"/>
                    <a:pt x="431" y="275"/>
                  </a:cubicBezTo>
                  <a:cubicBezTo>
                    <a:pt x="433" y="274"/>
                    <a:pt x="434" y="276"/>
                    <a:pt x="435" y="275"/>
                  </a:cubicBezTo>
                  <a:cubicBezTo>
                    <a:pt x="437" y="272"/>
                    <a:pt x="431" y="268"/>
                    <a:pt x="430" y="268"/>
                  </a:cubicBezTo>
                  <a:cubicBezTo>
                    <a:pt x="429" y="268"/>
                    <a:pt x="422" y="268"/>
                    <a:pt x="422" y="269"/>
                  </a:cubicBezTo>
                  <a:cubicBezTo>
                    <a:pt x="422" y="272"/>
                    <a:pt x="427" y="269"/>
                    <a:pt x="428" y="271"/>
                  </a:cubicBezTo>
                  <a:cubicBezTo>
                    <a:pt x="429" y="272"/>
                    <a:pt x="424" y="276"/>
                    <a:pt x="424" y="278"/>
                  </a:cubicBezTo>
                  <a:cubicBezTo>
                    <a:pt x="424" y="278"/>
                    <a:pt x="427" y="278"/>
                    <a:pt x="427" y="279"/>
                  </a:cubicBezTo>
                  <a:close/>
                  <a:moveTo>
                    <a:pt x="429" y="304"/>
                  </a:moveTo>
                  <a:cubicBezTo>
                    <a:pt x="429" y="305"/>
                    <a:pt x="432" y="306"/>
                    <a:pt x="431" y="305"/>
                  </a:cubicBezTo>
                  <a:cubicBezTo>
                    <a:pt x="431" y="305"/>
                    <a:pt x="429" y="303"/>
                    <a:pt x="429" y="304"/>
                  </a:cubicBezTo>
                  <a:close/>
                  <a:moveTo>
                    <a:pt x="426" y="324"/>
                  </a:moveTo>
                  <a:cubicBezTo>
                    <a:pt x="427" y="325"/>
                    <a:pt x="428" y="322"/>
                    <a:pt x="428" y="321"/>
                  </a:cubicBezTo>
                  <a:cubicBezTo>
                    <a:pt x="426" y="319"/>
                    <a:pt x="430" y="319"/>
                    <a:pt x="429" y="318"/>
                  </a:cubicBezTo>
                  <a:cubicBezTo>
                    <a:pt x="427" y="315"/>
                    <a:pt x="423" y="322"/>
                    <a:pt x="426" y="324"/>
                  </a:cubicBezTo>
                  <a:close/>
                  <a:moveTo>
                    <a:pt x="428" y="264"/>
                  </a:moveTo>
                  <a:cubicBezTo>
                    <a:pt x="428" y="267"/>
                    <a:pt x="433" y="265"/>
                    <a:pt x="431" y="263"/>
                  </a:cubicBezTo>
                  <a:cubicBezTo>
                    <a:pt x="430" y="262"/>
                    <a:pt x="428" y="263"/>
                    <a:pt x="428" y="264"/>
                  </a:cubicBezTo>
                  <a:close/>
                  <a:moveTo>
                    <a:pt x="417" y="338"/>
                  </a:moveTo>
                  <a:cubicBezTo>
                    <a:pt x="417" y="338"/>
                    <a:pt x="423" y="338"/>
                    <a:pt x="421" y="336"/>
                  </a:cubicBezTo>
                  <a:cubicBezTo>
                    <a:pt x="418" y="333"/>
                    <a:pt x="415" y="337"/>
                    <a:pt x="417" y="338"/>
                  </a:cubicBezTo>
                  <a:close/>
                  <a:moveTo>
                    <a:pt x="413" y="323"/>
                  </a:moveTo>
                  <a:cubicBezTo>
                    <a:pt x="413" y="323"/>
                    <a:pt x="414" y="320"/>
                    <a:pt x="412" y="321"/>
                  </a:cubicBezTo>
                  <a:cubicBezTo>
                    <a:pt x="410" y="322"/>
                    <a:pt x="411" y="327"/>
                    <a:pt x="413" y="328"/>
                  </a:cubicBezTo>
                  <a:cubicBezTo>
                    <a:pt x="416" y="329"/>
                    <a:pt x="419" y="327"/>
                    <a:pt x="418" y="325"/>
                  </a:cubicBezTo>
                  <a:cubicBezTo>
                    <a:pt x="418" y="322"/>
                    <a:pt x="414" y="324"/>
                    <a:pt x="413" y="323"/>
                  </a:cubicBezTo>
                  <a:close/>
                  <a:moveTo>
                    <a:pt x="415" y="293"/>
                  </a:moveTo>
                  <a:cubicBezTo>
                    <a:pt x="412" y="296"/>
                    <a:pt x="418" y="299"/>
                    <a:pt x="419" y="296"/>
                  </a:cubicBezTo>
                  <a:cubicBezTo>
                    <a:pt x="419" y="295"/>
                    <a:pt x="416" y="292"/>
                    <a:pt x="415" y="293"/>
                  </a:cubicBezTo>
                  <a:close/>
                  <a:moveTo>
                    <a:pt x="416" y="265"/>
                  </a:moveTo>
                  <a:cubicBezTo>
                    <a:pt x="418" y="266"/>
                    <a:pt x="419" y="263"/>
                    <a:pt x="419" y="262"/>
                  </a:cubicBezTo>
                  <a:cubicBezTo>
                    <a:pt x="417" y="261"/>
                    <a:pt x="415" y="264"/>
                    <a:pt x="416" y="265"/>
                  </a:cubicBezTo>
                  <a:close/>
                  <a:moveTo>
                    <a:pt x="415" y="242"/>
                  </a:moveTo>
                  <a:cubicBezTo>
                    <a:pt x="416" y="244"/>
                    <a:pt x="415" y="240"/>
                    <a:pt x="415" y="240"/>
                  </a:cubicBezTo>
                  <a:cubicBezTo>
                    <a:pt x="413" y="239"/>
                    <a:pt x="410" y="243"/>
                    <a:pt x="410" y="243"/>
                  </a:cubicBezTo>
                  <a:cubicBezTo>
                    <a:pt x="410" y="245"/>
                    <a:pt x="418" y="251"/>
                    <a:pt x="418" y="246"/>
                  </a:cubicBezTo>
                  <a:cubicBezTo>
                    <a:pt x="418" y="245"/>
                    <a:pt x="416" y="243"/>
                    <a:pt x="415" y="242"/>
                  </a:cubicBezTo>
                  <a:close/>
                  <a:moveTo>
                    <a:pt x="408" y="299"/>
                  </a:moveTo>
                  <a:cubicBezTo>
                    <a:pt x="406" y="301"/>
                    <a:pt x="415" y="301"/>
                    <a:pt x="412" y="299"/>
                  </a:cubicBezTo>
                  <a:cubicBezTo>
                    <a:pt x="412" y="298"/>
                    <a:pt x="409" y="297"/>
                    <a:pt x="408" y="299"/>
                  </a:cubicBezTo>
                  <a:close/>
                  <a:moveTo>
                    <a:pt x="404" y="309"/>
                  </a:moveTo>
                  <a:cubicBezTo>
                    <a:pt x="405" y="311"/>
                    <a:pt x="409" y="309"/>
                    <a:pt x="407" y="307"/>
                  </a:cubicBezTo>
                  <a:cubicBezTo>
                    <a:pt x="406" y="306"/>
                    <a:pt x="404" y="308"/>
                    <a:pt x="404" y="309"/>
                  </a:cubicBezTo>
                  <a:close/>
                  <a:moveTo>
                    <a:pt x="403" y="301"/>
                  </a:moveTo>
                  <a:cubicBezTo>
                    <a:pt x="403" y="301"/>
                    <a:pt x="405" y="301"/>
                    <a:pt x="404" y="300"/>
                  </a:cubicBezTo>
                  <a:cubicBezTo>
                    <a:pt x="403" y="298"/>
                    <a:pt x="402" y="300"/>
                    <a:pt x="403" y="301"/>
                  </a:cubicBezTo>
                  <a:close/>
                  <a:moveTo>
                    <a:pt x="400" y="288"/>
                  </a:moveTo>
                  <a:cubicBezTo>
                    <a:pt x="400" y="290"/>
                    <a:pt x="405" y="289"/>
                    <a:pt x="404" y="286"/>
                  </a:cubicBezTo>
                  <a:cubicBezTo>
                    <a:pt x="402" y="282"/>
                    <a:pt x="399" y="286"/>
                    <a:pt x="400" y="288"/>
                  </a:cubicBezTo>
                  <a:close/>
                  <a:moveTo>
                    <a:pt x="389" y="291"/>
                  </a:moveTo>
                  <a:cubicBezTo>
                    <a:pt x="386" y="293"/>
                    <a:pt x="393" y="297"/>
                    <a:pt x="393" y="293"/>
                  </a:cubicBezTo>
                  <a:cubicBezTo>
                    <a:pt x="392" y="293"/>
                    <a:pt x="390" y="290"/>
                    <a:pt x="389" y="291"/>
                  </a:cubicBezTo>
                  <a:close/>
                  <a:moveTo>
                    <a:pt x="377" y="299"/>
                  </a:moveTo>
                  <a:cubicBezTo>
                    <a:pt x="377" y="299"/>
                    <a:pt x="373" y="295"/>
                    <a:pt x="374" y="299"/>
                  </a:cubicBezTo>
                  <a:cubicBezTo>
                    <a:pt x="374" y="304"/>
                    <a:pt x="387" y="299"/>
                    <a:pt x="384" y="296"/>
                  </a:cubicBezTo>
                  <a:cubicBezTo>
                    <a:pt x="383" y="294"/>
                    <a:pt x="380" y="299"/>
                    <a:pt x="377" y="299"/>
                  </a:cubicBezTo>
                  <a:close/>
                  <a:moveTo>
                    <a:pt x="215" y="184"/>
                  </a:moveTo>
                  <a:cubicBezTo>
                    <a:pt x="216" y="185"/>
                    <a:pt x="212" y="185"/>
                    <a:pt x="210" y="185"/>
                  </a:cubicBezTo>
                  <a:cubicBezTo>
                    <a:pt x="210" y="185"/>
                    <a:pt x="209" y="183"/>
                    <a:pt x="209" y="183"/>
                  </a:cubicBezTo>
                  <a:cubicBezTo>
                    <a:pt x="207" y="182"/>
                    <a:pt x="203" y="185"/>
                    <a:pt x="206" y="187"/>
                  </a:cubicBezTo>
                  <a:cubicBezTo>
                    <a:pt x="211" y="190"/>
                    <a:pt x="202" y="191"/>
                    <a:pt x="198" y="190"/>
                  </a:cubicBezTo>
                  <a:cubicBezTo>
                    <a:pt x="196" y="189"/>
                    <a:pt x="194" y="184"/>
                    <a:pt x="191" y="185"/>
                  </a:cubicBezTo>
                  <a:cubicBezTo>
                    <a:pt x="190" y="185"/>
                    <a:pt x="185" y="192"/>
                    <a:pt x="183" y="188"/>
                  </a:cubicBezTo>
                  <a:cubicBezTo>
                    <a:pt x="183" y="188"/>
                    <a:pt x="189" y="186"/>
                    <a:pt x="189" y="185"/>
                  </a:cubicBezTo>
                  <a:cubicBezTo>
                    <a:pt x="190" y="183"/>
                    <a:pt x="186" y="179"/>
                    <a:pt x="185" y="179"/>
                  </a:cubicBezTo>
                  <a:cubicBezTo>
                    <a:pt x="184" y="179"/>
                    <a:pt x="184" y="181"/>
                    <a:pt x="182" y="181"/>
                  </a:cubicBezTo>
                  <a:cubicBezTo>
                    <a:pt x="183" y="181"/>
                    <a:pt x="183" y="178"/>
                    <a:pt x="182" y="179"/>
                  </a:cubicBezTo>
                  <a:cubicBezTo>
                    <a:pt x="182" y="178"/>
                    <a:pt x="189" y="177"/>
                    <a:pt x="190" y="178"/>
                  </a:cubicBezTo>
                  <a:cubicBezTo>
                    <a:pt x="192" y="179"/>
                    <a:pt x="190" y="180"/>
                    <a:pt x="191" y="181"/>
                  </a:cubicBezTo>
                  <a:cubicBezTo>
                    <a:pt x="192" y="185"/>
                    <a:pt x="199" y="187"/>
                    <a:pt x="197" y="182"/>
                  </a:cubicBezTo>
                  <a:cubicBezTo>
                    <a:pt x="197" y="181"/>
                    <a:pt x="193" y="178"/>
                    <a:pt x="194" y="179"/>
                  </a:cubicBezTo>
                  <a:cubicBezTo>
                    <a:pt x="194" y="179"/>
                    <a:pt x="193" y="178"/>
                    <a:pt x="193" y="178"/>
                  </a:cubicBezTo>
                  <a:cubicBezTo>
                    <a:pt x="193" y="178"/>
                    <a:pt x="189" y="178"/>
                    <a:pt x="192" y="177"/>
                  </a:cubicBezTo>
                  <a:cubicBezTo>
                    <a:pt x="191" y="177"/>
                    <a:pt x="195" y="174"/>
                    <a:pt x="194" y="174"/>
                  </a:cubicBezTo>
                  <a:cubicBezTo>
                    <a:pt x="199" y="173"/>
                    <a:pt x="202" y="175"/>
                    <a:pt x="202" y="177"/>
                  </a:cubicBezTo>
                  <a:cubicBezTo>
                    <a:pt x="202" y="178"/>
                    <a:pt x="201" y="182"/>
                    <a:pt x="202" y="182"/>
                  </a:cubicBezTo>
                  <a:cubicBezTo>
                    <a:pt x="205" y="184"/>
                    <a:pt x="205" y="177"/>
                    <a:pt x="208" y="176"/>
                  </a:cubicBezTo>
                  <a:cubicBezTo>
                    <a:pt x="207" y="177"/>
                    <a:pt x="208" y="178"/>
                    <a:pt x="208" y="178"/>
                  </a:cubicBezTo>
                  <a:cubicBezTo>
                    <a:pt x="209" y="178"/>
                    <a:pt x="212" y="177"/>
                    <a:pt x="213" y="178"/>
                  </a:cubicBezTo>
                  <a:cubicBezTo>
                    <a:pt x="214" y="179"/>
                    <a:pt x="209" y="181"/>
                    <a:pt x="210" y="183"/>
                  </a:cubicBezTo>
                  <a:cubicBezTo>
                    <a:pt x="211" y="184"/>
                    <a:pt x="213" y="182"/>
                    <a:pt x="215" y="184"/>
                  </a:cubicBezTo>
                  <a:close/>
                  <a:moveTo>
                    <a:pt x="21" y="249"/>
                  </a:moveTo>
                  <a:cubicBezTo>
                    <a:pt x="20" y="250"/>
                    <a:pt x="21" y="250"/>
                    <a:pt x="21" y="249"/>
                  </a:cubicBezTo>
                  <a:cubicBezTo>
                    <a:pt x="20" y="249"/>
                    <a:pt x="18" y="248"/>
                    <a:pt x="18" y="247"/>
                  </a:cubicBezTo>
                  <a:cubicBezTo>
                    <a:pt x="18" y="246"/>
                    <a:pt x="24" y="246"/>
                    <a:pt x="21" y="249"/>
                  </a:cubicBezTo>
                  <a:close/>
                  <a:moveTo>
                    <a:pt x="73" y="26"/>
                  </a:moveTo>
                  <a:cubicBezTo>
                    <a:pt x="73" y="27"/>
                    <a:pt x="71" y="20"/>
                    <a:pt x="72" y="24"/>
                  </a:cubicBezTo>
                  <a:cubicBezTo>
                    <a:pt x="73" y="25"/>
                    <a:pt x="73" y="25"/>
                    <a:pt x="73" y="26"/>
                  </a:cubicBezTo>
                  <a:close/>
                  <a:moveTo>
                    <a:pt x="105" y="123"/>
                  </a:moveTo>
                  <a:cubicBezTo>
                    <a:pt x="106" y="123"/>
                    <a:pt x="101" y="127"/>
                    <a:pt x="101" y="125"/>
                  </a:cubicBezTo>
                  <a:cubicBezTo>
                    <a:pt x="101" y="124"/>
                    <a:pt x="104" y="123"/>
                    <a:pt x="105" y="123"/>
                  </a:cubicBezTo>
                  <a:close/>
                  <a:moveTo>
                    <a:pt x="135" y="271"/>
                  </a:moveTo>
                  <a:cubicBezTo>
                    <a:pt x="136" y="272"/>
                    <a:pt x="134" y="272"/>
                    <a:pt x="133" y="273"/>
                  </a:cubicBezTo>
                  <a:cubicBezTo>
                    <a:pt x="132" y="277"/>
                    <a:pt x="137" y="279"/>
                    <a:pt x="132" y="280"/>
                  </a:cubicBezTo>
                  <a:cubicBezTo>
                    <a:pt x="131" y="280"/>
                    <a:pt x="128" y="282"/>
                    <a:pt x="128" y="282"/>
                  </a:cubicBezTo>
                  <a:cubicBezTo>
                    <a:pt x="128" y="283"/>
                    <a:pt x="129" y="284"/>
                    <a:pt x="129" y="286"/>
                  </a:cubicBezTo>
                  <a:cubicBezTo>
                    <a:pt x="128" y="287"/>
                    <a:pt x="124" y="291"/>
                    <a:pt x="124" y="291"/>
                  </a:cubicBezTo>
                  <a:cubicBezTo>
                    <a:pt x="122" y="292"/>
                    <a:pt x="119" y="288"/>
                    <a:pt x="118" y="291"/>
                  </a:cubicBezTo>
                  <a:cubicBezTo>
                    <a:pt x="116" y="292"/>
                    <a:pt x="122" y="296"/>
                    <a:pt x="122" y="298"/>
                  </a:cubicBezTo>
                  <a:cubicBezTo>
                    <a:pt x="122" y="299"/>
                    <a:pt x="118" y="303"/>
                    <a:pt x="117" y="303"/>
                  </a:cubicBezTo>
                  <a:cubicBezTo>
                    <a:pt x="115" y="303"/>
                    <a:pt x="112" y="301"/>
                    <a:pt x="111" y="299"/>
                  </a:cubicBezTo>
                  <a:cubicBezTo>
                    <a:pt x="111" y="297"/>
                    <a:pt x="112" y="296"/>
                    <a:pt x="111" y="294"/>
                  </a:cubicBezTo>
                  <a:cubicBezTo>
                    <a:pt x="111" y="293"/>
                    <a:pt x="109" y="293"/>
                    <a:pt x="109" y="292"/>
                  </a:cubicBezTo>
                  <a:cubicBezTo>
                    <a:pt x="108" y="288"/>
                    <a:pt x="109" y="288"/>
                    <a:pt x="111" y="288"/>
                  </a:cubicBezTo>
                  <a:cubicBezTo>
                    <a:pt x="110" y="288"/>
                    <a:pt x="111" y="292"/>
                    <a:pt x="113" y="289"/>
                  </a:cubicBezTo>
                  <a:cubicBezTo>
                    <a:pt x="115" y="287"/>
                    <a:pt x="113" y="287"/>
                    <a:pt x="112" y="286"/>
                  </a:cubicBezTo>
                  <a:cubicBezTo>
                    <a:pt x="111" y="285"/>
                    <a:pt x="112" y="285"/>
                    <a:pt x="112" y="283"/>
                  </a:cubicBezTo>
                  <a:cubicBezTo>
                    <a:pt x="112" y="282"/>
                    <a:pt x="111" y="281"/>
                    <a:pt x="111" y="280"/>
                  </a:cubicBezTo>
                  <a:cubicBezTo>
                    <a:pt x="110" y="278"/>
                    <a:pt x="112" y="276"/>
                    <a:pt x="110" y="274"/>
                  </a:cubicBezTo>
                  <a:cubicBezTo>
                    <a:pt x="109" y="272"/>
                    <a:pt x="104" y="271"/>
                    <a:pt x="104" y="269"/>
                  </a:cubicBezTo>
                  <a:cubicBezTo>
                    <a:pt x="104" y="268"/>
                    <a:pt x="106" y="268"/>
                    <a:pt x="106" y="268"/>
                  </a:cubicBezTo>
                  <a:cubicBezTo>
                    <a:pt x="107" y="267"/>
                    <a:pt x="105" y="266"/>
                    <a:pt x="107" y="265"/>
                  </a:cubicBezTo>
                  <a:cubicBezTo>
                    <a:pt x="111" y="263"/>
                    <a:pt x="113" y="269"/>
                    <a:pt x="115" y="270"/>
                  </a:cubicBezTo>
                  <a:cubicBezTo>
                    <a:pt x="118" y="271"/>
                    <a:pt x="123" y="269"/>
                    <a:pt x="123" y="267"/>
                  </a:cubicBezTo>
                  <a:cubicBezTo>
                    <a:pt x="122" y="264"/>
                    <a:pt x="115" y="268"/>
                    <a:pt x="113" y="264"/>
                  </a:cubicBezTo>
                  <a:cubicBezTo>
                    <a:pt x="112" y="262"/>
                    <a:pt x="116" y="258"/>
                    <a:pt x="112" y="258"/>
                  </a:cubicBezTo>
                  <a:cubicBezTo>
                    <a:pt x="110" y="257"/>
                    <a:pt x="110" y="260"/>
                    <a:pt x="108" y="260"/>
                  </a:cubicBezTo>
                  <a:cubicBezTo>
                    <a:pt x="106" y="261"/>
                    <a:pt x="98" y="261"/>
                    <a:pt x="98" y="260"/>
                  </a:cubicBezTo>
                  <a:cubicBezTo>
                    <a:pt x="97" y="258"/>
                    <a:pt x="100" y="258"/>
                    <a:pt x="102" y="255"/>
                  </a:cubicBezTo>
                  <a:cubicBezTo>
                    <a:pt x="102" y="253"/>
                    <a:pt x="102" y="252"/>
                    <a:pt x="103" y="251"/>
                  </a:cubicBezTo>
                  <a:cubicBezTo>
                    <a:pt x="105" y="250"/>
                    <a:pt x="106" y="252"/>
                    <a:pt x="107" y="251"/>
                  </a:cubicBezTo>
                  <a:cubicBezTo>
                    <a:pt x="107" y="249"/>
                    <a:pt x="104" y="248"/>
                    <a:pt x="105" y="247"/>
                  </a:cubicBezTo>
                  <a:cubicBezTo>
                    <a:pt x="105" y="247"/>
                    <a:pt x="117" y="245"/>
                    <a:pt x="107" y="247"/>
                  </a:cubicBezTo>
                  <a:cubicBezTo>
                    <a:pt x="109" y="247"/>
                    <a:pt x="112" y="243"/>
                    <a:pt x="115" y="246"/>
                  </a:cubicBezTo>
                  <a:cubicBezTo>
                    <a:pt x="115" y="246"/>
                    <a:pt x="115" y="253"/>
                    <a:pt x="117" y="252"/>
                  </a:cubicBezTo>
                  <a:cubicBezTo>
                    <a:pt x="118" y="251"/>
                    <a:pt x="118" y="250"/>
                    <a:pt x="118" y="250"/>
                  </a:cubicBezTo>
                  <a:cubicBezTo>
                    <a:pt x="120" y="250"/>
                    <a:pt x="119" y="251"/>
                    <a:pt x="121" y="252"/>
                  </a:cubicBezTo>
                  <a:cubicBezTo>
                    <a:pt x="123" y="252"/>
                    <a:pt x="127" y="247"/>
                    <a:pt x="129" y="250"/>
                  </a:cubicBezTo>
                  <a:cubicBezTo>
                    <a:pt x="129" y="250"/>
                    <a:pt x="130" y="255"/>
                    <a:pt x="130" y="255"/>
                  </a:cubicBezTo>
                  <a:cubicBezTo>
                    <a:pt x="130" y="255"/>
                    <a:pt x="127" y="255"/>
                    <a:pt x="128" y="256"/>
                  </a:cubicBezTo>
                  <a:cubicBezTo>
                    <a:pt x="128" y="257"/>
                    <a:pt x="132" y="257"/>
                    <a:pt x="132" y="259"/>
                  </a:cubicBezTo>
                  <a:cubicBezTo>
                    <a:pt x="132" y="259"/>
                    <a:pt x="131" y="262"/>
                    <a:pt x="129" y="262"/>
                  </a:cubicBezTo>
                  <a:cubicBezTo>
                    <a:pt x="128" y="263"/>
                    <a:pt x="127" y="261"/>
                    <a:pt x="125" y="261"/>
                  </a:cubicBezTo>
                  <a:cubicBezTo>
                    <a:pt x="125" y="261"/>
                    <a:pt x="121" y="263"/>
                    <a:pt x="123" y="266"/>
                  </a:cubicBezTo>
                  <a:cubicBezTo>
                    <a:pt x="125" y="268"/>
                    <a:pt x="125" y="264"/>
                    <a:pt x="126" y="264"/>
                  </a:cubicBezTo>
                  <a:cubicBezTo>
                    <a:pt x="127" y="265"/>
                    <a:pt x="130" y="270"/>
                    <a:pt x="135" y="271"/>
                  </a:cubicBezTo>
                  <a:cubicBezTo>
                    <a:pt x="135" y="271"/>
                    <a:pt x="135" y="271"/>
                    <a:pt x="135" y="271"/>
                  </a:cubicBezTo>
                  <a:close/>
                  <a:moveTo>
                    <a:pt x="126" y="267"/>
                  </a:moveTo>
                  <a:cubicBezTo>
                    <a:pt x="126" y="267"/>
                    <a:pt x="126" y="267"/>
                    <a:pt x="126" y="267"/>
                  </a:cubicBezTo>
                  <a:cubicBezTo>
                    <a:pt x="124" y="264"/>
                    <a:pt x="125" y="270"/>
                    <a:pt x="126" y="267"/>
                  </a:cubicBezTo>
                  <a:close/>
                  <a:moveTo>
                    <a:pt x="121" y="282"/>
                  </a:moveTo>
                  <a:cubicBezTo>
                    <a:pt x="121" y="281"/>
                    <a:pt x="123" y="280"/>
                    <a:pt x="123" y="278"/>
                  </a:cubicBezTo>
                  <a:cubicBezTo>
                    <a:pt x="122" y="278"/>
                    <a:pt x="117" y="269"/>
                    <a:pt x="115" y="271"/>
                  </a:cubicBezTo>
                  <a:cubicBezTo>
                    <a:pt x="114" y="272"/>
                    <a:pt x="118" y="274"/>
                    <a:pt x="118" y="277"/>
                  </a:cubicBezTo>
                  <a:cubicBezTo>
                    <a:pt x="118" y="278"/>
                    <a:pt x="117" y="279"/>
                    <a:pt x="117" y="280"/>
                  </a:cubicBezTo>
                  <a:cubicBezTo>
                    <a:pt x="118" y="281"/>
                    <a:pt x="119" y="283"/>
                    <a:pt x="119" y="283"/>
                  </a:cubicBezTo>
                  <a:cubicBezTo>
                    <a:pt x="119" y="283"/>
                    <a:pt x="115" y="284"/>
                    <a:pt x="115" y="285"/>
                  </a:cubicBezTo>
                  <a:cubicBezTo>
                    <a:pt x="115" y="286"/>
                    <a:pt x="121" y="288"/>
                    <a:pt x="123" y="286"/>
                  </a:cubicBezTo>
                  <a:cubicBezTo>
                    <a:pt x="123" y="286"/>
                    <a:pt x="123" y="285"/>
                    <a:pt x="123" y="285"/>
                  </a:cubicBezTo>
                  <a:cubicBezTo>
                    <a:pt x="123" y="283"/>
                    <a:pt x="121" y="283"/>
                    <a:pt x="121" y="282"/>
                  </a:cubicBezTo>
                  <a:close/>
                  <a:moveTo>
                    <a:pt x="133" y="406"/>
                  </a:moveTo>
                  <a:cubicBezTo>
                    <a:pt x="133" y="405"/>
                    <a:pt x="134" y="402"/>
                    <a:pt x="135" y="401"/>
                  </a:cubicBezTo>
                  <a:cubicBezTo>
                    <a:pt x="140" y="401"/>
                    <a:pt x="134" y="406"/>
                    <a:pt x="133" y="407"/>
                  </a:cubicBezTo>
                  <a:cubicBezTo>
                    <a:pt x="132" y="407"/>
                    <a:pt x="133" y="407"/>
                    <a:pt x="133" y="406"/>
                  </a:cubicBezTo>
                  <a:close/>
                  <a:moveTo>
                    <a:pt x="164" y="145"/>
                  </a:moveTo>
                  <a:cubicBezTo>
                    <a:pt x="163" y="145"/>
                    <a:pt x="169" y="142"/>
                    <a:pt x="167" y="145"/>
                  </a:cubicBezTo>
                  <a:cubicBezTo>
                    <a:pt x="167" y="146"/>
                    <a:pt x="163" y="145"/>
                    <a:pt x="163" y="147"/>
                  </a:cubicBezTo>
                  <a:cubicBezTo>
                    <a:pt x="162" y="150"/>
                    <a:pt x="168" y="150"/>
                    <a:pt x="165" y="153"/>
                  </a:cubicBezTo>
                  <a:cubicBezTo>
                    <a:pt x="165" y="155"/>
                    <a:pt x="159" y="154"/>
                    <a:pt x="156" y="155"/>
                  </a:cubicBezTo>
                  <a:cubicBezTo>
                    <a:pt x="156" y="155"/>
                    <a:pt x="150" y="157"/>
                    <a:pt x="153" y="155"/>
                  </a:cubicBezTo>
                  <a:cubicBezTo>
                    <a:pt x="153" y="155"/>
                    <a:pt x="153" y="154"/>
                    <a:pt x="154" y="154"/>
                  </a:cubicBezTo>
                  <a:cubicBezTo>
                    <a:pt x="157" y="153"/>
                    <a:pt x="156" y="155"/>
                    <a:pt x="156" y="151"/>
                  </a:cubicBezTo>
                  <a:cubicBezTo>
                    <a:pt x="157" y="149"/>
                    <a:pt x="159" y="146"/>
                    <a:pt x="155" y="146"/>
                  </a:cubicBezTo>
                  <a:cubicBezTo>
                    <a:pt x="153" y="146"/>
                    <a:pt x="150" y="150"/>
                    <a:pt x="149" y="148"/>
                  </a:cubicBezTo>
                  <a:cubicBezTo>
                    <a:pt x="148" y="148"/>
                    <a:pt x="148" y="146"/>
                    <a:pt x="149" y="145"/>
                  </a:cubicBezTo>
                  <a:cubicBezTo>
                    <a:pt x="149" y="144"/>
                    <a:pt x="155" y="144"/>
                    <a:pt x="152" y="140"/>
                  </a:cubicBezTo>
                  <a:cubicBezTo>
                    <a:pt x="151" y="139"/>
                    <a:pt x="151" y="140"/>
                    <a:pt x="153" y="140"/>
                  </a:cubicBezTo>
                  <a:cubicBezTo>
                    <a:pt x="155" y="139"/>
                    <a:pt x="154" y="138"/>
                    <a:pt x="156" y="136"/>
                  </a:cubicBezTo>
                  <a:cubicBezTo>
                    <a:pt x="158" y="135"/>
                    <a:pt x="163" y="133"/>
                    <a:pt x="163" y="133"/>
                  </a:cubicBezTo>
                  <a:cubicBezTo>
                    <a:pt x="163" y="133"/>
                    <a:pt x="167" y="135"/>
                    <a:pt x="167" y="136"/>
                  </a:cubicBezTo>
                  <a:cubicBezTo>
                    <a:pt x="168" y="139"/>
                    <a:pt x="166" y="135"/>
                    <a:pt x="165" y="136"/>
                  </a:cubicBezTo>
                  <a:cubicBezTo>
                    <a:pt x="165" y="136"/>
                    <a:pt x="165" y="139"/>
                    <a:pt x="165" y="139"/>
                  </a:cubicBezTo>
                  <a:cubicBezTo>
                    <a:pt x="165" y="140"/>
                    <a:pt x="160" y="141"/>
                    <a:pt x="161" y="144"/>
                  </a:cubicBezTo>
                  <a:cubicBezTo>
                    <a:pt x="161" y="146"/>
                    <a:pt x="162" y="145"/>
                    <a:pt x="164" y="145"/>
                  </a:cubicBezTo>
                  <a:close/>
                  <a:moveTo>
                    <a:pt x="166" y="47"/>
                  </a:moveTo>
                  <a:cubicBezTo>
                    <a:pt x="168" y="44"/>
                    <a:pt x="165" y="44"/>
                    <a:pt x="165" y="42"/>
                  </a:cubicBezTo>
                  <a:cubicBezTo>
                    <a:pt x="165" y="41"/>
                    <a:pt x="168" y="38"/>
                    <a:pt x="169" y="38"/>
                  </a:cubicBezTo>
                  <a:cubicBezTo>
                    <a:pt x="171" y="37"/>
                    <a:pt x="171" y="38"/>
                    <a:pt x="172" y="37"/>
                  </a:cubicBezTo>
                  <a:cubicBezTo>
                    <a:pt x="173" y="35"/>
                    <a:pt x="171" y="36"/>
                    <a:pt x="171" y="34"/>
                  </a:cubicBezTo>
                  <a:cubicBezTo>
                    <a:pt x="171" y="33"/>
                    <a:pt x="172" y="33"/>
                    <a:pt x="172" y="31"/>
                  </a:cubicBezTo>
                  <a:cubicBezTo>
                    <a:pt x="173" y="31"/>
                    <a:pt x="171" y="28"/>
                    <a:pt x="171" y="29"/>
                  </a:cubicBezTo>
                  <a:cubicBezTo>
                    <a:pt x="172" y="26"/>
                    <a:pt x="174" y="29"/>
                    <a:pt x="175" y="32"/>
                  </a:cubicBezTo>
                  <a:cubicBezTo>
                    <a:pt x="175" y="33"/>
                    <a:pt x="174" y="36"/>
                    <a:pt x="173" y="37"/>
                  </a:cubicBezTo>
                  <a:cubicBezTo>
                    <a:pt x="173" y="38"/>
                    <a:pt x="172" y="38"/>
                    <a:pt x="172" y="38"/>
                  </a:cubicBezTo>
                  <a:cubicBezTo>
                    <a:pt x="171" y="39"/>
                    <a:pt x="171" y="41"/>
                    <a:pt x="171" y="41"/>
                  </a:cubicBezTo>
                  <a:cubicBezTo>
                    <a:pt x="170" y="42"/>
                    <a:pt x="169" y="42"/>
                    <a:pt x="168" y="43"/>
                  </a:cubicBezTo>
                  <a:cubicBezTo>
                    <a:pt x="167" y="46"/>
                    <a:pt x="169" y="45"/>
                    <a:pt x="167" y="47"/>
                  </a:cubicBezTo>
                  <a:cubicBezTo>
                    <a:pt x="167" y="47"/>
                    <a:pt x="160" y="53"/>
                    <a:pt x="160" y="49"/>
                  </a:cubicBezTo>
                  <a:cubicBezTo>
                    <a:pt x="160" y="48"/>
                    <a:pt x="166" y="47"/>
                    <a:pt x="166" y="47"/>
                  </a:cubicBezTo>
                  <a:close/>
                  <a:moveTo>
                    <a:pt x="175" y="182"/>
                  </a:moveTo>
                  <a:cubicBezTo>
                    <a:pt x="175" y="182"/>
                    <a:pt x="171" y="186"/>
                    <a:pt x="169" y="184"/>
                  </a:cubicBezTo>
                  <a:cubicBezTo>
                    <a:pt x="170" y="184"/>
                    <a:pt x="174" y="182"/>
                    <a:pt x="175" y="182"/>
                  </a:cubicBezTo>
                  <a:close/>
                  <a:moveTo>
                    <a:pt x="163" y="414"/>
                  </a:moveTo>
                  <a:cubicBezTo>
                    <a:pt x="165" y="413"/>
                    <a:pt x="162" y="416"/>
                    <a:pt x="162" y="415"/>
                  </a:cubicBezTo>
                  <a:cubicBezTo>
                    <a:pt x="161" y="415"/>
                    <a:pt x="162" y="414"/>
                    <a:pt x="163" y="414"/>
                  </a:cubicBezTo>
                  <a:close/>
                  <a:moveTo>
                    <a:pt x="164" y="403"/>
                  </a:moveTo>
                  <a:cubicBezTo>
                    <a:pt x="164" y="403"/>
                    <a:pt x="165" y="403"/>
                    <a:pt x="165" y="403"/>
                  </a:cubicBezTo>
                  <a:cubicBezTo>
                    <a:pt x="165" y="401"/>
                    <a:pt x="159" y="405"/>
                    <a:pt x="157" y="404"/>
                  </a:cubicBezTo>
                  <a:cubicBezTo>
                    <a:pt x="157" y="404"/>
                    <a:pt x="157" y="401"/>
                    <a:pt x="157" y="400"/>
                  </a:cubicBezTo>
                  <a:cubicBezTo>
                    <a:pt x="157" y="400"/>
                    <a:pt x="158" y="401"/>
                    <a:pt x="159" y="400"/>
                  </a:cubicBezTo>
                  <a:cubicBezTo>
                    <a:pt x="160" y="400"/>
                    <a:pt x="165" y="400"/>
                    <a:pt x="164" y="403"/>
                  </a:cubicBezTo>
                  <a:close/>
                  <a:moveTo>
                    <a:pt x="167" y="396"/>
                  </a:moveTo>
                  <a:cubicBezTo>
                    <a:pt x="168" y="398"/>
                    <a:pt x="169" y="395"/>
                    <a:pt x="171" y="395"/>
                  </a:cubicBezTo>
                  <a:cubicBezTo>
                    <a:pt x="173" y="395"/>
                    <a:pt x="172" y="397"/>
                    <a:pt x="173" y="397"/>
                  </a:cubicBezTo>
                  <a:cubicBezTo>
                    <a:pt x="178" y="399"/>
                    <a:pt x="173" y="397"/>
                    <a:pt x="172" y="401"/>
                  </a:cubicBezTo>
                  <a:cubicBezTo>
                    <a:pt x="172" y="402"/>
                    <a:pt x="174" y="407"/>
                    <a:pt x="171" y="405"/>
                  </a:cubicBezTo>
                  <a:cubicBezTo>
                    <a:pt x="171" y="404"/>
                    <a:pt x="168" y="403"/>
                    <a:pt x="168" y="403"/>
                  </a:cubicBezTo>
                  <a:cubicBezTo>
                    <a:pt x="168" y="403"/>
                    <a:pt x="173" y="399"/>
                    <a:pt x="169" y="398"/>
                  </a:cubicBezTo>
                  <a:cubicBezTo>
                    <a:pt x="169" y="398"/>
                    <a:pt x="168" y="399"/>
                    <a:pt x="167" y="398"/>
                  </a:cubicBezTo>
                  <a:cubicBezTo>
                    <a:pt x="165" y="396"/>
                    <a:pt x="165" y="391"/>
                    <a:pt x="161" y="394"/>
                  </a:cubicBezTo>
                  <a:cubicBezTo>
                    <a:pt x="159" y="396"/>
                    <a:pt x="158" y="397"/>
                    <a:pt x="159" y="393"/>
                  </a:cubicBezTo>
                  <a:cubicBezTo>
                    <a:pt x="160" y="392"/>
                    <a:pt x="165" y="388"/>
                    <a:pt x="167" y="391"/>
                  </a:cubicBezTo>
                  <a:cubicBezTo>
                    <a:pt x="167" y="392"/>
                    <a:pt x="166" y="395"/>
                    <a:pt x="167" y="396"/>
                  </a:cubicBezTo>
                  <a:close/>
                  <a:moveTo>
                    <a:pt x="87" y="368"/>
                  </a:moveTo>
                  <a:cubicBezTo>
                    <a:pt x="87" y="367"/>
                    <a:pt x="88" y="369"/>
                    <a:pt x="88" y="369"/>
                  </a:cubicBezTo>
                  <a:cubicBezTo>
                    <a:pt x="84" y="368"/>
                    <a:pt x="86" y="371"/>
                    <a:pt x="82" y="371"/>
                  </a:cubicBezTo>
                  <a:cubicBezTo>
                    <a:pt x="83" y="371"/>
                    <a:pt x="84" y="369"/>
                    <a:pt x="83" y="369"/>
                  </a:cubicBezTo>
                  <a:cubicBezTo>
                    <a:pt x="83" y="368"/>
                    <a:pt x="83" y="369"/>
                    <a:pt x="82" y="369"/>
                  </a:cubicBezTo>
                  <a:cubicBezTo>
                    <a:pt x="82" y="369"/>
                    <a:pt x="77" y="366"/>
                    <a:pt x="76" y="366"/>
                  </a:cubicBezTo>
                  <a:cubicBezTo>
                    <a:pt x="78" y="366"/>
                    <a:pt x="72" y="369"/>
                    <a:pt x="72" y="369"/>
                  </a:cubicBezTo>
                  <a:cubicBezTo>
                    <a:pt x="71" y="371"/>
                    <a:pt x="73" y="374"/>
                    <a:pt x="74" y="374"/>
                  </a:cubicBezTo>
                  <a:cubicBezTo>
                    <a:pt x="77" y="373"/>
                    <a:pt x="74" y="374"/>
                    <a:pt x="74" y="376"/>
                  </a:cubicBezTo>
                  <a:cubicBezTo>
                    <a:pt x="74" y="379"/>
                    <a:pt x="77" y="380"/>
                    <a:pt x="78" y="378"/>
                  </a:cubicBezTo>
                  <a:cubicBezTo>
                    <a:pt x="79" y="374"/>
                    <a:pt x="74" y="375"/>
                    <a:pt x="77" y="374"/>
                  </a:cubicBezTo>
                  <a:cubicBezTo>
                    <a:pt x="78" y="373"/>
                    <a:pt x="81" y="378"/>
                    <a:pt x="82" y="378"/>
                  </a:cubicBezTo>
                  <a:cubicBezTo>
                    <a:pt x="85" y="377"/>
                    <a:pt x="82" y="375"/>
                    <a:pt x="83" y="374"/>
                  </a:cubicBezTo>
                  <a:cubicBezTo>
                    <a:pt x="82" y="375"/>
                    <a:pt x="86" y="372"/>
                    <a:pt x="88" y="374"/>
                  </a:cubicBezTo>
                  <a:cubicBezTo>
                    <a:pt x="89" y="374"/>
                    <a:pt x="84" y="380"/>
                    <a:pt x="90" y="379"/>
                  </a:cubicBezTo>
                  <a:cubicBezTo>
                    <a:pt x="92" y="379"/>
                    <a:pt x="91" y="377"/>
                    <a:pt x="91" y="375"/>
                  </a:cubicBezTo>
                  <a:cubicBezTo>
                    <a:pt x="92" y="374"/>
                    <a:pt x="92" y="376"/>
                    <a:pt x="93" y="374"/>
                  </a:cubicBezTo>
                  <a:cubicBezTo>
                    <a:pt x="93" y="373"/>
                    <a:pt x="93" y="372"/>
                    <a:pt x="92" y="372"/>
                  </a:cubicBezTo>
                  <a:cubicBezTo>
                    <a:pt x="96" y="370"/>
                    <a:pt x="97" y="376"/>
                    <a:pt x="99" y="376"/>
                  </a:cubicBezTo>
                  <a:cubicBezTo>
                    <a:pt x="101" y="376"/>
                    <a:pt x="102" y="372"/>
                    <a:pt x="103" y="373"/>
                  </a:cubicBezTo>
                  <a:cubicBezTo>
                    <a:pt x="107" y="374"/>
                    <a:pt x="102" y="378"/>
                    <a:pt x="105" y="379"/>
                  </a:cubicBezTo>
                  <a:cubicBezTo>
                    <a:pt x="106" y="380"/>
                    <a:pt x="107" y="379"/>
                    <a:pt x="108" y="379"/>
                  </a:cubicBezTo>
                  <a:cubicBezTo>
                    <a:pt x="110" y="380"/>
                    <a:pt x="112" y="382"/>
                    <a:pt x="113" y="382"/>
                  </a:cubicBezTo>
                  <a:cubicBezTo>
                    <a:pt x="115" y="383"/>
                    <a:pt x="119" y="382"/>
                    <a:pt x="118" y="380"/>
                  </a:cubicBezTo>
                  <a:cubicBezTo>
                    <a:pt x="118" y="378"/>
                    <a:pt x="118" y="378"/>
                    <a:pt x="118" y="376"/>
                  </a:cubicBezTo>
                  <a:cubicBezTo>
                    <a:pt x="117" y="380"/>
                    <a:pt x="119" y="375"/>
                    <a:pt x="119" y="374"/>
                  </a:cubicBezTo>
                  <a:cubicBezTo>
                    <a:pt x="119" y="373"/>
                    <a:pt x="112" y="372"/>
                    <a:pt x="110" y="373"/>
                  </a:cubicBezTo>
                  <a:cubicBezTo>
                    <a:pt x="108" y="374"/>
                    <a:pt x="109" y="375"/>
                    <a:pt x="108" y="375"/>
                  </a:cubicBezTo>
                  <a:cubicBezTo>
                    <a:pt x="106" y="375"/>
                    <a:pt x="109" y="372"/>
                    <a:pt x="109" y="370"/>
                  </a:cubicBezTo>
                  <a:cubicBezTo>
                    <a:pt x="108" y="368"/>
                    <a:pt x="106" y="368"/>
                    <a:pt x="107" y="367"/>
                  </a:cubicBezTo>
                  <a:cubicBezTo>
                    <a:pt x="109" y="365"/>
                    <a:pt x="115" y="376"/>
                    <a:pt x="114" y="365"/>
                  </a:cubicBezTo>
                  <a:cubicBezTo>
                    <a:pt x="114" y="361"/>
                    <a:pt x="105" y="357"/>
                    <a:pt x="104" y="354"/>
                  </a:cubicBezTo>
                  <a:cubicBezTo>
                    <a:pt x="103" y="352"/>
                    <a:pt x="105" y="354"/>
                    <a:pt x="105" y="352"/>
                  </a:cubicBezTo>
                  <a:cubicBezTo>
                    <a:pt x="106" y="350"/>
                    <a:pt x="103" y="350"/>
                    <a:pt x="104" y="349"/>
                  </a:cubicBezTo>
                  <a:cubicBezTo>
                    <a:pt x="105" y="349"/>
                    <a:pt x="108" y="350"/>
                    <a:pt x="110" y="349"/>
                  </a:cubicBezTo>
                  <a:cubicBezTo>
                    <a:pt x="111" y="349"/>
                    <a:pt x="110" y="347"/>
                    <a:pt x="112" y="346"/>
                  </a:cubicBezTo>
                  <a:cubicBezTo>
                    <a:pt x="114" y="344"/>
                    <a:pt x="117" y="346"/>
                    <a:pt x="116" y="342"/>
                  </a:cubicBezTo>
                  <a:cubicBezTo>
                    <a:pt x="116" y="342"/>
                    <a:pt x="116" y="340"/>
                    <a:pt x="116" y="341"/>
                  </a:cubicBezTo>
                  <a:cubicBezTo>
                    <a:pt x="119" y="338"/>
                    <a:pt x="123" y="347"/>
                    <a:pt x="123" y="347"/>
                  </a:cubicBezTo>
                  <a:cubicBezTo>
                    <a:pt x="122" y="346"/>
                    <a:pt x="123" y="349"/>
                    <a:pt x="124" y="349"/>
                  </a:cubicBezTo>
                  <a:cubicBezTo>
                    <a:pt x="127" y="349"/>
                    <a:pt x="125" y="346"/>
                    <a:pt x="126" y="344"/>
                  </a:cubicBezTo>
                  <a:cubicBezTo>
                    <a:pt x="126" y="343"/>
                    <a:pt x="128" y="344"/>
                    <a:pt x="129" y="343"/>
                  </a:cubicBezTo>
                  <a:cubicBezTo>
                    <a:pt x="129" y="341"/>
                    <a:pt x="127" y="338"/>
                    <a:pt x="127" y="336"/>
                  </a:cubicBezTo>
                  <a:cubicBezTo>
                    <a:pt x="127" y="338"/>
                    <a:pt x="131" y="331"/>
                    <a:pt x="130" y="331"/>
                  </a:cubicBezTo>
                  <a:cubicBezTo>
                    <a:pt x="131" y="331"/>
                    <a:pt x="133" y="333"/>
                    <a:pt x="136" y="335"/>
                  </a:cubicBezTo>
                  <a:cubicBezTo>
                    <a:pt x="138" y="336"/>
                    <a:pt x="139" y="335"/>
                    <a:pt x="140" y="337"/>
                  </a:cubicBezTo>
                  <a:cubicBezTo>
                    <a:pt x="140" y="337"/>
                    <a:pt x="138" y="338"/>
                    <a:pt x="138" y="338"/>
                  </a:cubicBezTo>
                  <a:cubicBezTo>
                    <a:pt x="139" y="337"/>
                    <a:pt x="138" y="342"/>
                    <a:pt x="139" y="343"/>
                  </a:cubicBezTo>
                  <a:cubicBezTo>
                    <a:pt x="141" y="346"/>
                    <a:pt x="143" y="343"/>
                    <a:pt x="145" y="346"/>
                  </a:cubicBezTo>
                  <a:cubicBezTo>
                    <a:pt x="148" y="351"/>
                    <a:pt x="137" y="346"/>
                    <a:pt x="142" y="350"/>
                  </a:cubicBezTo>
                  <a:cubicBezTo>
                    <a:pt x="144" y="351"/>
                    <a:pt x="146" y="349"/>
                    <a:pt x="150" y="347"/>
                  </a:cubicBezTo>
                  <a:cubicBezTo>
                    <a:pt x="150" y="347"/>
                    <a:pt x="151" y="345"/>
                    <a:pt x="152" y="345"/>
                  </a:cubicBezTo>
                  <a:cubicBezTo>
                    <a:pt x="153" y="345"/>
                    <a:pt x="156" y="345"/>
                    <a:pt x="157" y="345"/>
                  </a:cubicBezTo>
                  <a:cubicBezTo>
                    <a:pt x="157" y="345"/>
                    <a:pt x="161" y="339"/>
                    <a:pt x="162" y="342"/>
                  </a:cubicBezTo>
                  <a:cubicBezTo>
                    <a:pt x="162" y="343"/>
                    <a:pt x="158" y="344"/>
                    <a:pt x="158" y="345"/>
                  </a:cubicBezTo>
                  <a:cubicBezTo>
                    <a:pt x="159" y="347"/>
                    <a:pt x="162" y="348"/>
                    <a:pt x="163" y="346"/>
                  </a:cubicBezTo>
                  <a:cubicBezTo>
                    <a:pt x="164" y="344"/>
                    <a:pt x="162" y="344"/>
                    <a:pt x="163" y="343"/>
                  </a:cubicBezTo>
                  <a:cubicBezTo>
                    <a:pt x="163" y="342"/>
                    <a:pt x="165" y="342"/>
                    <a:pt x="165" y="340"/>
                  </a:cubicBezTo>
                  <a:cubicBezTo>
                    <a:pt x="164" y="338"/>
                    <a:pt x="158" y="338"/>
                    <a:pt x="158" y="335"/>
                  </a:cubicBezTo>
                  <a:cubicBezTo>
                    <a:pt x="158" y="335"/>
                    <a:pt x="162" y="332"/>
                    <a:pt x="163" y="333"/>
                  </a:cubicBezTo>
                  <a:cubicBezTo>
                    <a:pt x="164" y="333"/>
                    <a:pt x="163" y="334"/>
                    <a:pt x="163" y="334"/>
                  </a:cubicBezTo>
                  <a:cubicBezTo>
                    <a:pt x="163" y="335"/>
                    <a:pt x="165" y="335"/>
                    <a:pt x="165" y="336"/>
                  </a:cubicBezTo>
                  <a:cubicBezTo>
                    <a:pt x="165" y="336"/>
                    <a:pt x="165" y="338"/>
                    <a:pt x="165" y="338"/>
                  </a:cubicBezTo>
                  <a:cubicBezTo>
                    <a:pt x="166" y="340"/>
                    <a:pt x="168" y="341"/>
                    <a:pt x="168" y="342"/>
                  </a:cubicBezTo>
                  <a:cubicBezTo>
                    <a:pt x="168" y="344"/>
                    <a:pt x="165" y="345"/>
                    <a:pt x="166" y="346"/>
                  </a:cubicBezTo>
                  <a:cubicBezTo>
                    <a:pt x="166" y="347"/>
                    <a:pt x="170" y="348"/>
                    <a:pt x="170" y="348"/>
                  </a:cubicBezTo>
                  <a:cubicBezTo>
                    <a:pt x="170" y="349"/>
                    <a:pt x="170" y="351"/>
                    <a:pt x="171" y="352"/>
                  </a:cubicBezTo>
                  <a:cubicBezTo>
                    <a:pt x="171" y="353"/>
                    <a:pt x="173" y="355"/>
                    <a:pt x="174" y="356"/>
                  </a:cubicBezTo>
                  <a:cubicBezTo>
                    <a:pt x="174" y="356"/>
                    <a:pt x="177" y="358"/>
                    <a:pt x="177" y="358"/>
                  </a:cubicBezTo>
                  <a:cubicBezTo>
                    <a:pt x="180" y="357"/>
                    <a:pt x="177" y="356"/>
                    <a:pt x="177" y="354"/>
                  </a:cubicBezTo>
                  <a:cubicBezTo>
                    <a:pt x="178" y="352"/>
                    <a:pt x="180" y="351"/>
                    <a:pt x="176" y="350"/>
                  </a:cubicBezTo>
                  <a:cubicBezTo>
                    <a:pt x="172" y="349"/>
                    <a:pt x="179" y="349"/>
                    <a:pt x="180" y="348"/>
                  </a:cubicBezTo>
                  <a:cubicBezTo>
                    <a:pt x="182" y="345"/>
                    <a:pt x="180" y="344"/>
                    <a:pt x="181" y="343"/>
                  </a:cubicBezTo>
                  <a:cubicBezTo>
                    <a:pt x="183" y="342"/>
                    <a:pt x="186" y="347"/>
                    <a:pt x="188" y="344"/>
                  </a:cubicBezTo>
                  <a:cubicBezTo>
                    <a:pt x="188" y="343"/>
                    <a:pt x="184" y="338"/>
                    <a:pt x="185" y="338"/>
                  </a:cubicBezTo>
                  <a:cubicBezTo>
                    <a:pt x="182" y="337"/>
                    <a:pt x="183" y="340"/>
                    <a:pt x="181" y="341"/>
                  </a:cubicBezTo>
                  <a:cubicBezTo>
                    <a:pt x="181" y="341"/>
                    <a:pt x="180" y="341"/>
                    <a:pt x="179" y="341"/>
                  </a:cubicBezTo>
                  <a:cubicBezTo>
                    <a:pt x="177" y="341"/>
                    <a:pt x="176" y="343"/>
                    <a:pt x="174" y="342"/>
                  </a:cubicBezTo>
                  <a:cubicBezTo>
                    <a:pt x="172" y="341"/>
                    <a:pt x="176" y="342"/>
                    <a:pt x="176" y="341"/>
                  </a:cubicBezTo>
                  <a:cubicBezTo>
                    <a:pt x="177" y="340"/>
                    <a:pt x="176" y="339"/>
                    <a:pt x="176" y="338"/>
                  </a:cubicBezTo>
                  <a:cubicBezTo>
                    <a:pt x="176" y="335"/>
                    <a:pt x="180" y="336"/>
                    <a:pt x="181" y="335"/>
                  </a:cubicBezTo>
                  <a:cubicBezTo>
                    <a:pt x="182" y="334"/>
                    <a:pt x="181" y="334"/>
                    <a:pt x="181" y="333"/>
                  </a:cubicBezTo>
                  <a:cubicBezTo>
                    <a:pt x="181" y="332"/>
                    <a:pt x="183" y="330"/>
                    <a:pt x="183" y="330"/>
                  </a:cubicBezTo>
                  <a:cubicBezTo>
                    <a:pt x="182" y="328"/>
                    <a:pt x="181" y="328"/>
                    <a:pt x="181" y="328"/>
                  </a:cubicBezTo>
                  <a:cubicBezTo>
                    <a:pt x="181" y="327"/>
                    <a:pt x="183" y="323"/>
                    <a:pt x="179" y="325"/>
                  </a:cubicBezTo>
                  <a:cubicBezTo>
                    <a:pt x="179" y="326"/>
                    <a:pt x="177" y="328"/>
                    <a:pt x="177" y="328"/>
                  </a:cubicBezTo>
                  <a:cubicBezTo>
                    <a:pt x="175" y="328"/>
                    <a:pt x="175" y="325"/>
                    <a:pt x="173" y="327"/>
                  </a:cubicBezTo>
                  <a:cubicBezTo>
                    <a:pt x="173" y="327"/>
                    <a:pt x="174" y="330"/>
                    <a:pt x="173" y="330"/>
                  </a:cubicBezTo>
                  <a:cubicBezTo>
                    <a:pt x="173" y="330"/>
                    <a:pt x="169" y="325"/>
                    <a:pt x="169" y="325"/>
                  </a:cubicBezTo>
                  <a:cubicBezTo>
                    <a:pt x="169" y="324"/>
                    <a:pt x="175" y="321"/>
                    <a:pt x="171" y="320"/>
                  </a:cubicBezTo>
                  <a:cubicBezTo>
                    <a:pt x="169" y="319"/>
                    <a:pt x="168" y="321"/>
                    <a:pt x="166" y="321"/>
                  </a:cubicBezTo>
                  <a:cubicBezTo>
                    <a:pt x="164" y="320"/>
                    <a:pt x="163" y="318"/>
                    <a:pt x="161" y="318"/>
                  </a:cubicBezTo>
                  <a:cubicBezTo>
                    <a:pt x="158" y="318"/>
                    <a:pt x="159" y="321"/>
                    <a:pt x="157" y="319"/>
                  </a:cubicBezTo>
                  <a:cubicBezTo>
                    <a:pt x="153" y="316"/>
                    <a:pt x="160" y="319"/>
                    <a:pt x="161" y="316"/>
                  </a:cubicBezTo>
                  <a:cubicBezTo>
                    <a:pt x="161" y="314"/>
                    <a:pt x="158" y="312"/>
                    <a:pt x="157" y="312"/>
                  </a:cubicBezTo>
                  <a:cubicBezTo>
                    <a:pt x="155" y="312"/>
                    <a:pt x="156" y="314"/>
                    <a:pt x="154" y="315"/>
                  </a:cubicBezTo>
                  <a:cubicBezTo>
                    <a:pt x="151" y="317"/>
                    <a:pt x="148" y="314"/>
                    <a:pt x="149" y="318"/>
                  </a:cubicBezTo>
                  <a:cubicBezTo>
                    <a:pt x="149" y="320"/>
                    <a:pt x="153" y="318"/>
                    <a:pt x="152" y="321"/>
                  </a:cubicBezTo>
                  <a:cubicBezTo>
                    <a:pt x="152" y="321"/>
                    <a:pt x="146" y="321"/>
                    <a:pt x="145" y="320"/>
                  </a:cubicBezTo>
                  <a:cubicBezTo>
                    <a:pt x="145" y="319"/>
                    <a:pt x="147" y="318"/>
                    <a:pt x="147" y="317"/>
                  </a:cubicBezTo>
                  <a:cubicBezTo>
                    <a:pt x="147" y="315"/>
                    <a:pt x="145" y="313"/>
                    <a:pt x="144" y="313"/>
                  </a:cubicBezTo>
                  <a:cubicBezTo>
                    <a:pt x="138" y="310"/>
                    <a:pt x="135" y="316"/>
                    <a:pt x="132" y="310"/>
                  </a:cubicBezTo>
                  <a:cubicBezTo>
                    <a:pt x="130" y="307"/>
                    <a:pt x="131" y="307"/>
                    <a:pt x="136" y="308"/>
                  </a:cubicBezTo>
                  <a:cubicBezTo>
                    <a:pt x="137" y="308"/>
                    <a:pt x="140" y="310"/>
                    <a:pt x="140" y="309"/>
                  </a:cubicBezTo>
                  <a:cubicBezTo>
                    <a:pt x="142" y="308"/>
                    <a:pt x="138" y="308"/>
                    <a:pt x="139" y="306"/>
                  </a:cubicBezTo>
                  <a:cubicBezTo>
                    <a:pt x="139" y="306"/>
                    <a:pt x="141" y="305"/>
                    <a:pt x="141" y="305"/>
                  </a:cubicBezTo>
                  <a:cubicBezTo>
                    <a:pt x="141" y="304"/>
                    <a:pt x="139" y="305"/>
                    <a:pt x="139" y="304"/>
                  </a:cubicBezTo>
                  <a:cubicBezTo>
                    <a:pt x="138" y="303"/>
                    <a:pt x="140" y="302"/>
                    <a:pt x="138" y="300"/>
                  </a:cubicBezTo>
                  <a:cubicBezTo>
                    <a:pt x="138" y="299"/>
                    <a:pt x="128" y="294"/>
                    <a:pt x="137" y="296"/>
                  </a:cubicBezTo>
                  <a:cubicBezTo>
                    <a:pt x="139" y="297"/>
                    <a:pt x="141" y="299"/>
                    <a:pt x="143" y="299"/>
                  </a:cubicBezTo>
                  <a:cubicBezTo>
                    <a:pt x="143" y="299"/>
                    <a:pt x="145" y="298"/>
                    <a:pt x="147" y="298"/>
                  </a:cubicBezTo>
                  <a:cubicBezTo>
                    <a:pt x="148" y="298"/>
                    <a:pt x="153" y="298"/>
                    <a:pt x="150" y="295"/>
                  </a:cubicBezTo>
                  <a:cubicBezTo>
                    <a:pt x="150" y="295"/>
                    <a:pt x="149" y="294"/>
                    <a:pt x="149" y="293"/>
                  </a:cubicBezTo>
                  <a:cubicBezTo>
                    <a:pt x="149" y="294"/>
                    <a:pt x="155" y="295"/>
                    <a:pt x="155" y="296"/>
                  </a:cubicBezTo>
                  <a:cubicBezTo>
                    <a:pt x="156" y="297"/>
                    <a:pt x="151" y="300"/>
                    <a:pt x="152" y="302"/>
                  </a:cubicBezTo>
                  <a:cubicBezTo>
                    <a:pt x="152" y="303"/>
                    <a:pt x="154" y="303"/>
                    <a:pt x="155" y="304"/>
                  </a:cubicBezTo>
                  <a:cubicBezTo>
                    <a:pt x="158" y="306"/>
                    <a:pt x="156" y="305"/>
                    <a:pt x="160" y="306"/>
                  </a:cubicBezTo>
                  <a:cubicBezTo>
                    <a:pt x="162" y="306"/>
                    <a:pt x="166" y="309"/>
                    <a:pt x="166" y="306"/>
                  </a:cubicBezTo>
                  <a:cubicBezTo>
                    <a:pt x="166" y="306"/>
                    <a:pt x="165" y="304"/>
                    <a:pt x="165" y="304"/>
                  </a:cubicBezTo>
                  <a:cubicBezTo>
                    <a:pt x="165" y="304"/>
                    <a:pt x="167" y="302"/>
                    <a:pt x="168" y="302"/>
                  </a:cubicBezTo>
                  <a:cubicBezTo>
                    <a:pt x="169" y="302"/>
                    <a:pt x="176" y="307"/>
                    <a:pt x="175" y="302"/>
                  </a:cubicBezTo>
                  <a:cubicBezTo>
                    <a:pt x="175" y="300"/>
                    <a:pt x="170" y="300"/>
                    <a:pt x="170" y="300"/>
                  </a:cubicBezTo>
                  <a:cubicBezTo>
                    <a:pt x="170" y="299"/>
                    <a:pt x="170" y="296"/>
                    <a:pt x="171" y="295"/>
                  </a:cubicBezTo>
                  <a:cubicBezTo>
                    <a:pt x="172" y="294"/>
                    <a:pt x="181" y="296"/>
                    <a:pt x="181" y="293"/>
                  </a:cubicBezTo>
                  <a:cubicBezTo>
                    <a:pt x="181" y="291"/>
                    <a:pt x="178" y="292"/>
                    <a:pt x="177" y="291"/>
                  </a:cubicBezTo>
                  <a:cubicBezTo>
                    <a:pt x="177" y="291"/>
                    <a:pt x="178" y="289"/>
                    <a:pt x="178" y="288"/>
                  </a:cubicBezTo>
                  <a:cubicBezTo>
                    <a:pt x="177" y="287"/>
                    <a:pt x="176" y="286"/>
                    <a:pt x="175" y="285"/>
                  </a:cubicBezTo>
                  <a:cubicBezTo>
                    <a:pt x="175" y="284"/>
                    <a:pt x="175" y="283"/>
                    <a:pt x="175" y="283"/>
                  </a:cubicBezTo>
                  <a:cubicBezTo>
                    <a:pt x="173" y="280"/>
                    <a:pt x="168" y="276"/>
                    <a:pt x="164" y="277"/>
                  </a:cubicBezTo>
                  <a:cubicBezTo>
                    <a:pt x="163" y="277"/>
                    <a:pt x="161" y="277"/>
                    <a:pt x="161" y="279"/>
                  </a:cubicBezTo>
                  <a:cubicBezTo>
                    <a:pt x="161" y="278"/>
                    <a:pt x="161" y="280"/>
                    <a:pt x="161" y="281"/>
                  </a:cubicBezTo>
                  <a:cubicBezTo>
                    <a:pt x="160" y="282"/>
                    <a:pt x="158" y="281"/>
                    <a:pt x="156" y="282"/>
                  </a:cubicBezTo>
                  <a:cubicBezTo>
                    <a:pt x="154" y="283"/>
                    <a:pt x="152" y="286"/>
                    <a:pt x="151" y="286"/>
                  </a:cubicBezTo>
                  <a:cubicBezTo>
                    <a:pt x="149" y="287"/>
                    <a:pt x="144" y="287"/>
                    <a:pt x="144" y="287"/>
                  </a:cubicBezTo>
                  <a:cubicBezTo>
                    <a:pt x="144" y="287"/>
                    <a:pt x="144" y="285"/>
                    <a:pt x="143" y="285"/>
                  </a:cubicBezTo>
                  <a:cubicBezTo>
                    <a:pt x="143" y="285"/>
                    <a:pt x="141" y="288"/>
                    <a:pt x="141" y="288"/>
                  </a:cubicBezTo>
                  <a:cubicBezTo>
                    <a:pt x="141" y="290"/>
                    <a:pt x="150" y="298"/>
                    <a:pt x="141" y="295"/>
                  </a:cubicBezTo>
                  <a:cubicBezTo>
                    <a:pt x="140" y="295"/>
                    <a:pt x="140" y="294"/>
                    <a:pt x="139" y="293"/>
                  </a:cubicBezTo>
                  <a:cubicBezTo>
                    <a:pt x="135" y="292"/>
                    <a:pt x="141" y="293"/>
                    <a:pt x="141" y="291"/>
                  </a:cubicBezTo>
                  <a:cubicBezTo>
                    <a:pt x="141" y="289"/>
                    <a:pt x="134" y="288"/>
                    <a:pt x="133" y="285"/>
                  </a:cubicBezTo>
                  <a:cubicBezTo>
                    <a:pt x="133" y="285"/>
                    <a:pt x="135" y="281"/>
                    <a:pt x="135" y="281"/>
                  </a:cubicBezTo>
                  <a:cubicBezTo>
                    <a:pt x="136" y="279"/>
                    <a:pt x="141" y="279"/>
                    <a:pt x="137" y="275"/>
                  </a:cubicBezTo>
                  <a:cubicBezTo>
                    <a:pt x="135" y="273"/>
                    <a:pt x="138" y="272"/>
                    <a:pt x="141" y="272"/>
                  </a:cubicBezTo>
                  <a:cubicBezTo>
                    <a:pt x="142" y="272"/>
                    <a:pt x="143" y="271"/>
                    <a:pt x="144" y="272"/>
                  </a:cubicBezTo>
                  <a:cubicBezTo>
                    <a:pt x="146" y="272"/>
                    <a:pt x="147" y="276"/>
                    <a:pt x="150" y="276"/>
                  </a:cubicBezTo>
                  <a:cubicBezTo>
                    <a:pt x="151" y="276"/>
                    <a:pt x="152" y="274"/>
                    <a:pt x="153" y="274"/>
                  </a:cubicBezTo>
                  <a:cubicBezTo>
                    <a:pt x="153" y="274"/>
                    <a:pt x="153" y="271"/>
                    <a:pt x="153" y="271"/>
                  </a:cubicBezTo>
                  <a:cubicBezTo>
                    <a:pt x="155" y="270"/>
                    <a:pt x="158" y="273"/>
                    <a:pt x="158" y="271"/>
                  </a:cubicBezTo>
                  <a:cubicBezTo>
                    <a:pt x="159" y="270"/>
                    <a:pt x="156" y="268"/>
                    <a:pt x="155" y="268"/>
                  </a:cubicBezTo>
                  <a:cubicBezTo>
                    <a:pt x="156" y="268"/>
                    <a:pt x="151" y="272"/>
                    <a:pt x="149" y="270"/>
                  </a:cubicBezTo>
                  <a:cubicBezTo>
                    <a:pt x="149" y="269"/>
                    <a:pt x="150" y="264"/>
                    <a:pt x="152" y="264"/>
                  </a:cubicBezTo>
                  <a:cubicBezTo>
                    <a:pt x="153" y="263"/>
                    <a:pt x="152" y="262"/>
                    <a:pt x="154" y="262"/>
                  </a:cubicBezTo>
                  <a:cubicBezTo>
                    <a:pt x="156" y="262"/>
                    <a:pt x="157" y="261"/>
                    <a:pt x="157" y="260"/>
                  </a:cubicBezTo>
                  <a:cubicBezTo>
                    <a:pt x="158" y="259"/>
                    <a:pt x="157" y="258"/>
                    <a:pt x="158" y="257"/>
                  </a:cubicBezTo>
                  <a:cubicBezTo>
                    <a:pt x="159" y="256"/>
                    <a:pt x="160" y="258"/>
                    <a:pt x="160" y="256"/>
                  </a:cubicBezTo>
                  <a:cubicBezTo>
                    <a:pt x="161" y="255"/>
                    <a:pt x="159" y="254"/>
                    <a:pt x="159" y="252"/>
                  </a:cubicBezTo>
                  <a:cubicBezTo>
                    <a:pt x="159" y="251"/>
                    <a:pt x="160" y="251"/>
                    <a:pt x="160" y="250"/>
                  </a:cubicBezTo>
                  <a:cubicBezTo>
                    <a:pt x="159" y="249"/>
                    <a:pt x="157" y="248"/>
                    <a:pt x="157" y="247"/>
                  </a:cubicBezTo>
                  <a:cubicBezTo>
                    <a:pt x="157" y="247"/>
                    <a:pt x="164" y="243"/>
                    <a:pt x="161" y="240"/>
                  </a:cubicBezTo>
                  <a:cubicBezTo>
                    <a:pt x="160" y="239"/>
                    <a:pt x="153" y="239"/>
                    <a:pt x="152" y="241"/>
                  </a:cubicBezTo>
                  <a:cubicBezTo>
                    <a:pt x="151" y="242"/>
                    <a:pt x="153" y="243"/>
                    <a:pt x="151" y="245"/>
                  </a:cubicBezTo>
                  <a:cubicBezTo>
                    <a:pt x="151" y="245"/>
                    <a:pt x="150" y="249"/>
                    <a:pt x="151" y="249"/>
                  </a:cubicBezTo>
                  <a:cubicBezTo>
                    <a:pt x="148" y="251"/>
                    <a:pt x="144" y="247"/>
                    <a:pt x="142" y="246"/>
                  </a:cubicBezTo>
                  <a:cubicBezTo>
                    <a:pt x="141" y="246"/>
                    <a:pt x="139" y="247"/>
                    <a:pt x="138" y="245"/>
                  </a:cubicBezTo>
                  <a:cubicBezTo>
                    <a:pt x="136" y="244"/>
                    <a:pt x="137" y="242"/>
                    <a:pt x="134" y="242"/>
                  </a:cubicBezTo>
                  <a:cubicBezTo>
                    <a:pt x="132" y="243"/>
                    <a:pt x="133" y="244"/>
                    <a:pt x="132" y="245"/>
                  </a:cubicBezTo>
                  <a:cubicBezTo>
                    <a:pt x="133" y="244"/>
                    <a:pt x="128" y="245"/>
                    <a:pt x="127" y="244"/>
                  </a:cubicBezTo>
                  <a:cubicBezTo>
                    <a:pt x="126" y="243"/>
                    <a:pt x="127" y="242"/>
                    <a:pt x="127" y="241"/>
                  </a:cubicBezTo>
                  <a:cubicBezTo>
                    <a:pt x="127" y="240"/>
                    <a:pt x="123" y="238"/>
                    <a:pt x="126" y="235"/>
                  </a:cubicBezTo>
                  <a:cubicBezTo>
                    <a:pt x="127" y="234"/>
                    <a:pt x="129" y="235"/>
                    <a:pt x="130" y="234"/>
                  </a:cubicBezTo>
                  <a:cubicBezTo>
                    <a:pt x="131" y="234"/>
                    <a:pt x="134" y="231"/>
                    <a:pt x="135" y="229"/>
                  </a:cubicBezTo>
                  <a:cubicBezTo>
                    <a:pt x="136" y="227"/>
                    <a:pt x="136" y="226"/>
                    <a:pt x="137" y="225"/>
                  </a:cubicBezTo>
                  <a:cubicBezTo>
                    <a:pt x="139" y="224"/>
                    <a:pt x="139" y="226"/>
                    <a:pt x="140" y="224"/>
                  </a:cubicBezTo>
                  <a:cubicBezTo>
                    <a:pt x="141" y="222"/>
                    <a:pt x="139" y="222"/>
                    <a:pt x="139" y="221"/>
                  </a:cubicBezTo>
                  <a:cubicBezTo>
                    <a:pt x="139" y="219"/>
                    <a:pt x="143" y="218"/>
                    <a:pt x="142" y="216"/>
                  </a:cubicBezTo>
                  <a:cubicBezTo>
                    <a:pt x="141" y="215"/>
                    <a:pt x="139" y="216"/>
                    <a:pt x="139" y="215"/>
                  </a:cubicBezTo>
                  <a:cubicBezTo>
                    <a:pt x="138" y="214"/>
                    <a:pt x="139" y="210"/>
                    <a:pt x="139" y="210"/>
                  </a:cubicBezTo>
                  <a:cubicBezTo>
                    <a:pt x="140" y="209"/>
                    <a:pt x="140" y="211"/>
                    <a:pt x="141" y="211"/>
                  </a:cubicBezTo>
                  <a:cubicBezTo>
                    <a:pt x="143" y="211"/>
                    <a:pt x="142" y="209"/>
                    <a:pt x="144" y="208"/>
                  </a:cubicBezTo>
                  <a:cubicBezTo>
                    <a:pt x="145" y="208"/>
                    <a:pt x="149" y="210"/>
                    <a:pt x="150" y="210"/>
                  </a:cubicBezTo>
                  <a:cubicBezTo>
                    <a:pt x="152" y="210"/>
                    <a:pt x="152" y="207"/>
                    <a:pt x="154" y="206"/>
                  </a:cubicBezTo>
                  <a:cubicBezTo>
                    <a:pt x="154" y="205"/>
                    <a:pt x="158" y="205"/>
                    <a:pt x="159" y="205"/>
                  </a:cubicBezTo>
                  <a:cubicBezTo>
                    <a:pt x="162" y="203"/>
                    <a:pt x="159" y="204"/>
                    <a:pt x="161" y="206"/>
                  </a:cubicBezTo>
                  <a:cubicBezTo>
                    <a:pt x="163" y="208"/>
                    <a:pt x="168" y="207"/>
                    <a:pt x="168" y="210"/>
                  </a:cubicBezTo>
                  <a:cubicBezTo>
                    <a:pt x="169" y="213"/>
                    <a:pt x="167" y="210"/>
                    <a:pt x="166" y="212"/>
                  </a:cubicBezTo>
                  <a:cubicBezTo>
                    <a:pt x="166" y="212"/>
                    <a:pt x="165" y="214"/>
                    <a:pt x="165" y="214"/>
                  </a:cubicBezTo>
                  <a:cubicBezTo>
                    <a:pt x="164" y="215"/>
                    <a:pt x="159" y="217"/>
                    <a:pt x="158" y="216"/>
                  </a:cubicBezTo>
                  <a:cubicBezTo>
                    <a:pt x="157" y="216"/>
                    <a:pt x="158" y="213"/>
                    <a:pt x="158" y="212"/>
                  </a:cubicBezTo>
                  <a:cubicBezTo>
                    <a:pt x="155" y="212"/>
                    <a:pt x="154" y="217"/>
                    <a:pt x="155" y="219"/>
                  </a:cubicBezTo>
                  <a:cubicBezTo>
                    <a:pt x="155" y="221"/>
                    <a:pt x="157" y="223"/>
                    <a:pt x="155" y="225"/>
                  </a:cubicBezTo>
                  <a:cubicBezTo>
                    <a:pt x="154" y="226"/>
                    <a:pt x="151" y="227"/>
                    <a:pt x="149" y="227"/>
                  </a:cubicBezTo>
                  <a:cubicBezTo>
                    <a:pt x="148" y="227"/>
                    <a:pt x="144" y="224"/>
                    <a:pt x="145" y="229"/>
                  </a:cubicBezTo>
                  <a:cubicBezTo>
                    <a:pt x="146" y="230"/>
                    <a:pt x="147" y="230"/>
                    <a:pt x="148" y="230"/>
                  </a:cubicBezTo>
                  <a:cubicBezTo>
                    <a:pt x="149" y="231"/>
                    <a:pt x="147" y="234"/>
                    <a:pt x="148" y="235"/>
                  </a:cubicBezTo>
                  <a:cubicBezTo>
                    <a:pt x="150" y="236"/>
                    <a:pt x="153" y="233"/>
                    <a:pt x="155" y="234"/>
                  </a:cubicBezTo>
                  <a:cubicBezTo>
                    <a:pt x="156" y="234"/>
                    <a:pt x="157" y="237"/>
                    <a:pt x="158" y="238"/>
                  </a:cubicBezTo>
                  <a:cubicBezTo>
                    <a:pt x="159" y="239"/>
                    <a:pt x="163" y="242"/>
                    <a:pt x="164" y="240"/>
                  </a:cubicBezTo>
                  <a:cubicBezTo>
                    <a:pt x="164" y="239"/>
                    <a:pt x="164" y="237"/>
                    <a:pt x="164" y="237"/>
                  </a:cubicBezTo>
                  <a:cubicBezTo>
                    <a:pt x="166" y="236"/>
                    <a:pt x="165" y="239"/>
                    <a:pt x="168" y="241"/>
                  </a:cubicBezTo>
                  <a:cubicBezTo>
                    <a:pt x="168" y="241"/>
                    <a:pt x="169" y="240"/>
                    <a:pt x="169" y="240"/>
                  </a:cubicBezTo>
                  <a:cubicBezTo>
                    <a:pt x="170" y="241"/>
                    <a:pt x="169" y="242"/>
                    <a:pt x="171" y="243"/>
                  </a:cubicBezTo>
                  <a:cubicBezTo>
                    <a:pt x="172" y="245"/>
                    <a:pt x="174" y="243"/>
                    <a:pt x="174" y="245"/>
                  </a:cubicBezTo>
                  <a:cubicBezTo>
                    <a:pt x="174" y="246"/>
                    <a:pt x="172" y="248"/>
                    <a:pt x="172" y="249"/>
                  </a:cubicBezTo>
                  <a:cubicBezTo>
                    <a:pt x="173" y="250"/>
                    <a:pt x="176" y="251"/>
                    <a:pt x="176" y="251"/>
                  </a:cubicBezTo>
                  <a:cubicBezTo>
                    <a:pt x="176" y="252"/>
                    <a:pt x="175" y="252"/>
                    <a:pt x="174" y="252"/>
                  </a:cubicBezTo>
                  <a:cubicBezTo>
                    <a:pt x="173" y="256"/>
                    <a:pt x="175" y="255"/>
                    <a:pt x="173" y="253"/>
                  </a:cubicBezTo>
                  <a:cubicBezTo>
                    <a:pt x="171" y="252"/>
                    <a:pt x="167" y="252"/>
                    <a:pt x="167" y="254"/>
                  </a:cubicBezTo>
                  <a:cubicBezTo>
                    <a:pt x="166" y="257"/>
                    <a:pt x="168" y="255"/>
                    <a:pt x="167" y="257"/>
                  </a:cubicBezTo>
                  <a:cubicBezTo>
                    <a:pt x="167" y="258"/>
                    <a:pt x="165" y="258"/>
                    <a:pt x="165" y="259"/>
                  </a:cubicBezTo>
                  <a:cubicBezTo>
                    <a:pt x="165" y="260"/>
                    <a:pt x="166" y="262"/>
                    <a:pt x="167" y="262"/>
                  </a:cubicBezTo>
                  <a:cubicBezTo>
                    <a:pt x="169" y="265"/>
                    <a:pt x="173" y="264"/>
                    <a:pt x="175" y="265"/>
                  </a:cubicBezTo>
                  <a:cubicBezTo>
                    <a:pt x="176" y="265"/>
                    <a:pt x="178" y="267"/>
                    <a:pt x="179" y="267"/>
                  </a:cubicBezTo>
                  <a:cubicBezTo>
                    <a:pt x="181" y="266"/>
                    <a:pt x="180" y="264"/>
                    <a:pt x="180" y="262"/>
                  </a:cubicBezTo>
                  <a:cubicBezTo>
                    <a:pt x="180" y="261"/>
                    <a:pt x="181" y="261"/>
                    <a:pt x="181" y="260"/>
                  </a:cubicBezTo>
                  <a:cubicBezTo>
                    <a:pt x="181" y="259"/>
                    <a:pt x="177" y="258"/>
                    <a:pt x="178" y="256"/>
                  </a:cubicBezTo>
                  <a:cubicBezTo>
                    <a:pt x="178" y="255"/>
                    <a:pt x="184" y="253"/>
                    <a:pt x="184" y="253"/>
                  </a:cubicBezTo>
                  <a:cubicBezTo>
                    <a:pt x="185" y="253"/>
                    <a:pt x="192" y="256"/>
                    <a:pt x="192" y="257"/>
                  </a:cubicBezTo>
                  <a:cubicBezTo>
                    <a:pt x="192" y="258"/>
                    <a:pt x="187" y="261"/>
                    <a:pt x="190" y="264"/>
                  </a:cubicBezTo>
                  <a:cubicBezTo>
                    <a:pt x="191" y="264"/>
                    <a:pt x="191" y="262"/>
                    <a:pt x="192" y="262"/>
                  </a:cubicBezTo>
                  <a:cubicBezTo>
                    <a:pt x="192" y="262"/>
                    <a:pt x="194" y="262"/>
                    <a:pt x="195" y="261"/>
                  </a:cubicBezTo>
                  <a:cubicBezTo>
                    <a:pt x="196" y="259"/>
                    <a:pt x="194" y="256"/>
                    <a:pt x="195" y="255"/>
                  </a:cubicBezTo>
                  <a:cubicBezTo>
                    <a:pt x="195" y="254"/>
                    <a:pt x="202" y="253"/>
                    <a:pt x="195" y="252"/>
                  </a:cubicBezTo>
                  <a:cubicBezTo>
                    <a:pt x="193" y="252"/>
                    <a:pt x="187" y="253"/>
                    <a:pt x="190" y="249"/>
                  </a:cubicBezTo>
                  <a:cubicBezTo>
                    <a:pt x="190" y="249"/>
                    <a:pt x="196" y="247"/>
                    <a:pt x="195" y="247"/>
                  </a:cubicBezTo>
                  <a:cubicBezTo>
                    <a:pt x="198" y="247"/>
                    <a:pt x="199" y="249"/>
                    <a:pt x="201" y="249"/>
                  </a:cubicBezTo>
                  <a:cubicBezTo>
                    <a:pt x="203" y="249"/>
                    <a:pt x="202" y="248"/>
                    <a:pt x="203" y="247"/>
                  </a:cubicBezTo>
                  <a:cubicBezTo>
                    <a:pt x="208" y="245"/>
                    <a:pt x="211" y="250"/>
                    <a:pt x="212" y="246"/>
                  </a:cubicBezTo>
                  <a:cubicBezTo>
                    <a:pt x="212" y="246"/>
                    <a:pt x="212" y="243"/>
                    <a:pt x="212" y="243"/>
                  </a:cubicBezTo>
                  <a:cubicBezTo>
                    <a:pt x="212" y="242"/>
                    <a:pt x="223" y="244"/>
                    <a:pt x="226" y="246"/>
                  </a:cubicBezTo>
                  <a:cubicBezTo>
                    <a:pt x="227" y="246"/>
                    <a:pt x="230" y="248"/>
                    <a:pt x="230" y="250"/>
                  </a:cubicBezTo>
                  <a:cubicBezTo>
                    <a:pt x="231" y="250"/>
                    <a:pt x="230" y="251"/>
                    <a:pt x="230" y="251"/>
                  </a:cubicBezTo>
                  <a:cubicBezTo>
                    <a:pt x="232" y="254"/>
                    <a:pt x="239" y="260"/>
                    <a:pt x="238" y="262"/>
                  </a:cubicBezTo>
                  <a:cubicBezTo>
                    <a:pt x="238" y="262"/>
                    <a:pt x="236" y="262"/>
                    <a:pt x="236" y="263"/>
                  </a:cubicBezTo>
                  <a:cubicBezTo>
                    <a:pt x="235" y="264"/>
                    <a:pt x="238" y="265"/>
                    <a:pt x="236" y="267"/>
                  </a:cubicBezTo>
                  <a:cubicBezTo>
                    <a:pt x="234" y="269"/>
                    <a:pt x="232" y="265"/>
                    <a:pt x="231" y="265"/>
                  </a:cubicBezTo>
                  <a:cubicBezTo>
                    <a:pt x="230" y="265"/>
                    <a:pt x="230" y="266"/>
                    <a:pt x="229" y="266"/>
                  </a:cubicBezTo>
                  <a:cubicBezTo>
                    <a:pt x="227" y="267"/>
                    <a:pt x="223" y="266"/>
                    <a:pt x="221" y="265"/>
                  </a:cubicBezTo>
                  <a:cubicBezTo>
                    <a:pt x="220" y="264"/>
                    <a:pt x="221" y="262"/>
                    <a:pt x="219" y="262"/>
                  </a:cubicBezTo>
                  <a:cubicBezTo>
                    <a:pt x="217" y="262"/>
                    <a:pt x="217" y="267"/>
                    <a:pt x="217" y="268"/>
                  </a:cubicBezTo>
                  <a:cubicBezTo>
                    <a:pt x="217" y="268"/>
                    <a:pt x="220" y="271"/>
                    <a:pt x="217" y="272"/>
                  </a:cubicBezTo>
                  <a:cubicBezTo>
                    <a:pt x="217" y="272"/>
                    <a:pt x="214" y="270"/>
                    <a:pt x="214" y="271"/>
                  </a:cubicBezTo>
                  <a:cubicBezTo>
                    <a:pt x="214" y="271"/>
                    <a:pt x="211" y="266"/>
                    <a:pt x="211" y="267"/>
                  </a:cubicBezTo>
                  <a:cubicBezTo>
                    <a:pt x="211" y="265"/>
                    <a:pt x="212" y="264"/>
                    <a:pt x="212" y="264"/>
                  </a:cubicBezTo>
                  <a:cubicBezTo>
                    <a:pt x="211" y="262"/>
                    <a:pt x="208" y="262"/>
                    <a:pt x="208" y="261"/>
                  </a:cubicBezTo>
                  <a:cubicBezTo>
                    <a:pt x="210" y="264"/>
                    <a:pt x="207" y="260"/>
                    <a:pt x="208" y="258"/>
                  </a:cubicBezTo>
                  <a:cubicBezTo>
                    <a:pt x="208" y="258"/>
                    <a:pt x="213" y="259"/>
                    <a:pt x="214" y="258"/>
                  </a:cubicBezTo>
                  <a:cubicBezTo>
                    <a:pt x="214" y="258"/>
                    <a:pt x="216" y="253"/>
                    <a:pt x="216" y="253"/>
                  </a:cubicBezTo>
                  <a:cubicBezTo>
                    <a:pt x="215" y="247"/>
                    <a:pt x="208" y="259"/>
                    <a:pt x="206" y="257"/>
                  </a:cubicBezTo>
                  <a:cubicBezTo>
                    <a:pt x="204" y="256"/>
                    <a:pt x="203" y="260"/>
                    <a:pt x="203" y="261"/>
                  </a:cubicBezTo>
                  <a:cubicBezTo>
                    <a:pt x="202" y="261"/>
                    <a:pt x="200" y="261"/>
                    <a:pt x="199" y="262"/>
                  </a:cubicBezTo>
                  <a:cubicBezTo>
                    <a:pt x="199" y="264"/>
                    <a:pt x="199" y="265"/>
                    <a:pt x="200" y="267"/>
                  </a:cubicBezTo>
                  <a:cubicBezTo>
                    <a:pt x="201" y="267"/>
                    <a:pt x="204" y="267"/>
                    <a:pt x="204" y="268"/>
                  </a:cubicBezTo>
                  <a:cubicBezTo>
                    <a:pt x="205" y="271"/>
                    <a:pt x="203" y="271"/>
                    <a:pt x="203" y="272"/>
                  </a:cubicBezTo>
                  <a:cubicBezTo>
                    <a:pt x="203" y="274"/>
                    <a:pt x="207" y="277"/>
                    <a:pt x="206" y="279"/>
                  </a:cubicBezTo>
                  <a:cubicBezTo>
                    <a:pt x="206" y="281"/>
                    <a:pt x="205" y="279"/>
                    <a:pt x="204" y="280"/>
                  </a:cubicBezTo>
                  <a:cubicBezTo>
                    <a:pt x="202" y="283"/>
                    <a:pt x="205" y="284"/>
                    <a:pt x="204" y="286"/>
                  </a:cubicBezTo>
                  <a:cubicBezTo>
                    <a:pt x="203" y="286"/>
                    <a:pt x="202" y="286"/>
                    <a:pt x="201" y="286"/>
                  </a:cubicBezTo>
                  <a:cubicBezTo>
                    <a:pt x="200" y="287"/>
                    <a:pt x="199" y="289"/>
                    <a:pt x="198" y="289"/>
                  </a:cubicBezTo>
                  <a:cubicBezTo>
                    <a:pt x="197" y="289"/>
                    <a:pt x="196" y="286"/>
                    <a:pt x="195" y="286"/>
                  </a:cubicBezTo>
                  <a:cubicBezTo>
                    <a:pt x="192" y="286"/>
                    <a:pt x="191" y="289"/>
                    <a:pt x="191" y="290"/>
                  </a:cubicBezTo>
                  <a:cubicBezTo>
                    <a:pt x="192" y="292"/>
                    <a:pt x="201" y="293"/>
                    <a:pt x="201" y="294"/>
                  </a:cubicBezTo>
                  <a:cubicBezTo>
                    <a:pt x="202" y="295"/>
                    <a:pt x="197" y="297"/>
                    <a:pt x="197" y="298"/>
                  </a:cubicBezTo>
                  <a:cubicBezTo>
                    <a:pt x="197" y="301"/>
                    <a:pt x="199" y="303"/>
                    <a:pt x="198" y="302"/>
                  </a:cubicBezTo>
                  <a:cubicBezTo>
                    <a:pt x="198" y="303"/>
                    <a:pt x="201" y="303"/>
                    <a:pt x="201" y="303"/>
                  </a:cubicBezTo>
                  <a:cubicBezTo>
                    <a:pt x="201" y="304"/>
                    <a:pt x="196" y="305"/>
                    <a:pt x="194" y="304"/>
                  </a:cubicBezTo>
                  <a:cubicBezTo>
                    <a:pt x="193" y="303"/>
                    <a:pt x="194" y="300"/>
                    <a:pt x="192" y="300"/>
                  </a:cubicBezTo>
                  <a:cubicBezTo>
                    <a:pt x="191" y="299"/>
                    <a:pt x="190" y="300"/>
                    <a:pt x="189" y="300"/>
                  </a:cubicBezTo>
                  <a:cubicBezTo>
                    <a:pt x="187" y="300"/>
                    <a:pt x="187" y="298"/>
                    <a:pt x="186" y="299"/>
                  </a:cubicBezTo>
                  <a:cubicBezTo>
                    <a:pt x="184" y="300"/>
                    <a:pt x="186" y="302"/>
                    <a:pt x="185" y="304"/>
                  </a:cubicBezTo>
                  <a:cubicBezTo>
                    <a:pt x="185" y="305"/>
                    <a:pt x="184" y="304"/>
                    <a:pt x="183" y="306"/>
                  </a:cubicBezTo>
                  <a:cubicBezTo>
                    <a:pt x="182" y="308"/>
                    <a:pt x="184" y="309"/>
                    <a:pt x="183" y="310"/>
                  </a:cubicBezTo>
                  <a:cubicBezTo>
                    <a:pt x="182" y="311"/>
                    <a:pt x="181" y="309"/>
                    <a:pt x="179" y="310"/>
                  </a:cubicBezTo>
                  <a:cubicBezTo>
                    <a:pt x="177" y="311"/>
                    <a:pt x="178" y="314"/>
                    <a:pt x="175" y="315"/>
                  </a:cubicBezTo>
                  <a:cubicBezTo>
                    <a:pt x="173" y="315"/>
                    <a:pt x="171" y="312"/>
                    <a:pt x="168" y="311"/>
                  </a:cubicBezTo>
                  <a:cubicBezTo>
                    <a:pt x="168" y="311"/>
                    <a:pt x="167" y="311"/>
                    <a:pt x="166" y="311"/>
                  </a:cubicBezTo>
                  <a:cubicBezTo>
                    <a:pt x="165" y="311"/>
                    <a:pt x="163" y="308"/>
                    <a:pt x="162" y="311"/>
                  </a:cubicBezTo>
                  <a:cubicBezTo>
                    <a:pt x="162" y="313"/>
                    <a:pt x="165" y="313"/>
                    <a:pt x="165" y="313"/>
                  </a:cubicBezTo>
                  <a:cubicBezTo>
                    <a:pt x="166" y="314"/>
                    <a:pt x="166" y="316"/>
                    <a:pt x="167" y="317"/>
                  </a:cubicBezTo>
                  <a:cubicBezTo>
                    <a:pt x="168" y="318"/>
                    <a:pt x="169" y="317"/>
                    <a:pt x="171" y="317"/>
                  </a:cubicBezTo>
                  <a:cubicBezTo>
                    <a:pt x="173" y="318"/>
                    <a:pt x="173" y="319"/>
                    <a:pt x="177" y="318"/>
                  </a:cubicBezTo>
                  <a:cubicBezTo>
                    <a:pt x="176" y="318"/>
                    <a:pt x="179" y="317"/>
                    <a:pt x="178" y="317"/>
                  </a:cubicBezTo>
                  <a:cubicBezTo>
                    <a:pt x="179" y="317"/>
                    <a:pt x="178" y="319"/>
                    <a:pt x="179" y="320"/>
                  </a:cubicBezTo>
                  <a:cubicBezTo>
                    <a:pt x="183" y="322"/>
                    <a:pt x="182" y="315"/>
                    <a:pt x="182" y="315"/>
                  </a:cubicBezTo>
                  <a:cubicBezTo>
                    <a:pt x="185" y="313"/>
                    <a:pt x="184" y="318"/>
                    <a:pt x="187" y="319"/>
                  </a:cubicBezTo>
                  <a:cubicBezTo>
                    <a:pt x="189" y="320"/>
                    <a:pt x="190" y="318"/>
                    <a:pt x="191" y="319"/>
                  </a:cubicBezTo>
                  <a:cubicBezTo>
                    <a:pt x="193" y="321"/>
                    <a:pt x="189" y="322"/>
                    <a:pt x="189" y="324"/>
                  </a:cubicBezTo>
                  <a:cubicBezTo>
                    <a:pt x="189" y="324"/>
                    <a:pt x="192" y="327"/>
                    <a:pt x="193" y="327"/>
                  </a:cubicBezTo>
                  <a:cubicBezTo>
                    <a:pt x="197" y="328"/>
                    <a:pt x="203" y="321"/>
                    <a:pt x="206" y="325"/>
                  </a:cubicBezTo>
                  <a:cubicBezTo>
                    <a:pt x="207" y="325"/>
                    <a:pt x="206" y="327"/>
                    <a:pt x="207" y="327"/>
                  </a:cubicBezTo>
                  <a:cubicBezTo>
                    <a:pt x="210" y="331"/>
                    <a:pt x="215" y="331"/>
                    <a:pt x="218" y="330"/>
                  </a:cubicBezTo>
                  <a:cubicBezTo>
                    <a:pt x="219" y="330"/>
                    <a:pt x="221" y="329"/>
                    <a:pt x="222" y="329"/>
                  </a:cubicBezTo>
                  <a:cubicBezTo>
                    <a:pt x="222" y="330"/>
                    <a:pt x="218" y="332"/>
                    <a:pt x="219" y="331"/>
                  </a:cubicBezTo>
                  <a:cubicBezTo>
                    <a:pt x="219" y="331"/>
                    <a:pt x="217" y="333"/>
                    <a:pt x="216" y="334"/>
                  </a:cubicBezTo>
                  <a:cubicBezTo>
                    <a:pt x="216" y="334"/>
                    <a:pt x="215" y="333"/>
                    <a:pt x="215" y="333"/>
                  </a:cubicBezTo>
                  <a:cubicBezTo>
                    <a:pt x="215" y="333"/>
                    <a:pt x="210" y="340"/>
                    <a:pt x="210" y="339"/>
                  </a:cubicBezTo>
                  <a:cubicBezTo>
                    <a:pt x="210" y="339"/>
                    <a:pt x="217" y="342"/>
                    <a:pt x="215" y="343"/>
                  </a:cubicBezTo>
                  <a:cubicBezTo>
                    <a:pt x="215" y="343"/>
                    <a:pt x="212" y="341"/>
                    <a:pt x="210" y="342"/>
                  </a:cubicBezTo>
                  <a:cubicBezTo>
                    <a:pt x="209" y="342"/>
                    <a:pt x="209" y="344"/>
                    <a:pt x="209" y="344"/>
                  </a:cubicBezTo>
                  <a:cubicBezTo>
                    <a:pt x="208" y="344"/>
                    <a:pt x="207" y="344"/>
                    <a:pt x="206" y="344"/>
                  </a:cubicBezTo>
                  <a:cubicBezTo>
                    <a:pt x="204" y="344"/>
                    <a:pt x="200" y="348"/>
                    <a:pt x="202" y="350"/>
                  </a:cubicBezTo>
                  <a:cubicBezTo>
                    <a:pt x="203" y="351"/>
                    <a:pt x="204" y="347"/>
                    <a:pt x="207" y="349"/>
                  </a:cubicBezTo>
                  <a:cubicBezTo>
                    <a:pt x="207" y="350"/>
                    <a:pt x="205" y="351"/>
                    <a:pt x="206" y="352"/>
                  </a:cubicBezTo>
                  <a:cubicBezTo>
                    <a:pt x="207" y="357"/>
                    <a:pt x="213" y="351"/>
                    <a:pt x="210" y="350"/>
                  </a:cubicBezTo>
                  <a:cubicBezTo>
                    <a:pt x="212" y="351"/>
                    <a:pt x="207" y="350"/>
                    <a:pt x="207" y="350"/>
                  </a:cubicBezTo>
                  <a:cubicBezTo>
                    <a:pt x="207" y="349"/>
                    <a:pt x="210" y="347"/>
                    <a:pt x="209" y="347"/>
                  </a:cubicBezTo>
                  <a:cubicBezTo>
                    <a:pt x="209" y="347"/>
                    <a:pt x="212" y="348"/>
                    <a:pt x="213" y="349"/>
                  </a:cubicBezTo>
                  <a:cubicBezTo>
                    <a:pt x="214" y="350"/>
                    <a:pt x="213" y="352"/>
                    <a:pt x="216" y="352"/>
                  </a:cubicBezTo>
                  <a:cubicBezTo>
                    <a:pt x="218" y="352"/>
                    <a:pt x="217" y="351"/>
                    <a:pt x="217" y="351"/>
                  </a:cubicBezTo>
                  <a:cubicBezTo>
                    <a:pt x="217" y="351"/>
                    <a:pt x="220" y="349"/>
                    <a:pt x="221" y="349"/>
                  </a:cubicBezTo>
                  <a:cubicBezTo>
                    <a:pt x="220" y="349"/>
                    <a:pt x="224" y="350"/>
                    <a:pt x="224" y="349"/>
                  </a:cubicBezTo>
                  <a:cubicBezTo>
                    <a:pt x="225" y="346"/>
                    <a:pt x="219" y="346"/>
                    <a:pt x="225" y="345"/>
                  </a:cubicBezTo>
                  <a:cubicBezTo>
                    <a:pt x="225" y="345"/>
                    <a:pt x="228" y="343"/>
                    <a:pt x="229" y="343"/>
                  </a:cubicBezTo>
                  <a:cubicBezTo>
                    <a:pt x="229" y="340"/>
                    <a:pt x="223" y="338"/>
                    <a:pt x="223" y="337"/>
                  </a:cubicBezTo>
                  <a:cubicBezTo>
                    <a:pt x="223" y="336"/>
                    <a:pt x="226" y="336"/>
                    <a:pt x="227" y="335"/>
                  </a:cubicBezTo>
                  <a:cubicBezTo>
                    <a:pt x="227" y="335"/>
                    <a:pt x="225" y="332"/>
                    <a:pt x="226" y="331"/>
                  </a:cubicBezTo>
                  <a:cubicBezTo>
                    <a:pt x="227" y="329"/>
                    <a:pt x="229" y="334"/>
                    <a:pt x="231" y="334"/>
                  </a:cubicBezTo>
                  <a:cubicBezTo>
                    <a:pt x="234" y="334"/>
                    <a:pt x="235" y="331"/>
                    <a:pt x="238" y="331"/>
                  </a:cubicBezTo>
                  <a:cubicBezTo>
                    <a:pt x="239" y="331"/>
                    <a:pt x="240" y="333"/>
                    <a:pt x="241" y="334"/>
                  </a:cubicBezTo>
                  <a:cubicBezTo>
                    <a:pt x="242" y="334"/>
                    <a:pt x="244" y="334"/>
                    <a:pt x="244" y="335"/>
                  </a:cubicBezTo>
                  <a:cubicBezTo>
                    <a:pt x="244" y="335"/>
                    <a:pt x="245" y="338"/>
                    <a:pt x="245" y="338"/>
                  </a:cubicBezTo>
                  <a:cubicBezTo>
                    <a:pt x="246" y="340"/>
                    <a:pt x="247" y="339"/>
                    <a:pt x="244" y="340"/>
                  </a:cubicBezTo>
                  <a:cubicBezTo>
                    <a:pt x="243" y="340"/>
                    <a:pt x="242" y="343"/>
                    <a:pt x="240" y="343"/>
                  </a:cubicBezTo>
                  <a:cubicBezTo>
                    <a:pt x="237" y="344"/>
                    <a:pt x="241" y="343"/>
                    <a:pt x="238" y="342"/>
                  </a:cubicBezTo>
                  <a:cubicBezTo>
                    <a:pt x="237" y="342"/>
                    <a:pt x="237" y="343"/>
                    <a:pt x="236" y="342"/>
                  </a:cubicBezTo>
                  <a:cubicBezTo>
                    <a:pt x="236" y="343"/>
                    <a:pt x="234" y="341"/>
                    <a:pt x="234" y="341"/>
                  </a:cubicBezTo>
                  <a:cubicBezTo>
                    <a:pt x="232" y="342"/>
                    <a:pt x="234" y="347"/>
                    <a:pt x="235" y="347"/>
                  </a:cubicBezTo>
                  <a:cubicBezTo>
                    <a:pt x="235" y="348"/>
                    <a:pt x="237" y="348"/>
                    <a:pt x="238" y="348"/>
                  </a:cubicBezTo>
                  <a:cubicBezTo>
                    <a:pt x="240" y="349"/>
                    <a:pt x="241" y="353"/>
                    <a:pt x="243" y="348"/>
                  </a:cubicBezTo>
                  <a:cubicBezTo>
                    <a:pt x="245" y="346"/>
                    <a:pt x="243" y="347"/>
                    <a:pt x="246" y="347"/>
                  </a:cubicBezTo>
                  <a:cubicBezTo>
                    <a:pt x="248" y="347"/>
                    <a:pt x="249" y="346"/>
                    <a:pt x="249" y="346"/>
                  </a:cubicBezTo>
                  <a:cubicBezTo>
                    <a:pt x="251" y="346"/>
                    <a:pt x="249" y="349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6" y="351"/>
                    <a:pt x="250" y="350"/>
                    <a:pt x="250" y="352"/>
                  </a:cubicBezTo>
                  <a:cubicBezTo>
                    <a:pt x="250" y="352"/>
                    <a:pt x="251" y="357"/>
                    <a:pt x="252" y="357"/>
                  </a:cubicBezTo>
                  <a:cubicBezTo>
                    <a:pt x="253" y="358"/>
                    <a:pt x="255" y="357"/>
                    <a:pt x="256" y="358"/>
                  </a:cubicBezTo>
                  <a:cubicBezTo>
                    <a:pt x="257" y="358"/>
                    <a:pt x="256" y="361"/>
                    <a:pt x="260" y="360"/>
                  </a:cubicBezTo>
                  <a:cubicBezTo>
                    <a:pt x="262" y="360"/>
                    <a:pt x="264" y="355"/>
                    <a:pt x="266" y="357"/>
                  </a:cubicBezTo>
                  <a:cubicBezTo>
                    <a:pt x="267" y="358"/>
                    <a:pt x="268" y="360"/>
                    <a:pt x="268" y="361"/>
                  </a:cubicBezTo>
                  <a:cubicBezTo>
                    <a:pt x="268" y="361"/>
                    <a:pt x="269" y="363"/>
                    <a:pt x="269" y="363"/>
                  </a:cubicBezTo>
                  <a:cubicBezTo>
                    <a:pt x="270" y="363"/>
                    <a:pt x="272" y="360"/>
                    <a:pt x="273" y="361"/>
                  </a:cubicBezTo>
                  <a:cubicBezTo>
                    <a:pt x="274" y="362"/>
                    <a:pt x="272" y="366"/>
                    <a:pt x="273" y="365"/>
                  </a:cubicBezTo>
                  <a:cubicBezTo>
                    <a:pt x="272" y="367"/>
                    <a:pt x="268" y="365"/>
                    <a:pt x="268" y="369"/>
                  </a:cubicBezTo>
                  <a:cubicBezTo>
                    <a:pt x="268" y="370"/>
                    <a:pt x="272" y="372"/>
                    <a:pt x="272" y="374"/>
                  </a:cubicBezTo>
                  <a:cubicBezTo>
                    <a:pt x="272" y="373"/>
                    <a:pt x="269" y="377"/>
                    <a:pt x="269" y="377"/>
                  </a:cubicBezTo>
                  <a:cubicBezTo>
                    <a:pt x="269" y="378"/>
                    <a:pt x="275" y="378"/>
                    <a:pt x="275" y="380"/>
                  </a:cubicBezTo>
                  <a:cubicBezTo>
                    <a:pt x="275" y="381"/>
                    <a:pt x="272" y="381"/>
                    <a:pt x="272" y="382"/>
                  </a:cubicBezTo>
                  <a:cubicBezTo>
                    <a:pt x="272" y="384"/>
                    <a:pt x="275" y="384"/>
                    <a:pt x="275" y="386"/>
                  </a:cubicBezTo>
                  <a:cubicBezTo>
                    <a:pt x="275" y="387"/>
                    <a:pt x="270" y="389"/>
                    <a:pt x="268" y="387"/>
                  </a:cubicBezTo>
                  <a:cubicBezTo>
                    <a:pt x="268" y="386"/>
                    <a:pt x="271" y="386"/>
                    <a:pt x="271" y="384"/>
                  </a:cubicBezTo>
                  <a:cubicBezTo>
                    <a:pt x="271" y="384"/>
                    <a:pt x="268" y="380"/>
                    <a:pt x="267" y="380"/>
                  </a:cubicBezTo>
                  <a:cubicBezTo>
                    <a:pt x="266" y="380"/>
                    <a:pt x="264" y="385"/>
                    <a:pt x="263" y="383"/>
                  </a:cubicBezTo>
                  <a:cubicBezTo>
                    <a:pt x="261" y="379"/>
                    <a:pt x="265" y="381"/>
                    <a:pt x="266" y="378"/>
                  </a:cubicBezTo>
                  <a:cubicBezTo>
                    <a:pt x="267" y="376"/>
                    <a:pt x="264" y="376"/>
                    <a:pt x="265" y="375"/>
                  </a:cubicBezTo>
                  <a:cubicBezTo>
                    <a:pt x="265" y="374"/>
                    <a:pt x="268" y="375"/>
                    <a:pt x="268" y="372"/>
                  </a:cubicBezTo>
                  <a:cubicBezTo>
                    <a:pt x="269" y="369"/>
                    <a:pt x="265" y="369"/>
                    <a:pt x="264" y="371"/>
                  </a:cubicBezTo>
                  <a:cubicBezTo>
                    <a:pt x="263" y="372"/>
                    <a:pt x="264" y="373"/>
                    <a:pt x="263" y="372"/>
                  </a:cubicBezTo>
                  <a:cubicBezTo>
                    <a:pt x="262" y="372"/>
                    <a:pt x="263" y="368"/>
                    <a:pt x="264" y="369"/>
                  </a:cubicBezTo>
                  <a:cubicBezTo>
                    <a:pt x="263" y="367"/>
                    <a:pt x="257" y="366"/>
                    <a:pt x="257" y="370"/>
                  </a:cubicBezTo>
                  <a:cubicBezTo>
                    <a:pt x="257" y="371"/>
                    <a:pt x="260" y="370"/>
                    <a:pt x="258" y="372"/>
                  </a:cubicBezTo>
                  <a:cubicBezTo>
                    <a:pt x="258" y="373"/>
                    <a:pt x="254" y="371"/>
                    <a:pt x="253" y="372"/>
                  </a:cubicBezTo>
                  <a:cubicBezTo>
                    <a:pt x="252" y="375"/>
                    <a:pt x="259" y="375"/>
                    <a:pt x="260" y="377"/>
                  </a:cubicBezTo>
                  <a:cubicBezTo>
                    <a:pt x="260" y="377"/>
                    <a:pt x="262" y="386"/>
                    <a:pt x="261" y="387"/>
                  </a:cubicBezTo>
                  <a:cubicBezTo>
                    <a:pt x="258" y="390"/>
                    <a:pt x="253" y="384"/>
                    <a:pt x="252" y="384"/>
                  </a:cubicBezTo>
                  <a:cubicBezTo>
                    <a:pt x="249" y="384"/>
                    <a:pt x="250" y="389"/>
                    <a:pt x="249" y="391"/>
                  </a:cubicBezTo>
                  <a:cubicBezTo>
                    <a:pt x="247" y="393"/>
                    <a:pt x="244" y="391"/>
                    <a:pt x="242" y="391"/>
                  </a:cubicBezTo>
                  <a:cubicBezTo>
                    <a:pt x="241" y="392"/>
                    <a:pt x="238" y="394"/>
                    <a:pt x="238" y="394"/>
                  </a:cubicBezTo>
                  <a:cubicBezTo>
                    <a:pt x="237" y="394"/>
                    <a:pt x="234" y="391"/>
                    <a:pt x="234" y="391"/>
                  </a:cubicBezTo>
                  <a:cubicBezTo>
                    <a:pt x="233" y="390"/>
                    <a:pt x="235" y="389"/>
                    <a:pt x="235" y="388"/>
                  </a:cubicBezTo>
                  <a:cubicBezTo>
                    <a:pt x="235" y="386"/>
                    <a:pt x="229" y="384"/>
                    <a:pt x="228" y="385"/>
                  </a:cubicBezTo>
                  <a:cubicBezTo>
                    <a:pt x="228" y="385"/>
                    <a:pt x="227" y="387"/>
                    <a:pt x="227" y="387"/>
                  </a:cubicBezTo>
                  <a:cubicBezTo>
                    <a:pt x="223" y="386"/>
                    <a:pt x="228" y="381"/>
                    <a:pt x="226" y="381"/>
                  </a:cubicBezTo>
                  <a:cubicBezTo>
                    <a:pt x="224" y="381"/>
                    <a:pt x="221" y="384"/>
                    <a:pt x="222" y="387"/>
                  </a:cubicBezTo>
                  <a:cubicBezTo>
                    <a:pt x="223" y="391"/>
                    <a:pt x="228" y="389"/>
                    <a:pt x="228" y="393"/>
                  </a:cubicBezTo>
                  <a:cubicBezTo>
                    <a:pt x="229" y="394"/>
                    <a:pt x="230" y="393"/>
                    <a:pt x="230" y="394"/>
                  </a:cubicBezTo>
                  <a:cubicBezTo>
                    <a:pt x="229" y="396"/>
                    <a:pt x="227" y="396"/>
                    <a:pt x="226" y="396"/>
                  </a:cubicBezTo>
                  <a:cubicBezTo>
                    <a:pt x="225" y="395"/>
                    <a:pt x="227" y="395"/>
                    <a:pt x="226" y="393"/>
                  </a:cubicBezTo>
                  <a:cubicBezTo>
                    <a:pt x="223" y="386"/>
                    <a:pt x="223" y="398"/>
                    <a:pt x="223" y="398"/>
                  </a:cubicBezTo>
                  <a:cubicBezTo>
                    <a:pt x="223" y="398"/>
                    <a:pt x="220" y="393"/>
                    <a:pt x="220" y="393"/>
                  </a:cubicBezTo>
                  <a:cubicBezTo>
                    <a:pt x="215" y="392"/>
                    <a:pt x="219" y="400"/>
                    <a:pt x="218" y="402"/>
                  </a:cubicBezTo>
                  <a:cubicBezTo>
                    <a:pt x="218" y="401"/>
                    <a:pt x="214" y="401"/>
                    <a:pt x="213" y="401"/>
                  </a:cubicBezTo>
                  <a:cubicBezTo>
                    <a:pt x="213" y="401"/>
                    <a:pt x="212" y="405"/>
                    <a:pt x="212" y="405"/>
                  </a:cubicBezTo>
                  <a:cubicBezTo>
                    <a:pt x="212" y="405"/>
                    <a:pt x="211" y="400"/>
                    <a:pt x="211" y="400"/>
                  </a:cubicBezTo>
                  <a:cubicBezTo>
                    <a:pt x="211" y="399"/>
                    <a:pt x="215" y="399"/>
                    <a:pt x="215" y="397"/>
                  </a:cubicBezTo>
                  <a:cubicBezTo>
                    <a:pt x="216" y="396"/>
                    <a:pt x="213" y="394"/>
                    <a:pt x="213" y="394"/>
                  </a:cubicBezTo>
                  <a:cubicBezTo>
                    <a:pt x="211" y="394"/>
                    <a:pt x="213" y="397"/>
                    <a:pt x="210" y="397"/>
                  </a:cubicBezTo>
                  <a:cubicBezTo>
                    <a:pt x="210" y="397"/>
                    <a:pt x="209" y="396"/>
                    <a:pt x="209" y="396"/>
                  </a:cubicBezTo>
                  <a:cubicBezTo>
                    <a:pt x="209" y="396"/>
                    <a:pt x="215" y="392"/>
                    <a:pt x="212" y="391"/>
                  </a:cubicBezTo>
                  <a:cubicBezTo>
                    <a:pt x="211" y="391"/>
                    <a:pt x="209" y="392"/>
                    <a:pt x="207" y="391"/>
                  </a:cubicBezTo>
                  <a:cubicBezTo>
                    <a:pt x="206" y="391"/>
                    <a:pt x="201" y="387"/>
                    <a:pt x="199" y="388"/>
                  </a:cubicBezTo>
                  <a:cubicBezTo>
                    <a:pt x="196" y="389"/>
                    <a:pt x="199" y="391"/>
                    <a:pt x="199" y="393"/>
                  </a:cubicBezTo>
                  <a:cubicBezTo>
                    <a:pt x="198" y="396"/>
                    <a:pt x="194" y="395"/>
                    <a:pt x="192" y="396"/>
                  </a:cubicBezTo>
                  <a:cubicBezTo>
                    <a:pt x="189" y="397"/>
                    <a:pt x="188" y="398"/>
                    <a:pt x="184" y="395"/>
                  </a:cubicBezTo>
                  <a:cubicBezTo>
                    <a:pt x="183" y="394"/>
                    <a:pt x="183" y="393"/>
                    <a:pt x="181" y="393"/>
                  </a:cubicBezTo>
                  <a:cubicBezTo>
                    <a:pt x="180" y="393"/>
                    <a:pt x="178" y="395"/>
                    <a:pt x="178" y="395"/>
                  </a:cubicBezTo>
                  <a:cubicBezTo>
                    <a:pt x="180" y="396"/>
                    <a:pt x="175" y="389"/>
                    <a:pt x="175" y="388"/>
                  </a:cubicBezTo>
                  <a:cubicBezTo>
                    <a:pt x="175" y="388"/>
                    <a:pt x="185" y="393"/>
                    <a:pt x="183" y="388"/>
                  </a:cubicBezTo>
                  <a:cubicBezTo>
                    <a:pt x="183" y="387"/>
                    <a:pt x="177" y="385"/>
                    <a:pt x="179" y="387"/>
                  </a:cubicBezTo>
                  <a:cubicBezTo>
                    <a:pt x="179" y="387"/>
                    <a:pt x="178" y="386"/>
                    <a:pt x="177" y="385"/>
                  </a:cubicBezTo>
                  <a:cubicBezTo>
                    <a:pt x="177" y="384"/>
                    <a:pt x="178" y="380"/>
                    <a:pt x="175" y="380"/>
                  </a:cubicBezTo>
                  <a:cubicBezTo>
                    <a:pt x="174" y="379"/>
                    <a:pt x="173" y="381"/>
                    <a:pt x="173" y="381"/>
                  </a:cubicBezTo>
                  <a:cubicBezTo>
                    <a:pt x="172" y="381"/>
                    <a:pt x="171" y="378"/>
                    <a:pt x="169" y="377"/>
                  </a:cubicBezTo>
                  <a:cubicBezTo>
                    <a:pt x="167" y="377"/>
                    <a:pt x="163" y="376"/>
                    <a:pt x="162" y="378"/>
                  </a:cubicBezTo>
                  <a:cubicBezTo>
                    <a:pt x="162" y="379"/>
                    <a:pt x="164" y="381"/>
                    <a:pt x="164" y="383"/>
                  </a:cubicBezTo>
                  <a:cubicBezTo>
                    <a:pt x="164" y="388"/>
                    <a:pt x="163" y="381"/>
                    <a:pt x="162" y="384"/>
                  </a:cubicBezTo>
                  <a:cubicBezTo>
                    <a:pt x="161" y="387"/>
                    <a:pt x="167" y="385"/>
                    <a:pt x="168" y="385"/>
                  </a:cubicBezTo>
                  <a:cubicBezTo>
                    <a:pt x="169" y="384"/>
                    <a:pt x="169" y="383"/>
                    <a:pt x="169" y="383"/>
                  </a:cubicBezTo>
                  <a:cubicBezTo>
                    <a:pt x="169" y="383"/>
                    <a:pt x="172" y="384"/>
                    <a:pt x="171" y="386"/>
                  </a:cubicBezTo>
                  <a:cubicBezTo>
                    <a:pt x="170" y="386"/>
                    <a:pt x="169" y="385"/>
                    <a:pt x="168" y="385"/>
                  </a:cubicBezTo>
                  <a:cubicBezTo>
                    <a:pt x="167" y="386"/>
                    <a:pt x="166" y="388"/>
                    <a:pt x="164" y="388"/>
                  </a:cubicBezTo>
                  <a:cubicBezTo>
                    <a:pt x="164" y="388"/>
                    <a:pt x="163" y="388"/>
                    <a:pt x="162" y="388"/>
                  </a:cubicBezTo>
                  <a:cubicBezTo>
                    <a:pt x="159" y="389"/>
                    <a:pt x="158" y="391"/>
                    <a:pt x="159" y="387"/>
                  </a:cubicBezTo>
                  <a:cubicBezTo>
                    <a:pt x="159" y="386"/>
                    <a:pt x="159" y="385"/>
                    <a:pt x="159" y="384"/>
                  </a:cubicBezTo>
                  <a:cubicBezTo>
                    <a:pt x="159" y="384"/>
                    <a:pt x="161" y="384"/>
                    <a:pt x="161" y="383"/>
                  </a:cubicBezTo>
                  <a:cubicBezTo>
                    <a:pt x="162" y="379"/>
                    <a:pt x="158" y="381"/>
                    <a:pt x="158" y="378"/>
                  </a:cubicBezTo>
                  <a:cubicBezTo>
                    <a:pt x="158" y="379"/>
                    <a:pt x="166" y="374"/>
                    <a:pt x="161" y="372"/>
                  </a:cubicBezTo>
                  <a:cubicBezTo>
                    <a:pt x="158" y="370"/>
                    <a:pt x="158" y="376"/>
                    <a:pt x="157" y="376"/>
                  </a:cubicBezTo>
                  <a:cubicBezTo>
                    <a:pt x="157" y="376"/>
                    <a:pt x="153" y="374"/>
                    <a:pt x="151" y="376"/>
                  </a:cubicBezTo>
                  <a:cubicBezTo>
                    <a:pt x="150" y="377"/>
                    <a:pt x="152" y="378"/>
                    <a:pt x="152" y="378"/>
                  </a:cubicBezTo>
                  <a:cubicBezTo>
                    <a:pt x="152" y="380"/>
                    <a:pt x="150" y="381"/>
                    <a:pt x="153" y="382"/>
                  </a:cubicBezTo>
                  <a:cubicBezTo>
                    <a:pt x="157" y="383"/>
                    <a:pt x="155" y="382"/>
                    <a:pt x="154" y="385"/>
                  </a:cubicBezTo>
                  <a:cubicBezTo>
                    <a:pt x="154" y="386"/>
                    <a:pt x="153" y="390"/>
                    <a:pt x="151" y="387"/>
                  </a:cubicBezTo>
                  <a:cubicBezTo>
                    <a:pt x="152" y="388"/>
                    <a:pt x="152" y="381"/>
                    <a:pt x="150" y="385"/>
                  </a:cubicBezTo>
                  <a:cubicBezTo>
                    <a:pt x="150" y="385"/>
                    <a:pt x="150" y="387"/>
                    <a:pt x="150" y="387"/>
                  </a:cubicBezTo>
                  <a:cubicBezTo>
                    <a:pt x="147" y="388"/>
                    <a:pt x="148" y="383"/>
                    <a:pt x="145" y="381"/>
                  </a:cubicBezTo>
                  <a:cubicBezTo>
                    <a:pt x="145" y="382"/>
                    <a:pt x="140" y="382"/>
                    <a:pt x="140" y="381"/>
                  </a:cubicBezTo>
                  <a:cubicBezTo>
                    <a:pt x="140" y="381"/>
                    <a:pt x="147" y="378"/>
                    <a:pt x="143" y="375"/>
                  </a:cubicBezTo>
                  <a:cubicBezTo>
                    <a:pt x="142" y="373"/>
                    <a:pt x="139" y="375"/>
                    <a:pt x="137" y="375"/>
                  </a:cubicBezTo>
                  <a:cubicBezTo>
                    <a:pt x="137" y="375"/>
                    <a:pt x="135" y="374"/>
                    <a:pt x="135" y="374"/>
                  </a:cubicBezTo>
                  <a:cubicBezTo>
                    <a:pt x="133" y="375"/>
                    <a:pt x="134" y="377"/>
                    <a:pt x="133" y="378"/>
                  </a:cubicBezTo>
                  <a:cubicBezTo>
                    <a:pt x="132" y="378"/>
                    <a:pt x="131" y="376"/>
                    <a:pt x="130" y="376"/>
                  </a:cubicBezTo>
                  <a:cubicBezTo>
                    <a:pt x="129" y="377"/>
                    <a:pt x="129" y="379"/>
                    <a:pt x="129" y="380"/>
                  </a:cubicBezTo>
                  <a:cubicBezTo>
                    <a:pt x="125" y="380"/>
                    <a:pt x="126" y="375"/>
                    <a:pt x="124" y="375"/>
                  </a:cubicBezTo>
                  <a:cubicBezTo>
                    <a:pt x="122" y="374"/>
                    <a:pt x="120" y="377"/>
                    <a:pt x="121" y="381"/>
                  </a:cubicBezTo>
                  <a:cubicBezTo>
                    <a:pt x="121" y="383"/>
                    <a:pt x="124" y="385"/>
                    <a:pt x="121" y="386"/>
                  </a:cubicBezTo>
                  <a:cubicBezTo>
                    <a:pt x="119" y="386"/>
                    <a:pt x="117" y="389"/>
                    <a:pt x="114" y="388"/>
                  </a:cubicBezTo>
                  <a:cubicBezTo>
                    <a:pt x="112" y="387"/>
                    <a:pt x="111" y="383"/>
                    <a:pt x="109" y="382"/>
                  </a:cubicBezTo>
                  <a:cubicBezTo>
                    <a:pt x="108" y="382"/>
                    <a:pt x="108" y="383"/>
                    <a:pt x="107" y="383"/>
                  </a:cubicBezTo>
                  <a:cubicBezTo>
                    <a:pt x="106" y="383"/>
                    <a:pt x="95" y="382"/>
                    <a:pt x="103" y="385"/>
                  </a:cubicBezTo>
                  <a:cubicBezTo>
                    <a:pt x="105" y="386"/>
                    <a:pt x="105" y="387"/>
                    <a:pt x="103" y="388"/>
                  </a:cubicBezTo>
                  <a:cubicBezTo>
                    <a:pt x="101" y="388"/>
                    <a:pt x="94" y="384"/>
                    <a:pt x="94" y="388"/>
                  </a:cubicBezTo>
                  <a:cubicBezTo>
                    <a:pt x="94" y="389"/>
                    <a:pt x="96" y="391"/>
                    <a:pt x="98" y="392"/>
                  </a:cubicBezTo>
                  <a:cubicBezTo>
                    <a:pt x="98" y="391"/>
                    <a:pt x="101" y="391"/>
                    <a:pt x="101" y="392"/>
                  </a:cubicBezTo>
                  <a:cubicBezTo>
                    <a:pt x="102" y="392"/>
                    <a:pt x="99" y="395"/>
                    <a:pt x="102" y="396"/>
                  </a:cubicBezTo>
                  <a:cubicBezTo>
                    <a:pt x="104" y="397"/>
                    <a:pt x="104" y="394"/>
                    <a:pt x="105" y="396"/>
                  </a:cubicBezTo>
                  <a:cubicBezTo>
                    <a:pt x="106" y="396"/>
                    <a:pt x="105" y="399"/>
                    <a:pt x="104" y="399"/>
                  </a:cubicBezTo>
                  <a:cubicBezTo>
                    <a:pt x="103" y="400"/>
                    <a:pt x="98" y="394"/>
                    <a:pt x="97" y="394"/>
                  </a:cubicBezTo>
                  <a:cubicBezTo>
                    <a:pt x="94" y="394"/>
                    <a:pt x="94" y="399"/>
                    <a:pt x="92" y="397"/>
                  </a:cubicBezTo>
                  <a:cubicBezTo>
                    <a:pt x="92" y="397"/>
                    <a:pt x="92" y="394"/>
                    <a:pt x="92" y="395"/>
                  </a:cubicBezTo>
                  <a:cubicBezTo>
                    <a:pt x="92" y="394"/>
                    <a:pt x="89" y="392"/>
                    <a:pt x="88" y="395"/>
                  </a:cubicBezTo>
                  <a:cubicBezTo>
                    <a:pt x="91" y="388"/>
                    <a:pt x="87" y="397"/>
                    <a:pt x="87" y="397"/>
                  </a:cubicBezTo>
                  <a:cubicBezTo>
                    <a:pt x="85" y="397"/>
                    <a:pt x="86" y="394"/>
                    <a:pt x="88" y="392"/>
                  </a:cubicBezTo>
                  <a:cubicBezTo>
                    <a:pt x="89" y="391"/>
                    <a:pt x="92" y="392"/>
                    <a:pt x="92" y="391"/>
                  </a:cubicBezTo>
                  <a:cubicBezTo>
                    <a:pt x="93" y="389"/>
                    <a:pt x="91" y="388"/>
                    <a:pt x="92" y="388"/>
                  </a:cubicBezTo>
                  <a:cubicBezTo>
                    <a:pt x="92" y="387"/>
                    <a:pt x="98" y="385"/>
                    <a:pt x="94" y="382"/>
                  </a:cubicBezTo>
                  <a:cubicBezTo>
                    <a:pt x="93" y="382"/>
                    <a:pt x="91" y="382"/>
                    <a:pt x="90" y="382"/>
                  </a:cubicBezTo>
                  <a:cubicBezTo>
                    <a:pt x="88" y="382"/>
                    <a:pt x="83" y="381"/>
                    <a:pt x="87" y="384"/>
                  </a:cubicBezTo>
                  <a:cubicBezTo>
                    <a:pt x="88" y="384"/>
                    <a:pt x="90" y="383"/>
                    <a:pt x="89" y="385"/>
                  </a:cubicBezTo>
                  <a:cubicBezTo>
                    <a:pt x="89" y="385"/>
                    <a:pt x="82" y="383"/>
                    <a:pt x="81" y="384"/>
                  </a:cubicBezTo>
                  <a:cubicBezTo>
                    <a:pt x="81" y="384"/>
                    <a:pt x="81" y="386"/>
                    <a:pt x="81" y="386"/>
                  </a:cubicBezTo>
                  <a:cubicBezTo>
                    <a:pt x="78" y="386"/>
                    <a:pt x="74" y="385"/>
                    <a:pt x="73" y="385"/>
                  </a:cubicBezTo>
                  <a:cubicBezTo>
                    <a:pt x="71" y="386"/>
                    <a:pt x="71" y="389"/>
                    <a:pt x="71" y="391"/>
                  </a:cubicBezTo>
                  <a:cubicBezTo>
                    <a:pt x="72" y="392"/>
                    <a:pt x="74" y="392"/>
                    <a:pt x="73" y="393"/>
                  </a:cubicBezTo>
                  <a:cubicBezTo>
                    <a:pt x="72" y="394"/>
                    <a:pt x="69" y="391"/>
                    <a:pt x="68" y="391"/>
                  </a:cubicBezTo>
                  <a:cubicBezTo>
                    <a:pt x="68" y="391"/>
                    <a:pt x="63" y="393"/>
                    <a:pt x="63" y="393"/>
                  </a:cubicBezTo>
                  <a:cubicBezTo>
                    <a:pt x="62" y="395"/>
                    <a:pt x="66" y="398"/>
                    <a:pt x="67" y="398"/>
                  </a:cubicBezTo>
                  <a:cubicBezTo>
                    <a:pt x="70" y="399"/>
                    <a:pt x="70" y="396"/>
                    <a:pt x="70" y="399"/>
                  </a:cubicBezTo>
                  <a:cubicBezTo>
                    <a:pt x="69" y="400"/>
                    <a:pt x="71" y="402"/>
                    <a:pt x="71" y="402"/>
                  </a:cubicBezTo>
                  <a:cubicBezTo>
                    <a:pt x="70" y="403"/>
                    <a:pt x="65" y="401"/>
                    <a:pt x="67" y="401"/>
                  </a:cubicBezTo>
                  <a:cubicBezTo>
                    <a:pt x="66" y="401"/>
                    <a:pt x="62" y="399"/>
                    <a:pt x="62" y="398"/>
                  </a:cubicBezTo>
                  <a:cubicBezTo>
                    <a:pt x="61" y="398"/>
                    <a:pt x="63" y="395"/>
                    <a:pt x="61" y="395"/>
                  </a:cubicBezTo>
                  <a:cubicBezTo>
                    <a:pt x="56" y="394"/>
                    <a:pt x="61" y="402"/>
                    <a:pt x="60" y="403"/>
                  </a:cubicBezTo>
                  <a:cubicBezTo>
                    <a:pt x="59" y="404"/>
                    <a:pt x="58" y="400"/>
                    <a:pt x="59" y="401"/>
                  </a:cubicBezTo>
                  <a:cubicBezTo>
                    <a:pt x="57" y="399"/>
                    <a:pt x="54" y="399"/>
                    <a:pt x="53" y="398"/>
                  </a:cubicBezTo>
                  <a:cubicBezTo>
                    <a:pt x="53" y="396"/>
                    <a:pt x="54" y="393"/>
                    <a:pt x="55" y="393"/>
                  </a:cubicBezTo>
                  <a:cubicBezTo>
                    <a:pt x="56" y="392"/>
                    <a:pt x="57" y="394"/>
                    <a:pt x="59" y="393"/>
                  </a:cubicBezTo>
                  <a:cubicBezTo>
                    <a:pt x="60" y="392"/>
                    <a:pt x="60" y="390"/>
                    <a:pt x="62" y="388"/>
                  </a:cubicBezTo>
                  <a:cubicBezTo>
                    <a:pt x="63" y="388"/>
                    <a:pt x="69" y="387"/>
                    <a:pt x="67" y="386"/>
                  </a:cubicBezTo>
                  <a:cubicBezTo>
                    <a:pt x="66" y="386"/>
                    <a:pt x="65" y="386"/>
                    <a:pt x="65" y="386"/>
                  </a:cubicBezTo>
                  <a:cubicBezTo>
                    <a:pt x="62" y="385"/>
                    <a:pt x="62" y="383"/>
                    <a:pt x="59" y="386"/>
                  </a:cubicBezTo>
                  <a:cubicBezTo>
                    <a:pt x="58" y="387"/>
                    <a:pt x="56" y="391"/>
                    <a:pt x="56" y="387"/>
                  </a:cubicBezTo>
                  <a:cubicBezTo>
                    <a:pt x="56" y="383"/>
                    <a:pt x="63" y="382"/>
                    <a:pt x="62" y="377"/>
                  </a:cubicBezTo>
                  <a:cubicBezTo>
                    <a:pt x="62" y="376"/>
                    <a:pt x="60" y="375"/>
                    <a:pt x="59" y="375"/>
                  </a:cubicBezTo>
                  <a:cubicBezTo>
                    <a:pt x="59" y="374"/>
                    <a:pt x="61" y="370"/>
                    <a:pt x="58" y="370"/>
                  </a:cubicBezTo>
                  <a:cubicBezTo>
                    <a:pt x="53" y="371"/>
                    <a:pt x="57" y="377"/>
                    <a:pt x="57" y="377"/>
                  </a:cubicBezTo>
                  <a:cubicBezTo>
                    <a:pt x="56" y="378"/>
                    <a:pt x="50" y="378"/>
                    <a:pt x="46" y="379"/>
                  </a:cubicBezTo>
                  <a:cubicBezTo>
                    <a:pt x="43" y="379"/>
                    <a:pt x="41" y="381"/>
                    <a:pt x="40" y="381"/>
                  </a:cubicBezTo>
                  <a:cubicBezTo>
                    <a:pt x="39" y="381"/>
                    <a:pt x="38" y="379"/>
                    <a:pt x="37" y="380"/>
                  </a:cubicBezTo>
                  <a:cubicBezTo>
                    <a:pt x="36" y="380"/>
                    <a:pt x="36" y="382"/>
                    <a:pt x="36" y="382"/>
                  </a:cubicBezTo>
                  <a:cubicBezTo>
                    <a:pt x="35" y="383"/>
                    <a:pt x="36" y="381"/>
                    <a:pt x="34" y="381"/>
                  </a:cubicBezTo>
                  <a:cubicBezTo>
                    <a:pt x="34" y="381"/>
                    <a:pt x="28" y="384"/>
                    <a:pt x="29" y="381"/>
                  </a:cubicBezTo>
                  <a:cubicBezTo>
                    <a:pt x="29" y="381"/>
                    <a:pt x="37" y="380"/>
                    <a:pt x="31" y="381"/>
                  </a:cubicBezTo>
                  <a:cubicBezTo>
                    <a:pt x="31" y="381"/>
                    <a:pt x="35" y="378"/>
                    <a:pt x="36" y="378"/>
                  </a:cubicBezTo>
                  <a:cubicBezTo>
                    <a:pt x="36" y="377"/>
                    <a:pt x="30" y="374"/>
                    <a:pt x="33" y="372"/>
                  </a:cubicBezTo>
                  <a:cubicBezTo>
                    <a:pt x="33" y="371"/>
                    <a:pt x="37" y="374"/>
                    <a:pt x="38" y="371"/>
                  </a:cubicBezTo>
                  <a:cubicBezTo>
                    <a:pt x="38" y="369"/>
                    <a:pt x="35" y="368"/>
                    <a:pt x="36" y="367"/>
                  </a:cubicBezTo>
                  <a:cubicBezTo>
                    <a:pt x="36" y="367"/>
                    <a:pt x="48" y="366"/>
                    <a:pt x="42" y="363"/>
                  </a:cubicBezTo>
                  <a:cubicBezTo>
                    <a:pt x="42" y="364"/>
                    <a:pt x="36" y="363"/>
                    <a:pt x="39" y="361"/>
                  </a:cubicBezTo>
                  <a:cubicBezTo>
                    <a:pt x="39" y="360"/>
                    <a:pt x="43" y="365"/>
                    <a:pt x="45" y="361"/>
                  </a:cubicBezTo>
                  <a:cubicBezTo>
                    <a:pt x="46" y="359"/>
                    <a:pt x="45" y="355"/>
                    <a:pt x="47" y="355"/>
                  </a:cubicBezTo>
                  <a:cubicBezTo>
                    <a:pt x="48" y="355"/>
                    <a:pt x="53" y="358"/>
                    <a:pt x="54" y="360"/>
                  </a:cubicBezTo>
                  <a:cubicBezTo>
                    <a:pt x="55" y="362"/>
                    <a:pt x="54" y="368"/>
                    <a:pt x="60" y="367"/>
                  </a:cubicBezTo>
                  <a:cubicBezTo>
                    <a:pt x="61" y="367"/>
                    <a:pt x="63" y="366"/>
                    <a:pt x="63" y="365"/>
                  </a:cubicBezTo>
                  <a:cubicBezTo>
                    <a:pt x="63" y="365"/>
                    <a:pt x="64" y="362"/>
                    <a:pt x="64" y="362"/>
                  </a:cubicBezTo>
                  <a:cubicBezTo>
                    <a:pt x="66" y="361"/>
                    <a:pt x="69" y="371"/>
                    <a:pt x="71" y="365"/>
                  </a:cubicBezTo>
                  <a:cubicBezTo>
                    <a:pt x="71" y="364"/>
                    <a:pt x="68" y="356"/>
                    <a:pt x="66" y="357"/>
                  </a:cubicBezTo>
                  <a:cubicBezTo>
                    <a:pt x="65" y="357"/>
                    <a:pt x="66" y="360"/>
                    <a:pt x="64" y="360"/>
                  </a:cubicBezTo>
                  <a:cubicBezTo>
                    <a:pt x="62" y="360"/>
                    <a:pt x="61" y="355"/>
                    <a:pt x="62" y="354"/>
                  </a:cubicBezTo>
                  <a:cubicBezTo>
                    <a:pt x="62" y="353"/>
                    <a:pt x="66" y="354"/>
                    <a:pt x="67" y="353"/>
                  </a:cubicBezTo>
                  <a:cubicBezTo>
                    <a:pt x="68" y="351"/>
                    <a:pt x="67" y="347"/>
                    <a:pt x="68" y="346"/>
                  </a:cubicBezTo>
                  <a:cubicBezTo>
                    <a:pt x="69" y="346"/>
                    <a:pt x="71" y="348"/>
                    <a:pt x="72" y="346"/>
                  </a:cubicBezTo>
                  <a:cubicBezTo>
                    <a:pt x="62" y="361"/>
                    <a:pt x="76" y="342"/>
                    <a:pt x="71" y="343"/>
                  </a:cubicBezTo>
                  <a:cubicBezTo>
                    <a:pt x="72" y="343"/>
                    <a:pt x="75" y="349"/>
                    <a:pt x="77" y="346"/>
                  </a:cubicBezTo>
                  <a:cubicBezTo>
                    <a:pt x="77" y="345"/>
                    <a:pt x="77" y="344"/>
                    <a:pt x="79" y="345"/>
                  </a:cubicBezTo>
                  <a:cubicBezTo>
                    <a:pt x="80" y="346"/>
                    <a:pt x="79" y="346"/>
                    <a:pt x="80" y="347"/>
                  </a:cubicBezTo>
                  <a:cubicBezTo>
                    <a:pt x="81" y="348"/>
                    <a:pt x="83" y="348"/>
                    <a:pt x="83" y="348"/>
                  </a:cubicBezTo>
                  <a:cubicBezTo>
                    <a:pt x="83" y="348"/>
                    <a:pt x="86" y="354"/>
                    <a:pt x="88" y="351"/>
                  </a:cubicBezTo>
                  <a:cubicBezTo>
                    <a:pt x="90" y="348"/>
                    <a:pt x="83" y="346"/>
                    <a:pt x="84" y="344"/>
                  </a:cubicBezTo>
                  <a:cubicBezTo>
                    <a:pt x="85" y="343"/>
                    <a:pt x="87" y="347"/>
                    <a:pt x="89" y="345"/>
                  </a:cubicBezTo>
                  <a:cubicBezTo>
                    <a:pt x="89" y="345"/>
                    <a:pt x="88" y="338"/>
                    <a:pt x="89" y="340"/>
                  </a:cubicBezTo>
                  <a:cubicBezTo>
                    <a:pt x="89" y="340"/>
                    <a:pt x="84" y="337"/>
                    <a:pt x="86" y="335"/>
                  </a:cubicBezTo>
                  <a:cubicBezTo>
                    <a:pt x="88" y="334"/>
                    <a:pt x="94" y="342"/>
                    <a:pt x="94" y="343"/>
                  </a:cubicBezTo>
                  <a:cubicBezTo>
                    <a:pt x="95" y="347"/>
                    <a:pt x="92" y="346"/>
                    <a:pt x="91" y="348"/>
                  </a:cubicBezTo>
                  <a:cubicBezTo>
                    <a:pt x="91" y="350"/>
                    <a:pt x="93" y="351"/>
                    <a:pt x="94" y="352"/>
                  </a:cubicBezTo>
                  <a:cubicBezTo>
                    <a:pt x="94" y="354"/>
                    <a:pt x="93" y="354"/>
                    <a:pt x="94" y="355"/>
                  </a:cubicBezTo>
                  <a:cubicBezTo>
                    <a:pt x="94" y="357"/>
                    <a:pt x="95" y="354"/>
                    <a:pt x="96" y="355"/>
                  </a:cubicBezTo>
                  <a:cubicBezTo>
                    <a:pt x="97" y="356"/>
                    <a:pt x="96" y="359"/>
                    <a:pt x="99" y="358"/>
                  </a:cubicBezTo>
                  <a:cubicBezTo>
                    <a:pt x="102" y="356"/>
                    <a:pt x="99" y="360"/>
                    <a:pt x="100" y="361"/>
                  </a:cubicBezTo>
                  <a:cubicBezTo>
                    <a:pt x="100" y="362"/>
                    <a:pt x="103" y="365"/>
                    <a:pt x="100" y="366"/>
                  </a:cubicBezTo>
                  <a:cubicBezTo>
                    <a:pt x="98" y="367"/>
                    <a:pt x="98" y="364"/>
                    <a:pt x="97" y="364"/>
                  </a:cubicBezTo>
                  <a:cubicBezTo>
                    <a:pt x="96" y="363"/>
                    <a:pt x="95" y="366"/>
                    <a:pt x="93" y="366"/>
                  </a:cubicBezTo>
                  <a:cubicBezTo>
                    <a:pt x="91" y="366"/>
                    <a:pt x="91" y="363"/>
                    <a:pt x="89" y="363"/>
                  </a:cubicBezTo>
                  <a:cubicBezTo>
                    <a:pt x="86" y="363"/>
                    <a:pt x="88" y="365"/>
                    <a:pt x="87" y="368"/>
                  </a:cubicBezTo>
                  <a:close/>
                  <a:moveTo>
                    <a:pt x="228" y="383"/>
                  </a:moveTo>
                  <a:cubicBezTo>
                    <a:pt x="227" y="382"/>
                    <a:pt x="226" y="384"/>
                    <a:pt x="226" y="384"/>
                  </a:cubicBezTo>
                  <a:cubicBezTo>
                    <a:pt x="225" y="386"/>
                    <a:pt x="230" y="385"/>
                    <a:pt x="228" y="383"/>
                  </a:cubicBezTo>
                  <a:close/>
                  <a:moveTo>
                    <a:pt x="70" y="349"/>
                  </a:moveTo>
                  <a:cubicBezTo>
                    <a:pt x="68" y="350"/>
                    <a:pt x="68" y="357"/>
                    <a:pt x="68" y="358"/>
                  </a:cubicBezTo>
                  <a:cubicBezTo>
                    <a:pt x="74" y="363"/>
                    <a:pt x="75" y="346"/>
                    <a:pt x="70" y="349"/>
                  </a:cubicBezTo>
                  <a:close/>
                  <a:moveTo>
                    <a:pt x="259" y="365"/>
                  </a:moveTo>
                  <a:cubicBezTo>
                    <a:pt x="259" y="366"/>
                    <a:pt x="266" y="369"/>
                    <a:pt x="266" y="365"/>
                  </a:cubicBezTo>
                  <a:cubicBezTo>
                    <a:pt x="265" y="361"/>
                    <a:pt x="259" y="362"/>
                    <a:pt x="259" y="365"/>
                  </a:cubicBezTo>
                  <a:close/>
                  <a:moveTo>
                    <a:pt x="252" y="376"/>
                  </a:moveTo>
                  <a:cubicBezTo>
                    <a:pt x="251" y="375"/>
                    <a:pt x="252" y="373"/>
                    <a:pt x="250" y="372"/>
                  </a:cubicBezTo>
                  <a:cubicBezTo>
                    <a:pt x="248" y="372"/>
                    <a:pt x="246" y="376"/>
                    <a:pt x="247" y="377"/>
                  </a:cubicBezTo>
                  <a:cubicBezTo>
                    <a:pt x="247" y="378"/>
                    <a:pt x="249" y="377"/>
                    <a:pt x="250" y="379"/>
                  </a:cubicBezTo>
                  <a:cubicBezTo>
                    <a:pt x="250" y="380"/>
                    <a:pt x="249" y="381"/>
                    <a:pt x="250" y="381"/>
                  </a:cubicBezTo>
                  <a:cubicBezTo>
                    <a:pt x="253" y="383"/>
                    <a:pt x="256" y="380"/>
                    <a:pt x="256" y="379"/>
                  </a:cubicBezTo>
                  <a:cubicBezTo>
                    <a:pt x="255" y="376"/>
                    <a:pt x="253" y="378"/>
                    <a:pt x="252" y="376"/>
                  </a:cubicBezTo>
                  <a:close/>
                  <a:moveTo>
                    <a:pt x="243" y="372"/>
                  </a:moveTo>
                  <a:cubicBezTo>
                    <a:pt x="243" y="376"/>
                    <a:pt x="250" y="373"/>
                    <a:pt x="248" y="371"/>
                  </a:cubicBezTo>
                  <a:cubicBezTo>
                    <a:pt x="246" y="369"/>
                    <a:pt x="243" y="371"/>
                    <a:pt x="243" y="372"/>
                  </a:cubicBezTo>
                  <a:close/>
                  <a:moveTo>
                    <a:pt x="242" y="378"/>
                  </a:moveTo>
                  <a:cubicBezTo>
                    <a:pt x="241" y="381"/>
                    <a:pt x="248" y="382"/>
                    <a:pt x="247" y="379"/>
                  </a:cubicBezTo>
                  <a:cubicBezTo>
                    <a:pt x="246" y="375"/>
                    <a:pt x="243" y="376"/>
                    <a:pt x="242" y="378"/>
                  </a:cubicBezTo>
                  <a:close/>
                  <a:moveTo>
                    <a:pt x="238" y="389"/>
                  </a:moveTo>
                  <a:cubicBezTo>
                    <a:pt x="239" y="388"/>
                    <a:pt x="239" y="387"/>
                    <a:pt x="239" y="386"/>
                  </a:cubicBezTo>
                  <a:cubicBezTo>
                    <a:pt x="235" y="383"/>
                    <a:pt x="235" y="391"/>
                    <a:pt x="238" y="389"/>
                  </a:cubicBezTo>
                  <a:close/>
                  <a:moveTo>
                    <a:pt x="236" y="364"/>
                  </a:moveTo>
                  <a:cubicBezTo>
                    <a:pt x="236" y="364"/>
                    <a:pt x="239" y="362"/>
                    <a:pt x="239" y="361"/>
                  </a:cubicBezTo>
                  <a:cubicBezTo>
                    <a:pt x="239" y="361"/>
                    <a:pt x="239" y="361"/>
                    <a:pt x="239" y="361"/>
                  </a:cubicBezTo>
                  <a:cubicBezTo>
                    <a:pt x="237" y="358"/>
                    <a:pt x="231" y="363"/>
                    <a:pt x="236" y="364"/>
                  </a:cubicBezTo>
                  <a:close/>
                  <a:moveTo>
                    <a:pt x="233" y="376"/>
                  </a:moveTo>
                  <a:cubicBezTo>
                    <a:pt x="234" y="377"/>
                    <a:pt x="236" y="376"/>
                    <a:pt x="235" y="375"/>
                  </a:cubicBezTo>
                  <a:cubicBezTo>
                    <a:pt x="234" y="375"/>
                    <a:pt x="233" y="376"/>
                    <a:pt x="233" y="376"/>
                  </a:cubicBezTo>
                  <a:close/>
                  <a:moveTo>
                    <a:pt x="229" y="365"/>
                  </a:moveTo>
                  <a:cubicBezTo>
                    <a:pt x="229" y="365"/>
                    <a:pt x="230" y="367"/>
                    <a:pt x="230" y="367"/>
                  </a:cubicBezTo>
                  <a:cubicBezTo>
                    <a:pt x="231" y="369"/>
                    <a:pt x="227" y="366"/>
                    <a:pt x="228" y="366"/>
                  </a:cubicBezTo>
                  <a:cubicBezTo>
                    <a:pt x="227" y="367"/>
                    <a:pt x="228" y="372"/>
                    <a:pt x="230" y="372"/>
                  </a:cubicBezTo>
                  <a:cubicBezTo>
                    <a:pt x="232" y="372"/>
                    <a:pt x="234" y="368"/>
                    <a:pt x="233" y="367"/>
                  </a:cubicBezTo>
                  <a:cubicBezTo>
                    <a:pt x="233" y="366"/>
                    <a:pt x="232" y="367"/>
                    <a:pt x="230" y="366"/>
                  </a:cubicBezTo>
                  <a:cubicBezTo>
                    <a:pt x="230" y="366"/>
                    <a:pt x="231" y="364"/>
                    <a:pt x="229" y="365"/>
                  </a:cubicBezTo>
                  <a:close/>
                  <a:moveTo>
                    <a:pt x="222" y="374"/>
                  </a:moveTo>
                  <a:cubicBezTo>
                    <a:pt x="224" y="374"/>
                    <a:pt x="223" y="372"/>
                    <a:pt x="223" y="371"/>
                  </a:cubicBezTo>
                  <a:cubicBezTo>
                    <a:pt x="222" y="366"/>
                    <a:pt x="217" y="373"/>
                    <a:pt x="222" y="374"/>
                  </a:cubicBezTo>
                  <a:close/>
                  <a:moveTo>
                    <a:pt x="216" y="391"/>
                  </a:moveTo>
                  <a:cubicBezTo>
                    <a:pt x="217" y="393"/>
                    <a:pt x="222" y="394"/>
                    <a:pt x="221" y="390"/>
                  </a:cubicBezTo>
                  <a:cubicBezTo>
                    <a:pt x="220" y="387"/>
                    <a:pt x="216" y="388"/>
                    <a:pt x="216" y="391"/>
                  </a:cubicBezTo>
                  <a:close/>
                  <a:moveTo>
                    <a:pt x="218" y="359"/>
                  </a:moveTo>
                  <a:cubicBezTo>
                    <a:pt x="218" y="359"/>
                    <a:pt x="224" y="359"/>
                    <a:pt x="223" y="358"/>
                  </a:cubicBezTo>
                  <a:cubicBezTo>
                    <a:pt x="221" y="357"/>
                    <a:pt x="218" y="357"/>
                    <a:pt x="218" y="359"/>
                  </a:cubicBezTo>
                  <a:close/>
                  <a:moveTo>
                    <a:pt x="219" y="385"/>
                  </a:moveTo>
                  <a:cubicBezTo>
                    <a:pt x="216" y="386"/>
                    <a:pt x="221" y="388"/>
                    <a:pt x="220" y="386"/>
                  </a:cubicBezTo>
                  <a:cubicBezTo>
                    <a:pt x="220" y="385"/>
                    <a:pt x="219" y="385"/>
                    <a:pt x="219" y="385"/>
                  </a:cubicBezTo>
                  <a:close/>
                  <a:moveTo>
                    <a:pt x="214" y="373"/>
                  </a:moveTo>
                  <a:cubicBezTo>
                    <a:pt x="213" y="376"/>
                    <a:pt x="220" y="377"/>
                    <a:pt x="218" y="373"/>
                  </a:cubicBezTo>
                  <a:cubicBezTo>
                    <a:pt x="218" y="372"/>
                    <a:pt x="215" y="371"/>
                    <a:pt x="214" y="373"/>
                  </a:cubicBezTo>
                  <a:close/>
                  <a:moveTo>
                    <a:pt x="215" y="369"/>
                  </a:moveTo>
                  <a:cubicBezTo>
                    <a:pt x="216" y="371"/>
                    <a:pt x="218" y="370"/>
                    <a:pt x="218" y="368"/>
                  </a:cubicBezTo>
                  <a:cubicBezTo>
                    <a:pt x="217" y="365"/>
                    <a:pt x="214" y="368"/>
                    <a:pt x="215" y="369"/>
                  </a:cubicBezTo>
                  <a:close/>
                  <a:moveTo>
                    <a:pt x="213" y="365"/>
                  </a:moveTo>
                  <a:cubicBezTo>
                    <a:pt x="215" y="367"/>
                    <a:pt x="216" y="364"/>
                    <a:pt x="216" y="364"/>
                  </a:cubicBezTo>
                  <a:cubicBezTo>
                    <a:pt x="215" y="361"/>
                    <a:pt x="212" y="365"/>
                    <a:pt x="213" y="365"/>
                  </a:cubicBezTo>
                  <a:close/>
                  <a:moveTo>
                    <a:pt x="210" y="388"/>
                  </a:moveTo>
                  <a:cubicBezTo>
                    <a:pt x="212" y="390"/>
                    <a:pt x="215" y="386"/>
                    <a:pt x="214" y="384"/>
                  </a:cubicBezTo>
                  <a:cubicBezTo>
                    <a:pt x="212" y="381"/>
                    <a:pt x="208" y="387"/>
                    <a:pt x="210" y="388"/>
                  </a:cubicBezTo>
                  <a:close/>
                  <a:moveTo>
                    <a:pt x="206" y="386"/>
                  </a:moveTo>
                  <a:cubicBezTo>
                    <a:pt x="204" y="385"/>
                    <a:pt x="204" y="378"/>
                    <a:pt x="200" y="379"/>
                  </a:cubicBezTo>
                  <a:cubicBezTo>
                    <a:pt x="201" y="379"/>
                    <a:pt x="197" y="385"/>
                    <a:pt x="196" y="384"/>
                  </a:cubicBezTo>
                  <a:cubicBezTo>
                    <a:pt x="197" y="385"/>
                    <a:pt x="207" y="389"/>
                    <a:pt x="207" y="386"/>
                  </a:cubicBezTo>
                  <a:cubicBezTo>
                    <a:pt x="207" y="385"/>
                    <a:pt x="207" y="386"/>
                    <a:pt x="206" y="386"/>
                  </a:cubicBezTo>
                  <a:close/>
                  <a:moveTo>
                    <a:pt x="208" y="330"/>
                  </a:moveTo>
                  <a:cubicBezTo>
                    <a:pt x="205" y="329"/>
                    <a:pt x="202" y="332"/>
                    <a:pt x="203" y="334"/>
                  </a:cubicBezTo>
                  <a:cubicBezTo>
                    <a:pt x="203" y="334"/>
                    <a:pt x="208" y="336"/>
                    <a:pt x="209" y="336"/>
                  </a:cubicBezTo>
                  <a:cubicBezTo>
                    <a:pt x="210" y="335"/>
                    <a:pt x="210" y="334"/>
                    <a:pt x="210" y="333"/>
                  </a:cubicBezTo>
                  <a:cubicBezTo>
                    <a:pt x="210" y="332"/>
                    <a:pt x="208" y="330"/>
                    <a:pt x="208" y="330"/>
                  </a:cubicBezTo>
                  <a:close/>
                  <a:moveTo>
                    <a:pt x="201" y="352"/>
                  </a:moveTo>
                  <a:cubicBezTo>
                    <a:pt x="199" y="352"/>
                    <a:pt x="197" y="353"/>
                    <a:pt x="196" y="353"/>
                  </a:cubicBezTo>
                  <a:cubicBezTo>
                    <a:pt x="196" y="352"/>
                    <a:pt x="195" y="350"/>
                    <a:pt x="194" y="349"/>
                  </a:cubicBezTo>
                  <a:cubicBezTo>
                    <a:pt x="193" y="348"/>
                    <a:pt x="192" y="350"/>
                    <a:pt x="191" y="348"/>
                  </a:cubicBezTo>
                  <a:cubicBezTo>
                    <a:pt x="191" y="347"/>
                    <a:pt x="195" y="343"/>
                    <a:pt x="191" y="343"/>
                  </a:cubicBezTo>
                  <a:cubicBezTo>
                    <a:pt x="185" y="341"/>
                    <a:pt x="190" y="347"/>
                    <a:pt x="190" y="350"/>
                  </a:cubicBezTo>
                  <a:cubicBezTo>
                    <a:pt x="191" y="355"/>
                    <a:pt x="194" y="354"/>
                    <a:pt x="199" y="355"/>
                  </a:cubicBezTo>
                  <a:cubicBezTo>
                    <a:pt x="202" y="356"/>
                    <a:pt x="204" y="359"/>
                    <a:pt x="205" y="359"/>
                  </a:cubicBezTo>
                  <a:cubicBezTo>
                    <a:pt x="206" y="358"/>
                    <a:pt x="206" y="356"/>
                    <a:pt x="206" y="355"/>
                  </a:cubicBezTo>
                  <a:cubicBezTo>
                    <a:pt x="205" y="354"/>
                    <a:pt x="202" y="352"/>
                    <a:pt x="201" y="352"/>
                  </a:cubicBezTo>
                  <a:close/>
                  <a:moveTo>
                    <a:pt x="201" y="338"/>
                  </a:moveTo>
                  <a:cubicBezTo>
                    <a:pt x="201" y="338"/>
                    <a:pt x="199" y="337"/>
                    <a:pt x="199" y="337"/>
                  </a:cubicBezTo>
                  <a:cubicBezTo>
                    <a:pt x="192" y="336"/>
                    <a:pt x="200" y="348"/>
                    <a:pt x="203" y="342"/>
                  </a:cubicBezTo>
                  <a:cubicBezTo>
                    <a:pt x="203" y="342"/>
                    <a:pt x="203" y="341"/>
                    <a:pt x="203" y="341"/>
                  </a:cubicBezTo>
                  <a:cubicBezTo>
                    <a:pt x="203" y="340"/>
                    <a:pt x="204" y="341"/>
                    <a:pt x="205" y="340"/>
                  </a:cubicBezTo>
                  <a:cubicBezTo>
                    <a:pt x="204" y="341"/>
                    <a:pt x="205" y="338"/>
                    <a:pt x="205" y="337"/>
                  </a:cubicBezTo>
                  <a:cubicBezTo>
                    <a:pt x="203" y="333"/>
                    <a:pt x="202" y="338"/>
                    <a:pt x="201" y="338"/>
                  </a:cubicBezTo>
                  <a:close/>
                  <a:moveTo>
                    <a:pt x="192" y="391"/>
                  </a:moveTo>
                  <a:cubicBezTo>
                    <a:pt x="194" y="392"/>
                    <a:pt x="195" y="389"/>
                    <a:pt x="194" y="387"/>
                  </a:cubicBezTo>
                  <a:cubicBezTo>
                    <a:pt x="193" y="384"/>
                    <a:pt x="191" y="390"/>
                    <a:pt x="192" y="391"/>
                  </a:cubicBezTo>
                  <a:close/>
                  <a:moveTo>
                    <a:pt x="184" y="381"/>
                  </a:moveTo>
                  <a:cubicBezTo>
                    <a:pt x="184" y="381"/>
                    <a:pt x="182" y="382"/>
                    <a:pt x="181" y="381"/>
                  </a:cubicBezTo>
                  <a:cubicBezTo>
                    <a:pt x="181" y="381"/>
                    <a:pt x="180" y="377"/>
                    <a:pt x="179" y="377"/>
                  </a:cubicBezTo>
                  <a:cubicBezTo>
                    <a:pt x="178" y="377"/>
                    <a:pt x="177" y="379"/>
                    <a:pt x="177" y="380"/>
                  </a:cubicBezTo>
                  <a:cubicBezTo>
                    <a:pt x="178" y="382"/>
                    <a:pt x="179" y="380"/>
                    <a:pt x="180" y="381"/>
                  </a:cubicBezTo>
                  <a:cubicBezTo>
                    <a:pt x="180" y="382"/>
                    <a:pt x="179" y="383"/>
                    <a:pt x="180" y="383"/>
                  </a:cubicBezTo>
                  <a:cubicBezTo>
                    <a:pt x="181" y="386"/>
                    <a:pt x="192" y="388"/>
                    <a:pt x="190" y="384"/>
                  </a:cubicBezTo>
                  <a:cubicBezTo>
                    <a:pt x="189" y="383"/>
                    <a:pt x="185" y="382"/>
                    <a:pt x="184" y="381"/>
                  </a:cubicBezTo>
                  <a:close/>
                  <a:moveTo>
                    <a:pt x="187" y="270"/>
                  </a:moveTo>
                  <a:cubicBezTo>
                    <a:pt x="187" y="271"/>
                    <a:pt x="191" y="274"/>
                    <a:pt x="190" y="275"/>
                  </a:cubicBezTo>
                  <a:cubicBezTo>
                    <a:pt x="190" y="275"/>
                    <a:pt x="186" y="273"/>
                    <a:pt x="185" y="276"/>
                  </a:cubicBezTo>
                  <a:cubicBezTo>
                    <a:pt x="184" y="279"/>
                    <a:pt x="186" y="281"/>
                    <a:pt x="189" y="281"/>
                  </a:cubicBezTo>
                  <a:cubicBezTo>
                    <a:pt x="189" y="281"/>
                    <a:pt x="194" y="277"/>
                    <a:pt x="194" y="275"/>
                  </a:cubicBezTo>
                  <a:cubicBezTo>
                    <a:pt x="194" y="274"/>
                    <a:pt x="192" y="273"/>
                    <a:pt x="192" y="272"/>
                  </a:cubicBezTo>
                  <a:cubicBezTo>
                    <a:pt x="193" y="270"/>
                    <a:pt x="195" y="272"/>
                    <a:pt x="195" y="269"/>
                  </a:cubicBezTo>
                  <a:cubicBezTo>
                    <a:pt x="195" y="264"/>
                    <a:pt x="186" y="264"/>
                    <a:pt x="187" y="270"/>
                  </a:cubicBezTo>
                  <a:close/>
                  <a:moveTo>
                    <a:pt x="187" y="352"/>
                  </a:moveTo>
                  <a:cubicBezTo>
                    <a:pt x="188" y="352"/>
                    <a:pt x="188" y="350"/>
                    <a:pt x="188" y="349"/>
                  </a:cubicBezTo>
                  <a:cubicBezTo>
                    <a:pt x="184" y="344"/>
                    <a:pt x="182" y="355"/>
                    <a:pt x="187" y="352"/>
                  </a:cubicBezTo>
                  <a:close/>
                  <a:moveTo>
                    <a:pt x="182" y="321"/>
                  </a:moveTo>
                  <a:cubicBezTo>
                    <a:pt x="181" y="324"/>
                    <a:pt x="187" y="325"/>
                    <a:pt x="186" y="322"/>
                  </a:cubicBezTo>
                  <a:cubicBezTo>
                    <a:pt x="186" y="321"/>
                    <a:pt x="183" y="319"/>
                    <a:pt x="182" y="321"/>
                  </a:cubicBezTo>
                  <a:close/>
                  <a:moveTo>
                    <a:pt x="181" y="352"/>
                  </a:moveTo>
                  <a:cubicBezTo>
                    <a:pt x="181" y="351"/>
                    <a:pt x="181" y="351"/>
                    <a:pt x="181" y="351"/>
                  </a:cubicBezTo>
                  <a:cubicBezTo>
                    <a:pt x="179" y="349"/>
                    <a:pt x="179" y="353"/>
                    <a:pt x="181" y="352"/>
                  </a:cubicBezTo>
                  <a:close/>
                  <a:moveTo>
                    <a:pt x="165" y="359"/>
                  </a:moveTo>
                  <a:cubicBezTo>
                    <a:pt x="167" y="360"/>
                    <a:pt x="168" y="358"/>
                    <a:pt x="167" y="357"/>
                  </a:cubicBezTo>
                  <a:cubicBezTo>
                    <a:pt x="166" y="352"/>
                    <a:pt x="161" y="359"/>
                    <a:pt x="165" y="359"/>
                  </a:cubicBezTo>
                  <a:close/>
                  <a:moveTo>
                    <a:pt x="166" y="273"/>
                  </a:moveTo>
                  <a:cubicBezTo>
                    <a:pt x="166" y="275"/>
                    <a:pt x="171" y="275"/>
                    <a:pt x="170" y="273"/>
                  </a:cubicBezTo>
                  <a:cubicBezTo>
                    <a:pt x="169" y="271"/>
                    <a:pt x="166" y="272"/>
                    <a:pt x="166" y="273"/>
                  </a:cubicBezTo>
                  <a:close/>
                  <a:moveTo>
                    <a:pt x="161" y="266"/>
                  </a:moveTo>
                  <a:cubicBezTo>
                    <a:pt x="160" y="269"/>
                    <a:pt x="166" y="269"/>
                    <a:pt x="165" y="267"/>
                  </a:cubicBezTo>
                  <a:cubicBezTo>
                    <a:pt x="164" y="266"/>
                    <a:pt x="162" y="264"/>
                    <a:pt x="161" y="266"/>
                  </a:cubicBezTo>
                  <a:close/>
                  <a:moveTo>
                    <a:pt x="150" y="361"/>
                  </a:moveTo>
                  <a:cubicBezTo>
                    <a:pt x="150" y="361"/>
                    <a:pt x="152" y="361"/>
                    <a:pt x="151" y="359"/>
                  </a:cubicBezTo>
                  <a:cubicBezTo>
                    <a:pt x="149" y="356"/>
                    <a:pt x="144" y="357"/>
                    <a:pt x="144" y="361"/>
                  </a:cubicBezTo>
                  <a:cubicBezTo>
                    <a:pt x="144" y="363"/>
                    <a:pt x="146" y="363"/>
                    <a:pt x="147" y="364"/>
                  </a:cubicBezTo>
                  <a:cubicBezTo>
                    <a:pt x="148" y="365"/>
                    <a:pt x="149" y="368"/>
                    <a:pt x="151" y="367"/>
                  </a:cubicBezTo>
                  <a:cubicBezTo>
                    <a:pt x="152" y="367"/>
                    <a:pt x="152" y="366"/>
                    <a:pt x="152" y="365"/>
                  </a:cubicBezTo>
                  <a:cubicBezTo>
                    <a:pt x="152" y="364"/>
                    <a:pt x="150" y="362"/>
                    <a:pt x="150" y="361"/>
                  </a:cubicBezTo>
                  <a:close/>
                  <a:moveTo>
                    <a:pt x="153" y="311"/>
                  </a:moveTo>
                  <a:cubicBezTo>
                    <a:pt x="153" y="310"/>
                    <a:pt x="152" y="307"/>
                    <a:pt x="152" y="308"/>
                  </a:cubicBezTo>
                  <a:cubicBezTo>
                    <a:pt x="149" y="306"/>
                    <a:pt x="150" y="313"/>
                    <a:pt x="153" y="311"/>
                  </a:cubicBezTo>
                  <a:close/>
                  <a:moveTo>
                    <a:pt x="152" y="280"/>
                  </a:moveTo>
                  <a:cubicBezTo>
                    <a:pt x="153" y="280"/>
                    <a:pt x="154" y="279"/>
                    <a:pt x="153" y="278"/>
                  </a:cubicBezTo>
                  <a:cubicBezTo>
                    <a:pt x="152" y="277"/>
                    <a:pt x="152" y="279"/>
                    <a:pt x="152" y="280"/>
                  </a:cubicBezTo>
                  <a:close/>
                  <a:moveTo>
                    <a:pt x="145" y="371"/>
                  </a:moveTo>
                  <a:cubicBezTo>
                    <a:pt x="145" y="370"/>
                    <a:pt x="145" y="365"/>
                    <a:pt x="146" y="365"/>
                  </a:cubicBezTo>
                  <a:cubicBezTo>
                    <a:pt x="143" y="361"/>
                    <a:pt x="140" y="373"/>
                    <a:pt x="145" y="371"/>
                  </a:cubicBezTo>
                  <a:close/>
                  <a:moveTo>
                    <a:pt x="148" y="244"/>
                  </a:moveTo>
                  <a:cubicBezTo>
                    <a:pt x="147" y="246"/>
                    <a:pt x="152" y="246"/>
                    <a:pt x="150" y="244"/>
                  </a:cubicBezTo>
                  <a:cubicBezTo>
                    <a:pt x="150" y="244"/>
                    <a:pt x="149" y="243"/>
                    <a:pt x="148" y="244"/>
                  </a:cubicBezTo>
                  <a:close/>
                  <a:moveTo>
                    <a:pt x="143" y="215"/>
                  </a:moveTo>
                  <a:cubicBezTo>
                    <a:pt x="143" y="216"/>
                    <a:pt x="146" y="215"/>
                    <a:pt x="144" y="215"/>
                  </a:cubicBezTo>
                  <a:cubicBezTo>
                    <a:pt x="144" y="214"/>
                    <a:pt x="142" y="214"/>
                    <a:pt x="143" y="215"/>
                  </a:cubicBezTo>
                  <a:close/>
                  <a:moveTo>
                    <a:pt x="123" y="364"/>
                  </a:moveTo>
                  <a:cubicBezTo>
                    <a:pt x="123" y="364"/>
                    <a:pt x="125" y="364"/>
                    <a:pt x="124" y="363"/>
                  </a:cubicBezTo>
                  <a:cubicBezTo>
                    <a:pt x="124" y="362"/>
                    <a:pt x="123" y="363"/>
                    <a:pt x="123" y="364"/>
                  </a:cubicBezTo>
                  <a:close/>
                  <a:moveTo>
                    <a:pt x="116" y="358"/>
                  </a:moveTo>
                  <a:cubicBezTo>
                    <a:pt x="117" y="358"/>
                    <a:pt x="112" y="358"/>
                    <a:pt x="112" y="358"/>
                  </a:cubicBezTo>
                  <a:cubicBezTo>
                    <a:pt x="111" y="359"/>
                    <a:pt x="114" y="360"/>
                    <a:pt x="115" y="362"/>
                  </a:cubicBezTo>
                  <a:cubicBezTo>
                    <a:pt x="115" y="363"/>
                    <a:pt x="115" y="365"/>
                    <a:pt x="115" y="365"/>
                  </a:cubicBezTo>
                  <a:cubicBezTo>
                    <a:pt x="118" y="367"/>
                    <a:pt x="120" y="365"/>
                    <a:pt x="120" y="363"/>
                  </a:cubicBezTo>
                  <a:cubicBezTo>
                    <a:pt x="120" y="361"/>
                    <a:pt x="119" y="358"/>
                    <a:pt x="116" y="358"/>
                  </a:cubicBezTo>
                  <a:close/>
                  <a:moveTo>
                    <a:pt x="109" y="354"/>
                  </a:moveTo>
                  <a:cubicBezTo>
                    <a:pt x="109" y="355"/>
                    <a:pt x="112" y="355"/>
                    <a:pt x="111" y="353"/>
                  </a:cubicBezTo>
                  <a:cubicBezTo>
                    <a:pt x="110" y="353"/>
                    <a:pt x="108" y="353"/>
                    <a:pt x="109" y="354"/>
                  </a:cubicBezTo>
                  <a:close/>
                  <a:moveTo>
                    <a:pt x="97" y="361"/>
                  </a:moveTo>
                  <a:cubicBezTo>
                    <a:pt x="99" y="362"/>
                    <a:pt x="99" y="361"/>
                    <a:pt x="99" y="360"/>
                  </a:cubicBezTo>
                  <a:cubicBezTo>
                    <a:pt x="98" y="358"/>
                    <a:pt x="97" y="361"/>
                    <a:pt x="97" y="361"/>
                  </a:cubicBezTo>
                  <a:close/>
                  <a:moveTo>
                    <a:pt x="53" y="366"/>
                  </a:moveTo>
                  <a:cubicBezTo>
                    <a:pt x="53" y="366"/>
                    <a:pt x="47" y="364"/>
                    <a:pt x="47" y="364"/>
                  </a:cubicBezTo>
                  <a:cubicBezTo>
                    <a:pt x="45" y="365"/>
                    <a:pt x="47" y="366"/>
                    <a:pt x="46" y="368"/>
                  </a:cubicBezTo>
                  <a:cubicBezTo>
                    <a:pt x="44" y="370"/>
                    <a:pt x="41" y="369"/>
                    <a:pt x="40" y="370"/>
                  </a:cubicBezTo>
                  <a:cubicBezTo>
                    <a:pt x="40" y="371"/>
                    <a:pt x="41" y="371"/>
                    <a:pt x="41" y="373"/>
                  </a:cubicBezTo>
                  <a:cubicBezTo>
                    <a:pt x="41" y="375"/>
                    <a:pt x="39" y="374"/>
                    <a:pt x="39" y="376"/>
                  </a:cubicBezTo>
                  <a:cubicBezTo>
                    <a:pt x="40" y="379"/>
                    <a:pt x="43" y="381"/>
                    <a:pt x="44" y="377"/>
                  </a:cubicBezTo>
                  <a:cubicBezTo>
                    <a:pt x="44" y="374"/>
                    <a:pt x="41" y="375"/>
                    <a:pt x="45" y="375"/>
                  </a:cubicBezTo>
                  <a:cubicBezTo>
                    <a:pt x="47" y="376"/>
                    <a:pt x="50" y="375"/>
                    <a:pt x="50" y="375"/>
                  </a:cubicBezTo>
                  <a:cubicBezTo>
                    <a:pt x="52" y="375"/>
                    <a:pt x="53" y="374"/>
                    <a:pt x="53" y="371"/>
                  </a:cubicBezTo>
                  <a:cubicBezTo>
                    <a:pt x="53" y="370"/>
                    <a:pt x="53" y="366"/>
                    <a:pt x="53" y="366"/>
                  </a:cubicBezTo>
                  <a:close/>
                  <a:moveTo>
                    <a:pt x="4" y="150"/>
                  </a:moveTo>
                  <a:cubicBezTo>
                    <a:pt x="4" y="150"/>
                    <a:pt x="5" y="155"/>
                    <a:pt x="5" y="155"/>
                  </a:cubicBezTo>
                  <a:cubicBezTo>
                    <a:pt x="2" y="157"/>
                    <a:pt x="3" y="150"/>
                    <a:pt x="4" y="150"/>
                  </a:cubicBezTo>
                  <a:close/>
                  <a:moveTo>
                    <a:pt x="2" y="221"/>
                  </a:moveTo>
                  <a:cubicBezTo>
                    <a:pt x="2" y="221"/>
                    <a:pt x="1" y="222"/>
                    <a:pt x="1" y="222"/>
                  </a:cubicBezTo>
                  <a:cubicBezTo>
                    <a:pt x="0" y="221"/>
                    <a:pt x="1" y="220"/>
                    <a:pt x="2" y="221"/>
                  </a:cubicBezTo>
                  <a:close/>
                  <a:moveTo>
                    <a:pt x="14" y="137"/>
                  </a:moveTo>
                  <a:cubicBezTo>
                    <a:pt x="14" y="136"/>
                    <a:pt x="14" y="141"/>
                    <a:pt x="13" y="141"/>
                  </a:cubicBezTo>
                  <a:cubicBezTo>
                    <a:pt x="11" y="142"/>
                    <a:pt x="13" y="135"/>
                    <a:pt x="14" y="137"/>
                  </a:cubicBezTo>
                  <a:close/>
                  <a:moveTo>
                    <a:pt x="12" y="237"/>
                  </a:moveTo>
                  <a:cubicBezTo>
                    <a:pt x="11" y="236"/>
                    <a:pt x="11" y="240"/>
                    <a:pt x="10" y="239"/>
                  </a:cubicBezTo>
                  <a:cubicBezTo>
                    <a:pt x="8" y="239"/>
                    <a:pt x="11" y="233"/>
                    <a:pt x="12" y="237"/>
                  </a:cubicBezTo>
                  <a:close/>
                  <a:moveTo>
                    <a:pt x="14" y="198"/>
                  </a:moveTo>
                  <a:cubicBezTo>
                    <a:pt x="14" y="198"/>
                    <a:pt x="15" y="199"/>
                    <a:pt x="14" y="200"/>
                  </a:cubicBezTo>
                  <a:cubicBezTo>
                    <a:pt x="13" y="201"/>
                    <a:pt x="13" y="197"/>
                    <a:pt x="14" y="198"/>
                  </a:cubicBezTo>
                  <a:close/>
                  <a:moveTo>
                    <a:pt x="16" y="182"/>
                  </a:moveTo>
                  <a:cubicBezTo>
                    <a:pt x="16" y="183"/>
                    <a:pt x="17" y="184"/>
                    <a:pt x="16" y="185"/>
                  </a:cubicBezTo>
                  <a:cubicBezTo>
                    <a:pt x="15" y="186"/>
                    <a:pt x="11" y="188"/>
                    <a:pt x="11" y="188"/>
                  </a:cubicBezTo>
                  <a:cubicBezTo>
                    <a:pt x="9" y="186"/>
                    <a:pt x="13" y="186"/>
                    <a:pt x="14" y="184"/>
                  </a:cubicBezTo>
                  <a:cubicBezTo>
                    <a:pt x="15" y="183"/>
                    <a:pt x="16" y="179"/>
                    <a:pt x="16" y="182"/>
                  </a:cubicBezTo>
                  <a:close/>
                  <a:moveTo>
                    <a:pt x="26" y="37"/>
                  </a:moveTo>
                  <a:cubicBezTo>
                    <a:pt x="26" y="37"/>
                    <a:pt x="26" y="38"/>
                    <a:pt x="26" y="38"/>
                  </a:cubicBezTo>
                  <a:cubicBezTo>
                    <a:pt x="24" y="40"/>
                    <a:pt x="24" y="35"/>
                    <a:pt x="26" y="37"/>
                  </a:cubicBezTo>
                  <a:close/>
                  <a:moveTo>
                    <a:pt x="12" y="259"/>
                  </a:moveTo>
                  <a:cubicBezTo>
                    <a:pt x="14" y="260"/>
                    <a:pt x="9" y="261"/>
                    <a:pt x="10" y="261"/>
                  </a:cubicBezTo>
                  <a:cubicBezTo>
                    <a:pt x="9" y="261"/>
                    <a:pt x="10" y="259"/>
                    <a:pt x="12" y="259"/>
                  </a:cubicBezTo>
                  <a:close/>
                  <a:moveTo>
                    <a:pt x="18" y="170"/>
                  </a:moveTo>
                  <a:cubicBezTo>
                    <a:pt x="17" y="174"/>
                    <a:pt x="17" y="171"/>
                    <a:pt x="14" y="170"/>
                  </a:cubicBezTo>
                  <a:cubicBezTo>
                    <a:pt x="12" y="169"/>
                    <a:pt x="10" y="171"/>
                    <a:pt x="9" y="171"/>
                  </a:cubicBezTo>
                  <a:cubicBezTo>
                    <a:pt x="8" y="170"/>
                    <a:pt x="3" y="164"/>
                    <a:pt x="8" y="165"/>
                  </a:cubicBezTo>
                  <a:cubicBezTo>
                    <a:pt x="9" y="166"/>
                    <a:pt x="9" y="167"/>
                    <a:pt x="9" y="167"/>
                  </a:cubicBezTo>
                  <a:cubicBezTo>
                    <a:pt x="10" y="167"/>
                    <a:pt x="10" y="166"/>
                    <a:pt x="11" y="165"/>
                  </a:cubicBezTo>
                  <a:cubicBezTo>
                    <a:pt x="15" y="164"/>
                    <a:pt x="19" y="166"/>
                    <a:pt x="18" y="170"/>
                  </a:cubicBezTo>
                  <a:close/>
                  <a:moveTo>
                    <a:pt x="13" y="255"/>
                  </a:moveTo>
                  <a:cubicBezTo>
                    <a:pt x="12" y="257"/>
                    <a:pt x="11" y="254"/>
                    <a:pt x="9" y="256"/>
                  </a:cubicBezTo>
                  <a:cubicBezTo>
                    <a:pt x="9" y="256"/>
                    <a:pt x="8" y="257"/>
                    <a:pt x="8" y="257"/>
                  </a:cubicBezTo>
                  <a:cubicBezTo>
                    <a:pt x="6" y="256"/>
                    <a:pt x="10" y="255"/>
                    <a:pt x="11" y="254"/>
                  </a:cubicBezTo>
                  <a:cubicBezTo>
                    <a:pt x="11" y="253"/>
                    <a:pt x="11" y="252"/>
                    <a:pt x="12" y="252"/>
                  </a:cubicBezTo>
                  <a:cubicBezTo>
                    <a:pt x="14" y="252"/>
                    <a:pt x="13" y="254"/>
                    <a:pt x="13" y="255"/>
                  </a:cubicBezTo>
                  <a:close/>
                  <a:moveTo>
                    <a:pt x="23" y="123"/>
                  </a:moveTo>
                  <a:cubicBezTo>
                    <a:pt x="24" y="123"/>
                    <a:pt x="21" y="127"/>
                    <a:pt x="21" y="127"/>
                  </a:cubicBezTo>
                  <a:cubicBezTo>
                    <a:pt x="20" y="127"/>
                    <a:pt x="22" y="123"/>
                    <a:pt x="23" y="123"/>
                  </a:cubicBezTo>
                  <a:close/>
                  <a:moveTo>
                    <a:pt x="19" y="215"/>
                  </a:moveTo>
                  <a:cubicBezTo>
                    <a:pt x="20" y="216"/>
                    <a:pt x="15" y="215"/>
                    <a:pt x="16" y="214"/>
                  </a:cubicBezTo>
                  <a:cubicBezTo>
                    <a:pt x="18" y="213"/>
                    <a:pt x="18" y="214"/>
                    <a:pt x="19" y="215"/>
                  </a:cubicBezTo>
                  <a:close/>
                  <a:moveTo>
                    <a:pt x="24" y="167"/>
                  </a:moveTo>
                  <a:cubicBezTo>
                    <a:pt x="25" y="167"/>
                    <a:pt x="25" y="168"/>
                    <a:pt x="25" y="168"/>
                  </a:cubicBezTo>
                  <a:cubicBezTo>
                    <a:pt x="24" y="171"/>
                    <a:pt x="22" y="165"/>
                    <a:pt x="24" y="167"/>
                  </a:cubicBezTo>
                  <a:close/>
                  <a:moveTo>
                    <a:pt x="24" y="175"/>
                  </a:moveTo>
                  <a:cubicBezTo>
                    <a:pt x="24" y="174"/>
                    <a:pt x="24" y="178"/>
                    <a:pt x="23" y="179"/>
                  </a:cubicBezTo>
                  <a:cubicBezTo>
                    <a:pt x="21" y="179"/>
                    <a:pt x="18" y="176"/>
                    <a:pt x="19" y="173"/>
                  </a:cubicBezTo>
                  <a:cubicBezTo>
                    <a:pt x="21" y="171"/>
                    <a:pt x="24" y="172"/>
                    <a:pt x="24" y="175"/>
                  </a:cubicBezTo>
                  <a:close/>
                  <a:moveTo>
                    <a:pt x="30" y="89"/>
                  </a:moveTo>
                  <a:cubicBezTo>
                    <a:pt x="31" y="95"/>
                    <a:pt x="25" y="88"/>
                    <a:pt x="28" y="86"/>
                  </a:cubicBezTo>
                  <a:cubicBezTo>
                    <a:pt x="27" y="86"/>
                    <a:pt x="30" y="89"/>
                    <a:pt x="30" y="89"/>
                  </a:cubicBezTo>
                  <a:close/>
                  <a:moveTo>
                    <a:pt x="27" y="150"/>
                  </a:moveTo>
                  <a:cubicBezTo>
                    <a:pt x="27" y="150"/>
                    <a:pt x="28" y="150"/>
                    <a:pt x="28" y="150"/>
                  </a:cubicBezTo>
                  <a:cubicBezTo>
                    <a:pt x="28" y="150"/>
                    <a:pt x="24" y="156"/>
                    <a:pt x="23" y="156"/>
                  </a:cubicBezTo>
                  <a:cubicBezTo>
                    <a:pt x="21" y="156"/>
                    <a:pt x="18" y="151"/>
                    <a:pt x="16" y="155"/>
                  </a:cubicBezTo>
                  <a:cubicBezTo>
                    <a:pt x="16" y="155"/>
                    <a:pt x="15" y="157"/>
                    <a:pt x="15" y="157"/>
                  </a:cubicBezTo>
                  <a:cubicBezTo>
                    <a:pt x="13" y="157"/>
                    <a:pt x="10" y="153"/>
                    <a:pt x="11" y="151"/>
                  </a:cubicBezTo>
                  <a:cubicBezTo>
                    <a:pt x="11" y="151"/>
                    <a:pt x="15" y="148"/>
                    <a:pt x="16" y="148"/>
                  </a:cubicBezTo>
                  <a:cubicBezTo>
                    <a:pt x="17" y="148"/>
                    <a:pt x="17" y="149"/>
                    <a:pt x="18" y="149"/>
                  </a:cubicBezTo>
                  <a:cubicBezTo>
                    <a:pt x="21" y="150"/>
                    <a:pt x="26" y="148"/>
                    <a:pt x="27" y="150"/>
                  </a:cubicBezTo>
                  <a:close/>
                  <a:moveTo>
                    <a:pt x="22" y="243"/>
                  </a:moveTo>
                  <a:cubicBezTo>
                    <a:pt x="23" y="246"/>
                    <a:pt x="17" y="243"/>
                    <a:pt x="19" y="242"/>
                  </a:cubicBezTo>
                  <a:cubicBezTo>
                    <a:pt x="20" y="241"/>
                    <a:pt x="22" y="243"/>
                    <a:pt x="22" y="243"/>
                  </a:cubicBezTo>
                  <a:close/>
                  <a:moveTo>
                    <a:pt x="26" y="187"/>
                  </a:moveTo>
                  <a:cubicBezTo>
                    <a:pt x="26" y="187"/>
                    <a:pt x="26" y="189"/>
                    <a:pt x="24" y="189"/>
                  </a:cubicBezTo>
                  <a:cubicBezTo>
                    <a:pt x="22" y="190"/>
                    <a:pt x="23" y="188"/>
                    <a:pt x="22" y="187"/>
                  </a:cubicBezTo>
                  <a:cubicBezTo>
                    <a:pt x="21" y="187"/>
                    <a:pt x="19" y="188"/>
                    <a:pt x="19" y="187"/>
                  </a:cubicBezTo>
                  <a:cubicBezTo>
                    <a:pt x="16" y="183"/>
                    <a:pt x="25" y="181"/>
                    <a:pt x="26" y="187"/>
                  </a:cubicBezTo>
                  <a:close/>
                  <a:moveTo>
                    <a:pt x="23" y="236"/>
                  </a:moveTo>
                  <a:cubicBezTo>
                    <a:pt x="25" y="238"/>
                    <a:pt x="20" y="240"/>
                    <a:pt x="17" y="239"/>
                  </a:cubicBezTo>
                  <a:cubicBezTo>
                    <a:pt x="11" y="238"/>
                    <a:pt x="20" y="235"/>
                    <a:pt x="23" y="236"/>
                  </a:cubicBezTo>
                  <a:cubicBezTo>
                    <a:pt x="23" y="236"/>
                    <a:pt x="23" y="236"/>
                    <a:pt x="23" y="236"/>
                  </a:cubicBezTo>
                  <a:close/>
                  <a:moveTo>
                    <a:pt x="37" y="17"/>
                  </a:moveTo>
                  <a:cubicBezTo>
                    <a:pt x="38" y="17"/>
                    <a:pt x="36" y="19"/>
                    <a:pt x="34" y="18"/>
                  </a:cubicBezTo>
                  <a:cubicBezTo>
                    <a:pt x="34" y="18"/>
                    <a:pt x="36" y="16"/>
                    <a:pt x="37" y="17"/>
                  </a:cubicBezTo>
                  <a:close/>
                  <a:moveTo>
                    <a:pt x="31" y="132"/>
                  </a:moveTo>
                  <a:cubicBezTo>
                    <a:pt x="31" y="135"/>
                    <a:pt x="28" y="132"/>
                    <a:pt x="26" y="134"/>
                  </a:cubicBezTo>
                  <a:cubicBezTo>
                    <a:pt x="25" y="134"/>
                    <a:pt x="24" y="138"/>
                    <a:pt x="21" y="136"/>
                  </a:cubicBezTo>
                  <a:cubicBezTo>
                    <a:pt x="20" y="136"/>
                    <a:pt x="20" y="130"/>
                    <a:pt x="21" y="129"/>
                  </a:cubicBezTo>
                  <a:cubicBezTo>
                    <a:pt x="21" y="128"/>
                    <a:pt x="28" y="127"/>
                    <a:pt x="29" y="127"/>
                  </a:cubicBezTo>
                  <a:cubicBezTo>
                    <a:pt x="30" y="128"/>
                    <a:pt x="28" y="129"/>
                    <a:pt x="28" y="130"/>
                  </a:cubicBezTo>
                  <a:cubicBezTo>
                    <a:pt x="28" y="132"/>
                    <a:pt x="30" y="131"/>
                    <a:pt x="31" y="132"/>
                  </a:cubicBezTo>
                  <a:close/>
                  <a:moveTo>
                    <a:pt x="30" y="206"/>
                  </a:moveTo>
                  <a:cubicBezTo>
                    <a:pt x="33" y="209"/>
                    <a:pt x="24" y="208"/>
                    <a:pt x="26" y="206"/>
                  </a:cubicBezTo>
                  <a:cubicBezTo>
                    <a:pt x="27" y="205"/>
                    <a:pt x="30" y="205"/>
                    <a:pt x="30" y="206"/>
                  </a:cubicBezTo>
                  <a:close/>
                  <a:moveTo>
                    <a:pt x="23" y="338"/>
                  </a:moveTo>
                  <a:cubicBezTo>
                    <a:pt x="25" y="339"/>
                    <a:pt x="21" y="339"/>
                    <a:pt x="21" y="338"/>
                  </a:cubicBezTo>
                  <a:cubicBezTo>
                    <a:pt x="21" y="338"/>
                    <a:pt x="22" y="337"/>
                    <a:pt x="23" y="338"/>
                  </a:cubicBezTo>
                  <a:close/>
                  <a:moveTo>
                    <a:pt x="25" y="312"/>
                  </a:moveTo>
                  <a:cubicBezTo>
                    <a:pt x="27" y="313"/>
                    <a:pt x="20" y="313"/>
                    <a:pt x="22" y="312"/>
                  </a:cubicBezTo>
                  <a:cubicBezTo>
                    <a:pt x="22" y="312"/>
                    <a:pt x="23" y="312"/>
                    <a:pt x="25" y="312"/>
                  </a:cubicBezTo>
                  <a:close/>
                  <a:moveTo>
                    <a:pt x="43" y="28"/>
                  </a:moveTo>
                  <a:cubicBezTo>
                    <a:pt x="43" y="27"/>
                    <a:pt x="43" y="30"/>
                    <a:pt x="43" y="30"/>
                  </a:cubicBezTo>
                  <a:cubicBezTo>
                    <a:pt x="40" y="34"/>
                    <a:pt x="41" y="25"/>
                    <a:pt x="43" y="28"/>
                  </a:cubicBezTo>
                  <a:close/>
                  <a:moveTo>
                    <a:pt x="44" y="20"/>
                  </a:moveTo>
                  <a:cubicBezTo>
                    <a:pt x="45" y="20"/>
                    <a:pt x="42" y="23"/>
                    <a:pt x="42" y="22"/>
                  </a:cubicBezTo>
                  <a:cubicBezTo>
                    <a:pt x="41" y="21"/>
                    <a:pt x="43" y="20"/>
                    <a:pt x="44" y="20"/>
                  </a:cubicBezTo>
                  <a:close/>
                  <a:moveTo>
                    <a:pt x="29" y="257"/>
                  </a:moveTo>
                  <a:cubicBezTo>
                    <a:pt x="29" y="257"/>
                    <a:pt x="30" y="259"/>
                    <a:pt x="29" y="260"/>
                  </a:cubicBezTo>
                  <a:cubicBezTo>
                    <a:pt x="27" y="261"/>
                    <a:pt x="27" y="257"/>
                    <a:pt x="25" y="256"/>
                  </a:cubicBezTo>
                  <a:cubicBezTo>
                    <a:pt x="23" y="256"/>
                    <a:pt x="22" y="258"/>
                    <a:pt x="22" y="255"/>
                  </a:cubicBezTo>
                  <a:cubicBezTo>
                    <a:pt x="21" y="253"/>
                    <a:pt x="19" y="253"/>
                    <a:pt x="19" y="253"/>
                  </a:cubicBezTo>
                  <a:cubicBezTo>
                    <a:pt x="19" y="251"/>
                    <a:pt x="22" y="250"/>
                    <a:pt x="24" y="251"/>
                  </a:cubicBezTo>
                  <a:cubicBezTo>
                    <a:pt x="25" y="252"/>
                    <a:pt x="29" y="256"/>
                    <a:pt x="29" y="257"/>
                  </a:cubicBezTo>
                  <a:close/>
                  <a:moveTo>
                    <a:pt x="25" y="369"/>
                  </a:moveTo>
                  <a:cubicBezTo>
                    <a:pt x="25" y="371"/>
                    <a:pt x="25" y="372"/>
                    <a:pt x="24" y="372"/>
                  </a:cubicBezTo>
                  <a:cubicBezTo>
                    <a:pt x="21" y="372"/>
                    <a:pt x="23" y="365"/>
                    <a:pt x="25" y="369"/>
                  </a:cubicBezTo>
                  <a:close/>
                  <a:moveTo>
                    <a:pt x="26" y="347"/>
                  </a:moveTo>
                  <a:cubicBezTo>
                    <a:pt x="25" y="347"/>
                    <a:pt x="27" y="350"/>
                    <a:pt x="26" y="351"/>
                  </a:cubicBezTo>
                  <a:cubicBezTo>
                    <a:pt x="24" y="352"/>
                    <a:pt x="24" y="346"/>
                    <a:pt x="26" y="347"/>
                  </a:cubicBezTo>
                  <a:close/>
                  <a:moveTo>
                    <a:pt x="27" y="337"/>
                  </a:moveTo>
                  <a:cubicBezTo>
                    <a:pt x="29" y="339"/>
                    <a:pt x="24" y="340"/>
                    <a:pt x="25" y="337"/>
                  </a:cubicBezTo>
                  <a:cubicBezTo>
                    <a:pt x="25" y="337"/>
                    <a:pt x="27" y="337"/>
                    <a:pt x="27" y="337"/>
                  </a:cubicBezTo>
                  <a:close/>
                  <a:moveTo>
                    <a:pt x="42" y="99"/>
                  </a:moveTo>
                  <a:cubicBezTo>
                    <a:pt x="41" y="103"/>
                    <a:pt x="37" y="95"/>
                    <a:pt x="40" y="94"/>
                  </a:cubicBezTo>
                  <a:cubicBezTo>
                    <a:pt x="41" y="94"/>
                    <a:pt x="42" y="98"/>
                    <a:pt x="42" y="99"/>
                  </a:cubicBezTo>
                  <a:close/>
                  <a:moveTo>
                    <a:pt x="46" y="46"/>
                  </a:moveTo>
                  <a:cubicBezTo>
                    <a:pt x="46" y="47"/>
                    <a:pt x="43" y="46"/>
                    <a:pt x="43" y="46"/>
                  </a:cubicBezTo>
                  <a:cubicBezTo>
                    <a:pt x="43" y="45"/>
                    <a:pt x="45" y="45"/>
                    <a:pt x="46" y="46"/>
                  </a:cubicBezTo>
                  <a:close/>
                  <a:moveTo>
                    <a:pt x="47" y="24"/>
                  </a:moveTo>
                  <a:cubicBezTo>
                    <a:pt x="48" y="24"/>
                    <a:pt x="46" y="26"/>
                    <a:pt x="46" y="25"/>
                  </a:cubicBezTo>
                  <a:cubicBezTo>
                    <a:pt x="45" y="25"/>
                    <a:pt x="47" y="24"/>
                    <a:pt x="47" y="24"/>
                  </a:cubicBezTo>
                  <a:close/>
                  <a:moveTo>
                    <a:pt x="31" y="278"/>
                  </a:moveTo>
                  <a:cubicBezTo>
                    <a:pt x="32" y="279"/>
                    <a:pt x="31" y="280"/>
                    <a:pt x="30" y="279"/>
                  </a:cubicBezTo>
                  <a:cubicBezTo>
                    <a:pt x="30" y="279"/>
                    <a:pt x="30" y="277"/>
                    <a:pt x="31" y="278"/>
                  </a:cubicBezTo>
                  <a:close/>
                  <a:moveTo>
                    <a:pt x="40" y="142"/>
                  </a:moveTo>
                  <a:cubicBezTo>
                    <a:pt x="42" y="144"/>
                    <a:pt x="37" y="143"/>
                    <a:pt x="37" y="142"/>
                  </a:cubicBezTo>
                  <a:cubicBezTo>
                    <a:pt x="38" y="140"/>
                    <a:pt x="40" y="141"/>
                    <a:pt x="40" y="142"/>
                  </a:cubicBezTo>
                  <a:close/>
                  <a:moveTo>
                    <a:pt x="41" y="136"/>
                  </a:moveTo>
                  <a:cubicBezTo>
                    <a:pt x="45" y="140"/>
                    <a:pt x="36" y="138"/>
                    <a:pt x="38" y="136"/>
                  </a:cubicBezTo>
                  <a:cubicBezTo>
                    <a:pt x="39" y="134"/>
                    <a:pt x="41" y="135"/>
                    <a:pt x="41" y="136"/>
                  </a:cubicBezTo>
                  <a:close/>
                  <a:moveTo>
                    <a:pt x="35" y="247"/>
                  </a:moveTo>
                  <a:cubicBezTo>
                    <a:pt x="36" y="249"/>
                    <a:pt x="32" y="247"/>
                    <a:pt x="33" y="246"/>
                  </a:cubicBezTo>
                  <a:cubicBezTo>
                    <a:pt x="34" y="246"/>
                    <a:pt x="35" y="247"/>
                    <a:pt x="35" y="247"/>
                  </a:cubicBezTo>
                  <a:close/>
                  <a:moveTo>
                    <a:pt x="28" y="364"/>
                  </a:moveTo>
                  <a:cubicBezTo>
                    <a:pt x="28" y="364"/>
                    <a:pt x="27" y="367"/>
                    <a:pt x="25" y="366"/>
                  </a:cubicBezTo>
                  <a:cubicBezTo>
                    <a:pt x="26" y="366"/>
                    <a:pt x="26" y="362"/>
                    <a:pt x="26" y="364"/>
                  </a:cubicBezTo>
                  <a:cubicBezTo>
                    <a:pt x="26" y="362"/>
                    <a:pt x="22" y="361"/>
                    <a:pt x="24" y="361"/>
                  </a:cubicBezTo>
                  <a:cubicBezTo>
                    <a:pt x="24" y="361"/>
                    <a:pt x="22" y="361"/>
                    <a:pt x="22" y="361"/>
                  </a:cubicBezTo>
                  <a:cubicBezTo>
                    <a:pt x="22" y="360"/>
                    <a:pt x="28" y="360"/>
                    <a:pt x="28" y="364"/>
                  </a:cubicBezTo>
                  <a:close/>
                  <a:moveTo>
                    <a:pt x="47" y="59"/>
                  </a:moveTo>
                  <a:cubicBezTo>
                    <a:pt x="48" y="62"/>
                    <a:pt x="46" y="58"/>
                    <a:pt x="47" y="57"/>
                  </a:cubicBezTo>
                  <a:cubicBezTo>
                    <a:pt x="48" y="56"/>
                    <a:pt x="47" y="58"/>
                    <a:pt x="47" y="59"/>
                  </a:cubicBezTo>
                  <a:close/>
                  <a:moveTo>
                    <a:pt x="29" y="352"/>
                  </a:moveTo>
                  <a:cubicBezTo>
                    <a:pt x="30" y="352"/>
                    <a:pt x="28" y="355"/>
                    <a:pt x="26" y="354"/>
                  </a:cubicBezTo>
                  <a:cubicBezTo>
                    <a:pt x="23" y="351"/>
                    <a:pt x="30" y="352"/>
                    <a:pt x="29" y="352"/>
                  </a:cubicBezTo>
                  <a:close/>
                  <a:moveTo>
                    <a:pt x="38" y="218"/>
                  </a:moveTo>
                  <a:cubicBezTo>
                    <a:pt x="38" y="224"/>
                    <a:pt x="33" y="219"/>
                    <a:pt x="30" y="217"/>
                  </a:cubicBezTo>
                  <a:cubicBezTo>
                    <a:pt x="29" y="217"/>
                    <a:pt x="25" y="216"/>
                    <a:pt x="26" y="214"/>
                  </a:cubicBezTo>
                  <a:cubicBezTo>
                    <a:pt x="27" y="213"/>
                    <a:pt x="34" y="214"/>
                    <a:pt x="36" y="215"/>
                  </a:cubicBezTo>
                  <a:cubicBezTo>
                    <a:pt x="36" y="215"/>
                    <a:pt x="38" y="217"/>
                    <a:pt x="38" y="218"/>
                  </a:cubicBezTo>
                  <a:close/>
                  <a:moveTo>
                    <a:pt x="38" y="239"/>
                  </a:moveTo>
                  <a:cubicBezTo>
                    <a:pt x="39" y="240"/>
                    <a:pt x="35" y="245"/>
                    <a:pt x="34" y="243"/>
                  </a:cubicBezTo>
                  <a:cubicBezTo>
                    <a:pt x="33" y="242"/>
                    <a:pt x="37" y="241"/>
                    <a:pt x="37" y="240"/>
                  </a:cubicBezTo>
                  <a:cubicBezTo>
                    <a:pt x="37" y="241"/>
                    <a:pt x="38" y="238"/>
                    <a:pt x="38" y="239"/>
                  </a:cubicBezTo>
                  <a:close/>
                  <a:moveTo>
                    <a:pt x="46" y="121"/>
                  </a:moveTo>
                  <a:cubicBezTo>
                    <a:pt x="47" y="123"/>
                    <a:pt x="45" y="127"/>
                    <a:pt x="43" y="128"/>
                  </a:cubicBezTo>
                  <a:cubicBezTo>
                    <a:pt x="43" y="128"/>
                    <a:pt x="39" y="122"/>
                    <a:pt x="38" y="125"/>
                  </a:cubicBezTo>
                  <a:cubicBezTo>
                    <a:pt x="36" y="128"/>
                    <a:pt x="33" y="122"/>
                    <a:pt x="34" y="121"/>
                  </a:cubicBezTo>
                  <a:cubicBezTo>
                    <a:pt x="34" y="121"/>
                    <a:pt x="38" y="121"/>
                    <a:pt x="41" y="121"/>
                  </a:cubicBezTo>
                  <a:cubicBezTo>
                    <a:pt x="43" y="121"/>
                    <a:pt x="43" y="123"/>
                    <a:pt x="45" y="121"/>
                  </a:cubicBezTo>
                  <a:cubicBezTo>
                    <a:pt x="45" y="120"/>
                    <a:pt x="46" y="119"/>
                    <a:pt x="46" y="121"/>
                  </a:cubicBezTo>
                  <a:close/>
                  <a:moveTo>
                    <a:pt x="48" y="97"/>
                  </a:moveTo>
                  <a:cubicBezTo>
                    <a:pt x="48" y="97"/>
                    <a:pt x="47" y="102"/>
                    <a:pt x="45" y="101"/>
                  </a:cubicBezTo>
                  <a:cubicBezTo>
                    <a:pt x="44" y="100"/>
                    <a:pt x="46" y="100"/>
                    <a:pt x="47" y="98"/>
                  </a:cubicBezTo>
                  <a:cubicBezTo>
                    <a:pt x="47" y="96"/>
                    <a:pt x="43" y="96"/>
                    <a:pt x="46" y="94"/>
                  </a:cubicBezTo>
                  <a:cubicBezTo>
                    <a:pt x="48" y="93"/>
                    <a:pt x="48" y="96"/>
                    <a:pt x="48" y="97"/>
                  </a:cubicBezTo>
                  <a:close/>
                  <a:moveTo>
                    <a:pt x="38" y="272"/>
                  </a:moveTo>
                  <a:cubicBezTo>
                    <a:pt x="39" y="274"/>
                    <a:pt x="37" y="277"/>
                    <a:pt x="35" y="276"/>
                  </a:cubicBezTo>
                  <a:cubicBezTo>
                    <a:pt x="33" y="275"/>
                    <a:pt x="33" y="272"/>
                    <a:pt x="31" y="271"/>
                  </a:cubicBezTo>
                  <a:cubicBezTo>
                    <a:pt x="29" y="269"/>
                    <a:pt x="26" y="269"/>
                    <a:pt x="24" y="268"/>
                  </a:cubicBezTo>
                  <a:cubicBezTo>
                    <a:pt x="23" y="268"/>
                    <a:pt x="20" y="264"/>
                    <a:pt x="20" y="263"/>
                  </a:cubicBezTo>
                  <a:cubicBezTo>
                    <a:pt x="21" y="263"/>
                    <a:pt x="25" y="259"/>
                    <a:pt x="28" y="261"/>
                  </a:cubicBezTo>
                  <a:cubicBezTo>
                    <a:pt x="29" y="262"/>
                    <a:pt x="27" y="264"/>
                    <a:pt x="29" y="264"/>
                  </a:cubicBezTo>
                  <a:cubicBezTo>
                    <a:pt x="31" y="265"/>
                    <a:pt x="34" y="258"/>
                    <a:pt x="37" y="261"/>
                  </a:cubicBezTo>
                  <a:cubicBezTo>
                    <a:pt x="39" y="262"/>
                    <a:pt x="35" y="267"/>
                    <a:pt x="36" y="266"/>
                  </a:cubicBezTo>
                  <a:cubicBezTo>
                    <a:pt x="37" y="266"/>
                    <a:pt x="34" y="266"/>
                    <a:pt x="34" y="266"/>
                  </a:cubicBezTo>
                  <a:cubicBezTo>
                    <a:pt x="33" y="270"/>
                    <a:pt x="38" y="268"/>
                    <a:pt x="38" y="272"/>
                  </a:cubicBezTo>
                  <a:close/>
                  <a:moveTo>
                    <a:pt x="40" y="243"/>
                  </a:moveTo>
                  <a:cubicBezTo>
                    <a:pt x="41" y="244"/>
                    <a:pt x="38" y="247"/>
                    <a:pt x="38" y="246"/>
                  </a:cubicBezTo>
                  <a:cubicBezTo>
                    <a:pt x="37" y="245"/>
                    <a:pt x="39" y="243"/>
                    <a:pt x="40" y="243"/>
                  </a:cubicBezTo>
                  <a:close/>
                  <a:moveTo>
                    <a:pt x="40" y="249"/>
                  </a:moveTo>
                  <a:cubicBezTo>
                    <a:pt x="41" y="251"/>
                    <a:pt x="38" y="249"/>
                    <a:pt x="40" y="248"/>
                  </a:cubicBezTo>
                  <a:cubicBezTo>
                    <a:pt x="40" y="248"/>
                    <a:pt x="40" y="249"/>
                    <a:pt x="40" y="249"/>
                  </a:cubicBezTo>
                  <a:close/>
                  <a:moveTo>
                    <a:pt x="54" y="48"/>
                  </a:moveTo>
                  <a:cubicBezTo>
                    <a:pt x="55" y="49"/>
                    <a:pt x="51" y="49"/>
                    <a:pt x="51" y="48"/>
                  </a:cubicBezTo>
                  <a:cubicBezTo>
                    <a:pt x="51" y="47"/>
                    <a:pt x="54" y="47"/>
                    <a:pt x="54" y="48"/>
                  </a:cubicBezTo>
                  <a:close/>
                  <a:moveTo>
                    <a:pt x="51" y="108"/>
                  </a:moveTo>
                  <a:cubicBezTo>
                    <a:pt x="52" y="109"/>
                    <a:pt x="51" y="110"/>
                    <a:pt x="48" y="110"/>
                  </a:cubicBezTo>
                  <a:cubicBezTo>
                    <a:pt x="48" y="110"/>
                    <a:pt x="48" y="108"/>
                    <a:pt x="47" y="107"/>
                  </a:cubicBezTo>
                  <a:cubicBezTo>
                    <a:pt x="46" y="106"/>
                    <a:pt x="44" y="107"/>
                    <a:pt x="44" y="106"/>
                  </a:cubicBezTo>
                  <a:cubicBezTo>
                    <a:pt x="44" y="105"/>
                    <a:pt x="46" y="104"/>
                    <a:pt x="47" y="104"/>
                  </a:cubicBezTo>
                  <a:cubicBezTo>
                    <a:pt x="48" y="104"/>
                    <a:pt x="48" y="106"/>
                    <a:pt x="49" y="107"/>
                  </a:cubicBezTo>
                  <a:cubicBezTo>
                    <a:pt x="50" y="108"/>
                    <a:pt x="51" y="106"/>
                    <a:pt x="51" y="108"/>
                  </a:cubicBezTo>
                  <a:close/>
                  <a:moveTo>
                    <a:pt x="49" y="147"/>
                  </a:moveTo>
                  <a:cubicBezTo>
                    <a:pt x="52" y="148"/>
                    <a:pt x="47" y="148"/>
                    <a:pt x="47" y="148"/>
                  </a:cubicBezTo>
                  <a:cubicBezTo>
                    <a:pt x="47" y="148"/>
                    <a:pt x="43" y="154"/>
                    <a:pt x="43" y="155"/>
                  </a:cubicBezTo>
                  <a:cubicBezTo>
                    <a:pt x="44" y="157"/>
                    <a:pt x="47" y="158"/>
                    <a:pt x="47" y="160"/>
                  </a:cubicBezTo>
                  <a:cubicBezTo>
                    <a:pt x="47" y="162"/>
                    <a:pt x="45" y="162"/>
                    <a:pt x="45" y="164"/>
                  </a:cubicBezTo>
                  <a:cubicBezTo>
                    <a:pt x="44" y="165"/>
                    <a:pt x="44" y="167"/>
                    <a:pt x="43" y="168"/>
                  </a:cubicBezTo>
                  <a:cubicBezTo>
                    <a:pt x="41" y="171"/>
                    <a:pt x="34" y="175"/>
                    <a:pt x="40" y="179"/>
                  </a:cubicBezTo>
                  <a:cubicBezTo>
                    <a:pt x="41" y="180"/>
                    <a:pt x="44" y="180"/>
                    <a:pt x="44" y="180"/>
                  </a:cubicBezTo>
                  <a:cubicBezTo>
                    <a:pt x="44" y="181"/>
                    <a:pt x="43" y="184"/>
                    <a:pt x="42" y="185"/>
                  </a:cubicBezTo>
                  <a:cubicBezTo>
                    <a:pt x="43" y="185"/>
                    <a:pt x="37" y="185"/>
                    <a:pt x="38" y="185"/>
                  </a:cubicBezTo>
                  <a:cubicBezTo>
                    <a:pt x="37" y="185"/>
                    <a:pt x="36" y="183"/>
                    <a:pt x="35" y="183"/>
                  </a:cubicBezTo>
                  <a:cubicBezTo>
                    <a:pt x="33" y="182"/>
                    <a:pt x="30" y="181"/>
                    <a:pt x="31" y="178"/>
                  </a:cubicBezTo>
                  <a:cubicBezTo>
                    <a:pt x="31" y="176"/>
                    <a:pt x="34" y="176"/>
                    <a:pt x="33" y="174"/>
                  </a:cubicBezTo>
                  <a:cubicBezTo>
                    <a:pt x="33" y="173"/>
                    <a:pt x="29" y="176"/>
                    <a:pt x="29" y="176"/>
                  </a:cubicBezTo>
                  <a:cubicBezTo>
                    <a:pt x="28" y="175"/>
                    <a:pt x="27" y="172"/>
                    <a:pt x="28" y="171"/>
                  </a:cubicBezTo>
                  <a:cubicBezTo>
                    <a:pt x="28" y="169"/>
                    <a:pt x="30" y="169"/>
                    <a:pt x="31" y="166"/>
                  </a:cubicBezTo>
                  <a:cubicBezTo>
                    <a:pt x="31" y="164"/>
                    <a:pt x="30" y="163"/>
                    <a:pt x="31" y="162"/>
                  </a:cubicBezTo>
                  <a:cubicBezTo>
                    <a:pt x="31" y="162"/>
                    <a:pt x="35" y="162"/>
                    <a:pt x="35" y="162"/>
                  </a:cubicBezTo>
                  <a:cubicBezTo>
                    <a:pt x="38" y="158"/>
                    <a:pt x="30" y="160"/>
                    <a:pt x="29" y="159"/>
                  </a:cubicBezTo>
                  <a:cubicBezTo>
                    <a:pt x="28" y="158"/>
                    <a:pt x="31" y="157"/>
                    <a:pt x="30" y="155"/>
                  </a:cubicBezTo>
                  <a:cubicBezTo>
                    <a:pt x="29" y="151"/>
                    <a:pt x="35" y="157"/>
                    <a:pt x="34" y="157"/>
                  </a:cubicBezTo>
                  <a:cubicBezTo>
                    <a:pt x="37" y="158"/>
                    <a:pt x="37" y="156"/>
                    <a:pt x="38" y="153"/>
                  </a:cubicBezTo>
                  <a:cubicBezTo>
                    <a:pt x="39" y="148"/>
                    <a:pt x="47" y="145"/>
                    <a:pt x="49" y="147"/>
                  </a:cubicBezTo>
                  <a:close/>
                  <a:moveTo>
                    <a:pt x="56" y="53"/>
                  </a:moveTo>
                  <a:cubicBezTo>
                    <a:pt x="58" y="55"/>
                    <a:pt x="51" y="53"/>
                    <a:pt x="52" y="52"/>
                  </a:cubicBezTo>
                  <a:cubicBezTo>
                    <a:pt x="52" y="50"/>
                    <a:pt x="56" y="53"/>
                    <a:pt x="56" y="53"/>
                  </a:cubicBezTo>
                  <a:close/>
                  <a:moveTo>
                    <a:pt x="35" y="396"/>
                  </a:moveTo>
                  <a:cubicBezTo>
                    <a:pt x="36" y="397"/>
                    <a:pt x="35" y="398"/>
                    <a:pt x="34" y="398"/>
                  </a:cubicBezTo>
                  <a:cubicBezTo>
                    <a:pt x="34" y="397"/>
                    <a:pt x="35" y="395"/>
                    <a:pt x="35" y="396"/>
                  </a:cubicBezTo>
                  <a:close/>
                  <a:moveTo>
                    <a:pt x="58" y="40"/>
                  </a:moveTo>
                  <a:cubicBezTo>
                    <a:pt x="59" y="45"/>
                    <a:pt x="55" y="40"/>
                    <a:pt x="56" y="38"/>
                  </a:cubicBezTo>
                  <a:cubicBezTo>
                    <a:pt x="57" y="38"/>
                    <a:pt x="58" y="40"/>
                    <a:pt x="58" y="40"/>
                  </a:cubicBezTo>
                  <a:close/>
                  <a:moveTo>
                    <a:pt x="52" y="158"/>
                  </a:moveTo>
                  <a:cubicBezTo>
                    <a:pt x="52" y="158"/>
                    <a:pt x="50" y="159"/>
                    <a:pt x="49" y="158"/>
                  </a:cubicBezTo>
                  <a:cubicBezTo>
                    <a:pt x="48" y="158"/>
                    <a:pt x="49" y="157"/>
                    <a:pt x="49" y="156"/>
                  </a:cubicBezTo>
                  <a:cubicBezTo>
                    <a:pt x="49" y="154"/>
                    <a:pt x="46" y="156"/>
                    <a:pt x="47" y="154"/>
                  </a:cubicBezTo>
                  <a:cubicBezTo>
                    <a:pt x="48" y="153"/>
                    <a:pt x="52" y="157"/>
                    <a:pt x="52" y="158"/>
                  </a:cubicBezTo>
                  <a:close/>
                  <a:moveTo>
                    <a:pt x="61" y="14"/>
                  </a:moveTo>
                  <a:cubicBezTo>
                    <a:pt x="62" y="15"/>
                    <a:pt x="59" y="16"/>
                    <a:pt x="58" y="15"/>
                  </a:cubicBezTo>
                  <a:cubicBezTo>
                    <a:pt x="58" y="15"/>
                    <a:pt x="59" y="13"/>
                    <a:pt x="61" y="14"/>
                  </a:cubicBezTo>
                  <a:close/>
                  <a:moveTo>
                    <a:pt x="55" y="114"/>
                  </a:moveTo>
                  <a:cubicBezTo>
                    <a:pt x="56" y="116"/>
                    <a:pt x="51" y="120"/>
                    <a:pt x="49" y="119"/>
                  </a:cubicBezTo>
                  <a:cubicBezTo>
                    <a:pt x="47" y="117"/>
                    <a:pt x="53" y="111"/>
                    <a:pt x="55" y="114"/>
                  </a:cubicBezTo>
                  <a:close/>
                  <a:moveTo>
                    <a:pt x="43" y="312"/>
                  </a:moveTo>
                  <a:cubicBezTo>
                    <a:pt x="45" y="315"/>
                    <a:pt x="35" y="312"/>
                    <a:pt x="38" y="310"/>
                  </a:cubicBezTo>
                  <a:cubicBezTo>
                    <a:pt x="38" y="309"/>
                    <a:pt x="42" y="312"/>
                    <a:pt x="43" y="312"/>
                  </a:cubicBezTo>
                  <a:close/>
                  <a:moveTo>
                    <a:pt x="61" y="26"/>
                  </a:moveTo>
                  <a:cubicBezTo>
                    <a:pt x="62" y="29"/>
                    <a:pt x="60" y="27"/>
                    <a:pt x="58" y="26"/>
                  </a:cubicBezTo>
                  <a:cubicBezTo>
                    <a:pt x="57" y="26"/>
                    <a:pt x="56" y="27"/>
                    <a:pt x="55" y="26"/>
                  </a:cubicBezTo>
                  <a:cubicBezTo>
                    <a:pt x="55" y="26"/>
                    <a:pt x="57" y="21"/>
                    <a:pt x="57" y="23"/>
                  </a:cubicBezTo>
                  <a:cubicBezTo>
                    <a:pt x="57" y="23"/>
                    <a:pt x="57" y="21"/>
                    <a:pt x="57" y="22"/>
                  </a:cubicBezTo>
                  <a:cubicBezTo>
                    <a:pt x="57" y="21"/>
                    <a:pt x="61" y="25"/>
                    <a:pt x="61" y="26"/>
                  </a:cubicBezTo>
                  <a:close/>
                  <a:moveTo>
                    <a:pt x="39" y="385"/>
                  </a:moveTo>
                  <a:cubicBezTo>
                    <a:pt x="40" y="384"/>
                    <a:pt x="37" y="388"/>
                    <a:pt x="38" y="388"/>
                  </a:cubicBezTo>
                  <a:cubicBezTo>
                    <a:pt x="37" y="388"/>
                    <a:pt x="38" y="385"/>
                    <a:pt x="39" y="385"/>
                  </a:cubicBezTo>
                  <a:close/>
                  <a:moveTo>
                    <a:pt x="48" y="252"/>
                  </a:moveTo>
                  <a:cubicBezTo>
                    <a:pt x="48" y="254"/>
                    <a:pt x="42" y="251"/>
                    <a:pt x="44" y="250"/>
                  </a:cubicBezTo>
                  <a:cubicBezTo>
                    <a:pt x="45" y="248"/>
                    <a:pt x="48" y="252"/>
                    <a:pt x="48" y="252"/>
                  </a:cubicBezTo>
                  <a:close/>
                  <a:moveTo>
                    <a:pt x="47" y="284"/>
                  </a:moveTo>
                  <a:cubicBezTo>
                    <a:pt x="48" y="285"/>
                    <a:pt x="42" y="285"/>
                    <a:pt x="42" y="284"/>
                  </a:cubicBezTo>
                  <a:cubicBezTo>
                    <a:pt x="41" y="283"/>
                    <a:pt x="46" y="282"/>
                    <a:pt x="47" y="284"/>
                  </a:cubicBezTo>
                  <a:close/>
                  <a:moveTo>
                    <a:pt x="60" y="92"/>
                  </a:moveTo>
                  <a:cubicBezTo>
                    <a:pt x="62" y="92"/>
                    <a:pt x="59" y="96"/>
                    <a:pt x="58" y="95"/>
                  </a:cubicBezTo>
                  <a:cubicBezTo>
                    <a:pt x="57" y="94"/>
                    <a:pt x="60" y="92"/>
                    <a:pt x="60" y="92"/>
                  </a:cubicBezTo>
                  <a:close/>
                  <a:moveTo>
                    <a:pt x="64" y="46"/>
                  </a:moveTo>
                  <a:cubicBezTo>
                    <a:pt x="64" y="44"/>
                    <a:pt x="63" y="49"/>
                    <a:pt x="61" y="47"/>
                  </a:cubicBezTo>
                  <a:cubicBezTo>
                    <a:pt x="60" y="45"/>
                    <a:pt x="65" y="42"/>
                    <a:pt x="64" y="46"/>
                  </a:cubicBezTo>
                  <a:close/>
                  <a:moveTo>
                    <a:pt x="45" y="354"/>
                  </a:moveTo>
                  <a:cubicBezTo>
                    <a:pt x="45" y="356"/>
                    <a:pt x="45" y="355"/>
                    <a:pt x="42" y="355"/>
                  </a:cubicBezTo>
                  <a:cubicBezTo>
                    <a:pt x="41" y="356"/>
                    <a:pt x="40" y="357"/>
                    <a:pt x="39" y="357"/>
                  </a:cubicBezTo>
                  <a:cubicBezTo>
                    <a:pt x="39" y="357"/>
                    <a:pt x="37" y="355"/>
                    <a:pt x="37" y="356"/>
                  </a:cubicBezTo>
                  <a:cubicBezTo>
                    <a:pt x="36" y="356"/>
                    <a:pt x="39" y="360"/>
                    <a:pt x="36" y="359"/>
                  </a:cubicBezTo>
                  <a:cubicBezTo>
                    <a:pt x="36" y="359"/>
                    <a:pt x="31" y="354"/>
                    <a:pt x="32" y="352"/>
                  </a:cubicBezTo>
                  <a:cubicBezTo>
                    <a:pt x="32" y="352"/>
                    <a:pt x="40" y="348"/>
                    <a:pt x="40" y="349"/>
                  </a:cubicBezTo>
                  <a:cubicBezTo>
                    <a:pt x="40" y="348"/>
                    <a:pt x="43" y="353"/>
                    <a:pt x="44" y="354"/>
                  </a:cubicBezTo>
                  <a:cubicBezTo>
                    <a:pt x="44" y="354"/>
                    <a:pt x="45" y="354"/>
                    <a:pt x="45" y="354"/>
                  </a:cubicBezTo>
                  <a:close/>
                  <a:moveTo>
                    <a:pt x="60" y="118"/>
                  </a:moveTo>
                  <a:cubicBezTo>
                    <a:pt x="61" y="118"/>
                    <a:pt x="56" y="124"/>
                    <a:pt x="55" y="122"/>
                  </a:cubicBezTo>
                  <a:cubicBezTo>
                    <a:pt x="53" y="120"/>
                    <a:pt x="60" y="118"/>
                    <a:pt x="60" y="118"/>
                  </a:cubicBezTo>
                  <a:close/>
                  <a:moveTo>
                    <a:pt x="50" y="290"/>
                  </a:moveTo>
                  <a:cubicBezTo>
                    <a:pt x="51" y="291"/>
                    <a:pt x="48" y="291"/>
                    <a:pt x="47" y="291"/>
                  </a:cubicBezTo>
                  <a:cubicBezTo>
                    <a:pt x="47" y="291"/>
                    <a:pt x="49" y="289"/>
                    <a:pt x="50" y="290"/>
                  </a:cubicBezTo>
                  <a:close/>
                  <a:moveTo>
                    <a:pt x="53" y="250"/>
                  </a:moveTo>
                  <a:cubicBezTo>
                    <a:pt x="53" y="250"/>
                    <a:pt x="51" y="255"/>
                    <a:pt x="50" y="254"/>
                  </a:cubicBezTo>
                  <a:cubicBezTo>
                    <a:pt x="49" y="254"/>
                    <a:pt x="51" y="249"/>
                    <a:pt x="53" y="250"/>
                  </a:cubicBezTo>
                  <a:close/>
                  <a:moveTo>
                    <a:pt x="64" y="84"/>
                  </a:moveTo>
                  <a:cubicBezTo>
                    <a:pt x="65" y="84"/>
                    <a:pt x="64" y="86"/>
                    <a:pt x="63" y="86"/>
                  </a:cubicBezTo>
                  <a:cubicBezTo>
                    <a:pt x="62" y="86"/>
                    <a:pt x="63" y="83"/>
                    <a:pt x="64" y="84"/>
                  </a:cubicBezTo>
                  <a:close/>
                  <a:moveTo>
                    <a:pt x="64" y="94"/>
                  </a:moveTo>
                  <a:cubicBezTo>
                    <a:pt x="64" y="94"/>
                    <a:pt x="64" y="98"/>
                    <a:pt x="62" y="97"/>
                  </a:cubicBezTo>
                  <a:cubicBezTo>
                    <a:pt x="61" y="96"/>
                    <a:pt x="63" y="92"/>
                    <a:pt x="64" y="94"/>
                  </a:cubicBezTo>
                  <a:close/>
                  <a:moveTo>
                    <a:pt x="49" y="348"/>
                  </a:moveTo>
                  <a:cubicBezTo>
                    <a:pt x="50" y="349"/>
                    <a:pt x="49" y="351"/>
                    <a:pt x="48" y="352"/>
                  </a:cubicBezTo>
                  <a:cubicBezTo>
                    <a:pt x="47" y="352"/>
                    <a:pt x="45" y="348"/>
                    <a:pt x="45" y="348"/>
                  </a:cubicBezTo>
                  <a:cubicBezTo>
                    <a:pt x="45" y="348"/>
                    <a:pt x="48" y="347"/>
                    <a:pt x="49" y="348"/>
                  </a:cubicBezTo>
                  <a:close/>
                  <a:moveTo>
                    <a:pt x="67" y="69"/>
                  </a:moveTo>
                  <a:cubicBezTo>
                    <a:pt x="66" y="72"/>
                    <a:pt x="63" y="66"/>
                    <a:pt x="65" y="66"/>
                  </a:cubicBezTo>
                  <a:cubicBezTo>
                    <a:pt x="66" y="66"/>
                    <a:pt x="67" y="68"/>
                    <a:pt x="67" y="69"/>
                  </a:cubicBezTo>
                  <a:close/>
                  <a:moveTo>
                    <a:pt x="70" y="19"/>
                  </a:moveTo>
                  <a:cubicBezTo>
                    <a:pt x="70" y="18"/>
                    <a:pt x="68" y="21"/>
                    <a:pt x="67" y="19"/>
                  </a:cubicBezTo>
                  <a:cubicBezTo>
                    <a:pt x="66" y="18"/>
                    <a:pt x="69" y="17"/>
                    <a:pt x="70" y="19"/>
                  </a:cubicBezTo>
                  <a:close/>
                  <a:moveTo>
                    <a:pt x="62" y="154"/>
                  </a:moveTo>
                  <a:cubicBezTo>
                    <a:pt x="63" y="155"/>
                    <a:pt x="57" y="158"/>
                    <a:pt x="56" y="156"/>
                  </a:cubicBezTo>
                  <a:cubicBezTo>
                    <a:pt x="56" y="155"/>
                    <a:pt x="61" y="154"/>
                    <a:pt x="62" y="154"/>
                  </a:cubicBezTo>
                  <a:close/>
                  <a:moveTo>
                    <a:pt x="47" y="387"/>
                  </a:moveTo>
                  <a:cubicBezTo>
                    <a:pt x="48" y="388"/>
                    <a:pt x="45" y="390"/>
                    <a:pt x="45" y="389"/>
                  </a:cubicBezTo>
                  <a:cubicBezTo>
                    <a:pt x="43" y="389"/>
                    <a:pt x="46" y="385"/>
                    <a:pt x="47" y="387"/>
                  </a:cubicBezTo>
                  <a:close/>
                  <a:moveTo>
                    <a:pt x="70" y="46"/>
                  </a:moveTo>
                  <a:cubicBezTo>
                    <a:pt x="70" y="50"/>
                    <a:pt x="69" y="40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lose/>
                  <a:moveTo>
                    <a:pt x="51" y="344"/>
                  </a:moveTo>
                  <a:cubicBezTo>
                    <a:pt x="51" y="345"/>
                    <a:pt x="49" y="347"/>
                    <a:pt x="47" y="344"/>
                  </a:cubicBezTo>
                  <a:cubicBezTo>
                    <a:pt x="47" y="344"/>
                    <a:pt x="49" y="339"/>
                    <a:pt x="45" y="340"/>
                  </a:cubicBezTo>
                  <a:cubicBezTo>
                    <a:pt x="43" y="340"/>
                    <a:pt x="44" y="343"/>
                    <a:pt x="44" y="343"/>
                  </a:cubicBezTo>
                  <a:cubicBezTo>
                    <a:pt x="41" y="344"/>
                    <a:pt x="43" y="339"/>
                    <a:pt x="41" y="338"/>
                  </a:cubicBezTo>
                  <a:cubicBezTo>
                    <a:pt x="39" y="337"/>
                    <a:pt x="36" y="340"/>
                    <a:pt x="36" y="340"/>
                  </a:cubicBezTo>
                  <a:cubicBezTo>
                    <a:pt x="36" y="343"/>
                    <a:pt x="38" y="341"/>
                    <a:pt x="38" y="342"/>
                  </a:cubicBezTo>
                  <a:cubicBezTo>
                    <a:pt x="38" y="344"/>
                    <a:pt x="37" y="342"/>
                    <a:pt x="37" y="343"/>
                  </a:cubicBezTo>
                  <a:cubicBezTo>
                    <a:pt x="37" y="344"/>
                    <a:pt x="37" y="346"/>
                    <a:pt x="37" y="346"/>
                  </a:cubicBezTo>
                  <a:cubicBezTo>
                    <a:pt x="36" y="346"/>
                    <a:pt x="34" y="343"/>
                    <a:pt x="34" y="344"/>
                  </a:cubicBezTo>
                  <a:cubicBezTo>
                    <a:pt x="31" y="343"/>
                    <a:pt x="33" y="348"/>
                    <a:pt x="32" y="348"/>
                  </a:cubicBezTo>
                  <a:cubicBezTo>
                    <a:pt x="29" y="351"/>
                    <a:pt x="31" y="344"/>
                    <a:pt x="28" y="343"/>
                  </a:cubicBezTo>
                  <a:cubicBezTo>
                    <a:pt x="28" y="343"/>
                    <a:pt x="26" y="344"/>
                    <a:pt x="26" y="343"/>
                  </a:cubicBezTo>
                  <a:cubicBezTo>
                    <a:pt x="26" y="344"/>
                    <a:pt x="26" y="341"/>
                    <a:pt x="27" y="341"/>
                  </a:cubicBezTo>
                  <a:cubicBezTo>
                    <a:pt x="28" y="341"/>
                    <a:pt x="34" y="343"/>
                    <a:pt x="35" y="340"/>
                  </a:cubicBezTo>
                  <a:cubicBezTo>
                    <a:pt x="35" y="340"/>
                    <a:pt x="30" y="337"/>
                    <a:pt x="31" y="336"/>
                  </a:cubicBezTo>
                  <a:cubicBezTo>
                    <a:pt x="32" y="334"/>
                    <a:pt x="31" y="336"/>
                    <a:pt x="34" y="336"/>
                  </a:cubicBezTo>
                  <a:cubicBezTo>
                    <a:pt x="36" y="336"/>
                    <a:pt x="34" y="336"/>
                    <a:pt x="36" y="335"/>
                  </a:cubicBezTo>
                  <a:cubicBezTo>
                    <a:pt x="38" y="335"/>
                    <a:pt x="40" y="336"/>
                    <a:pt x="41" y="335"/>
                  </a:cubicBezTo>
                  <a:cubicBezTo>
                    <a:pt x="44" y="333"/>
                    <a:pt x="40" y="330"/>
                    <a:pt x="42" y="329"/>
                  </a:cubicBezTo>
                  <a:cubicBezTo>
                    <a:pt x="44" y="328"/>
                    <a:pt x="43" y="329"/>
                    <a:pt x="44" y="331"/>
                  </a:cubicBezTo>
                  <a:cubicBezTo>
                    <a:pt x="44" y="332"/>
                    <a:pt x="46" y="332"/>
                    <a:pt x="46" y="333"/>
                  </a:cubicBezTo>
                  <a:cubicBezTo>
                    <a:pt x="46" y="335"/>
                    <a:pt x="43" y="338"/>
                    <a:pt x="47" y="338"/>
                  </a:cubicBezTo>
                  <a:cubicBezTo>
                    <a:pt x="45" y="338"/>
                    <a:pt x="50" y="338"/>
                    <a:pt x="50" y="338"/>
                  </a:cubicBezTo>
                  <a:cubicBezTo>
                    <a:pt x="51" y="339"/>
                    <a:pt x="47" y="341"/>
                    <a:pt x="50" y="343"/>
                  </a:cubicBezTo>
                  <a:cubicBezTo>
                    <a:pt x="50" y="343"/>
                    <a:pt x="51" y="343"/>
                    <a:pt x="51" y="344"/>
                  </a:cubicBezTo>
                  <a:close/>
                  <a:moveTo>
                    <a:pt x="65" y="148"/>
                  </a:moveTo>
                  <a:cubicBezTo>
                    <a:pt x="65" y="149"/>
                    <a:pt x="64" y="153"/>
                    <a:pt x="61" y="151"/>
                  </a:cubicBezTo>
                  <a:cubicBezTo>
                    <a:pt x="59" y="149"/>
                    <a:pt x="57" y="152"/>
                    <a:pt x="55" y="151"/>
                  </a:cubicBezTo>
                  <a:cubicBezTo>
                    <a:pt x="54" y="150"/>
                    <a:pt x="55" y="149"/>
                    <a:pt x="55" y="148"/>
                  </a:cubicBezTo>
                  <a:cubicBezTo>
                    <a:pt x="54" y="146"/>
                    <a:pt x="52" y="148"/>
                    <a:pt x="52" y="146"/>
                  </a:cubicBezTo>
                  <a:cubicBezTo>
                    <a:pt x="51" y="144"/>
                    <a:pt x="54" y="142"/>
                    <a:pt x="52" y="140"/>
                  </a:cubicBezTo>
                  <a:cubicBezTo>
                    <a:pt x="50" y="139"/>
                    <a:pt x="46" y="140"/>
                    <a:pt x="45" y="138"/>
                  </a:cubicBezTo>
                  <a:cubicBezTo>
                    <a:pt x="45" y="136"/>
                    <a:pt x="51" y="132"/>
                    <a:pt x="54" y="133"/>
                  </a:cubicBezTo>
                  <a:cubicBezTo>
                    <a:pt x="54" y="133"/>
                    <a:pt x="54" y="135"/>
                    <a:pt x="55" y="136"/>
                  </a:cubicBezTo>
                  <a:cubicBezTo>
                    <a:pt x="55" y="137"/>
                    <a:pt x="58" y="140"/>
                    <a:pt x="59" y="141"/>
                  </a:cubicBezTo>
                  <a:cubicBezTo>
                    <a:pt x="60" y="141"/>
                    <a:pt x="61" y="141"/>
                    <a:pt x="61" y="141"/>
                  </a:cubicBezTo>
                  <a:cubicBezTo>
                    <a:pt x="62" y="142"/>
                    <a:pt x="64" y="147"/>
                    <a:pt x="65" y="148"/>
                  </a:cubicBezTo>
                  <a:close/>
                  <a:moveTo>
                    <a:pt x="50" y="395"/>
                  </a:moveTo>
                  <a:cubicBezTo>
                    <a:pt x="51" y="396"/>
                    <a:pt x="50" y="398"/>
                    <a:pt x="49" y="398"/>
                  </a:cubicBezTo>
                  <a:cubicBezTo>
                    <a:pt x="48" y="398"/>
                    <a:pt x="48" y="394"/>
                    <a:pt x="50" y="395"/>
                  </a:cubicBezTo>
                  <a:close/>
                  <a:moveTo>
                    <a:pt x="50" y="390"/>
                  </a:moveTo>
                  <a:cubicBezTo>
                    <a:pt x="51" y="390"/>
                    <a:pt x="51" y="392"/>
                    <a:pt x="50" y="392"/>
                  </a:cubicBezTo>
                  <a:cubicBezTo>
                    <a:pt x="48" y="392"/>
                    <a:pt x="49" y="389"/>
                    <a:pt x="50" y="390"/>
                  </a:cubicBezTo>
                  <a:close/>
                  <a:moveTo>
                    <a:pt x="74" y="33"/>
                  </a:moveTo>
                  <a:cubicBezTo>
                    <a:pt x="74" y="35"/>
                    <a:pt x="75" y="39"/>
                    <a:pt x="72" y="37"/>
                  </a:cubicBezTo>
                  <a:cubicBezTo>
                    <a:pt x="70" y="35"/>
                    <a:pt x="71" y="37"/>
                    <a:pt x="69" y="37"/>
                  </a:cubicBezTo>
                  <a:cubicBezTo>
                    <a:pt x="63" y="38"/>
                    <a:pt x="69" y="31"/>
                    <a:pt x="71" y="31"/>
                  </a:cubicBezTo>
                  <a:cubicBezTo>
                    <a:pt x="72" y="31"/>
                    <a:pt x="73" y="32"/>
                    <a:pt x="74" y="33"/>
                  </a:cubicBezTo>
                  <a:close/>
                  <a:moveTo>
                    <a:pt x="71" y="107"/>
                  </a:moveTo>
                  <a:cubicBezTo>
                    <a:pt x="72" y="108"/>
                    <a:pt x="69" y="113"/>
                    <a:pt x="66" y="113"/>
                  </a:cubicBezTo>
                  <a:cubicBezTo>
                    <a:pt x="65" y="113"/>
                    <a:pt x="63" y="109"/>
                    <a:pt x="61" y="108"/>
                  </a:cubicBezTo>
                  <a:cubicBezTo>
                    <a:pt x="61" y="108"/>
                    <a:pt x="57" y="108"/>
                    <a:pt x="57" y="107"/>
                  </a:cubicBezTo>
                  <a:cubicBezTo>
                    <a:pt x="57" y="104"/>
                    <a:pt x="66" y="109"/>
                    <a:pt x="67" y="109"/>
                  </a:cubicBezTo>
                  <a:cubicBezTo>
                    <a:pt x="69" y="109"/>
                    <a:pt x="70" y="106"/>
                    <a:pt x="71" y="107"/>
                  </a:cubicBezTo>
                  <a:close/>
                  <a:moveTo>
                    <a:pt x="73" y="88"/>
                  </a:moveTo>
                  <a:cubicBezTo>
                    <a:pt x="74" y="88"/>
                    <a:pt x="69" y="91"/>
                    <a:pt x="69" y="90"/>
                  </a:cubicBezTo>
                  <a:cubicBezTo>
                    <a:pt x="68" y="89"/>
                    <a:pt x="71" y="87"/>
                    <a:pt x="73" y="88"/>
                  </a:cubicBezTo>
                  <a:close/>
                  <a:moveTo>
                    <a:pt x="57" y="332"/>
                  </a:moveTo>
                  <a:cubicBezTo>
                    <a:pt x="58" y="333"/>
                    <a:pt x="55" y="332"/>
                    <a:pt x="54" y="332"/>
                  </a:cubicBezTo>
                  <a:cubicBezTo>
                    <a:pt x="53" y="333"/>
                    <a:pt x="53" y="335"/>
                    <a:pt x="52" y="335"/>
                  </a:cubicBezTo>
                  <a:cubicBezTo>
                    <a:pt x="51" y="335"/>
                    <a:pt x="46" y="335"/>
                    <a:pt x="46" y="333"/>
                  </a:cubicBezTo>
                  <a:cubicBezTo>
                    <a:pt x="46" y="332"/>
                    <a:pt x="47" y="332"/>
                    <a:pt x="47" y="331"/>
                  </a:cubicBezTo>
                  <a:cubicBezTo>
                    <a:pt x="49" y="329"/>
                    <a:pt x="48" y="331"/>
                    <a:pt x="52" y="332"/>
                  </a:cubicBezTo>
                  <a:cubicBezTo>
                    <a:pt x="53" y="332"/>
                    <a:pt x="56" y="330"/>
                    <a:pt x="57" y="332"/>
                  </a:cubicBezTo>
                  <a:close/>
                  <a:moveTo>
                    <a:pt x="70" y="140"/>
                  </a:moveTo>
                  <a:cubicBezTo>
                    <a:pt x="71" y="141"/>
                    <a:pt x="69" y="140"/>
                    <a:pt x="68" y="142"/>
                  </a:cubicBezTo>
                  <a:cubicBezTo>
                    <a:pt x="67" y="144"/>
                    <a:pt x="69" y="147"/>
                    <a:pt x="66" y="146"/>
                  </a:cubicBezTo>
                  <a:cubicBezTo>
                    <a:pt x="66" y="146"/>
                    <a:pt x="64" y="143"/>
                    <a:pt x="64" y="142"/>
                  </a:cubicBezTo>
                  <a:cubicBezTo>
                    <a:pt x="65" y="140"/>
                    <a:pt x="69" y="137"/>
                    <a:pt x="70" y="140"/>
                  </a:cubicBezTo>
                  <a:close/>
                  <a:moveTo>
                    <a:pt x="58" y="338"/>
                  </a:moveTo>
                  <a:cubicBezTo>
                    <a:pt x="60" y="341"/>
                    <a:pt x="56" y="341"/>
                    <a:pt x="55" y="340"/>
                  </a:cubicBezTo>
                  <a:cubicBezTo>
                    <a:pt x="54" y="338"/>
                    <a:pt x="57" y="336"/>
                    <a:pt x="58" y="338"/>
                  </a:cubicBezTo>
                  <a:close/>
                  <a:moveTo>
                    <a:pt x="75" y="76"/>
                  </a:moveTo>
                  <a:cubicBezTo>
                    <a:pt x="77" y="80"/>
                    <a:pt x="70" y="77"/>
                    <a:pt x="72" y="75"/>
                  </a:cubicBezTo>
                  <a:cubicBezTo>
                    <a:pt x="73" y="74"/>
                    <a:pt x="75" y="76"/>
                    <a:pt x="75" y="76"/>
                  </a:cubicBezTo>
                  <a:close/>
                  <a:moveTo>
                    <a:pt x="62" y="286"/>
                  </a:moveTo>
                  <a:cubicBezTo>
                    <a:pt x="65" y="288"/>
                    <a:pt x="58" y="289"/>
                    <a:pt x="60" y="286"/>
                  </a:cubicBezTo>
                  <a:cubicBezTo>
                    <a:pt x="60" y="286"/>
                    <a:pt x="62" y="286"/>
                    <a:pt x="62" y="286"/>
                  </a:cubicBezTo>
                  <a:close/>
                  <a:moveTo>
                    <a:pt x="79" y="14"/>
                  </a:moveTo>
                  <a:cubicBezTo>
                    <a:pt x="80" y="16"/>
                    <a:pt x="76" y="13"/>
                    <a:pt x="77" y="12"/>
                  </a:cubicBezTo>
                  <a:cubicBezTo>
                    <a:pt x="77" y="11"/>
                    <a:pt x="79" y="13"/>
                    <a:pt x="79" y="14"/>
                  </a:cubicBezTo>
                  <a:close/>
                  <a:moveTo>
                    <a:pt x="61" y="303"/>
                  </a:moveTo>
                  <a:cubicBezTo>
                    <a:pt x="63" y="306"/>
                    <a:pt x="58" y="304"/>
                    <a:pt x="59" y="303"/>
                  </a:cubicBezTo>
                  <a:cubicBezTo>
                    <a:pt x="59" y="302"/>
                    <a:pt x="61" y="303"/>
                    <a:pt x="61" y="303"/>
                  </a:cubicBezTo>
                  <a:close/>
                  <a:moveTo>
                    <a:pt x="79" y="43"/>
                  </a:moveTo>
                  <a:cubicBezTo>
                    <a:pt x="80" y="48"/>
                    <a:pt x="75" y="43"/>
                    <a:pt x="77" y="41"/>
                  </a:cubicBezTo>
                  <a:cubicBezTo>
                    <a:pt x="78" y="40"/>
                    <a:pt x="79" y="43"/>
                    <a:pt x="79" y="43"/>
                  </a:cubicBezTo>
                  <a:close/>
                  <a:moveTo>
                    <a:pt x="63" y="309"/>
                  </a:moveTo>
                  <a:cubicBezTo>
                    <a:pt x="63" y="309"/>
                    <a:pt x="64" y="309"/>
                    <a:pt x="64" y="309"/>
                  </a:cubicBezTo>
                  <a:cubicBezTo>
                    <a:pt x="64" y="308"/>
                    <a:pt x="62" y="311"/>
                    <a:pt x="61" y="309"/>
                  </a:cubicBezTo>
                  <a:cubicBezTo>
                    <a:pt x="60" y="309"/>
                    <a:pt x="64" y="306"/>
                    <a:pt x="63" y="309"/>
                  </a:cubicBezTo>
                  <a:close/>
                  <a:moveTo>
                    <a:pt x="63" y="344"/>
                  </a:moveTo>
                  <a:cubicBezTo>
                    <a:pt x="63" y="345"/>
                    <a:pt x="64" y="347"/>
                    <a:pt x="61" y="347"/>
                  </a:cubicBezTo>
                  <a:cubicBezTo>
                    <a:pt x="61" y="347"/>
                    <a:pt x="61" y="345"/>
                    <a:pt x="60" y="345"/>
                  </a:cubicBezTo>
                  <a:cubicBezTo>
                    <a:pt x="60" y="345"/>
                    <a:pt x="58" y="345"/>
                    <a:pt x="58" y="345"/>
                  </a:cubicBezTo>
                  <a:cubicBezTo>
                    <a:pt x="58" y="345"/>
                    <a:pt x="60" y="341"/>
                    <a:pt x="59" y="341"/>
                  </a:cubicBezTo>
                  <a:cubicBezTo>
                    <a:pt x="61" y="340"/>
                    <a:pt x="62" y="341"/>
                    <a:pt x="63" y="344"/>
                  </a:cubicBezTo>
                  <a:close/>
                  <a:moveTo>
                    <a:pt x="79" y="87"/>
                  </a:moveTo>
                  <a:cubicBezTo>
                    <a:pt x="81" y="87"/>
                    <a:pt x="76" y="92"/>
                    <a:pt x="79" y="88"/>
                  </a:cubicBezTo>
                  <a:cubicBezTo>
                    <a:pt x="79" y="88"/>
                    <a:pt x="79" y="87"/>
                    <a:pt x="79" y="87"/>
                  </a:cubicBezTo>
                  <a:close/>
                  <a:moveTo>
                    <a:pt x="68" y="281"/>
                  </a:moveTo>
                  <a:cubicBezTo>
                    <a:pt x="69" y="283"/>
                    <a:pt x="63" y="282"/>
                    <a:pt x="65" y="280"/>
                  </a:cubicBezTo>
                  <a:cubicBezTo>
                    <a:pt x="66" y="279"/>
                    <a:pt x="67" y="280"/>
                    <a:pt x="68" y="281"/>
                  </a:cubicBezTo>
                  <a:close/>
                  <a:moveTo>
                    <a:pt x="66" y="320"/>
                  </a:moveTo>
                  <a:cubicBezTo>
                    <a:pt x="66" y="321"/>
                    <a:pt x="66" y="325"/>
                    <a:pt x="64" y="325"/>
                  </a:cubicBezTo>
                  <a:cubicBezTo>
                    <a:pt x="60" y="326"/>
                    <a:pt x="57" y="316"/>
                    <a:pt x="52" y="317"/>
                  </a:cubicBezTo>
                  <a:cubicBezTo>
                    <a:pt x="51" y="317"/>
                    <a:pt x="49" y="318"/>
                    <a:pt x="49" y="317"/>
                  </a:cubicBezTo>
                  <a:cubicBezTo>
                    <a:pt x="49" y="317"/>
                    <a:pt x="52" y="315"/>
                    <a:pt x="52" y="315"/>
                  </a:cubicBezTo>
                  <a:cubicBezTo>
                    <a:pt x="54" y="315"/>
                    <a:pt x="55" y="317"/>
                    <a:pt x="58" y="318"/>
                  </a:cubicBezTo>
                  <a:cubicBezTo>
                    <a:pt x="62" y="319"/>
                    <a:pt x="64" y="317"/>
                    <a:pt x="66" y="320"/>
                  </a:cubicBezTo>
                  <a:close/>
                  <a:moveTo>
                    <a:pt x="69" y="284"/>
                  </a:moveTo>
                  <a:cubicBezTo>
                    <a:pt x="70" y="287"/>
                    <a:pt x="66" y="288"/>
                    <a:pt x="65" y="286"/>
                  </a:cubicBezTo>
                  <a:cubicBezTo>
                    <a:pt x="64" y="285"/>
                    <a:pt x="67" y="282"/>
                    <a:pt x="69" y="284"/>
                  </a:cubicBezTo>
                  <a:close/>
                  <a:moveTo>
                    <a:pt x="85" y="24"/>
                  </a:moveTo>
                  <a:cubicBezTo>
                    <a:pt x="86" y="26"/>
                    <a:pt x="82" y="22"/>
                    <a:pt x="82" y="22"/>
                  </a:cubicBezTo>
                  <a:cubicBezTo>
                    <a:pt x="82" y="20"/>
                    <a:pt x="85" y="23"/>
                    <a:pt x="85" y="24"/>
                  </a:cubicBezTo>
                  <a:close/>
                  <a:moveTo>
                    <a:pt x="86" y="35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3" y="37"/>
                    <a:pt x="83" y="37"/>
                  </a:cubicBezTo>
                  <a:cubicBezTo>
                    <a:pt x="81" y="37"/>
                    <a:pt x="83" y="34"/>
                    <a:pt x="86" y="35"/>
                  </a:cubicBezTo>
                  <a:close/>
                  <a:moveTo>
                    <a:pt x="67" y="337"/>
                  </a:moveTo>
                  <a:cubicBezTo>
                    <a:pt x="69" y="339"/>
                    <a:pt x="65" y="338"/>
                    <a:pt x="64" y="337"/>
                  </a:cubicBezTo>
                  <a:cubicBezTo>
                    <a:pt x="64" y="336"/>
                    <a:pt x="67" y="336"/>
                    <a:pt x="67" y="337"/>
                  </a:cubicBezTo>
                  <a:close/>
                  <a:moveTo>
                    <a:pt x="81" y="116"/>
                  </a:moveTo>
                  <a:cubicBezTo>
                    <a:pt x="81" y="118"/>
                    <a:pt x="81" y="117"/>
                    <a:pt x="78" y="118"/>
                  </a:cubicBezTo>
                  <a:cubicBezTo>
                    <a:pt x="77" y="118"/>
                    <a:pt x="76" y="119"/>
                    <a:pt x="75" y="119"/>
                  </a:cubicBezTo>
                  <a:cubicBezTo>
                    <a:pt x="76" y="119"/>
                    <a:pt x="72" y="116"/>
                    <a:pt x="72" y="116"/>
                  </a:cubicBezTo>
                  <a:cubicBezTo>
                    <a:pt x="73" y="116"/>
                    <a:pt x="74" y="110"/>
                    <a:pt x="74" y="110"/>
                  </a:cubicBezTo>
                  <a:cubicBezTo>
                    <a:pt x="76" y="109"/>
                    <a:pt x="74" y="111"/>
                    <a:pt x="76" y="112"/>
                  </a:cubicBezTo>
                  <a:cubicBezTo>
                    <a:pt x="79" y="113"/>
                    <a:pt x="78" y="111"/>
                    <a:pt x="79" y="114"/>
                  </a:cubicBezTo>
                  <a:cubicBezTo>
                    <a:pt x="79" y="116"/>
                    <a:pt x="81" y="115"/>
                    <a:pt x="81" y="116"/>
                  </a:cubicBezTo>
                  <a:close/>
                  <a:moveTo>
                    <a:pt x="85" y="51"/>
                  </a:moveTo>
                  <a:cubicBezTo>
                    <a:pt x="85" y="53"/>
                    <a:pt x="83" y="51"/>
                    <a:pt x="83" y="54"/>
                  </a:cubicBezTo>
                  <a:cubicBezTo>
                    <a:pt x="83" y="56"/>
                    <a:pt x="80" y="57"/>
                    <a:pt x="80" y="55"/>
                  </a:cubicBezTo>
                  <a:cubicBezTo>
                    <a:pt x="80" y="54"/>
                    <a:pt x="86" y="46"/>
                    <a:pt x="85" y="51"/>
                  </a:cubicBezTo>
                  <a:close/>
                  <a:moveTo>
                    <a:pt x="69" y="330"/>
                  </a:moveTo>
                  <a:cubicBezTo>
                    <a:pt x="70" y="331"/>
                    <a:pt x="66" y="334"/>
                    <a:pt x="66" y="331"/>
                  </a:cubicBezTo>
                  <a:cubicBezTo>
                    <a:pt x="66" y="330"/>
                    <a:pt x="67" y="329"/>
                    <a:pt x="69" y="330"/>
                  </a:cubicBezTo>
                  <a:close/>
                  <a:moveTo>
                    <a:pt x="88" y="27"/>
                  </a:moveTo>
                  <a:cubicBezTo>
                    <a:pt x="90" y="29"/>
                    <a:pt x="81" y="32"/>
                    <a:pt x="80" y="30"/>
                  </a:cubicBezTo>
                  <a:cubicBezTo>
                    <a:pt x="80" y="28"/>
                    <a:pt x="85" y="24"/>
                    <a:pt x="88" y="27"/>
                  </a:cubicBezTo>
                  <a:close/>
                  <a:moveTo>
                    <a:pt x="71" y="312"/>
                  </a:moveTo>
                  <a:cubicBezTo>
                    <a:pt x="71" y="312"/>
                    <a:pt x="71" y="314"/>
                    <a:pt x="71" y="314"/>
                  </a:cubicBezTo>
                  <a:cubicBezTo>
                    <a:pt x="70" y="314"/>
                    <a:pt x="66" y="313"/>
                    <a:pt x="65" y="313"/>
                  </a:cubicBezTo>
                  <a:cubicBezTo>
                    <a:pt x="65" y="313"/>
                    <a:pt x="70" y="309"/>
                    <a:pt x="71" y="312"/>
                  </a:cubicBezTo>
                  <a:close/>
                  <a:moveTo>
                    <a:pt x="73" y="269"/>
                  </a:moveTo>
                  <a:cubicBezTo>
                    <a:pt x="73" y="275"/>
                    <a:pt x="69" y="265"/>
                    <a:pt x="73" y="267"/>
                  </a:cubicBezTo>
                  <a:cubicBezTo>
                    <a:pt x="73" y="267"/>
                    <a:pt x="73" y="268"/>
                    <a:pt x="73" y="269"/>
                  </a:cubicBezTo>
                  <a:close/>
                  <a:moveTo>
                    <a:pt x="71" y="319"/>
                  </a:moveTo>
                  <a:cubicBezTo>
                    <a:pt x="73" y="321"/>
                    <a:pt x="66" y="320"/>
                    <a:pt x="68" y="318"/>
                  </a:cubicBezTo>
                  <a:cubicBezTo>
                    <a:pt x="70" y="317"/>
                    <a:pt x="70" y="318"/>
                    <a:pt x="71" y="319"/>
                  </a:cubicBezTo>
                  <a:close/>
                  <a:moveTo>
                    <a:pt x="83" y="128"/>
                  </a:moveTo>
                  <a:cubicBezTo>
                    <a:pt x="84" y="130"/>
                    <a:pt x="82" y="134"/>
                    <a:pt x="79" y="134"/>
                  </a:cubicBezTo>
                  <a:cubicBezTo>
                    <a:pt x="78" y="134"/>
                    <a:pt x="77" y="133"/>
                    <a:pt x="76" y="134"/>
                  </a:cubicBezTo>
                  <a:cubicBezTo>
                    <a:pt x="74" y="134"/>
                    <a:pt x="74" y="136"/>
                    <a:pt x="73" y="136"/>
                  </a:cubicBezTo>
                  <a:cubicBezTo>
                    <a:pt x="70" y="136"/>
                    <a:pt x="69" y="132"/>
                    <a:pt x="66" y="134"/>
                  </a:cubicBezTo>
                  <a:cubicBezTo>
                    <a:pt x="65" y="135"/>
                    <a:pt x="66" y="137"/>
                    <a:pt x="64" y="138"/>
                  </a:cubicBezTo>
                  <a:cubicBezTo>
                    <a:pt x="64" y="138"/>
                    <a:pt x="59" y="136"/>
                    <a:pt x="58" y="135"/>
                  </a:cubicBezTo>
                  <a:cubicBezTo>
                    <a:pt x="57" y="133"/>
                    <a:pt x="59" y="132"/>
                    <a:pt x="59" y="130"/>
                  </a:cubicBezTo>
                  <a:cubicBezTo>
                    <a:pt x="57" y="127"/>
                    <a:pt x="54" y="130"/>
                    <a:pt x="51" y="129"/>
                  </a:cubicBezTo>
                  <a:cubicBezTo>
                    <a:pt x="52" y="130"/>
                    <a:pt x="49" y="127"/>
                    <a:pt x="49" y="126"/>
                  </a:cubicBezTo>
                  <a:cubicBezTo>
                    <a:pt x="50" y="122"/>
                    <a:pt x="54" y="126"/>
                    <a:pt x="55" y="126"/>
                  </a:cubicBezTo>
                  <a:cubicBezTo>
                    <a:pt x="57" y="126"/>
                    <a:pt x="56" y="125"/>
                    <a:pt x="58" y="125"/>
                  </a:cubicBezTo>
                  <a:cubicBezTo>
                    <a:pt x="58" y="125"/>
                    <a:pt x="64" y="125"/>
                    <a:pt x="64" y="125"/>
                  </a:cubicBezTo>
                  <a:cubicBezTo>
                    <a:pt x="64" y="125"/>
                    <a:pt x="65" y="126"/>
                    <a:pt x="65" y="126"/>
                  </a:cubicBezTo>
                  <a:cubicBezTo>
                    <a:pt x="67" y="127"/>
                    <a:pt x="68" y="126"/>
                    <a:pt x="71" y="125"/>
                  </a:cubicBezTo>
                  <a:cubicBezTo>
                    <a:pt x="73" y="125"/>
                    <a:pt x="75" y="126"/>
                    <a:pt x="77" y="126"/>
                  </a:cubicBezTo>
                  <a:cubicBezTo>
                    <a:pt x="78" y="126"/>
                    <a:pt x="78" y="125"/>
                    <a:pt x="79" y="125"/>
                  </a:cubicBezTo>
                  <a:cubicBezTo>
                    <a:pt x="80" y="126"/>
                    <a:pt x="83" y="128"/>
                    <a:pt x="83" y="128"/>
                  </a:cubicBezTo>
                  <a:close/>
                  <a:moveTo>
                    <a:pt x="77" y="223"/>
                  </a:moveTo>
                  <a:cubicBezTo>
                    <a:pt x="79" y="226"/>
                    <a:pt x="65" y="232"/>
                    <a:pt x="71" y="227"/>
                  </a:cubicBezTo>
                  <a:cubicBezTo>
                    <a:pt x="72" y="226"/>
                    <a:pt x="76" y="220"/>
                    <a:pt x="77" y="223"/>
                  </a:cubicBezTo>
                  <a:close/>
                  <a:moveTo>
                    <a:pt x="89" y="42"/>
                  </a:moveTo>
                  <a:cubicBezTo>
                    <a:pt x="89" y="43"/>
                    <a:pt x="84" y="39"/>
                    <a:pt x="86" y="40"/>
                  </a:cubicBezTo>
                  <a:cubicBezTo>
                    <a:pt x="87" y="40"/>
                    <a:pt x="89" y="39"/>
                    <a:pt x="89" y="42"/>
                  </a:cubicBezTo>
                  <a:close/>
                  <a:moveTo>
                    <a:pt x="87" y="94"/>
                  </a:moveTo>
                  <a:cubicBezTo>
                    <a:pt x="88" y="96"/>
                    <a:pt x="84" y="96"/>
                    <a:pt x="82" y="97"/>
                  </a:cubicBezTo>
                  <a:cubicBezTo>
                    <a:pt x="78" y="100"/>
                    <a:pt x="75" y="105"/>
                    <a:pt x="73" y="102"/>
                  </a:cubicBezTo>
                  <a:cubicBezTo>
                    <a:pt x="73" y="102"/>
                    <a:pt x="75" y="99"/>
                    <a:pt x="75" y="99"/>
                  </a:cubicBezTo>
                  <a:cubicBezTo>
                    <a:pt x="76" y="99"/>
                    <a:pt x="77" y="100"/>
                    <a:pt x="78" y="99"/>
                  </a:cubicBezTo>
                  <a:cubicBezTo>
                    <a:pt x="80" y="98"/>
                    <a:pt x="78" y="97"/>
                    <a:pt x="81" y="97"/>
                  </a:cubicBezTo>
                  <a:cubicBezTo>
                    <a:pt x="84" y="96"/>
                    <a:pt x="85" y="93"/>
                    <a:pt x="87" y="94"/>
                  </a:cubicBezTo>
                  <a:close/>
                  <a:moveTo>
                    <a:pt x="77" y="252"/>
                  </a:moveTo>
                  <a:cubicBezTo>
                    <a:pt x="78" y="253"/>
                    <a:pt x="76" y="255"/>
                    <a:pt x="75" y="255"/>
                  </a:cubicBezTo>
                  <a:cubicBezTo>
                    <a:pt x="74" y="254"/>
                    <a:pt x="76" y="251"/>
                    <a:pt x="77" y="252"/>
                  </a:cubicBezTo>
                  <a:close/>
                  <a:moveTo>
                    <a:pt x="79" y="229"/>
                  </a:moveTo>
                  <a:cubicBezTo>
                    <a:pt x="80" y="230"/>
                    <a:pt x="75" y="230"/>
                    <a:pt x="76" y="228"/>
                  </a:cubicBezTo>
                  <a:cubicBezTo>
                    <a:pt x="77" y="227"/>
                    <a:pt x="79" y="228"/>
                    <a:pt x="79" y="229"/>
                  </a:cubicBezTo>
                  <a:close/>
                  <a:moveTo>
                    <a:pt x="83" y="184"/>
                  </a:moveTo>
                  <a:cubicBezTo>
                    <a:pt x="83" y="184"/>
                    <a:pt x="81" y="188"/>
                    <a:pt x="80" y="189"/>
                  </a:cubicBezTo>
                  <a:cubicBezTo>
                    <a:pt x="77" y="190"/>
                    <a:pt x="74" y="187"/>
                    <a:pt x="73" y="187"/>
                  </a:cubicBezTo>
                  <a:cubicBezTo>
                    <a:pt x="72" y="188"/>
                    <a:pt x="73" y="191"/>
                    <a:pt x="72" y="191"/>
                  </a:cubicBezTo>
                  <a:cubicBezTo>
                    <a:pt x="71" y="192"/>
                    <a:pt x="69" y="189"/>
                    <a:pt x="68" y="189"/>
                  </a:cubicBezTo>
                  <a:cubicBezTo>
                    <a:pt x="67" y="189"/>
                    <a:pt x="66" y="192"/>
                    <a:pt x="66" y="192"/>
                  </a:cubicBezTo>
                  <a:cubicBezTo>
                    <a:pt x="63" y="194"/>
                    <a:pt x="61" y="193"/>
                    <a:pt x="61" y="196"/>
                  </a:cubicBezTo>
                  <a:cubicBezTo>
                    <a:pt x="62" y="198"/>
                    <a:pt x="64" y="196"/>
                    <a:pt x="65" y="198"/>
                  </a:cubicBezTo>
                  <a:cubicBezTo>
                    <a:pt x="66" y="199"/>
                    <a:pt x="65" y="201"/>
                    <a:pt x="65" y="201"/>
                  </a:cubicBezTo>
                  <a:cubicBezTo>
                    <a:pt x="68" y="203"/>
                    <a:pt x="73" y="203"/>
                    <a:pt x="70" y="200"/>
                  </a:cubicBezTo>
                  <a:cubicBezTo>
                    <a:pt x="69" y="199"/>
                    <a:pt x="67" y="199"/>
                    <a:pt x="68" y="198"/>
                  </a:cubicBezTo>
                  <a:cubicBezTo>
                    <a:pt x="68" y="196"/>
                    <a:pt x="70" y="197"/>
                    <a:pt x="72" y="197"/>
                  </a:cubicBezTo>
                  <a:cubicBezTo>
                    <a:pt x="73" y="196"/>
                    <a:pt x="74" y="195"/>
                    <a:pt x="76" y="195"/>
                  </a:cubicBezTo>
                  <a:cubicBezTo>
                    <a:pt x="78" y="195"/>
                    <a:pt x="80" y="200"/>
                    <a:pt x="78" y="202"/>
                  </a:cubicBezTo>
                  <a:cubicBezTo>
                    <a:pt x="77" y="203"/>
                    <a:pt x="76" y="202"/>
                    <a:pt x="75" y="203"/>
                  </a:cubicBezTo>
                  <a:cubicBezTo>
                    <a:pt x="74" y="205"/>
                    <a:pt x="75" y="206"/>
                    <a:pt x="73" y="206"/>
                  </a:cubicBezTo>
                  <a:cubicBezTo>
                    <a:pt x="71" y="207"/>
                    <a:pt x="69" y="205"/>
                    <a:pt x="67" y="208"/>
                  </a:cubicBezTo>
                  <a:cubicBezTo>
                    <a:pt x="66" y="209"/>
                    <a:pt x="65" y="213"/>
                    <a:pt x="65" y="213"/>
                  </a:cubicBezTo>
                  <a:cubicBezTo>
                    <a:pt x="67" y="215"/>
                    <a:pt x="68" y="211"/>
                    <a:pt x="69" y="211"/>
                  </a:cubicBezTo>
                  <a:cubicBezTo>
                    <a:pt x="70" y="210"/>
                    <a:pt x="72" y="211"/>
                    <a:pt x="74" y="211"/>
                  </a:cubicBezTo>
                  <a:cubicBezTo>
                    <a:pt x="77" y="210"/>
                    <a:pt x="79" y="207"/>
                    <a:pt x="80" y="209"/>
                  </a:cubicBezTo>
                  <a:cubicBezTo>
                    <a:pt x="82" y="213"/>
                    <a:pt x="75" y="214"/>
                    <a:pt x="75" y="215"/>
                  </a:cubicBezTo>
                  <a:cubicBezTo>
                    <a:pt x="74" y="216"/>
                    <a:pt x="76" y="218"/>
                    <a:pt x="74" y="219"/>
                  </a:cubicBezTo>
                  <a:cubicBezTo>
                    <a:pt x="72" y="220"/>
                    <a:pt x="68" y="218"/>
                    <a:pt x="67" y="220"/>
                  </a:cubicBezTo>
                  <a:cubicBezTo>
                    <a:pt x="66" y="221"/>
                    <a:pt x="67" y="221"/>
                    <a:pt x="67" y="223"/>
                  </a:cubicBezTo>
                  <a:cubicBezTo>
                    <a:pt x="67" y="225"/>
                    <a:pt x="64" y="225"/>
                    <a:pt x="63" y="227"/>
                  </a:cubicBezTo>
                  <a:cubicBezTo>
                    <a:pt x="62" y="228"/>
                    <a:pt x="63" y="230"/>
                    <a:pt x="63" y="231"/>
                  </a:cubicBezTo>
                  <a:cubicBezTo>
                    <a:pt x="62" y="232"/>
                    <a:pt x="52" y="235"/>
                    <a:pt x="56" y="237"/>
                  </a:cubicBezTo>
                  <a:cubicBezTo>
                    <a:pt x="57" y="237"/>
                    <a:pt x="59" y="235"/>
                    <a:pt x="59" y="235"/>
                  </a:cubicBezTo>
                  <a:cubicBezTo>
                    <a:pt x="61" y="235"/>
                    <a:pt x="65" y="237"/>
                    <a:pt x="66" y="238"/>
                  </a:cubicBezTo>
                  <a:cubicBezTo>
                    <a:pt x="66" y="238"/>
                    <a:pt x="64" y="239"/>
                    <a:pt x="64" y="238"/>
                  </a:cubicBezTo>
                  <a:cubicBezTo>
                    <a:pt x="64" y="238"/>
                    <a:pt x="69" y="245"/>
                    <a:pt x="67" y="248"/>
                  </a:cubicBezTo>
                  <a:cubicBezTo>
                    <a:pt x="66" y="248"/>
                    <a:pt x="65" y="247"/>
                    <a:pt x="65" y="247"/>
                  </a:cubicBezTo>
                  <a:cubicBezTo>
                    <a:pt x="64" y="247"/>
                    <a:pt x="62" y="249"/>
                    <a:pt x="61" y="250"/>
                  </a:cubicBezTo>
                  <a:cubicBezTo>
                    <a:pt x="61" y="250"/>
                    <a:pt x="63" y="253"/>
                    <a:pt x="61" y="254"/>
                  </a:cubicBezTo>
                  <a:cubicBezTo>
                    <a:pt x="60" y="255"/>
                    <a:pt x="57" y="253"/>
                    <a:pt x="57" y="253"/>
                  </a:cubicBezTo>
                  <a:cubicBezTo>
                    <a:pt x="57" y="252"/>
                    <a:pt x="60" y="251"/>
                    <a:pt x="60" y="250"/>
                  </a:cubicBezTo>
                  <a:cubicBezTo>
                    <a:pt x="61" y="247"/>
                    <a:pt x="53" y="246"/>
                    <a:pt x="49" y="246"/>
                  </a:cubicBezTo>
                  <a:cubicBezTo>
                    <a:pt x="48" y="246"/>
                    <a:pt x="46" y="247"/>
                    <a:pt x="46" y="247"/>
                  </a:cubicBezTo>
                  <a:cubicBezTo>
                    <a:pt x="43" y="246"/>
                    <a:pt x="45" y="245"/>
                    <a:pt x="44" y="242"/>
                  </a:cubicBezTo>
                  <a:cubicBezTo>
                    <a:pt x="44" y="242"/>
                    <a:pt x="42" y="240"/>
                    <a:pt x="42" y="240"/>
                  </a:cubicBezTo>
                  <a:cubicBezTo>
                    <a:pt x="42" y="240"/>
                    <a:pt x="44" y="235"/>
                    <a:pt x="43" y="234"/>
                  </a:cubicBezTo>
                  <a:cubicBezTo>
                    <a:pt x="43" y="232"/>
                    <a:pt x="43" y="234"/>
                    <a:pt x="40" y="233"/>
                  </a:cubicBezTo>
                  <a:cubicBezTo>
                    <a:pt x="39" y="232"/>
                    <a:pt x="39" y="231"/>
                    <a:pt x="38" y="231"/>
                  </a:cubicBezTo>
                  <a:cubicBezTo>
                    <a:pt x="36" y="232"/>
                    <a:pt x="35" y="237"/>
                    <a:pt x="34" y="238"/>
                  </a:cubicBezTo>
                  <a:cubicBezTo>
                    <a:pt x="32" y="238"/>
                    <a:pt x="27" y="232"/>
                    <a:pt x="26" y="229"/>
                  </a:cubicBezTo>
                  <a:cubicBezTo>
                    <a:pt x="26" y="229"/>
                    <a:pt x="27" y="228"/>
                    <a:pt x="26" y="226"/>
                  </a:cubicBezTo>
                  <a:cubicBezTo>
                    <a:pt x="26" y="223"/>
                    <a:pt x="23" y="221"/>
                    <a:pt x="24" y="220"/>
                  </a:cubicBezTo>
                  <a:cubicBezTo>
                    <a:pt x="26" y="218"/>
                    <a:pt x="33" y="224"/>
                    <a:pt x="36" y="224"/>
                  </a:cubicBezTo>
                  <a:cubicBezTo>
                    <a:pt x="40" y="225"/>
                    <a:pt x="41" y="222"/>
                    <a:pt x="42" y="223"/>
                  </a:cubicBezTo>
                  <a:cubicBezTo>
                    <a:pt x="43" y="223"/>
                    <a:pt x="44" y="230"/>
                    <a:pt x="46" y="226"/>
                  </a:cubicBezTo>
                  <a:cubicBezTo>
                    <a:pt x="48" y="223"/>
                    <a:pt x="43" y="218"/>
                    <a:pt x="44" y="216"/>
                  </a:cubicBezTo>
                  <a:cubicBezTo>
                    <a:pt x="45" y="214"/>
                    <a:pt x="49" y="212"/>
                    <a:pt x="50" y="212"/>
                  </a:cubicBezTo>
                  <a:cubicBezTo>
                    <a:pt x="52" y="213"/>
                    <a:pt x="55" y="220"/>
                    <a:pt x="58" y="219"/>
                  </a:cubicBezTo>
                  <a:cubicBezTo>
                    <a:pt x="59" y="218"/>
                    <a:pt x="57" y="215"/>
                    <a:pt x="57" y="216"/>
                  </a:cubicBezTo>
                  <a:cubicBezTo>
                    <a:pt x="57" y="212"/>
                    <a:pt x="59" y="216"/>
                    <a:pt x="59" y="213"/>
                  </a:cubicBezTo>
                  <a:cubicBezTo>
                    <a:pt x="59" y="211"/>
                    <a:pt x="55" y="208"/>
                    <a:pt x="53" y="208"/>
                  </a:cubicBezTo>
                  <a:cubicBezTo>
                    <a:pt x="52" y="208"/>
                    <a:pt x="46" y="207"/>
                    <a:pt x="45" y="208"/>
                  </a:cubicBezTo>
                  <a:cubicBezTo>
                    <a:pt x="45" y="208"/>
                    <a:pt x="43" y="212"/>
                    <a:pt x="44" y="212"/>
                  </a:cubicBezTo>
                  <a:cubicBezTo>
                    <a:pt x="43" y="212"/>
                    <a:pt x="43" y="209"/>
                    <a:pt x="41" y="209"/>
                  </a:cubicBezTo>
                  <a:cubicBezTo>
                    <a:pt x="37" y="208"/>
                    <a:pt x="42" y="207"/>
                    <a:pt x="43" y="205"/>
                  </a:cubicBezTo>
                  <a:cubicBezTo>
                    <a:pt x="43" y="204"/>
                    <a:pt x="43" y="202"/>
                    <a:pt x="43" y="200"/>
                  </a:cubicBezTo>
                  <a:cubicBezTo>
                    <a:pt x="43" y="203"/>
                    <a:pt x="42" y="198"/>
                    <a:pt x="42" y="197"/>
                  </a:cubicBezTo>
                  <a:cubicBezTo>
                    <a:pt x="43" y="196"/>
                    <a:pt x="48" y="197"/>
                    <a:pt x="48" y="194"/>
                  </a:cubicBezTo>
                  <a:cubicBezTo>
                    <a:pt x="48" y="192"/>
                    <a:pt x="44" y="191"/>
                    <a:pt x="42" y="191"/>
                  </a:cubicBezTo>
                  <a:cubicBezTo>
                    <a:pt x="40" y="192"/>
                    <a:pt x="39" y="197"/>
                    <a:pt x="36" y="199"/>
                  </a:cubicBezTo>
                  <a:cubicBezTo>
                    <a:pt x="36" y="199"/>
                    <a:pt x="30" y="200"/>
                    <a:pt x="30" y="200"/>
                  </a:cubicBezTo>
                  <a:cubicBezTo>
                    <a:pt x="28" y="198"/>
                    <a:pt x="36" y="197"/>
                    <a:pt x="32" y="194"/>
                  </a:cubicBezTo>
                  <a:cubicBezTo>
                    <a:pt x="32" y="194"/>
                    <a:pt x="28" y="193"/>
                    <a:pt x="30" y="190"/>
                  </a:cubicBezTo>
                  <a:cubicBezTo>
                    <a:pt x="31" y="188"/>
                    <a:pt x="36" y="188"/>
                    <a:pt x="38" y="188"/>
                  </a:cubicBezTo>
                  <a:cubicBezTo>
                    <a:pt x="39" y="188"/>
                    <a:pt x="40" y="186"/>
                    <a:pt x="40" y="186"/>
                  </a:cubicBezTo>
                  <a:cubicBezTo>
                    <a:pt x="41" y="186"/>
                    <a:pt x="41" y="188"/>
                    <a:pt x="42" y="188"/>
                  </a:cubicBezTo>
                  <a:cubicBezTo>
                    <a:pt x="42" y="188"/>
                    <a:pt x="47" y="188"/>
                    <a:pt x="47" y="188"/>
                  </a:cubicBezTo>
                  <a:cubicBezTo>
                    <a:pt x="50" y="187"/>
                    <a:pt x="48" y="184"/>
                    <a:pt x="50" y="182"/>
                  </a:cubicBezTo>
                  <a:cubicBezTo>
                    <a:pt x="52" y="181"/>
                    <a:pt x="58" y="183"/>
                    <a:pt x="61" y="181"/>
                  </a:cubicBezTo>
                  <a:cubicBezTo>
                    <a:pt x="60" y="182"/>
                    <a:pt x="65" y="179"/>
                    <a:pt x="63" y="177"/>
                  </a:cubicBezTo>
                  <a:cubicBezTo>
                    <a:pt x="61" y="176"/>
                    <a:pt x="61" y="180"/>
                    <a:pt x="57" y="179"/>
                  </a:cubicBezTo>
                  <a:cubicBezTo>
                    <a:pt x="55" y="178"/>
                    <a:pt x="57" y="176"/>
                    <a:pt x="54" y="176"/>
                  </a:cubicBezTo>
                  <a:cubicBezTo>
                    <a:pt x="53" y="175"/>
                    <a:pt x="51" y="177"/>
                    <a:pt x="50" y="177"/>
                  </a:cubicBezTo>
                  <a:cubicBezTo>
                    <a:pt x="50" y="177"/>
                    <a:pt x="50" y="174"/>
                    <a:pt x="48" y="174"/>
                  </a:cubicBezTo>
                  <a:cubicBezTo>
                    <a:pt x="48" y="174"/>
                    <a:pt x="45" y="174"/>
                    <a:pt x="45" y="174"/>
                  </a:cubicBezTo>
                  <a:cubicBezTo>
                    <a:pt x="44" y="171"/>
                    <a:pt x="50" y="171"/>
                    <a:pt x="51" y="169"/>
                  </a:cubicBezTo>
                  <a:cubicBezTo>
                    <a:pt x="51" y="167"/>
                    <a:pt x="48" y="167"/>
                    <a:pt x="48" y="165"/>
                  </a:cubicBezTo>
                  <a:cubicBezTo>
                    <a:pt x="48" y="161"/>
                    <a:pt x="57" y="161"/>
                    <a:pt x="61" y="163"/>
                  </a:cubicBezTo>
                  <a:cubicBezTo>
                    <a:pt x="63" y="164"/>
                    <a:pt x="64" y="165"/>
                    <a:pt x="65" y="166"/>
                  </a:cubicBezTo>
                  <a:cubicBezTo>
                    <a:pt x="65" y="166"/>
                    <a:pt x="68" y="166"/>
                    <a:pt x="68" y="166"/>
                  </a:cubicBezTo>
                  <a:cubicBezTo>
                    <a:pt x="69" y="166"/>
                    <a:pt x="70" y="170"/>
                    <a:pt x="70" y="170"/>
                  </a:cubicBezTo>
                  <a:cubicBezTo>
                    <a:pt x="70" y="172"/>
                    <a:pt x="68" y="171"/>
                    <a:pt x="68" y="173"/>
                  </a:cubicBezTo>
                  <a:cubicBezTo>
                    <a:pt x="69" y="177"/>
                    <a:pt x="71" y="176"/>
                    <a:pt x="74" y="176"/>
                  </a:cubicBezTo>
                  <a:cubicBezTo>
                    <a:pt x="77" y="176"/>
                    <a:pt x="82" y="181"/>
                    <a:pt x="83" y="184"/>
                  </a:cubicBezTo>
                  <a:close/>
                  <a:moveTo>
                    <a:pt x="52" y="227"/>
                  </a:moveTo>
                  <a:cubicBezTo>
                    <a:pt x="51" y="227"/>
                    <a:pt x="53" y="224"/>
                    <a:pt x="51" y="223"/>
                  </a:cubicBezTo>
                  <a:cubicBezTo>
                    <a:pt x="51" y="223"/>
                    <a:pt x="49" y="224"/>
                    <a:pt x="49" y="225"/>
                  </a:cubicBezTo>
                  <a:cubicBezTo>
                    <a:pt x="47" y="229"/>
                    <a:pt x="58" y="237"/>
                    <a:pt x="56" y="231"/>
                  </a:cubicBezTo>
                  <a:cubicBezTo>
                    <a:pt x="56" y="230"/>
                    <a:pt x="52" y="228"/>
                    <a:pt x="52" y="227"/>
                  </a:cubicBezTo>
                  <a:close/>
                  <a:moveTo>
                    <a:pt x="86" y="141"/>
                  </a:moveTo>
                  <a:cubicBezTo>
                    <a:pt x="87" y="142"/>
                    <a:pt x="83" y="143"/>
                    <a:pt x="82" y="141"/>
                  </a:cubicBezTo>
                  <a:cubicBezTo>
                    <a:pt x="82" y="141"/>
                    <a:pt x="85" y="140"/>
                    <a:pt x="86" y="141"/>
                  </a:cubicBezTo>
                  <a:close/>
                  <a:moveTo>
                    <a:pt x="81" y="233"/>
                  </a:moveTo>
                  <a:cubicBezTo>
                    <a:pt x="82" y="233"/>
                    <a:pt x="80" y="239"/>
                    <a:pt x="76" y="238"/>
                  </a:cubicBezTo>
                  <a:cubicBezTo>
                    <a:pt x="75" y="238"/>
                    <a:pt x="74" y="237"/>
                    <a:pt x="73" y="237"/>
                  </a:cubicBezTo>
                  <a:cubicBezTo>
                    <a:pt x="71" y="236"/>
                    <a:pt x="71" y="238"/>
                    <a:pt x="70" y="236"/>
                  </a:cubicBezTo>
                  <a:cubicBezTo>
                    <a:pt x="70" y="233"/>
                    <a:pt x="76" y="235"/>
                    <a:pt x="78" y="234"/>
                  </a:cubicBezTo>
                  <a:cubicBezTo>
                    <a:pt x="78" y="234"/>
                    <a:pt x="78" y="230"/>
                    <a:pt x="81" y="233"/>
                  </a:cubicBezTo>
                  <a:close/>
                  <a:moveTo>
                    <a:pt x="89" y="105"/>
                  </a:moveTo>
                  <a:cubicBezTo>
                    <a:pt x="90" y="108"/>
                    <a:pt x="85" y="106"/>
                    <a:pt x="86" y="105"/>
                  </a:cubicBezTo>
                  <a:cubicBezTo>
                    <a:pt x="87" y="103"/>
                    <a:pt x="88" y="104"/>
                    <a:pt x="89" y="105"/>
                  </a:cubicBezTo>
                  <a:close/>
                  <a:moveTo>
                    <a:pt x="80" y="244"/>
                  </a:moveTo>
                  <a:cubicBezTo>
                    <a:pt x="81" y="246"/>
                    <a:pt x="80" y="249"/>
                    <a:pt x="78" y="250"/>
                  </a:cubicBezTo>
                  <a:cubicBezTo>
                    <a:pt x="78" y="250"/>
                    <a:pt x="76" y="249"/>
                    <a:pt x="76" y="247"/>
                  </a:cubicBezTo>
                  <a:cubicBezTo>
                    <a:pt x="75" y="247"/>
                    <a:pt x="77" y="246"/>
                    <a:pt x="76" y="245"/>
                  </a:cubicBezTo>
                  <a:cubicBezTo>
                    <a:pt x="77" y="245"/>
                    <a:pt x="73" y="242"/>
                    <a:pt x="76" y="241"/>
                  </a:cubicBezTo>
                  <a:cubicBezTo>
                    <a:pt x="76" y="241"/>
                    <a:pt x="80" y="244"/>
                    <a:pt x="80" y="244"/>
                  </a:cubicBezTo>
                  <a:close/>
                  <a:moveTo>
                    <a:pt x="77" y="319"/>
                  </a:moveTo>
                  <a:cubicBezTo>
                    <a:pt x="79" y="321"/>
                    <a:pt x="74" y="319"/>
                    <a:pt x="74" y="318"/>
                  </a:cubicBezTo>
                  <a:cubicBezTo>
                    <a:pt x="75" y="317"/>
                    <a:pt x="77" y="318"/>
                    <a:pt x="77" y="319"/>
                  </a:cubicBezTo>
                  <a:close/>
                  <a:moveTo>
                    <a:pt x="78" y="304"/>
                  </a:moveTo>
                  <a:cubicBezTo>
                    <a:pt x="80" y="306"/>
                    <a:pt x="74" y="303"/>
                    <a:pt x="73" y="303"/>
                  </a:cubicBezTo>
                  <a:cubicBezTo>
                    <a:pt x="71" y="304"/>
                    <a:pt x="68" y="311"/>
                    <a:pt x="67" y="308"/>
                  </a:cubicBezTo>
                  <a:cubicBezTo>
                    <a:pt x="66" y="307"/>
                    <a:pt x="68" y="306"/>
                    <a:pt x="68" y="305"/>
                  </a:cubicBezTo>
                  <a:cubicBezTo>
                    <a:pt x="69" y="303"/>
                    <a:pt x="66" y="303"/>
                    <a:pt x="67" y="302"/>
                  </a:cubicBezTo>
                  <a:cubicBezTo>
                    <a:pt x="67" y="301"/>
                    <a:pt x="69" y="300"/>
                    <a:pt x="70" y="300"/>
                  </a:cubicBezTo>
                  <a:cubicBezTo>
                    <a:pt x="72" y="300"/>
                    <a:pt x="74" y="303"/>
                    <a:pt x="76" y="304"/>
                  </a:cubicBezTo>
                  <a:cubicBezTo>
                    <a:pt x="77" y="304"/>
                    <a:pt x="78" y="303"/>
                    <a:pt x="78" y="304"/>
                  </a:cubicBezTo>
                  <a:close/>
                  <a:moveTo>
                    <a:pt x="91" y="120"/>
                  </a:moveTo>
                  <a:cubicBezTo>
                    <a:pt x="91" y="120"/>
                    <a:pt x="93" y="121"/>
                    <a:pt x="91" y="123"/>
                  </a:cubicBezTo>
                  <a:cubicBezTo>
                    <a:pt x="90" y="124"/>
                    <a:pt x="90" y="122"/>
                    <a:pt x="89" y="122"/>
                  </a:cubicBezTo>
                  <a:cubicBezTo>
                    <a:pt x="86" y="121"/>
                    <a:pt x="85" y="125"/>
                    <a:pt x="83" y="123"/>
                  </a:cubicBezTo>
                  <a:cubicBezTo>
                    <a:pt x="83" y="121"/>
                    <a:pt x="90" y="118"/>
                    <a:pt x="91" y="120"/>
                  </a:cubicBezTo>
                  <a:close/>
                  <a:moveTo>
                    <a:pt x="92" y="127"/>
                  </a:moveTo>
                  <a:cubicBezTo>
                    <a:pt x="92" y="127"/>
                    <a:pt x="92" y="128"/>
                    <a:pt x="92" y="129"/>
                  </a:cubicBezTo>
                  <a:cubicBezTo>
                    <a:pt x="91" y="129"/>
                    <a:pt x="87" y="129"/>
                    <a:pt x="87" y="129"/>
                  </a:cubicBezTo>
                  <a:cubicBezTo>
                    <a:pt x="87" y="129"/>
                    <a:pt x="92" y="125"/>
                    <a:pt x="92" y="127"/>
                  </a:cubicBezTo>
                  <a:close/>
                  <a:moveTo>
                    <a:pt x="86" y="228"/>
                  </a:moveTo>
                  <a:cubicBezTo>
                    <a:pt x="86" y="229"/>
                    <a:pt x="84" y="229"/>
                    <a:pt x="84" y="228"/>
                  </a:cubicBezTo>
                  <a:cubicBezTo>
                    <a:pt x="84" y="228"/>
                    <a:pt x="85" y="227"/>
                    <a:pt x="86" y="228"/>
                  </a:cubicBezTo>
                  <a:close/>
                  <a:moveTo>
                    <a:pt x="94" y="92"/>
                  </a:moveTo>
                  <a:cubicBezTo>
                    <a:pt x="95" y="93"/>
                    <a:pt x="93" y="93"/>
                    <a:pt x="93" y="92"/>
                  </a:cubicBezTo>
                  <a:cubicBezTo>
                    <a:pt x="92" y="92"/>
                    <a:pt x="93" y="90"/>
                    <a:pt x="94" y="92"/>
                  </a:cubicBezTo>
                  <a:close/>
                  <a:moveTo>
                    <a:pt x="81" y="315"/>
                  </a:moveTo>
                  <a:cubicBezTo>
                    <a:pt x="82" y="318"/>
                    <a:pt x="77" y="315"/>
                    <a:pt x="78" y="314"/>
                  </a:cubicBezTo>
                  <a:cubicBezTo>
                    <a:pt x="79" y="312"/>
                    <a:pt x="81" y="315"/>
                    <a:pt x="81" y="315"/>
                  </a:cubicBezTo>
                  <a:close/>
                  <a:moveTo>
                    <a:pt x="76" y="408"/>
                  </a:moveTo>
                  <a:cubicBezTo>
                    <a:pt x="78" y="409"/>
                    <a:pt x="71" y="409"/>
                    <a:pt x="75" y="408"/>
                  </a:cubicBezTo>
                  <a:cubicBezTo>
                    <a:pt x="75" y="408"/>
                    <a:pt x="76" y="408"/>
                    <a:pt x="76" y="408"/>
                  </a:cubicBezTo>
                  <a:close/>
                  <a:moveTo>
                    <a:pt x="98" y="71"/>
                  </a:moveTo>
                  <a:cubicBezTo>
                    <a:pt x="98" y="72"/>
                    <a:pt x="96" y="72"/>
                    <a:pt x="96" y="73"/>
                  </a:cubicBezTo>
                  <a:cubicBezTo>
                    <a:pt x="95" y="76"/>
                    <a:pt x="98" y="76"/>
                    <a:pt x="96" y="77"/>
                  </a:cubicBezTo>
                  <a:cubicBezTo>
                    <a:pt x="94" y="79"/>
                    <a:pt x="90" y="75"/>
                    <a:pt x="90" y="74"/>
                  </a:cubicBezTo>
                  <a:cubicBezTo>
                    <a:pt x="90" y="74"/>
                    <a:pt x="92" y="72"/>
                    <a:pt x="92" y="72"/>
                  </a:cubicBezTo>
                  <a:cubicBezTo>
                    <a:pt x="94" y="71"/>
                    <a:pt x="97" y="74"/>
                    <a:pt x="96" y="70"/>
                  </a:cubicBezTo>
                  <a:cubicBezTo>
                    <a:pt x="96" y="70"/>
                    <a:pt x="94" y="68"/>
                    <a:pt x="95" y="68"/>
                  </a:cubicBezTo>
                  <a:cubicBezTo>
                    <a:pt x="96" y="66"/>
                    <a:pt x="98" y="71"/>
                    <a:pt x="98" y="71"/>
                  </a:cubicBezTo>
                  <a:close/>
                  <a:moveTo>
                    <a:pt x="86" y="273"/>
                  </a:moveTo>
                  <a:cubicBezTo>
                    <a:pt x="88" y="277"/>
                    <a:pt x="80" y="274"/>
                    <a:pt x="83" y="271"/>
                  </a:cubicBezTo>
                  <a:cubicBezTo>
                    <a:pt x="84" y="270"/>
                    <a:pt x="86" y="273"/>
                    <a:pt x="86" y="273"/>
                  </a:cubicBezTo>
                  <a:close/>
                  <a:moveTo>
                    <a:pt x="84" y="332"/>
                  </a:moveTo>
                  <a:cubicBezTo>
                    <a:pt x="85" y="333"/>
                    <a:pt x="85" y="336"/>
                    <a:pt x="84" y="334"/>
                  </a:cubicBezTo>
                  <a:cubicBezTo>
                    <a:pt x="81" y="332"/>
                    <a:pt x="77" y="332"/>
                    <a:pt x="74" y="331"/>
                  </a:cubicBezTo>
                  <a:cubicBezTo>
                    <a:pt x="76" y="332"/>
                    <a:pt x="72" y="330"/>
                    <a:pt x="72" y="329"/>
                  </a:cubicBezTo>
                  <a:cubicBezTo>
                    <a:pt x="72" y="330"/>
                    <a:pt x="78" y="328"/>
                    <a:pt x="78" y="328"/>
                  </a:cubicBezTo>
                  <a:cubicBezTo>
                    <a:pt x="80" y="328"/>
                    <a:pt x="84" y="331"/>
                    <a:pt x="84" y="332"/>
                  </a:cubicBezTo>
                  <a:close/>
                  <a:moveTo>
                    <a:pt x="102" y="54"/>
                  </a:moveTo>
                  <a:cubicBezTo>
                    <a:pt x="102" y="54"/>
                    <a:pt x="103" y="55"/>
                    <a:pt x="103" y="55"/>
                  </a:cubicBezTo>
                  <a:cubicBezTo>
                    <a:pt x="102" y="56"/>
                    <a:pt x="97" y="57"/>
                    <a:pt x="97" y="57"/>
                  </a:cubicBezTo>
                  <a:cubicBezTo>
                    <a:pt x="95" y="54"/>
                    <a:pt x="101" y="50"/>
                    <a:pt x="102" y="54"/>
                  </a:cubicBezTo>
                  <a:close/>
                  <a:moveTo>
                    <a:pt x="88" y="313"/>
                  </a:moveTo>
                  <a:cubicBezTo>
                    <a:pt x="88" y="316"/>
                    <a:pt x="82" y="309"/>
                    <a:pt x="82" y="309"/>
                  </a:cubicBezTo>
                  <a:cubicBezTo>
                    <a:pt x="83" y="308"/>
                    <a:pt x="88" y="312"/>
                    <a:pt x="88" y="313"/>
                  </a:cubicBezTo>
                  <a:close/>
                  <a:moveTo>
                    <a:pt x="100" y="128"/>
                  </a:moveTo>
                  <a:cubicBezTo>
                    <a:pt x="100" y="128"/>
                    <a:pt x="96" y="135"/>
                    <a:pt x="92" y="133"/>
                  </a:cubicBezTo>
                  <a:cubicBezTo>
                    <a:pt x="88" y="131"/>
                    <a:pt x="94" y="133"/>
                    <a:pt x="97" y="131"/>
                  </a:cubicBezTo>
                  <a:cubicBezTo>
                    <a:pt x="97" y="131"/>
                    <a:pt x="98" y="128"/>
                    <a:pt x="100" y="128"/>
                  </a:cubicBezTo>
                  <a:close/>
                  <a:moveTo>
                    <a:pt x="106" y="38"/>
                  </a:moveTo>
                  <a:cubicBezTo>
                    <a:pt x="108" y="41"/>
                    <a:pt x="102" y="39"/>
                    <a:pt x="104" y="37"/>
                  </a:cubicBezTo>
                  <a:cubicBezTo>
                    <a:pt x="104" y="36"/>
                    <a:pt x="105" y="37"/>
                    <a:pt x="106" y="38"/>
                  </a:cubicBezTo>
                  <a:close/>
                  <a:moveTo>
                    <a:pt x="83" y="398"/>
                  </a:moveTo>
                  <a:cubicBezTo>
                    <a:pt x="84" y="402"/>
                    <a:pt x="82" y="399"/>
                    <a:pt x="80" y="398"/>
                  </a:cubicBezTo>
                  <a:cubicBezTo>
                    <a:pt x="79" y="398"/>
                    <a:pt x="75" y="397"/>
                    <a:pt x="77" y="394"/>
                  </a:cubicBezTo>
                  <a:cubicBezTo>
                    <a:pt x="77" y="394"/>
                    <a:pt x="80" y="394"/>
                    <a:pt x="81" y="395"/>
                  </a:cubicBezTo>
                  <a:cubicBezTo>
                    <a:pt x="82" y="395"/>
                    <a:pt x="81" y="397"/>
                    <a:pt x="82" y="398"/>
                  </a:cubicBezTo>
                  <a:cubicBezTo>
                    <a:pt x="82" y="398"/>
                    <a:pt x="83" y="398"/>
                    <a:pt x="83" y="398"/>
                  </a:cubicBezTo>
                  <a:close/>
                  <a:moveTo>
                    <a:pt x="89" y="303"/>
                  </a:moveTo>
                  <a:cubicBezTo>
                    <a:pt x="90" y="305"/>
                    <a:pt x="88" y="304"/>
                    <a:pt x="88" y="305"/>
                  </a:cubicBezTo>
                  <a:cubicBezTo>
                    <a:pt x="87" y="306"/>
                    <a:pt x="88" y="309"/>
                    <a:pt x="85" y="308"/>
                  </a:cubicBezTo>
                  <a:cubicBezTo>
                    <a:pt x="83" y="308"/>
                    <a:pt x="84" y="302"/>
                    <a:pt x="85" y="302"/>
                  </a:cubicBezTo>
                  <a:cubicBezTo>
                    <a:pt x="86" y="302"/>
                    <a:pt x="88" y="303"/>
                    <a:pt x="88" y="303"/>
                  </a:cubicBezTo>
                  <a:cubicBezTo>
                    <a:pt x="88" y="303"/>
                    <a:pt x="89" y="303"/>
                    <a:pt x="89" y="303"/>
                  </a:cubicBezTo>
                  <a:close/>
                  <a:moveTo>
                    <a:pt x="96" y="202"/>
                  </a:moveTo>
                  <a:cubicBezTo>
                    <a:pt x="97" y="203"/>
                    <a:pt x="94" y="208"/>
                    <a:pt x="93" y="205"/>
                  </a:cubicBezTo>
                  <a:cubicBezTo>
                    <a:pt x="92" y="204"/>
                    <a:pt x="95" y="202"/>
                    <a:pt x="96" y="202"/>
                  </a:cubicBezTo>
                  <a:close/>
                  <a:moveTo>
                    <a:pt x="103" y="90"/>
                  </a:moveTo>
                  <a:cubicBezTo>
                    <a:pt x="103" y="90"/>
                    <a:pt x="103" y="90"/>
                    <a:pt x="103" y="90"/>
                  </a:cubicBezTo>
                  <a:cubicBezTo>
                    <a:pt x="103" y="90"/>
                    <a:pt x="100" y="93"/>
                    <a:pt x="99" y="93"/>
                  </a:cubicBezTo>
                  <a:cubicBezTo>
                    <a:pt x="98" y="92"/>
                    <a:pt x="102" y="87"/>
                    <a:pt x="103" y="90"/>
                  </a:cubicBezTo>
                  <a:close/>
                  <a:moveTo>
                    <a:pt x="91" y="288"/>
                  </a:moveTo>
                  <a:cubicBezTo>
                    <a:pt x="90" y="292"/>
                    <a:pt x="87" y="285"/>
                    <a:pt x="83" y="285"/>
                  </a:cubicBezTo>
                  <a:cubicBezTo>
                    <a:pt x="81" y="286"/>
                    <a:pt x="83" y="287"/>
                    <a:pt x="81" y="289"/>
                  </a:cubicBezTo>
                  <a:cubicBezTo>
                    <a:pt x="80" y="289"/>
                    <a:pt x="78" y="289"/>
                    <a:pt x="76" y="289"/>
                  </a:cubicBezTo>
                  <a:cubicBezTo>
                    <a:pt x="74" y="290"/>
                    <a:pt x="73" y="292"/>
                    <a:pt x="72" y="291"/>
                  </a:cubicBezTo>
                  <a:cubicBezTo>
                    <a:pt x="71" y="291"/>
                    <a:pt x="75" y="288"/>
                    <a:pt x="76" y="287"/>
                  </a:cubicBezTo>
                  <a:cubicBezTo>
                    <a:pt x="76" y="286"/>
                    <a:pt x="69" y="283"/>
                    <a:pt x="73" y="282"/>
                  </a:cubicBezTo>
                  <a:cubicBezTo>
                    <a:pt x="76" y="282"/>
                    <a:pt x="77" y="283"/>
                    <a:pt x="76" y="279"/>
                  </a:cubicBezTo>
                  <a:cubicBezTo>
                    <a:pt x="75" y="275"/>
                    <a:pt x="78" y="280"/>
                    <a:pt x="78" y="281"/>
                  </a:cubicBezTo>
                  <a:cubicBezTo>
                    <a:pt x="80" y="282"/>
                    <a:pt x="86" y="283"/>
                    <a:pt x="87" y="283"/>
                  </a:cubicBezTo>
                  <a:cubicBezTo>
                    <a:pt x="87" y="282"/>
                    <a:pt x="87" y="281"/>
                    <a:pt x="88" y="281"/>
                  </a:cubicBezTo>
                  <a:cubicBezTo>
                    <a:pt x="90" y="282"/>
                    <a:pt x="91" y="286"/>
                    <a:pt x="91" y="288"/>
                  </a:cubicBezTo>
                  <a:close/>
                  <a:moveTo>
                    <a:pt x="92" y="264"/>
                  </a:moveTo>
                  <a:cubicBezTo>
                    <a:pt x="93" y="265"/>
                    <a:pt x="91" y="267"/>
                    <a:pt x="91" y="269"/>
                  </a:cubicBezTo>
                  <a:cubicBezTo>
                    <a:pt x="91" y="268"/>
                    <a:pt x="92" y="271"/>
                    <a:pt x="92" y="271"/>
                  </a:cubicBezTo>
                  <a:cubicBezTo>
                    <a:pt x="92" y="272"/>
                    <a:pt x="88" y="270"/>
                    <a:pt x="87" y="270"/>
                  </a:cubicBezTo>
                  <a:cubicBezTo>
                    <a:pt x="87" y="269"/>
                    <a:pt x="87" y="267"/>
                    <a:pt x="86" y="267"/>
                  </a:cubicBezTo>
                  <a:cubicBezTo>
                    <a:pt x="82" y="266"/>
                    <a:pt x="81" y="266"/>
                    <a:pt x="80" y="264"/>
                  </a:cubicBezTo>
                  <a:cubicBezTo>
                    <a:pt x="79" y="262"/>
                    <a:pt x="83" y="260"/>
                    <a:pt x="79" y="259"/>
                  </a:cubicBezTo>
                  <a:cubicBezTo>
                    <a:pt x="77" y="259"/>
                    <a:pt x="75" y="259"/>
                    <a:pt x="73" y="259"/>
                  </a:cubicBezTo>
                  <a:cubicBezTo>
                    <a:pt x="73" y="259"/>
                    <a:pt x="65" y="262"/>
                    <a:pt x="64" y="262"/>
                  </a:cubicBezTo>
                  <a:cubicBezTo>
                    <a:pt x="63" y="263"/>
                    <a:pt x="64" y="264"/>
                    <a:pt x="63" y="265"/>
                  </a:cubicBezTo>
                  <a:cubicBezTo>
                    <a:pt x="63" y="265"/>
                    <a:pt x="60" y="268"/>
                    <a:pt x="59" y="269"/>
                  </a:cubicBezTo>
                  <a:cubicBezTo>
                    <a:pt x="58" y="270"/>
                    <a:pt x="53" y="272"/>
                    <a:pt x="57" y="274"/>
                  </a:cubicBezTo>
                  <a:cubicBezTo>
                    <a:pt x="60" y="276"/>
                    <a:pt x="62" y="269"/>
                    <a:pt x="66" y="270"/>
                  </a:cubicBezTo>
                  <a:cubicBezTo>
                    <a:pt x="68" y="270"/>
                    <a:pt x="65" y="269"/>
                    <a:pt x="69" y="271"/>
                  </a:cubicBezTo>
                  <a:cubicBezTo>
                    <a:pt x="68" y="271"/>
                    <a:pt x="71" y="272"/>
                    <a:pt x="70" y="273"/>
                  </a:cubicBezTo>
                  <a:cubicBezTo>
                    <a:pt x="70" y="273"/>
                    <a:pt x="67" y="272"/>
                    <a:pt x="66" y="272"/>
                  </a:cubicBezTo>
                  <a:cubicBezTo>
                    <a:pt x="64" y="272"/>
                    <a:pt x="59" y="278"/>
                    <a:pt x="59" y="278"/>
                  </a:cubicBezTo>
                  <a:cubicBezTo>
                    <a:pt x="59" y="280"/>
                    <a:pt x="60" y="280"/>
                    <a:pt x="60" y="280"/>
                  </a:cubicBezTo>
                  <a:cubicBezTo>
                    <a:pt x="58" y="281"/>
                    <a:pt x="53" y="276"/>
                    <a:pt x="51" y="279"/>
                  </a:cubicBezTo>
                  <a:cubicBezTo>
                    <a:pt x="47" y="283"/>
                    <a:pt x="59" y="281"/>
                    <a:pt x="54" y="284"/>
                  </a:cubicBezTo>
                  <a:cubicBezTo>
                    <a:pt x="52" y="285"/>
                    <a:pt x="50" y="285"/>
                    <a:pt x="49" y="282"/>
                  </a:cubicBezTo>
                  <a:cubicBezTo>
                    <a:pt x="48" y="281"/>
                    <a:pt x="49" y="280"/>
                    <a:pt x="47" y="279"/>
                  </a:cubicBezTo>
                  <a:cubicBezTo>
                    <a:pt x="42" y="278"/>
                    <a:pt x="53" y="277"/>
                    <a:pt x="53" y="276"/>
                  </a:cubicBezTo>
                  <a:cubicBezTo>
                    <a:pt x="54" y="275"/>
                    <a:pt x="47" y="271"/>
                    <a:pt x="46" y="270"/>
                  </a:cubicBezTo>
                  <a:cubicBezTo>
                    <a:pt x="45" y="267"/>
                    <a:pt x="48" y="266"/>
                    <a:pt x="47" y="265"/>
                  </a:cubicBezTo>
                  <a:cubicBezTo>
                    <a:pt x="47" y="264"/>
                    <a:pt x="39" y="262"/>
                    <a:pt x="40" y="260"/>
                  </a:cubicBezTo>
                  <a:cubicBezTo>
                    <a:pt x="40" y="260"/>
                    <a:pt x="48" y="257"/>
                    <a:pt x="49" y="257"/>
                  </a:cubicBezTo>
                  <a:cubicBezTo>
                    <a:pt x="49" y="257"/>
                    <a:pt x="55" y="257"/>
                    <a:pt x="55" y="257"/>
                  </a:cubicBezTo>
                  <a:cubicBezTo>
                    <a:pt x="56" y="257"/>
                    <a:pt x="56" y="258"/>
                    <a:pt x="57" y="258"/>
                  </a:cubicBezTo>
                  <a:cubicBezTo>
                    <a:pt x="59" y="259"/>
                    <a:pt x="65" y="259"/>
                    <a:pt x="65" y="258"/>
                  </a:cubicBezTo>
                  <a:cubicBezTo>
                    <a:pt x="67" y="256"/>
                    <a:pt x="60" y="249"/>
                    <a:pt x="68" y="251"/>
                  </a:cubicBezTo>
                  <a:cubicBezTo>
                    <a:pt x="70" y="252"/>
                    <a:pt x="72" y="257"/>
                    <a:pt x="74" y="257"/>
                  </a:cubicBezTo>
                  <a:cubicBezTo>
                    <a:pt x="76" y="258"/>
                    <a:pt x="78" y="257"/>
                    <a:pt x="79" y="257"/>
                  </a:cubicBezTo>
                  <a:cubicBezTo>
                    <a:pt x="80" y="257"/>
                    <a:pt x="82" y="258"/>
                    <a:pt x="82" y="258"/>
                  </a:cubicBezTo>
                  <a:cubicBezTo>
                    <a:pt x="84" y="258"/>
                    <a:pt x="85" y="256"/>
                    <a:pt x="86" y="256"/>
                  </a:cubicBezTo>
                  <a:cubicBezTo>
                    <a:pt x="89" y="256"/>
                    <a:pt x="87" y="259"/>
                    <a:pt x="89" y="262"/>
                  </a:cubicBezTo>
                  <a:cubicBezTo>
                    <a:pt x="89" y="263"/>
                    <a:pt x="92" y="264"/>
                    <a:pt x="92" y="264"/>
                  </a:cubicBezTo>
                  <a:close/>
                  <a:moveTo>
                    <a:pt x="68" y="257"/>
                  </a:moveTo>
                  <a:cubicBezTo>
                    <a:pt x="68" y="257"/>
                    <a:pt x="70" y="256"/>
                    <a:pt x="70" y="255"/>
                  </a:cubicBezTo>
                  <a:cubicBezTo>
                    <a:pt x="69" y="255"/>
                    <a:pt x="67" y="256"/>
                    <a:pt x="68" y="257"/>
                  </a:cubicBezTo>
                  <a:close/>
                  <a:moveTo>
                    <a:pt x="94" y="247"/>
                  </a:moveTo>
                  <a:cubicBezTo>
                    <a:pt x="94" y="247"/>
                    <a:pt x="92" y="250"/>
                    <a:pt x="91" y="250"/>
                  </a:cubicBezTo>
                  <a:cubicBezTo>
                    <a:pt x="92" y="250"/>
                    <a:pt x="89" y="249"/>
                    <a:pt x="89" y="249"/>
                  </a:cubicBezTo>
                  <a:cubicBezTo>
                    <a:pt x="85" y="250"/>
                    <a:pt x="87" y="253"/>
                    <a:pt x="87" y="254"/>
                  </a:cubicBezTo>
                  <a:cubicBezTo>
                    <a:pt x="85" y="255"/>
                    <a:pt x="82" y="253"/>
                    <a:pt x="81" y="253"/>
                  </a:cubicBezTo>
                  <a:cubicBezTo>
                    <a:pt x="81" y="252"/>
                    <a:pt x="83" y="253"/>
                    <a:pt x="83" y="251"/>
                  </a:cubicBezTo>
                  <a:cubicBezTo>
                    <a:pt x="83" y="248"/>
                    <a:pt x="84" y="250"/>
                    <a:pt x="86" y="248"/>
                  </a:cubicBezTo>
                  <a:cubicBezTo>
                    <a:pt x="86" y="247"/>
                    <a:pt x="85" y="245"/>
                    <a:pt x="86" y="245"/>
                  </a:cubicBezTo>
                  <a:cubicBezTo>
                    <a:pt x="88" y="244"/>
                    <a:pt x="93" y="246"/>
                    <a:pt x="94" y="247"/>
                  </a:cubicBezTo>
                  <a:close/>
                  <a:moveTo>
                    <a:pt x="89" y="323"/>
                  </a:moveTo>
                  <a:cubicBezTo>
                    <a:pt x="90" y="325"/>
                    <a:pt x="86" y="325"/>
                    <a:pt x="85" y="325"/>
                  </a:cubicBezTo>
                  <a:cubicBezTo>
                    <a:pt x="83" y="326"/>
                    <a:pt x="79" y="329"/>
                    <a:pt x="79" y="325"/>
                  </a:cubicBezTo>
                  <a:cubicBezTo>
                    <a:pt x="79" y="322"/>
                    <a:pt x="82" y="323"/>
                    <a:pt x="84" y="323"/>
                  </a:cubicBezTo>
                  <a:cubicBezTo>
                    <a:pt x="87" y="323"/>
                    <a:pt x="88" y="322"/>
                    <a:pt x="89" y="323"/>
                  </a:cubicBezTo>
                  <a:close/>
                  <a:moveTo>
                    <a:pt x="84" y="410"/>
                  </a:moveTo>
                  <a:cubicBezTo>
                    <a:pt x="86" y="410"/>
                    <a:pt x="83" y="411"/>
                    <a:pt x="83" y="411"/>
                  </a:cubicBezTo>
                  <a:cubicBezTo>
                    <a:pt x="83" y="410"/>
                    <a:pt x="83" y="409"/>
                    <a:pt x="84" y="410"/>
                  </a:cubicBezTo>
                  <a:close/>
                  <a:moveTo>
                    <a:pt x="104" y="110"/>
                  </a:moveTo>
                  <a:cubicBezTo>
                    <a:pt x="105" y="112"/>
                    <a:pt x="100" y="119"/>
                    <a:pt x="100" y="113"/>
                  </a:cubicBezTo>
                  <a:cubicBezTo>
                    <a:pt x="101" y="113"/>
                    <a:pt x="100" y="112"/>
                    <a:pt x="100" y="111"/>
                  </a:cubicBezTo>
                  <a:cubicBezTo>
                    <a:pt x="100" y="110"/>
                    <a:pt x="98" y="112"/>
                    <a:pt x="99" y="110"/>
                  </a:cubicBezTo>
                  <a:cubicBezTo>
                    <a:pt x="101" y="108"/>
                    <a:pt x="103" y="109"/>
                    <a:pt x="104" y="110"/>
                  </a:cubicBezTo>
                  <a:close/>
                  <a:moveTo>
                    <a:pt x="108" y="48"/>
                  </a:moveTo>
                  <a:cubicBezTo>
                    <a:pt x="111" y="50"/>
                    <a:pt x="98" y="49"/>
                    <a:pt x="105" y="48"/>
                  </a:cubicBezTo>
                  <a:cubicBezTo>
                    <a:pt x="106" y="48"/>
                    <a:pt x="107" y="47"/>
                    <a:pt x="108" y="48"/>
                  </a:cubicBezTo>
                  <a:close/>
                  <a:moveTo>
                    <a:pt x="105" y="100"/>
                  </a:moveTo>
                  <a:cubicBezTo>
                    <a:pt x="105" y="101"/>
                    <a:pt x="105" y="104"/>
                    <a:pt x="101" y="102"/>
                  </a:cubicBezTo>
                  <a:cubicBezTo>
                    <a:pt x="101" y="102"/>
                    <a:pt x="102" y="100"/>
                    <a:pt x="101" y="99"/>
                  </a:cubicBezTo>
                  <a:cubicBezTo>
                    <a:pt x="101" y="98"/>
                    <a:pt x="97" y="98"/>
                    <a:pt x="97" y="96"/>
                  </a:cubicBezTo>
                  <a:cubicBezTo>
                    <a:pt x="97" y="96"/>
                    <a:pt x="103" y="92"/>
                    <a:pt x="105" y="94"/>
                  </a:cubicBezTo>
                  <a:cubicBezTo>
                    <a:pt x="106" y="96"/>
                    <a:pt x="104" y="97"/>
                    <a:pt x="104" y="100"/>
                  </a:cubicBezTo>
                  <a:cubicBezTo>
                    <a:pt x="104" y="100"/>
                    <a:pt x="105" y="100"/>
                    <a:pt x="105" y="100"/>
                  </a:cubicBezTo>
                  <a:close/>
                  <a:moveTo>
                    <a:pt x="92" y="308"/>
                  </a:moveTo>
                  <a:cubicBezTo>
                    <a:pt x="92" y="307"/>
                    <a:pt x="91" y="310"/>
                    <a:pt x="90" y="308"/>
                  </a:cubicBezTo>
                  <a:cubicBezTo>
                    <a:pt x="90" y="307"/>
                    <a:pt x="92" y="305"/>
                    <a:pt x="92" y="308"/>
                  </a:cubicBezTo>
                  <a:close/>
                  <a:moveTo>
                    <a:pt x="96" y="255"/>
                  </a:moveTo>
                  <a:cubicBezTo>
                    <a:pt x="97" y="256"/>
                    <a:pt x="92" y="260"/>
                    <a:pt x="91" y="259"/>
                  </a:cubicBezTo>
                  <a:cubicBezTo>
                    <a:pt x="90" y="259"/>
                    <a:pt x="94" y="252"/>
                    <a:pt x="96" y="255"/>
                  </a:cubicBezTo>
                  <a:close/>
                  <a:moveTo>
                    <a:pt x="111" y="20"/>
                  </a:moveTo>
                  <a:cubicBezTo>
                    <a:pt x="113" y="21"/>
                    <a:pt x="111" y="23"/>
                    <a:pt x="110" y="22"/>
                  </a:cubicBezTo>
                  <a:cubicBezTo>
                    <a:pt x="109" y="22"/>
                    <a:pt x="109" y="19"/>
                    <a:pt x="111" y="20"/>
                  </a:cubicBezTo>
                  <a:close/>
                  <a:moveTo>
                    <a:pt x="99" y="238"/>
                  </a:moveTo>
                  <a:cubicBezTo>
                    <a:pt x="99" y="240"/>
                    <a:pt x="98" y="238"/>
                    <a:pt x="97" y="240"/>
                  </a:cubicBezTo>
                  <a:cubicBezTo>
                    <a:pt x="96" y="242"/>
                    <a:pt x="97" y="244"/>
                    <a:pt x="93" y="243"/>
                  </a:cubicBezTo>
                  <a:cubicBezTo>
                    <a:pt x="91" y="243"/>
                    <a:pt x="92" y="241"/>
                    <a:pt x="90" y="241"/>
                  </a:cubicBezTo>
                  <a:cubicBezTo>
                    <a:pt x="87" y="239"/>
                    <a:pt x="78" y="240"/>
                    <a:pt x="82" y="238"/>
                  </a:cubicBezTo>
                  <a:cubicBezTo>
                    <a:pt x="84" y="237"/>
                    <a:pt x="86" y="236"/>
                    <a:pt x="89" y="235"/>
                  </a:cubicBezTo>
                  <a:cubicBezTo>
                    <a:pt x="89" y="235"/>
                    <a:pt x="92" y="233"/>
                    <a:pt x="95" y="234"/>
                  </a:cubicBezTo>
                  <a:cubicBezTo>
                    <a:pt x="96" y="235"/>
                    <a:pt x="99" y="237"/>
                    <a:pt x="99" y="238"/>
                  </a:cubicBezTo>
                  <a:close/>
                  <a:moveTo>
                    <a:pt x="109" y="81"/>
                  </a:moveTo>
                  <a:cubicBezTo>
                    <a:pt x="110" y="82"/>
                    <a:pt x="104" y="85"/>
                    <a:pt x="104" y="85"/>
                  </a:cubicBezTo>
                  <a:cubicBezTo>
                    <a:pt x="103" y="84"/>
                    <a:pt x="106" y="80"/>
                    <a:pt x="109" y="81"/>
                  </a:cubicBezTo>
                  <a:close/>
                  <a:moveTo>
                    <a:pt x="109" y="76"/>
                  </a:moveTo>
                  <a:cubicBezTo>
                    <a:pt x="110" y="80"/>
                    <a:pt x="106" y="76"/>
                    <a:pt x="104" y="78"/>
                  </a:cubicBezTo>
                  <a:cubicBezTo>
                    <a:pt x="105" y="77"/>
                    <a:pt x="103" y="80"/>
                    <a:pt x="103" y="80"/>
                  </a:cubicBezTo>
                  <a:cubicBezTo>
                    <a:pt x="100" y="79"/>
                    <a:pt x="102" y="74"/>
                    <a:pt x="105" y="74"/>
                  </a:cubicBezTo>
                  <a:cubicBezTo>
                    <a:pt x="106" y="74"/>
                    <a:pt x="109" y="76"/>
                    <a:pt x="109" y="76"/>
                  </a:cubicBezTo>
                  <a:close/>
                  <a:moveTo>
                    <a:pt x="110" y="68"/>
                  </a:moveTo>
                  <a:cubicBezTo>
                    <a:pt x="111" y="68"/>
                    <a:pt x="107" y="71"/>
                    <a:pt x="107" y="70"/>
                  </a:cubicBezTo>
                  <a:cubicBezTo>
                    <a:pt x="106" y="70"/>
                    <a:pt x="109" y="67"/>
                    <a:pt x="110" y="68"/>
                  </a:cubicBezTo>
                  <a:close/>
                  <a:moveTo>
                    <a:pt x="111" y="58"/>
                  </a:moveTo>
                  <a:cubicBezTo>
                    <a:pt x="111" y="58"/>
                    <a:pt x="109" y="64"/>
                    <a:pt x="108" y="64"/>
                  </a:cubicBezTo>
                  <a:cubicBezTo>
                    <a:pt x="105" y="64"/>
                    <a:pt x="109" y="57"/>
                    <a:pt x="111" y="58"/>
                  </a:cubicBezTo>
                  <a:close/>
                  <a:moveTo>
                    <a:pt x="97" y="285"/>
                  </a:moveTo>
                  <a:cubicBezTo>
                    <a:pt x="98" y="288"/>
                    <a:pt x="94" y="283"/>
                    <a:pt x="94" y="283"/>
                  </a:cubicBezTo>
                  <a:cubicBezTo>
                    <a:pt x="94" y="281"/>
                    <a:pt x="97" y="284"/>
                    <a:pt x="97" y="285"/>
                  </a:cubicBezTo>
                  <a:close/>
                  <a:moveTo>
                    <a:pt x="107" y="137"/>
                  </a:moveTo>
                  <a:cubicBezTo>
                    <a:pt x="107" y="139"/>
                    <a:pt x="99" y="141"/>
                    <a:pt x="101" y="138"/>
                  </a:cubicBezTo>
                  <a:cubicBezTo>
                    <a:pt x="104" y="136"/>
                    <a:pt x="104" y="140"/>
                    <a:pt x="106" y="138"/>
                  </a:cubicBezTo>
                  <a:cubicBezTo>
                    <a:pt x="106" y="138"/>
                    <a:pt x="106" y="135"/>
                    <a:pt x="107" y="137"/>
                  </a:cubicBezTo>
                  <a:close/>
                  <a:moveTo>
                    <a:pt x="92" y="404"/>
                  </a:moveTo>
                  <a:cubicBezTo>
                    <a:pt x="93" y="407"/>
                    <a:pt x="89" y="402"/>
                    <a:pt x="92" y="403"/>
                  </a:cubicBezTo>
                  <a:cubicBezTo>
                    <a:pt x="92" y="403"/>
                    <a:pt x="92" y="404"/>
                    <a:pt x="92" y="404"/>
                  </a:cubicBezTo>
                  <a:close/>
                  <a:moveTo>
                    <a:pt x="115" y="49"/>
                  </a:moveTo>
                  <a:cubicBezTo>
                    <a:pt x="115" y="50"/>
                    <a:pt x="115" y="52"/>
                    <a:pt x="114" y="52"/>
                  </a:cubicBezTo>
                  <a:cubicBezTo>
                    <a:pt x="112" y="52"/>
                    <a:pt x="114" y="48"/>
                    <a:pt x="115" y="49"/>
                  </a:cubicBezTo>
                  <a:close/>
                  <a:moveTo>
                    <a:pt x="99" y="314"/>
                  </a:moveTo>
                  <a:cubicBezTo>
                    <a:pt x="100" y="315"/>
                    <a:pt x="98" y="317"/>
                    <a:pt x="97" y="315"/>
                  </a:cubicBezTo>
                  <a:cubicBezTo>
                    <a:pt x="97" y="314"/>
                    <a:pt x="99" y="314"/>
                    <a:pt x="99" y="314"/>
                  </a:cubicBezTo>
                  <a:close/>
                  <a:moveTo>
                    <a:pt x="116" y="44"/>
                  </a:moveTo>
                  <a:cubicBezTo>
                    <a:pt x="117" y="44"/>
                    <a:pt x="116" y="48"/>
                    <a:pt x="115" y="48"/>
                  </a:cubicBezTo>
                  <a:cubicBezTo>
                    <a:pt x="113" y="48"/>
                    <a:pt x="115" y="43"/>
                    <a:pt x="116" y="44"/>
                  </a:cubicBezTo>
                  <a:close/>
                  <a:moveTo>
                    <a:pt x="100" y="309"/>
                  </a:moveTo>
                  <a:cubicBezTo>
                    <a:pt x="102" y="311"/>
                    <a:pt x="97" y="311"/>
                    <a:pt x="97" y="310"/>
                  </a:cubicBezTo>
                  <a:cubicBezTo>
                    <a:pt x="97" y="309"/>
                    <a:pt x="100" y="309"/>
                    <a:pt x="100" y="309"/>
                  </a:cubicBezTo>
                  <a:close/>
                  <a:moveTo>
                    <a:pt x="102" y="277"/>
                  </a:moveTo>
                  <a:cubicBezTo>
                    <a:pt x="103" y="280"/>
                    <a:pt x="96" y="274"/>
                    <a:pt x="99" y="273"/>
                  </a:cubicBezTo>
                  <a:cubicBezTo>
                    <a:pt x="99" y="273"/>
                    <a:pt x="102" y="277"/>
                    <a:pt x="102" y="277"/>
                  </a:cubicBezTo>
                  <a:close/>
                  <a:moveTo>
                    <a:pt x="104" y="242"/>
                  </a:moveTo>
                  <a:cubicBezTo>
                    <a:pt x="104" y="243"/>
                    <a:pt x="103" y="247"/>
                    <a:pt x="101" y="246"/>
                  </a:cubicBezTo>
                  <a:cubicBezTo>
                    <a:pt x="101" y="246"/>
                    <a:pt x="100" y="245"/>
                    <a:pt x="100" y="246"/>
                  </a:cubicBezTo>
                  <a:cubicBezTo>
                    <a:pt x="100" y="246"/>
                    <a:pt x="103" y="240"/>
                    <a:pt x="104" y="242"/>
                  </a:cubicBezTo>
                  <a:close/>
                  <a:moveTo>
                    <a:pt x="99" y="337"/>
                  </a:moveTo>
                  <a:cubicBezTo>
                    <a:pt x="98" y="339"/>
                    <a:pt x="93" y="333"/>
                    <a:pt x="94" y="332"/>
                  </a:cubicBezTo>
                  <a:cubicBezTo>
                    <a:pt x="95" y="331"/>
                    <a:pt x="97" y="334"/>
                    <a:pt x="97" y="335"/>
                  </a:cubicBezTo>
                  <a:cubicBezTo>
                    <a:pt x="97" y="335"/>
                    <a:pt x="99" y="336"/>
                    <a:pt x="99" y="337"/>
                  </a:cubicBezTo>
                  <a:close/>
                  <a:moveTo>
                    <a:pt x="100" y="322"/>
                  </a:moveTo>
                  <a:cubicBezTo>
                    <a:pt x="100" y="322"/>
                    <a:pt x="100" y="325"/>
                    <a:pt x="99" y="326"/>
                  </a:cubicBezTo>
                  <a:cubicBezTo>
                    <a:pt x="99" y="326"/>
                    <a:pt x="93" y="323"/>
                    <a:pt x="96" y="323"/>
                  </a:cubicBezTo>
                  <a:cubicBezTo>
                    <a:pt x="98" y="322"/>
                    <a:pt x="99" y="320"/>
                    <a:pt x="100" y="322"/>
                  </a:cubicBezTo>
                  <a:close/>
                  <a:moveTo>
                    <a:pt x="101" y="300"/>
                  </a:moveTo>
                  <a:cubicBezTo>
                    <a:pt x="101" y="300"/>
                    <a:pt x="101" y="305"/>
                    <a:pt x="100" y="305"/>
                  </a:cubicBezTo>
                  <a:cubicBezTo>
                    <a:pt x="96" y="305"/>
                    <a:pt x="99" y="295"/>
                    <a:pt x="101" y="300"/>
                  </a:cubicBezTo>
                  <a:close/>
                  <a:moveTo>
                    <a:pt x="115" y="101"/>
                  </a:moveTo>
                  <a:cubicBezTo>
                    <a:pt x="116" y="102"/>
                    <a:pt x="113" y="103"/>
                    <a:pt x="113" y="104"/>
                  </a:cubicBezTo>
                  <a:cubicBezTo>
                    <a:pt x="112" y="104"/>
                    <a:pt x="109" y="108"/>
                    <a:pt x="108" y="106"/>
                  </a:cubicBezTo>
                  <a:cubicBezTo>
                    <a:pt x="108" y="106"/>
                    <a:pt x="114" y="101"/>
                    <a:pt x="115" y="101"/>
                  </a:cubicBezTo>
                  <a:close/>
                  <a:moveTo>
                    <a:pt x="118" y="62"/>
                  </a:moveTo>
                  <a:cubicBezTo>
                    <a:pt x="118" y="61"/>
                    <a:pt x="119" y="66"/>
                    <a:pt x="116" y="64"/>
                  </a:cubicBezTo>
                  <a:cubicBezTo>
                    <a:pt x="114" y="63"/>
                    <a:pt x="118" y="61"/>
                    <a:pt x="115" y="60"/>
                  </a:cubicBezTo>
                  <a:cubicBezTo>
                    <a:pt x="115" y="60"/>
                    <a:pt x="114" y="60"/>
                    <a:pt x="114" y="59"/>
                  </a:cubicBezTo>
                  <a:cubicBezTo>
                    <a:pt x="113" y="56"/>
                    <a:pt x="118" y="57"/>
                    <a:pt x="118" y="62"/>
                  </a:cubicBezTo>
                  <a:close/>
                  <a:moveTo>
                    <a:pt x="105" y="294"/>
                  </a:moveTo>
                  <a:cubicBezTo>
                    <a:pt x="105" y="294"/>
                    <a:pt x="105" y="294"/>
                    <a:pt x="105" y="294"/>
                  </a:cubicBezTo>
                  <a:cubicBezTo>
                    <a:pt x="104" y="294"/>
                    <a:pt x="100" y="293"/>
                    <a:pt x="99" y="292"/>
                  </a:cubicBezTo>
                  <a:cubicBezTo>
                    <a:pt x="99" y="292"/>
                    <a:pt x="100" y="291"/>
                    <a:pt x="100" y="291"/>
                  </a:cubicBezTo>
                  <a:cubicBezTo>
                    <a:pt x="99" y="289"/>
                    <a:pt x="97" y="287"/>
                    <a:pt x="99" y="286"/>
                  </a:cubicBezTo>
                  <a:cubicBezTo>
                    <a:pt x="98" y="287"/>
                    <a:pt x="103" y="288"/>
                    <a:pt x="103" y="287"/>
                  </a:cubicBezTo>
                  <a:cubicBezTo>
                    <a:pt x="104" y="289"/>
                    <a:pt x="102" y="288"/>
                    <a:pt x="102" y="290"/>
                  </a:cubicBezTo>
                  <a:cubicBezTo>
                    <a:pt x="101" y="292"/>
                    <a:pt x="104" y="292"/>
                    <a:pt x="105" y="294"/>
                  </a:cubicBezTo>
                  <a:close/>
                  <a:moveTo>
                    <a:pt x="98" y="408"/>
                  </a:moveTo>
                  <a:cubicBezTo>
                    <a:pt x="98" y="408"/>
                    <a:pt x="98" y="410"/>
                    <a:pt x="98" y="410"/>
                  </a:cubicBezTo>
                  <a:cubicBezTo>
                    <a:pt x="96" y="411"/>
                    <a:pt x="97" y="404"/>
                    <a:pt x="98" y="408"/>
                  </a:cubicBezTo>
                  <a:close/>
                  <a:moveTo>
                    <a:pt x="116" y="121"/>
                  </a:moveTo>
                  <a:cubicBezTo>
                    <a:pt x="116" y="122"/>
                    <a:pt x="116" y="121"/>
                    <a:pt x="115" y="122"/>
                  </a:cubicBezTo>
                  <a:cubicBezTo>
                    <a:pt x="113" y="124"/>
                    <a:pt x="111" y="126"/>
                    <a:pt x="110" y="125"/>
                  </a:cubicBezTo>
                  <a:cubicBezTo>
                    <a:pt x="110" y="125"/>
                    <a:pt x="113" y="119"/>
                    <a:pt x="115" y="119"/>
                  </a:cubicBezTo>
                  <a:cubicBezTo>
                    <a:pt x="115" y="119"/>
                    <a:pt x="116" y="120"/>
                    <a:pt x="116" y="121"/>
                  </a:cubicBezTo>
                  <a:close/>
                  <a:moveTo>
                    <a:pt x="103" y="344"/>
                  </a:moveTo>
                  <a:cubicBezTo>
                    <a:pt x="104" y="347"/>
                    <a:pt x="102" y="344"/>
                    <a:pt x="100" y="345"/>
                  </a:cubicBezTo>
                  <a:cubicBezTo>
                    <a:pt x="100" y="345"/>
                    <a:pt x="97" y="351"/>
                    <a:pt x="95" y="347"/>
                  </a:cubicBezTo>
                  <a:cubicBezTo>
                    <a:pt x="95" y="346"/>
                    <a:pt x="99" y="344"/>
                    <a:pt x="97" y="342"/>
                  </a:cubicBezTo>
                  <a:cubicBezTo>
                    <a:pt x="96" y="341"/>
                    <a:pt x="94" y="341"/>
                    <a:pt x="96" y="340"/>
                  </a:cubicBezTo>
                  <a:cubicBezTo>
                    <a:pt x="97" y="339"/>
                    <a:pt x="99" y="343"/>
                    <a:pt x="99" y="343"/>
                  </a:cubicBezTo>
                  <a:cubicBezTo>
                    <a:pt x="101" y="344"/>
                    <a:pt x="102" y="343"/>
                    <a:pt x="103" y="344"/>
                  </a:cubicBezTo>
                  <a:close/>
                  <a:moveTo>
                    <a:pt x="112" y="213"/>
                  </a:moveTo>
                  <a:cubicBezTo>
                    <a:pt x="115" y="214"/>
                    <a:pt x="108" y="214"/>
                    <a:pt x="110" y="212"/>
                  </a:cubicBezTo>
                  <a:cubicBezTo>
                    <a:pt x="110" y="212"/>
                    <a:pt x="111" y="212"/>
                    <a:pt x="112" y="213"/>
                  </a:cubicBezTo>
                  <a:close/>
                  <a:moveTo>
                    <a:pt x="122" y="68"/>
                  </a:moveTo>
                  <a:cubicBezTo>
                    <a:pt x="123" y="68"/>
                    <a:pt x="120" y="70"/>
                    <a:pt x="120" y="70"/>
                  </a:cubicBezTo>
                  <a:cubicBezTo>
                    <a:pt x="118" y="71"/>
                    <a:pt x="121" y="67"/>
                    <a:pt x="122" y="68"/>
                  </a:cubicBezTo>
                  <a:close/>
                  <a:moveTo>
                    <a:pt x="109" y="285"/>
                  </a:moveTo>
                  <a:cubicBezTo>
                    <a:pt x="109" y="285"/>
                    <a:pt x="108" y="288"/>
                    <a:pt x="107" y="288"/>
                  </a:cubicBezTo>
                  <a:cubicBezTo>
                    <a:pt x="103" y="288"/>
                    <a:pt x="106" y="282"/>
                    <a:pt x="109" y="285"/>
                  </a:cubicBezTo>
                  <a:close/>
                  <a:moveTo>
                    <a:pt x="125" y="22"/>
                  </a:moveTo>
                  <a:cubicBezTo>
                    <a:pt x="126" y="23"/>
                    <a:pt x="123" y="25"/>
                    <a:pt x="123" y="24"/>
                  </a:cubicBezTo>
                  <a:cubicBezTo>
                    <a:pt x="122" y="23"/>
                    <a:pt x="124" y="20"/>
                    <a:pt x="125" y="22"/>
                  </a:cubicBezTo>
                  <a:close/>
                  <a:moveTo>
                    <a:pt x="107" y="321"/>
                  </a:moveTo>
                  <a:cubicBezTo>
                    <a:pt x="108" y="321"/>
                    <a:pt x="106" y="324"/>
                    <a:pt x="106" y="324"/>
                  </a:cubicBezTo>
                  <a:cubicBezTo>
                    <a:pt x="105" y="324"/>
                    <a:pt x="106" y="321"/>
                    <a:pt x="107" y="321"/>
                  </a:cubicBezTo>
                  <a:close/>
                  <a:moveTo>
                    <a:pt x="106" y="361"/>
                  </a:moveTo>
                  <a:cubicBezTo>
                    <a:pt x="107" y="365"/>
                    <a:pt x="102" y="360"/>
                    <a:pt x="104" y="358"/>
                  </a:cubicBezTo>
                  <a:cubicBezTo>
                    <a:pt x="104" y="357"/>
                    <a:pt x="106" y="360"/>
                    <a:pt x="106" y="361"/>
                  </a:cubicBezTo>
                  <a:close/>
                  <a:moveTo>
                    <a:pt x="109" y="328"/>
                  </a:moveTo>
                  <a:cubicBezTo>
                    <a:pt x="110" y="329"/>
                    <a:pt x="108" y="331"/>
                    <a:pt x="108" y="330"/>
                  </a:cubicBezTo>
                  <a:cubicBezTo>
                    <a:pt x="107" y="330"/>
                    <a:pt x="108" y="328"/>
                    <a:pt x="109" y="328"/>
                  </a:cubicBezTo>
                  <a:close/>
                  <a:moveTo>
                    <a:pt x="122" y="116"/>
                  </a:moveTo>
                  <a:cubicBezTo>
                    <a:pt x="122" y="116"/>
                    <a:pt x="123" y="117"/>
                    <a:pt x="123" y="117"/>
                  </a:cubicBezTo>
                  <a:cubicBezTo>
                    <a:pt x="121" y="119"/>
                    <a:pt x="114" y="119"/>
                    <a:pt x="116" y="115"/>
                  </a:cubicBezTo>
                  <a:cubicBezTo>
                    <a:pt x="117" y="112"/>
                    <a:pt x="119" y="117"/>
                    <a:pt x="121" y="116"/>
                  </a:cubicBezTo>
                  <a:cubicBezTo>
                    <a:pt x="121" y="115"/>
                    <a:pt x="122" y="114"/>
                    <a:pt x="122" y="116"/>
                  </a:cubicBezTo>
                  <a:close/>
                  <a:moveTo>
                    <a:pt x="122" y="138"/>
                  </a:moveTo>
                  <a:cubicBezTo>
                    <a:pt x="123" y="140"/>
                    <a:pt x="119" y="140"/>
                    <a:pt x="120" y="138"/>
                  </a:cubicBezTo>
                  <a:cubicBezTo>
                    <a:pt x="120" y="137"/>
                    <a:pt x="121" y="138"/>
                    <a:pt x="122" y="138"/>
                  </a:cubicBezTo>
                  <a:close/>
                  <a:moveTo>
                    <a:pt x="105" y="408"/>
                  </a:moveTo>
                  <a:cubicBezTo>
                    <a:pt x="105" y="408"/>
                    <a:pt x="106" y="409"/>
                    <a:pt x="105" y="409"/>
                  </a:cubicBezTo>
                  <a:cubicBezTo>
                    <a:pt x="103" y="410"/>
                    <a:pt x="104" y="405"/>
                    <a:pt x="105" y="408"/>
                  </a:cubicBezTo>
                  <a:close/>
                  <a:moveTo>
                    <a:pt x="110" y="343"/>
                  </a:moveTo>
                  <a:cubicBezTo>
                    <a:pt x="110" y="348"/>
                    <a:pt x="106" y="342"/>
                    <a:pt x="108" y="340"/>
                  </a:cubicBezTo>
                  <a:cubicBezTo>
                    <a:pt x="110" y="338"/>
                    <a:pt x="111" y="342"/>
                    <a:pt x="110" y="343"/>
                  </a:cubicBezTo>
                  <a:close/>
                  <a:moveTo>
                    <a:pt x="130" y="66"/>
                  </a:moveTo>
                  <a:cubicBezTo>
                    <a:pt x="129" y="66"/>
                    <a:pt x="130" y="70"/>
                    <a:pt x="129" y="71"/>
                  </a:cubicBezTo>
                  <a:cubicBezTo>
                    <a:pt x="127" y="72"/>
                    <a:pt x="128" y="65"/>
                    <a:pt x="130" y="66"/>
                  </a:cubicBezTo>
                  <a:close/>
                  <a:moveTo>
                    <a:pt x="130" y="74"/>
                  </a:moveTo>
                  <a:cubicBezTo>
                    <a:pt x="130" y="75"/>
                    <a:pt x="124" y="78"/>
                    <a:pt x="128" y="81"/>
                  </a:cubicBezTo>
                  <a:cubicBezTo>
                    <a:pt x="130" y="82"/>
                    <a:pt x="130" y="79"/>
                    <a:pt x="130" y="81"/>
                  </a:cubicBezTo>
                  <a:cubicBezTo>
                    <a:pt x="130" y="82"/>
                    <a:pt x="128" y="85"/>
                    <a:pt x="128" y="85"/>
                  </a:cubicBezTo>
                  <a:cubicBezTo>
                    <a:pt x="127" y="85"/>
                    <a:pt x="125" y="85"/>
                    <a:pt x="123" y="86"/>
                  </a:cubicBezTo>
                  <a:cubicBezTo>
                    <a:pt x="119" y="88"/>
                    <a:pt x="119" y="92"/>
                    <a:pt x="115" y="90"/>
                  </a:cubicBezTo>
                  <a:cubicBezTo>
                    <a:pt x="113" y="90"/>
                    <a:pt x="112" y="87"/>
                    <a:pt x="115" y="86"/>
                  </a:cubicBezTo>
                  <a:cubicBezTo>
                    <a:pt x="115" y="86"/>
                    <a:pt x="116" y="86"/>
                    <a:pt x="116" y="86"/>
                  </a:cubicBezTo>
                  <a:cubicBezTo>
                    <a:pt x="117" y="83"/>
                    <a:pt x="116" y="82"/>
                    <a:pt x="113" y="82"/>
                  </a:cubicBezTo>
                  <a:cubicBezTo>
                    <a:pt x="112" y="82"/>
                    <a:pt x="111" y="84"/>
                    <a:pt x="110" y="84"/>
                  </a:cubicBezTo>
                  <a:cubicBezTo>
                    <a:pt x="108" y="83"/>
                    <a:pt x="113" y="82"/>
                    <a:pt x="114" y="81"/>
                  </a:cubicBezTo>
                  <a:cubicBezTo>
                    <a:pt x="114" y="80"/>
                    <a:pt x="111" y="79"/>
                    <a:pt x="112" y="78"/>
                  </a:cubicBezTo>
                  <a:cubicBezTo>
                    <a:pt x="112" y="77"/>
                    <a:pt x="116" y="77"/>
                    <a:pt x="116" y="77"/>
                  </a:cubicBezTo>
                  <a:cubicBezTo>
                    <a:pt x="116" y="77"/>
                    <a:pt x="116" y="80"/>
                    <a:pt x="117" y="81"/>
                  </a:cubicBezTo>
                  <a:cubicBezTo>
                    <a:pt x="118" y="82"/>
                    <a:pt x="122" y="82"/>
                    <a:pt x="122" y="82"/>
                  </a:cubicBezTo>
                  <a:cubicBezTo>
                    <a:pt x="123" y="80"/>
                    <a:pt x="119" y="77"/>
                    <a:pt x="121" y="74"/>
                  </a:cubicBezTo>
                  <a:cubicBezTo>
                    <a:pt x="122" y="72"/>
                    <a:pt x="121" y="74"/>
                    <a:pt x="123" y="74"/>
                  </a:cubicBezTo>
                  <a:cubicBezTo>
                    <a:pt x="124" y="73"/>
                    <a:pt x="123" y="72"/>
                    <a:pt x="124" y="72"/>
                  </a:cubicBezTo>
                  <a:cubicBezTo>
                    <a:pt x="127" y="71"/>
                    <a:pt x="129" y="74"/>
                    <a:pt x="129" y="74"/>
                  </a:cubicBezTo>
                  <a:cubicBezTo>
                    <a:pt x="129" y="74"/>
                    <a:pt x="130" y="73"/>
                    <a:pt x="130" y="74"/>
                  </a:cubicBezTo>
                  <a:close/>
                  <a:moveTo>
                    <a:pt x="116" y="306"/>
                  </a:moveTo>
                  <a:cubicBezTo>
                    <a:pt x="119" y="310"/>
                    <a:pt x="115" y="308"/>
                    <a:pt x="112" y="310"/>
                  </a:cubicBezTo>
                  <a:cubicBezTo>
                    <a:pt x="111" y="311"/>
                    <a:pt x="112" y="313"/>
                    <a:pt x="111" y="313"/>
                  </a:cubicBezTo>
                  <a:cubicBezTo>
                    <a:pt x="109" y="314"/>
                    <a:pt x="108" y="312"/>
                    <a:pt x="108" y="311"/>
                  </a:cubicBezTo>
                  <a:cubicBezTo>
                    <a:pt x="108" y="311"/>
                    <a:pt x="112" y="309"/>
                    <a:pt x="112" y="308"/>
                  </a:cubicBezTo>
                  <a:cubicBezTo>
                    <a:pt x="112" y="304"/>
                    <a:pt x="103" y="308"/>
                    <a:pt x="103" y="305"/>
                  </a:cubicBezTo>
                  <a:cubicBezTo>
                    <a:pt x="103" y="304"/>
                    <a:pt x="106" y="304"/>
                    <a:pt x="107" y="303"/>
                  </a:cubicBezTo>
                  <a:cubicBezTo>
                    <a:pt x="108" y="302"/>
                    <a:pt x="108" y="301"/>
                    <a:pt x="109" y="301"/>
                  </a:cubicBezTo>
                  <a:cubicBezTo>
                    <a:pt x="111" y="300"/>
                    <a:pt x="111" y="302"/>
                    <a:pt x="113" y="304"/>
                  </a:cubicBezTo>
                  <a:cubicBezTo>
                    <a:pt x="114" y="305"/>
                    <a:pt x="116" y="305"/>
                    <a:pt x="116" y="306"/>
                  </a:cubicBezTo>
                  <a:close/>
                  <a:moveTo>
                    <a:pt x="130" y="108"/>
                  </a:moveTo>
                  <a:cubicBezTo>
                    <a:pt x="132" y="109"/>
                    <a:pt x="127" y="109"/>
                    <a:pt x="127" y="108"/>
                  </a:cubicBezTo>
                  <a:cubicBezTo>
                    <a:pt x="128" y="108"/>
                    <a:pt x="130" y="108"/>
                    <a:pt x="130" y="108"/>
                  </a:cubicBezTo>
                  <a:close/>
                  <a:moveTo>
                    <a:pt x="135" y="41"/>
                  </a:moveTo>
                  <a:cubicBezTo>
                    <a:pt x="135" y="42"/>
                    <a:pt x="135" y="44"/>
                    <a:pt x="134" y="44"/>
                  </a:cubicBezTo>
                  <a:cubicBezTo>
                    <a:pt x="135" y="44"/>
                    <a:pt x="132" y="41"/>
                    <a:pt x="131" y="41"/>
                  </a:cubicBezTo>
                  <a:cubicBezTo>
                    <a:pt x="131" y="41"/>
                    <a:pt x="124" y="41"/>
                    <a:pt x="123" y="41"/>
                  </a:cubicBezTo>
                  <a:cubicBezTo>
                    <a:pt x="123" y="41"/>
                    <a:pt x="123" y="43"/>
                    <a:pt x="122" y="43"/>
                  </a:cubicBezTo>
                  <a:cubicBezTo>
                    <a:pt x="121" y="44"/>
                    <a:pt x="122" y="42"/>
                    <a:pt x="120" y="42"/>
                  </a:cubicBezTo>
                  <a:cubicBezTo>
                    <a:pt x="119" y="42"/>
                    <a:pt x="119" y="46"/>
                    <a:pt x="119" y="46"/>
                  </a:cubicBezTo>
                  <a:cubicBezTo>
                    <a:pt x="117" y="46"/>
                    <a:pt x="118" y="42"/>
                    <a:pt x="119" y="42"/>
                  </a:cubicBezTo>
                  <a:cubicBezTo>
                    <a:pt x="118" y="40"/>
                    <a:pt x="107" y="34"/>
                    <a:pt x="107" y="31"/>
                  </a:cubicBezTo>
                  <a:cubicBezTo>
                    <a:pt x="107" y="31"/>
                    <a:pt x="108" y="31"/>
                    <a:pt x="109" y="31"/>
                  </a:cubicBezTo>
                  <a:cubicBezTo>
                    <a:pt x="110" y="29"/>
                    <a:pt x="111" y="27"/>
                    <a:pt x="113" y="29"/>
                  </a:cubicBezTo>
                  <a:cubicBezTo>
                    <a:pt x="113" y="29"/>
                    <a:pt x="111" y="35"/>
                    <a:pt x="115" y="32"/>
                  </a:cubicBezTo>
                  <a:cubicBezTo>
                    <a:pt x="116" y="31"/>
                    <a:pt x="116" y="30"/>
                    <a:pt x="117" y="30"/>
                  </a:cubicBezTo>
                  <a:cubicBezTo>
                    <a:pt x="121" y="31"/>
                    <a:pt x="118" y="36"/>
                    <a:pt x="120" y="37"/>
                  </a:cubicBezTo>
                  <a:cubicBezTo>
                    <a:pt x="121" y="37"/>
                    <a:pt x="121" y="35"/>
                    <a:pt x="123" y="35"/>
                  </a:cubicBezTo>
                  <a:cubicBezTo>
                    <a:pt x="124" y="34"/>
                    <a:pt x="124" y="35"/>
                    <a:pt x="124" y="35"/>
                  </a:cubicBezTo>
                  <a:cubicBezTo>
                    <a:pt x="126" y="35"/>
                    <a:pt x="127" y="34"/>
                    <a:pt x="127" y="34"/>
                  </a:cubicBezTo>
                  <a:cubicBezTo>
                    <a:pt x="126" y="34"/>
                    <a:pt x="133" y="35"/>
                    <a:pt x="132" y="35"/>
                  </a:cubicBezTo>
                  <a:cubicBezTo>
                    <a:pt x="132" y="35"/>
                    <a:pt x="130" y="42"/>
                    <a:pt x="133" y="40"/>
                  </a:cubicBezTo>
                  <a:cubicBezTo>
                    <a:pt x="134" y="39"/>
                    <a:pt x="134" y="39"/>
                    <a:pt x="135" y="41"/>
                  </a:cubicBezTo>
                  <a:close/>
                  <a:moveTo>
                    <a:pt x="136" y="36"/>
                  </a:moveTo>
                  <a:cubicBezTo>
                    <a:pt x="136" y="37"/>
                    <a:pt x="134" y="35"/>
                    <a:pt x="134" y="35"/>
                  </a:cubicBezTo>
                  <a:cubicBezTo>
                    <a:pt x="134" y="33"/>
                    <a:pt x="136" y="34"/>
                    <a:pt x="136" y="36"/>
                  </a:cubicBezTo>
                  <a:close/>
                  <a:moveTo>
                    <a:pt x="113" y="403"/>
                  </a:moveTo>
                  <a:cubicBezTo>
                    <a:pt x="114" y="403"/>
                    <a:pt x="112" y="406"/>
                    <a:pt x="111" y="405"/>
                  </a:cubicBezTo>
                  <a:cubicBezTo>
                    <a:pt x="110" y="405"/>
                    <a:pt x="112" y="400"/>
                    <a:pt x="113" y="403"/>
                  </a:cubicBezTo>
                  <a:close/>
                  <a:moveTo>
                    <a:pt x="132" y="125"/>
                  </a:moveTo>
                  <a:cubicBezTo>
                    <a:pt x="133" y="126"/>
                    <a:pt x="130" y="126"/>
                    <a:pt x="130" y="125"/>
                  </a:cubicBezTo>
                  <a:cubicBezTo>
                    <a:pt x="129" y="124"/>
                    <a:pt x="131" y="124"/>
                    <a:pt x="132" y="125"/>
                  </a:cubicBezTo>
                  <a:close/>
                  <a:moveTo>
                    <a:pt x="129" y="177"/>
                  </a:moveTo>
                  <a:cubicBezTo>
                    <a:pt x="130" y="178"/>
                    <a:pt x="124" y="182"/>
                    <a:pt x="123" y="180"/>
                  </a:cubicBezTo>
                  <a:cubicBezTo>
                    <a:pt x="123" y="181"/>
                    <a:pt x="123" y="177"/>
                    <a:pt x="123" y="177"/>
                  </a:cubicBezTo>
                  <a:cubicBezTo>
                    <a:pt x="124" y="176"/>
                    <a:pt x="128" y="176"/>
                    <a:pt x="129" y="177"/>
                  </a:cubicBezTo>
                  <a:close/>
                  <a:moveTo>
                    <a:pt x="132" y="131"/>
                  </a:moveTo>
                  <a:cubicBezTo>
                    <a:pt x="133" y="138"/>
                    <a:pt x="125" y="130"/>
                    <a:pt x="118" y="133"/>
                  </a:cubicBezTo>
                  <a:cubicBezTo>
                    <a:pt x="116" y="134"/>
                    <a:pt x="116" y="136"/>
                    <a:pt x="114" y="138"/>
                  </a:cubicBezTo>
                  <a:cubicBezTo>
                    <a:pt x="113" y="138"/>
                    <a:pt x="110" y="139"/>
                    <a:pt x="109" y="138"/>
                  </a:cubicBezTo>
                  <a:cubicBezTo>
                    <a:pt x="108" y="138"/>
                    <a:pt x="108" y="134"/>
                    <a:pt x="107" y="134"/>
                  </a:cubicBezTo>
                  <a:cubicBezTo>
                    <a:pt x="103" y="133"/>
                    <a:pt x="103" y="137"/>
                    <a:pt x="103" y="132"/>
                  </a:cubicBezTo>
                  <a:cubicBezTo>
                    <a:pt x="103" y="128"/>
                    <a:pt x="103" y="131"/>
                    <a:pt x="106" y="129"/>
                  </a:cubicBezTo>
                  <a:cubicBezTo>
                    <a:pt x="106" y="129"/>
                    <a:pt x="107" y="125"/>
                    <a:pt x="109" y="126"/>
                  </a:cubicBezTo>
                  <a:cubicBezTo>
                    <a:pt x="110" y="126"/>
                    <a:pt x="109" y="126"/>
                    <a:pt x="109" y="128"/>
                  </a:cubicBezTo>
                  <a:cubicBezTo>
                    <a:pt x="109" y="130"/>
                    <a:pt x="110" y="131"/>
                    <a:pt x="109" y="132"/>
                  </a:cubicBezTo>
                  <a:cubicBezTo>
                    <a:pt x="108" y="133"/>
                    <a:pt x="108" y="136"/>
                    <a:pt x="110" y="133"/>
                  </a:cubicBezTo>
                  <a:cubicBezTo>
                    <a:pt x="111" y="133"/>
                    <a:pt x="110" y="131"/>
                    <a:pt x="110" y="131"/>
                  </a:cubicBezTo>
                  <a:cubicBezTo>
                    <a:pt x="111" y="129"/>
                    <a:pt x="116" y="127"/>
                    <a:pt x="118" y="129"/>
                  </a:cubicBezTo>
                  <a:cubicBezTo>
                    <a:pt x="118" y="129"/>
                    <a:pt x="115" y="131"/>
                    <a:pt x="115" y="131"/>
                  </a:cubicBezTo>
                  <a:cubicBezTo>
                    <a:pt x="116" y="132"/>
                    <a:pt x="124" y="132"/>
                    <a:pt x="120" y="129"/>
                  </a:cubicBezTo>
                  <a:cubicBezTo>
                    <a:pt x="118" y="128"/>
                    <a:pt x="120" y="129"/>
                    <a:pt x="122" y="127"/>
                  </a:cubicBezTo>
                  <a:cubicBezTo>
                    <a:pt x="123" y="126"/>
                    <a:pt x="124" y="125"/>
                    <a:pt x="127" y="126"/>
                  </a:cubicBezTo>
                  <a:cubicBezTo>
                    <a:pt x="128" y="127"/>
                    <a:pt x="128" y="129"/>
                    <a:pt x="129" y="130"/>
                  </a:cubicBezTo>
                  <a:cubicBezTo>
                    <a:pt x="131" y="131"/>
                    <a:pt x="132" y="129"/>
                    <a:pt x="132" y="131"/>
                  </a:cubicBezTo>
                  <a:close/>
                  <a:moveTo>
                    <a:pt x="133" y="120"/>
                  </a:moveTo>
                  <a:cubicBezTo>
                    <a:pt x="134" y="122"/>
                    <a:pt x="122" y="125"/>
                    <a:pt x="127" y="122"/>
                  </a:cubicBezTo>
                  <a:cubicBezTo>
                    <a:pt x="129" y="120"/>
                    <a:pt x="132" y="118"/>
                    <a:pt x="133" y="120"/>
                  </a:cubicBezTo>
                  <a:close/>
                  <a:moveTo>
                    <a:pt x="131" y="173"/>
                  </a:moveTo>
                  <a:cubicBezTo>
                    <a:pt x="135" y="175"/>
                    <a:pt x="126" y="175"/>
                    <a:pt x="128" y="173"/>
                  </a:cubicBezTo>
                  <a:cubicBezTo>
                    <a:pt x="128" y="173"/>
                    <a:pt x="130" y="173"/>
                    <a:pt x="131" y="173"/>
                  </a:cubicBezTo>
                  <a:close/>
                  <a:moveTo>
                    <a:pt x="117" y="402"/>
                  </a:moveTo>
                  <a:cubicBezTo>
                    <a:pt x="116" y="401"/>
                    <a:pt x="118" y="404"/>
                    <a:pt x="117" y="405"/>
                  </a:cubicBezTo>
                  <a:cubicBezTo>
                    <a:pt x="115" y="406"/>
                    <a:pt x="114" y="399"/>
                    <a:pt x="117" y="402"/>
                  </a:cubicBezTo>
                  <a:close/>
                  <a:moveTo>
                    <a:pt x="128" y="227"/>
                  </a:moveTo>
                  <a:cubicBezTo>
                    <a:pt x="130" y="229"/>
                    <a:pt x="121" y="232"/>
                    <a:pt x="120" y="231"/>
                  </a:cubicBezTo>
                  <a:cubicBezTo>
                    <a:pt x="120" y="231"/>
                    <a:pt x="120" y="229"/>
                    <a:pt x="121" y="228"/>
                  </a:cubicBezTo>
                  <a:cubicBezTo>
                    <a:pt x="121" y="227"/>
                    <a:pt x="122" y="229"/>
                    <a:pt x="123" y="228"/>
                  </a:cubicBezTo>
                  <a:cubicBezTo>
                    <a:pt x="125" y="228"/>
                    <a:pt x="127" y="226"/>
                    <a:pt x="128" y="227"/>
                  </a:cubicBezTo>
                  <a:close/>
                  <a:moveTo>
                    <a:pt x="137" y="83"/>
                  </a:moveTo>
                  <a:cubicBezTo>
                    <a:pt x="137" y="83"/>
                    <a:pt x="138" y="87"/>
                    <a:pt x="136" y="88"/>
                  </a:cubicBezTo>
                  <a:cubicBezTo>
                    <a:pt x="135" y="89"/>
                    <a:pt x="131" y="87"/>
                    <a:pt x="130" y="87"/>
                  </a:cubicBezTo>
                  <a:cubicBezTo>
                    <a:pt x="129" y="86"/>
                    <a:pt x="128" y="88"/>
                    <a:pt x="128" y="87"/>
                  </a:cubicBezTo>
                  <a:cubicBezTo>
                    <a:pt x="127" y="86"/>
                    <a:pt x="136" y="82"/>
                    <a:pt x="137" y="83"/>
                  </a:cubicBezTo>
                  <a:close/>
                  <a:moveTo>
                    <a:pt x="129" y="218"/>
                  </a:moveTo>
                  <a:cubicBezTo>
                    <a:pt x="129" y="219"/>
                    <a:pt x="129" y="223"/>
                    <a:pt x="128" y="224"/>
                  </a:cubicBezTo>
                  <a:cubicBezTo>
                    <a:pt x="127" y="225"/>
                    <a:pt x="125" y="223"/>
                    <a:pt x="123" y="223"/>
                  </a:cubicBezTo>
                  <a:cubicBezTo>
                    <a:pt x="121" y="223"/>
                    <a:pt x="115" y="225"/>
                    <a:pt x="116" y="221"/>
                  </a:cubicBezTo>
                  <a:cubicBezTo>
                    <a:pt x="116" y="221"/>
                    <a:pt x="121" y="220"/>
                    <a:pt x="120" y="221"/>
                  </a:cubicBezTo>
                  <a:cubicBezTo>
                    <a:pt x="121" y="220"/>
                    <a:pt x="118" y="218"/>
                    <a:pt x="118" y="217"/>
                  </a:cubicBezTo>
                  <a:cubicBezTo>
                    <a:pt x="118" y="216"/>
                    <a:pt x="120" y="215"/>
                    <a:pt x="120" y="214"/>
                  </a:cubicBezTo>
                  <a:cubicBezTo>
                    <a:pt x="120" y="214"/>
                    <a:pt x="121" y="209"/>
                    <a:pt x="123" y="210"/>
                  </a:cubicBezTo>
                  <a:cubicBezTo>
                    <a:pt x="123" y="210"/>
                    <a:pt x="123" y="213"/>
                    <a:pt x="122" y="212"/>
                  </a:cubicBezTo>
                  <a:cubicBezTo>
                    <a:pt x="122" y="212"/>
                    <a:pt x="123" y="215"/>
                    <a:pt x="124" y="216"/>
                  </a:cubicBezTo>
                  <a:cubicBezTo>
                    <a:pt x="126" y="218"/>
                    <a:pt x="127" y="215"/>
                    <a:pt x="129" y="218"/>
                  </a:cubicBezTo>
                  <a:close/>
                  <a:moveTo>
                    <a:pt x="117" y="407"/>
                  </a:moveTo>
                  <a:cubicBezTo>
                    <a:pt x="119" y="408"/>
                    <a:pt x="116" y="409"/>
                    <a:pt x="116" y="408"/>
                  </a:cubicBezTo>
                  <a:cubicBezTo>
                    <a:pt x="115" y="408"/>
                    <a:pt x="117" y="406"/>
                    <a:pt x="117" y="407"/>
                  </a:cubicBezTo>
                  <a:close/>
                  <a:moveTo>
                    <a:pt x="137" y="115"/>
                  </a:moveTo>
                  <a:cubicBezTo>
                    <a:pt x="140" y="116"/>
                    <a:pt x="134" y="120"/>
                    <a:pt x="133" y="118"/>
                  </a:cubicBezTo>
                  <a:cubicBezTo>
                    <a:pt x="133" y="116"/>
                    <a:pt x="134" y="117"/>
                    <a:pt x="135" y="116"/>
                  </a:cubicBezTo>
                  <a:cubicBezTo>
                    <a:pt x="136" y="116"/>
                    <a:pt x="136" y="114"/>
                    <a:pt x="137" y="115"/>
                  </a:cubicBezTo>
                  <a:close/>
                  <a:moveTo>
                    <a:pt x="134" y="181"/>
                  </a:moveTo>
                  <a:cubicBezTo>
                    <a:pt x="136" y="183"/>
                    <a:pt x="133" y="183"/>
                    <a:pt x="132" y="183"/>
                  </a:cubicBezTo>
                  <a:cubicBezTo>
                    <a:pt x="131" y="183"/>
                    <a:pt x="132" y="179"/>
                    <a:pt x="134" y="181"/>
                  </a:cubicBezTo>
                  <a:close/>
                  <a:moveTo>
                    <a:pt x="140" y="110"/>
                  </a:move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9" y="114"/>
                    <a:pt x="138" y="112"/>
                  </a:cubicBezTo>
                  <a:cubicBezTo>
                    <a:pt x="136" y="110"/>
                    <a:pt x="139" y="104"/>
                    <a:pt x="140" y="110"/>
                  </a:cubicBezTo>
                  <a:close/>
                  <a:moveTo>
                    <a:pt x="122" y="397"/>
                  </a:moveTo>
                  <a:cubicBezTo>
                    <a:pt x="122" y="400"/>
                    <a:pt x="118" y="398"/>
                    <a:pt x="118" y="396"/>
                  </a:cubicBezTo>
                  <a:cubicBezTo>
                    <a:pt x="118" y="396"/>
                    <a:pt x="123" y="392"/>
                    <a:pt x="122" y="397"/>
                  </a:cubicBezTo>
                  <a:close/>
                  <a:moveTo>
                    <a:pt x="128" y="309"/>
                  </a:moveTo>
                  <a:cubicBezTo>
                    <a:pt x="129" y="310"/>
                    <a:pt x="126" y="308"/>
                    <a:pt x="126" y="308"/>
                  </a:cubicBezTo>
                  <a:cubicBezTo>
                    <a:pt x="127" y="306"/>
                    <a:pt x="128" y="308"/>
                    <a:pt x="128" y="309"/>
                  </a:cubicBezTo>
                  <a:close/>
                  <a:moveTo>
                    <a:pt x="135" y="199"/>
                  </a:moveTo>
                  <a:cubicBezTo>
                    <a:pt x="136" y="204"/>
                    <a:pt x="132" y="203"/>
                    <a:pt x="131" y="205"/>
                  </a:cubicBezTo>
                  <a:cubicBezTo>
                    <a:pt x="130" y="207"/>
                    <a:pt x="131" y="211"/>
                    <a:pt x="129" y="212"/>
                  </a:cubicBezTo>
                  <a:cubicBezTo>
                    <a:pt x="130" y="211"/>
                    <a:pt x="127" y="212"/>
                    <a:pt x="125" y="210"/>
                  </a:cubicBezTo>
                  <a:cubicBezTo>
                    <a:pt x="125" y="210"/>
                    <a:pt x="126" y="209"/>
                    <a:pt x="126" y="208"/>
                  </a:cubicBezTo>
                  <a:cubicBezTo>
                    <a:pt x="126" y="207"/>
                    <a:pt x="123" y="203"/>
                    <a:pt x="122" y="203"/>
                  </a:cubicBezTo>
                  <a:cubicBezTo>
                    <a:pt x="117" y="201"/>
                    <a:pt x="111" y="208"/>
                    <a:pt x="108" y="205"/>
                  </a:cubicBezTo>
                  <a:cubicBezTo>
                    <a:pt x="108" y="205"/>
                    <a:pt x="107" y="200"/>
                    <a:pt x="105" y="203"/>
                  </a:cubicBezTo>
                  <a:cubicBezTo>
                    <a:pt x="103" y="205"/>
                    <a:pt x="106" y="203"/>
                    <a:pt x="105" y="205"/>
                  </a:cubicBezTo>
                  <a:cubicBezTo>
                    <a:pt x="104" y="207"/>
                    <a:pt x="102" y="207"/>
                    <a:pt x="102" y="208"/>
                  </a:cubicBezTo>
                  <a:cubicBezTo>
                    <a:pt x="101" y="212"/>
                    <a:pt x="105" y="210"/>
                    <a:pt x="106" y="212"/>
                  </a:cubicBezTo>
                  <a:cubicBezTo>
                    <a:pt x="106" y="213"/>
                    <a:pt x="104" y="214"/>
                    <a:pt x="104" y="215"/>
                  </a:cubicBezTo>
                  <a:cubicBezTo>
                    <a:pt x="104" y="216"/>
                    <a:pt x="104" y="222"/>
                    <a:pt x="105" y="222"/>
                  </a:cubicBezTo>
                  <a:cubicBezTo>
                    <a:pt x="106" y="224"/>
                    <a:pt x="110" y="224"/>
                    <a:pt x="111" y="222"/>
                  </a:cubicBezTo>
                  <a:cubicBezTo>
                    <a:pt x="112" y="221"/>
                    <a:pt x="113" y="219"/>
                    <a:pt x="114" y="222"/>
                  </a:cubicBezTo>
                  <a:cubicBezTo>
                    <a:pt x="115" y="224"/>
                    <a:pt x="112" y="226"/>
                    <a:pt x="112" y="227"/>
                  </a:cubicBezTo>
                  <a:cubicBezTo>
                    <a:pt x="112" y="228"/>
                    <a:pt x="115" y="230"/>
                    <a:pt x="115" y="230"/>
                  </a:cubicBezTo>
                  <a:cubicBezTo>
                    <a:pt x="115" y="231"/>
                    <a:pt x="113" y="232"/>
                    <a:pt x="113" y="232"/>
                  </a:cubicBezTo>
                  <a:cubicBezTo>
                    <a:pt x="111" y="237"/>
                    <a:pt x="116" y="236"/>
                    <a:pt x="112" y="238"/>
                  </a:cubicBezTo>
                  <a:cubicBezTo>
                    <a:pt x="111" y="239"/>
                    <a:pt x="107" y="244"/>
                    <a:pt x="106" y="241"/>
                  </a:cubicBezTo>
                  <a:cubicBezTo>
                    <a:pt x="105" y="239"/>
                    <a:pt x="112" y="239"/>
                    <a:pt x="109" y="235"/>
                  </a:cubicBezTo>
                  <a:cubicBezTo>
                    <a:pt x="109" y="235"/>
                    <a:pt x="105" y="231"/>
                    <a:pt x="105" y="231"/>
                  </a:cubicBezTo>
                  <a:cubicBezTo>
                    <a:pt x="102" y="230"/>
                    <a:pt x="98" y="234"/>
                    <a:pt x="97" y="231"/>
                  </a:cubicBezTo>
                  <a:cubicBezTo>
                    <a:pt x="97" y="231"/>
                    <a:pt x="101" y="231"/>
                    <a:pt x="100" y="229"/>
                  </a:cubicBezTo>
                  <a:cubicBezTo>
                    <a:pt x="100" y="227"/>
                    <a:pt x="92" y="230"/>
                    <a:pt x="89" y="228"/>
                  </a:cubicBezTo>
                  <a:cubicBezTo>
                    <a:pt x="88" y="228"/>
                    <a:pt x="90" y="229"/>
                    <a:pt x="89" y="226"/>
                  </a:cubicBezTo>
                  <a:cubicBezTo>
                    <a:pt x="88" y="224"/>
                    <a:pt x="83" y="223"/>
                    <a:pt x="82" y="222"/>
                  </a:cubicBezTo>
                  <a:cubicBezTo>
                    <a:pt x="82" y="221"/>
                    <a:pt x="87" y="217"/>
                    <a:pt x="81" y="217"/>
                  </a:cubicBezTo>
                  <a:cubicBezTo>
                    <a:pt x="79" y="217"/>
                    <a:pt x="82" y="215"/>
                    <a:pt x="82" y="215"/>
                  </a:cubicBezTo>
                  <a:cubicBezTo>
                    <a:pt x="84" y="215"/>
                    <a:pt x="85" y="217"/>
                    <a:pt x="90" y="216"/>
                  </a:cubicBezTo>
                  <a:cubicBezTo>
                    <a:pt x="92" y="215"/>
                    <a:pt x="96" y="213"/>
                    <a:pt x="97" y="211"/>
                  </a:cubicBezTo>
                  <a:cubicBezTo>
                    <a:pt x="97" y="211"/>
                    <a:pt x="96" y="210"/>
                    <a:pt x="97" y="209"/>
                  </a:cubicBezTo>
                  <a:cubicBezTo>
                    <a:pt x="97" y="206"/>
                    <a:pt x="99" y="206"/>
                    <a:pt x="99" y="205"/>
                  </a:cubicBezTo>
                  <a:cubicBezTo>
                    <a:pt x="99" y="203"/>
                    <a:pt x="97" y="205"/>
                    <a:pt x="97" y="203"/>
                  </a:cubicBezTo>
                  <a:cubicBezTo>
                    <a:pt x="97" y="201"/>
                    <a:pt x="99" y="204"/>
                    <a:pt x="98" y="201"/>
                  </a:cubicBezTo>
                  <a:cubicBezTo>
                    <a:pt x="97" y="200"/>
                    <a:pt x="95" y="200"/>
                    <a:pt x="95" y="199"/>
                  </a:cubicBezTo>
                  <a:cubicBezTo>
                    <a:pt x="95" y="197"/>
                    <a:pt x="97" y="195"/>
                    <a:pt x="95" y="194"/>
                  </a:cubicBezTo>
                  <a:cubicBezTo>
                    <a:pt x="93" y="193"/>
                    <a:pt x="90" y="193"/>
                    <a:pt x="89" y="195"/>
                  </a:cubicBezTo>
                  <a:cubicBezTo>
                    <a:pt x="88" y="196"/>
                    <a:pt x="90" y="197"/>
                    <a:pt x="90" y="199"/>
                  </a:cubicBezTo>
                  <a:cubicBezTo>
                    <a:pt x="90" y="201"/>
                    <a:pt x="89" y="202"/>
                    <a:pt x="89" y="204"/>
                  </a:cubicBezTo>
                  <a:cubicBezTo>
                    <a:pt x="89" y="205"/>
                    <a:pt x="90" y="204"/>
                    <a:pt x="91" y="205"/>
                  </a:cubicBezTo>
                  <a:cubicBezTo>
                    <a:pt x="91" y="205"/>
                    <a:pt x="91" y="210"/>
                    <a:pt x="91" y="210"/>
                  </a:cubicBezTo>
                  <a:cubicBezTo>
                    <a:pt x="91" y="210"/>
                    <a:pt x="84" y="210"/>
                    <a:pt x="84" y="210"/>
                  </a:cubicBezTo>
                  <a:cubicBezTo>
                    <a:pt x="84" y="210"/>
                    <a:pt x="86" y="207"/>
                    <a:pt x="86" y="207"/>
                  </a:cubicBezTo>
                  <a:cubicBezTo>
                    <a:pt x="85" y="205"/>
                    <a:pt x="82" y="208"/>
                    <a:pt x="81" y="206"/>
                  </a:cubicBezTo>
                  <a:cubicBezTo>
                    <a:pt x="80" y="205"/>
                    <a:pt x="87" y="202"/>
                    <a:pt x="85" y="199"/>
                  </a:cubicBezTo>
                  <a:cubicBezTo>
                    <a:pt x="85" y="198"/>
                    <a:pt x="81" y="200"/>
                    <a:pt x="83" y="196"/>
                  </a:cubicBezTo>
                  <a:cubicBezTo>
                    <a:pt x="84" y="196"/>
                    <a:pt x="86" y="195"/>
                    <a:pt x="87" y="194"/>
                  </a:cubicBezTo>
                  <a:cubicBezTo>
                    <a:pt x="89" y="190"/>
                    <a:pt x="87" y="183"/>
                    <a:pt x="90" y="182"/>
                  </a:cubicBezTo>
                  <a:cubicBezTo>
                    <a:pt x="92" y="182"/>
                    <a:pt x="96" y="186"/>
                    <a:pt x="98" y="182"/>
                  </a:cubicBezTo>
                  <a:cubicBezTo>
                    <a:pt x="99" y="180"/>
                    <a:pt x="96" y="178"/>
                    <a:pt x="99" y="178"/>
                  </a:cubicBezTo>
                  <a:cubicBezTo>
                    <a:pt x="101" y="177"/>
                    <a:pt x="103" y="180"/>
                    <a:pt x="103" y="181"/>
                  </a:cubicBezTo>
                  <a:cubicBezTo>
                    <a:pt x="103" y="184"/>
                    <a:pt x="100" y="185"/>
                    <a:pt x="100" y="188"/>
                  </a:cubicBezTo>
                  <a:cubicBezTo>
                    <a:pt x="99" y="190"/>
                    <a:pt x="103" y="193"/>
                    <a:pt x="104" y="193"/>
                  </a:cubicBezTo>
                  <a:cubicBezTo>
                    <a:pt x="107" y="194"/>
                    <a:pt x="110" y="190"/>
                    <a:pt x="110" y="188"/>
                  </a:cubicBezTo>
                  <a:cubicBezTo>
                    <a:pt x="110" y="188"/>
                    <a:pt x="106" y="185"/>
                    <a:pt x="106" y="185"/>
                  </a:cubicBezTo>
                  <a:cubicBezTo>
                    <a:pt x="107" y="182"/>
                    <a:pt x="117" y="183"/>
                    <a:pt x="119" y="184"/>
                  </a:cubicBezTo>
                  <a:cubicBezTo>
                    <a:pt x="121" y="186"/>
                    <a:pt x="121" y="189"/>
                    <a:pt x="124" y="189"/>
                  </a:cubicBezTo>
                  <a:cubicBezTo>
                    <a:pt x="127" y="190"/>
                    <a:pt x="135" y="185"/>
                    <a:pt x="135" y="189"/>
                  </a:cubicBezTo>
                  <a:cubicBezTo>
                    <a:pt x="136" y="190"/>
                    <a:pt x="130" y="192"/>
                    <a:pt x="130" y="193"/>
                  </a:cubicBezTo>
                  <a:cubicBezTo>
                    <a:pt x="130" y="195"/>
                    <a:pt x="132" y="194"/>
                    <a:pt x="133" y="196"/>
                  </a:cubicBezTo>
                  <a:cubicBezTo>
                    <a:pt x="133" y="196"/>
                    <a:pt x="133" y="197"/>
                    <a:pt x="133" y="197"/>
                  </a:cubicBezTo>
                  <a:cubicBezTo>
                    <a:pt x="134" y="198"/>
                    <a:pt x="135" y="198"/>
                    <a:pt x="135" y="199"/>
                  </a:cubicBezTo>
                  <a:close/>
                  <a:moveTo>
                    <a:pt x="129" y="189"/>
                  </a:moveTo>
                  <a:cubicBezTo>
                    <a:pt x="128" y="190"/>
                    <a:pt x="132" y="193"/>
                    <a:pt x="131" y="191"/>
                  </a:cubicBezTo>
                  <a:cubicBezTo>
                    <a:pt x="130" y="190"/>
                    <a:pt x="130" y="188"/>
                    <a:pt x="129" y="189"/>
                  </a:cubicBezTo>
                  <a:close/>
                  <a:moveTo>
                    <a:pt x="131" y="297"/>
                  </a:moveTo>
                  <a:cubicBezTo>
                    <a:pt x="130" y="297"/>
                    <a:pt x="131" y="300"/>
                    <a:pt x="130" y="300"/>
                  </a:cubicBezTo>
                  <a:cubicBezTo>
                    <a:pt x="127" y="301"/>
                    <a:pt x="129" y="295"/>
                    <a:pt x="131" y="297"/>
                  </a:cubicBezTo>
                  <a:close/>
                  <a:moveTo>
                    <a:pt x="129" y="324"/>
                  </a:moveTo>
                  <a:cubicBezTo>
                    <a:pt x="130" y="325"/>
                    <a:pt x="128" y="327"/>
                    <a:pt x="127" y="327"/>
                  </a:cubicBezTo>
                  <a:cubicBezTo>
                    <a:pt x="125" y="327"/>
                    <a:pt x="125" y="325"/>
                    <a:pt x="123" y="325"/>
                  </a:cubicBezTo>
                  <a:cubicBezTo>
                    <a:pt x="121" y="325"/>
                    <a:pt x="124" y="326"/>
                    <a:pt x="122" y="327"/>
                  </a:cubicBezTo>
                  <a:cubicBezTo>
                    <a:pt x="119" y="328"/>
                    <a:pt x="118" y="326"/>
                    <a:pt x="117" y="325"/>
                  </a:cubicBezTo>
                  <a:cubicBezTo>
                    <a:pt x="116" y="325"/>
                    <a:pt x="115" y="326"/>
                    <a:pt x="115" y="325"/>
                  </a:cubicBezTo>
                  <a:cubicBezTo>
                    <a:pt x="112" y="325"/>
                    <a:pt x="110" y="322"/>
                    <a:pt x="110" y="321"/>
                  </a:cubicBezTo>
                  <a:cubicBezTo>
                    <a:pt x="110" y="322"/>
                    <a:pt x="114" y="322"/>
                    <a:pt x="114" y="322"/>
                  </a:cubicBezTo>
                  <a:cubicBezTo>
                    <a:pt x="117" y="322"/>
                    <a:pt x="119" y="327"/>
                    <a:pt x="122" y="325"/>
                  </a:cubicBezTo>
                  <a:cubicBezTo>
                    <a:pt x="122" y="324"/>
                    <a:pt x="122" y="321"/>
                    <a:pt x="121" y="322"/>
                  </a:cubicBezTo>
                  <a:cubicBezTo>
                    <a:pt x="121" y="322"/>
                    <a:pt x="127" y="318"/>
                    <a:pt x="126" y="316"/>
                  </a:cubicBezTo>
                  <a:cubicBezTo>
                    <a:pt x="125" y="315"/>
                    <a:pt x="119" y="314"/>
                    <a:pt x="120" y="312"/>
                  </a:cubicBezTo>
                  <a:cubicBezTo>
                    <a:pt x="121" y="312"/>
                    <a:pt x="127" y="313"/>
                    <a:pt x="127" y="314"/>
                  </a:cubicBezTo>
                  <a:cubicBezTo>
                    <a:pt x="128" y="314"/>
                    <a:pt x="126" y="315"/>
                    <a:pt x="126" y="315"/>
                  </a:cubicBezTo>
                  <a:cubicBezTo>
                    <a:pt x="126" y="317"/>
                    <a:pt x="128" y="317"/>
                    <a:pt x="128" y="319"/>
                  </a:cubicBezTo>
                  <a:cubicBezTo>
                    <a:pt x="128" y="322"/>
                    <a:pt x="123" y="322"/>
                    <a:pt x="126" y="324"/>
                  </a:cubicBezTo>
                  <a:cubicBezTo>
                    <a:pt x="124" y="323"/>
                    <a:pt x="130" y="324"/>
                    <a:pt x="129" y="324"/>
                  </a:cubicBezTo>
                  <a:close/>
                  <a:moveTo>
                    <a:pt x="125" y="402"/>
                  </a:moveTo>
                  <a:cubicBezTo>
                    <a:pt x="127" y="405"/>
                    <a:pt x="122" y="402"/>
                    <a:pt x="123" y="401"/>
                  </a:cubicBezTo>
                  <a:cubicBezTo>
                    <a:pt x="124" y="400"/>
                    <a:pt x="124" y="401"/>
                    <a:pt x="125" y="402"/>
                  </a:cubicBezTo>
                  <a:close/>
                  <a:moveTo>
                    <a:pt x="126" y="392"/>
                  </a:moveTo>
                  <a:cubicBezTo>
                    <a:pt x="127" y="392"/>
                    <a:pt x="126" y="394"/>
                    <a:pt x="125" y="394"/>
                  </a:cubicBezTo>
                  <a:cubicBezTo>
                    <a:pt x="124" y="393"/>
                    <a:pt x="125" y="391"/>
                    <a:pt x="126" y="392"/>
                  </a:cubicBezTo>
                  <a:close/>
                  <a:moveTo>
                    <a:pt x="141" y="155"/>
                  </a:moveTo>
                  <a:cubicBezTo>
                    <a:pt x="143" y="156"/>
                    <a:pt x="139" y="157"/>
                    <a:pt x="138" y="156"/>
                  </a:cubicBezTo>
                  <a:cubicBezTo>
                    <a:pt x="137" y="155"/>
                    <a:pt x="140" y="155"/>
                    <a:pt x="141" y="155"/>
                  </a:cubicBezTo>
                  <a:close/>
                  <a:moveTo>
                    <a:pt x="143" y="150"/>
                  </a:moveTo>
                  <a:cubicBezTo>
                    <a:pt x="145" y="153"/>
                    <a:pt x="132" y="150"/>
                    <a:pt x="132" y="151"/>
                  </a:cubicBezTo>
                  <a:cubicBezTo>
                    <a:pt x="132" y="150"/>
                    <a:pt x="138" y="147"/>
                    <a:pt x="138" y="147"/>
                  </a:cubicBezTo>
                  <a:cubicBezTo>
                    <a:pt x="139" y="147"/>
                    <a:pt x="139" y="149"/>
                    <a:pt x="141" y="149"/>
                  </a:cubicBezTo>
                  <a:cubicBezTo>
                    <a:pt x="141" y="149"/>
                    <a:pt x="143" y="149"/>
                    <a:pt x="143" y="150"/>
                  </a:cubicBezTo>
                  <a:close/>
                  <a:moveTo>
                    <a:pt x="146" y="108"/>
                  </a:moveTo>
                  <a:cubicBezTo>
                    <a:pt x="147" y="109"/>
                    <a:pt x="145" y="114"/>
                    <a:pt x="143" y="112"/>
                  </a:cubicBezTo>
                  <a:cubicBezTo>
                    <a:pt x="142" y="111"/>
                    <a:pt x="144" y="107"/>
                    <a:pt x="146" y="108"/>
                  </a:cubicBezTo>
                  <a:close/>
                  <a:moveTo>
                    <a:pt x="149" y="60"/>
                  </a:moveTo>
                  <a:cubicBezTo>
                    <a:pt x="150" y="61"/>
                    <a:pt x="148" y="63"/>
                    <a:pt x="147" y="62"/>
                  </a:cubicBezTo>
                  <a:cubicBezTo>
                    <a:pt x="146" y="61"/>
                    <a:pt x="148" y="60"/>
                    <a:pt x="149" y="60"/>
                  </a:cubicBezTo>
                  <a:close/>
                  <a:moveTo>
                    <a:pt x="145" y="131"/>
                  </a:moveTo>
                  <a:cubicBezTo>
                    <a:pt x="145" y="130"/>
                    <a:pt x="145" y="135"/>
                    <a:pt x="144" y="136"/>
                  </a:cubicBezTo>
                  <a:cubicBezTo>
                    <a:pt x="143" y="136"/>
                    <a:pt x="145" y="134"/>
                    <a:pt x="141" y="135"/>
                  </a:cubicBezTo>
                  <a:cubicBezTo>
                    <a:pt x="137" y="135"/>
                    <a:pt x="139" y="141"/>
                    <a:pt x="136" y="144"/>
                  </a:cubicBezTo>
                  <a:cubicBezTo>
                    <a:pt x="135" y="144"/>
                    <a:pt x="133" y="144"/>
                    <a:pt x="132" y="145"/>
                  </a:cubicBezTo>
                  <a:cubicBezTo>
                    <a:pt x="131" y="145"/>
                    <a:pt x="131" y="147"/>
                    <a:pt x="130" y="149"/>
                  </a:cubicBezTo>
                  <a:cubicBezTo>
                    <a:pt x="129" y="149"/>
                    <a:pt x="121" y="154"/>
                    <a:pt x="124" y="157"/>
                  </a:cubicBezTo>
                  <a:cubicBezTo>
                    <a:pt x="126" y="158"/>
                    <a:pt x="127" y="156"/>
                    <a:pt x="129" y="156"/>
                  </a:cubicBezTo>
                  <a:cubicBezTo>
                    <a:pt x="129" y="156"/>
                    <a:pt x="129" y="157"/>
                    <a:pt x="129" y="157"/>
                  </a:cubicBezTo>
                  <a:cubicBezTo>
                    <a:pt x="129" y="158"/>
                    <a:pt x="131" y="154"/>
                    <a:pt x="134" y="156"/>
                  </a:cubicBezTo>
                  <a:cubicBezTo>
                    <a:pt x="134" y="156"/>
                    <a:pt x="135" y="160"/>
                    <a:pt x="135" y="158"/>
                  </a:cubicBezTo>
                  <a:cubicBezTo>
                    <a:pt x="136" y="160"/>
                    <a:pt x="134" y="161"/>
                    <a:pt x="132" y="161"/>
                  </a:cubicBezTo>
                  <a:cubicBezTo>
                    <a:pt x="129" y="161"/>
                    <a:pt x="128" y="158"/>
                    <a:pt x="126" y="158"/>
                  </a:cubicBezTo>
                  <a:cubicBezTo>
                    <a:pt x="125" y="158"/>
                    <a:pt x="126" y="160"/>
                    <a:pt x="124" y="161"/>
                  </a:cubicBezTo>
                  <a:cubicBezTo>
                    <a:pt x="123" y="161"/>
                    <a:pt x="121" y="160"/>
                    <a:pt x="121" y="161"/>
                  </a:cubicBezTo>
                  <a:cubicBezTo>
                    <a:pt x="120" y="161"/>
                    <a:pt x="120" y="162"/>
                    <a:pt x="120" y="162"/>
                  </a:cubicBezTo>
                  <a:cubicBezTo>
                    <a:pt x="118" y="164"/>
                    <a:pt x="116" y="164"/>
                    <a:pt x="115" y="164"/>
                  </a:cubicBezTo>
                  <a:cubicBezTo>
                    <a:pt x="115" y="164"/>
                    <a:pt x="113" y="169"/>
                    <a:pt x="113" y="170"/>
                  </a:cubicBezTo>
                  <a:cubicBezTo>
                    <a:pt x="114" y="172"/>
                    <a:pt x="120" y="167"/>
                    <a:pt x="123" y="169"/>
                  </a:cubicBezTo>
                  <a:cubicBezTo>
                    <a:pt x="125" y="170"/>
                    <a:pt x="122" y="176"/>
                    <a:pt x="121" y="176"/>
                  </a:cubicBezTo>
                  <a:cubicBezTo>
                    <a:pt x="115" y="177"/>
                    <a:pt x="118" y="171"/>
                    <a:pt x="115" y="171"/>
                  </a:cubicBezTo>
                  <a:cubicBezTo>
                    <a:pt x="114" y="171"/>
                    <a:pt x="113" y="174"/>
                    <a:pt x="112" y="175"/>
                  </a:cubicBezTo>
                  <a:cubicBezTo>
                    <a:pt x="111" y="175"/>
                    <a:pt x="110" y="173"/>
                    <a:pt x="109" y="173"/>
                  </a:cubicBezTo>
                  <a:cubicBezTo>
                    <a:pt x="105" y="172"/>
                    <a:pt x="101" y="175"/>
                    <a:pt x="100" y="175"/>
                  </a:cubicBezTo>
                  <a:cubicBezTo>
                    <a:pt x="99" y="175"/>
                    <a:pt x="98" y="172"/>
                    <a:pt x="97" y="172"/>
                  </a:cubicBezTo>
                  <a:cubicBezTo>
                    <a:pt x="96" y="171"/>
                    <a:pt x="95" y="173"/>
                    <a:pt x="93" y="173"/>
                  </a:cubicBezTo>
                  <a:cubicBezTo>
                    <a:pt x="93" y="173"/>
                    <a:pt x="92" y="172"/>
                    <a:pt x="90" y="171"/>
                  </a:cubicBezTo>
                  <a:cubicBezTo>
                    <a:pt x="89" y="171"/>
                    <a:pt x="88" y="173"/>
                    <a:pt x="87" y="172"/>
                  </a:cubicBezTo>
                  <a:cubicBezTo>
                    <a:pt x="86" y="172"/>
                    <a:pt x="84" y="170"/>
                    <a:pt x="84" y="170"/>
                  </a:cubicBezTo>
                  <a:cubicBezTo>
                    <a:pt x="84" y="168"/>
                    <a:pt x="86" y="168"/>
                    <a:pt x="85" y="166"/>
                  </a:cubicBezTo>
                  <a:cubicBezTo>
                    <a:pt x="85" y="164"/>
                    <a:pt x="83" y="165"/>
                    <a:pt x="82" y="165"/>
                  </a:cubicBezTo>
                  <a:cubicBezTo>
                    <a:pt x="80" y="164"/>
                    <a:pt x="80" y="162"/>
                    <a:pt x="78" y="162"/>
                  </a:cubicBezTo>
                  <a:cubicBezTo>
                    <a:pt x="76" y="162"/>
                    <a:pt x="74" y="166"/>
                    <a:pt x="71" y="163"/>
                  </a:cubicBezTo>
                  <a:cubicBezTo>
                    <a:pt x="71" y="162"/>
                    <a:pt x="71" y="160"/>
                    <a:pt x="71" y="159"/>
                  </a:cubicBezTo>
                  <a:cubicBezTo>
                    <a:pt x="70" y="158"/>
                    <a:pt x="68" y="161"/>
                    <a:pt x="67" y="159"/>
                  </a:cubicBezTo>
                  <a:cubicBezTo>
                    <a:pt x="65" y="158"/>
                    <a:pt x="67" y="154"/>
                    <a:pt x="67" y="154"/>
                  </a:cubicBezTo>
                  <a:cubicBezTo>
                    <a:pt x="70" y="152"/>
                    <a:pt x="79" y="159"/>
                    <a:pt x="75" y="153"/>
                  </a:cubicBezTo>
                  <a:cubicBezTo>
                    <a:pt x="72" y="149"/>
                    <a:pt x="73" y="152"/>
                    <a:pt x="74" y="147"/>
                  </a:cubicBezTo>
                  <a:cubicBezTo>
                    <a:pt x="74" y="145"/>
                    <a:pt x="74" y="143"/>
                    <a:pt x="76" y="143"/>
                  </a:cubicBezTo>
                  <a:cubicBezTo>
                    <a:pt x="78" y="142"/>
                    <a:pt x="84" y="148"/>
                    <a:pt x="84" y="147"/>
                  </a:cubicBezTo>
                  <a:cubicBezTo>
                    <a:pt x="84" y="147"/>
                    <a:pt x="83" y="151"/>
                    <a:pt x="82" y="152"/>
                  </a:cubicBezTo>
                  <a:cubicBezTo>
                    <a:pt x="81" y="153"/>
                    <a:pt x="75" y="153"/>
                    <a:pt x="76" y="156"/>
                  </a:cubicBezTo>
                  <a:cubicBezTo>
                    <a:pt x="77" y="157"/>
                    <a:pt x="84" y="155"/>
                    <a:pt x="85" y="153"/>
                  </a:cubicBezTo>
                  <a:cubicBezTo>
                    <a:pt x="86" y="152"/>
                    <a:pt x="86" y="149"/>
                    <a:pt x="86" y="148"/>
                  </a:cubicBezTo>
                  <a:cubicBezTo>
                    <a:pt x="87" y="148"/>
                    <a:pt x="87" y="149"/>
                    <a:pt x="89" y="148"/>
                  </a:cubicBezTo>
                  <a:cubicBezTo>
                    <a:pt x="90" y="147"/>
                    <a:pt x="91" y="144"/>
                    <a:pt x="92" y="144"/>
                  </a:cubicBezTo>
                  <a:cubicBezTo>
                    <a:pt x="94" y="142"/>
                    <a:pt x="99" y="142"/>
                    <a:pt x="98" y="145"/>
                  </a:cubicBezTo>
                  <a:cubicBezTo>
                    <a:pt x="98" y="146"/>
                    <a:pt x="94" y="147"/>
                    <a:pt x="93" y="148"/>
                  </a:cubicBezTo>
                  <a:cubicBezTo>
                    <a:pt x="91" y="150"/>
                    <a:pt x="87" y="151"/>
                    <a:pt x="89" y="154"/>
                  </a:cubicBezTo>
                  <a:cubicBezTo>
                    <a:pt x="90" y="158"/>
                    <a:pt x="95" y="153"/>
                    <a:pt x="97" y="156"/>
                  </a:cubicBezTo>
                  <a:cubicBezTo>
                    <a:pt x="98" y="157"/>
                    <a:pt x="95" y="162"/>
                    <a:pt x="96" y="164"/>
                  </a:cubicBezTo>
                  <a:cubicBezTo>
                    <a:pt x="97" y="165"/>
                    <a:pt x="97" y="164"/>
                    <a:pt x="99" y="165"/>
                  </a:cubicBezTo>
                  <a:cubicBezTo>
                    <a:pt x="100" y="166"/>
                    <a:pt x="99" y="167"/>
                    <a:pt x="101" y="167"/>
                  </a:cubicBezTo>
                  <a:cubicBezTo>
                    <a:pt x="103" y="167"/>
                    <a:pt x="102" y="165"/>
                    <a:pt x="104" y="164"/>
                  </a:cubicBezTo>
                  <a:cubicBezTo>
                    <a:pt x="106" y="163"/>
                    <a:pt x="111" y="164"/>
                    <a:pt x="111" y="161"/>
                  </a:cubicBezTo>
                  <a:cubicBezTo>
                    <a:pt x="110" y="158"/>
                    <a:pt x="104" y="163"/>
                    <a:pt x="102" y="160"/>
                  </a:cubicBezTo>
                  <a:cubicBezTo>
                    <a:pt x="101" y="159"/>
                    <a:pt x="104" y="155"/>
                    <a:pt x="104" y="154"/>
                  </a:cubicBezTo>
                  <a:cubicBezTo>
                    <a:pt x="103" y="151"/>
                    <a:pt x="99" y="153"/>
                    <a:pt x="98" y="152"/>
                  </a:cubicBezTo>
                  <a:cubicBezTo>
                    <a:pt x="96" y="148"/>
                    <a:pt x="101" y="146"/>
                    <a:pt x="105" y="145"/>
                  </a:cubicBezTo>
                  <a:cubicBezTo>
                    <a:pt x="107" y="145"/>
                    <a:pt x="109" y="142"/>
                    <a:pt x="111" y="142"/>
                  </a:cubicBezTo>
                  <a:cubicBezTo>
                    <a:pt x="112" y="142"/>
                    <a:pt x="111" y="143"/>
                    <a:pt x="113" y="143"/>
                  </a:cubicBezTo>
                  <a:cubicBezTo>
                    <a:pt x="114" y="144"/>
                    <a:pt x="117" y="141"/>
                    <a:pt x="119" y="142"/>
                  </a:cubicBezTo>
                  <a:cubicBezTo>
                    <a:pt x="120" y="142"/>
                    <a:pt x="119" y="144"/>
                    <a:pt x="120" y="144"/>
                  </a:cubicBezTo>
                  <a:cubicBezTo>
                    <a:pt x="121" y="144"/>
                    <a:pt x="120" y="143"/>
                    <a:pt x="122" y="144"/>
                  </a:cubicBezTo>
                  <a:cubicBezTo>
                    <a:pt x="124" y="145"/>
                    <a:pt x="124" y="147"/>
                    <a:pt x="125" y="147"/>
                  </a:cubicBezTo>
                  <a:cubicBezTo>
                    <a:pt x="126" y="147"/>
                    <a:pt x="127" y="143"/>
                    <a:pt x="126" y="145"/>
                  </a:cubicBezTo>
                  <a:cubicBezTo>
                    <a:pt x="127" y="143"/>
                    <a:pt x="135" y="144"/>
                    <a:pt x="134" y="140"/>
                  </a:cubicBezTo>
                  <a:cubicBezTo>
                    <a:pt x="133" y="137"/>
                    <a:pt x="120" y="142"/>
                    <a:pt x="128" y="138"/>
                  </a:cubicBezTo>
                  <a:cubicBezTo>
                    <a:pt x="130" y="137"/>
                    <a:pt x="138" y="133"/>
                    <a:pt x="136" y="129"/>
                  </a:cubicBezTo>
                  <a:cubicBezTo>
                    <a:pt x="136" y="129"/>
                    <a:pt x="135" y="128"/>
                    <a:pt x="135" y="128"/>
                  </a:cubicBezTo>
                  <a:cubicBezTo>
                    <a:pt x="135" y="128"/>
                    <a:pt x="140" y="127"/>
                    <a:pt x="139" y="126"/>
                  </a:cubicBezTo>
                  <a:cubicBezTo>
                    <a:pt x="143" y="127"/>
                    <a:pt x="145" y="129"/>
                    <a:pt x="145" y="131"/>
                  </a:cubicBezTo>
                  <a:close/>
                  <a:moveTo>
                    <a:pt x="112" y="153"/>
                  </a:moveTo>
                  <a:cubicBezTo>
                    <a:pt x="110" y="154"/>
                    <a:pt x="115" y="155"/>
                    <a:pt x="114" y="153"/>
                  </a:cubicBezTo>
                  <a:cubicBezTo>
                    <a:pt x="114" y="153"/>
                    <a:pt x="112" y="152"/>
                    <a:pt x="112" y="153"/>
                  </a:cubicBezTo>
                  <a:close/>
                  <a:moveTo>
                    <a:pt x="105" y="148"/>
                  </a:moveTo>
                  <a:cubicBezTo>
                    <a:pt x="105" y="148"/>
                    <a:pt x="106" y="147"/>
                    <a:pt x="105" y="147"/>
                  </a:cubicBezTo>
                  <a:cubicBezTo>
                    <a:pt x="104" y="146"/>
                    <a:pt x="103" y="148"/>
                    <a:pt x="105" y="148"/>
                  </a:cubicBezTo>
                  <a:close/>
                  <a:moveTo>
                    <a:pt x="128" y="406"/>
                  </a:moveTo>
                  <a:cubicBezTo>
                    <a:pt x="129" y="407"/>
                    <a:pt x="126" y="407"/>
                    <a:pt x="125" y="406"/>
                  </a:cubicBezTo>
                  <a:cubicBezTo>
                    <a:pt x="125" y="406"/>
                    <a:pt x="127" y="404"/>
                    <a:pt x="128" y="406"/>
                  </a:cubicBezTo>
                  <a:close/>
                  <a:moveTo>
                    <a:pt x="130" y="382"/>
                  </a:moveTo>
                  <a:cubicBezTo>
                    <a:pt x="133" y="385"/>
                    <a:pt x="127" y="385"/>
                    <a:pt x="128" y="382"/>
                  </a:cubicBezTo>
                  <a:cubicBezTo>
                    <a:pt x="128" y="382"/>
                    <a:pt x="129" y="381"/>
                    <a:pt x="130" y="382"/>
                  </a:cubicBezTo>
                  <a:close/>
                  <a:moveTo>
                    <a:pt x="148" y="106"/>
                  </a:moveTo>
                  <a:cubicBezTo>
                    <a:pt x="149" y="107"/>
                    <a:pt x="148" y="109"/>
                    <a:pt x="147" y="108"/>
                  </a:cubicBezTo>
                  <a:cubicBezTo>
                    <a:pt x="145" y="107"/>
                    <a:pt x="148" y="106"/>
                    <a:pt x="148" y="106"/>
                  </a:cubicBezTo>
                  <a:close/>
                  <a:moveTo>
                    <a:pt x="151" y="63"/>
                  </a:moveTo>
                  <a:cubicBezTo>
                    <a:pt x="151" y="64"/>
                    <a:pt x="148" y="73"/>
                    <a:pt x="147" y="74"/>
                  </a:cubicBezTo>
                  <a:cubicBezTo>
                    <a:pt x="144" y="75"/>
                    <a:pt x="146" y="72"/>
                    <a:pt x="144" y="72"/>
                  </a:cubicBezTo>
                  <a:cubicBezTo>
                    <a:pt x="140" y="71"/>
                    <a:pt x="134" y="75"/>
                    <a:pt x="133" y="72"/>
                  </a:cubicBezTo>
                  <a:cubicBezTo>
                    <a:pt x="132" y="69"/>
                    <a:pt x="137" y="69"/>
                    <a:pt x="137" y="67"/>
                  </a:cubicBezTo>
                  <a:cubicBezTo>
                    <a:pt x="137" y="65"/>
                    <a:pt x="131" y="65"/>
                    <a:pt x="134" y="60"/>
                  </a:cubicBezTo>
                  <a:cubicBezTo>
                    <a:pt x="134" y="60"/>
                    <a:pt x="136" y="57"/>
                    <a:pt x="137" y="58"/>
                  </a:cubicBezTo>
                  <a:cubicBezTo>
                    <a:pt x="138" y="59"/>
                    <a:pt x="137" y="62"/>
                    <a:pt x="137" y="63"/>
                  </a:cubicBezTo>
                  <a:cubicBezTo>
                    <a:pt x="137" y="62"/>
                    <a:pt x="139" y="65"/>
                    <a:pt x="140" y="65"/>
                  </a:cubicBezTo>
                  <a:cubicBezTo>
                    <a:pt x="139" y="65"/>
                    <a:pt x="146" y="65"/>
                    <a:pt x="146" y="65"/>
                  </a:cubicBezTo>
                  <a:cubicBezTo>
                    <a:pt x="147" y="65"/>
                    <a:pt x="149" y="62"/>
                    <a:pt x="151" y="63"/>
                  </a:cubicBezTo>
                  <a:close/>
                  <a:moveTo>
                    <a:pt x="136" y="303"/>
                  </a:moveTo>
                  <a:cubicBezTo>
                    <a:pt x="136" y="307"/>
                    <a:pt x="133" y="302"/>
                    <a:pt x="133" y="300"/>
                  </a:cubicBezTo>
                  <a:cubicBezTo>
                    <a:pt x="134" y="299"/>
                    <a:pt x="136" y="302"/>
                    <a:pt x="136" y="303"/>
                  </a:cubicBezTo>
                  <a:close/>
                  <a:moveTo>
                    <a:pt x="146" y="148"/>
                  </a:moveTo>
                  <a:cubicBezTo>
                    <a:pt x="146" y="149"/>
                    <a:pt x="144" y="148"/>
                    <a:pt x="144" y="147"/>
                  </a:cubicBezTo>
                  <a:cubicBezTo>
                    <a:pt x="144" y="146"/>
                    <a:pt x="145" y="146"/>
                    <a:pt x="146" y="148"/>
                  </a:cubicBezTo>
                  <a:close/>
                  <a:moveTo>
                    <a:pt x="149" y="88"/>
                  </a:moveTo>
                  <a:cubicBezTo>
                    <a:pt x="150" y="90"/>
                    <a:pt x="145" y="90"/>
                    <a:pt x="145" y="89"/>
                  </a:cubicBezTo>
                  <a:cubicBezTo>
                    <a:pt x="144" y="88"/>
                    <a:pt x="149" y="85"/>
                    <a:pt x="149" y="88"/>
                  </a:cubicBezTo>
                  <a:close/>
                  <a:moveTo>
                    <a:pt x="139" y="264"/>
                  </a:moveTo>
                  <a:cubicBezTo>
                    <a:pt x="138" y="263"/>
                    <a:pt x="138" y="268"/>
                    <a:pt x="137" y="269"/>
                  </a:cubicBezTo>
                  <a:cubicBezTo>
                    <a:pt x="133" y="270"/>
                    <a:pt x="137" y="261"/>
                    <a:pt x="139" y="264"/>
                  </a:cubicBezTo>
                  <a:close/>
                  <a:moveTo>
                    <a:pt x="152" y="72"/>
                  </a:moveTo>
                  <a:cubicBezTo>
                    <a:pt x="152" y="71"/>
                    <a:pt x="150" y="75"/>
                    <a:pt x="149" y="73"/>
                  </a:cubicBezTo>
                  <a:cubicBezTo>
                    <a:pt x="148" y="72"/>
                    <a:pt x="150" y="70"/>
                    <a:pt x="152" y="72"/>
                  </a:cubicBezTo>
                  <a:close/>
                  <a:moveTo>
                    <a:pt x="134" y="52"/>
                  </a:moveTo>
                  <a:cubicBezTo>
                    <a:pt x="134" y="52"/>
                    <a:pt x="138" y="51"/>
                    <a:pt x="139" y="50"/>
                  </a:cubicBezTo>
                  <a:cubicBezTo>
                    <a:pt x="140" y="49"/>
                    <a:pt x="139" y="48"/>
                    <a:pt x="139" y="48"/>
                  </a:cubicBezTo>
                  <a:cubicBezTo>
                    <a:pt x="139" y="47"/>
                    <a:pt x="143" y="44"/>
                    <a:pt x="143" y="44"/>
                  </a:cubicBezTo>
                  <a:cubicBezTo>
                    <a:pt x="143" y="43"/>
                    <a:pt x="145" y="44"/>
                    <a:pt x="145" y="44"/>
                  </a:cubicBezTo>
                  <a:cubicBezTo>
                    <a:pt x="146" y="44"/>
                    <a:pt x="146" y="41"/>
                    <a:pt x="147" y="41"/>
                  </a:cubicBezTo>
                  <a:cubicBezTo>
                    <a:pt x="149" y="41"/>
                    <a:pt x="150" y="45"/>
                    <a:pt x="151" y="45"/>
                  </a:cubicBezTo>
                  <a:cubicBezTo>
                    <a:pt x="152" y="46"/>
                    <a:pt x="150" y="44"/>
                    <a:pt x="151" y="44"/>
                  </a:cubicBezTo>
                  <a:cubicBezTo>
                    <a:pt x="152" y="42"/>
                    <a:pt x="154" y="45"/>
                    <a:pt x="154" y="46"/>
                  </a:cubicBezTo>
                  <a:cubicBezTo>
                    <a:pt x="154" y="44"/>
                    <a:pt x="151" y="49"/>
                    <a:pt x="151" y="48"/>
                  </a:cubicBezTo>
                  <a:cubicBezTo>
                    <a:pt x="151" y="49"/>
                    <a:pt x="150" y="47"/>
                    <a:pt x="149" y="47"/>
                  </a:cubicBezTo>
                  <a:cubicBezTo>
                    <a:pt x="145" y="48"/>
                    <a:pt x="149" y="54"/>
                    <a:pt x="146" y="56"/>
                  </a:cubicBezTo>
                  <a:cubicBezTo>
                    <a:pt x="146" y="56"/>
                    <a:pt x="141" y="56"/>
                    <a:pt x="140" y="56"/>
                  </a:cubicBezTo>
                  <a:cubicBezTo>
                    <a:pt x="136" y="56"/>
                    <a:pt x="131" y="54"/>
                    <a:pt x="129" y="54"/>
                  </a:cubicBezTo>
                  <a:cubicBezTo>
                    <a:pt x="127" y="54"/>
                    <a:pt x="125" y="60"/>
                    <a:pt x="123" y="59"/>
                  </a:cubicBezTo>
                  <a:cubicBezTo>
                    <a:pt x="120" y="57"/>
                    <a:pt x="125" y="56"/>
                    <a:pt x="125" y="55"/>
                  </a:cubicBezTo>
                  <a:cubicBezTo>
                    <a:pt x="127" y="52"/>
                    <a:pt x="124" y="49"/>
                    <a:pt x="129" y="49"/>
                  </a:cubicBezTo>
                  <a:cubicBezTo>
                    <a:pt x="130" y="49"/>
                    <a:pt x="129" y="50"/>
                    <a:pt x="130" y="51"/>
                  </a:cubicBezTo>
                  <a:cubicBezTo>
                    <a:pt x="130" y="51"/>
                    <a:pt x="133" y="51"/>
                    <a:pt x="134" y="51"/>
                  </a:cubicBezTo>
                  <a:cubicBezTo>
                    <a:pt x="134" y="51"/>
                    <a:pt x="135" y="52"/>
                    <a:pt x="134" y="52"/>
                  </a:cubicBezTo>
                  <a:close/>
                  <a:moveTo>
                    <a:pt x="138" y="320"/>
                  </a:moveTo>
                  <a:cubicBezTo>
                    <a:pt x="138" y="323"/>
                    <a:pt x="137" y="324"/>
                    <a:pt x="134" y="324"/>
                  </a:cubicBezTo>
                  <a:cubicBezTo>
                    <a:pt x="132" y="324"/>
                    <a:pt x="130" y="321"/>
                    <a:pt x="131" y="318"/>
                  </a:cubicBezTo>
                  <a:cubicBezTo>
                    <a:pt x="131" y="318"/>
                    <a:pt x="135" y="316"/>
                    <a:pt x="137" y="317"/>
                  </a:cubicBezTo>
                  <a:cubicBezTo>
                    <a:pt x="137" y="317"/>
                    <a:pt x="137" y="317"/>
                    <a:pt x="138" y="320"/>
                  </a:cubicBezTo>
                  <a:close/>
                  <a:moveTo>
                    <a:pt x="156" y="25"/>
                  </a:moveTo>
                  <a:cubicBezTo>
                    <a:pt x="157" y="26"/>
                    <a:pt x="155" y="26"/>
                    <a:pt x="154" y="27"/>
                  </a:cubicBezTo>
                  <a:cubicBezTo>
                    <a:pt x="154" y="28"/>
                    <a:pt x="154" y="29"/>
                    <a:pt x="154" y="29"/>
                  </a:cubicBezTo>
                  <a:cubicBezTo>
                    <a:pt x="154" y="30"/>
                    <a:pt x="152" y="30"/>
                    <a:pt x="152" y="31"/>
                  </a:cubicBezTo>
                  <a:cubicBezTo>
                    <a:pt x="150" y="34"/>
                    <a:pt x="154" y="34"/>
                    <a:pt x="152" y="37"/>
                  </a:cubicBezTo>
                  <a:cubicBezTo>
                    <a:pt x="153" y="36"/>
                    <a:pt x="147" y="36"/>
                    <a:pt x="150" y="36"/>
                  </a:cubicBezTo>
                  <a:cubicBezTo>
                    <a:pt x="147" y="36"/>
                    <a:pt x="146" y="40"/>
                    <a:pt x="144" y="40"/>
                  </a:cubicBezTo>
                  <a:cubicBezTo>
                    <a:pt x="142" y="40"/>
                    <a:pt x="140" y="35"/>
                    <a:pt x="141" y="33"/>
                  </a:cubicBezTo>
                  <a:cubicBezTo>
                    <a:pt x="141" y="34"/>
                    <a:pt x="144" y="35"/>
                    <a:pt x="145" y="34"/>
                  </a:cubicBezTo>
                  <a:cubicBezTo>
                    <a:pt x="146" y="34"/>
                    <a:pt x="143" y="33"/>
                    <a:pt x="143" y="33"/>
                  </a:cubicBezTo>
                  <a:cubicBezTo>
                    <a:pt x="142" y="31"/>
                    <a:pt x="145" y="28"/>
                    <a:pt x="146" y="28"/>
                  </a:cubicBezTo>
                  <a:cubicBezTo>
                    <a:pt x="145" y="28"/>
                    <a:pt x="149" y="30"/>
                    <a:pt x="148" y="30"/>
                  </a:cubicBezTo>
                  <a:cubicBezTo>
                    <a:pt x="150" y="29"/>
                    <a:pt x="148" y="28"/>
                    <a:pt x="148" y="27"/>
                  </a:cubicBezTo>
                  <a:cubicBezTo>
                    <a:pt x="148" y="27"/>
                    <a:pt x="150" y="26"/>
                    <a:pt x="150" y="26"/>
                  </a:cubicBezTo>
                  <a:cubicBezTo>
                    <a:pt x="150" y="26"/>
                    <a:pt x="150" y="25"/>
                    <a:pt x="150" y="25"/>
                  </a:cubicBezTo>
                  <a:cubicBezTo>
                    <a:pt x="153" y="24"/>
                    <a:pt x="155" y="27"/>
                    <a:pt x="154" y="24"/>
                  </a:cubicBezTo>
                  <a:cubicBezTo>
                    <a:pt x="153" y="21"/>
                    <a:pt x="156" y="24"/>
                    <a:pt x="156" y="25"/>
                  </a:cubicBezTo>
                  <a:close/>
                  <a:moveTo>
                    <a:pt x="134" y="390"/>
                  </a:moveTo>
                  <a:cubicBezTo>
                    <a:pt x="134" y="390"/>
                    <a:pt x="134" y="392"/>
                    <a:pt x="134" y="392"/>
                  </a:cubicBezTo>
                  <a:cubicBezTo>
                    <a:pt x="132" y="393"/>
                    <a:pt x="132" y="389"/>
                    <a:pt x="134" y="390"/>
                  </a:cubicBezTo>
                  <a:close/>
                  <a:moveTo>
                    <a:pt x="133" y="409"/>
                  </a:moveTo>
                  <a:cubicBezTo>
                    <a:pt x="132" y="413"/>
                    <a:pt x="131" y="408"/>
                    <a:pt x="132" y="408"/>
                  </a:cubicBezTo>
                  <a:cubicBezTo>
                    <a:pt x="132" y="407"/>
                    <a:pt x="133" y="409"/>
                    <a:pt x="133" y="409"/>
                  </a:cubicBezTo>
                  <a:close/>
                  <a:moveTo>
                    <a:pt x="135" y="379"/>
                  </a:moveTo>
                  <a:cubicBezTo>
                    <a:pt x="136" y="381"/>
                    <a:pt x="134" y="381"/>
                    <a:pt x="134" y="381"/>
                  </a:cubicBezTo>
                  <a:cubicBezTo>
                    <a:pt x="133" y="380"/>
                    <a:pt x="135" y="379"/>
                    <a:pt x="135" y="379"/>
                  </a:cubicBezTo>
                  <a:close/>
                  <a:moveTo>
                    <a:pt x="139" y="330"/>
                  </a:moveTo>
                  <a:cubicBezTo>
                    <a:pt x="140" y="335"/>
                    <a:pt x="133" y="331"/>
                    <a:pt x="133" y="330"/>
                  </a:cubicBezTo>
                  <a:cubicBezTo>
                    <a:pt x="132" y="327"/>
                    <a:pt x="138" y="327"/>
                    <a:pt x="139" y="330"/>
                  </a:cubicBezTo>
                  <a:close/>
                  <a:moveTo>
                    <a:pt x="144" y="268"/>
                  </a:moveTo>
                  <a:cubicBezTo>
                    <a:pt x="145" y="269"/>
                    <a:pt x="141" y="269"/>
                    <a:pt x="142" y="268"/>
                  </a:cubicBezTo>
                  <a:cubicBezTo>
                    <a:pt x="142" y="267"/>
                    <a:pt x="143" y="267"/>
                    <a:pt x="144" y="268"/>
                  </a:cubicBezTo>
                  <a:close/>
                  <a:moveTo>
                    <a:pt x="153" y="134"/>
                  </a:moveTo>
                  <a:cubicBezTo>
                    <a:pt x="153" y="134"/>
                    <a:pt x="153" y="134"/>
                    <a:pt x="153" y="134"/>
                  </a:cubicBezTo>
                  <a:cubicBezTo>
                    <a:pt x="153" y="134"/>
                    <a:pt x="149" y="137"/>
                    <a:pt x="148" y="135"/>
                  </a:cubicBezTo>
                  <a:cubicBezTo>
                    <a:pt x="146" y="134"/>
                    <a:pt x="152" y="130"/>
                    <a:pt x="153" y="134"/>
                  </a:cubicBezTo>
                  <a:close/>
                  <a:moveTo>
                    <a:pt x="159" y="32"/>
                  </a:moveTo>
                  <a:cubicBezTo>
                    <a:pt x="161" y="33"/>
                    <a:pt x="158" y="36"/>
                    <a:pt x="157" y="34"/>
                  </a:cubicBezTo>
                  <a:cubicBezTo>
                    <a:pt x="157" y="33"/>
                    <a:pt x="159" y="32"/>
                    <a:pt x="159" y="32"/>
                  </a:cubicBezTo>
                  <a:close/>
                  <a:moveTo>
                    <a:pt x="142" y="318"/>
                  </a:moveTo>
                  <a:cubicBezTo>
                    <a:pt x="142" y="322"/>
                    <a:pt x="139" y="317"/>
                    <a:pt x="140" y="316"/>
                  </a:cubicBezTo>
                  <a:cubicBezTo>
                    <a:pt x="141" y="315"/>
                    <a:pt x="141" y="317"/>
                    <a:pt x="142" y="318"/>
                  </a:cubicBezTo>
                  <a:close/>
                  <a:moveTo>
                    <a:pt x="151" y="190"/>
                  </a:moveTo>
                  <a:cubicBezTo>
                    <a:pt x="152" y="193"/>
                    <a:pt x="144" y="192"/>
                    <a:pt x="144" y="190"/>
                  </a:cubicBezTo>
                  <a:cubicBezTo>
                    <a:pt x="144" y="188"/>
                    <a:pt x="150" y="188"/>
                    <a:pt x="151" y="190"/>
                  </a:cubicBezTo>
                  <a:close/>
                  <a:moveTo>
                    <a:pt x="160" y="41"/>
                  </a:moveTo>
                  <a:cubicBezTo>
                    <a:pt x="161" y="43"/>
                    <a:pt x="157" y="41"/>
                    <a:pt x="158" y="40"/>
                  </a:cubicBezTo>
                  <a:cubicBezTo>
                    <a:pt x="159" y="39"/>
                    <a:pt x="160" y="41"/>
                    <a:pt x="160" y="41"/>
                  </a:cubicBezTo>
                  <a:close/>
                  <a:moveTo>
                    <a:pt x="143" y="315"/>
                  </a:moveTo>
                  <a:cubicBezTo>
                    <a:pt x="144" y="316"/>
                    <a:pt x="142" y="315"/>
                    <a:pt x="141" y="315"/>
                  </a:cubicBezTo>
                  <a:cubicBezTo>
                    <a:pt x="141" y="314"/>
                    <a:pt x="143" y="314"/>
                    <a:pt x="143" y="315"/>
                  </a:cubicBezTo>
                  <a:close/>
                  <a:moveTo>
                    <a:pt x="151" y="185"/>
                  </a:moveTo>
                  <a:cubicBezTo>
                    <a:pt x="151" y="187"/>
                    <a:pt x="149" y="184"/>
                    <a:pt x="150" y="184"/>
                  </a:cubicBezTo>
                  <a:cubicBezTo>
                    <a:pt x="151" y="184"/>
                    <a:pt x="151" y="185"/>
                    <a:pt x="151" y="185"/>
                  </a:cubicBezTo>
                  <a:close/>
                  <a:moveTo>
                    <a:pt x="162" y="23"/>
                  </a:moveTo>
                  <a:cubicBezTo>
                    <a:pt x="163" y="25"/>
                    <a:pt x="159" y="23"/>
                    <a:pt x="160" y="21"/>
                  </a:cubicBezTo>
                  <a:cubicBezTo>
                    <a:pt x="160" y="21"/>
                    <a:pt x="162" y="22"/>
                    <a:pt x="162" y="23"/>
                  </a:cubicBezTo>
                  <a:close/>
                  <a:moveTo>
                    <a:pt x="140" y="381"/>
                  </a:moveTo>
                  <a:cubicBezTo>
                    <a:pt x="142" y="383"/>
                    <a:pt x="138" y="384"/>
                    <a:pt x="137" y="384"/>
                  </a:cubicBezTo>
                  <a:cubicBezTo>
                    <a:pt x="135" y="385"/>
                    <a:pt x="134" y="387"/>
                    <a:pt x="133" y="387"/>
                  </a:cubicBezTo>
                  <a:cubicBezTo>
                    <a:pt x="133" y="386"/>
                    <a:pt x="135" y="386"/>
                    <a:pt x="136" y="384"/>
                  </a:cubicBezTo>
                  <a:cubicBezTo>
                    <a:pt x="137" y="383"/>
                    <a:pt x="137" y="380"/>
                    <a:pt x="140" y="381"/>
                  </a:cubicBezTo>
                  <a:close/>
                  <a:moveTo>
                    <a:pt x="156" y="124"/>
                  </a:moveTo>
                  <a:cubicBezTo>
                    <a:pt x="158" y="126"/>
                    <a:pt x="153" y="127"/>
                    <a:pt x="151" y="127"/>
                  </a:cubicBezTo>
                  <a:cubicBezTo>
                    <a:pt x="149" y="127"/>
                    <a:pt x="146" y="125"/>
                    <a:pt x="146" y="125"/>
                  </a:cubicBezTo>
                  <a:cubicBezTo>
                    <a:pt x="146" y="123"/>
                    <a:pt x="155" y="124"/>
                    <a:pt x="156" y="123"/>
                  </a:cubicBezTo>
                  <a:cubicBezTo>
                    <a:pt x="156" y="123"/>
                    <a:pt x="156" y="124"/>
                    <a:pt x="156" y="124"/>
                  </a:cubicBezTo>
                  <a:close/>
                  <a:moveTo>
                    <a:pt x="157" y="118"/>
                  </a:moveTo>
                  <a:cubicBezTo>
                    <a:pt x="159" y="121"/>
                    <a:pt x="153" y="121"/>
                    <a:pt x="154" y="119"/>
                  </a:cubicBezTo>
                  <a:cubicBezTo>
                    <a:pt x="154" y="118"/>
                    <a:pt x="156" y="118"/>
                    <a:pt x="157" y="118"/>
                  </a:cubicBezTo>
                  <a:close/>
                  <a:moveTo>
                    <a:pt x="149" y="259"/>
                  </a:moveTo>
                  <a:cubicBezTo>
                    <a:pt x="149" y="258"/>
                    <a:pt x="147" y="266"/>
                    <a:pt x="145" y="266"/>
                  </a:cubicBezTo>
                  <a:cubicBezTo>
                    <a:pt x="143" y="266"/>
                    <a:pt x="145" y="265"/>
                    <a:pt x="144" y="263"/>
                  </a:cubicBezTo>
                  <a:cubicBezTo>
                    <a:pt x="144" y="263"/>
                    <a:pt x="143" y="262"/>
                    <a:pt x="143" y="261"/>
                  </a:cubicBezTo>
                  <a:cubicBezTo>
                    <a:pt x="143" y="258"/>
                    <a:pt x="147" y="253"/>
                    <a:pt x="147" y="253"/>
                  </a:cubicBezTo>
                  <a:cubicBezTo>
                    <a:pt x="150" y="252"/>
                    <a:pt x="149" y="257"/>
                    <a:pt x="149" y="259"/>
                  </a:cubicBezTo>
                  <a:close/>
                  <a:moveTo>
                    <a:pt x="160" y="93"/>
                  </a:moveTo>
                  <a:cubicBezTo>
                    <a:pt x="160" y="95"/>
                    <a:pt x="159" y="93"/>
                    <a:pt x="157" y="94"/>
                  </a:cubicBezTo>
                  <a:cubicBezTo>
                    <a:pt x="154" y="95"/>
                    <a:pt x="153" y="99"/>
                    <a:pt x="151" y="97"/>
                  </a:cubicBezTo>
                  <a:cubicBezTo>
                    <a:pt x="150" y="94"/>
                    <a:pt x="156" y="93"/>
                    <a:pt x="156" y="91"/>
                  </a:cubicBezTo>
                  <a:cubicBezTo>
                    <a:pt x="156" y="90"/>
                    <a:pt x="151" y="88"/>
                    <a:pt x="152" y="87"/>
                  </a:cubicBezTo>
                  <a:cubicBezTo>
                    <a:pt x="152" y="86"/>
                    <a:pt x="156" y="88"/>
                    <a:pt x="157" y="88"/>
                  </a:cubicBezTo>
                  <a:cubicBezTo>
                    <a:pt x="158" y="89"/>
                    <a:pt x="156" y="92"/>
                    <a:pt x="159" y="93"/>
                  </a:cubicBezTo>
                  <a:cubicBezTo>
                    <a:pt x="159" y="93"/>
                    <a:pt x="160" y="93"/>
                    <a:pt x="160" y="93"/>
                  </a:cubicBezTo>
                  <a:close/>
                  <a:moveTo>
                    <a:pt x="161" y="75"/>
                  </a:moveTo>
                  <a:cubicBezTo>
                    <a:pt x="162" y="76"/>
                    <a:pt x="160" y="76"/>
                    <a:pt x="159" y="77"/>
                  </a:cubicBezTo>
                  <a:cubicBezTo>
                    <a:pt x="159" y="77"/>
                    <a:pt x="160" y="84"/>
                    <a:pt x="157" y="85"/>
                  </a:cubicBezTo>
                  <a:cubicBezTo>
                    <a:pt x="156" y="85"/>
                    <a:pt x="155" y="83"/>
                    <a:pt x="154" y="83"/>
                  </a:cubicBezTo>
                  <a:cubicBezTo>
                    <a:pt x="153" y="82"/>
                    <a:pt x="148" y="83"/>
                    <a:pt x="149" y="79"/>
                  </a:cubicBezTo>
                  <a:cubicBezTo>
                    <a:pt x="150" y="78"/>
                    <a:pt x="150" y="80"/>
                    <a:pt x="152" y="80"/>
                  </a:cubicBezTo>
                  <a:cubicBezTo>
                    <a:pt x="154" y="79"/>
                    <a:pt x="153" y="77"/>
                    <a:pt x="156" y="76"/>
                  </a:cubicBezTo>
                  <a:cubicBezTo>
                    <a:pt x="157" y="76"/>
                    <a:pt x="158" y="73"/>
                    <a:pt x="161" y="75"/>
                  </a:cubicBezTo>
                  <a:close/>
                  <a:moveTo>
                    <a:pt x="159" y="106"/>
                  </a:moveTo>
                  <a:cubicBezTo>
                    <a:pt x="160" y="108"/>
                    <a:pt x="153" y="107"/>
                    <a:pt x="157" y="105"/>
                  </a:cubicBezTo>
                  <a:cubicBezTo>
                    <a:pt x="157" y="105"/>
                    <a:pt x="159" y="106"/>
                    <a:pt x="159" y="106"/>
                  </a:cubicBezTo>
                  <a:close/>
                  <a:moveTo>
                    <a:pt x="141" y="404"/>
                  </a:moveTo>
                  <a:cubicBezTo>
                    <a:pt x="141" y="404"/>
                    <a:pt x="141" y="410"/>
                    <a:pt x="139" y="411"/>
                  </a:cubicBezTo>
                  <a:cubicBezTo>
                    <a:pt x="138" y="411"/>
                    <a:pt x="140" y="408"/>
                    <a:pt x="139" y="407"/>
                  </a:cubicBezTo>
                  <a:cubicBezTo>
                    <a:pt x="138" y="406"/>
                    <a:pt x="140" y="404"/>
                    <a:pt x="141" y="404"/>
                  </a:cubicBezTo>
                  <a:close/>
                  <a:moveTo>
                    <a:pt x="148" y="290"/>
                  </a:moveTo>
                  <a:cubicBezTo>
                    <a:pt x="149" y="290"/>
                    <a:pt x="149" y="292"/>
                    <a:pt x="148" y="292"/>
                  </a:cubicBezTo>
                  <a:cubicBezTo>
                    <a:pt x="145" y="292"/>
                    <a:pt x="147" y="288"/>
                    <a:pt x="148" y="290"/>
                  </a:cubicBezTo>
                  <a:close/>
                  <a:moveTo>
                    <a:pt x="163" y="53"/>
                  </a:moveTo>
                  <a:cubicBezTo>
                    <a:pt x="163" y="53"/>
                    <a:pt x="159" y="58"/>
                    <a:pt x="160" y="60"/>
                  </a:cubicBezTo>
                  <a:cubicBezTo>
                    <a:pt x="160" y="61"/>
                    <a:pt x="165" y="63"/>
                    <a:pt x="163" y="65"/>
                  </a:cubicBezTo>
                  <a:cubicBezTo>
                    <a:pt x="163" y="65"/>
                    <a:pt x="158" y="65"/>
                    <a:pt x="158" y="66"/>
                  </a:cubicBezTo>
                  <a:cubicBezTo>
                    <a:pt x="159" y="66"/>
                    <a:pt x="160" y="64"/>
                    <a:pt x="160" y="64"/>
                  </a:cubicBezTo>
                  <a:cubicBezTo>
                    <a:pt x="159" y="62"/>
                    <a:pt x="155" y="66"/>
                    <a:pt x="154" y="64"/>
                  </a:cubicBezTo>
                  <a:cubicBezTo>
                    <a:pt x="154" y="62"/>
                    <a:pt x="158" y="60"/>
                    <a:pt x="158" y="57"/>
                  </a:cubicBezTo>
                  <a:cubicBezTo>
                    <a:pt x="158" y="56"/>
                    <a:pt x="157" y="53"/>
                    <a:pt x="158" y="53"/>
                  </a:cubicBezTo>
                  <a:cubicBezTo>
                    <a:pt x="159" y="51"/>
                    <a:pt x="163" y="52"/>
                    <a:pt x="163" y="53"/>
                  </a:cubicBezTo>
                  <a:close/>
                  <a:moveTo>
                    <a:pt x="143" y="387"/>
                  </a:moveTo>
                  <a:cubicBezTo>
                    <a:pt x="145" y="390"/>
                    <a:pt x="141" y="387"/>
                    <a:pt x="141" y="386"/>
                  </a:cubicBezTo>
                  <a:cubicBezTo>
                    <a:pt x="142" y="385"/>
                    <a:pt x="143" y="387"/>
                    <a:pt x="143" y="387"/>
                  </a:cubicBezTo>
                  <a:close/>
                  <a:moveTo>
                    <a:pt x="149" y="326"/>
                  </a:moveTo>
                  <a:cubicBezTo>
                    <a:pt x="150" y="330"/>
                    <a:pt x="143" y="324"/>
                    <a:pt x="146" y="323"/>
                  </a:cubicBezTo>
                  <a:cubicBezTo>
                    <a:pt x="148" y="323"/>
                    <a:pt x="149" y="326"/>
                    <a:pt x="149" y="326"/>
                  </a:cubicBezTo>
                  <a:close/>
                  <a:moveTo>
                    <a:pt x="152" y="290"/>
                  </a:moveTo>
                  <a:cubicBezTo>
                    <a:pt x="154" y="292"/>
                    <a:pt x="149" y="289"/>
                    <a:pt x="150" y="288"/>
                  </a:cubicBezTo>
                  <a:cubicBezTo>
                    <a:pt x="151" y="287"/>
                    <a:pt x="152" y="289"/>
                    <a:pt x="152" y="290"/>
                  </a:cubicBezTo>
                  <a:close/>
                  <a:moveTo>
                    <a:pt x="163" y="128"/>
                  </a:moveTo>
                  <a:cubicBezTo>
                    <a:pt x="165" y="129"/>
                    <a:pt x="162" y="130"/>
                    <a:pt x="162" y="130"/>
                  </a:cubicBezTo>
                  <a:cubicBezTo>
                    <a:pt x="161" y="129"/>
                    <a:pt x="162" y="127"/>
                    <a:pt x="163" y="128"/>
                  </a:cubicBezTo>
                  <a:close/>
                  <a:moveTo>
                    <a:pt x="157" y="253"/>
                  </a:moveTo>
                  <a:cubicBezTo>
                    <a:pt x="158" y="254"/>
                    <a:pt x="155" y="262"/>
                    <a:pt x="151" y="258"/>
                  </a:cubicBezTo>
                  <a:cubicBezTo>
                    <a:pt x="151" y="257"/>
                    <a:pt x="152" y="257"/>
                    <a:pt x="152" y="255"/>
                  </a:cubicBezTo>
                  <a:cubicBezTo>
                    <a:pt x="152" y="254"/>
                    <a:pt x="148" y="252"/>
                    <a:pt x="151" y="250"/>
                  </a:cubicBezTo>
                  <a:cubicBezTo>
                    <a:pt x="151" y="250"/>
                    <a:pt x="157" y="252"/>
                    <a:pt x="157" y="253"/>
                  </a:cubicBezTo>
                  <a:close/>
                  <a:moveTo>
                    <a:pt x="166" y="114"/>
                  </a:moveTo>
                  <a:cubicBezTo>
                    <a:pt x="168" y="115"/>
                    <a:pt x="163" y="116"/>
                    <a:pt x="164" y="115"/>
                  </a:cubicBezTo>
                  <a:cubicBezTo>
                    <a:pt x="164" y="114"/>
                    <a:pt x="165" y="114"/>
                    <a:pt x="166" y="114"/>
                  </a:cubicBezTo>
                  <a:close/>
                  <a:moveTo>
                    <a:pt x="166" y="131"/>
                  </a:moveTo>
                  <a:cubicBezTo>
                    <a:pt x="167" y="132"/>
                    <a:pt x="164" y="131"/>
                    <a:pt x="164" y="131"/>
                  </a:cubicBezTo>
                  <a:cubicBezTo>
                    <a:pt x="164" y="130"/>
                    <a:pt x="166" y="131"/>
                    <a:pt x="166" y="131"/>
                  </a:cubicBezTo>
                  <a:close/>
                  <a:moveTo>
                    <a:pt x="149" y="399"/>
                  </a:moveTo>
                  <a:cubicBezTo>
                    <a:pt x="149" y="400"/>
                    <a:pt x="148" y="397"/>
                    <a:pt x="146" y="398"/>
                  </a:cubicBezTo>
                  <a:cubicBezTo>
                    <a:pt x="144" y="399"/>
                    <a:pt x="145" y="401"/>
                    <a:pt x="144" y="401"/>
                  </a:cubicBezTo>
                  <a:cubicBezTo>
                    <a:pt x="143" y="401"/>
                    <a:pt x="140" y="398"/>
                    <a:pt x="140" y="398"/>
                  </a:cubicBezTo>
                  <a:cubicBezTo>
                    <a:pt x="138" y="397"/>
                    <a:pt x="133" y="398"/>
                    <a:pt x="133" y="395"/>
                  </a:cubicBezTo>
                  <a:cubicBezTo>
                    <a:pt x="133" y="395"/>
                    <a:pt x="135" y="393"/>
                    <a:pt x="137" y="394"/>
                  </a:cubicBezTo>
                  <a:cubicBezTo>
                    <a:pt x="138" y="394"/>
                    <a:pt x="138" y="396"/>
                    <a:pt x="139" y="396"/>
                  </a:cubicBezTo>
                  <a:cubicBezTo>
                    <a:pt x="139" y="397"/>
                    <a:pt x="140" y="396"/>
                    <a:pt x="140" y="396"/>
                  </a:cubicBezTo>
                  <a:cubicBezTo>
                    <a:pt x="142" y="396"/>
                    <a:pt x="143" y="398"/>
                    <a:pt x="144" y="398"/>
                  </a:cubicBezTo>
                  <a:cubicBezTo>
                    <a:pt x="145" y="398"/>
                    <a:pt x="146" y="396"/>
                    <a:pt x="147" y="396"/>
                  </a:cubicBezTo>
                  <a:cubicBezTo>
                    <a:pt x="149" y="396"/>
                    <a:pt x="150" y="398"/>
                    <a:pt x="149" y="399"/>
                  </a:cubicBezTo>
                  <a:close/>
                  <a:moveTo>
                    <a:pt x="164" y="182"/>
                  </a:moveTo>
                  <a:cubicBezTo>
                    <a:pt x="164" y="186"/>
                    <a:pt x="158" y="182"/>
                    <a:pt x="157" y="182"/>
                  </a:cubicBezTo>
                  <a:cubicBezTo>
                    <a:pt x="157" y="179"/>
                    <a:pt x="163" y="180"/>
                    <a:pt x="164" y="182"/>
                  </a:cubicBezTo>
                  <a:close/>
                  <a:moveTo>
                    <a:pt x="150" y="403"/>
                  </a:moveTo>
                  <a:cubicBezTo>
                    <a:pt x="151" y="405"/>
                    <a:pt x="151" y="403"/>
                    <a:pt x="149" y="404"/>
                  </a:cubicBezTo>
                  <a:cubicBezTo>
                    <a:pt x="148" y="405"/>
                    <a:pt x="148" y="408"/>
                    <a:pt x="147" y="408"/>
                  </a:cubicBezTo>
                  <a:cubicBezTo>
                    <a:pt x="145" y="409"/>
                    <a:pt x="143" y="408"/>
                    <a:pt x="143" y="406"/>
                  </a:cubicBezTo>
                  <a:cubicBezTo>
                    <a:pt x="143" y="405"/>
                    <a:pt x="146" y="406"/>
                    <a:pt x="146" y="406"/>
                  </a:cubicBezTo>
                  <a:cubicBezTo>
                    <a:pt x="146" y="406"/>
                    <a:pt x="149" y="400"/>
                    <a:pt x="150" y="403"/>
                  </a:cubicBezTo>
                  <a:close/>
                  <a:moveTo>
                    <a:pt x="172" y="76"/>
                  </a:moveTo>
                  <a:cubicBezTo>
                    <a:pt x="172" y="76"/>
                    <a:pt x="172" y="77"/>
                    <a:pt x="172" y="77"/>
                  </a:cubicBezTo>
                  <a:cubicBezTo>
                    <a:pt x="171" y="78"/>
                    <a:pt x="164" y="79"/>
                    <a:pt x="166" y="80"/>
                  </a:cubicBezTo>
                  <a:cubicBezTo>
                    <a:pt x="166" y="80"/>
                    <a:pt x="164" y="72"/>
                    <a:pt x="165" y="71"/>
                  </a:cubicBezTo>
                  <a:cubicBezTo>
                    <a:pt x="166" y="70"/>
                    <a:pt x="171" y="70"/>
                    <a:pt x="171" y="73"/>
                  </a:cubicBezTo>
                  <a:cubicBezTo>
                    <a:pt x="171" y="75"/>
                    <a:pt x="168" y="74"/>
                    <a:pt x="170" y="76"/>
                  </a:cubicBezTo>
                  <a:cubicBezTo>
                    <a:pt x="171" y="76"/>
                    <a:pt x="172" y="75"/>
                    <a:pt x="172" y="76"/>
                  </a:cubicBezTo>
                  <a:close/>
                  <a:moveTo>
                    <a:pt x="156" y="333"/>
                  </a:moveTo>
                  <a:cubicBezTo>
                    <a:pt x="159" y="335"/>
                    <a:pt x="151" y="335"/>
                    <a:pt x="154" y="333"/>
                  </a:cubicBezTo>
                  <a:cubicBezTo>
                    <a:pt x="154" y="332"/>
                    <a:pt x="155" y="332"/>
                    <a:pt x="156" y="333"/>
                  </a:cubicBezTo>
                  <a:close/>
                  <a:moveTo>
                    <a:pt x="157" y="326"/>
                  </a:moveTo>
                  <a:cubicBezTo>
                    <a:pt x="158" y="327"/>
                    <a:pt x="156" y="329"/>
                    <a:pt x="155" y="327"/>
                  </a:cubicBezTo>
                  <a:cubicBezTo>
                    <a:pt x="155" y="327"/>
                    <a:pt x="156" y="326"/>
                    <a:pt x="157" y="326"/>
                  </a:cubicBezTo>
                  <a:close/>
                  <a:moveTo>
                    <a:pt x="166" y="173"/>
                  </a:moveTo>
                  <a:cubicBezTo>
                    <a:pt x="167" y="174"/>
                    <a:pt x="165" y="175"/>
                    <a:pt x="165" y="174"/>
                  </a:cubicBezTo>
                  <a:cubicBezTo>
                    <a:pt x="165" y="174"/>
                    <a:pt x="166" y="172"/>
                    <a:pt x="166" y="173"/>
                  </a:cubicBezTo>
                  <a:close/>
                  <a:moveTo>
                    <a:pt x="171" y="97"/>
                  </a:moveTo>
                  <a:cubicBezTo>
                    <a:pt x="171" y="97"/>
                    <a:pt x="172" y="99"/>
                    <a:pt x="171" y="100"/>
                  </a:cubicBezTo>
                  <a:cubicBezTo>
                    <a:pt x="169" y="100"/>
                    <a:pt x="168" y="95"/>
                    <a:pt x="171" y="97"/>
                  </a:cubicBezTo>
                  <a:close/>
                  <a:moveTo>
                    <a:pt x="173" y="62"/>
                  </a:moveTo>
                  <a:cubicBezTo>
                    <a:pt x="174" y="63"/>
                    <a:pt x="171" y="65"/>
                    <a:pt x="170" y="63"/>
                  </a:cubicBezTo>
                  <a:cubicBezTo>
                    <a:pt x="169" y="62"/>
                    <a:pt x="173" y="59"/>
                    <a:pt x="173" y="62"/>
                  </a:cubicBezTo>
                  <a:close/>
                  <a:moveTo>
                    <a:pt x="153" y="392"/>
                  </a:moveTo>
                  <a:cubicBezTo>
                    <a:pt x="155" y="396"/>
                    <a:pt x="143" y="391"/>
                    <a:pt x="149" y="391"/>
                  </a:cubicBezTo>
                  <a:cubicBezTo>
                    <a:pt x="149" y="391"/>
                    <a:pt x="153" y="392"/>
                    <a:pt x="153" y="392"/>
                  </a:cubicBezTo>
                  <a:close/>
                  <a:moveTo>
                    <a:pt x="172" y="91"/>
                  </a:moveTo>
                  <a:cubicBezTo>
                    <a:pt x="176" y="96"/>
                    <a:pt x="165" y="93"/>
                    <a:pt x="168" y="90"/>
                  </a:cubicBezTo>
                  <a:cubicBezTo>
                    <a:pt x="169" y="90"/>
                    <a:pt x="171" y="90"/>
                    <a:pt x="172" y="91"/>
                  </a:cubicBezTo>
                  <a:close/>
                  <a:moveTo>
                    <a:pt x="164" y="235"/>
                  </a:moveTo>
                  <a:cubicBezTo>
                    <a:pt x="164" y="239"/>
                    <a:pt x="157" y="233"/>
                    <a:pt x="159" y="231"/>
                  </a:cubicBezTo>
                  <a:cubicBezTo>
                    <a:pt x="161" y="230"/>
                    <a:pt x="164" y="235"/>
                    <a:pt x="164" y="235"/>
                  </a:cubicBezTo>
                  <a:close/>
                  <a:moveTo>
                    <a:pt x="168" y="181"/>
                  </a:moveTo>
                  <a:cubicBezTo>
                    <a:pt x="169" y="184"/>
                    <a:pt x="166" y="179"/>
                    <a:pt x="167" y="179"/>
                  </a:cubicBezTo>
                  <a:cubicBezTo>
                    <a:pt x="168" y="178"/>
                    <a:pt x="168" y="180"/>
                    <a:pt x="168" y="181"/>
                  </a:cubicBezTo>
                  <a:close/>
                  <a:moveTo>
                    <a:pt x="176" y="68"/>
                  </a:moveTo>
                  <a:cubicBezTo>
                    <a:pt x="176" y="69"/>
                    <a:pt x="174" y="71"/>
                    <a:pt x="172" y="70"/>
                  </a:cubicBezTo>
                  <a:cubicBezTo>
                    <a:pt x="170" y="69"/>
                    <a:pt x="174" y="65"/>
                    <a:pt x="176" y="68"/>
                  </a:cubicBezTo>
                  <a:close/>
                  <a:moveTo>
                    <a:pt x="176" y="86"/>
                  </a:moveTo>
                  <a:cubicBezTo>
                    <a:pt x="176" y="87"/>
                    <a:pt x="176" y="89"/>
                    <a:pt x="173" y="87"/>
                  </a:cubicBezTo>
                  <a:cubicBezTo>
                    <a:pt x="172" y="87"/>
                    <a:pt x="172" y="84"/>
                    <a:pt x="171" y="86"/>
                  </a:cubicBezTo>
                  <a:cubicBezTo>
                    <a:pt x="170" y="87"/>
                    <a:pt x="168" y="86"/>
                    <a:pt x="169" y="84"/>
                  </a:cubicBezTo>
                  <a:cubicBezTo>
                    <a:pt x="170" y="82"/>
                    <a:pt x="173" y="86"/>
                    <a:pt x="173" y="83"/>
                  </a:cubicBezTo>
                  <a:cubicBezTo>
                    <a:pt x="173" y="79"/>
                    <a:pt x="176" y="85"/>
                    <a:pt x="176" y="86"/>
                  </a:cubicBezTo>
                  <a:close/>
                  <a:moveTo>
                    <a:pt x="176" y="101"/>
                  </a:moveTo>
                  <a:cubicBezTo>
                    <a:pt x="177" y="103"/>
                    <a:pt x="172" y="105"/>
                    <a:pt x="171" y="104"/>
                  </a:cubicBezTo>
                  <a:cubicBezTo>
                    <a:pt x="171" y="103"/>
                    <a:pt x="175" y="101"/>
                    <a:pt x="176" y="101"/>
                  </a:cubicBezTo>
                  <a:close/>
                  <a:moveTo>
                    <a:pt x="178" y="73"/>
                  </a:moveTo>
                  <a:cubicBezTo>
                    <a:pt x="180" y="73"/>
                    <a:pt x="176" y="76"/>
                    <a:pt x="176" y="74"/>
                  </a:cubicBezTo>
                  <a:cubicBezTo>
                    <a:pt x="176" y="74"/>
                    <a:pt x="178" y="73"/>
                    <a:pt x="178" y="73"/>
                  </a:cubicBezTo>
                  <a:close/>
                  <a:moveTo>
                    <a:pt x="169" y="229"/>
                  </a:moveTo>
                  <a:cubicBezTo>
                    <a:pt x="170" y="231"/>
                    <a:pt x="163" y="231"/>
                    <a:pt x="163" y="228"/>
                  </a:cubicBezTo>
                  <a:cubicBezTo>
                    <a:pt x="164" y="227"/>
                    <a:pt x="169" y="227"/>
                    <a:pt x="169" y="229"/>
                  </a:cubicBezTo>
                  <a:close/>
                  <a:moveTo>
                    <a:pt x="158" y="411"/>
                  </a:moveTo>
                  <a:cubicBezTo>
                    <a:pt x="158" y="411"/>
                    <a:pt x="159" y="411"/>
                    <a:pt x="159" y="411"/>
                  </a:cubicBezTo>
                  <a:cubicBezTo>
                    <a:pt x="158" y="412"/>
                    <a:pt x="154" y="415"/>
                    <a:pt x="152" y="413"/>
                  </a:cubicBezTo>
                  <a:cubicBezTo>
                    <a:pt x="151" y="412"/>
                    <a:pt x="153" y="410"/>
                    <a:pt x="151" y="409"/>
                  </a:cubicBezTo>
                  <a:cubicBezTo>
                    <a:pt x="151" y="409"/>
                    <a:pt x="150" y="409"/>
                    <a:pt x="151" y="408"/>
                  </a:cubicBezTo>
                  <a:cubicBezTo>
                    <a:pt x="152" y="404"/>
                    <a:pt x="158" y="407"/>
                    <a:pt x="158" y="411"/>
                  </a:cubicBezTo>
                  <a:close/>
                  <a:moveTo>
                    <a:pt x="185" y="17"/>
                  </a:moveTo>
                  <a:cubicBezTo>
                    <a:pt x="186" y="24"/>
                    <a:pt x="181" y="17"/>
                    <a:pt x="184" y="16"/>
                  </a:cubicBezTo>
                  <a:cubicBezTo>
                    <a:pt x="185" y="15"/>
                    <a:pt x="185" y="18"/>
                    <a:pt x="185" y="17"/>
                  </a:cubicBezTo>
                  <a:close/>
                  <a:moveTo>
                    <a:pt x="173" y="203"/>
                  </a:moveTo>
                  <a:cubicBezTo>
                    <a:pt x="173" y="203"/>
                    <a:pt x="168" y="207"/>
                    <a:pt x="166" y="204"/>
                  </a:cubicBezTo>
                  <a:cubicBezTo>
                    <a:pt x="165" y="203"/>
                    <a:pt x="168" y="200"/>
                    <a:pt x="167" y="197"/>
                  </a:cubicBezTo>
                  <a:cubicBezTo>
                    <a:pt x="167" y="197"/>
                    <a:pt x="166" y="192"/>
                    <a:pt x="166" y="192"/>
                  </a:cubicBezTo>
                  <a:cubicBezTo>
                    <a:pt x="163" y="192"/>
                    <a:pt x="165" y="194"/>
                    <a:pt x="163" y="195"/>
                  </a:cubicBezTo>
                  <a:cubicBezTo>
                    <a:pt x="163" y="195"/>
                    <a:pt x="160" y="195"/>
                    <a:pt x="159" y="195"/>
                  </a:cubicBezTo>
                  <a:cubicBezTo>
                    <a:pt x="158" y="196"/>
                    <a:pt x="155" y="201"/>
                    <a:pt x="153" y="197"/>
                  </a:cubicBezTo>
                  <a:cubicBezTo>
                    <a:pt x="152" y="196"/>
                    <a:pt x="149" y="195"/>
                    <a:pt x="149" y="198"/>
                  </a:cubicBezTo>
                  <a:cubicBezTo>
                    <a:pt x="148" y="199"/>
                    <a:pt x="150" y="200"/>
                    <a:pt x="149" y="201"/>
                  </a:cubicBezTo>
                  <a:cubicBezTo>
                    <a:pt x="149" y="202"/>
                    <a:pt x="148" y="202"/>
                    <a:pt x="148" y="203"/>
                  </a:cubicBezTo>
                  <a:cubicBezTo>
                    <a:pt x="147" y="204"/>
                    <a:pt x="146" y="205"/>
                    <a:pt x="144" y="204"/>
                  </a:cubicBezTo>
                  <a:cubicBezTo>
                    <a:pt x="143" y="203"/>
                    <a:pt x="143" y="202"/>
                    <a:pt x="143" y="201"/>
                  </a:cubicBezTo>
                  <a:cubicBezTo>
                    <a:pt x="142" y="199"/>
                    <a:pt x="139" y="198"/>
                    <a:pt x="139" y="197"/>
                  </a:cubicBezTo>
                  <a:cubicBezTo>
                    <a:pt x="140" y="196"/>
                    <a:pt x="148" y="193"/>
                    <a:pt x="150" y="194"/>
                  </a:cubicBezTo>
                  <a:cubicBezTo>
                    <a:pt x="151" y="194"/>
                    <a:pt x="152" y="195"/>
                    <a:pt x="152" y="195"/>
                  </a:cubicBezTo>
                  <a:cubicBezTo>
                    <a:pt x="154" y="195"/>
                    <a:pt x="159" y="191"/>
                    <a:pt x="160" y="190"/>
                  </a:cubicBezTo>
                  <a:cubicBezTo>
                    <a:pt x="160" y="190"/>
                    <a:pt x="159" y="188"/>
                    <a:pt x="160" y="188"/>
                  </a:cubicBezTo>
                  <a:cubicBezTo>
                    <a:pt x="161" y="187"/>
                    <a:pt x="161" y="189"/>
                    <a:pt x="164" y="188"/>
                  </a:cubicBezTo>
                  <a:cubicBezTo>
                    <a:pt x="167" y="187"/>
                    <a:pt x="164" y="186"/>
                    <a:pt x="168" y="187"/>
                  </a:cubicBezTo>
                  <a:cubicBezTo>
                    <a:pt x="168" y="187"/>
                    <a:pt x="170" y="186"/>
                    <a:pt x="171" y="187"/>
                  </a:cubicBezTo>
                  <a:cubicBezTo>
                    <a:pt x="170" y="187"/>
                    <a:pt x="169" y="191"/>
                    <a:pt x="168" y="191"/>
                  </a:cubicBezTo>
                  <a:cubicBezTo>
                    <a:pt x="164" y="191"/>
                    <a:pt x="169" y="194"/>
                    <a:pt x="170" y="195"/>
                  </a:cubicBezTo>
                  <a:cubicBezTo>
                    <a:pt x="172" y="197"/>
                    <a:pt x="171" y="201"/>
                    <a:pt x="173" y="202"/>
                  </a:cubicBezTo>
                  <a:cubicBezTo>
                    <a:pt x="173" y="202"/>
                    <a:pt x="173" y="202"/>
                    <a:pt x="173" y="203"/>
                  </a:cubicBezTo>
                  <a:close/>
                  <a:moveTo>
                    <a:pt x="166" y="328"/>
                  </a:moveTo>
                  <a:cubicBezTo>
                    <a:pt x="167" y="330"/>
                    <a:pt x="161" y="329"/>
                    <a:pt x="161" y="328"/>
                  </a:cubicBezTo>
                  <a:cubicBezTo>
                    <a:pt x="160" y="326"/>
                    <a:pt x="165" y="327"/>
                    <a:pt x="166" y="328"/>
                  </a:cubicBezTo>
                  <a:close/>
                  <a:moveTo>
                    <a:pt x="177" y="153"/>
                  </a:moveTo>
                  <a:cubicBezTo>
                    <a:pt x="178" y="156"/>
                    <a:pt x="171" y="155"/>
                    <a:pt x="174" y="152"/>
                  </a:cubicBezTo>
                  <a:cubicBezTo>
                    <a:pt x="174" y="152"/>
                    <a:pt x="177" y="152"/>
                    <a:pt x="177" y="153"/>
                  </a:cubicBezTo>
                  <a:close/>
                  <a:moveTo>
                    <a:pt x="184" y="41"/>
                  </a:moveTo>
                  <a:cubicBezTo>
                    <a:pt x="185" y="41"/>
                    <a:pt x="184" y="42"/>
                    <a:pt x="183" y="44"/>
                  </a:cubicBezTo>
                  <a:cubicBezTo>
                    <a:pt x="183" y="44"/>
                    <a:pt x="181" y="52"/>
                    <a:pt x="180" y="49"/>
                  </a:cubicBezTo>
                  <a:cubicBezTo>
                    <a:pt x="178" y="47"/>
                    <a:pt x="181" y="46"/>
                    <a:pt x="182" y="45"/>
                  </a:cubicBezTo>
                  <a:cubicBezTo>
                    <a:pt x="182" y="44"/>
                    <a:pt x="181" y="43"/>
                    <a:pt x="180" y="40"/>
                  </a:cubicBezTo>
                  <a:cubicBezTo>
                    <a:pt x="180" y="41"/>
                    <a:pt x="180" y="35"/>
                    <a:pt x="179" y="35"/>
                  </a:cubicBezTo>
                  <a:cubicBezTo>
                    <a:pt x="181" y="34"/>
                    <a:pt x="184" y="39"/>
                    <a:pt x="184" y="41"/>
                  </a:cubicBezTo>
                  <a:close/>
                  <a:moveTo>
                    <a:pt x="182" y="40"/>
                  </a:moveTo>
                  <a:cubicBezTo>
                    <a:pt x="180" y="42"/>
                    <a:pt x="185" y="42"/>
                    <a:pt x="183" y="40"/>
                  </a:cubicBezTo>
                  <a:cubicBezTo>
                    <a:pt x="183" y="40"/>
                    <a:pt x="182" y="39"/>
                    <a:pt x="182" y="40"/>
                  </a:cubicBezTo>
                  <a:close/>
                  <a:moveTo>
                    <a:pt x="170" y="290"/>
                  </a:moveTo>
                  <a:cubicBezTo>
                    <a:pt x="169" y="290"/>
                    <a:pt x="168" y="291"/>
                    <a:pt x="168" y="292"/>
                  </a:cubicBezTo>
                  <a:cubicBezTo>
                    <a:pt x="167" y="295"/>
                    <a:pt x="170" y="296"/>
                    <a:pt x="168" y="297"/>
                  </a:cubicBezTo>
                  <a:cubicBezTo>
                    <a:pt x="165" y="299"/>
                    <a:pt x="166" y="293"/>
                    <a:pt x="165" y="292"/>
                  </a:cubicBezTo>
                  <a:cubicBezTo>
                    <a:pt x="163" y="291"/>
                    <a:pt x="156" y="296"/>
                    <a:pt x="156" y="290"/>
                  </a:cubicBezTo>
                  <a:cubicBezTo>
                    <a:pt x="156" y="290"/>
                    <a:pt x="161" y="285"/>
                    <a:pt x="162" y="285"/>
                  </a:cubicBezTo>
                  <a:cubicBezTo>
                    <a:pt x="162" y="285"/>
                    <a:pt x="164" y="285"/>
                    <a:pt x="164" y="285"/>
                  </a:cubicBezTo>
                  <a:cubicBezTo>
                    <a:pt x="164" y="285"/>
                    <a:pt x="163" y="283"/>
                    <a:pt x="164" y="282"/>
                  </a:cubicBezTo>
                  <a:cubicBezTo>
                    <a:pt x="168" y="281"/>
                    <a:pt x="170" y="287"/>
                    <a:pt x="170" y="290"/>
                  </a:cubicBezTo>
                  <a:close/>
                  <a:moveTo>
                    <a:pt x="175" y="220"/>
                  </a:moveTo>
                  <a:cubicBezTo>
                    <a:pt x="177" y="222"/>
                    <a:pt x="174" y="221"/>
                    <a:pt x="173" y="224"/>
                  </a:cubicBezTo>
                  <a:cubicBezTo>
                    <a:pt x="172" y="227"/>
                    <a:pt x="173" y="228"/>
                    <a:pt x="170" y="227"/>
                  </a:cubicBezTo>
                  <a:cubicBezTo>
                    <a:pt x="169" y="227"/>
                    <a:pt x="169" y="221"/>
                    <a:pt x="165" y="223"/>
                  </a:cubicBezTo>
                  <a:cubicBezTo>
                    <a:pt x="164" y="224"/>
                    <a:pt x="160" y="226"/>
                    <a:pt x="160" y="226"/>
                  </a:cubicBezTo>
                  <a:cubicBezTo>
                    <a:pt x="160" y="226"/>
                    <a:pt x="158" y="223"/>
                    <a:pt x="158" y="222"/>
                  </a:cubicBezTo>
                  <a:cubicBezTo>
                    <a:pt x="159" y="222"/>
                    <a:pt x="160" y="224"/>
                    <a:pt x="161" y="224"/>
                  </a:cubicBezTo>
                  <a:cubicBezTo>
                    <a:pt x="162" y="224"/>
                    <a:pt x="165" y="214"/>
                    <a:pt x="169" y="216"/>
                  </a:cubicBezTo>
                  <a:cubicBezTo>
                    <a:pt x="170" y="217"/>
                    <a:pt x="169" y="219"/>
                    <a:pt x="171" y="220"/>
                  </a:cubicBezTo>
                  <a:cubicBezTo>
                    <a:pt x="173" y="221"/>
                    <a:pt x="174" y="218"/>
                    <a:pt x="175" y="220"/>
                  </a:cubicBezTo>
                  <a:close/>
                  <a:moveTo>
                    <a:pt x="182" y="108"/>
                  </a:moveTo>
                  <a:cubicBezTo>
                    <a:pt x="182" y="108"/>
                    <a:pt x="183" y="109"/>
                    <a:pt x="182" y="109"/>
                  </a:cubicBezTo>
                  <a:cubicBezTo>
                    <a:pt x="182" y="109"/>
                    <a:pt x="176" y="111"/>
                    <a:pt x="175" y="111"/>
                  </a:cubicBezTo>
                  <a:cubicBezTo>
                    <a:pt x="176" y="112"/>
                    <a:pt x="177" y="103"/>
                    <a:pt x="181" y="105"/>
                  </a:cubicBezTo>
                  <a:cubicBezTo>
                    <a:pt x="181" y="105"/>
                    <a:pt x="181" y="106"/>
                    <a:pt x="181" y="106"/>
                  </a:cubicBezTo>
                  <a:cubicBezTo>
                    <a:pt x="181" y="107"/>
                    <a:pt x="182" y="108"/>
                    <a:pt x="182" y="108"/>
                  </a:cubicBezTo>
                  <a:close/>
                  <a:moveTo>
                    <a:pt x="164" y="405"/>
                  </a:moveTo>
                  <a:cubicBezTo>
                    <a:pt x="164" y="406"/>
                    <a:pt x="163" y="407"/>
                    <a:pt x="162" y="407"/>
                  </a:cubicBezTo>
                  <a:cubicBezTo>
                    <a:pt x="161" y="406"/>
                    <a:pt x="163" y="404"/>
                    <a:pt x="164" y="405"/>
                  </a:cubicBezTo>
                  <a:close/>
                  <a:moveTo>
                    <a:pt x="179" y="164"/>
                  </a:moveTo>
                  <a:cubicBezTo>
                    <a:pt x="180" y="166"/>
                    <a:pt x="176" y="170"/>
                    <a:pt x="171" y="171"/>
                  </a:cubicBezTo>
                  <a:cubicBezTo>
                    <a:pt x="168" y="171"/>
                    <a:pt x="163" y="171"/>
                    <a:pt x="160" y="172"/>
                  </a:cubicBezTo>
                  <a:cubicBezTo>
                    <a:pt x="159" y="173"/>
                    <a:pt x="159" y="175"/>
                    <a:pt x="155" y="174"/>
                  </a:cubicBezTo>
                  <a:cubicBezTo>
                    <a:pt x="156" y="174"/>
                    <a:pt x="153" y="173"/>
                    <a:pt x="153" y="172"/>
                  </a:cubicBezTo>
                  <a:cubicBezTo>
                    <a:pt x="154" y="171"/>
                    <a:pt x="158" y="172"/>
                    <a:pt x="159" y="171"/>
                  </a:cubicBezTo>
                  <a:cubicBezTo>
                    <a:pt x="160" y="167"/>
                    <a:pt x="152" y="170"/>
                    <a:pt x="152" y="171"/>
                  </a:cubicBezTo>
                  <a:cubicBezTo>
                    <a:pt x="151" y="172"/>
                    <a:pt x="152" y="175"/>
                    <a:pt x="150" y="177"/>
                  </a:cubicBezTo>
                  <a:cubicBezTo>
                    <a:pt x="150" y="178"/>
                    <a:pt x="149" y="178"/>
                    <a:pt x="148" y="179"/>
                  </a:cubicBezTo>
                  <a:cubicBezTo>
                    <a:pt x="147" y="180"/>
                    <a:pt x="148" y="182"/>
                    <a:pt x="147" y="183"/>
                  </a:cubicBezTo>
                  <a:cubicBezTo>
                    <a:pt x="147" y="183"/>
                    <a:pt x="145" y="183"/>
                    <a:pt x="143" y="185"/>
                  </a:cubicBezTo>
                  <a:cubicBezTo>
                    <a:pt x="141" y="187"/>
                    <a:pt x="143" y="188"/>
                    <a:pt x="139" y="189"/>
                  </a:cubicBezTo>
                  <a:cubicBezTo>
                    <a:pt x="135" y="190"/>
                    <a:pt x="140" y="187"/>
                    <a:pt x="139" y="184"/>
                  </a:cubicBezTo>
                  <a:cubicBezTo>
                    <a:pt x="139" y="183"/>
                    <a:pt x="137" y="183"/>
                    <a:pt x="137" y="182"/>
                  </a:cubicBezTo>
                  <a:cubicBezTo>
                    <a:pt x="137" y="182"/>
                    <a:pt x="138" y="181"/>
                    <a:pt x="138" y="180"/>
                  </a:cubicBezTo>
                  <a:cubicBezTo>
                    <a:pt x="138" y="177"/>
                    <a:pt x="132" y="178"/>
                    <a:pt x="132" y="176"/>
                  </a:cubicBezTo>
                  <a:cubicBezTo>
                    <a:pt x="132" y="176"/>
                    <a:pt x="138" y="173"/>
                    <a:pt x="138" y="171"/>
                  </a:cubicBezTo>
                  <a:cubicBezTo>
                    <a:pt x="138" y="169"/>
                    <a:pt x="135" y="170"/>
                    <a:pt x="134" y="169"/>
                  </a:cubicBezTo>
                  <a:cubicBezTo>
                    <a:pt x="133" y="169"/>
                    <a:pt x="133" y="167"/>
                    <a:pt x="132" y="167"/>
                  </a:cubicBezTo>
                  <a:cubicBezTo>
                    <a:pt x="129" y="167"/>
                    <a:pt x="126" y="171"/>
                    <a:pt x="124" y="168"/>
                  </a:cubicBezTo>
                  <a:cubicBezTo>
                    <a:pt x="122" y="166"/>
                    <a:pt x="127" y="163"/>
                    <a:pt x="129" y="163"/>
                  </a:cubicBezTo>
                  <a:cubicBezTo>
                    <a:pt x="130" y="163"/>
                    <a:pt x="131" y="165"/>
                    <a:pt x="132" y="165"/>
                  </a:cubicBezTo>
                  <a:cubicBezTo>
                    <a:pt x="135" y="166"/>
                    <a:pt x="135" y="162"/>
                    <a:pt x="136" y="162"/>
                  </a:cubicBezTo>
                  <a:cubicBezTo>
                    <a:pt x="137" y="162"/>
                    <a:pt x="138" y="162"/>
                    <a:pt x="138" y="162"/>
                  </a:cubicBezTo>
                  <a:cubicBezTo>
                    <a:pt x="140" y="161"/>
                    <a:pt x="138" y="160"/>
                    <a:pt x="140" y="161"/>
                  </a:cubicBezTo>
                  <a:cubicBezTo>
                    <a:pt x="142" y="163"/>
                    <a:pt x="141" y="158"/>
                    <a:pt x="143" y="158"/>
                  </a:cubicBezTo>
                  <a:cubicBezTo>
                    <a:pt x="146" y="158"/>
                    <a:pt x="146" y="161"/>
                    <a:pt x="149" y="162"/>
                  </a:cubicBezTo>
                  <a:cubicBezTo>
                    <a:pt x="151" y="162"/>
                    <a:pt x="155" y="160"/>
                    <a:pt x="157" y="160"/>
                  </a:cubicBezTo>
                  <a:cubicBezTo>
                    <a:pt x="159" y="159"/>
                    <a:pt x="162" y="159"/>
                    <a:pt x="163" y="160"/>
                  </a:cubicBezTo>
                  <a:cubicBezTo>
                    <a:pt x="165" y="161"/>
                    <a:pt x="161" y="169"/>
                    <a:pt x="168" y="166"/>
                  </a:cubicBezTo>
                  <a:cubicBezTo>
                    <a:pt x="169" y="166"/>
                    <a:pt x="171" y="163"/>
                    <a:pt x="169" y="162"/>
                  </a:cubicBezTo>
                  <a:cubicBezTo>
                    <a:pt x="168" y="161"/>
                    <a:pt x="164" y="163"/>
                    <a:pt x="165" y="159"/>
                  </a:cubicBezTo>
                  <a:cubicBezTo>
                    <a:pt x="165" y="158"/>
                    <a:pt x="167" y="158"/>
                    <a:pt x="167" y="157"/>
                  </a:cubicBezTo>
                  <a:cubicBezTo>
                    <a:pt x="168" y="157"/>
                    <a:pt x="168" y="156"/>
                    <a:pt x="169" y="156"/>
                  </a:cubicBezTo>
                  <a:cubicBezTo>
                    <a:pt x="171" y="156"/>
                    <a:pt x="172" y="159"/>
                    <a:pt x="173" y="160"/>
                  </a:cubicBezTo>
                  <a:cubicBezTo>
                    <a:pt x="174" y="160"/>
                    <a:pt x="175" y="160"/>
                    <a:pt x="175" y="160"/>
                  </a:cubicBezTo>
                  <a:cubicBezTo>
                    <a:pt x="176" y="161"/>
                    <a:pt x="175" y="162"/>
                    <a:pt x="176" y="163"/>
                  </a:cubicBezTo>
                  <a:cubicBezTo>
                    <a:pt x="177" y="165"/>
                    <a:pt x="178" y="162"/>
                    <a:pt x="179" y="164"/>
                  </a:cubicBezTo>
                  <a:close/>
                  <a:moveTo>
                    <a:pt x="149" y="165"/>
                  </a:moveTo>
                  <a:cubicBezTo>
                    <a:pt x="151" y="166"/>
                    <a:pt x="146" y="164"/>
                    <a:pt x="148" y="163"/>
                  </a:cubicBezTo>
                  <a:cubicBezTo>
                    <a:pt x="146" y="164"/>
                    <a:pt x="146" y="166"/>
                    <a:pt x="147" y="167"/>
                  </a:cubicBezTo>
                  <a:cubicBezTo>
                    <a:pt x="147" y="168"/>
                    <a:pt x="149" y="167"/>
                    <a:pt x="149" y="168"/>
                  </a:cubicBezTo>
                  <a:cubicBezTo>
                    <a:pt x="151" y="169"/>
                    <a:pt x="149" y="170"/>
                    <a:pt x="151" y="170"/>
                  </a:cubicBezTo>
                  <a:cubicBezTo>
                    <a:pt x="150" y="170"/>
                    <a:pt x="152" y="165"/>
                    <a:pt x="151" y="164"/>
                  </a:cubicBezTo>
                  <a:cubicBezTo>
                    <a:pt x="150" y="163"/>
                    <a:pt x="150" y="166"/>
                    <a:pt x="149" y="165"/>
                  </a:cubicBezTo>
                  <a:close/>
                  <a:moveTo>
                    <a:pt x="183" y="114"/>
                  </a:moveTo>
                  <a:cubicBezTo>
                    <a:pt x="185" y="116"/>
                    <a:pt x="179" y="118"/>
                    <a:pt x="179" y="116"/>
                  </a:cubicBezTo>
                  <a:cubicBezTo>
                    <a:pt x="179" y="116"/>
                    <a:pt x="181" y="113"/>
                    <a:pt x="183" y="114"/>
                  </a:cubicBezTo>
                  <a:close/>
                  <a:moveTo>
                    <a:pt x="184" y="91"/>
                  </a:moveTo>
                  <a:cubicBezTo>
                    <a:pt x="184" y="91"/>
                    <a:pt x="184" y="93"/>
                    <a:pt x="181" y="95"/>
                  </a:cubicBezTo>
                  <a:cubicBezTo>
                    <a:pt x="180" y="95"/>
                    <a:pt x="176" y="95"/>
                    <a:pt x="178" y="96"/>
                  </a:cubicBezTo>
                  <a:cubicBezTo>
                    <a:pt x="178" y="96"/>
                    <a:pt x="176" y="91"/>
                    <a:pt x="176" y="90"/>
                  </a:cubicBezTo>
                  <a:cubicBezTo>
                    <a:pt x="176" y="89"/>
                    <a:pt x="177" y="90"/>
                    <a:pt x="177" y="90"/>
                  </a:cubicBezTo>
                  <a:cubicBezTo>
                    <a:pt x="177" y="90"/>
                    <a:pt x="179" y="87"/>
                    <a:pt x="181" y="87"/>
                  </a:cubicBezTo>
                  <a:cubicBezTo>
                    <a:pt x="181" y="88"/>
                    <a:pt x="181" y="91"/>
                    <a:pt x="182" y="91"/>
                  </a:cubicBezTo>
                  <a:cubicBezTo>
                    <a:pt x="182" y="91"/>
                    <a:pt x="184" y="90"/>
                    <a:pt x="184" y="91"/>
                  </a:cubicBezTo>
                  <a:close/>
                  <a:moveTo>
                    <a:pt x="188" y="32"/>
                  </a:moveTo>
                  <a:cubicBezTo>
                    <a:pt x="188" y="32"/>
                    <a:pt x="189" y="33"/>
                    <a:pt x="188" y="34"/>
                  </a:cubicBezTo>
                  <a:cubicBezTo>
                    <a:pt x="187" y="35"/>
                    <a:pt x="181" y="32"/>
                    <a:pt x="183" y="31"/>
                  </a:cubicBezTo>
                  <a:cubicBezTo>
                    <a:pt x="183" y="31"/>
                    <a:pt x="188" y="32"/>
                    <a:pt x="187" y="32"/>
                  </a:cubicBezTo>
                  <a:cubicBezTo>
                    <a:pt x="187" y="32"/>
                    <a:pt x="188" y="32"/>
                    <a:pt x="188" y="32"/>
                  </a:cubicBezTo>
                  <a:close/>
                  <a:moveTo>
                    <a:pt x="182" y="144"/>
                  </a:moveTo>
                  <a:cubicBezTo>
                    <a:pt x="182" y="144"/>
                    <a:pt x="178" y="148"/>
                    <a:pt x="177" y="148"/>
                  </a:cubicBezTo>
                  <a:cubicBezTo>
                    <a:pt x="176" y="149"/>
                    <a:pt x="174" y="147"/>
                    <a:pt x="174" y="147"/>
                  </a:cubicBezTo>
                  <a:cubicBezTo>
                    <a:pt x="173" y="147"/>
                    <a:pt x="171" y="149"/>
                    <a:pt x="170" y="148"/>
                  </a:cubicBezTo>
                  <a:cubicBezTo>
                    <a:pt x="169" y="147"/>
                    <a:pt x="171" y="144"/>
                    <a:pt x="171" y="145"/>
                  </a:cubicBezTo>
                  <a:cubicBezTo>
                    <a:pt x="170" y="141"/>
                    <a:pt x="168" y="143"/>
                    <a:pt x="171" y="141"/>
                  </a:cubicBezTo>
                  <a:cubicBezTo>
                    <a:pt x="172" y="141"/>
                    <a:pt x="173" y="139"/>
                    <a:pt x="174" y="138"/>
                  </a:cubicBezTo>
                  <a:cubicBezTo>
                    <a:pt x="176" y="138"/>
                    <a:pt x="181" y="138"/>
                    <a:pt x="182" y="139"/>
                  </a:cubicBezTo>
                  <a:cubicBezTo>
                    <a:pt x="182" y="140"/>
                    <a:pt x="179" y="142"/>
                    <a:pt x="181" y="144"/>
                  </a:cubicBezTo>
                  <a:cubicBezTo>
                    <a:pt x="181" y="144"/>
                    <a:pt x="182" y="144"/>
                    <a:pt x="182" y="144"/>
                  </a:cubicBezTo>
                  <a:close/>
                  <a:moveTo>
                    <a:pt x="170" y="333"/>
                  </a:moveTo>
                  <a:cubicBezTo>
                    <a:pt x="170" y="334"/>
                    <a:pt x="168" y="334"/>
                    <a:pt x="168" y="333"/>
                  </a:cubicBezTo>
                  <a:cubicBezTo>
                    <a:pt x="168" y="333"/>
                    <a:pt x="170" y="330"/>
                    <a:pt x="170" y="333"/>
                  </a:cubicBezTo>
                  <a:close/>
                  <a:moveTo>
                    <a:pt x="189" y="42"/>
                  </a:moveTo>
                  <a:cubicBezTo>
                    <a:pt x="190" y="45"/>
                    <a:pt x="185" y="43"/>
                    <a:pt x="187" y="41"/>
                  </a:cubicBezTo>
                  <a:cubicBezTo>
                    <a:pt x="188" y="40"/>
                    <a:pt x="189" y="42"/>
                    <a:pt x="189" y="42"/>
                  </a:cubicBezTo>
                  <a:close/>
                  <a:moveTo>
                    <a:pt x="184" y="133"/>
                  </a:moveTo>
                  <a:cubicBezTo>
                    <a:pt x="186" y="135"/>
                    <a:pt x="179" y="137"/>
                    <a:pt x="180" y="134"/>
                  </a:cubicBezTo>
                  <a:cubicBezTo>
                    <a:pt x="180" y="132"/>
                    <a:pt x="183" y="132"/>
                    <a:pt x="184" y="133"/>
                  </a:cubicBezTo>
                  <a:close/>
                  <a:moveTo>
                    <a:pt x="179" y="213"/>
                  </a:moveTo>
                  <a:cubicBezTo>
                    <a:pt x="180" y="215"/>
                    <a:pt x="175" y="218"/>
                    <a:pt x="173" y="217"/>
                  </a:cubicBezTo>
                  <a:cubicBezTo>
                    <a:pt x="170" y="215"/>
                    <a:pt x="176" y="210"/>
                    <a:pt x="179" y="213"/>
                  </a:cubicBezTo>
                  <a:close/>
                  <a:moveTo>
                    <a:pt x="167" y="411"/>
                  </a:moveTo>
                  <a:cubicBezTo>
                    <a:pt x="167" y="413"/>
                    <a:pt x="166" y="414"/>
                    <a:pt x="165" y="413"/>
                  </a:cubicBezTo>
                  <a:cubicBezTo>
                    <a:pt x="162" y="411"/>
                    <a:pt x="167" y="406"/>
                    <a:pt x="167" y="411"/>
                  </a:cubicBezTo>
                  <a:close/>
                  <a:moveTo>
                    <a:pt x="175" y="290"/>
                  </a:moveTo>
                  <a:cubicBezTo>
                    <a:pt x="175" y="291"/>
                    <a:pt x="170" y="288"/>
                    <a:pt x="170" y="288"/>
                  </a:cubicBezTo>
                  <a:cubicBezTo>
                    <a:pt x="171" y="287"/>
                    <a:pt x="175" y="288"/>
                    <a:pt x="175" y="290"/>
                  </a:cubicBezTo>
                  <a:close/>
                  <a:moveTo>
                    <a:pt x="182" y="174"/>
                  </a:moveTo>
                  <a:cubicBezTo>
                    <a:pt x="183" y="175"/>
                    <a:pt x="183" y="176"/>
                    <a:pt x="180" y="176"/>
                  </a:cubicBezTo>
                  <a:cubicBezTo>
                    <a:pt x="180" y="176"/>
                    <a:pt x="180" y="174"/>
                    <a:pt x="180" y="174"/>
                  </a:cubicBezTo>
                  <a:cubicBezTo>
                    <a:pt x="177" y="172"/>
                    <a:pt x="173" y="178"/>
                    <a:pt x="174" y="174"/>
                  </a:cubicBezTo>
                  <a:cubicBezTo>
                    <a:pt x="176" y="171"/>
                    <a:pt x="175" y="175"/>
                    <a:pt x="178" y="172"/>
                  </a:cubicBezTo>
                  <a:cubicBezTo>
                    <a:pt x="178" y="172"/>
                    <a:pt x="179" y="171"/>
                    <a:pt x="178" y="171"/>
                  </a:cubicBezTo>
                  <a:cubicBezTo>
                    <a:pt x="179" y="171"/>
                    <a:pt x="182" y="173"/>
                    <a:pt x="182" y="174"/>
                  </a:cubicBezTo>
                  <a:close/>
                  <a:moveTo>
                    <a:pt x="177" y="262"/>
                  </a:moveTo>
                  <a:cubicBezTo>
                    <a:pt x="177" y="262"/>
                    <a:pt x="178" y="263"/>
                    <a:pt x="178" y="263"/>
                  </a:cubicBezTo>
                  <a:cubicBezTo>
                    <a:pt x="175" y="265"/>
                    <a:pt x="175" y="258"/>
                    <a:pt x="177" y="262"/>
                  </a:cubicBezTo>
                  <a:close/>
                  <a:moveTo>
                    <a:pt x="186" y="129"/>
                  </a:moveTo>
                  <a:cubicBezTo>
                    <a:pt x="186" y="129"/>
                    <a:pt x="187" y="130"/>
                    <a:pt x="186" y="130"/>
                  </a:cubicBezTo>
                  <a:cubicBezTo>
                    <a:pt x="186" y="131"/>
                    <a:pt x="183" y="131"/>
                    <a:pt x="181" y="130"/>
                  </a:cubicBezTo>
                  <a:cubicBezTo>
                    <a:pt x="180" y="129"/>
                    <a:pt x="181" y="127"/>
                    <a:pt x="180" y="126"/>
                  </a:cubicBezTo>
                  <a:cubicBezTo>
                    <a:pt x="178" y="124"/>
                    <a:pt x="179" y="127"/>
                    <a:pt x="177" y="127"/>
                  </a:cubicBezTo>
                  <a:cubicBezTo>
                    <a:pt x="177" y="127"/>
                    <a:pt x="177" y="125"/>
                    <a:pt x="177" y="125"/>
                  </a:cubicBezTo>
                  <a:cubicBezTo>
                    <a:pt x="176" y="124"/>
                    <a:pt x="173" y="123"/>
                    <a:pt x="172" y="122"/>
                  </a:cubicBezTo>
                  <a:cubicBezTo>
                    <a:pt x="171" y="117"/>
                    <a:pt x="176" y="116"/>
                    <a:pt x="180" y="118"/>
                  </a:cubicBezTo>
                  <a:cubicBezTo>
                    <a:pt x="181" y="118"/>
                    <a:pt x="186" y="122"/>
                    <a:pt x="186" y="123"/>
                  </a:cubicBezTo>
                  <a:cubicBezTo>
                    <a:pt x="187" y="124"/>
                    <a:pt x="186" y="123"/>
                    <a:pt x="185" y="125"/>
                  </a:cubicBezTo>
                  <a:cubicBezTo>
                    <a:pt x="185" y="126"/>
                    <a:pt x="186" y="128"/>
                    <a:pt x="186" y="129"/>
                  </a:cubicBezTo>
                  <a:close/>
                  <a:moveTo>
                    <a:pt x="185" y="147"/>
                  </a:moveTo>
                  <a:cubicBezTo>
                    <a:pt x="186" y="149"/>
                    <a:pt x="183" y="148"/>
                    <a:pt x="183" y="147"/>
                  </a:cubicBezTo>
                  <a:cubicBezTo>
                    <a:pt x="183" y="146"/>
                    <a:pt x="185" y="147"/>
                    <a:pt x="185" y="147"/>
                  </a:cubicBezTo>
                  <a:close/>
                  <a:moveTo>
                    <a:pt x="182" y="209"/>
                  </a:moveTo>
                  <a:cubicBezTo>
                    <a:pt x="183" y="210"/>
                    <a:pt x="181" y="213"/>
                    <a:pt x="180" y="211"/>
                  </a:cubicBezTo>
                  <a:cubicBezTo>
                    <a:pt x="180" y="211"/>
                    <a:pt x="182" y="209"/>
                    <a:pt x="182" y="209"/>
                  </a:cubicBezTo>
                  <a:close/>
                  <a:moveTo>
                    <a:pt x="190" y="65"/>
                  </a:moveTo>
                  <a:cubicBezTo>
                    <a:pt x="191" y="66"/>
                    <a:pt x="192" y="68"/>
                    <a:pt x="190" y="69"/>
                  </a:cubicBezTo>
                  <a:cubicBezTo>
                    <a:pt x="190" y="70"/>
                    <a:pt x="189" y="69"/>
                    <a:pt x="189" y="69"/>
                  </a:cubicBezTo>
                  <a:cubicBezTo>
                    <a:pt x="186" y="69"/>
                    <a:pt x="187" y="73"/>
                    <a:pt x="186" y="69"/>
                  </a:cubicBezTo>
                  <a:cubicBezTo>
                    <a:pt x="183" y="66"/>
                    <a:pt x="187" y="67"/>
                    <a:pt x="189" y="65"/>
                  </a:cubicBezTo>
                  <a:cubicBezTo>
                    <a:pt x="189" y="65"/>
                    <a:pt x="190" y="65"/>
                    <a:pt x="190" y="65"/>
                  </a:cubicBezTo>
                  <a:cubicBezTo>
                    <a:pt x="189" y="65"/>
                    <a:pt x="191" y="59"/>
                    <a:pt x="191" y="58"/>
                  </a:cubicBezTo>
                  <a:cubicBezTo>
                    <a:pt x="190" y="58"/>
                    <a:pt x="185" y="53"/>
                    <a:pt x="184" y="53"/>
                  </a:cubicBezTo>
                  <a:cubicBezTo>
                    <a:pt x="184" y="53"/>
                    <a:pt x="182" y="58"/>
                    <a:pt x="182" y="58"/>
                  </a:cubicBezTo>
                  <a:cubicBezTo>
                    <a:pt x="182" y="59"/>
                    <a:pt x="185" y="61"/>
                    <a:pt x="186" y="61"/>
                  </a:cubicBezTo>
                  <a:cubicBezTo>
                    <a:pt x="187" y="61"/>
                    <a:pt x="190" y="58"/>
                    <a:pt x="187" y="62"/>
                  </a:cubicBezTo>
                  <a:cubicBezTo>
                    <a:pt x="187" y="63"/>
                    <a:pt x="189" y="63"/>
                    <a:pt x="186" y="64"/>
                  </a:cubicBezTo>
                  <a:cubicBezTo>
                    <a:pt x="187" y="64"/>
                    <a:pt x="182" y="62"/>
                    <a:pt x="181" y="63"/>
                  </a:cubicBezTo>
                  <a:cubicBezTo>
                    <a:pt x="180" y="64"/>
                    <a:pt x="183" y="65"/>
                    <a:pt x="183" y="66"/>
                  </a:cubicBezTo>
                  <a:cubicBezTo>
                    <a:pt x="183" y="67"/>
                    <a:pt x="182" y="70"/>
                    <a:pt x="181" y="67"/>
                  </a:cubicBezTo>
                  <a:cubicBezTo>
                    <a:pt x="180" y="64"/>
                    <a:pt x="181" y="67"/>
                    <a:pt x="178" y="64"/>
                  </a:cubicBezTo>
                  <a:cubicBezTo>
                    <a:pt x="178" y="64"/>
                    <a:pt x="178" y="63"/>
                    <a:pt x="178" y="63"/>
                  </a:cubicBezTo>
                  <a:cubicBezTo>
                    <a:pt x="176" y="62"/>
                    <a:pt x="175" y="63"/>
                    <a:pt x="175" y="62"/>
                  </a:cubicBezTo>
                  <a:cubicBezTo>
                    <a:pt x="174" y="61"/>
                    <a:pt x="176" y="60"/>
                    <a:pt x="175" y="59"/>
                  </a:cubicBezTo>
                  <a:cubicBezTo>
                    <a:pt x="174" y="57"/>
                    <a:pt x="174" y="59"/>
                    <a:pt x="172" y="59"/>
                  </a:cubicBezTo>
                  <a:cubicBezTo>
                    <a:pt x="172" y="59"/>
                    <a:pt x="170" y="57"/>
                    <a:pt x="170" y="57"/>
                  </a:cubicBezTo>
                  <a:cubicBezTo>
                    <a:pt x="169" y="57"/>
                    <a:pt x="166" y="57"/>
                    <a:pt x="166" y="56"/>
                  </a:cubicBezTo>
                  <a:cubicBezTo>
                    <a:pt x="165" y="55"/>
                    <a:pt x="168" y="56"/>
                    <a:pt x="168" y="55"/>
                  </a:cubicBezTo>
                  <a:cubicBezTo>
                    <a:pt x="170" y="54"/>
                    <a:pt x="170" y="51"/>
                    <a:pt x="172" y="50"/>
                  </a:cubicBezTo>
                  <a:cubicBezTo>
                    <a:pt x="173" y="50"/>
                    <a:pt x="174" y="52"/>
                    <a:pt x="177" y="52"/>
                  </a:cubicBezTo>
                  <a:cubicBezTo>
                    <a:pt x="177" y="52"/>
                    <a:pt x="178" y="51"/>
                    <a:pt x="179" y="51"/>
                  </a:cubicBezTo>
                  <a:cubicBezTo>
                    <a:pt x="181" y="50"/>
                    <a:pt x="182" y="53"/>
                    <a:pt x="183" y="52"/>
                  </a:cubicBezTo>
                  <a:cubicBezTo>
                    <a:pt x="182" y="53"/>
                    <a:pt x="185" y="50"/>
                    <a:pt x="185" y="50"/>
                  </a:cubicBezTo>
                  <a:cubicBezTo>
                    <a:pt x="186" y="49"/>
                    <a:pt x="184" y="46"/>
                    <a:pt x="186" y="45"/>
                  </a:cubicBezTo>
                  <a:cubicBezTo>
                    <a:pt x="187" y="44"/>
                    <a:pt x="189" y="47"/>
                    <a:pt x="191" y="45"/>
                  </a:cubicBezTo>
                  <a:cubicBezTo>
                    <a:pt x="192" y="43"/>
                    <a:pt x="191" y="47"/>
                    <a:pt x="194" y="45"/>
                  </a:cubicBezTo>
                  <a:cubicBezTo>
                    <a:pt x="195" y="45"/>
                    <a:pt x="196" y="43"/>
                    <a:pt x="196" y="43"/>
                  </a:cubicBezTo>
                  <a:cubicBezTo>
                    <a:pt x="196" y="42"/>
                    <a:pt x="192" y="38"/>
                    <a:pt x="193" y="36"/>
                  </a:cubicBezTo>
                  <a:cubicBezTo>
                    <a:pt x="194" y="34"/>
                    <a:pt x="194" y="37"/>
                    <a:pt x="195" y="37"/>
                  </a:cubicBezTo>
                  <a:cubicBezTo>
                    <a:pt x="197" y="37"/>
                    <a:pt x="196" y="35"/>
                    <a:pt x="197" y="36"/>
                  </a:cubicBezTo>
                  <a:cubicBezTo>
                    <a:pt x="200" y="37"/>
                    <a:pt x="196" y="38"/>
                    <a:pt x="198" y="38"/>
                  </a:cubicBezTo>
                  <a:cubicBezTo>
                    <a:pt x="199" y="38"/>
                    <a:pt x="198" y="37"/>
                    <a:pt x="199" y="37"/>
                  </a:cubicBezTo>
                  <a:cubicBezTo>
                    <a:pt x="200" y="36"/>
                    <a:pt x="199" y="38"/>
                    <a:pt x="201" y="38"/>
                  </a:cubicBezTo>
                  <a:cubicBezTo>
                    <a:pt x="202" y="38"/>
                    <a:pt x="201" y="36"/>
                    <a:pt x="204" y="36"/>
                  </a:cubicBezTo>
                  <a:cubicBezTo>
                    <a:pt x="205" y="37"/>
                    <a:pt x="204" y="38"/>
                    <a:pt x="205" y="38"/>
                  </a:cubicBezTo>
                  <a:cubicBezTo>
                    <a:pt x="207" y="38"/>
                    <a:pt x="207" y="37"/>
                    <a:pt x="208" y="38"/>
                  </a:cubicBezTo>
                  <a:cubicBezTo>
                    <a:pt x="210" y="38"/>
                    <a:pt x="208" y="39"/>
                    <a:pt x="210" y="41"/>
                  </a:cubicBezTo>
                  <a:cubicBezTo>
                    <a:pt x="211" y="43"/>
                    <a:pt x="212" y="41"/>
                    <a:pt x="212" y="45"/>
                  </a:cubicBezTo>
                  <a:cubicBezTo>
                    <a:pt x="212" y="50"/>
                    <a:pt x="210" y="44"/>
                    <a:pt x="207" y="45"/>
                  </a:cubicBezTo>
                  <a:cubicBezTo>
                    <a:pt x="206" y="45"/>
                    <a:pt x="206" y="47"/>
                    <a:pt x="204" y="47"/>
                  </a:cubicBezTo>
                  <a:cubicBezTo>
                    <a:pt x="203" y="47"/>
                    <a:pt x="194" y="36"/>
                    <a:pt x="197" y="44"/>
                  </a:cubicBezTo>
                  <a:cubicBezTo>
                    <a:pt x="197" y="45"/>
                    <a:pt x="200" y="51"/>
                    <a:pt x="196" y="51"/>
                  </a:cubicBezTo>
                  <a:cubicBezTo>
                    <a:pt x="194" y="51"/>
                    <a:pt x="199" y="47"/>
                    <a:pt x="193" y="48"/>
                  </a:cubicBezTo>
                  <a:cubicBezTo>
                    <a:pt x="191" y="48"/>
                    <a:pt x="191" y="53"/>
                    <a:pt x="192" y="57"/>
                  </a:cubicBezTo>
                  <a:cubicBezTo>
                    <a:pt x="192" y="58"/>
                    <a:pt x="194" y="58"/>
                    <a:pt x="193" y="62"/>
                  </a:cubicBezTo>
                  <a:cubicBezTo>
                    <a:pt x="193" y="62"/>
                    <a:pt x="191" y="66"/>
                    <a:pt x="190" y="65"/>
                  </a:cubicBezTo>
                  <a:close/>
                  <a:moveTo>
                    <a:pt x="183" y="197"/>
                  </a:moveTo>
                  <a:cubicBezTo>
                    <a:pt x="186" y="198"/>
                    <a:pt x="176" y="201"/>
                    <a:pt x="181" y="198"/>
                  </a:cubicBezTo>
                  <a:cubicBezTo>
                    <a:pt x="182" y="197"/>
                    <a:pt x="182" y="196"/>
                    <a:pt x="183" y="197"/>
                  </a:cubicBezTo>
                  <a:close/>
                  <a:moveTo>
                    <a:pt x="189" y="108"/>
                  </a:moveTo>
                  <a:cubicBezTo>
                    <a:pt x="189" y="108"/>
                    <a:pt x="188" y="110"/>
                    <a:pt x="187" y="109"/>
                  </a:cubicBezTo>
                  <a:cubicBezTo>
                    <a:pt x="187" y="109"/>
                    <a:pt x="188" y="107"/>
                    <a:pt x="189" y="108"/>
                  </a:cubicBezTo>
                  <a:close/>
                  <a:moveTo>
                    <a:pt x="172" y="392"/>
                  </a:moveTo>
                  <a:cubicBezTo>
                    <a:pt x="171" y="396"/>
                    <a:pt x="168" y="388"/>
                    <a:pt x="168" y="388"/>
                  </a:cubicBezTo>
                  <a:cubicBezTo>
                    <a:pt x="171" y="387"/>
                    <a:pt x="172" y="391"/>
                    <a:pt x="172" y="392"/>
                  </a:cubicBezTo>
                  <a:close/>
                  <a:moveTo>
                    <a:pt x="185" y="202"/>
                  </a:moveTo>
                  <a:cubicBezTo>
                    <a:pt x="186" y="206"/>
                    <a:pt x="179" y="203"/>
                    <a:pt x="180" y="201"/>
                  </a:cubicBezTo>
                  <a:cubicBezTo>
                    <a:pt x="181" y="199"/>
                    <a:pt x="184" y="201"/>
                    <a:pt x="185" y="202"/>
                  </a:cubicBezTo>
                  <a:close/>
                  <a:moveTo>
                    <a:pt x="197" y="76"/>
                  </a:moveTo>
                  <a:cubicBezTo>
                    <a:pt x="197" y="76"/>
                    <a:pt x="192" y="77"/>
                    <a:pt x="191" y="80"/>
                  </a:cubicBezTo>
                  <a:cubicBezTo>
                    <a:pt x="191" y="80"/>
                    <a:pt x="191" y="81"/>
                    <a:pt x="191" y="82"/>
                  </a:cubicBezTo>
                  <a:cubicBezTo>
                    <a:pt x="190" y="83"/>
                    <a:pt x="189" y="80"/>
                    <a:pt x="188" y="81"/>
                  </a:cubicBezTo>
                  <a:cubicBezTo>
                    <a:pt x="187" y="82"/>
                    <a:pt x="189" y="84"/>
                    <a:pt x="189" y="85"/>
                  </a:cubicBezTo>
                  <a:cubicBezTo>
                    <a:pt x="189" y="86"/>
                    <a:pt x="188" y="86"/>
                    <a:pt x="188" y="87"/>
                  </a:cubicBezTo>
                  <a:cubicBezTo>
                    <a:pt x="187" y="90"/>
                    <a:pt x="189" y="87"/>
                    <a:pt x="188" y="91"/>
                  </a:cubicBezTo>
                  <a:cubicBezTo>
                    <a:pt x="186" y="96"/>
                    <a:pt x="186" y="88"/>
                    <a:pt x="186" y="87"/>
                  </a:cubicBezTo>
                  <a:cubicBezTo>
                    <a:pt x="185" y="85"/>
                    <a:pt x="183" y="87"/>
                    <a:pt x="180" y="85"/>
                  </a:cubicBezTo>
                  <a:cubicBezTo>
                    <a:pt x="180" y="85"/>
                    <a:pt x="180" y="84"/>
                    <a:pt x="180" y="83"/>
                  </a:cubicBezTo>
                  <a:cubicBezTo>
                    <a:pt x="178" y="82"/>
                    <a:pt x="176" y="83"/>
                    <a:pt x="178" y="81"/>
                  </a:cubicBezTo>
                  <a:cubicBezTo>
                    <a:pt x="179" y="80"/>
                    <a:pt x="178" y="78"/>
                    <a:pt x="178" y="77"/>
                  </a:cubicBezTo>
                  <a:cubicBezTo>
                    <a:pt x="179" y="76"/>
                    <a:pt x="181" y="76"/>
                    <a:pt x="181" y="73"/>
                  </a:cubicBezTo>
                  <a:cubicBezTo>
                    <a:pt x="181" y="70"/>
                    <a:pt x="184" y="72"/>
                    <a:pt x="188" y="72"/>
                  </a:cubicBezTo>
                  <a:cubicBezTo>
                    <a:pt x="188" y="72"/>
                    <a:pt x="190" y="71"/>
                    <a:pt x="190" y="71"/>
                  </a:cubicBezTo>
                  <a:cubicBezTo>
                    <a:pt x="191" y="72"/>
                    <a:pt x="191" y="73"/>
                    <a:pt x="192" y="73"/>
                  </a:cubicBezTo>
                  <a:cubicBezTo>
                    <a:pt x="192" y="73"/>
                    <a:pt x="194" y="70"/>
                    <a:pt x="194" y="70"/>
                  </a:cubicBezTo>
                  <a:cubicBezTo>
                    <a:pt x="195" y="70"/>
                    <a:pt x="197" y="76"/>
                    <a:pt x="197" y="76"/>
                  </a:cubicBezTo>
                  <a:close/>
                  <a:moveTo>
                    <a:pt x="195" y="133"/>
                  </a:moveTo>
                  <a:cubicBezTo>
                    <a:pt x="196" y="136"/>
                    <a:pt x="188" y="137"/>
                    <a:pt x="188" y="139"/>
                  </a:cubicBezTo>
                  <a:cubicBezTo>
                    <a:pt x="188" y="140"/>
                    <a:pt x="189" y="141"/>
                    <a:pt x="191" y="142"/>
                  </a:cubicBezTo>
                  <a:cubicBezTo>
                    <a:pt x="194" y="142"/>
                    <a:pt x="187" y="144"/>
                    <a:pt x="185" y="142"/>
                  </a:cubicBezTo>
                  <a:cubicBezTo>
                    <a:pt x="184" y="142"/>
                    <a:pt x="187" y="141"/>
                    <a:pt x="187" y="141"/>
                  </a:cubicBezTo>
                  <a:cubicBezTo>
                    <a:pt x="186" y="140"/>
                    <a:pt x="185" y="140"/>
                    <a:pt x="185" y="139"/>
                  </a:cubicBezTo>
                  <a:cubicBezTo>
                    <a:pt x="184" y="139"/>
                    <a:pt x="186" y="135"/>
                    <a:pt x="187" y="134"/>
                  </a:cubicBezTo>
                  <a:cubicBezTo>
                    <a:pt x="190" y="133"/>
                    <a:pt x="190" y="136"/>
                    <a:pt x="190" y="132"/>
                  </a:cubicBezTo>
                  <a:cubicBezTo>
                    <a:pt x="191" y="129"/>
                    <a:pt x="192" y="133"/>
                    <a:pt x="193" y="133"/>
                  </a:cubicBezTo>
                  <a:cubicBezTo>
                    <a:pt x="194" y="133"/>
                    <a:pt x="195" y="132"/>
                    <a:pt x="195" y="133"/>
                  </a:cubicBezTo>
                  <a:close/>
                  <a:moveTo>
                    <a:pt x="192" y="199"/>
                  </a:moveTo>
                  <a:cubicBezTo>
                    <a:pt x="192" y="199"/>
                    <a:pt x="193" y="199"/>
                    <a:pt x="193" y="199"/>
                  </a:cubicBezTo>
                  <a:cubicBezTo>
                    <a:pt x="190" y="200"/>
                    <a:pt x="180" y="196"/>
                    <a:pt x="186" y="194"/>
                  </a:cubicBezTo>
                  <a:cubicBezTo>
                    <a:pt x="186" y="194"/>
                    <a:pt x="187" y="195"/>
                    <a:pt x="186" y="195"/>
                  </a:cubicBezTo>
                  <a:cubicBezTo>
                    <a:pt x="190" y="197"/>
                    <a:pt x="188" y="192"/>
                    <a:pt x="189" y="191"/>
                  </a:cubicBezTo>
                  <a:cubicBezTo>
                    <a:pt x="189" y="191"/>
                    <a:pt x="192" y="192"/>
                    <a:pt x="192" y="194"/>
                  </a:cubicBezTo>
                  <a:cubicBezTo>
                    <a:pt x="193" y="195"/>
                    <a:pt x="190" y="196"/>
                    <a:pt x="191" y="198"/>
                  </a:cubicBezTo>
                  <a:cubicBezTo>
                    <a:pt x="191" y="198"/>
                    <a:pt x="192" y="199"/>
                    <a:pt x="192" y="199"/>
                  </a:cubicBezTo>
                  <a:close/>
                  <a:moveTo>
                    <a:pt x="180" y="400"/>
                  </a:moveTo>
                  <a:cubicBezTo>
                    <a:pt x="181" y="400"/>
                    <a:pt x="179" y="402"/>
                    <a:pt x="178" y="402"/>
                  </a:cubicBezTo>
                  <a:cubicBezTo>
                    <a:pt x="177" y="401"/>
                    <a:pt x="179" y="400"/>
                    <a:pt x="180" y="400"/>
                  </a:cubicBezTo>
                  <a:close/>
                  <a:moveTo>
                    <a:pt x="200" y="87"/>
                  </a:moveTo>
                  <a:cubicBezTo>
                    <a:pt x="201" y="91"/>
                    <a:pt x="189" y="87"/>
                    <a:pt x="194" y="85"/>
                  </a:cubicBezTo>
                  <a:cubicBezTo>
                    <a:pt x="196" y="84"/>
                    <a:pt x="195" y="86"/>
                    <a:pt x="197" y="87"/>
                  </a:cubicBezTo>
                  <a:cubicBezTo>
                    <a:pt x="198" y="87"/>
                    <a:pt x="199" y="86"/>
                    <a:pt x="200" y="87"/>
                  </a:cubicBezTo>
                  <a:close/>
                  <a:moveTo>
                    <a:pt x="200" y="86"/>
                  </a:moveTo>
                  <a:cubicBezTo>
                    <a:pt x="201" y="87"/>
                    <a:pt x="197" y="86"/>
                    <a:pt x="197" y="85"/>
                  </a:cubicBezTo>
                  <a:cubicBezTo>
                    <a:pt x="198" y="84"/>
                    <a:pt x="200" y="85"/>
                    <a:pt x="200" y="86"/>
                  </a:cubicBezTo>
                  <a:close/>
                  <a:moveTo>
                    <a:pt x="197" y="147"/>
                  </a:moveTo>
                  <a:cubicBezTo>
                    <a:pt x="198" y="149"/>
                    <a:pt x="193" y="151"/>
                    <a:pt x="192" y="150"/>
                  </a:cubicBezTo>
                  <a:cubicBezTo>
                    <a:pt x="191" y="149"/>
                    <a:pt x="195" y="146"/>
                    <a:pt x="197" y="147"/>
                  </a:cubicBezTo>
                  <a:close/>
                  <a:moveTo>
                    <a:pt x="199" y="124"/>
                  </a:moveTo>
                  <a:cubicBezTo>
                    <a:pt x="200" y="126"/>
                    <a:pt x="196" y="126"/>
                    <a:pt x="196" y="125"/>
                  </a:cubicBezTo>
                  <a:cubicBezTo>
                    <a:pt x="196" y="123"/>
                    <a:pt x="198" y="123"/>
                    <a:pt x="199" y="124"/>
                  </a:cubicBezTo>
                  <a:close/>
                  <a:moveTo>
                    <a:pt x="200" y="95"/>
                  </a:moveTo>
                  <a:cubicBezTo>
                    <a:pt x="201" y="96"/>
                    <a:pt x="202" y="97"/>
                    <a:pt x="201" y="98"/>
                  </a:cubicBezTo>
                  <a:cubicBezTo>
                    <a:pt x="199" y="99"/>
                    <a:pt x="199" y="93"/>
                    <a:pt x="200" y="95"/>
                  </a:cubicBezTo>
                  <a:close/>
                  <a:moveTo>
                    <a:pt x="204" y="53"/>
                  </a:moveTo>
                  <a:cubicBezTo>
                    <a:pt x="204" y="54"/>
                    <a:pt x="201" y="54"/>
                    <a:pt x="201" y="52"/>
                  </a:cubicBezTo>
                  <a:cubicBezTo>
                    <a:pt x="200" y="50"/>
                    <a:pt x="205" y="47"/>
                    <a:pt x="204" y="53"/>
                  </a:cubicBezTo>
                  <a:close/>
                  <a:moveTo>
                    <a:pt x="199" y="155"/>
                  </a:moveTo>
                  <a:cubicBezTo>
                    <a:pt x="201" y="157"/>
                    <a:pt x="197" y="156"/>
                    <a:pt x="197" y="158"/>
                  </a:cubicBezTo>
                  <a:cubicBezTo>
                    <a:pt x="196" y="161"/>
                    <a:pt x="199" y="159"/>
                    <a:pt x="195" y="160"/>
                  </a:cubicBezTo>
                  <a:cubicBezTo>
                    <a:pt x="196" y="160"/>
                    <a:pt x="189" y="167"/>
                    <a:pt x="188" y="166"/>
                  </a:cubicBezTo>
                  <a:cubicBezTo>
                    <a:pt x="187" y="165"/>
                    <a:pt x="190" y="164"/>
                    <a:pt x="191" y="163"/>
                  </a:cubicBezTo>
                  <a:cubicBezTo>
                    <a:pt x="191" y="160"/>
                    <a:pt x="189" y="160"/>
                    <a:pt x="190" y="159"/>
                  </a:cubicBezTo>
                  <a:cubicBezTo>
                    <a:pt x="190" y="158"/>
                    <a:pt x="191" y="160"/>
                    <a:pt x="192" y="158"/>
                  </a:cubicBezTo>
                  <a:cubicBezTo>
                    <a:pt x="193" y="157"/>
                    <a:pt x="193" y="155"/>
                    <a:pt x="194" y="154"/>
                  </a:cubicBezTo>
                  <a:cubicBezTo>
                    <a:pt x="196" y="154"/>
                    <a:pt x="199" y="155"/>
                    <a:pt x="199" y="155"/>
                  </a:cubicBezTo>
                  <a:close/>
                  <a:moveTo>
                    <a:pt x="206" y="70"/>
                  </a:moveTo>
                  <a:cubicBezTo>
                    <a:pt x="206" y="73"/>
                    <a:pt x="205" y="76"/>
                    <a:pt x="203" y="76"/>
                  </a:cubicBezTo>
                  <a:cubicBezTo>
                    <a:pt x="202" y="76"/>
                    <a:pt x="199" y="73"/>
                    <a:pt x="198" y="73"/>
                  </a:cubicBezTo>
                  <a:cubicBezTo>
                    <a:pt x="197" y="71"/>
                    <a:pt x="201" y="70"/>
                    <a:pt x="198" y="69"/>
                  </a:cubicBezTo>
                  <a:cubicBezTo>
                    <a:pt x="197" y="69"/>
                    <a:pt x="196" y="70"/>
                    <a:pt x="195" y="70"/>
                  </a:cubicBezTo>
                  <a:cubicBezTo>
                    <a:pt x="192" y="66"/>
                    <a:pt x="199" y="67"/>
                    <a:pt x="201" y="66"/>
                  </a:cubicBezTo>
                  <a:cubicBezTo>
                    <a:pt x="202" y="65"/>
                    <a:pt x="202" y="63"/>
                    <a:pt x="203" y="63"/>
                  </a:cubicBezTo>
                  <a:cubicBezTo>
                    <a:pt x="204" y="63"/>
                    <a:pt x="206" y="67"/>
                    <a:pt x="206" y="70"/>
                  </a:cubicBezTo>
                  <a:close/>
                  <a:moveTo>
                    <a:pt x="197" y="230"/>
                  </a:moveTo>
                  <a:cubicBezTo>
                    <a:pt x="198" y="233"/>
                    <a:pt x="196" y="237"/>
                    <a:pt x="191" y="235"/>
                  </a:cubicBezTo>
                  <a:cubicBezTo>
                    <a:pt x="191" y="235"/>
                    <a:pt x="187" y="231"/>
                    <a:pt x="187" y="231"/>
                  </a:cubicBezTo>
                  <a:cubicBezTo>
                    <a:pt x="186" y="230"/>
                    <a:pt x="187" y="229"/>
                    <a:pt x="187" y="227"/>
                  </a:cubicBezTo>
                  <a:cubicBezTo>
                    <a:pt x="187" y="225"/>
                    <a:pt x="186" y="225"/>
                    <a:pt x="188" y="225"/>
                  </a:cubicBezTo>
                  <a:cubicBezTo>
                    <a:pt x="189" y="224"/>
                    <a:pt x="191" y="222"/>
                    <a:pt x="192" y="224"/>
                  </a:cubicBezTo>
                  <a:cubicBezTo>
                    <a:pt x="193" y="225"/>
                    <a:pt x="188" y="231"/>
                    <a:pt x="190" y="231"/>
                  </a:cubicBezTo>
                  <a:cubicBezTo>
                    <a:pt x="196" y="233"/>
                    <a:pt x="191" y="226"/>
                    <a:pt x="195" y="227"/>
                  </a:cubicBezTo>
                  <a:cubicBezTo>
                    <a:pt x="196" y="227"/>
                    <a:pt x="197" y="230"/>
                    <a:pt x="197" y="230"/>
                  </a:cubicBezTo>
                  <a:close/>
                  <a:moveTo>
                    <a:pt x="202" y="163"/>
                  </a:moveTo>
                  <a:cubicBezTo>
                    <a:pt x="204" y="167"/>
                    <a:pt x="199" y="165"/>
                    <a:pt x="196" y="166"/>
                  </a:cubicBezTo>
                  <a:cubicBezTo>
                    <a:pt x="196" y="167"/>
                    <a:pt x="194" y="169"/>
                    <a:pt x="193" y="168"/>
                  </a:cubicBezTo>
                  <a:cubicBezTo>
                    <a:pt x="193" y="168"/>
                    <a:pt x="201" y="161"/>
                    <a:pt x="202" y="163"/>
                  </a:cubicBezTo>
                  <a:close/>
                  <a:moveTo>
                    <a:pt x="205" y="129"/>
                  </a:moveTo>
                  <a:cubicBezTo>
                    <a:pt x="205" y="129"/>
                    <a:pt x="204" y="130"/>
                    <a:pt x="204" y="132"/>
                  </a:cubicBezTo>
                  <a:cubicBezTo>
                    <a:pt x="205" y="133"/>
                    <a:pt x="204" y="135"/>
                    <a:pt x="203" y="133"/>
                  </a:cubicBezTo>
                  <a:cubicBezTo>
                    <a:pt x="203" y="134"/>
                    <a:pt x="204" y="132"/>
                    <a:pt x="203" y="132"/>
                  </a:cubicBezTo>
                  <a:cubicBezTo>
                    <a:pt x="202" y="132"/>
                    <a:pt x="201" y="133"/>
                    <a:pt x="199" y="133"/>
                  </a:cubicBezTo>
                  <a:cubicBezTo>
                    <a:pt x="198" y="133"/>
                    <a:pt x="196" y="130"/>
                    <a:pt x="196" y="131"/>
                  </a:cubicBezTo>
                  <a:cubicBezTo>
                    <a:pt x="196" y="131"/>
                    <a:pt x="198" y="127"/>
                    <a:pt x="198" y="127"/>
                  </a:cubicBezTo>
                  <a:cubicBezTo>
                    <a:pt x="199" y="126"/>
                    <a:pt x="204" y="128"/>
                    <a:pt x="205" y="129"/>
                  </a:cubicBezTo>
                  <a:close/>
                  <a:moveTo>
                    <a:pt x="207" y="108"/>
                  </a:moveTo>
                  <a:cubicBezTo>
                    <a:pt x="207" y="109"/>
                    <a:pt x="200" y="110"/>
                    <a:pt x="197" y="109"/>
                  </a:cubicBezTo>
                  <a:cubicBezTo>
                    <a:pt x="197" y="109"/>
                    <a:pt x="197" y="107"/>
                    <a:pt x="196" y="107"/>
                  </a:cubicBezTo>
                  <a:cubicBezTo>
                    <a:pt x="195" y="106"/>
                    <a:pt x="193" y="106"/>
                    <a:pt x="191" y="105"/>
                  </a:cubicBezTo>
                  <a:cubicBezTo>
                    <a:pt x="189" y="104"/>
                    <a:pt x="189" y="101"/>
                    <a:pt x="189" y="101"/>
                  </a:cubicBezTo>
                  <a:cubicBezTo>
                    <a:pt x="187" y="101"/>
                    <a:pt x="186" y="105"/>
                    <a:pt x="186" y="105"/>
                  </a:cubicBezTo>
                  <a:cubicBezTo>
                    <a:pt x="185" y="105"/>
                    <a:pt x="181" y="100"/>
                    <a:pt x="181" y="98"/>
                  </a:cubicBezTo>
                  <a:cubicBezTo>
                    <a:pt x="181" y="98"/>
                    <a:pt x="184" y="95"/>
                    <a:pt x="185" y="96"/>
                  </a:cubicBezTo>
                  <a:cubicBezTo>
                    <a:pt x="185" y="96"/>
                    <a:pt x="183" y="102"/>
                    <a:pt x="186" y="100"/>
                  </a:cubicBezTo>
                  <a:cubicBezTo>
                    <a:pt x="188" y="99"/>
                    <a:pt x="186" y="98"/>
                    <a:pt x="187" y="97"/>
                  </a:cubicBezTo>
                  <a:cubicBezTo>
                    <a:pt x="188" y="96"/>
                    <a:pt x="190" y="99"/>
                    <a:pt x="190" y="96"/>
                  </a:cubicBezTo>
                  <a:cubicBezTo>
                    <a:pt x="190" y="95"/>
                    <a:pt x="190" y="94"/>
                    <a:pt x="190" y="94"/>
                  </a:cubicBezTo>
                  <a:cubicBezTo>
                    <a:pt x="195" y="93"/>
                    <a:pt x="192" y="100"/>
                    <a:pt x="198" y="101"/>
                  </a:cubicBezTo>
                  <a:cubicBezTo>
                    <a:pt x="198" y="101"/>
                    <a:pt x="201" y="98"/>
                    <a:pt x="202" y="99"/>
                  </a:cubicBezTo>
                  <a:cubicBezTo>
                    <a:pt x="205" y="100"/>
                    <a:pt x="203" y="101"/>
                    <a:pt x="204" y="104"/>
                  </a:cubicBezTo>
                  <a:cubicBezTo>
                    <a:pt x="204" y="104"/>
                    <a:pt x="206" y="105"/>
                    <a:pt x="206" y="105"/>
                  </a:cubicBezTo>
                  <a:cubicBezTo>
                    <a:pt x="206" y="107"/>
                    <a:pt x="204" y="106"/>
                    <a:pt x="205" y="107"/>
                  </a:cubicBezTo>
                  <a:cubicBezTo>
                    <a:pt x="205" y="108"/>
                    <a:pt x="207" y="108"/>
                    <a:pt x="207" y="108"/>
                  </a:cubicBezTo>
                  <a:close/>
                  <a:moveTo>
                    <a:pt x="175" y="56"/>
                  </a:moveTo>
                  <a:cubicBezTo>
                    <a:pt x="174" y="57"/>
                    <a:pt x="177" y="61"/>
                    <a:pt x="177" y="61"/>
                  </a:cubicBezTo>
                  <a:cubicBezTo>
                    <a:pt x="178" y="60"/>
                    <a:pt x="181" y="54"/>
                    <a:pt x="181" y="54"/>
                  </a:cubicBezTo>
                  <a:cubicBezTo>
                    <a:pt x="181" y="54"/>
                    <a:pt x="180" y="54"/>
                    <a:pt x="180" y="54"/>
                  </a:cubicBezTo>
                  <a:cubicBezTo>
                    <a:pt x="179" y="53"/>
                    <a:pt x="175" y="54"/>
                    <a:pt x="175" y="56"/>
                  </a:cubicBezTo>
                  <a:close/>
                  <a:moveTo>
                    <a:pt x="213" y="118"/>
                  </a:moveTo>
                  <a:cubicBezTo>
                    <a:pt x="214" y="119"/>
                    <a:pt x="208" y="120"/>
                    <a:pt x="205" y="121"/>
                  </a:cubicBezTo>
                  <a:cubicBezTo>
                    <a:pt x="201" y="121"/>
                    <a:pt x="201" y="123"/>
                    <a:pt x="200" y="120"/>
                  </a:cubicBezTo>
                  <a:cubicBezTo>
                    <a:pt x="198" y="117"/>
                    <a:pt x="193" y="119"/>
                    <a:pt x="191" y="117"/>
                  </a:cubicBezTo>
                  <a:cubicBezTo>
                    <a:pt x="191" y="116"/>
                    <a:pt x="200" y="107"/>
                    <a:pt x="201" y="114"/>
                  </a:cubicBezTo>
                  <a:cubicBezTo>
                    <a:pt x="201" y="115"/>
                    <a:pt x="200" y="116"/>
                    <a:pt x="201" y="117"/>
                  </a:cubicBezTo>
                  <a:cubicBezTo>
                    <a:pt x="205" y="123"/>
                    <a:pt x="210" y="115"/>
                    <a:pt x="213" y="118"/>
                  </a:cubicBezTo>
                  <a:close/>
                  <a:moveTo>
                    <a:pt x="207" y="243"/>
                  </a:moveTo>
                  <a:cubicBezTo>
                    <a:pt x="207" y="243"/>
                    <a:pt x="208" y="244"/>
                    <a:pt x="208" y="244"/>
                  </a:cubicBezTo>
                  <a:cubicBezTo>
                    <a:pt x="207" y="245"/>
                    <a:pt x="201" y="245"/>
                    <a:pt x="198" y="244"/>
                  </a:cubicBezTo>
                  <a:cubicBezTo>
                    <a:pt x="194" y="243"/>
                    <a:pt x="194" y="241"/>
                    <a:pt x="190" y="245"/>
                  </a:cubicBezTo>
                  <a:cubicBezTo>
                    <a:pt x="190" y="245"/>
                    <a:pt x="189" y="245"/>
                    <a:pt x="188" y="245"/>
                  </a:cubicBezTo>
                  <a:cubicBezTo>
                    <a:pt x="187" y="246"/>
                    <a:pt x="189" y="246"/>
                    <a:pt x="185" y="247"/>
                  </a:cubicBezTo>
                  <a:cubicBezTo>
                    <a:pt x="184" y="247"/>
                    <a:pt x="183" y="248"/>
                    <a:pt x="182" y="249"/>
                  </a:cubicBezTo>
                  <a:cubicBezTo>
                    <a:pt x="181" y="250"/>
                    <a:pt x="181" y="250"/>
                    <a:pt x="181" y="248"/>
                  </a:cubicBezTo>
                  <a:cubicBezTo>
                    <a:pt x="182" y="247"/>
                    <a:pt x="180" y="245"/>
                    <a:pt x="180" y="245"/>
                  </a:cubicBezTo>
                  <a:cubicBezTo>
                    <a:pt x="181" y="243"/>
                    <a:pt x="185" y="240"/>
                    <a:pt x="182" y="239"/>
                  </a:cubicBezTo>
                  <a:cubicBezTo>
                    <a:pt x="181" y="239"/>
                    <a:pt x="175" y="244"/>
                    <a:pt x="174" y="243"/>
                  </a:cubicBezTo>
                  <a:cubicBezTo>
                    <a:pt x="175" y="243"/>
                    <a:pt x="176" y="236"/>
                    <a:pt x="176" y="240"/>
                  </a:cubicBezTo>
                  <a:cubicBezTo>
                    <a:pt x="176" y="239"/>
                    <a:pt x="175" y="239"/>
                    <a:pt x="174" y="238"/>
                  </a:cubicBezTo>
                  <a:cubicBezTo>
                    <a:pt x="174" y="237"/>
                    <a:pt x="177" y="235"/>
                    <a:pt x="174" y="234"/>
                  </a:cubicBezTo>
                  <a:cubicBezTo>
                    <a:pt x="187" y="237"/>
                    <a:pt x="171" y="233"/>
                    <a:pt x="171" y="235"/>
                  </a:cubicBezTo>
                  <a:cubicBezTo>
                    <a:pt x="170" y="231"/>
                    <a:pt x="174" y="233"/>
                    <a:pt x="177" y="233"/>
                  </a:cubicBezTo>
                  <a:cubicBezTo>
                    <a:pt x="179" y="233"/>
                    <a:pt x="178" y="232"/>
                    <a:pt x="180" y="232"/>
                  </a:cubicBezTo>
                  <a:cubicBezTo>
                    <a:pt x="183" y="232"/>
                    <a:pt x="183" y="235"/>
                    <a:pt x="186" y="237"/>
                  </a:cubicBezTo>
                  <a:cubicBezTo>
                    <a:pt x="187" y="237"/>
                    <a:pt x="188" y="236"/>
                    <a:pt x="189" y="236"/>
                  </a:cubicBezTo>
                  <a:cubicBezTo>
                    <a:pt x="190" y="236"/>
                    <a:pt x="191" y="238"/>
                    <a:pt x="193" y="238"/>
                  </a:cubicBezTo>
                  <a:cubicBezTo>
                    <a:pt x="194" y="238"/>
                    <a:pt x="195" y="237"/>
                    <a:pt x="196" y="238"/>
                  </a:cubicBezTo>
                  <a:cubicBezTo>
                    <a:pt x="197" y="238"/>
                    <a:pt x="196" y="240"/>
                    <a:pt x="198" y="241"/>
                  </a:cubicBezTo>
                  <a:cubicBezTo>
                    <a:pt x="199" y="241"/>
                    <a:pt x="199" y="240"/>
                    <a:pt x="199" y="240"/>
                  </a:cubicBezTo>
                  <a:cubicBezTo>
                    <a:pt x="200" y="240"/>
                    <a:pt x="204" y="240"/>
                    <a:pt x="205" y="240"/>
                  </a:cubicBezTo>
                  <a:cubicBezTo>
                    <a:pt x="205" y="241"/>
                    <a:pt x="208" y="244"/>
                    <a:pt x="207" y="243"/>
                  </a:cubicBezTo>
                  <a:cubicBezTo>
                    <a:pt x="207" y="243"/>
                    <a:pt x="207" y="243"/>
                    <a:pt x="207" y="243"/>
                  </a:cubicBezTo>
                  <a:close/>
                  <a:moveTo>
                    <a:pt x="212" y="196"/>
                  </a:moveTo>
                  <a:cubicBezTo>
                    <a:pt x="212" y="198"/>
                    <a:pt x="209" y="196"/>
                    <a:pt x="208" y="198"/>
                  </a:cubicBezTo>
                  <a:cubicBezTo>
                    <a:pt x="208" y="198"/>
                    <a:pt x="209" y="201"/>
                    <a:pt x="208" y="202"/>
                  </a:cubicBezTo>
                  <a:cubicBezTo>
                    <a:pt x="206" y="205"/>
                    <a:pt x="197" y="199"/>
                    <a:pt x="195" y="203"/>
                  </a:cubicBezTo>
                  <a:cubicBezTo>
                    <a:pt x="194" y="206"/>
                    <a:pt x="197" y="208"/>
                    <a:pt x="196" y="210"/>
                  </a:cubicBezTo>
                  <a:cubicBezTo>
                    <a:pt x="195" y="211"/>
                    <a:pt x="189" y="211"/>
                    <a:pt x="189" y="212"/>
                  </a:cubicBezTo>
                  <a:cubicBezTo>
                    <a:pt x="187" y="214"/>
                    <a:pt x="190" y="215"/>
                    <a:pt x="190" y="215"/>
                  </a:cubicBezTo>
                  <a:cubicBezTo>
                    <a:pt x="190" y="218"/>
                    <a:pt x="189" y="215"/>
                    <a:pt x="188" y="217"/>
                  </a:cubicBezTo>
                  <a:cubicBezTo>
                    <a:pt x="187" y="218"/>
                    <a:pt x="187" y="220"/>
                    <a:pt x="187" y="221"/>
                  </a:cubicBezTo>
                  <a:cubicBezTo>
                    <a:pt x="186" y="222"/>
                    <a:pt x="185" y="223"/>
                    <a:pt x="185" y="224"/>
                  </a:cubicBezTo>
                  <a:cubicBezTo>
                    <a:pt x="185" y="224"/>
                    <a:pt x="185" y="227"/>
                    <a:pt x="185" y="227"/>
                  </a:cubicBezTo>
                  <a:cubicBezTo>
                    <a:pt x="183" y="229"/>
                    <a:pt x="180" y="227"/>
                    <a:pt x="180" y="227"/>
                  </a:cubicBezTo>
                  <a:cubicBezTo>
                    <a:pt x="179" y="227"/>
                    <a:pt x="182" y="226"/>
                    <a:pt x="181" y="224"/>
                  </a:cubicBezTo>
                  <a:cubicBezTo>
                    <a:pt x="180" y="222"/>
                    <a:pt x="177" y="223"/>
                    <a:pt x="179" y="219"/>
                  </a:cubicBezTo>
                  <a:cubicBezTo>
                    <a:pt x="180" y="217"/>
                    <a:pt x="183" y="216"/>
                    <a:pt x="183" y="214"/>
                  </a:cubicBezTo>
                  <a:cubicBezTo>
                    <a:pt x="183" y="213"/>
                    <a:pt x="183" y="213"/>
                    <a:pt x="183" y="212"/>
                  </a:cubicBezTo>
                  <a:cubicBezTo>
                    <a:pt x="183" y="211"/>
                    <a:pt x="185" y="211"/>
                    <a:pt x="186" y="210"/>
                  </a:cubicBezTo>
                  <a:cubicBezTo>
                    <a:pt x="186" y="208"/>
                    <a:pt x="185" y="207"/>
                    <a:pt x="186" y="207"/>
                  </a:cubicBezTo>
                  <a:cubicBezTo>
                    <a:pt x="186" y="206"/>
                    <a:pt x="190" y="206"/>
                    <a:pt x="190" y="206"/>
                  </a:cubicBezTo>
                  <a:cubicBezTo>
                    <a:pt x="190" y="206"/>
                    <a:pt x="189" y="207"/>
                    <a:pt x="189" y="208"/>
                  </a:cubicBezTo>
                  <a:cubicBezTo>
                    <a:pt x="189" y="210"/>
                    <a:pt x="192" y="210"/>
                    <a:pt x="193" y="209"/>
                  </a:cubicBezTo>
                  <a:cubicBezTo>
                    <a:pt x="194" y="208"/>
                    <a:pt x="191" y="206"/>
                    <a:pt x="193" y="203"/>
                  </a:cubicBezTo>
                  <a:cubicBezTo>
                    <a:pt x="193" y="202"/>
                    <a:pt x="195" y="200"/>
                    <a:pt x="197" y="200"/>
                  </a:cubicBezTo>
                  <a:cubicBezTo>
                    <a:pt x="198" y="200"/>
                    <a:pt x="199" y="201"/>
                    <a:pt x="200" y="201"/>
                  </a:cubicBezTo>
                  <a:cubicBezTo>
                    <a:pt x="199" y="201"/>
                    <a:pt x="203" y="199"/>
                    <a:pt x="204" y="199"/>
                  </a:cubicBezTo>
                  <a:cubicBezTo>
                    <a:pt x="205" y="196"/>
                    <a:pt x="204" y="193"/>
                    <a:pt x="208" y="194"/>
                  </a:cubicBezTo>
                  <a:cubicBezTo>
                    <a:pt x="209" y="194"/>
                    <a:pt x="212" y="195"/>
                    <a:pt x="212" y="196"/>
                  </a:cubicBezTo>
                  <a:close/>
                  <a:moveTo>
                    <a:pt x="365" y="210"/>
                  </a:moveTo>
                  <a:cubicBezTo>
                    <a:pt x="365" y="211"/>
                    <a:pt x="364" y="210"/>
                    <a:pt x="363" y="213"/>
                  </a:cubicBezTo>
                  <a:cubicBezTo>
                    <a:pt x="362" y="214"/>
                    <a:pt x="363" y="216"/>
                    <a:pt x="362" y="216"/>
                  </a:cubicBezTo>
                  <a:cubicBezTo>
                    <a:pt x="362" y="216"/>
                    <a:pt x="360" y="213"/>
                    <a:pt x="360" y="214"/>
                  </a:cubicBezTo>
                  <a:cubicBezTo>
                    <a:pt x="360" y="213"/>
                    <a:pt x="362" y="207"/>
                    <a:pt x="356" y="209"/>
                  </a:cubicBezTo>
                  <a:cubicBezTo>
                    <a:pt x="356" y="209"/>
                    <a:pt x="355" y="211"/>
                    <a:pt x="354" y="211"/>
                  </a:cubicBezTo>
                  <a:cubicBezTo>
                    <a:pt x="353" y="211"/>
                    <a:pt x="351" y="209"/>
                    <a:pt x="354" y="209"/>
                  </a:cubicBezTo>
                  <a:cubicBezTo>
                    <a:pt x="355" y="209"/>
                    <a:pt x="357" y="206"/>
                    <a:pt x="359" y="207"/>
                  </a:cubicBezTo>
                  <a:cubicBezTo>
                    <a:pt x="360" y="207"/>
                    <a:pt x="360" y="209"/>
                    <a:pt x="361" y="210"/>
                  </a:cubicBezTo>
                  <a:cubicBezTo>
                    <a:pt x="362" y="210"/>
                    <a:pt x="364" y="207"/>
                    <a:pt x="365" y="210"/>
                  </a:cubicBezTo>
                  <a:close/>
                  <a:moveTo>
                    <a:pt x="275" y="349"/>
                  </a:moveTo>
                  <a:cubicBezTo>
                    <a:pt x="275" y="348"/>
                    <a:pt x="274" y="351"/>
                    <a:pt x="272" y="349"/>
                  </a:cubicBezTo>
                  <a:cubicBezTo>
                    <a:pt x="271" y="349"/>
                    <a:pt x="271" y="346"/>
                    <a:pt x="271" y="346"/>
                  </a:cubicBezTo>
                  <a:cubicBezTo>
                    <a:pt x="270" y="345"/>
                    <a:pt x="268" y="346"/>
                    <a:pt x="266" y="345"/>
                  </a:cubicBezTo>
                  <a:cubicBezTo>
                    <a:pt x="266" y="345"/>
                    <a:pt x="266" y="343"/>
                    <a:pt x="266" y="343"/>
                  </a:cubicBezTo>
                  <a:cubicBezTo>
                    <a:pt x="266" y="342"/>
                    <a:pt x="265" y="342"/>
                    <a:pt x="264" y="342"/>
                  </a:cubicBezTo>
                  <a:cubicBezTo>
                    <a:pt x="268" y="343"/>
                    <a:pt x="262" y="342"/>
                    <a:pt x="262" y="341"/>
                  </a:cubicBezTo>
                  <a:cubicBezTo>
                    <a:pt x="263" y="341"/>
                    <a:pt x="270" y="340"/>
                    <a:pt x="265" y="341"/>
                  </a:cubicBezTo>
                  <a:cubicBezTo>
                    <a:pt x="267" y="341"/>
                    <a:pt x="269" y="338"/>
                    <a:pt x="270" y="337"/>
                  </a:cubicBezTo>
                  <a:cubicBezTo>
                    <a:pt x="272" y="337"/>
                    <a:pt x="274" y="338"/>
                    <a:pt x="274" y="341"/>
                  </a:cubicBezTo>
                  <a:cubicBezTo>
                    <a:pt x="274" y="340"/>
                    <a:pt x="271" y="340"/>
                    <a:pt x="271" y="341"/>
                  </a:cubicBezTo>
                  <a:cubicBezTo>
                    <a:pt x="270" y="343"/>
                    <a:pt x="273" y="343"/>
                    <a:pt x="274" y="345"/>
                  </a:cubicBezTo>
                  <a:cubicBezTo>
                    <a:pt x="274" y="346"/>
                    <a:pt x="275" y="349"/>
                    <a:pt x="275" y="349"/>
                  </a:cubicBezTo>
                  <a:close/>
                  <a:moveTo>
                    <a:pt x="294" y="386"/>
                  </a:moveTo>
                  <a:cubicBezTo>
                    <a:pt x="294" y="386"/>
                    <a:pt x="295" y="386"/>
                    <a:pt x="295" y="386"/>
                  </a:cubicBezTo>
                  <a:cubicBezTo>
                    <a:pt x="292" y="386"/>
                    <a:pt x="289" y="394"/>
                    <a:pt x="287" y="389"/>
                  </a:cubicBezTo>
                  <a:cubicBezTo>
                    <a:pt x="286" y="386"/>
                    <a:pt x="283" y="383"/>
                    <a:pt x="280" y="386"/>
                  </a:cubicBezTo>
                  <a:cubicBezTo>
                    <a:pt x="281" y="385"/>
                    <a:pt x="278" y="387"/>
                    <a:pt x="278" y="387"/>
                  </a:cubicBezTo>
                  <a:cubicBezTo>
                    <a:pt x="278" y="389"/>
                    <a:pt x="283" y="388"/>
                    <a:pt x="283" y="389"/>
                  </a:cubicBezTo>
                  <a:cubicBezTo>
                    <a:pt x="284" y="390"/>
                    <a:pt x="277" y="391"/>
                    <a:pt x="277" y="387"/>
                  </a:cubicBezTo>
                  <a:cubicBezTo>
                    <a:pt x="277" y="385"/>
                    <a:pt x="279" y="385"/>
                    <a:pt x="278" y="383"/>
                  </a:cubicBezTo>
                  <a:cubicBezTo>
                    <a:pt x="275" y="382"/>
                    <a:pt x="278" y="380"/>
                    <a:pt x="278" y="378"/>
                  </a:cubicBezTo>
                  <a:cubicBezTo>
                    <a:pt x="278" y="376"/>
                    <a:pt x="272" y="373"/>
                    <a:pt x="275" y="371"/>
                  </a:cubicBezTo>
                  <a:cubicBezTo>
                    <a:pt x="275" y="370"/>
                    <a:pt x="276" y="372"/>
                    <a:pt x="277" y="371"/>
                  </a:cubicBezTo>
                  <a:cubicBezTo>
                    <a:pt x="278" y="370"/>
                    <a:pt x="277" y="369"/>
                    <a:pt x="277" y="369"/>
                  </a:cubicBezTo>
                  <a:cubicBezTo>
                    <a:pt x="281" y="370"/>
                    <a:pt x="277" y="371"/>
                    <a:pt x="279" y="373"/>
                  </a:cubicBezTo>
                  <a:cubicBezTo>
                    <a:pt x="279" y="373"/>
                    <a:pt x="283" y="374"/>
                    <a:pt x="283" y="374"/>
                  </a:cubicBezTo>
                  <a:cubicBezTo>
                    <a:pt x="283" y="375"/>
                    <a:pt x="282" y="375"/>
                    <a:pt x="282" y="377"/>
                  </a:cubicBezTo>
                  <a:cubicBezTo>
                    <a:pt x="282" y="377"/>
                    <a:pt x="285" y="380"/>
                    <a:pt x="285" y="381"/>
                  </a:cubicBezTo>
                  <a:cubicBezTo>
                    <a:pt x="285" y="380"/>
                    <a:pt x="291" y="379"/>
                    <a:pt x="292" y="380"/>
                  </a:cubicBezTo>
                  <a:cubicBezTo>
                    <a:pt x="294" y="381"/>
                    <a:pt x="289" y="380"/>
                    <a:pt x="289" y="381"/>
                  </a:cubicBezTo>
                  <a:cubicBezTo>
                    <a:pt x="285" y="383"/>
                    <a:pt x="289" y="385"/>
                    <a:pt x="291" y="386"/>
                  </a:cubicBezTo>
                  <a:cubicBezTo>
                    <a:pt x="292" y="386"/>
                    <a:pt x="294" y="385"/>
                    <a:pt x="294" y="386"/>
                  </a:cubicBezTo>
                  <a:close/>
                  <a:moveTo>
                    <a:pt x="213" y="26"/>
                  </a:moveTo>
                  <a:cubicBezTo>
                    <a:pt x="213" y="27"/>
                    <a:pt x="215" y="27"/>
                    <a:pt x="215" y="27"/>
                  </a:cubicBezTo>
                  <a:cubicBezTo>
                    <a:pt x="217" y="23"/>
                    <a:pt x="209" y="26"/>
                    <a:pt x="211" y="23"/>
                  </a:cubicBezTo>
                  <a:cubicBezTo>
                    <a:pt x="211" y="22"/>
                    <a:pt x="214" y="25"/>
                    <a:pt x="213" y="22"/>
                  </a:cubicBezTo>
                  <a:cubicBezTo>
                    <a:pt x="213" y="22"/>
                    <a:pt x="212" y="20"/>
                    <a:pt x="212" y="20"/>
                  </a:cubicBezTo>
                  <a:cubicBezTo>
                    <a:pt x="213" y="20"/>
                    <a:pt x="216" y="23"/>
                    <a:pt x="218" y="23"/>
                  </a:cubicBezTo>
                  <a:cubicBezTo>
                    <a:pt x="218" y="23"/>
                    <a:pt x="219" y="23"/>
                    <a:pt x="219" y="23"/>
                  </a:cubicBezTo>
                  <a:cubicBezTo>
                    <a:pt x="220" y="24"/>
                    <a:pt x="219" y="28"/>
                    <a:pt x="217" y="28"/>
                  </a:cubicBezTo>
                  <a:cubicBezTo>
                    <a:pt x="216" y="27"/>
                    <a:pt x="214" y="29"/>
                    <a:pt x="214" y="30"/>
                  </a:cubicBezTo>
                  <a:cubicBezTo>
                    <a:pt x="213" y="29"/>
                    <a:pt x="213" y="26"/>
                    <a:pt x="213" y="26"/>
                  </a:cubicBezTo>
                  <a:close/>
                  <a:moveTo>
                    <a:pt x="211" y="410"/>
                  </a:moveTo>
                  <a:cubicBezTo>
                    <a:pt x="208" y="406"/>
                    <a:pt x="215" y="411"/>
                    <a:pt x="211" y="410"/>
                  </a:cubicBezTo>
                  <a:cubicBezTo>
                    <a:pt x="210" y="410"/>
                    <a:pt x="211" y="410"/>
                    <a:pt x="211" y="410"/>
                  </a:cubicBezTo>
                  <a:close/>
                  <a:moveTo>
                    <a:pt x="274" y="67"/>
                  </a:moveTo>
                  <a:cubicBezTo>
                    <a:pt x="274" y="69"/>
                    <a:pt x="270" y="62"/>
                    <a:pt x="273" y="66"/>
                  </a:cubicBezTo>
                  <a:cubicBezTo>
                    <a:pt x="274" y="66"/>
                    <a:pt x="274" y="67"/>
                    <a:pt x="274" y="67"/>
                  </a:cubicBezTo>
                  <a:close/>
                  <a:moveTo>
                    <a:pt x="259" y="391"/>
                  </a:moveTo>
                  <a:cubicBezTo>
                    <a:pt x="260" y="391"/>
                    <a:pt x="260" y="389"/>
                    <a:pt x="261" y="390"/>
                  </a:cubicBezTo>
                  <a:cubicBezTo>
                    <a:pt x="261" y="390"/>
                    <a:pt x="258" y="394"/>
                    <a:pt x="257" y="394"/>
                  </a:cubicBezTo>
                  <a:cubicBezTo>
                    <a:pt x="257" y="395"/>
                    <a:pt x="256" y="393"/>
                    <a:pt x="256" y="393"/>
                  </a:cubicBezTo>
                  <a:cubicBezTo>
                    <a:pt x="256" y="391"/>
                    <a:pt x="256" y="393"/>
                    <a:pt x="259" y="391"/>
                  </a:cubicBezTo>
                  <a:close/>
                  <a:moveTo>
                    <a:pt x="269" y="319"/>
                  </a:moveTo>
                  <a:cubicBezTo>
                    <a:pt x="270" y="320"/>
                    <a:pt x="272" y="318"/>
                    <a:pt x="270" y="321"/>
                  </a:cubicBezTo>
                  <a:cubicBezTo>
                    <a:pt x="270" y="321"/>
                    <a:pt x="266" y="315"/>
                    <a:pt x="269" y="319"/>
                  </a:cubicBezTo>
                  <a:close/>
                  <a:moveTo>
                    <a:pt x="278" y="302"/>
                  </a:moveTo>
                  <a:cubicBezTo>
                    <a:pt x="278" y="302"/>
                    <a:pt x="282" y="303"/>
                    <a:pt x="283" y="304"/>
                  </a:cubicBezTo>
                  <a:cubicBezTo>
                    <a:pt x="283" y="304"/>
                    <a:pt x="279" y="305"/>
                    <a:pt x="280" y="306"/>
                  </a:cubicBezTo>
                  <a:cubicBezTo>
                    <a:pt x="279" y="305"/>
                    <a:pt x="280" y="302"/>
                    <a:pt x="278" y="302"/>
                  </a:cubicBezTo>
                  <a:cubicBezTo>
                    <a:pt x="276" y="302"/>
                    <a:pt x="275" y="306"/>
                    <a:pt x="272" y="306"/>
                  </a:cubicBezTo>
                  <a:cubicBezTo>
                    <a:pt x="268" y="307"/>
                    <a:pt x="267" y="301"/>
                    <a:pt x="265" y="301"/>
                  </a:cubicBezTo>
                  <a:cubicBezTo>
                    <a:pt x="263" y="301"/>
                    <a:pt x="264" y="303"/>
                    <a:pt x="265" y="305"/>
                  </a:cubicBezTo>
                  <a:cubicBezTo>
                    <a:pt x="265" y="304"/>
                    <a:pt x="265" y="309"/>
                    <a:pt x="266" y="307"/>
                  </a:cubicBezTo>
                  <a:cubicBezTo>
                    <a:pt x="265" y="307"/>
                    <a:pt x="263" y="308"/>
                    <a:pt x="262" y="307"/>
                  </a:cubicBezTo>
                  <a:cubicBezTo>
                    <a:pt x="261" y="305"/>
                    <a:pt x="265" y="303"/>
                    <a:pt x="262" y="300"/>
                  </a:cubicBezTo>
                  <a:cubicBezTo>
                    <a:pt x="262" y="300"/>
                    <a:pt x="257" y="301"/>
                    <a:pt x="258" y="299"/>
                  </a:cubicBezTo>
                  <a:cubicBezTo>
                    <a:pt x="259" y="298"/>
                    <a:pt x="259" y="300"/>
                    <a:pt x="261" y="300"/>
                  </a:cubicBezTo>
                  <a:cubicBezTo>
                    <a:pt x="264" y="300"/>
                    <a:pt x="263" y="297"/>
                    <a:pt x="264" y="297"/>
                  </a:cubicBezTo>
                  <a:cubicBezTo>
                    <a:pt x="264" y="297"/>
                    <a:pt x="267" y="302"/>
                    <a:pt x="267" y="302"/>
                  </a:cubicBezTo>
                  <a:cubicBezTo>
                    <a:pt x="269" y="303"/>
                    <a:pt x="272" y="300"/>
                    <a:pt x="272" y="300"/>
                  </a:cubicBezTo>
                  <a:cubicBezTo>
                    <a:pt x="273" y="297"/>
                    <a:pt x="269" y="298"/>
                    <a:pt x="271" y="297"/>
                  </a:cubicBezTo>
                  <a:cubicBezTo>
                    <a:pt x="274" y="295"/>
                    <a:pt x="274" y="298"/>
                    <a:pt x="274" y="299"/>
                  </a:cubicBezTo>
                  <a:cubicBezTo>
                    <a:pt x="275" y="300"/>
                    <a:pt x="277" y="302"/>
                    <a:pt x="278" y="302"/>
                  </a:cubicBezTo>
                  <a:close/>
                  <a:moveTo>
                    <a:pt x="269" y="120"/>
                  </a:moveTo>
                  <a:cubicBezTo>
                    <a:pt x="268" y="120"/>
                    <a:pt x="268" y="123"/>
                    <a:pt x="269" y="124"/>
                  </a:cubicBezTo>
                  <a:cubicBezTo>
                    <a:pt x="270" y="125"/>
                    <a:pt x="270" y="124"/>
                    <a:pt x="268" y="124"/>
                  </a:cubicBezTo>
                  <a:cubicBezTo>
                    <a:pt x="270" y="124"/>
                    <a:pt x="266" y="124"/>
                    <a:pt x="265" y="124"/>
                  </a:cubicBezTo>
                  <a:cubicBezTo>
                    <a:pt x="263" y="123"/>
                    <a:pt x="262" y="120"/>
                    <a:pt x="261" y="119"/>
                  </a:cubicBezTo>
                  <a:cubicBezTo>
                    <a:pt x="259" y="119"/>
                    <a:pt x="258" y="122"/>
                    <a:pt x="256" y="120"/>
                  </a:cubicBezTo>
                  <a:cubicBezTo>
                    <a:pt x="256" y="120"/>
                    <a:pt x="254" y="116"/>
                    <a:pt x="252" y="116"/>
                  </a:cubicBezTo>
                  <a:cubicBezTo>
                    <a:pt x="250" y="115"/>
                    <a:pt x="251" y="117"/>
                    <a:pt x="250" y="115"/>
                  </a:cubicBezTo>
                  <a:cubicBezTo>
                    <a:pt x="250" y="113"/>
                    <a:pt x="247" y="112"/>
                    <a:pt x="246" y="114"/>
                  </a:cubicBezTo>
                  <a:cubicBezTo>
                    <a:pt x="244" y="116"/>
                    <a:pt x="250" y="121"/>
                    <a:pt x="248" y="125"/>
                  </a:cubicBezTo>
                  <a:cubicBezTo>
                    <a:pt x="248" y="125"/>
                    <a:pt x="246" y="124"/>
                    <a:pt x="245" y="126"/>
                  </a:cubicBezTo>
                  <a:cubicBezTo>
                    <a:pt x="242" y="128"/>
                    <a:pt x="246" y="128"/>
                    <a:pt x="243" y="130"/>
                  </a:cubicBezTo>
                  <a:cubicBezTo>
                    <a:pt x="242" y="130"/>
                    <a:pt x="241" y="129"/>
                    <a:pt x="240" y="129"/>
                  </a:cubicBezTo>
                  <a:cubicBezTo>
                    <a:pt x="237" y="130"/>
                    <a:pt x="235" y="132"/>
                    <a:pt x="231" y="130"/>
                  </a:cubicBezTo>
                  <a:cubicBezTo>
                    <a:pt x="229" y="129"/>
                    <a:pt x="228" y="126"/>
                    <a:pt x="227" y="125"/>
                  </a:cubicBezTo>
                  <a:cubicBezTo>
                    <a:pt x="226" y="125"/>
                    <a:pt x="225" y="126"/>
                    <a:pt x="224" y="126"/>
                  </a:cubicBezTo>
                  <a:cubicBezTo>
                    <a:pt x="221" y="126"/>
                    <a:pt x="219" y="123"/>
                    <a:pt x="219" y="121"/>
                  </a:cubicBezTo>
                  <a:cubicBezTo>
                    <a:pt x="220" y="121"/>
                    <a:pt x="224" y="120"/>
                    <a:pt x="225" y="120"/>
                  </a:cubicBezTo>
                  <a:cubicBezTo>
                    <a:pt x="226" y="119"/>
                    <a:pt x="225" y="118"/>
                    <a:pt x="226" y="118"/>
                  </a:cubicBezTo>
                  <a:cubicBezTo>
                    <a:pt x="228" y="116"/>
                    <a:pt x="228" y="119"/>
                    <a:pt x="229" y="117"/>
                  </a:cubicBezTo>
                  <a:cubicBezTo>
                    <a:pt x="228" y="119"/>
                    <a:pt x="228" y="114"/>
                    <a:pt x="228" y="114"/>
                  </a:cubicBezTo>
                  <a:cubicBezTo>
                    <a:pt x="230" y="113"/>
                    <a:pt x="229" y="116"/>
                    <a:pt x="232" y="118"/>
                  </a:cubicBezTo>
                  <a:cubicBezTo>
                    <a:pt x="233" y="118"/>
                    <a:pt x="235" y="117"/>
                    <a:pt x="235" y="117"/>
                  </a:cubicBezTo>
                  <a:cubicBezTo>
                    <a:pt x="235" y="117"/>
                    <a:pt x="238" y="120"/>
                    <a:pt x="238" y="120"/>
                  </a:cubicBezTo>
                  <a:cubicBezTo>
                    <a:pt x="238" y="123"/>
                    <a:pt x="234" y="127"/>
                    <a:pt x="238" y="127"/>
                  </a:cubicBezTo>
                  <a:cubicBezTo>
                    <a:pt x="240" y="127"/>
                    <a:pt x="237" y="126"/>
                    <a:pt x="239" y="124"/>
                  </a:cubicBezTo>
                  <a:cubicBezTo>
                    <a:pt x="240" y="123"/>
                    <a:pt x="240" y="126"/>
                    <a:pt x="242" y="124"/>
                  </a:cubicBezTo>
                  <a:cubicBezTo>
                    <a:pt x="243" y="122"/>
                    <a:pt x="242" y="119"/>
                    <a:pt x="241" y="117"/>
                  </a:cubicBezTo>
                  <a:cubicBezTo>
                    <a:pt x="241" y="117"/>
                    <a:pt x="242" y="115"/>
                    <a:pt x="241" y="115"/>
                  </a:cubicBezTo>
                  <a:cubicBezTo>
                    <a:pt x="242" y="115"/>
                    <a:pt x="237" y="116"/>
                    <a:pt x="237" y="115"/>
                  </a:cubicBezTo>
                  <a:cubicBezTo>
                    <a:pt x="236" y="114"/>
                    <a:pt x="241" y="111"/>
                    <a:pt x="243" y="111"/>
                  </a:cubicBezTo>
                  <a:cubicBezTo>
                    <a:pt x="244" y="111"/>
                    <a:pt x="246" y="113"/>
                    <a:pt x="247" y="111"/>
                  </a:cubicBezTo>
                  <a:cubicBezTo>
                    <a:pt x="251" y="107"/>
                    <a:pt x="238" y="110"/>
                    <a:pt x="244" y="108"/>
                  </a:cubicBezTo>
                  <a:cubicBezTo>
                    <a:pt x="245" y="107"/>
                    <a:pt x="248" y="105"/>
                    <a:pt x="247" y="102"/>
                  </a:cubicBezTo>
                  <a:cubicBezTo>
                    <a:pt x="246" y="100"/>
                    <a:pt x="244" y="101"/>
                    <a:pt x="241" y="98"/>
                  </a:cubicBezTo>
                  <a:cubicBezTo>
                    <a:pt x="239" y="96"/>
                    <a:pt x="238" y="92"/>
                    <a:pt x="236" y="90"/>
                  </a:cubicBezTo>
                  <a:cubicBezTo>
                    <a:pt x="236" y="89"/>
                    <a:pt x="230" y="88"/>
                    <a:pt x="229" y="90"/>
                  </a:cubicBezTo>
                  <a:cubicBezTo>
                    <a:pt x="228" y="92"/>
                    <a:pt x="231" y="93"/>
                    <a:pt x="230" y="95"/>
                  </a:cubicBezTo>
                  <a:cubicBezTo>
                    <a:pt x="226" y="101"/>
                    <a:pt x="235" y="94"/>
                    <a:pt x="235" y="95"/>
                  </a:cubicBezTo>
                  <a:cubicBezTo>
                    <a:pt x="237" y="96"/>
                    <a:pt x="234" y="99"/>
                    <a:pt x="234" y="99"/>
                  </a:cubicBezTo>
                  <a:cubicBezTo>
                    <a:pt x="234" y="100"/>
                    <a:pt x="242" y="101"/>
                    <a:pt x="241" y="103"/>
                  </a:cubicBezTo>
                  <a:cubicBezTo>
                    <a:pt x="241" y="106"/>
                    <a:pt x="229" y="106"/>
                    <a:pt x="228" y="102"/>
                  </a:cubicBezTo>
                  <a:cubicBezTo>
                    <a:pt x="228" y="103"/>
                    <a:pt x="228" y="100"/>
                    <a:pt x="229" y="100"/>
                  </a:cubicBezTo>
                  <a:cubicBezTo>
                    <a:pt x="228" y="100"/>
                    <a:pt x="227" y="100"/>
                    <a:pt x="225" y="101"/>
                  </a:cubicBezTo>
                  <a:cubicBezTo>
                    <a:pt x="225" y="101"/>
                    <a:pt x="222" y="106"/>
                    <a:pt x="221" y="103"/>
                  </a:cubicBezTo>
                  <a:cubicBezTo>
                    <a:pt x="220" y="102"/>
                    <a:pt x="222" y="102"/>
                    <a:pt x="222" y="101"/>
                  </a:cubicBezTo>
                  <a:cubicBezTo>
                    <a:pt x="223" y="100"/>
                    <a:pt x="222" y="98"/>
                    <a:pt x="222" y="98"/>
                  </a:cubicBezTo>
                  <a:cubicBezTo>
                    <a:pt x="222" y="97"/>
                    <a:pt x="226" y="94"/>
                    <a:pt x="226" y="94"/>
                  </a:cubicBezTo>
                  <a:cubicBezTo>
                    <a:pt x="226" y="91"/>
                    <a:pt x="222" y="93"/>
                    <a:pt x="222" y="94"/>
                  </a:cubicBezTo>
                  <a:cubicBezTo>
                    <a:pt x="223" y="92"/>
                    <a:pt x="222" y="96"/>
                    <a:pt x="222" y="96"/>
                  </a:cubicBezTo>
                  <a:cubicBezTo>
                    <a:pt x="221" y="97"/>
                    <a:pt x="220" y="94"/>
                    <a:pt x="219" y="94"/>
                  </a:cubicBezTo>
                  <a:cubicBezTo>
                    <a:pt x="217" y="94"/>
                    <a:pt x="215" y="98"/>
                    <a:pt x="214" y="98"/>
                  </a:cubicBezTo>
                  <a:cubicBezTo>
                    <a:pt x="211" y="98"/>
                    <a:pt x="214" y="96"/>
                    <a:pt x="211" y="96"/>
                  </a:cubicBezTo>
                  <a:cubicBezTo>
                    <a:pt x="210" y="95"/>
                    <a:pt x="208" y="97"/>
                    <a:pt x="208" y="96"/>
                  </a:cubicBezTo>
                  <a:cubicBezTo>
                    <a:pt x="207" y="95"/>
                    <a:pt x="209" y="88"/>
                    <a:pt x="209" y="88"/>
                  </a:cubicBezTo>
                  <a:cubicBezTo>
                    <a:pt x="209" y="88"/>
                    <a:pt x="211" y="93"/>
                    <a:pt x="212" y="94"/>
                  </a:cubicBezTo>
                  <a:cubicBezTo>
                    <a:pt x="214" y="95"/>
                    <a:pt x="212" y="92"/>
                    <a:pt x="215" y="92"/>
                  </a:cubicBezTo>
                  <a:cubicBezTo>
                    <a:pt x="216" y="93"/>
                    <a:pt x="216" y="94"/>
                    <a:pt x="217" y="94"/>
                  </a:cubicBezTo>
                  <a:cubicBezTo>
                    <a:pt x="218" y="94"/>
                    <a:pt x="217" y="91"/>
                    <a:pt x="217" y="92"/>
                  </a:cubicBezTo>
                  <a:cubicBezTo>
                    <a:pt x="218" y="91"/>
                    <a:pt x="223" y="91"/>
                    <a:pt x="222" y="87"/>
                  </a:cubicBezTo>
                  <a:cubicBezTo>
                    <a:pt x="222" y="88"/>
                    <a:pt x="218" y="85"/>
                    <a:pt x="217" y="85"/>
                  </a:cubicBezTo>
                  <a:cubicBezTo>
                    <a:pt x="214" y="84"/>
                    <a:pt x="211" y="86"/>
                    <a:pt x="208" y="83"/>
                  </a:cubicBezTo>
                  <a:cubicBezTo>
                    <a:pt x="208" y="82"/>
                    <a:pt x="208" y="81"/>
                    <a:pt x="207" y="80"/>
                  </a:cubicBezTo>
                  <a:cubicBezTo>
                    <a:pt x="208" y="81"/>
                    <a:pt x="205" y="79"/>
                    <a:pt x="205" y="78"/>
                  </a:cubicBezTo>
                  <a:cubicBezTo>
                    <a:pt x="204" y="76"/>
                    <a:pt x="210" y="73"/>
                    <a:pt x="213" y="74"/>
                  </a:cubicBezTo>
                  <a:cubicBezTo>
                    <a:pt x="215" y="75"/>
                    <a:pt x="214" y="78"/>
                    <a:pt x="216" y="80"/>
                  </a:cubicBezTo>
                  <a:cubicBezTo>
                    <a:pt x="216" y="80"/>
                    <a:pt x="217" y="79"/>
                    <a:pt x="217" y="80"/>
                  </a:cubicBezTo>
                  <a:cubicBezTo>
                    <a:pt x="218" y="80"/>
                    <a:pt x="218" y="82"/>
                    <a:pt x="219" y="83"/>
                  </a:cubicBezTo>
                  <a:cubicBezTo>
                    <a:pt x="221" y="84"/>
                    <a:pt x="224" y="86"/>
                    <a:pt x="227" y="86"/>
                  </a:cubicBezTo>
                  <a:cubicBezTo>
                    <a:pt x="228" y="86"/>
                    <a:pt x="231" y="84"/>
                    <a:pt x="231" y="83"/>
                  </a:cubicBezTo>
                  <a:cubicBezTo>
                    <a:pt x="231" y="82"/>
                    <a:pt x="230" y="82"/>
                    <a:pt x="229" y="81"/>
                  </a:cubicBezTo>
                  <a:cubicBezTo>
                    <a:pt x="229" y="80"/>
                    <a:pt x="230" y="80"/>
                    <a:pt x="229" y="79"/>
                  </a:cubicBezTo>
                  <a:cubicBezTo>
                    <a:pt x="229" y="78"/>
                    <a:pt x="227" y="78"/>
                    <a:pt x="227" y="77"/>
                  </a:cubicBezTo>
                  <a:cubicBezTo>
                    <a:pt x="226" y="76"/>
                    <a:pt x="227" y="71"/>
                    <a:pt x="227" y="71"/>
                  </a:cubicBezTo>
                  <a:cubicBezTo>
                    <a:pt x="227" y="70"/>
                    <a:pt x="228" y="71"/>
                    <a:pt x="229" y="71"/>
                  </a:cubicBezTo>
                  <a:cubicBezTo>
                    <a:pt x="229" y="69"/>
                    <a:pt x="229" y="65"/>
                    <a:pt x="231" y="67"/>
                  </a:cubicBezTo>
                  <a:cubicBezTo>
                    <a:pt x="231" y="67"/>
                    <a:pt x="232" y="74"/>
                    <a:pt x="232" y="75"/>
                  </a:cubicBezTo>
                  <a:cubicBezTo>
                    <a:pt x="231" y="78"/>
                    <a:pt x="228" y="77"/>
                    <a:pt x="231" y="78"/>
                  </a:cubicBezTo>
                  <a:cubicBezTo>
                    <a:pt x="233" y="79"/>
                    <a:pt x="236" y="80"/>
                    <a:pt x="236" y="80"/>
                  </a:cubicBezTo>
                  <a:cubicBezTo>
                    <a:pt x="237" y="81"/>
                    <a:pt x="235" y="83"/>
                    <a:pt x="236" y="84"/>
                  </a:cubicBezTo>
                  <a:cubicBezTo>
                    <a:pt x="238" y="86"/>
                    <a:pt x="243" y="81"/>
                    <a:pt x="244" y="82"/>
                  </a:cubicBezTo>
                  <a:cubicBezTo>
                    <a:pt x="244" y="82"/>
                    <a:pt x="245" y="85"/>
                    <a:pt x="246" y="86"/>
                  </a:cubicBezTo>
                  <a:cubicBezTo>
                    <a:pt x="247" y="87"/>
                    <a:pt x="250" y="89"/>
                    <a:pt x="251" y="88"/>
                  </a:cubicBezTo>
                  <a:cubicBezTo>
                    <a:pt x="251" y="88"/>
                    <a:pt x="248" y="83"/>
                    <a:pt x="251" y="82"/>
                  </a:cubicBezTo>
                  <a:cubicBezTo>
                    <a:pt x="253" y="81"/>
                    <a:pt x="259" y="88"/>
                    <a:pt x="257" y="82"/>
                  </a:cubicBezTo>
                  <a:cubicBezTo>
                    <a:pt x="255" y="78"/>
                    <a:pt x="260" y="81"/>
                    <a:pt x="259" y="78"/>
                  </a:cubicBezTo>
                  <a:cubicBezTo>
                    <a:pt x="259" y="75"/>
                    <a:pt x="259" y="77"/>
                    <a:pt x="257" y="78"/>
                  </a:cubicBezTo>
                  <a:cubicBezTo>
                    <a:pt x="255" y="78"/>
                    <a:pt x="250" y="75"/>
                    <a:pt x="248" y="78"/>
                  </a:cubicBezTo>
                  <a:cubicBezTo>
                    <a:pt x="248" y="78"/>
                    <a:pt x="248" y="80"/>
                    <a:pt x="249" y="80"/>
                  </a:cubicBezTo>
                  <a:cubicBezTo>
                    <a:pt x="248" y="80"/>
                    <a:pt x="245" y="78"/>
                    <a:pt x="246" y="76"/>
                  </a:cubicBezTo>
                  <a:cubicBezTo>
                    <a:pt x="246" y="76"/>
                    <a:pt x="248" y="77"/>
                    <a:pt x="249" y="76"/>
                  </a:cubicBezTo>
                  <a:cubicBezTo>
                    <a:pt x="249" y="75"/>
                    <a:pt x="247" y="70"/>
                    <a:pt x="246" y="71"/>
                  </a:cubicBezTo>
                  <a:cubicBezTo>
                    <a:pt x="246" y="71"/>
                    <a:pt x="248" y="71"/>
                    <a:pt x="248" y="70"/>
                  </a:cubicBezTo>
                  <a:cubicBezTo>
                    <a:pt x="246" y="68"/>
                    <a:pt x="240" y="70"/>
                    <a:pt x="242" y="65"/>
                  </a:cubicBezTo>
                  <a:cubicBezTo>
                    <a:pt x="243" y="63"/>
                    <a:pt x="247" y="62"/>
                    <a:pt x="247" y="61"/>
                  </a:cubicBezTo>
                  <a:cubicBezTo>
                    <a:pt x="247" y="58"/>
                    <a:pt x="243" y="58"/>
                    <a:pt x="243" y="56"/>
                  </a:cubicBezTo>
                  <a:cubicBezTo>
                    <a:pt x="243" y="55"/>
                    <a:pt x="245" y="53"/>
                    <a:pt x="245" y="54"/>
                  </a:cubicBezTo>
                  <a:cubicBezTo>
                    <a:pt x="245" y="54"/>
                    <a:pt x="245" y="48"/>
                    <a:pt x="245" y="48"/>
                  </a:cubicBezTo>
                  <a:cubicBezTo>
                    <a:pt x="245" y="45"/>
                    <a:pt x="241" y="44"/>
                    <a:pt x="240" y="42"/>
                  </a:cubicBezTo>
                  <a:cubicBezTo>
                    <a:pt x="240" y="41"/>
                    <a:pt x="241" y="39"/>
                    <a:pt x="241" y="37"/>
                  </a:cubicBezTo>
                  <a:cubicBezTo>
                    <a:pt x="241" y="33"/>
                    <a:pt x="239" y="32"/>
                    <a:pt x="239" y="31"/>
                  </a:cubicBezTo>
                  <a:cubicBezTo>
                    <a:pt x="239" y="27"/>
                    <a:pt x="242" y="28"/>
                    <a:pt x="241" y="27"/>
                  </a:cubicBezTo>
                  <a:cubicBezTo>
                    <a:pt x="243" y="28"/>
                    <a:pt x="243" y="35"/>
                    <a:pt x="245" y="35"/>
                  </a:cubicBezTo>
                  <a:cubicBezTo>
                    <a:pt x="247" y="36"/>
                    <a:pt x="245" y="34"/>
                    <a:pt x="246" y="34"/>
                  </a:cubicBezTo>
                  <a:cubicBezTo>
                    <a:pt x="246" y="33"/>
                    <a:pt x="249" y="33"/>
                    <a:pt x="249" y="33"/>
                  </a:cubicBezTo>
                  <a:cubicBezTo>
                    <a:pt x="248" y="35"/>
                    <a:pt x="250" y="31"/>
                    <a:pt x="250" y="30"/>
                  </a:cubicBezTo>
                  <a:cubicBezTo>
                    <a:pt x="250" y="29"/>
                    <a:pt x="248" y="24"/>
                    <a:pt x="247" y="27"/>
                  </a:cubicBezTo>
                  <a:cubicBezTo>
                    <a:pt x="246" y="29"/>
                    <a:pt x="247" y="30"/>
                    <a:pt x="246" y="30"/>
                  </a:cubicBezTo>
                  <a:cubicBezTo>
                    <a:pt x="245" y="31"/>
                    <a:pt x="242" y="26"/>
                    <a:pt x="243" y="24"/>
                  </a:cubicBezTo>
                  <a:cubicBezTo>
                    <a:pt x="243" y="23"/>
                    <a:pt x="245" y="25"/>
                    <a:pt x="246" y="23"/>
                  </a:cubicBezTo>
                  <a:cubicBezTo>
                    <a:pt x="246" y="24"/>
                    <a:pt x="245" y="21"/>
                    <a:pt x="245" y="21"/>
                  </a:cubicBezTo>
                  <a:cubicBezTo>
                    <a:pt x="248" y="20"/>
                    <a:pt x="246" y="23"/>
                    <a:pt x="248" y="24"/>
                  </a:cubicBezTo>
                  <a:cubicBezTo>
                    <a:pt x="252" y="26"/>
                    <a:pt x="252" y="21"/>
                    <a:pt x="255" y="21"/>
                  </a:cubicBezTo>
                  <a:cubicBezTo>
                    <a:pt x="261" y="21"/>
                    <a:pt x="253" y="21"/>
                    <a:pt x="255" y="23"/>
                  </a:cubicBezTo>
                  <a:cubicBezTo>
                    <a:pt x="255" y="24"/>
                    <a:pt x="256" y="22"/>
                    <a:pt x="257" y="23"/>
                  </a:cubicBezTo>
                  <a:cubicBezTo>
                    <a:pt x="257" y="23"/>
                    <a:pt x="260" y="26"/>
                    <a:pt x="261" y="25"/>
                  </a:cubicBezTo>
                  <a:cubicBezTo>
                    <a:pt x="264" y="25"/>
                    <a:pt x="264" y="20"/>
                    <a:pt x="267" y="24"/>
                  </a:cubicBezTo>
                  <a:cubicBezTo>
                    <a:pt x="269" y="27"/>
                    <a:pt x="266" y="21"/>
                    <a:pt x="267" y="20"/>
                  </a:cubicBezTo>
                  <a:cubicBezTo>
                    <a:pt x="269" y="19"/>
                    <a:pt x="268" y="22"/>
                    <a:pt x="270" y="22"/>
                  </a:cubicBezTo>
                  <a:cubicBezTo>
                    <a:pt x="271" y="21"/>
                    <a:pt x="270" y="21"/>
                    <a:pt x="271" y="20"/>
                  </a:cubicBezTo>
                  <a:cubicBezTo>
                    <a:pt x="272" y="19"/>
                    <a:pt x="272" y="20"/>
                    <a:pt x="273" y="19"/>
                  </a:cubicBezTo>
                  <a:cubicBezTo>
                    <a:pt x="274" y="18"/>
                    <a:pt x="270" y="18"/>
                    <a:pt x="273" y="16"/>
                  </a:cubicBezTo>
                  <a:cubicBezTo>
                    <a:pt x="273" y="16"/>
                    <a:pt x="275" y="16"/>
                    <a:pt x="274" y="15"/>
                  </a:cubicBezTo>
                  <a:cubicBezTo>
                    <a:pt x="274" y="14"/>
                    <a:pt x="272" y="16"/>
                    <a:pt x="270" y="14"/>
                  </a:cubicBezTo>
                  <a:cubicBezTo>
                    <a:pt x="270" y="14"/>
                    <a:pt x="272" y="13"/>
                    <a:pt x="272" y="12"/>
                  </a:cubicBezTo>
                  <a:cubicBezTo>
                    <a:pt x="272" y="11"/>
                    <a:pt x="268" y="10"/>
                    <a:pt x="270" y="9"/>
                  </a:cubicBezTo>
                  <a:cubicBezTo>
                    <a:pt x="270" y="8"/>
                    <a:pt x="272" y="12"/>
                    <a:pt x="272" y="12"/>
                  </a:cubicBezTo>
                  <a:cubicBezTo>
                    <a:pt x="271" y="11"/>
                    <a:pt x="281" y="15"/>
                    <a:pt x="282" y="17"/>
                  </a:cubicBezTo>
                  <a:cubicBezTo>
                    <a:pt x="283" y="18"/>
                    <a:pt x="281" y="17"/>
                    <a:pt x="281" y="19"/>
                  </a:cubicBezTo>
                  <a:cubicBezTo>
                    <a:pt x="281" y="19"/>
                    <a:pt x="287" y="26"/>
                    <a:pt x="286" y="21"/>
                  </a:cubicBezTo>
                  <a:cubicBezTo>
                    <a:pt x="286" y="21"/>
                    <a:pt x="284" y="19"/>
                    <a:pt x="286" y="19"/>
                  </a:cubicBezTo>
                  <a:cubicBezTo>
                    <a:pt x="287" y="19"/>
                    <a:pt x="285" y="20"/>
                    <a:pt x="287" y="22"/>
                  </a:cubicBezTo>
                  <a:cubicBezTo>
                    <a:pt x="287" y="23"/>
                    <a:pt x="288" y="21"/>
                    <a:pt x="289" y="22"/>
                  </a:cubicBezTo>
                  <a:cubicBezTo>
                    <a:pt x="289" y="24"/>
                    <a:pt x="286" y="27"/>
                    <a:pt x="287" y="30"/>
                  </a:cubicBezTo>
                  <a:cubicBezTo>
                    <a:pt x="288" y="30"/>
                    <a:pt x="291" y="32"/>
                    <a:pt x="292" y="32"/>
                  </a:cubicBezTo>
                  <a:cubicBezTo>
                    <a:pt x="293" y="32"/>
                    <a:pt x="295" y="30"/>
                    <a:pt x="295" y="29"/>
                  </a:cubicBezTo>
                  <a:cubicBezTo>
                    <a:pt x="295" y="29"/>
                    <a:pt x="296" y="27"/>
                    <a:pt x="296" y="27"/>
                  </a:cubicBezTo>
                  <a:cubicBezTo>
                    <a:pt x="300" y="26"/>
                    <a:pt x="298" y="28"/>
                    <a:pt x="298" y="29"/>
                  </a:cubicBezTo>
                  <a:cubicBezTo>
                    <a:pt x="301" y="32"/>
                    <a:pt x="305" y="32"/>
                    <a:pt x="306" y="35"/>
                  </a:cubicBezTo>
                  <a:cubicBezTo>
                    <a:pt x="307" y="40"/>
                    <a:pt x="301" y="33"/>
                    <a:pt x="299" y="33"/>
                  </a:cubicBezTo>
                  <a:cubicBezTo>
                    <a:pt x="299" y="33"/>
                    <a:pt x="295" y="33"/>
                    <a:pt x="296" y="36"/>
                  </a:cubicBezTo>
                  <a:cubicBezTo>
                    <a:pt x="296" y="36"/>
                    <a:pt x="299" y="37"/>
                    <a:pt x="299" y="37"/>
                  </a:cubicBezTo>
                  <a:cubicBezTo>
                    <a:pt x="299" y="38"/>
                    <a:pt x="296" y="36"/>
                    <a:pt x="295" y="38"/>
                  </a:cubicBezTo>
                  <a:cubicBezTo>
                    <a:pt x="295" y="38"/>
                    <a:pt x="297" y="42"/>
                    <a:pt x="298" y="42"/>
                  </a:cubicBezTo>
                  <a:cubicBezTo>
                    <a:pt x="299" y="43"/>
                    <a:pt x="302" y="41"/>
                    <a:pt x="303" y="43"/>
                  </a:cubicBezTo>
                  <a:cubicBezTo>
                    <a:pt x="303" y="44"/>
                    <a:pt x="302" y="46"/>
                    <a:pt x="302" y="46"/>
                  </a:cubicBezTo>
                  <a:cubicBezTo>
                    <a:pt x="301" y="46"/>
                    <a:pt x="299" y="43"/>
                    <a:pt x="298" y="43"/>
                  </a:cubicBezTo>
                  <a:cubicBezTo>
                    <a:pt x="296" y="43"/>
                    <a:pt x="296" y="46"/>
                    <a:pt x="295" y="46"/>
                  </a:cubicBezTo>
                  <a:cubicBezTo>
                    <a:pt x="294" y="47"/>
                    <a:pt x="293" y="47"/>
                    <a:pt x="292" y="47"/>
                  </a:cubicBezTo>
                  <a:cubicBezTo>
                    <a:pt x="290" y="49"/>
                    <a:pt x="293" y="51"/>
                    <a:pt x="292" y="52"/>
                  </a:cubicBezTo>
                  <a:cubicBezTo>
                    <a:pt x="290" y="53"/>
                    <a:pt x="281" y="52"/>
                    <a:pt x="284" y="59"/>
                  </a:cubicBezTo>
                  <a:cubicBezTo>
                    <a:pt x="285" y="61"/>
                    <a:pt x="288" y="61"/>
                    <a:pt x="288" y="62"/>
                  </a:cubicBezTo>
                  <a:cubicBezTo>
                    <a:pt x="289" y="65"/>
                    <a:pt x="286" y="65"/>
                    <a:pt x="287" y="67"/>
                  </a:cubicBezTo>
                  <a:cubicBezTo>
                    <a:pt x="287" y="70"/>
                    <a:pt x="296" y="72"/>
                    <a:pt x="295" y="65"/>
                  </a:cubicBezTo>
                  <a:cubicBezTo>
                    <a:pt x="295" y="64"/>
                    <a:pt x="293" y="64"/>
                    <a:pt x="293" y="63"/>
                  </a:cubicBezTo>
                  <a:cubicBezTo>
                    <a:pt x="293" y="63"/>
                    <a:pt x="294" y="61"/>
                    <a:pt x="293" y="61"/>
                  </a:cubicBezTo>
                  <a:cubicBezTo>
                    <a:pt x="293" y="60"/>
                    <a:pt x="288" y="58"/>
                    <a:pt x="290" y="55"/>
                  </a:cubicBezTo>
                  <a:cubicBezTo>
                    <a:pt x="290" y="54"/>
                    <a:pt x="291" y="55"/>
                    <a:pt x="292" y="55"/>
                  </a:cubicBezTo>
                  <a:cubicBezTo>
                    <a:pt x="292" y="55"/>
                    <a:pt x="293" y="52"/>
                    <a:pt x="295" y="53"/>
                  </a:cubicBezTo>
                  <a:cubicBezTo>
                    <a:pt x="295" y="54"/>
                    <a:pt x="292" y="58"/>
                    <a:pt x="292" y="56"/>
                  </a:cubicBezTo>
                  <a:cubicBezTo>
                    <a:pt x="292" y="59"/>
                    <a:pt x="297" y="59"/>
                    <a:pt x="298" y="61"/>
                  </a:cubicBezTo>
                  <a:cubicBezTo>
                    <a:pt x="298" y="63"/>
                    <a:pt x="296" y="64"/>
                    <a:pt x="296" y="66"/>
                  </a:cubicBezTo>
                  <a:cubicBezTo>
                    <a:pt x="296" y="68"/>
                    <a:pt x="299" y="67"/>
                    <a:pt x="298" y="69"/>
                  </a:cubicBezTo>
                  <a:cubicBezTo>
                    <a:pt x="298" y="70"/>
                    <a:pt x="295" y="69"/>
                    <a:pt x="294" y="70"/>
                  </a:cubicBezTo>
                  <a:cubicBezTo>
                    <a:pt x="294" y="71"/>
                    <a:pt x="296" y="73"/>
                    <a:pt x="296" y="74"/>
                  </a:cubicBezTo>
                  <a:cubicBezTo>
                    <a:pt x="296" y="76"/>
                    <a:pt x="294" y="75"/>
                    <a:pt x="293" y="76"/>
                  </a:cubicBezTo>
                  <a:cubicBezTo>
                    <a:pt x="292" y="77"/>
                    <a:pt x="292" y="79"/>
                    <a:pt x="291" y="80"/>
                  </a:cubicBezTo>
                  <a:cubicBezTo>
                    <a:pt x="290" y="80"/>
                    <a:pt x="288" y="79"/>
                    <a:pt x="287" y="79"/>
                  </a:cubicBezTo>
                  <a:cubicBezTo>
                    <a:pt x="285" y="79"/>
                    <a:pt x="287" y="80"/>
                    <a:pt x="285" y="81"/>
                  </a:cubicBezTo>
                  <a:cubicBezTo>
                    <a:pt x="284" y="82"/>
                    <a:pt x="283" y="81"/>
                    <a:pt x="283" y="81"/>
                  </a:cubicBezTo>
                  <a:cubicBezTo>
                    <a:pt x="282" y="82"/>
                    <a:pt x="282" y="82"/>
                    <a:pt x="281" y="84"/>
                  </a:cubicBezTo>
                  <a:cubicBezTo>
                    <a:pt x="279" y="86"/>
                    <a:pt x="279" y="84"/>
                    <a:pt x="279" y="88"/>
                  </a:cubicBezTo>
                  <a:cubicBezTo>
                    <a:pt x="279" y="88"/>
                    <a:pt x="278" y="91"/>
                    <a:pt x="278" y="91"/>
                  </a:cubicBezTo>
                  <a:cubicBezTo>
                    <a:pt x="278" y="91"/>
                    <a:pt x="284" y="89"/>
                    <a:pt x="283" y="92"/>
                  </a:cubicBezTo>
                  <a:cubicBezTo>
                    <a:pt x="283" y="93"/>
                    <a:pt x="278" y="92"/>
                    <a:pt x="277" y="93"/>
                  </a:cubicBezTo>
                  <a:cubicBezTo>
                    <a:pt x="277" y="95"/>
                    <a:pt x="282" y="98"/>
                    <a:pt x="282" y="98"/>
                  </a:cubicBezTo>
                  <a:cubicBezTo>
                    <a:pt x="283" y="98"/>
                    <a:pt x="286" y="97"/>
                    <a:pt x="286" y="96"/>
                  </a:cubicBezTo>
                  <a:cubicBezTo>
                    <a:pt x="287" y="94"/>
                    <a:pt x="284" y="94"/>
                    <a:pt x="286" y="93"/>
                  </a:cubicBezTo>
                  <a:cubicBezTo>
                    <a:pt x="286" y="92"/>
                    <a:pt x="290" y="93"/>
                    <a:pt x="290" y="93"/>
                  </a:cubicBezTo>
                  <a:cubicBezTo>
                    <a:pt x="290" y="93"/>
                    <a:pt x="288" y="95"/>
                    <a:pt x="288" y="96"/>
                  </a:cubicBezTo>
                  <a:cubicBezTo>
                    <a:pt x="288" y="98"/>
                    <a:pt x="292" y="99"/>
                    <a:pt x="291" y="102"/>
                  </a:cubicBezTo>
                  <a:cubicBezTo>
                    <a:pt x="291" y="102"/>
                    <a:pt x="286" y="104"/>
                    <a:pt x="284" y="103"/>
                  </a:cubicBezTo>
                  <a:cubicBezTo>
                    <a:pt x="283" y="103"/>
                    <a:pt x="282" y="102"/>
                    <a:pt x="282" y="101"/>
                  </a:cubicBezTo>
                  <a:cubicBezTo>
                    <a:pt x="277" y="100"/>
                    <a:pt x="274" y="102"/>
                    <a:pt x="273" y="97"/>
                  </a:cubicBezTo>
                  <a:cubicBezTo>
                    <a:pt x="273" y="97"/>
                    <a:pt x="275" y="94"/>
                    <a:pt x="273" y="94"/>
                  </a:cubicBezTo>
                  <a:cubicBezTo>
                    <a:pt x="271" y="94"/>
                    <a:pt x="271" y="96"/>
                    <a:pt x="271" y="96"/>
                  </a:cubicBezTo>
                  <a:cubicBezTo>
                    <a:pt x="268" y="96"/>
                    <a:pt x="268" y="93"/>
                    <a:pt x="264" y="92"/>
                  </a:cubicBezTo>
                  <a:cubicBezTo>
                    <a:pt x="263" y="92"/>
                    <a:pt x="253" y="92"/>
                    <a:pt x="253" y="92"/>
                  </a:cubicBezTo>
                  <a:cubicBezTo>
                    <a:pt x="252" y="93"/>
                    <a:pt x="254" y="95"/>
                    <a:pt x="254" y="95"/>
                  </a:cubicBezTo>
                  <a:cubicBezTo>
                    <a:pt x="253" y="96"/>
                    <a:pt x="247" y="95"/>
                    <a:pt x="247" y="98"/>
                  </a:cubicBezTo>
                  <a:cubicBezTo>
                    <a:pt x="247" y="100"/>
                    <a:pt x="251" y="99"/>
                    <a:pt x="251" y="102"/>
                  </a:cubicBezTo>
                  <a:cubicBezTo>
                    <a:pt x="251" y="104"/>
                    <a:pt x="246" y="108"/>
                    <a:pt x="248" y="109"/>
                  </a:cubicBezTo>
                  <a:cubicBezTo>
                    <a:pt x="251" y="111"/>
                    <a:pt x="251" y="106"/>
                    <a:pt x="253" y="105"/>
                  </a:cubicBezTo>
                  <a:cubicBezTo>
                    <a:pt x="254" y="105"/>
                    <a:pt x="255" y="106"/>
                    <a:pt x="258" y="106"/>
                  </a:cubicBezTo>
                  <a:cubicBezTo>
                    <a:pt x="259" y="105"/>
                    <a:pt x="260" y="103"/>
                    <a:pt x="262" y="103"/>
                  </a:cubicBezTo>
                  <a:cubicBezTo>
                    <a:pt x="263" y="104"/>
                    <a:pt x="264" y="106"/>
                    <a:pt x="266" y="106"/>
                  </a:cubicBezTo>
                  <a:cubicBezTo>
                    <a:pt x="267" y="106"/>
                    <a:pt x="267" y="102"/>
                    <a:pt x="268" y="101"/>
                  </a:cubicBezTo>
                  <a:cubicBezTo>
                    <a:pt x="270" y="101"/>
                    <a:pt x="273" y="102"/>
                    <a:pt x="273" y="105"/>
                  </a:cubicBezTo>
                  <a:cubicBezTo>
                    <a:pt x="273" y="105"/>
                    <a:pt x="270" y="107"/>
                    <a:pt x="269" y="108"/>
                  </a:cubicBezTo>
                  <a:cubicBezTo>
                    <a:pt x="269" y="111"/>
                    <a:pt x="271" y="110"/>
                    <a:pt x="273" y="112"/>
                  </a:cubicBezTo>
                  <a:cubicBezTo>
                    <a:pt x="275" y="113"/>
                    <a:pt x="274" y="115"/>
                    <a:pt x="279" y="113"/>
                  </a:cubicBezTo>
                  <a:cubicBezTo>
                    <a:pt x="280" y="113"/>
                    <a:pt x="279" y="112"/>
                    <a:pt x="280" y="112"/>
                  </a:cubicBezTo>
                  <a:cubicBezTo>
                    <a:pt x="281" y="112"/>
                    <a:pt x="280" y="114"/>
                    <a:pt x="281" y="114"/>
                  </a:cubicBezTo>
                  <a:cubicBezTo>
                    <a:pt x="282" y="115"/>
                    <a:pt x="282" y="113"/>
                    <a:pt x="285" y="113"/>
                  </a:cubicBezTo>
                  <a:cubicBezTo>
                    <a:pt x="286" y="113"/>
                    <a:pt x="287" y="115"/>
                    <a:pt x="287" y="115"/>
                  </a:cubicBezTo>
                  <a:cubicBezTo>
                    <a:pt x="289" y="115"/>
                    <a:pt x="290" y="112"/>
                    <a:pt x="293" y="114"/>
                  </a:cubicBezTo>
                  <a:cubicBezTo>
                    <a:pt x="293" y="115"/>
                    <a:pt x="291" y="114"/>
                    <a:pt x="292" y="118"/>
                  </a:cubicBezTo>
                  <a:cubicBezTo>
                    <a:pt x="293" y="121"/>
                    <a:pt x="296" y="120"/>
                    <a:pt x="296" y="122"/>
                  </a:cubicBezTo>
                  <a:cubicBezTo>
                    <a:pt x="296" y="123"/>
                    <a:pt x="292" y="127"/>
                    <a:pt x="292" y="127"/>
                  </a:cubicBezTo>
                  <a:cubicBezTo>
                    <a:pt x="291" y="127"/>
                    <a:pt x="289" y="125"/>
                    <a:pt x="289" y="125"/>
                  </a:cubicBezTo>
                  <a:cubicBezTo>
                    <a:pt x="289" y="123"/>
                    <a:pt x="292" y="125"/>
                    <a:pt x="291" y="123"/>
                  </a:cubicBezTo>
                  <a:cubicBezTo>
                    <a:pt x="290" y="121"/>
                    <a:pt x="288" y="120"/>
                    <a:pt x="286" y="120"/>
                  </a:cubicBezTo>
                  <a:cubicBezTo>
                    <a:pt x="285" y="120"/>
                    <a:pt x="283" y="122"/>
                    <a:pt x="282" y="122"/>
                  </a:cubicBezTo>
                  <a:cubicBezTo>
                    <a:pt x="281" y="122"/>
                    <a:pt x="279" y="119"/>
                    <a:pt x="277" y="119"/>
                  </a:cubicBezTo>
                  <a:cubicBezTo>
                    <a:pt x="275" y="119"/>
                    <a:pt x="273" y="121"/>
                    <a:pt x="269" y="120"/>
                  </a:cubicBezTo>
                  <a:cubicBezTo>
                    <a:pt x="269" y="120"/>
                    <a:pt x="269" y="120"/>
                    <a:pt x="269" y="120"/>
                  </a:cubicBezTo>
                  <a:close/>
                  <a:moveTo>
                    <a:pt x="273" y="114"/>
                  </a:moveTo>
                  <a:cubicBezTo>
                    <a:pt x="273" y="115"/>
                    <a:pt x="267" y="114"/>
                    <a:pt x="265" y="115"/>
                  </a:cubicBezTo>
                  <a:cubicBezTo>
                    <a:pt x="261" y="116"/>
                    <a:pt x="264" y="120"/>
                    <a:pt x="269" y="120"/>
                  </a:cubicBezTo>
                  <a:cubicBezTo>
                    <a:pt x="270" y="119"/>
                    <a:pt x="274" y="115"/>
                    <a:pt x="273" y="114"/>
                  </a:cubicBezTo>
                  <a:close/>
                  <a:moveTo>
                    <a:pt x="287" y="102"/>
                  </a:moveTo>
                  <a:cubicBezTo>
                    <a:pt x="288" y="102"/>
                    <a:pt x="290" y="100"/>
                    <a:pt x="288" y="98"/>
                  </a:cubicBezTo>
                  <a:cubicBezTo>
                    <a:pt x="287" y="96"/>
                    <a:pt x="285" y="101"/>
                    <a:pt x="287" y="102"/>
                  </a:cubicBezTo>
                  <a:close/>
                  <a:moveTo>
                    <a:pt x="273" y="29"/>
                  </a:moveTo>
                  <a:cubicBezTo>
                    <a:pt x="272" y="28"/>
                    <a:pt x="272" y="29"/>
                    <a:pt x="271" y="28"/>
                  </a:cubicBezTo>
                  <a:cubicBezTo>
                    <a:pt x="271" y="29"/>
                    <a:pt x="271" y="25"/>
                    <a:pt x="271" y="25"/>
                  </a:cubicBezTo>
                  <a:cubicBezTo>
                    <a:pt x="268" y="25"/>
                    <a:pt x="270" y="29"/>
                    <a:pt x="270" y="30"/>
                  </a:cubicBezTo>
                  <a:cubicBezTo>
                    <a:pt x="269" y="30"/>
                    <a:pt x="268" y="30"/>
                    <a:pt x="268" y="32"/>
                  </a:cubicBezTo>
                  <a:cubicBezTo>
                    <a:pt x="268" y="33"/>
                    <a:pt x="272" y="37"/>
                    <a:pt x="272" y="37"/>
                  </a:cubicBezTo>
                  <a:cubicBezTo>
                    <a:pt x="276" y="37"/>
                    <a:pt x="272" y="32"/>
                    <a:pt x="272" y="32"/>
                  </a:cubicBezTo>
                  <a:cubicBezTo>
                    <a:pt x="274" y="31"/>
                    <a:pt x="277" y="37"/>
                    <a:pt x="281" y="38"/>
                  </a:cubicBezTo>
                  <a:cubicBezTo>
                    <a:pt x="280" y="37"/>
                    <a:pt x="281" y="36"/>
                    <a:pt x="281" y="36"/>
                  </a:cubicBezTo>
                  <a:cubicBezTo>
                    <a:pt x="282" y="35"/>
                    <a:pt x="284" y="38"/>
                    <a:pt x="284" y="38"/>
                  </a:cubicBezTo>
                  <a:cubicBezTo>
                    <a:pt x="286" y="38"/>
                    <a:pt x="287" y="35"/>
                    <a:pt x="287" y="35"/>
                  </a:cubicBezTo>
                  <a:cubicBezTo>
                    <a:pt x="287" y="35"/>
                    <a:pt x="288" y="35"/>
                    <a:pt x="288" y="35"/>
                  </a:cubicBezTo>
                  <a:cubicBezTo>
                    <a:pt x="288" y="34"/>
                    <a:pt x="287" y="33"/>
                    <a:pt x="285" y="32"/>
                  </a:cubicBezTo>
                  <a:cubicBezTo>
                    <a:pt x="284" y="31"/>
                    <a:pt x="283" y="29"/>
                    <a:pt x="281" y="28"/>
                  </a:cubicBezTo>
                  <a:cubicBezTo>
                    <a:pt x="277" y="27"/>
                    <a:pt x="280" y="33"/>
                    <a:pt x="280" y="33"/>
                  </a:cubicBezTo>
                  <a:cubicBezTo>
                    <a:pt x="279" y="34"/>
                    <a:pt x="279" y="32"/>
                    <a:pt x="279" y="32"/>
                  </a:cubicBezTo>
                  <a:cubicBezTo>
                    <a:pt x="274" y="32"/>
                    <a:pt x="276" y="30"/>
                    <a:pt x="273" y="29"/>
                  </a:cubicBezTo>
                  <a:close/>
                  <a:moveTo>
                    <a:pt x="270" y="53"/>
                  </a:moveTo>
                  <a:cubicBezTo>
                    <a:pt x="270" y="53"/>
                    <a:pt x="267" y="57"/>
                    <a:pt x="267" y="58"/>
                  </a:cubicBezTo>
                  <a:cubicBezTo>
                    <a:pt x="268" y="60"/>
                    <a:pt x="271" y="60"/>
                    <a:pt x="271" y="61"/>
                  </a:cubicBezTo>
                  <a:cubicBezTo>
                    <a:pt x="271" y="62"/>
                    <a:pt x="269" y="61"/>
                    <a:pt x="269" y="62"/>
                  </a:cubicBezTo>
                  <a:cubicBezTo>
                    <a:pt x="267" y="65"/>
                    <a:pt x="270" y="74"/>
                    <a:pt x="272" y="70"/>
                  </a:cubicBezTo>
                  <a:cubicBezTo>
                    <a:pt x="273" y="68"/>
                    <a:pt x="279" y="69"/>
                    <a:pt x="280" y="66"/>
                  </a:cubicBezTo>
                  <a:cubicBezTo>
                    <a:pt x="280" y="64"/>
                    <a:pt x="278" y="63"/>
                    <a:pt x="281" y="63"/>
                  </a:cubicBezTo>
                  <a:cubicBezTo>
                    <a:pt x="284" y="64"/>
                    <a:pt x="281" y="62"/>
                    <a:pt x="281" y="60"/>
                  </a:cubicBezTo>
                  <a:cubicBezTo>
                    <a:pt x="281" y="59"/>
                    <a:pt x="282" y="58"/>
                    <a:pt x="280" y="58"/>
                  </a:cubicBezTo>
                  <a:cubicBezTo>
                    <a:pt x="277" y="58"/>
                    <a:pt x="280" y="62"/>
                    <a:pt x="277" y="61"/>
                  </a:cubicBezTo>
                  <a:cubicBezTo>
                    <a:pt x="277" y="61"/>
                    <a:pt x="275" y="58"/>
                    <a:pt x="276" y="56"/>
                  </a:cubicBezTo>
                  <a:cubicBezTo>
                    <a:pt x="276" y="56"/>
                    <a:pt x="283" y="51"/>
                    <a:pt x="283" y="51"/>
                  </a:cubicBezTo>
                  <a:cubicBezTo>
                    <a:pt x="283" y="51"/>
                    <a:pt x="283" y="46"/>
                    <a:pt x="283" y="46"/>
                  </a:cubicBezTo>
                  <a:cubicBezTo>
                    <a:pt x="283" y="44"/>
                    <a:pt x="280" y="43"/>
                    <a:pt x="279" y="42"/>
                  </a:cubicBezTo>
                  <a:cubicBezTo>
                    <a:pt x="279" y="41"/>
                    <a:pt x="281" y="42"/>
                    <a:pt x="280" y="40"/>
                  </a:cubicBezTo>
                  <a:cubicBezTo>
                    <a:pt x="280" y="40"/>
                    <a:pt x="276" y="37"/>
                    <a:pt x="276" y="37"/>
                  </a:cubicBezTo>
                  <a:cubicBezTo>
                    <a:pt x="276" y="37"/>
                    <a:pt x="276" y="40"/>
                    <a:pt x="276" y="40"/>
                  </a:cubicBezTo>
                  <a:cubicBezTo>
                    <a:pt x="275" y="42"/>
                    <a:pt x="275" y="42"/>
                    <a:pt x="275" y="43"/>
                  </a:cubicBezTo>
                  <a:cubicBezTo>
                    <a:pt x="274" y="45"/>
                    <a:pt x="272" y="47"/>
                    <a:pt x="272" y="47"/>
                  </a:cubicBezTo>
                  <a:cubicBezTo>
                    <a:pt x="271" y="51"/>
                    <a:pt x="274" y="51"/>
                    <a:pt x="274" y="52"/>
                  </a:cubicBezTo>
                  <a:cubicBezTo>
                    <a:pt x="274" y="52"/>
                    <a:pt x="272" y="54"/>
                    <a:pt x="272" y="54"/>
                  </a:cubicBezTo>
                  <a:cubicBezTo>
                    <a:pt x="271" y="58"/>
                    <a:pt x="273" y="56"/>
                    <a:pt x="273" y="59"/>
                  </a:cubicBezTo>
                  <a:cubicBezTo>
                    <a:pt x="273" y="52"/>
                    <a:pt x="274" y="64"/>
                    <a:pt x="272" y="61"/>
                  </a:cubicBezTo>
                  <a:cubicBezTo>
                    <a:pt x="271" y="61"/>
                    <a:pt x="273" y="59"/>
                    <a:pt x="272" y="57"/>
                  </a:cubicBezTo>
                  <a:cubicBezTo>
                    <a:pt x="272" y="56"/>
                    <a:pt x="270" y="53"/>
                    <a:pt x="270" y="53"/>
                  </a:cubicBezTo>
                  <a:close/>
                  <a:moveTo>
                    <a:pt x="279" y="21"/>
                  </a:moveTo>
                  <a:cubicBezTo>
                    <a:pt x="278" y="22"/>
                    <a:pt x="281" y="26"/>
                    <a:pt x="281" y="23"/>
                  </a:cubicBezTo>
                  <a:cubicBezTo>
                    <a:pt x="281" y="22"/>
                    <a:pt x="280" y="20"/>
                    <a:pt x="279" y="21"/>
                  </a:cubicBezTo>
                  <a:close/>
                  <a:moveTo>
                    <a:pt x="278" y="18"/>
                  </a:moveTo>
                  <a:cubicBezTo>
                    <a:pt x="279" y="18"/>
                    <a:pt x="279" y="17"/>
                    <a:pt x="278" y="16"/>
                  </a:cubicBezTo>
                  <a:cubicBezTo>
                    <a:pt x="276" y="13"/>
                    <a:pt x="276" y="19"/>
                    <a:pt x="278" y="18"/>
                  </a:cubicBezTo>
                  <a:close/>
                  <a:moveTo>
                    <a:pt x="274" y="20"/>
                  </a:moveTo>
                  <a:cubicBezTo>
                    <a:pt x="274" y="20"/>
                    <a:pt x="277" y="24"/>
                    <a:pt x="276" y="22"/>
                  </a:cubicBezTo>
                  <a:cubicBezTo>
                    <a:pt x="276" y="20"/>
                    <a:pt x="275" y="19"/>
                    <a:pt x="274" y="20"/>
                  </a:cubicBezTo>
                  <a:close/>
                  <a:moveTo>
                    <a:pt x="268" y="36"/>
                  </a:moveTo>
                  <a:cubicBezTo>
                    <a:pt x="265" y="36"/>
                    <a:pt x="270" y="41"/>
                    <a:pt x="270" y="39"/>
                  </a:cubicBezTo>
                  <a:cubicBezTo>
                    <a:pt x="271" y="37"/>
                    <a:pt x="270" y="36"/>
                    <a:pt x="268" y="36"/>
                  </a:cubicBezTo>
                  <a:close/>
                  <a:moveTo>
                    <a:pt x="262" y="80"/>
                  </a:moveTo>
                  <a:cubicBezTo>
                    <a:pt x="261" y="82"/>
                    <a:pt x="267" y="83"/>
                    <a:pt x="266" y="81"/>
                  </a:cubicBezTo>
                  <a:cubicBezTo>
                    <a:pt x="266" y="79"/>
                    <a:pt x="263" y="78"/>
                    <a:pt x="262" y="80"/>
                  </a:cubicBezTo>
                  <a:close/>
                  <a:moveTo>
                    <a:pt x="262" y="113"/>
                  </a:moveTo>
                  <a:cubicBezTo>
                    <a:pt x="262" y="114"/>
                    <a:pt x="266" y="114"/>
                    <a:pt x="264" y="112"/>
                  </a:cubicBezTo>
                  <a:cubicBezTo>
                    <a:pt x="263" y="111"/>
                    <a:pt x="261" y="112"/>
                    <a:pt x="262" y="113"/>
                  </a:cubicBezTo>
                  <a:close/>
                  <a:moveTo>
                    <a:pt x="264" y="47"/>
                  </a:moveTo>
                  <a:cubicBezTo>
                    <a:pt x="263" y="48"/>
                    <a:pt x="268" y="53"/>
                    <a:pt x="267" y="49"/>
                  </a:cubicBezTo>
                  <a:cubicBezTo>
                    <a:pt x="266" y="48"/>
                    <a:pt x="265" y="45"/>
                    <a:pt x="264" y="47"/>
                  </a:cubicBezTo>
                  <a:close/>
                  <a:moveTo>
                    <a:pt x="265" y="37"/>
                  </a:moveTo>
                  <a:cubicBezTo>
                    <a:pt x="265" y="37"/>
                    <a:pt x="266" y="36"/>
                    <a:pt x="266" y="36"/>
                  </a:cubicBezTo>
                  <a:cubicBezTo>
                    <a:pt x="266" y="36"/>
                    <a:pt x="265" y="32"/>
                    <a:pt x="264" y="34"/>
                  </a:cubicBezTo>
                  <a:cubicBezTo>
                    <a:pt x="262" y="36"/>
                    <a:pt x="266" y="45"/>
                    <a:pt x="267" y="41"/>
                  </a:cubicBezTo>
                  <a:cubicBezTo>
                    <a:pt x="267" y="39"/>
                    <a:pt x="265" y="38"/>
                    <a:pt x="265" y="37"/>
                  </a:cubicBezTo>
                  <a:close/>
                  <a:moveTo>
                    <a:pt x="262" y="46"/>
                  </a:moveTo>
                  <a:cubicBezTo>
                    <a:pt x="262" y="44"/>
                    <a:pt x="258" y="41"/>
                    <a:pt x="257" y="44"/>
                  </a:cubicBezTo>
                  <a:cubicBezTo>
                    <a:pt x="258" y="43"/>
                    <a:pt x="261" y="49"/>
                    <a:pt x="258" y="47"/>
                  </a:cubicBezTo>
                  <a:cubicBezTo>
                    <a:pt x="257" y="47"/>
                    <a:pt x="257" y="43"/>
                    <a:pt x="256" y="43"/>
                  </a:cubicBezTo>
                  <a:cubicBezTo>
                    <a:pt x="255" y="42"/>
                    <a:pt x="253" y="45"/>
                    <a:pt x="252" y="44"/>
                  </a:cubicBezTo>
                  <a:cubicBezTo>
                    <a:pt x="252" y="44"/>
                    <a:pt x="252" y="42"/>
                    <a:pt x="252" y="42"/>
                  </a:cubicBezTo>
                  <a:cubicBezTo>
                    <a:pt x="252" y="41"/>
                    <a:pt x="249" y="40"/>
                    <a:pt x="249" y="40"/>
                  </a:cubicBezTo>
                  <a:cubicBezTo>
                    <a:pt x="248" y="41"/>
                    <a:pt x="249" y="47"/>
                    <a:pt x="249" y="48"/>
                  </a:cubicBezTo>
                  <a:cubicBezTo>
                    <a:pt x="250" y="50"/>
                    <a:pt x="252" y="51"/>
                    <a:pt x="252" y="52"/>
                  </a:cubicBezTo>
                  <a:cubicBezTo>
                    <a:pt x="252" y="53"/>
                    <a:pt x="251" y="52"/>
                    <a:pt x="251" y="53"/>
                  </a:cubicBezTo>
                  <a:cubicBezTo>
                    <a:pt x="252" y="55"/>
                    <a:pt x="254" y="59"/>
                    <a:pt x="254" y="59"/>
                  </a:cubicBezTo>
                  <a:cubicBezTo>
                    <a:pt x="254" y="60"/>
                    <a:pt x="252" y="61"/>
                    <a:pt x="252" y="62"/>
                  </a:cubicBezTo>
                  <a:cubicBezTo>
                    <a:pt x="253" y="63"/>
                    <a:pt x="257" y="63"/>
                    <a:pt x="257" y="63"/>
                  </a:cubicBezTo>
                  <a:cubicBezTo>
                    <a:pt x="258" y="62"/>
                    <a:pt x="257" y="57"/>
                    <a:pt x="257" y="58"/>
                  </a:cubicBezTo>
                  <a:cubicBezTo>
                    <a:pt x="257" y="58"/>
                    <a:pt x="255" y="57"/>
                    <a:pt x="255" y="57"/>
                  </a:cubicBezTo>
                  <a:cubicBezTo>
                    <a:pt x="255" y="56"/>
                    <a:pt x="254" y="53"/>
                    <a:pt x="254" y="52"/>
                  </a:cubicBezTo>
                  <a:cubicBezTo>
                    <a:pt x="254" y="52"/>
                    <a:pt x="257" y="47"/>
                    <a:pt x="256" y="48"/>
                  </a:cubicBezTo>
                  <a:cubicBezTo>
                    <a:pt x="258" y="47"/>
                    <a:pt x="258" y="50"/>
                    <a:pt x="259" y="51"/>
                  </a:cubicBezTo>
                  <a:cubicBezTo>
                    <a:pt x="260" y="52"/>
                    <a:pt x="263" y="53"/>
                    <a:pt x="264" y="53"/>
                  </a:cubicBezTo>
                  <a:cubicBezTo>
                    <a:pt x="265" y="52"/>
                    <a:pt x="264" y="52"/>
                    <a:pt x="264" y="52"/>
                  </a:cubicBezTo>
                  <a:cubicBezTo>
                    <a:pt x="265" y="51"/>
                    <a:pt x="262" y="49"/>
                    <a:pt x="262" y="46"/>
                  </a:cubicBezTo>
                  <a:close/>
                  <a:moveTo>
                    <a:pt x="261" y="72"/>
                  </a:moveTo>
                  <a:cubicBezTo>
                    <a:pt x="263" y="71"/>
                    <a:pt x="261" y="69"/>
                    <a:pt x="261" y="68"/>
                  </a:cubicBezTo>
                  <a:cubicBezTo>
                    <a:pt x="261" y="66"/>
                    <a:pt x="264" y="65"/>
                    <a:pt x="263" y="63"/>
                  </a:cubicBezTo>
                  <a:cubicBezTo>
                    <a:pt x="260" y="55"/>
                    <a:pt x="258" y="73"/>
                    <a:pt x="261" y="72"/>
                  </a:cubicBezTo>
                  <a:close/>
                  <a:moveTo>
                    <a:pt x="255" y="68"/>
                  </a:moveTo>
                  <a:cubicBezTo>
                    <a:pt x="253" y="67"/>
                    <a:pt x="254" y="64"/>
                    <a:pt x="253" y="63"/>
                  </a:cubicBezTo>
                  <a:cubicBezTo>
                    <a:pt x="253" y="63"/>
                    <a:pt x="249" y="63"/>
                    <a:pt x="248" y="63"/>
                  </a:cubicBezTo>
                  <a:cubicBezTo>
                    <a:pt x="247" y="64"/>
                    <a:pt x="245" y="65"/>
                    <a:pt x="245" y="66"/>
                  </a:cubicBezTo>
                  <a:cubicBezTo>
                    <a:pt x="246" y="68"/>
                    <a:pt x="248" y="65"/>
                    <a:pt x="250" y="67"/>
                  </a:cubicBezTo>
                  <a:cubicBezTo>
                    <a:pt x="252" y="69"/>
                    <a:pt x="249" y="73"/>
                    <a:pt x="254" y="73"/>
                  </a:cubicBezTo>
                  <a:cubicBezTo>
                    <a:pt x="255" y="73"/>
                    <a:pt x="259" y="69"/>
                    <a:pt x="258" y="69"/>
                  </a:cubicBezTo>
                  <a:cubicBezTo>
                    <a:pt x="257" y="66"/>
                    <a:pt x="256" y="69"/>
                    <a:pt x="255" y="68"/>
                  </a:cubicBezTo>
                  <a:close/>
                  <a:moveTo>
                    <a:pt x="252" y="28"/>
                  </a:moveTo>
                  <a:cubicBezTo>
                    <a:pt x="248" y="28"/>
                    <a:pt x="255" y="35"/>
                    <a:pt x="254" y="30"/>
                  </a:cubicBezTo>
                  <a:cubicBezTo>
                    <a:pt x="254" y="29"/>
                    <a:pt x="254" y="28"/>
                    <a:pt x="252" y="28"/>
                  </a:cubicBezTo>
                  <a:close/>
                  <a:moveTo>
                    <a:pt x="251" y="34"/>
                  </a:moveTo>
                  <a:cubicBezTo>
                    <a:pt x="251" y="35"/>
                    <a:pt x="254" y="34"/>
                    <a:pt x="253" y="33"/>
                  </a:cubicBezTo>
                  <a:cubicBezTo>
                    <a:pt x="252" y="33"/>
                    <a:pt x="251" y="33"/>
                    <a:pt x="251" y="34"/>
                  </a:cubicBezTo>
                  <a:close/>
                  <a:moveTo>
                    <a:pt x="247" y="52"/>
                  </a:moveTo>
                  <a:cubicBezTo>
                    <a:pt x="244" y="55"/>
                    <a:pt x="252" y="55"/>
                    <a:pt x="250" y="52"/>
                  </a:cubicBezTo>
                  <a:cubicBezTo>
                    <a:pt x="249" y="51"/>
                    <a:pt x="247" y="51"/>
                    <a:pt x="247" y="52"/>
                  </a:cubicBezTo>
                  <a:close/>
                  <a:moveTo>
                    <a:pt x="244" y="93"/>
                  </a:moveTo>
                  <a:cubicBezTo>
                    <a:pt x="244" y="94"/>
                    <a:pt x="249" y="92"/>
                    <a:pt x="247" y="90"/>
                  </a:cubicBezTo>
                  <a:cubicBezTo>
                    <a:pt x="246" y="89"/>
                    <a:pt x="243" y="91"/>
                    <a:pt x="244" y="93"/>
                  </a:cubicBezTo>
                  <a:close/>
                  <a:moveTo>
                    <a:pt x="250" y="37"/>
                  </a:moveTo>
                  <a:cubicBezTo>
                    <a:pt x="251" y="36"/>
                    <a:pt x="250" y="35"/>
                    <a:pt x="249" y="35"/>
                  </a:cubicBezTo>
                  <a:cubicBezTo>
                    <a:pt x="248" y="33"/>
                    <a:pt x="248" y="39"/>
                    <a:pt x="250" y="37"/>
                  </a:cubicBezTo>
                  <a:close/>
                  <a:moveTo>
                    <a:pt x="243" y="43"/>
                  </a:moveTo>
                  <a:cubicBezTo>
                    <a:pt x="244" y="44"/>
                    <a:pt x="247" y="42"/>
                    <a:pt x="246" y="40"/>
                  </a:cubicBezTo>
                  <a:cubicBezTo>
                    <a:pt x="245" y="40"/>
                    <a:pt x="243" y="42"/>
                    <a:pt x="243" y="43"/>
                  </a:cubicBezTo>
                  <a:close/>
                  <a:moveTo>
                    <a:pt x="226" y="119"/>
                  </a:moveTo>
                  <a:cubicBezTo>
                    <a:pt x="224" y="121"/>
                    <a:pt x="229" y="123"/>
                    <a:pt x="228" y="121"/>
                  </a:cubicBezTo>
                  <a:cubicBezTo>
                    <a:pt x="228" y="121"/>
                    <a:pt x="227" y="118"/>
                    <a:pt x="226" y="119"/>
                  </a:cubicBezTo>
                  <a:close/>
                  <a:moveTo>
                    <a:pt x="318" y="106"/>
                  </a:moveTo>
                  <a:cubicBezTo>
                    <a:pt x="320" y="106"/>
                    <a:pt x="320" y="105"/>
                    <a:pt x="321" y="106"/>
                  </a:cubicBezTo>
                  <a:cubicBezTo>
                    <a:pt x="321" y="106"/>
                    <a:pt x="320" y="108"/>
                    <a:pt x="318" y="107"/>
                  </a:cubicBezTo>
                  <a:cubicBezTo>
                    <a:pt x="317" y="107"/>
                    <a:pt x="317" y="104"/>
                    <a:pt x="317" y="104"/>
                  </a:cubicBezTo>
                  <a:cubicBezTo>
                    <a:pt x="318" y="104"/>
                    <a:pt x="318" y="106"/>
                    <a:pt x="318" y="106"/>
                  </a:cubicBezTo>
                  <a:close/>
                  <a:moveTo>
                    <a:pt x="316" y="52"/>
                  </a:moveTo>
                  <a:cubicBezTo>
                    <a:pt x="319" y="53"/>
                    <a:pt x="322" y="51"/>
                    <a:pt x="323" y="50"/>
                  </a:cubicBezTo>
                  <a:cubicBezTo>
                    <a:pt x="323" y="50"/>
                    <a:pt x="322" y="47"/>
                    <a:pt x="322" y="47"/>
                  </a:cubicBezTo>
                  <a:cubicBezTo>
                    <a:pt x="324" y="46"/>
                    <a:pt x="326" y="49"/>
                    <a:pt x="326" y="51"/>
                  </a:cubicBezTo>
                  <a:cubicBezTo>
                    <a:pt x="326" y="52"/>
                    <a:pt x="324" y="53"/>
                    <a:pt x="325" y="56"/>
                  </a:cubicBezTo>
                  <a:cubicBezTo>
                    <a:pt x="324" y="55"/>
                    <a:pt x="326" y="57"/>
                    <a:pt x="327" y="57"/>
                  </a:cubicBezTo>
                  <a:cubicBezTo>
                    <a:pt x="326" y="58"/>
                    <a:pt x="322" y="55"/>
                    <a:pt x="322" y="55"/>
                  </a:cubicBezTo>
                  <a:cubicBezTo>
                    <a:pt x="320" y="56"/>
                    <a:pt x="322" y="57"/>
                    <a:pt x="321" y="58"/>
                  </a:cubicBezTo>
                  <a:cubicBezTo>
                    <a:pt x="320" y="58"/>
                    <a:pt x="318" y="57"/>
                    <a:pt x="317" y="58"/>
                  </a:cubicBezTo>
                  <a:cubicBezTo>
                    <a:pt x="317" y="59"/>
                    <a:pt x="318" y="60"/>
                    <a:pt x="317" y="62"/>
                  </a:cubicBezTo>
                  <a:cubicBezTo>
                    <a:pt x="316" y="64"/>
                    <a:pt x="316" y="62"/>
                    <a:pt x="315" y="63"/>
                  </a:cubicBezTo>
                  <a:cubicBezTo>
                    <a:pt x="313" y="65"/>
                    <a:pt x="314" y="67"/>
                    <a:pt x="309" y="66"/>
                  </a:cubicBezTo>
                  <a:cubicBezTo>
                    <a:pt x="307" y="66"/>
                    <a:pt x="308" y="64"/>
                    <a:pt x="306" y="64"/>
                  </a:cubicBezTo>
                  <a:cubicBezTo>
                    <a:pt x="301" y="64"/>
                    <a:pt x="304" y="62"/>
                    <a:pt x="307" y="62"/>
                  </a:cubicBezTo>
                  <a:cubicBezTo>
                    <a:pt x="307" y="62"/>
                    <a:pt x="308" y="64"/>
                    <a:pt x="309" y="63"/>
                  </a:cubicBezTo>
                  <a:cubicBezTo>
                    <a:pt x="314" y="62"/>
                    <a:pt x="309" y="59"/>
                    <a:pt x="312" y="60"/>
                  </a:cubicBezTo>
                  <a:cubicBezTo>
                    <a:pt x="312" y="60"/>
                    <a:pt x="314" y="60"/>
                    <a:pt x="314" y="60"/>
                  </a:cubicBezTo>
                  <a:cubicBezTo>
                    <a:pt x="314" y="58"/>
                    <a:pt x="311" y="59"/>
                    <a:pt x="310" y="58"/>
                  </a:cubicBezTo>
                  <a:cubicBezTo>
                    <a:pt x="310" y="57"/>
                    <a:pt x="312" y="52"/>
                    <a:pt x="313" y="51"/>
                  </a:cubicBezTo>
                  <a:cubicBezTo>
                    <a:pt x="313" y="51"/>
                    <a:pt x="315" y="55"/>
                    <a:pt x="316" y="52"/>
                  </a:cubicBezTo>
                  <a:cubicBezTo>
                    <a:pt x="317" y="51"/>
                    <a:pt x="314" y="52"/>
                    <a:pt x="314" y="49"/>
                  </a:cubicBezTo>
                  <a:cubicBezTo>
                    <a:pt x="314" y="47"/>
                    <a:pt x="315" y="47"/>
                    <a:pt x="315" y="46"/>
                  </a:cubicBezTo>
                  <a:cubicBezTo>
                    <a:pt x="315" y="46"/>
                    <a:pt x="313" y="44"/>
                    <a:pt x="313" y="44"/>
                  </a:cubicBezTo>
                  <a:cubicBezTo>
                    <a:pt x="315" y="41"/>
                    <a:pt x="319" y="47"/>
                    <a:pt x="319" y="49"/>
                  </a:cubicBezTo>
                  <a:cubicBezTo>
                    <a:pt x="319" y="49"/>
                    <a:pt x="315" y="48"/>
                    <a:pt x="315" y="49"/>
                  </a:cubicBezTo>
                  <a:cubicBezTo>
                    <a:pt x="314" y="51"/>
                    <a:pt x="317" y="52"/>
                    <a:pt x="316" y="52"/>
                  </a:cubicBezTo>
                  <a:close/>
                  <a:moveTo>
                    <a:pt x="325" y="214"/>
                  </a:moveTo>
                  <a:cubicBezTo>
                    <a:pt x="325" y="214"/>
                    <a:pt x="326" y="214"/>
                    <a:pt x="326" y="214"/>
                  </a:cubicBezTo>
                  <a:cubicBezTo>
                    <a:pt x="326" y="215"/>
                    <a:pt x="319" y="212"/>
                    <a:pt x="322" y="211"/>
                  </a:cubicBezTo>
                  <a:cubicBezTo>
                    <a:pt x="323" y="211"/>
                    <a:pt x="325" y="212"/>
                    <a:pt x="325" y="214"/>
                  </a:cubicBezTo>
                  <a:close/>
                  <a:moveTo>
                    <a:pt x="321" y="297"/>
                  </a:moveTo>
                  <a:cubicBezTo>
                    <a:pt x="323" y="296"/>
                    <a:pt x="324" y="298"/>
                    <a:pt x="323" y="298"/>
                  </a:cubicBezTo>
                  <a:cubicBezTo>
                    <a:pt x="325" y="298"/>
                    <a:pt x="327" y="295"/>
                    <a:pt x="328" y="297"/>
                  </a:cubicBezTo>
                  <a:cubicBezTo>
                    <a:pt x="329" y="300"/>
                    <a:pt x="319" y="298"/>
                    <a:pt x="321" y="297"/>
                  </a:cubicBezTo>
                  <a:close/>
                  <a:moveTo>
                    <a:pt x="304" y="369"/>
                  </a:moveTo>
                  <a:cubicBezTo>
                    <a:pt x="305" y="369"/>
                    <a:pt x="305" y="367"/>
                    <a:pt x="306" y="368"/>
                  </a:cubicBezTo>
                  <a:cubicBezTo>
                    <a:pt x="306" y="369"/>
                    <a:pt x="303" y="370"/>
                    <a:pt x="304" y="369"/>
                  </a:cubicBezTo>
                  <a:cubicBezTo>
                    <a:pt x="304" y="369"/>
                    <a:pt x="304" y="374"/>
                    <a:pt x="304" y="374"/>
                  </a:cubicBezTo>
                  <a:cubicBezTo>
                    <a:pt x="304" y="375"/>
                    <a:pt x="302" y="374"/>
                    <a:pt x="302" y="375"/>
                  </a:cubicBezTo>
                  <a:cubicBezTo>
                    <a:pt x="301" y="376"/>
                    <a:pt x="302" y="377"/>
                    <a:pt x="302" y="378"/>
                  </a:cubicBezTo>
                  <a:cubicBezTo>
                    <a:pt x="302" y="380"/>
                    <a:pt x="297" y="385"/>
                    <a:pt x="295" y="382"/>
                  </a:cubicBezTo>
                  <a:cubicBezTo>
                    <a:pt x="295" y="382"/>
                    <a:pt x="297" y="379"/>
                    <a:pt x="296" y="380"/>
                  </a:cubicBezTo>
                  <a:cubicBezTo>
                    <a:pt x="297" y="380"/>
                    <a:pt x="300" y="379"/>
                    <a:pt x="300" y="376"/>
                  </a:cubicBezTo>
                  <a:cubicBezTo>
                    <a:pt x="300" y="375"/>
                    <a:pt x="297" y="370"/>
                    <a:pt x="295" y="369"/>
                  </a:cubicBezTo>
                  <a:cubicBezTo>
                    <a:pt x="294" y="369"/>
                    <a:pt x="295" y="371"/>
                    <a:pt x="294" y="371"/>
                  </a:cubicBezTo>
                  <a:cubicBezTo>
                    <a:pt x="295" y="371"/>
                    <a:pt x="289" y="371"/>
                    <a:pt x="288" y="369"/>
                  </a:cubicBezTo>
                  <a:cubicBezTo>
                    <a:pt x="287" y="368"/>
                    <a:pt x="289" y="367"/>
                    <a:pt x="287" y="367"/>
                  </a:cubicBezTo>
                  <a:cubicBezTo>
                    <a:pt x="286" y="367"/>
                    <a:pt x="279" y="371"/>
                    <a:pt x="282" y="367"/>
                  </a:cubicBezTo>
                  <a:cubicBezTo>
                    <a:pt x="282" y="366"/>
                    <a:pt x="284" y="368"/>
                    <a:pt x="285" y="365"/>
                  </a:cubicBezTo>
                  <a:cubicBezTo>
                    <a:pt x="286" y="362"/>
                    <a:pt x="287" y="363"/>
                    <a:pt x="286" y="362"/>
                  </a:cubicBezTo>
                  <a:cubicBezTo>
                    <a:pt x="286" y="358"/>
                    <a:pt x="281" y="360"/>
                    <a:pt x="281" y="360"/>
                  </a:cubicBezTo>
                  <a:cubicBezTo>
                    <a:pt x="281" y="360"/>
                    <a:pt x="278" y="354"/>
                    <a:pt x="276" y="357"/>
                  </a:cubicBezTo>
                  <a:cubicBezTo>
                    <a:pt x="274" y="360"/>
                    <a:pt x="277" y="359"/>
                    <a:pt x="275" y="357"/>
                  </a:cubicBezTo>
                  <a:cubicBezTo>
                    <a:pt x="275" y="357"/>
                    <a:pt x="272" y="357"/>
                    <a:pt x="272" y="356"/>
                  </a:cubicBezTo>
                  <a:cubicBezTo>
                    <a:pt x="274" y="355"/>
                    <a:pt x="279" y="358"/>
                    <a:pt x="281" y="355"/>
                  </a:cubicBezTo>
                  <a:cubicBezTo>
                    <a:pt x="281" y="354"/>
                    <a:pt x="278" y="352"/>
                    <a:pt x="278" y="351"/>
                  </a:cubicBezTo>
                  <a:cubicBezTo>
                    <a:pt x="278" y="351"/>
                    <a:pt x="281" y="346"/>
                    <a:pt x="282" y="346"/>
                  </a:cubicBezTo>
                  <a:cubicBezTo>
                    <a:pt x="286" y="345"/>
                    <a:pt x="283" y="351"/>
                    <a:pt x="285" y="352"/>
                  </a:cubicBezTo>
                  <a:cubicBezTo>
                    <a:pt x="286" y="352"/>
                    <a:pt x="287" y="352"/>
                    <a:pt x="287" y="352"/>
                  </a:cubicBezTo>
                  <a:cubicBezTo>
                    <a:pt x="289" y="353"/>
                    <a:pt x="286" y="353"/>
                    <a:pt x="289" y="353"/>
                  </a:cubicBezTo>
                  <a:cubicBezTo>
                    <a:pt x="289" y="353"/>
                    <a:pt x="294" y="350"/>
                    <a:pt x="294" y="350"/>
                  </a:cubicBezTo>
                  <a:cubicBezTo>
                    <a:pt x="294" y="350"/>
                    <a:pt x="291" y="354"/>
                    <a:pt x="293" y="356"/>
                  </a:cubicBezTo>
                  <a:cubicBezTo>
                    <a:pt x="296" y="358"/>
                    <a:pt x="301" y="354"/>
                    <a:pt x="299" y="352"/>
                  </a:cubicBezTo>
                  <a:cubicBezTo>
                    <a:pt x="299" y="352"/>
                    <a:pt x="297" y="352"/>
                    <a:pt x="297" y="352"/>
                  </a:cubicBezTo>
                  <a:cubicBezTo>
                    <a:pt x="298" y="349"/>
                    <a:pt x="303" y="350"/>
                    <a:pt x="304" y="348"/>
                  </a:cubicBezTo>
                  <a:cubicBezTo>
                    <a:pt x="305" y="347"/>
                    <a:pt x="304" y="345"/>
                    <a:pt x="304" y="345"/>
                  </a:cubicBezTo>
                  <a:cubicBezTo>
                    <a:pt x="305" y="344"/>
                    <a:pt x="307" y="347"/>
                    <a:pt x="307" y="347"/>
                  </a:cubicBezTo>
                  <a:cubicBezTo>
                    <a:pt x="308" y="347"/>
                    <a:pt x="310" y="344"/>
                    <a:pt x="310" y="344"/>
                  </a:cubicBezTo>
                  <a:cubicBezTo>
                    <a:pt x="313" y="344"/>
                    <a:pt x="314" y="353"/>
                    <a:pt x="307" y="351"/>
                  </a:cubicBezTo>
                  <a:cubicBezTo>
                    <a:pt x="308" y="351"/>
                    <a:pt x="306" y="350"/>
                    <a:pt x="305" y="351"/>
                  </a:cubicBezTo>
                  <a:cubicBezTo>
                    <a:pt x="301" y="353"/>
                    <a:pt x="309" y="357"/>
                    <a:pt x="311" y="357"/>
                  </a:cubicBezTo>
                  <a:cubicBezTo>
                    <a:pt x="313" y="357"/>
                    <a:pt x="312" y="356"/>
                    <a:pt x="314" y="356"/>
                  </a:cubicBezTo>
                  <a:cubicBezTo>
                    <a:pt x="314" y="356"/>
                    <a:pt x="320" y="357"/>
                    <a:pt x="321" y="355"/>
                  </a:cubicBezTo>
                  <a:cubicBezTo>
                    <a:pt x="322" y="354"/>
                    <a:pt x="320" y="354"/>
                    <a:pt x="321" y="352"/>
                  </a:cubicBezTo>
                  <a:cubicBezTo>
                    <a:pt x="322" y="351"/>
                    <a:pt x="323" y="353"/>
                    <a:pt x="323" y="355"/>
                  </a:cubicBezTo>
                  <a:cubicBezTo>
                    <a:pt x="323" y="355"/>
                    <a:pt x="322" y="356"/>
                    <a:pt x="322" y="356"/>
                  </a:cubicBezTo>
                  <a:cubicBezTo>
                    <a:pt x="322" y="358"/>
                    <a:pt x="327" y="357"/>
                    <a:pt x="324" y="360"/>
                  </a:cubicBezTo>
                  <a:cubicBezTo>
                    <a:pt x="323" y="362"/>
                    <a:pt x="318" y="359"/>
                    <a:pt x="320" y="359"/>
                  </a:cubicBezTo>
                  <a:cubicBezTo>
                    <a:pt x="317" y="359"/>
                    <a:pt x="315" y="362"/>
                    <a:pt x="318" y="363"/>
                  </a:cubicBezTo>
                  <a:cubicBezTo>
                    <a:pt x="323" y="365"/>
                    <a:pt x="321" y="362"/>
                    <a:pt x="319" y="365"/>
                  </a:cubicBezTo>
                  <a:cubicBezTo>
                    <a:pt x="317" y="366"/>
                    <a:pt x="318" y="368"/>
                    <a:pt x="318" y="370"/>
                  </a:cubicBezTo>
                  <a:cubicBezTo>
                    <a:pt x="318" y="371"/>
                    <a:pt x="320" y="374"/>
                    <a:pt x="320" y="373"/>
                  </a:cubicBezTo>
                  <a:cubicBezTo>
                    <a:pt x="319" y="373"/>
                    <a:pt x="319" y="376"/>
                    <a:pt x="319" y="376"/>
                  </a:cubicBezTo>
                  <a:cubicBezTo>
                    <a:pt x="317" y="377"/>
                    <a:pt x="318" y="375"/>
                    <a:pt x="317" y="374"/>
                  </a:cubicBezTo>
                  <a:cubicBezTo>
                    <a:pt x="315" y="374"/>
                    <a:pt x="314" y="374"/>
                    <a:pt x="314" y="374"/>
                  </a:cubicBezTo>
                  <a:cubicBezTo>
                    <a:pt x="313" y="373"/>
                    <a:pt x="317" y="372"/>
                    <a:pt x="315" y="370"/>
                  </a:cubicBezTo>
                  <a:cubicBezTo>
                    <a:pt x="314" y="370"/>
                    <a:pt x="309" y="374"/>
                    <a:pt x="309" y="373"/>
                  </a:cubicBezTo>
                  <a:cubicBezTo>
                    <a:pt x="309" y="373"/>
                    <a:pt x="310" y="374"/>
                    <a:pt x="310" y="375"/>
                  </a:cubicBezTo>
                  <a:cubicBezTo>
                    <a:pt x="305" y="367"/>
                    <a:pt x="312" y="375"/>
                    <a:pt x="311" y="376"/>
                  </a:cubicBezTo>
                  <a:cubicBezTo>
                    <a:pt x="310" y="378"/>
                    <a:pt x="307" y="376"/>
                    <a:pt x="307" y="376"/>
                  </a:cubicBezTo>
                  <a:cubicBezTo>
                    <a:pt x="306" y="374"/>
                    <a:pt x="308" y="375"/>
                    <a:pt x="309" y="374"/>
                  </a:cubicBezTo>
                  <a:cubicBezTo>
                    <a:pt x="309" y="372"/>
                    <a:pt x="307" y="365"/>
                    <a:pt x="306" y="364"/>
                  </a:cubicBezTo>
                  <a:cubicBezTo>
                    <a:pt x="306" y="364"/>
                    <a:pt x="300" y="368"/>
                    <a:pt x="299" y="366"/>
                  </a:cubicBezTo>
                  <a:cubicBezTo>
                    <a:pt x="299" y="365"/>
                    <a:pt x="305" y="363"/>
                    <a:pt x="302" y="362"/>
                  </a:cubicBezTo>
                  <a:cubicBezTo>
                    <a:pt x="300" y="361"/>
                    <a:pt x="297" y="363"/>
                    <a:pt x="296" y="364"/>
                  </a:cubicBezTo>
                  <a:cubicBezTo>
                    <a:pt x="294" y="365"/>
                    <a:pt x="295" y="364"/>
                    <a:pt x="296" y="365"/>
                  </a:cubicBezTo>
                  <a:cubicBezTo>
                    <a:pt x="297" y="366"/>
                    <a:pt x="301" y="371"/>
                    <a:pt x="300" y="369"/>
                  </a:cubicBezTo>
                  <a:cubicBezTo>
                    <a:pt x="300" y="370"/>
                    <a:pt x="299" y="371"/>
                    <a:pt x="300" y="371"/>
                  </a:cubicBezTo>
                  <a:cubicBezTo>
                    <a:pt x="302" y="372"/>
                    <a:pt x="304" y="369"/>
                    <a:pt x="304" y="369"/>
                  </a:cubicBezTo>
                  <a:close/>
                  <a:moveTo>
                    <a:pt x="301" y="360"/>
                  </a:moveTo>
                  <a:cubicBezTo>
                    <a:pt x="302" y="360"/>
                    <a:pt x="302" y="359"/>
                    <a:pt x="301" y="358"/>
                  </a:cubicBezTo>
                  <a:cubicBezTo>
                    <a:pt x="299" y="356"/>
                    <a:pt x="299" y="362"/>
                    <a:pt x="301" y="360"/>
                  </a:cubicBezTo>
                  <a:close/>
                  <a:moveTo>
                    <a:pt x="291" y="360"/>
                  </a:moveTo>
                  <a:cubicBezTo>
                    <a:pt x="291" y="361"/>
                    <a:pt x="292" y="360"/>
                    <a:pt x="292" y="359"/>
                  </a:cubicBezTo>
                  <a:cubicBezTo>
                    <a:pt x="292" y="356"/>
                    <a:pt x="290" y="355"/>
                    <a:pt x="289" y="355"/>
                  </a:cubicBezTo>
                  <a:cubicBezTo>
                    <a:pt x="287" y="356"/>
                    <a:pt x="287" y="366"/>
                    <a:pt x="290" y="366"/>
                  </a:cubicBezTo>
                  <a:cubicBezTo>
                    <a:pt x="292" y="366"/>
                    <a:pt x="292" y="364"/>
                    <a:pt x="292" y="364"/>
                  </a:cubicBezTo>
                  <a:cubicBezTo>
                    <a:pt x="293" y="360"/>
                    <a:pt x="291" y="363"/>
                    <a:pt x="291" y="360"/>
                  </a:cubicBezTo>
                  <a:close/>
                  <a:moveTo>
                    <a:pt x="281" y="358"/>
                  </a:moveTo>
                  <a:cubicBezTo>
                    <a:pt x="282" y="359"/>
                    <a:pt x="284" y="358"/>
                    <a:pt x="283" y="356"/>
                  </a:cubicBezTo>
                  <a:cubicBezTo>
                    <a:pt x="283" y="356"/>
                    <a:pt x="281" y="356"/>
                    <a:pt x="281" y="358"/>
                  </a:cubicBezTo>
                  <a:close/>
                  <a:moveTo>
                    <a:pt x="346" y="55"/>
                  </a:moveTo>
                  <a:cubicBezTo>
                    <a:pt x="346" y="55"/>
                    <a:pt x="346" y="58"/>
                    <a:pt x="346" y="56"/>
                  </a:cubicBezTo>
                  <a:cubicBezTo>
                    <a:pt x="345" y="54"/>
                    <a:pt x="341" y="55"/>
                    <a:pt x="345" y="53"/>
                  </a:cubicBezTo>
                  <a:cubicBezTo>
                    <a:pt x="348" y="52"/>
                    <a:pt x="348" y="52"/>
                    <a:pt x="346" y="55"/>
                  </a:cubicBezTo>
                  <a:close/>
                  <a:moveTo>
                    <a:pt x="326" y="292"/>
                  </a:moveTo>
                  <a:cubicBezTo>
                    <a:pt x="327" y="291"/>
                    <a:pt x="327" y="290"/>
                    <a:pt x="327" y="290"/>
                  </a:cubicBezTo>
                  <a:cubicBezTo>
                    <a:pt x="327" y="290"/>
                    <a:pt x="328" y="291"/>
                    <a:pt x="328" y="290"/>
                  </a:cubicBezTo>
                  <a:cubicBezTo>
                    <a:pt x="329" y="290"/>
                    <a:pt x="336" y="283"/>
                    <a:pt x="335" y="289"/>
                  </a:cubicBezTo>
                  <a:cubicBezTo>
                    <a:pt x="335" y="289"/>
                    <a:pt x="330" y="294"/>
                    <a:pt x="330" y="294"/>
                  </a:cubicBezTo>
                  <a:cubicBezTo>
                    <a:pt x="329" y="294"/>
                    <a:pt x="328" y="291"/>
                    <a:pt x="326" y="292"/>
                  </a:cubicBezTo>
                  <a:cubicBezTo>
                    <a:pt x="325" y="292"/>
                    <a:pt x="325" y="294"/>
                    <a:pt x="324" y="293"/>
                  </a:cubicBezTo>
                  <a:cubicBezTo>
                    <a:pt x="320" y="291"/>
                    <a:pt x="324" y="293"/>
                    <a:pt x="326" y="292"/>
                  </a:cubicBezTo>
                  <a:close/>
                  <a:moveTo>
                    <a:pt x="345" y="146"/>
                  </a:moveTo>
                  <a:cubicBezTo>
                    <a:pt x="344" y="146"/>
                    <a:pt x="346" y="148"/>
                    <a:pt x="344" y="149"/>
                  </a:cubicBezTo>
                  <a:cubicBezTo>
                    <a:pt x="342" y="149"/>
                    <a:pt x="341" y="147"/>
                    <a:pt x="341" y="147"/>
                  </a:cubicBezTo>
                  <a:cubicBezTo>
                    <a:pt x="341" y="147"/>
                    <a:pt x="345" y="146"/>
                    <a:pt x="345" y="146"/>
                  </a:cubicBezTo>
                  <a:close/>
                  <a:moveTo>
                    <a:pt x="333" y="366"/>
                  </a:moveTo>
                  <a:cubicBezTo>
                    <a:pt x="334" y="366"/>
                    <a:pt x="334" y="366"/>
                    <a:pt x="334" y="366"/>
                  </a:cubicBezTo>
                  <a:cubicBezTo>
                    <a:pt x="334" y="366"/>
                    <a:pt x="331" y="366"/>
                    <a:pt x="330" y="365"/>
                  </a:cubicBezTo>
                  <a:cubicBezTo>
                    <a:pt x="330" y="365"/>
                    <a:pt x="331" y="363"/>
                    <a:pt x="332" y="363"/>
                  </a:cubicBezTo>
                  <a:cubicBezTo>
                    <a:pt x="332" y="363"/>
                    <a:pt x="333" y="364"/>
                    <a:pt x="333" y="366"/>
                  </a:cubicBezTo>
                  <a:close/>
                  <a:moveTo>
                    <a:pt x="347" y="126"/>
                  </a:moveTo>
                  <a:cubicBezTo>
                    <a:pt x="347" y="126"/>
                    <a:pt x="351" y="128"/>
                    <a:pt x="350" y="128"/>
                  </a:cubicBezTo>
                  <a:cubicBezTo>
                    <a:pt x="349" y="130"/>
                    <a:pt x="347" y="126"/>
                    <a:pt x="347" y="125"/>
                  </a:cubicBezTo>
                  <a:cubicBezTo>
                    <a:pt x="347" y="124"/>
                    <a:pt x="347" y="126"/>
                    <a:pt x="347" y="126"/>
                  </a:cubicBezTo>
                  <a:close/>
                  <a:moveTo>
                    <a:pt x="338" y="298"/>
                  </a:moveTo>
                  <a:cubicBezTo>
                    <a:pt x="338" y="299"/>
                    <a:pt x="340" y="298"/>
                    <a:pt x="340" y="299"/>
                  </a:cubicBezTo>
                  <a:cubicBezTo>
                    <a:pt x="338" y="302"/>
                    <a:pt x="334" y="292"/>
                    <a:pt x="338" y="295"/>
                  </a:cubicBezTo>
                  <a:cubicBezTo>
                    <a:pt x="341" y="296"/>
                    <a:pt x="338" y="295"/>
                    <a:pt x="338" y="298"/>
                  </a:cubicBezTo>
                  <a:close/>
                  <a:moveTo>
                    <a:pt x="323" y="209"/>
                  </a:moveTo>
                  <a:cubicBezTo>
                    <a:pt x="322" y="209"/>
                    <a:pt x="323" y="203"/>
                    <a:pt x="324" y="203"/>
                  </a:cubicBezTo>
                  <a:cubicBezTo>
                    <a:pt x="325" y="203"/>
                    <a:pt x="325" y="207"/>
                    <a:pt x="328" y="206"/>
                  </a:cubicBezTo>
                  <a:cubicBezTo>
                    <a:pt x="329" y="206"/>
                    <a:pt x="329" y="204"/>
                    <a:pt x="329" y="203"/>
                  </a:cubicBezTo>
                  <a:cubicBezTo>
                    <a:pt x="329" y="203"/>
                    <a:pt x="331" y="202"/>
                    <a:pt x="330" y="201"/>
                  </a:cubicBezTo>
                  <a:cubicBezTo>
                    <a:pt x="329" y="199"/>
                    <a:pt x="328" y="203"/>
                    <a:pt x="326" y="202"/>
                  </a:cubicBezTo>
                  <a:cubicBezTo>
                    <a:pt x="326" y="202"/>
                    <a:pt x="327" y="197"/>
                    <a:pt x="324" y="197"/>
                  </a:cubicBezTo>
                  <a:cubicBezTo>
                    <a:pt x="323" y="197"/>
                    <a:pt x="322" y="202"/>
                    <a:pt x="321" y="202"/>
                  </a:cubicBezTo>
                  <a:cubicBezTo>
                    <a:pt x="320" y="202"/>
                    <a:pt x="319" y="199"/>
                    <a:pt x="318" y="199"/>
                  </a:cubicBezTo>
                  <a:cubicBezTo>
                    <a:pt x="315" y="198"/>
                    <a:pt x="314" y="201"/>
                    <a:pt x="314" y="198"/>
                  </a:cubicBezTo>
                  <a:cubicBezTo>
                    <a:pt x="314" y="197"/>
                    <a:pt x="311" y="195"/>
                    <a:pt x="310" y="196"/>
                  </a:cubicBezTo>
                  <a:cubicBezTo>
                    <a:pt x="305" y="197"/>
                    <a:pt x="310" y="200"/>
                    <a:pt x="310" y="202"/>
                  </a:cubicBezTo>
                  <a:cubicBezTo>
                    <a:pt x="310" y="204"/>
                    <a:pt x="304" y="207"/>
                    <a:pt x="307" y="210"/>
                  </a:cubicBezTo>
                  <a:cubicBezTo>
                    <a:pt x="310" y="213"/>
                    <a:pt x="305" y="211"/>
                    <a:pt x="304" y="209"/>
                  </a:cubicBezTo>
                  <a:cubicBezTo>
                    <a:pt x="304" y="206"/>
                    <a:pt x="306" y="207"/>
                    <a:pt x="306" y="205"/>
                  </a:cubicBezTo>
                  <a:cubicBezTo>
                    <a:pt x="305" y="203"/>
                    <a:pt x="303" y="201"/>
                    <a:pt x="301" y="202"/>
                  </a:cubicBezTo>
                  <a:cubicBezTo>
                    <a:pt x="300" y="202"/>
                    <a:pt x="299" y="203"/>
                    <a:pt x="298" y="203"/>
                  </a:cubicBezTo>
                  <a:cubicBezTo>
                    <a:pt x="294" y="201"/>
                    <a:pt x="302" y="194"/>
                    <a:pt x="296" y="193"/>
                  </a:cubicBezTo>
                  <a:cubicBezTo>
                    <a:pt x="294" y="193"/>
                    <a:pt x="294" y="196"/>
                    <a:pt x="293" y="196"/>
                  </a:cubicBezTo>
                  <a:cubicBezTo>
                    <a:pt x="293" y="196"/>
                    <a:pt x="290" y="194"/>
                    <a:pt x="290" y="194"/>
                  </a:cubicBezTo>
                  <a:cubicBezTo>
                    <a:pt x="290" y="194"/>
                    <a:pt x="292" y="193"/>
                    <a:pt x="292" y="192"/>
                  </a:cubicBezTo>
                  <a:cubicBezTo>
                    <a:pt x="292" y="191"/>
                    <a:pt x="290" y="189"/>
                    <a:pt x="289" y="189"/>
                  </a:cubicBezTo>
                  <a:cubicBezTo>
                    <a:pt x="288" y="189"/>
                    <a:pt x="286" y="191"/>
                    <a:pt x="284" y="190"/>
                  </a:cubicBezTo>
                  <a:cubicBezTo>
                    <a:pt x="284" y="189"/>
                    <a:pt x="283" y="186"/>
                    <a:pt x="283" y="187"/>
                  </a:cubicBezTo>
                  <a:cubicBezTo>
                    <a:pt x="283" y="185"/>
                    <a:pt x="286" y="188"/>
                    <a:pt x="287" y="187"/>
                  </a:cubicBezTo>
                  <a:cubicBezTo>
                    <a:pt x="288" y="185"/>
                    <a:pt x="285" y="183"/>
                    <a:pt x="286" y="182"/>
                  </a:cubicBezTo>
                  <a:cubicBezTo>
                    <a:pt x="289" y="181"/>
                    <a:pt x="289" y="186"/>
                    <a:pt x="289" y="186"/>
                  </a:cubicBezTo>
                  <a:cubicBezTo>
                    <a:pt x="290" y="187"/>
                    <a:pt x="291" y="185"/>
                    <a:pt x="292" y="185"/>
                  </a:cubicBezTo>
                  <a:cubicBezTo>
                    <a:pt x="294" y="184"/>
                    <a:pt x="297" y="186"/>
                    <a:pt x="297" y="182"/>
                  </a:cubicBezTo>
                  <a:cubicBezTo>
                    <a:pt x="297" y="182"/>
                    <a:pt x="296" y="180"/>
                    <a:pt x="294" y="179"/>
                  </a:cubicBezTo>
                  <a:cubicBezTo>
                    <a:pt x="294" y="179"/>
                    <a:pt x="292" y="181"/>
                    <a:pt x="292" y="180"/>
                  </a:cubicBezTo>
                  <a:cubicBezTo>
                    <a:pt x="288" y="180"/>
                    <a:pt x="290" y="174"/>
                    <a:pt x="290" y="173"/>
                  </a:cubicBezTo>
                  <a:cubicBezTo>
                    <a:pt x="291" y="173"/>
                    <a:pt x="293" y="174"/>
                    <a:pt x="293" y="173"/>
                  </a:cubicBezTo>
                  <a:cubicBezTo>
                    <a:pt x="294" y="171"/>
                    <a:pt x="290" y="171"/>
                    <a:pt x="290" y="170"/>
                  </a:cubicBezTo>
                  <a:cubicBezTo>
                    <a:pt x="290" y="169"/>
                    <a:pt x="291" y="168"/>
                    <a:pt x="292" y="169"/>
                  </a:cubicBezTo>
                  <a:cubicBezTo>
                    <a:pt x="294" y="169"/>
                    <a:pt x="292" y="170"/>
                    <a:pt x="292" y="171"/>
                  </a:cubicBezTo>
                  <a:cubicBezTo>
                    <a:pt x="294" y="173"/>
                    <a:pt x="299" y="166"/>
                    <a:pt x="294" y="165"/>
                  </a:cubicBezTo>
                  <a:cubicBezTo>
                    <a:pt x="293" y="165"/>
                    <a:pt x="292" y="167"/>
                    <a:pt x="291" y="167"/>
                  </a:cubicBezTo>
                  <a:cubicBezTo>
                    <a:pt x="290" y="166"/>
                    <a:pt x="289" y="164"/>
                    <a:pt x="288" y="163"/>
                  </a:cubicBezTo>
                  <a:cubicBezTo>
                    <a:pt x="286" y="162"/>
                    <a:pt x="282" y="163"/>
                    <a:pt x="282" y="161"/>
                  </a:cubicBezTo>
                  <a:cubicBezTo>
                    <a:pt x="282" y="160"/>
                    <a:pt x="285" y="160"/>
                    <a:pt x="286" y="159"/>
                  </a:cubicBezTo>
                  <a:cubicBezTo>
                    <a:pt x="286" y="159"/>
                    <a:pt x="286" y="157"/>
                    <a:pt x="286" y="157"/>
                  </a:cubicBezTo>
                  <a:cubicBezTo>
                    <a:pt x="287" y="157"/>
                    <a:pt x="289" y="159"/>
                    <a:pt x="290" y="160"/>
                  </a:cubicBezTo>
                  <a:cubicBezTo>
                    <a:pt x="290" y="160"/>
                    <a:pt x="289" y="161"/>
                    <a:pt x="289" y="161"/>
                  </a:cubicBezTo>
                  <a:cubicBezTo>
                    <a:pt x="290" y="163"/>
                    <a:pt x="292" y="163"/>
                    <a:pt x="292" y="163"/>
                  </a:cubicBezTo>
                  <a:cubicBezTo>
                    <a:pt x="293" y="163"/>
                    <a:pt x="291" y="159"/>
                    <a:pt x="291" y="159"/>
                  </a:cubicBezTo>
                  <a:cubicBezTo>
                    <a:pt x="291" y="159"/>
                    <a:pt x="293" y="158"/>
                    <a:pt x="293" y="158"/>
                  </a:cubicBezTo>
                  <a:cubicBezTo>
                    <a:pt x="293" y="157"/>
                    <a:pt x="291" y="151"/>
                    <a:pt x="290" y="150"/>
                  </a:cubicBezTo>
                  <a:cubicBezTo>
                    <a:pt x="289" y="150"/>
                    <a:pt x="287" y="151"/>
                    <a:pt x="285" y="150"/>
                  </a:cubicBezTo>
                  <a:cubicBezTo>
                    <a:pt x="284" y="150"/>
                    <a:pt x="285" y="148"/>
                    <a:pt x="283" y="147"/>
                  </a:cubicBezTo>
                  <a:cubicBezTo>
                    <a:pt x="281" y="147"/>
                    <a:pt x="279" y="150"/>
                    <a:pt x="280" y="151"/>
                  </a:cubicBezTo>
                  <a:cubicBezTo>
                    <a:pt x="280" y="152"/>
                    <a:pt x="282" y="152"/>
                    <a:pt x="282" y="152"/>
                  </a:cubicBezTo>
                  <a:cubicBezTo>
                    <a:pt x="282" y="153"/>
                    <a:pt x="280" y="153"/>
                    <a:pt x="280" y="153"/>
                  </a:cubicBezTo>
                  <a:cubicBezTo>
                    <a:pt x="280" y="154"/>
                    <a:pt x="281" y="155"/>
                    <a:pt x="280" y="156"/>
                  </a:cubicBezTo>
                  <a:cubicBezTo>
                    <a:pt x="278" y="158"/>
                    <a:pt x="276" y="154"/>
                    <a:pt x="275" y="153"/>
                  </a:cubicBezTo>
                  <a:cubicBezTo>
                    <a:pt x="274" y="152"/>
                    <a:pt x="273" y="153"/>
                    <a:pt x="273" y="152"/>
                  </a:cubicBezTo>
                  <a:cubicBezTo>
                    <a:pt x="273" y="151"/>
                    <a:pt x="278" y="146"/>
                    <a:pt x="273" y="146"/>
                  </a:cubicBezTo>
                  <a:cubicBezTo>
                    <a:pt x="271" y="146"/>
                    <a:pt x="271" y="148"/>
                    <a:pt x="269" y="144"/>
                  </a:cubicBezTo>
                  <a:cubicBezTo>
                    <a:pt x="269" y="145"/>
                    <a:pt x="267" y="142"/>
                    <a:pt x="267" y="142"/>
                  </a:cubicBezTo>
                  <a:cubicBezTo>
                    <a:pt x="268" y="141"/>
                    <a:pt x="276" y="142"/>
                    <a:pt x="273" y="137"/>
                  </a:cubicBezTo>
                  <a:cubicBezTo>
                    <a:pt x="272" y="135"/>
                    <a:pt x="270" y="139"/>
                    <a:pt x="268" y="138"/>
                  </a:cubicBezTo>
                  <a:cubicBezTo>
                    <a:pt x="268" y="137"/>
                    <a:pt x="267" y="130"/>
                    <a:pt x="269" y="129"/>
                  </a:cubicBezTo>
                  <a:cubicBezTo>
                    <a:pt x="269" y="129"/>
                    <a:pt x="275" y="133"/>
                    <a:pt x="273" y="127"/>
                  </a:cubicBezTo>
                  <a:cubicBezTo>
                    <a:pt x="272" y="125"/>
                    <a:pt x="270" y="125"/>
                    <a:pt x="273" y="124"/>
                  </a:cubicBezTo>
                  <a:cubicBezTo>
                    <a:pt x="276" y="121"/>
                    <a:pt x="274" y="125"/>
                    <a:pt x="274" y="127"/>
                  </a:cubicBezTo>
                  <a:cubicBezTo>
                    <a:pt x="274" y="127"/>
                    <a:pt x="277" y="134"/>
                    <a:pt x="277" y="134"/>
                  </a:cubicBezTo>
                  <a:cubicBezTo>
                    <a:pt x="278" y="134"/>
                    <a:pt x="277" y="133"/>
                    <a:pt x="277" y="132"/>
                  </a:cubicBezTo>
                  <a:cubicBezTo>
                    <a:pt x="277" y="133"/>
                    <a:pt x="282" y="131"/>
                    <a:pt x="283" y="130"/>
                  </a:cubicBezTo>
                  <a:cubicBezTo>
                    <a:pt x="284" y="127"/>
                    <a:pt x="277" y="128"/>
                    <a:pt x="280" y="125"/>
                  </a:cubicBezTo>
                  <a:cubicBezTo>
                    <a:pt x="281" y="124"/>
                    <a:pt x="281" y="125"/>
                    <a:pt x="282" y="125"/>
                  </a:cubicBezTo>
                  <a:cubicBezTo>
                    <a:pt x="289" y="126"/>
                    <a:pt x="283" y="127"/>
                    <a:pt x="283" y="129"/>
                  </a:cubicBezTo>
                  <a:cubicBezTo>
                    <a:pt x="283" y="130"/>
                    <a:pt x="286" y="130"/>
                    <a:pt x="286" y="131"/>
                  </a:cubicBezTo>
                  <a:cubicBezTo>
                    <a:pt x="287" y="132"/>
                    <a:pt x="285" y="132"/>
                    <a:pt x="285" y="134"/>
                  </a:cubicBezTo>
                  <a:cubicBezTo>
                    <a:pt x="285" y="135"/>
                    <a:pt x="287" y="135"/>
                    <a:pt x="287" y="137"/>
                  </a:cubicBezTo>
                  <a:cubicBezTo>
                    <a:pt x="288" y="139"/>
                    <a:pt x="286" y="138"/>
                    <a:pt x="287" y="139"/>
                  </a:cubicBezTo>
                  <a:cubicBezTo>
                    <a:pt x="287" y="139"/>
                    <a:pt x="290" y="141"/>
                    <a:pt x="290" y="140"/>
                  </a:cubicBezTo>
                  <a:cubicBezTo>
                    <a:pt x="290" y="141"/>
                    <a:pt x="288" y="143"/>
                    <a:pt x="288" y="144"/>
                  </a:cubicBezTo>
                  <a:cubicBezTo>
                    <a:pt x="289" y="145"/>
                    <a:pt x="291" y="148"/>
                    <a:pt x="292" y="149"/>
                  </a:cubicBezTo>
                  <a:cubicBezTo>
                    <a:pt x="291" y="146"/>
                    <a:pt x="291" y="151"/>
                    <a:pt x="291" y="151"/>
                  </a:cubicBezTo>
                  <a:cubicBezTo>
                    <a:pt x="292" y="152"/>
                    <a:pt x="296" y="152"/>
                    <a:pt x="298" y="151"/>
                  </a:cubicBezTo>
                  <a:cubicBezTo>
                    <a:pt x="299" y="150"/>
                    <a:pt x="299" y="148"/>
                    <a:pt x="300" y="148"/>
                  </a:cubicBezTo>
                  <a:cubicBezTo>
                    <a:pt x="300" y="148"/>
                    <a:pt x="302" y="150"/>
                    <a:pt x="301" y="150"/>
                  </a:cubicBezTo>
                  <a:cubicBezTo>
                    <a:pt x="305" y="151"/>
                    <a:pt x="303" y="145"/>
                    <a:pt x="303" y="142"/>
                  </a:cubicBezTo>
                  <a:cubicBezTo>
                    <a:pt x="303" y="138"/>
                    <a:pt x="305" y="138"/>
                    <a:pt x="302" y="137"/>
                  </a:cubicBezTo>
                  <a:cubicBezTo>
                    <a:pt x="301" y="136"/>
                    <a:pt x="298" y="134"/>
                    <a:pt x="302" y="135"/>
                  </a:cubicBezTo>
                  <a:cubicBezTo>
                    <a:pt x="303" y="136"/>
                    <a:pt x="306" y="136"/>
                    <a:pt x="306" y="136"/>
                  </a:cubicBezTo>
                  <a:cubicBezTo>
                    <a:pt x="307" y="137"/>
                    <a:pt x="306" y="138"/>
                    <a:pt x="306" y="140"/>
                  </a:cubicBezTo>
                  <a:cubicBezTo>
                    <a:pt x="306" y="140"/>
                    <a:pt x="309" y="142"/>
                    <a:pt x="308" y="144"/>
                  </a:cubicBezTo>
                  <a:cubicBezTo>
                    <a:pt x="307" y="147"/>
                    <a:pt x="311" y="143"/>
                    <a:pt x="313" y="145"/>
                  </a:cubicBezTo>
                  <a:cubicBezTo>
                    <a:pt x="314" y="147"/>
                    <a:pt x="310" y="153"/>
                    <a:pt x="317" y="151"/>
                  </a:cubicBezTo>
                  <a:cubicBezTo>
                    <a:pt x="319" y="151"/>
                    <a:pt x="317" y="149"/>
                    <a:pt x="320" y="150"/>
                  </a:cubicBezTo>
                  <a:cubicBezTo>
                    <a:pt x="321" y="151"/>
                    <a:pt x="322" y="149"/>
                    <a:pt x="322" y="149"/>
                  </a:cubicBezTo>
                  <a:cubicBezTo>
                    <a:pt x="323" y="149"/>
                    <a:pt x="327" y="154"/>
                    <a:pt x="327" y="155"/>
                  </a:cubicBezTo>
                  <a:cubicBezTo>
                    <a:pt x="327" y="156"/>
                    <a:pt x="325" y="159"/>
                    <a:pt x="328" y="160"/>
                  </a:cubicBezTo>
                  <a:cubicBezTo>
                    <a:pt x="329" y="160"/>
                    <a:pt x="331" y="159"/>
                    <a:pt x="331" y="160"/>
                  </a:cubicBezTo>
                  <a:cubicBezTo>
                    <a:pt x="332" y="160"/>
                    <a:pt x="332" y="163"/>
                    <a:pt x="333" y="162"/>
                  </a:cubicBezTo>
                  <a:cubicBezTo>
                    <a:pt x="336" y="162"/>
                    <a:pt x="334" y="161"/>
                    <a:pt x="335" y="159"/>
                  </a:cubicBezTo>
                  <a:cubicBezTo>
                    <a:pt x="336" y="158"/>
                    <a:pt x="337" y="160"/>
                    <a:pt x="337" y="158"/>
                  </a:cubicBezTo>
                  <a:cubicBezTo>
                    <a:pt x="337" y="157"/>
                    <a:pt x="334" y="158"/>
                    <a:pt x="332" y="157"/>
                  </a:cubicBezTo>
                  <a:cubicBezTo>
                    <a:pt x="333" y="157"/>
                    <a:pt x="331" y="155"/>
                    <a:pt x="331" y="155"/>
                  </a:cubicBezTo>
                  <a:cubicBezTo>
                    <a:pt x="331" y="155"/>
                    <a:pt x="330" y="155"/>
                    <a:pt x="330" y="155"/>
                  </a:cubicBezTo>
                  <a:cubicBezTo>
                    <a:pt x="330" y="155"/>
                    <a:pt x="332" y="152"/>
                    <a:pt x="332" y="152"/>
                  </a:cubicBezTo>
                  <a:cubicBezTo>
                    <a:pt x="335" y="151"/>
                    <a:pt x="341" y="155"/>
                    <a:pt x="341" y="155"/>
                  </a:cubicBezTo>
                  <a:cubicBezTo>
                    <a:pt x="341" y="155"/>
                    <a:pt x="340" y="157"/>
                    <a:pt x="340" y="158"/>
                  </a:cubicBezTo>
                  <a:cubicBezTo>
                    <a:pt x="340" y="160"/>
                    <a:pt x="344" y="160"/>
                    <a:pt x="344" y="161"/>
                  </a:cubicBezTo>
                  <a:cubicBezTo>
                    <a:pt x="343" y="162"/>
                    <a:pt x="341" y="161"/>
                    <a:pt x="340" y="162"/>
                  </a:cubicBezTo>
                  <a:cubicBezTo>
                    <a:pt x="339" y="163"/>
                    <a:pt x="339" y="164"/>
                    <a:pt x="339" y="164"/>
                  </a:cubicBezTo>
                  <a:cubicBezTo>
                    <a:pt x="339" y="164"/>
                    <a:pt x="338" y="163"/>
                    <a:pt x="337" y="164"/>
                  </a:cubicBezTo>
                  <a:cubicBezTo>
                    <a:pt x="336" y="164"/>
                    <a:pt x="337" y="165"/>
                    <a:pt x="336" y="167"/>
                  </a:cubicBezTo>
                  <a:cubicBezTo>
                    <a:pt x="335" y="169"/>
                    <a:pt x="334" y="170"/>
                    <a:pt x="334" y="170"/>
                  </a:cubicBezTo>
                  <a:cubicBezTo>
                    <a:pt x="333" y="171"/>
                    <a:pt x="334" y="173"/>
                    <a:pt x="334" y="173"/>
                  </a:cubicBezTo>
                  <a:cubicBezTo>
                    <a:pt x="331" y="174"/>
                    <a:pt x="329" y="172"/>
                    <a:pt x="330" y="172"/>
                  </a:cubicBezTo>
                  <a:cubicBezTo>
                    <a:pt x="330" y="171"/>
                    <a:pt x="326" y="174"/>
                    <a:pt x="329" y="177"/>
                  </a:cubicBezTo>
                  <a:cubicBezTo>
                    <a:pt x="331" y="177"/>
                    <a:pt x="336" y="176"/>
                    <a:pt x="337" y="176"/>
                  </a:cubicBezTo>
                  <a:cubicBezTo>
                    <a:pt x="338" y="174"/>
                    <a:pt x="336" y="181"/>
                    <a:pt x="338" y="181"/>
                  </a:cubicBezTo>
                  <a:cubicBezTo>
                    <a:pt x="340" y="181"/>
                    <a:pt x="340" y="178"/>
                    <a:pt x="340" y="179"/>
                  </a:cubicBezTo>
                  <a:cubicBezTo>
                    <a:pt x="342" y="179"/>
                    <a:pt x="339" y="179"/>
                    <a:pt x="341" y="181"/>
                  </a:cubicBezTo>
                  <a:cubicBezTo>
                    <a:pt x="343" y="182"/>
                    <a:pt x="343" y="180"/>
                    <a:pt x="345" y="180"/>
                  </a:cubicBezTo>
                  <a:cubicBezTo>
                    <a:pt x="346" y="181"/>
                    <a:pt x="351" y="185"/>
                    <a:pt x="350" y="185"/>
                  </a:cubicBezTo>
                  <a:cubicBezTo>
                    <a:pt x="350" y="185"/>
                    <a:pt x="348" y="188"/>
                    <a:pt x="348" y="188"/>
                  </a:cubicBezTo>
                  <a:cubicBezTo>
                    <a:pt x="347" y="189"/>
                    <a:pt x="346" y="186"/>
                    <a:pt x="344" y="186"/>
                  </a:cubicBezTo>
                  <a:cubicBezTo>
                    <a:pt x="345" y="186"/>
                    <a:pt x="341" y="189"/>
                    <a:pt x="341" y="189"/>
                  </a:cubicBezTo>
                  <a:cubicBezTo>
                    <a:pt x="341" y="189"/>
                    <a:pt x="341" y="191"/>
                    <a:pt x="341" y="191"/>
                  </a:cubicBezTo>
                  <a:cubicBezTo>
                    <a:pt x="338" y="192"/>
                    <a:pt x="339" y="187"/>
                    <a:pt x="336" y="187"/>
                  </a:cubicBezTo>
                  <a:cubicBezTo>
                    <a:pt x="335" y="187"/>
                    <a:pt x="332" y="189"/>
                    <a:pt x="332" y="190"/>
                  </a:cubicBezTo>
                  <a:cubicBezTo>
                    <a:pt x="331" y="190"/>
                    <a:pt x="332" y="191"/>
                    <a:pt x="331" y="191"/>
                  </a:cubicBezTo>
                  <a:cubicBezTo>
                    <a:pt x="330" y="192"/>
                    <a:pt x="326" y="191"/>
                    <a:pt x="327" y="195"/>
                  </a:cubicBezTo>
                  <a:cubicBezTo>
                    <a:pt x="327" y="197"/>
                    <a:pt x="328" y="194"/>
                    <a:pt x="329" y="194"/>
                  </a:cubicBezTo>
                  <a:cubicBezTo>
                    <a:pt x="330" y="194"/>
                    <a:pt x="330" y="195"/>
                    <a:pt x="331" y="195"/>
                  </a:cubicBezTo>
                  <a:cubicBezTo>
                    <a:pt x="332" y="194"/>
                    <a:pt x="332" y="193"/>
                    <a:pt x="333" y="193"/>
                  </a:cubicBezTo>
                  <a:cubicBezTo>
                    <a:pt x="334" y="193"/>
                    <a:pt x="334" y="195"/>
                    <a:pt x="335" y="195"/>
                  </a:cubicBezTo>
                  <a:cubicBezTo>
                    <a:pt x="335" y="195"/>
                    <a:pt x="336" y="193"/>
                    <a:pt x="336" y="193"/>
                  </a:cubicBezTo>
                  <a:cubicBezTo>
                    <a:pt x="334" y="193"/>
                    <a:pt x="339" y="193"/>
                    <a:pt x="338" y="195"/>
                  </a:cubicBezTo>
                  <a:cubicBezTo>
                    <a:pt x="338" y="195"/>
                    <a:pt x="337" y="195"/>
                    <a:pt x="336" y="195"/>
                  </a:cubicBezTo>
                  <a:cubicBezTo>
                    <a:pt x="335" y="196"/>
                    <a:pt x="333" y="199"/>
                    <a:pt x="333" y="198"/>
                  </a:cubicBezTo>
                  <a:cubicBezTo>
                    <a:pt x="333" y="199"/>
                    <a:pt x="336" y="198"/>
                    <a:pt x="336" y="199"/>
                  </a:cubicBezTo>
                  <a:cubicBezTo>
                    <a:pt x="337" y="200"/>
                    <a:pt x="335" y="200"/>
                    <a:pt x="335" y="201"/>
                  </a:cubicBezTo>
                  <a:cubicBezTo>
                    <a:pt x="335" y="202"/>
                    <a:pt x="336" y="202"/>
                    <a:pt x="336" y="203"/>
                  </a:cubicBezTo>
                  <a:cubicBezTo>
                    <a:pt x="336" y="203"/>
                    <a:pt x="335" y="203"/>
                    <a:pt x="334" y="204"/>
                  </a:cubicBezTo>
                  <a:cubicBezTo>
                    <a:pt x="334" y="206"/>
                    <a:pt x="336" y="205"/>
                    <a:pt x="335" y="206"/>
                  </a:cubicBezTo>
                  <a:cubicBezTo>
                    <a:pt x="335" y="208"/>
                    <a:pt x="334" y="206"/>
                    <a:pt x="333" y="208"/>
                  </a:cubicBezTo>
                  <a:cubicBezTo>
                    <a:pt x="332" y="209"/>
                    <a:pt x="333" y="211"/>
                    <a:pt x="332" y="211"/>
                  </a:cubicBezTo>
                  <a:cubicBezTo>
                    <a:pt x="331" y="212"/>
                    <a:pt x="325" y="208"/>
                    <a:pt x="323" y="209"/>
                  </a:cubicBezTo>
                  <a:cubicBezTo>
                    <a:pt x="322" y="210"/>
                    <a:pt x="323" y="209"/>
                    <a:pt x="323" y="209"/>
                  </a:cubicBezTo>
                  <a:close/>
                  <a:moveTo>
                    <a:pt x="326" y="178"/>
                  </a:moveTo>
                  <a:cubicBezTo>
                    <a:pt x="327" y="178"/>
                    <a:pt x="329" y="177"/>
                    <a:pt x="328" y="175"/>
                  </a:cubicBezTo>
                  <a:cubicBezTo>
                    <a:pt x="327" y="173"/>
                    <a:pt x="324" y="176"/>
                    <a:pt x="326" y="178"/>
                  </a:cubicBezTo>
                  <a:close/>
                  <a:moveTo>
                    <a:pt x="327" y="173"/>
                  </a:moveTo>
                  <a:cubicBezTo>
                    <a:pt x="328" y="173"/>
                    <a:pt x="326" y="172"/>
                    <a:pt x="326" y="172"/>
                  </a:cubicBezTo>
                  <a:cubicBezTo>
                    <a:pt x="326" y="170"/>
                    <a:pt x="329" y="171"/>
                    <a:pt x="328" y="170"/>
                  </a:cubicBezTo>
                  <a:cubicBezTo>
                    <a:pt x="325" y="169"/>
                    <a:pt x="325" y="174"/>
                    <a:pt x="327" y="173"/>
                  </a:cubicBezTo>
                  <a:close/>
                  <a:moveTo>
                    <a:pt x="321" y="162"/>
                  </a:moveTo>
                  <a:cubicBezTo>
                    <a:pt x="323" y="161"/>
                    <a:pt x="322" y="161"/>
                    <a:pt x="321" y="160"/>
                  </a:cubicBezTo>
                  <a:cubicBezTo>
                    <a:pt x="320" y="156"/>
                    <a:pt x="317" y="164"/>
                    <a:pt x="321" y="162"/>
                  </a:cubicBezTo>
                  <a:close/>
                  <a:moveTo>
                    <a:pt x="309" y="148"/>
                  </a:moveTo>
                  <a:cubicBezTo>
                    <a:pt x="307" y="150"/>
                    <a:pt x="313" y="151"/>
                    <a:pt x="311" y="148"/>
                  </a:cubicBezTo>
                  <a:cubicBezTo>
                    <a:pt x="311" y="148"/>
                    <a:pt x="310" y="147"/>
                    <a:pt x="309" y="148"/>
                  </a:cubicBezTo>
                  <a:close/>
                  <a:moveTo>
                    <a:pt x="341" y="104"/>
                  </a:moveTo>
                  <a:cubicBezTo>
                    <a:pt x="341" y="104"/>
                    <a:pt x="345" y="105"/>
                    <a:pt x="346" y="103"/>
                  </a:cubicBezTo>
                  <a:cubicBezTo>
                    <a:pt x="346" y="100"/>
                    <a:pt x="348" y="106"/>
                    <a:pt x="353" y="107"/>
                  </a:cubicBezTo>
                  <a:cubicBezTo>
                    <a:pt x="354" y="107"/>
                    <a:pt x="356" y="104"/>
                    <a:pt x="358" y="106"/>
                  </a:cubicBezTo>
                  <a:cubicBezTo>
                    <a:pt x="359" y="108"/>
                    <a:pt x="357" y="111"/>
                    <a:pt x="357" y="110"/>
                  </a:cubicBezTo>
                  <a:cubicBezTo>
                    <a:pt x="357" y="111"/>
                    <a:pt x="357" y="113"/>
                    <a:pt x="356" y="110"/>
                  </a:cubicBezTo>
                  <a:cubicBezTo>
                    <a:pt x="356" y="109"/>
                    <a:pt x="354" y="108"/>
                    <a:pt x="352" y="109"/>
                  </a:cubicBezTo>
                  <a:cubicBezTo>
                    <a:pt x="350" y="109"/>
                    <a:pt x="350" y="111"/>
                    <a:pt x="349" y="111"/>
                  </a:cubicBezTo>
                  <a:cubicBezTo>
                    <a:pt x="348" y="111"/>
                    <a:pt x="347" y="109"/>
                    <a:pt x="346" y="111"/>
                  </a:cubicBezTo>
                  <a:cubicBezTo>
                    <a:pt x="346" y="112"/>
                    <a:pt x="348" y="113"/>
                    <a:pt x="348" y="113"/>
                  </a:cubicBezTo>
                  <a:cubicBezTo>
                    <a:pt x="348" y="114"/>
                    <a:pt x="345" y="115"/>
                    <a:pt x="345" y="115"/>
                  </a:cubicBezTo>
                  <a:cubicBezTo>
                    <a:pt x="345" y="115"/>
                    <a:pt x="347" y="117"/>
                    <a:pt x="346" y="118"/>
                  </a:cubicBezTo>
                  <a:cubicBezTo>
                    <a:pt x="344" y="120"/>
                    <a:pt x="342" y="116"/>
                    <a:pt x="342" y="115"/>
                  </a:cubicBezTo>
                  <a:cubicBezTo>
                    <a:pt x="342" y="115"/>
                    <a:pt x="345" y="114"/>
                    <a:pt x="344" y="114"/>
                  </a:cubicBezTo>
                  <a:cubicBezTo>
                    <a:pt x="345" y="113"/>
                    <a:pt x="344" y="110"/>
                    <a:pt x="344" y="109"/>
                  </a:cubicBezTo>
                  <a:cubicBezTo>
                    <a:pt x="341" y="107"/>
                    <a:pt x="340" y="111"/>
                    <a:pt x="339" y="108"/>
                  </a:cubicBezTo>
                  <a:cubicBezTo>
                    <a:pt x="339" y="106"/>
                    <a:pt x="341" y="108"/>
                    <a:pt x="342" y="106"/>
                  </a:cubicBezTo>
                  <a:cubicBezTo>
                    <a:pt x="343" y="105"/>
                    <a:pt x="341" y="104"/>
                    <a:pt x="340" y="103"/>
                  </a:cubicBezTo>
                  <a:cubicBezTo>
                    <a:pt x="340" y="102"/>
                    <a:pt x="341" y="104"/>
                    <a:pt x="341" y="104"/>
                  </a:cubicBezTo>
                  <a:close/>
                  <a:moveTo>
                    <a:pt x="350" y="273"/>
                  </a:moveTo>
                  <a:cubicBezTo>
                    <a:pt x="350" y="275"/>
                    <a:pt x="348" y="272"/>
                    <a:pt x="348" y="271"/>
                  </a:cubicBezTo>
                  <a:cubicBezTo>
                    <a:pt x="348" y="270"/>
                    <a:pt x="349" y="272"/>
                    <a:pt x="350" y="273"/>
                  </a:cubicBezTo>
                  <a:close/>
                  <a:moveTo>
                    <a:pt x="338" y="373"/>
                  </a:moveTo>
                  <a:cubicBezTo>
                    <a:pt x="341" y="375"/>
                    <a:pt x="344" y="376"/>
                    <a:pt x="347" y="375"/>
                  </a:cubicBezTo>
                  <a:cubicBezTo>
                    <a:pt x="348" y="375"/>
                    <a:pt x="350" y="375"/>
                    <a:pt x="349" y="377"/>
                  </a:cubicBezTo>
                  <a:cubicBezTo>
                    <a:pt x="347" y="379"/>
                    <a:pt x="345" y="377"/>
                    <a:pt x="345" y="377"/>
                  </a:cubicBezTo>
                  <a:cubicBezTo>
                    <a:pt x="342" y="377"/>
                    <a:pt x="338" y="378"/>
                    <a:pt x="338" y="378"/>
                  </a:cubicBezTo>
                  <a:cubicBezTo>
                    <a:pt x="337" y="377"/>
                    <a:pt x="338" y="373"/>
                    <a:pt x="337" y="372"/>
                  </a:cubicBezTo>
                  <a:cubicBezTo>
                    <a:pt x="337" y="372"/>
                    <a:pt x="337" y="371"/>
                    <a:pt x="337" y="371"/>
                  </a:cubicBezTo>
                  <a:cubicBezTo>
                    <a:pt x="339" y="371"/>
                    <a:pt x="339" y="373"/>
                    <a:pt x="338" y="373"/>
                  </a:cubicBezTo>
                  <a:close/>
                  <a:moveTo>
                    <a:pt x="207" y="33"/>
                  </a:moveTo>
                  <a:cubicBezTo>
                    <a:pt x="208" y="34"/>
                    <a:pt x="208" y="36"/>
                    <a:pt x="207" y="36"/>
                  </a:cubicBezTo>
                  <a:cubicBezTo>
                    <a:pt x="205" y="37"/>
                    <a:pt x="206" y="32"/>
                    <a:pt x="207" y="33"/>
                  </a:cubicBezTo>
                  <a:close/>
                  <a:moveTo>
                    <a:pt x="185" y="407"/>
                  </a:moveTo>
                  <a:cubicBezTo>
                    <a:pt x="185" y="407"/>
                    <a:pt x="186" y="410"/>
                    <a:pt x="185" y="411"/>
                  </a:cubicBezTo>
                  <a:cubicBezTo>
                    <a:pt x="185" y="410"/>
                    <a:pt x="180" y="411"/>
                    <a:pt x="181" y="412"/>
                  </a:cubicBezTo>
                  <a:cubicBezTo>
                    <a:pt x="180" y="410"/>
                    <a:pt x="183" y="406"/>
                    <a:pt x="185" y="407"/>
                  </a:cubicBezTo>
                  <a:close/>
                  <a:moveTo>
                    <a:pt x="209" y="60"/>
                  </a:moveTo>
                  <a:cubicBezTo>
                    <a:pt x="209" y="64"/>
                    <a:pt x="204" y="57"/>
                    <a:pt x="205" y="57"/>
                  </a:cubicBezTo>
                  <a:cubicBezTo>
                    <a:pt x="206" y="55"/>
                    <a:pt x="208" y="59"/>
                    <a:pt x="209" y="60"/>
                  </a:cubicBezTo>
                  <a:close/>
                  <a:moveTo>
                    <a:pt x="200" y="195"/>
                  </a:moveTo>
                  <a:cubicBezTo>
                    <a:pt x="200" y="195"/>
                    <a:pt x="201" y="197"/>
                    <a:pt x="201" y="197"/>
                  </a:cubicBezTo>
                  <a:cubicBezTo>
                    <a:pt x="200" y="198"/>
                    <a:pt x="197" y="197"/>
                    <a:pt x="197" y="196"/>
                  </a:cubicBezTo>
                  <a:cubicBezTo>
                    <a:pt x="197" y="197"/>
                    <a:pt x="201" y="192"/>
                    <a:pt x="200" y="195"/>
                  </a:cubicBezTo>
                  <a:close/>
                  <a:moveTo>
                    <a:pt x="201" y="207"/>
                  </a:moveTo>
                  <a:cubicBezTo>
                    <a:pt x="202" y="207"/>
                    <a:pt x="199" y="213"/>
                    <a:pt x="197" y="210"/>
                  </a:cubicBezTo>
                  <a:cubicBezTo>
                    <a:pt x="197" y="210"/>
                    <a:pt x="200" y="209"/>
                    <a:pt x="200" y="208"/>
                  </a:cubicBezTo>
                  <a:cubicBezTo>
                    <a:pt x="200" y="209"/>
                    <a:pt x="201" y="207"/>
                    <a:pt x="201" y="207"/>
                  </a:cubicBezTo>
                  <a:close/>
                  <a:moveTo>
                    <a:pt x="205" y="148"/>
                  </a:moveTo>
                  <a:cubicBezTo>
                    <a:pt x="206" y="150"/>
                    <a:pt x="199" y="149"/>
                    <a:pt x="201" y="147"/>
                  </a:cubicBezTo>
                  <a:cubicBezTo>
                    <a:pt x="202" y="146"/>
                    <a:pt x="205" y="147"/>
                    <a:pt x="205" y="148"/>
                  </a:cubicBezTo>
                  <a:close/>
                  <a:moveTo>
                    <a:pt x="214" y="14"/>
                  </a:moveTo>
                  <a:cubicBezTo>
                    <a:pt x="214" y="15"/>
                    <a:pt x="212" y="14"/>
                    <a:pt x="212" y="14"/>
                  </a:cubicBezTo>
                  <a:cubicBezTo>
                    <a:pt x="212" y="13"/>
                    <a:pt x="214" y="12"/>
                    <a:pt x="214" y="14"/>
                  </a:cubicBezTo>
                  <a:close/>
                  <a:moveTo>
                    <a:pt x="202" y="218"/>
                  </a:moveTo>
                  <a:cubicBezTo>
                    <a:pt x="202" y="218"/>
                    <a:pt x="202" y="218"/>
                    <a:pt x="202" y="218"/>
                  </a:cubicBezTo>
                  <a:cubicBezTo>
                    <a:pt x="199" y="220"/>
                    <a:pt x="203" y="224"/>
                    <a:pt x="201" y="225"/>
                  </a:cubicBezTo>
                  <a:cubicBezTo>
                    <a:pt x="201" y="226"/>
                    <a:pt x="196" y="224"/>
                    <a:pt x="196" y="225"/>
                  </a:cubicBezTo>
                  <a:cubicBezTo>
                    <a:pt x="196" y="224"/>
                    <a:pt x="197" y="222"/>
                    <a:pt x="196" y="221"/>
                  </a:cubicBezTo>
                  <a:cubicBezTo>
                    <a:pt x="194" y="220"/>
                    <a:pt x="193" y="222"/>
                    <a:pt x="193" y="219"/>
                  </a:cubicBezTo>
                  <a:cubicBezTo>
                    <a:pt x="193" y="216"/>
                    <a:pt x="191" y="217"/>
                    <a:pt x="194" y="216"/>
                  </a:cubicBezTo>
                  <a:cubicBezTo>
                    <a:pt x="195" y="215"/>
                    <a:pt x="197" y="213"/>
                    <a:pt x="198" y="213"/>
                  </a:cubicBezTo>
                  <a:cubicBezTo>
                    <a:pt x="199" y="213"/>
                    <a:pt x="202" y="217"/>
                    <a:pt x="202" y="218"/>
                  </a:cubicBezTo>
                  <a:close/>
                  <a:moveTo>
                    <a:pt x="206" y="161"/>
                  </a:moveTo>
                  <a:cubicBezTo>
                    <a:pt x="207" y="162"/>
                    <a:pt x="202" y="162"/>
                    <a:pt x="202" y="161"/>
                  </a:cubicBezTo>
                  <a:cubicBezTo>
                    <a:pt x="202" y="160"/>
                    <a:pt x="205" y="160"/>
                    <a:pt x="206" y="161"/>
                  </a:cubicBezTo>
                  <a:close/>
                  <a:moveTo>
                    <a:pt x="208" y="140"/>
                  </a:moveTo>
                  <a:cubicBezTo>
                    <a:pt x="208" y="142"/>
                    <a:pt x="207" y="145"/>
                    <a:pt x="205" y="142"/>
                  </a:cubicBezTo>
                  <a:cubicBezTo>
                    <a:pt x="204" y="142"/>
                    <a:pt x="206" y="136"/>
                    <a:pt x="205" y="136"/>
                  </a:cubicBezTo>
                  <a:cubicBezTo>
                    <a:pt x="208" y="135"/>
                    <a:pt x="208" y="138"/>
                    <a:pt x="208" y="140"/>
                  </a:cubicBezTo>
                  <a:close/>
                  <a:moveTo>
                    <a:pt x="216" y="6"/>
                  </a:moveTo>
                  <a:cubicBezTo>
                    <a:pt x="216" y="7"/>
                    <a:pt x="212" y="4"/>
                    <a:pt x="214" y="2"/>
                  </a:cubicBezTo>
                  <a:cubicBezTo>
                    <a:pt x="214" y="2"/>
                    <a:pt x="216" y="5"/>
                    <a:pt x="216" y="6"/>
                  </a:cubicBezTo>
                  <a:close/>
                  <a:moveTo>
                    <a:pt x="211" y="115"/>
                  </a:moveTo>
                  <a:cubicBezTo>
                    <a:pt x="212" y="116"/>
                    <a:pt x="206" y="117"/>
                    <a:pt x="205" y="115"/>
                  </a:cubicBezTo>
                  <a:cubicBezTo>
                    <a:pt x="205" y="115"/>
                    <a:pt x="207" y="113"/>
                    <a:pt x="207" y="113"/>
                  </a:cubicBezTo>
                  <a:cubicBezTo>
                    <a:pt x="206" y="114"/>
                    <a:pt x="211" y="115"/>
                    <a:pt x="211" y="115"/>
                  </a:cubicBezTo>
                  <a:close/>
                  <a:moveTo>
                    <a:pt x="199" y="311"/>
                  </a:moveTo>
                  <a:cubicBezTo>
                    <a:pt x="199" y="312"/>
                    <a:pt x="198" y="314"/>
                    <a:pt x="198" y="314"/>
                  </a:cubicBezTo>
                  <a:cubicBezTo>
                    <a:pt x="197" y="314"/>
                    <a:pt x="196" y="313"/>
                    <a:pt x="195" y="313"/>
                  </a:cubicBezTo>
                  <a:cubicBezTo>
                    <a:pt x="194" y="313"/>
                    <a:pt x="191" y="319"/>
                    <a:pt x="189" y="317"/>
                  </a:cubicBezTo>
                  <a:cubicBezTo>
                    <a:pt x="187" y="314"/>
                    <a:pt x="189" y="307"/>
                    <a:pt x="189" y="307"/>
                  </a:cubicBezTo>
                  <a:cubicBezTo>
                    <a:pt x="189" y="307"/>
                    <a:pt x="186" y="302"/>
                    <a:pt x="190" y="303"/>
                  </a:cubicBezTo>
                  <a:cubicBezTo>
                    <a:pt x="192" y="303"/>
                    <a:pt x="192" y="305"/>
                    <a:pt x="194" y="307"/>
                  </a:cubicBezTo>
                  <a:cubicBezTo>
                    <a:pt x="197" y="309"/>
                    <a:pt x="198" y="308"/>
                    <a:pt x="199" y="311"/>
                  </a:cubicBezTo>
                  <a:close/>
                  <a:moveTo>
                    <a:pt x="211" y="133"/>
                  </a:moveTo>
                  <a:cubicBezTo>
                    <a:pt x="214" y="134"/>
                    <a:pt x="208" y="134"/>
                    <a:pt x="209" y="133"/>
                  </a:cubicBezTo>
                  <a:cubicBezTo>
                    <a:pt x="210" y="133"/>
                    <a:pt x="211" y="133"/>
                    <a:pt x="211" y="133"/>
                  </a:cubicBezTo>
                  <a:close/>
                  <a:moveTo>
                    <a:pt x="217" y="42"/>
                  </a:moveTo>
                  <a:cubicBezTo>
                    <a:pt x="217" y="43"/>
                    <a:pt x="213" y="44"/>
                    <a:pt x="213" y="43"/>
                  </a:cubicBezTo>
                  <a:cubicBezTo>
                    <a:pt x="213" y="42"/>
                    <a:pt x="217" y="39"/>
                    <a:pt x="217" y="42"/>
                  </a:cubicBezTo>
                  <a:close/>
                  <a:moveTo>
                    <a:pt x="212" y="124"/>
                  </a:moveTo>
                  <a:cubicBezTo>
                    <a:pt x="214" y="126"/>
                    <a:pt x="209" y="124"/>
                    <a:pt x="210" y="123"/>
                  </a:cubicBezTo>
                  <a:cubicBezTo>
                    <a:pt x="211" y="123"/>
                    <a:pt x="212" y="123"/>
                    <a:pt x="212" y="124"/>
                  </a:cubicBezTo>
                  <a:close/>
                  <a:moveTo>
                    <a:pt x="213" y="112"/>
                  </a:moveTo>
                  <a:cubicBezTo>
                    <a:pt x="214" y="113"/>
                    <a:pt x="211" y="112"/>
                    <a:pt x="211" y="112"/>
                  </a:cubicBezTo>
                  <a:cubicBezTo>
                    <a:pt x="211" y="112"/>
                    <a:pt x="212" y="110"/>
                    <a:pt x="213" y="112"/>
                  </a:cubicBezTo>
                  <a:close/>
                  <a:moveTo>
                    <a:pt x="201" y="321"/>
                  </a:moveTo>
                  <a:cubicBezTo>
                    <a:pt x="202" y="322"/>
                    <a:pt x="195" y="323"/>
                    <a:pt x="196" y="321"/>
                  </a:cubicBezTo>
                  <a:cubicBezTo>
                    <a:pt x="196" y="319"/>
                    <a:pt x="200" y="320"/>
                    <a:pt x="201" y="321"/>
                  </a:cubicBezTo>
                  <a:close/>
                  <a:moveTo>
                    <a:pt x="207" y="232"/>
                  </a:moveTo>
                  <a:cubicBezTo>
                    <a:pt x="207" y="234"/>
                    <a:pt x="203" y="232"/>
                    <a:pt x="205" y="231"/>
                  </a:cubicBezTo>
                  <a:cubicBezTo>
                    <a:pt x="205" y="231"/>
                    <a:pt x="206" y="232"/>
                    <a:pt x="207" y="232"/>
                  </a:cubicBezTo>
                  <a:close/>
                  <a:moveTo>
                    <a:pt x="213" y="154"/>
                  </a:moveTo>
                  <a:cubicBezTo>
                    <a:pt x="213" y="155"/>
                    <a:pt x="210" y="158"/>
                    <a:pt x="208" y="158"/>
                  </a:cubicBezTo>
                  <a:cubicBezTo>
                    <a:pt x="208" y="158"/>
                    <a:pt x="204" y="155"/>
                    <a:pt x="204" y="155"/>
                  </a:cubicBezTo>
                  <a:cubicBezTo>
                    <a:pt x="204" y="155"/>
                    <a:pt x="208" y="151"/>
                    <a:pt x="209" y="151"/>
                  </a:cubicBezTo>
                  <a:cubicBezTo>
                    <a:pt x="210" y="151"/>
                    <a:pt x="213" y="153"/>
                    <a:pt x="213" y="154"/>
                  </a:cubicBezTo>
                  <a:close/>
                  <a:moveTo>
                    <a:pt x="215" y="129"/>
                  </a:moveTo>
                  <a:cubicBezTo>
                    <a:pt x="216" y="130"/>
                    <a:pt x="212" y="130"/>
                    <a:pt x="211" y="130"/>
                  </a:cubicBezTo>
                  <a:cubicBezTo>
                    <a:pt x="211" y="129"/>
                    <a:pt x="214" y="127"/>
                    <a:pt x="215" y="129"/>
                  </a:cubicBezTo>
                  <a:close/>
                  <a:moveTo>
                    <a:pt x="221" y="29"/>
                  </a:moveTo>
                  <a:cubicBezTo>
                    <a:pt x="224" y="30"/>
                    <a:pt x="217" y="32"/>
                    <a:pt x="219" y="29"/>
                  </a:cubicBezTo>
                  <a:cubicBezTo>
                    <a:pt x="219" y="29"/>
                    <a:pt x="222" y="29"/>
                    <a:pt x="221" y="29"/>
                  </a:cubicBezTo>
                  <a:close/>
                  <a:moveTo>
                    <a:pt x="199" y="399"/>
                  </a:moveTo>
                  <a:cubicBezTo>
                    <a:pt x="202" y="402"/>
                    <a:pt x="196" y="401"/>
                    <a:pt x="197" y="399"/>
                  </a:cubicBezTo>
                  <a:cubicBezTo>
                    <a:pt x="197" y="399"/>
                    <a:pt x="198" y="398"/>
                    <a:pt x="199" y="399"/>
                  </a:cubicBezTo>
                  <a:close/>
                  <a:moveTo>
                    <a:pt x="219" y="78"/>
                  </a:moveTo>
                  <a:cubicBezTo>
                    <a:pt x="219" y="78"/>
                    <a:pt x="219" y="80"/>
                    <a:pt x="218" y="79"/>
                  </a:cubicBezTo>
                  <a:cubicBezTo>
                    <a:pt x="217" y="78"/>
                    <a:pt x="219" y="74"/>
                    <a:pt x="219" y="78"/>
                  </a:cubicBezTo>
                  <a:close/>
                  <a:moveTo>
                    <a:pt x="205" y="316"/>
                  </a:moveTo>
                  <a:cubicBezTo>
                    <a:pt x="203" y="319"/>
                    <a:pt x="201" y="312"/>
                    <a:pt x="203" y="310"/>
                  </a:cubicBezTo>
                  <a:cubicBezTo>
                    <a:pt x="204" y="310"/>
                    <a:pt x="205" y="314"/>
                    <a:pt x="205" y="316"/>
                  </a:cubicBezTo>
                  <a:close/>
                  <a:moveTo>
                    <a:pt x="223" y="36"/>
                  </a:moveTo>
                  <a:cubicBezTo>
                    <a:pt x="224" y="38"/>
                    <a:pt x="223" y="43"/>
                    <a:pt x="221" y="43"/>
                  </a:cubicBezTo>
                  <a:cubicBezTo>
                    <a:pt x="221" y="43"/>
                    <a:pt x="223" y="40"/>
                    <a:pt x="221" y="39"/>
                  </a:cubicBezTo>
                  <a:cubicBezTo>
                    <a:pt x="222" y="40"/>
                    <a:pt x="219" y="42"/>
                    <a:pt x="218" y="41"/>
                  </a:cubicBezTo>
                  <a:cubicBezTo>
                    <a:pt x="219" y="42"/>
                    <a:pt x="218" y="30"/>
                    <a:pt x="220" y="35"/>
                  </a:cubicBezTo>
                  <a:cubicBezTo>
                    <a:pt x="220" y="36"/>
                    <a:pt x="221" y="38"/>
                    <a:pt x="222" y="37"/>
                  </a:cubicBezTo>
                  <a:cubicBezTo>
                    <a:pt x="222" y="37"/>
                    <a:pt x="222" y="32"/>
                    <a:pt x="223" y="36"/>
                  </a:cubicBezTo>
                  <a:close/>
                  <a:moveTo>
                    <a:pt x="212" y="214"/>
                  </a:moveTo>
                  <a:cubicBezTo>
                    <a:pt x="213" y="215"/>
                    <a:pt x="212" y="217"/>
                    <a:pt x="210" y="217"/>
                  </a:cubicBezTo>
                  <a:cubicBezTo>
                    <a:pt x="209" y="216"/>
                    <a:pt x="210" y="215"/>
                    <a:pt x="209" y="214"/>
                  </a:cubicBezTo>
                  <a:cubicBezTo>
                    <a:pt x="207" y="212"/>
                    <a:pt x="203" y="213"/>
                    <a:pt x="203" y="211"/>
                  </a:cubicBezTo>
                  <a:cubicBezTo>
                    <a:pt x="203" y="210"/>
                    <a:pt x="206" y="207"/>
                    <a:pt x="207" y="208"/>
                  </a:cubicBezTo>
                  <a:cubicBezTo>
                    <a:pt x="210" y="208"/>
                    <a:pt x="207" y="211"/>
                    <a:pt x="208" y="211"/>
                  </a:cubicBezTo>
                  <a:cubicBezTo>
                    <a:pt x="209" y="214"/>
                    <a:pt x="211" y="212"/>
                    <a:pt x="212" y="214"/>
                  </a:cubicBezTo>
                  <a:close/>
                  <a:moveTo>
                    <a:pt x="219" y="110"/>
                  </a:moveTo>
                  <a:cubicBezTo>
                    <a:pt x="220" y="113"/>
                    <a:pt x="217" y="110"/>
                    <a:pt x="215" y="109"/>
                  </a:cubicBezTo>
                  <a:cubicBezTo>
                    <a:pt x="213" y="109"/>
                    <a:pt x="210" y="109"/>
                    <a:pt x="210" y="106"/>
                  </a:cubicBezTo>
                  <a:cubicBezTo>
                    <a:pt x="210" y="104"/>
                    <a:pt x="213" y="102"/>
                    <a:pt x="215" y="104"/>
                  </a:cubicBezTo>
                  <a:cubicBezTo>
                    <a:pt x="216" y="105"/>
                    <a:pt x="215" y="106"/>
                    <a:pt x="215" y="107"/>
                  </a:cubicBezTo>
                  <a:cubicBezTo>
                    <a:pt x="216" y="110"/>
                    <a:pt x="218" y="107"/>
                    <a:pt x="219" y="110"/>
                  </a:cubicBezTo>
                  <a:close/>
                  <a:moveTo>
                    <a:pt x="220" y="100"/>
                  </a:moveTo>
                  <a:cubicBezTo>
                    <a:pt x="221" y="102"/>
                    <a:pt x="215" y="103"/>
                    <a:pt x="218" y="100"/>
                  </a:cubicBezTo>
                  <a:cubicBezTo>
                    <a:pt x="219" y="100"/>
                    <a:pt x="219" y="100"/>
                    <a:pt x="220" y="100"/>
                  </a:cubicBezTo>
                  <a:close/>
                  <a:moveTo>
                    <a:pt x="215" y="204"/>
                  </a:moveTo>
                  <a:cubicBezTo>
                    <a:pt x="215" y="209"/>
                    <a:pt x="205" y="202"/>
                    <a:pt x="211" y="202"/>
                  </a:cubicBezTo>
                  <a:cubicBezTo>
                    <a:pt x="212" y="201"/>
                    <a:pt x="215" y="204"/>
                    <a:pt x="215" y="204"/>
                  </a:cubicBezTo>
                  <a:close/>
                  <a:moveTo>
                    <a:pt x="213" y="235"/>
                  </a:moveTo>
                  <a:cubicBezTo>
                    <a:pt x="214" y="236"/>
                    <a:pt x="208" y="240"/>
                    <a:pt x="208" y="237"/>
                  </a:cubicBezTo>
                  <a:cubicBezTo>
                    <a:pt x="208" y="236"/>
                    <a:pt x="212" y="235"/>
                    <a:pt x="213" y="235"/>
                  </a:cubicBezTo>
                  <a:close/>
                  <a:moveTo>
                    <a:pt x="218" y="169"/>
                  </a:moveTo>
                  <a:cubicBezTo>
                    <a:pt x="219" y="170"/>
                    <a:pt x="218" y="173"/>
                    <a:pt x="216" y="173"/>
                  </a:cubicBezTo>
                  <a:cubicBezTo>
                    <a:pt x="214" y="173"/>
                    <a:pt x="215" y="171"/>
                    <a:pt x="215" y="171"/>
                  </a:cubicBezTo>
                  <a:cubicBezTo>
                    <a:pt x="214" y="170"/>
                    <a:pt x="212" y="170"/>
                    <a:pt x="215" y="170"/>
                  </a:cubicBezTo>
                  <a:cubicBezTo>
                    <a:pt x="215" y="170"/>
                    <a:pt x="217" y="169"/>
                    <a:pt x="218" y="169"/>
                  </a:cubicBezTo>
                  <a:close/>
                  <a:moveTo>
                    <a:pt x="220" y="133"/>
                  </a:moveTo>
                  <a:cubicBezTo>
                    <a:pt x="221" y="134"/>
                    <a:pt x="217" y="136"/>
                    <a:pt x="217" y="134"/>
                  </a:cubicBezTo>
                  <a:cubicBezTo>
                    <a:pt x="216" y="132"/>
                    <a:pt x="221" y="133"/>
                    <a:pt x="220" y="133"/>
                  </a:cubicBezTo>
                  <a:close/>
                  <a:moveTo>
                    <a:pt x="212" y="277"/>
                  </a:moveTo>
                  <a:cubicBezTo>
                    <a:pt x="213" y="279"/>
                    <a:pt x="209" y="277"/>
                    <a:pt x="209" y="276"/>
                  </a:cubicBezTo>
                  <a:cubicBezTo>
                    <a:pt x="210" y="275"/>
                    <a:pt x="212" y="276"/>
                    <a:pt x="212" y="277"/>
                  </a:cubicBezTo>
                  <a:close/>
                  <a:moveTo>
                    <a:pt x="204" y="409"/>
                  </a:moveTo>
                  <a:cubicBezTo>
                    <a:pt x="204" y="411"/>
                    <a:pt x="200" y="415"/>
                    <a:pt x="199" y="412"/>
                  </a:cubicBezTo>
                  <a:cubicBezTo>
                    <a:pt x="199" y="411"/>
                    <a:pt x="197" y="411"/>
                    <a:pt x="197" y="410"/>
                  </a:cubicBezTo>
                  <a:cubicBezTo>
                    <a:pt x="196" y="409"/>
                    <a:pt x="198" y="410"/>
                    <a:pt x="198" y="408"/>
                  </a:cubicBezTo>
                  <a:cubicBezTo>
                    <a:pt x="198" y="407"/>
                    <a:pt x="197" y="406"/>
                    <a:pt x="197" y="405"/>
                  </a:cubicBezTo>
                  <a:cubicBezTo>
                    <a:pt x="197" y="405"/>
                    <a:pt x="201" y="402"/>
                    <a:pt x="202" y="403"/>
                  </a:cubicBezTo>
                  <a:cubicBezTo>
                    <a:pt x="202" y="403"/>
                    <a:pt x="202" y="404"/>
                    <a:pt x="202" y="404"/>
                  </a:cubicBezTo>
                  <a:cubicBezTo>
                    <a:pt x="202" y="405"/>
                    <a:pt x="204" y="407"/>
                    <a:pt x="204" y="409"/>
                  </a:cubicBezTo>
                  <a:close/>
                  <a:moveTo>
                    <a:pt x="223" y="112"/>
                  </a:moveTo>
                  <a:cubicBezTo>
                    <a:pt x="224" y="113"/>
                    <a:pt x="222" y="113"/>
                    <a:pt x="222" y="114"/>
                  </a:cubicBezTo>
                  <a:cubicBezTo>
                    <a:pt x="221" y="115"/>
                    <a:pt x="222" y="116"/>
                    <a:pt x="222" y="117"/>
                  </a:cubicBezTo>
                  <a:cubicBezTo>
                    <a:pt x="221" y="117"/>
                    <a:pt x="219" y="116"/>
                    <a:pt x="219" y="116"/>
                  </a:cubicBezTo>
                  <a:cubicBezTo>
                    <a:pt x="219" y="116"/>
                    <a:pt x="221" y="110"/>
                    <a:pt x="223" y="112"/>
                  </a:cubicBezTo>
                  <a:close/>
                  <a:moveTo>
                    <a:pt x="212" y="299"/>
                  </a:moveTo>
                  <a:cubicBezTo>
                    <a:pt x="212" y="300"/>
                    <a:pt x="209" y="303"/>
                    <a:pt x="207" y="301"/>
                  </a:cubicBezTo>
                  <a:cubicBezTo>
                    <a:pt x="207" y="301"/>
                    <a:pt x="205" y="297"/>
                    <a:pt x="205" y="297"/>
                  </a:cubicBezTo>
                  <a:cubicBezTo>
                    <a:pt x="206" y="296"/>
                    <a:pt x="211" y="298"/>
                    <a:pt x="212" y="299"/>
                  </a:cubicBezTo>
                  <a:close/>
                  <a:moveTo>
                    <a:pt x="226" y="78"/>
                  </a:moveTo>
                  <a:cubicBezTo>
                    <a:pt x="226" y="80"/>
                    <a:pt x="226" y="81"/>
                    <a:pt x="226" y="81"/>
                  </a:cubicBezTo>
                  <a:cubicBezTo>
                    <a:pt x="225" y="82"/>
                    <a:pt x="222" y="80"/>
                    <a:pt x="223" y="77"/>
                  </a:cubicBezTo>
                  <a:cubicBezTo>
                    <a:pt x="223" y="76"/>
                    <a:pt x="225" y="75"/>
                    <a:pt x="226" y="78"/>
                  </a:cubicBezTo>
                  <a:close/>
                  <a:moveTo>
                    <a:pt x="211" y="320"/>
                  </a:moveTo>
                  <a:cubicBezTo>
                    <a:pt x="211" y="321"/>
                    <a:pt x="207" y="321"/>
                    <a:pt x="208" y="319"/>
                  </a:cubicBezTo>
                  <a:cubicBezTo>
                    <a:pt x="209" y="318"/>
                    <a:pt x="210" y="319"/>
                    <a:pt x="211" y="320"/>
                  </a:cubicBezTo>
                  <a:close/>
                  <a:moveTo>
                    <a:pt x="222" y="145"/>
                  </a:moveTo>
                  <a:cubicBezTo>
                    <a:pt x="222" y="146"/>
                    <a:pt x="222" y="147"/>
                    <a:pt x="221" y="147"/>
                  </a:cubicBezTo>
                  <a:cubicBezTo>
                    <a:pt x="219" y="147"/>
                    <a:pt x="221" y="143"/>
                    <a:pt x="222" y="145"/>
                  </a:cubicBezTo>
                  <a:close/>
                  <a:moveTo>
                    <a:pt x="227" y="67"/>
                  </a:moveTo>
                  <a:cubicBezTo>
                    <a:pt x="229" y="70"/>
                    <a:pt x="225" y="69"/>
                    <a:pt x="224" y="69"/>
                  </a:cubicBezTo>
                  <a:cubicBezTo>
                    <a:pt x="223" y="70"/>
                    <a:pt x="217" y="74"/>
                    <a:pt x="215" y="73"/>
                  </a:cubicBezTo>
                  <a:cubicBezTo>
                    <a:pt x="215" y="73"/>
                    <a:pt x="214" y="69"/>
                    <a:pt x="214" y="71"/>
                  </a:cubicBezTo>
                  <a:cubicBezTo>
                    <a:pt x="214" y="71"/>
                    <a:pt x="215" y="66"/>
                    <a:pt x="214" y="64"/>
                  </a:cubicBezTo>
                  <a:cubicBezTo>
                    <a:pt x="214" y="64"/>
                    <a:pt x="210" y="62"/>
                    <a:pt x="212" y="60"/>
                  </a:cubicBezTo>
                  <a:cubicBezTo>
                    <a:pt x="213" y="59"/>
                    <a:pt x="213" y="62"/>
                    <a:pt x="216" y="62"/>
                  </a:cubicBezTo>
                  <a:cubicBezTo>
                    <a:pt x="215" y="62"/>
                    <a:pt x="219" y="61"/>
                    <a:pt x="219" y="61"/>
                  </a:cubicBezTo>
                  <a:cubicBezTo>
                    <a:pt x="220" y="58"/>
                    <a:pt x="209" y="57"/>
                    <a:pt x="211" y="54"/>
                  </a:cubicBezTo>
                  <a:cubicBezTo>
                    <a:pt x="212" y="54"/>
                    <a:pt x="213" y="55"/>
                    <a:pt x="214" y="55"/>
                  </a:cubicBezTo>
                  <a:cubicBezTo>
                    <a:pt x="214" y="55"/>
                    <a:pt x="215" y="55"/>
                    <a:pt x="217" y="55"/>
                  </a:cubicBezTo>
                  <a:cubicBezTo>
                    <a:pt x="219" y="55"/>
                    <a:pt x="221" y="58"/>
                    <a:pt x="220" y="54"/>
                  </a:cubicBezTo>
                  <a:cubicBezTo>
                    <a:pt x="220" y="53"/>
                    <a:pt x="219" y="52"/>
                    <a:pt x="221" y="53"/>
                  </a:cubicBezTo>
                  <a:cubicBezTo>
                    <a:pt x="221" y="53"/>
                    <a:pt x="225" y="57"/>
                    <a:pt x="225" y="59"/>
                  </a:cubicBezTo>
                  <a:cubicBezTo>
                    <a:pt x="224" y="61"/>
                    <a:pt x="223" y="60"/>
                    <a:pt x="222" y="62"/>
                  </a:cubicBezTo>
                  <a:cubicBezTo>
                    <a:pt x="220" y="63"/>
                    <a:pt x="222" y="64"/>
                    <a:pt x="221" y="65"/>
                  </a:cubicBezTo>
                  <a:cubicBezTo>
                    <a:pt x="222" y="64"/>
                    <a:pt x="216" y="67"/>
                    <a:pt x="219" y="69"/>
                  </a:cubicBezTo>
                  <a:cubicBezTo>
                    <a:pt x="219" y="69"/>
                    <a:pt x="225" y="66"/>
                    <a:pt x="227" y="67"/>
                  </a:cubicBezTo>
                  <a:close/>
                  <a:moveTo>
                    <a:pt x="230" y="26"/>
                  </a:moveTo>
                  <a:cubicBezTo>
                    <a:pt x="230" y="26"/>
                    <a:pt x="231" y="29"/>
                    <a:pt x="230" y="30"/>
                  </a:cubicBezTo>
                  <a:cubicBezTo>
                    <a:pt x="229" y="30"/>
                    <a:pt x="226" y="30"/>
                    <a:pt x="227" y="30"/>
                  </a:cubicBezTo>
                  <a:cubicBezTo>
                    <a:pt x="225" y="30"/>
                    <a:pt x="231" y="26"/>
                    <a:pt x="228" y="26"/>
                  </a:cubicBezTo>
                  <a:cubicBezTo>
                    <a:pt x="227" y="26"/>
                    <a:pt x="225" y="28"/>
                    <a:pt x="225" y="29"/>
                  </a:cubicBezTo>
                  <a:cubicBezTo>
                    <a:pt x="224" y="34"/>
                    <a:pt x="225" y="25"/>
                    <a:pt x="222" y="27"/>
                  </a:cubicBezTo>
                  <a:cubicBezTo>
                    <a:pt x="222" y="27"/>
                    <a:pt x="221" y="28"/>
                    <a:pt x="221" y="27"/>
                  </a:cubicBezTo>
                  <a:cubicBezTo>
                    <a:pt x="220" y="25"/>
                    <a:pt x="224" y="26"/>
                    <a:pt x="225" y="25"/>
                  </a:cubicBezTo>
                  <a:cubicBezTo>
                    <a:pt x="225" y="25"/>
                    <a:pt x="222" y="22"/>
                    <a:pt x="225" y="22"/>
                  </a:cubicBezTo>
                  <a:cubicBezTo>
                    <a:pt x="226" y="22"/>
                    <a:pt x="230" y="26"/>
                    <a:pt x="230" y="26"/>
                  </a:cubicBezTo>
                  <a:close/>
                  <a:moveTo>
                    <a:pt x="221" y="176"/>
                  </a:moveTo>
                  <a:cubicBezTo>
                    <a:pt x="223" y="177"/>
                    <a:pt x="220" y="176"/>
                    <a:pt x="220" y="177"/>
                  </a:cubicBezTo>
                  <a:cubicBezTo>
                    <a:pt x="219" y="178"/>
                    <a:pt x="221" y="179"/>
                    <a:pt x="221" y="179"/>
                  </a:cubicBezTo>
                  <a:cubicBezTo>
                    <a:pt x="219" y="181"/>
                    <a:pt x="211" y="178"/>
                    <a:pt x="217" y="177"/>
                  </a:cubicBezTo>
                  <a:cubicBezTo>
                    <a:pt x="215" y="177"/>
                    <a:pt x="220" y="175"/>
                    <a:pt x="221" y="176"/>
                  </a:cubicBezTo>
                  <a:close/>
                  <a:moveTo>
                    <a:pt x="231" y="20"/>
                  </a:moveTo>
                  <a:cubicBezTo>
                    <a:pt x="231" y="20"/>
                    <a:pt x="232" y="22"/>
                    <a:pt x="230" y="22"/>
                  </a:cubicBezTo>
                  <a:cubicBezTo>
                    <a:pt x="230" y="22"/>
                    <a:pt x="228" y="18"/>
                    <a:pt x="229" y="17"/>
                  </a:cubicBezTo>
                  <a:cubicBezTo>
                    <a:pt x="229" y="17"/>
                    <a:pt x="228" y="15"/>
                    <a:pt x="228" y="15"/>
                  </a:cubicBezTo>
                  <a:cubicBezTo>
                    <a:pt x="229" y="15"/>
                    <a:pt x="231" y="20"/>
                    <a:pt x="231" y="20"/>
                  </a:cubicBezTo>
                  <a:close/>
                  <a:moveTo>
                    <a:pt x="218" y="224"/>
                  </a:moveTo>
                  <a:cubicBezTo>
                    <a:pt x="219" y="225"/>
                    <a:pt x="217" y="225"/>
                    <a:pt x="217" y="227"/>
                  </a:cubicBezTo>
                  <a:cubicBezTo>
                    <a:pt x="216" y="230"/>
                    <a:pt x="218" y="233"/>
                    <a:pt x="214" y="233"/>
                  </a:cubicBezTo>
                  <a:cubicBezTo>
                    <a:pt x="213" y="233"/>
                    <a:pt x="209" y="232"/>
                    <a:pt x="209" y="231"/>
                  </a:cubicBezTo>
                  <a:cubicBezTo>
                    <a:pt x="208" y="230"/>
                    <a:pt x="210" y="230"/>
                    <a:pt x="209" y="229"/>
                  </a:cubicBezTo>
                  <a:cubicBezTo>
                    <a:pt x="208" y="226"/>
                    <a:pt x="204" y="229"/>
                    <a:pt x="204" y="226"/>
                  </a:cubicBezTo>
                  <a:cubicBezTo>
                    <a:pt x="204" y="229"/>
                    <a:pt x="209" y="223"/>
                    <a:pt x="207" y="223"/>
                  </a:cubicBezTo>
                  <a:cubicBezTo>
                    <a:pt x="208" y="223"/>
                    <a:pt x="210" y="223"/>
                    <a:pt x="210" y="223"/>
                  </a:cubicBezTo>
                  <a:cubicBezTo>
                    <a:pt x="213" y="223"/>
                    <a:pt x="217" y="218"/>
                    <a:pt x="218" y="224"/>
                  </a:cubicBezTo>
                  <a:close/>
                  <a:moveTo>
                    <a:pt x="223" y="158"/>
                  </a:moveTo>
                  <a:cubicBezTo>
                    <a:pt x="224" y="159"/>
                    <a:pt x="221" y="159"/>
                    <a:pt x="221" y="158"/>
                  </a:cubicBezTo>
                  <a:cubicBezTo>
                    <a:pt x="220" y="157"/>
                    <a:pt x="222" y="156"/>
                    <a:pt x="223" y="158"/>
                  </a:cubicBezTo>
                  <a:close/>
                  <a:moveTo>
                    <a:pt x="223" y="164"/>
                  </a:moveTo>
                  <a:cubicBezTo>
                    <a:pt x="225" y="165"/>
                    <a:pt x="221" y="169"/>
                    <a:pt x="220" y="166"/>
                  </a:cubicBezTo>
                  <a:cubicBezTo>
                    <a:pt x="220" y="165"/>
                    <a:pt x="222" y="164"/>
                    <a:pt x="223" y="164"/>
                  </a:cubicBezTo>
                  <a:close/>
                  <a:moveTo>
                    <a:pt x="209" y="399"/>
                  </a:moveTo>
                  <a:cubicBezTo>
                    <a:pt x="209" y="403"/>
                    <a:pt x="207" y="399"/>
                    <a:pt x="206" y="399"/>
                  </a:cubicBezTo>
                  <a:cubicBezTo>
                    <a:pt x="205" y="398"/>
                    <a:pt x="198" y="395"/>
                    <a:pt x="201" y="394"/>
                  </a:cubicBezTo>
                  <a:cubicBezTo>
                    <a:pt x="202" y="393"/>
                    <a:pt x="202" y="395"/>
                    <a:pt x="202" y="396"/>
                  </a:cubicBezTo>
                  <a:cubicBezTo>
                    <a:pt x="205" y="397"/>
                    <a:pt x="208" y="395"/>
                    <a:pt x="209" y="399"/>
                  </a:cubicBezTo>
                  <a:close/>
                  <a:moveTo>
                    <a:pt x="216" y="295"/>
                  </a:moveTo>
                  <a:cubicBezTo>
                    <a:pt x="216" y="297"/>
                    <a:pt x="214" y="298"/>
                    <a:pt x="214" y="297"/>
                  </a:cubicBezTo>
                  <a:cubicBezTo>
                    <a:pt x="213" y="296"/>
                    <a:pt x="215" y="293"/>
                    <a:pt x="216" y="295"/>
                  </a:cubicBezTo>
                  <a:close/>
                  <a:moveTo>
                    <a:pt x="214" y="324"/>
                  </a:moveTo>
                  <a:cubicBezTo>
                    <a:pt x="215" y="324"/>
                    <a:pt x="211" y="326"/>
                    <a:pt x="211" y="325"/>
                  </a:cubicBezTo>
                  <a:cubicBezTo>
                    <a:pt x="210" y="324"/>
                    <a:pt x="213" y="323"/>
                    <a:pt x="214" y="324"/>
                  </a:cubicBezTo>
                  <a:close/>
                  <a:moveTo>
                    <a:pt x="221" y="239"/>
                  </a:moveTo>
                  <a:cubicBezTo>
                    <a:pt x="221" y="239"/>
                    <a:pt x="217" y="242"/>
                    <a:pt x="216" y="240"/>
                  </a:cubicBezTo>
                  <a:cubicBezTo>
                    <a:pt x="215" y="239"/>
                    <a:pt x="217" y="230"/>
                    <a:pt x="221" y="235"/>
                  </a:cubicBezTo>
                  <a:cubicBezTo>
                    <a:pt x="221" y="235"/>
                    <a:pt x="218" y="238"/>
                    <a:pt x="220" y="239"/>
                  </a:cubicBezTo>
                  <a:cubicBezTo>
                    <a:pt x="220" y="239"/>
                    <a:pt x="221" y="239"/>
                    <a:pt x="221" y="239"/>
                  </a:cubicBezTo>
                  <a:close/>
                  <a:moveTo>
                    <a:pt x="226" y="172"/>
                  </a:moveTo>
                  <a:cubicBezTo>
                    <a:pt x="226" y="172"/>
                    <a:pt x="224" y="174"/>
                    <a:pt x="224" y="173"/>
                  </a:cubicBezTo>
                  <a:cubicBezTo>
                    <a:pt x="223" y="173"/>
                    <a:pt x="225" y="171"/>
                    <a:pt x="226" y="172"/>
                  </a:cubicBezTo>
                  <a:close/>
                  <a:moveTo>
                    <a:pt x="230" y="109"/>
                  </a:moveTo>
                  <a:cubicBezTo>
                    <a:pt x="230" y="109"/>
                    <a:pt x="230" y="110"/>
                    <a:pt x="229" y="111"/>
                  </a:cubicBezTo>
                  <a:cubicBezTo>
                    <a:pt x="228" y="111"/>
                    <a:pt x="221" y="107"/>
                    <a:pt x="223" y="106"/>
                  </a:cubicBezTo>
                  <a:cubicBezTo>
                    <a:pt x="224" y="105"/>
                    <a:pt x="230" y="108"/>
                    <a:pt x="230" y="109"/>
                  </a:cubicBezTo>
                  <a:close/>
                  <a:moveTo>
                    <a:pt x="218" y="302"/>
                  </a:moveTo>
                  <a:cubicBezTo>
                    <a:pt x="219" y="302"/>
                    <a:pt x="217" y="305"/>
                    <a:pt x="215" y="304"/>
                  </a:cubicBezTo>
                  <a:cubicBezTo>
                    <a:pt x="214" y="303"/>
                    <a:pt x="215" y="300"/>
                    <a:pt x="218" y="302"/>
                  </a:cubicBezTo>
                  <a:close/>
                  <a:moveTo>
                    <a:pt x="230" y="134"/>
                  </a:moveTo>
                  <a:cubicBezTo>
                    <a:pt x="231" y="135"/>
                    <a:pt x="228" y="134"/>
                    <a:pt x="227" y="136"/>
                  </a:cubicBezTo>
                  <a:cubicBezTo>
                    <a:pt x="226" y="138"/>
                    <a:pt x="229" y="138"/>
                    <a:pt x="228" y="139"/>
                  </a:cubicBezTo>
                  <a:cubicBezTo>
                    <a:pt x="227" y="140"/>
                    <a:pt x="221" y="143"/>
                    <a:pt x="223" y="140"/>
                  </a:cubicBezTo>
                  <a:cubicBezTo>
                    <a:pt x="225" y="137"/>
                    <a:pt x="221" y="139"/>
                    <a:pt x="221" y="137"/>
                  </a:cubicBezTo>
                  <a:cubicBezTo>
                    <a:pt x="221" y="136"/>
                    <a:pt x="228" y="133"/>
                    <a:pt x="230" y="134"/>
                  </a:cubicBezTo>
                  <a:close/>
                  <a:moveTo>
                    <a:pt x="225" y="47"/>
                  </a:moveTo>
                  <a:cubicBezTo>
                    <a:pt x="225" y="47"/>
                    <a:pt x="226" y="45"/>
                    <a:pt x="225" y="45"/>
                  </a:cubicBezTo>
                  <a:cubicBezTo>
                    <a:pt x="223" y="45"/>
                    <a:pt x="225" y="44"/>
                    <a:pt x="225" y="47"/>
                  </a:cubicBezTo>
                  <a:cubicBezTo>
                    <a:pt x="227" y="53"/>
                    <a:pt x="220" y="46"/>
                    <a:pt x="220" y="45"/>
                  </a:cubicBezTo>
                  <a:cubicBezTo>
                    <a:pt x="221" y="43"/>
                    <a:pt x="223" y="45"/>
                    <a:pt x="223" y="45"/>
                  </a:cubicBezTo>
                  <a:cubicBezTo>
                    <a:pt x="224" y="44"/>
                    <a:pt x="223" y="41"/>
                    <a:pt x="226" y="41"/>
                  </a:cubicBezTo>
                  <a:cubicBezTo>
                    <a:pt x="226" y="41"/>
                    <a:pt x="227" y="43"/>
                    <a:pt x="228" y="43"/>
                  </a:cubicBezTo>
                  <a:cubicBezTo>
                    <a:pt x="227" y="43"/>
                    <a:pt x="230" y="42"/>
                    <a:pt x="230" y="42"/>
                  </a:cubicBezTo>
                  <a:cubicBezTo>
                    <a:pt x="232" y="39"/>
                    <a:pt x="227" y="37"/>
                    <a:pt x="227" y="36"/>
                  </a:cubicBezTo>
                  <a:cubicBezTo>
                    <a:pt x="227" y="33"/>
                    <a:pt x="234" y="34"/>
                    <a:pt x="233" y="34"/>
                  </a:cubicBezTo>
                  <a:cubicBezTo>
                    <a:pt x="234" y="34"/>
                    <a:pt x="233" y="32"/>
                    <a:pt x="233" y="32"/>
                  </a:cubicBezTo>
                  <a:cubicBezTo>
                    <a:pt x="234" y="32"/>
                    <a:pt x="237" y="33"/>
                    <a:pt x="237" y="36"/>
                  </a:cubicBezTo>
                  <a:cubicBezTo>
                    <a:pt x="237" y="37"/>
                    <a:pt x="235" y="36"/>
                    <a:pt x="235" y="36"/>
                  </a:cubicBezTo>
                  <a:cubicBezTo>
                    <a:pt x="235" y="36"/>
                    <a:pt x="236" y="38"/>
                    <a:pt x="235" y="38"/>
                  </a:cubicBezTo>
                  <a:cubicBezTo>
                    <a:pt x="233" y="38"/>
                    <a:pt x="232" y="35"/>
                    <a:pt x="232" y="37"/>
                  </a:cubicBezTo>
                  <a:cubicBezTo>
                    <a:pt x="231" y="39"/>
                    <a:pt x="234" y="39"/>
                    <a:pt x="235" y="41"/>
                  </a:cubicBezTo>
                  <a:cubicBezTo>
                    <a:pt x="236" y="43"/>
                    <a:pt x="235" y="47"/>
                    <a:pt x="230" y="45"/>
                  </a:cubicBezTo>
                  <a:cubicBezTo>
                    <a:pt x="230" y="45"/>
                    <a:pt x="227" y="41"/>
                    <a:pt x="228" y="45"/>
                  </a:cubicBezTo>
                  <a:cubicBezTo>
                    <a:pt x="228" y="47"/>
                    <a:pt x="231" y="46"/>
                    <a:pt x="231" y="47"/>
                  </a:cubicBezTo>
                  <a:cubicBezTo>
                    <a:pt x="232" y="49"/>
                    <a:pt x="230" y="52"/>
                    <a:pt x="229" y="48"/>
                  </a:cubicBezTo>
                  <a:cubicBezTo>
                    <a:pt x="229" y="46"/>
                    <a:pt x="227" y="47"/>
                    <a:pt x="225" y="47"/>
                  </a:cubicBezTo>
                  <a:close/>
                  <a:moveTo>
                    <a:pt x="219" y="308"/>
                  </a:moveTo>
                  <a:cubicBezTo>
                    <a:pt x="221" y="309"/>
                    <a:pt x="217" y="311"/>
                    <a:pt x="217" y="309"/>
                  </a:cubicBezTo>
                  <a:cubicBezTo>
                    <a:pt x="217" y="309"/>
                    <a:pt x="219" y="308"/>
                    <a:pt x="219" y="308"/>
                  </a:cubicBezTo>
                  <a:close/>
                  <a:moveTo>
                    <a:pt x="227" y="190"/>
                  </a:moveTo>
                  <a:cubicBezTo>
                    <a:pt x="228" y="191"/>
                    <a:pt x="227" y="191"/>
                    <a:pt x="226" y="191"/>
                  </a:cubicBezTo>
                  <a:cubicBezTo>
                    <a:pt x="224" y="192"/>
                    <a:pt x="223" y="194"/>
                    <a:pt x="223" y="194"/>
                  </a:cubicBezTo>
                  <a:cubicBezTo>
                    <a:pt x="222" y="195"/>
                    <a:pt x="219" y="194"/>
                    <a:pt x="217" y="194"/>
                  </a:cubicBezTo>
                  <a:cubicBezTo>
                    <a:pt x="215" y="195"/>
                    <a:pt x="215" y="195"/>
                    <a:pt x="214" y="193"/>
                  </a:cubicBezTo>
                  <a:cubicBezTo>
                    <a:pt x="214" y="192"/>
                    <a:pt x="213" y="190"/>
                    <a:pt x="213" y="190"/>
                  </a:cubicBezTo>
                  <a:cubicBezTo>
                    <a:pt x="214" y="189"/>
                    <a:pt x="217" y="189"/>
                    <a:pt x="220" y="189"/>
                  </a:cubicBezTo>
                  <a:cubicBezTo>
                    <a:pt x="220" y="189"/>
                    <a:pt x="221" y="188"/>
                    <a:pt x="222" y="188"/>
                  </a:cubicBezTo>
                  <a:cubicBezTo>
                    <a:pt x="223" y="188"/>
                    <a:pt x="223" y="190"/>
                    <a:pt x="226" y="190"/>
                  </a:cubicBezTo>
                  <a:cubicBezTo>
                    <a:pt x="226" y="190"/>
                    <a:pt x="227" y="190"/>
                    <a:pt x="227" y="190"/>
                  </a:cubicBezTo>
                  <a:close/>
                  <a:moveTo>
                    <a:pt x="237" y="39"/>
                  </a:moveTo>
                  <a:cubicBezTo>
                    <a:pt x="237" y="39"/>
                    <a:pt x="236" y="41"/>
                    <a:pt x="236" y="40"/>
                  </a:cubicBezTo>
                  <a:cubicBezTo>
                    <a:pt x="235" y="39"/>
                    <a:pt x="236" y="36"/>
                    <a:pt x="237" y="39"/>
                  </a:cubicBezTo>
                  <a:close/>
                  <a:moveTo>
                    <a:pt x="228" y="202"/>
                  </a:moveTo>
                  <a:cubicBezTo>
                    <a:pt x="230" y="205"/>
                    <a:pt x="221" y="209"/>
                    <a:pt x="220" y="205"/>
                  </a:cubicBezTo>
                  <a:cubicBezTo>
                    <a:pt x="220" y="203"/>
                    <a:pt x="226" y="199"/>
                    <a:pt x="228" y="202"/>
                  </a:cubicBezTo>
                  <a:close/>
                  <a:moveTo>
                    <a:pt x="238" y="47"/>
                  </a:moveTo>
                  <a:cubicBezTo>
                    <a:pt x="239" y="48"/>
                    <a:pt x="237" y="46"/>
                    <a:pt x="236" y="48"/>
                  </a:cubicBezTo>
                  <a:cubicBezTo>
                    <a:pt x="235" y="50"/>
                    <a:pt x="240" y="49"/>
                    <a:pt x="237" y="50"/>
                  </a:cubicBezTo>
                  <a:cubicBezTo>
                    <a:pt x="234" y="53"/>
                    <a:pt x="233" y="43"/>
                    <a:pt x="238" y="47"/>
                  </a:cubicBezTo>
                  <a:close/>
                  <a:moveTo>
                    <a:pt x="228" y="212"/>
                  </a:moveTo>
                  <a:cubicBezTo>
                    <a:pt x="229" y="215"/>
                    <a:pt x="222" y="212"/>
                    <a:pt x="225" y="210"/>
                  </a:cubicBezTo>
                  <a:cubicBezTo>
                    <a:pt x="226" y="210"/>
                    <a:pt x="228" y="211"/>
                    <a:pt x="228" y="212"/>
                  </a:cubicBezTo>
                  <a:close/>
                  <a:moveTo>
                    <a:pt x="235" y="112"/>
                  </a:moveTo>
                  <a:cubicBezTo>
                    <a:pt x="235" y="112"/>
                    <a:pt x="233" y="115"/>
                    <a:pt x="233" y="115"/>
                  </a:cubicBezTo>
                  <a:cubicBezTo>
                    <a:pt x="230" y="114"/>
                    <a:pt x="234" y="109"/>
                    <a:pt x="235" y="112"/>
                  </a:cubicBezTo>
                  <a:close/>
                  <a:moveTo>
                    <a:pt x="231" y="191"/>
                  </a:moveTo>
                  <a:cubicBezTo>
                    <a:pt x="233" y="192"/>
                    <a:pt x="227" y="196"/>
                    <a:pt x="226" y="195"/>
                  </a:cubicBezTo>
                  <a:cubicBezTo>
                    <a:pt x="226" y="195"/>
                    <a:pt x="229" y="189"/>
                    <a:pt x="231" y="191"/>
                  </a:cubicBezTo>
                  <a:close/>
                  <a:moveTo>
                    <a:pt x="239" y="63"/>
                  </a:moveTo>
                  <a:cubicBezTo>
                    <a:pt x="239" y="67"/>
                    <a:pt x="235" y="65"/>
                    <a:pt x="231" y="62"/>
                  </a:cubicBezTo>
                  <a:cubicBezTo>
                    <a:pt x="230" y="61"/>
                    <a:pt x="228" y="59"/>
                    <a:pt x="229" y="57"/>
                  </a:cubicBezTo>
                  <a:cubicBezTo>
                    <a:pt x="229" y="56"/>
                    <a:pt x="231" y="52"/>
                    <a:pt x="232" y="52"/>
                  </a:cubicBezTo>
                  <a:cubicBezTo>
                    <a:pt x="233" y="52"/>
                    <a:pt x="232" y="54"/>
                    <a:pt x="232" y="54"/>
                  </a:cubicBezTo>
                  <a:cubicBezTo>
                    <a:pt x="232" y="60"/>
                    <a:pt x="238" y="58"/>
                    <a:pt x="239" y="63"/>
                  </a:cubicBezTo>
                  <a:close/>
                  <a:moveTo>
                    <a:pt x="228" y="233"/>
                  </a:moveTo>
                  <a:cubicBezTo>
                    <a:pt x="229" y="233"/>
                    <a:pt x="227" y="235"/>
                    <a:pt x="226" y="234"/>
                  </a:cubicBezTo>
                  <a:cubicBezTo>
                    <a:pt x="225" y="233"/>
                    <a:pt x="227" y="231"/>
                    <a:pt x="228" y="233"/>
                  </a:cubicBezTo>
                  <a:close/>
                  <a:moveTo>
                    <a:pt x="223" y="337"/>
                  </a:moveTo>
                  <a:cubicBezTo>
                    <a:pt x="222" y="336"/>
                    <a:pt x="222" y="339"/>
                    <a:pt x="222" y="339"/>
                  </a:cubicBezTo>
                  <a:cubicBezTo>
                    <a:pt x="218" y="340"/>
                    <a:pt x="219" y="334"/>
                    <a:pt x="223" y="337"/>
                  </a:cubicBezTo>
                  <a:close/>
                  <a:moveTo>
                    <a:pt x="225" y="303"/>
                  </a:moveTo>
                  <a:cubicBezTo>
                    <a:pt x="225" y="303"/>
                    <a:pt x="226" y="305"/>
                    <a:pt x="226" y="305"/>
                  </a:cubicBezTo>
                  <a:cubicBezTo>
                    <a:pt x="224" y="306"/>
                    <a:pt x="223" y="301"/>
                    <a:pt x="225" y="303"/>
                  </a:cubicBezTo>
                  <a:close/>
                  <a:moveTo>
                    <a:pt x="234" y="169"/>
                  </a:moveTo>
                  <a:cubicBezTo>
                    <a:pt x="235" y="170"/>
                    <a:pt x="230" y="172"/>
                    <a:pt x="229" y="170"/>
                  </a:cubicBezTo>
                  <a:cubicBezTo>
                    <a:pt x="229" y="169"/>
                    <a:pt x="233" y="168"/>
                    <a:pt x="234" y="169"/>
                  </a:cubicBezTo>
                  <a:close/>
                  <a:moveTo>
                    <a:pt x="236" y="139"/>
                  </a:moveTo>
                  <a:cubicBezTo>
                    <a:pt x="236" y="141"/>
                    <a:pt x="230" y="144"/>
                    <a:pt x="230" y="141"/>
                  </a:cubicBezTo>
                  <a:cubicBezTo>
                    <a:pt x="230" y="141"/>
                    <a:pt x="235" y="135"/>
                    <a:pt x="236" y="139"/>
                  </a:cubicBezTo>
                  <a:close/>
                  <a:moveTo>
                    <a:pt x="234" y="176"/>
                  </a:moveTo>
                  <a:cubicBezTo>
                    <a:pt x="234" y="176"/>
                    <a:pt x="235" y="176"/>
                    <a:pt x="234" y="177"/>
                  </a:cubicBezTo>
                  <a:cubicBezTo>
                    <a:pt x="234" y="177"/>
                    <a:pt x="229" y="178"/>
                    <a:pt x="228" y="177"/>
                  </a:cubicBezTo>
                  <a:cubicBezTo>
                    <a:pt x="228" y="176"/>
                    <a:pt x="235" y="171"/>
                    <a:pt x="234" y="176"/>
                  </a:cubicBezTo>
                  <a:close/>
                  <a:moveTo>
                    <a:pt x="238" y="135"/>
                  </a:moveTo>
                  <a:cubicBezTo>
                    <a:pt x="240" y="136"/>
                    <a:pt x="236" y="136"/>
                    <a:pt x="236" y="135"/>
                  </a:cubicBezTo>
                  <a:cubicBezTo>
                    <a:pt x="236" y="134"/>
                    <a:pt x="238" y="134"/>
                    <a:pt x="238" y="135"/>
                  </a:cubicBezTo>
                  <a:close/>
                  <a:moveTo>
                    <a:pt x="242" y="80"/>
                  </a:moveTo>
                  <a:cubicBezTo>
                    <a:pt x="243" y="82"/>
                    <a:pt x="236" y="81"/>
                    <a:pt x="238" y="79"/>
                  </a:cubicBezTo>
                  <a:cubicBezTo>
                    <a:pt x="239" y="78"/>
                    <a:pt x="242" y="80"/>
                    <a:pt x="242" y="80"/>
                  </a:cubicBezTo>
                  <a:close/>
                  <a:moveTo>
                    <a:pt x="243" y="71"/>
                  </a:moveTo>
                  <a:cubicBezTo>
                    <a:pt x="246" y="75"/>
                    <a:pt x="239" y="72"/>
                    <a:pt x="239" y="72"/>
                  </a:cubicBezTo>
                  <a:cubicBezTo>
                    <a:pt x="236" y="72"/>
                    <a:pt x="238" y="75"/>
                    <a:pt x="237" y="71"/>
                  </a:cubicBezTo>
                  <a:cubicBezTo>
                    <a:pt x="237" y="71"/>
                    <a:pt x="233" y="67"/>
                    <a:pt x="234" y="66"/>
                  </a:cubicBezTo>
                  <a:cubicBezTo>
                    <a:pt x="235" y="65"/>
                    <a:pt x="236" y="69"/>
                    <a:pt x="236" y="68"/>
                  </a:cubicBezTo>
                  <a:cubicBezTo>
                    <a:pt x="238" y="70"/>
                    <a:pt x="240" y="71"/>
                    <a:pt x="243" y="71"/>
                  </a:cubicBezTo>
                  <a:cubicBezTo>
                    <a:pt x="243" y="71"/>
                    <a:pt x="243" y="71"/>
                    <a:pt x="243" y="71"/>
                  </a:cubicBezTo>
                  <a:close/>
                  <a:moveTo>
                    <a:pt x="238" y="159"/>
                  </a:moveTo>
                  <a:cubicBezTo>
                    <a:pt x="239" y="160"/>
                    <a:pt x="235" y="161"/>
                    <a:pt x="234" y="160"/>
                  </a:cubicBezTo>
                  <a:cubicBezTo>
                    <a:pt x="234" y="158"/>
                    <a:pt x="237" y="158"/>
                    <a:pt x="238" y="159"/>
                  </a:cubicBezTo>
                  <a:close/>
                  <a:moveTo>
                    <a:pt x="239" y="138"/>
                  </a:moveTo>
                  <a:cubicBezTo>
                    <a:pt x="241" y="139"/>
                    <a:pt x="238" y="140"/>
                    <a:pt x="238" y="140"/>
                  </a:cubicBezTo>
                  <a:cubicBezTo>
                    <a:pt x="237" y="140"/>
                    <a:pt x="238" y="138"/>
                    <a:pt x="239" y="138"/>
                  </a:cubicBezTo>
                  <a:close/>
                  <a:moveTo>
                    <a:pt x="238" y="195"/>
                  </a:moveTo>
                  <a:cubicBezTo>
                    <a:pt x="240" y="195"/>
                    <a:pt x="237" y="197"/>
                    <a:pt x="236" y="196"/>
                  </a:cubicBezTo>
                  <a:cubicBezTo>
                    <a:pt x="236" y="195"/>
                    <a:pt x="237" y="194"/>
                    <a:pt x="238" y="195"/>
                  </a:cubicBezTo>
                  <a:close/>
                  <a:moveTo>
                    <a:pt x="250" y="20"/>
                  </a:moveTo>
                  <a:cubicBezTo>
                    <a:pt x="252" y="24"/>
                    <a:pt x="246" y="19"/>
                    <a:pt x="246" y="18"/>
                  </a:cubicBezTo>
                  <a:cubicBezTo>
                    <a:pt x="247" y="16"/>
                    <a:pt x="250" y="19"/>
                    <a:pt x="250" y="20"/>
                  </a:cubicBezTo>
                  <a:close/>
                  <a:moveTo>
                    <a:pt x="240" y="203"/>
                  </a:moveTo>
                  <a:cubicBezTo>
                    <a:pt x="241" y="203"/>
                    <a:pt x="240" y="207"/>
                    <a:pt x="238" y="208"/>
                  </a:cubicBezTo>
                  <a:cubicBezTo>
                    <a:pt x="234" y="210"/>
                    <a:pt x="234" y="207"/>
                    <a:pt x="233" y="209"/>
                  </a:cubicBezTo>
                  <a:cubicBezTo>
                    <a:pt x="232" y="210"/>
                    <a:pt x="233" y="214"/>
                    <a:pt x="230" y="211"/>
                  </a:cubicBezTo>
                  <a:cubicBezTo>
                    <a:pt x="229" y="209"/>
                    <a:pt x="230" y="206"/>
                    <a:pt x="231" y="206"/>
                  </a:cubicBezTo>
                  <a:cubicBezTo>
                    <a:pt x="234" y="206"/>
                    <a:pt x="236" y="208"/>
                    <a:pt x="239" y="205"/>
                  </a:cubicBezTo>
                  <a:cubicBezTo>
                    <a:pt x="238" y="205"/>
                    <a:pt x="240" y="202"/>
                    <a:pt x="240" y="203"/>
                  </a:cubicBezTo>
                  <a:close/>
                  <a:moveTo>
                    <a:pt x="236" y="293"/>
                  </a:moveTo>
                  <a:cubicBezTo>
                    <a:pt x="238" y="297"/>
                    <a:pt x="230" y="293"/>
                    <a:pt x="234" y="292"/>
                  </a:cubicBezTo>
                  <a:cubicBezTo>
                    <a:pt x="235" y="291"/>
                    <a:pt x="236" y="292"/>
                    <a:pt x="236" y="293"/>
                  </a:cubicBezTo>
                  <a:close/>
                  <a:moveTo>
                    <a:pt x="254" y="15"/>
                  </a:moveTo>
                  <a:cubicBezTo>
                    <a:pt x="254" y="15"/>
                    <a:pt x="255" y="15"/>
                    <a:pt x="255" y="15"/>
                  </a:cubicBezTo>
                  <a:cubicBezTo>
                    <a:pt x="255" y="14"/>
                    <a:pt x="252" y="16"/>
                    <a:pt x="252" y="14"/>
                  </a:cubicBezTo>
                  <a:cubicBezTo>
                    <a:pt x="251" y="13"/>
                    <a:pt x="254" y="12"/>
                    <a:pt x="254" y="15"/>
                  </a:cubicBezTo>
                  <a:close/>
                  <a:moveTo>
                    <a:pt x="256" y="2"/>
                  </a:moveTo>
                  <a:cubicBezTo>
                    <a:pt x="256" y="2"/>
                    <a:pt x="256" y="4"/>
                    <a:pt x="255" y="3"/>
                  </a:cubicBezTo>
                  <a:cubicBezTo>
                    <a:pt x="254" y="3"/>
                    <a:pt x="254" y="0"/>
                    <a:pt x="256" y="2"/>
                  </a:cubicBezTo>
                  <a:close/>
                  <a:moveTo>
                    <a:pt x="237" y="307"/>
                  </a:moveTo>
                  <a:cubicBezTo>
                    <a:pt x="237" y="306"/>
                    <a:pt x="237" y="312"/>
                    <a:pt x="236" y="312"/>
                  </a:cubicBezTo>
                  <a:cubicBezTo>
                    <a:pt x="235" y="313"/>
                    <a:pt x="233" y="310"/>
                    <a:pt x="233" y="310"/>
                  </a:cubicBezTo>
                  <a:cubicBezTo>
                    <a:pt x="231" y="310"/>
                    <a:pt x="226" y="312"/>
                    <a:pt x="226" y="311"/>
                  </a:cubicBezTo>
                  <a:cubicBezTo>
                    <a:pt x="224" y="309"/>
                    <a:pt x="229" y="306"/>
                    <a:pt x="232" y="306"/>
                  </a:cubicBezTo>
                  <a:cubicBezTo>
                    <a:pt x="234" y="307"/>
                    <a:pt x="233" y="308"/>
                    <a:pt x="234" y="308"/>
                  </a:cubicBezTo>
                  <a:cubicBezTo>
                    <a:pt x="236" y="307"/>
                    <a:pt x="235" y="305"/>
                    <a:pt x="233" y="304"/>
                  </a:cubicBezTo>
                  <a:cubicBezTo>
                    <a:pt x="233" y="304"/>
                    <a:pt x="232" y="303"/>
                    <a:pt x="232" y="303"/>
                  </a:cubicBezTo>
                  <a:cubicBezTo>
                    <a:pt x="232" y="300"/>
                    <a:pt x="237" y="306"/>
                    <a:pt x="237" y="307"/>
                  </a:cubicBezTo>
                  <a:close/>
                  <a:moveTo>
                    <a:pt x="248" y="141"/>
                  </a:moveTo>
                  <a:cubicBezTo>
                    <a:pt x="249" y="142"/>
                    <a:pt x="246" y="142"/>
                    <a:pt x="246" y="141"/>
                  </a:cubicBezTo>
                  <a:cubicBezTo>
                    <a:pt x="246" y="141"/>
                    <a:pt x="247" y="140"/>
                    <a:pt x="248" y="141"/>
                  </a:cubicBezTo>
                  <a:close/>
                  <a:moveTo>
                    <a:pt x="232" y="395"/>
                  </a:moveTo>
                  <a:cubicBezTo>
                    <a:pt x="232" y="395"/>
                    <a:pt x="232" y="398"/>
                    <a:pt x="232" y="398"/>
                  </a:cubicBezTo>
                  <a:cubicBezTo>
                    <a:pt x="232" y="399"/>
                    <a:pt x="228" y="404"/>
                    <a:pt x="230" y="404"/>
                  </a:cubicBezTo>
                  <a:cubicBezTo>
                    <a:pt x="230" y="403"/>
                    <a:pt x="227" y="400"/>
                    <a:pt x="227" y="399"/>
                  </a:cubicBezTo>
                  <a:cubicBezTo>
                    <a:pt x="226" y="401"/>
                    <a:pt x="236" y="393"/>
                    <a:pt x="230" y="399"/>
                  </a:cubicBezTo>
                  <a:cubicBezTo>
                    <a:pt x="230" y="398"/>
                    <a:pt x="229" y="397"/>
                    <a:pt x="229" y="397"/>
                  </a:cubicBezTo>
                  <a:cubicBezTo>
                    <a:pt x="230" y="396"/>
                    <a:pt x="232" y="395"/>
                    <a:pt x="232" y="395"/>
                  </a:cubicBezTo>
                  <a:close/>
                  <a:moveTo>
                    <a:pt x="237" y="316"/>
                  </a:moveTo>
                  <a:cubicBezTo>
                    <a:pt x="238" y="320"/>
                    <a:pt x="233" y="319"/>
                    <a:pt x="230" y="321"/>
                  </a:cubicBezTo>
                  <a:cubicBezTo>
                    <a:pt x="229" y="323"/>
                    <a:pt x="230" y="327"/>
                    <a:pt x="227" y="326"/>
                  </a:cubicBezTo>
                  <a:cubicBezTo>
                    <a:pt x="226" y="326"/>
                    <a:pt x="224" y="320"/>
                    <a:pt x="227" y="318"/>
                  </a:cubicBezTo>
                  <a:cubicBezTo>
                    <a:pt x="229" y="317"/>
                    <a:pt x="230" y="318"/>
                    <a:pt x="231" y="317"/>
                  </a:cubicBezTo>
                  <a:cubicBezTo>
                    <a:pt x="232" y="317"/>
                    <a:pt x="232" y="313"/>
                    <a:pt x="232" y="313"/>
                  </a:cubicBezTo>
                  <a:cubicBezTo>
                    <a:pt x="235" y="312"/>
                    <a:pt x="237" y="315"/>
                    <a:pt x="237" y="316"/>
                  </a:cubicBezTo>
                  <a:close/>
                  <a:moveTo>
                    <a:pt x="242" y="279"/>
                  </a:moveTo>
                  <a:cubicBezTo>
                    <a:pt x="242" y="283"/>
                    <a:pt x="241" y="280"/>
                    <a:pt x="238" y="281"/>
                  </a:cubicBezTo>
                  <a:cubicBezTo>
                    <a:pt x="237" y="282"/>
                    <a:pt x="237" y="283"/>
                    <a:pt x="237" y="283"/>
                  </a:cubicBezTo>
                  <a:cubicBezTo>
                    <a:pt x="235" y="284"/>
                    <a:pt x="234" y="282"/>
                    <a:pt x="233" y="283"/>
                  </a:cubicBezTo>
                  <a:cubicBezTo>
                    <a:pt x="233" y="285"/>
                    <a:pt x="240" y="286"/>
                    <a:pt x="238" y="289"/>
                  </a:cubicBezTo>
                  <a:cubicBezTo>
                    <a:pt x="239" y="288"/>
                    <a:pt x="230" y="290"/>
                    <a:pt x="236" y="288"/>
                  </a:cubicBezTo>
                  <a:cubicBezTo>
                    <a:pt x="234" y="289"/>
                    <a:pt x="230" y="292"/>
                    <a:pt x="229" y="293"/>
                  </a:cubicBezTo>
                  <a:cubicBezTo>
                    <a:pt x="228" y="294"/>
                    <a:pt x="228" y="296"/>
                    <a:pt x="228" y="297"/>
                  </a:cubicBezTo>
                  <a:cubicBezTo>
                    <a:pt x="227" y="298"/>
                    <a:pt x="227" y="296"/>
                    <a:pt x="226" y="297"/>
                  </a:cubicBezTo>
                  <a:cubicBezTo>
                    <a:pt x="226" y="298"/>
                    <a:pt x="226" y="299"/>
                    <a:pt x="225" y="299"/>
                  </a:cubicBezTo>
                  <a:cubicBezTo>
                    <a:pt x="223" y="300"/>
                    <a:pt x="220" y="297"/>
                    <a:pt x="219" y="296"/>
                  </a:cubicBezTo>
                  <a:cubicBezTo>
                    <a:pt x="219" y="293"/>
                    <a:pt x="222" y="293"/>
                    <a:pt x="221" y="291"/>
                  </a:cubicBezTo>
                  <a:cubicBezTo>
                    <a:pt x="221" y="290"/>
                    <a:pt x="219" y="291"/>
                    <a:pt x="218" y="290"/>
                  </a:cubicBezTo>
                  <a:cubicBezTo>
                    <a:pt x="217" y="289"/>
                    <a:pt x="219" y="287"/>
                    <a:pt x="219" y="287"/>
                  </a:cubicBezTo>
                  <a:cubicBezTo>
                    <a:pt x="218" y="285"/>
                    <a:pt x="216" y="286"/>
                    <a:pt x="215" y="287"/>
                  </a:cubicBezTo>
                  <a:cubicBezTo>
                    <a:pt x="215" y="288"/>
                    <a:pt x="218" y="291"/>
                    <a:pt x="215" y="292"/>
                  </a:cubicBezTo>
                  <a:cubicBezTo>
                    <a:pt x="213" y="294"/>
                    <a:pt x="211" y="289"/>
                    <a:pt x="210" y="293"/>
                  </a:cubicBezTo>
                  <a:cubicBezTo>
                    <a:pt x="210" y="293"/>
                    <a:pt x="209" y="295"/>
                    <a:pt x="209" y="295"/>
                  </a:cubicBezTo>
                  <a:cubicBezTo>
                    <a:pt x="209" y="295"/>
                    <a:pt x="205" y="294"/>
                    <a:pt x="205" y="292"/>
                  </a:cubicBezTo>
                  <a:cubicBezTo>
                    <a:pt x="205" y="292"/>
                    <a:pt x="207" y="289"/>
                    <a:pt x="208" y="289"/>
                  </a:cubicBezTo>
                  <a:cubicBezTo>
                    <a:pt x="207" y="289"/>
                    <a:pt x="211" y="290"/>
                    <a:pt x="211" y="288"/>
                  </a:cubicBezTo>
                  <a:cubicBezTo>
                    <a:pt x="211" y="287"/>
                    <a:pt x="205" y="284"/>
                    <a:pt x="208" y="285"/>
                  </a:cubicBezTo>
                  <a:cubicBezTo>
                    <a:pt x="210" y="285"/>
                    <a:pt x="209" y="286"/>
                    <a:pt x="210" y="286"/>
                  </a:cubicBezTo>
                  <a:cubicBezTo>
                    <a:pt x="213" y="286"/>
                    <a:pt x="213" y="282"/>
                    <a:pt x="215" y="281"/>
                  </a:cubicBezTo>
                  <a:cubicBezTo>
                    <a:pt x="217" y="280"/>
                    <a:pt x="218" y="283"/>
                    <a:pt x="219" y="281"/>
                  </a:cubicBezTo>
                  <a:cubicBezTo>
                    <a:pt x="219" y="281"/>
                    <a:pt x="218" y="277"/>
                    <a:pt x="218" y="277"/>
                  </a:cubicBezTo>
                  <a:cubicBezTo>
                    <a:pt x="222" y="275"/>
                    <a:pt x="224" y="281"/>
                    <a:pt x="228" y="280"/>
                  </a:cubicBezTo>
                  <a:cubicBezTo>
                    <a:pt x="230" y="280"/>
                    <a:pt x="232" y="279"/>
                    <a:pt x="232" y="277"/>
                  </a:cubicBezTo>
                  <a:cubicBezTo>
                    <a:pt x="233" y="276"/>
                    <a:pt x="232" y="274"/>
                    <a:pt x="233" y="273"/>
                  </a:cubicBezTo>
                  <a:cubicBezTo>
                    <a:pt x="233" y="273"/>
                    <a:pt x="238" y="273"/>
                    <a:pt x="239" y="274"/>
                  </a:cubicBezTo>
                  <a:cubicBezTo>
                    <a:pt x="242" y="275"/>
                    <a:pt x="242" y="279"/>
                    <a:pt x="242" y="279"/>
                  </a:cubicBezTo>
                  <a:close/>
                  <a:moveTo>
                    <a:pt x="243" y="267"/>
                  </a:moveTo>
                  <a:cubicBezTo>
                    <a:pt x="244" y="268"/>
                    <a:pt x="242" y="269"/>
                    <a:pt x="241" y="269"/>
                  </a:cubicBezTo>
                  <a:cubicBezTo>
                    <a:pt x="238" y="268"/>
                    <a:pt x="242" y="267"/>
                    <a:pt x="243" y="267"/>
                  </a:cubicBezTo>
                  <a:close/>
                  <a:moveTo>
                    <a:pt x="259" y="19"/>
                  </a:moveTo>
                  <a:cubicBezTo>
                    <a:pt x="259" y="25"/>
                    <a:pt x="253" y="17"/>
                    <a:pt x="256" y="17"/>
                  </a:cubicBezTo>
                  <a:cubicBezTo>
                    <a:pt x="258" y="16"/>
                    <a:pt x="258" y="13"/>
                    <a:pt x="257" y="11"/>
                  </a:cubicBezTo>
                  <a:cubicBezTo>
                    <a:pt x="256" y="8"/>
                    <a:pt x="260" y="12"/>
                    <a:pt x="260" y="13"/>
                  </a:cubicBezTo>
                  <a:cubicBezTo>
                    <a:pt x="260" y="16"/>
                    <a:pt x="257" y="16"/>
                    <a:pt x="258" y="18"/>
                  </a:cubicBezTo>
                  <a:cubicBezTo>
                    <a:pt x="258" y="19"/>
                    <a:pt x="259" y="18"/>
                    <a:pt x="259" y="19"/>
                  </a:cubicBezTo>
                  <a:close/>
                  <a:moveTo>
                    <a:pt x="247" y="217"/>
                  </a:moveTo>
                  <a:cubicBezTo>
                    <a:pt x="247" y="216"/>
                    <a:pt x="245" y="224"/>
                    <a:pt x="244" y="220"/>
                  </a:cubicBezTo>
                  <a:cubicBezTo>
                    <a:pt x="244" y="219"/>
                    <a:pt x="241" y="217"/>
                    <a:pt x="241" y="216"/>
                  </a:cubicBezTo>
                  <a:cubicBezTo>
                    <a:pt x="241" y="215"/>
                    <a:pt x="243" y="215"/>
                    <a:pt x="243" y="214"/>
                  </a:cubicBezTo>
                  <a:cubicBezTo>
                    <a:pt x="244" y="211"/>
                    <a:pt x="245" y="210"/>
                    <a:pt x="246" y="214"/>
                  </a:cubicBezTo>
                  <a:cubicBezTo>
                    <a:pt x="246" y="216"/>
                    <a:pt x="247" y="216"/>
                    <a:pt x="247" y="217"/>
                  </a:cubicBezTo>
                  <a:close/>
                  <a:moveTo>
                    <a:pt x="252" y="148"/>
                  </a:moveTo>
                  <a:cubicBezTo>
                    <a:pt x="254" y="149"/>
                    <a:pt x="249" y="152"/>
                    <a:pt x="248" y="151"/>
                  </a:cubicBezTo>
                  <a:cubicBezTo>
                    <a:pt x="247" y="150"/>
                    <a:pt x="252" y="148"/>
                    <a:pt x="252" y="148"/>
                  </a:cubicBezTo>
                  <a:close/>
                  <a:moveTo>
                    <a:pt x="244" y="287"/>
                  </a:moveTo>
                  <a:cubicBezTo>
                    <a:pt x="247" y="289"/>
                    <a:pt x="240" y="288"/>
                    <a:pt x="242" y="286"/>
                  </a:cubicBezTo>
                  <a:cubicBezTo>
                    <a:pt x="243" y="285"/>
                    <a:pt x="244" y="286"/>
                    <a:pt x="244" y="287"/>
                  </a:cubicBezTo>
                  <a:close/>
                  <a:moveTo>
                    <a:pt x="256" y="127"/>
                  </a:moveTo>
                  <a:cubicBezTo>
                    <a:pt x="257" y="127"/>
                    <a:pt x="256" y="129"/>
                    <a:pt x="255" y="129"/>
                  </a:cubicBezTo>
                  <a:cubicBezTo>
                    <a:pt x="254" y="129"/>
                    <a:pt x="255" y="128"/>
                    <a:pt x="254" y="127"/>
                  </a:cubicBezTo>
                  <a:cubicBezTo>
                    <a:pt x="253" y="127"/>
                    <a:pt x="252" y="127"/>
                    <a:pt x="252" y="127"/>
                  </a:cubicBezTo>
                  <a:cubicBezTo>
                    <a:pt x="252" y="125"/>
                    <a:pt x="256" y="126"/>
                    <a:pt x="256" y="127"/>
                  </a:cubicBezTo>
                  <a:close/>
                  <a:moveTo>
                    <a:pt x="257" y="135"/>
                  </a:moveTo>
                  <a:cubicBezTo>
                    <a:pt x="257" y="136"/>
                    <a:pt x="256" y="136"/>
                    <a:pt x="256" y="138"/>
                  </a:cubicBezTo>
                  <a:cubicBezTo>
                    <a:pt x="255" y="138"/>
                    <a:pt x="256" y="141"/>
                    <a:pt x="255" y="141"/>
                  </a:cubicBezTo>
                  <a:cubicBezTo>
                    <a:pt x="254" y="142"/>
                    <a:pt x="252" y="142"/>
                    <a:pt x="251" y="142"/>
                  </a:cubicBezTo>
                  <a:cubicBezTo>
                    <a:pt x="250" y="141"/>
                    <a:pt x="250" y="134"/>
                    <a:pt x="249" y="133"/>
                  </a:cubicBezTo>
                  <a:cubicBezTo>
                    <a:pt x="247" y="133"/>
                    <a:pt x="247" y="136"/>
                    <a:pt x="246" y="136"/>
                  </a:cubicBezTo>
                  <a:cubicBezTo>
                    <a:pt x="244" y="136"/>
                    <a:pt x="243" y="134"/>
                    <a:pt x="244" y="132"/>
                  </a:cubicBezTo>
                  <a:cubicBezTo>
                    <a:pt x="245" y="131"/>
                    <a:pt x="254" y="130"/>
                    <a:pt x="256" y="132"/>
                  </a:cubicBezTo>
                  <a:cubicBezTo>
                    <a:pt x="256" y="132"/>
                    <a:pt x="257" y="134"/>
                    <a:pt x="257" y="135"/>
                  </a:cubicBezTo>
                  <a:close/>
                  <a:moveTo>
                    <a:pt x="257" y="147"/>
                  </a:moveTo>
                  <a:cubicBezTo>
                    <a:pt x="257" y="149"/>
                    <a:pt x="254" y="149"/>
                    <a:pt x="253" y="148"/>
                  </a:cubicBezTo>
                  <a:cubicBezTo>
                    <a:pt x="252" y="147"/>
                    <a:pt x="256" y="143"/>
                    <a:pt x="257" y="147"/>
                  </a:cubicBezTo>
                  <a:close/>
                  <a:moveTo>
                    <a:pt x="253" y="215"/>
                  </a:moveTo>
                  <a:cubicBezTo>
                    <a:pt x="254" y="217"/>
                    <a:pt x="249" y="215"/>
                    <a:pt x="251" y="214"/>
                  </a:cubicBezTo>
                  <a:cubicBezTo>
                    <a:pt x="251" y="213"/>
                    <a:pt x="252" y="214"/>
                    <a:pt x="253" y="215"/>
                  </a:cubicBezTo>
                  <a:close/>
                  <a:moveTo>
                    <a:pt x="247" y="314"/>
                  </a:moveTo>
                  <a:cubicBezTo>
                    <a:pt x="249" y="319"/>
                    <a:pt x="240" y="320"/>
                    <a:pt x="240" y="316"/>
                  </a:cubicBezTo>
                  <a:cubicBezTo>
                    <a:pt x="241" y="313"/>
                    <a:pt x="243" y="316"/>
                    <a:pt x="243" y="315"/>
                  </a:cubicBezTo>
                  <a:cubicBezTo>
                    <a:pt x="244" y="313"/>
                    <a:pt x="243" y="312"/>
                    <a:pt x="244" y="311"/>
                  </a:cubicBezTo>
                  <a:cubicBezTo>
                    <a:pt x="247" y="310"/>
                    <a:pt x="247" y="313"/>
                    <a:pt x="247" y="314"/>
                  </a:cubicBezTo>
                  <a:close/>
                  <a:moveTo>
                    <a:pt x="249" y="293"/>
                  </a:moveTo>
                  <a:cubicBezTo>
                    <a:pt x="249" y="296"/>
                    <a:pt x="245" y="292"/>
                    <a:pt x="244" y="292"/>
                  </a:cubicBezTo>
                  <a:cubicBezTo>
                    <a:pt x="243" y="292"/>
                    <a:pt x="242" y="295"/>
                    <a:pt x="241" y="293"/>
                  </a:cubicBezTo>
                  <a:cubicBezTo>
                    <a:pt x="241" y="290"/>
                    <a:pt x="248" y="290"/>
                    <a:pt x="249" y="293"/>
                  </a:cubicBezTo>
                  <a:close/>
                  <a:moveTo>
                    <a:pt x="252" y="253"/>
                  </a:moveTo>
                  <a:cubicBezTo>
                    <a:pt x="252" y="254"/>
                    <a:pt x="250" y="259"/>
                    <a:pt x="248" y="256"/>
                  </a:cubicBezTo>
                  <a:cubicBezTo>
                    <a:pt x="248" y="255"/>
                    <a:pt x="250" y="254"/>
                    <a:pt x="250" y="253"/>
                  </a:cubicBezTo>
                  <a:cubicBezTo>
                    <a:pt x="250" y="254"/>
                    <a:pt x="250" y="251"/>
                    <a:pt x="250" y="251"/>
                  </a:cubicBezTo>
                  <a:cubicBezTo>
                    <a:pt x="251" y="251"/>
                    <a:pt x="252" y="253"/>
                    <a:pt x="252" y="253"/>
                  </a:cubicBezTo>
                  <a:close/>
                  <a:moveTo>
                    <a:pt x="249" y="301"/>
                  </a:moveTo>
                  <a:cubicBezTo>
                    <a:pt x="251" y="303"/>
                    <a:pt x="241" y="299"/>
                    <a:pt x="246" y="299"/>
                  </a:cubicBezTo>
                  <a:cubicBezTo>
                    <a:pt x="247" y="299"/>
                    <a:pt x="249" y="300"/>
                    <a:pt x="249" y="301"/>
                  </a:cubicBezTo>
                  <a:close/>
                  <a:moveTo>
                    <a:pt x="251" y="276"/>
                  </a:moveTo>
                  <a:cubicBezTo>
                    <a:pt x="253" y="280"/>
                    <a:pt x="245" y="276"/>
                    <a:pt x="249" y="275"/>
                  </a:cubicBezTo>
                  <a:cubicBezTo>
                    <a:pt x="250" y="275"/>
                    <a:pt x="251" y="276"/>
                    <a:pt x="251" y="276"/>
                  </a:cubicBezTo>
                  <a:close/>
                  <a:moveTo>
                    <a:pt x="243" y="401"/>
                  </a:moveTo>
                  <a:cubicBezTo>
                    <a:pt x="244" y="402"/>
                    <a:pt x="243" y="408"/>
                    <a:pt x="242" y="409"/>
                  </a:cubicBezTo>
                  <a:cubicBezTo>
                    <a:pt x="242" y="409"/>
                    <a:pt x="241" y="408"/>
                    <a:pt x="240" y="408"/>
                  </a:cubicBezTo>
                  <a:cubicBezTo>
                    <a:pt x="239" y="408"/>
                    <a:pt x="240" y="409"/>
                    <a:pt x="239" y="410"/>
                  </a:cubicBezTo>
                  <a:cubicBezTo>
                    <a:pt x="237" y="411"/>
                    <a:pt x="233" y="411"/>
                    <a:pt x="232" y="410"/>
                  </a:cubicBezTo>
                  <a:cubicBezTo>
                    <a:pt x="233" y="411"/>
                    <a:pt x="233" y="406"/>
                    <a:pt x="233" y="406"/>
                  </a:cubicBezTo>
                  <a:cubicBezTo>
                    <a:pt x="233" y="405"/>
                    <a:pt x="235" y="406"/>
                    <a:pt x="235" y="403"/>
                  </a:cubicBezTo>
                  <a:cubicBezTo>
                    <a:pt x="235" y="401"/>
                    <a:pt x="234" y="398"/>
                    <a:pt x="238" y="398"/>
                  </a:cubicBezTo>
                  <a:cubicBezTo>
                    <a:pt x="240" y="398"/>
                    <a:pt x="239" y="400"/>
                    <a:pt x="241" y="401"/>
                  </a:cubicBezTo>
                  <a:cubicBezTo>
                    <a:pt x="242" y="401"/>
                    <a:pt x="243" y="400"/>
                    <a:pt x="243" y="401"/>
                  </a:cubicBezTo>
                  <a:close/>
                  <a:moveTo>
                    <a:pt x="238" y="406"/>
                  </a:moveTo>
                  <a:cubicBezTo>
                    <a:pt x="239" y="407"/>
                    <a:pt x="243" y="403"/>
                    <a:pt x="241" y="402"/>
                  </a:cubicBezTo>
                  <a:cubicBezTo>
                    <a:pt x="239" y="399"/>
                    <a:pt x="236" y="405"/>
                    <a:pt x="238" y="406"/>
                  </a:cubicBezTo>
                  <a:close/>
                  <a:moveTo>
                    <a:pt x="268" y="18"/>
                  </a:moveTo>
                  <a:cubicBezTo>
                    <a:pt x="269" y="20"/>
                    <a:pt x="265" y="18"/>
                    <a:pt x="267" y="17"/>
                  </a:cubicBezTo>
                  <a:cubicBezTo>
                    <a:pt x="267" y="17"/>
                    <a:pt x="268" y="18"/>
                    <a:pt x="268" y="18"/>
                  </a:cubicBezTo>
                  <a:close/>
                  <a:moveTo>
                    <a:pt x="269" y="12"/>
                  </a:moveTo>
                  <a:cubicBezTo>
                    <a:pt x="269" y="13"/>
                    <a:pt x="269" y="14"/>
                    <a:pt x="269" y="14"/>
                  </a:cubicBezTo>
                  <a:cubicBezTo>
                    <a:pt x="267" y="15"/>
                    <a:pt x="268" y="11"/>
                    <a:pt x="269" y="12"/>
                  </a:cubicBezTo>
                  <a:close/>
                  <a:moveTo>
                    <a:pt x="252" y="286"/>
                  </a:moveTo>
                  <a:cubicBezTo>
                    <a:pt x="252" y="286"/>
                    <a:pt x="251" y="287"/>
                    <a:pt x="250" y="287"/>
                  </a:cubicBezTo>
                  <a:cubicBezTo>
                    <a:pt x="248" y="287"/>
                    <a:pt x="249" y="283"/>
                    <a:pt x="248" y="285"/>
                  </a:cubicBezTo>
                  <a:cubicBezTo>
                    <a:pt x="249" y="284"/>
                    <a:pt x="251" y="285"/>
                    <a:pt x="252" y="286"/>
                  </a:cubicBezTo>
                  <a:close/>
                  <a:moveTo>
                    <a:pt x="270" y="5"/>
                  </a:moveTo>
                  <a:cubicBezTo>
                    <a:pt x="270" y="5"/>
                    <a:pt x="271" y="7"/>
                    <a:pt x="270" y="8"/>
                  </a:cubicBezTo>
                  <a:cubicBezTo>
                    <a:pt x="267" y="10"/>
                    <a:pt x="268" y="4"/>
                    <a:pt x="270" y="5"/>
                  </a:cubicBezTo>
                  <a:close/>
                  <a:moveTo>
                    <a:pt x="252" y="291"/>
                  </a:moveTo>
                  <a:cubicBezTo>
                    <a:pt x="252" y="292"/>
                    <a:pt x="249" y="289"/>
                    <a:pt x="250" y="288"/>
                  </a:cubicBezTo>
                  <a:cubicBezTo>
                    <a:pt x="250" y="288"/>
                    <a:pt x="252" y="290"/>
                    <a:pt x="252" y="291"/>
                  </a:cubicBezTo>
                  <a:close/>
                  <a:moveTo>
                    <a:pt x="253" y="282"/>
                  </a:moveTo>
                  <a:cubicBezTo>
                    <a:pt x="253" y="282"/>
                    <a:pt x="253" y="282"/>
                    <a:pt x="253" y="283"/>
                  </a:cubicBezTo>
                  <a:cubicBezTo>
                    <a:pt x="252" y="284"/>
                    <a:pt x="251" y="280"/>
                    <a:pt x="253" y="282"/>
                  </a:cubicBezTo>
                  <a:close/>
                  <a:moveTo>
                    <a:pt x="262" y="142"/>
                  </a:moveTo>
                  <a:cubicBezTo>
                    <a:pt x="263" y="142"/>
                    <a:pt x="263" y="142"/>
                    <a:pt x="263" y="142"/>
                  </a:cubicBezTo>
                  <a:cubicBezTo>
                    <a:pt x="264" y="145"/>
                    <a:pt x="258" y="144"/>
                    <a:pt x="260" y="142"/>
                  </a:cubicBezTo>
                  <a:cubicBezTo>
                    <a:pt x="261" y="141"/>
                    <a:pt x="263" y="142"/>
                    <a:pt x="262" y="142"/>
                  </a:cubicBezTo>
                  <a:close/>
                  <a:moveTo>
                    <a:pt x="251" y="326"/>
                  </a:moveTo>
                  <a:cubicBezTo>
                    <a:pt x="251" y="326"/>
                    <a:pt x="250" y="330"/>
                    <a:pt x="248" y="328"/>
                  </a:cubicBezTo>
                  <a:cubicBezTo>
                    <a:pt x="248" y="328"/>
                    <a:pt x="249" y="325"/>
                    <a:pt x="249" y="326"/>
                  </a:cubicBezTo>
                  <a:cubicBezTo>
                    <a:pt x="249" y="324"/>
                    <a:pt x="243" y="322"/>
                    <a:pt x="244" y="321"/>
                  </a:cubicBezTo>
                  <a:cubicBezTo>
                    <a:pt x="247" y="317"/>
                    <a:pt x="251" y="324"/>
                    <a:pt x="251" y="326"/>
                  </a:cubicBezTo>
                  <a:close/>
                  <a:moveTo>
                    <a:pt x="263" y="136"/>
                  </a:moveTo>
                  <a:cubicBezTo>
                    <a:pt x="265" y="138"/>
                    <a:pt x="261" y="137"/>
                    <a:pt x="262" y="136"/>
                  </a:cubicBezTo>
                  <a:cubicBezTo>
                    <a:pt x="262" y="135"/>
                    <a:pt x="263" y="136"/>
                    <a:pt x="263" y="136"/>
                  </a:cubicBezTo>
                  <a:close/>
                  <a:moveTo>
                    <a:pt x="264" y="128"/>
                  </a:moveTo>
                  <a:cubicBezTo>
                    <a:pt x="265" y="130"/>
                    <a:pt x="261" y="132"/>
                    <a:pt x="260" y="132"/>
                  </a:cubicBezTo>
                  <a:cubicBezTo>
                    <a:pt x="260" y="132"/>
                    <a:pt x="258" y="129"/>
                    <a:pt x="259" y="128"/>
                  </a:cubicBezTo>
                  <a:cubicBezTo>
                    <a:pt x="260" y="128"/>
                    <a:pt x="262" y="129"/>
                    <a:pt x="262" y="129"/>
                  </a:cubicBezTo>
                  <a:cubicBezTo>
                    <a:pt x="262" y="129"/>
                    <a:pt x="263" y="128"/>
                    <a:pt x="264" y="128"/>
                  </a:cubicBezTo>
                  <a:close/>
                  <a:moveTo>
                    <a:pt x="260" y="211"/>
                  </a:moveTo>
                  <a:cubicBezTo>
                    <a:pt x="260" y="211"/>
                    <a:pt x="261" y="211"/>
                    <a:pt x="261" y="211"/>
                  </a:cubicBezTo>
                  <a:cubicBezTo>
                    <a:pt x="260" y="211"/>
                    <a:pt x="258" y="215"/>
                    <a:pt x="257" y="215"/>
                  </a:cubicBezTo>
                  <a:cubicBezTo>
                    <a:pt x="257" y="215"/>
                    <a:pt x="255" y="213"/>
                    <a:pt x="255" y="212"/>
                  </a:cubicBezTo>
                  <a:cubicBezTo>
                    <a:pt x="255" y="214"/>
                    <a:pt x="256" y="206"/>
                    <a:pt x="256" y="206"/>
                  </a:cubicBezTo>
                  <a:cubicBezTo>
                    <a:pt x="258" y="206"/>
                    <a:pt x="260" y="210"/>
                    <a:pt x="260" y="211"/>
                  </a:cubicBezTo>
                  <a:close/>
                  <a:moveTo>
                    <a:pt x="265" y="151"/>
                  </a:moveTo>
                  <a:cubicBezTo>
                    <a:pt x="265" y="151"/>
                    <a:pt x="266" y="152"/>
                    <a:pt x="266" y="152"/>
                  </a:cubicBezTo>
                  <a:cubicBezTo>
                    <a:pt x="264" y="153"/>
                    <a:pt x="260" y="152"/>
                    <a:pt x="260" y="151"/>
                  </a:cubicBezTo>
                  <a:cubicBezTo>
                    <a:pt x="259" y="150"/>
                    <a:pt x="262" y="147"/>
                    <a:pt x="263" y="147"/>
                  </a:cubicBezTo>
                  <a:cubicBezTo>
                    <a:pt x="264" y="148"/>
                    <a:pt x="265" y="150"/>
                    <a:pt x="265" y="151"/>
                  </a:cubicBezTo>
                  <a:close/>
                  <a:moveTo>
                    <a:pt x="249" y="409"/>
                  </a:moveTo>
                  <a:cubicBezTo>
                    <a:pt x="249" y="410"/>
                    <a:pt x="246" y="413"/>
                    <a:pt x="245" y="411"/>
                  </a:cubicBezTo>
                  <a:cubicBezTo>
                    <a:pt x="244" y="410"/>
                    <a:pt x="247" y="409"/>
                    <a:pt x="247" y="408"/>
                  </a:cubicBezTo>
                  <a:cubicBezTo>
                    <a:pt x="247" y="408"/>
                    <a:pt x="246" y="406"/>
                    <a:pt x="247" y="406"/>
                  </a:cubicBezTo>
                  <a:cubicBezTo>
                    <a:pt x="248" y="405"/>
                    <a:pt x="249" y="408"/>
                    <a:pt x="249" y="409"/>
                  </a:cubicBezTo>
                  <a:close/>
                  <a:moveTo>
                    <a:pt x="263" y="199"/>
                  </a:moveTo>
                  <a:cubicBezTo>
                    <a:pt x="263" y="202"/>
                    <a:pt x="258" y="199"/>
                    <a:pt x="260" y="197"/>
                  </a:cubicBezTo>
                  <a:cubicBezTo>
                    <a:pt x="262" y="197"/>
                    <a:pt x="263" y="199"/>
                    <a:pt x="263" y="199"/>
                  </a:cubicBezTo>
                  <a:close/>
                  <a:moveTo>
                    <a:pt x="258" y="278"/>
                  </a:moveTo>
                  <a:cubicBezTo>
                    <a:pt x="259" y="280"/>
                    <a:pt x="256" y="281"/>
                    <a:pt x="255" y="279"/>
                  </a:cubicBezTo>
                  <a:cubicBezTo>
                    <a:pt x="255" y="278"/>
                    <a:pt x="258" y="278"/>
                    <a:pt x="258" y="278"/>
                  </a:cubicBezTo>
                  <a:close/>
                  <a:moveTo>
                    <a:pt x="250" y="412"/>
                  </a:moveTo>
                  <a:cubicBezTo>
                    <a:pt x="252" y="414"/>
                    <a:pt x="248" y="414"/>
                    <a:pt x="248" y="413"/>
                  </a:cubicBezTo>
                  <a:cubicBezTo>
                    <a:pt x="248" y="412"/>
                    <a:pt x="249" y="411"/>
                    <a:pt x="250" y="412"/>
                  </a:cubicBezTo>
                  <a:close/>
                  <a:moveTo>
                    <a:pt x="258" y="345"/>
                  </a:moveTo>
                  <a:cubicBezTo>
                    <a:pt x="259" y="346"/>
                    <a:pt x="256" y="347"/>
                    <a:pt x="255" y="346"/>
                  </a:cubicBezTo>
                  <a:cubicBezTo>
                    <a:pt x="255" y="345"/>
                    <a:pt x="256" y="344"/>
                    <a:pt x="258" y="345"/>
                  </a:cubicBezTo>
                  <a:close/>
                  <a:moveTo>
                    <a:pt x="259" y="335"/>
                  </a:moveTo>
                  <a:cubicBezTo>
                    <a:pt x="261" y="338"/>
                    <a:pt x="256" y="336"/>
                    <a:pt x="256" y="337"/>
                  </a:cubicBezTo>
                  <a:cubicBezTo>
                    <a:pt x="255" y="337"/>
                    <a:pt x="255" y="343"/>
                    <a:pt x="253" y="341"/>
                  </a:cubicBezTo>
                  <a:cubicBezTo>
                    <a:pt x="252" y="340"/>
                    <a:pt x="257" y="331"/>
                    <a:pt x="259" y="335"/>
                  </a:cubicBezTo>
                  <a:close/>
                  <a:moveTo>
                    <a:pt x="278" y="52"/>
                  </a:moveTo>
                  <a:cubicBezTo>
                    <a:pt x="277" y="52"/>
                    <a:pt x="278" y="55"/>
                    <a:pt x="276" y="54"/>
                  </a:cubicBezTo>
                  <a:cubicBezTo>
                    <a:pt x="275" y="53"/>
                    <a:pt x="276" y="52"/>
                    <a:pt x="275" y="51"/>
                  </a:cubicBezTo>
                  <a:cubicBezTo>
                    <a:pt x="275" y="50"/>
                    <a:pt x="272" y="45"/>
                    <a:pt x="275" y="46"/>
                  </a:cubicBezTo>
                  <a:cubicBezTo>
                    <a:pt x="276" y="47"/>
                    <a:pt x="275" y="50"/>
                    <a:pt x="276" y="51"/>
                  </a:cubicBezTo>
                  <a:cubicBezTo>
                    <a:pt x="276" y="51"/>
                    <a:pt x="277" y="51"/>
                    <a:pt x="278" y="52"/>
                  </a:cubicBezTo>
                  <a:close/>
                  <a:moveTo>
                    <a:pt x="264" y="264"/>
                  </a:moveTo>
                  <a:cubicBezTo>
                    <a:pt x="266" y="265"/>
                    <a:pt x="262" y="265"/>
                    <a:pt x="262" y="264"/>
                  </a:cubicBezTo>
                  <a:cubicBezTo>
                    <a:pt x="262" y="264"/>
                    <a:pt x="263" y="263"/>
                    <a:pt x="264" y="264"/>
                  </a:cubicBezTo>
                  <a:close/>
                  <a:moveTo>
                    <a:pt x="262" y="317"/>
                  </a:moveTo>
                  <a:cubicBezTo>
                    <a:pt x="262" y="319"/>
                    <a:pt x="259" y="326"/>
                    <a:pt x="257" y="321"/>
                  </a:cubicBezTo>
                  <a:cubicBezTo>
                    <a:pt x="257" y="321"/>
                    <a:pt x="257" y="319"/>
                    <a:pt x="257" y="318"/>
                  </a:cubicBezTo>
                  <a:cubicBezTo>
                    <a:pt x="257" y="317"/>
                    <a:pt x="255" y="317"/>
                    <a:pt x="256" y="316"/>
                  </a:cubicBezTo>
                  <a:cubicBezTo>
                    <a:pt x="257" y="313"/>
                    <a:pt x="261" y="314"/>
                    <a:pt x="262" y="317"/>
                  </a:cubicBezTo>
                  <a:close/>
                  <a:moveTo>
                    <a:pt x="263" y="292"/>
                  </a:moveTo>
                  <a:cubicBezTo>
                    <a:pt x="264" y="296"/>
                    <a:pt x="256" y="292"/>
                    <a:pt x="258" y="289"/>
                  </a:cubicBezTo>
                  <a:cubicBezTo>
                    <a:pt x="260" y="287"/>
                    <a:pt x="263" y="291"/>
                    <a:pt x="263" y="292"/>
                  </a:cubicBezTo>
                  <a:close/>
                  <a:moveTo>
                    <a:pt x="258" y="404"/>
                  </a:moveTo>
                  <a:cubicBezTo>
                    <a:pt x="257" y="406"/>
                    <a:pt x="258" y="403"/>
                    <a:pt x="256" y="403"/>
                  </a:cubicBezTo>
                  <a:cubicBezTo>
                    <a:pt x="256" y="403"/>
                    <a:pt x="255" y="403"/>
                    <a:pt x="255" y="404"/>
                  </a:cubicBezTo>
                  <a:cubicBezTo>
                    <a:pt x="254" y="403"/>
                    <a:pt x="253" y="401"/>
                    <a:pt x="253" y="401"/>
                  </a:cubicBezTo>
                  <a:cubicBezTo>
                    <a:pt x="255" y="398"/>
                    <a:pt x="258" y="401"/>
                    <a:pt x="258" y="404"/>
                  </a:cubicBezTo>
                  <a:close/>
                  <a:moveTo>
                    <a:pt x="283" y="13"/>
                  </a:moveTo>
                  <a:cubicBezTo>
                    <a:pt x="284" y="15"/>
                    <a:pt x="281" y="13"/>
                    <a:pt x="281" y="12"/>
                  </a:cubicBezTo>
                  <a:cubicBezTo>
                    <a:pt x="282" y="11"/>
                    <a:pt x="283" y="12"/>
                    <a:pt x="283" y="13"/>
                  </a:cubicBezTo>
                  <a:close/>
                  <a:moveTo>
                    <a:pt x="270" y="246"/>
                  </a:moveTo>
                  <a:cubicBezTo>
                    <a:pt x="272" y="248"/>
                    <a:pt x="267" y="250"/>
                    <a:pt x="267" y="247"/>
                  </a:cubicBezTo>
                  <a:cubicBezTo>
                    <a:pt x="267" y="246"/>
                    <a:pt x="269" y="246"/>
                    <a:pt x="270" y="246"/>
                  </a:cubicBezTo>
                  <a:close/>
                  <a:moveTo>
                    <a:pt x="274" y="182"/>
                  </a:moveTo>
                  <a:cubicBezTo>
                    <a:pt x="274" y="183"/>
                    <a:pt x="272" y="186"/>
                    <a:pt x="268" y="184"/>
                  </a:cubicBezTo>
                  <a:cubicBezTo>
                    <a:pt x="267" y="184"/>
                    <a:pt x="265" y="182"/>
                    <a:pt x="265" y="181"/>
                  </a:cubicBezTo>
                  <a:cubicBezTo>
                    <a:pt x="266" y="180"/>
                    <a:pt x="267" y="182"/>
                    <a:pt x="269" y="181"/>
                  </a:cubicBezTo>
                  <a:cubicBezTo>
                    <a:pt x="271" y="180"/>
                    <a:pt x="269" y="178"/>
                    <a:pt x="271" y="178"/>
                  </a:cubicBezTo>
                  <a:cubicBezTo>
                    <a:pt x="273" y="177"/>
                    <a:pt x="275" y="181"/>
                    <a:pt x="274" y="182"/>
                  </a:cubicBezTo>
                  <a:close/>
                  <a:moveTo>
                    <a:pt x="274" y="204"/>
                  </a:moveTo>
                  <a:cubicBezTo>
                    <a:pt x="276" y="206"/>
                    <a:pt x="274" y="211"/>
                    <a:pt x="272" y="207"/>
                  </a:cubicBezTo>
                  <a:cubicBezTo>
                    <a:pt x="271" y="204"/>
                    <a:pt x="270" y="203"/>
                    <a:pt x="273" y="204"/>
                  </a:cubicBezTo>
                  <a:cubicBezTo>
                    <a:pt x="273" y="204"/>
                    <a:pt x="274" y="204"/>
                    <a:pt x="274" y="204"/>
                  </a:cubicBezTo>
                  <a:close/>
                  <a:moveTo>
                    <a:pt x="270" y="286"/>
                  </a:moveTo>
                  <a:cubicBezTo>
                    <a:pt x="271" y="287"/>
                    <a:pt x="267" y="288"/>
                    <a:pt x="267" y="287"/>
                  </a:cubicBezTo>
                  <a:cubicBezTo>
                    <a:pt x="267" y="285"/>
                    <a:pt x="269" y="285"/>
                    <a:pt x="270" y="286"/>
                  </a:cubicBezTo>
                  <a:close/>
                  <a:moveTo>
                    <a:pt x="270" y="313"/>
                  </a:moveTo>
                  <a:cubicBezTo>
                    <a:pt x="271" y="315"/>
                    <a:pt x="267" y="313"/>
                    <a:pt x="268" y="312"/>
                  </a:cubicBezTo>
                  <a:cubicBezTo>
                    <a:pt x="268" y="311"/>
                    <a:pt x="270" y="312"/>
                    <a:pt x="270" y="313"/>
                  </a:cubicBezTo>
                  <a:close/>
                  <a:moveTo>
                    <a:pt x="277" y="199"/>
                  </a:moveTo>
                  <a:cubicBezTo>
                    <a:pt x="277" y="202"/>
                    <a:pt x="275" y="200"/>
                    <a:pt x="271" y="199"/>
                  </a:cubicBezTo>
                  <a:cubicBezTo>
                    <a:pt x="269" y="199"/>
                    <a:pt x="268" y="200"/>
                    <a:pt x="267" y="199"/>
                  </a:cubicBezTo>
                  <a:cubicBezTo>
                    <a:pt x="266" y="198"/>
                    <a:pt x="268" y="197"/>
                    <a:pt x="268" y="197"/>
                  </a:cubicBezTo>
                  <a:cubicBezTo>
                    <a:pt x="268" y="196"/>
                    <a:pt x="267" y="193"/>
                    <a:pt x="266" y="193"/>
                  </a:cubicBezTo>
                  <a:cubicBezTo>
                    <a:pt x="265" y="193"/>
                    <a:pt x="265" y="195"/>
                    <a:pt x="265" y="195"/>
                  </a:cubicBezTo>
                  <a:cubicBezTo>
                    <a:pt x="263" y="196"/>
                    <a:pt x="260" y="195"/>
                    <a:pt x="259" y="197"/>
                  </a:cubicBezTo>
                  <a:cubicBezTo>
                    <a:pt x="258" y="199"/>
                    <a:pt x="261" y="202"/>
                    <a:pt x="257" y="202"/>
                  </a:cubicBezTo>
                  <a:cubicBezTo>
                    <a:pt x="258" y="202"/>
                    <a:pt x="257" y="200"/>
                    <a:pt x="257" y="200"/>
                  </a:cubicBezTo>
                  <a:cubicBezTo>
                    <a:pt x="255" y="199"/>
                    <a:pt x="253" y="200"/>
                    <a:pt x="252" y="199"/>
                  </a:cubicBezTo>
                  <a:cubicBezTo>
                    <a:pt x="252" y="199"/>
                    <a:pt x="252" y="198"/>
                    <a:pt x="252" y="197"/>
                  </a:cubicBezTo>
                  <a:cubicBezTo>
                    <a:pt x="252" y="196"/>
                    <a:pt x="249" y="195"/>
                    <a:pt x="249" y="195"/>
                  </a:cubicBezTo>
                  <a:cubicBezTo>
                    <a:pt x="247" y="195"/>
                    <a:pt x="245" y="200"/>
                    <a:pt x="242" y="197"/>
                  </a:cubicBezTo>
                  <a:cubicBezTo>
                    <a:pt x="240" y="196"/>
                    <a:pt x="243" y="195"/>
                    <a:pt x="243" y="194"/>
                  </a:cubicBezTo>
                  <a:cubicBezTo>
                    <a:pt x="243" y="191"/>
                    <a:pt x="239" y="192"/>
                    <a:pt x="240" y="190"/>
                  </a:cubicBezTo>
                  <a:cubicBezTo>
                    <a:pt x="241" y="189"/>
                    <a:pt x="248" y="190"/>
                    <a:pt x="246" y="185"/>
                  </a:cubicBezTo>
                  <a:cubicBezTo>
                    <a:pt x="245" y="182"/>
                    <a:pt x="244" y="185"/>
                    <a:pt x="243" y="183"/>
                  </a:cubicBezTo>
                  <a:cubicBezTo>
                    <a:pt x="242" y="181"/>
                    <a:pt x="244" y="178"/>
                    <a:pt x="242" y="177"/>
                  </a:cubicBezTo>
                  <a:cubicBezTo>
                    <a:pt x="240" y="176"/>
                    <a:pt x="240" y="179"/>
                    <a:pt x="239" y="179"/>
                  </a:cubicBezTo>
                  <a:cubicBezTo>
                    <a:pt x="239" y="180"/>
                    <a:pt x="238" y="179"/>
                    <a:pt x="237" y="179"/>
                  </a:cubicBezTo>
                  <a:cubicBezTo>
                    <a:pt x="236" y="180"/>
                    <a:pt x="237" y="180"/>
                    <a:pt x="236" y="181"/>
                  </a:cubicBezTo>
                  <a:cubicBezTo>
                    <a:pt x="235" y="182"/>
                    <a:pt x="233" y="182"/>
                    <a:pt x="232" y="183"/>
                  </a:cubicBezTo>
                  <a:cubicBezTo>
                    <a:pt x="231" y="183"/>
                    <a:pt x="227" y="187"/>
                    <a:pt x="225" y="185"/>
                  </a:cubicBezTo>
                  <a:cubicBezTo>
                    <a:pt x="225" y="185"/>
                    <a:pt x="228" y="183"/>
                    <a:pt x="228" y="183"/>
                  </a:cubicBezTo>
                  <a:cubicBezTo>
                    <a:pt x="229" y="181"/>
                    <a:pt x="228" y="182"/>
                    <a:pt x="230" y="181"/>
                  </a:cubicBezTo>
                  <a:cubicBezTo>
                    <a:pt x="231" y="181"/>
                    <a:pt x="232" y="179"/>
                    <a:pt x="233" y="178"/>
                  </a:cubicBezTo>
                  <a:cubicBezTo>
                    <a:pt x="233" y="178"/>
                    <a:pt x="235" y="179"/>
                    <a:pt x="235" y="179"/>
                  </a:cubicBezTo>
                  <a:cubicBezTo>
                    <a:pt x="237" y="179"/>
                    <a:pt x="240" y="176"/>
                    <a:pt x="240" y="176"/>
                  </a:cubicBezTo>
                  <a:cubicBezTo>
                    <a:pt x="240" y="176"/>
                    <a:pt x="239" y="174"/>
                    <a:pt x="239" y="175"/>
                  </a:cubicBezTo>
                  <a:cubicBezTo>
                    <a:pt x="239" y="174"/>
                    <a:pt x="241" y="173"/>
                    <a:pt x="240" y="172"/>
                  </a:cubicBezTo>
                  <a:cubicBezTo>
                    <a:pt x="240" y="171"/>
                    <a:pt x="236" y="170"/>
                    <a:pt x="239" y="167"/>
                  </a:cubicBezTo>
                  <a:cubicBezTo>
                    <a:pt x="239" y="167"/>
                    <a:pt x="243" y="166"/>
                    <a:pt x="243" y="166"/>
                  </a:cubicBezTo>
                  <a:cubicBezTo>
                    <a:pt x="244" y="166"/>
                    <a:pt x="243" y="168"/>
                    <a:pt x="243" y="169"/>
                  </a:cubicBezTo>
                  <a:cubicBezTo>
                    <a:pt x="244" y="169"/>
                    <a:pt x="252" y="165"/>
                    <a:pt x="253" y="165"/>
                  </a:cubicBezTo>
                  <a:cubicBezTo>
                    <a:pt x="256" y="162"/>
                    <a:pt x="255" y="159"/>
                    <a:pt x="252" y="157"/>
                  </a:cubicBezTo>
                  <a:cubicBezTo>
                    <a:pt x="251" y="156"/>
                    <a:pt x="249" y="157"/>
                    <a:pt x="249" y="156"/>
                  </a:cubicBezTo>
                  <a:cubicBezTo>
                    <a:pt x="249" y="155"/>
                    <a:pt x="252" y="153"/>
                    <a:pt x="255" y="153"/>
                  </a:cubicBezTo>
                  <a:cubicBezTo>
                    <a:pt x="256" y="154"/>
                    <a:pt x="257" y="157"/>
                    <a:pt x="259" y="158"/>
                  </a:cubicBezTo>
                  <a:cubicBezTo>
                    <a:pt x="260" y="158"/>
                    <a:pt x="260" y="157"/>
                    <a:pt x="261" y="158"/>
                  </a:cubicBezTo>
                  <a:cubicBezTo>
                    <a:pt x="261" y="158"/>
                    <a:pt x="261" y="160"/>
                    <a:pt x="262" y="161"/>
                  </a:cubicBezTo>
                  <a:cubicBezTo>
                    <a:pt x="262" y="163"/>
                    <a:pt x="267" y="166"/>
                    <a:pt x="261" y="165"/>
                  </a:cubicBezTo>
                  <a:cubicBezTo>
                    <a:pt x="259" y="165"/>
                    <a:pt x="256" y="163"/>
                    <a:pt x="257" y="168"/>
                  </a:cubicBezTo>
                  <a:cubicBezTo>
                    <a:pt x="257" y="168"/>
                    <a:pt x="258" y="170"/>
                    <a:pt x="259" y="170"/>
                  </a:cubicBezTo>
                  <a:cubicBezTo>
                    <a:pt x="258" y="172"/>
                    <a:pt x="257" y="170"/>
                    <a:pt x="256" y="171"/>
                  </a:cubicBezTo>
                  <a:cubicBezTo>
                    <a:pt x="254" y="171"/>
                    <a:pt x="246" y="175"/>
                    <a:pt x="246" y="175"/>
                  </a:cubicBezTo>
                  <a:cubicBezTo>
                    <a:pt x="246" y="177"/>
                    <a:pt x="250" y="179"/>
                    <a:pt x="252" y="179"/>
                  </a:cubicBezTo>
                  <a:cubicBezTo>
                    <a:pt x="257" y="179"/>
                    <a:pt x="254" y="174"/>
                    <a:pt x="255" y="173"/>
                  </a:cubicBezTo>
                  <a:cubicBezTo>
                    <a:pt x="257" y="171"/>
                    <a:pt x="262" y="174"/>
                    <a:pt x="264" y="174"/>
                  </a:cubicBezTo>
                  <a:cubicBezTo>
                    <a:pt x="265" y="173"/>
                    <a:pt x="267" y="172"/>
                    <a:pt x="268" y="171"/>
                  </a:cubicBezTo>
                  <a:cubicBezTo>
                    <a:pt x="269" y="168"/>
                    <a:pt x="267" y="166"/>
                    <a:pt x="269" y="163"/>
                  </a:cubicBezTo>
                  <a:cubicBezTo>
                    <a:pt x="271" y="160"/>
                    <a:pt x="266" y="162"/>
                    <a:pt x="265" y="161"/>
                  </a:cubicBezTo>
                  <a:cubicBezTo>
                    <a:pt x="265" y="161"/>
                    <a:pt x="268" y="159"/>
                    <a:pt x="267" y="158"/>
                  </a:cubicBezTo>
                  <a:cubicBezTo>
                    <a:pt x="267" y="158"/>
                    <a:pt x="264" y="158"/>
                    <a:pt x="264" y="158"/>
                  </a:cubicBezTo>
                  <a:cubicBezTo>
                    <a:pt x="264" y="158"/>
                    <a:pt x="265" y="153"/>
                    <a:pt x="266" y="153"/>
                  </a:cubicBezTo>
                  <a:cubicBezTo>
                    <a:pt x="267" y="152"/>
                    <a:pt x="272" y="153"/>
                    <a:pt x="273" y="154"/>
                  </a:cubicBezTo>
                  <a:cubicBezTo>
                    <a:pt x="273" y="155"/>
                    <a:pt x="273" y="158"/>
                    <a:pt x="274" y="159"/>
                  </a:cubicBezTo>
                  <a:cubicBezTo>
                    <a:pt x="276" y="160"/>
                    <a:pt x="278" y="159"/>
                    <a:pt x="278" y="160"/>
                  </a:cubicBezTo>
                  <a:cubicBezTo>
                    <a:pt x="279" y="161"/>
                    <a:pt x="276" y="161"/>
                    <a:pt x="276" y="163"/>
                  </a:cubicBezTo>
                  <a:cubicBezTo>
                    <a:pt x="276" y="164"/>
                    <a:pt x="277" y="166"/>
                    <a:pt x="276" y="167"/>
                  </a:cubicBezTo>
                  <a:cubicBezTo>
                    <a:pt x="276" y="168"/>
                    <a:pt x="272" y="169"/>
                    <a:pt x="272" y="171"/>
                  </a:cubicBezTo>
                  <a:cubicBezTo>
                    <a:pt x="272" y="173"/>
                    <a:pt x="274" y="172"/>
                    <a:pt x="274" y="174"/>
                  </a:cubicBezTo>
                  <a:cubicBezTo>
                    <a:pt x="273" y="176"/>
                    <a:pt x="270" y="175"/>
                    <a:pt x="268" y="176"/>
                  </a:cubicBezTo>
                  <a:cubicBezTo>
                    <a:pt x="266" y="178"/>
                    <a:pt x="267" y="180"/>
                    <a:pt x="264" y="180"/>
                  </a:cubicBezTo>
                  <a:cubicBezTo>
                    <a:pt x="262" y="180"/>
                    <a:pt x="261" y="179"/>
                    <a:pt x="260" y="180"/>
                  </a:cubicBezTo>
                  <a:cubicBezTo>
                    <a:pt x="256" y="183"/>
                    <a:pt x="263" y="184"/>
                    <a:pt x="264" y="186"/>
                  </a:cubicBezTo>
                  <a:cubicBezTo>
                    <a:pt x="265" y="187"/>
                    <a:pt x="266" y="196"/>
                    <a:pt x="269" y="192"/>
                  </a:cubicBezTo>
                  <a:cubicBezTo>
                    <a:pt x="270" y="191"/>
                    <a:pt x="271" y="190"/>
                    <a:pt x="270" y="189"/>
                  </a:cubicBezTo>
                  <a:cubicBezTo>
                    <a:pt x="269" y="188"/>
                    <a:pt x="267" y="189"/>
                    <a:pt x="268" y="188"/>
                  </a:cubicBezTo>
                  <a:cubicBezTo>
                    <a:pt x="268" y="186"/>
                    <a:pt x="269" y="187"/>
                    <a:pt x="271" y="188"/>
                  </a:cubicBezTo>
                  <a:cubicBezTo>
                    <a:pt x="271" y="188"/>
                    <a:pt x="275" y="188"/>
                    <a:pt x="276" y="188"/>
                  </a:cubicBezTo>
                  <a:cubicBezTo>
                    <a:pt x="277" y="191"/>
                    <a:pt x="272" y="191"/>
                    <a:pt x="272" y="192"/>
                  </a:cubicBezTo>
                  <a:cubicBezTo>
                    <a:pt x="272" y="195"/>
                    <a:pt x="275" y="193"/>
                    <a:pt x="277" y="195"/>
                  </a:cubicBezTo>
                  <a:cubicBezTo>
                    <a:pt x="277" y="195"/>
                    <a:pt x="278" y="198"/>
                    <a:pt x="277" y="199"/>
                  </a:cubicBezTo>
                  <a:close/>
                  <a:moveTo>
                    <a:pt x="254" y="193"/>
                  </a:moveTo>
                  <a:cubicBezTo>
                    <a:pt x="255" y="194"/>
                    <a:pt x="256" y="192"/>
                    <a:pt x="256" y="192"/>
                  </a:cubicBezTo>
                  <a:cubicBezTo>
                    <a:pt x="255" y="189"/>
                    <a:pt x="254" y="192"/>
                    <a:pt x="254" y="193"/>
                  </a:cubicBezTo>
                  <a:close/>
                  <a:moveTo>
                    <a:pt x="277" y="216"/>
                  </a:moveTo>
                  <a:cubicBezTo>
                    <a:pt x="276" y="221"/>
                    <a:pt x="269" y="213"/>
                    <a:pt x="273" y="212"/>
                  </a:cubicBezTo>
                  <a:cubicBezTo>
                    <a:pt x="274" y="212"/>
                    <a:pt x="277" y="215"/>
                    <a:pt x="277" y="216"/>
                  </a:cubicBezTo>
                  <a:close/>
                  <a:moveTo>
                    <a:pt x="266" y="396"/>
                  </a:moveTo>
                  <a:cubicBezTo>
                    <a:pt x="266" y="398"/>
                    <a:pt x="258" y="399"/>
                    <a:pt x="259" y="397"/>
                  </a:cubicBezTo>
                  <a:cubicBezTo>
                    <a:pt x="259" y="396"/>
                    <a:pt x="261" y="397"/>
                    <a:pt x="262" y="396"/>
                  </a:cubicBezTo>
                  <a:cubicBezTo>
                    <a:pt x="263" y="396"/>
                    <a:pt x="266" y="393"/>
                    <a:pt x="266" y="396"/>
                  </a:cubicBezTo>
                  <a:close/>
                  <a:moveTo>
                    <a:pt x="274" y="272"/>
                  </a:moveTo>
                  <a:cubicBezTo>
                    <a:pt x="274" y="272"/>
                    <a:pt x="271" y="275"/>
                    <a:pt x="270" y="274"/>
                  </a:cubicBezTo>
                  <a:cubicBezTo>
                    <a:pt x="269" y="272"/>
                    <a:pt x="273" y="270"/>
                    <a:pt x="274" y="272"/>
                  </a:cubicBezTo>
                  <a:close/>
                  <a:moveTo>
                    <a:pt x="271" y="333"/>
                  </a:moveTo>
                  <a:cubicBezTo>
                    <a:pt x="273" y="336"/>
                    <a:pt x="269" y="335"/>
                    <a:pt x="269" y="335"/>
                  </a:cubicBezTo>
                  <a:cubicBezTo>
                    <a:pt x="267" y="334"/>
                    <a:pt x="266" y="334"/>
                    <a:pt x="265" y="334"/>
                  </a:cubicBezTo>
                  <a:cubicBezTo>
                    <a:pt x="263" y="333"/>
                    <a:pt x="262" y="331"/>
                    <a:pt x="260" y="330"/>
                  </a:cubicBezTo>
                  <a:cubicBezTo>
                    <a:pt x="256" y="330"/>
                    <a:pt x="263" y="324"/>
                    <a:pt x="264" y="324"/>
                  </a:cubicBezTo>
                  <a:cubicBezTo>
                    <a:pt x="269" y="324"/>
                    <a:pt x="267" y="328"/>
                    <a:pt x="266" y="329"/>
                  </a:cubicBezTo>
                  <a:cubicBezTo>
                    <a:pt x="265" y="330"/>
                    <a:pt x="263" y="328"/>
                    <a:pt x="263" y="330"/>
                  </a:cubicBezTo>
                  <a:cubicBezTo>
                    <a:pt x="263" y="329"/>
                    <a:pt x="266" y="333"/>
                    <a:pt x="267" y="333"/>
                  </a:cubicBezTo>
                  <a:cubicBezTo>
                    <a:pt x="269" y="334"/>
                    <a:pt x="270" y="332"/>
                    <a:pt x="271" y="333"/>
                  </a:cubicBezTo>
                  <a:close/>
                  <a:moveTo>
                    <a:pt x="281" y="192"/>
                  </a:moveTo>
                  <a:cubicBezTo>
                    <a:pt x="282" y="196"/>
                    <a:pt x="277" y="191"/>
                    <a:pt x="280" y="190"/>
                  </a:cubicBezTo>
                  <a:cubicBezTo>
                    <a:pt x="281" y="189"/>
                    <a:pt x="281" y="191"/>
                    <a:pt x="281" y="192"/>
                  </a:cubicBezTo>
                  <a:close/>
                  <a:moveTo>
                    <a:pt x="277" y="282"/>
                  </a:moveTo>
                  <a:cubicBezTo>
                    <a:pt x="276" y="285"/>
                    <a:pt x="275" y="281"/>
                    <a:pt x="274" y="280"/>
                  </a:cubicBezTo>
                  <a:cubicBezTo>
                    <a:pt x="271" y="278"/>
                    <a:pt x="279" y="277"/>
                    <a:pt x="277" y="282"/>
                  </a:cubicBezTo>
                  <a:close/>
                  <a:moveTo>
                    <a:pt x="282" y="255"/>
                  </a:moveTo>
                  <a:cubicBezTo>
                    <a:pt x="282" y="257"/>
                    <a:pt x="282" y="256"/>
                    <a:pt x="281" y="255"/>
                  </a:cubicBezTo>
                  <a:cubicBezTo>
                    <a:pt x="280" y="255"/>
                    <a:pt x="278" y="255"/>
                    <a:pt x="278" y="254"/>
                  </a:cubicBezTo>
                  <a:cubicBezTo>
                    <a:pt x="278" y="253"/>
                    <a:pt x="281" y="252"/>
                    <a:pt x="281" y="252"/>
                  </a:cubicBezTo>
                  <a:cubicBezTo>
                    <a:pt x="281" y="253"/>
                    <a:pt x="281" y="253"/>
                    <a:pt x="282" y="255"/>
                  </a:cubicBezTo>
                  <a:close/>
                  <a:moveTo>
                    <a:pt x="278" y="335"/>
                  </a:moveTo>
                  <a:cubicBezTo>
                    <a:pt x="278" y="336"/>
                    <a:pt x="276" y="336"/>
                    <a:pt x="275" y="336"/>
                  </a:cubicBezTo>
                  <a:cubicBezTo>
                    <a:pt x="273" y="335"/>
                    <a:pt x="276" y="334"/>
                    <a:pt x="278" y="335"/>
                  </a:cubicBezTo>
                  <a:close/>
                  <a:moveTo>
                    <a:pt x="280" y="312"/>
                  </a:moveTo>
                  <a:cubicBezTo>
                    <a:pt x="280" y="312"/>
                    <a:pt x="279" y="313"/>
                    <a:pt x="278" y="313"/>
                  </a:cubicBezTo>
                  <a:cubicBezTo>
                    <a:pt x="276" y="313"/>
                    <a:pt x="278" y="312"/>
                    <a:pt x="276" y="311"/>
                  </a:cubicBezTo>
                  <a:cubicBezTo>
                    <a:pt x="274" y="310"/>
                    <a:pt x="272" y="312"/>
                    <a:pt x="272" y="310"/>
                  </a:cubicBezTo>
                  <a:cubicBezTo>
                    <a:pt x="271" y="308"/>
                    <a:pt x="279" y="310"/>
                    <a:pt x="280" y="312"/>
                  </a:cubicBezTo>
                  <a:close/>
                  <a:moveTo>
                    <a:pt x="288" y="175"/>
                  </a:moveTo>
                  <a:cubicBezTo>
                    <a:pt x="288" y="178"/>
                    <a:pt x="287" y="176"/>
                    <a:pt x="285" y="176"/>
                  </a:cubicBezTo>
                  <a:cubicBezTo>
                    <a:pt x="283" y="177"/>
                    <a:pt x="279" y="179"/>
                    <a:pt x="281" y="182"/>
                  </a:cubicBezTo>
                  <a:cubicBezTo>
                    <a:pt x="280" y="181"/>
                    <a:pt x="283" y="183"/>
                    <a:pt x="283" y="183"/>
                  </a:cubicBezTo>
                  <a:cubicBezTo>
                    <a:pt x="282" y="185"/>
                    <a:pt x="279" y="182"/>
                    <a:pt x="279" y="181"/>
                  </a:cubicBezTo>
                  <a:cubicBezTo>
                    <a:pt x="278" y="180"/>
                    <a:pt x="279" y="179"/>
                    <a:pt x="279" y="179"/>
                  </a:cubicBezTo>
                  <a:cubicBezTo>
                    <a:pt x="278" y="178"/>
                    <a:pt x="276" y="176"/>
                    <a:pt x="276" y="175"/>
                  </a:cubicBezTo>
                  <a:cubicBezTo>
                    <a:pt x="276" y="174"/>
                    <a:pt x="278" y="171"/>
                    <a:pt x="279" y="170"/>
                  </a:cubicBezTo>
                  <a:cubicBezTo>
                    <a:pt x="281" y="170"/>
                    <a:pt x="281" y="173"/>
                    <a:pt x="284" y="173"/>
                  </a:cubicBezTo>
                  <a:cubicBezTo>
                    <a:pt x="286" y="173"/>
                    <a:pt x="288" y="171"/>
                    <a:pt x="288" y="175"/>
                  </a:cubicBezTo>
                  <a:close/>
                  <a:moveTo>
                    <a:pt x="298" y="18"/>
                  </a:moveTo>
                  <a:cubicBezTo>
                    <a:pt x="299" y="20"/>
                    <a:pt x="297" y="23"/>
                    <a:pt x="296" y="23"/>
                  </a:cubicBezTo>
                  <a:cubicBezTo>
                    <a:pt x="293" y="24"/>
                    <a:pt x="289" y="18"/>
                    <a:pt x="294" y="19"/>
                  </a:cubicBezTo>
                  <a:cubicBezTo>
                    <a:pt x="297" y="19"/>
                    <a:pt x="297" y="15"/>
                    <a:pt x="298" y="18"/>
                  </a:cubicBezTo>
                  <a:close/>
                  <a:moveTo>
                    <a:pt x="286" y="210"/>
                  </a:moveTo>
                  <a:cubicBezTo>
                    <a:pt x="286" y="211"/>
                    <a:pt x="284" y="214"/>
                    <a:pt x="283" y="214"/>
                  </a:cubicBezTo>
                  <a:cubicBezTo>
                    <a:pt x="281" y="213"/>
                    <a:pt x="283" y="212"/>
                    <a:pt x="281" y="211"/>
                  </a:cubicBezTo>
                  <a:cubicBezTo>
                    <a:pt x="280" y="209"/>
                    <a:pt x="278" y="212"/>
                    <a:pt x="277" y="210"/>
                  </a:cubicBezTo>
                  <a:cubicBezTo>
                    <a:pt x="275" y="207"/>
                    <a:pt x="278" y="210"/>
                    <a:pt x="280" y="209"/>
                  </a:cubicBezTo>
                  <a:cubicBezTo>
                    <a:pt x="281" y="208"/>
                    <a:pt x="281" y="207"/>
                    <a:pt x="281" y="206"/>
                  </a:cubicBezTo>
                  <a:cubicBezTo>
                    <a:pt x="284" y="206"/>
                    <a:pt x="286" y="207"/>
                    <a:pt x="286" y="210"/>
                  </a:cubicBezTo>
                  <a:close/>
                  <a:moveTo>
                    <a:pt x="293" y="107"/>
                  </a:moveTo>
                  <a:cubicBezTo>
                    <a:pt x="294" y="109"/>
                    <a:pt x="290" y="105"/>
                    <a:pt x="290" y="105"/>
                  </a:cubicBezTo>
                  <a:cubicBezTo>
                    <a:pt x="290" y="105"/>
                    <a:pt x="292" y="104"/>
                    <a:pt x="293" y="105"/>
                  </a:cubicBezTo>
                  <a:cubicBezTo>
                    <a:pt x="293" y="105"/>
                    <a:pt x="293" y="106"/>
                    <a:pt x="293" y="107"/>
                  </a:cubicBezTo>
                  <a:close/>
                  <a:moveTo>
                    <a:pt x="296" y="85"/>
                  </a:moveTo>
                  <a:cubicBezTo>
                    <a:pt x="296" y="85"/>
                    <a:pt x="296" y="88"/>
                    <a:pt x="295" y="89"/>
                  </a:cubicBezTo>
                  <a:cubicBezTo>
                    <a:pt x="295" y="89"/>
                    <a:pt x="293" y="88"/>
                    <a:pt x="292" y="88"/>
                  </a:cubicBezTo>
                  <a:cubicBezTo>
                    <a:pt x="291" y="88"/>
                    <a:pt x="291" y="90"/>
                    <a:pt x="290" y="90"/>
                  </a:cubicBezTo>
                  <a:cubicBezTo>
                    <a:pt x="290" y="91"/>
                    <a:pt x="285" y="90"/>
                    <a:pt x="284" y="90"/>
                  </a:cubicBezTo>
                  <a:cubicBezTo>
                    <a:pt x="280" y="88"/>
                    <a:pt x="288" y="88"/>
                    <a:pt x="288" y="87"/>
                  </a:cubicBezTo>
                  <a:cubicBezTo>
                    <a:pt x="288" y="87"/>
                    <a:pt x="288" y="83"/>
                    <a:pt x="289" y="83"/>
                  </a:cubicBezTo>
                  <a:cubicBezTo>
                    <a:pt x="291" y="82"/>
                    <a:pt x="290" y="85"/>
                    <a:pt x="291" y="85"/>
                  </a:cubicBezTo>
                  <a:cubicBezTo>
                    <a:pt x="293" y="86"/>
                    <a:pt x="294" y="83"/>
                    <a:pt x="296" y="85"/>
                  </a:cubicBezTo>
                  <a:close/>
                  <a:moveTo>
                    <a:pt x="277" y="394"/>
                  </a:moveTo>
                  <a:cubicBezTo>
                    <a:pt x="279" y="396"/>
                    <a:pt x="272" y="398"/>
                    <a:pt x="273" y="394"/>
                  </a:cubicBezTo>
                  <a:cubicBezTo>
                    <a:pt x="272" y="395"/>
                    <a:pt x="277" y="394"/>
                    <a:pt x="277" y="394"/>
                  </a:cubicBezTo>
                  <a:close/>
                  <a:moveTo>
                    <a:pt x="294" y="130"/>
                  </a:moveTo>
                  <a:cubicBezTo>
                    <a:pt x="295" y="131"/>
                    <a:pt x="291" y="133"/>
                    <a:pt x="290" y="132"/>
                  </a:cubicBezTo>
                  <a:cubicBezTo>
                    <a:pt x="289" y="131"/>
                    <a:pt x="292" y="128"/>
                    <a:pt x="294" y="130"/>
                  </a:cubicBezTo>
                  <a:close/>
                  <a:moveTo>
                    <a:pt x="290" y="203"/>
                  </a:moveTo>
                  <a:cubicBezTo>
                    <a:pt x="291" y="205"/>
                    <a:pt x="288" y="206"/>
                    <a:pt x="287" y="205"/>
                  </a:cubicBezTo>
                  <a:cubicBezTo>
                    <a:pt x="287" y="203"/>
                    <a:pt x="289" y="202"/>
                    <a:pt x="290" y="203"/>
                  </a:cubicBezTo>
                  <a:close/>
                  <a:moveTo>
                    <a:pt x="299" y="78"/>
                  </a:moveTo>
                  <a:cubicBezTo>
                    <a:pt x="300" y="78"/>
                    <a:pt x="297" y="80"/>
                    <a:pt x="296" y="79"/>
                  </a:cubicBezTo>
                  <a:cubicBezTo>
                    <a:pt x="295" y="79"/>
                    <a:pt x="298" y="77"/>
                    <a:pt x="299" y="78"/>
                  </a:cubicBezTo>
                  <a:close/>
                  <a:moveTo>
                    <a:pt x="286" y="276"/>
                  </a:moveTo>
                  <a:cubicBezTo>
                    <a:pt x="287" y="277"/>
                    <a:pt x="284" y="280"/>
                    <a:pt x="283" y="280"/>
                  </a:cubicBezTo>
                  <a:cubicBezTo>
                    <a:pt x="282" y="280"/>
                    <a:pt x="280" y="278"/>
                    <a:pt x="281" y="276"/>
                  </a:cubicBezTo>
                  <a:cubicBezTo>
                    <a:pt x="281" y="277"/>
                    <a:pt x="286" y="276"/>
                    <a:pt x="286" y="276"/>
                  </a:cubicBezTo>
                  <a:close/>
                  <a:moveTo>
                    <a:pt x="289" y="229"/>
                  </a:moveTo>
                  <a:cubicBezTo>
                    <a:pt x="291" y="231"/>
                    <a:pt x="288" y="232"/>
                    <a:pt x="288" y="230"/>
                  </a:cubicBezTo>
                  <a:cubicBezTo>
                    <a:pt x="287" y="229"/>
                    <a:pt x="289" y="229"/>
                    <a:pt x="289" y="229"/>
                  </a:cubicBezTo>
                  <a:close/>
                  <a:moveTo>
                    <a:pt x="303" y="24"/>
                  </a:moveTo>
                  <a:cubicBezTo>
                    <a:pt x="305" y="25"/>
                    <a:pt x="299" y="26"/>
                    <a:pt x="299" y="25"/>
                  </a:cubicBezTo>
                  <a:cubicBezTo>
                    <a:pt x="299" y="24"/>
                    <a:pt x="302" y="23"/>
                    <a:pt x="303" y="24"/>
                  </a:cubicBezTo>
                  <a:close/>
                  <a:moveTo>
                    <a:pt x="290" y="253"/>
                  </a:moveTo>
                  <a:cubicBezTo>
                    <a:pt x="290" y="253"/>
                    <a:pt x="288" y="256"/>
                    <a:pt x="286" y="254"/>
                  </a:cubicBezTo>
                  <a:cubicBezTo>
                    <a:pt x="286" y="254"/>
                    <a:pt x="289" y="251"/>
                    <a:pt x="290" y="253"/>
                  </a:cubicBezTo>
                  <a:close/>
                  <a:moveTo>
                    <a:pt x="292" y="219"/>
                  </a:moveTo>
                  <a:cubicBezTo>
                    <a:pt x="293" y="222"/>
                    <a:pt x="287" y="222"/>
                    <a:pt x="286" y="220"/>
                  </a:cubicBezTo>
                  <a:cubicBezTo>
                    <a:pt x="286" y="220"/>
                    <a:pt x="288" y="218"/>
                    <a:pt x="288" y="218"/>
                  </a:cubicBezTo>
                  <a:cubicBezTo>
                    <a:pt x="289" y="218"/>
                    <a:pt x="292" y="220"/>
                    <a:pt x="292" y="219"/>
                  </a:cubicBezTo>
                  <a:close/>
                  <a:moveTo>
                    <a:pt x="291" y="240"/>
                  </a:moveTo>
                  <a:cubicBezTo>
                    <a:pt x="291" y="241"/>
                    <a:pt x="290" y="240"/>
                    <a:pt x="288" y="240"/>
                  </a:cubicBezTo>
                  <a:cubicBezTo>
                    <a:pt x="287" y="241"/>
                    <a:pt x="286" y="242"/>
                    <a:pt x="284" y="242"/>
                  </a:cubicBezTo>
                  <a:cubicBezTo>
                    <a:pt x="283" y="243"/>
                    <a:pt x="281" y="242"/>
                    <a:pt x="281" y="243"/>
                  </a:cubicBezTo>
                  <a:cubicBezTo>
                    <a:pt x="279" y="243"/>
                    <a:pt x="280" y="247"/>
                    <a:pt x="279" y="247"/>
                  </a:cubicBezTo>
                  <a:cubicBezTo>
                    <a:pt x="279" y="247"/>
                    <a:pt x="274" y="246"/>
                    <a:pt x="274" y="247"/>
                  </a:cubicBezTo>
                  <a:cubicBezTo>
                    <a:pt x="273" y="246"/>
                    <a:pt x="275" y="247"/>
                    <a:pt x="275" y="245"/>
                  </a:cubicBezTo>
                  <a:cubicBezTo>
                    <a:pt x="274" y="243"/>
                    <a:pt x="267" y="241"/>
                    <a:pt x="266" y="241"/>
                  </a:cubicBezTo>
                  <a:cubicBezTo>
                    <a:pt x="267" y="241"/>
                    <a:pt x="263" y="242"/>
                    <a:pt x="263" y="242"/>
                  </a:cubicBezTo>
                  <a:cubicBezTo>
                    <a:pt x="261" y="239"/>
                    <a:pt x="266" y="237"/>
                    <a:pt x="266" y="235"/>
                  </a:cubicBezTo>
                  <a:cubicBezTo>
                    <a:pt x="266" y="233"/>
                    <a:pt x="263" y="230"/>
                    <a:pt x="262" y="230"/>
                  </a:cubicBezTo>
                  <a:cubicBezTo>
                    <a:pt x="262" y="230"/>
                    <a:pt x="263" y="236"/>
                    <a:pt x="263" y="234"/>
                  </a:cubicBezTo>
                  <a:cubicBezTo>
                    <a:pt x="263" y="237"/>
                    <a:pt x="259" y="239"/>
                    <a:pt x="258" y="240"/>
                  </a:cubicBezTo>
                  <a:cubicBezTo>
                    <a:pt x="257" y="242"/>
                    <a:pt x="259" y="242"/>
                    <a:pt x="258" y="242"/>
                  </a:cubicBezTo>
                  <a:cubicBezTo>
                    <a:pt x="257" y="243"/>
                    <a:pt x="251" y="242"/>
                    <a:pt x="251" y="243"/>
                  </a:cubicBezTo>
                  <a:cubicBezTo>
                    <a:pt x="250" y="245"/>
                    <a:pt x="255" y="247"/>
                    <a:pt x="256" y="246"/>
                  </a:cubicBezTo>
                  <a:cubicBezTo>
                    <a:pt x="256" y="246"/>
                    <a:pt x="257" y="245"/>
                    <a:pt x="257" y="245"/>
                  </a:cubicBezTo>
                  <a:cubicBezTo>
                    <a:pt x="259" y="245"/>
                    <a:pt x="262" y="250"/>
                    <a:pt x="262" y="249"/>
                  </a:cubicBezTo>
                  <a:cubicBezTo>
                    <a:pt x="262" y="251"/>
                    <a:pt x="258" y="252"/>
                    <a:pt x="255" y="251"/>
                  </a:cubicBezTo>
                  <a:cubicBezTo>
                    <a:pt x="255" y="251"/>
                    <a:pt x="254" y="248"/>
                    <a:pt x="254" y="248"/>
                  </a:cubicBezTo>
                  <a:cubicBezTo>
                    <a:pt x="254" y="247"/>
                    <a:pt x="250" y="247"/>
                    <a:pt x="250" y="247"/>
                  </a:cubicBezTo>
                  <a:cubicBezTo>
                    <a:pt x="249" y="248"/>
                    <a:pt x="249" y="249"/>
                    <a:pt x="249" y="249"/>
                  </a:cubicBezTo>
                  <a:cubicBezTo>
                    <a:pt x="247" y="250"/>
                    <a:pt x="245" y="248"/>
                    <a:pt x="244" y="250"/>
                  </a:cubicBezTo>
                  <a:cubicBezTo>
                    <a:pt x="243" y="252"/>
                    <a:pt x="246" y="254"/>
                    <a:pt x="246" y="255"/>
                  </a:cubicBezTo>
                  <a:cubicBezTo>
                    <a:pt x="245" y="257"/>
                    <a:pt x="243" y="259"/>
                    <a:pt x="240" y="258"/>
                  </a:cubicBezTo>
                  <a:cubicBezTo>
                    <a:pt x="233" y="256"/>
                    <a:pt x="247" y="250"/>
                    <a:pt x="239" y="247"/>
                  </a:cubicBezTo>
                  <a:cubicBezTo>
                    <a:pt x="238" y="246"/>
                    <a:pt x="230" y="247"/>
                    <a:pt x="234" y="243"/>
                  </a:cubicBezTo>
                  <a:cubicBezTo>
                    <a:pt x="236" y="241"/>
                    <a:pt x="240" y="245"/>
                    <a:pt x="240" y="245"/>
                  </a:cubicBezTo>
                  <a:cubicBezTo>
                    <a:pt x="244" y="244"/>
                    <a:pt x="242" y="240"/>
                    <a:pt x="239" y="238"/>
                  </a:cubicBezTo>
                  <a:cubicBezTo>
                    <a:pt x="238" y="238"/>
                    <a:pt x="233" y="238"/>
                    <a:pt x="234" y="236"/>
                  </a:cubicBezTo>
                  <a:cubicBezTo>
                    <a:pt x="235" y="235"/>
                    <a:pt x="243" y="236"/>
                    <a:pt x="244" y="234"/>
                  </a:cubicBezTo>
                  <a:cubicBezTo>
                    <a:pt x="245" y="231"/>
                    <a:pt x="241" y="232"/>
                    <a:pt x="239" y="231"/>
                  </a:cubicBezTo>
                  <a:cubicBezTo>
                    <a:pt x="238" y="230"/>
                    <a:pt x="239" y="229"/>
                    <a:pt x="238" y="228"/>
                  </a:cubicBezTo>
                  <a:cubicBezTo>
                    <a:pt x="237" y="225"/>
                    <a:pt x="232" y="224"/>
                    <a:pt x="229" y="225"/>
                  </a:cubicBezTo>
                  <a:cubicBezTo>
                    <a:pt x="227" y="226"/>
                    <a:pt x="226" y="229"/>
                    <a:pt x="224" y="225"/>
                  </a:cubicBezTo>
                  <a:cubicBezTo>
                    <a:pt x="224" y="223"/>
                    <a:pt x="219" y="221"/>
                    <a:pt x="220" y="219"/>
                  </a:cubicBezTo>
                  <a:cubicBezTo>
                    <a:pt x="220" y="220"/>
                    <a:pt x="225" y="219"/>
                    <a:pt x="225" y="220"/>
                  </a:cubicBezTo>
                  <a:cubicBezTo>
                    <a:pt x="227" y="220"/>
                    <a:pt x="225" y="222"/>
                    <a:pt x="227" y="222"/>
                  </a:cubicBezTo>
                  <a:cubicBezTo>
                    <a:pt x="229" y="222"/>
                    <a:pt x="232" y="221"/>
                    <a:pt x="233" y="220"/>
                  </a:cubicBezTo>
                  <a:cubicBezTo>
                    <a:pt x="233" y="220"/>
                    <a:pt x="232" y="218"/>
                    <a:pt x="232" y="218"/>
                  </a:cubicBezTo>
                  <a:cubicBezTo>
                    <a:pt x="232" y="217"/>
                    <a:pt x="234" y="217"/>
                    <a:pt x="235" y="216"/>
                  </a:cubicBezTo>
                  <a:cubicBezTo>
                    <a:pt x="235" y="215"/>
                    <a:pt x="234" y="213"/>
                    <a:pt x="235" y="212"/>
                  </a:cubicBezTo>
                  <a:cubicBezTo>
                    <a:pt x="236" y="210"/>
                    <a:pt x="241" y="209"/>
                    <a:pt x="241" y="210"/>
                  </a:cubicBezTo>
                  <a:cubicBezTo>
                    <a:pt x="242" y="212"/>
                    <a:pt x="238" y="214"/>
                    <a:pt x="238" y="215"/>
                  </a:cubicBezTo>
                  <a:cubicBezTo>
                    <a:pt x="237" y="216"/>
                    <a:pt x="237" y="225"/>
                    <a:pt x="238" y="225"/>
                  </a:cubicBezTo>
                  <a:cubicBezTo>
                    <a:pt x="239" y="226"/>
                    <a:pt x="240" y="225"/>
                    <a:pt x="241" y="225"/>
                  </a:cubicBezTo>
                  <a:cubicBezTo>
                    <a:pt x="242" y="224"/>
                    <a:pt x="243" y="225"/>
                    <a:pt x="245" y="225"/>
                  </a:cubicBezTo>
                  <a:cubicBezTo>
                    <a:pt x="249" y="224"/>
                    <a:pt x="247" y="222"/>
                    <a:pt x="248" y="221"/>
                  </a:cubicBezTo>
                  <a:cubicBezTo>
                    <a:pt x="252" y="217"/>
                    <a:pt x="250" y="224"/>
                    <a:pt x="250" y="225"/>
                  </a:cubicBezTo>
                  <a:cubicBezTo>
                    <a:pt x="251" y="226"/>
                    <a:pt x="252" y="228"/>
                    <a:pt x="253" y="228"/>
                  </a:cubicBezTo>
                  <a:cubicBezTo>
                    <a:pt x="254" y="228"/>
                    <a:pt x="253" y="226"/>
                    <a:pt x="254" y="225"/>
                  </a:cubicBezTo>
                  <a:cubicBezTo>
                    <a:pt x="255" y="224"/>
                    <a:pt x="256" y="225"/>
                    <a:pt x="256" y="224"/>
                  </a:cubicBezTo>
                  <a:cubicBezTo>
                    <a:pt x="257" y="221"/>
                    <a:pt x="253" y="220"/>
                    <a:pt x="254" y="219"/>
                  </a:cubicBezTo>
                  <a:cubicBezTo>
                    <a:pt x="256" y="216"/>
                    <a:pt x="262" y="223"/>
                    <a:pt x="264" y="221"/>
                  </a:cubicBezTo>
                  <a:cubicBezTo>
                    <a:pt x="266" y="219"/>
                    <a:pt x="264" y="219"/>
                    <a:pt x="266" y="220"/>
                  </a:cubicBezTo>
                  <a:cubicBezTo>
                    <a:pt x="267" y="221"/>
                    <a:pt x="268" y="221"/>
                    <a:pt x="268" y="221"/>
                  </a:cubicBezTo>
                  <a:cubicBezTo>
                    <a:pt x="269" y="224"/>
                    <a:pt x="264" y="225"/>
                    <a:pt x="264" y="226"/>
                  </a:cubicBezTo>
                  <a:cubicBezTo>
                    <a:pt x="264" y="228"/>
                    <a:pt x="269" y="228"/>
                    <a:pt x="269" y="229"/>
                  </a:cubicBezTo>
                  <a:cubicBezTo>
                    <a:pt x="270" y="230"/>
                    <a:pt x="268" y="234"/>
                    <a:pt x="270" y="236"/>
                  </a:cubicBezTo>
                  <a:cubicBezTo>
                    <a:pt x="274" y="238"/>
                    <a:pt x="279" y="232"/>
                    <a:pt x="273" y="230"/>
                  </a:cubicBezTo>
                  <a:cubicBezTo>
                    <a:pt x="270" y="229"/>
                    <a:pt x="271" y="229"/>
                    <a:pt x="274" y="230"/>
                  </a:cubicBezTo>
                  <a:cubicBezTo>
                    <a:pt x="275" y="230"/>
                    <a:pt x="277" y="231"/>
                    <a:pt x="278" y="231"/>
                  </a:cubicBezTo>
                  <a:cubicBezTo>
                    <a:pt x="279" y="230"/>
                    <a:pt x="279" y="227"/>
                    <a:pt x="280" y="227"/>
                  </a:cubicBezTo>
                  <a:cubicBezTo>
                    <a:pt x="282" y="226"/>
                    <a:pt x="280" y="227"/>
                    <a:pt x="282" y="228"/>
                  </a:cubicBezTo>
                  <a:cubicBezTo>
                    <a:pt x="283" y="229"/>
                    <a:pt x="288" y="231"/>
                    <a:pt x="285" y="232"/>
                  </a:cubicBezTo>
                  <a:cubicBezTo>
                    <a:pt x="284" y="232"/>
                    <a:pt x="284" y="230"/>
                    <a:pt x="281" y="230"/>
                  </a:cubicBezTo>
                  <a:cubicBezTo>
                    <a:pt x="278" y="232"/>
                    <a:pt x="281" y="231"/>
                    <a:pt x="281" y="235"/>
                  </a:cubicBezTo>
                  <a:cubicBezTo>
                    <a:pt x="281" y="235"/>
                    <a:pt x="280" y="237"/>
                    <a:pt x="280" y="238"/>
                  </a:cubicBezTo>
                  <a:cubicBezTo>
                    <a:pt x="281" y="238"/>
                    <a:pt x="283" y="240"/>
                    <a:pt x="284" y="239"/>
                  </a:cubicBezTo>
                  <a:cubicBezTo>
                    <a:pt x="285" y="237"/>
                    <a:pt x="281" y="237"/>
                    <a:pt x="283" y="235"/>
                  </a:cubicBezTo>
                  <a:cubicBezTo>
                    <a:pt x="286" y="233"/>
                    <a:pt x="291" y="240"/>
                    <a:pt x="291" y="240"/>
                  </a:cubicBezTo>
                  <a:close/>
                  <a:moveTo>
                    <a:pt x="299" y="115"/>
                  </a:moveTo>
                  <a:cubicBezTo>
                    <a:pt x="299" y="117"/>
                    <a:pt x="297" y="115"/>
                    <a:pt x="297" y="115"/>
                  </a:cubicBezTo>
                  <a:cubicBezTo>
                    <a:pt x="297" y="114"/>
                    <a:pt x="299" y="113"/>
                    <a:pt x="299" y="115"/>
                  </a:cubicBezTo>
                  <a:close/>
                  <a:moveTo>
                    <a:pt x="303" y="67"/>
                  </a:moveTo>
                  <a:cubicBezTo>
                    <a:pt x="304" y="71"/>
                    <a:pt x="298" y="66"/>
                    <a:pt x="301" y="65"/>
                  </a:cubicBezTo>
                  <a:cubicBezTo>
                    <a:pt x="302" y="64"/>
                    <a:pt x="302" y="66"/>
                    <a:pt x="303" y="67"/>
                  </a:cubicBezTo>
                  <a:close/>
                  <a:moveTo>
                    <a:pt x="300" y="119"/>
                  </a:moveTo>
                  <a:cubicBezTo>
                    <a:pt x="301" y="120"/>
                    <a:pt x="299" y="121"/>
                    <a:pt x="298" y="121"/>
                  </a:cubicBezTo>
                  <a:cubicBezTo>
                    <a:pt x="298" y="120"/>
                    <a:pt x="299" y="118"/>
                    <a:pt x="300" y="119"/>
                  </a:cubicBezTo>
                  <a:close/>
                  <a:moveTo>
                    <a:pt x="307" y="12"/>
                  </a:moveTo>
                  <a:cubicBezTo>
                    <a:pt x="307" y="14"/>
                    <a:pt x="305" y="12"/>
                    <a:pt x="304" y="13"/>
                  </a:cubicBezTo>
                  <a:cubicBezTo>
                    <a:pt x="304" y="13"/>
                    <a:pt x="305" y="14"/>
                    <a:pt x="304" y="16"/>
                  </a:cubicBezTo>
                  <a:cubicBezTo>
                    <a:pt x="304" y="18"/>
                    <a:pt x="301" y="20"/>
                    <a:pt x="300" y="19"/>
                  </a:cubicBezTo>
                  <a:cubicBezTo>
                    <a:pt x="300" y="18"/>
                    <a:pt x="302" y="18"/>
                    <a:pt x="302" y="18"/>
                  </a:cubicBezTo>
                  <a:cubicBezTo>
                    <a:pt x="304" y="16"/>
                    <a:pt x="303" y="10"/>
                    <a:pt x="305" y="10"/>
                  </a:cubicBezTo>
                  <a:cubicBezTo>
                    <a:pt x="305" y="10"/>
                    <a:pt x="307" y="11"/>
                    <a:pt x="307" y="12"/>
                  </a:cubicBezTo>
                  <a:close/>
                  <a:moveTo>
                    <a:pt x="286" y="338"/>
                  </a:moveTo>
                  <a:cubicBezTo>
                    <a:pt x="288" y="339"/>
                    <a:pt x="285" y="337"/>
                    <a:pt x="285" y="337"/>
                  </a:cubicBezTo>
                  <a:cubicBezTo>
                    <a:pt x="285" y="336"/>
                    <a:pt x="286" y="338"/>
                    <a:pt x="286" y="338"/>
                  </a:cubicBezTo>
                  <a:close/>
                  <a:moveTo>
                    <a:pt x="292" y="246"/>
                  </a:moveTo>
                  <a:cubicBezTo>
                    <a:pt x="292" y="246"/>
                    <a:pt x="293" y="248"/>
                    <a:pt x="292" y="249"/>
                  </a:cubicBezTo>
                  <a:cubicBezTo>
                    <a:pt x="290" y="249"/>
                    <a:pt x="290" y="244"/>
                    <a:pt x="289" y="245"/>
                  </a:cubicBezTo>
                  <a:cubicBezTo>
                    <a:pt x="290" y="244"/>
                    <a:pt x="292" y="245"/>
                    <a:pt x="292" y="246"/>
                  </a:cubicBezTo>
                  <a:close/>
                  <a:moveTo>
                    <a:pt x="302" y="105"/>
                  </a:moveTo>
                  <a:cubicBezTo>
                    <a:pt x="301" y="105"/>
                    <a:pt x="301" y="107"/>
                    <a:pt x="299" y="105"/>
                  </a:cubicBezTo>
                  <a:cubicBezTo>
                    <a:pt x="296" y="104"/>
                    <a:pt x="299" y="104"/>
                    <a:pt x="297" y="103"/>
                  </a:cubicBezTo>
                  <a:cubicBezTo>
                    <a:pt x="296" y="102"/>
                    <a:pt x="295" y="103"/>
                    <a:pt x="295" y="103"/>
                  </a:cubicBezTo>
                  <a:cubicBezTo>
                    <a:pt x="295" y="101"/>
                    <a:pt x="303" y="96"/>
                    <a:pt x="301" y="101"/>
                  </a:cubicBezTo>
                  <a:cubicBezTo>
                    <a:pt x="300" y="103"/>
                    <a:pt x="300" y="103"/>
                    <a:pt x="301" y="104"/>
                  </a:cubicBezTo>
                  <a:cubicBezTo>
                    <a:pt x="301" y="104"/>
                    <a:pt x="301" y="105"/>
                    <a:pt x="302" y="105"/>
                  </a:cubicBezTo>
                  <a:close/>
                  <a:moveTo>
                    <a:pt x="289" y="328"/>
                  </a:moveTo>
                  <a:cubicBezTo>
                    <a:pt x="289" y="330"/>
                    <a:pt x="281" y="327"/>
                    <a:pt x="280" y="324"/>
                  </a:cubicBezTo>
                  <a:cubicBezTo>
                    <a:pt x="280" y="322"/>
                    <a:pt x="282" y="323"/>
                    <a:pt x="282" y="322"/>
                  </a:cubicBezTo>
                  <a:cubicBezTo>
                    <a:pt x="283" y="320"/>
                    <a:pt x="281" y="318"/>
                    <a:pt x="282" y="317"/>
                  </a:cubicBezTo>
                  <a:cubicBezTo>
                    <a:pt x="282" y="317"/>
                    <a:pt x="285" y="317"/>
                    <a:pt x="286" y="319"/>
                  </a:cubicBezTo>
                  <a:cubicBezTo>
                    <a:pt x="286" y="319"/>
                    <a:pt x="285" y="321"/>
                    <a:pt x="286" y="322"/>
                  </a:cubicBezTo>
                  <a:cubicBezTo>
                    <a:pt x="286" y="323"/>
                    <a:pt x="290" y="325"/>
                    <a:pt x="289" y="328"/>
                  </a:cubicBezTo>
                  <a:close/>
                  <a:moveTo>
                    <a:pt x="298" y="206"/>
                  </a:moveTo>
                  <a:cubicBezTo>
                    <a:pt x="300" y="208"/>
                    <a:pt x="295" y="208"/>
                    <a:pt x="296" y="206"/>
                  </a:cubicBezTo>
                  <a:cubicBezTo>
                    <a:pt x="296" y="205"/>
                    <a:pt x="297" y="205"/>
                    <a:pt x="298" y="206"/>
                  </a:cubicBezTo>
                  <a:close/>
                  <a:moveTo>
                    <a:pt x="306" y="74"/>
                  </a:moveTo>
                  <a:cubicBezTo>
                    <a:pt x="306" y="77"/>
                    <a:pt x="301" y="78"/>
                    <a:pt x="299" y="75"/>
                  </a:cubicBezTo>
                  <a:cubicBezTo>
                    <a:pt x="298" y="73"/>
                    <a:pt x="300" y="75"/>
                    <a:pt x="301" y="75"/>
                  </a:cubicBezTo>
                  <a:cubicBezTo>
                    <a:pt x="303" y="75"/>
                    <a:pt x="302" y="72"/>
                    <a:pt x="303" y="71"/>
                  </a:cubicBezTo>
                  <a:cubicBezTo>
                    <a:pt x="305" y="71"/>
                    <a:pt x="306" y="72"/>
                    <a:pt x="306" y="74"/>
                  </a:cubicBezTo>
                  <a:close/>
                  <a:moveTo>
                    <a:pt x="307" y="52"/>
                  </a:moveTo>
                  <a:cubicBezTo>
                    <a:pt x="308" y="52"/>
                    <a:pt x="308" y="53"/>
                    <a:pt x="306" y="54"/>
                  </a:cubicBezTo>
                  <a:cubicBezTo>
                    <a:pt x="305" y="54"/>
                    <a:pt x="301" y="54"/>
                    <a:pt x="301" y="54"/>
                  </a:cubicBezTo>
                  <a:cubicBezTo>
                    <a:pt x="299" y="54"/>
                    <a:pt x="296" y="49"/>
                    <a:pt x="296" y="49"/>
                  </a:cubicBezTo>
                  <a:cubicBezTo>
                    <a:pt x="296" y="49"/>
                    <a:pt x="300" y="48"/>
                    <a:pt x="302" y="48"/>
                  </a:cubicBezTo>
                  <a:cubicBezTo>
                    <a:pt x="304" y="49"/>
                    <a:pt x="302" y="50"/>
                    <a:pt x="304" y="51"/>
                  </a:cubicBezTo>
                  <a:cubicBezTo>
                    <a:pt x="306" y="52"/>
                    <a:pt x="306" y="50"/>
                    <a:pt x="307" y="52"/>
                  </a:cubicBezTo>
                  <a:close/>
                  <a:moveTo>
                    <a:pt x="308" y="58"/>
                  </a:moveTo>
                  <a:cubicBezTo>
                    <a:pt x="308" y="60"/>
                    <a:pt x="305" y="59"/>
                    <a:pt x="305" y="58"/>
                  </a:cubicBezTo>
                  <a:cubicBezTo>
                    <a:pt x="305" y="57"/>
                    <a:pt x="307" y="57"/>
                    <a:pt x="308" y="58"/>
                  </a:cubicBezTo>
                  <a:close/>
                  <a:moveTo>
                    <a:pt x="290" y="333"/>
                  </a:moveTo>
                  <a:cubicBezTo>
                    <a:pt x="292" y="335"/>
                    <a:pt x="288" y="332"/>
                    <a:pt x="288" y="331"/>
                  </a:cubicBezTo>
                  <a:cubicBezTo>
                    <a:pt x="289" y="331"/>
                    <a:pt x="290" y="332"/>
                    <a:pt x="290" y="333"/>
                  </a:cubicBezTo>
                  <a:close/>
                  <a:moveTo>
                    <a:pt x="309" y="45"/>
                  </a:moveTo>
                  <a:cubicBezTo>
                    <a:pt x="309" y="46"/>
                    <a:pt x="307" y="48"/>
                    <a:pt x="305" y="46"/>
                  </a:cubicBezTo>
                  <a:cubicBezTo>
                    <a:pt x="304" y="45"/>
                    <a:pt x="308" y="40"/>
                    <a:pt x="309" y="45"/>
                  </a:cubicBezTo>
                  <a:close/>
                  <a:moveTo>
                    <a:pt x="306" y="108"/>
                  </a:moveTo>
                  <a:cubicBezTo>
                    <a:pt x="305" y="108"/>
                    <a:pt x="306" y="110"/>
                    <a:pt x="305" y="111"/>
                  </a:cubicBezTo>
                  <a:cubicBezTo>
                    <a:pt x="304" y="111"/>
                    <a:pt x="298" y="112"/>
                    <a:pt x="299" y="112"/>
                  </a:cubicBezTo>
                  <a:cubicBezTo>
                    <a:pt x="298" y="112"/>
                    <a:pt x="297" y="109"/>
                    <a:pt x="297" y="109"/>
                  </a:cubicBezTo>
                  <a:cubicBezTo>
                    <a:pt x="298" y="107"/>
                    <a:pt x="305" y="107"/>
                    <a:pt x="306" y="108"/>
                  </a:cubicBezTo>
                  <a:close/>
                  <a:moveTo>
                    <a:pt x="307" y="93"/>
                  </a:moveTo>
                  <a:cubicBezTo>
                    <a:pt x="307" y="94"/>
                    <a:pt x="306" y="97"/>
                    <a:pt x="305" y="97"/>
                  </a:cubicBezTo>
                  <a:cubicBezTo>
                    <a:pt x="305" y="97"/>
                    <a:pt x="295" y="96"/>
                    <a:pt x="297" y="93"/>
                  </a:cubicBezTo>
                  <a:cubicBezTo>
                    <a:pt x="297" y="93"/>
                    <a:pt x="300" y="94"/>
                    <a:pt x="301" y="94"/>
                  </a:cubicBezTo>
                  <a:cubicBezTo>
                    <a:pt x="304" y="93"/>
                    <a:pt x="298" y="89"/>
                    <a:pt x="298" y="89"/>
                  </a:cubicBezTo>
                  <a:cubicBezTo>
                    <a:pt x="298" y="89"/>
                    <a:pt x="303" y="88"/>
                    <a:pt x="304" y="88"/>
                  </a:cubicBezTo>
                  <a:cubicBezTo>
                    <a:pt x="303" y="88"/>
                    <a:pt x="306" y="87"/>
                    <a:pt x="305" y="86"/>
                  </a:cubicBezTo>
                  <a:cubicBezTo>
                    <a:pt x="307" y="88"/>
                    <a:pt x="304" y="87"/>
                    <a:pt x="304" y="90"/>
                  </a:cubicBezTo>
                  <a:cubicBezTo>
                    <a:pt x="304" y="92"/>
                    <a:pt x="306" y="91"/>
                    <a:pt x="307" y="93"/>
                  </a:cubicBezTo>
                  <a:close/>
                  <a:moveTo>
                    <a:pt x="293" y="314"/>
                  </a:moveTo>
                  <a:cubicBezTo>
                    <a:pt x="293" y="314"/>
                    <a:pt x="293" y="318"/>
                    <a:pt x="293" y="319"/>
                  </a:cubicBezTo>
                  <a:cubicBezTo>
                    <a:pt x="292" y="320"/>
                    <a:pt x="288" y="317"/>
                    <a:pt x="288" y="315"/>
                  </a:cubicBezTo>
                  <a:cubicBezTo>
                    <a:pt x="288" y="313"/>
                    <a:pt x="292" y="312"/>
                    <a:pt x="293" y="314"/>
                  </a:cubicBezTo>
                  <a:close/>
                  <a:moveTo>
                    <a:pt x="294" y="298"/>
                  </a:moveTo>
                  <a:cubicBezTo>
                    <a:pt x="295" y="298"/>
                    <a:pt x="293" y="300"/>
                    <a:pt x="292" y="300"/>
                  </a:cubicBezTo>
                  <a:cubicBezTo>
                    <a:pt x="292" y="299"/>
                    <a:pt x="293" y="298"/>
                    <a:pt x="294" y="298"/>
                  </a:cubicBezTo>
                  <a:close/>
                  <a:moveTo>
                    <a:pt x="294" y="304"/>
                  </a:moveTo>
                  <a:cubicBezTo>
                    <a:pt x="295" y="305"/>
                    <a:pt x="295" y="306"/>
                    <a:pt x="293" y="306"/>
                  </a:cubicBezTo>
                  <a:cubicBezTo>
                    <a:pt x="291" y="306"/>
                    <a:pt x="293" y="302"/>
                    <a:pt x="294" y="304"/>
                  </a:cubicBezTo>
                  <a:close/>
                  <a:moveTo>
                    <a:pt x="295" y="292"/>
                  </a:moveTo>
                  <a:cubicBezTo>
                    <a:pt x="295" y="293"/>
                    <a:pt x="293" y="297"/>
                    <a:pt x="290" y="295"/>
                  </a:cubicBezTo>
                  <a:cubicBezTo>
                    <a:pt x="289" y="295"/>
                    <a:pt x="288" y="290"/>
                    <a:pt x="289" y="289"/>
                  </a:cubicBezTo>
                  <a:cubicBezTo>
                    <a:pt x="290" y="288"/>
                    <a:pt x="295" y="291"/>
                    <a:pt x="295" y="292"/>
                  </a:cubicBezTo>
                  <a:close/>
                  <a:moveTo>
                    <a:pt x="297" y="260"/>
                  </a:moveTo>
                  <a:cubicBezTo>
                    <a:pt x="298" y="265"/>
                    <a:pt x="291" y="260"/>
                    <a:pt x="292" y="258"/>
                  </a:cubicBezTo>
                  <a:cubicBezTo>
                    <a:pt x="293" y="256"/>
                    <a:pt x="296" y="259"/>
                    <a:pt x="297" y="260"/>
                  </a:cubicBezTo>
                  <a:close/>
                  <a:moveTo>
                    <a:pt x="307" y="115"/>
                  </a:moveTo>
                  <a:cubicBezTo>
                    <a:pt x="308" y="116"/>
                    <a:pt x="305" y="115"/>
                    <a:pt x="305" y="115"/>
                  </a:cubicBezTo>
                  <a:cubicBezTo>
                    <a:pt x="304" y="114"/>
                    <a:pt x="306" y="114"/>
                    <a:pt x="307" y="115"/>
                  </a:cubicBezTo>
                  <a:close/>
                  <a:moveTo>
                    <a:pt x="301" y="221"/>
                  </a:moveTo>
                  <a:cubicBezTo>
                    <a:pt x="302" y="222"/>
                    <a:pt x="297" y="225"/>
                    <a:pt x="297" y="224"/>
                  </a:cubicBezTo>
                  <a:cubicBezTo>
                    <a:pt x="296" y="224"/>
                    <a:pt x="300" y="221"/>
                    <a:pt x="301" y="221"/>
                  </a:cubicBezTo>
                  <a:close/>
                  <a:moveTo>
                    <a:pt x="297" y="283"/>
                  </a:moveTo>
                  <a:cubicBezTo>
                    <a:pt x="297" y="285"/>
                    <a:pt x="294" y="286"/>
                    <a:pt x="293" y="283"/>
                  </a:cubicBezTo>
                  <a:cubicBezTo>
                    <a:pt x="293" y="282"/>
                    <a:pt x="294" y="280"/>
                    <a:pt x="292" y="279"/>
                  </a:cubicBezTo>
                  <a:cubicBezTo>
                    <a:pt x="289" y="279"/>
                    <a:pt x="289" y="283"/>
                    <a:pt x="289" y="278"/>
                  </a:cubicBezTo>
                  <a:cubicBezTo>
                    <a:pt x="290" y="276"/>
                    <a:pt x="289" y="276"/>
                    <a:pt x="292" y="278"/>
                  </a:cubicBezTo>
                  <a:cubicBezTo>
                    <a:pt x="293" y="278"/>
                    <a:pt x="297" y="281"/>
                    <a:pt x="297" y="283"/>
                  </a:cubicBezTo>
                  <a:close/>
                  <a:moveTo>
                    <a:pt x="300" y="246"/>
                  </a:moveTo>
                  <a:cubicBezTo>
                    <a:pt x="300" y="246"/>
                    <a:pt x="300" y="247"/>
                    <a:pt x="298" y="247"/>
                  </a:cubicBezTo>
                  <a:cubicBezTo>
                    <a:pt x="294" y="246"/>
                    <a:pt x="296" y="241"/>
                    <a:pt x="300" y="243"/>
                  </a:cubicBezTo>
                  <a:cubicBezTo>
                    <a:pt x="299" y="243"/>
                    <a:pt x="300" y="245"/>
                    <a:pt x="300" y="246"/>
                  </a:cubicBezTo>
                  <a:close/>
                  <a:moveTo>
                    <a:pt x="313" y="30"/>
                  </a:moveTo>
                  <a:cubicBezTo>
                    <a:pt x="314" y="32"/>
                    <a:pt x="314" y="31"/>
                    <a:pt x="312" y="31"/>
                  </a:cubicBezTo>
                  <a:cubicBezTo>
                    <a:pt x="312" y="31"/>
                    <a:pt x="311" y="32"/>
                    <a:pt x="311" y="32"/>
                  </a:cubicBezTo>
                  <a:cubicBezTo>
                    <a:pt x="309" y="30"/>
                    <a:pt x="313" y="26"/>
                    <a:pt x="313" y="30"/>
                  </a:cubicBezTo>
                  <a:close/>
                  <a:moveTo>
                    <a:pt x="299" y="271"/>
                  </a:moveTo>
                  <a:cubicBezTo>
                    <a:pt x="301" y="271"/>
                    <a:pt x="298" y="273"/>
                    <a:pt x="298" y="272"/>
                  </a:cubicBezTo>
                  <a:cubicBezTo>
                    <a:pt x="297" y="272"/>
                    <a:pt x="298" y="271"/>
                    <a:pt x="299" y="271"/>
                  </a:cubicBezTo>
                  <a:close/>
                  <a:moveTo>
                    <a:pt x="296" y="345"/>
                  </a:moveTo>
                  <a:cubicBezTo>
                    <a:pt x="296" y="345"/>
                    <a:pt x="294" y="349"/>
                    <a:pt x="292" y="347"/>
                  </a:cubicBezTo>
                  <a:cubicBezTo>
                    <a:pt x="290" y="346"/>
                    <a:pt x="294" y="340"/>
                    <a:pt x="296" y="345"/>
                  </a:cubicBezTo>
                  <a:close/>
                  <a:moveTo>
                    <a:pt x="293" y="398"/>
                  </a:moveTo>
                  <a:cubicBezTo>
                    <a:pt x="294" y="403"/>
                    <a:pt x="293" y="408"/>
                    <a:pt x="289" y="408"/>
                  </a:cubicBezTo>
                  <a:cubicBezTo>
                    <a:pt x="289" y="408"/>
                    <a:pt x="284" y="407"/>
                    <a:pt x="284" y="406"/>
                  </a:cubicBezTo>
                  <a:cubicBezTo>
                    <a:pt x="284" y="406"/>
                    <a:pt x="282" y="401"/>
                    <a:pt x="282" y="401"/>
                  </a:cubicBezTo>
                  <a:cubicBezTo>
                    <a:pt x="282" y="400"/>
                    <a:pt x="288" y="399"/>
                    <a:pt x="288" y="397"/>
                  </a:cubicBezTo>
                  <a:cubicBezTo>
                    <a:pt x="288" y="395"/>
                    <a:pt x="285" y="394"/>
                    <a:pt x="285" y="395"/>
                  </a:cubicBezTo>
                  <a:cubicBezTo>
                    <a:pt x="285" y="394"/>
                    <a:pt x="290" y="393"/>
                    <a:pt x="292" y="394"/>
                  </a:cubicBezTo>
                  <a:cubicBezTo>
                    <a:pt x="292" y="394"/>
                    <a:pt x="293" y="398"/>
                    <a:pt x="293" y="398"/>
                  </a:cubicBezTo>
                  <a:close/>
                  <a:moveTo>
                    <a:pt x="318" y="26"/>
                  </a:moveTo>
                  <a:cubicBezTo>
                    <a:pt x="320" y="27"/>
                    <a:pt x="315" y="29"/>
                    <a:pt x="315" y="27"/>
                  </a:cubicBezTo>
                  <a:cubicBezTo>
                    <a:pt x="315" y="25"/>
                    <a:pt x="318" y="26"/>
                    <a:pt x="318" y="26"/>
                  </a:cubicBezTo>
                  <a:close/>
                  <a:moveTo>
                    <a:pt x="296" y="376"/>
                  </a:moveTo>
                  <a:cubicBezTo>
                    <a:pt x="297" y="381"/>
                    <a:pt x="292" y="375"/>
                    <a:pt x="295" y="374"/>
                  </a:cubicBezTo>
                  <a:cubicBezTo>
                    <a:pt x="296" y="374"/>
                    <a:pt x="296" y="375"/>
                    <a:pt x="296" y="376"/>
                  </a:cubicBezTo>
                  <a:close/>
                  <a:moveTo>
                    <a:pt x="305" y="239"/>
                  </a:moveTo>
                  <a:cubicBezTo>
                    <a:pt x="305" y="239"/>
                    <a:pt x="306" y="239"/>
                    <a:pt x="306" y="239"/>
                  </a:cubicBezTo>
                  <a:cubicBezTo>
                    <a:pt x="305" y="239"/>
                    <a:pt x="301" y="239"/>
                    <a:pt x="299" y="238"/>
                  </a:cubicBezTo>
                  <a:cubicBezTo>
                    <a:pt x="299" y="237"/>
                    <a:pt x="299" y="236"/>
                    <a:pt x="299" y="236"/>
                  </a:cubicBezTo>
                  <a:cubicBezTo>
                    <a:pt x="298" y="235"/>
                    <a:pt x="298" y="237"/>
                    <a:pt x="297" y="236"/>
                  </a:cubicBezTo>
                  <a:cubicBezTo>
                    <a:pt x="297" y="236"/>
                    <a:pt x="295" y="232"/>
                    <a:pt x="295" y="232"/>
                  </a:cubicBezTo>
                  <a:cubicBezTo>
                    <a:pt x="295" y="232"/>
                    <a:pt x="297" y="227"/>
                    <a:pt x="297" y="226"/>
                  </a:cubicBezTo>
                  <a:cubicBezTo>
                    <a:pt x="297" y="226"/>
                    <a:pt x="305" y="234"/>
                    <a:pt x="305" y="236"/>
                  </a:cubicBezTo>
                  <a:cubicBezTo>
                    <a:pt x="305" y="236"/>
                    <a:pt x="305" y="240"/>
                    <a:pt x="305" y="239"/>
                  </a:cubicBezTo>
                  <a:close/>
                  <a:moveTo>
                    <a:pt x="299" y="235"/>
                  </a:moveTo>
                  <a:cubicBezTo>
                    <a:pt x="300" y="236"/>
                    <a:pt x="302" y="234"/>
                    <a:pt x="301" y="234"/>
                  </a:cubicBezTo>
                  <a:cubicBezTo>
                    <a:pt x="300" y="234"/>
                    <a:pt x="299" y="234"/>
                    <a:pt x="299" y="235"/>
                  </a:cubicBezTo>
                  <a:close/>
                  <a:moveTo>
                    <a:pt x="301" y="316"/>
                  </a:moveTo>
                  <a:cubicBezTo>
                    <a:pt x="302" y="320"/>
                    <a:pt x="296" y="317"/>
                    <a:pt x="299" y="315"/>
                  </a:cubicBezTo>
                  <a:cubicBezTo>
                    <a:pt x="299" y="315"/>
                    <a:pt x="301" y="316"/>
                    <a:pt x="301" y="316"/>
                  </a:cubicBezTo>
                  <a:close/>
                  <a:moveTo>
                    <a:pt x="303" y="295"/>
                  </a:moveTo>
                  <a:cubicBezTo>
                    <a:pt x="303" y="297"/>
                    <a:pt x="296" y="293"/>
                    <a:pt x="296" y="291"/>
                  </a:cubicBezTo>
                  <a:cubicBezTo>
                    <a:pt x="297" y="291"/>
                    <a:pt x="298" y="290"/>
                    <a:pt x="299" y="290"/>
                  </a:cubicBezTo>
                  <a:cubicBezTo>
                    <a:pt x="299" y="290"/>
                    <a:pt x="299" y="294"/>
                    <a:pt x="300" y="295"/>
                  </a:cubicBezTo>
                  <a:cubicBezTo>
                    <a:pt x="301" y="295"/>
                    <a:pt x="302" y="294"/>
                    <a:pt x="303" y="295"/>
                  </a:cubicBezTo>
                  <a:close/>
                  <a:moveTo>
                    <a:pt x="315" y="94"/>
                  </a:moveTo>
                  <a:cubicBezTo>
                    <a:pt x="319" y="98"/>
                    <a:pt x="312" y="97"/>
                    <a:pt x="311" y="99"/>
                  </a:cubicBezTo>
                  <a:cubicBezTo>
                    <a:pt x="311" y="100"/>
                    <a:pt x="313" y="100"/>
                    <a:pt x="313" y="101"/>
                  </a:cubicBezTo>
                  <a:cubicBezTo>
                    <a:pt x="312" y="103"/>
                    <a:pt x="307" y="101"/>
                    <a:pt x="307" y="101"/>
                  </a:cubicBezTo>
                  <a:cubicBezTo>
                    <a:pt x="306" y="99"/>
                    <a:pt x="308" y="100"/>
                    <a:pt x="309" y="97"/>
                  </a:cubicBezTo>
                  <a:cubicBezTo>
                    <a:pt x="309" y="97"/>
                    <a:pt x="309" y="94"/>
                    <a:pt x="309" y="93"/>
                  </a:cubicBezTo>
                  <a:cubicBezTo>
                    <a:pt x="311" y="92"/>
                    <a:pt x="315" y="93"/>
                    <a:pt x="315" y="94"/>
                  </a:cubicBezTo>
                  <a:close/>
                  <a:moveTo>
                    <a:pt x="319" y="36"/>
                  </a:moveTo>
                  <a:cubicBezTo>
                    <a:pt x="320" y="36"/>
                    <a:pt x="317" y="37"/>
                    <a:pt x="317" y="36"/>
                  </a:cubicBezTo>
                  <a:cubicBezTo>
                    <a:pt x="316" y="36"/>
                    <a:pt x="317" y="35"/>
                    <a:pt x="319" y="36"/>
                  </a:cubicBezTo>
                  <a:close/>
                  <a:moveTo>
                    <a:pt x="305" y="259"/>
                  </a:moveTo>
                  <a:cubicBezTo>
                    <a:pt x="306" y="260"/>
                    <a:pt x="303" y="259"/>
                    <a:pt x="303" y="258"/>
                  </a:cubicBezTo>
                  <a:cubicBezTo>
                    <a:pt x="303" y="257"/>
                    <a:pt x="305" y="258"/>
                    <a:pt x="305" y="259"/>
                  </a:cubicBezTo>
                  <a:close/>
                  <a:moveTo>
                    <a:pt x="315" y="100"/>
                  </a:moveTo>
                  <a:cubicBezTo>
                    <a:pt x="317" y="101"/>
                    <a:pt x="314" y="103"/>
                    <a:pt x="314" y="101"/>
                  </a:cubicBezTo>
                  <a:cubicBezTo>
                    <a:pt x="314" y="101"/>
                    <a:pt x="314" y="100"/>
                    <a:pt x="315" y="100"/>
                  </a:cubicBezTo>
                  <a:close/>
                  <a:moveTo>
                    <a:pt x="309" y="220"/>
                  </a:moveTo>
                  <a:cubicBezTo>
                    <a:pt x="311" y="223"/>
                    <a:pt x="307" y="220"/>
                    <a:pt x="306" y="220"/>
                  </a:cubicBezTo>
                  <a:cubicBezTo>
                    <a:pt x="305" y="219"/>
                    <a:pt x="303" y="222"/>
                    <a:pt x="302" y="220"/>
                  </a:cubicBezTo>
                  <a:cubicBezTo>
                    <a:pt x="302" y="218"/>
                    <a:pt x="306" y="218"/>
                    <a:pt x="309" y="220"/>
                  </a:cubicBezTo>
                  <a:close/>
                  <a:moveTo>
                    <a:pt x="310" y="207"/>
                  </a:moveTo>
                  <a:cubicBezTo>
                    <a:pt x="311" y="208"/>
                    <a:pt x="308" y="209"/>
                    <a:pt x="308" y="208"/>
                  </a:cubicBezTo>
                  <a:cubicBezTo>
                    <a:pt x="308" y="207"/>
                    <a:pt x="308" y="206"/>
                    <a:pt x="310" y="207"/>
                  </a:cubicBezTo>
                  <a:close/>
                  <a:moveTo>
                    <a:pt x="314" y="138"/>
                  </a:moveTo>
                  <a:cubicBezTo>
                    <a:pt x="316" y="139"/>
                    <a:pt x="312" y="142"/>
                    <a:pt x="312" y="140"/>
                  </a:cubicBezTo>
                  <a:cubicBezTo>
                    <a:pt x="312" y="139"/>
                    <a:pt x="315" y="139"/>
                    <a:pt x="314" y="138"/>
                  </a:cubicBezTo>
                  <a:close/>
                  <a:moveTo>
                    <a:pt x="303" y="326"/>
                  </a:moveTo>
                  <a:cubicBezTo>
                    <a:pt x="304" y="327"/>
                    <a:pt x="299" y="328"/>
                    <a:pt x="300" y="325"/>
                  </a:cubicBezTo>
                  <a:cubicBezTo>
                    <a:pt x="301" y="324"/>
                    <a:pt x="302" y="325"/>
                    <a:pt x="303" y="326"/>
                  </a:cubicBezTo>
                  <a:close/>
                  <a:moveTo>
                    <a:pt x="315" y="128"/>
                  </a:moveTo>
                  <a:cubicBezTo>
                    <a:pt x="316" y="130"/>
                    <a:pt x="316" y="132"/>
                    <a:pt x="315" y="132"/>
                  </a:cubicBezTo>
                  <a:cubicBezTo>
                    <a:pt x="315" y="133"/>
                    <a:pt x="312" y="131"/>
                    <a:pt x="312" y="129"/>
                  </a:cubicBezTo>
                  <a:cubicBezTo>
                    <a:pt x="312" y="131"/>
                    <a:pt x="314" y="125"/>
                    <a:pt x="313" y="125"/>
                  </a:cubicBezTo>
                  <a:cubicBezTo>
                    <a:pt x="315" y="124"/>
                    <a:pt x="315" y="127"/>
                    <a:pt x="315" y="128"/>
                  </a:cubicBezTo>
                  <a:close/>
                  <a:moveTo>
                    <a:pt x="320" y="70"/>
                  </a:moveTo>
                  <a:cubicBezTo>
                    <a:pt x="320" y="70"/>
                    <a:pt x="317" y="73"/>
                    <a:pt x="317" y="76"/>
                  </a:cubicBezTo>
                  <a:cubicBezTo>
                    <a:pt x="317" y="78"/>
                    <a:pt x="319" y="77"/>
                    <a:pt x="318" y="80"/>
                  </a:cubicBezTo>
                  <a:cubicBezTo>
                    <a:pt x="317" y="81"/>
                    <a:pt x="317" y="80"/>
                    <a:pt x="315" y="81"/>
                  </a:cubicBezTo>
                  <a:cubicBezTo>
                    <a:pt x="312" y="81"/>
                    <a:pt x="312" y="84"/>
                    <a:pt x="314" y="86"/>
                  </a:cubicBezTo>
                  <a:cubicBezTo>
                    <a:pt x="313" y="86"/>
                    <a:pt x="316" y="89"/>
                    <a:pt x="316" y="88"/>
                  </a:cubicBezTo>
                  <a:cubicBezTo>
                    <a:pt x="316" y="90"/>
                    <a:pt x="312" y="90"/>
                    <a:pt x="311" y="90"/>
                  </a:cubicBezTo>
                  <a:cubicBezTo>
                    <a:pt x="305" y="90"/>
                    <a:pt x="309" y="91"/>
                    <a:pt x="310" y="89"/>
                  </a:cubicBezTo>
                  <a:cubicBezTo>
                    <a:pt x="311" y="87"/>
                    <a:pt x="310" y="83"/>
                    <a:pt x="309" y="83"/>
                  </a:cubicBezTo>
                  <a:cubicBezTo>
                    <a:pt x="308" y="82"/>
                    <a:pt x="307" y="84"/>
                    <a:pt x="306" y="84"/>
                  </a:cubicBezTo>
                  <a:cubicBezTo>
                    <a:pt x="304" y="85"/>
                    <a:pt x="304" y="83"/>
                    <a:pt x="303" y="83"/>
                  </a:cubicBezTo>
                  <a:cubicBezTo>
                    <a:pt x="302" y="83"/>
                    <a:pt x="299" y="87"/>
                    <a:pt x="298" y="84"/>
                  </a:cubicBezTo>
                  <a:cubicBezTo>
                    <a:pt x="298" y="83"/>
                    <a:pt x="300" y="79"/>
                    <a:pt x="300" y="79"/>
                  </a:cubicBezTo>
                  <a:cubicBezTo>
                    <a:pt x="300" y="79"/>
                    <a:pt x="307" y="84"/>
                    <a:pt x="307" y="81"/>
                  </a:cubicBezTo>
                  <a:cubicBezTo>
                    <a:pt x="307" y="79"/>
                    <a:pt x="302" y="80"/>
                    <a:pt x="305" y="78"/>
                  </a:cubicBezTo>
                  <a:cubicBezTo>
                    <a:pt x="305" y="77"/>
                    <a:pt x="309" y="79"/>
                    <a:pt x="310" y="79"/>
                  </a:cubicBezTo>
                  <a:cubicBezTo>
                    <a:pt x="310" y="79"/>
                    <a:pt x="314" y="78"/>
                    <a:pt x="313" y="79"/>
                  </a:cubicBezTo>
                  <a:cubicBezTo>
                    <a:pt x="315" y="76"/>
                    <a:pt x="311" y="77"/>
                    <a:pt x="312" y="74"/>
                  </a:cubicBezTo>
                  <a:cubicBezTo>
                    <a:pt x="312" y="74"/>
                    <a:pt x="315" y="75"/>
                    <a:pt x="315" y="73"/>
                  </a:cubicBezTo>
                  <a:cubicBezTo>
                    <a:pt x="315" y="74"/>
                    <a:pt x="313" y="71"/>
                    <a:pt x="314" y="69"/>
                  </a:cubicBezTo>
                  <a:cubicBezTo>
                    <a:pt x="315" y="66"/>
                    <a:pt x="319" y="66"/>
                    <a:pt x="320" y="70"/>
                  </a:cubicBezTo>
                  <a:close/>
                  <a:moveTo>
                    <a:pt x="323" y="20"/>
                  </a:moveTo>
                  <a:cubicBezTo>
                    <a:pt x="323" y="22"/>
                    <a:pt x="321" y="20"/>
                    <a:pt x="318" y="21"/>
                  </a:cubicBezTo>
                  <a:cubicBezTo>
                    <a:pt x="316" y="22"/>
                    <a:pt x="317" y="24"/>
                    <a:pt x="315" y="22"/>
                  </a:cubicBezTo>
                  <a:cubicBezTo>
                    <a:pt x="313" y="21"/>
                    <a:pt x="317" y="19"/>
                    <a:pt x="319" y="19"/>
                  </a:cubicBezTo>
                  <a:cubicBezTo>
                    <a:pt x="320" y="19"/>
                    <a:pt x="320" y="20"/>
                    <a:pt x="321" y="20"/>
                  </a:cubicBezTo>
                  <a:cubicBezTo>
                    <a:pt x="322" y="20"/>
                    <a:pt x="324" y="18"/>
                    <a:pt x="323" y="20"/>
                  </a:cubicBezTo>
                  <a:close/>
                  <a:moveTo>
                    <a:pt x="307" y="290"/>
                  </a:moveTo>
                  <a:cubicBezTo>
                    <a:pt x="307" y="292"/>
                    <a:pt x="305" y="294"/>
                    <a:pt x="305" y="294"/>
                  </a:cubicBezTo>
                  <a:cubicBezTo>
                    <a:pt x="303" y="294"/>
                    <a:pt x="302" y="293"/>
                    <a:pt x="302" y="293"/>
                  </a:cubicBezTo>
                  <a:cubicBezTo>
                    <a:pt x="302" y="291"/>
                    <a:pt x="307" y="289"/>
                    <a:pt x="302" y="289"/>
                  </a:cubicBezTo>
                  <a:cubicBezTo>
                    <a:pt x="302" y="289"/>
                    <a:pt x="300" y="289"/>
                    <a:pt x="300" y="289"/>
                  </a:cubicBezTo>
                  <a:cubicBezTo>
                    <a:pt x="300" y="288"/>
                    <a:pt x="306" y="285"/>
                    <a:pt x="307" y="290"/>
                  </a:cubicBezTo>
                  <a:close/>
                  <a:moveTo>
                    <a:pt x="304" y="344"/>
                  </a:moveTo>
                  <a:cubicBezTo>
                    <a:pt x="304" y="344"/>
                    <a:pt x="301" y="345"/>
                    <a:pt x="301" y="345"/>
                  </a:cubicBezTo>
                  <a:cubicBezTo>
                    <a:pt x="300" y="345"/>
                    <a:pt x="302" y="341"/>
                    <a:pt x="304" y="344"/>
                  </a:cubicBezTo>
                  <a:close/>
                  <a:moveTo>
                    <a:pt x="305" y="329"/>
                  </a:moveTo>
                  <a:cubicBezTo>
                    <a:pt x="306" y="329"/>
                    <a:pt x="303" y="331"/>
                    <a:pt x="302" y="330"/>
                  </a:cubicBezTo>
                  <a:cubicBezTo>
                    <a:pt x="302" y="329"/>
                    <a:pt x="305" y="329"/>
                    <a:pt x="305" y="329"/>
                  </a:cubicBezTo>
                  <a:close/>
                  <a:moveTo>
                    <a:pt x="306" y="320"/>
                  </a:moveTo>
                  <a:cubicBezTo>
                    <a:pt x="307" y="323"/>
                    <a:pt x="303" y="318"/>
                    <a:pt x="304" y="318"/>
                  </a:cubicBezTo>
                  <a:cubicBezTo>
                    <a:pt x="305" y="318"/>
                    <a:pt x="306" y="319"/>
                    <a:pt x="306" y="320"/>
                  </a:cubicBezTo>
                  <a:close/>
                  <a:moveTo>
                    <a:pt x="311" y="260"/>
                  </a:moveTo>
                  <a:cubicBezTo>
                    <a:pt x="314" y="264"/>
                    <a:pt x="306" y="261"/>
                    <a:pt x="308" y="259"/>
                  </a:cubicBezTo>
                  <a:cubicBezTo>
                    <a:pt x="309" y="258"/>
                    <a:pt x="311" y="260"/>
                    <a:pt x="311" y="260"/>
                  </a:cubicBezTo>
                  <a:close/>
                  <a:moveTo>
                    <a:pt x="312" y="252"/>
                  </a:moveTo>
                  <a:cubicBezTo>
                    <a:pt x="312" y="252"/>
                    <a:pt x="312" y="253"/>
                    <a:pt x="312" y="254"/>
                  </a:cubicBezTo>
                  <a:cubicBezTo>
                    <a:pt x="311" y="254"/>
                    <a:pt x="310" y="251"/>
                    <a:pt x="312" y="252"/>
                  </a:cubicBezTo>
                  <a:close/>
                  <a:moveTo>
                    <a:pt x="303" y="401"/>
                  </a:moveTo>
                  <a:cubicBezTo>
                    <a:pt x="304" y="402"/>
                    <a:pt x="301" y="402"/>
                    <a:pt x="301" y="402"/>
                  </a:cubicBezTo>
                  <a:cubicBezTo>
                    <a:pt x="300" y="401"/>
                    <a:pt x="302" y="400"/>
                    <a:pt x="303" y="401"/>
                  </a:cubicBezTo>
                  <a:close/>
                  <a:moveTo>
                    <a:pt x="324" y="81"/>
                  </a:moveTo>
                  <a:cubicBezTo>
                    <a:pt x="325" y="83"/>
                    <a:pt x="318" y="86"/>
                    <a:pt x="319" y="82"/>
                  </a:cubicBezTo>
                  <a:cubicBezTo>
                    <a:pt x="319" y="81"/>
                    <a:pt x="323" y="80"/>
                    <a:pt x="324" y="81"/>
                  </a:cubicBezTo>
                  <a:close/>
                  <a:moveTo>
                    <a:pt x="310" y="308"/>
                  </a:moveTo>
                  <a:cubicBezTo>
                    <a:pt x="310" y="309"/>
                    <a:pt x="307" y="311"/>
                    <a:pt x="306" y="310"/>
                  </a:cubicBezTo>
                  <a:cubicBezTo>
                    <a:pt x="305" y="310"/>
                    <a:pt x="308" y="307"/>
                    <a:pt x="310" y="308"/>
                  </a:cubicBezTo>
                  <a:close/>
                  <a:moveTo>
                    <a:pt x="316" y="202"/>
                  </a:moveTo>
                  <a:cubicBezTo>
                    <a:pt x="319" y="203"/>
                    <a:pt x="313" y="203"/>
                    <a:pt x="315" y="202"/>
                  </a:cubicBezTo>
                  <a:cubicBezTo>
                    <a:pt x="315" y="202"/>
                    <a:pt x="316" y="202"/>
                    <a:pt x="316" y="202"/>
                  </a:cubicBezTo>
                  <a:close/>
                  <a:moveTo>
                    <a:pt x="324" y="92"/>
                  </a:moveTo>
                  <a:cubicBezTo>
                    <a:pt x="324" y="94"/>
                    <a:pt x="319" y="90"/>
                    <a:pt x="321" y="89"/>
                  </a:cubicBezTo>
                  <a:cubicBezTo>
                    <a:pt x="323" y="88"/>
                    <a:pt x="325" y="90"/>
                    <a:pt x="324" y="92"/>
                  </a:cubicBezTo>
                  <a:close/>
                  <a:moveTo>
                    <a:pt x="310" y="332"/>
                  </a:moveTo>
                  <a:cubicBezTo>
                    <a:pt x="310" y="334"/>
                    <a:pt x="306" y="330"/>
                    <a:pt x="307" y="329"/>
                  </a:cubicBezTo>
                  <a:cubicBezTo>
                    <a:pt x="308" y="328"/>
                    <a:pt x="310" y="331"/>
                    <a:pt x="310" y="332"/>
                  </a:cubicBezTo>
                  <a:close/>
                  <a:moveTo>
                    <a:pt x="311" y="313"/>
                  </a:moveTo>
                  <a:cubicBezTo>
                    <a:pt x="313" y="317"/>
                    <a:pt x="308" y="314"/>
                    <a:pt x="309" y="312"/>
                  </a:cubicBezTo>
                  <a:cubicBezTo>
                    <a:pt x="310" y="312"/>
                    <a:pt x="311" y="313"/>
                    <a:pt x="311" y="313"/>
                  </a:cubicBezTo>
                  <a:close/>
                  <a:moveTo>
                    <a:pt x="328" y="43"/>
                  </a:moveTo>
                  <a:cubicBezTo>
                    <a:pt x="331" y="45"/>
                    <a:pt x="323" y="44"/>
                    <a:pt x="323" y="43"/>
                  </a:cubicBezTo>
                  <a:cubicBezTo>
                    <a:pt x="323" y="41"/>
                    <a:pt x="328" y="42"/>
                    <a:pt x="328" y="43"/>
                  </a:cubicBezTo>
                  <a:close/>
                  <a:moveTo>
                    <a:pt x="307" y="391"/>
                  </a:moveTo>
                  <a:cubicBezTo>
                    <a:pt x="308" y="392"/>
                    <a:pt x="305" y="392"/>
                    <a:pt x="304" y="393"/>
                  </a:cubicBezTo>
                  <a:cubicBezTo>
                    <a:pt x="304" y="395"/>
                    <a:pt x="306" y="396"/>
                    <a:pt x="304" y="397"/>
                  </a:cubicBezTo>
                  <a:cubicBezTo>
                    <a:pt x="302" y="399"/>
                    <a:pt x="302" y="395"/>
                    <a:pt x="300" y="395"/>
                  </a:cubicBezTo>
                  <a:cubicBezTo>
                    <a:pt x="299" y="395"/>
                    <a:pt x="297" y="396"/>
                    <a:pt x="297" y="396"/>
                  </a:cubicBezTo>
                  <a:cubicBezTo>
                    <a:pt x="297" y="396"/>
                    <a:pt x="293" y="392"/>
                    <a:pt x="293" y="393"/>
                  </a:cubicBezTo>
                  <a:cubicBezTo>
                    <a:pt x="293" y="392"/>
                    <a:pt x="295" y="388"/>
                    <a:pt x="295" y="388"/>
                  </a:cubicBezTo>
                  <a:cubicBezTo>
                    <a:pt x="297" y="386"/>
                    <a:pt x="297" y="388"/>
                    <a:pt x="298" y="385"/>
                  </a:cubicBezTo>
                  <a:cubicBezTo>
                    <a:pt x="299" y="380"/>
                    <a:pt x="302" y="387"/>
                    <a:pt x="300" y="389"/>
                  </a:cubicBezTo>
                  <a:cubicBezTo>
                    <a:pt x="301" y="389"/>
                    <a:pt x="296" y="389"/>
                    <a:pt x="296" y="391"/>
                  </a:cubicBezTo>
                  <a:cubicBezTo>
                    <a:pt x="297" y="393"/>
                    <a:pt x="301" y="394"/>
                    <a:pt x="304" y="393"/>
                  </a:cubicBezTo>
                  <a:cubicBezTo>
                    <a:pt x="304" y="393"/>
                    <a:pt x="305" y="390"/>
                    <a:pt x="307" y="391"/>
                  </a:cubicBezTo>
                  <a:close/>
                  <a:moveTo>
                    <a:pt x="316" y="238"/>
                  </a:moveTo>
                  <a:cubicBezTo>
                    <a:pt x="317" y="240"/>
                    <a:pt x="316" y="238"/>
                    <a:pt x="315" y="238"/>
                  </a:cubicBezTo>
                  <a:cubicBezTo>
                    <a:pt x="313" y="238"/>
                    <a:pt x="312" y="241"/>
                    <a:pt x="311" y="238"/>
                  </a:cubicBezTo>
                  <a:cubicBezTo>
                    <a:pt x="311" y="237"/>
                    <a:pt x="310" y="234"/>
                    <a:pt x="311" y="233"/>
                  </a:cubicBezTo>
                  <a:cubicBezTo>
                    <a:pt x="313" y="232"/>
                    <a:pt x="312" y="235"/>
                    <a:pt x="312" y="235"/>
                  </a:cubicBezTo>
                  <a:cubicBezTo>
                    <a:pt x="313" y="236"/>
                    <a:pt x="316" y="237"/>
                    <a:pt x="316" y="238"/>
                  </a:cubicBezTo>
                  <a:close/>
                  <a:moveTo>
                    <a:pt x="316" y="256"/>
                  </a:moveTo>
                  <a:cubicBezTo>
                    <a:pt x="319" y="260"/>
                    <a:pt x="312" y="258"/>
                    <a:pt x="313" y="256"/>
                  </a:cubicBezTo>
                  <a:cubicBezTo>
                    <a:pt x="313" y="255"/>
                    <a:pt x="315" y="256"/>
                    <a:pt x="316" y="256"/>
                  </a:cubicBezTo>
                  <a:close/>
                  <a:moveTo>
                    <a:pt x="325" y="112"/>
                  </a:moveTo>
                  <a:cubicBezTo>
                    <a:pt x="327" y="114"/>
                    <a:pt x="323" y="112"/>
                    <a:pt x="323" y="112"/>
                  </a:cubicBezTo>
                  <a:cubicBezTo>
                    <a:pt x="323" y="110"/>
                    <a:pt x="325" y="112"/>
                    <a:pt x="325" y="112"/>
                  </a:cubicBezTo>
                  <a:close/>
                  <a:moveTo>
                    <a:pt x="319" y="213"/>
                  </a:moveTo>
                  <a:cubicBezTo>
                    <a:pt x="319" y="214"/>
                    <a:pt x="316" y="217"/>
                    <a:pt x="315" y="215"/>
                  </a:cubicBezTo>
                  <a:cubicBezTo>
                    <a:pt x="314" y="213"/>
                    <a:pt x="319" y="210"/>
                    <a:pt x="319" y="213"/>
                  </a:cubicBezTo>
                  <a:close/>
                  <a:moveTo>
                    <a:pt x="324" y="140"/>
                  </a:moveTo>
                  <a:cubicBezTo>
                    <a:pt x="325" y="143"/>
                    <a:pt x="321" y="147"/>
                    <a:pt x="320" y="146"/>
                  </a:cubicBezTo>
                  <a:cubicBezTo>
                    <a:pt x="319" y="145"/>
                    <a:pt x="321" y="142"/>
                    <a:pt x="320" y="141"/>
                  </a:cubicBezTo>
                  <a:cubicBezTo>
                    <a:pt x="320" y="139"/>
                    <a:pt x="314" y="134"/>
                    <a:pt x="320" y="136"/>
                  </a:cubicBezTo>
                  <a:cubicBezTo>
                    <a:pt x="320" y="136"/>
                    <a:pt x="324" y="140"/>
                    <a:pt x="324" y="140"/>
                  </a:cubicBezTo>
                  <a:close/>
                  <a:moveTo>
                    <a:pt x="320" y="206"/>
                  </a:moveTo>
                  <a:cubicBezTo>
                    <a:pt x="323" y="209"/>
                    <a:pt x="315" y="208"/>
                    <a:pt x="318" y="206"/>
                  </a:cubicBezTo>
                  <a:cubicBezTo>
                    <a:pt x="318" y="205"/>
                    <a:pt x="320" y="206"/>
                    <a:pt x="320" y="206"/>
                  </a:cubicBezTo>
                  <a:close/>
                  <a:moveTo>
                    <a:pt x="316" y="283"/>
                  </a:moveTo>
                  <a:cubicBezTo>
                    <a:pt x="316" y="284"/>
                    <a:pt x="315" y="286"/>
                    <a:pt x="312" y="286"/>
                  </a:cubicBezTo>
                  <a:cubicBezTo>
                    <a:pt x="312" y="287"/>
                    <a:pt x="311" y="285"/>
                    <a:pt x="310" y="285"/>
                  </a:cubicBezTo>
                  <a:cubicBezTo>
                    <a:pt x="309" y="285"/>
                    <a:pt x="303" y="287"/>
                    <a:pt x="308" y="285"/>
                  </a:cubicBezTo>
                  <a:cubicBezTo>
                    <a:pt x="310" y="283"/>
                    <a:pt x="316" y="277"/>
                    <a:pt x="316" y="283"/>
                  </a:cubicBezTo>
                  <a:close/>
                  <a:moveTo>
                    <a:pt x="317" y="269"/>
                  </a:moveTo>
                  <a:cubicBezTo>
                    <a:pt x="318" y="270"/>
                    <a:pt x="308" y="271"/>
                    <a:pt x="314" y="270"/>
                  </a:cubicBezTo>
                  <a:cubicBezTo>
                    <a:pt x="316" y="269"/>
                    <a:pt x="316" y="267"/>
                    <a:pt x="317" y="269"/>
                  </a:cubicBezTo>
                  <a:close/>
                  <a:moveTo>
                    <a:pt x="327" y="126"/>
                  </a:moveTo>
                  <a:cubicBezTo>
                    <a:pt x="328" y="128"/>
                    <a:pt x="323" y="126"/>
                    <a:pt x="325" y="125"/>
                  </a:cubicBezTo>
                  <a:cubicBezTo>
                    <a:pt x="326" y="124"/>
                    <a:pt x="327" y="126"/>
                    <a:pt x="327" y="126"/>
                  </a:cubicBezTo>
                  <a:close/>
                  <a:moveTo>
                    <a:pt x="316" y="313"/>
                  </a:moveTo>
                  <a:cubicBezTo>
                    <a:pt x="317" y="315"/>
                    <a:pt x="313" y="313"/>
                    <a:pt x="314" y="312"/>
                  </a:cubicBezTo>
                  <a:cubicBezTo>
                    <a:pt x="315" y="311"/>
                    <a:pt x="316" y="312"/>
                    <a:pt x="316" y="313"/>
                  </a:cubicBezTo>
                  <a:close/>
                  <a:moveTo>
                    <a:pt x="317" y="304"/>
                  </a:moveTo>
                  <a:cubicBezTo>
                    <a:pt x="319" y="305"/>
                    <a:pt x="315" y="304"/>
                    <a:pt x="313" y="304"/>
                  </a:cubicBezTo>
                  <a:cubicBezTo>
                    <a:pt x="312" y="304"/>
                    <a:pt x="311" y="305"/>
                    <a:pt x="311" y="305"/>
                  </a:cubicBezTo>
                  <a:cubicBezTo>
                    <a:pt x="309" y="305"/>
                    <a:pt x="308" y="302"/>
                    <a:pt x="306" y="305"/>
                  </a:cubicBezTo>
                  <a:cubicBezTo>
                    <a:pt x="306" y="305"/>
                    <a:pt x="305" y="306"/>
                    <a:pt x="305" y="306"/>
                  </a:cubicBezTo>
                  <a:cubicBezTo>
                    <a:pt x="302" y="307"/>
                    <a:pt x="299" y="305"/>
                    <a:pt x="299" y="305"/>
                  </a:cubicBezTo>
                  <a:cubicBezTo>
                    <a:pt x="299" y="303"/>
                    <a:pt x="301" y="304"/>
                    <a:pt x="302" y="303"/>
                  </a:cubicBezTo>
                  <a:cubicBezTo>
                    <a:pt x="302" y="303"/>
                    <a:pt x="302" y="300"/>
                    <a:pt x="302" y="300"/>
                  </a:cubicBezTo>
                  <a:cubicBezTo>
                    <a:pt x="304" y="298"/>
                    <a:pt x="304" y="300"/>
                    <a:pt x="307" y="300"/>
                  </a:cubicBezTo>
                  <a:cubicBezTo>
                    <a:pt x="309" y="299"/>
                    <a:pt x="311" y="297"/>
                    <a:pt x="312" y="297"/>
                  </a:cubicBezTo>
                  <a:cubicBezTo>
                    <a:pt x="313" y="296"/>
                    <a:pt x="315" y="299"/>
                    <a:pt x="315" y="296"/>
                  </a:cubicBezTo>
                  <a:cubicBezTo>
                    <a:pt x="315" y="295"/>
                    <a:pt x="314" y="291"/>
                    <a:pt x="316" y="292"/>
                  </a:cubicBezTo>
                  <a:cubicBezTo>
                    <a:pt x="315" y="291"/>
                    <a:pt x="317" y="296"/>
                    <a:pt x="317" y="296"/>
                  </a:cubicBezTo>
                  <a:cubicBezTo>
                    <a:pt x="317" y="300"/>
                    <a:pt x="308" y="299"/>
                    <a:pt x="308" y="302"/>
                  </a:cubicBezTo>
                  <a:cubicBezTo>
                    <a:pt x="309" y="304"/>
                    <a:pt x="315" y="303"/>
                    <a:pt x="317" y="304"/>
                  </a:cubicBezTo>
                  <a:close/>
                  <a:moveTo>
                    <a:pt x="333" y="51"/>
                  </a:moveTo>
                  <a:cubicBezTo>
                    <a:pt x="333" y="52"/>
                    <a:pt x="329" y="54"/>
                    <a:pt x="329" y="53"/>
                  </a:cubicBezTo>
                  <a:cubicBezTo>
                    <a:pt x="329" y="53"/>
                    <a:pt x="332" y="49"/>
                    <a:pt x="333" y="51"/>
                  </a:cubicBezTo>
                  <a:close/>
                  <a:moveTo>
                    <a:pt x="311" y="394"/>
                  </a:moveTo>
                  <a:cubicBezTo>
                    <a:pt x="311" y="394"/>
                    <a:pt x="311" y="400"/>
                    <a:pt x="311" y="400"/>
                  </a:cubicBezTo>
                  <a:cubicBezTo>
                    <a:pt x="311" y="399"/>
                    <a:pt x="309" y="396"/>
                    <a:pt x="309" y="396"/>
                  </a:cubicBezTo>
                  <a:cubicBezTo>
                    <a:pt x="309" y="395"/>
                    <a:pt x="311" y="393"/>
                    <a:pt x="311" y="394"/>
                  </a:cubicBezTo>
                  <a:close/>
                  <a:moveTo>
                    <a:pt x="312" y="390"/>
                  </a:moveTo>
                  <a:cubicBezTo>
                    <a:pt x="313" y="390"/>
                    <a:pt x="312" y="392"/>
                    <a:pt x="311" y="391"/>
                  </a:cubicBezTo>
                  <a:cubicBezTo>
                    <a:pt x="310" y="391"/>
                    <a:pt x="311" y="389"/>
                    <a:pt x="312" y="390"/>
                  </a:cubicBezTo>
                  <a:close/>
                  <a:moveTo>
                    <a:pt x="328" y="132"/>
                  </a:moveTo>
                  <a:cubicBezTo>
                    <a:pt x="328" y="136"/>
                    <a:pt x="324" y="131"/>
                    <a:pt x="326" y="130"/>
                  </a:cubicBezTo>
                  <a:cubicBezTo>
                    <a:pt x="327" y="129"/>
                    <a:pt x="328" y="131"/>
                    <a:pt x="328" y="132"/>
                  </a:cubicBezTo>
                  <a:close/>
                  <a:moveTo>
                    <a:pt x="330" y="110"/>
                  </a:moveTo>
                  <a:cubicBezTo>
                    <a:pt x="331" y="112"/>
                    <a:pt x="327" y="112"/>
                    <a:pt x="327" y="111"/>
                  </a:cubicBezTo>
                  <a:cubicBezTo>
                    <a:pt x="327" y="109"/>
                    <a:pt x="329" y="109"/>
                    <a:pt x="330" y="110"/>
                  </a:cubicBezTo>
                  <a:close/>
                  <a:moveTo>
                    <a:pt x="321" y="246"/>
                  </a:moveTo>
                  <a:cubicBezTo>
                    <a:pt x="323" y="249"/>
                    <a:pt x="314" y="246"/>
                    <a:pt x="318" y="245"/>
                  </a:cubicBezTo>
                  <a:cubicBezTo>
                    <a:pt x="319" y="245"/>
                    <a:pt x="320" y="243"/>
                    <a:pt x="321" y="246"/>
                  </a:cubicBezTo>
                  <a:close/>
                  <a:moveTo>
                    <a:pt x="321" y="267"/>
                  </a:moveTo>
                  <a:cubicBezTo>
                    <a:pt x="322" y="268"/>
                    <a:pt x="321" y="270"/>
                    <a:pt x="320" y="270"/>
                  </a:cubicBezTo>
                  <a:cubicBezTo>
                    <a:pt x="319" y="270"/>
                    <a:pt x="319" y="266"/>
                    <a:pt x="321" y="267"/>
                  </a:cubicBezTo>
                  <a:close/>
                  <a:moveTo>
                    <a:pt x="324" y="235"/>
                  </a:moveTo>
                  <a:cubicBezTo>
                    <a:pt x="323" y="237"/>
                    <a:pt x="314" y="235"/>
                    <a:pt x="321" y="234"/>
                  </a:cubicBezTo>
                  <a:cubicBezTo>
                    <a:pt x="322" y="234"/>
                    <a:pt x="324" y="232"/>
                    <a:pt x="324" y="235"/>
                  </a:cubicBezTo>
                  <a:close/>
                  <a:moveTo>
                    <a:pt x="332" y="100"/>
                  </a:moveTo>
                  <a:cubicBezTo>
                    <a:pt x="334" y="106"/>
                    <a:pt x="324" y="100"/>
                    <a:pt x="329" y="98"/>
                  </a:cubicBezTo>
                  <a:cubicBezTo>
                    <a:pt x="330" y="97"/>
                    <a:pt x="332" y="100"/>
                    <a:pt x="332" y="100"/>
                  </a:cubicBezTo>
                  <a:close/>
                  <a:moveTo>
                    <a:pt x="336" y="55"/>
                  </a:moveTo>
                  <a:cubicBezTo>
                    <a:pt x="338" y="58"/>
                    <a:pt x="334" y="60"/>
                    <a:pt x="333" y="59"/>
                  </a:cubicBezTo>
                  <a:cubicBezTo>
                    <a:pt x="334" y="60"/>
                    <a:pt x="335" y="53"/>
                    <a:pt x="336" y="55"/>
                  </a:cubicBezTo>
                  <a:close/>
                  <a:moveTo>
                    <a:pt x="331" y="149"/>
                  </a:moveTo>
                  <a:cubicBezTo>
                    <a:pt x="331" y="149"/>
                    <a:pt x="331" y="149"/>
                    <a:pt x="331" y="149"/>
                  </a:cubicBezTo>
                  <a:cubicBezTo>
                    <a:pt x="332" y="149"/>
                    <a:pt x="327" y="150"/>
                    <a:pt x="327" y="149"/>
                  </a:cubicBezTo>
                  <a:cubicBezTo>
                    <a:pt x="327" y="149"/>
                    <a:pt x="332" y="147"/>
                    <a:pt x="331" y="149"/>
                  </a:cubicBezTo>
                  <a:close/>
                  <a:moveTo>
                    <a:pt x="327" y="262"/>
                  </a:moveTo>
                  <a:cubicBezTo>
                    <a:pt x="328" y="262"/>
                    <a:pt x="326" y="265"/>
                    <a:pt x="325" y="264"/>
                  </a:cubicBezTo>
                  <a:cubicBezTo>
                    <a:pt x="324" y="263"/>
                    <a:pt x="327" y="262"/>
                    <a:pt x="327" y="262"/>
                  </a:cubicBezTo>
                  <a:close/>
                  <a:moveTo>
                    <a:pt x="341" y="35"/>
                  </a:moveTo>
                  <a:cubicBezTo>
                    <a:pt x="340" y="38"/>
                    <a:pt x="338" y="31"/>
                    <a:pt x="341" y="32"/>
                  </a:cubicBezTo>
                  <a:cubicBezTo>
                    <a:pt x="340" y="32"/>
                    <a:pt x="341" y="34"/>
                    <a:pt x="341" y="35"/>
                  </a:cubicBezTo>
                  <a:close/>
                  <a:moveTo>
                    <a:pt x="340" y="51"/>
                  </a:moveTo>
                  <a:cubicBezTo>
                    <a:pt x="342" y="53"/>
                    <a:pt x="339" y="52"/>
                    <a:pt x="339" y="52"/>
                  </a:cubicBezTo>
                  <a:cubicBezTo>
                    <a:pt x="338" y="51"/>
                    <a:pt x="340" y="51"/>
                    <a:pt x="340" y="51"/>
                  </a:cubicBezTo>
                  <a:close/>
                  <a:moveTo>
                    <a:pt x="337" y="111"/>
                  </a:moveTo>
                  <a:cubicBezTo>
                    <a:pt x="338" y="111"/>
                    <a:pt x="337" y="114"/>
                    <a:pt x="336" y="114"/>
                  </a:cubicBezTo>
                  <a:cubicBezTo>
                    <a:pt x="332" y="114"/>
                    <a:pt x="335" y="106"/>
                    <a:pt x="337" y="111"/>
                  </a:cubicBezTo>
                  <a:close/>
                  <a:moveTo>
                    <a:pt x="337" y="121"/>
                  </a:moveTo>
                  <a:cubicBezTo>
                    <a:pt x="337" y="121"/>
                    <a:pt x="334" y="122"/>
                    <a:pt x="333" y="121"/>
                  </a:cubicBezTo>
                  <a:cubicBezTo>
                    <a:pt x="333" y="119"/>
                    <a:pt x="337" y="118"/>
                    <a:pt x="337" y="121"/>
                  </a:cubicBezTo>
                  <a:close/>
                  <a:moveTo>
                    <a:pt x="321" y="379"/>
                  </a:moveTo>
                  <a:cubicBezTo>
                    <a:pt x="323" y="381"/>
                    <a:pt x="315" y="380"/>
                    <a:pt x="318" y="378"/>
                  </a:cubicBezTo>
                  <a:cubicBezTo>
                    <a:pt x="319" y="377"/>
                    <a:pt x="321" y="379"/>
                    <a:pt x="321" y="379"/>
                  </a:cubicBezTo>
                  <a:close/>
                  <a:moveTo>
                    <a:pt x="331" y="225"/>
                  </a:moveTo>
                  <a:cubicBezTo>
                    <a:pt x="333" y="226"/>
                    <a:pt x="329" y="226"/>
                    <a:pt x="329" y="226"/>
                  </a:cubicBezTo>
                  <a:cubicBezTo>
                    <a:pt x="328" y="225"/>
                    <a:pt x="329" y="224"/>
                    <a:pt x="331" y="225"/>
                  </a:cubicBezTo>
                  <a:close/>
                  <a:moveTo>
                    <a:pt x="337" y="138"/>
                  </a:moveTo>
                  <a:cubicBezTo>
                    <a:pt x="338" y="142"/>
                    <a:pt x="330" y="138"/>
                    <a:pt x="333" y="136"/>
                  </a:cubicBezTo>
                  <a:cubicBezTo>
                    <a:pt x="334" y="136"/>
                    <a:pt x="337" y="138"/>
                    <a:pt x="337" y="138"/>
                  </a:cubicBezTo>
                  <a:close/>
                  <a:moveTo>
                    <a:pt x="330" y="248"/>
                  </a:moveTo>
                  <a:cubicBezTo>
                    <a:pt x="331" y="249"/>
                    <a:pt x="329" y="250"/>
                    <a:pt x="327" y="249"/>
                  </a:cubicBezTo>
                  <a:cubicBezTo>
                    <a:pt x="326" y="249"/>
                    <a:pt x="326" y="248"/>
                    <a:pt x="326" y="248"/>
                  </a:cubicBezTo>
                  <a:cubicBezTo>
                    <a:pt x="325" y="245"/>
                    <a:pt x="322" y="247"/>
                    <a:pt x="324" y="243"/>
                  </a:cubicBezTo>
                  <a:cubicBezTo>
                    <a:pt x="323" y="243"/>
                    <a:pt x="325" y="241"/>
                    <a:pt x="325" y="241"/>
                  </a:cubicBezTo>
                  <a:cubicBezTo>
                    <a:pt x="327" y="240"/>
                    <a:pt x="326" y="245"/>
                    <a:pt x="326" y="245"/>
                  </a:cubicBezTo>
                  <a:cubicBezTo>
                    <a:pt x="327" y="246"/>
                    <a:pt x="329" y="246"/>
                    <a:pt x="330" y="248"/>
                  </a:cubicBezTo>
                  <a:close/>
                  <a:moveTo>
                    <a:pt x="326" y="323"/>
                  </a:moveTo>
                  <a:cubicBezTo>
                    <a:pt x="325" y="322"/>
                    <a:pt x="326" y="326"/>
                    <a:pt x="325" y="326"/>
                  </a:cubicBezTo>
                  <a:cubicBezTo>
                    <a:pt x="320" y="328"/>
                    <a:pt x="323" y="318"/>
                    <a:pt x="326" y="323"/>
                  </a:cubicBezTo>
                  <a:close/>
                  <a:moveTo>
                    <a:pt x="328" y="286"/>
                  </a:moveTo>
                  <a:cubicBezTo>
                    <a:pt x="331" y="289"/>
                    <a:pt x="323" y="288"/>
                    <a:pt x="325" y="286"/>
                  </a:cubicBezTo>
                  <a:cubicBezTo>
                    <a:pt x="326" y="286"/>
                    <a:pt x="329" y="287"/>
                    <a:pt x="328" y="286"/>
                  </a:cubicBezTo>
                  <a:close/>
                  <a:moveTo>
                    <a:pt x="330" y="256"/>
                  </a:moveTo>
                  <a:cubicBezTo>
                    <a:pt x="332" y="258"/>
                    <a:pt x="328" y="255"/>
                    <a:pt x="328" y="255"/>
                  </a:cubicBezTo>
                  <a:cubicBezTo>
                    <a:pt x="326" y="254"/>
                    <a:pt x="323" y="258"/>
                    <a:pt x="323" y="255"/>
                  </a:cubicBezTo>
                  <a:cubicBezTo>
                    <a:pt x="323" y="253"/>
                    <a:pt x="327" y="253"/>
                    <a:pt x="329" y="254"/>
                  </a:cubicBezTo>
                  <a:cubicBezTo>
                    <a:pt x="330" y="254"/>
                    <a:pt x="330" y="255"/>
                    <a:pt x="330" y="256"/>
                  </a:cubicBezTo>
                  <a:close/>
                  <a:moveTo>
                    <a:pt x="331" y="243"/>
                  </a:moveTo>
                  <a:cubicBezTo>
                    <a:pt x="333" y="247"/>
                    <a:pt x="327" y="245"/>
                    <a:pt x="329" y="242"/>
                  </a:cubicBezTo>
                  <a:cubicBezTo>
                    <a:pt x="330" y="242"/>
                    <a:pt x="331" y="242"/>
                    <a:pt x="331" y="243"/>
                  </a:cubicBezTo>
                  <a:close/>
                  <a:moveTo>
                    <a:pt x="324" y="372"/>
                  </a:moveTo>
                  <a:cubicBezTo>
                    <a:pt x="325" y="373"/>
                    <a:pt x="323" y="376"/>
                    <a:pt x="322" y="375"/>
                  </a:cubicBezTo>
                  <a:cubicBezTo>
                    <a:pt x="322" y="375"/>
                    <a:pt x="323" y="371"/>
                    <a:pt x="324" y="372"/>
                  </a:cubicBezTo>
                  <a:close/>
                  <a:moveTo>
                    <a:pt x="328" y="317"/>
                  </a:moveTo>
                  <a:cubicBezTo>
                    <a:pt x="329" y="321"/>
                    <a:pt x="322" y="314"/>
                    <a:pt x="322" y="314"/>
                  </a:cubicBezTo>
                  <a:cubicBezTo>
                    <a:pt x="324" y="312"/>
                    <a:pt x="328" y="316"/>
                    <a:pt x="328" y="317"/>
                  </a:cubicBezTo>
                  <a:close/>
                  <a:moveTo>
                    <a:pt x="348" y="4"/>
                  </a:moveTo>
                  <a:cubicBezTo>
                    <a:pt x="349" y="4"/>
                    <a:pt x="348" y="8"/>
                    <a:pt x="347" y="7"/>
                  </a:cubicBezTo>
                  <a:cubicBezTo>
                    <a:pt x="346" y="6"/>
                    <a:pt x="349" y="5"/>
                    <a:pt x="348" y="4"/>
                  </a:cubicBezTo>
                  <a:close/>
                  <a:moveTo>
                    <a:pt x="339" y="146"/>
                  </a:moveTo>
                  <a:cubicBezTo>
                    <a:pt x="340" y="146"/>
                    <a:pt x="339" y="148"/>
                    <a:pt x="338" y="147"/>
                  </a:cubicBezTo>
                  <a:cubicBezTo>
                    <a:pt x="338" y="147"/>
                    <a:pt x="338" y="145"/>
                    <a:pt x="339" y="146"/>
                  </a:cubicBezTo>
                  <a:close/>
                  <a:moveTo>
                    <a:pt x="333" y="262"/>
                  </a:moveTo>
                  <a:cubicBezTo>
                    <a:pt x="333" y="262"/>
                    <a:pt x="333" y="263"/>
                    <a:pt x="333" y="264"/>
                  </a:cubicBezTo>
                  <a:cubicBezTo>
                    <a:pt x="332" y="265"/>
                    <a:pt x="331" y="261"/>
                    <a:pt x="333" y="262"/>
                  </a:cubicBezTo>
                  <a:close/>
                  <a:moveTo>
                    <a:pt x="334" y="249"/>
                  </a:moveTo>
                  <a:cubicBezTo>
                    <a:pt x="334" y="249"/>
                    <a:pt x="334" y="249"/>
                    <a:pt x="334" y="249"/>
                  </a:cubicBezTo>
                  <a:cubicBezTo>
                    <a:pt x="333" y="252"/>
                    <a:pt x="332" y="247"/>
                    <a:pt x="334" y="249"/>
                  </a:cubicBezTo>
                  <a:close/>
                  <a:moveTo>
                    <a:pt x="347" y="48"/>
                  </a:moveTo>
                  <a:cubicBezTo>
                    <a:pt x="349" y="56"/>
                    <a:pt x="340" y="48"/>
                    <a:pt x="341" y="46"/>
                  </a:cubicBezTo>
                  <a:cubicBezTo>
                    <a:pt x="343" y="44"/>
                    <a:pt x="346" y="48"/>
                    <a:pt x="347" y="48"/>
                  </a:cubicBezTo>
                  <a:close/>
                  <a:moveTo>
                    <a:pt x="331" y="305"/>
                  </a:moveTo>
                  <a:cubicBezTo>
                    <a:pt x="331" y="305"/>
                    <a:pt x="331" y="307"/>
                    <a:pt x="330" y="307"/>
                  </a:cubicBezTo>
                  <a:cubicBezTo>
                    <a:pt x="332" y="307"/>
                    <a:pt x="328" y="303"/>
                    <a:pt x="329" y="303"/>
                  </a:cubicBezTo>
                  <a:cubicBezTo>
                    <a:pt x="330" y="302"/>
                    <a:pt x="330" y="303"/>
                    <a:pt x="331" y="305"/>
                  </a:cubicBezTo>
                  <a:close/>
                  <a:moveTo>
                    <a:pt x="340" y="169"/>
                  </a:moveTo>
                  <a:cubicBezTo>
                    <a:pt x="341" y="170"/>
                    <a:pt x="339" y="171"/>
                    <a:pt x="339" y="171"/>
                  </a:cubicBezTo>
                  <a:cubicBezTo>
                    <a:pt x="338" y="170"/>
                    <a:pt x="339" y="168"/>
                    <a:pt x="340" y="169"/>
                  </a:cubicBezTo>
                  <a:close/>
                  <a:moveTo>
                    <a:pt x="332" y="297"/>
                  </a:moveTo>
                  <a:cubicBezTo>
                    <a:pt x="332" y="297"/>
                    <a:pt x="333" y="300"/>
                    <a:pt x="332" y="300"/>
                  </a:cubicBezTo>
                  <a:cubicBezTo>
                    <a:pt x="330" y="301"/>
                    <a:pt x="330" y="296"/>
                    <a:pt x="332" y="297"/>
                  </a:cubicBezTo>
                  <a:close/>
                  <a:moveTo>
                    <a:pt x="327" y="379"/>
                  </a:moveTo>
                  <a:cubicBezTo>
                    <a:pt x="328" y="380"/>
                    <a:pt x="325" y="383"/>
                    <a:pt x="324" y="382"/>
                  </a:cubicBezTo>
                  <a:cubicBezTo>
                    <a:pt x="324" y="380"/>
                    <a:pt x="326" y="377"/>
                    <a:pt x="327" y="379"/>
                  </a:cubicBezTo>
                  <a:close/>
                  <a:moveTo>
                    <a:pt x="330" y="335"/>
                  </a:moveTo>
                  <a:cubicBezTo>
                    <a:pt x="331" y="339"/>
                    <a:pt x="323" y="334"/>
                    <a:pt x="321" y="337"/>
                  </a:cubicBezTo>
                  <a:cubicBezTo>
                    <a:pt x="319" y="339"/>
                    <a:pt x="321" y="341"/>
                    <a:pt x="321" y="343"/>
                  </a:cubicBezTo>
                  <a:cubicBezTo>
                    <a:pt x="320" y="344"/>
                    <a:pt x="317" y="347"/>
                    <a:pt x="315" y="346"/>
                  </a:cubicBezTo>
                  <a:cubicBezTo>
                    <a:pt x="314" y="345"/>
                    <a:pt x="318" y="340"/>
                    <a:pt x="317" y="339"/>
                  </a:cubicBezTo>
                  <a:cubicBezTo>
                    <a:pt x="314" y="334"/>
                    <a:pt x="329" y="331"/>
                    <a:pt x="330" y="335"/>
                  </a:cubicBezTo>
                  <a:close/>
                  <a:moveTo>
                    <a:pt x="346" y="88"/>
                  </a:moveTo>
                  <a:cubicBezTo>
                    <a:pt x="346" y="88"/>
                    <a:pt x="339" y="90"/>
                    <a:pt x="339" y="88"/>
                  </a:cubicBezTo>
                  <a:cubicBezTo>
                    <a:pt x="339" y="86"/>
                    <a:pt x="347" y="85"/>
                    <a:pt x="346" y="88"/>
                  </a:cubicBezTo>
                  <a:close/>
                  <a:moveTo>
                    <a:pt x="330" y="354"/>
                  </a:moveTo>
                  <a:cubicBezTo>
                    <a:pt x="329" y="354"/>
                    <a:pt x="330" y="357"/>
                    <a:pt x="329" y="358"/>
                  </a:cubicBezTo>
                  <a:cubicBezTo>
                    <a:pt x="326" y="359"/>
                    <a:pt x="328" y="352"/>
                    <a:pt x="330" y="354"/>
                  </a:cubicBezTo>
                  <a:close/>
                  <a:moveTo>
                    <a:pt x="347" y="97"/>
                  </a:moveTo>
                  <a:cubicBezTo>
                    <a:pt x="349" y="100"/>
                    <a:pt x="339" y="97"/>
                    <a:pt x="342" y="95"/>
                  </a:cubicBezTo>
                  <a:cubicBezTo>
                    <a:pt x="343" y="94"/>
                    <a:pt x="347" y="97"/>
                    <a:pt x="346" y="96"/>
                  </a:cubicBezTo>
                  <a:cubicBezTo>
                    <a:pt x="347" y="96"/>
                    <a:pt x="347" y="96"/>
                    <a:pt x="347" y="97"/>
                  </a:cubicBezTo>
                  <a:close/>
                  <a:moveTo>
                    <a:pt x="350" y="58"/>
                  </a:moveTo>
                  <a:cubicBezTo>
                    <a:pt x="351" y="59"/>
                    <a:pt x="348" y="62"/>
                    <a:pt x="348" y="62"/>
                  </a:cubicBezTo>
                  <a:cubicBezTo>
                    <a:pt x="347" y="61"/>
                    <a:pt x="348" y="58"/>
                    <a:pt x="350" y="58"/>
                  </a:cubicBezTo>
                  <a:close/>
                  <a:moveTo>
                    <a:pt x="338" y="247"/>
                  </a:moveTo>
                  <a:cubicBezTo>
                    <a:pt x="338" y="249"/>
                    <a:pt x="335" y="245"/>
                    <a:pt x="336" y="245"/>
                  </a:cubicBezTo>
                  <a:cubicBezTo>
                    <a:pt x="337" y="244"/>
                    <a:pt x="338" y="247"/>
                    <a:pt x="338" y="247"/>
                  </a:cubicBezTo>
                  <a:close/>
                  <a:moveTo>
                    <a:pt x="344" y="153"/>
                  </a:moveTo>
                  <a:cubicBezTo>
                    <a:pt x="346" y="155"/>
                    <a:pt x="340" y="153"/>
                    <a:pt x="342" y="152"/>
                  </a:cubicBezTo>
                  <a:cubicBezTo>
                    <a:pt x="342" y="152"/>
                    <a:pt x="344" y="153"/>
                    <a:pt x="344" y="153"/>
                  </a:cubicBezTo>
                  <a:close/>
                  <a:moveTo>
                    <a:pt x="332" y="343"/>
                  </a:moveTo>
                  <a:cubicBezTo>
                    <a:pt x="335" y="348"/>
                    <a:pt x="328" y="342"/>
                    <a:pt x="331" y="342"/>
                  </a:cubicBezTo>
                  <a:cubicBezTo>
                    <a:pt x="332" y="342"/>
                    <a:pt x="332" y="343"/>
                    <a:pt x="332" y="343"/>
                  </a:cubicBezTo>
                  <a:close/>
                  <a:moveTo>
                    <a:pt x="337" y="277"/>
                  </a:moveTo>
                  <a:cubicBezTo>
                    <a:pt x="337" y="278"/>
                    <a:pt x="337" y="280"/>
                    <a:pt x="335" y="280"/>
                  </a:cubicBezTo>
                  <a:cubicBezTo>
                    <a:pt x="333" y="281"/>
                    <a:pt x="333" y="277"/>
                    <a:pt x="331" y="278"/>
                  </a:cubicBezTo>
                  <a:cubicBezTo>
                    <a:pt x="328" y="278"/>
                    <a:pt x="336" y="274"/>
                    <a:pt x="337" y="277"/>
                  </a:cubicBezTo>
                  <a:close/>
                  <a:moveTo>
                    <a:pt x="344" y="167"/>
                  </a:moveTo>
                  <a:cubicBezTo>
                    <a:pt x="346" y="169"/>
                    <a:pt x="341" y="166"/>
                    <a:pt x="341" y="166"/>
                  </a:cubicBezTo>
                  <a:cubicBezTo>
                    <a:pt x="341" y="165"/>
                    <a:pt x="343" y="164"/>
                    <a:pt x="344" y="167"/>
                  </a:cubicBezTo>
                  <a:close/>
                  <a:moveTo>
                    <a:pt x="335" y="316"/>
                  </a:moveTo>
                  <a:cubicBezTo>
                    <a:pt x="336" y="317"/>
                    <a:pt x="334" y="319"/>
                    <a:pt x="333" y="319"/>
                  </a:cubicBezTo>
                  <a:cubicBezTo>
                    <a:pt x="332" y="318"/>
                    <a:pt x="333" y="314"/>
                    <a:pt x="335" y="316"/>
                  </a:cubicBezTo>
                  <a:close/>
                  <a:moveTo>
                    <a:pt x="347" y="131"/>
                  </a:moveTo>
                  <a:cubicBezTo>
                    <a:pt x="347" y="132"/>
                    <a:pt x="345" y="134"/>
                    <a:pt x="344" y="134"/>
                  </a:cubicBezTo>
                  <a:cubicBezTo>
                    <a:pt x="340" y="135"/>
                    <a:pt x="338" y="129"/>
                    <a:pt x="341" y="127"/>
                  </a:cubicBezTo>
                  <a:cubicBezTo>
                    <a:pt x="340" y="127"/>
                    <a:pt x="345" y="127"/>
                    <a:pt x="345" y="127"/>
                  </a:cubicBezTo>
                  <a:cubicBezTo>
                    <a:pt x="345" y="127"/>
                    <a:pt x="347" y="130"/>
                    <a:pt x="347" y="131"/>
                  </a:cubicBezTo>
                  <a:close/>
                  <a:moveTo>
                    <a:pt x="341" y="232"/>
                  </a:moveTo>
                  <a:cubicBezTo>
                    <a:pt x="341" y="234"/>
                    <a:pt x="340" y="233"/>
                    <a:pt x="337" y="234"/>
                  </a:cubicBezTo>
                  <a:cubicBezTo>
                    <a:pt x="335" y="235"/>
                    <a:pt x="335" y="236"/>
                    <a:pt x="335" y="236"/>
                  </a:cubicBezTo>
                  <a:cubicBezTo>
                    <a:pt x="331" y="237"/>
                    <a:pt x="327" y="231"/>
                    <a:pt x="330" y="229"/>
                  </a:cubicBezTo>
                  <a:cubicBezTo>
                    <a:pt x="330" y="229"/>
                    <a:pt x="332" y="232"/>
                    <a:pt x="333" y="230"/>
                  </a:cubicBezTo>
                  <a:cubicBezTo>
                    <a:pt x="335" y="227"/>
                    <a:pt x="332" y="229"/>
                    <a:pt x="334" y="230"/>
                  </a:cubicBezTo>
                  <a:cubicBezTo>
                    <a:pt x="336" y="230"/>
                    <a:pt x="340" y="230"/>
                    <a:pt x="341" y="232"/>
                  </a:cubicBezTo>
                  <a:close/>
                  <a:moveTo>
                    <a:pt x="351" y="72"/>
                  </a:moveTo>
                  <a:cubicBezTo>
                    <a:pt x="352" y="75"/>
                    <a:pt x="350" y="73"/>
                    <a:pt x="348" y="72"/>
                  </a:cubicBezTo>
                  <a:cubicBezTo>
                    <a:pt x="345" y="72"/>
                    <a:pt x="339" y="76"/>
                    <a:pt x="338" y="73"/>
                  </a:cubicBezTo>
                  <a:cubicBezTo>
                    <a:pt x="336" y="70"/>
                    <a:pt x="344" y="72"/>
                    <a:pt x="345" y="71"/>
                  </a:cubicBezTo>
                  <a:cubicBezTo>
                    <a:pt x="346" y="71"/>
                    <a:pt x="344" y="66"/>
                    <a:pt x="348" y="68"/>
                  </a:cubicBezTo>
                  <a:cubicBezTo>
                    <a:pt x="348" y="68"/>
                    <a:pt x="349" y="71"/>
                    <a:pt x="348" y="70"/>
                  </a:cubicBezTo>
                  <a:cubicBezTo>
                    <a:pt x="349" y="71"/>
                    <a:pt x="351" y="71"/>
                    <a:pt x="351" y="72"/>
                  </a:cubicBezTo>
                  <a:close/>
                  <a:moveTo>
                    <a:pt x="353" y="45"/>
                  </a:moveTo>
                  <a:cubicBezTo>
                    <a:pt x="355" y="47"/>
                    <a:pt x="351" y="46"/>
                    <a:pt x="351" y="45"/>
                  </a:cubicBezTo>
                  <a:cubicBezTo>
                    <a:pt x="352" y="44"/>
                    <a:pt x="353" y="44"/>
                    <a:pt x="353" y="45"/>
                  </a:cubicBezTo>
                  <a:close/>
                  <a:moveTo>
                    <a:pt x="335" y="349"/>
                  </a:moveTo>
                  <a:cubicBezTo>
                    <a:pt x="335" y="349"/>
                    <a:pt x="336" y="352"/>
                    <a:pt x="335" y="353"/>
                  </a:cubicBezTo>
                  <a:cubicBezTo>
                    <a:pt x="331" y="356"/>
                    <a:pt x="332" y="344"/>
                    <a:pt x="335" y="349"/>
                  </a:cubicBezTo>
                  <a:close/>
                  <a:moveTo>
                    <a:pt x="354" y="36"/>
                  </a:moveTo>
                  <a:cubicBezTo>
                    <a:pt x="355" y="37"/>
                    <a:pt x="346" y="36"/>
                    <a:pt x="349" y="34"/>
                  </a:cubicBezTo>
                  <a:cubicBezTo>
                    <a:pt x="350" y="34"/>
                    <a:pt x="351" y="36"/>
                    <a:pt x="351" y="36"/>
                  </a:cubicBezTo>
                  <a:cubicBezTo>
                    <a:pt x="352" y="36"/>
                    <a:pt x="354" y="35"/>
                    <a:pt x="354" y="36"/>
                  </a:cubicBezTo>
                  <a:close/>
                  <a:moveTo>
                    <a:pt x="346" y="194"/>
                  </a:moveTo>
                  <a:cubicBezTo>
                    <a:pt x="347" y="196"/>
                    <a:pt x="344" y="194"/>
                    <a:pt x="344" y="194"/>
                  </a:cubicBezTo>
                  <a:cubicBezTo>
                    <a:pt x="344" y="192"/>
                    <a:pt x="345" y="194"/>
                    <a:pt x="346" y="194"/>
                  </a:cubicBezTo>
                  <a:close/>
                  <a:moveTo>
                    <a:pt x="348" y="156"/>
                  </a:moveTo>
                  <a:cubicBezTo>
                    <a:pt x="348" y="156"/>
                    <a:pt x="348" y="159"/>
                    <a:pt x="347" y="160"/>
                  </a:cubicBezTo>
                  <a:cubicBezTo>
                    <a:pt x="345" y="161"/>
                    <a:pt x="347" y="155"/>
                    <a:pt x="348" y="156"/>
                  </a:cubicBezTo>
                  <a:close/>
                  <a:moveTo>
                    <a:pt x="350" y="119"/>
                  </a:moveTo>
                  <a:cubicBezTo>
                    <a:pt x="351" y="119"/>
                    <a:pt x="351" y="121"/>
                    <a:pt x="351" y="121"/>
                  </a:cubicBezTo>
                  <a:cubicBezTo>
                    <a:pt x="350" y="122"/>
                    <a:pt x="349" y="117"/>
                    <a:pt x="350" y="119"/>
                  </a:cubicBezTo>
                  <a:close/>
                  <a:moveTo>
                    <a:pt x="334" y="392"/>
                  </a:moveTo>
                  <a:cubicBezTo>
                    <a:pt x="336" y="394"/>
                    <a:pt x="330" y="394"/>
                    <a:pt x="330" y="394"/>
                  </a:cubicBezTo>
                  <a:cubicBezTo>
                    <a:pt x="329" y="392"/>
                    <a:pt x="332" y="390"/>
                    <a:pt x="334" y="392"/>
                  </a:cubicBezTo>
                  <a:close/>
                  <a:moveTo>
                    <a:pt x="342" y="267"/>
                  </a:moveTo>
                  <a:cubicBezTo>
                    <a:pt x="342" y="268"/>
                    <a:pt x="339" y="269"/>
                    <a:pt x="339" y="271"/>
                  </a:cubicBezTo>
                  <a:cubicBezTo>
                    <a:pt x="338" y="273"/>
                    <a:pt x="341" y="274"/>
                    <a:pt x="339" y="276"/>
                  </a:cubicBezTo>
                  <a:cubicBezTo>
                    <a:pt x="337" y="277"/>
                    <a:pt x="338" y="274"/>
                    <a:pt x="336" y="273"/>
                  </a:cubicBezTo>
                  <a:cubicBezTo>
                    <a:pt x="334" y="273"/>
                    <a:pt x="336" y="275"/>
                    <a:pt x="334" y="274"/>
                  </a:cubicBezTo>
                  <a:cubicBezTo>
                    <a:pt x="333" y="273"/>
                    <a:pt x="333" y="270"/>
                    <a:pt x="333" y="270"/>
                  </a:cubicBezTo>
                  <a:cubicBezTo>
                    <a:pt x="334" y="269"/>
                    <a:pt x="337" y="272"/>
                    <a:pt x="337" y="272"/>
                  </a:cubicBezTo>
                  <a:cubicBezTo>
                    <a:pt x="342" y="272"/>
                    <a:pt x="332" y="266"/>
                    <a:pt x="338" y="266"/>
                  </a:cubicBezTo>
                  <a:cubicBezTo>
                    <a:pt x="340" y="266"/>
                    <a:pt x="342" y="267"/>
                    <a:pt x="342" y="267"/>
                  </a:cubicBezTo>
                  <a:close/>
                  <a:moveTo>
                    <a:pt x="353" y="99"/>
                  </a:moveTo>
                  <a:cubicBezTo>
                    <a:pt x="353" y="100"/>
                    <a:pt x="350" y="101"/>
                    <a:pt x="349" y="100"/>
                  </a:cubicBezTo>
                  <a:cubicBezTo>
                    <a:pt x="349" y="99"/>
                    <a:pt x="352" y="97"/>
                    <a:pt x="353" y="99"/>
                  </a:cubicBezTo>
                  <a:close/>
                  <a:moveTo>
                    <a:pt x="335" y="383"/>
                  </a:moveTo>
                  <a:cubicBezTo>
                    <a:pt x="337" y="385"/>
                    <a:pt x="332" y="385"/>
                    <a:pt x="333" y="383"/>
                  </a:cubicBezTo>
                  <a:cubicBezTo>
                    <a:pt x="334" y="382"/>
                    <a:pt x="335" y="383"/>
                    <a:pt x="335" y="383"/>
                  </a:cubicBezTo>
                  <a:close/>
                  <a:moveTo>
                    <a:pt x="347" y="199"/>
                  </a:moveTo>
                  <a:cubicBezTo>
                    <a:pt x="347" y="199"/>
                    <a:pt x="347" y="200"/>
                    <a:pt x="346" y="200"/>
                  </a:cubicBezTo>
                  <a:cubicBezTo>
                    <a:pt x="345" y="200"/>
                    <a:pt x="345" y="198"/>
                    <a:pt x="347" y="199"/>
                  </a:cubicBezTo>
                  <a:close/>
                  <a:moveTo>
                    <a:pt x="355" y="61"/>
                  </a:moveTo>
                  <a:cubicBezTo>
                    <a:pt x="355" y="61"/>
                    <a:pt x="356" y="61"/>
                    <a:pt x="356" y="61"/>
                  </a:cubicBezTo>
                  <a:cubicBezTo>
                    <a:pt x="356" y="60"/>
                    <a:pt x="354" y="68"/>
                    <a:pt x="352" y="67"/>
                  </a:cubicBezTo>
                  <a:cubicBezTo>
                    <a:pt x="353" y="67"/>
                    <a:pt x="350" y="64"/>
                    <a:pt x="350" y="64"/>
                  </a:cubicBezTo>
                  <a:cubicBezTo>
                    <a:pt x="350" y="64"/>
                    <a:pt x="354" y="60"/>
                    <a:pt x="355" y="61"/>
                  </a:cubicBezTo>
                  <a:close/>
                  <a:moveTo>
                    <a:pt x="343" y="261"/>
                  </a:moveTo>
                  <a:cubicBezTo>
                    <a:pt x="345" y="265"/>
                    <a:pt x="337" y="261"/>
                    <a:pt x="336" y="260"/>
                  </a:cubicBezTo>
                  <a:cubicBezTo>
                    <a:pt x="335" y="259"/>
                    <a:pt x="336" y="258"/>
                    <a:pt x="336" y="258"/>
                  </a:cubicBezTo>
                  <a:cubicBezTo>
                    <a:pt x="336" y="257"/>
                    <a:pt x="331" y="252"/>
                    <a:pt x="335" y="252"/>
                  </a:cubicBezTo>
                  <a:cubicBezTo>
                    <a:pt x="337" y="253"/>
                    <a:pt x="339" y="256"/>
                    <a:pt x="338" y="257"/>
                  </a:cubicBezTo>
                  <a:cubicBezTo>
                    <a:pt x="336" y="261"/>
                    <a:pt x="341" y="258"/>
                    <a:pt x="343" y="261"/>
                  </a:cubicBezTo>
                  <a:close/>
                  <a:moveTo>
                    <a:pt x="339" y="332"/>
                  </a:moveTo>
                  <a:cubicBezTo>
                    <a:pt x="339" y="332"/>
                    <a:pt x="339" y="332"/>
                    <a:pt x="339" y="332"/>
                  </a:cubicBezTo>
                  <a:cubicBezTo>
                    <a:pt x="336" y="336"/>
                    <a:pt x="338" y="332"/>
                    <a:pt x="335" y="331"/>
                  </a:cubicBezTo>
                  <a:cubicBezTo>
                    <a:pt x="333" y="331"/>
                    <a:pt x="330" y="333"/>
                    <a:pt x="329" y="332"/>
                  </a:cubicBezTo>
                  <a:cubicBezTo>
                    <a:pt x="328" y="331"/>
                    <a:pt x="331" y="327"/>
                    <a:pt x="331" y="327"/>
                  </a:cubicBezTo>
                  <a:cubicBezTo>
                    <a:pt x="332" y="326"/>
                    <a:pt x="333" y="328"/>
                    <a:pt x="334" y="328"/>
                  </a:cubicBezTo>
                  <a:cubicBezTo>
                    <a:pt x="335" y="328"/>
                    <a:pt x="336" y="327"/>
                    <a:pt x="336" y="327"/>
                  </a:cubicBezTo>
                  <a:cubicBezTo>
                    <a:pt x="332" y="329"/>
                    <a:pt x="339" y="325"/>
                    <a:pt x="339" y="326"/>
                  </a:cubicBezTo>
                  <a:cubicBezTo>
                    <a:pt x="339" y="326"/>
                    <a:pt x="339" y="331"/>
                    <a:pt x="339" y="332"/>
                  </a:cubicBezTo>
                  <a:close/>
                  <a:moveTo>
                    <a:pt x="347" y="207"/>
                  </a:moveTo>
                  <a:cubicBezTo>
                    <a:pt x="347" y="207"/>
                    <a:pt x="347" y="209"/>
                    <a:pt x="345" y="209"/>
                  </a:cubicBezTo>
                  <a:cubicBezTo>
                    <a:pt x="344" y="209"/>
                    <a:pt x="343" y="208"/>
                    <a:pt x="342" y="208"/>
                  </a:cubicBezTo>
                  <a:cubicBezTo>
                    <a:pt x="339" y="207"/>
                    <a:pt x="339" y="209"/>
                    <a:pt x="338" y="208"/>
                  </a:cubicBezTo>
                  <a:cubicBezTo>
                    <a:pt x="337" y="208"/>
                    <a:pt x="337" y="204"/>
                    <a:pt x="337" y="204"/>
                  </a:cubicBezTo>
                  <a:cubicBezTo>
                    <a:pt x="337" y="203"/>
                    <a:pt x="339" y="205"/>
                    <a:pt x="340" y="205"/>
                  </a:cubicBezTo>
                  <a:cubicBezTo>
                    <a:pt x="343" y="205"/>
                    <a:pt x="343" y="204"/>
                    <a:pt x="344" y="205"/>
                  </a:cubicBezTo>
                  <a:cubicBezTo>
                    <a:pt x="345" y="205"/>
                    <a:pt x="347" y="208"/>
                    <a:pt x="347" y="207"/>
                  </a:cubicBezTo>
                  <a:close/>
                  <a:moveTo>
                    <a:pt x="340" y="344"/>
                  </a:moveTo>
                  <a:cubicBezTo>
                    <a:pt x="339" y="344"/>
                    <a:pt x="340" y="347"/>
                    <a:pt x="339" y="347"/>
                  </a:cubicBezTo>
                  <a:cubicBezTo>
                    <a:pt x="337" y="349"/>
                    <a:pt x="336" y="346"/>
                    <a:pt x="336" y="346"/>
                  </a:cubicBezTo>
                  <a:cubicBezTo>
                    <a:pt x="336" y="346"/>
                    <a:pt x="338" y="343"/>
                    <a:pt x="340" y="344"/>
                  </a:cubicBezTo>
                  <a:close/>
                  <a:moveTo>
                    <a:pt x="346" y="244"/>
                  </a:moveTo>
                  <a:cubicBezTo>
                    <a:pt x="347" y="248"/>
                    <a:pt x="341" y="243"/>
                    <a:pt x="343" y="242"/>
                  </a:cubicBezTo>
                  <a:cubicBezTo>
                    <a:pt x="345" y="241"/>
                    <a:pt x="346" y="244"/>
                    <a:pt x="346" y="244"/>
                  </a:cubicBezTo>
                  <a:close/>
                  <a:moveTo>
                    <a:pt x="356" y="83"/>
                  </a:moveTo>
                  <a:cubicBezTo>
                    <a:pt x="356" y="85"/>
                    <a:pt x="354" y="88"/>
                    <a:pt x="350" y="86"/>
                  </a:cubicBezTo>
                  <a:cubicBezTo>
                    <a:pt x="348" y="86"/>
                    <a:pt x="349" y="85"/>
                    <a:pt x="348" y="84"/>
                  </a:cubicBezTo>
                  <a:cubicBezTo>
                    <a:pt x="344" y="83"/>
                    <a:pt x="340" y="85"/>
                    <a:pt x="337" y="85"/>
                  </a:cubicBezTo>
                  <a:cubicBezTo>
                    <a:pt x="336" y="85"/>
                    <a:pt x="334" y="82"/>
                    <a:pt x="333" y="84"/>
                  </a:cubicBezTo>
                  <a:cubicBezTo>
                    <a:pt x="331" y="86"/>
                    <a:pt x="337" y="89"/>
                    <a:pt x="338" y="90"/>
                  </a:cubicBezTo>
                  <a:cubicBezTo>
                    <a:pt x="338" y="90"/>
                    <a:pt x="339" y="95"/>
                    <a:pt x="339" y="95"/>
                  </a:cubicBezTo>
                  <a:cubicBezTo>
                    <a:pt x="338" y="97"/>
                    <a:pt x="336" y="92"/>
                    <a:pt x="334" y="93"/>
                  </a:cubicBezTo>
                  <a:cubicBezTo>
                    <a:pt x="333" y="94"/>
                    <a:pt x="332" y="101"/>
                    <a:pt x="332" y="95"/>
                  </a:cubicBezTo>
                  <a:cubicBezTo>
                    <a:pt x="332" y="96"/>
                    <a:pt x="333" y="94"/>
                    <a:pt x="332" y="94"/>
                  </a:cubicBezTo>
                  <a:cubicBezTo>
                    <a:pt x="331" y="93"/>
                    <a:pt x="328" y="95"/>
                    <a:pt x="327" y="94"/>
                  </a:cubicBezTo>
                  <a:cubicBezTo>
                    <a:pt x="326" y="92"/>
                    <a:pt x="331" y="92"/>
                    <a:pt x="331" y="87"/>
                  </a:cubicBezTo>
                  <a:cubicBezTo>
                    <a:pt x="331" y="85"/>
                    <a:pt x="329" y="83"/>
                    <a:pt x="332" y="81"/>
                  </a:cubicBezTo>
                  <a:cubicBezTo>
                    <a:pt x="333" y="81"/>
                    <a:pt x="338" y="81"/>
                    <a:pt x="339" y="80"/>
                  </a:cubicBezTo>
                  <a:cubicBezTo>
                    <a:pt x="341" y="79"/>
                    <a:pt x="338" y="79"/>
                    <a:pt x="342" y="80"/>
                  </a:cubicBezTo>
                  <a:cubicBezTo>
                    <a:pt x="343" y="81"/>
                    <a:pt x="345" y="80"/>
                    <a:pt x="345" y="80"/>
                  </a:cubicBezTo>
                  <a:cubicBezTo>
                    <a:pt x="345" y="80"/>
                    <a:pt x="348" y="85"/>
                    <a:pt x="349" y="82"/>
                  </a:cubicBezTo>
                  <a:cubicBezTo>
                    <a:pt x="350" y="80"/>
                    <a:pt x="347" y="79"/>
                    <a:pt x="348" y="78"/>
                  </a:cubicBezTo>
                  <a:cubicBezTo>
                    <a:pt x="348" y="77"/>
                    <a:pt x="356" y="81"/>
                    <a:pt x="356" y="83"/>
                  </a:cubicBezTo>
                  <a:close/>
                  <a:moveTo>
                    <a:pt x="358" y="50"/>
                  </a:moveTo>
                  <a:cubicBezTo>
                    <a:pt x="359" y="51"/>
                    <a:pt x="358" y="54"/>
                    <a:pt x="358" y="54"/>
                  </a:cubicBezTo>
                  <a:cubicBezTo>
                    <a:pt x="359" y="54"/>
                    <a:pt x="350" y="48"/>
                    <a:pt x="356" y="49"/>
                  </a:cubicBezTo>
                  <a:cubicBezTo>
                    <a:pt x="356" y="50"/>
                    <a:pt x="358" y="50"/>
                    <a:pt x="358" y="50"/>
                  </a:cubicBezTo>
                  <a:close/>
                  <a:moveTo>
                    <a:pt x="352" y="154"/>
                  </a:moveTo>
                  <a:cubicBezTo>
                    <a:pt x="354" y="155"/>
                    <a:pt x="351" y="155"/>
                    <a:pt x="350" y="154"/>
                  </a:cubicBezTo>
                  <a:cubicBezTo>
                    <a:pt x="350" y="154"/>
                    <a:pt x="352" y="153"/>
                    <a:pt x="352" y="154"/>
                  </a:cubicBezTo>
                  <a:close/>
                  <a:moveTo>
                    <a:pt x="337" y="406"/>
                  </a:moveTo>
                  <a:cubicBezTo>
                    <a:pt x="338" y="408"/>
                    <a:pt x="333" y="405"/>
                    <a:pt x="334" y="404"/>
                  </a:cubicBezTo>
                  <a:cubicBezTo>
                    <a:pt x="334" y="404"/>
                    <a:pt x="337" y="406"/>
                    <a:pt x="337" y="406"/>
                  </a:cubicBezTo>
                  <a:close/>
                  <a:moveTo>
                    <a:pt x="347" y="254"/>
                  </a:moveTo>
                  <a:cubicBezTo>
                    <a:pt x="348" y="256"/>
                    <a:pt x="336" y="256"/>
                    <a:pt x="341" y="255"/>
                  </a:cubicBezTo>
                  <a:cubicBezTo>
                    <a:pt x="343" y="255"/>
                    <a:pt x="346" y="252"/>
                    <a:pt x="347" y="254"/>
                  </a:cubicBezTo>
                  <a:close/>
                  <a:moveTo>
                    <a:pt x="346" y="270"/>
                  </a:moveTo>
                  <a:cubicBezTo>
                    <a:pt x="347" y="271"/>
                    <a:pt x="345" y="272"/>
                    <a:pt x="344" y="272"/>
                  </a:cubicBezTo>
                  <a:cubicBezTo>
                    <a:pt x="343" y="271"/>
                    <a:pt x="345" y="268"/>
                    <a:pt x="346" y="270"/>
                  </a:cubicBezTo>
                  <a:close/>
                  <a:moveTo>
                    <a:pt x="354" y="159"/>
                  </a:moveTo>
                  <a:cubicBezTo>
                    <a:pt x="355" y="162"/>
                    <a:pt x="353" y="158"/>
                    <a:pt x="354" y="157"/>
                  </a:cubicBezTo>
                  <a:cubicBezTo>
                    <a:pt x="354" y="157"/>
                    <a:pt x="354" y="158"/>
                    <a:pt x="354" y="159"/>
                  </a:cubicBezTo>
                  <a:close/>
                  <a:moveTo>
                    <a:pt x="354" y="163"/>
                  </a:moveTo>
                  <a:cubicBezTo>
                    <a:pt x="354" y="163"/>
                    <a:pt x="355" y="165"/>
                    <a:pt x="355" y="165"/>
                  </a:cubicBezTo>
                  <a:cubicBezTo>
                    <a:pt x="353" y="167"/>
                    <a:pt x="353" y="161"/>
                    <a:pt x="354" y="163"/>
                  </a:cubicBezTo>
                  <a:close/>
                  <a:moveTo>
                    <a:pt x="354" y="173"/>
                  </a:moveTo>
                  <a:cubicBezTo>
                    <a:pt x="354" y="172"/>
                    <a:pt x="355" y="174"/>
                    <a:pt x="355" y="175"/>
                  </a:cubicBezTo>
                  <a:cubicBezTo>
                    <a:pt x="355" y="175"/>
                    <a:pt x="352" y="172"/>
                    <a:pt x="353" y="173"/>
                  </a:cubicBezTo>
                  <a:cubicBezTo>
                    <a:pt x="352" y="172"/>
                    <a:pt x="350" y="172"/>
                    <a:pt x="350" y="170"/>
                  </a:cubicBezTo>
                  <a:cubicBezTo>
                    <a:pt x="350" y="173"/>
                    <a:pt x="355" y="168"/>
                    <a:pt x="352" y="167"/>
                  </a:cubicBezTo>
                  <a:cubicBezTo>
                    <a:pt x="353" y="167"/>
                    <a:pt x="353" y="171"/>
                    <a:pt x="353" y="173"/>
                  </a:cubicBezTo>
                  <a:cubicBezTo>
                    <a:pt x="353" y="173"/>
                    <a:pt x="354" y="173"/>
                    <a:pt x="354" y="173"/>
                  </a:cubicBezTo>
                  <a:close/>
                  <a:moveTo>
                    <a:pt x="358" y="123"/>
                  </a:moveTo>
                  <a:cubicBezTo>
                    <a:pt x="359" y="130"/>
                    <a:pt x="353" y="121"/>
                    <a:pt x="356" y="120"/>
                  </a:cubicBezTo>
                  <a:cubicBezTo>
                    <a:pt x="358" y="120"/>
                    <a:pt x="357" y="122"/>
                    <a:pt x="358" y="123"/>
                  </a:cubicBezTo>
                  <a:close/>
                  <a:moveTo>
                    <a:pt x="353" y="204"/>
                  </a:moveTo>
                  <a:cubicBezTo>
                    <a:pt x="355" y="207"/>
                    <a:pt x="345" y="203"/>
                    <a:pt x="350" y="202"/>
                  </a:cubicBezTo>
                  <a:cubicBezTo>
                    <a:pt x="351" y="202"/>
                    <a:pt x="353" y="203"/>
                    <a:pt x="353" y="204"/>
                  </a:cubicBezTo>
                  <a:close/>
                  <a:moveTo>
                    <a:pt x="359" y="118"/>
                  </a:moveTo>
                  <a:cubicBezTo>
                    <a:pt x="358" y="117"/>
                    <a:pt x="358" y="119"/>
                    <a:pt x="358" y="119"/>
                  </a:cubicBezTo>
                  <a:cubicBezTo>
                    <a:pt x="354" y="120"/>
                    <a:pt x="358" y="113"/>
                    <a:pt x="359" y="118"/>
                  </a:cubicBezTo>
                  <a:close/>
                  <a:moveTo>
                    <a:pt x="360" y="87"/>
                  </a:moveTo>
                  <a:cubicBezTo>
                    <a:pt x="363" y="90"/>
                    <a:pt x="353" y="92"/>
                    <a:pt x="353" y="92"/>
                  </a:cubicBezTo>
                  <a:cubicBezTo>
                    <a:pt x="352" y="89"/>
                    <a:pt x="354" y="91"/>
                    <a:pt x="357" y="90"/>
                  </a:cubicBezTo>
                  <a:cubicBezTo>
                    <a:pt x="358" y="89"/>
                    <a:pt x="359" y="86"/>
                    <a:pt x="360" y="87"/>
                  </a:cubicBezTo>
                  <a:close/>
                  <a:moveTo>
                    <a:pt x="344" y="362"/>
                  </a:moveTo>
                  <a:cubicBezTo>
                    <a:pt x="343" y="365"/>
                    <a:pt x="344" y="362"/>
                    <a:pt x="343" y="361"/>
                  </a:cubicBezTo>
                  <a:cubicBezTo>
                    <a:pt x="341" y="361"/>
                    <a:pt x="342" y="362"/>
                    <a:pt x="340" y="362"/>
                  </a:cubicBezTo>
                  <a:cubicBezTo>
                    <a:pt x="341" y="362"/>
                    <a:pt x="340" y="361"/>
                    <a:pt x="339" y="361"/>
                  </a:cubicBezTo>
                  <a:cubicBezTo>
                    <a:pt x="335" y="360"/>
                    <a:pt x="334" y="362"/>
                    <a:pt x="336" y="360"/>
                  </a:cubicBezTo>
                  <a:cubicBezTo>
                    <a:pt x="338" y="359"/>
                    <a:pt x="341" y="356"/>
                    <a:pt x="343" y="359"/>
                  </a:cubicBezTo>
                  <a:cubicBezTo>
                    <a:pt x="343" y="360"/>
                    <a:pt x="343" y="360"/>
                    <a:pt x="343" y="361"/>
                  </a:cubicBezTo>
                  <a:cubicBezTo>
                    <a:pt x="343" y="362"/>
                    <a:pt x="344" y="362"/>
                    <a:pt x="344" y="362"/>
                  </a:cubicBezTo>
                  <a:close/>
                  <a:moveTo>
                    <a:pt x="346" y="341"/>
                  </a:moveTo>
                  <a:cubicBezTo>
                    <a:pt x="347" y="342"/>
                    <a:pt x="345" y="340"/>
                    <a:pt x="344" y="343"/>
                  </a:cubicBezTo>
                  <a:cubicBezTo>
                    <a:pt x="344" y="345"/>
                    <a:pt x="345" y="345"/>
                    <a:pt x="344" y="345"/>
                  </a:cubicBezTo>
                  <a:cubicBezTo>
                    <a:pt x="343" y="346"/>
                    <a:pt x="340" y="341"/>
                    <a:pt x="342" y="339"/>
                  </a:cubicBezTo>
                  <a:cubicBezTo>
                    <a:pt x="343" y="339"/>
                    <a:pt x="345" y="340"/>
                    <a:pt x="346" y="341"/>
                  </a:cubicBezTo>
                  <a:close/>
                  <a:moveTo>
                    <a:pt x="363" y="79"/>
                  </a:moveTo>
                  <a:cubicBezTo>
                    <a:pt x="362" y="78"/>
                    <a:pt x="365" y="80"/>
                    <a:pt x="363" y="81"/>
                  </a:cubicBezTo>
                  <a:cubicBezTo>
                    <a:pt x="363" y="81"/>
                    <a:pt x="360" y="79"/>
                    <a:pt x="362" y="80"/>
                  </a:cubicBezTo>
                  <a:cubicBezTo>
                    <a:pt x="362" y="80"/>
                    <a:pt x="357" y="80"/>
                    <a:pt x="357" y="79"/>
                  </a:cubicBezTo>
                  <a:cubicBezTo>
                    <a:pt x="357" y="79"/>
                    <a:pt x="358" y="77"/>
                    <a:pt x="358" y="77"/>
                  </a:cubicBezTo>
                  <a:cubicBezTo>
                    <a:pt x="359" y="77"/>
                    <a:pt x="361" y="79"/>
                    <a:pt x="363" y="78"/>
                  </a:cubicBezTo>
                  <a:cubicBezTo>
                    <a:pt x="363" y="78"/>
                    <a:pt x="363" y="79"/>
                    <a:pt x="363" y="79"/>
                  </a:cubicBezTo>
                  <a:close/>
                  <a:moveTo>
                    <a:pt x="357" y="188"/>
                  </a:moveTo>
                  <a:cubicBezTo>
                    <a:pt x="357" y="188"/>
                    <a:pt x="358" y="192"/>
                    <a:pt x="355" y="192"/>
                  </a:cubicBezTo>
                  <a:cubicBezTo>
                    <a:pt x="353" y="191"/>
                    <a:pt x="358" y="188"/>
                    <a:pt x="355" y="187"/>
                  </a:cubicBezTo>
                  <a:cubicBezTo>
                    <a:pt x="353" y="185"/>
                    <a:pt x="351" y="188"/>
                    <a:pt x="352" y="186"/>
                  </a:cubicBezTo>
                  <a:cubicBezTo>
                    <a:pt x="353" y="184"/>
                    <a:pt x="353" y="184"/>
                    <a:pt x="355" y="186"/>
                  </a:cubicBezTo>
                  <a:cubicBezTo>
                    <a:pt x="355" y="186"/>
                    <a:pt x="356" y="187"/>
                    <a:pt x="357" y="188"/>
                  </a:cubicBezTo>
                  <a:close/>
                  <a:moveTo>
                    <a:pt x="357" y="195"/>
                  </a:moveTo>
                  <a:cubicBezTo>
                    <a:pt x="359" y="198"/>
                    <a:pt x="354" y="193"/>
                    <a:pt x="352" y="194"/>
                  </a:cubicBezTo>
                  <a:cubicBezTo>
                    <a:pt x="353" y="194"/>
                    <a:pt x="350" y="196"/>
                    <a:pt x="351" y="196"/>
                  </a:cubicBezTo>
                  <a:cubicBezTo>
                    <a:pt x="349" y="196"/>
                    <a:pt x="350" y="193"/>
                    <a:pt x="350" y="193"/>
                  </a:cubicBezTo>
                  <a:cubicBezTo>
                    <a:pt x="350" y="193"/>
                    <a:pt x="346" y="191"/>
                    <a:pt x="348" y="190"/>
                  </a:cubicBezTo>
                  <a:cubicBezTo>
                    <a:pt x="349" y="189"/>
                    <a:pt x="352" y="193"/>
                    <a:pt x="355" y="194"/>
                  </a:cubicBezTo>
                  <a:cubicBezTo>
                    <a:pt x="356" y="194"/>
                    <a:pt x="356" y="193"/>
                    <a:pt x="357" y="195"/>
                  </a:cubicBezTo>
                  <a:close/>
                  <a:moveTo>
                    <a:pt x="362" y="182"/>
                  </a:moveTo>
                  <a:cubicBezTo>
                    <a:pt x="363" y="186"/>
                    <a:pt x="361" y="181"/>
                    <a:pt x="359" y="181"/>
                  </a:cubicBezTo>
                  <a:cubicBezTo>
                    <a:pt x="358" y="181"/>
                    <a:pt x="351" y="185"/>
                    <a:pt x="352" y="181"/>
                  </a:cubicBezTo>
                  <a:cubicBezTo>
                    <a:pt x="352" y="180"/>
                    <a:pt x="354" y="183"/>
                    <a:pt x="355" y="182"/>
                  </a:cubicBezTo>
                  <a:cubicBezTo>
                    <a:pt x="357" y="181"/>
                    <a:pt x="354" y="181"/>
                    <a:pt x="355" y="179"/>
                  </a:cubicBezTo>
                  <a:cubicBezTo>
                    <a:pt x="355" y="178"/>
                    <a:pt x="358" y="179"/>
                    <a:pt x="359" y="178"/>
                  </a:cubicBezTo>
                  <a:cubicBezTo>
                    <a:pt x="359" y="178"/>
                    <a:pt x="360" y="167"/>
                    <a:pt x="360" y="174"/>
                  </a:cubicBezTo>
                  <a:cubicBezTo>
                    <a:pt x="360" y="175"/>
                    <a:pt x="359" y="177"/>
                    <a:pt x="359" y="177"/>
                  </a:cubicBezTo>
                  <a:cubicBezTo>
                    <a:pt x="360" y="179"/>
                    <a:pt x="362" y="181"/>
                    <a:pt x="362" y="182"/>
                  </a:cubicBezTo>
                  <a:close/>
                  <a:moveTo>
                    <a:pt x="356" y="292"/>
                  </a:moveTo>
                  <a:cubicBezTo>
                    <a:pt x="356" y="292"/>
                    <a:pt x="356" y="292"/>
                    <a:pt x="356" y="292"/>
                  </a:cubicBezTo>
                  <a:cubicBezTo>
                    <a:pt x="357" y="291"/>
                    <a:pt x="351" y="297"/>
                    <a:pt x="351" y="297"/>
                  </a:cubicBezTo>
                  <a:cubicBezTo>
                    <a:pt x="349" y="296"/>
                    <a:pt x="353" y="293"/>
                    <a:pt x="352" y="292"/>
                  </a:cubicBezTo>
                  <a:cubicBezTo>
                    <a:pt x="352" y="291"/>
                    <a:pt x="348" y="290"/>
                    <a:pt x="346" y="290"/>
                  </a:cubicBezTo>
                  <a:cubicBezTo>
                    <a:pt x="344" y="290"/>
                    <a:pt x="345" y="294"/>
                    <a:pt x="342" y="292"/>
                  </a:cubicBezTo>
                  <a:cubicBezTo>
                    <a:pt x="343" y="293"/>
                    <a:pt x="344" y="286"/>
                    <a:pt x="344" y="290"/>
                  </a:cubicBezTo>
                  <a:cubicBezTo>
                    <a:pt x="344" y="288"/>
                    <a:pt x="341" y="290"/>
                    <a:pt x="341" y="288"/>
                  </a:cubicBezTo>
                  <a:cubicBezTo>
                    <a:pt x="340" y="287"/>
                    <a:pt x="341" y="288"/>
                    <a:pt x="342" y="286"/>
                  </a:cubicBezTo>
                  <a:cubicBezTo>
                    <a:pt x="343" y="285"/>
                    <a:pt x="342" y="284"/>
                    <a:pt x="343" y="284"/>
                  </a:cubicBezTo>
                  <a:cubicBezTo>
                    <a:pt x="345" y="283"/>
                    <a:pt x="345" y="287"/>
                    <a:pt x="346" y="288"/>
                  </a:cubicBezTo>
                  <a:cubicBezTo>
                    <a:pt x="349" y="290"/>
                    <a:pt x="355" y="289"/>
                    <a:pt x="356" y="292"/>
                  </a:cubicBezTo>
                  <a:close/>
                  <a:moveTo>
                    <a:pt x="362" y="227"/>
                  </a:moveTo>
                  <a:cubicBezTo>
                    <a:pt x="362" y="227"/>
                    <a:pt x="363" y="227"/>
                    <a:pt x="363" y="227"/>
                  </a:cubicBezTo>
                  <a:cubicBezTo>
                    <a:pt x="360" y="226"/>
                    <a:pt x="357" y="227"/>
                    <a:pt x="353" y="227"/>
                  </a:cubicBezTo>
                  <a:cubicBezTo>
                    <a:pt x="351" y="227"/>
                    <a:pt x="341" y="230"/>
                    <a:pt x="346" y="228"/>
                  </a:cubicBezTo>
                  <a:cubicBezTo>
                    <a:pt x="347" y="227"/>
                    <a:pt x="346" y="225"/>
                    <a:pt x="347" y="225"/>
                  </a:cubicBezTo>
                  <a:cubicBezTo>
                    <a:pt x="350" y="223"/>
                    <a:pt x="353" y="227"/>
                    <a:pt x="353" y="222"/>
                  </a:cubicBezTo>
                  <a:cubicBezTo>
                    <a:pt x="353" y="217"/>
                    <a:pt x="356" y="225"/>
                    <a:pt x="359" y="225"/>
                  </a:cubicBezTo>
                  <a:cubicBezTo>
                    <a:pt x="361" y="225"/>
                    <a:pt x="364" y="224"/>
                    <a:pt x="362" y="227"/>
                  </a:cubicBezTo>
                  <a:close/>
                  <a:moveTo>
                    <a:pt x="358" y="323"/>
                  </a:moveTo>
                  <a:cubicBezTo>
                    <a:pt x="360" y="325"/>
                    <a:pt x="357" y="325"/>
                    <a:pt x="356" y="325"/>
                  </a:cubicBezTo>
                  <a:cubicBezTo>
                    <a:pt x="354" y="325"/>
                    <a:pt x="349" y="326"/>
                    <a:pt x="348" y="327"/>
                  </a:cubicBezTo>
                  <a:cubicBezTo>
                    <a:pt x="346" y="327"/>
                    <a:pt x="345" y="330"/>
                    <a:pt x="343" y="329"/>
                  </a:cubicBezTo>
                  <a:cubicBezTo>
                    <a:pt x="340" y="327"/>
                    <a:pt x="349" y="325"/>
                    <a:pt x="350" y="323"/>
                  </a:cubicBezTo>
                  <a:cubicBezTo>
                    <a:pt x="350" y="323"/>
                    <a:pt x="348" y="321"/>
                    <a:pt x="349" y="321"/>
                  </a:cubicBezTo>
                  <a:cubicBezTo>
                    <a:pt x="349" y="321"/>
                    <a:pt x="351" y="323"/>
                    <a:pt x="351" y="323"/>
                  </a:cubicBezTo>
                  <a:cubicBezTo>
                    <a:pt x="351" y="323"/>
                    <a:pt x="356" y="324"/>
                    <a:pt x="356" y="323"/>
                  </a:cubicBezTo>
                  <a:cubicBezTo>
                    <a:pt x="357" y="323"/>
                    <a:pt x="357" y="323"/>
                    <a:pt x="358" y="323"/>
                  </a:cubicBezTo>
                  <a:close/>
                  <a:moveTo>
                    <a:pt x="359" y="305"/>
                  </a:moveTo>
                  <a:cubicBezTo>
                    <a:pt x="360" y="307"/>
                    <a:pt x="357" y="306"/>
                    <a:pt x="353" y="306"/>
                  </a:cubicBezTo>
                  <a:cubicBezTo>
                    <a:pt x="350" y="307"/>
                    <a:pt x="350" y="307"/>
                    <a:pt x="347" y="306"/>
                  </a:cubicBezTo>
                  <a:cubicBezTo>
                    <a:pt x="346" y="306"/>
                    <a:pt x="342" y="306"/>
                    <a:pt x="342" y="306"/>
                  </a:cubicBezTo>
                  <a:cubicBezTo>
                    <a:pt x="340" y="307"/>
                    <a:pt x="341" y="314"/>
                    <a:pt x="336" y="312"/>
                  </a:cubicBezTo>
                  <a:cubicBezTo>
                    <a:pt x="337" y="312"/>
                    <a:pt x="334" y="307"/>
                    <a:pt x="334" y="307"/>
                  </a:cubicBezTo>
                  <a:cubicBezTo>
                    <a:pt x="334" y="307"/>
                    <a:pt x="334" y="303"/>
                    <a:pt x="335" y="303"/>
                  </a:cubicBezTo>
                  <a:cubicBezTo>
                    <a:pt x="339" y="301"/>
                    <a:pt x="344" y="306"/>
                    <a:pt x="346" y="303"/>
                  </a:cubicBezTo>
                  <a:cubicBezTo>
                    <a:pt x="347" y="301"/>
                    <a:pt x="343" y="300"/>
                    <a:pt x="345" y="299"/>
                  </a:cubicBezTo>
                  <a:cubicBezTo>
                    <a:pt x="345" y="299"/>
                    <a:pt x="350" y="300"/>
                    <a:pt x="350" y="300"/>
                  </a:cubicBezTo>
                  <a:cubicBezTo>
                    <a:pt x="351" y="301"/>
                    <a:pt x="350" y="303"/>
                    <a:pt x="352" y="304"/>
                  </a:cubicBezTo>
                  <a:cubicBezTo>
                    <a:pt x="353" y="305"/>
                    <a:pt x="358" y="301"/>
                    <a:pt x="359" y="305"/>
                  </a:cubicBezTo>
                  <a:close/>
                  <a:moveTo>
                    <a:pt x="336" y="307"/>
                  </a:moveTo>
                  <a:cubicBezTo>
                    <a:pt x="334" y="309"/>
                    <a:pt x="339" y="309"/>
                    <a:pt x="338" y="307"/>
                  </a:cubicBezTo>
                  <a:cubicBezTo>
                    <a:pt x="338" y="306"/>
                    <a:pt x="336" y="305"/>
                    <a:pt x="336" y="307"/>
                  </a:cubicBezTo>
                  <a:close/>
                  <a:moveTo>
                    <a:pt x="467" y="377"/>
                  </a:moveTo>
                  <a:cubicBezTo>
                    <a:pt x="468" y="378"/>
                    <a:pt x="463" y="380"/>
                    <a:pt x="462" y="381"/>
                  </a:cubicBezTo>
                  <a:cubicBezTo>
                    <a:pt x="461" y="382"/>
                    <a:pt x="460" y="383"/>
                    <a:pt x="459" y="383"/>
                  </a:cubicBezTo>
                  <a:cubicBezTo>
                    <a:pt x="457" y="383"/>
                    <a:pt x="456" y="379"/>
                    <a:pt x="454" y="382"/>
                  </a:cubicBezTo>
                  <a:cubicBezTo>
                    <a:pt x="454" y="382"/>
                    <a:pt x="454" y="384"/>
                    <a:pt x="452" y="384"/>
                  </a:cubicBezTo>
                  <a:cubicBezTo>
                    <a:pt x="451" y="383"/>
                    <a:pt x="448" y="381"/>
                    <a:pt x="447" y="383"/>
                  </a:cubicBezTo>
                  <a:cubicBezTo>
                    <a:pt x="446" y="385"/>
                    <a:pt x="449" y="387"/>
                    <a:pt x="447" y="387"/>
                  </a:cubicBezTo>
                  <a:cubicBezTo>
                    <a:pt x="445" y="388"/>
                    <a:pt x="443" y="386"/>
                    <a:pt x="443" y="385"/>
                  </a:cubicBezTo>
                  <a:cubicBezTo>
                    <a:pt x="443" y="383"/>
                    <a:pt x="443" y="385"/>
                    <a:pt x="445" y="384"/>
                  </a:cubicBezTo>
                  <a:cubicBezTo>
                    <a:pt x="447" y="383"/>
                    <a:pt x="447" y="380"/>
                    <a:pt x="448" y="380"/>
                  </a:cubicBezTo>
                  <a:cubicBezTo>
                    <a:pt x="449" y="378"/>
                    <a:pt x="450" y="380"/>
                    <a:pt x="452" y="380"/>
                  </a:cubicBezTo>
                  <a:cubicBezTo>
                    <a:pt x="455" y="380"/>
                    <a:pt x="458" y="377"/>
                    <a:pt x="461" y="376"/>
                  </a:cubicBezTo>
                  <a:cubicBezTo>
                    <a:pt x="461" y="376"/>
                    <a:pt x="466" y="376"/>
                    <a:pt x="467" y="377"/>
                  </a:cubicBezTo>
                  <a:close/>
                  <a:moveTo>
                    <a:pt x="357" y="257"/>
                  </a:moveTo>
                  <a:cubicBezTo>
                    <a:pt x="359" y="263"/>
                    <a:pt x="351" y="260"/>
                    <a:pt x="351" y="257"/>
                  </a:cubicBezTo>
                  <a:cubicBezTo>
                    <a:pt x="351" y="256"/>
                    <a:pt x="352" y="254"/>
                    <a:pt x="352" y="254"/>
                  </a:cubicBezTo>
                  <a:cubicBezTo>
                    <a:pt x="353" y="254"/>
                    <a:pt x="357" y="256"/>
                    <a:pt x="357" y="257"/>
                  </a:cubicBezTo>
                  <a:close/>
                  <a:moveTo>
                    <a:pt x="348" y="387"/>
                  </a:moveTo>
                  <a:cubicBezTo>
                    <a:pt x="349" y="388"/>
                    <a:pt x="345" y="387"/>
                    <a:pt x="345" y="387"/>
                  </a:cubicBezTo>
                  <a:cubicBezTo>
                    <a:pt x="345" y="386"/>
                    <a:pt x="347" y="385"/>
                    <a:pt x="348" y="387"/>
                  </a:cubicBezTo>
                  <a:close/>
                  <a:moveTo>
                    <a:pt x="356" y="250"/>
                  </a:moveTo>
                  <a:cubicBezTo>
                    <a:pt x="357" y="249"/>
                    <a:pt x="358" y="249"/>
                    <a:pt x="359" y="251"/>
                  </a:cubicBezTo>
                  <a:cubicBezTo>
                    <a:pt x="360" y="252"/>
                    <a:pt x="355" y="250"/>
                    <a:pt x="356" y="250"/>
                  </a:cubicBezTo>
                  <a:close/>
                  <a:moveTo>
                    <a:pt x="362" y="264"/>
                  </a:moveTo>
                  <a:cubicBezTo>
                    <a:pt x="364" y="267"/>
                    <a:pt x="360" y="263"/>
                    <a:pt x="360" y="263"/>
                  </a:cubicBezTo>
                  <a:cubicBezTo>
                    <a:pt x="360" y="261"/>
                    <a:pt x="362" y="264"/>
                    <a:pt x="362" y="264"/>
                  </a:cubicBezTo>
                  <a:close/>
                  <a:moveTo>
                    <a:pt x="378" y="177"/>
                  </a:moveTo>
                  <a:cubicBezTo>
                    <a:pt x="377" y="177"/>
                    <a:pt x="379" y="177"/>
                    <a:pt x="379" y="177"/>
                  </a:cubicBezTo>
                  <a:cubicBezTo>
                    <a:pt x="379" y="179"/>
                    <a:pt x="372" y="178"/>
                    <a:pt x="373" y="176"/>
                  </a:cubicBezTo>
                  <a:cubicBezTo>
                    <a:pt x="374" y="175"/>
                    <a:pt x="377" y="176"/>
                    <a:pt x="378" y="177"/>
                  </a:cubicBezTo>
                  <a:close/>
                  <a:moveTo>
                    <a:pt x="375" y="190"/>
                  </a:moveTo>
                  <a:cubicBezTo>
                    <a:pt x="376" y="189"/>
                    <a:pt x="383" y="190"/>
                    <a:pt x="382" y="194"/>
                  </a:cubicBezTo>
                  <a:cubicBezTo>
                    <a:pt x="382" y="194"/>
                    <a:pt x="379" y="194"/>
                    <a:pt x="379" y="194"/>
                  </a:cubicBezTo>
                  <a:cubicBezTo>
                    <a:pt x="377" y="197"/>
                    <a:pt x="382" y="197"/>
                    <a:pt x="383" y="196"/>
                  </a:cubicBezTo>
                  <a:cubicBezTo>
                    <a:pt x="384" y="195"/>
                    <a:pt x="383" y="192"/>
                    <a:pt x="384" y="192"/>
                  </a:cubicBezTo>
                  <a:cubicBezTo>
                    <a:pt x="386" y="191"/>
                    <a:pt x="384" y="193"/>
                    <a:pt x="385" y="194"/>
                  </a:cubicBezTo>
                  <a:cubicBezTo>
                    <a:pt x="386" y="196"/>
                    <a:pt x="391" y="196"/>
                    <a:pt x="389" y="199"/>
                  </a:cubicBezTo>
                  <a:cubicBezTo>
                    <a:pt x="389" y="198"/>
                    <a:pt x="386" y="196"/>
                    <a:pt x="387" y="196"/>
                  </a:cubicBezTo>
                  <a:cubicBezTo>
                    <a:pt x="385" y="196"/>
                    <a:pt x="383" y="202"/>
                    <a:pt x="379" y="199"/>
                  </a:cubicBezTo>
                  <a:cubicBezTo>
                    <a:pt x="378" y="199"/>
                    <a:pt x="379" y="197"/>
                    <a:pt x="378" y="196"/>
                  </a:cubicBezTo>
                  <a:cubicBezTo>
                    <a:pt x="377" y="194"/>
                    <a:pt x="375" y="194"/>
                    <a:pt x="376" y="190"/>
                  </a:cubicBezTo>
                  <a:cubicBezTo>
                    <a:pt x="376" y="190"/>
                    <a:pt x="372" y="190"/>
                    <a:pt x="375" y="190"/>
                  </a:cubicBezTo>
                  <a:close/>
                  <a:moveTo>
                    <a:pt x="390" y="228"/>
                  </a:moveTo>
                  <a:cubicBezTo>
                    <a:pt x="390" y="228"/>
                    <a:pt x="389" y="228"/>
                    <a:pt x="388" y="229"/>
                  </a:cubicBezTo>
                  <a:cubicBezTo>
                    <a:pt x="388" y="229"/>
                    <a:pt x="387" y="231"/>
                    <a:pt x="387" y="231"/>
                  </a:cubicBezTo>
                  <a:cubicBezTo>
                    <a:pt x="384" y="229"/>
                    <a:pt x="388" y="223"/>
                    <a:pt x="390" y="228"/>
                  </a:cubicBezTo>
                  <a:close/>
                  <a:moveTo>
                    <a:pt x="399" y="162"/>
                  </a:moveTo>
                  <a:cubicBezTo>
                    <a:pt x="401" y="163"/>
                    <a:pt x="395" y="163"/>
                    <a:pt x="394" y="163"/>
                  </a:cubicBezTo>
                  <a:cubicBezTo>
                    <a:pt x="393" y="163"/>
                    <a:pt x="392" y="170"/>
                    <a:pt x="390" y="169"/>
                  </a:cubicBezTo>
                  <a:cubicBezTo>
                    <a:pt x="388" y="167"/>
                    <a:pt x="391" y="165"/>
                    <a:pt x="391" y="165"/>
                  </a:cubicBezTo>
                  <a:cubicBezTo>
                    <a:pt x="392" y="163"/>
                    <a:pt x="391" y="165"/>
                    <a:pt x="391" y="164"/>
                  </a:cubicBezTo>
                  <a:cubicBezTo>
                    <a:pt x="391" y="163"/>
                    <a:pt x="390" y="160"/>
                    <a:pt x="390" y="160"/>
                  </a:cubicBezTo>
                  <a:cubicBezTo>
                    <a:pt x="390" y="160"/>
                    <a:pt x="392" y="163"/>
                    <a:pt x="392" y="162"/>
                  </a:cubicBezTo>
                  <a:cubicBezTo>
                    <a:pt x="394" y="164"/>
                    <a:pt x="397" y="161"/>
                    <a:pt x="399" y="162"/>
                  </a:cubicBezTo>
                  <a:close/>
                  <a:moveTo>
                    <a:pt x="400" y="124"/>
                  </a:moveTo>
                  <a:cubicBezTo>
                    <a:pt x="402" y="123"/>
                    <a:pt x="400" y="120"/>
                    <a:pt x="402" y="123"/>
                  </a:cubicBezTo>
                  <a:cubicBezTo>
                    <a:pt x="403" y="123"/>
                    <a:pt x="398" y="127"/>
                    <a:pt x="398" y="126"/>
                  </a:cubicBezTo>
                  <a:cubicBezTo>
                    <a:pt x="398" y="124"/>
                    <a:pt x="399" y="125"/>
                    <a:pt x="400" y="124"/>
                  </a:cubicBezTo>
                  <a:close/>
                  <a:moveTo>
                    <a:pt x="397" y="265"/>
                  </a:moveTo>
                  <a:cubicBezTo>
                    <a:pt x="398" y="265"/>
                    <a:pt x="397" y="268"/>
                    <a:pt x="397" y="268"/>
                  </a:cubicBezTo>
                  <a:cubicBezTo>
                    <a:pt x="397" y="268"/>
                    <a:pt x="396" y="266"/>
                    <a:pt x="397" y="265"/>
                  </a:cubicBezTo>
                  <a:close/>
                  <a:moveTo>
                    <a:pt x="382" y="353"/>
                  </a:moveTo>
                  <a:cubicBezTo>
                    <a:pt x="383" y="354"/>
                    <a:pt x="385" y="354"/>
                    <a:pt x="386" y="354"/>
                  </a:cubicBezTo>
                  <a:cubicBezTo>
                    <a:pt x="387" y="355"/>
                    <a:pt x="387" y="356"/>
                    <a:pt x="389" y="356"/>
                  </a:cubicBezTo>
                  <a:cubicBezTo>
                    <a:pt x="390" y="356"/>
                    <a:pt x="390" y="354"/>
                    <a:pt x="391" y="352"/>
                  </a:cubicBezTo>
                  <a:cubicBezTo>
                    <a:pt x="392" y="350"/>
                    <a:pt x="394" y="350"/>
                    <a:pt x="393" y="347"/>
                  </a:cubicBezTo>
                  <a:cubicBezTo>
                    <a:pt x="393" y="346"/>
                    <a:pt x="392" y="347"/>
                    <a:pt x="391" y="346"/>
                  </a:cubicBezTo>
                  <a:cubicBezTo>
                    <a:pt x="391" y="346"/>
                    <a:pt x="392" y="343"/>
                    <a:pt x="391" y="343"/>
                  </a:cubicBezTo>
                  <a:cubicBezTo>
                    <a:pt x="389" y="343"/>
                    <a:pt x="389" y="346"/>
                    <a:pt x="388" y="347"/>
                  </a:cubicBezTo>
                  <a:cubicBezTo>
                    <a:pt x="386" y="348"/>
                    <a:pt x="387" y="346"/>
                    <a:pt x="386" y="346"/>
                  </a:cubicBezTo>
                  <a:cubicBezTo>
                    <a:pt x="384" y="346"/>
                    <a:pt x="385" y="348"/>
                    <a:pt x="383" y="348"/>
                  </a:cubicBezTo>
                  <a:cubicBezTo>
                    <a:pt x="382" y="348"/>
                    <a:pt x="379" y="343"/>
                    <a:pt x="380" y="342"/>
                  </a:cubicBezTo>
                  <a:cubicBezTo>
                    <a:pt x="380" y="342"/>
                    <a:pt x="384" y="344"/>
                    <a:pt x="386" y="343"/>
                  </a:cubicBezTo>
                  <a:cubicBezTo>
                    <a:pt x="386" y="343"/>
                    <a:pt x="387" y="338"/>
                    <a:pt x="386" y="338"/>
                  </a:cubicBezTo>
                  <a:cubicBezTo>
                    <a:pt x="386" y="336"/>
                    <a:pt x="379" y="334"/>
                    <a:pt x="380" y="331"/>
                  </a:cubicBezTo>
                  <a:cubicBezTo>
                    <a:pt x="379" y="333"/>
                    <a:pt x="385" y="331"/>
                    <a:pt x="383" y="330"/>
                  </a:cubicBezTo>
                  <a:cubicBezTo>
                    <a:pt x="384" y="331"/>
                    <a:pt x="385" y="333"/>
                    <a:pt x="385" y="334"/>
                  </a:cubicBezTo>
                  <a:cubicBezTo>
                    <a:pt x="386" y="334"/>
                    <a:pt x="387" y="335"/>
                    <a:pt x="387" y="335"/>
                  </a:cubicBezTo>
                  <a:cubicBezTo>
                    <a:pt x="388" y="335"/>
                    <a:pt x="387" y="336"/>
                    <a:pt x="387" y="336"/>
                  </a:cubicBezTo>
                  <a:cubicBezTo>
                    <a:pt x="388" y="337"/>
                    <a:pt x="392" y="341"/>
                    <a:pt x="393" y="341"/>
                  </a:cubicBezTo>
                  <a:cubicBezTo>
                    <a:pt x="395" y="341"/>
                    <a:pt x="399" y="337"/>
                    <a:pt x="400" y="339"/>
                  </a:cubicBezTo>
                  <a:cubicBezTo>
                    <a:pt x="401" y="340"/>
                    <a:pt x="396" y="344"/>
                    <a:pt x="399" y="345"/>
                  </a:cubicBezTo>
                  <a:cubicBezTo>
                    <a:pt x="403" y="346"/>
                    <a:pt x="405" y="340"/>
                    <a:pt x="409" y="341"/>
                  </a:cubicBezTo>
                  <a:cubicBezTo>
                    <a:pt x="410" y="341"/>
                    <a:pt x="410" y="343"/>
                    <a:pt x="411" y="343"/>
                  </a:cubicBezTo>
                  <a:cubicBezTo>
                    <a:pt x="411" y="344"/>
                    <a:pt x="413" y="344"/>
                    <a:pt x="413" y="344"/>
                  </a:cubicBezTo>
                  <a:cubicBezTo>
                    <a:pt x="413" y="345"/>
                    <a:pt x="410" y="351"/>
                    <a:pt x="408" y="351"/>
                  </a:cubicBezTo>
                  <a:cubicBezTo>
                    <a:pt x="408" y="351"/>
                    <a:pt x="405" y="350"/>
                    <a:pt x="405" y="350"/>
                  </a:cubicBezTo>
                  <a:cubicBezTo>
                    <a:pt x="404" y="349"/>
                    <a:pt x="405" y="346"/>
                    <a:pt x="404" y="346"/>
                  </a:cubicBezTo>
                  <a:cubicBezTo>
                    <a:pt x="402" y="345"/>
                    <a:pt x="401" y="346"/>
                    <a:pt x="401" y="347"/>
                  </a:cubicBezTo>
                  <a:cubicBezTo>
                    <a:pt x="400" y="349"/>
                    <a:pt x="402" y="348"/>
                    <a:pt x="403" y="351"/>
                  </a:cubicBezTo>
                  <a:cubicBezTo>
                    <a:pt x="404" y="353"/>
                    <a:pt x="403" y="354"/>
                    <a:pt x="403" y="354"/>
                  </a:cubicBezTo>
                  <a:cubicBezTo>
                    <a:pt x="404" y="357"/>
                    <a:pt x="406" y="357"/>
                    <a:pt x="403" y="359"/>
                  </a:cubicBezTo>
                  <a:cubicBezTo>
                    <a:pt x="403" y="359"/>
                    <a:pt x="401" y="360"/>
                    <a:pt x="401" y="360"/>
                  </a:cubicBezTo>
                  <a:cubicBezTo>
                    <a:pt x="399" y="360"/>
                    <a:pt x="397" y="358"/>
                    <a:pt x="394" y="359"/>
                  </a:cubicBezTo>
                  <a:cubicBezTo>
                    <a:pt x="392" y="359"/>
                    <a:pt x="390" y="363"/>
                    <a:pt x="388" y="362"/>
                  </a:cubicBezTo>
                  <a:cubicBezTo>
                    <a:pt x="387" y="362"/>
                    <a:pt x="385" y="361"/>
                    <a:pt x="385" y="359"/>
                  </a:cubicBezTo>
                  <a:cubicBezTo>
                    <a:pt x="385" y="359"/>
                    <a:pt x="386" y="358"/>
                    <a:pt x="385" y="357"/>
                  </a:cubicBezTo>
                  <a:cubicBezTo>
                    <a:pt x="384" y="356"/>
                    <a:pt x="384" y="357"/>
                    <a:pt x="383" y="356"/>
                  </a:cubicBezTo>
                  <a:cubicBezTo>
                    <a:pt x="382" y="355"/>
                    <a:pt x="383" y="354"/>
                    <a:pt x="382" y="353"/>
                  </a:cubicBezTo>
                  <a:cubicBezTo>
                    <a:pt x="381" y="353"/>
                    <a:pt x="380" y="354"/>
                    <a:pt x="379" y="354"/>
                  </a:cubicBezTo>
                  <a:cubicBezTo>
                    <a:pt x="379" y="354"/>
                    <a:pt x="379" y="351"/>
                    <a:pt x="376" y="351"/>
                  </a:cubicBezTo>
                  <a:cubicBezTo>
                    <a:pt x="373" y="351"/>
                    <a:pt x="378" y="350"/>
                    <a:pt x="379" y="350"/>
                  </a:cubicBezTo>
                  <a:cubicBezTo>
                    <a:pt x="381" y="350"/>
                    <a:pt x="381" y="353"/>
                    <a:pt x="382" y="353"/>
                  </a:cubicBezTo>
                  <a:close/>
                  <a:moveTo>
                    <a:pt x="398" y="349"/>
                  </a:moveTo>
                  <a:cubicBezTo>
                    <a:pt x="395" y="351"/>
                    <a:pt x="400" y="361"/>
                    <a:pt x="401" y="354"/>
                  </a:cubicBezTo>
                  <a:cubicBezTo>
                    <a:pt x="401" y="352"/>
                    <a:pt x="400" y="348"/>
                    <a:pt x="398" y="349"/>
                  </a:cubicBezTo>
                  <a:close/>
                  <a:moveTo>
                    <a:pt x="389" y="356"/>
                  </a:moveTo>
                  <a:cubicBezTo>
                    <a:pt x="385" y="358"/>
                    <a:pt x="392" y="361"/>
                    <a:pt x="390" y="357"/>
                  </a:cubicBezTo>
                  <a:cubicBezTo>
                    <a:pt x="390" y="357"/>
                    <a:pt x="390" y="356"/>
                    <a:pt x="389" y="356"/>
                  </a:cubicBezTo>
                  <a:close/>
                  <a:moveTo>
                    <a:pt x="425" y="199"/>
                  </a:moveTo>
                  <a:cubicBezTo>
                    <a:pt x="427" y="197"/>
                    <a:pt x="424" y="196"/>
                    <a:pt x="425" y="194"/>
                  </a:cubicBezTo>
                  <a:cubicBezTo>
                    <a:pt x="427" y="192"/>
                    <a:pt x="426" y="198"/>
                    <a:pt x="427" y="196"/>
                  </a:cubicBezTo>
                  <a:cubicBezTo>
                    <a:pt x="427" y="196"/>
                    <a:pt x="424" y="202"/>
                    <a:pt x="424" y="202"/>
                  </a:cubicBezTo>
                  <a:cubicBezTo>
                    <a:pt x="424" y="202"/>
                    <a:pt x="421" y="199"/>
                    <a:pt x="422" y="198"/>
                  </a:cubicBezTo>
                  <a:cubicBezTo>
                    <a:pt x="422" y="197"/>
                    <a:pt x="424" y="200"/>
                    <a:pt x="425" y="199"/>
                  </a:cubicBezTo>
                  <a:close/>
                  <a:moveTo>
                    <a:pt x="438" y="175"/>
                  </a:moveTo>
                  <a:cubicBezTo>
                    <a:pt x="439" y="180"/>
                    <a:pt x="436" y="170"/>
                    <a:pt x="438" y="175"/>
                  </a:cubicBezTo>
                  <a:cubicBezTo>
                    <a:pt x="438" y="175"/>
                    <a:pt x="438" y="175"/>
                    <a:pt x="438" y="175"/>
                  </a:cubicBezTo>
                  <a:close/>
                  <a:moveTo>
                    <a:pt x="431" y="371"/>
                  </a:moveTo>
                  <a:cubicBezTo>
                    <a:pt x="433" y="373"/>
                    <a:pt x="432" y="374"/>
                    <a:pt x="431" y="374"/>
                  </a:cubicBezTo>
                  <a:cubicBezTo>
                    <a:pt x="430" y="373"/>
                    <a:pt x="431" y="371"/>
                    <a:pt x="431" y="371"/>
                  </a:cubicBezTo>
                  <a:close/>
                  <a:moveTo>
                    <a:pt x="427" y="385"/>
                  </a:moveTo>
                  <a:cubicBezTo>
                    <a:pt x="429" y="385"/>
                    <a:pt x="433" y="383"/>
                    <a:pt x="433" y="386"/>
                  </a:cubicBezTo>
                  <a:cubicBezTo>
                    <a:pt x="434" y="390"/>
                    <a:pt x="436" y="389"/>
                    <a:pt x="432" y="388"/>
                  </a:cubicBezTo>
                  <a:cubicBezTo>
                    <a:pt x="431" y="387"/>
                    <a:pt x="427" y="388"/>
                    <a:pt x="427" y="387"/>
                  </a:cubicBezTo>
                  <a:cubicBezTo>
                    <a:pt x="426" y="386"/>
                    <a:pt x="427" y="385"/>
                    <a:pt x="426" y="384"/>
                  </a:cubicBezTo>
                  <a:cubicBezTo>
                    <a:pt x="425" y="383"/>
                    <a:pt x="425" y="385"/>
                    <a:pt x="423" y="385"/>
                  </a:cubicBezTo>
                  <a:cubicBezTo>
                    <a:pt x="423" y="385"/>
                    <a:pt x="423" y="382"/>
                    <a:pt x="422" y="382"/>
                  </a:cubicBezTo>
                  <a:cubicBezTo>
                    <a:pt x="421" y="382"/>
                    <a:pt x="420" y="382"/>
                    <a:pt x="419" y="382"/>
                  </a:cubicBezTo>
                  <a:cubicBezTo>
                    <a:pt x="420" y="382"/>
                    <a:pt x="418" y="378"/>
                    <a:pt x="418" y="378"/>
                  </a:cubicBezTo>
                  <a:cubicBezTo>
                    <a:pt x="418" y="379"/>
                    <a:pt x="420" y="377"/>
                    <a:pt x="422" y="378"/>
                  </a:cubicBezTo>
                  <a:cubicBezTo>
                    <a:pt x="422" y="378"/>
                    <a:pt x="423" y="382"/>
                    <a:pt x="423" y="382"/>
                  </a:cubicBezTo>
                  <a:cubicBezTo>
                    <a:pt x="423" y="383"/>
                    <a:pt x="425" y="382"/>
                    <a:pt x="425" y="382"/>
                  </a:cubicBezTo>
                  <a:cubicBezTo>
                    <a:pt x="427" y="382"/>
                    <a:pt x="425" y="384"/>
                    <a:pt x="427" y="385"/>
                  </a:cubicBezTo>
                  <a:close/>
                  <a:moveTo>
                    <a:pt x="468" y="163"/>
                  </a:moveTo>
                  <a:cubicBezTo>
                    <a:pt x="469" y="162"/>
                    <a:pt x="470" y="161"/>
                    <a:pt x="470" y="160"/>
                  </a:cubicBezTo>
                  <a:cubicBezTo>
                    <a:pt x="471" y="159"/>
                    <a:pt x="469" y="158"/>
                    <a:pt x="470" y="157"/>
                  </a:cubicBezTo>
                  <a:cubicBezTo>
                    <a:pt x="471" y="157"/>
                    <a:pt x="471" y="160"/>
                    <a:pt x="470" y="159"/>
                  </a:cubicBezTo>
                  <a:cubicBezTo>
                    <a:pt x="471" y="159"/>
                    <a:pt x="477" y="160"/>
                    <a:pt x="475" y="163"/>
                  </a:cubicBezTo>
                  <a:cubicBezTo>
                    <a:pt x="474" y="165"/>
                    <a:pt x="473" y="164"/>
                    <a:pt x="473" y="165"/>
                  </a:cubicBezTo>
                  <a:cubicBezTo>
                    <a:pt x="472" y="166"/>
                    <a:pt x="475" y="166"/>
                    <a:pt x="474" y="166"/>
                  </a:cubicBezTo>
                  <a:cubicBezTo>
                    <a:pt x="471" y="168"/>
                    <a:pt x="468" y="163"/>
                    <a:pt x="468" y="162"/>
                  </a:cubicBezTo>
                  <a:cubicBezTo>
                    <a:pt x="467" y="162"/>
                    <a:pt x="469" y="162"/>
                    <a:pt x="468" y="163"/>
                  </a:cubicBezTo>
                  <a:close/>
                  <a:moveTo>
                    <a:pt x="471" y="45"/>
                  </a:moveTo>
                  <a:cubicBezTo>
                    <a:pt x="474" y="44"/>
                    <a:pt x="475" y="50"/>
                    <a:pt x="476" y="46"/>
                  </a:cubicBezTo>
                  <a:cubicBezTo>
                    <a:pt x="477" y="45"/>
                    <a:pt x="474" y="45"/>
                    <a:pt x="474" y="44"/>
                  </a:cubicBezTo>
                  <a:cubicBezTo>
                    <a:pt x="474" y="42"/>
                    <a:pt x="478" y="39"/>
                    <a:pt x="481" y="42"/>
                  </a:cubicBezTo>
                  <a:cubicBezTo>
                    <a:pt x="481" y="42"/>
                    <a:pt x="481" y="43"/>
                    <a:pt x="481" y="44"/>
                  </a:cubicBezTo>
                  <a:cubicBezTo>
                    <a:pt x="483" y="44"/>
                    <a:pt x="486" y="43"/>
                    <a:pt x="487" y="44"/>
                  </a:cubicBezTo>
                  <a:cubicBezTo>
                    <a:pt x="487" y="44"/>
                    <a:pt x="489" y="48"/>
                    <a:pt x="489" y="47"/>
                  </a:cubicBezTo>
                  <a:cubicBezTo>
                    <a:pt x="489" y="48"/>
                    <a:pt x="487" y="48"/>
                    <a:pt x="487" y="51"/>
                  </a:cubicBezTo>
                  <a:cubicBezTo>
                    <a:pt x="489" y="55"/>
                    <a:pt x="483" y="48"/>
                    <a:pt x="483" y="48"/>
                  </a:cubicBezTo>
                  <a:cubicBezTo>
                    <a:pt x="482" y="48"/>
                    <a:pt x="479" y="49"/>
                    <a:pt x="480" y="52"/>
                  </a:cubicBezTo>
                  <a:cubicBezTo>
                    <a:pt x="480" y="55"/>
                    <a:pt x="479" y="52"/>
                    <a:pt x="476" y="51"/>
                  </a:cubicBezTo>
                  <a:cubicBezTo>
                    <a:pt x="474" y="51"/>
                    <a:pt x="472" y="51"/>
                    <a:pt x="472" y="47"/>
                  </a:cubicBezTo>
                  <a:cubicBezTo>
                    <a:pt x="472" y="46"/>
                    <a:pt x="471" y="45"/>
                    <a:pt x="471" y="45"/>
                  </a:cubicBezTo>
                  <a:close/>
                  <a:moveTo>
                    <a:pt x="488" y="182"/>
                  </a:moveTo>
                  <a:cubicBezTo>
                    <a:pt x="487" y="184"/>
                    <a:pt x="489" y="185"/>
                    <a:pt x="488" y="187"/>
                  </a:cubicBezTo>
                  <a:cubicBezTo>
                    <a:pt x="488" y="187"/>
                    <a:pt x="486" y="187"/>
                    <a:pt x="486" y="186"/>
                  </a:cubicBezTo>
                  <a:cubicBezTo>
                    <a:pt x="486" y="186"/>
                    <a:pt x="487" y="185"/>
                    <a:pt x="487" y="184"/>
                  </a:cubicBezTo>
                  <a:cubicBezTo>
                    <a:pt x="485" y="183"/>
                    <a:pt x="481" y="184"/>
                    <a:pt x="482" y="180"/>
                  </a:cubicBezTo>
                  <a:cubicBezTo>
                    <a:pt x="481" y="181"/>
                    <a:pt x="489" y="179"/>
                    <a:pt x="485" y="177"/>
                  </a:cubicBezTo>
                  <a:cubicBezTo>
                    <a:pt x="483" y="176"/>
                    <a:pt x="480" y="178"/>
                    <a:pt x="480" y="179"/>
                  </a:cubicBezTo>
                  <a:cubicBezTo>
                    <a:pt x="479" y="180"/>
                    <a:pt x="481" y="181"/>
                    <a:pt x="480" y="182"/>
                  </a:cubicBezTo>
                  <a:cubicBezTo>
                    <a:pt x="480" y="183"/>
                    <a:pt x="479" y="182"/>
                    <a:pt x="479" y="183"/>
                  </a:cubicBezTo>
                  <a:cubicBezTo>
                    <a:pt x="478" y="185"/>
                    <a:pt x="480" y="187"/>
                    <a:pt x="482" y="187"/>
                  </a:cubicBezTo>
                  <a:cubicBezTo>
                    <a:pt x="484" y="186"/>
                    <a:pt x="486" y="193"/>
                    <a:pt x="484" y="194"/>
                  </a:cubicBezTo>
                  <a:cubicBezTo>
                    <a:pt x="482" y="195"/>
                    <a:pt x="481" y="190"/>
                    <a:pt x="481" y="190"/>
                  </a:cubicBezTo>
                  <a:cubicBezTo>
                    <a:pt x="479" y="189"/>
                    <a:pt x="478" y="190"/>
                    <a:pt x="477" y="190"/>
                  </a:cubicBezTo>
                  <a:cubicBezTo>
                    <a:pt x="476" y="188"/>
                    <a:pt x="478" y="186"/>
                    <a:pt x="476" y="185"/>
                  </a:cubicBezTo>
                  <a:cubicBezTo>
                    <a:pt x="473" y="185"/>
                    <a:pt x="474" y="190"/>
                    <a:pt x="472" y="191"/>
                  </a:cubicBezTo>
                  <a:cubicBezTo>
                    <a:pt x="470" y="191"/>
                    <a:pt x="466" y="186"/>
                    <a:pt x="467" y="184"/>
                  </a:cubicBezTo>
                  <a:cubicBezTo>
                    <a:pt x="468" y="182"/>
                    <a:pt x="469" y="185"/>
                    <a:pt x="470" y="185"/>
                  </a:cubicBezTo>
                  <a:cubicBezTo>
                    <a:pt x="472" y="184"/>
                    <a:pt x="469" y="182"/>
                    <a:pt x="471" y="180"/>
                  </a:cubicBezTo>
                  <a:cubicBezTo>
                    <a:pt x="472" y="179"/>
                    <a:pt x="477" y="183"/>
                    <a:pt x="478" y="181"/>
                  </a:cubicBezTo>
                  <a:cubicBezTo>
                    <a:pt x="479" y="180"/>
                    <a:pt x="477" y="178"/>
                    <a:pt x="478" y="177"/>
                  </a:cubicBezTo>
                  <a:cubicBezTo>
                    <a:pt x="479" y="176"/>
                    <a:pt x="480" y="177"/>
                    <a:pt x="481" y="177"/>
                  </a:cubicBezTo>
                  <a:cubicBezTo>
                    <a:pt x="482" y="177"/>
                    <a:pt x="483" y="173"/>
                    <a:pt x="483" y="175"/>
                  </a:cubicBezTo>
                  <a:cubicBezTo>
                    <a:pt x="483" y="175"/>
                    <a:pt x="483" y="172"/>
                    <a:pt x="483" y="172"/>
                  </a:cubicBezTo>
                  <a:cubicBezTo>
                    <a:pt x="484" y="171"/>
                    <a:pt x="484" y="176"/>
                    <a:pt x="485" y="176"/>
                  </a:cubicBezTo>
                  <a:cubicBezTo>
                    <a:pt x="487" y="177"/>
                    <a:pt x="488" y="171"/>
                    <a:pt x="488" y="174"/>
                  </a:cubicBezTo>
                  <a:cubicBezTo>
                    <a:pt x="487" y="180"/>
                    <a:pt x="493" y="173"/>
                    <a:pt x="495" y="177"/>
                  </a:cubicBezTo>
                  <a:cubicBezTo>
                    <a:pt x="496" y="182"/>
                    <a:pt x="489" y="181"/>
                    <a:pt x="488" y="182"/>
                  </a:cubicBezTo>
                  <a:close/>
                  <a:moveTo>
                    <a:pt x="489" y="179"/>
                  </a:moveTo>
                  <a:cubicBezTo>
                    <a:pt x="488" y="178"/>
                    <a:pt x="486" y="184"/>
                    <a:pt x="488" y="182"/>
                  </a:cubicBezTo>
                  <a:cubicBezTo>
                    <a:pt x="488" y="182"/>
                    <a:pt x="491" y="179"/>
                    <a:pt x="489" y="179"/>
                  </a:cubicBezTo>
                  <a:close/>
                  <a:moveTo>
                    <a:pt x="391" y="107"/>
                  </a:moveTo>
                  <a:cubicBezTo>
                    <a:pt x="395" y="107"/>
                    <a:pt x="391" y="112"/>
                    <a:pt x="394" y="113"/>
                  </a:cubicBezTo>
                  <a:cubicBezTo>
                    <a:pt x="397" y="113"/>
                    <a:pt x="394" y="107"/>
                    <a:pt x="394" y="107"/>
                  </a:cubicBezTo>
                  <a:cubicBezTo>
                    <a:pt x="395" y="105"/>
                    <a:pt x="397" y="104"/>
                    <a:pt x="397" y="104"/>
                  </a:cubicBezTo>
                  <a:cubicBezTo>
                    <a:pt x="397" y="103"/>
                    <a:pt x="394" y="98"/>
                    <a:pt x="398" y="100"/>
                  </a:cubicBezTo>
                  <a:cubicBezTo>
                    <a:pt x="399" y="100"/>
                    <a:pt x="401" y="101"/>
                    <a:pt x="402" y="100"/>
                  </a:cubicBezTo>
                  <a:cubicBezTo>
                    <a:pt x="402" y="99"/>
                    <a:pt x="402" y="98"/>
                    <a:pt x="402" y="98"/>
                  </a:cubicBezTo>
                  <a:cubicBezTo>
                    <a:pt x="402" y="98"/>
                    <a:pt x="406" y="100"/>
                    <a:pt x="407" y="100"/>
                  </a:cubicBezTo>
                  <a:cubicBezTo>
                    <a:pt x="408" y="101"/>
                    <a:pt x="409" y="103"/>
                    <a:pt x="410" y="103"/>
                  </a:cubicBezTo>
                  <a:cubicBezTo>
                    <a:pt x="411" y="103"/>
                    <a:pt x="411" y="100"/>
                    <a:pt x="414" y="101"/>
                  </a:cubicBezTo>
                  <a:cubicBezTo>
                    <a:pt x="414" y="102"/>
                    <a:pt x="412" y="103"/>
                    <a:pt x="412" y="104"/>
                  </a:cubicBezTo>
                  <a:cubicBezTo>
                    <a:pt x="412" y="107"/>
                    <a:pt x="415" y="102"/>
                    <a:pt x="415" y="102"/>
                  </a:cubicBezTo>
                  <a:cubicBezTo>
                    <a:pt x="416" y="101"/>
                    <a:pt x="418" y="102"/>
                    <a:pt x="420" y="102"/>
                  </a:cubicBezTo>
                  <a:cubicBezTo>
                    <a:pt x="421" y="101"/>
                    <a:pt x="423" y="99"/>
                    <a:pt x="424" y="99"/>
                  </a:cubicBezTo>
                  <a:cubicBezTo>
                    <a:pt x="426" y="99"/>
                    <a:pt x="426" y="102"/>
                    <a:pt x="430" y="102"/>
                  </a:cubicBezTo>
                  <a:cubicBezTo>
                    <a:pt x="437" y="102"/>
                    <a:pt x="428" y="94"/>
                    <a:pt x="434" y="94"/>
                  </a:cubicBezTo>
                  <a:cubicBezTo>
                    <a:pt x="435" y="94"/>
                    <a:pt x="435" y="95"/>
                    <a:pt x="436" y="95"/>
                  </a:cubicBezTo>
                  <a:cubicBezTo>
                    <a:pt x="436" y="95"/>
                    <a:pt x="441" y="93"/>
                    <a:pt x="439" y="91"/>
                  </a:cubicBezTo>
                  <a:cubicBezTo>
                    <a:pt x="439" y="91"/>
                    <a:pt x="436" y="93"/>
                    <a:pt x="436" y="93"/>
                  </a:cubicBezTo>
                  <a:cubicBezTo>
                    <a:pt x="437" y="93"/>
                    <a:pt x="426" y="81"/>
                    <a:pt x="425" y="89"/>
                  </a:cubicBezTo>
                  <a:cubicBezTo>
                    <a:pt x="425" y="91"/>
                    <a:pt x="431" y="96"/>
                    <a:pt x="427" y="98"/>
                  </a:cubicBezTo>
                  <a:cubicBezTo>
                    <a:pt x="426" y="98"/>
                    <a:pt x="425" y="97"/>
                    <a:pt x="425" y="97"/>
                  </a:cubicBezTo>
                  <a:cubicBezTo>
                    <a:pt x="423" y="97"/>
                    <a:pt x="425" y="99"/>
                    <a:pt x="423" y="99"/>
                  </a:cubicBezTo>
                  <a:cubicBezTo>
                    <a:pt x="422" y="98"/>
                    <a:pt x="423" y="96"/>
                    <a:pt x="422" y="95"/>
                  </a:cubicBezTo>
                  <a:cubicBezTo>
                    <a:pt x="421" y="94"/>
                    <a:pt x="417" y="91"/>
                    <a:pt x="416" y="91"/>
                  </a:cubicBezTo>
                  <a:cubicBezTo>
                    <a:pt x="414" y="91"/>
                    <a:pt x="417" y="91"/>
                    <a:pt x="415" y="93"/>
                  </a:cubicBezTo>
                  <a:cubicBezTo>
                    <a:pt x="414" y="94"/>
                    <a:pt x="413" y="93"/>
                    <a:pt x="413" y="95"/>
                  </a:cubicBezTo>
                  <a:cubicBezTo>
                    <a:pt x="414" y="98"/>
                    <a:pt x="410" y="95"/>
                    <a:pt x="410" y="93"/>
                  </a:cubicBezTo>
                  <a:cubicBezTo>
                    <a:pt x="410" y="90"/>
                    <a:pt x="411" y="92"/>
                    <a:pt x="412" y="90"/>
                  </a:cubicBezTo>
                  <a:cubicBezTo>
                    <a:pt x="413" y="86"/>
                    <a:pt x="410" y="89"/>
                    <a:pt x="408" y="87"/>
                  </a:cubicBezTo>
                  <a:cubicBezTo>
                    <a:pt x="408" y="86"/>
                    <a:pt x="407" y="83"/>
                    <a:pt x="408" y="82"/>
                  </a:cubicBezTo>
                  <a:cubicBezTo>
                    <a:pt x="408" y="81"/>
                    <a:pt x="409" y="80"/>
                    <a:pt x="409" y="79"/>
                  </a:cubicBezTo>
                  <a:cubicBezTo>
                    <a:pt x="409" y="78"/>
                    <a:pt x="406" y="79"/>
                    <a:pt x="407" y="76"/>
                  </a:cubicBezTo>
                  <a:cubicBezTo>
                    <a:pt x="407" y="75"/>
                    <a:pt x="409" y="76"/>
                    <a:pt x="410" y="73"/>
                  </a:cubicBezTo>
                  <a:cubicBezTo>
                    <a:pt x="410" y="72"/>
                    <a:pt x="408" y="72"/>
                    <a:pt x="408" y="72"/>
                  </a:cubicBezTo>
                  <a:cubicBezTo>
                    <a:pt x="408" y="71"/>
                    <a:pt x="410" y="69"/>
                    <a:pt x="410" y="69"/>
                  </a:cubicBezTo>
                  <a:cubicBezTo>
                    <a:pt x="413" y="68"/>
                    <a:pt x="420" y="72"/>
                    <a:pt x="420" y="73"/>
                  </a:cubicBezTo>
                  <a:cubicBezTo>
                    <a:pt x="420" y="73"/>
                    <a:pt x="416" y="74"/>
                    <a:pt x="416" y="75"/>
                  </a:cubicBezTo>
                  <a:cubicBezTo>
                    <a:pt x="416" y="75"/>
                    <a:pt x="420" y="78"/>
                    <a:pt x="421" y="78"/>
                  </a:cubicBezTo>
                  <a:cubicBezTo>
                    <a:pt x="422" y="78"/>
                    <a:pt x="421" y="76"/>
                    <a:pt x="422" y="76"/>
                  </a:cubicBezTo>
                  <a:cubicBezTo>
                    <a:pt x="422" y="76"/>
                    <a:pt x="430" y="78"/>
                    <a:pt x="430" y="77"/>
                  </a:cubicBezTo>
                  <a:cubicBezTo>
                    <a:pt x="430" y="79"/>
                    <a:pt x="427" y="81"/>
                    <a:pt x="429" y="82"/>
                  </a:cubicBezTo>
                  <a:cubicBezTo>
                    <a:pt x="428" y="82"/>
                    <a:pt x="435" y="83"/>
                    <a:pt x="436" y="83"/>
                  </a:cubicBezTo>
                  <a:cubicBezTo>
                    <a:pt x="437" y="83"/>
                    <a:pt x="438" y="81"/>
                    <a:pt x="439" y="82"/>
                  </a:cubicBezTo>
                  <a:cubicBezTo>
                    <a:pt x="439" y="82"/>
                    <a:pt x="436" y="86"/>
                    <a:pt x="436" y="84"/>
                  </a:cubicBezTo>
                  <a:cubicBezTo>
                    <a:pt x="436" y="88"/>
                    <a:pt x="448" y="86"/>
                    <a:pt x="448" y="83"/>
                  </a:cubicBezTo>
                  <a:cubicBezTo>
                    <a:pt x="448" y="80"/>
                    <a:pt x="441" y="81"/>
                    <a:pt x="441" y="78"/>
                  </a:cubicBezTo>
                  <a:cubicBezTo>
                    <a:pt x="441" y="78"/>
                    <a:pt x="444" y="78"/>
                    <a:pt x="444" y="78"/>
                  </a:cubicBezTo>
                  <a:cubicBezTo>
                    <a:pt x="444" y="77"/>
                    <a:pt x="445" y="72"/>
                    <a:pt x="447" y="73"/>
                  </a:cubicBezTo>
                  <a:cubicBezTo>
                    <a:pt x="449" y="74"/>
                    <a:pt x="447" y="79"/>
                    <a:pt x="448" y="81"/>
                  </a:cubicBezTo>
                  <a:cubicBezTo>
                    <a:pt x="449" y="82"/>
                    <a:pt x="453" y="81"/>
                    <a:pt x="450" y="80"/>
                  </a:cubicBezTo>
                  <a:cubicBezTo>
                    <a:pt x="451" y="81"/>
                    <a:pt x="454" y="84"/>
                    <a:pt x="454" y="84"/>
                  </a:cubicBezTo>
                  <a:cubicBezTo>
                    <a:pt x="456" y="83"/>
                    <a:pt x="457" y="81"/>
                    <a:pt x="457" y="80"/>
                  </a:cubicBezTo>
                  <a:cubicBezTo>
                    <a:pt x="457" y="78"/>
                    <a:pt x="453" y="77"/>
                    <a:pt x="452" y="76"/>
                  </a:cubicBezTo>
                  <a:cubicBezTo>
                    <a:pt x="452" y="75"/>
                    <a:pt x="454" y="76"/>
                    <a:pt x="455" y="76"/>
                  </a:cubicBezTo>
                  <a:cubicBezTo>
                    <a:pt x="456" y="74"/>
                    <a:pt x="447" y="70"/>
                    <a:pt x="451" y="71"/>
                  </a:cubicBezTo>
                  <a:cubicBezTo>
                    <a:pt x="453" y="71"/>
                    <a:pt x="456" y="69"/>
                    <a:pt x="453" y="68"/>
                  </a:cubicBezTo>
                  <a:cubicBezTo>
                    <a:pt x="451" y="67"/>
                    <a:pt x="451" y="69"/>
                    <a:pt x="450" y="69"/>
                  </a:cubicBezTo>
                  <a:cubicBezTo>
                    <a:pt x="448" y="68"/>
                    <a:pt x="447" y="62"/>
                    <a:pt x="444" y="63"/>
                  </a:cubicBezTo>
                  <a:cubicBezTo>
                    <a:pt x="444" y="63"/>
                    <a:pt x="442" y="68"/>
                    <a:pt x="442" y="69"/>
                  </a:cubicBezTo>
                  <a:cubicBezTo>
                    <a:pt x="442" y="72"/>
                    <a:pt x="445" y="74"/>
                    <a:pt x="439" y="73"/>
                  </a:cubicBezTo>
                  <a:cubicBezTo>
                    <a:pt x="436" y="73"/>
                    <a:pt x="437" y="70"/>
                    <a:pt x="436" y="67"/>
                  </a:cubicBezTo>
                  <a:cubicBezTo>
                    <a:pt x="436" y="66"/>
                    <a:pt x="434" y="62"/>
                    <a:pt x="434" y="62"/>
                  </a:cubicBezTo>
                  <a:cubicBezTo>
                    <a:pt x="432" y="60"/>
                    <a:pt x="429" y="62"/>
                    <a:pt x="428" y="60"/>
                  </a:cubicBezTo>
                  <a:cubicBezTo>
                    <a:pt x="427" y="58"/>
                    <a:pt x="430" y="57"/>
                    <a:pt x="427" y="57"/>
                  </a:cubicBezTo>
                  <a:cubicBezTo>
                    <a:pt x="424" y="56"/>
                    <a:pt x="426" y="57"/>
                    <a:pt x="426" y="55"/>
                  </a:cubicBezTo>
                  <a:cubicBezTo>
                    <a:pt x="426" y="54"/>
                    <a:pt x="423" y="52"/>
                    <a:pt x="425" y="51"/>
                  </a:cubicBezTo>
                  <a:cubicBezTo>
                    <a:pt x="427" y="50"/>
                    <a:pt x="427" y="55"/>
                    <a:pt x="428" y="55"/>
                  </a:cubicBezTo>
                  <a:cubicBezTo>
                    <a:pt x="429" y="55"/>
                    <a:pt x="431" y="55"/>
                    <a:pt x="433" y="56"/>
                  </a:cubicBezTo>
                  <a:cubicBezTo>
                    <a:pt x="433" y="56"/>
                    <a:pt x="435" y="60"/>
                    <a:pt x="435" y="60"/>
                  </a:cubicBezTo>
                  <a:cubicBezTo>
                    <a:pt x="435" y="60"/>
                    <a:pt x="437" y="59"/>
                    <a:pt x="437" y="60"/>
                  </a:cubicBezTo>
                  <a:cubicBezTo>
                    <a:pt x="437" y="59"/>
                    <a:pt x="434" y="66"/>
                    <a:pt x="438" y="63"/>
                  </a:cubicBezTo>
                  <a:cubicBezTo>
                    <a:pt x="438" y="63"/>
                    <a:pt x="439" y="61"/>
                    <a:pt x="439" y="62"/>
                  </a:cubicBezTo>
                  <a:cubicBezTo>
                    <a:pt x="439" y="61"/>
                    <a:pt x="440" y="61"/>
                    <a:pt x="441" y="61"/>
                  </a:cubicBezTo>
                  <a:cubicBezTo>
                    <a:pt x="442" y="60"/>
                    <a:pt x="442" y="59"/>
                    <a:pt x="443" y="58"/>
                  </a:cubicBezTo>
                  <a:cubicBezTo>
                    <a:pt x="444" y="57"/>
                    <a:pt x="445" y="59"/>
                    <a:pt x="446" y="57"/>
                  </a:cubicBezTo>
                  <a:cubicBezTo>
                    <a:pt x="446" y="55"/>
                    <a:pt x="443" y="56"/>
                    <a:pt x="442" y="53"/>
                  </a:cubicBezTo>
                  <a:cubicBezTo>
                    <a:pt x="442" y="51"/>
                    <a:pt x="445" y="51"/>
                    <a:pt x="441" y="49"/>
                  </a:cubicBezTo>
                  <a:cubicBezTo>
                    <a:pt x="440" y="48"/>
                    <a:pt x="440" y="46"/>
                    <a:pt x="444" y="50"/>
                  </a:cubicBezTo>
                  <a:cubicBezTo>
                    <a:pt x="444" y="50"/>
                    <a:pt x="446" y="54"/>
                    <a:pt x="447" y="51"/>
                  </a:cubicBezTo>
                  <a:cubicBezTo>
                    <a:pt x="448" y="48"/>
                    <a:pt x="444" y="48"/>
                    <a:pt x="448" y="47"/>
                  </a:cubicBezTo>
                  <a:cubicBezTo>
                    <a:pt x="450" y="46"/>
                    <a:pt x="450" y="46"/>
                    <a:pt x="450" y="46"/>
                  </a:cubicBezTo>
                  <a:cubicBezTo>
                    <a:pt x="456" y="47"/>
                    <a:pt x="450" y="53"/>
                    <a:pt x="451" y="54"/>
                  </a:cubicBezTo>
                  <a:cubicBezTo>
                    <a:pt x="452" y="55"/>
                    <a:pt x="454" y="53"/>
                    <a:pt x="455" y="53"/>
                  </a:cubicBezTo>
                  <a:cubicBezTo>
                    <a:pt x="455" y="53"/>
                    <a:pt x="458" y="57"/>
                    <a:pt x="461" y="56"/>
                  </a:cubicBezTo>
                  <a:cubicBezTo>
                    <a:pt x="462" y="56"/>
                    <a:pt x="464" y="52"/>
                    <a:pt x="465" y="55"/>
                  </a:cubicBezTo>
                  <a:cubicBezTo>
                    <a:pt x="465" y="56"/>
                    <a:pt x="464" y="57"/>
                    <a:pt x="464" y="58"/>
                  </a:cubicBezTo>
                  <a:cubicBezTo>
                    <a:pt x="464" y="61"/>
                    <a:pt x="467" y="65"/>
                    <a:pt x="466" y="65"/>
                  </a:cubicBezTo>
                  <a:cubicBezTo>
                    <a:pt x="470" y="67"/>
                    <a:pt x="467" y="60"/>
                    <a:pt x="467" y="60"/>
                  </a:cubicBezTo>
                  <a:cubicBezTo>
                    <a:pt x="468" y="58"/>
                    <a:pt x="470" y="60"/>
                    <a:pt x="471" y="58"/>
                  </a:cubicBezTo>
                  <a:cubicBezTo>
                    <a:pt x="470" y="60"/>
                    <a:pt x="470" y="55"/>
                    <a:pt x="470" y="55"/>
                  </a:cubicBezTo>
                  <a:cubicBezTo>
                    <a:pt x="471" y="55"/>
                    <a:pt x="471" y="56"/>
                    <a:pt x="474" y="56"/>
                  </a:cubicBezTo>
                  <a:cubicBezTo>
                    <a:pt x="476" y="56"/>
                    <a:pt x="476" y="54"/>
                    <a:pt x="477" y="54"/>
                  </a:cubicBezTo>
                  <a:cubicBezTo>
                    <a:pt x="479" y="54"/>
                    <a:pt x="481" y="57"/>
                    <a:pt x="481" y="58"/>
                  </a:cubicBezTo>
                  <a:cubicBezTo>
                    <a:pt x="481" y="58"/>
                    <a:pt x="478" y="58"/>
                    <a:pt x="478" y="60"/>
                  </a:cubicBezTo>
                  <a:cubicBezTo>
                    <a:pt x="478" y="64"/>
                    <a:pt x="482" y="62"/>
                    <a:pt x="486" y="63"/>
                  </a:cubicBezTo>
                  <a:cubicBezTo>
                    <a:pt x="489" y="63"/>
                    <a:pt x="491" y="66"/>
                    <a:pt x="491" y="67"/>
                  </a:cubicBezTo>
                  <a:cubicBezTo>
                    <a:pt x="491" y="66"/>
                    <a:pt x="492" y="71"/>
                    <a:pt x="492" y="71"/>
                  </a:cubicBezTo>
                  <a:cubicBezTo>
                    <a:pt x="490" y="72"/>
                    <a:pt x="486" y="66"/>
                    <a:pt x="483" y="68"/>
                  </a:cubicBezTo>
                  <a:cubicBezTo>
                    <a:pt x="481" y="70"/>
                    <a:pt x="482" y="72"/>
                    <a:pt x="481" y="68"/>
                  </a:cubicBezTo>
                  <a:cubicBezTo>
                    <a:pt x="480" y="67"/>
                    <a:pt x="479" y="65"/>
                    <a:pt x="477" y="66"/>
                  </a:cubicBezTo>
                  <a:cubicBezTo>
                    <a:pt x="475" y="66"/>
                    <a:pt x="475" y="69"/>
                    <a:pt x="474" y="70"/>
                  </a:cubicBezTo>
                  <a:cubicBezTo>
                    <a:pt x="473" y="70"/>
                    <a:pt x="468" y="70"/>
                    <a:pt x="468" y="70"/>
                  </a:cubicBezTo>
                  <a:cubicBezTo>
                    <a:pt x="467" y="69"/>
                    <a:pt x="467" y="67"/>
                    <a:pt x="466" y="66"/>
                  </a:cubicBezTo>
                  <a:cubicBezTo>
                    <a:pt x="464" y="65"/>
                    <a:pt x="463" y="65"/>
                    <a:pt x="462" y="64"/>
                  </a:cubicBezTo>
                  <a:cubicBezTo>
                    <a:pt x="462" y="63"/>
                    <a:pt x="463" y="61"/>
                    <a:pt x="461" y="60"/>
                  </a:cubicBezTo>
                  <a:cubicBezTo>
                    <a:pt x="460" y="60"/>
                    <a:pt x="459" y="61"/>
                    <a:pt x="458" y="61"/>
                  </a:cubicBezTo>
                  <a:cubicBezTo>
                    <a:pt x="458" y="60"/>
                    <a:pt x="457" y="58"/>
                    <a:pt x="455" y="58"/>
                  </a:cubicBezTo>
                  <a:cubicBezTo>
                    <a:pt x="453" y="58"/>
                    <a:pt x="452" y="59"/>
                    <a:pt x="452" y="61"/>
                  </a:cubicBezTo>
                  <a:cubicBezTo>
                    <a:pt x="452" y="64"/>
                    <a:pt x="455" y="65"/>
                    <a:pt x="456" y="68"/>
                  </a:cubicBezTo>
                  <a:cubicBezTo>
                    <a:pt x="456" y="69"/>
                    <a:pt x="458" y="71"/>
                    <a:pt x="458" y="71"/>
                  </a:cubicBezTo>
                  <a:cubicBezTo>
                    <a:pt x="459" y="72"/>
                    <a:pt x="457" y="73"/>
                    <a:pt x="458" y="74"/>
                  </a:cubicBezTo>
                  <a:cubicBezTo>
                    <a:pt x="459" y="77"/>
                    <a:pt x="463" y="78"/>
                    <a:pt x="467" y="78"/>
                  </a:cubicBezTo>
                  <a:cubicBezTo>
                    <a:pt x="469" y="78"/>
                    <a:pt x="472" y="82"/>
                    <a:pt x="472" y="77"/>
                  </a:cubicBezTo>
                  <a:cubicBezTo>
                    <a:pt x="472" y="76"/>
                    <a:pt x="469" y="74"/>
                    <a:pt x="469" y="74"/>
                  </a:cubicBezTo>
                  <a:cubicBezTo>
                    <a:pt x="470" y="73"/>
                    <a:pt x="474" y="75"/>
                    <a:pt x="474" y="76"/>
                  </a:cubicBezTo>
                  <a:cubicBezTo>
                    <a:pt x="474" y="76"/>
                    <a:pt x="478" y="84"/>
                    <a:pt x="478" y="78"/>
                  </a:cubicBezTo>
                  <a:cubicBezTo>
                    <a:pt x="478" y="78"/>
                    <a:pt x="478" y="76"/>
                    <a:pt x="478" y="76"/>
                  </a:cubicBezTo>
                  <a:cubicBezTo>
                    <a:pt x="479" y="75"/>
                    <a:pt x="483" y="75"/>
                    <a:pt x="485" y="75"/>
                  </a:cubicBezTo>
                  <a:cubicBezTo>
                    <a:pt x="485" y="76"/>
                    <a:pt x="488" y="78"/>
                    <a:pt x="489" y="76"/>
                  </a:cubicBezTo>
                  <a:cubicBezTo>
                    <a:pt x="489" y="75"/>
                    <a:pt x="487" y="73"/>
                    <a:pt x="488" y="73"/>
                  </a:cubicBezTo>
                  <a:cubicBezTo>
                    <a:pt x="490" y="72"/>
                    <a:pt x="492" y="78"/>
                    <a:pt x="494" y="78"/>
                  </a:cubicBezTo>
                  <a:cubicBezTo>
                    <a:pt x="496" y="79"/>
                    <a:pt x="499" y="76"/>
                    <a:pt x="500" y="76"/>
                  </a:cubicBezTo>
                  <a:cubicBezTo>
                    <a:pt x="500" y="75"/>
                    <a:pt x="499" y="73"/>
                    <a:pt x="499" y="73"/>
                  </a:cubicBezTo>
                  <a:cubicBezTo>
                    <a:pt x="503" y="72"/>
                    <a:pt x="500" y="77"/>
                    <a:pt x="501" y="78"/>
                  </a:cubicBezTo>
                  <a:cubicBezTo>
                    <a:pt x="502" y="80"/>
                    <a:pt x="497" y="82"/>
                    <a:pt x="493" y="81"/>
                  </a:cubicBezTo>
                  <a:cubicBezTo>
                    <a:pt x="492" y="81"/>
                    <a:pt x="492" y="82"/>
                    <a:pt x="490" y="83"/>
                  </a:cubicBezTo>
                  <a:cubicBezTo>
                    <a:pt x="485" y="84"/>
                    <a:pt x="487" y="82"/>
                    <a:pt x="487" y="86"/>
                  </a:cubicBezTo>
                  <a:cubicBezTo>
                    <a:pt x="487" y="87"/>
                    <a:pt x="483" y="90"/>
                    <a:pt x="485" y="88"/>
                  </a:cubicBezTo>
                  <a:cubicBezTo>
                    <a:pt x="484" y="89"/>
                    <a:pt x="485" y="91"/>
                    <a:pt x="484" y="88"/>
                  </a:cubicBezTo>
                  <a:cubicBezTo>
                    <a:pt x="483" y="86"/>
                    <a:pt x="478" y="88"/>
                    <a:pt x="476" y="86"/>
                  </a:cubicBezTo>
                  <a:cubicBezTo>
                    <a:pt x="476" y="85"/>
                    <a:pt x="476" y="83"/>
                    <a:pt x="475" y="82"/>
                  </a:cubicBezTo>
                  <a:cubicBezTo>
                    <a:pt x="475" y="82"/>
                    <a:pt x="472" y="81"/>
                    <a:pt x="472" y="81"/>
                  </a:cubicBezTo>
                  <a:cubicBezTo>
                    <a:pt x="471" y="81"/>
                    <a:pt x="469" y="83"/>
                    <a:pt x="468" y="83"/>
                  </a:cubicBezTo>
                  <a:cubicBezTo>
                    <a:pt x="466" y="83"/>
                    <a:pt x="460" y="78"/>
                    <a:pt x="460" y="82"/>
                  </a:cubicBezTo>
                  <a:cubicBezTo>
                    <a:pt x="460" y="83"/>
                    <a:pt x="465" y="84"/>
                    <a:pt x="465" y="87"/>
                  </a:cubicBezTo>
                  <a:cubicBezTo>
                    <a:pt x="465" y="86"/>
                    <a:pt x="461" y="86"/>
                    <a:pt x="461" y="89"/>
                  </a:cubicBezTo>
                  <a:cubicBezTo>
                    <a:pt x="461" y="90"/>
                    <a:pt x="462" y="91"/>
                    <a:pt x="461" y="93"/>
                  </a:cubicBezTo>
                  <a:cubicBezTo>
                    <a:pt x="462" y="90"/>
                    <a:pt x="456" y="96"/>
                    <a:pt x="459" y="97"/>
                  </a:cubicBezTo>
                  <a:cubicBezTo>
                    <a:pt x="460" y="97"/>
                    <a:pt x="461" y="96"/>
                    <a:pt x="462" y="96"/>
                  </a:cubicBezTo>
                  <a:cubicBezTo>
                    <a:pt x="465" y="97"/>
                    <a:pt x="465" y="100"/>
                    <a:pt x="468" y="100"/>
                  </a:cubicBezTo>
                  <a:cubicBezTo>
                    <a:pt x="474" y="101"/>
                    <a:pt x="462" y="102"/>
                    <a:pt x="462" y="102"/>
                  </a:cubicBezTo>
                  <a:cubicBezTo>
                    <a:pt x="461" y="102"/>
                    <a:pt x="461" y="105"/>
                    <a:pt x="460" y="105"/>
                  </a:cubicBezTo>
                  <a:cubicBezTo>
                    <a:pt x="458" y="105"/>
                    <a:pt x="456" y="97"/>
                    <a:pt x="455" y="102"/>
                  </a:cubicBezTo>
                  <a:cubicBezTo>
                    <a:pt x="454" y="103"/>
                    <a:pt x="457" y="104"/>
                    <a:pt x="456" y="105"/>
                  </a:cubicBezTo>
                  <a:cubicBezTo>
                    <a:pt x="455" y="107"/>
                    <a:pt x="447" y="103"/>
                    <a:pt x="448" y="99"/>
                  </a:cubicBezTo>
                  <a:cubicBezTo>
                    <a:pt x="449" y="98"/>
                    <a:pt x="452" y="99"/>
                    <a:pt x="452" y="97"/>
                  </a:cubicBezTo>
                  <a:cubicBezTo>
                    <a:pt x="452" y="95"/>
                    <a:pt x="449" y="93"/>
                    <a:pt x="449" y="93"/>
                  </a:cubicBezTo>
                  <a:cubicBezTo>
                    <a:pt x="448" y="94"/>
                    <a:pt x="450" y="96"/>
                    <a:pt x="449" y="97"/>
                  </a:cubicBezTo>
                  <a:cubicBezTo>
                    <a:pt x="448" y="97"/>
                    <a:pt x="447" y="94"/>
                    <a:pt x="443" y="95"/>
                  </a:cubicBezTo>
                  <a:cubicBezTo>
                    <a:pt x="441" y="96"/>
                    <a:pt x="438" y="98"/>
                    <a:pt x="438" y="101"/>
                  </a:cubicBezTo>
                  <a:cubicBezTo>
                    <a:pt x="437" y="105"/>
                    <a:pt x="439" y="112"/>
                    <a:pt x="435" y="111"/>
                  </a:cubicBezTo>
                  <a:cubicBezTo>
                    <a:pt x="434" y="111"/>
                    <a:pt x="433" y="109"/>
                    <a:pt x="432" y="108"/>
                  </a:cubicBezTo>
                  <a:cubicBezTo>
                    <a:pt x="429" y="106"/>
                    <a:pt x="424" y="108"/>
                    <a:pt x="423" y="105"/>
                  </a:cubicBezTo>
                  <a:cubicBezTo>
                    <a:pt x="422" y="104"/>
                    <a:pt x="423" y="103"/>
                    <a:pt x="422" y="103"/>
                  </a:cubicBezTo>
                  <a:cubicBezTo>
                    <a:pt x="419" y="102"/>
                    <a:pt x="418" y="105"/>
                    <a:pt x="418" y="105"/>
                  </a:cubicBezTo>
                  <a:cubicBezTo>
                    <a:pt x="418" y="106"/>
                    <a:pt x="419" y="107"/>
                    <a:pt x="419" y="106"/>
                  </a:cubicBezTo>
                  <a:cubicBezTo>
                    <a:pt x="418" y="107"/>
                    <a:pt x="413" y="108"/>
                    <a:pt x="410" y="106"/>
                  </a:cubicBezTo>
                  <a:cubicBezTo>
                    <a:pt x="409" y="105"/>
                    <a:pt x="409" y="103"/>
                    <a:pt x="408" y="102"/>
                  </a:cubicBezTo>
                  <a:cubicBezTo>
                    <a:pt x="408" y="102"/>
                    <a:pt x="403" y="102"/>
                    <a:pt x="403" y="102"/>
                  </a:cubicBezTo>
                  <a:cubicBezTo>
                    <a:pt x="402" y="102"/>
                    <a:pt x="402" y="104"/>
                    <a:pt x="401" y="105"/>
                  </a:cubicBezTo>
                  <a:cubicBezTo>
                    <a:pt x="400" y="105"/>
                    <a:pt x="400" y="105"/>
                    <a:pt x="400" y="105"/>
                  </a:cubicBezTo>
                  <a:cubicBezTo>
                    <a:pt x="397" y="105"/>
                    <a:pt x="396" y="110"/>
                    <a:pt x="400" y="109"/>
                  </a:cubicBezTo>
                  <a:cubicBezTo>
                    <a:pt x="402" y="109"/>
                    <a:pt x="401" y="107"/>
                    <a:pt x="402" y="107"/>
                  </a:cubicBezTo>
                  <a:cubicBezTo>
                    <a:pt x="403" y="107"/>
                    <a:pt x="403" y="108"/>
                    <a:pt x="404" y="108"/>
                  </a:cubicBezTo>
                  <a:cubicBezTo>
                    <a:pt x="407" y="108"/>
                    <a:pt x="405" y="105"/>
                    <a:pt x="407" y="106"/>
                  </a:cubicBezTo>
                  <a:cubicBezTo>
                    <a:pt x="407" y="106"/>
                    <a:pt x="409" y="108"/>
                    <a:pt x="408" y="109"/>
                  </a:cubicBezTo>
                  <a:cubicBezTo>
                    <a:pt x="408" y="110"/>
                    <a:pt x="405" y="108"/>
                    <a:pt x="403" y="109"/>
                  </a:cubicBezTo>
                  <a:cubicBezTo>
                    <a:pt x="400" y="110"/>
                    <a:pt x="402" y="113"/>
                    <a:pt x="401" y="114"/>
                  </a:cubicBezTo>
                  <a:cubicBezTo>
                    <a:pt x="401" y="114"/>
                    <a:pt x="393" y="111"/>
                    <a:pt x="396" y="116"/>
                  </a:cubicBezTo>
                  <a:cubicBezTo>
                    <a:pt x="396" y="116"/>
                    <a:pt x="398" y="117"/>
                    <a:pt x="397" y="118"/>
                  </a:cubicBezTo>
                  <a:cubicBezTo>
                    <a:pt x="395" y="119"/>
                    <a:pt x="390" y="107"/>
                    <a:pt x="391" y="107"/>
                  </a:cubicBezTo>
                  <a:close/>
                  <a:moveTo>
                    <a:pt x="431" y="85"/>
                  </a:moveTo>
                  <a:cubicBezTo>
                    <a:pt x="431" y="85"/>
                    <a:pt x="432" y="89"/>
                    <a:pt x="432" y="89"/>
                  </a:cubicBezTo>
                  <a:cubicBezTo>
                    <a:pt x="436" y="91"/>
                    <a:pt x="433" y="83"/>
                    <a:pt x="431" y="85"/>
                  </a:cubicBezTo>
                  <a:close/>
                  <a:moveTo>
                    <a:pt x="423" y="81"/>
                  </a:moveTo>
                  <a:cubicBezTo>
                    <a:pt x="420" y="81"/>
                    <a:pt x="421" y="78"/>
                    <a:pt x="419" y="79"/>
                  </a:cubicBezTo>
                  <a:cubicBezTo>
                    <a:pt x="416" y="81"/>
                    <a:pt x="421" y="85"/>
                    <a:pt x="421" y="85"/>
                  </a:cubicBezTo>
                  <a:cubicBezTo>
                    <a:pt x="421" y="85"/>
                    <a:pt x="420" y="88"/>
                    <a:pt x="422" y="88"/>
                  </a:cubicBezTo>
                  <a:cubicBezTo>
                    <a:pt x="425" y="89"/>
                    <a:pt x="423" y="85"/>
                    <a:pt x="425" y="83"/>
                  </a:cubicBezTo>
                  <a:cubicBezTo>
                    <a:pt x="425" y="82"/>
                    <a:pt x="427" y="82"/>
                    <a:pt x="426" y="80"/>
                  </a:cubicBezTo>
                  <a:cubicBezTo>
                    <a:pt x="425" y="78"/>
                    <a:pt x="424" y="81"/>
                    <a:pt x="423" y="81"/>
                  </a:cubicBezTo>
                  <a:close/>
                  <a:moveTo>
                    <a:pt x="341" y="400"/>
                  </a:moveTo>
                  <a:cubicBezTo>
                    <a:pt x="342" y="400"/>
                    <a:pt x="342" y="401"/>
                    <a:pt x="342" y="401"/>
                  </a:cubicBezTo>
                  <a:cubicBezTo>
                    <a:pt x="340" y="403"/>
                    <a:pt x="340" y="399"/>
                    <a:pt x="341" y="400"/>
                  </a:cubicBezTo>
                  <a:close/>
                  <a:moveTo>
                    <a:pt x="359" y="133"/>
                  </a:moveTo>
                  <a:cubicBezTo>
                    <a:pt x="361" y="134"/>
                    <a:pt x="358" y="134"/>
                    <a:pt x="358" y="134"/>
                  </a:cubicBezTo>
                  <a:cubicBezTo>
                    <a:pt x="357" y="133"/>
                    <a:pt x="359" y="132"/>
                    <a:pt x="359" y="133"/>
                  </a:cubicBezTo>
                  <a:close/>
                  <a:moveTo>
                    <a:pt x="354" y="215"/>
                  </a:moveTo>
                  <a:cubicBezTo>
                    <a:pt x="354" y="215"/>
                    <a:pt x="354" y="217"/>
                    <a:pt x="353" y="215"/>
                  </a:cubicBezTo>
                  <a:cubicBezTo>
                    <a:pt x="352" y="215"/>
                    <a:pt x="354" y="213"/>
                    <a:pt x="354" y="215"/>
                  </a:cubicBezTo>
                  <a:close/>
                  <a:moveTo>
                    <a:pt x="363" y="83"/>
                  </a:moveTo>
                  <a:cubicBezTo>
                    <a:pt x="363" y="84"/>
                    <a:pt x="362" y="86"/>
                    <a:pt x="361" y="85"/>
                  </a:cubicBezTo>
                  <a:cubicBezTo>
                    <a:pt x="361" y="84"/>
                    <a:pt x="362" y="81"/>
                    <a:pt x="363" y="83"/>
                  </a:cubicBezTo>
                  <a:close/>
                  <a:moveTo>
                    <a:pt x="367" y="56"/>
                  </a:moveTo>
                  <a:cubicBezTo>
                    <a:pt x="369" y="57"/>
                    <a:pt x="364" y="57"/>
                    <a:pt x="365" y="56"/>
                  </a:cubicBezTo>
                  <a:cubicBezTo>
                    <a:pt x="366" y="55"/>
                    <a:pt x="367" y="56"/>
                    <a:pt x="367" y="56"/>
                  </a:cubicBezTo>
                  <a:close/>
                  <a:moveTo>
                    <a:pt x="358" y="200"/>
                  </a:moveTo>
                  <a:cubicBezTo>
                    <a:pt x="358" y="201"/>
                    <a:pt x="355" y="199"/>
                    <a:pt x="356" y="198"/>
                  </a:cubicBezTo>
                  <a:cubicBezTo>
                    <a:pt x="357" y="197"/>
                    <a:pt x="358" y="200"/>
                    <a:pt x="358" y="200"/>
                  </a:cubicBezTo>
                  <a:close/>
                  <a:moveTo>
                    <a:pt x="363" y="123"/>
                  </a:moveTo>
                  <a:cubicBezTo>
                    <a:pt x="363" y="122"/>
                    <a:pt x="363" y="126"/>
                    <a:pt x="362" y="125"/>
                  </a:cubicBezTo>
                  <a:cubicBezTo>
                    <a:pt x="361" y="124"/>
                    <a:pt x="362" y="121"/>
                    <a:pt x="363" y="123"/>
                  </a:cubicBezTo>
                  <a:close/>
                  <a:moveTo>
                    <a:pt x="370" y="11"/>
                  </a:moveTo>
                  <a:cubicBezTo>
                    <a:pt x="371" y="13"/>
                    <a:pt x="362" y="8"/>
                    <a:pt x="367" y="8"/>
                  </a:cubicBezTo>
                  <a:cubicBezTo>
                    <a:pt x="368" y="9"/>
                    <a:pt x="370" y="10"/>
                    <a:pt x="370" y="11"/>
                  </a:cubicBezTo>
                  <a:close/>
                  <a:moveTo>
                    <a:pt x="354" y="275"/>
                  </a:moveTo>
                  <a:cubicBezTo>
                    <a:pt x="354" y="275"/>
                    <a:pt x="355" y="276"/>
                    <a:pt x="354" y="276"/>
                  </a:cubicBezTo>
                  <a:cubicBezTo>
                    <a:pt x="352" y="277"/>
                    <a:pt x="352" y="271"/>
                    <a:pt x="354" y="275"/>
                  </a:cubicBezTo>
                  <a:close/>
                  <a:moveTo>
                    <a:pt x="372" y="5"/>
                  </a:moveTo>
                  <a:cubicBezTo>
                    <a:pt x="374" y="6"/>
                    <a:pt x="369" y="8"/>
                    <a:pt x="369" y="6"/>
                  </a:cubicBezTo>
                  <a:cubicBezTo>
                    <a:pt x="370" y="5"/>
                    <a:pt x="371" y="5"/>
                    <a:pt x="372" y="5"/>
                  </a:cubicBezTo>
                  <a:close/>
                  <a:moveTo>
                    <a:pt x="348" y="390"/>
                  </a:moveTo>
                  <a:cubicBezTo>
                    <a:pt x="348" y="391"/>
                    <a:pt x="347" y="392"/>
                    <a:pt x="347" y="393"/>
                  </a:cubicBezTo>
                  <a:cubicBezTo>
                    <a:pt x="345" y="393"/>
                    <a:pt x="346" y="390"/>
                    <a:pt x="348" y="390"/>
                  </a:cubicBezTo>
                  <a:close/>
                  <a:moveTo>
                    <a:pt x="351" y="343"/>
                  </a:moveTo>
                  <a:cubicBezTo>
                    <a:pt x="351" y="347"/>
                    <a:pt x="344" y="344"/>
                    <a:pt x="348" y="343"/>
                  </a:cubicBezTo>
                  <a:cubicBezTo>
                    <a:pt x="349" y="343"/>
                    <a:pt x="350" y="341"/>
                    <a:pt x="351" y="343"/>
                  </a:cubicBezTo>
                  <a:close/>
                  <a:moveTo>
                    <a:pt x="368" y="62"/>
                  </a:moveTo>
                  <a:cubicBezTo>
                    <a:pt x="369" y="62"/>
                    <a:pt x="369" y="62"/>
                    <a:pt x="368" y="62"/>
                  </a:cubicBezTo>
                  <a:cubicBezTo>
                    <a:pt x="370" y="61"/>
                    <a:pt x="365" y="65"/>
                    <a:pt x="365" y="65"/>
                  </a:cubicBezTo>
                  <a:cubicBezTo>
                    <a:pt x="362" y="66"/>
                    <a:pt x="361" y="63"/>
                    <a:pt x="363" y="61"/>
                  </a:cubicBezTo>
                  <a:cubicBezTo>
                    <a:pt x="364" y="60"/>
                    <a:pt x="368" y="60"/>
                    <a:pt x="368" y="62"/>
                  </a:cubicBezTo>
                  <a:close/>
                  <a:moveTo>
                    <a:pt x="368" y="79"/>
                  </a:moveTo>
                  <a:cubicBezTo>
                    <a:pt x="368" y="79"/>
                    <a:pt x="369" y="80"/>
                    <a:pt x="368" y="80"/>
                  </a:cubicBezTo>
                  <a:cubicBezTo>
                    <a:pt x="366" y="83"/>
                    <a:pt x="365" y="75"/>
                    <a:pt x="368" y="79"/>
                  </a:cubicBezTo>
                  <a:close/>
                  <a:moveTo>
                    <a:pt x="355" y="282"/>
                  </a:moveTo>
                  <a:cubicBezTo>
                    <a:pt x="356" y="286"/>
                    <a:pt x="352" y="281"/>
                    <a:pt x="353" y="280"/>
                  </a:cubicBezTo>
                  <a:cubicBezTo>
                    <a:pt x="354" y="279"/>
                    <a:pt x="355" y="281"/>
                    <a:pt x="355" y="282"/>
                  </a:cubicBezTo>
                  <a:close/>
                  <a:moveTo>
                    <a:pt x="363" y="166"/>
                  </a:moveTo>
                  <a:cubicBezTo>
                    <a:pt x="364" y="167"/>
                    <a:pt x="361" y="170"/>
                    <a:pt x="360" y="169"/>
                  </a:cubicBezTo>
                  <a:cubicBezTo>
                    <a:pt x="359" y="168"/>
                    <a:pt x="362" y="166"/>
                    <a:pt x="363" y="166"/>
                  </a:cubicBezTo>
                  <a:close/>
                  <a:moveTo>
                    <a:pt x="355" y="300"/>
                  </a:moveTo>
                  <a:cubicBezTo>
                    <a:pt x="356" y="300"/>
                    <a:pt x="354" y="302"/>
                    <a:pt x="353" y="301"/>
                  </a:cubicBezTo>
                  <a:cubicBezTo>
                    <a:pt x="352" y="301"/>
                    <a:pt x="354" y="300"/>
                    <a:pt x="355" y="300"/>
                  </a:cubicBezTo>
                  <a:close/>
                  <a:moveTo>
                    <a:pt x="368" y="108"/>
                  </a:moveTo>
                  <a:cubicBezTo>
                    <a:pt x="368" y="108"/>
                    <a:pt x="367" y="110"/>
                    <a:pt x="366" y="109"/>
                  </a:cubicBezTo>
                  <a:cubicBezTo>
                    <a:pt x="366" y="109"/>
                    <a:pt x="368" y="106"/>
                    <a:pt x="368" y="108"/>
                  </a:cubicBezTo>
                  <a:close/>
                  <a:moveTo>
                    <a:pt x="369" y="94"/>
                  </a:moveTo>
                  <a:cubicBezTo>
                    <a:pt x="369" y="94"/>
                    <a:pt x="369" y="99"/>
                    <a:pt x="367" y="100"/>
                  </a:cubicBezTo>
                  <a:cubicBezTo>
                    <a:pt x="365" y="101"/>
                    <a:pt x="366" y="99"/>
                    <a:pt x="364" y="99"/>
                  </a:cubicBezTo>
                  <a:cubicBezTo>
                    <a:pt x="361" y="100"/>
                    <a:pt x="359" y="104"/>
                    <a:pt x="361" y="99"/>
                  </a:cubicBezTo>
                  <a:cubicBezTo>
                    <a:pt x="361" y="97"/>
                    <a:pt x="361" y="97"/>
                    <a:pt x="363" y="97"/>
                  </a:cubicBezTo>
                  <a:cubicBezTo>
                    <a:pt x="365" y="96"/>
                    <a:pt x="364" y="94"/>
                    <a:pt x="365" y="93"/>
                  </a:cubicBezTo>
                  <a:cubicBezTo>
                    <a:pt x="366" y="92"/>
                    <a:pt x="369" y="94"/>
                    <a:pt x="369" y="94"/>
                  </a:cubicBezTo>
                  <a:close/>
                  <a:moveTo>
                    <a:pt x="357" y="297"/>
                  </a:moveTo>
                  <a:cubicBezTo>
                    <a:pt x="357" y="296"/>
                    <a:pt x="357" y="300"/>
                    <a:pt x="356" y="299"/>
                  </a:cubicBezTo>
                  <a:cubicBezTo>
                    <a:pt x="354" y="298"/>
                    <a:pt x="356" y="294"/>
                    <a:pt x="357" y="297"/>
                  </a:cubicBezTo>
                  <a:close/>
                  <a:moveTo>
                    <a:pt x="355" y="339"/>
                  </a:moveTo>
                  <a:cubicBezTo>
                    <a:pt x="355" y="343"/>
                    <a:pt x="350" y="337"/>
                    <a:pt x="352" y="336"/>
                  </a:cubicBezTo>
                  <a:cubicBezTo>
                    <a:pt x="355" y="335"/>
                    <a:pt x="355" y="337"/>
                    <a:pt x="355" y="339"/>
                  </a:cubicBezTo>
                  <a:close/>
                  <a:moveTo>
                    <a:pt x="365" y="189"/>
                  </a:moveTo>
                  <a:cubicBezTo>
                    <a:pt x="365" y="190"/>
                    <a:pt x="362" y="193"/>
                    <a:pt x="359" y="191"/>
                  </a:cubicBezTo>
                  <a:cubicBezTo>
                    <a:pt x="359" y="190"/>
                    <a:pt x="358" y="187"/>
                    <a:pt x="361" y="187"/>
                  </a:cubicBezTo>
                  <a:cubicBezTo>
                    <a:pt x="360" y="187"/>
                    <a:pt x="362" y="189"/>
                    <a:pt x="362" y="189"/>
                  </a:cubicBezTo>
                  <a:cubicBezTo>
                    <a:pt x="358" y="188"/>
                    <a:pt x="364" y="189"/>
                    <a:pt x="365" y="189"/>
                  </a:cubicBezTo>
                  <a:close/>
                  <a:moveTo>
                    <a:pt x="368" y="133"/>
                  </a:moveTo>
                  <a:cubicBezTo>
                    <a:pt x="368" y="134"/>
                    <a:pt x="366" y="132"/>
                    <a:pt x="367" y="131"/>
                  </a:cubicBezTo>
                  <a:cubicBezTo>
                    <a:pt x="368" y="130"/>
                    <a:pt x="368" y="132"/>
                    <a:pt x="368" y="133"/>
                  </a:cubicBezTo>
                  <a:close/>
                  <a:moveTo>
                    <a:pt x="370" y="104"/>
                  </a:moveTo>
                  <a:cubicBezTo>
                    <a:pt x="371" y="106"/>
                    <a:pt x="367" y="105"/>
                    <a:pt x="368" y="103"/>
                  </a:cubicBezTo>
                  <a:cubicBezTo>
                    <a:pt x="368" y="103"/>
                    <a:pt x="370" y="103"/>
                    <a:pt x="370" y="104"/>
                  </a:cubicBezTo>
                  <a:close/>
                  <a:moveTo>
                    <a:pt x="360" y="286"/>
                  </a:moveTo>
                  <a:cubicBezTo>
                    <a:pt x="361" y="287"/>
                    <a:pt x="360" y="289"/>
                    <a:pt x="359" y="289"/>
                  </a:cubicBezTo>
                  <a:cubicBezTo>
                    <a:pt x="357" y="288"/>
                    <a:pt x="358" y="285"/>
                    <a:pt x="360" y="286"/>
                  </a:cubicBezTo>
                  <a:close/>
                  <a:moveTo>
                    <a:pt x="374" y="68"/>
                  </a:moveTo>
                  <a:cubicBezTo>
                    <a:pt x="375" y="69"/>
                    <a:pt x="374" y="70"/>
                    <a:pt x="372" y="70"/>
                  </a:cubicBezTo>
                  <a:cubicBezTo>
                    <a:pt x="371" y="71"/>
                    <a:pt x="369" y="75"/>
                    <a:pt x="368" y="72"/>
                  </a:cubicBezTo>
                  <a:cubicBezTo>
                    <a:pt x="368" y="72"/>
                    <a:pt x="368" y="69"/>
                    <a:pt x="368" y="68"/>
                  </a:cubicBezTo>
                  <a:cubicBezTo>
                    <a:pt x="368" y="68"/>
                    <a:pt x="370" y="69"/>
                    <a:pt x="371" y="68"/>
                  </a:cubicBezTo>
                  <a:cubicBezTo>
                    <a:pt x="371" y="68"/>
                    <a:pt x="371" y="66"/>
                    <a:pt x="371" y="66"/>
                  </a:cubicBezTo>
                  <a:cubicBezTo>
                    <a:pt x="373" y="65"/>
                    <a:pt x="374" y="68"/>
                    <a:pt x="374" y="68"/>
                  </a:cubicBezTo>
                  <a:close/>
                  <a:moveTo>
                    <a:pt x="359" y="316"/>
                  </a:moveTo>
                  <a:cubicBezTo>
                    <a:pt x="360" y="318"/>
                    <a:pt x="358" y="317"/>
                    <a:pt x="356" y="317"/>
                  </a:cubicBezTo>
                  <a:cubicBezTo>
                    <a:pt x="353" y="317"/>
                    <a:pt x="355" y="321"/>
                    <a:pt x="354" y="321"/>
                  </a:cubicBezTo>
                  <a:cubicBezTo>
                    <a:pt x="352" y="321"/>
                    <a:pt x="354" y="316"/>
                    <a:pt x="356" y="315"/>
                  </a:cubicBezTo>
                  <a:cubicBezTo>
                    <a:pt x="357" y="315"/>
                    <a:pt x="359" y="316"/>
                    <a:pt x="359" y="316"/>
                  </a:cubicBezTo>
                  <a:close/>
                  <a:moveTo>
                    <a:pt x="362" y="270"/>
                  </a:moveTo>
                  <a:cubicBezTo>
                    <a:pt x="363" y="271"/>
                    <a:pt x="362" y="273"/>
                    <a:pt x="360" y="271"/>
                  </a:cubicBezTo>
                  <a:cubicBezTo>
                    <a:pt x="360" y="271"/>
                    <a:pt x="359" y="270"/>
                    <a:pt x="359" y="270"/>
                  </a:cubicBezTo>
                  <a:cubicBezTo>
                    <a:pt x="358" y="268"/>
                    <a:pt x="361" y="267"/>
                    <a:pt x="362" y="270"/>
                  </a:cubicBezTo>
                  <a:close/>
                  <a:moveTo>
                    <a:pt x="377" y="29"/>
                  </a:moveTo>
                  <a:cubicBezTo>
                    <a:pt x="378" y="31"/>
                    <a:pt x="375" y="30"/>
                    <a:pt x="375" y="29"/>
                  </a:cubicBezTo>
                  <a:cubicBezTo>
                    <a:pt x="375" y="27"/>
                    <a:pt x="377" y="29"/>
                    <a:pt x="377" y="29"/>
                  </a:cubicBezTo>
                  <a:close/>
                  <a:moveTo>
                    <a:pt x="373" y="95"/>
                  </a:moveTo>
                  <a:cubicBezTo>
                    <a:pt x="374" y="96"/>
                    <a:pt x="373" y="98"/>
                    <a:pt x="372" y="98"/>
                  </a:cubicBezTo>
                  <a:cubicBezTo>
                    <a:pt x="372" y="98"/>
                    <a:pt x="371" y="93"/>
                    <a:pt x="371" y="93"/>
                  </a:cubicBezTo>
                  <a:cubicBezTo>
                    <a:pt x="371" y="93"/>
                    <a:pt x="373" y="96"/>
                    <a:pt x="373" y="95"/>
                  </a:cubicBezTo>
                  <a:cubicBezTo>
                    <a:pt x="373" y="95"/>
                    <a:pt x="373" y="95"/>
                    <a:pt x="373" y="95"/>
                  </a:cubicBezTo>
                  <a:close/>
                  <a:moveTo>
                    <a:pt x="365" y="242"/>
                  </a:moveTo>
                  <a:cubicBezTo>
                    <a:pt x="365" y="244"/>
                    <a:pt x="361" y="241"/>
                    <a:pt x="363" y="240"/>
                  </a:cubicBezTo>
                  <a:cubicBezTo>
                    <a:pt x="364" y="240"/>
                    <a:pt x="364" y="241"/>
                    <a:pt x="365" y="242"/>
                  </a:cubicBezTo>
                  <a:close/>
                  <a:moveTo>
                    <a:pt x="373" y="115"/>
                  </a:moveTo>
                  <a:cubicBezTo>
                    <a:pt x="375" y="117"/>
                    <a:pt x="366" y="123"/>
                    <a:pt x="367" y="118"/>
                  </a:cubicBezTo>
                  <a:cubicBezTo>
                    <a:pt x="367" y="119"/>
                    <a:pt x="372" y="115"/>
                    <a:pt x="373" y="115"/>
                  </a:cubicBezTo>
                  <a:cubicBezTo>
                    <a:pt x="373" y="115"/>
                    <a:pt x="373" y="115"/>
                    <a:pt x="373" y="115"/>
                  </a:cubicBezTo>
                  <a:close/>
                  <a:moveTo>
                    <a:pt x="374" y="106"/>
                  </a:moveTo>
                  <a:cubicBezTo>
                    <a:pt x="375" y="106"/>
                    <a:pt x="374" y="108"/>
                    <a:pt x="373" y="108"/>
                  </a:cubicBezTo>
                  <a:cubicBezTo>
                    <a:pt x="372" y="108"/>
                    <a:pt x="372" y="105"/>
                    <a:pt x="374" y="106"/>
                  </a:cubicBezTo>
                  <a:close/>
                  <a:moveTo>
                    <a:pt x="363" y="283"/>
                  </a:moveTo>
                  <a:cubicBezTo>
                    <a:pt x="364" y="286"/>
                    <a:pt x="357" y="282"/>
                    <a:pt x="359" y="281"/>
                  </a:cubicBezTo>
                  <a:cubicBezTo>
                    <a:pt x="360" y="280"/>
                    <a:pt x="363" y="282"/>
                    <a:pt x="363" y="283"/>
                  </a:cubicBezTo>
                  <a:close/>
                  <a:moveTo>
                    <a:pt x="369" y="187"/>
                  </a:moveTo>
                  <a:cubicBezTo>
                    <a:pt x="369" y="187"/>
                    <a:pt x="370" y="191"/>
                    <a:pt x="368" y="190"/>
                  </a:cubicBezTo>
                  <a:cubicBezTo>
                    <a:pt x="368" y="190"/>
                    <a:pt x="367" y="188"/>
                    <a:pt x="368" y="188"/>
                  </a:cubicBezTo>
                  <a:cubicBezTo>
                    <a:pt x="368" y="188"/>
                    <a:pt x="362" y="182"/>
                    <a:pt x="366" y="184"/>
                  </a:cubicBezTo>
                  <a:cubicBezTo>
                    <a:pt x="366" y="184"/>
                    <a:pt x="366" y="187"/>
                    <a:pt x="368" y="187"/>
                  </a:cubicBezTo>
                  <a:cubicBezTo>
                    <a:pt x="368" y="187"/>
                    <a:pt x="369" y="187"/>
                    <a:pt x="369" y="187"/>
                  </a:cubicBezTo>
                  <a:close/>
                  <a:moveTo>
                    <a:pt x="361" y="321"/>
                  </a:moveTo>
                  <a:cubicBezTo>
                    <a:pt x="362" y="322"/>
                    <a:pt x="360" y="323"/>
                    <a:pt x="360" y="322"/>
                  </a:cubicBezTo>
                  <a:cubicBezTo>
                    <a:pt x="359" y="321"/>
                    <a:pt x="360" y="320"/>
                    <a:pt x="361" y="321"/>
                  </a:cubicBezTo>
                  <a:close/>
                  <a:moveTo>
                    <a:pt x="372" y="156"/>
                  </a:moveTo>
                  <a:cubicBezTo>
                    <a:pt x="372" y="156"/>
                    <a:pt x="369" y="157"/>
                    <a:pt x="368" y="155"/>
                  </a:cubicBezTo>
                  <a:cubicBezTo>
                    <a:pt x="368" y="155"/>
                    <a:pt x="368" y="152"/>
                    <a:pt x="368" y="152"/>
                  </a:cubicBezTo>
                  <a:cubicBezTo>
                    <a:pt x="369" y="152"/>
                    <a:pt x="372" y="155"/>
                    <a:pt x="372" y="156"/>
                  </a:cubicBezTo>
                  <a:close/>
                  <a:moveTo>
                    <a:pt x="373" y="140"/>
                  </a:moveTo>
                  <a:cubicBezTo>
                    <a:pt x="374" y="142"/>
                    <a:pt x="369" y="141"/>
                    <a:pt x="371" y="140"/>
                  </a:cubicBezTo>
                  <a:cubicBezTo>
                    <a:pt x="371" y="139"/>
                    <a:pt x="372" y="140"/>
                    <a:pt x="373" y="140"/>
                  </a:cubicBezTo>
                  <a:close/>
                  <a:moveTo>
                    <a:pt x="357" y="393"/>
                  </a:moveTo>
                  <a:cubicBezTo>
                    <a:pt x="357" y="393"/>
                    <a:pt x="356" y="393"/>
                    <a:pt x="355" y="392"/>
                  </a:cubicBezTo>
                  <a:cubicBezTo>
                    <a:pt x="355" y="392"/>
                    <a:pt x="357" y="390"/>
                    <a:pt x="357" y="393"/>
                  </a:cubicBezTo>
                  <a:close/>
                  <a:moveTo>
                    <a:pt x="369" y="200"/>
                  </a:moveTo>
                  <a:cubicBezTo>
                    <a:pt x="370" y="201"/>
                    <a:pt x="370" y="202"/>
                    <a:pt x="369" y="202"/>
                  </a:cubicBezTo>
                  <a:cubicBezTo>
                    <a:pt x="368" y="203"/>
                    <a:pt x="368" y="199"/>
                    <a:pt x="369" y="200"/>
                  </a:cubicBezTo>
                  <a:close/>
                  <a:moveTo>
                    <a:pt x="379" y="62"/>
                  </a:moveTo>
                  <a:cubicBezTo>
                    <a:pt x="378" y="62"/>
                    <a:pt x="380" y="63"/>
                    <a:pt x="378" y="64"/>
                  </a:cubicBezTo>
                  <a:cubicBezTo>
                    <a:pt x="379" y="64"/>
                    <a:pt x="372" y="58"/>
                    <a:pt x="376" y="59"/>
                  </a:cubicBezTo>
                  <a:cubicBezTo>
                    <a:pt x="376" y="59"/>
                    <a:pt x="378" y="62"/>
                    <a:pt x="379" y="62"/>
                  </a:cubicBezTo>
                  <a:close/>
                  <a:moveTo>
                    <a:pt x="367" y="269"/>
                  </a:moveTo>
                  <a:cubicBezTo>
                    <a:pt x="367" y="268"/>
                    <a:pt x="367" y="271"/>
                    <a:pt x="366" y="271"/>
                  </a:cubicBezTo>
                  <a:cubicBezTo>
                    <a:pt x="364" y="271"/>
                    <a:pt x="366" y="268"/>
                    <a:pt x="367" y="269"/>
                  </a:cubicBezTo>
                  <a:close/>
                  <a:moveTo>
                    <a:pt x="376" y="130"/>
                  </a:moveTo>
                  <a:cubicBezTo>
                    <a:pt x="376" y="130"/>
                    <a:pt x="377" y="132"/>
                    <a:pt x="376" y="132"/>
                  </a:cubicBezTo>
                  <a:cubicBezTo>
                    <a:pt x="375" y="133"/>
                    <a:pt x="375" y="130"/>
                    <a:pt x="376" y="130"/>
                  </a:cubicBezTo>
                  <a:close/>
                  <a:moveTo>
                    <a:pt x="359" y="405"/>
                  </a:moveTo>
                  <a:cubicBezTo>
                    <a:pt x="359" y="406"/>
                    <a:pt x="360" y="406"/>
                    <a:pt x="359" y="407"/>
                  </a:cubicBezTo>
                  <a:cubicBezTo>
                    <a:pt x="358" y="408"/>
                    <a:pt x="357" y="401"/>
                    <a:pt x="359" y="405"/>
                  </a:cubicBezTo>
                  <a:close/>
                  <a:moveTo>
                    <a:pt x="371" y="227"/>
                  </a:moveTo>
                  <a:cubicBezTo>
                    <a:pt x="371" y="229"/>
                    <a:pt x="369" y="228"/>
                    <a:pt x="368" y="231"/>
                  </a:cubicBezTo>
                  <a:cubicBezTo>
                    <a:pt x="366" y="237"/>
                    <a:pt x="366" y="232"/>
                    <a:pt x="361" y="232"/>
                  </a:cubicBezTo>
                  <a:cubicBezTo>
                    <a:pt x="362" y="232"/>
                    <a:pt x="356" y="234"/>
                    <a:pt x="357" y="232"/>
                  </a:cubicBezTo>
                  <a:cubicBezTo>
                    <a:pt x="357" y="232"/>
                    <a:pt x="361" y="229"/>
                    <a:pt x="362" y="229"/>
                  </a:cubicBezTo>
                  <a:cubicBezTo>
                    <a:pt x="365" y="229"/>
                    <a:pt x="366" y="231"/>
                    <a:pt x="368" y="228"/>
                  </a:cubicBezTo>
                  <a:cubicBezTo>
                    <a:pt x="366" y="231"/>
                    <a:pt x="369" y="225"/>
                    <a:pt x="369" y="225"/>
                  </a:cubicBezTo>
                  <a:cubicBezTo>
                    <a:pt x="370" y="225"/>
                    <a:pt x="371" y="228"/>
                    <a:pt x="371" y="227"/>
                  </a:cubicBezTo>
                  <a:close/>
                  <a:moveTo>
                    <a:pt x="381" y="69"/>
                  </a:moveTo>
                  <a:cubicBezTo>
                    <a:pt x="382" y="70"/>
                    <a:pt x="378" y="70"/>
                    <a:pt x="377" y="73"/>
                  </a:cubicBezTo>
                  <a:cubicBezTo>
                    <a:pt x="377" y="76"/>
                    <a:pt x="380" y="79"/>
                    <a:pt x="377" y="77"/>
                  </a:cubicBezTo>
                  <a:cubicBezTo>
                    <a:pt x="376" y="77"/>
                    <a:pt x="373" y="78"/>
                    <a:pt x="373" y="78"/>
                  </a:cubicBezTo>
                  <a:cubicBezTo>
                    <a:pt x="373" y="77"/>
                    <a:pt x="374" y="76"/>
                    <a:pt x="374" y="76"/>
                  </a:cubicBezTo>
                  <a:cubicBezTo>
                    <a:pt x="374" y="75"/>
                    <a:pt x="373" y="75"/>
                    <a:pt x="373" y="74"/>
                  </a:cubicBezTo>
                  <a:cubicBezTo>
                    <a:pt x="373" y="74"/>
                    <a:pt x="379" y="68"/>
                    <a:pt x="381" y="69"/>
                  </a:cubicBezTo>
                  <a:close/>
                  <a:moveTo>
                    <a:pt x="361" y="387"/>
                  </a:moveTo>
                  <a:cubicBezTo>
                    <a:pt x="363" y="391"/>
                    <a:pt x="353" y="389"/>
                    <a:pt x="355" y="386"/>
                  </a:cubicBezTo>
                  <a:cubicBezTo>
                    <a:pt x="355" y="385"/>
                    <a:pt x="361" y="386"/>
                    <a:pt x="361" y="387"/>
                  </a:cubicBezTo>
                  <a:close/>
                  <a:moveTo>
                    <a:pt x="376" y="141"/>
                  </a:moveTo>
                  <a:cubicBezTo>
                    <a:pt x="377" y="143"/>
                    <a:pt x="373" y="142"/>
                    <a:pt x="374" y="141"/>
                  </a:cubicBezTo>
                  <a:cubicBezTo>
                    <a:pt x="374" y="140"/>
                    <a:pt x="376" y="140"/>
                    <a:pt x="376" y="141"/>
                  </a:cubicBezTo>
                  <a:close/>
                  <a:moveTo>
                    <a:pt x="365" y="335"/>
                  </a:moveTo>
                  <a:cubicBezTo>
                    <a:pt x="364" y="336"/>
                    <a:pt x="363" y="338"/>
                    <a:pt x="362" y="337"/>
                  </a:cubicBezTo>
                  <a:cubicBezTo>
                    <a:pt x="363" y="337"/>
                    <a:pt x="365" y="332"/>
                    <a:pt x="363" y="334"/>
                  </a:cubicBezTo>
                  <a:cubicBezTo>
                    <a:pt x="363" y="333"/>
                    <a:pt x="365" y="333"/>
                    <a:pt x="365" y="335"/>
                  </a:cubicBezTo>
                  <a:close/>
                  <a:moveTo>
                    <a:pt x="365" y="323"/>
                  </a:moveTo>
                  <a:cubicBezTo>
                    <a:pt x="366" y="324"/>
                    <a:pt x="366" y="324"/>
                    <a:pt x="365" y="324"/>
                  </a:cubicBezTo>
                  <a:cubicBezTo>
                    <a:pt x="364" y="325"/>
                    <a:pt x="364" y="320"/>
                    <a:pt x="365" y="323"/>
                  </a:cubicBezTo>
                  <a:close/>
                  <a:moveTo>
                    <a:pt x="374" y="195"/>
                  </a:moveTo>
                  <a:cubicBezTo>
                    <a:pt x="373" y="194"/>
                    <a:pt x="373" y="198"/>
                    <a:pt x="373" y="199"/>
                  </a:cubicBezTo>
                  <a:cubicBezTo>
                    <a:pt x="372" y="199"/>
                    <a:pt x="368" y="196"/>
                    <a:pt x="372" y="196"/>
                  </a:cubicBezTo>
                  <a:cubicBezTo>
                    <a:pt x="372" y="196"/>
                    <a:pt x="374" y="195"/>
                    <a:pt x="374" y="195"/>
                  </a:cubicBezTo>
                  <a:close/>
                  <a:moveTo>
                    <a:pt x="379" y="117"/>
                  </a:moveTo>
                  <a:cubicBezTo>
                    <a:pt x="379" y="117"/>
                    <a:pt x="379" y="117"/>
                    <a:pt x="379" y="117"/>
                  </a:cubicBezTo>
                  <a:cubicBezTo>
                    <a:pt x="375" y="118"/>
                    <a:pt x="378" y="120"/>
                    <a:pt x="376" y="122"/>
                  </a:cubicBezTo>
                  <a:cubicBezTo>
                    <a:pt x="376" y="123"/>
                    <a:pt x="373" y="124"/>
                    <a:pt x="373" y="124"/>
                  </a:cubicBezTo>
                  <a:cubicBezTo>
                    <a:pt x="371" y="122"/>
                    <a:pt x="375" y="122"/>
                    <a:pt x="375" y="122"/>
                  </a:cubicBezTo>
                  <a:cubicBezTo>
                    <a:pt x="376" y="121"/>
                    <a:pt x="375" y="119"/>
                    <a:pt x="375" y="118"/>
                  </a:cubicBezTo>
                  <a:cubicBezTo>
                    <a:pt x="376" y="118"/>
                    <a:pt x="380" y="112"/>
                    <a:pt x="379" y="117"/>
                  </a:cubicBezTo>
                  <a:close/>
                  <a:moveTo>
                    <a:pt x="384" y="43"/>
                  </a:moveTo>
                  <a:cubicBezTo>
                    <a:pt x="384" y="43"/>
                    <a:pt x="385" y="44"/>
                    <a:pt x="383" y="45"/>
                  </a:cubicBezTo>
                  <a:cubicBezTo>
                    <a:pt x="381" y="46"/>
                    <a:pt x="381" y="39"/>
                    <a:pt x="384" y="43"/>
                  </a:cubicBezTo>
                  <a:close/>
                  <a:moveTo>
                    <a:pt x="361" y="396"/>
                  </a:moveTo>
                  <a:cubicBezTo>
                    <a:pt x="360" y="395"/>
                    <a:pt x="362" y="397"/>
                    <a:pt x="362" y="396"/>
                  </a:cubicBezTo>
                  <a:cubicBezTo>
                    <a:pt x="362" y="395"/>
                    <a:pt x="359" y="402"/>
                    <a:pt x="359" y="402"/>
                  </a:cubicBezTo>
                  <a:cubicBezTo>
                    <a:pt x="358" y="402"/>
                    <a:pt x="357" y="400"/>
                    <a:pt x="357" y="398"/>
                  </a:cubicBezTo>
                  <a:cubicBezTo>
                    <a:pt x="358" y="397"/>
                    <a:pt x="360" y="398"/>
                    <a:pt x="359" y="396"/>
                  </a:cubicBezTo>
                  <a:cubicBezTo>
                    <a:pt x="357" y="395"/>
                    <a:pt x="360" y="394"/>
                    <a:pt x="361" y="395"/>
                  </a:cubicBezTo>
                  <a:cubicBezTo>
                    <a:pt x="361" y="395"/>
                    <a:pt x="361" y="395"/>
                    <a:pt x="361" y="396"/>
                  </a:cubicBezTo>
                  <a:close/>
                  <a:moveTo>
                    <a:pt x="376" y="182"/>
                  </a:moveTo>
                  <a:cubicBezTo>
                    <a:pt x="375" y="181"/>
                    <a:pt x="372" y="186"/>
                    <a:pt x="373" y="186"/>
                  </a:cubicBezTo>
                  <a:cubicBezTo>
                    <a:pt x="371" y="186"/>
                    <a:pt x="372" y="184"/>
                    <a:pt x="371" y="183"/>
                  </a:cubicBezTo>
                  <a:cubicBezTo>
                    <a:pt x="369" y="182"/>
                    <a:pt x="366" y="182"/>
                    <a:pt x="365" y="182"/>
                  </a:cubicBezTo>
                  <a:cubicBezTo>
                    <a:pt x="366" y="182"/>
                    <a:pt x="362" y="180"/>
                    <a:pt x="364" y="179"/>
                  </a:cubicBezTo>
                  <a:cubicBezTo>
                    <a:pt x="365" y="177"/>
                    <a:pt x="369" y="182"/>
                    <a:pt x="372" y="182"/>
                  </a:cubicBezTo>
                  <a:cubicBezTo>
                    <a:pt x="371" y="182"/>
                    <a:pt x="375" y="180"/>
                    <a:pt x="376" y="182"/>
                  </a:cubicBezTo>
                  <a:close/>
                  <a:moveTo>
                    <a:pt x="379" y="153"/>
                  </a:moveTo>
                  <a:cubicBezTo>
                    <a:pt x="379" y="153"/>
                    <a:pt x="376" y="156"/>
                    <a:pt x="376" y="153"/>
                  </a:cubicBezTo>
                  <a:cubicBezTo>
                    <a:pt x="376" y="154"/>
                    <a:pt x="376" y="151"/>
                    <a:pt x="376" y="151"/>
                  </a:cubicBezTo>
                  <a:cubicBezTo>
                    <a:pt x="376" y="151"/>
                    <a:pt x="379" y="153"/>
                    <a:pt x="379" y="153"/>
                  </a:cubicBezTo>
                  <a:close/>
                  <a:moveTo>
                    <a:pt x="379" y="157"/>
                  </a:moveTo>
                  <a:cubicBezTo>
                    <a:pt x="379" y="157"/>
                    <a:pt x="380" y="159"/>
                    <a:pt x="380" y="159"/>
                  </a:cubicBezTo>
                  <a:cubicBezTo>
                    <a:pt x="379" y="159"/>
                    <a:pt x="372" y="157"/>
                    <a:pt x="373" y="156"/>
                  </a:cubicBezTo>
                  <a:cubicBezTo>
                    <a:pt x="372" y="157"/>
                    <a:pt x="378" y="157"/>
                    <a:pt x="379" y="157"/>
                  </a:cubicBezTo>
                  <a:close/>
                  <a:moveTo>
                    <a:pt x="386" y="64"/>
                  </a:moveTo>
                  <a:cubicBezTo>
                    <a:pt x="387" y="67"/>
                    <a:pt x="379" y="62"/>
                    <a:pt x="381" y="60"/>
                  </a:cubicBezTo>
                  <a:cubicBezTo>
                    <a:pt x="382" y="60"/>
                    <a:pt x="386" y="64"/>
                    <a:pt x="385" y="63"/>
                  </a:cubicBezTo>
                  <a:cubicBezTo>
                    <a:pt x="385" y="63"/>
                    <a:pt x="385" y="63"/>
                    <a:pt x="386" y="64"/>
                  </a:cubicBezTo>
                  <a:close/>
                  <a:moveTo>
                    <a:pt x="376" y="236"/>
                  </a:moveTo>
                  <a:cubicBezTo>
                    <a:pt x="377" y="238"/>
                    <a:pt x="371" y="242"/>
                    <a:pt x="370" y="240"/>
                  </a:cubicBezTo>
                  <a:cubicBezTo>
                    <a:pt x="369" y="239"/>
                    <a:pt x="375" y="235"/>
                    <a:pt x="376" y="236"/>
                  </a:cubicBezTo>
                  <a:close/>
                  <a:moveTo>
                    <a:pt x="375" y="251"/>
                  </a:moveTo>
                  <a:cubicBezTo>
                    <a:pt x="376" y="252"/>
                    <a:pt x="371" y="257"/>
                    <a:pt x="370" y="256"/>
                  </a:cubicBezTo>
                  <a:cubicBezTo>
                    <a:pt x="369" y="255"/>
                    <a:pt x="373" y="250"/>
                    <a:pt x="375" y="251"/>
                  </a:cubicBezTo>
                  <a:close/>
                  <a:moveTo>
                    <a:pt x="374" y="281"/>
                  </a:moveTo>
                  <a:cubicBezTo>
                    <a:pt x="373" y="283"/>
                    <a:pt x="365" y="282"/>
                    <a:pt x="365" y="281"/>
                  </a:cubicBezTo>
                  <a:cubicBezTo>
                    <a:pt x="364" y="280"/>
                    <a:pt x="366" y="279"/>
                    <a:pt x="366" y="278"/>
                  </a:cubicBezTo>
                  <a:cubicBezTo>
                    <a:pt x="364" y="277"/>
                    <a:pt x="354" y="279"/>
                    <a:pt x="361" y="276"/>
                  </a:cubicBezTo>
                  <a:cubicBezTo>
                    <a:pt x="362" y="275"/>
                    <a:pt x="372" y="269"/>
                    <a:pt x="368" y="276"/>
                  </a:cubicBezTo>
                  <a:cubicBezTo>
                    <a:pt x="368" y="276"/>
                    <a:pt x="367" y="277"/>
                    <a:pt x="367" y="277"/>
                  </a:cubicBezTo>
                  <a:cubicBezTo>
                    <a:pt x="367" y="277"/>
                    <a:pt x="374" y="279"/>
                    <a:pt x="374" y="281"/>
                  </a:cubicBezTo>
                  <a:close/>
                  <a:moveTo>
                    <a:pt x="375" y="264"/>
                  </a:moveTo>
                  <a:cubicBezTo>
                    <a:pt x="376" y="265"/>
                    <a:pt x="373" y="273"/>
                    <a:pt x="370" y="271"/>
                  </a:cubicBezTo>
                  <a:cubicBezTo>
                    <a:pt x="370" y="271"/>
                    <a:pt x="373" y="266"/>
                    <a:pt x="368" y="267"/>
                  </a:cubicBezTo>
                  <a:cubicBezTo>
                    <a:pt x="366" y="268"/>
                    <a:pt x="368" y="267"/>
                    <a:pt x="367" y="264"/>
                  </a:cubicBezTo>
                  <a:cubicBezTo>
                    <a:pt x="367" y="263"/>
                    <a:pt x="364" y="259"/>
                    <a:pt x="366" y="259"/>
                  </a:cubicBezTo>
                  <a:cubicBezTo>
                    <a:pt x="368" y="258"/>
                    <a:pt x="369" y="262"/>
                    <a:pt x="369" y="262"/>
                  </a:cubicBezTo>
                  <a:cubicBezTo>
                    <a:pt x="370" y="264"/>
                    <a:pt x="370" y="266"/>
                    <a:pt x="374" y="265"/>
                  </a:cubicBezTo>
                  <a:cubicBezTo>
                    <a:pt x="374" y="265"/>
                    <a:pt x="375" y="264"/>
                    <a:pt x="375" y="264"/>
                  </a:cubicBezTo>
                  <a:close/>
                  <a:moveTo>
                    <a:pt x="377" y="225"/>
                  </a:moveTo>
                  <a:cubicBezTo>
                    <a:pt x="378" y="225"/>
                    <a:pt x="378" y="227"/>
                    <a:pt x="377" y="227"/>
                  </a:cubicBezTo>
                  <a:cubicBezTo>
                    <a:pt x="375" y="227"/>
                    <a:pt x="375" y="224"/>
                    <a:pt x="377" y="225"/>
                  </a:cubicBezTo>
                  <a:close/>
                  <a:moveTo>
                    <a:pt x="386" y="77"/>
                  </a:moveTo>
                  <a:cubicBezTo>
                    <a:pt x="386" y="77"/>
                    <a:pt x="381" y="80"/>
                    <a:pt x="381" y="77"/>
                  </a:cubicBezTo>
                  <a:cubicBezTo>
                    <a:pt x="381" y="77"/>
                    <a:pt x="384" y="75"/>
                    <a:pt x="384" y="75"/>
                  </a:cubicBezTo>
                  <a:cubicBezTo>
                    <a:pt x="386" y="72"/>
                    <a:pt x="385" y="72"/>
                    <a:pt x="386" y="76"/>
                  </a:cubicBezTo>
                  <a:cubicBezTo>
                    <a:pt x="386" y="76"/>
                    <a:pt x="387" y="77"/>
                    <a:pt x="386" y="77"/>
                  </a:cubicBezTo>
                  <a:close/>
                  <a:moveTo>
                    <a:pt x="388" y="52"/>
                  </a:moveTo>
                  <a:cubicBezTo>
                    <a:pt x="389" y="54"/>
                    <a:pt x="385" y="51"/>
                    <a:pt x="386" y="51"/>
                  </a:cubicBezTo>
                  <a:cubicBezTo>
                    <a:pt x="388" y="50"/>
                    <a:pt x="388" y="51"/>
                    <a:pt x="388" y="52"/>
                  </a:cubicBezTo>
                  <a:close/>
                  <a:moveTo>
                    <a:pt x="381" y="171"/>
                  </a:moveTo>
                  <a:cubicBezTo>
                    <a:pt x="381" y="172"/>
                    <a:pt x="382" y="173"/>
                    <a:pt x="381" y="174"/>
                  </a:cubicBezTo>
                  <a:cubicBezTo>
                    <a:pt x="379" y="175"/>
                    <a:pt x="380" y="172"/>
                    <a:pt x="380" y="172"/>
                  </a:cubicBezTo>
                  <a:cubicBezTo>
                    <a:pt x="380" y="172"/>
                    <a:pt x="379" y="173"/>
                    <a:pt x="378" y="172"/>
                  </a:cubicBezTo>
                  <a:cubicBezTo>
                    <a:pt x="377" y="171"/>
                    <a:pt x="379" y="170"/>
                    <a:pt x="378" y="170"/>
                  </a:cubicBezTo>
                  <a:cubicBezTo>
                    <a:pt x="376" y="169"/>
                    <a:pt x="373" y="171"/>
                    <a:pt x="372" y="171"/>
                  </a:cubicBezTo>
                  <a:cubicBezTo>
                    <a:pt x="370" y="169"/>
                    <a:pt x="373" y="167"/>
                    <a:pt x="373" y="167"/>
                  </a:cubicBezTo>
                  <a:cubicBezTo>
                    <a:pt x="371" y="165"/>
                    <a:pt x="369" y="167"/>
                    <a:pt x="368" y="166"/>
                  </a:cubicBezTo>
                  <a:cubicBezTo>
                    <a:pt x="368" y="166"/>
                    <a:pt x="367" y="165"/>
                    <a:pt x="367" y="164"/>
                  </a:cubicBezTo>
                  <a:cubicBezTo>
                    <a:pt x="367" y="164"/>
                    <a:pt x="369" y="165"/>
                    <a:pt x="369" y="165"/>
                  </a:cubicBezTo>
                  <a:cubicBezTo>
                    <a:pt x="369" y="165"/>
                    <a:pt x="373" y="164"/>
                    <a:pt x="372" y="162"/>
                  </a:cubicBezTo>
                  <a:cubicBezTo>
                    <a:pt x="370" y="159"/>
                    <a:pt x="368" y="163"/>
                    <a:pt x="367" y="163"/>
                  </a:cubicBezTo>
                  <a:cubicBezTo>
                    <a:pt x="366" y="163"/>
                    <a:pt x="368" y="162"/>
                    <a:pt x="366" y="161"/>
                  </a:cubicBezTo>
                  <a:cubicBezTo>
                    <a:pt x="365" y="160"/>
                    <a:pt x="364" y="161"/>
                    <a:pt x="363" y="161"/>
                  </a:cubicBezTo>
                  <a:cubicBezTo>
                    <a:pt x="362" y="159"/>
                    <a:pt x="361" y="154"/>
                    <a:pt x="362" y="155"/>
                  </a:cubicBezTo>
                  <a:cubicBezTo>
                    <a:pt x="365" y="157"/>
                    <a:pt x="362" y="159"/>
                    <a:pt x="366" y="160"/>
                  </a:cubicBezTo>
                  <a:cubicBezTo>
                    <a:pt x="368" y="161"/>
                    <a:pt x="370" y="159"/>
                    <a:pt x="372" y="159"/>
                  </a:cubicBezTo>
                  <a:cubicBezTo>
                    <a:pt x="372" y="159"/>
                    <a:pt x="373" y="161"/>
                    <a:pt x="374" y="162"/>
                  </a:cubicBezTo>
                  <a:cubicBezTo>
                    <a:pt x="376" y="162"/>
                    <a:pt x="378" y="160"/>
                    <a:pt x="379" y="161"/>
                  </a:cubicBezTo>
                  <a:cubicBezTo>
                    <a:pt x="381" y="163"/>
                    <a:pt x="374" y="164"/>
                    <a:pt x="374" y="165"/>
                  </a:cubicBezTo>
                  <a:cubicBezTo>
                    <a:pt x="374" y="169"/>
                    <a:pt x="383" y="162"/>
                    <a:pt x="381" y="168"/>
                  </a:cubicBezTo>
                  <a:cubicBezTo>
                    <a:pt x="381" y="169"/>
                    <a:pt x="380" y="169"/>
                    <a:pt x="380" y="170"/>
                  </a:cubicBezTo>
                  <a:cubicBezTo>
                    <a:pt x="380" y="170"/>
                    <a:pt x="381" y="171"/>
                    <a:pt x="381" y="171"/>
                  </a:cubicBezTo>
                  <a:close/>
                  <a:moveTo>
                    <a:pt x="384" y="137"/>
                  </a:moveTo>
                  <a:cubicBezTo>
                    <a:pt x="384" y="138"/>
                    <a:pt x="385" y="138"/>
                    <a:pt x="383" y="139"/>
                  </a:cubicBezTo>
                  <a:cubicBezTo>
                    <a:pt x="379" y="139"/>
                    <a:pt x="382" y="137"/>
                    <a:pt x="383" y="135"/>
                  </a:cubicBezTo>
                  <a:cubicBezTo>
                    <a:pt x="383" y="135"/>
                    <a:pt x="384" y="134"/>
                    <a:pt x="384" y="133"/>
                  </a:cubicBezTo>
                  <a:cubicBezTo>
                    <a:pt x="384" y="133"/>
                    <a:pt x="385" y="136"/>
                    <a:pt x="384" y="137"/>
                  </a:cubicBezTo>
                  <a:close/>
                  <a:moveTo>
                    <a:pt x="364" y="461"/>
                  </a:moveTo>
                  <a:cubicBezTo>
                    <a:pt x="364" y="461"/>
                    <a:pt x="365" y="463"/>
                    <a:pt x="363" y="463"/>
                  </a:cubicBezTo>
                  <a:cubicBezTo>
                    <a:pt x="361" y="463"/>
                    <a:pt x="362" y="459"/>
                    <a:pt x="364" y="461"/>
                  </a:cubicBezTo>
                  <a:close/>
                  <a:moveTo>
                    <a:pt x="380" y="212"/>
                  </a:moveTo>
                  <a:cubicBezTo>
                    <a:pt x="381" y="213"/>
                    <a:pt x="378" y="216"/>
                    <a:pt x="377" y="214"/>
                  </a:cubicBezTo>
                  <a:cubicBezTo>
                    <a:pt x="377" y="213"/>
                    <a:pt x="380" y="212"/>
                    <a:pt x="380" y="212"/>
                  </a:cubicBezTo>
                  <a:close/>
                  <a:moveTo>
                    <a:pt x="382" y="181"/>
                  </a:moveTo>
                  <a:cubicBezTo>
                    <a:pt x="382" y="182"/>
                    <a:pt x="381" y="184"/>
                    <a:pt x="380" y="183"/>
                  </a:cubicBezTo>
                  <a:cubicBezTo>
                    <a:pt x="380" y="182"/>
                    <a:pt x="381" y="179"/>
                    <a:pt x="382" y="181"/>
                  </a:cubicBezTo>
                  <a:close/>
                  <a:moveTo>
                    <a:pt x="382" y="177"/>
                  </a:moveTo>
                  <a:cubicBezTo>
                    <a:pt x="384" y="179"/>
                    <a:pt x="380" y="177"/>
                    <a:pt x="381" y="176"/>
                  </a:cubicBezTo>
                  <a:cubicBezTo>
                    <a:pt x="381" y="175"/>
                    <a:pt x="382" y="176"/>
                    <a:pt x="382" y="177"/>
                  </a:cubicBezTo>
                  <a:close/>
                  <a:moveTo>
                    <a:pt x="369" y="392"/>
                  </a:moveTo>
                  <a:cubicBezTo>
                    <a:pt x="370" y="393"/>
                    <a:pt x="368" y="395"/>
                    <a:pt x="367" y="394"/>
                  </a:cubicBezTo>
                  <a:cubicBezTo>
                    <a:pt x="366" y="393"/>
                    <a:pt x="368" y="392"/>
                    <a:pt x="369" y="392"/>
                  </a:cubicBezTo>
                  <a:close/>
                  <a:moveTo>
                    <a:pt x="380" y="229"/>
                  </a:moveTo>
                  <a:cubicBezTo>
                    <a:pt x="381" y="230"/>
                    <a:pt x="377" y="233"/>
                    <a:pt x="376" y="232"/>
                  </a:cubicBezTo>
                  <a:cubicBezTo>
                    <a:pt x="376" y="232"/>
                    <a:pt x="374" y="231"/>
                    <a:pt x="375" y="229"/>
                  </a:cubicBezTo>
                  <a:cubicBezTo>
                    <a:pt x="376" y="229"/>
                    <a:pt x="378" y="231"/>
                    <a:pt x="380" y="228"/>
                  </a:cubicBezTo>
                  <a:cubicBezTo>
                    <a:pt x="380" y="228"/>
                    <a:pt x="380" y="229"/>
                    <a:pt x="380" y="229"/>
                  </a:cubicBezTo>
                  <a:close/>
                  <a:moveTo>
                    <a:pt x="384" y="162"/>
                  </a:moveTo>
                  <a:cubicBezTo>
                    <a:pt x="385" y="164"/>
                    <a:pt x="382" y="162"/>
                    <a:pt x="383" y="161"/>
                  </a:cubicBezTo>
                  <a:cubicBezTo>
                    <a:pt x="383" y="161"/>
                    <a:pt x="384" y="162"/>
                    <a:pt x="384" y="162"/>
                  </a:cubicBezTo>
                  <a:close/>
                  <a:moveTo>
                    <a:pt x="373" y="357"/>
                  </a:moveTo>
                  <a:cubicBezTo>
                    <a:pt x="374" y="359"/>
                    <a:pt x="370" y="359"/>
                    <a:pt x="369" y="358"/>
                  </a:cubicBezTo>
                  <a:cubicBezTo>
                    <a:pt x="369" y="358"/>
                    <a:pt x="371" y="356"/>
                    <a:pt x="373" y="357"/>
                  </a:cubicBezTo>
                  <a:close/>
                  <a:moveTo>
                    <a:pt x="384" y="189"/>
                  </a:moveTo>
                  <a:cubicBezTo>
                    <a:pt x="385" y="189"/>
                    <a:pt x="385" y="190"/>
                    <a:pt x="384" y="190"/>
                  </a:cubicBezTo>
                  <a:cubicBezTo>
                    <a:pt x="383" y="191"/>
                    <a:pt x="383" y="187"/>
                    <a:pt x="384" y="189"/>
                  </a:cubicBezTo>
                  <a:close/>
                  <a:moveTo>
                    <a:pt x="390" y="102"/>
                  </a:moveTo>
                  <a:cubicBezTo>
                    <a:pt x="389" y="104"/>
                    <a:pt x="387" y="103"/>
                    <a:pt x="386" y="101"/>
                  </a:cubicBezTo>
                  <a:cubicBezTo>
                    <a:pt x="386" y="101"/>
                    <a:pt x="388" y="96"/>
                    <a:pt x="387" y="96"/>
                  </a:cubicBezTo>
                  <a:cubicBezTo>
                    <a:pt x="386" y="96"/>
                    <a:pt x="390" y="97"/>
                    <a:pt x="390" y="98"/>
                  </a:cubicBezTo>
                  <a:cubicBezTo>
                    <a:pt x="390" y="97"/>
                    <a:pt x="390" y="103"/>
                    <a:pt x="390" y="102"/>
                  </a:cubicBezTo>
                  <a:close/>
                  <a:moveTo>
                    <a:pt x="373" y="368"/>
                  </a:moveTo>
                  <a:cubicBezTo>
                    <a:pt x="373" y="368"/>
                    <a:pt x="374" y="368"/>
                    <a:pt x="374" y="369"/>
                  </a:cubicBezTo>
                  <a:cubicBezTo>
                    <a:pt x="373" y="371"/>
                    <a:pt x="367" y="369"/>
                    <a:pt x="370" y="372"/>
                  </a:cubicBezTo>
                  <a:cubicBezTo>
                    <a:pt x="372" y="373"/>
                    <a:pt x="371" y="373"/>
                    <a:pt x="369" y="375"/>
                  </a:cubicBezTo>
                  <a:cubicBezTo>
                    <a:pt x="368" y="377"/>
                    <a:pt x="369" y="373"/>
                    <a:pt x="368" y="372"/>
                  </a:cubicBezTo>
                  <a:cubicBezTo>
                    <a:pt x="365" y="370"/>
                    <a:pt x="364" y="375"/>
                    <a:pt x="363" y="375"/>
                  </a:cubicBezTo>
                  <a:cubicBezTo>
                    <a:pt x="363" y="375"/>
                    <a:pt x="359" y="376"/>
                    <a:pt x="359" y="376"/>
                  </a:cubicBezTo>
                  <a:cubicBezTo>
                    <a:pt x="358" y="375"/>
                    <a:pt x="358" y="374"/>
                    <a:pt x="357" y="374"/>
                  </a:cubicBezTo>
                  <a:cubicBezTo>
                    <a:pt x="355" y="374"/>
                    <a:pt x="354" y="377"/>
                    <a:pt x="353" y="376"/>
                  </a:cubicBezTo>
                  <a:cubicBezTo>
                    <a:pt x="350" y="376"/>
                    <a:pt x="355" y="375"/>
                    <a:pt x="354" y="372"/>
                  </a:cubicBezTo>
                  <a:cubicBezTo>
                    <a:pt x="353" y="369"/>
                    <a:pt x="350" y="372"/>
                    <a:pt x="349" y="371"/>
                  </a:cubicBezTo>
                  <a:cubicBezTo>
                    <a:pt x="349" y="370"/>
                    <a:pt x="350" y="367"/>
                    <a:pt x="350" y="368"/>
                  </a:cubicBezTo>
                  <a:cubicBezTo>
                    <a:pt x="350" y="366"/>
                    <a:pt x="348" y="365"/>
                    <a:pt x="348" y="365"/>
                  </a:cubicBezTo>
                  <a:cubicBezTo>
                    <a:pt x="343" y="363"/>
                    <a:pt x="350" y="364"/>
                    <a:pt x="350" y="361"/>
                  </a:cubicBezTo>
                  <a:cubicBezTo>
                    <a:pt x="350" y="360"/>
                    <a:pt x="349" y="361"/>
                    <a:pt x="347" y="360"/>
                  </a:cubicBezTo>
                  <a:cubicBezTo>
                    <a:pt x="347" y="359"/>
                    <a:pt x="348" y="358"/>
                    <a:pt x="347" y="357"/>
                  </a:cubicBezTo>
                  <a:cubicBezTo>
                    <a:pt x="345" y="356"/>
                    <a:pt x="344" y="358"/>
                    <a:pt x="344" y="356"/>
                  </a:cubicBezTo>
                  <a:cubicBezTo>
                    <a:pt x="344" y="354"/>
                    <a:pt x="351" y="353"/>
                    <a:pt x="352" y="354"/>
                  </a:cubicBezTo>
                  <a:cubicBezTo>
                    <a:pt x="352" y="354"/>
                    <a:pt x="352" y="360"/>
                    <a:pt x="355" y="359"/>
                  </a:cubicBezTo>
                  <a:cubicBezTo>
                    <a:pt x="356" y="359"/>
                    <a:pt x="355" y="355"/>
                    <a:pt x="356" y="354"/>
                  </a:cubicBezTo>
                  <a:cubicBezTo>
                    <a:pt x="356" y="354"/>
                    <a:pt x="360" y="351"/>
                    <a:pt x="361" y="351"/>
                  </a:cubicBezTo>
                  <a:cubicBezTo>
                    <a:pt x="362" y="351"/>
                    <a:pt x="366" y="351"/>
                    <a:pt x="366" y="352"/>
                  </a:cubicBezTo>
                  <a:cubicBezTo>
                    <a:pt x="367" y="354"/>
                    <a:pt x="363" y="353"/>
                    <a:pt x="362" y="354"/>
                  </a:cubicBezTo>
                  <a:cubicBezTo>
                    <a:pt x="360" y="356"/>
                    <a:pt x="363" y="356"/>
                    <a:pt x="362" y="357"/>
                  </a:cubicBezTo>
                  <a:cubicBezTo>
                    <a:pt x="360" y="358"/>
                    <a:pt x="359" y="354"/>
                    <a:pt x="357" y="358"/>
                  </a:cubicBezTo>
                  <a:cubicBezTo>
                    <a:pt x="357" y="358"/>
                    <a:pt x="357" y="362"/>
                    <a:pt x="358" y="362"/>
                  </a:cubicBezTo>
                  <a:cubicBezTo>
                    <a:pt x="359" y="363"/>
                    <a:pt x="364" y="359"/>
                    <a:pt x="363" y="360"/>
                  </a:cubicBezTo>
                  <a:cubicBezTo>
                    <a:pt x="364" y="359"/>
                    <a:pt x="367" y="359"/>
                    <a:pt x="367" y="359"/>
                  </a:cubicBezTo>
                  <a:cubicBezTo>
                    <a:pt x="367" y="359"/>
                    <a:pt x="367" y="362"/>
                    <a:pt x="367" y="363"/>
                  </a:cubicBezTo>
                  <a:cubicBezTo>
                    <a:pt x="369" y="364"/>
                    <a:pt x="370" y="360"/>
                    <a:pt x="372" y="361"/>
                  </a:cubicBezTo>
                  <a:cubicBezTo>
                    <a:pt x="373" y="362"/>
                    <a:pt x="373" y="368"/>
                    <a:pt x="373" y="368"/>
                  </a:cubicBezTo>
                  <a:close/>
                  <a:moveTo>
                    <a:pt x="352" y="367"/>
                  </a:moveTo>
                  <a:cubicBezTo>
                    <a:pt x="354" y="367"/>
                    <a:pt x="355" y="364"/>
                    <a:pt x="354" y="363"/>
                  </a:cubicBezTo>
                  <a:cubicBezTo>
                    <a:pt x="353" y="361"/>
                    <a:pt x="347" y="368"/>
                    <a:pt x="352" y="367"/>
                  </a:cubicBezTo>
                  <a:close/>
                  <a:moveTo>
                    <a:pt x="386" y="167"/>
                  </a:moveTo>
                  <a:cubicBezTo>
                    <a:pt x="387" y="169"/>
                    <a:pt x="384" y="169"/>
                    <a:pt x="383" y="167"/>
                  </a:cubicBezTo>
                  <a:cubicBezTo>
                    <a:pt x="383" y="166"/>
                    <a:pt x="385" y="164"/>
                    <a:pt x="386" y="167"/>
                  </a:cubicBezTo>
                  <a:close/>
                  <a:moveTo>
                    <a:pt x="389" y="134"/>
                  </a:moveTo>
                  <a:cubicBezTo>
                    <a:pt x="389" y="134"/>
                    <a:pt x="388" y="135"/>
                    <a:pt x="387" y="134"/>
                  </a:cubicBezTo>
                  <a:cubicBezTo>
                    <a:pt x="387" y="133"/>
                    <a:pt x="389" y="131"/>
                    <a:pt x="389" y="134"/>
                  </a:cubicBezTo>
                  <a:close/>
                  <a:moveTo>
                    <a:pt x="381" y="279"/>
                  </a:moveTo>
                  <a:cubicBezTo>
                    <a:pt x="383" y="281"/>
                    <a:pt x="378" y="282"/>
                    <a:pt x="379" y="280"/>
                  </a:cubicBezTo>
                  <a:cubicBezTo>
                    <a:pt x="379" y="280"/>
                    <a:pt x="381" y="280"/>
                    <a:pt x="381" y="279"/>
                  </a:cubicBezTo>
                  <a:close/>
                  <a:moveTo>
                    <a:pt x="388" y="163"/>
                  </a:moveTo>
                  <a:cubicBezTo>
                    <a:pt x="389" y="165"/>
                    <a:pt x="385" y="163"/>
                    <a:pt x="386" y="161"/>
                  </a:cubicBezTo>
                  <a:cubicBezTo>
                    <a:pt x="387" y="160"/>
                    <a:pt x="388" y="162"/>
                    <a:pt x="388" y="163"/>
                  </a:cubicBezTo>
                  <a:close/>
                  <a:moveTo>
                    <a:pt x="377" y="343"/>
                  </a:moveTo>
                  <a:cubicBezTo>
                    <a:pt x="377" y="344"/>
                    <a:pt x="378" y="344"/>
                    <a:pt x="377" y="345"/>
                  </a:cubicBezTo>
                  <a:cubicBezTo>
                    <a:pt x="376" y="347"/>
                    <a:pt x="370" y="348"/>
                    <a:pt x="370" y="347"/>
                  </a:cubicBezTo>
                  <a:cubicBezTo>
                    <a:pt x="368" y="345"/>
                    <a:pt x="375" y="346"/>
                    <a:pt x="374" y="343"/>
                  </a:cubicBezTo>
                  <a:cubicBezTo>
                    <a:pt x="374" y="341"/>
                    <a:pt x="373" y="343"/>
                    <a:pt x="371" y="342"/>
                  </a:cubicBezTo>
                  <a:cubicBezTo>
                    <a:pt x="371" y="342"/>
                    <a:pt x="371" y="340"/>
                    <a:pt x="370" y="339"/>
                  </a:cubicBezTo>
                  <a:cubicBezTo>
                    <a:pt x="368" y="337"/>
                    <a:pt x="368" y="339"/>
                    <a:pt x="368" y="336"/>
                  </a:cubicBezTo>
                  <a:cubicBezTo>
                    <a:pt x="368" y="334"/>
                    <a:pt x="365" y="330"/>
                    <a:pt x="364" y="330"/>
                  </a:cubicBezTo>
                  <a:cubicBezTo>
                    <a:pt x="364" y="330"/>
                    <a:pt x="362" y="330"/>
                    <a:pt x="362" y="329"/>
                  </a:cubicBezTo>
                  <a:cubicBezTo>
                    <a:pt x="362" y="329"/>
                    <a:pt x="366" y="326"/>
                    <a:pt x="365" y="326"/>
                  </a:cubicBezTo>
                  <a:cubicBezTo>
                    <a:pt x="367" y="326"/>
                    <a:pt x="365" y="330"/>
                    <a:pt x="367" y="331"/>
                  </a:cubicBezTo>
                  <a:cubicBezTo>
                    <a:pt x="371" y="332"/>
                    <a:pt x="370" y="328"/>
                    <a:pt x="371" y="332"/>
                  </a:cubicBezTo>
                  <a:cubicBezTo>
                    <a:pt x="371" y="331"/>
                    <a:pt x="375" y="334"/>
                    <a:pt x="375" y="334"/>
                  </a:cubicBezTo>
                  <a:cubicBezTo>
                    <a:pt x="375" y="337"/>
                    <a:pt x="371" y="337"/>
                    <a:pt x="372" y="339"/>
                  </a:cubicBezTo>
                  <a:cubicBezTo>
                    <a:pt x="372" y="340"/>
                    <a:pt x="373" y="339"/>
                    <a:pt x="374" y="339"/>
                  </a:cubicBezTo>
                  <a:cubicBezTo>
                    <a:pt x="375" y="340"/>
                    <a:pt x="374" y="341"/>
                    <a:pt x="375" y="342"/>
                  </a:cubicBezTo>
                  <a:cubicBezTo>
                    <a:pt x="377" y="344"/>
                    <a:pt x="377" y="341"/>
                    <a:pt x="377" y="343"/>
                  </a:cubicBezTo>
                  <a:close/>
                  <a:moveTo>
                    <a:pt x="387" y="202"/>
                  </a:moveTo>
                  <a:cubicBezTo>
                    <a:pt x="387" y="202"/>
                    <a:pt x="386" y="206"/>
                    <a:pt x="385" y="206"/>
                  </a:cubicBezTo>
                  <a:cubicBezTo>
                    <a:pt x="382" y="207"/>
                    <a:pt x="383" y="200"/>
                    <a:pt x="387" y="202"/>
                  </a:cubicBezTo>
                  <a:close/>
                  <a:moveTo>
                    <a:pt x="391" y="127"/>
                  </a:moveTo>
                  <a:cubicBezTo>
                    <a:pt x="391" y="127"/>
                    <a:pt x="391" y="130"/>
                    <a:pt x="390" y="131"/>
                  </a:cubicBezTo>
                  <a:cubicBezTo>
                    <a:pt x="387" y="132"/>
                    <a:pt x="388" y="124"/>
                    <a:pt x="391" y="127"/>
                  </a:cubicBezTo>
                  <a:close/>
                  <a:moveTo>
                    <a:pt x="393" y="119"/>
                  </a:moveTo>
                  <a:cubicBezTo>
                    <a:pt x="393" y="119"/>
                    <a:pt x="389" y="124"/>
                    <a:pt x="387" y="122"/>
                  </a:cubicBezTo>
                  <a:cubicBezTo>
                    <a:pt x="387" y="121"/>
                    <a:pt x="392" y="115"/>
                    <a:pt x="393" y="119"/>
                  </a:cubicBezTo>
                  <a:close/>
                  <a:moveTo>
                    <a:pt x="384" y="266"/>
                  </a:moveTo>
                  <a:cubicBezTo>
                    <a:pt x="387" y="268"/>
                    <a:pt x="376" y="274"/>
                    <a:pt x="376" y="272"/>
                  </a:cubicBezTo>
                  <a:cubicBezTo>
                    <a:pt x="375" y="269"/>
                    <a:pt x="380" y="272"/>
                    <a:pt x="379" y="268"/>
                  </a:cubicBezTo>
                  <a:cubicBezTo>
                    <a:pt x="378" y="266"/>
                    <a:pt x="382" y="264"/>
                    <a:pt x="384" y="266"/>
                  </a:cubicBezTo>
                  <a:close/>
                  <a:moveTo>
                    <a:pt x="391" y="155"/>
                  </a:moveTo>
                  <a:cubicBezTo>
                    <a:pt x="393" y="157"/>
                    <a:pt x="389" y="159"/>
                    <a:pt x="388" y="158"/>
                  </a:cubicBezTo>
                  <a:cubicBezTo>
                    <a:pt x="386" y="156"/>
                    <a:pt x="389" y="152"/>
                    <a:pt x="391" y="155"/>
                  </a:cubicBezTo>
                  <a:close/>
                  <a:moveTo>
                    <a:pt x="387" y="222"/>
                  </a:moveTo>
                  <a:cubicBezTo>
                    <a:pt x="387" y="222"/>
                    <a:pt x="388" y="223"/>
                    <a:pt x="388" y="223"/>
                  </a:cubicBezTo>
                  <a:cubicBezTo>
                    <a:pt x="385" y="226"/>
                    <a:pt x="384" y="219"/>
                    <a:pt x="387" y="220"/>
                  </a:cubicBezTo>
                  <a:cubicBezTo>
                    <a:pt x="388" y="221"/>
                    <a:pt x="387" y="221"/>
                    <a:pt x="387" y="222"/>
                  </a:cubicBezTo>
                  <a:close/>
                  <a:moveTo>
                    <a:pt x="390" y="183"/>
                  </a:moveTo>
                  <a:cubicBezTo>
                    <a:pt x="390" y="182"/>
                    <a:pt x="390" y="186"/>
                    <a:pt x="388" y="186"/>
                  </a:cubicBezTo>
                  <a:cubicBezTo>
                    <a:pt x="388" y="186"/>
                    <a:pt x="384" y="185"/>
                    <a:pt x="384" y="186"/>
                  </a:cubicBezTo>
                  <a:cubicBezTo>
                    <a:pt x="384" y="185"/>
                    <a:pt x="385" y="185"/>
                    <a:pt x="386" y="184"/>
                  </a:cubicBezTo>
                  <a:cubicBezTo>
                    <a:pt x="388" y="183"/>
                    <a:pt x="386" y="182"/>
                    <a:pt x="388" y="183"/>
                  </a:cubicBezTo>
                  <a:cubicBezTo>
                    <a:pt x="389" y="183"/>
                    <a:pt x="390" y="182"/>
                    <a:pt x="390" y="183"/>
                  </a:cubicBezTo>
                  <a:close/>
                  <a:moveTo>
                    <a:pt x="397" y="69"/>
                  </a:moveTo>
                  <a:cubicBezTo>
                    <a:pt x="396" y="71"/>
                    <a:pt x="395" y="66"/>
                    <a:pt x="394" y="65"/>
                  </a:cubicBezTo>
                  <a:cubicBezTo>
                    <a:pt x="392" y="64"/>
                    <a:pt x="392" y="67"/>
                    <a:pt x="391" y="64"/>
                  </a:cubicBezTo>
                  <a:cubicBezTo>
                    <a:pt x="391" y="64"/>
                    <a:pt x="392" y="59"/>
                    <a:pt x="395" y="60"/>
                  </a:cubicBezTo>
                  <a:cubicBezTo>
                    <a:pt x="394" y="60"/>
                    <a:pt x="397" y="66"/>
                    <a:pt x="397" y="66"/>
                  </a:cubicBezTo>
                  <a:cubicBezTo>
                    <a:pt x="397" y="66"/>
                    <a:pt x="398" y="67"/>
                    <a:pt x="397" y="69"/>
                  </a:cubicBezTo>
                  <a:close/>
                  <a:moveTo>
                    <a:pt x="399" y="52"/>
                  </a:moveTo>
                  <a:cubicBezTo>
                    <a:pt x="400" y="54"/>
                    <a:pt x="393" y="53"/>
                    <a:pt x="394" y="51"/>
                  </a:cubicBezTo>
                  <a:cubicBezTo>
                    <a:pt x="395" y="50"/>
                    <a:pt x="398" y="53"/>
                    <a:pt x="398" y="52"/>
                  </a:cubicBezTo>
                  <a:cubicBezTo>
                    <a:pt x="398" y="52"/>
                    <a:pt x="399" y="52"/>
                    <a:pt x="399" y="52"/>
                  </a:cubicBezTo>
                  <a:close/>
                  <a:moveTo>
                    <a:pt x="380" y="359"/>
                  </a:moveTo>
                  <a:cubicBezTo>
                    <a:pt x="380" y="363"/>
                    <a:pt x="375" y="354"/>
                    <a:pt x="378" y="358"/>
                  </a:cubicBezTo>
                  <a:cubicBezTo>
                    <a:pt x="378" y="358"/>
                    <a:pt x="380" y="359"/>
                    <a:pt x="380" y="359"/>
                  </a:cubicBezTo>
                  <a:close/>
                  <a:moveTo>
                    <a:pt x="387" y="251"/>
                  </a:moveTo>
                  <a:cubicBezTo>
                    <a:pt x="387" y="253"/>
                    <a:pt x="385" y="253"/>
                    <a:pt x="384" y="255"/>
                  </a:cubicBezTo>
                  <a:cubicBezTo>
                    <a:pt x="384" y="257"/>
                    <a:pt x="386" y="256"/>
                    <a:pt x="385" y="257"/>
                  </a:cubicBezTo>
                  <a:cubicBezTo>
                    <a:pt x="384" y="258"/>
                    <a:pt x="380" y="256"/>
                    <a:pt x="380" y="259"/>
                  </a:cubicBezTo>
                  <a:cubicBezTo>
                    <a:pt x="380" y="260"/>
                    <a:pt x="383" y="260"/>
                    <a:pt x="383" y="261"/>
                  </a:cubicBezTo>
                  <a:cubicBezTo>
                    <a:pt x="382" y="263"/>
                    <a:pt x="376" y="262"/>
                    <a:pt x="376" y="262"/>
                  </a:cubicBezTo>
                  <a:cubicBezTo>
                    <a:pt x="373" y="259"/>
                    <a:pt x="378" y="257"/>
                    <a:pt x="379" y="253"/>
                  </a:cubicBezTo>
                  <a:cubicBezTo>
                    <a:pt x="379" y="249"/>
                    <a:pt x="378" y="250"/>
                    <a:pt x="381" y="247"/>
                  </a:cubicBezTo>
                  <a:cubicBezTo>
                    <a:pt x="384" y="245"/>
                    <a:pt x="381" y="246"/>
                    <a:pt x="384" y="248"/>
                  </a:cubicBezTo>
                  <a:cubicBezTo>
                    <a:pt x="385" y="249"/>
                    <a:pt x="387" y="249"/>
                    <a:pt x="387" y="251"/>
                  </a:cubicBezTo>
                  <a:close/>
                  <a:moveTo>
                    <a:pt x="401" y="40"/>
                  </a:moveTo>
                  <a:cubicBezTo>
                    <a:pt x="402" y="41"/>
                    <a:pt x="397" y="40"/>
                    <a:pt x="399" y="39"/>
                  </a:cubicBezTo>
                  <a:cubicBezTo>
                    <a:pt x="400" y="38"/>
                    <a:pt x="400" y="39"/>
                    <a:pt x="401" y="40"/>
                  </a:cubicBezTo>
                  <a:close/>
                  <a:moveTo>
                    <a:pt x="395" y="139"/>
                  </a:moveTo>
                  <a:cubicBezTo>
                    <a:pt x="395" y="139"/>
                    <a:pt x="395" y="141"/>
                    <a:pt x="394" y="141"/>
                  </a:cubicBezTo>
                  <a:cubicBezTo>
                    <a:pt x="393" y="140"/>
                    <a:pt x="394" y="139"/>
                    <a:pt x="395" y="139"/>
                  </a:cubicBezTo>
                  <a:close/>
                  <a:moveTo>
                    <a:pt x="395" y="137"/>
                  </a:moveTo>
                  <a:cubicBezTo>
                    <a:pt x="396" y="138"/>
                    <a:pt x="393" y="136"/>
                    <a:pt x="393" y="136"/>
                  </a:cubicBezTo>
                  <a:cubicBezTo>
                    <a:pt x="393" y="135"/>
                    <a:pt x="395" y="136"/>
                    <a:pt x="395" y="137"/>
                  </a:cubicBezTo>
                  <a:close/>
                  <a:moveTo>
                    <a:pt x="399" y="94"/>
                  </a:moveTo>
                  <a:cubicBezTo>
                    <a:pt x="399" y="93"/>
                    <a:pt x="399" y="98"/>
                    <a:pt x="399" y="98"/>
                  </a:cubicBezTo>
                  <a:cubicBezTo>
                    <a:pt x="399" y="99"/>
                    <a:pt x="397" y="97"/>
                    <a:pt x="396" y="97"/>
                  </a:cubicBezTo>
                  <a:cubicBezTo>
                    <a:pt x="392" y="96"/>
                    <a:pt x="393" y="99"/>
                    <a:pt x="392" y="97"/>
                  </a:cubicBezTo>
                  <a:cubicBezTo>
                    <a:pt x="391" y="95"/>
                    <a:pt x="393" y="96"/>
                    <a:pt x="393" y="95"/>
                  </a:cubicBezTo>
                  <a:cubicBezTo>
                    <a:pt x="394" y="93"/>
                    <a:pt x="388" y="92"/>
                    <a:pt x="388" y="92"/>
                  </a:cubicBezTo>
                  <a:cubicBezTo>
                    <a:pt x="387" y="92"/>
                    <a:pt x="387" y="93"/>
                    <a:pt x="385" y="93"/>
                  </a:cubicBezTo>
                  <a:cubicBezTo>
                    <a:pt x="384" y="93"/>
                    <a:pt x="377" y="92"/>
                    <a:pt x="380" y="90"/>
                  </a:cubicBezTo>
                  <a:cubicBezTo>
                    <a:pt x="381" y="90"/>
                    <a:pt x="382" y="90"/>
                    <a:pt x="382" y="90"/>
                  </a:cubicBezTo>
                  <a:cubicBezTo>
                    <a:pt x="385" y="90"/>
                    <a:pt x="388" y="87"/>
                    <a:pt x="392" y="88"/>
                  </a:cubicBezTo>
                  <a:cubicBezTo>
                    <a:pt x="393" y="88"/>
                    <a:pt x="393" y="89"/>
                    <a:pt x="394" y="89"/>
                  </a:cubicBezTo>
                  <a:cubicBezTo>
                    <a:pt x="395" y="90"/>
                    <a:pt x="397" y="88"/>
                    <a:pt x="398" y="89"/>
                  </a:cubicBezTo>
                  <a:cubicBezTo>
                    <a:pt x="398" y="89"/>
                    <a:pt x="399" y="92"/>
                    <a:pt x="399" y="94"/>
                  </a:cubicBezTo>
                  <a:close/>
                  <a:moveTo>
                    <a:pt x="391" y="231"/>
                  </a:moveTo>
                  <a:cubicBezTo>
                    <a:pt x="390" y="233"/>
                    <a:pt x="390" y="226"/>
                    <a:pt x="390" y="230"/>
                  </a:cubicBezTo>
                  <a:cubicBezTo>
                    <a:pt x="390" y="231"/>
                    <a:pt x="391" y="231"/>
                    <a:pt x="391" y="231"/>
                  </a:cubicBezTo>
                  <a:close/>
                  <a:moveTo>
                    <a:pt x="385" y="324"/>
                  </a:moveTo>
                  <a:cubicBezTo>
                    <a:pt x="386" y="326"/>
                    <a:pt x="383" y="324"/>
                    <a:pt x="382" y="326"/>
                  </a:cubicBezTo>
                  <a:cubicBezTo>
                    <a:pt x="378" y="330"/>
                    <a:pt x="383" y="319"/>
                    <a:pt x="385" y="324"/>
                  </a:cubicBezTo>
                  <a:close/>
                  <a:moveTo>
                    <a:pt x="402" y="71"/>
                  </a:moveTo>
                  <a:cubicBezTo>
                    <a:pt x="403" y="71"/>
                    <a:pt x="401" y="74"/>
                    <a:pt x="400" y="73"/>
                  </a:cubicBezTo>
                  <a:cubicBezTo>
                    <a:pt x="399" y="72"/>
                    <a:pt x="403" y="71"/>
                    <a:pt x="402" y="71"/>
                  </a:cubicBezTo>
                  <a:close/>
                  <a:moveTo>
                    <a:pt x="384" y="367"/>
                  </a:moveTo>
                  <a:cubicBezTo>
                    <a:pt x="384" y="369"/>
                    <a:pt x="384" y="370"/>
                    <a:pt x="383" y="370"/>
                  </a:cubicBezTo>
                  <a:cubicBezTo>
                    <a:pt x="380" y="372"/>
                    <a:pt x="378" y="365"/>
                    <a:pt x="379" y="365"/>
                  </a:cubicBezTo>
                  <a:cubicBezTo>
                    <a:pt x="380" y="364"/>
                    <a:pt x="381" y="367"/>
                    <a:pt x="382" y="367"/>
                  </a:cubicBezTo>
                  <a:cubicBezTo>
                    <a:pt x="382" y="367"/>
                    <a:pt x="383" y="366"/>
                    <a:pt x="384" y="367"/>
                  </a:cubicBezTo>
                  <a:close/>
                  <a:moveTo>
                    <a:pt x="392" y="238"/>
                  </a:moveTo>
                  <a:cubicBezTo>
                    <a:pt x="392" y="240"/>
                    <a:pt x="393" y="239"/>
                    <a:pt x="391" y="238"/>
                  </a:cubicBezTo>
                  <a:cubicBezTo>
                    <a:pt x="390" y="238"/>
                    <a:pt x="390" y="239"/>
                    <a:pt x="388" y="238"/>
                  </a:cubicBezTo>
                  <a:cubicBezTo>
                    <a:pt x="387" y="237"/>
                    <a:pt x="388" y="236"/>
                    <a:pt x="387" y="236"/>
                  </a:cubicBezTo>
                  <a:cubicBezTo>
                    <a:pt x="382" y="234"/>
                    <a:pt x="381" y="240"/>
                    <a:pt x="379" y="240"/>
                  </a:cubicBezTo>
                  <a:cubicBezTo>
                    <a:pt x="378" y="239"/>
                    <a:pt x="380" y="240"/>
                    <a:pt x="380" y="238"/>
                  </a:cubicBezTo>
                  <a:cubicBezTo>
                    <a:pt x="380" y="236"/>
                    <a:pt x="378" y="236"/>
                    <a:pt x="378" y="235"/>
                  </a:cubicBezTo>
                  <a:cubicBezTo>
                    <a:pt x="379" y="233"/>
                    <a:pt x="385" y="231"/>
                    <a:pt x="388" y="233"/>
                  </a:cubicBezTo>
                  <a:cubicBezTo>
                    <a:pt x="389" y="233"/>
                    <a:pt x="388" y="235"/>
                    <a:pt x="389" y="236"/>
                  </a:cubicBezTo>
                  <a:cubicBezTo>
                    <a:pt x="391" y="237"/>
                    <a:pt x="391" y="235"/>
                    <a:pt x="392" y="238"/>
                  </a:cubicBezTo>
                  <a:close/>
                  <a:moveTo>
                    <a:pt x="395" y="197"/>
                  </a:moveTo>
                  <a:cubicBezTo>
                    <a:pt x="396" y="199"/>
                    <a:pt x="389" y="198"/>
                    <a:pt x="392" y="196"/>
                  </a:cubicBezTo>
                  <a:cubicBezTo>
                    <a:pt x="393" y="195"/>
                    <a:pt x="395" y="197"/>
                    <a:pt x="395" y="197"/>
                  </a:cubicBezTo>
                  <a:close/>
                  <a:moveTo>
                    <a:pt x="384" y="378"/>
                  </a:moveTo>
                  <a:cubicBezTo>
                    <a:pt x="385" y="379"/>
                    <a:pt x="383" y="380"/>
                    <a:pt x="382" y="381"/>
                  </a:cubicBezTo>
                  <a:cubicBezTo>
                    <a:pt x="382" y="382"/>
                    <a:pt x="385" y="386"/>
                    <a:pt x="382" y="386"/>
                  </a:cubicBezTo>
                  <a:cubicBezTo>
                    <a:pt x="381" y="386"/>
                    <a:pt x="381" y="385"/>
                    <a:pt x="380" y="384"/>
                  </a:cubicBezTo>
                  <a:cubicBezTo>
                    <a:pt x="376" y="383"/>
                    <a:pt x="376" y="385"/>
                    <a:pt x="375" y="380"/>
                  </a:cubicBezTo>
                  <a:cubicBezTo>
                    <a:pt x="374" y="378"/>
                    <a:pt x="374" y="378"/>
                    <a:pt x="375" y="377"/>
                  </a:cubicBezTo>
                  <a:cubicBezTo>
                    <a:pt x="375" y="377"/>
                    <a:pt x="378" y="378"/>
                    <a:pt x="378" y="377"/>
                  </a:cubicBezTo>
                  <a:cubicBezTo>
                    <a:pt x="379" y="376"/>
                    <a:pt x="378" y="375"/>
                    <a:pt x="378" y="374"/>
                  </a:cubicBezTo>
                  <a:cubicBezTo>
                    <a:pt x="379" y="373"/>
                    <a:pt x="384" y="371"/>
                    <a:pt x="383" y="374"/>
                  </a:cubicBezTo>
                  <a:cubicBezTo>
                    <a:pt x="383" y="376"/>
                    <a:pt x="380" y="374"/>
                    <a:pt x="380" y="376"/>
                  </a:cubicBezTo>
                  <a:cubicBezTo>
                    <a:pt x="380" y="380"/>
                    <a:pt x="383" y="376"/>
                    <a:pt x="384" y="378"/>
                  </a:cubicBezTo>
                  <a:close/>
                  <a:moveTo>
                    <a:pt x="397" y="179"/>
                  </a:moveTo>
                  <a:cubicBezTo>
                    <a:pt x="397" y="181"/>
                    <a:pt x="386" y="183"/>
                    <a:pt x="386" y="179"/>
                  </a:cubicBezTo>
                  <a:cubicBezTo>
                    <a:pt x="386" y="179"/>
                    <a:pt x="389" y="179"/>
                    <a:pt x="389" y="178"/>
                  </a:cubicBezTo>
                  <a:cubicBezTo>
                    <a:pt x="389" y="178"/>
                    <a:pt x="388" y="177"/>
                    <a:pt x="389" y="177"/>
                  </a:cubicBezTo>
                  <a:cubicBezTo>
                    <a:pt x="392" y="175"/>
                    <a:pt x="397" y="176"/>
                    <a:pt x="397" y="179"/>
                  </a:cubicBezTo>
                  <a:close/>
                  <a:moveTo>
                    <a:pt x="398" y="184"/>
                  </a:moveTo>
                  <a:cubicBezTo>
                    <a:pt x="398" y="185"/>
                    <a:pt x="395" y="188"/>
                    <a:pt x="394" y="185"/>
                  </a:cubicBezTo>
                  <a:cubicBezTo>
                    <a:pt x="393" y="184"/>
                    <a:pt x="395" y="180"/>
                    <a:pt x="396" y="183"/>
                  </a:cubicBezTo>
                  <a:cubicBezTo>
                    <a:pt x="396" y="184"/>
                    <a:pt x="398" y="185"/>
                    <a:pt x="398" y="184"/>
                  </a:cubicBezTo>
                  <a:close/>
                  <a:moveTo>
                    <a:pt x="393" y="268"/>
                  </a:moveTo>
                  <a:cubicBezTo>
                    <a:pt x="393" y="270"/>
                    <a:pt x="393" y="271"/>
                    <a:pt x="391" y="272"/>
                  </a:cubicBezTo>
                  <a:cubicBezTo>
                    <a:pt x="388" y="273"/>
                    <a:pt x="388" y="273"/>
                    <a:pt x="388" y="271"/>
                  </a:cubicBezTo>
                  <a:cubicBezTo>
                    <a:pt x="388" y="269"/>
                    <a:pt x="387" y="268"/>
                    <a:pt x="387" y="267"/>
                  </a:cubicBezTo>
                  <a:cubicBezTo>
                    <a:pt x="388" y="266"/>
                    <a:pt x="389" y="267"/>
                    <a:pt x="389" y="266"/>
                  </a:cubicBezTo>
                  <a:cubicBezTo>
                    <a:pt x="389" y="264"/>
                    <a:pt x="385" y="263"/>
                    <a:pt x="389" y="264"/>
                  </a:cubicBezTo>
                  <a:cubicBezTo>
                    <a:pt x="390" y="264"/>
                    <a:pt x="390" y="262"/>
                    <a:pt x="392" y="263"/>
                  </a:cubicBezTo>
                  <a:cubicBezTo>
                    <a:pt x="393" y="265"/>
                    <a:pt x="389" y="265"/>
                    <a:pt x="390" y="267"/>
                  </a:cubicBezTo>
                  <a:cubicBezTo>
                    <a:pt x="391" y="269"/>
                    <a:pt x="392" y="266"/>
                    <a:pt x="393" y="268"/>
                  </a:cubicBezTo>
                  <a:close/>
                  <a:moveTo>
                    <a:pt x="396" y="218"/>
                  </a:moveTo>
                  <a:cubicBezTo>
                    <a:pt x="396" y="218"/>
                    <a:pt x="397" y="219"/>
                    <a:pt x="396" y="219"/>
                  </a:cubicBezTo>
                  <a:cubicBezTo>
                    <a:pt x="396" y="220"/>
                    <a:pt x="393" y="222"/>
                    <a:pt x="392" y="222"/>
                  </a:cubicBezTo>
                  <a:cubicBezTo>
                    <a:pt x="390" y="221"/>
                    <a:pt x="394" y="219"/>
                    <a:pt x="394" y="216"/>
                  </a:cubicBezTo>
                  <a:cubicBezTo>
                    <a:pt x="394" y="212"/>
                    <a:pt x="395" y="218"/>
                    <a:pt x="395" y="218"/>
                  </a:cubicBezTo>
                  <a:cubicBezTo>
                    <a:pt x="395" y="218"/>
                    <a:pt x="396" y="218"/>
                    <a:pt x="396" y="218"/>
                  </a:cubicBezTo>
                  <a:close/>
                  <a:moveTo>
                    <a:pt x="401" y="141"/>
                  </a:moveTo>
                  <a:cubicBezTo>
                    <a:pt x="401" y="141"/>
                    <a:pt x="402" y="143"/>
                    <a:pt x="401" y="143"/>
                  </a:cubicBezTo>
                  <a:cubicBezTo>
                    <a:pt x="398" y="144"/>
                    <a:pt x="399" y="138"/>
                    <a:pt x="399" y="138"/>
                  </a:cubicBezTo>
                  <a:cubicBezTo>
                    <a:pt x="400" y="138"/>
                    <a:pt x="401" y="140"/>
                    <a:pt x="401" y="141"/>
                  </a:cubicBezTo>
                  <a:close/>
                  <a:moveTo>
                    <a:pt x="409" y="19"/>
                  </a:moveTo>
                  <a:cubicBezTo>
                    <a:pt x="412" y="24"/>
                    <a:pt x="397" y="19"/>
                    <a:pt x="405" y="18"/>
                  </a:cubicBezTo>
                  <a:cubicBezTo>
                    <a:pt x="406" y="18"/>
                    <a:pt x="406" y="19"/>
                    <a:pt x="407" y="19"/>
                  </a:cubicBezTo>
                  <a:cubicBezTo>
                    <a:pt x="408" y="19"/>
                    <a:pt x="409" y="19"/>
                    <a:pt x="409" y="19"/>
                  </a:cubicBezTo>
                  <a:close/>
                  <a:moveTo>
                    <a:pt x="390" y="322"/>
                  </a:moveTo>
                  <a:cubicBezTo>
                    <a:pt x="392" y="323"/>
                    <a:pt x="383" y="328"/>
                    <a:pt x="388" y="323"/>
                  </a:cubicBezTo>
                  <a:cubicBezTo>
                    <a:pt x="388" y="323"/>
                    <a:pt x="390" y="322"/>
                    <a:pt x="390" y="322"/>
                  </a:cubicBezTo>
                  <a:close/>
                  <a:moveTo>
                    <a:pt x="396" y="231"/>
                  </a:moveTo>
                  <a:cubicBezTo>
                    <a:pt x="397" y="232"/>
                    <a:pt x="394" y="233"/>
                    <a:pt x="393" y="233"/>
                  </a:cubicBezTo>
                  <a:cubicBezTo>
                    <a:pt x="393" y="232"/>
                    <a:pt x="394" y="230"/>
                    <a:pt x="396" y="231"/>
                  </a:cubicBezTo>
                  <a:close/>
                  <a:moveTo>
                    <a:pt x="403" y="130"/>
                  </a:moveTo>
                  <a:cubicBezTo>
                    <a:pt x="403" y="131"/>
                    <a:pt x="403" y="132"/>
                    <a:pt x="402" y="132"/>
                  </a:cubicBezTo>
                  <a:cubicBezTo>
                    <a:pt x="400" y="132"/>
                    <a:pt x="401" y="126"/>
                    <a:pt x="403" y="130"/>
                  </a:cubicBezTo>
                  <a:close/>
                  <a:moveTo>
                    <a:pt x="405" y="94"/>
                  </a:moveTo>
                  <a:cubicBezTo>
                    <a:pt x="405" y="95"/>
                    <a:pt x="403" y="93"/>
                    <a:pt x="403" y="93"/>
                  </a:cubicBezTo>
                  <a:cubicBezTo>
                    <a:pt x="403" y="92"/>
                    <a:pt x="405" y="93"/>
                    <a:pt x="405" y="94"/>
                  </a:cubicBezTo>
                  <a:close/>
                  <a:moveTo>
                    <a:pt x="406" y="81"/>
                  </a:moveTo>
                  <a:cubicBezTo>
                    <a:pt x="406" y="82"/>
                    <a:pt x="404" y="84"/>
                    <a:pt x="400" y="84"/>
                  </a:cubicBezTo>
                  <a:cubicBezTo>
                    <a:pt x="397" y="85"/>
                    <a:pt x="393" y="86"/>
                    <a:pt x="392" y="86"/>
                  </a:cubicBezTo>
                  <a:cubicBezTo>
                    <a:pt x="391" y="85"/>
                    <a:pt x="386" y="82"/>
                    <a:pt x="386" y="82"/>
                  </a:cubicBezTo>
                  <a:cubicBezTo>
                    <a:pt x="386" y="82"/>
                    <a:pt x="388" y="77"/>
                    <a:pt x="390" y="76"/>
                  </a:cubicBezTo>
                  <a:cubicBezTo>
                    <a:pt x="391" y="76"/>
                    <a:pt x="394" y="76"/>
                    <a:pt x="393" y="74"/>
                  </a:cubicBezTo>
                  <a:cubicBezTo>
                    <a:pt x="393" y="74"/>
                    <a:pt x="389" y="72"/>
                    <a:pt x="390" y="71"/>
                  </a:cubicBezTo>
                  <a:cubicBezTo>
                    <a:pt x="391" y="70"/>
                    <a:pt x="393" y="73"/>
                    <a:pt x="395" y="74"/>
                  </a:cubicBezTo>
                  <a:cubicBezTo>
                    <a:pt x="396" y="74"/>
                    <a:pt x="404" y="76"/>
                    <a:pt x="399" y="77"/>
                  </a:cubicBezTo>
                  <a:cubicBezTo>
                    <a:pt x="394" y="78"/>
                    <a:pt x="401" y="85"/>
                    <a:pt x="403" y="80"/>
                  </a:cubicBezTo>
                  <a:cubicBezTo>
                    <a:pt x="402" y="83"/>
                    <a:pt x="404" y="78"/>
                    <a:pt x="403" y="78"/>
                  </a:cubicBezTo>
                  <a:cubicBezTo>
                    <a:pt x="405" y="77"/>
                    <a:pt x="406" y="81"/>
                    <a:pt x="406" y="81"/>
                  </a:cubicBezTo>
                  <a:close/>
                  <a:moveTo>
                    <a:pt x="408" y="54"/>
                  </a:moveTo>
                  <a:cubicBezTo>
                    <a:pt x="407" y="57"/>
                    <a:pt x="406" y="53"/>
                    <a:pt x="405" y="53"/>
                  </a:cubicBezTo>
                  <a:cubicBezTo>
                    <a:pt x="403" y="52"/>
                    <a:pt x="401" y="54"/>
                    <a:pt x="401" y="52"/>
                  </a:cubicBezTo>
                  <a:cubicBezTo>
                    <a:pt x="401" y="51"/>
                    <a:pt x="406" y="48"/>
                    <a:pt x="407" y="49"/>
                  </a:cubicBezTo>
                  <a:cubicBezTo>
                    <a:pt x="408" y="50"/>
                    <a:pt x="408" y="52"/>
                    <a:pt x="408" y="54"/>
                  </a:cubicBezTo>
                  <a:close/>
                  <a:moveTo>
                    <a:pt x="399" y="210"/>
                  </a:moveTo>
                  <a:cubicBezTo>
                    <a:pt x="400" y="212"/>
                    <a:pt x="393" y="211"/>
                    <a:pt x="395" y="209"/>
                  </a:cubicBezTo>
                  <a:cubicBezTo>
                    <a:pt x="397" y="208"/>
                    <a:pt x="399" y="209"/>
                    <a:pt x="399" y="210"/>
                  </a:cubicBezTo>
                  <a:close/>
                  <a:moveTo>
                    <a:pt x="408" y="65"/>
                  </a:moveTo>
                  <a:cubicBezTo>
                    <a:pt x="409" y="67"/>
                    <a:pt x="407" y="68"/>
                    <a:pt x="407" y="67"/>
                  </a:cubicBezTo>
                  <a:cubicBezTo>
                    <a:pt x="407" y="67"/>
                    <a:pt x="407" y="65"/>
                    <a:pt x="408" y="65"/>
                  </a:cubicBezTo>
                  <a:close/>
                  <a:moveTo>
                    <a:pt x="400" y="216"/>
                  </a:moveTo>
                  <a:cubicBezTo>
                    <a:pt x="401" y="216"/>
                    <a:pt x="400" y="218"/>
                    <a:pt x="399" y="219"/>
                  </a:cubicBezTo>
                  <a:cubicBezTo>
                    <a:pt x="397" y="219"/>
                    <a:pt x="398" y="214"/>
                    <a:pt x="400" y="216"/>
                  </a:cubicBezTo>
                  <a:close/>
                  <a:moveTo>
                    <a:pt x="406" y="119"/>
                  </a:moveTo>
                  <a:cubicBezTo>
                    <a:pt x="406" y="118"/>
                    <a:pt x="405" y="121"/>
                    <a:pt x="403" y="121"/>
                  </a:cubicBezTo>
                  <a:cubicBezTo>
                    <a:pt x="399" y="121"/>
                    <a:pt x="401" y="114"/>
                    <a:pt x="403" y="117"/>
                  </a:cubicBezTo>
                  <a:cubicBezTo>
                    <a:pt x="403" y="118"/>
                    <a:pt x="403" y="118"/>
                    <a:pt x="404" y="119"/>
                  </a:cubicBezTo>
                  <a:cubicBezTo>
                    <a:pt x="404" y="119"/>
                    <a:pt x="406" y="119"/>
                    <a:pt x="406" y="119"/>
                  </a:cubicBezTo>
                  <a:close/>
                  <a:moveTo>
                    <a:pt x="412" y="26"/>
                  </a:moveTo>
                  <a:cubicBezTo>
                    <a:pt x="414" y="27"/>
                    <a:pt x="410" y="27"/>
                    <a:pt x="410" y="26"/>
                  </a:cubicBezTo>
                  <a:cubicBezTo>
                    <a:pt x="410" y="26"/>
                    <a:pt x="411" y="25"/>
                    <a:pt x="412" y="26"/>
                  </a:cubicBezTo>
                  <a:close/>
                  <a:moveTo>
                    <a:pt x="398" y="243"/>
                  </a:moveTo>
                  <a:cubicBezTo>
                    <a:pt x="399" y="245"/>
                    <a:pt x="395" y="243"/>
                    <a:pt x="397" y="241"/>
                  </a:cubicBezTo>
                  <a:cubicBezTo>
                    <a:pt x="397" y="241"/>
                    <a:pt x="398" y="242"/>
                    <a:pt x="398" y="243"/>
                  </a:cubicBezTo>
                  <a:close/>
                  <a:moveTo>
                    <a:pt x="403" y="171"/>
                  </a:moveTo>
                  <a:cubicBezTo>
                    <a:pt x="403" y="173"/>
                    <a:pt x="402" y="171"/>
                    <a:pt x="402" y="173"/>
                  </a:cubicBezTo>
                  <a:cubicBezTo>
                    <a:pt x="402" y="173"/>
                    <a:pt x="403" y="179"/>
                    <a:pt x="400" y="177"/>
                  </a:cubicBezTo>
                  <a:cubicBezTo>
                    <a:pt x="400" y="176"/>
                    <a:pt x="402" y="173"/>
                    <a:pt x="401" y="171"/>
                  </a:cubicBezTo>
                  <a:cubicBezTo>
                    <a:pt x="400" y="171"/>
                    <a:pt x="394" y="170"/>
                    <a:pt x="397" y="167"/>
                  </a:cubicBezTo>
                  <a:cubicBezTo>
                    <a:pt x="398" y="166"/>
                    <a:pt x="398" y="168"/>
                    <a:pt x="400" y="168"/>
                  </a:cubicBezTo>
                  <a:cubicBezTo>
                    <a:pt x="402" y="168"/>
                    <a:pt x="401" y="167"/>
                    <a:pt x="401" y="167"/>
                  </a:cubicBezTo>
                  <a:cubicBezTo>
                    <a:pt x="403" y="167"/>
                    <a:pt x="403" y="170"/>
                    <a:pt x="403" y="171"/>
                  </a:cubicBezTo>
                  <a:close/>
                  <a:moveTo>
                    <a:pt x="396" y="300"/>
                  </a:moveTo>
                  <a:cubicBezTo>
                    <a:pt x="398" y="306"/>
                    <a:pt x="393" y="298"/>
                    <a:pt x="394" y="298"/>
                  </a:cubicBezTo>
                  <a:cubicBezTo>
                    <a:pt x="396" y="297"/>
                    <a:pt x="395" y="298"/>
                    <a:pt x="396" y="300"/>
                  </a:cubicBezTo>
                  <a:close/>
                  <a:moveTo>
                    <a:pt x="393" y="373"/>
                  </a:moveTo>
                  <a:cubicBezTo>
                    <a:pt x="393" y="376"/>
                    <a:pt x="390" y="378"/>
                    <a:pt x="388" y="374"/>
                  </a:cubicBezTo>
                  <a:cubicBezTo>
                    <a:pt x="388" y="375"/>
                    <a:pt x="392" y="374"/>
                    <a:pt x="389" y="372"/>
                  </a:cubicBezTo>
                  <a:cubicBezTo>
                    <a:pt x="388" y="372"/>
                    <a:pt x="386" y="370"/>
                    <a:pt x="389" y="369"/>
                  </a:cubicBezTo>
                  <a:cubicBezTo>
                    <a:pt x="389" y="369"/>
                    <a:pt x="392" y="371"/>
                    <a:pt x="393" y="373"/>
                  </a:cubicBezTo>
                  <a:close/>
                  <a:moveTo>
                    <a:pt x="404" y="201"/>
                  </a:moveTo>
                  <a:cubicBezTo>
                    <a:pt x="404" y="200"/>
                    <a:pt x="401" y="207"/>
                    <a:pt x="399" y="206"/>
                  </a:cubicBezTo>
                  <a:cubicBezTo>
                    <a:pt x="398" y="206"/>
                    <a:pt x="398" y="203"/>
                    <a:pt x="398" y="202"/>
                  </a:cubicBezTo>
                  <a:cubicBezTo>
                    <a:pt x="399" y="201"/>
                    <a:pt x="399" y="202"/>
                    <a:pt x="400" y="202"/>
                  </a:cubicBezTo>
                  <a:cubicBezTo>
                    <a:pt x="402" y="201"/>
                    <a:pt x="400" y="199"/>
                    <a:pt x="402" y="199"/>
                  </a:cubicBezTo>
                  <a:cubicBezTo>
                    <a:pt x="401" y="199"/>
                    <a:pt x="404" y="201"/>
                    <a:pt x="404" y="201"/>
                  </a:cubicBezTo>
                  <a:close/>
                  <a:moveTo>
                    <a:pt x="392" y="390"/>
                  </a:moveTo>
                  <a:cubicBezTo>
                    <a:pt x="393" y="391"/>
                    <a:pt x="392" y="391"/>
                    <a:pt x="391" y="391"/>
                  </a:cubicBezTo>
                  <a:cubicBezTo>
                    <a:pt x="390" y="392"/>
                    <a:pt x="388" y="396"/>
                    <a:pt x="386" y="394"/>
                  </a:cubicBezTo>
                  <a:cubicBezTo>
                    <a:pt x="383" y="392"/>
                    <a:pt x="390" y="387"/>
                    <a:pt x="392" y="390"/>
                  </a:cubicBezTo>
                  <a:close/>
                  <a:moveTo>
                    <a:pt x="405" y="212"/>
                  </a:moveTo>
                  <a:cubicBezTo>
                    <a:pt x="405" y="214"/>
                    <a:pt x="400" y="212"/>
                    <a:pt x="402" y="210"/>
                  </a:cubicBezTo>
                  <a:cubicBezTo>
                    <a:pt x="403" y="210"/>
                    <a:pt x="404" y="211"/>
                    <a:pt x="405" y="212"/>
                  </a:cubicBezTo>
                  <a:close/>
                  <a:moveTo>
                    <a:pt x="414" y="57"/>
                  </a:moveTo>
                  <a:cubicBezTo>
                    <a:pt x="416" y="60"/>
                    <a:pt x="409" y="60"/>
                    <a:pt x="408" y="62"/>
                  </a:cubicBezTo>
                  <a:cubicBezTo>
                    <a:pt x="406" y="64"/>
                    <a:pt x="409" y="63"/>
                    <a:pt x="405" y="64"/>
                  </a:cubicBezTo>
                  <a:cubicBezTo>
                    <a:pt x="404" y="64"/>
                    <a:pt x="398" y="68"/>
                    <a:pt x="399" y="65"/>
                  </a:cubicBezTo>
                  <a:cubicBezTo>
                    <a:pt x="399" y="64"/>
                    <a:pt x="402" y="64"/>
                    <a:pt x="402" y="64"/>
                  </a:cubicBezTo>
                  <a:cubicBezTo>
                    <a:pt x="404" y="64"/>
                    <a:pt x="407" y="61"/>
                    <a:pt x="405" y="58"/>
                  </a:cubicBezTo>
                  <a:cubicBezTo>
                    <a:pt x="404" y="55"/>
                    <a:pt x="409" y="59"/>
                    <a:pt x="411" y="57"/>
                  </a:cubicBezTo>
                  <a:cubicBezTo>
                    <a:pt x="410" y="58"/>
                    <a:pt x="412" y="55"/>
                    <a:pt x="411" y="56"/>
                  </a:cubicBezTo>
                  <a:cubicBezTo>
                    <a:pt x="413" y="55"/>
                    <a:pt x="414" y="57"/>
                    <a:pt x="414" y="57"/>
                  </a:cubicBezTo>
                  <a:close/>
                  <a:moveTo>
                    <a:pt x="403" y="236"/>
                  </a:moveTo>
                  <a:cubicBezTo>
                    <a:pt x="403" y="237"/>
                    <a:pt x="404" y="236"/>
                    <a:pt x="401" y="237"/>
                  </a:cubicBezTo>
                  <a:cubicBezTo>
                    <a:pt x="399" y="237"/>
                    <a:pt x="396" y="240"/>
                    <a:pt x="395" y="239"/>
                  </a:cubicBezTo>
                  <a:cubicBezTo>
                    <a:pt x="392" y="236"/>
                    <a:pt x="399" y="235"/>
                    <a:pt x="401" y="235"/>
                  </a:cubicBezTo>
                  <a:cubicBezTo>
                    <a:pt x="401" y="235"/>
                    <a:pt x="404" y="232"/>
                    <a:pt x="403" y="236"/>
                  </a:cubicBezTo>
                  <a:close/>
                  <a:moveTo>
                    <a:pt x="408" y="171"/>
                  </a:moveTo>
                  <a:cubicBezTo>
                    <a:pt x="409" y="173"/>
                    <a:pt x="405" y="172"/>
                    <a:pt x="407" y="171"/>
                  </a:cubicBezTo>
                  <a:cubicBezTo>
                    <a:pt x="407" y="170"/>
                    <a:pt x="408" y="171"/>
                    <a:pt x="408" y="171"/>
                  </a:cubicBezTo>
                  <a:cubicBezTo>
                    <a:pt x="406" y="162"/>
                    <a:pt x="416" y="174"/>
                    <a:pt x="413" y="176"/>
                  </a:cubicBezTo>
                  <a:cubicBezTo>
                    <a:pt x="413" y="175"/>
                    <a:pt x="408" y="171"/>
                    <a:pt x="408" y="171"/>
                  </a:cubicBezTo>
                  <a:close/>
                  <a:moveTo>
                    <a:pt x="406" y="220"/>
                  </a:moveTo>
                  <a:cubicBezTo>
                    <a:pt x="406" y="219"/>
                    <a:pt x="404" y="221"/>
                    <a:pt x="403" y="220"/>
                  </a:cubicBezTo>
                  <a:cubicBezTo>
                    <a:pt x="403" y="220"/>
                    <a:pt x="402" y="217"/>
                    <a:pt x="403" y="217"/>
                  </a:cubicBezTo>
                  <a:cubicBezTo>
                    <a:pt x="404" y="215"/>
                    <a:pt x="407" y="217"/>
                    <a:pt x="406" y="220"/>
                  </a:cubicBezTo>
                  <a:close/>
                  <a:moveTo>
                    <a:pt x="412" y="129"/>
                  </a:moveTo>
                  <a:cubicBezTo>
                    <a:pt x="413" y="130"/>
                    <a:pt x="411" y="132"/>
                    <a:pt x="410" y="131"/>
                  </a:cubicBezTo>
                  <a:cubicBezTo>
                    <a:pt x="410" y="131"/>
                    <a:pt x="411" y="128"/>
                    <a:pt x="412" y="129"/>
                  </a:cubicBezTo>
                  <a:close/>
                  <a:moveTo>
                    <a:pt x="408" y="206"/>
                  </a:moveTo>
                  <a:cubicBezTo>
                    <a:pt x="408" y="208"/>
                    <a:pt x="404" y="204"/>
                    <a:pt x="405" y="203"/>
                  </a:cubicBezTo>
                  <a:cubicBezTo>
                    <a:pt x="406" y="203"/>
                    <a:pt x="408" y="205"/>
                    <a:pt x="408" y="206"/>
                  </a:cubicBezTo>
                  <a:close/>
                  <a:moveTo>
                    <a:pt x="412" y="145"/>
                  </a:moveTo>
                  <a:cubicBezTo>
                    <a:pt x="412" y="147"/>
                    <a:pt x="410" y="144"/>
                    <a:pt x="411" y="143"/>
                  </a:cubicBezTo>
                  <a:cubicBezTo>
                    <a:pt x="411" y="143"/>
                    <a:pt x="412" y="144"/>
                    <a:pt x="412" y="145"/>
                  </a:cubicBezTo>
                  <a:close/>
                  <a:moveTo>
                    <a:pt x="417" y="55"/>
                  </a:moveTo>
                  <a:cubicBezTo>
                    <a:pt x="418" y="56"/>
                    <a:pt x="417" y="57"/>
                    <a:pt x="416" y="55"/>
                  </a:cubicBezTo>
                  <a:cubicBezTo>
                    <a:pt x="415" y="52"/>
                    <a:pt x="417" y="51"/>
                    <a:pt x="417" y="55"/>
                  </a:cubicBezTo>
                  <a:close/>
                  <a:moveTo>
                    <a:pt x="404" y="273"/>
                  </a:moveTo>
                  <a:cubicBezTo>
                    <a:pt x="403" y="276"/>
                    <a:pt x="400" y="272"/>
                    <a:pt x="396" y="274"/>
                  </a:cubicBezTo>
                  <a:cubicBezTo>
                    <a:pt x="397" y="274"/>
                    <a:pt x="393" y="279"/>
                    <a:pt x="392" y="276"/>
                  </a:cubicBezTo>
                  <a:cubicBezTo>
                    <a:pt x="391" y="273"/>
                    <a:pt x="395" y="274"/>
                    <a:pt x="396" y="273"/>
                  </a:cubicBezTo>
                  <a:cubicBezTo>
                    <a:pt x="397" y="271"/>
                    <a:pt x="397" y="269"/>
                    <a:pt x="399" y="268"/>
                  </a:cubicBezTo>
                  <a:cubicBezTo>
                    <a:pt x="401" y="268"/>
                    <a:pt x="405" y="270"/>
                    <a:pt x="404" y="273"/>
                  </a:cubicBezTo>
                  <a:close/>
                  <a:moveTo>
                    <a:pt x="418" y="45"/>
                  </a:moveTo>
                  <a:cubicBezTo>
                    <a:pt x="420" y="50"/>
                    <a:pt x="414" y="46"/>
                    <a:pt x="415" y="44"/>
                  </a:cubicBezTo>
                  <a:cubicBezTo>
                    <a:pt x="416" y="43"/>
                    <a:pt x="418" y="45"/>
                    <a:pt x="418" y="45"/>
                  </a:cubicBezTo>
                  <a:close/>
                  <a:moveTo>
                    <a:pt x="412" y="157"/>
                  </a:moveTo>
                  <a:cubicBezTo>
                    <a:pt x="412" y="159"/>
                    <a:pt x="412" y="157"/>
                    <a:pt x="411" y="159"/>
                  </a:cubicBezTo>
                  <a:cubicBezTo>
                    <a:pt x="410" y="160"/>
                    <a:pt x="411" y="161"/>
                    <a:pt x="411" y="161"/>
                  </a:cubicBezTo>
                  <a:cubicBezTo>
                    <a:pt x="410" y="163"/>
                    <a:pt x="408" y="162"/>
                    <a:pt x="408" y="163"/>
                  </a:cubicBezTo>
                  <a:cubicBezTo>
                    <a:pt x="408" y="164"/>
                    <a:pt x="409" y="166"/>
                    <a:pt x="409" y="166"/>
                  </a:cubicBezTo>
                  <a:cubicBezTo>
                    <a:pt x="405" y="166"/>
                    <a:pt x="408" y="161"/>
                    <a:pt x="408" y="160"/>
                  </a:cubicBezTo>
                  <a:cubicBezTo>
                    <a:pt x="407" y="159"/>
                    <a:pt x="405" y="160"/>
                    <a:pt x="403" y="160"/>
                  </a:cubicBezTo>
                  <a:cubicBezTo>
                    <a:pt x="403" y="160"/>
                    <a:pt x="399" y="156"/>
                    <a:pt x="400" y="155"/>
                  </a:cubicBezTo>
                  <a:cubicBezTo>
                    <a:pt x="399" y="156"/>
                    <a:pt x="404" y="156"/>
                    <a:pt x="403" y="156"/>
                  </a:cubicBezTo>
                  <a:cubicBezTo>
                    <a:pt x="405" y="156"/>
                    <a:pt x="405" y="151"/>
                    <a:pt x="405" y="151"/>
                  </a:cubicBezTo>
                  <a:cubicBezTo>
                    <a:pt x="407" y="150"/>
                    <a:pt x="407" y="152"/>
                    <a:pt x="409" y="153"/>
                  </a:cubicBezTo>
                  <a:cubicBezTo>
                    <a:pt x="410" y="153"/>
                    <a:pt x="412" y="153"/>
                    <a:pt x="409" y="154"/>
                  </a:cubicBezTo>
                  <a:cubicBezTo>
                    <a:pt x="408" y="154"/>
                    <a:pt x="406" y="158"/>
                    <a:pt x="406" y="158"/>
                  </a:cubicBezTo>
                  <a:cubicBezTo>
                    <a:pt x="407" y="159"/>
                    <a:pt x="410" y="158"/>
                    <a:pt x="410" y="158"/>
                  </a:cubicBezTo>
                  <a:cubicBezTo>
                    <a:pt x="411" y="157"/>
                    <a:pt x="410" y="155"/>
                    <a:pt x="410" y="155"/>
                  </a:cubicBezTo>
                  <a:cubicBezTo>
                    <a:pt x="411" y="155"/>
                    <a:pt x="412" y="157"/>
                    <a:pt x="412" y="157"/>
                  </a:cubicBezTo>
                  <a:close/>
                  <a:moveTo>
                    <a:pt x="399" y="372"/>
                  </a:moveTo>
                  <a:cubicBezTo>
                    <a:pt x="399" y="372"/>
                    <a:pt x="400" y="373"/>
                    <a:pt x="399" y="373"/>
                  </a:cubicBezTo>
                  <a:cubicBezTo>
                    <a:pt x="397" y="376"/>
                    <a:pt x="395" y="369"/>
                    <a:pt x="399" y="370"/>
                  </a:cubicBezTo>
                  <a:cubicBezTo>
                    <a:pt x="399" y="370"/>
                    <a:pt x="399" y="371"/>
                    <a:pt x="399" y="372"/>
                  </a:cubicBezTo>
                  <a:close/>
                  <a:moveTo>
                    <a:pt x="398" y="396"/>
                  </a:moveTo>
                  <a:cubicBezTo>
                    <a:pt x="398" y="396"/>
                    <a:pt x="397" y="399"/>
                    <a:pt x="397" y="399"/>
                  </a:cubicBezTo>
                  <a:cubicBezTo>
                    <a:pt x="396" y="398"/>
                    <a:pt x="398" y="394"/>
                    <a:pt x="398" y="396"/>
                  </a:cubicBezTo>
                  <a:close/>
                  <a:moveTo>
                    <a:pt x="413" y="165"/>
                  </a:moveTo>
                  <a:cubicBezTo>
                    <a:pt x="414" y="167"/>
                    <a:pt x="409" y="166"/>
                    <a:pt x="411" y="164"/>
                  </a:cubicBezTo>
                  <a:cubicBezTo>
                    <a:pt x="410" y="165"/>
                    <a:pt x="413" y="164"/>
                    <a:pt x="413" y="165"/>
                  </a:cubicBezTo>
                  <a:close/>
                  <a:moveTo>
                    <a:pt x="400" y="390"/>
                  </a:moveTo>
                  <a:cubicBezTo>
                    <a:pt x="402" y="391"/>
                    <a:pt x="394" y="394"/>
                    <a:pt x="396" y="391"/>
                  </a:cubicBezTo>
                  <a:cubicBezTo>
                    <a:pt x="396" y="390"/>
                    <a:pt x="399" y="389"/>
                    <a:pt x="400" y="390"/>
                  </a:cubicBezTo>
                  <a:close/>
                  <a:moveTo>
                    <a:pt x="409" y="233"/>
                  </a:moveTo>
                  <a:cubicBezTo>
                    <a:pt x="409" y="233"/>
                    <a:pt x="410" y="238"/>
                    <a:pt x="409" y="238"/>
                  </a:cubicBezTo>
                  <a:cubicBezTo>
                    <a:pt x="405" y="241"/>
                    <a:pt x="405" y="230"/>
                    <a:pt x="409" y="233"/>
                  </a:cubicBezTo>
                  <a:close/>
                  <a:moveTo>
                    <a:pt x="415" y="153"/>
                  </a:moveTo>
                  <a:cubicBezTo>
                    <a:pt x="415" y="158"/>
                    <a:pt x="413" y="152"/>
                    <a:pt x="414" y="152"/>
                  </a:cubicBezTo>
                  <a:cubicBezTo>
                    <a:pt x="415" y="151"/>
                    <a:pt x="415" y="153"/>
                    <a:pt x="415" y="153"/>
                  </a:cubicBezTo>
                  <a:close/>
                  <a:moveTo>
                    <a:pt x="402" y="366"/>
                  </a:moveTo>
                  <a:cubicBezTo>
                    <a:pt x="403" y="370"/>
                    <a:pt x="396" y="366"/>
                    <a:pt x="400" y="363"/>
                  </a:cubicBezTo>
                  <a:cubicBezTo>
                    <a:pt x="400" y="363"/>
                    <a:pt x="402" y="366"/>
                    <a:pt x="402" y="366"/>
                  </a:cubicBezTo>
                  <a:close/>
                  <a:moveTo>
                    <a:pt x="413" y="207"/>
                  </a:moveTo>
                  <a:cubicBezTo>
                    <a:pt x="413" y="208"/>
                    <a:pt x="413" y="209"/>
                    <a:pt x="412" y="209"/>
                  </a:cubicBezTo>
                  <a:cubicBezTo>
                    <a:pt x="411" y="209"/>
                    <a:pt x="412" y="204"/>
                    <a:pt x="413" y="207"/>
                  </a:cubicBezTo>
                  <a:close/>
                  <a:moveTo>
                    <a:pt x="401" y="407"/>
                  </a:moveTo>
                  <a:cubicBezTo>
                    <a:pt x="404" y="410"/>
                    <a:pt x="396" y="409"/>
                    <a:pt x="398" y="406"/>
                  </a:cubicBezTo>
                  <a:cubicBezTo>
                    <a:pt x="399" y="406"/>
                    <a:pt x="400" y="406"/>
                    <a:pt x="401" y="407"/>
                  </a:cubicBezTo>
                  <a:close/>
                  <a:moveTo>
                    <a:pt x="416" y="169"/>
                  </a:moveTo>
                  <a:cubicBezTo>
                    <a:pt x="415" y="169"/>
                    <a:pt x="416" y="172"/>
                    <a:pt x="415" y="172"/>
                  </a:cubicBezTo>
                  <a:cubicBezTo>
                    <a:pt x="414" y="173"/>
                    <a:pt x="414" y="168"/>
                    <a:pt x="416" y="169"/>
                  </a:cubicBezTo>
                  <a:close/>
                  <a:moveTo>
                    <a:pt x="423" y="52"/>
                  </a:moveTo>
                  <a:cubicBezTo>
                    <a:pt x="423" y="53"/>
                    <a:pt x="418" y="53"/>
                    <a:pt x="419" y="51"/>
                  </a:cubicBezTo>
                  <a:cubicBezTo>
                    <a:pt x="419" y="51"/>
                    <a:pt x="423" y="51"/>
                    <a:pt x="423" y="52"/>
                  </a:cubicBezTo>
                  <a:close/>
                  <a:moveTo>
                    <a:pt x="425" y="23"/>
                  </a:moveTo>
                  <a:cubicBezTo>
                    <a:pt x="427" y="26"/>
                    <a:pt x="416" y="27"/>
                    <a:pt x="417" y="24"/>
                  </a:cubicBezTo>
                  <a:cubicBezTo>
                    <a:pt x="417" y="25"/>
                    <a:pt x="423" y="24"/>
                    <a:pt x="419" y="24"/>
                  </a:cubicBezTo>
                  <a:cubicBezTo>
                    <a:pt x="421" y="24"/>
                    <a:pt x="421" y="22"/>
                    <a:pt x="421" y="22"/>
                  </a:cubicBezTo>
                  <a:cubicBezTo>
                    <a:pt x="421" y="22"/>
                    <a:pt x="425" y="23"/>
                    <a:pt x="425" y="23"/>
                  </a:cubicBezTo>
                  <a:close/>
                  <a:moveTo>
                    <a:pt x="409" y="274"/>
                  </a:moveTo>
                  <a:cubicBezTo>
                    <a:pt x="411" y="275"/>
                    <a:pt x="407" y="277"/>
                    <a:pt x="406" y="275"/>
                  </a:cubicBezTo>
                  <a:cubicBezTo>
                    <a:pt x="406" y="274"/>
                    <a:pt x="409" y="274"/>
                    <a:pt x="409" y="274"/>
                  </a:cubicBezTo>
                  <a:close/>
                  <a:moveTo>
                    <a:pt x="425" y="30"/>
                  </a:moveTo>
                  <a:cubicBezTo>
                    <a:pt x="426" y="33"/>
                    <a:pt x="423" y="29"/>
                    <a:pt x="423" y="28"/>
                  </a:cubicBezTo>
                  <a:cubicBezTo>
                    <a:pt x="424" y="27"/>
                    <a:pt x="425" y="29"/>
                    <a:pt x="425" y="30"/>
                  </a:cubicBezTo>
                  <a:close/>
                  <a:moveTo>
                    <a:pt x="422" y="109"/>
                  </a:moveTo>
                  <a:cubicBezTo>
                    <a:pt x="423" y="112"/>
                    <a:pt x="418" y="110"/>
                    <a:pt x="420" y="108"/>
                  </a:cubicBezTo>
                  <a:cubicBezTo>
                    <a:pt x="421" y="108"/>
                    <a:pt x="422" y="109"/>
                    <a:pt x="422" y="109"/>
                  </a:cubicBezTo>
                  <a:close/>
                  <a:moveTo>
                    <a:pt x="404" y="396"/>
                  </a:moveTo>
                  <a:cubicBezTo>
                    <a:pt x="405" y="396"/>
                    <a:pt x="404" y="399"/>
                    <a:pt x="403" y="398"/>
                  </a:cubicBezTo>
                  <a:cubicBezTo>
                    <a:pt x="402" y="397"/>
                    <a:pt x="404" y="396"/>
                    <a:pt x="404" y="396"/>
                  </a:cubicBezTo>
                  <a:close/>
                  <a:moveTo>
                    <a:pt x="406" y="380"/>
                  </a:moveTo>
                  <a:cubicBezTo>
                    <a:pt x="406" y="380"/>
                    <a:pt x="406" y="382"/>
                    <a:pt x="406" y="382"/>
                  </a:cubicBezTo>
                  <a:cubicBezTo>
                    <a:pt x="405" y="383"/>
                    <a:pt x="399" y="380"/>
                    <a:pt x="403" y="378"/>
                  </a:cubicBezTo>
                  <a:cubicBezTo>
                    <a:pt x="405" y="376"/>
                    <a:pt x="403" y="377"/>
                    <a:pt x="403" y="378"/>
                  </a:cubicBezTo>
                  <a:cubicBezTo>
                    <a:pt x="404" y="380"/>
                    <a:pt x="405" y="379"/>
                    <a:pt x="406" y="380"/>
                  </a:cubicBezTo>
                  <a:close/>
                  <a:moveTo>
                    <a:pt x="406" y="374"/>
                  </a:moveTo>
                  <a:cubicBezTo>
                    <a:pt x="407" y="374"/>
                    <a:pt x="404" y="376"/>
                    <a:pt x="404" y="375"/>
                  </a:cubicBezTo>
                  <a:cubicBezTo>
                    <a:pt x="403" y="374"/>
                    <a:pt x="406" y="373"/>
                    <a:pt x="406" y="374"/>
                  </a:cubicBezTo>
                  <a:close/>
                  <a:moveTo>
                    <a:pt x="413" y="271"/>
                  </a:moveTo>
                  <a:cubicBezTo>
                    <a:pt x="414" y="273"/>
                    <a:pt x="413" y="275"/>
                    <a:pt x="412" y="275"/>
                  </a:cubicBezTo>
                  <a:cubicBezTo>
                    <a:pt x="412" y="275"/>
                    <a:pt x="410" y="273"/>
                    <a:pt x="410" y="272"/>
                  </a:cubicBezTo>
                  <a:cubicBezTo>
                    <a:pt x="410" y="272"/>
                    <a:pt x="411" y="267"/>
                    <a:pt x="410" y="267"/>
                  </a:cubicBezTo>
                  <a:cubicBezTo>
                    <a:pt x="411" y="267"/>
                    <a:pt x="413" y="271"/>
                    <a:pt x="413" y="271"/>
                  </a:cubicBezTo>
                  <a:cubicBezTo>
                    <a:pt x="413" y="271"/>
                    <a:pt x="413" y="271"/>
                    <a:pt x="413" y="271"/>
                  </a:cubicBezTo>
                  <a:close/>
                  <a:moveTo>
                    <a:pt x="420" y="187"/>
                  </a:moveTo>
                  <a:cubicBezTo>
                    <a:pt x="420" y="187"/>
                    <a:pt x="418" y="189"/>
                    <a:pt x="418" y="191"/>
                  </a:cubicBezTo>
                  <a:cubicBezTo>
                    <a:pt x="418" y="191"/>
                    <a:pt x="419" y="191"/>
                    <a:pt x="419" y="192"/>
                  </a:cubicBezTo>
                  <a:cubicBezTo>
                    <a:pt x="419" y="192"/>
                    <a:pt x="419" y="194"/>
                    <a:pt x="417" y="195"/>
                  </a:cubicBezTo>
                  <a:cubicBezTo>
                    <a:pt x="416" y="195"/>
                    <a:pt x="415" y="193"/>
                    <a:pt x="413" y="194"/>
                  </a:cubicBezTo>
                  <a:cubicBezTo>
                    <a:pt x="412" y="194"/>
                    <a:pt x="412" y="196"/>
                    <a:pt x="412" y="197"/>
                  </a:cubicBezTo>
                  <a:cubicBezTo>
                    <a:pt x="411" y="197"/>
                    <a:pt x="410" y="195"/>
                    <a:pt x="409" y="195"/>
                  </a:cubicBezTo>
                  <a:cubicBezTo>
                    <a:pt x="407" y="195"/>
                    <a:pt x="405" y="199"/>
                    <a:pt x="403" y="199"/>
                  </a:cubicBezTo>
                  <a:cubicBezTo>
                    <a:pt x="401" y="199"/>
                    <a:pt x="404" y="198"/>
                    <a:pt x="401" y="198"/>
                  </a:cubicBezTo>
                  <a:cubicBezTo>
                    <a:pt x="400" y="197"/>
                    <a:pt x="398" y="200"/>
                    <a:pt x="397" y="199"/>
                  </a:cubicBezTo>
                  <a:cubicBezTo>
                    <a:pt x="396" y="198"/>
                    <a:pt x="402" y="194"/>
                    <a:pt x="403" y="193"/>
                  </a:cubicBezTo>
                  <a:cubicBezTo>
                    <a:pt x="403" y="193"/>
                    <a:pt x="405" y="194"/>
                    <a:pt x="405" y="194"/>
                  </a:cubicBezTo>
                  <a:cubicBezTo>
                    <a:pt x="403" y="196"/>
                    <a:pt x="406" y="191"/>
                    <a:pt x="405" y="191"/>
                  </a:cubicBezTo>
                  <a:cubicBezTo>
                    <a:pt x="407" y="191"/>
                    <a:pt x="407" y="194"/>
                    <a:pt x="407" y="194"/>
                  </a:cubicBezTo>
                  <a:cubicBezTo>
                    <a:pt x="407" y="194"/>
                    <a:pt x="410" y="193"/>
                    <a:pt x="410" y="192"/>
                  </a:cubicBezTo>
                  <a:cubicBezTo>
                    <a:pt x="411" y="192"/>
                    <a:pt x="408" y="189"/>
                    <a:pt x="407" y="189"/>
                  </a:cubicBezTo>
                  <a:cubicBezTo>
                    <a:pt x="407" y="189"/>
                    <a:pt x="405" y="190"/>
                    <a:pt x="405" y="189"/>
                  </a:cubicBezTo>
                  <a:cubicBezTo>
                    <a:pt x="404" y="186"/>
                    <a:pt x="411" y="187"/>
                    <a:pt x="408" y="183"/>
                  </a:cubicBezTo>
                  <a:cubicBezTo>
                    <a:pt x="407" y="182"/>
                    <a:pt x="406" y="184"/>
                    <a:pt x="406" y="184"/>
                  </a:cubicBezTo>
                  <a:cubicBezTo>
                    <a:pt x="404" y="184"/>
                    <a:pt x="404" y="183"/>
                    <a:pt x="402" y="185"/>
                  </a:cubicBezTo>
                  <a:cubicBezTo>
                    <a:pt x="402" y="185"/>
                    <a:pt x="402" y="187"/>
                    <a:pt x="400" y="186"/>
                  </a:cubicBezTo>
                  <a:cubicBezTo>
                    <a:pt x="400" y="186"/>
                    <a:pt x="402" y="182"/>
                    <a:pt x="400" y="184"/>
                  </a:cubicBezTo>
                  <a:cubicBezTo>
                    <a:pt x="401" y="183"/>
                    <a:pt x="403" y="183"/>
                    <a:pt x="402" y="181"/>
                  </a:cubicBezTo>
                  <a:cubicBezTo>
                    <a:pt x="402" y="180"/>
                    <a:pt x="400" y="180"/>
                    <a:pt x="401" y="179"/>
                  </a:cubicBezTo>
                  <a:cubicBezTo>
                    <a:pt x="401" y="179"/>
                    <a:pt x="404" y="178"/>
                    <a:pt x="404" y="178"/>
                  </a:cubicBezTo>
                  <a:cubicBezTo>
                    <a:pt x="406" y="179"/>
                    <a:pt x="404" y="181"/>
                    <a:pt x="406" y="182"/>
                  </a:cubicBezTo>
                  <a:cubicBezTo>
                    <a:pt x="407" y="182"/>
                    <a:pt x="410" y="182"/>
                    <a:pt x="411" y="183"/>
                  </a:cubicBezTo>
                  <a:cubicBezTo>
                    <a:pt x="411" y="185"/>
                    <a:pt x="407" y="188"/>
                    <a:pt x="410" y="189"/>
                  </a:cubicBezTo>
                  <a:cubicBezTo>
                    <a:pt x="409" y="188"/>
                    <a:pt x="412" y="188"/>
                    <a:pt x="411" y="187"/>
                  </a:cubicBezTo>
                  <a:cubicBezTo>
                    <a:pt x="412" y="188"/>
                    <a:pt x="413" y="194"/>
                    <a:pt x="415" y="192"/>
                  </a:cubicBezTo>
                  <a:cubicBezTo>
                    <a:pt x="416" y="191"/>
                    <a:pt x="412" y="181"/>
                    <a:pt x="412" y="181"/>
                  </a:cubicBezTo>
                  <a:cubicBezTo>
                    <a:pt x="411" y="182"/>
                    <a:pt x="419" y="184"/>
                    <a:pt x="419" y="185"/>
                  </a:cubicBezTo>
                  <a:cubicBezTo>
                    <a:pt x="420" y="185"/>
                    <a:pt x="420" y="187"/>
                    <a:pt x="420" y="187"/>
                  </a:cubicBezTo>
                  <a:close/>
                  <a:moveTo>
                    <a:pt x="421" y="183"/>
                  </a:moveTo>
                  <a:cubicBezTo>
                    <a:pt x="421" y="183"/>
                    <a:pt x="422" y="183"/>
                    <a:pt x="422" y="183"/>
                  </a:cubicBezTo>
                  <a:cubicBezTo>
                    <a:pt x="420" y="185"/>
                    <a:pt x="417" y="179"/>
                    <a:pt x="419" y="179"/>
                  </a:cubicBezTo>
                  <a:cubicBezTo>
                    <a:pt x="420" y="179"/>
                    <a:pt x="422" y="181"/>
                    <a:pt x="421" y="183"/>
                  </a:cubicBezTo>
                  <a:close/>
                  <a:moveTo>
                    <a:pt x="407" y="407"/>
                  </a:moveTo>
                  <a:cubicBezTo>
                    <a:pt x="408" y="408"/>
                    <a:pt x="405" y="410"/>
                    <a:pt x="405" y="409"/>
                  </a:cubicBezTo>
                  <a:cubicBezTo>
                    <a:pt x="404" y="408"/>
                    <a:pt x="406" y="405"/>
                    <a:pt x="407" y="407"/>
                  </a:cubicBezTo>
                  <a:close/>
                  <a:moveTo>
                    <a:pt x="420" y="208"/>
                  </a:moveTo>
                  <a:cubicBezTo>
                    <a:pt x="423" y="214"/>
                    <a:pt x="415" y="209"/>
                    <a:pt x="418" y="207"/>
                  </a:cubicBezTo>
                  <a:cubicBezTo>
                    <a:pt x="420" y="207"/>
                    <a:pt x="420" y="208"/>
                    <a:pt x="420" y="208"/>
                  </a:cubicBezTo>
                  <a:close/>
                  <a:moveTo>
                    <a:pt x="410" y="371"/>
                  </a:moveTo>
                  <a:cubicBezTo>
                    <a:pt x="410" y="370"/>
                    <a:pt x="410" y="375"/>
                    <a:pt x="409" y="375"/>
                  </a:cubicBezTo>
                  <a:cubicBezTo>
                    <a:pt x="407" y="374"/>
                    <a:pt x="409" y="372"/>
                    <a:pt x="409" y="371"/>
                  </a:cubicBezTo>
                  <a:cubicBezTo>
                    <a:pt x="408" y="369"/>
                    <a:pt x="407" y="371"/>
                    <a:pt x="405" y="369"/>
                  </a:cubicBezTo>
                  <a:cubicBezTo>
                    <a:pt x="403" y="368"/>
                    <a:pt x="407" y="367"/>
                    <a:pt x="408" y="368"/>
                  </a:cubicBezTo>
                  <a:cubicBezTo>
                    <a:pt x="409" y="368"/>
                    <a:pt x="410" y="370"/>
                    <a:pt x="410" y="371"/>
                  </a:cubicBezTo>
                  <a:close/>
                  <a:moveTo>
                    <a:pt x="424" y="180"/>
                  </a:moveTo>
                  <a:cubicBezTo>
                    <a:pt x="424" y="181"/>
                    <a:pt x="425" y="182"/>
                    <a:pt x="424" y="183"/>
                  </a:cubicBezTo>
                  <a:cubicBezTo>
                    <a:pt x="423" y="184"/>
                    <a:pt x="422" y="180"/>
                    <a:pt x="424" y="180"/>
                  </a:cubicBezTo>
                  <a:close/>
                  <a:moveTo>
                    <a:pt x="424" y="189"/>
                  </a:moveTo>
                  <a:cubicBezTo>
                    <a:pt x="425" y="191"/>
                    <a:pt x="422" y="191"/>
                    <a:pt x="422" y="193"/>
                  </a:cubicBezTo>
                  <a:cubicBezTo>
                    <a:pt x="422" y="194"/>
                    <a:pt x="423" y="195"/>
                    <a:pt x="423" y="196"/>
                  </a:cubicBezTo>
                  <a:cubicBezTo>
                    <a:pt x="423" y="196"/>
                    <a:pt x="421" y="196"/>
                    <a:pt x="422" y="197"/>
                  </a:cubicBezTo>
                  <a:cubicBezTo>
                    <a:pt x="419" y="195"/>
                    <a:pt x="423" y="188"/>
                    <a:pt x="424" y="189"/>
                  </a:cubicBezTo>
                  <a:close/>
                  <a:moveTo>
                    <a:pt x="424" y="187"/>
                  </a:moveTo>
                  <a:cubicBezTo>
                    <a:pt x="424" y="188"/>
                    <a:pt x="420" y="188"/>
                    <a:pt x="421" y="185"/>
                  </a:cubicBezTo>
                  <a:cubicBezTo>
                    <a:pt x="421" y="185"/>
                    <a:pt x="421" y="184"/>
                    <a:pt x="421" y="184"/>
                  </a:cubicBezTo>
                  <a:cubicBezTo>
                    <a:pt x="420" y="184"/>
                    <a:pt x="424" y="187"/>
                    <a:pt x="424" y="187"/>
                  </a:cubicBezTo>
                  <a:close/>
                  <a:moveTo>
                    <a:pt x="422" y="235"/>
                  </a:moveTo>
                  <a:cubicBezTo>
                    <a:pt x="422" y="236"/>
                    <a:pt x="420" y="235"/>
                    <a:pt x="420" y="235"/>
                  </a:cubicBezTo>
                  <a:cubicBezTo>
                    <a:pt x="419" y="234"/>
                    <a:pt x="422" y="233"/>
                    <a:pt x="422" y="235"/>
                  </a:cubicBezTo>
                  <a:close/>
                  <a:moveTo>
                    <a:pt x="433" y="70"/>
                  </a:moveTo>
                  <a:cubicBezTo>
                    <a:pt x="435" y="76"/>
                    <a:pt x="426" y="70"/>
                    <a:pt x="430" y="68"/>
                  </a:cubicBezTo>
                  <a:cubicBezTo>
                    <a:pt x="432" y="67"/>
                    <a:pt x="432" y="69"/>
                    <a:pt x="433" y="70"/>
                  </a:cubicBezTo>
                  <a:close/>
                  <a:moveTo>
                    <a:pt x="425" y="211"/>
                  </a:moveTo>
                  <a:cubicBezTo>
                    <a:pt x="425" y="211"/>
                    <a:pt x="426" y="215"/>
                    <a:pt x="425" y="216"/>
                  </a:cubicBezTo>
                  <a:cubicBezTo>
                    <a:pt x="424" y="216"/>
                    <a:pt x="420" y="215"/>
                    <a:pt x="420" y="214"/>
                  </a:cubicBezTo>
                  <a:cubicBezTo>
                    <a:pt x="419" y="211"/>
                    <a:pt x="423" y="208"/>
                    <a:pt x="425" y="211"/>
                  </a:cubicBezTo>
                  <a:close/>
                  <a:moveTo>
                    <a:pt x="436" y="48"/>
                  </a:moveTo>
                  <a:cubicBezTo>
                    <a:pt x="436" y="49"/>
                    <a:pt x="435" y="51"/>
                    <a:pt x="434" y="52"/>
                  </a:cubicBezTo>
                  <a:cubicBezTo>
                    <a:pt x="433" y="52"/>
                    <a:pt x="431" y="46"/>
                    <a:pt x="430" y="47"/>
                  </a:cubicBezTo>
                  <a:cubicBezTo>
                    <a:pt x="431" y="46"/>
                    <a:pt x="435" y="47"/>
                    <a:pt x="436" y="48"/>
                  </a:cubicBezTo>
                  <a:close/>
                  <a:moveTo>
                    <a:pt x="435" y="77"/>
                  </a:moveTo>
                  <a:cubicBezTo>
                    <a:pt x="435" y="78"/>
                    <a:pt x="436" y="79"/>
                    <a:pt x="435" y="79"/>
                  </a:cubicBezTo>
                  <a:cubicBezTo>
                    <a:pt x="434" y="81"/>
                    <a:pt x="433" y="72"/>
                    <a:pt x="435" y="77"/>
                  </a:cubicBezTo>
                  <a:close/>
                  <a:moveTo>
                    <a:pt x="437" y="41"/>
                  </a:moveTo>
                  <a:cubicBezTo>
                    <a:pt x="437" y="41"/>
                    <a:pt x="438" y="41"/>
                    <a:pt x="438" y="42"/>
                  </a:cubicBezTo>
                  <a:cubicBezTo>
                    <a:pt x="436" y="43"/>
                    <a:pt x="435" y="39"/>
                    <a:pt x="437" y="41"/>
                  </a:cubicBezTo>
                  <a:close/>
                  <a:moveTo>
                    <a:pt x="429" y="210"/>
                  </a:moveTo>
                  <a:cubicBezTo>
                    <a:pt x="430" y="214"/>
                    <a:pt x="425" y="210"/>
                    <a:pt x="427" y="208"/>
                  </a:cubicBezTo>
                  <a:cubicBezTo>
                    <a:pt x="427" y="208"/>
                    <a:pt x="429" y="208"/>
                    <a:pt x="429" y="210"/>
                  </a:cubicBezTo>
                  <a:close/>
                  <a:moveTo>
                    <a:pt x="435" y="117"/>
                  </a:moveTo>
                  <a:cubicBezTo>
                    <a:pt x="435" y="122"/>
                    <a:pt x="427" y="118"/>
                    <a:pt x="426" y="120"/>
                  </a:cubicBezTo>
                  <a:cubicBezTo>
                    <a:pt x="426" y="121"/>
                    <a:pt x="428" y="124"/>
                    <a:pt x="428" y="124"/>
                  </a:cubicBezTo>
                  <a:cubicBezTo>
                    <a:pt x="428" y="123"/>
                    <a:pt x="426" y="126"/>
                    <a:pt x="424" y="126"/>
                  </a:cubicBezTo>
                  <a:cubicBezTo>
                    <a:pt x="423" y="126"/>
                    <a:pt x="418" y="124"/>
                    <a:pt x="418" y="124"/>
                  </a:cubicBezTo>
                  <a:cubicBezTo>
                    <a:pt x="418" y="123"/>
                    <a:pt x="425" y="123"/>
                    <a:pt x="425" y="123"/>
                  </a:cubicBezTo>
                  <a:cubicBezTo>
                    <a:pt x="426" y="121"/>
                    <a:pt x="424" y="120"/>
                    <a:pt x="425" y="120"/>
                  </a:cubicBezTo>
                  <a:cubicBezTo>
                    <a:pt x="426" y="121"/>
                    <a:pt x="422" y="121"/>
                    <a:pt x="421" y="120"/>
                  </a:cubicBezTo>
                  <a:cubicBezTo>
                    <a:pt x="420" y="119"/>
                    <a:pt x="422" y="119"/>
                    <a:pt x="420" y="117"/>
                  </a:cubicBezTo>
                  <a:cubicBezTo>
                    <a:pt x="420" y="117"/>
                    <a:pt x="418" y="117"/>
                    <a:pt x="418" y="117"/>
                  </a:cubicBezTo>
                  <a:cubicBezTo>
                    <a:pt x="417" y="116"/>
                    <a:pt x="417" y="115"/>
                    <a:pt x="417" y="115"/>
                  </a:cubicBezTo>
                  <a:cubicBezTo>
                    <a:pt x="418" y="115"/>
                    <a:pt x="414" y="116"/>
                    <a:pt x="414" y="115"/>
                  </a:cubicBezTo>
                  <a:cubicBezTo>
                    <a:pt x="414" y="115"/>
                    <a:pt x="416" y="112"/>
                    <a:pt x="416" y="112"/>
                  </a:cubicBezTo>
                  <a:cubicBezTo>
                    <a:pt x="417" y="111"/>
                    <a:pt x="418" y="113"/>
                    <a:pt x="420" y="113"/>
                  </a:cubicBezTo>
                  <a:cubicBezTo>
                    <a:pt x="422" y="113"/>
                    <a:pt x="425" y="112"/>
                    <a:pt x="426" y="113"/>
                  </a:cubicBezTo>
                  <a:cubicBezTo>
                    <a:pt x="427" y="113"/>
                    <a:pt x="430" y="118"/>
                    <a:pt x="432" y="116"/>
                  </a:cubicBezTo>
                  <a:cubicBezTo>
                    <a:pt x="432" y="116"/>
                    <a:pt x="431" y="113"/>
                    <a:pt x="432" y="113"/>
                  </a:cubicBezTo>
                  <a:cubicBezTo>
                    <a:pt x="433" y="113"/>
                    <a:pt x="435" y="118"/>
                    <a:pt x="435" y="117"/>
                  </a:cubicBezTo>
                  <a:close/>
                  <a:moveTo>
                    <a:pt x="434" y="139"/>
                  </a:moveTo>
                  <a:cubicBezTo>
                    <a:pt x="434" y="143"/>
                    <a:pt x="433" y="139"/>
                    <a:pt x="430" y="138"/>
                  </a:cubicBezTo>
                  <a:cubicBezTo>
                    <a:pt x="429" y="138"/>
                    <a:pt x="428" y="139"/>
                    <a:pt x="428" y="139"/>
                  </a:cubicBezTo>
                  <a:cubicBezTo>
                    <a:pt x="426" y="138"/>
                    <a:pt x="426" y="136"/>
                    <a:pt x="426" y="136"/>
                  </a:cubicBezTo>
                  <a:cubicBezTo>
                    <a:pt x="427" y="135"/>
                    <a:pt x="431" y="134"/>
                    <a:pt x="433" y="135"/>
                  </a:cubicBezTo>
                  <a:cubicBezTo>
                    <a:pt x="433" y="135"/>
                    <a:pt x="434" y="139"/>
                    <a:pt x="434" y="139"/>
                  </a:cubicBezTo>
                  <a:close/>
                  <a:moveTo>
                    <a:pt x="433" y="173"/>
                  </a:moveTo>
                  <a:cubicBezTo>
                    <a:pt x="433" y="172"/>
                    <a:pt x="430" y="177"/>
                    <a:pt x="431" y="174"/>
                  </a:cubicBezTo>
                  <a:cubicBezTo>
                    <a:pt x="431" y="174"/>
                    <a:pt x="432" y="176"/>
                    <a:pt x="432" y="177"/>
                  </a:cubicBezTo>
                  <a:cubicBezTo>
                    <a:pt x="431" y="180"/>
                    <a:pt x="426" y="179"/>
                    <a:pt x="426" y="178"/>
                  </a:cubicBezTo>
                  <a:cubicBezTo>
                    <a:pt x="424" y="177"/>
                    <a:pt x="427" y="176"/>
                    <a:pt x="425" y="175"/>
                  </a:cubicBezTo>
                  <a:cubicBezTo>
                    <a:pt x="424" y="174"/>
                    <a:pt x="422" y="178"/>
                    <a:pt x="421" y="177"/>
                  </a:cubicBezTo>
                  <a:cubicBezTo>
                    <a:pt x="420" y="176"/>
                    <a:pt x="422" y="176"/>
                    <a:pt x="422" y="175"/>
                  </a:cubicBezTo>
                  <a:cubicBezTo>
                    <a:pt x="422" y="171"/>
                    <a:pt x="416" y="175"/>
                    <a:pt x="417" y="175"/>
                  </a:cubicBezTo>
                  <a:cubicBezTo>
                    <a:pt x="416" y="175"/>
                    <a:pt x="417" y="175"/>
                    <a:pt x="417" y="175"/>
                  </a:cubicBezTo>
                  <a:cubicBezTo>
                    <a:pt x="418" y="172"/>
                    <a:pt x="416" y="167"/>
                    <a:pt x="419" y="170"/>
                  </a:cubicBezTo>
                  <a:cubicBezTo>
                    <a:pt x="420" y="171"/>
                    <a:pt x="420" y="172"/>
                    <a:pt x="421" y="172"/>
                  </a:cubicBezTo>
                  <a:cubicBezTo>
                    <a:pt x="422" y="172"/>
                    <a:pt x="423" y="170"/>
                    <a:pt x="423" y="170"/>
                  </a:cubicBezTo>
                  <a:cubicBezTo>
                    <a:pt x="424" y="170"/>
                    <a:pt x="424" y="172"/>
                    <a:pt x="425" y="172"/>
                  </a:cubicBezTo>
                  <a:cubicBezTo>
                    <a:pt x="428" y="174"/>
                    <a:pt x="432" y="170"/>
                    <a:pt x="433" y="173"/>
                  </a:cubicBezTo>
                  <a:close/>
                  <a:moveTo>
                    <a:pt x="436" y="132"/>
                  </a:moveTo>
                  <a:cubicBezTo>
                    <a:pt x="437" y="135"/>
                    <a:pt x="432" y="131"/>
                    <a:pt x="434" y="130"/>
                  </a:cubicBezTo>
                  <a:cubicBezTo>
                    <a:pt x="435" y="129"/>
                    <a:pt x="436" y="131"/>
                    <a:pt x="436" y="132"/>
                  </a:cubicBezTo>
                  <a:close/>
                  <a:moveTo>
                    <a:pt x="432" y="216"/>
                  </a:moveTo>
                  <a:cubicBezTo>
                    <a:pt x="432" y="221"/>
                    <a:pt x="429" y="214"/>
                    <a:pt x="431" y="214"/>
                  </a:cubicBezTo>
                  <a:cubicBezTo>
                    <a:pt x="432" y="214"/>
                    <a:pt x="432" y="216"/>
                    <a:pt x="432" y="216"/>
                  </a:cubicBezTo>
                  <a:close/>
                  <a:moveTo>
                    <a:pt x="440" y="112"/>
                  </a:moveTo>
                  <a:cubicBezTo>
                    <a:pt x="440" y="112"/>
                    <a:pt x="441" y="115"/>
                    <a:pt x="440" y="115"/>
                  </a:cubicBezTo>
                  <a:cubicBezTo>
                    <a:pt x="437" y="117"/>
                    <a:pt x="438" y="111"/>
                    <a:pt x="440" y="112"/>
                  </a:cubicBezTo>
                  <a:close/>
                  <a:moveTo>
                    <a:pt x="437" y="167"/>
                  </a:moveTo>
                  <a:cubicBezTo>
                    <a:pt x="437" y="166"/>
                    <a:pt x="437" y="171"/>
                    <a:pt x="436" y="170"/>
                  </a:cubicBezTo>
                  <a:cubicBezTo>
                    <a:pt x="435" y="170"/>
                    <a:pt x="436" y="164"/>
                    <a:pt x="437" y="167"/>
                  </a:cubicBezTo>
                  <a:close/>
                  <a:moveTo>
                    <a:pt x="440" y="123"/>
                  </a:moveTo>
                  <a:cubicBezTo>
                    <a:pt x="440" y="124"/>
                    <a:pt x="441" y="124"/>
                    <a:pt x="440" y="124"/>
                  </a:cubicBezTo>
                  <a:cubicBezTo>
                    <a:pt x="440" y="125"/>
                    <a:pt x="436" y="123"/>
                    <a:pt x="436" y="121"/>
                  </a:cubicBezTo>
                  <a:cubicBezTo>
                    <a:pt x="436" y="122"/>
                    <a:pt x="438" y="118"/>
                    <a:pt x="438" y="118"/>
                  </a:cubicBezTo>
                  <a:cubicBezTo>
                    <a:pt x="439" y="118"/>
                    <a:pt x="440" y="122"/>
                    <a:pt x="440" y="123"/>
                  </a:cubicBezTo>
                  <a:close/>
                  <a:moveTo>
                    <a:pt x="447" y="21"/>
                  </a:moveTo>
                  <a:cubicBezTo>
                    <a:pt x="447" y="23"/>
                    <a:pt x="443" y="20"/>
                    <a:pt x="445" y="19"/>
                  </a:cubicBezTo>
                  <a:cubicBezTo>
                    <a:pt x="445" y="19"/>
                    <a:pt x="447" y="21"/>
                    <a:pt x="447" y="21"/>
                  </a:cubicBezTo>
                  <a:close/>
                  <a:moveTo>
                    <a:pt x="446" y="35"/>
                  </a:moveTo>
                  <a:cubicBezTo>
                    <a:pt x="449" y="37"/>
                    <a:pt x="442" y="40"/>
                    <a:pt x="443" y="38"/>
                  </a:cubicBezTo>
                  <a:cubicBezTo>
                    <a:pt x="442" y="39"/>
                    <a:pt x="447" y="36"/>
                    <a:pt x="446" y="35"/>
                  </a:cubicBezTo>
                  <a:close/>
                  <a:moveTo>
                    <a:pt x="423" y="405"/>
                  </a:moveTo>
                  <a:cubicBezTo>
                    <a:pt x="425" y="409"/>
                    <a:pt x="415" y="405"/>
                    <a:pt x="420" y="403"/>
                  </a:cubicBezTo>
                  <a:cubicBezTo>
                    <a:pt x="421" y="403"/>
                    <a:pt x="423" y="404"/>
                    <a:pt x="423" y="405"/>
                  </a:cubicBezTo>
                  <a:close/>
                  <a:moveTo>
                    <a:pt x="426" y="367"/>
                  </a:moveTo>
                  <a:cubicBezTo>
                    <a:pt x="428" y="368"/>
                    <a:pt x="424" y="370"/>
                    <a:pt x="423" y="369"/>
                  </a:cubicBezTo>
                  <a:cubicBezTo>
                    <a:pt x="422" y="368"/>
                    <a:pt x="425" y="367"/>
                    <a:pt x="426" y="367"/>
                  </a:cubicBezTo>
                  <a:close/>
                  <a:moveTo>
                    <a:pt x="436" y="211"/>
                  </a:moveTo>
                  <a:cubicBezTo>
                    <a:pt x="436" y="211"/>
                    <a:pt x="434" y="215"/>
                    <a:pt x="433" y="214"/>
                  </a:cubicBezTo>
                  <a:cubicBezTo>
                    <a:pt x="431" y="213"/>
                    <a:pt x="435" y="209"/>
                    <a:pt x="436" y="211"/>
                  </a:cubicBezTo>
                  <a:close/>
                  <a:moveTo>
                    <a:pt x="444" y="100"/>
                  </a:moveTo>
                  <a:cubicBezTo>
                    <a:pt x="444" y="100"/>
                    <a:pt x="443" y="103"/>
                    <a:pt x="442" y="101"/>
                  </a:cubicBezTo>
                  <a:cubicBezTo>
                    <a:pt x="441" y="101"/>
                    <a:pt x="443" y="97"/>
                    <a:pt x="444" y="100"/>
                  </a:cubicBezTo>
                  <a:close/>
                  <a:moveTo>
                    <a:pt x="437" y="215"/>
                  </a:moveTo>
                  <a:cubicBezTo>
                    <a:pt x="438" y="215"/>
                    <a:pt x="436" y="218"/>
                    <a:pt x="436" y="218"/>
                  </a:cubicBezTo>
                  <a:cubicBezTo>
                    <a:pt x="435" y="218"/>
                    <a:pt x="436" y="215"/>
                    <a:pt x="437" y="215"/>
                  </a:cubicBezTo>
                  <a:close/>
                  <a:moveTo>
                    <a:pt x="442" y="146"/>
                  </a:moveTo>
                  <a:cubicBezTo>
                    <a:pt x="441" y="153"/>
                    <a:pt x="440" y="144"/>
                    <a:pt x="441" y="144"/>
                  </a:cubicBezTo>
                  <a:cubicBezTo>
                    <a:pt x="442" y="143"/>
                    <a:pt x="442" y="145"/>
                    <a:pt x="442" y="146"/>
                  </a:cubicBezTo>
                  <a:close/>
                  <a:moveTo>
                    <a:pt x="443" y="130"/>
                  </a:moveTo>
                  <a:cubicBezTo>
                    <a:pt x="443" y="134"/>
                    <a:pt x="440" y="128"/>
                    <a:pt x="441" y="128"/>
                  </a:cubicBezTo>
                  <a:cubicBezTo>
                    <a:pt x="444" y="127"/>
                    <a:pt x="442" y="129"/>
                    <a:pt x="443" y="130"/>
                  </a:cubicBezTo>
                  <a:close/>
                  <a:moveTo>
                    <a:pt x="437" y="224"/>
                  </a:moveTo>
                  <a:cubicBezTo>
                    <a:pt x="438" y="226"/>
                    <a:pt x="434" y="224"/>
                    <a:pt x="435" y="223"/>
                  </a:cubicBezTo>
                  <a:cubicBezTo>
                    <a:pt x="437" y="222"/>
                    <a:pt x="437" y="224"/>
                    <a:pt x="437" y="224"/>
                  </a:cubicBezTo>
                  <a:close/>
                  <a:moveTo>
                    <a:pt x="442" y="161"/>
                  </a:moveTo>
                  <a:cubicBezTo>
                    <a:pt x="442" y="164"/>
                    <a:pt x="440" y="161"/>
                    <a:pt x="437" y="160"/>
                  </a:cubicBezTo>
                  <a:cubicBezTo>
                    <a:pt x="435" y="160"/>
                    <a:pt x="434" y="163"/>
                    <a:pt x="434" y="160"/>
                  </a:cubicBezTo>
                  <a:cubicBezTo>
                    <a:pt x="433" y="159"/>
                    <a:pt x="436" y="159"/>
                    <a:pt x="436" y="157"/>
                  </a:cubicBezTo>
                  <a:cubicBezTo>
                    <a:pt x="436" y="154"/>
                    <a:pt x="443" y="158"/>
                    <a:pt x="442" y="161"/>
                  </a:cubicBezTo>
                  <a:close/>
                  <a:moveTo>
                    <a:pt x="428" y="391"/>
                  </a:moveTo>
                  <a:cubicBezTo>
                    <a:pt x="429" y="394"/>
                    <a:pt x="426" y="391"/>
                    <a:pt x="426" y="390"/>
                  </a:cubicBezTo>
                  <a:cubicBezTo>
                    <a:pt x="426" y="390"/>
                    <a:pt x="428" y="391"/>
                    <a:pt x="428" y="391"/>
                  </a:cubicBezTo>
                  <a:close/>
                  <a:moveTo>
                    <a:pt x="445" y="137"/>
                  </a:moveTo>
                  <a:cubicBezTo>
                    <a:pt x="447" y="139"/>
                    <a:pt x="442" y="137"/>
                    <a:pt x="444" y="136"/>
                  </a:cubicBezTo>
                  <a:cubicBezTo>
                    <a:pt x="444" y="136"/>
                    <a:pt x="445" y="137"/>
                    <a:pt x="445" y="137"/>
                  </a:cubicBezTo>
                  <a:close/>
                  <a:moveTo>
                    <a:pt x="430" y="378"/>
                  </a:moveTo>
                  <a:cubicBezTo>
                    <a:pt x="430" y="378"/>
                    <a:pt x="430" y="380"/>
                    <a:pt x="427" y="379"/>
                  </a:cubicBezTo>
                  <a:cubicBezTo>
                    <a:pt x="424" y="379"/>
                    <a:pt x="425" y="372"/>
                    <a:pt x="428" y="376"/>
                  </a:cubicBezTo>
                  <a:cubicBezTo>
                    <a:pt x="430" y="378"/>
                    <a:pt x="428" y="375"/>
                    <a:pt x="430" y="378"/>
                  </a:cubicBezTo>
                  <a:cubicBezTo>
                    <a:pt x="430" y="378"/>
                    <a:pt x="430" y="378"/>
                    <a:pt x="430" y="378"/>
                  </a:cubicBezTo>
                  <a:close/>
                  <a:moveTo>
                    <a:pt x="443" y="185"/>
                  </a:moveTo>
                  <a:cubicBezTo>
                    <a:pt x="442" y="186"/>
                    <a:pt x="443" y="186"/>
                    <a:pt x="441" y="187"/>
                  </a:cubicBezTo>
                  <a:cubicBezTo>
                    <a:pt x="439" y="188"/>
                    <a:pt x="439" y="188"/>
                    <a:pt x="439" y="185"/>
                  </a:cubicBezTo>
                  <a:cubicBezTo>
                    <a:pt x="439" y="185"/>
                    <a:pt x="440" y="183"/>
                    <a:pt x="439" y="183"/>
                  </a:cubicBezTo>
                  <a:cubicBezTo>
                    <a:pt x="439" y="183"/>
                    <a:pt x="435" y="186"/>
                    <a:pt x="436" y="185"/>
                  </a:cubicBezTo>
                  <a:cubicBezTo>
                    <a:pt x="433" y="188"/>
                    <a:pt x="437" y="189"/>
                    <a:pt x="437" y="192"/>
                  </a:cubicBezTo>
                  <a:cubicBezTo>
                    <a:pt x="438" y="194"/>
                    <a:pt x="436" y="193"/>
                    <a:pt x="437" y="194"/>
                  </a:cubicBezTo>
                  <a:cubicBezTo>
                    <a:pt x="437" y="195"/>
                    <a:pt x="441" y="197"/>
                    <a:pt x="440" y="198"/>
                  </a:cubicBezTo>
                  <a:cubicBezTo>
                    <a:pt x="440" y="199"/>
                    <a:pt x="435" y="196"/>
                    <a:pt x="435" y="199"/>
                  </a:cubicBezTo>
                  <a:cubicBezTo>
                    <a:pt x="434" y="202"/>
                    <a:pt x="438" y="202"/>
                    <a:pt x="435" y="201"/>
                  </a:cubicBezTo>
                  <a:cubicBezTo>
                    <a:pt x="432" y="201"/>
                    <a:pt x="433" y="204"/>
                    <a:pt x="432" y="203"/>
                  </a:cubicBezTo>
                  <a:cubicBezTo>
                    <a:pt x="431" y="202"/>
                    <a:pt x="432" y="199"/>
                    <a:pt x="431" y="198"/>
                  </a:cubicBezTo>
                  <a:cubicBezTo>
                    <a:pt x="427" y="196"/>
                    <a:pt x="433" y="197"/>
                    <a:pt x="434" y="197"/>
                  </a:cubicBezTo>
                  <a:cubicBezTo>
                    <a:pt x="435" y="196"/>
                    <a:pt x="436" y="187"/>
                    <a:pt x="433" y="190"/>
                  </a:cubicBezTo>
                  <a:cubicBezTo>
                    <a:pt x="432" y="191"/>
                    <a:pt x="431" y="191"/>
                    <a:pt x="431" y="189"/>
                  </a:cubicBezTo>
                  <a:cubicBezTo>
                    <a:pt x="431" y="188"/>
                    <a:pt x="435" y="184"/>
                    <a:pt x="433" y="183"/>
                  </a:cubicBezTo>
                  <a:cubicBezTo>
                    <a:pt x="432" y="183"/>
                    <a:pt x="428" y="183"/>
                    <a:pt x="428" y="183"/>
                  </a:cubicBezTo>
                  <a:cubicBezTo>
                    <a:pt x="427" y="182"/>
                    <a:pt x="431" y="179"/>
                    <a:pt x="432" y="179"/>
                  </a:cubicBezTo>
                  <a:cubicBezTo>
                    <a:pt x="433" y="179"/>
                    <a:pt x="433" y="183"/>
                    <a:pt x="433" y="183"/>
                  </a:cubicBezTo>
                  <a:cubicBezTo>
                    <a:pt x="436" y="184"/>
                    <a:pt x="438" y="179"/>
                    <a:pt x="440" y="183"/>
                  </a:cubicBezTo>
                  <a:cubicBezTo>
                    <a:pt x="441" y="186"/>
                    <a:pt x="443" y="180"/>
                    <a:pt x="443" y="185"/>
                  </a:cubicBezTo>
                  <a:close/>
                  <a:moveTo>
                    <a:pt x="445" y="152"/>
                  </a:moveTo>
                  <a:cubicBezTo>
                    <a:pt x="445" y="151"/>
                    <a:pt x="443" y="156"/>
                    <a:pt x="442" y="156"/>
                  </a:cubicBezTo>
                  <a:cubicBezTo>
                    <a:pt x="440" y="154"/>
                    <a:pt x="444" y="148"/>
                    <a:pt x="445" y="152"/>
                  </a:cubicBezTo>
                  <a:close/>
                  <a:moveTo>
                    <a:pt x="431" y="403"/>
                  </a:moveTo>
                  <a:cubicBezTo>
                    <a:pt x="432" y="404"/>
                    <a:pt x="427" y="405"/>
                    <a:pt x="426" y="405"/>
                  </a:cubicBezTo>
                  <a:cubicBezTo>
                    <a:pt x="426" y="405"/>
                    <a:pt x="429" y="403"/>
                    <a:pt x="431" y="403"/>
                  </a:cubicBezTo>
                  <a:close/>
                  <a:moveTo>
                    <a:pt x="446" y="180"/>
                  </a:moveTo>
                  <a:cubicBezTo>
                    <a:pt x="447" y="185"/>
                    <a:pt x="444" y="175"/>
                    <a:pt x="446" y="179"/>
                  </a:cubicBezTo>
                  <a:cubicBezTo>
                    <a:pt x="446" y="179"/>
                    <a:pt x="446" y="179"/>
                    <a:pt x="446" y="180"/>
                  </a:cubicBezTo>
                  <a:close/>
                  <a:moveTo>
                    <a:pt x="448" y="171"/>
                  </a:moveTo>
                  <a:cubicBezTo>
                    <a:pt x="448" y="171"/>
                    <a:pt x="447" y="176"/>
                    <a:pt x="447" y="175"/>
                  </a:cubicBezTo>
                  <a:cubicBezTo>
                    <a:pt x="447" y="175"/>
                    <a:pt x="443" y="176"/>
                    <a:pt x="443" y="176"/>
                  </a:cubicBezTo>
                  <a:cubicBezTo>
                    <a:pt x="441" y="175"/>
                    <a:pt x="447" y="172"/>
                    <a:pt x="445" y="170"/>
                  </a:cubicBezTo>
                  <a:cubicBezTo>
                    <a:pt x="445" y="169"/>
                    <a:pt x="444" y="169"/>
                    <a:pt x="444" y="169"/>
                  </a:cubicBezTo>
                  <a:cubicBezTo>
                    <a:pt x="443" y="168"/>
                    <a:pt x="446" y="161"/>
                    <a:pt x="448" y="164"/>
                  </a:cubicBezTo>
                  <a:cubicBezTo>
                    <a:pt x="448" y="164"/>
                    <a:pt x="446" y="167"/>
                    <a:pt x="446" y="165"/>
                  </a:cubicBezTo>
                  <a:cubicBezTo>
                    <a:pt x="446" y="167"/>
                    <a:pt x="448" y="170"/>
                    <a:pt x="448" y="171"/>
                  </a:cubicBezTo>
                  <a:close/>
                  <a:moveTo>
                    <a:pt x="439" y="321"/>
                  </a:moveTo>
                  <a:cubicBezTo>
                    <a:pt x="440" y="323"/>
                    <a:pt x="436" y="323"/>
                    <a:pt x="436" y="322"/>
                  </a:cubicBezTo>
                  <a:cubicBezTo>
                    <a:pt x="435" y="321"/>
                    <a:pt x="437" y="319"/>
                    <a:pt x="439" y="321"/>
                  </a:cubicBezTo>
                  <a:close/>
                  <a:moveTo>
                    <a:pt x="450" y="148"/>
                  </a:moveTo>
                  <a:cubicBezTo>
                    <a:pt x="451" y="154"/>
                    <a:pt x="448" y="145"/>
                    <a:pt x="448" y="144"/>
                  </a:cubicBezTo>
                  <a:cubicBezTo>
                    <a:pt x="449" y="144"/>
                    <a:pt x="452" y="148"/>
                    <a:pt x="451" y="145"/>
                  </a:cubicBezTo>
                  <a:cubicBezTo>
                    <a:pt x="451" y="146"/>
                    <a:pt x="450" y="147"/>
                    <a:pt x="450" y="148"/>
                  </a:cubicBezTo>
                  <a:close/>
                  <a:moveTo>
                    <a:pt x="450" y="153"/>
                  </a:moveTo>
                  <a:cubicBezTo>
                    <a:pt x="452" y="153"/>
                    <a:pt x="450" y="157"/>
                    <a:pt x="449" y="156"/>
                  </a:cubicBezTo>
                  <a:cubicBezTo>
                    <a:pt x="448" y="155"/>
                    <a:pt x="451" y="153"/>
                    <a:pt x="450" y="153"/>
                  </a:cubicBezTo>
                  <a:close/>
                  <a:moveTo>
                    <a:pt x="453" y="110"/>
                  </a:moveTo>
                  <a:cubicBezTo>
                    <a:pt x="455" y="110"/>
                    <a:pt x="452" y="114"/>
                    <a:pt x="451" y="112"/>
                  </a:cubicBezTo>
                  <a:cubicBezTo>
                    <a:pt x="450" y="111"/>
                    <a:pt x="451" y="109"/>
                    <a:pt x="453" y="110"/>
                  </a:cubicBezTo>
                  <a:close/>
                  <a:moveTo>
                    <a:pt x="447" y="226"/>
                  </a:moveTo>
                  <a:cubicBezTo>
                    <a:pt x="447" y="227"/>
                    <a:pt x="448" y="226"/>
                    <a:pt x="446" y="226"/>
                  </a:cubicBezTo>
                  <a:cubicBezTo>
                    <a:pt x="445" y="226"/>
                    <a:pt x="444" y="230"/>
                    <a:pt x="442" y="228"/>
                  </a:cubicBezTo>
                  <a:cubicBezTo>
                    <a:pt x="442" y="228"/>
                    <a:pt x="445" y="228"/>
                    <a:pt x="444" y="225"/>
                  </a:cubicBezTo>
                  <a:cubicBezTo>
                    <a:pt x="444" y="225"/>
                    <a:pt x="441" y="224"/>
                    <a:pt x="441" y="223"/>
                  </a:cubicBezTo>
                  <a:cubicBezTo>
                    <a:pt x="440" y="220"/>
                    <a:pt x="443" y="221"/>
                    <a:pt x="444" y="221"/>
                  </a:cubicBezTo>
                  <a:cubicBezTo>
                    <a:pt x="445" y="222"/>
                    <a:pt x="447" y="219"/>
                    <a:pt x="447" y="220"/>
                  </a:cubicBezTo>
                  <a:cubicBezTo>
                    <a:pt x="447" y="220"/>
                    <a:pt x="447" y="226"/>
                    <a:pt x="447" y="226"/>
                  </a:cubicBezTo>
                  <a:close/>
                  <a:moveTo>
                    <a:pt x="437" y="394"/>
                  </a:moveTo>
                  <a:cubicBezTo>
                    <a:pt x="438" y="396"/>
                    <a:pt x="434" y="393"/>
                    <a:pt x="435" y="393"/>
                  </a:cubicBezTo>
                  <a:cubicBezTo>
                    <a:pt x="436" y="392"/>
                    <a:pt x="437" y="394"/>
                    <a:pt x="437" y="394"/>
                  </a:cubicBezTo>
                  <a:close/>
                  <a:moveTo>
                    <a:pt x="450" y="200"/>
                  </a:moveTo>
                  <a:cubicBezTo>
                    <a:pt x="450" y="200"/>
                    <a:pt x="450" y="202"/>
                    <a:pt x="449" y="202"/>
                  </a:cubicBezTo>
                  <a:cubicBezTo>
                    <a:pt x="447" y="202"/>
                    <a:pt x="449" y="201"/>
                    <a:pt x="448" y="200"/>
                  </a:cubicBezTo>
                  <a:cubicBezTo>
                    <a:pt x="447" y="199"/>
                    <a:pt x="443" y="199"/>
                    <a:pt x="445" y="197"/>
                  </a:cubicBezTo>
                  <a:cubicBezTo>
                    <a:pt x="445" y="197"/>
                    <a:pt x="449" y="200"/>
                    <a:pt x="450" y="200"/>
                  </a:cubicBezTo>
                  <a:close/>
                  <a:moveTo>
                    <a:pt x="452" y="164"/>
                  </a:moveTo>
                  <a:cubicBezTo>
                    <a:pt x="452" y="164"/>
                    <a:pt x="452" y="164"/>
                    <a:pt x="452" y="164"/>
                  </a:cubicBezTo>
                  <a:cubicBezTo>
                    <a:pt x="452" y="164"/>
                    <a:pt x="451" y="169"/>
                    <a:pt x="451" y="169"/>
                  </a:cubicBezTo>
                  <a:cubicBezTo>
                    <a:pt x="449" y="169"/>
                    <a:pt x="450" y="162"/>
                    <a:pt x="452" y="164"/>
                  </a:cubicBezTo>
                  <a:close/>
                  <a:moveTo>
                    <a:pt x="455" y="122"/>
                  </a:moveTo>
                  <a:cubicBezTo>
                    <a:pt x="457" y="124"/>
                    <a:pt x="451" y="123"/>
                    <a:pt x="452" y="121"/>
                  </a:cubicBezTo>
                  <a:cubicBezTo>
                    <a:pt x="453" y="120"/>
                    <a:pt x="455" y="122"/>
                    <a:pt x="455" y="122"/>
                  </a:cubicBezTo>
                  <a:close/>
                  <a:moveTo>
                    <a:pt x="442" y="334"/>
                  </a:moveTo>
                  <a:cubicBezTo>
                    <a:pt x="444" y="336"/>
                    <a:pt x="438" y="336"/>
                    <a:pt x="440" y="334"/>
                  </a:cubicBezTo>
                  <a:cubicBezTo>
                    <a:pt x="440" y="333"/>
                    <a:pt x="442" y="334"/>
                    <a:pt x="442" y="334"/>
                  </a:cubicBezTo>
                  <a:close/>
                  <a:moveTo>
                    <a:pt x="460" y="47"/>
                  </a:moveTo>
                  <a:cubicBezTo>
                    <a:pt x="461" y="50"/>
                    <a:pt x="459" y="51"/>
                    <a:pt x="458" y="48"/>
                  </a:cubicBezTo>
                  <a:cubicBezTo>
                    <a:pt x="458" y="46"/>
                    <a:pt x="460" y="45"/>
                    <a:pt x="457" y="44"/>
                  </a:cubicBezTo>
                  <a:cubicBezTo>
                    <a:pt x="458" y="44"/>
                    <a:pt x="455" y="43"/>
                    <a:pt x="456" y="43"/>
                  </a:cubicBezTo>
                  <a:cubicBezTo>
                    <a:pt x="458" y="41"/>
                    <a:pt x="460" y="46"/>
                    <a:pt x="460" y="47"/>
                  </a:cubicBezTo>
                  <a:close/>
                  <a:moveTo>
                    <a:pt x="456" y="117"/>
                  </a:moveTo>
                  <a:cubicBezTo>
                    <a:pt x="456" y="118"/>
                    <a:pt x="457" y="120"/>
                    <a:pt x="455" y="120"/>
                  </a:cubicBezTo>
                  <a:cubicBezTo>
                    <a:pt x="455" y="120"/>
                    <a:pt x="454" y="118"/>
                    <a:pt x="454" y="118"/>
                  </a:cubicBezTo>
                  <a:cubicBezTo>
                    <a:pt x="453" y="117"/>
                    <a:pt x="448" y="114"/>
                    <a:pt x="447" y="117"/>
                  </a:cubicBezTo>
                  <a:cubicBezTo>
                    <a:pt x="447" y="118"/>
                    <a:pt x="450" y="120"/>
                    <a:pt x="450" y="123"/>
                  </a:cubicBezTo>
                  <a:cubicBezTo>
                    <a:pt x="450" y="124"/>
                    <a:pt x="448" y="126"/>
                    <a:pt x="448" y="126"/>
                  </a:cubicBezTo>
                  <a:cubicBezTo>
                    <a:pt x="447" y="126"/>
                    <a:pt x="448" y="123"/>
                    <a:pt x="447" y="122"/>
                  </a:cubicBezTo>
                  <a:cubicBezTo>
                    <a:pt x="447" y="121"/>
                    <a:pt x="445" y="119"/>
                    <a:pt x="444" y="117"/>
                  </a:cubicBezTo>
                  <a:cubicBezTo>
                    <a:pt x="443" y="116"/>
                    <a:pt x="444" y="113"/>
                    <a:pt x="442" y="111"/>
                  </a:cubicBezTo>
                  <a:cubicBezTo>
                    <a:pt x="442" y="110"/>
                    <a:pt x="441" y="110"/>
                    <a:pt x="441" y="109"/>
                  </a:cubicBezTo>
                  <a:cubicBezTo>
                    <a:pt x="447" y="115"/>
                    <a:pt x="439" y="109"/>
                    <a:pt x="439" y="108"/>
                  </a:cubicBezTo>
                  <a:cubicBezTo>
                    <a:pt x="439" y="107"/>
                    <a:pt x="440" y="108"/>
                    <a:pt x="441" y="108"/>
                  </a:cubicBezTo>
                  <a:cubicBezTo>
                    <a:pt x="442" y="107"/>
                    <a:pt x="444" y="104"/>
                    <a:pt x="447" y="105"/>
                  </a:cubicBezTo>
                  <a:cubicBezTo>
                    <a:pt x="449" y="106"/>
                    <a:pt x="449" y="111"/>
                    <a:pt x="447" y="112"/>
                  </a:cubicBezTo>
                  <a:cubicBezTo>
                    <a:pt x="446" y="113"/>
                    <a:pt x="443" y="114"/>
                    <a:pt x="446" y="115"/>
                  </a:cubicBezTo>
                  <a:cubicBezTo>
                    <a:pt x="448" y="116"/>
                    <a:pt x="454" y="111"/>
                    <a:pt x="456" y="117"/>
                  </a:cubicBezTo>
                  <a:close/>
                  <a:moveTo>
                    <a:pt x="452" y="191"/>
                  </a:moveTo>
                  <a:cubicBezTo>
                    <a:pt x="452" y="195"/>
                    <a:pt x="451" y="192"/>
                    <a:pt x="450" y="195"/>
                  </a:cubicBezTo>
                  <a:cubicBezTo>
                    <a:pt x="449" y="197"/>
                    <a:pt x="448" y="194"/>
                    <a:pt x="446" y="194"/>
                  </a:cubicBezTo>
                  <a:cubicBezTo>
                    <a:pt x="444" y="194"/>
                    <a:pt x="442" y="198"/>
                    <a:pt x="441" y="196"/>
                  </a:cubicBezTo>
                  <a:cubicBezTo>
                    <a:pt x="440" y="195"/>
                    <a:pt x="441" y="191"/>
                    <a:pt x="441" y="191"/>
                  </a:cubicBezTo>
                  <a:cubicBezTo>
                    <a:pt x="442" y="190"/>
                    <a:pt x="445" y="194"/>
                    <a:pt x="446" y="191"/>
                  </a:cubicBezTo>
                  <a:cubicBezTo>
                    <a:pt x="447" y="190"/>
                    <a:pt x="446" y="188"/>
                    <a:pt x="447" y="187"/>
                  </a:cubicBezTo>
                  <a:cubicBezTo>
                    <a:pt x="449" y="186"/>
                    <a:pt x="449" y="189"/>
                    <a:pt x="450" y="190"/>
                  </a:cubicBezTo>
                  <a:cubicBezTo>
                    <a:pt x="451" y="191"/>
                    <a:pt x="452" y="190"/>
                    <a:pt x="452" y="191"/>
                  </a:cubicBezTo>
                  <a:close/>
                  <a:moveTo>
                    <a:pt x="453" y="173"/>
                  </a:moveTo>
                  <a:cubicBezTo>
                    <a:pt x="454" y="177"/>
                    <a:pt x="453" y="174"/>
                    <a:pt x="451" y="176"/>
                  </a:cubicBezTo>
                  <a:cubicBezTo>
                    <a:pt x="449" y="178"/>
                    <a:pt x="453" y="170"/>
                    <a:pt x="453" y="173"/>
                  </a:cubicBezTo>
                  <a:close/>
                  <a:moveTo>
                    <a:pt x="456" y="131"/>
                  </a:moveTo>
                  <a:cubicBezTo>
                    <a:pt x="457" y="132"/>
                    <a:pt x="456" y="133"/>
                    <a:pt x="455" y="132"/>
                  </a:cubicBezTo>
                  <a:cubicBezTo>
                    <a:pt x="455" y="132"/>
                    <a:pt x="455" y="130"/>
                    <a:pt x="456" y="131"/>
                  </a:cubicBezTo>
                  <a:close/>
                  <a:moveTo>
                    <a:pt x="443" y="341"/>
                  </a:moveTo>
                  <a:cubicBezTo>
                    <a:pt x="443" y="341"/>
                    <a:pt x="444" y="341"/>
                    <a:pt x="444" y="341"/>
                  </a:cubicBezTo>
                  <a:cubicBezTo>
                    <a:pt x="444" y="341"/>
                    <a:pt x="439" y="346"/>
                    <a:pt x="439" y="346"/>
                  </a:cubicBezTo>
                  <a:cubicBezTo>
                    <a:pt x="437" y="346"/>
                    <a:pt x="439" y="342"/>
                    <a:pt x="437" y="341"/>
                  </a:cubicBezTo>
                  <a:cubicBezTo>
                    <a:pt x="434" y="340"/>
                    <a:pt x="433" y="345"/>
                    <a:pt x="433" y="342"/>
                  </a:cubicBezTo>
                  <a:cubicBezTo>
                    <a:pt x="433" y="341"/>
                    <a:pt x="429" y="338"/>
                    <a:pt x="432" y="336"/>
                  </a:cubicBezTo>
                  <a:cubicBezTo>
                    <a:pt x="432" y="336"/>
                    <a:pt x="437" y="336"/>
                    <a:pt x="438" y="337"/>
                  </a:cubicBezTo>
                  <a:cubicBezTo>
                    <a:pt x="439" y="338"/>
                    <a:pt x="439" y="340"/>
                    <a:pt x="440" y="341"/>
                  </a:cubicBezTo>
                  <a:cubicBezTo>
                    <a:pt x="441" y="341"/>
                    <a:pt x="442" y="340"/>
                    <a:pt x="443" y="341"/>
                  </a:cubicBezTo>
                  <a:close/>
                  <a:moveTo>
                    <a:pt x="456" y="150"/>
                  </a:moveTo>
                  <a:cubicBezTo>
                    <a:pt x="457" y="151"/>
                    <a:pt x="455" y="151"/>
                    <a:pt x="454" y="151"/>
                  </a:cubicBezTo>
                  <a:cubicBezTo>
                    <a:pt x="454" y="150"/>
                    <a:pt x="455" y="149"/>
                    <a:pt x="456" y="150"/>
                  </a:cubicBezTo>
                  <a:close/>
                  <a:moveTo>
                    <a:pt x="459" y="120"/>
                  </a:moveTo>
                  <a:cubicBezTo>
                    <a:pt x="461" y="125"/>
                    <a:pt x="455" y="121"/>
                    <a:pt x="457" y="119"/>
                  </a:cubicBezTo>
                  <a:cubicBezTo>
                    <a:pt x="458" y="118"/>
                    <a:pt x="459" y="120"/>
                    <a:pt x="459" y="120"/>
                  </a:cubicBezTo>
                  <a:close/>
                  <a:moveTo>
                    <a:pt x="465" y="25"/>
                  </a:moveTo>
                  <a:cubicBezTo>
                    <a:pt x="465" y="24"/>
                    <a:pt x="462" y="25"/>
                    <a:pt x="461" y="23"/>
                  </a:cubicBezTo>
                  <a:cubicBezTo>
                    <a:pt x="461" y="23"/>
                    <a:pt x="462" y="21"/>
                    <a:pt x="463" y="21"/>
                  </a:cubicBezTo>
                  <a:cubicBezTo>
                    <a:pt x="462" y="21"/>
                    <a:pt x="465" y="25"/>
                    <a:pt x="465" y="25"/>
                  </a:cubicBezTo>
                  <a:close/>
                  <a:moveTo>
                    <a:pt x="453" y="225"/>
                  </a:moveTo>
                  <a:cubicBezTo>
                    <a:pt x="455" y="226"/>
                    <a:pt x="451" y="226"/>
                    <a:pt x="451" y="225"/>
                  </a:cubicBezTo>
                  <a:cubicBezTo>
                    <a:pt x="451" y="224"/>
                    <a:pt x="452" y="224"/>
                    <a:pt x="453" y="225"/>
                  </a:cubicBezTo>
                  <a:close/>
                  <a:moveTo>
                    <a:pt x="446" y="350"/>
                  </a:moveTo>
                  <a:cubicBezTo>
                    <a:pt x="447" y="353"/>
                    <a:pt x="441" y="348"/>
                    <a:pt x="443" y="348"/>
                  </a:cubicBezTo>
                  <a:cubicBezTo>
                    <a:pt x="443" y="348"/>
                    <a:pt x="445" y="350"/>
                    <a:pt x="445" y="350"/>
                  </a:cubicBezTo>
                  <a:cubicBezTo>
                    <a:pt x="445" y="350"/>
                    <a:pt x="446" y="350"/>
                    <a:pt x="446" y="350"/>
                  </a:cubicBezTo>
                  <a:close/>
                  <a:moveTo>
                    <a:pt x="465" y="44"/>
                  </a:moveTo>
                  <a:cubicBezTo>
                    <a:pt x="465" y="44"/>
                    <a:pt x="466" y="46"/>
                    <a:pt x="465" y="47"/>
                  </a:cubicBezTo>
                  <a:cubicBezTo>
                    <a:pt x="464" y="49"/>
                    <a:pt x="464" y="44"/>
                    <a:pt x="465" y="44"/>
                  </a:cubicBezTo>
                  <a:close/>
                  <a:moveTo>
                    <a:pt x="467" y="8"/>
                  </a:moveTo>
                  <a:cubicBezTo>
                    <a:pt x="468" y="10"/>
                    <a:pt x="465" y="10"/>
                    <a:pt x="466" y="8"/>
                  </a:cubicBezTo>
                  <a:cubicBezTo>
                    <a:pt x="466" y="8"/>
                    <a:pt x="467" y="8"/>
                    <a:pt x="467" y="8"/>
                  </a:cubicBezTo>
                  <a:close/>
                  <a:moveTo>
                    <a:pt x="455" y="220"/>
                  </a:moveTo>
                  <a:cubicBezTo>
                    <a:pt x="455" y="222"/>
                    <a:pt x="452" y="220"/>
                    <a:pt x="453" y="219"/>
                  </a:cubicBezTo>
                  <a:cubicBezTo>
                    <a:pt x="454" y="219"/>
                    <a:pt x="454" y="220"/>
                    <a:pt x="455" y="220"/>
                  </a:cubicBezTo>
                  <a:close/>
                  <a:moveTo>
                    <a:pt x="444" y="396"/>
                  </a:moveTo>
                  <a:cubicBezTo>
                    <a:pt x="444" y="396"/>
                    <a:pt x="444" y="397"/>
                    <a:pt x="444" y="397"/>
                  </a:cubicBezTo>
                  <a:cubicBezTo>
                    <a:pt x="443" y="397"/>
                    <a:pt x="440" y="396"/>
                    <a:pt x="440" y="396"/>
                  </a:cubicBezTo>
                  <a:cubicBezTo>
                    <a:pt x="440" y="395"/>
                    <a:pt x="444" y="392"/>
                    <a:pt x="444" y="396"/>
                  </a:cubicBezTo>
                  <a:close/>
                  <a:moveTo>
                    <a:pt x="464" y="74"/>
                  </a:moveTo>
                  <a:cubicBezTo>
                    <a:pt x="468" y="77"/>
                    <a:pt x="460" y="75"/>
                    <a:pt x="460" y="75"/>
                  </a:cubicBezTo>
                  <a:cubicBezTo>
                    <a:pt x="460" y="73"/>
                    <a:pt x="464" y="74"/>
                    <a:pt x="464" y="74"/>
                  </a:cubicBezTo>
                  <a:cubicBezTo>
                    <a:pt x="464" y="74"/>
                    <a:pt x="464" y="74"/>
                    <a:pt x="464" y="74"/>
                  </a:cubicBezTo>
                  <a:close/>
                  <a:moveTo>
                    <a:pt x="455" y="228"/>
                  </a:moveTo>
                  <a:cubicBezTo>
                    <a:pt x="456" y="229"/>
                    <a:pt x="455" y="231"/>
                    <a:pt x="454" y="232"/>
                  </a:cubicBezTo>
                  <a:cubicBezTo>
                    <a:pt x="452" y="233"/>
                    <a:pt x="454" y="228"/>
                    <a:pt x="455" y="228"/>
                  </a:cubicBezTo>
                  <a:close/>
                  <a:moveTo>
                    <a:pt x="446" y="376"/>
                  </a:moveTo>
                  <a:cubicBezTo>
                    <a:pt x="448" y="380"/>
                    <a:pt x="443" y="376"/>
                    <a:pt x="442" y="376"/>
                  </a:cubicBezTo>
                  <a:cubicBezTo>
                    <a:pt x="440" y="375"/>
                    <a:pt x="439" y="377"/>
                    <a:pt x="438" y="376"/>
                  </a:cubicBezTo>
                  <a:cubicBezTo>
                    <a:pt x="437" y="376"/>
                    <a:pt x="433" y="373"/>
                    <a:pt x="435" y="372"/>
                  </a:cubicBezTo>
                  <a:cubicBezTo>
                    <a:pt x="436" y="372"/>
                    <a:pt x="437" y="372"/>
                    <a:pt x="437" y="372"/>
                  </a:cubicBezTo>
                  <a:cubicBezTo>
                    <a:pt x="437" y="371"/>
                    <a:pt x="432" y="368"/>
                    <a:pt x="431" y="369"/>
                  </a:cubicBezTo>
                  <a:cubicBezTo>
                    <a:pt x="430" y="370"/>
                    <a:pt x="428" y="370"/>
                    <a:pt x="429" y="367"/>
                  </a:cubicBezTo>
                  <a:cubicBezTo>
                    <a:pt x="429" y="364"/>
                    <a:pt x="430" y="369"/>
                    <a:pt x="431" y="367"/>
                  </a:cubicBezTo>
                  <a:cubicBezTo>
                    <a:pt x="431" y="367"/>
                    <a:pt x="428" y="360"/>
                    <a:pt x="432" y="362"/>
                  </a:cubicBezTo>
                  <a:cubicBezTo>
                    <a:pt x="432" y="361"/>
                    <a:pt x="430" y="367"/>
                    <a:pt x="434" y="365"/>
                  </a:cubicBezTo>
                  <a:cubicBezTo>
                    <a:pt x="435" y="364"/>
                    <a:pt x="437" y="360"/>
                    <a:pt x="435" y="360"/>
                  </a:cubicBezTo>
                  <a:cubicBezTo>
                    <a:pt x="435" y="360"/>
                    <a:pt x="430" y="360"/>
                    <a:pt x="431" y="358"/>
                  </a:cubicBezTo>
                  <a:cubicBezTo>
                    <a:pt x="431" y="358"/>
                    <a:pt x="436" y="357"/>
                    <a:pt x="434" y="357"/>
                  </a:cubicBezTo>
                  <a:cubicBezTo>
                    <a:pt x="434" y="357"/>
                    <a:pt x="434" y="358"/>
                    <a:pt x="435" y="358"/>
                  </a:cubicBezTo>
                  <a:cubicBezTo>
                    <a:pt x="437" y="360"/>
                    <a:pt x="446" y="363"/>
                    <a:pt x="444" y="368"/>
                  </a:cubicBezTo>
                  <a:cubicBezTo>
                    <a:pt x="443" y="369"/>
                    <a:pt x="442" y="368"/>
                    <a:pt x="441" y="368"/>
                  </a:cubicBezTo>
                  <a:cubicBezTo>
                    <a:pt x="437" y="369"/>
                    <a:pt x="442" y="374"/>
                    <a:pt x="443" y="375"/>
                  </a:cubicBezTo>
                  <a:cubicBezTo>
                    <a:pt x="444" y="375"/>
                    <a:pt x="445" y="373"/>
                    <a:pt x="446" y="376"/>
                  </a:cubicBezTo>
                  <a:close/>
                  <a:moveTo>
                    <a:pt x="462" y="147"/>
                  </a:moveTo>
                  <a:cubicBezTo>
                    <a:pt x="461" y="152"/>
                    <a:pt x="459" y="145"/>
                    <a:pt x="461" y="144"/>
                  </a:cubicBezTo>
                  <a:cubicBezTo>
                    <a:pt x="461" y="144"/>
                    <a:pt x="462" y="146"/>
                    <a:pt x="462" y="147"/>
                  </a:cubicBezTo>
                  <a:close/>
                  <a:moveTo>
                    <a:pt x="465" y="91"/>
                  </a:moveTo>
                  <a:cubicBezTo>
                    <a:pt x="466" y="96"/>
                    <a:pt x="462" y="90"/>
                    <a:pt x="463" y="89"/>
                  </a:cubicBezTo>
                  <a:cubicBezTo>
                    <a:pt x="464" y="88"/>
                    <a:pt x="465" y="91"/>
                    <a:pt x="465" y="91"/>
                  </a:cubicBezTo>
                  <a:close/>
                  <a:moveTo>
                    <a:pt x="461" y="160"/>
                  </a:moveTo>
                  <a:cubicBezTo>
                    <a:pt x="462" y="164"/>
                    <a:pt x="459" y="157"/>
                    <a:pt x="462" y="158"/>
                  </a:cubicBezTo>
                  <a:cubicBezTo>
                    <a:pt x="462" y="158"/>
                    <a:pt x="461" y="160"/>
                    <a:pt x="461" y="160"/>
                  </a:cubicBezTo>
                  <a:close/>
                  <a:moveTo>
                    <a:pt x="460" y="190"/>
                  </a:moveTo>
                  <a:cubicBezTo>
                    <a:pt x="461" y="193"/>
                    <a:pt x="458" y="194"/>
                    <a:pt x="458" y="191"/>
                  </a:cubicBezTo>
                  <a:cubicBezTo>
                    <a:pt x="458" y="190"/>
                    <a:pt x="456" y="190"/>
                    <a:pt x="457" y="189"/>
                  </a:cubicBezTo>
                  <a:cubicBezTo>
                    <a:pt x="459" y="188"/>
                    <a:pt x="460" y="190"/>
                    <a:pt x="460" y="190"/>
                  </a:cubicBezTo>
                  <a:close/>
                  <a:moveTo>
                    <a:pt x="450" y="354"/>
                  </a:moveTo>
                  <a:cubicBezTo>
                    <a:pt x="450" y="355"/>
                    <a:pt x="449" y="357"/>
                    <a:pt x="447" y="358"/>
                  </a:cubicBezTo>
                  <a:cubicBezTo>
                    <a:pt x="446" y="359"/>
                    <a:pt x="442" y="360"/>
                    <a:pt x="442" y="360"/>
                  </a:cubicBezTo>
                  <a:cubicBezTo>
                    <a:pt x="441" y="360"/>
                    <a:pt x="438" y="356"/>
                    <a:pt x="439" y="354"/>
                  </a:cubicBezTo>
                  <a:cubicBezTo>
                    <a:pt x="440" y="353"/>
                    <a:pt x="439" y="355"/>
                    <a:pt x="442" y="354"/>
                  </a:cubicBezTo>
                  <a:cubicBezTo>
                    <a:pt x="444" y="354"/>
                    <a:pt x="449" y="352"/>
                    <a:pt x="450" y="354"/>
                  </a:cubicBezTo>
                  <a:close/>
                  <a:moveTo>
                    <a:pt x="461" y="182"/>
                  </a:moveTo>
                  <a:cubicBezTo>
                    <a:pt x="461" y="186"/>
                    <a:pt x="457" y="180"/>
                    <a:pt x="460" y="179"/>
                  </a:cubicBezTo>
                  <a:cubicBezTo>
                    <a:pt x="460" y="179"/>
                    <a:pt x="461" y="181"/>
                    <a:pt x="461" y="182"/>
                  </a:cubicBezTo>
                  <a:close/>
                  <a:moveTo>
                    <a:pt x="466" y="116"/>
                  </a:moveTo>
                  <a:cubicBezTo>
                    <a:pt x="467" y="117"/>
                    <a:pt x="462" y="118"/>
                    <a:pt x="462" y="117"/>
                  </a:cubicBezTo>
                  <a:cubicBezTo>
                    <a:pt x="461" y="116"/>
                    <a:pt x="465" y="116"/>
                    <a:pt x="466" y="116"/>
                  </a:cubicBezTo>
                  <a:close/>
                  <a:moveTo>
                    <a:pt x="464" y="153"/>
                  </a:moveTo>
                  <a:cubicBezTo>
                    <a:pt x="464" y="153"/>
                    <a:pt x="464" y="153"/>
                    <a:pt x="464" y="153"/>
                  </a:cubicBezTo>
                  <a:cubicBezTo>
                    <a:pt x="464" y="153"/>
                    <a:pt x="460" y="155"/>
                    <a:pt x="460" y="155"/>
                  </a:cubicBezTo>
                  <a:cubicBezTo>
                    <a:pt x="458" y="154"/>
                    <a:pt x="463" y="151"/>
                    <a:pt x="464" y="153"/>
                  </a:cubicBezTo>
                  <a:close/>
                  <a:moveTo>
                    <a:pt x="467" y="123"/>
                  </a:moveTo>
                  <a:cubicBezTo>
                    <a:pt x="469" y="126"/>
                    <a:pt x="460" y="124"/>
                    <a:pt x="463" y="122"/>
                  </a:cubicBezTo>
                  <a:cubicBezTo>
                    <a:pt x="464" y="121"/>
                    <a:pt x="466" y="122"/>
                    <a:pt x="467" y="123"/>
                  </a:cubicBezTo>
                  <a:close/>
                  <a:moveTo>
                    <a:pt x="462" y="209"/>
                  </a:moveTo>
                  <a:cubicBezTo>
                    <a:pt x="464" y="211"/>
                    <a:pt x="455" y="222"/>
                    <a:pt x="456" y="217"/>
                  </a:cubicBezTo>
                  <a:cubicBezTo>
                    <a:pt x="456" y="217"/>
                    <a:pt x="457" y="216"/>
                    <a:pt x="457" y="215"/>
                  </a:cubicBezTo>
                  <a:cubicBezTo>
                    <a:pt x="457" y="214"/>
                    <a:pt x="455" y="213"/>
                    <a:pt x="455" y="213"/>
                  </a:cubicBezTo>
                  <a:cubicBezTo>
                    <a:pt x="454" y="210"/>
                    <a:pt x="458" y="214"/>
                    <a:pt x="456" y="210"/>
                  </a:cubicBezTo>
                  <a:cubicBezTo>
                    <a:pt x="455" y="209"/>
                    <a:pt x="452" y="209"/>
                    <a:pt x="451" y="210"/>
                  </a:cubicBezTo>
                  <a:cubicBezTo>
                    <a:pt x="450" y="212"/>
                    <a:pt x="455" y="216"/>
                    <a:pt x="451" y="216"/>
                  </a:cubicBezTo>
                  <a:cubicBezTo>
                    <a:pt x="449" y="216"/>
                    <a:pt x="446" y="218"/>
                    <a:pt x="448" y="215"/>
                  </a:cubicBezTo>
                  <a:cubicBezTo>
                    <a:pt x="448" y="215"/>
                    <a:pt x="451" y="213"/>
                    <a:pt x="448" y="213"/>
                  </a:cubicBezTo>
                  <a:cubicBezTo>
                    <a:pt x="447" y="213"/>
                    <a:pt x="439" y="219"/>
                    <a:pt x="442" y="212"/>
                  </a:cubicBezTo>
                  <a:cubicBezTo>
                    <a:pt x="443" y="211"/>
                    <a:pt x="444" y="212"/>
                    <a:pt x="445" y="211"/>
                  </a:cubicBezTo>
                  <a:cubicBezTo>
                    <a:pt x="445" y="211"/>
                    <a:pt x="445" y="209"/>
                    <a:pt x="445" y="209"/>
                  </a:cubicBezTo>
                  <a:cubicBezTo>
                    <a:pt x="446" y="209"/>
                    <a:pt x="454" y="210"/>
                    <a:pt x="452" y="206"/>
                  </a:cubicBezTo>
                  <a:cubicBezTo>
                    <a:pt x="451" y="205"/>
                    <a:pt x="450" y="207"/>
                    <a:pt x="449" y="207"/>
                  </a:cubicBezTo>
                  <a:cubicBezTo>
                    <a:pt x="447" y="207"/>
                    <a:pt x="449" y="206"/>
                    <a:pt x="448" y="206"/>
                  </a:cubicBezTo>
                  <a:cubicBezTo>
                    <a:pt x="446" y="205"/>
                    <a:pt x="445" y="207"/>
                    <a:pt x="445" y="205"/>
                  </a:cubicBezTo>
                  <a:cubicBezTo>
                    <a:pt x="443" y="202"/>
                    <a:pt x="451" y="205"/>
                    <a:pt x="452" y="202"/>
                  </a:cubicBezTo>
                  <a:cubicBezTo>
                    <a:pt x="453" y="200"/>
                    <a:pt x="452" y="199"/>
                    <a:pt x="452" y="198"/>
                  </a:cubicBezTo>
                  <a:cubicBezTo>
                    <a:pt x="453" y="197"/>
                    <a:pt x="455" y="199"/>
                    <a:pt x="455" y="199"/>
                  </a:cubicBezTo>
                  <a:cubicBezTo>
                    <a:pt x="455" y="199"/>
                    <a:pt x="457" y="193"/>
                    <a:pt x="460" y="196"/>
                  </a:cubicBezTo>
                  <a:cubicBezTo>
                    <a:pt x="461" y="196"/>
                    <a:pt x="462" y="202"/>
                    <a:pt x="460" y="204"/>
                  </a:cubicBezTo>
                  <a:cubicBezTo>
                    <a:pt x="459" y="205"/>
                    <a:pt x="453" y="205"/>
                    <a:pt x="457" y="210"/>
                  </a:cubicBezTo>
                  <a:cubicBezTo>
                    <a:pt x="457" y="210"/>
                    <a:pt x="458" y="211"/>
                    <a:pt x="458" y="211"/>
                  </a:cubicBezTo>
                  <a:cubicBezTo>
                    <a:pt x="459" y="211"/>
                    <a:pt x="460" y="207"/>
                    <a:pt x="462" y="209"/>
                  </a:cubicBezTo>
                  <a:close/>
                  <a:moveTo>
                    <a:pt x="459" y="200"/>
                  </a:moveTo>
                  <a:cubicBezTo>
                    <a:pt x="460" y="199"/>
                    <a:pt x="460" y="199"/>
                    <a:pt x="459" y="198"/>
                  </a:cubicBezTo>
                  <a:cubicBezTo>
                    <a:pt x="458" y="197"/>
                    <a:pt x="458" y="200"/>
                    <a:pt x="459" y="200"/>
                  </a:cubicBezTo>
                  <a:close/>
                  <a:moveTo>
                    <a:pt x="464" y="187"/>
                  </a:moveTo>
                  <a:cubicBezTo>
                    <a:pt x="464" y="187"/>
                    <a:pt x="465" y="188"/>
                    <a:pt x="465" y="189"/>
                  </a:cubicBezTo>
                  <a:cubicBezTo>
                    <a:pt x="461" y="190"/>
                    <a:pt x="462" y="182"/>
                    <a:pt x="462" y="182"/>
                  </a:cubicBezTo>
                  <a:cubicBezTo>
                    <a:pt x="463" y="181"/>
                    <a:pt x="465" y="185"/>
                    <a:pt x="464" y="187"/>
                  </a:cubicBezTo>
                  <a:close/>
                  <a:moveTo>
                    <a:pt x="465" y="173"/>
                  </a:moveTo>
                  <a:cubicBezTo>
                    <a:pt x="465" y="175"/>
                    <a:pt x="463" y="172"/>
                    <a:pt x="464" y="171"/>
                  </a:cubicBezTo>
                  <a:cubicBezTo>
                    <a:pt x="465" y="170"/>
                    <a:pt x="465" y="172"/>
                    <a:pt x="465" y="173"/>
                  </a:cubicBezTo>
                  <a:close/>
                  <a:moveTo>
                    <a:pt x="477" y="25"/>
                  </a:moveTo>
                  <a:cubicBezTo>
                    <a:pt x="476" y="25"/>
                    <a:pt x="477" y="29"/>
                    <a:pt x="476" y="30"/>
                  </a:cubicBezTo>
                  <a:cubicBezTo>
                    <a:pt x="474" y="31"/>
                    <a:pt x="465" y="26"/>
                    <a:pt x="471" y="26"/>
                  </a:cubicBezTo>
                  <a:cubicBezTo>
                    <a:pt x="472" y="26"/>
                    <a:pt x="477" y="25"/>
                    <a:pt x="477" y="25"/>
                  </a:cubicBezTo>
                  <a:close/>
                  <a:moveTo>
                    <a:pt x="471" y="132"/>
                  </a:moveTo>
                  <a:cubicBezTo>
                    <a:pt x="472" y="136"/>
                    <a:pt x="467" y="129"/>
                    <a:pt x="468" y="129"/>
                  </a:cubicBezTo>
                  <a:cubicBezTo>
                    <a:pt x="469" y="128"/>
                    <a:pt x="471" y="132"/>
                    <a:pt x="471" y="132"/>
                  </a:cubicBezTo>
                  <a:close/>
                  <a:moveTo>
                    <a:pt x="469" y="180"/>
                  </a:moveTo>
                  <a:cubicBezTo>
                    <a:pt x="470" y="183"/>
                    <a:pt x="463" y="180"/>
                    <a:pt x="466" y="178"/>
                  </a:cubicBezTo>
                  <a:cubicBezTo>
                    <a:pt x="467" y="178"/>
                    <a:pt x="469" y="180"/>
                    <a:pt x="469" y="180"/>
                  </a:cubicBezTo>
                  <a:close/>
                  <a:moveTo>
                    <a:pt x="458" y="351"/>
                  </a:moveTo>
                  <a:cubicBezTo>
                    <a:pt x="458" y="351"/>
                    <a:pt x="459" y="352"/>
                    <a:pt x="458" y="352"/>
                  </a:cubicBezTo>
                  <a:cubicBezTo>
                    <a:pt x="456" y="354"/>
                    <a:pt x="457" y="350"/>
                    <a:pt x="456" y="350"/>
                  </a:cubicBezTo>
                  <a:cubicBezTo>
                    <a:pt x="455" y="349"/>
                    <a:pt x="450" y="350"/>
                    <a:pt x="451" y="349"/>
                  </a:cubicBezTo>
                  <a:cubicBezTo>
                    <a:pt x="453" y="348"/>
                    <a:pt x="449" y="351"/>
                    <a:pt x="451" y="351"/>
                  </a:cubicBezTo>
                  <a:cubicBezTo>
                    <a:pt x="449" y="351"/>
                    <a:pt x="448" y="346"/>
                    <a:pt x="448" y="346"/>
                  </a:cubicBezTo>
                  <a:cubicBezTo>
                    <a:pt x="450" y="342"/>
                    <a:pt x="458" y="348"/>
                    <a:pt x="458" y="351"/>
                  </a:cubicBezTo>
                  <a:close/>
                  <a:moveTo>
                    <a:pt x="474" y="116"/>
                  </a:moveTo>
                  <a:cubicBezTo>
                    <a:pt x="474" y="115"/>
                    <a:pt x="474" y="117"/>
                    <a:pt x="474" y="117"/>
                  </a:cubicBezTo>
                  <a:cubicBezTo>
                    <a:pt x="469" y="119"/>
                    <a:pt x="473" y="112"/>
                    <a:pt x="469" y="112"/>
                  </a:cubicBezTo>
                  <a:cubicBezTo>
                    <a:pt x="468" y="112"/>
                    <a:pt x="462" y="114"/>
                    <a:pt x="464" y="110"/>
                  </a:cubicBezTo>
                  <a:cubicBezTo>
                    <a:pt x="464" y="110"/>
                    <a:pt x="467" y="109"/>
                    <a:pt x="468" y="109"/>
                  </a:cubicBezTo>
                  <a:cubicBezTo>
                    <a:pt x="468" y="109"/>
                    <a:pt x="467" y="102"/>
                    <a:pt x="470" y="104"/>
                  </a:cubicBezTo>
                  <a:cubicBezTo>
                    <a:pt x="470" y="105"/>
                    <a:pt x="469" y="107"/>
                    <a:pt x="469" y="107"/>
                  </a:cubicBezTo>
                  <a:cubicBezTo>
                    <a:pt x="469" y="107"/>
                    <a:pt x="474" y="114"/>
                    <a:pt x="474" y="116"/>
                  </a:cubicBezTo>
                  <a:close/>
                  <a:moveTo>
                    <a:pt x="474" y="106"/>
                  </a:moveTo>
                  <a:cubicBezTo>
                    <a:pt x="475" y="109"/>
                    <a:pt x="472" y="105"/>
                    <a:pt x="473" y="104"/>
                  </a:cubicBezTo>
                  <a:cubicBezTo>
                    <a:pt x="473" y="104"/>
                    <a:pt x="474" y="106"/>
                    <a:pt x="474" y="106"/>
                  </a:cubicBezTo>
                  <a:close/>
                  <a:moveTo>
                    <a:pt x="476" y="95"/>
                  </a:moveTo>
                  <a:cubicBezTo>
                    <a:pt x="476" y="97"/>
                    <a:pt x="475" y="95"/>
                    <a:pt x="474" y="97"/>
                  </a:cubicBezTo>
                  <a:cubicBezTo>
                    <a:pt x="473" y="97"/>
                    <a:pt x="474" y="99"/>
                    <a:pt x="473" y="99"/>
                  </a:cubicBezTo>
                  <a:cubicBezTo>
                    <a:pt x="472" y="99"/>
                    <a:pt x="469" y="96"/>
                    <a:pt x="469" y="95"/>
                  </a:cubicBezTo>
                  <a:cubicBezTo>
                    <a:pt x="470" y="91"/>
                    <a:pt x="475" y="91"/>
                    <a:pt x="476" y="95"/>
                  </a:cubicBezTo>
                  <a:close/>
                  <a:moveTo>
                    <a:pt x="473" y="149"/>
                  </a:moveTo>
                  <a:cubicBezTo>
                    <a:pt x="474" y="155"/>
                    <a:pt x="469" y="148"/>
                    <a:pt x="470" y="147"/>
                  </a:cubicBezTo>
                  <a:cubicBezTo>
                    <a:pt x="471" y="146"/>
                    <a:pt x="473" y="149"/>
                    <a:pt x="473" y="149"/>
                  </a:cubicBezTo>
                  <a:close/>
                  <a:moveTo>
                    <a:pt x="481" y="21"/>
                  </a:moveTo>
                  <a:cubicBezTo>
                    <a:pt x="483" y="26"/>
                    <a:pt x="476" y="21"/>
                    <a:pt x="477" y="19"/>
                  </a:cubicBezTo>
                  <a:cubicBezTo>
                    <a:pt x="478" y="18"/>
                    <a:pt x="481" y="21"/>
                    <a:pt x="481" y="21"/>
                  </a:cubicBezTo>
                  <a:close/>
                  <a:moveTo>
                    <a:pt x="472" y="173"/>
                  </a:moveTo>
                  <a:cubicBezTo>
                    <a:pt x="472" y="174"/>
                    <a:pt x="473" y="174"/>
                    <a:pt x="472" y="175"/>
                  </a:cubicBezTo>
                  <a:cubicBezTo>
                    <a:pt x="471" y="176"/>
                    <a:pt x="466" y="177"/>
                    <a:pt x="466" y="177"/>
                  </a:cubicBezTo>
                  <a:cubicBezTo>
                    <a:pt x="465" y="176"/>
                    <a:pt x="472" y="166"/>
                    <a:pt x="472" y="173"/>
                  </a:cubicBezTo>
                  <a:close/>
                  <a:moveTo>
                    <a:pt x="459" y="395"/>
                  </a:moveTo>
                  <a:cubicBezTo>
                    <a:pt x="459" y="396"/>
                    <a:pt x="461" y="398"/>
                    <a:pt x="459" y="399"/>
                  </a:cubicBezTo>
                  <a:cubicBezTo>
                    <a:pt x="458" y="400"/>
                    <a:pt x="457" y="396"/>
                    <a:pt x="457" y="396"/>
                  </a:cubicBezTo>
                  <a:cubicBezTo>
                    <a:pt x="454" y="394"/>
                    <a:pt x="451" y="398"/>
                    <a:pt x="450" y="395"/>
                  </a:cubicBezTo>
                  <a:cubicBezTo>
                    <a:pt x="450" y="394"/>
                    <a:pt x="458" y="394"/>
                    <a:pt x="459" y="395"/>
                  </a:cubicBezTo>
                  <a:close/>
                  <a:moveTo>
                    <a:pt x="476" y="137"/>
                  </a:moveTo>
                  <a:cubicBezTo>
                    <a:pt x="477" y="140"/>
                    <a:pt x="470" y="136"/>
                    <a:pt x="473" y="135"/>
                  </a:cubicBezTo>
                  <a:cubicBezTo>
                    <a:pt x="474" y="135"/>
                    <a:pt x="476" y="137"/>
                    <a:pt x="476" y="137"/>
                  </a:cubicBezTo>
                  <a:close/>
                  <a:moveTo>
                    <a:pt x="477" y="118"/>
                  </a:moveTo>
                  <a:cubicBezTo>
                    <a:pt x="478" y="119"/>
                    <a:pt x="476" y="120"/>
                    <a:pt x="476" y="123"/>
                  </a:cubicBezTo>
                  <a:cubicBezTo>
                    <a:pt x="475" y="124"/>
                    <a:pt x="476" y="126"/>
                    <a:pt x="476" y="126"/>
                  </a:cubicBezTo>
                  <a:cubicBezTo>
                    <a:pt x="475" y="126"/>
                    <a:pt x="471" y="127"/>
                    <a:pt x="471" y="126"/>
                  </a:cubicBezTo>
                  <a:cubicBezTo>
                    <a:pt x="468" y="124"/>
                    <a:pt x="473" y="123"/>
                    <a:pt x="474" y="121"/>
                  </a:cubicBezTo>
                  <a:cubicBezTo>
                    <a:pt x="475" y="119"/>
                    <a:pt x="474" y="117"/>
                    <a:pt x="474" y="117"/>
                  </a:cubicBezTo>
                  <a:cubicBezTo>
                    <a:pt x="476" y="115"/>
                    <a:pt x="477" y="118"/>
                    <a:pt x="477" y="118"/>
                  </a:cubicBezTo>
                  <a:close/>
                  <a:moveTo>
                    <a:pt x="478" y="113"/>
                  </a:moveTo>
                  <a:cubicBezTo>
                    <a:pt x="480" y="117"/>
                    <a:pt x="473" y="114"/>
                    <a:pt x="475" y="112"/>
                  </a:cubicBezTo>
                  <a:cubicBezTo>
                    <a:pt x="476" y="111"/>
                    <a:pt x="477" y="112"/>
                    <a:pt x="478" y="113"/>
                  </a:cubicBezTo>
                  <a:close/>
                  <a:moveTo>
                    <a:pt x="473" y="192"/>
                  </a:moveTo>
                  <a:cubicBezTo>
                    <a:pt x="473" y="192"/>
                    <a:pt x="472" y="197"/>
                    <a:pt x="472" y="197"/>
                  </a:cubicBezTo>
                  <a:cubicBezTo>
                    <a:pt x="470" y="198"/>
                    <a:pt x="472" y="191"/>
                    <a:pt x="473" y="192"/>
                  </a:cubicBezTo>
                  <a:close/>
                  <a:moveTo>
                    <a:pt x="476" y="150"/>
                  </a:moveTo>
                  <a:cubicBezTo>
                    <a:pt x="476" y="153"/>
                    <a:pt x="472" y="148"/>
                    <a:pt x="474" y="146"/>
                  </a:cubicBezTo>
                  <a:cubicBezTo>
                    <a:pt x="474" y="147"/>
                    <a:pt x="476" y="150"/>
                    <a:pt x="476" y="150"/>
                  </a:cubicBezTo>
                  <a:close/>
                  <a:moveTo>
                    <a:pt x="472" y="215"/>
                  </a:moveTo>
                  <a:cubicBezTo>
                    <a:pt x="472" y="216"/>
                    <a:pt x="471" y="217"/>
                    <a:pt x="470" y="217"/>
                  </a:cubicBezTo>
                  <a:cubicBezTo>
                    <a:pt x="469" y="217"/>
                    <a:pt x="466" y="213"/>
                    <a:pt x="468" y="212"/>
                  </a:cubicBezTo>
                  <a:cubicBezTo>
                    <a:pt x="469" y="211"/>
                    <a:pt x="472" y="215"/>
                    <a:pt x="472" y="215"/>
                  </a:cubicBezTo>
                  <a:close/>
                  <a:moveTo>
                    <a:pt x="482" y="102"/>
                  </a:moveTo>
                  <a:cubicBezTo>
                    <a:pt x="483" y="108"/>
                    <a:pt x="481" y="106"/>
                    <a:pt x="479" y="102"/>
                  </a:cubicBezTo>
                  <a:cubicBezTo>
                    <a:pt x="479" y="102"/>
                    <a:pt x="477" y="100"/>
                    <a:pt x="477" y="100"/>
                  </a:cubicBezTo>
                  <a:cubicBezTo>
                    <a:pt x="478" y="99"/>
                    <a:pt x="480" y="99"/>
                    <a:pt x="481" y="99"/>
                  </a:cubicBezTo>
                  <a:cubicBezTo>
                    <a:pt x="481" y="99"/>
                    <a:pt x="480" y="100"/>
                    <a:pt x="480" y="100"/>
                  </a:cubicBezTo>
                  <a:cubicBezTo>
                    <a:pt x="480" y="101"/>
                    <a:pt x="482" y="102"/>
                    <a:pt x="482" y="102"/>
                  </a:cubicBezTo>
                  <a:close/>
                  <a:moveTo>
                    <a:pt x="476" y="218"/>
                  </a:moveTo>
                  <a:cubicBezTo>
                    <a:pt x="476" y="218"/>
                    <a:pt x="477" y="220"/>
                    <a:pt x="476" y="222"/>
                  </a:cubicBezTo>
                  <a:cubicBezTo>
                    <a:pt x="476" y="222"/>
                    <a:pt x="475" y="221"/>
                    <a:pt x="475" y="221"/>
                  </a:cubicBezTo>
                  <a:cubicBezTo>
                    <a:pt x="475" y="221"/>
                    <a:pt x="470" y="227"/>
                    <a:pt x="469" y="223"/>
                  </a:cubicBezTo>
                  <a:cubicBezTo>
                    <a:pt x="469" y="223"/>
                    <a:pt x="470" y="221"/>
                    <a:pt x="472" y="221"/>
                  </a:cubicBezTo>
                  <a:cubicBezTo>
                    <a:pt x="472" y="221"/>
                    <a:pt x="476" y="217"/>
                    <a:pt x="476" y="218"/>
                  </a:cubicBezTo>
                  <a:close/>
                  <a:moveTo>
                    <a:pt x="554" y="147"/>
                  </a:moveTo>
                  <a:cubicBezTo>
                    <a:pt x="554" y="147"/>
                    <a:pt x="555" y="147"/>
                    <a:pt x="555" y="147"/>
                  </a:cubicBezTo>
                  <a:cubicBezTo>
                    <a:pt x="554" y="147"/>
                    <a:pt x="553" y="149"/>
                    <a:pt x="552" y="149"/>
                  </a:cubicBezTo>
                  <a:cubicBezTo>
                    <a:pt x="552" y="151"/>
                    <a:pt x="554" y="152"/>
                    <a:pt x="553" y="152"/>
                  </a:cubicBezTo>
                  <a:cubicBezTo>
                    <a:pt x="552" y="152"/>
                    <a:pt x="548" y="152"/>
                    <a:pt x="548" y="150"/>
                  </a:cubicBezTo>
                  <a:cubicBezTo>
                    <a:pt x="548" y="148"/>
                    <a:pt x="549" y="149"/>
                    <a:pt x="550" y="148"/>
                  </a:cubicBezTo>
                  <a:cubicBezTo>
                    <a:pt x="550" y="149"/>
                    <a:pt x="550" y="146"/>
                    <a:pt x="549" y="147"/>
                  </a:cubicBezTo>
                  <a:cubicBezTo>
                    <a:pt x="550" y="146"/>
                    <a:pt x="552" y="146"/>
                    <a:pt x="553" y="145"/>
                  </a:cubicBezTo>
                  <a:cubicBezTo>
                    <a:pt x="553" y="144"/>
                    <a:pt x="553" y="143"/>
                    <a:pt x="553" y="143"/>
                  </a:cubicBezTo>
                  <a:cubicBezTo>
                    <a:pt x="551" y="146"/>
                    <a:pt x="554" y="141"/>
                    <a:pt x="554" y="141"/>
                  </a:cubicBezTo>
                  <a:cubicBezTo>
                    <a:pt x="554" y="141"/>
                    <a:pt x="554" y="148"/>
                    <a:pt x="554" y="147"/>
                  </a:cubicBezTo>
                  <a:close/>
                  <a:moveTo>
                    <a:pt x="607" y="307"/>
                  </a:moveTo>
                  <a:cubicBezTo>
                    <a:pt x="607" y="307"/>
                    <a:pt x="606" y="311"/>
                    <a:pt x="605" y="311"/>
                  </a:cubicBezTo>
                  <a:cubicBezTo>
                    <a:pt x="604" y="311"/>
                    <a:pt x="601" y="308"/>
                    <a:pt x="600" y="309"/>
                  </a:cubicBezTo>
                  <a:cubicBezTo>
                    <a:pt x="598" y="311"/>
                    <a:pt x="602" y="312"/>
                    <a:pt x="602" y="313"/>
                  </a:cubicBezTo>
                  <a:cubicBezTo>
                    <a:pt x="602" y="315"/>
                    <a:pt x="602" y="318"/>
                    <a:pt x="602" y="320"/>
                  </a:cubicBezTo>
                  <a:cubicBezTo>
                    <a:pt x="601" y="321"/>
                    <a:pt x="600" y="320"/>
                    <a:pt x="600" y="321"/>
                  </a:cubicBezTo>
                  <a:cubicBezTo>
                    <a:pt x="599" y="322"/>
                    <a:pt x="600" y="324"/>
                    <a:pt x="598" y="325"/>
                  </a:cubicBezTo>
                  <a:cubicBezTo>
                    <a:pt x="598" y="325"/>
                    <a:pt x="593" y="323"/>
                    <a:pt x="594" y="324"/>
                  </a:cubicBezTo>
                  <a:cubicBezTo>
                    <a:pt x="592" y="323"/>
                    <a:pt x="593" y="317"/>
                    <a:pt x="593" y="317"/>
                  </a:cubicBezTo>
                  <a:cubicBezTo>
                    <a:pt x="594" y="317"/>
                    <a:pt x="599" y="319"/>
                    <a:pt x="599" y="319"/>
                  </a:cubicBezTo>
                  <a:cubicBezTo>
                    <a:pt x="602" y="317"/>
                    <a:pt x="600" y="314"/>
                    <a:pt x="598" y="314"/>
                  </a:cubicBezTo>
                  <a:cubicBezTo>
                    <a:pt x="618" y="312"/>
                    <a:pt x="593" y="313"/>
                    <a:pt x="596" y="315"/>
                  </a:cubicBezTo>
                  <a:cubicBezTo>
                    <a:pt x="595" y="315"/>
                    <a:pt x="598" y="312"/>
                    <a:pt x="596" y="311"/>
                  </a:cubicBezTo>
                  <a:cubicBezTo>
                    <a:pt x="596" y="311"/>
                    <a:pt x="593" y="313"/>
                    <a:pt x="594" y="314"/>
                  </a:cubicBezTo>
                  <a:cubicBezTo>
                    <a:pt x="593" y="313"/>
                    <a:pt x="595" y="311"/>
                    <a:pt x="594" y="311"/>
                  </a:cubicBezTo>
                  <a:cubicBezTo>
                    <a:pt x="594" y="311"/>
                    <a:pt x="589" y="308"/>
                    <a:pt x="591" y="306"/>
                  </a:cubicBezTo>
                  <a:cubicBezTo>
                    <a:pt x="591" y="306"/>
                    <a:pt x="594" y="309"/>
                    <a:pt x="594" y="309"/>
                  </a:cubicBezTo>
                  <a:cubicBezTo>
                    <a:pt x="594" y="309"/>
                    <a:pt x="602" y="307"/>
                    <a:pt x="601" y="307"/>
                  </a:cubicBezTo>
                  <a:cubicBezTo>
                    <a:pt x="601" y="308"/>
                    <a:pt x="603" y="303"/>
                    <a:pt x="604" y="304"/>
                  </a:cubicBezTo>
                  <a:cubicBezTo>
                    <a:pt x="605" y="305"/>
                    <a:pt x="600" y="308"/>
                    <a:pt x="604" y="309"/>
                  </a:cubicBezTo>
                  <a:cubicBezTo>
                    <a:pt x="605" y="310"/>
                    <a:pt x="606" y="306"/>
                    <a:pt x="607" y="307"/>
                  </a:cubicBezTo>
                  <a:close/>
                  <a:moveTo>
                    <a:pt x="627" y="113"/>
                  </a:moveTo>
                  <a:cubicBezTo>
                    <a:pt x="627" y="116"/>
                    <a:pt x="622" y="116"/>
                    <a:pt x="623" y="121"/>
                  </a:cubicBezTo>
                  <a:cubicBezTo>
                    <a:pt x="624" y="123"/>
                    <a:pt x="627" y="125"/>
                    <a:pt x="626" y="126"/>
                  </a:cubicBezTo>
                  <a:cubicBezTo>
                    <a:pt x="625" y="128"/>
                    <a:pt x="622" y="122"/>
                    <a:pt x="621" y="122"/>
                  </a:cubicBezTo>
                  <a:cubicBezTo>
                    <a:pt x="620" y="121"/>
                    <a:pt x="620" y="122"/>
                    <a:pt x="619" y="122"/>
                  </a:cubicBezTo>
                  <a:cubicBezTo>
                    <a:pt x="618" y="122"/>
                    <a:pt x="616" y="119"/>
                    <a:pt x="616" y="118"/>
                  </a:cubicBezTo>
                  <a:cubicBezTo>
                    <a:pt x="616" y="117"/>
                    <a:pt x="619" y="117"/>
                    <a:pt x="619" y="116"/>
                  </a:cubicBezTo>
                  <a:cubicBezTo>
                    <a:pt x="620" y="111"/>
                    <a:pt x="613" y="110"/>
                    <a:pt x="617" y="108"/>
                  </a:cubicBezTo>
                  <a:cubicBezTo>
                    <a:pt x="617" y="108"/>
                    <a:pt x="619" y="107"/>
                    <a:pt x="619" y="106"/>
                  </a:cubicBezTo>
                  <a:cubicBezTo>
                    <a:pt x="619" y="106"/>
                    <a:pt x="617" y="103"/>
                    <a:pt x="617" y="103"/>
                  </a:cubicBezTo>
                  <a:cubicBezTo>
                    <a:pt x="617" y="103"/>
                    <a:pt x="619" y="102"/>
                    <a:pt x="621" y="103"/>
                  </a:cubicBezTo>
                  <a:cubicBezTo>
                    <a:pt x="621" y="104"/>
                    <a:pt x="620" y="108"/>
                    <a:pt x="622" y="109"/>
                  </a:cubicBezTo>
                  <a:cubicBezTo>
                    <a:pt x="623" y="110"/>
                    <a:pt x="627" y="110"/>
                    <a:pt x="627" y="113"/>
                  </a:cubicBezTo>
                  <a:close/>
                  <a:moveTo>
                    <a:pt x="497" y="11"/>
                  </a:moveTo>
                  <a:cubicBezTo>
                    <a:pt x="497" y="11"/>
                    <a:pt x="500" y="13"/>
                    <a:pt x="500" y="13"/>
                  </a:cubicBezTo>
                  <a:cubicBezTo>
                    <a:pt x="500" y="15"/>
                    <a:pt x="496" y="13"/>
                    <a:pt x="496" y="13"/>
                  </a:cubicBezTo>
                  <a:cubicBezTo>
                    <a:pt x="493" y="14"/>
                    <a:pt x="490" y="22"/>
                    <a:pt x="486" y="17"/>
                  </a:cubicBezTo>
                  <a:cubicBezTo>
                    <a:pt x="483" y="15"/>
                    <a:pt x="491" y="17"/>
                    <a:pt x="493" y="16"/>
                  </a:cubicBezTo>
                  <a:cubicBezTo>
                    <a:pt x="493" y="16"/>
                    <a:pt x="493" y="13"/>
                    <a:pt x="494" y="12"/>
                  </a:cubicBezTo>
                  <a:cubicBezTo>
                    <a:pt x="496" y="11"/>
                    <a:pt x="497" y="14"/>
                    <a:pt x="497" y="12"/>
                  </a:cubicBezTo>
                  <a:cubicBezTo>
                    <a:pt x="497" y="12"/>
                    <a:pt x="494" y="8"/>
                    <a:pt x="494" y="8"/>
                  </a:cubicBezTo>
                  <a:cubicBezTo>
                    <a:pt x="496" y="6"/>
                    <a:pt x="498" y="11"/>
                    <a:pt x="497" y="11"/>
                  </a:cubicBezTo>
                  <a:close/>
                  <a:moveTo>
                    <a:pt x="504" y="140"/>
                  </a:moveTo>
                  <a:cubicBezTo>
                    <a:pt x="504" y="142"/>
                    <a:pt x="491" y="137"/>
                    <a:pt x="499" y="136"/>
                  </a:cubicBezTo>
                  <a:cubicBezTo>
                    <a:pt x="501" y="136"/>
                    <a:pt x="500" y="135"/>
                    <a:pt x="501" y="136"/>
                  </a:cubicBezTo>
                  <a:cubicBezTo>
                    <a:pt x="502" y="136"/>
                    <a:pt x="504" y="140"/>
                    <a:pt x="504" y="140"/>
                  </a:cubicBezTo>
                  <a:close/>
                  <a:moveTo>
                    <a:pt x="507" y="110"/>
                  </a:moveTo>
                  <a:cubicBezTo>
                    <a:pt x="507" y="110"/>
                    <a:pt x="510" y="112"/>
                    <a:pt x="509" y="113"/>
                  </a:cubicBezTo>
                  <a:cubicBezTo>
                    <a:pt x="509" y="113"/>
                    <a:pt x="505" y="109"/>
                    <a:pt x="507" y="110"/>
                  </a:cubicBezTo>
                  <a:cubicBezTo>
                    <a:pt x="505" y="109"/>
                    <a:pt x="503" y="111"/>
                    <a:pt x="503" y="112"/>
                  </a:cubicBezTo>
                  <a:cubicBezTo>
                    <a:pt x="503" y="113"/>
                    <a:pt x="505" y="116"/>
                    <a:pt x="503" y="117"/>
                  </a:cubicBezTo>
                  <a:cubicBezTo>
                    <a:pt x="502" y="118"/>
                    <a:pt x="499" y="113"/>
                    <a:pt x="499" y="113"/>
                  </a:cubicBezTo>
                  <a:cubicBezTo>
                    <a:pt x="500" y="111"/>
                    <a:pt x="501" y="112"/>
                    <a:pt x="502" y="112"/>
                  </a:cubicBezTo>
                  <a:cubicBezTo>
                    <a:pt x="503" y="110"/>
                    <a:pt x="502" y="108"/>
                    <a:pt x="504" y="107"/>
                  </a:cubicBezTo>
                  <a:cubicBezTo>
                    <a:pt x="505" y="107"/>
                    <a:pt x="507" y="110"/>
                    <a:pt x="507" y="110"/>
                  </a:cubicBezTo>
                  <a:close/>
                  <a:moveTo>
                    <a:pt x="519" y="197"/>
                  </a:moveTo>
                  <a:cubicBezTo>
                    <a:pt x="519" y="198"/>
                    <a:pt x="521" y="197"/>
                    <a:pt x="518" y="197"/>
                  </a:cubicBezTo>
                  <a:cubicBezTo>
                    <a:pt x="516" y="196"/>
                    <a:pt x="516" y="199"/>
                    <a:pt x="516" y="195"/>
                  </a:cubicBezTo>
                  <a:cubicBezTo>
                    <a:pt x="516" y="195"/>
                    <a:pt x="516" y="193"/>
                    <a:pt x="515" y="192"/>
                  </a:cubicBezTo>
                  <a:cubicBezTo>
                    <a:pt x="515" y="191"/>
                    <a:pt x="514" y="191"/>
                    <a:pt x="513" y="190"/>
                  </a:cubicBezTo>
                  <a:cubicBezTo>
                    <a:pt x="512" y="189"/>
                    <a:pt x="514" y="188"/>
                    <a:pt x="512" y="187"/>
                  </a:cubicBezTo>
                  <a:cubicBezTo>
                    <a:pt x="509" y="186"/>
                    <a:pt x="515" y="181"/>
                    <a:pt x="517" y="182"/>
                  </a:cubicBezTo>
                  <a:cubicBezTo>
                    <a:pt x="517" y="182"/>
                    <a:pt x="516" y="183"/>
                    <a:pt x="516" y="183"/>
                  </a:cubicBezTo>
                  <a:cubicBezTo>
                    <a:pt x="516" y="185"/>
                    <a:pt x="519" y="184"/>
                    <a:pt x="519" y="185"/>
                  </a:cubicBezTo>
                  <a:cubicBezTo>
                    <a:pt x="520" y="187"/>
                    <a:pt x="519" y="188"/>
                    <a:pt x="519" y="190"/>
                  </a:cubicBezTo>
                  <a:cubicBezTo>
                    <a:pt x="519" y="192"/>
                    <a:pt x="520" y="195"/>
                    <a:pt x="519" y="197"/>
                  </a:cubicBezTo>
                  <a:close/>
                  <a:moveTo>
                    <a:pt x="529" y="103"/>
                  </a:moveTo>
                  <a:cubicBezTo>
                    <a:pt x="531" y="103"/>
                    <a:pt x="528" y="105"/>
                    <a:pt x="531" y="105"/>
                  </a:cubicBezTo>
                  <a:cubicBezTo>
                    <a:pt x="534" y="106"/>
                    <a:pt x="531" y="108"/>
                    <a:pt x="530" y="107"/>
                  </a:cubicBezTo>
                  <a:cubicBezTo>
                    <a:pt x="530" y="107"/>
                    <a:pt x="528" y="102"/>
                    <a:pt x="528" y="103"/>
                  </a:cubicBezTo>
                  <a:cubicBezTo>
                    <a:pt x="528" y="102"/>
                    <a:pt x="529" y="103"/>
                    <a:pt x="529" y="103"/>
                  </a:cubicBezTo>
                  <a:close/>
                  <a:moveTo>
                    <a:pt x="523" y="410"/>
                  </a:moveTo>
                  <a:cubicBezTo>
                    <a:pt x="526" y="407"/>
                    <a:pt x="520" y="405"/>
                    <a:pt x="520" y="406"/>
                  </a:cubicBezTo>
                  <a:cubicBezTo>
                    <a:pt x="520" y="403"/>
                    <a:pt x="523" y="406"/>
                    <a:pt x="524" y="406"/>
                  </a:cubicBezTo>
                  <a:cubicBezTo>
                    <a:pt x="526" y="408"/>
                    <a:pt x="527" y="407"/>
                    <a:pt x="527" y="407"/>
                  </a:cubicBezTo>
                  <a:cubicBezTo>
                    <a:pt x="527" y="409"/>
                    <a:pt x="525" y="409"/>
                    <a:pt x="524" y="410"/>
                  </a:cubicBezTo>
                  <a:cubicBezTo>
                    <a:pt x="521" y="411"/>
                    <a:pt x="523" y="411"/>
                    <a:pt x="519" y="412"/>
                  </a:cubicBezTo>
                  <a:cubicBezTo>
                    <a:pt x="517" y="412"/>
                    <a:pt x="509" y="414"/>
                    <a:pt x="515" y="411"/>
                  </a:cubicBezTo>
                  <a:cubicBezTo>
                    <a:pt x="514" y="411"/>
                    <a:pt x="517" y="410"/>
                    <a:pt x="517" y="410"/>
                  </a:cubicBezTo>
                  <a:cubicBezTo>
                    <a:pt x="519" y="409"/>
                    <a:pt x="521" y="411"/>
                    <a:pt x="523" y="410"/>
                  </a:cubicBezTo>
                  <a:close/>
                  <a:moveTo>
                    <a:pt x="571" y="27"/>
                  </a:moveTo>
                  <a:cubicBezTo>
                    <a:pt x="576" y="27"/>
                    <a:pt x="569" y="31"/>
                    <a:pt x="570" y="27"/>
                  </a:cubicBezTo>
                  <a:cubicBezTo>
                    <a:pt x="571" y="27"/>
                    <a:pt x="571" y="27"/>
                    <a:pt x="571" y="27"/>
                  </a:cubicBezTo>
                  <a:close/>
                  <a:moveTo>
                    <a:pt x="585" y="97"/>
                  </a:moveTo>
                  <a:cubicBezTo>
                    <a:pt x="591" y="97"/>
                    <a:pt x="583" y="100"/>
                    <a:pt x="585" y="97"/>
                  </a:cubicBezTo>
                  <a:cubicBezTo>
                    <a:pt x="585" y="97"/>
                    <a:pt x="585" y="97"/>
                    <a:pt x="585" y="97"/>
                  </a:cubicBezTo>
                  <a:close/>
                  <a:moveTo>
                    <a:pt x="584" y="124"/>
                  </a:moveTo>
                  <a:cubicBezTo>
                    <a:pt x="586" y="125"/>
                    <a:pt x="586" y="124"/>
                    <a:pt x="587" y="124"/>
                  </a:cubicBezTo>
                  <a:cubicBezTo>
                    <a:pt x="589" y="124"/>
                    <a:pt x="590" y="126"/>
                    <a:pt x="592" y="127"/>
                  </a:cubicBezTo>
                  <a:cubicBezTo>
                    <a:pt x="593" y="127"/>
                    <a:pt x="595" y="125"/>
                    <a:pt x="596" y="126"/>
                  </a:cubicBezTo>
                  <a:cubicBezTo>
                    <a:pt x="597" y="126"/>
                    <a:pt x="595" y="128"/>
                    <a:pt x="597" y="128"/>
                  </a:cubicBezTo>
                  <a:cubicBezTo>
                    <a:pt x="596" y="128"/>
                    <a:pt x="600" y="128"/>
                    <a:pt x="599" y="127"/>
                  </a:cubicBezTo>
                  <a:cubicBezTo>
                    <a:pt x="600" y="129"/>
                    <a:pt x="598" y="130"/>
                    <a:pt x="597" y="131"/>
                  </a:cubicBezTo>
                  <a:cubicBezTo>
                    <a:pt x="596" y="132"/>
                    <a:pt x="598" y="134"/>
                    <a:pt x="596" y="134"/>
                  </a:cubicBezTo>
                  <a:cubicBezTo>
                    <a:pt x="592" y="136"/>
                    <a:pt x="596" y="131"/>
                    <a:pt x="596" y="130"/>
                  </a:cubicBezTo>
                  <a:cubicBezTo>
                    <a:pt x="595" y="129"/>
                    <a:pt x="592" y="130"/>
                    <a:pt x="590" y="128"/>
                  </a:cubicBezTo>
                  <a:cubicBezTo>
                    <a:pt x="590" y="128"/>
                    <a:pt x="590" y="125"/>
                    <a:pt x="588" y="125"/>
                  </a:cubicBezTo>
                  <a:cubicBezTo>
                    <a:pt x="587" y="126"/>
                    <a:pt x="587" y="132"/>
                    <a:pt x="588" y="133"/>
                  </a:cubicBezTo>
                  <a:cubicBezTo>
                    <a:pt x="590" y="135"/>
                    <a:pt x="588" y="133"/>
                    <a:pt x="586" y="133"/>
                  </a:cubicBezTo>
                  <a:cubicBezTo>
                    <a:pt x="584" y="134"/>
                    <a:pt x="580" y="140"/>
                    <a:pt x="582" y="136"/>
                  </a:cubicBezTo>
                  <a:cubicBezTo>
                    <a:pt x="583" y="135"/>
                    <a:pt x="583" y="135"/>
                    <a:pt x="583" y="134"/>
                  </a:cubicBezTo>
                  <a:cubicBezTo>
                    <a:pt x="583" y="133"/>
                    <a:pt x="582" y="132"/>
                    <a:pt x="582" y="132"/>
                  </a:cubicBezTo>
                  <a:cubicBezTo>
                    <a:pt x="583" y="131"/>
                    <a:pt x="586" y="131"/>
                    <a:pt x="585" y="129"/>
                  </a:cubicBezTo>
                  <a:cubicBezTo>
                    <a:pt x="585" y="129"/>
                    <a:pt x="584" y="128"/>
                    <a:pt x="584" y="128"/>
                  </a:cubicBezTo>
                  <a:cubicBezTo>
                    <a:pt x="584" y="127"/>
                    <a:pt x="587" y="127"/>
                    <a:pt x="587" y="126"/>
                  </a:cubicBezTo>
                  <a:cubicBezTo>
                    <a:pt x="587" y="124"/>
                    <a:pt x="586" y="126"/>
                    <a:pt x="585" y="125"/>
                  </a:cubicBezTo>
                  <a:cubicBezTo>
                    <a:pt x="584" y="125"/>
                    <a:pt x="579" y="119"/>
                    <a:pt x="579" y="119"/>
                  </a:cubicBezTo>
                  <a:cubicBezTo>
                    <a:pt x="580" y="118"/>
                    <a:pt x="584" y="124"/>
                    <a:pt x="584" y="124"/>
                  </a:cubicBezTo>
                  <a:close/>
                  <a:moveTo>
                    <a:pt x="587" y="306"/>
                  </a:moveTo>
                  <a:cubicBezTo>
                    <a:pt x="591" y="308"/>
                    <a:pt x="586" y="313"/>
                    <a:pt x="585" y="311"/>
                  </a:cubicBezTo>
                  <a:cubicBezTo>
                    <a:pt x="584" y="310"/>
                    <a:pt x="587" y="307"/>
                    <a:pt x="587" y="308"/>
                  </a:cubicBezTo>
                  <a:cubicBezTo>
                    <a:pt x="587" y="307"/>
                    <a:pt x="586" y="306"/>
                    <a:pt x="587" y="306"/>
                  </a:cubicBezTo>
                  <a:close/>
                  <a:moveTo>
                    <a:pt x="601" y="23"/>
                  </a:moveTo>
                  <a:cubicBezTo>
                    <a:pt x="602" y="23"/>
                    <a:pt x="606" y="22"/>
                    <a:pt x="606" y="23"/>
                  </a:cubicBezTo>
                  <a:cubicBezTo>
                    <a:pt x="608" y="26"/>
                    <a:pt x="602" y="23"/>
                    <a:pt x="602" y="23"/>
                  </a:cubicBezTo>
                  <a:cubicBezTo>
                    <a:pt x="601" y="23"/>
                    <a:pt x="594" y="28"/>
                    <a:pt x="592" y="24"/>
                  </a:cubicBezTo>
                  <a:cubicBezTo>
                    <a:pt x="592" y="23"/>
                    <a:pt x="597" y="21"/>
                    <a:pt x="598" y="19"/>
                  </a:cubicBezTo>
                  <a:cubicBezTo>
                    <a:pt x="599" y="17"/>
                    <a:pt x="598" y="18"/>
                    <a:pt x="600" y="17"/>
                  </a:cubicBezTo>
                  <a:cubicBezTo>
                    <a:pt x="601" y="17"/>
                    <a:pt x="600" y="16"/>
                    <a:pt x="601" y="16"/>
                  </a:cubicBezTo>
                  <a:cubicBezTo>
                    <a:pt x="604" y="16"/>
                    <a:pt x="599" y="21"/>
                    <a:pt x="599" y="21"/>
                  </a:cubicBezTo>
                  <a:cubicBezTo>
                    <a:pt x="599" y="21"/>
                    <a:pt x="597" y="20"/>
                    <a:pt x="597" y="20"/>
                  </a:cubicBezTo>
                  <a:cubicBezTo>
                    <a:pt x="597" y="23"/>
                    <a:pt x="600" y="23"/>
                    <a:pt x="601" y="23"/>
                  </a:cubicBezTo>
                  <a:close/>
                  <a:moveTo>
                    <a:pt x="585" y="190"/>
                  </a:moveTo>
                  <a:cubicBezTo>
                    <a:pt x="584" y="189"/>
                    <a:pt x="586" y="185"/>
                    <a:pt x="583" y="185"/>
                  </a:cubicBezTo>
                  <a:cubicBezTo>
                    <a:pt x="583" y="185"/>
                    <a:pt x="581" y="189"/>
                    <a:pt x="579" y="186"/>
                  </a:cubicBezTo>
                  <a:cubicBezTo>
                    <a:pt x="578" y="185"/>
                    <a:pt x="582" y="183"/>
                    <a:pt x="580" y="182"/>
                  </a:cubicBezTo>
                  <a:cubicBezTo>
                    <a:pt x="579" y="182"/>
                    <a:pt x="574" y="187"/>
                    <a:pt x="575" y="182"/>
                  </a:cubicBezTo>
                  <a:cubicBezTo>
                    <a:pt x="575" y="182"/>
                    <a:pt x="578" y="181"/>
                    <a:pt x="578" y="181"/>
                  </a:cubicBezTo>
                  <a:cubicBezTo>
                    <a:pt x="579" y="179"/>
                    <a:pt x="577" y="178"/>
                    <a:pt x="577" y="177"/>
                  </a:cubicBezTo>
                  <a:cubicBezTo>
                    <a:pt x="577" y="176"/>
                    <a:pt x="580" y="173"/>
                    <a:pt x="581" y="174"/>
                  </a:cubicBezTo>
                  <a:cubicBezTo>
                    <a:pt x="581" y="173"/>
                    <a:pt x="582" y="183"/>
                    <a:pt x="586" y="178"/>
                  </a:cubicBezTo>
                  <a:cubicBezTo>
                    <a:pt x="586" y="177"/>
                    <a:pt x="585" y="173"/>
                    <a:pt x="584" y="172"/>
                  </a:cubicBezTo>
                  <a:cubicBezTo>
                    <a:pt x="583" y="172"/>
                    <a:pt x="580" y="172"/>
                    <a:pt x="582" y="170"/>
                  </a:cubicBezTo>
                  <a:cubicBezTo>
                    <a:pt x="583" y="170"/>
                    <a:pt x="587" y="168"/>
                    <a:pt x="586" y="168"/>
                  </a:cubicBezTo>
                  <a:cubicBezTo>
                    <a:pt x="587" y="168"/>
                    <a:pt x="587" y="173"/>
                    <a:pt x="587" y="173"/>
                  </a:cubicBezTo>
                  <a:cubicBezTo>
                    <a:pt x="588" y="174"/>
                    <a:pt x="588" y="177"/>
                    <a:pt x="589" y="177"/>
                  </a:cubicBezTo>
                  <a:cubicBezTo>
                    <a:pt x="591" y="181"/>
                    <a:pt x="592" y="179"/>
                    <a:pt x="595" y="178"/>
                  </a:cubicBezTo>
                  <a:cubicBezTo>
                    <a:pt x="596" y="178"/>
                    <a:pt x="597" y="179"/>
                    <a:pt x="597" y="179"/>
                  </a:cubicBezTo>
                  <a:cubicBezTo>
                    <a:pt x="598" y="179"/>
                    <a:pt x="600" y="177"/>
                    <a:pt x="601" y="178"/>
                  </a:cubicBezTo>
                  <a:cubicBezTo>
                    <a:pt x="603" y="181"/>
                    <a:pt x="599" y="181"/>
                    <a:pt x="598" y="182"/>
                  </a:cubicBezTo>
                  <a:cubicBezTo>
                    <a:pt x="597" y="183"/>
                    <a:pt x="598" y="185"/>
                    <a:pt x="598" y="185"/>
                  </a:cubicBezTo>
                  <a:cubicBezTo>
                    <a:pt x="597" y="186"/>
                    <a:pt x="595" y="185"/>
                    <a:pt x="595" y="185"/>
                  </a:cubicBezTo>
                  <a:cubicBezTo>
                    <a:pt x="594" y="188"/>
                    <a:pt x="597" y="188"/>
                    <a:pt x="595" y="189"/>
                  </a:cubicBezTo>
                  <a:cubicBezTo>
                    <a:pt x="594" y="190"/>
                    <a:pt x="593" y="187"/>
                    <a:pt x="591" y="189"/>
                  </a:cubicBezTo>
                  <a:cubicBezTo>
                    <a:pt x="591" y="189"/>
                    <a:pt x="588" y="186"/>
                    <a:pt x="588" y="185"/>
                  </a:cubicBezTo>
                  <a:cubicBezTo>
                    <a:pt x="588" y="184"/>
                    <a:pt x="590" y="183"/>
                    <a:pt x="589" y="184"/>
                  </a:cubicBezTo>
                  <a:cubicBezTo>
                    <a:pt x="591" y="181"/>
                    <a:pt x="586" y="182"/>
                    <a:pt x="587" y="182"/>
                  </a:cubicBezTo>
                  <a:cubicBezTo>
                    <a:pt x="586" y="182"/>
                    <a:pt x="588" y="186"/>
                    <a:pt x="587" y="187"/>
                  </a:cubicBezTo>
                  <a:cubicBezTo>
                    <a:pt x="587" y="189"/>
                    <a:pt x="585" y="190"/>
                    <a:pt x="585" y="190"/>
                  </a:cubicBezTo>
                  <a:close/>
                  <a:moveTo>
                    <a:pt x="616" y="136"/>
                  </a:moveTo>
                  <a:cubicBezTo>
                    <a:pt x="614" y="135"/>
                    <a:pt x="614" y="134"/>
                    <a:pt x="614" y="133"/>
                  </a:cubicBezTo>
                  <a:cubicBezTo>
                    <a:pt x="614" y="131"/>
                    <a:pt x="618" y="137"/>
                    <a:pt x="616" y="136"/>
                  </a:cubicBezTo>
                  <a:close/>
                  <a:moveTo>
                    <a:pt x="612" y="185"/>
                  </a:moveTo>
                  <a:cubicBezTo>
                    <a:pt x="612" y="181"/>
                    <a:pt x="609" y="183"/>
                    <a:pt x="608" y="182"/>
                  </a:cubicBezTo>
                  <a:cubicBezTo>
                    <a:pt x="607" y="180"/>
                    <a:pt x="610" y="178"/>
                    <a:pt x="608" y="177"/>
                  </a:cubicBezTo>
                  <a:cubicBezTo>
                    <a:pt x="607" y="177"/>
                    <a:pt x="605" y="178"/>
                    <a:pt x="605" y="178"/>
                  </a:cubicBezTo>
                  <a:cubicBezTo>
                    <a:pt x="604" y="177"/>
                    <a:pt x="606" y="175"/>
                    <a:pt x="604" y="173"/>
                  </a:cubicBezTo>
                  <a:cubicBezTo>
                    <a:pt x="603" y="173"/>
                    <a:pt x="600" y="175"/>
                    <a:pt x="600" y="173"/>
                  </a:cubicBezTo>
                  <a:cubicBezTo>
                    <a:pt x="600" y="172"/>
                    <a:pt x="601" y="172"/>
                    <a:pt x="601" y="172"/>
                  </a:cubicBezTo>
                  <a:cubicBezTo>
                    <a:pt x="601" y="171"/>
                    <a:pt x="597" y="171"/>
                    <a:pt x="599" y="169"/>
                  </a:cubicBezTo>
                  <a:cubicBezTo>
                    <a:pt x="599" y="169"/>
                    <a:pt x="600" y="169"/>
                    <a:pt x="601" y="169"/>
                  </a:cubicBezTo>
                  <a:cubicBezTo>
                    <a:pt x="602" y="169"/>
                    <a:pt x="603" y="166"/>
                    <a:pt x="602" y="166"/>
                  </a:cubicBezTo>
                  <a:cubicBezTo>
                    <a:pt x="604" y="166"/>
                    <a:pt x="606" y="168"/>
                    <a:pt x="607" y="168"/>
                  </a:cubicBezTo>
                  <a:cubicBezTo>
                    <a:pt x="608" y="169"/>
                    <a:pt x="609" y="168"/>
                    <a:pt x="609" y="168"/>
                  </a:cubicBezTo>
                  <a:cubicBezTo>
                    <a:pt x="610" y="169"/>
                    <a:pt x="614" y="175"/>
                    <a:pt x="614" y="177"/>
                  </a:cubicBezTo>
                  <a:cubicBezTo>
                    <a:pt x="614" y="178"/>
                    <a:pt x="613" y="178"/>
                    <a:pt x="613" y="179"/>
                  </a:cubicBezTo>
                  <a:cubicBezTo>
                    <a:pt x="612" y="181"/>
                    <a:pt x="613" y="182"/>
                    <a:pt x="613" y="184"/>
                  </a:cubicBezTo>
                  <a:cubicBezTo>
                    <a:pt x="613" y="184"/>
                    <a:pt x="612" y="185"/>
                    <a:pt x="612" y="185"/>
                  </a:cubicBezTo>
                  <a:cubicBezTo>
                    <a:pt x="612" y="188"/>
                    <a:pt x="615" y="189"/>
                    <a:pt x="615" y="190"/>
                  </a:cubicBezTo>
                  <a:cubicBezTo>
                    <a:pt x="615" y="193"/>
                    <a:pt x="612" y="194"/>
                    <a:pt x="613" y="193"/>
                  </a:cubicBezTo>
                  <a:cubicBezTo>
                    <a:pt x="612" y="194"/>
                    <a:pt x="612" y="199"/>
                    <a:pt x="611" y="199"/>
                  </a:cubicBezTo>
                  <a:cubicBezTo>
                    <a:pt x="609" y="199"/>
                    <a:pt x="610" y="193"/>
                    <a:pt x="610" y="192"/>
                  </a:cubicBezTo>
                  <a:cubicBezTo>
                    <a:pt x="610" y="192"/>
                    <a:pt x="608" y="191"/>
                    <a:pt x="609" y="189"/>
                  </a:cubicBezTo>
                  <a:cubicBezTo>
                    <a:pt x="609" y="188"/>
                    <a:pt x="610" y="189"/>
                    <a:pt x="610" y="187"/>
                  </a:cubicBezTo>
                  <a:cubicBezTo>
                    <a:pt x="611" y="187"/>
                    <a:pt x="610" y="186"/>
                    <a:pt x="610" y="186"/>
                  </a:cubicBezTo>
                  <a:cubicBezTo>
                    <a:pt x="611" y="185"/>
                    <a:pt x="612" y="185"/>
                    <a:pt x="612" y="185"/>
                  </a:cubicBezTo>
                  <a:close/>
                  <a:moveTo>
                    <a:pt x="596" y="60"/>
                  </a:moveTo>
                  <a:cubicBezTo>
                    <a:pt x="596" y="60"/>
                    <a:pt x="597" y="60"/>
                    <a:pt x="597" y="60"/>
                  </a:cubicBezTo>
                  <a:cubicBezTo>
                    <a:pt x="596" y="60"/>
                    <a:pt x="590" y="60"/>
                    <a:pt x="588" y="57"/>
                  </a:cubicBezTo>
                  <a:cubicBezTo>
                    <a:pt x="587" y="57"/>
                    <a:pt x="590" y="57"/>
                    <a:pt x="590" y="57"/>
                  </a:cubicBezTo>
                  <a:cubicBezTo>
                    <a:pt x="590" y="56"/>
                    <a:pt x="584" y="54"/>
                    <a:pt x="583" y="55"/>
                  </a:cubicBezTo>
                  <a:cubicBezTo>
                    <a:pt x="582" y="56"/>
                    <a:pt x="584" y="60"/>
                    <a:pt x="585" y="60"/>
                  </a:cubicBezTo>
                  <a:cubicBezTo>
                    <a:pt x="585" y="60"/>
                    <a:pt x="589" y="60"/>
                    <a:pt x="588" y="59"/>
                  </a:cubicBezTo>
                  <a:cubicBezTo>
                    <a:pt x="590" y="61"/>
                    <a:pt x="587" y="62"/>
                    <a:pt x="587" y="65"/>
                  </a:cubicBezTo>
                  <a:cubicBezTo>
                    <a:pt x="588" y="66"/>
                    <a:pt x="593" y="71"/>
                    <a:pt x="595" y="69"/>
                  </a:cubicBezTo>
                  <a:cubicBezTo>
                    <a:pt x="596" y="68"/>
                    <a:pt x="592" y="64"/>
                    <a:pt x="593" y="66"/>
                  </a:cubicBezTo>
                  <a:cubicBezTo>
                    <a:pt x="593" y="66"/>
                    <a:pt x="591" y="64"/>
                    <a:pt x="593" y="63"/>
                  </a:cubicBezTo>
                  <a:cubicBezTo>
                    <a:pt x="592" y="63"/>
                    <a:pt x="597" y="65"/>
                    <a:pt x="595" y="65"/>
                  </a:cubicBezTo>
                  <a:cubicBezTo>
                    <a:pt x="598" y="66"/>
                    <a:pt x="597" y="64"/>
                    <a:pt x="598" y="64"/>
                  </a:cubicBezTo>
                  <a:cubicBezTo>
                    <a:pt x="599" y="64"/>
                    <a:pt x="602" y="66"/>
                    <a:pt x="604" y="66"/>
                  </a:cubicBezTo>
                  <a:cubicBezTo>
                    <a:pt x="604" y="66"/>
                    <a:pt x="609" y="65"/>
                    <a:pt x="610" y="65"/>
                  </a:cubicBezTo>
                  <a:cubicBezTo>
                    <a:pt x="611" y="65"/>
                    <a:pt x="611" y="64"/>
                    <a:pt x="611" y="64"/>
                  </a:cubicBezTo>
                  <a:cubicBezTo>
                    <a:pt x="614" y="63"/>
                    <a:pt x="617" y="66"/>
                    <a:pt x="616" y="62"/>
                  </a:cubicBezTo>
                  <a:cubicBezTo>
                    <a:pt x="616" y="62"/>
                    <a:pt x="611" y="59"/>
                    <a:pt x="615" y="59"/>
                  </a:cubicBezTo>
                  <a:cubicBezTo>
                    <a:pt x="617" y="59"/>
                    <a:pt x="615" y="60"/>
                    <a:pt x="616" y="60"/>
                  </a:cubicBezTo>
                  <a:cubicBezTo>
                    <a:pt x="617" y="60"/>
                    <a:pt x="618" y="59"/>
                    <a:pt x="619" y="59"/>
                  </a:cubicBezTo>
                  <a:cubicBezTo>
                    <a:pt x="620" y="60"/>
                    <a:pt x="625" y="62"/>
                    <a:pt x="624" y="62"/>
                  </a:cubicBezTo>
                  <a:cubicBezTo>
                    <a:pt x="625" y="63"/>
                    <a:pt x="619" y="69"/>
                    <a:pt x="618" y="69"/>
                  </a:cubicBezTo>
                  <a:cubicBezTo>
                    <a:pt x="616" y="69"/>
                    <a:pt x="614" y="66"/>
                    <a:pt x="612" y="66"/>
                  </a:cubicBezTo>
                  <a:cubicBezTo>
                    <a:pt x="611" y="66"/>
                    <a:pt x="611" y="67"/>
                    <a:pt x="610" y="67"/>
                  </a:cubicBezTo>
                  <a:cubicBezTo>
                    <a:pt x="611" y="67"/>
                    <a:pt x="607" y="66"/>
                    <a:pt x="608" y="67"/>
                  </a:cubicBezTo>
                  <a:cubicBezTo>
                    <a:pt x="609" y="68"/>
                    <a:pt x="609" y="68"/>
                    <a:pt x="610" y="69"/>
                  </a:cubicBezTo>
                  <a:cubicBezTo>
                    <a:pt x="611" y="70"/>
                    <a:pt x="612" y="75"/>
                    <a:pt x="614" y="76"/>
                  </a:cubicBezTo>
                  <a:cubicBezTo>
                    <a:pt x="617" y="77"/>
                    <a:pt x="617" y="75"/>
                    <a:pt x="616" y="78"/>
                  </a:cubicBezTo>
                  <a:cubicBezTo>
                    <a:pt x="616" y="79"/>
                    <a:pt x="618" y="79"/>
                    <a:pt x="617" y="80"/>
                  </a:cubicBezTo>
                  <a:cubicBezTo>
                    <a:pt x="617" y="80"/>
                    <a:pt x="615" y="81"/>
                    <a:pt x="615" y="81"/>
                  </a:cubicBezTo>
                  <a:cubicBezTo>
                    <a:pt x="615" y="82"/>
                    <a:pt x="618" y="91"/>
                    <a:pt x="614" y="90"/>
                  </a:cubicBezTo>
                  <a:cubicBezTo>
                    <a:pt x="612" y="90"/>
                    <a:pt x="615" y="84"/>
                    <a:pt x="612" y="84"/>
                  </a:cubicBezTo>
                  <a:cubicBezTo>
                    <a:pt x="612" y="83"/>
                    <a:pt x="611" y="86"/>
                    <a:pt x="610" y="87"/>
                  </a:cubicBezTo>
                  <a:cubicBezTo>
                    <a:pt x="609" y="88"/>
                    <a:pt x="608" y="89"/>
                    <a:pt x="610" y="90"/>
                  </a:cubicBezTo>
                  <a:cubicBezTo>
                    <a:pt x="611" y="91"/>
                    <a:pt x="611" y="89"/>
                    <a:pt x="612" y="89"/>
                  </a:cubicBezTo>
                  <a:cubicBezTo>
                    <a:pt x="614" y="90"/>
                    <a:pt x="615" y="92"/>
                    <a:pt x="614" y="94"/>
                  </a:cubicBezTo>
                  <a:cubicBezTo>
                    <a:pt x="614" y="94"/>
                    <a:pt x="612" y="95"/>
                    <a:pt x="612" y="96"/>
                  </a:cubicBezTo>
                  <a:cubicBezTo>
                    <a:pt x="611" y="99"/>
                    <a:pt x="612" y="96"/>
                    <a:pt x="609" y="96"/>
                  </a:cubicBezTo>
                  <a:cubicBezTo>
                    <a:pt x="607" y="97"/>
                    <a:pt x="608" y="106"/>
                    <a:pt x="605" y="100"/>
                  </a:cubicBezTo>
                  <a:cubicBezTo>
                    <a:pt x="604" y="97"/>
                    <a:pt x="605" y="98"/>
                    <a:pt x="607" y="95"/>
                  </a:cubicBezTo>
                  <a:cubicBezTo>
                    <a:pt x="608" y="95"/>
                    <a:pt x="609" y="92"/>
                    <a:pt x="609" y="91"/>
                  </a:cubicBezTo>
                  <a:cubicBezTo>
                    <a:pt x="608" y="89"/>
                    <a:pt x="605" y="89"/>
                    <a:pt x="603" y="88"/>
                  </a:cubicBezTo>
                  <a:cubicBezTo>
                    <a:pt x="603" y="88"/>
                    <a:pt x="602" y="86"/>
                    <a:pt x="602" y="86"/>
                  </a:cubicBezTo>
                  <a:cubicBezTo>
                    <a:pt x="602" y="86"/>
                    <a:pt x="599" y="84"/>
                    <a:pt x="598" y="84"/>
                  </a:cubicBezTo>
                  <a:cubicBezTo>
                    <a:pt x="598" y="85"/>
                    <a:pt x="597" y="91"/>
                    <a:pt x="598" y="92"/>
                  </a:cubicBezTo>
                  <a:cubicBezTo>
                    <a:pt x="597" y="91"/>
                    <a:pt x="608" y="88"/>
                    <a:pt x="605" y="93"/>
                  </a:cubicBezTo>
                  <a:cubicBezTo>
                    <a:pt x="605" y="93"/>
                    <a:pt x="602" y="92"/>
                    <a:pt x="603" y="92"/>
                  </a:cubicBezTo>
                  <a:cubicBezTo>
                    <a:pt x="601" y="92"/>
                    <a:pt x="600" y="95"/>
                    <a:pt x="600" y="94"/>
                  </a:cubicBezTo>
                  <a:cubicBezTo>
                    <a:pt x="600" y="95"/>
                    <a:pt x="601" y="97"/>
                    <a:pt x="601" y="97"/>
                  </a:cubicBezTo>
                  <a:cubicBezTo>
                    <a:pt x="599" y="97"/>
                    <a:pt x="599" y="93"/>
                    <a:pt x="598" y="93"/>
                  </a:cubicBezTo>
                  <a:cubicBezTo>
                    <a:pt x="598" y="93"/>
                    <a:pt x="594" y="92"/>
                    <a:pt x="595" y="92"/>
                  </a:cubicBezTo>
                  <a:cubicBezTo>
                    <a:pt x="592" y="92"/>
                    <a:pt x="595" y="93"/>
                    <a:pt x="593" y="94"/>
                  </a:cubicBezTo>
                  <a:cubicBezTo>
                    <a:pt x="591" y="95"/>
                    <a:pt x="589" y="94"/>
                    <a:pt x="589" y="94"/>
                  </a:cubicBezTo>
                  <a:cubicBezTo>
                    <a:pt x="588" y="95"/>
                    <a:pt x="589" y="96"/>
                    <a:pt x="589" y="96"/>
                  </a:cubicBezTo>
                  <a:cubicBezTo>
                    <a:pt x="587" y="96"/>
                    <a:pt x="585" y="92"/>
                    <a:pt x="587" y="90"/>
                  </a:cubicBezTo>
                  <a:cubicBezTo>
                    <a:pt x="588" y="90"/>
                    <a:pt x="589" y="87"/>
                    <a:pt x="587" y="86"/>
                  </a:cubicBezTo>
                  <a:cubicBezTo>
                    <a:pt x="585" y="85"/>
                    <a:pt x="587" y="87"/>
                    <a:pt x="585" y="87"/>
                  </a:cubicBezTo>
                  <a:cubicBezTo>
                    <a:pt x="584" y="87"/>
                    <a:pt x="582" y="86"/>
                    <a:pt x="582" y="87"/>
                  </a:cubicBezTo>
                  <a:cubicBezTo>
                    <a:pt x="581" y="87"/>
                    <a:pt x="582" y="89"/>
                    <a:pt x="583" y="89"/>
                  </a:cubicBezTo>
                  <a:cubicBezTo>
                    <a:pt x="582" y="89"/>
                    <a:pt x="581" y="89"/>
                    <a:pt x="580" y="89"/>
                  </a:cubicBezTo>
                  <a:cubicBezTo>
                    <a:pt x="580" y="88"/>
                    <a:pt x="579" y="83"/>
                    <a:pt x="576" y="85"/>
                  </a:cubicBezTo>
                  <a:cubicBezTo>
                    <a:pt x="575" y="85"/>
                    <a:pt x="576" y="87"/>
                    <a:pt x="576" y="87"/>
                  </a:cubicBezTo>
                  <a:cubicBezTo>
                    <a:pt x="575" y="88"/>
                    <a:pt x="575" y="86"/>
                    <a:pt x="573" y="86"/>
                  </a:cubicBezTo>
                  <a:cubicBezTo>
                    <a:pt x="572" y="86"/>
                    <a:pt x="571" y="90"/>
                    <a:pt x="571" y="89"/>
                  </a:cubicBezTo>
                  <a:cubicBezTo>
                    <a:pt x="571" y="90"/>
                    <a:pt x="574" y="91"/>
                    <a:pt x="570" y="91"/>
                  </a:cubicBezTo>
                  <a:cubicBezTo>
                    <a:pt x="565" y="91"/>
                    <a:pt x="569" y="96"/>
                    <a:pt x="573" y="94"/>
                  </a:cubicBezTo>
                  <a:cubicBezTo>
                    <a:pt x="575" y="92"/>
                    <a:pt x="575" y="90"/>
                    <a:pt x="575" y="91"/>
                  </a:cubicBezTo>
                  <a:cubicBezTo>
                    <a:pt x="575" y="91"/>
                    <a:pt x="574" y="89"/>
                    <a:pt x="574" y="89"/>
                  </a:cubicBezTo>
                  <a:cubicBezTo>
                    <a:pt x="576" y="88"/>
                    <a:pt x="580" y="93"/>
                    <a:pt x="581" y="93"/>
                  </a:cubicBezTo>
                  <a:cubicBezTo>
                    <a:pt x="583" y="93"/>
                    <a:pt x="584" y="91"/>
                    <a:pt x="584" y="92"/>
                  </a:cubicBezTo>
                  <a:cubicBezTo>
                    <a:pt x="585" y="94"/>
                    <a:pt x="583" y="93"/>
                    <a:pt x="583" y="95"/>
                  </a:cubicBezTo>
                  <a:cubicBezTo>
                    <a:pt x="583" y="95"/>
                    <a:pt x="583" y="96"/>
                    <a:pt x="584" y="96"/>
                  </a:cubicBezTo>
                  <a:cubicBezTo>
                    <a:pt x="583" y="97"/>
                    <a:pt x="580" y="96"/>
                    <a:pt x="578" y="97"/>
                  </a:cubicBezTo>
                  <a:cubicBezTo>
                    <a:pt x="578" y="97"/>
                    <a:pt x="575" y="101"/>
                    <a:pt x="575" y="101"/>
                  </a:cubicBezTo>
                  <a:cubicBezTo>
                    <a:pt x="574" y="102"/>
                    <a:pt x="574" y="99"/>
                    <a:pt x="572" y="98"/>
                  </a:cubicBezTo>
                  <a:cubicBezTo>
                    <a:pt x="572" y="98"/>
                    <a:pt x="571" y="98"/>
                    <a:pt x="570" y="98"/>
                  </a:cubicBezTo>
                  <a:cubicBezTo>
                    <a:pt x="566" y="96"/>
                    <a:pt x="567" y="88"/>
                    <a:pt x="565" y="90"/>
                  </a:cubicBezTo>
                  <a:cubicBezTo>
                    <a:pt x="563" y="91"/>
                    <a:pt x="566" y="84"/>
                    <a:pt x="560" y="86"/>
                  </a:cubicBezTo>
                  <a:cubicBezTo>
                    <a:pt x="560" y="86"/>
                    <a:pt x="557" y="88"/>
                    <a:pt x="559" y="89"/>
                  </a:cubicBezTo>
                  <a:cubicBezTo>
                    <a:pt x="560" y="89"/>
                    <a:pt x="561" y="89"/>
                    <a:pt x="561" y="89"/>
                  </a:cubicBezTo>
                  <a:cubicBezTo>
                    <a:pt x="562" y="90"/>
                    <a:pt x="560" y="90"/>
                    <a:pt x="560" y="90"/>
                  </a:cubicBezTo>
                  <a:cubicBezTo>
                    <a:pt x="560" y="92"/>
                    <a:pt x="563" y="94"/>
                    <a:pt x="563" y="95"/>
                  </a:cubicBezTo>
                  <a:cubicBezTo>
                    <a:pt x="564" y="95"/>
                    <a:pt x="566" y="95"/>
                    <a:pt x="566" y="96"/>
                  </a:cubicBezTo>
                  <a:cubicBezTo>
                    <a:pt x="566" y="98"/>
                    <a:pt x="563" y="99"/>
                    <a:pt x="563" y="98"/>
                  </a:cubicBezTo>
                  <a:cubicBezTo>
                    <a:pt x="562" y="101"/>
                    <a:pt x="565" y="102"/>
                    <a:pt x="565" y="104"/>
                  </a:cubicBezTo>
                  <a:cubicBezTo>
                    <a:pt x="565" y="103"/>
                    <a:pt x="562" y="107"/>
                    <a:pt x="564" y="107"/>
                  </a:cubicBezTo>
                  <a:cubicBezTo>
                    <a:pt x="565" y="107"/>
                    <a:pt x="568" y="106"/>
                    <a:pt x="568" y="107"/>
                  </a:cubicBezTo>
                  <a:cubicBezTo>
                    <a:pt x="568" y="110"/>
                    <a:pt x="560" y="107"/>
                    <a:pt x="559" y="105"/>
                  </a:cubicBezTo>
                  <a:cubicBezTo>
                    <a:pt x="559" y="104"/>
                    <a:pt x="562" y="101"/>
                    <a:pt x="561" y="98"/>
                  </a:cubicBezTo>
                  <a:cubicBezTo>
                    <a:pt x="561" y="97"/>
                    <a:pt x="558" y="96"/>
                    <a:pt x="558" y="96"/>
                  </a:cubicBezTo>
                  <a:cubicBezTo>
                    <a:pt x="556" y="95"/>
                    <a:pt x="554" y="97"/>
                    <a:pt x="553" y="98"/>
                  </a:cubicBezTo>
                  <a:cubicBezTo>
                    <a:pt x="550" y="100"/>
                    <a:pt x="551" y="102"/>
                    <a:pt x="550" y="101"/>
                  </a:cubicBezTo>
                  <a:cubicBezTo>
                    <a:pt x="548" y="101"/>
                    <a:pt x="552" y="97"/>
                    <a:pt x="552" y="95"/>
                  </a:cubicBezTo>
                  <a:cubicBezTo>
                    <a:pt x="552" y="93"/>
                    <a:pt x="548" y="93"/>
                    <a:pt x="548" y="91"/>
                  </a:cubicBezTo>
                  <a:cubicBezTo>
                    <a:pt x="547" y="90"/>
                    <a:pt x="549" y="88"/>
                    <a:pt x="548" y="87"/>
                  </a:cubicBezTo>
                  <a:cubicBezTo>
                    <a:pt x="546" y="87"/>
                    <a:pt x="546" y="91"/>
                    <a:pt x="543" y="90"/>
                  </a:cubicBezTo>
                  <a:cubicBezTo>
                    <a:pt x="541" y="89"/>
                    <a:pt x="541" y="86"/>
                    <a:pt x="543" y="85"/>
                  </a:cubicBezTo>
                  <a:cubicBezTo>
                    <a:pt x="544" y="85"/>
                    <a:pt x="547" y="84"/>
                    <a:pt x="544" y="84"/>
                  </a:cubicBezTo>
                  <a:cubicBezTo>
                    <a:pt x="544" y="84"/>
                    <a:pt x="552" y="85"/>
                    <a:pt x="547" y="81"/>
                  </a:cubicBezTo>
                  <a:cubicBezTo>
                    <a:pt x="544" y="78"/>
                    <a:pt x="545" y="81"/>
                    <a:pt x="545" y="79"/>
                  </a:cubicBezTo>
                  <a:cubicBezTo>
                    <a:pt x="543" y="76"/>
                    <a:pt x="546" y="78"/>
                    <a:pt x="545" y="76"/>
                  </a:cubicBezTo>
                  <a:cubicBezTo>
                    <a:pt x="545" y="75"/>
                    <a:pt x="543" y="75"/>
                    <a:pt x="543" y="75"/>
                  </a:cubicBezTo>
                  <a:cubicBezTo>
                    <a:pt x="543" y="75"/>
                    <a:pt x="546" y="70"/>
                    <a:pt x="544" y="69"/>
                  </a:cubicBezTo>
                  <a:cubicBezTo>
                    <a:pt x="543" y="69"/>
                    <a:pt x="542" y="74"/>
                    <a:pt x="542" y="73"/>
                  </a:cubicBezTo>
                  <a:cubicBezTo>
                    <a:pt x="542" y="74"/>
                    <a:pt x="543" y="74"/>
                    <a:pt x="543" y="74"/>
                  </a:cubicBezTo>
                  <a:cubicBezTo>
                    <a:pt x="543" y="75"/>
                    <a:pt x="541" y="75"/>
                    <a:pt x="541" y="77"/>
                  </a:cubicBezTo>
                  <a:cubicBezTo>
                    <a:pt x="540" y="78"/>
                    <a:pt x="541" y="79"/>
                    <a:pt x="540" y="79"/>
                  </a:cubicBezTo>
                  <a:cubicBezTo>
                    <a:pt x="540" y="80"/>
                    <a:pt x="539" y="79"/>
                    <a:pt x="539" y="80"/>
                  </a:cubicBezTo>
                  <a:cubicBezTo>
                    <a:pt x="538" y="80"/>
                    <a:pt x="539" y="81"/>
                    <a:pt x="539" y="82"/>
                  </a:cubicBezTo>
                  <a:cubicBezTo>
                    <a:pt x="538" y="82"/>
                    <a:pt x="537" y="82"/>
                    <a:pt x="536" y="83"/>
                  </a:cubicBezTo>
                  <a:cubicBezTo>
                    <a:pt x="534" y="85"/>
                    <a:pt x="536" y="87"/>
                    <a:pt x="535" y="87"/>
                  </a:cubicBezTo>
                  <a:cubicBezTo>
                    <a:pt x="533" y="88"/>
                    <a:pt x="535" y="84"/>
                    <a:pt x="535" y="84"/>
                  </a:cubicBezTo>
                  <a:cubicBezTo>
                    <a:pt x="534" y="83"/>
                    <a:pt x="531" y="81"/>
                    <a:pt x="532" y="81"/>
                  </a:cubicBezTo>
                  <a:cubicBezTo>
                    <a:pt x="529" y="81"/>
                    <a:pt x="529" y="87"/>
                    <a:pt x="530" y="88"/>
                  </a:cubicBezTo>
                  <a:cubicBezTo>
                    <a:pt x="530" y="89"/>
                    <a:pt x="535" y="87"/>
                    <a:pt x="532" y="91"/>
                  </a:cubicBezTo>
                  <a:cubicBezTo>
                    <a:pt x="534" y="89"/>
                    <a:pt x="528" y="92"/>
                    <a:pt x="529" y="93"/>
                  </a:cubicBezTo>
                  <a:cubicBezTo>
                    <a:pt x="529" y="95"/>
                    <a:pt x="537" y="93"/>
                    <a:pt x="536" y="90"/>
                  </a:cubicBezTo>
                  <a:cubicBezTo>
                    <a:pt x="535" y="87"/>
                    <a:pt x="542" y="91"/>
                    <a:pt x="543" y="92"/>
                  </a:cubicBezTo>
                  <a:cubicBezTo>
                    <a:pt x="543" y="92"/>
                    <a:pt x="546" y="94"/>
                    <a:pt x="545" y="96"/>
                  </a:cubicBezTo>
                  <a:cubicBezTo>
                    <a:pt x="544" y="97"/>
                    <a:pt x="544" y="95"/>
                    <a:pt x="542" y="96"/>
                  </a:cubicBezTo>
                  <a:cubicBezTo>
                    <a:pt x="540" y="96"/>
                    <a:pt x="541" y="98"/>
                    <a:pt x="540" y="98"/>
                  </a:cubicBezTo>
                  <a:cubicBezTo>
                    <a:pt x="539" y="99"/>
                    <a:pt x="540" y="97"/>
                    <a:pt x="538" y="97"/>
                  </a:cubicBezTo>
                  <a:cubicBezTo>
                    <a:pt x="536" y="97"/>
                    <a:pt x="539" y="102"/>
                    <a:pt x="539" y="102"/>
                  </a:cubicBezTo>
                  <a:cubicBezTo>
                    <a:pt x="541" y="102"/>
                    <a:pt x="541" y="99"/>
                    <a:pt x="544" y="100"/>
                  </a:cubicBezTo>
                  <a:cubicBezTo>
                    <a:pt x="547" y="102"/>
                    <a:pt x="552" y="104"/>
                    <a:pt x="552" y="105"/>
                  </a:cubicBezTo>
                  <a:cubicBezTo>
                    <a:pt x="552" y="104"/>
                    <a:pt x="550" y="107"/>
                    <a:pt x="550" y="107"/>
                  </a:cubicBezTo>
                  <a:cubicBezTo>
                    <a:pt x="550" y="107"/>
                    <a:pt x="549" y="105"/>
                    <a:pt x="548" y="106"/>
                  </a:cubicBezTo>
                  <a:cubicBezTo>
                    <a:pt x="547" y="106"/>
                    <a:pt x="549" y="107"/>
                    <a:pt x="547" y="109"/>
                  </a:cubicBezTo>
                  <a:cubicBezTo>
                    <a:pt x="548" y="108"/>
                    <a:pt x="542" y="106"/>
                    <a:pt x="546" y="110"/>
                  </a:cubicBezTo>
                  <a:cubicBezTo>
                    <a:pt x="547" y="111"/>
                    <a:pt x="547" y="113"/>
                    <a:pt x="543" y="113"/>
                  </a:cubicBezTo>
                  <a:cubicBezTo>
                    <a:pt x="543" y="112"/>
                    <a:pt x="544" y="111"/>
                    <a:pt x="543" y="111"/>
                  </a:cubicBezTo>
                  <a:cubicBezTo>
                    <a:pt x="543" y="110"/>
                    <a:pt x="542" y="112"/>
                    <a:pt x="541" y="111"/>
                  </a:cubicBezTo>
                  <a:cubicBezTo>
                    <a:pt x="541" y="110"/>
                    <a:pt x="542" y="110"/>
                    <a:pt x="542" y="109"/>
                  </a:cubicBezTo>
                  <a:cubicBezTo>
                    <a:pt x="542" y="107"/>
                    <a:pt x="539" y="108"/>
                    <a:pt x="538" y="107"/>
                  </a:cubicBezTo>
                  <a:cubicBezTo>
                    <a:pt x="538" y="107"/>
                    <a:pt x="540" y="105"/>
                    <a:pt x="540" y="105"/>
                  </a:cubicBezTo>
                  <a:cubicBezTo>
                    <a:pt x="540" y="104"/>
                    <a:pt x="538" y="102"/>
                    <a:pt x="538" y="102"/>
                  </a:cubicBezTo>
                  <a:cubicBezTo>
                    <a:pt x="537" y="101"/>
                    <a:pt x="535" y="104"/>
                    <a:pt x="533" y="102"/>
                  </a:cubicBezTo>
                  <a:cubicBezTo>
                    <a:pt x="533" y="102"/>
                    <a:pt x="534" y="99"/>
                    <a:pt x="533" y="98"/>
                  </a:cubicBezTo>
                  <a:cubicBezTo>
                    <a:pt x="527" y="95"/>
                    <a:pt x="526" y="103"/>
                    <a:pt x="524" y="104"/>
                  </a:cubicBezTo>
                  <a:cubicBezTo>
                    <a:pt x="523" y="104"/>
                    <a:pt x="522" y="103"/>
                    <a:pt x="521" y="104"/>
                  </a:cubicBezTo>
                  <a:cubicBezTo>
                    <a:pt x="520" y="106"/>
                    <a:pt x="523" y="107"/>
                    <a:pt x="523" y="107"/>
                  </a:cubicBezTo>
                  <a:cubicBezTo>
                    <a:pt x="523" y="108"/>
                    <a:pt x="521" y="110"/>
                    <a:pt x="521" y="111"/>
                  </a:cubicBezTo>
                  <a:cubicBezTo>
                    <a:pt x="520" y="114"/>
                    <a:pt x="520" y="113"/>
                    <a:pt x="518" y="113"/>
                  </a:cubicBezTo>
                  <a:cubicBezTo>
                    <a:pt x="516" y="113"/>
                    <a:pt x="515" y="115"/>
                    <a:pt x="514" y="114"/>
                  </a:cubicBezTo>
                  <a:cubicBezTo>
                    <a:pt x="511" y="114"/>
                    <a:pt x="510" y="109"/>
                    <a:pt x="514" y="108"/>
                  </a:cubicBezTo>
                  <a:cubicBezTo>
                    <a:pt x="514" y="107"/>
                    <a:pt x="519" y="110"/>
                    <a:pt x="519" y="106"/>
                  </a:cubicBezTo>
                  <a:cubicBezTo>
                    <a:pt x="520" y="103"/>
                    <a:pt x="515" y="102"/>
                    <a:pt x="516" y="99"/>
                  </a:cubicBezTo>
                  <a:cubicBezTo>
                    <a:pt x="517" y="97"/>
                    <a:pt x="520" y="101"/>
                    <a:pt x="521" y="98"/>
                  </a:cubicBezTo>
                  <a:cubicBezTo>
                    <a:pt x="522" y="94"/>
                    <a:pt x="517" y="91"/>
                    <a:pt x="517" y="91"/>
                  </a:cubicBezTo>
                  <a:cubicBezTo>
                    <a:pt x="515" y="90"/>
                    <a:pt x="517" y="97"/>
                    <a:pt x="513" y="95"/>
                  </a:cubicBezTo>
                  <a:cubicBezTo>
                    <a:pt x="513" y="95"/>
                    <a:pt x="513" y="92"/>
                    <a:pt x="512" y="92"/>
                  </a:cubicBezTo>
                  <a:cubicBezTo>
                    <a:pt x="511" y="92"/>
                    <a:pt x="509" y="94"/>
                    <a:pt x="509" y="94"/>
                  </a:cubicBezTo>
                  <a:cubicBezTo>
                    <a:pt x="508" y="95"/>
                    <a:pt x="511" y="96"/>
                    <a:pt x="508" y="96"/>
                  </a:cubicBezTo>
                  <a:cubicBezTo>
                    <a:pt x="507" y="96"/>
                    <a:pt x="505" y="98"/>
                    <a:pt x="505" y="97"/>
                  </a:cubicBezTo>
                  <a:cubicBezTo>
                    <a:pt x="503" y="97"/>
                    <a:pt x="503" y="95"/>
                    <a:pt x="502" y="94"/>
                  </a:cubicBezTo>
                  <a:cubicBezTo>
                    <a:pt x="501" y="94"/>
                    <a:pt x="500" y="94"/>
                    <a:pt x="499" y="94"/>
                  </a:cubicBezTo>
                  <a:cubicBezTo>
                    <a:pt x="498" y="94"/>
                    <a:pt x="494" y="92"/>
                    <a:pt x="493" y="92"/>
                  </a:cubicBezTo>
                  <a:cubicBezTo>
                    <a:pt x="491" y="93"/>
                    <a:pt x="493" y="95"/>
                    <a:pt x="491" y="94"/>
                  </a:cubicBezTo>
                  <a:cubicBezTo>
                    <a:pt x="491" y="93"/>
                    <a:pt x="492" y="91"/>
                    <a:pt x="492" y="92"/>
                  </a:cubicBezTo>
                  <a:cubicBezTo>
                    <a:pt x="493" y="90"/>
                    <a:pt x="490" y="85"/>
                    <a:pt x="491" y="84"/>
                  </a:cubicBezTo>
                  <a:cubicBezTo>
                    <a:pt x="491" y="85"/>
                    <a:pt x="494" y="85"/>
                    <a:pt x="494" y="86"/>
                  </a:cubicBezTo>
                  <a:cubicBezTo>
                    <a:pt x="494" y="86"/>
                    <a:pt x="494" y="89"/>
                    <a:pt x="494" y="89"/>
                  </a:cubicBezTo>
                  <a:cubicBezTo>
                    <a:pt x="496" y="90"/>
                    <a:pt x="497" y="88"/>
                    <a:pt x="498" y="88"/>
                  </a:cubicBezTo>
                  <a:cubicBezTo>
                    <a:pt x="498" y="88"/>
                    <a:pt x="501" y="91"/>
                    <a:pt x="501" y="91"/>
                  </a:cubicBezTo>
                  <a:cubicBezTo>
                    <a:pt x="502" y="92"/>
                    <a:pt x="500" y="93"/>
                    <a:pt x="501" y="94"/>
                  </a:cubicBezTo>
                  <a:cubicBezTo>
                    <a:pt x="504" y="95"/>
                    <a:pt x="508" y="92"/>
                    <a:pt x="505" y="90"/>
                  </a:cubicBezTo>
                  <a:cubicBezTo>
                    <a:pt x="501" y="87"/>
                    <a:pt x="506" y="90"/>
                    <a:pt x="507" y="90"/>
                  </a:cubicBezTo>
                  <a:cubicBezTo>
                    <a:pt x="507" y="90"/>
                    <a:pt x="510" y="86"/>
                    <a:pt x="510" y="86"/>
                  </a:cubicBezTo>
                  <a:cubicBezTo>
                    <a:pt x="510" y="85"/>
                    <a:pt x="507" y="83"/>
                    <a:pt x="507" y="83"/>
                  </a:cubicBezTo>
                  <a:cubicBezTo>
                    <a:pt x="507" y="83"/>
                    <a:pt x="511" y="82"/>
                    <a:pt x="510" y="80"/>
                  </a:cubicBezTo>
                  <a:cubicBezTo>
                    <a:pt x="508" y="78"/>
                    <a:pt x="506" y="82"/>
                    <a:pt x="505" y="81"/>
                  </a:cubicBezTo>
                  <a:cubicBezTo>
                    <a:pt x="504" y="79"/>
                    <a:pt x="506" y="76"/>
                    <a:pt x="506" y="76"/>
                  </a:cubicBezTo>
                  <a:cubicBezTo>
                    <a:pt x="506" y="76"/>
                    <a:pt x="501" y="73"/>
                    <a:pt x="502" y="72"/>
                  </a:cubicBezTo>
                  <a:cubicBezTo>
                    <a:pt x="502" y="72"/>
                    <a:pt x="507" y="72"/>
                    <a:pt x="507" y="72"/>
                  </a:cubicBezTo>
                  <a:cubicBezTo>
                    <a:pt x="508" y="71"/>
                    <a:pt x="505" y="67"/>
                    <a:pt x="507" y="66"/>
                  </a:cubicBezTo>
                  <a:cubicBezTo>
                    <a:pt x="508" y="65"/>
                    <a:pt x="512" y="67"/>
                    <a:pt x="513" y="66"/>
                  </a:cubicBezTo>
                  <a:cubicBezTo>
                    <a:pt x="513" y="65"/>
                    <a:pt x="510" y="63"/>
                    <a:pt x="511" y="61"/>
                  </a:cubicBezTo>
                  <a:cubicBezTo>
                    <a:pt x="510" y="62"/>
                    <a:pt x="518" y="59"/>
                    <a:pt x="513" y="62"/>
                  </a:cubicBezTo>
                  <a:cubicBezTo>
                    <a:pt x="514" y="61"/>
                    <a:pt x="513" y="59"/>
                    <a:pt x="514" y="59"/>
                  </a:cubicBezTo>
                  <a:cubicBezTo>
                    <a:pt x="514" y="59"/>
                    <a:pt x="519" y="61"/>
                    <a:pt x="519" y="59"/>
                  </a:cubicBezTo>
                  <a:cubicBezTo>
                    <a:pt x="521" y="56"/>
                    <a:pt x="516" y="57"/>
                    <a:pt x="516" y="57"/>
                  </a:cubicBezTo>
                  <a:cubicBezTo>
                    <a:pt x="515" y="55"/>
                    <a:pt x="520" y="51"/>
                    <a:pt x="515" y="52"/>
                  </a:cubicBezTo>
                  <a:cubicBezTo>
                    <a:pt x="514" y="52"/>
                    <a:pt x="514" y="53"/>
                    <a:pt x="514" y="53"/>
                  </a:cubicBezTo>
                  <a:cubicBezTo>
                    <a:pt x="513" y="53"/>
                    <a:pt x="513" y="51"/>
                    <a:pt x="512" y="51"/>
                  </a:cubicBezTo>
                  <a:cubicBezTo>
                    <a:pt x="509" y="50"/>
                    <a:pt x="502" y="53"/>
                    <a:pt x="507" y="55"/>
                  </a:cubicBezTo>
                  <a:cubicBezTo>
                    <a:pt x="507" y="55"/>
                    <a:pt x="511" y="55"/>
                    <a:pt x="509" y="57"/>
                  </a:cubicBezTo>
                  <a:cubicBezTo>
                    <a:pt x="510" y="56"/>
                    <a:pt x="498" y="56"/>
                    <a:pt x="501" y="60"/>
                  </a:cubicBezTo>
                  <a:cubicBezTo>
                    <a:pt x="502" y="61"/>
                    <a:pt x="506" y="59"/>
                    <a:pt x="505" y="63"/>
                  </a:cubicBezTo>
                  <a:cubicBezTo>
                    <a:pt x="504" y="67"/>
                    <a:pt x="502" y="57"/>
                    <a:pt x="498" y="61"/>
                  </a:cubicBezTo>
                  <a:cubicBezTo>
                    <a:pt x="497" y="62"/>
                    <a:pt x="499" y="62"/>
                    <a:pt x="499" y="64"/>
                  </a:cubicBezTo>
                  <a:cubicBezTo>
                    <a:pt x="499" y="64"/>
                    <a:pt x="498" y="70"/>
                    <a:pt x="498" y="70"/>
                  </a:cubicBezTo>
                  <a:cubicBezTo>
                    <a:pt x="498" y="70"/>
                    <a:pt x="492" y="63"/>
                    <a:pt x="492" y="63"/>
                  </a:cubicBezTo>
                  <a:cubicBezTo>
                    <a:pt x="491" y="62"/>
                    <a:pt x="488" y="62"/>
                    <a:pt x="488" y="61"/>
                  </a:cubicBezTo>
                  <a:cubicBezTo>
                    <a:pt x="489" y="60"/>
                    <a:pt x="492" y="62"/>
                    <a:pt x="493" y="62"/>
                  </a:cubicBezTo>
                  <a:cubicBezTo>
                    <a:pt x="494" y="61"/>
                    <a:pt x="496" y="59"/>
                    <a:pt x="495" y="58"/>
                  </a:cubicBezTo>
                  <a:cubicBezTo>
                    <a:pt x="495" y="55"/>
                    <a:pt x="489" y="56"/>
                    <a:pt x="495" y="56"/>
                  </a:cubicBezTo>
                  <a:cubicBezTo>
                    <a:pt x="496" y="56"/>
                    <a:pt x="499" y="55"/>
                    <a:pt x="499" y="54"/>
                  </a:cubicBezTo>
                  <a:cubicBezTo>
                    <a:pt x="500" y="51"/>
                    <a:pt x="495" y="51"/>
                    <a:pt x="495" y="47"/>
                  </a:cubicBezTo>
                  <a:cubicBezTo>
                    <a:pt x="494" y="46"/>
                    <a:pt x="492" y="42"/>
                    <a:pt x="492" y="41"/>
                  </a:cubicBezTo>
                  <a:cubicBezTo>
                    <a:pt x="490" y="40"/>
                    <a:pt x="489" y="42"/>
                    <a:pt x="488" y="41"/>
                  </a:cubicBezTo>
                  <a:cubicBezTo>
                    <a:pt x="487" y="39"/>
                    <a:pt x="489" y="39"/>
                    <a:pt x="489" y="38"/>
                  </a:cubicBezTo>
                  <a:cubicBezTo>
                    <a:pt x="488" y="37"/>
                    <a:pt x="482" y="32"/>
                    <a:pt x="487" y="33"/>
                  </a:cubicBezTo>
                  <a:cubicBezTo>
                    <a:pt x="490" y="34"/>
                    <a:pt x="488" y="37"/>
                    <a:pt x="492" y="38"/>
                  </a:cubicBezTo>
                  <a:cubicBezTo>
                    <a:pt x="492" y="38"/>
                    <a:pt x="493" y="37"/>
                    <a:pt x="494" y="37"/>
                  </a:cubicBezTo>
                  <a:cubicBezTo>
                    <a:pt x="497" y="38"/>
                    <a:pt x="497" y="42"/>
                    <a:pt x="498" y="43"/>
                  </a:cubicBezTo>
                  <a:cubicBezTo>
                    <a:pt x="499" y="43"/>
                    <a:pt x="501" y="42"/>
                    <a:pt x="501" y="42"/>
                  </a:cubicBezTo>
                  <a:cubicBezTo>
                    <a:pt x="502" y="44"/>
                    <a:pt x="501" y="48"/>
                    <a:pt x="504" y="49"/>
                  </a:cubicBezTo>
                  <a:cubicBezTo>
                    <a:pt x="505" y="50"/>
                    <a:pt x="506" y="48"/>
                    <a:pt x="507" y="48"/>
                  </a:cubicBezTo>
                  <a:cubicBezTo>
                    <a:pt x="508" y="48"/>
                    <a:pt x="511" y="50"/>
                    <a:pt x="513" y="50"/>
                  </a:cubicBezTo>
                  <a:cubicBezTo>
                    <a:pt x="514" y="50"/>
                    <a:pt x="516" y="49"/>
                    <a:pt x="517" y="49"/>
                  </a:cubicBezTo>
                  <a:cubicBezTo>
                    <a:pt x="520" y="49"/>
                    <a:pt x="522" y="52"/>
                    <a:pt x="525" y="53"/>
                  </a:cubicBezTo>
                  <a:cubicBezTo>
                    <a:pt x="526" y="53"/>
                    <a:pt x="527" y="52"/>
                    <a:pt x="528" y="52"/>
                  </a:cubicBezTo>
                  <a:cubicBezTo>
                    <a:pt x="531" y="52"/>
                    <a:pt x="534" y="55"/>
                    <a:pt x="535" y="53"/>
                  </a:cubicBezTo>
                  <a:cubicBezTo>
                    <a:pt x="537" y="51"/>
                    <a:pt x="535" y="54"/>
                    <a:pt x="537" y="55"/>
                  </a:cubicBezTo>
                  <a:cubicBezTo>
                    <a:pt x="537" y="55"/>
                    <a:pt x="539" y="55"/>
                    <a:pt x="539" y="56"/>
                  </a:cubicBezTo>
                  <a:cubicBezTo>
                    <a:pt x="540" y="58"/>
                    <a:pt x="536" y="59"/>
                    <a:pt x="535" y="59"/>
                  </a:cubicBezTo>
                  <a:cubicBezTo>
                    <a:pt x="532" y="60"/>
                    <a:pt x="537" y="64"/>
                    <a:pt x="539" y="62"/>
                  </a:cubicBezTo>
                  <a:cubicBezTo>
                    <a:pt x="540" y="62"/>
                    <a:pt x="539" y="62"/>
                    <a:pt x="539" y="60"/>
                  </a:cubicBezTo>
                  <a:cubicBezTo>
                    <a:pt x="540" y="57"/>
                    <a:pt x="540" y="62"/>
                    <a:pt x="541" y="58"/>
                  </a:cubicBezTo>
                  <a:cubicBezTo>
                    <a:pt x="541" y="57"/>
                    <a:pt x="540" y="56"/>
                    <a:pt x="541" y="56"/>
                  </a:cubicBezTo>
                  <a:cubicBezTo>
                    <a:pt x="542" y="56"/>
                    <a:pt x="542" y="60"/>
                    <a:pt x="543" y="60"/>
                  </a:cubicBezTo>
                  <a:cubicBezTo>
                    <a:pt x="544" y="61"/>
                    <a:pt x="547" y="60"/>
                    <a:pt x="547" y="60"/>
                  </a:cubicBezTo>
                  <a:cubicBezTo>
                    <a:pt x="547" y="59"/>
                    <a:pt x="544" y="56"/>
                    <a:pt x="544" y="56"/>
                  </a:cubicBezTo>
                  <a:cubicBezTo>
                    <a:pt x="543" y="55"/>
                    <a:pt x="542" y="55"/>
                    <a:pt x="542" y="54"/>
                  </a:cubicBezTo>
                  <a:cubicBezTo>
                    <a:pt x="543" y="50"/>
                    <a:pt x="547" y="57"/>
                    <a:pt x="549" y="57"/>
                  </a:cubicBezTo>
                  <a:cubicBezTo>
                    <a:pt x="550" y="57"/>
                    <a:pt x="549" y="54"/>
                    <a:pt x="552" y="54"/>
                  </a:cubicBezTo>
                  <a:cubicBezTo>
                    <a:pt x="553" y="55"/>
                    <a:pt x="554" y="57"/>
                    <a:pt x="555" y="57"/>
                  </a:cubicBezTo>
                  <a:cubicBezTo>
                    <a:pt x="556" y="57"/>
                    <a:pt x="556" y="56"/>
                    <a:pt x="558" y="56"/>
                  </a:cubicBezTo>
                  <a:cubicBezTo>
                    <a:pt x="559" y="56"/>
                    <a:pt x="558" y="57"/>
                    <a:pt x="559" y="57"/>
                  </a:cubicBezTo>
                  <a:cubicBezTo>
                    <a:pt x="559" y="57"/>
                    <a:pt x="560" y="56"/>
                    <a:pt x="560" y="56"/>
                  </a:cubicBezTo>
                  <a:cubicBezTo>
                    <a:pt x="559" y="54"/>
                    <a:pt x="556" y="56"/>
                    <a:pt x="554" y="54"/>
                  </a:cubicBezTo>
                  <a:cubicBezTo>
                    <a:pt x="553" y="54"/>
                    <a:pt x="553" y="53"/>
                    <a:pt x="552" y="52"/>
                  </a:cubicBezTo>
                  <a:cubicBezTo>
                    <a:pt x="551" y="51"/>
                    <a:pt x="548" y="49"/>
                    <a:pt x="547" y="49"/>
                  </a:cubicBezTo>
                  <a:cubicBezTo>
                    <a:pt x="544" y="49"/>
                    <a:pt x="542" y="53"/>
                    <a:pt x="537" y="51"/>
                  </a:cubicBezTo>
                  <a:cubicBezTo>
                    <a:pt x="536" y="50"/>
                    <a:pt x="536" y="49"/>
                    <a:pt x="535" y="48"/>
                  </a:cubicBezTo>
                  <a:cubicBezTo>
                    <a:pt x="536" y="49"/>
                    <a:pt x="533" y="47"/>
                    <a:pt x="533" y="47"/>
                  </a:cubicBezTo>
                  <a:cubicBezTo>
                    <a:pt x="532" y="47"/>
                    <a:pt x="534" y="50"/>
                    <a:pt x="533" y="50"/>
                  </a:cubicBezTo>
                  <a:cubicBezTo>
                    <a:pt x="531" y="50"/>
                    <a:pt x="528" y="47"/>
                    <a:pt x="527" y="49"/>
                  </a:cubicBezTo>
                  <a:cubicBezTo>
                    <a:pt x="526" y="51"/>
                    <a:pt x="522" y="47"/>
                    <a:pt x="520" y="45"/>
                  </a:cubicBezTo>
                  <a:cubicBezTo>
                    <a:pt x="520" y="45"/>
                    <a:pt x="518" y="44"/>
                    <a:pt x="518" y="44"/>
                  </a:cubicBezTo>
                  <a:cubicBezTo>
                    <a:pt x="518" y="43"/>
                    <a:pt x="518" y="42"/>
                    <a:pt x="518" y="41"/>
                  </a:cubicBezTo>
                  <a:cubicBezTo>
                    <a:pt x="517" y="41"/>
                    <a:pt x="514" y="38"/>
                    <a:pt x="515" y="37"/>
                  </a:cubicBezTo>
                  <a:cubicBezTo>
                    <a:pt x="516" y="36"/>
                    <a:pt x="520" y="41"/>
                    <a:pt x="522" y="39"/>
                  </a:cubicBezTo>
                  <a:cubicBezTo>
                    <a:pt x="523" y="39"/>
                    <a:pt x="521" y="34"/>
                    <a:pt x="520" y="34"/>
                  </a:cubicBezTo>
                  <a:cubicBezTo>
                    <a:pt x="519" y="33"/>
                    <a:pt x="519" y="34"/>
                    <a:pt x="518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5" y="33"/>
                    <a:pt x="514" y="35"/>
                    <a:pt x="513" y="31"/>
                  </a:cubicBezTo>
                  <a:cubicBezTo>
                    <a:pt x="513" y="28"/>
                    <a:pt x="513" y="31"/>
                    <a:pt x="516" y="32"/>
                  </a:cubicBezTo>
                  <a:cubicBezTo>
                    <a:pt x="518" y="33"/>
                    <a:pt x="521" y="33"/>
                    <a:pt x="523" y="34"/>
                  </a:cubicBezTo>
                  <a:cubicBezTo>
                    <a:pt x="524" y="34"/>
                    <a:pt x="527" y="32"/>
                    <a:pt x="529" y="33"/>
                  </a:cubicBezTo>
                  <a:cubicBezTo>
                    <a:pt x="530" y="37"/>
                    <a:pt x="523" y="33"/>
                    <a:pt x="522" y="36"/>
                  </a:cubicBezTo>
                  <a:cubicBezTo>
                    <a:pt x="521" y="38"/>
                    <a:pt x="524" y="36"/>
                    <a:pt x="525" y="37"/>
                  </a:cubicBezTo>
                  <a:cubicBezTo>
                    <a:pt x="525" y="38"/>
                    <a:pt x="525" y="41"/>
                    <a:pt x="527" y="42"/>
                  </a:cubicBezTo>
                  <a:cubicBezTo>
                    <a:pt x="529" y="43"/>
                    <a:pt x="532" y="43"/>
                    <a:pt x="531" y="40"/>
                  </a:cubicBezTo>
                  <a:cubicBezTo>
                    <a:pt x="531" y="40"/>
                    <a:pt x="529" y="39"/>
                    <a:pt x="529" y="39"/>
                  </a:cubicBezTo>
                  <a:cubicBezTo>
                    <a:pt x="532" y="37"/>
                    <a:pt x="532" y="40"/>
                    <a:pt x="533" y="42"/>
                  </a:cubicBezTo>
                  <a:cubicBezTo>
                    <a:pt x="533" y="43"/>
                    <a:pt x="540" y="53"/>
                    <a:pt x="541" y="47"/>
                  </a:cubicBezTo>
                  <a:cubicBezTo>
                    <a:pt x="541" y="44"/>
                    <a:pt x="540" y="48"/>
                    <a:pt x="539" y="46"/>
                  </a:cubicBezTo>
                  <a:cubicBezTo>
                    <a:pt x="538" y="44"/>
                    <a:pt x="541" y="45"/>
                    <a:pt x="538" y="44"/>
                  </a:cubicBezTo>
                  <a:cubicBezTo>
                    <a:pt x="541" y="45"/>
                    <a:pt x="535" y="43"/>
                    <a:pt x="535" y="42"/>
                  </a:cubicBezTo>
                  <a:cubicBezTo>
                    <a:pt x="535" y="40"/>
                    <a:pt x="543" y="41"/>
                    <a:pt x="541" y="36"/>
                  </a:cubicBezTo>
                  <a:cubicBezTo>
                    <a:pt x="540" y="34"/>
                    <a:pt x="537" y="35"/>
                    <a:pt x="537" y="32"/>
                  </a:cubicBezTo>
                  <a:cubicBezTo>
                    <a:pt x="538" y="31"/>
                    <a:pt x="539" y="32"/>
                    <a:pt x="542" y="31"/>
                  </a:cubicBezTo>
                  <a:cubicBezTo>
                    <a:pt x="544" y="30"/>
                    <a:pt x="545" y="27"/>
                    <a:pt x="547" y="29"/>
                  </a:cubicBezTo>
                  <a:cubicBezTo>
                    <a:pt x="548" y="31"/>
                    <a:pt x="550" y="29"/>
                    <a:pt x="551" y="30"/>
                  </a:cubicBezTo>
                  <a:cubicBezTo>
                    <a:pt x="551" y="30"/>
                    <a:pt x="550" y="33"/>
                    <a:pt x="551" y="33"/>
                  </a:cubicBezTo>
                  <a:cubicBezTo>
                    <a:pt x="550" y="34"/>
                    <a:pt x="546" y="35"/>
                    <a:pt x="545" y="35"/>
                  </a:cubicBezTo>
                  <a:cubicBezTo>
                    <a:pt x="557" y="33"/>
                    <a:pt x="542" y="35"/>
                    <a:pt x="542" y="35"/>
                  </a:cubicBezTo>
                  <a:cubicBezTo>
                    <a:pt x="541" y="37"/>
                    <a:pt x="546" y="39"/>
                    <a:pt x="548" y="40"/>
                  </a:cubicBezTo>
                  <a:cubicBezTo>
                    <a:pt x="551" y="41"/>
                    <a:pt x="550" y="43"/>
                    <a:pt x="554" y="44"/>
                  </a:cubicBezTo>
                  <a:cubicBezTo>
                    <a:pt x="555" y="44"/>
                    <a:pt x="557" y="46"/>
                    <a:pt x="554" y="45"/>
                  </a:cubicBezTo>
                  <a:cubicBezTo>
                    <a:pt x="555" y="45"/>
                    <a:pt x="552" y="44"/>
                    <a:pt x="551" y="45"/>
                  </a:cubicBezTo>
                  <a:cubicBezTo>
                    <a:pt x="551" y="45"/>
                    <a:pt x="550" y="48"/>
                    <a:pt x="550" y="49"/>
                  </a:cubicBezTo>
                  <a:cubicBezTo>
                    <a:pt x="552" y="53"/>
                    <a:pt x="554" y="48"/>
                    <a:pt x="557" y="48"/>
                  </a:cubicBezTo>
                  <a:cubicBezTo>
                    <a:pt x="559" y="48"/>
                    <a:pt x="558" y="50"/>
                    <a:pt x="560" y="51"/>
                  </a:cubicBezTo>
                  <a:cubicBezTo>
                    <a:pt x="561" y="51"/>
                    <a:pt x="565" y="51"/>
                    <a:pt x="564" y="51"/>
                  </a:cubicBezTo>
                  <a:cubicBezTo>
                    <a:pt x="564" y="51"/>
                    <a:pt x="568" y="47"/>
                    <a:pt x="568" y="47"/>
                  </a:cubicBezTo>
                  <a:cubicBezTo>
                    <a:pt x="568" y="45"/>
                    <a:pt x="567" y="48"/>
                    <a:pt x="565" y="47"/>
                  </a:cubicBezTo>
                  <a:cubicBezTo>
                    <a:pt x="565" y="46"/>
                    <a:pt x="565" y="45"/>
                    <a:pt x="564" y="45"/>
                  </a:cubicBezTo>
                  <a:cubicBezTo>
                    <a:pt x="564" y="45"/>
                    <a:pt x="563" y="46"/>
                    <a:pt x="562" y="45"/>
                  </a:cubicBezTo>
                  <a:cubicBezTo>
                    <a:pt x="559" y="42"/>
                    <a:pt x="564" y="41"/>
                    <a:pt x="564" y="39"/>
                  </a:cubicBezTo>
                  <a:cubicBezTo>
                    <a:pt x="563" y="37"/>
                    <a:pt x="561" y="38"/>
                    <a:pt x="561" y="37"/>
                  </a:cubicBezTo>
                  <a:cubicBezTo>
                    <a:pt x="561" y="37"/>
                    <a:pt x="564" y="35"/>
                    <a:pt x="562" y="35"/>
                  </a:cubicBezTo>
                  <a:cubicBezTo>
                    <a:pt x="560" y="35"/>
                    <a:pt x="561" y="37"/>
                    <a:pt x="559" y="38"/>
                  </a:cubicBezTo>
                  <a:cubicBezTo>
                    <a:pt x="557" y="38"/>
                    <a:pt x="556" y="36"/>
                    <a:pt x="555" y="36"/>
                  </a:cubicBezTo>
                  <a:cubicBezTo>
                    <a:pt x="555" y="35"/>
                    <a:pt x="551" y="35"/>
                    <a:pt x="554" y="34"/>
                  </a:cubicBezTo>
                  <a:cubicBezTo>
                    <a:pt x="555" y="33"/>
                    <a:pt x="554" y="35"/>
                    <a:pt x="556" y="35"/>
                  </a:cubicBezTo>
                  <a:cubicBezTo>
                    <a:pt x="557" y="35"/>
                    <a:pt x="556" y="34"/>
                    <a:pt x="557" y="34"/>
                  </a:cubicBezTo>
                  <a:cubicBezTo>
                    <a:pt x="559" y="33"/>
                    <a:pt x="562" y="35"/>
                    <a:pt x="562" y="34"/>
                  </a:cubicBezTo>
                  <a:cubicBezTo>
                    <a:pt x="563" y="31"/>
                    <a:pt x="558" y="29"/>
                    <a:pt x="557" y="29"/>
                  </a:cubicBezTo>
                  <a:cubicBezTo>
                    <a:pt x="557" y="29"/>
                    <a:pt x="555" y="30"/>
                    <a:pt x="555" y="30"/>
                  </a:cubicBezTo>
                  <a:cubicBezTo>
                    <a:pt x="555" y="30"/>
                    <a:pt x="555" y="28"/>
                    <a:pt x="555" y="28"/>
                  </a:cubicBezTo>
                  <a:cubicBezTo>
                    <a:pt x="555" y="28"/>
                    <a:pt x="562" y="26"/>
                    <a:pt x="562" y="26"/>
                  </a:cubicBezTo>
                  <a:cubicBezTo>
                    <a:pt x="563" y="27"/>
                    <a:pt x="562" y="30"/>
                    <a:pt x="563" y="31"/>
                  </a:cubicBezTo>
                  <a:cubicBezTo>
                    <a:pt x="566" y="32"/>
                    <a:pt x="566" y="29"/>
                    <a:pt x="566" y="28"/>
                  </a:cubicBezTo>
                  <a:cubicBezTo>
                    <a:pt x="568" y="26"/>
                    <a:pt x="568" y="27"/>
                    <a:pt x="566" y="24"/>
                  </a:cubicBezTo>
                  <a:cubicBezTo>
                    <a:pt x="565" y="23"/>
                    <a:pt x="563" y="20"/>
                    <a:pt x="561" y="19"/>
                  </a:cubicBezTo>
                  <a:cubicBezTo>
                    <a:pt x="560" y="17"/>
                    <a:pt x="560" y="19"/>
                    <a:pt x="559" y="18"/>
                  </a:cubicBezTo>
                  <a:cubicBezTo>
                    <a:pt x="560" y="19"/>
                    <a:pt x="559" y="12"/>
                    <a:pt x="561" y="13"/>
                  </a:cubicBezTo>
                  <a:cubicBezTo>
                    <a:pt x="562" y="13"/>
                    <a:pt x="560" y="14"/>
                    <a:pt x="560" y="16"/>
                  </a:cubicBezTo>
                  <a:cubicBezTo>
                    <a:pt x="560" y="16"/>
                    <a:pt x="563" y="20"/>
                    <a:pt x="564" y="20"/>
                  </a:cubicBezTo>
                  <a:cubicBezTo>
                    <a:pt x="564" y="20"/>
                    <a:pt x="565" y="20"/>
                    <a:pt x="566" y="20"/>
                  </a:cubicBezTo>
                  <a:cubicBezTo>
                    <a:pt x="567" y="20"/>
                    <a:pt x="573" y="25"/>
                    <a:pt x="571" y="21"/>
                  </a:cubicBezTo>
                  <a:cubicBezTo>
                    <a:pt x="570" y="18"/>
                    <a:pt x="575" y="22"/>
                    <a:pt x="576" y="19"/>
                  </a:cubicBezTo>
                  <a:cubicBezTo>
                    <a:pt x="576" y="19"/>
                    <a:pt x="576" y="15"/>
                    <a:pt x="576" y="15"/>
                  </a:cubicBezTo>
                  <a:cubicBezTo>
                    <a:pt x="576" y="14"/>
                    <a:pt x="575" y="12"/>
                    <a:pt x="575" y="13"/>
                  </a:cubicBezTo>
                  <a:cubicBezTo>
                    <a:pt x="575" y="11"/>
                    <a:pt x="576" y="13"/>
                    <a:pt x="576" y="11"/>
                  </a:cubicBezTo>
                  <a:cubicBezTo>
                    <a:pt x="576" y="11"/>
                    <a:pt x="575" y="5"/>
                    <a:pt x="578" y="8"/>
                  </a:cubicBezTo>
                  <a:cubicBezTo>
                    <a:pt x="578" y="8"/>
                    <a:pt x="578" y="12"/>
                    <a:pt x="578" y="12"/>
                  </a:cubicBezTo>
                  <a:cubicBezTo>
                    <a:pt x="577" y="14"/>
                    <a:pt x="575" y="14"/>
                    <a:pt x="580" y="16"/>
                  </a:cubicBezTo>
                  <a:cubicBezTo>
                    <a:pt x="580" y="16"/>
                    <a:pt x="582" y="17"/>
                    <a:pt x="582" y="17"/>
                  </a:cubicBezTo>
                  <a:cubicBezTo>
                    <a:pt x="583" y="18"/>
                    <a:pt x="580" y="18"/>
                    <a:pt x="580" y="17"/>
                  </a:cubicBezTo>
                  <a:cubicBezTo>
                    <a:pt x="579" y="19"/>
                    <a:pt x="582" y="20"/>
                    <a:pt x="583" y="19"/>
                  </a:cubicBezTo>
                  <a:cubicBezTo>
                    <a:pt x="585" y="19"/>
                    <a:pt x="586" y="15"/>
                    <a:pt x="584" y="14"/>
                  </a:cubicBezTo>
                  <a:cubicBezTo>
                    <a:pt x="584" y="14"/>
                    <a:pt x="582" y="14"/>
                    <a:pt x="582" y="14"/>
                  </a:cubicBezTo>
                  <a:cubicBezTo>
                    <a:pt x="582" y="10"/>
                    <a:pt x="594" y="14"/>
                    <a:pt x="593" y="14"/>
                  </a:cubicBezTo>
                  <a:cubicBezTo>
                    <a:pt x="592" y="14"/>
                    <a:pt x="595" y="13"/>
                    <a:pt x="595" y="14"/>
                  </a:cubicBezTo>
                  <a:cubicBezTo>
                    <a:pt x="595" y="13"/>
                    <a:pt x="595" y="17"/>
                    <a:pt x="594" y="17"/>
                  </a:cubicBezTo>
                  <a:cubicBezTo>
                    <a:pt x="591" y="18"/>
                    <a:pt x="593" y="16"/>
                    <a:pt x="591" y="16"/>
                  </a:cubicBezTo>
                  <a:cubicBezTo>
                    <a:pt x="589" y="15"/>
                    <a:pt x="582" y="18"/>
                    <a:pt x="587" y="20"/>
                  </a:cubicBezTo>
                  <a:cubicBezTo>
                    <a:pt x="590" y="22"/>
                    <a:pt x="580" y="20"/>
                    <a:pt x="579" y="21"/>
                  </a:cubicBezTo>
                  <a:cubicBezTo>
                    <a:pt x="578" y="21"/>
                    <a:pt x="579" y="23"/>
                    <a:pt x="577" y="24"/>
                  </a:cubicBezTo>
                  <a:cubicBezTo>
                    <a:pt x="575" y="25"/>
                    <a:pt x="576" y="27"/>
                    <a:pt x="580" y="27"/>
                  </a:cubicBezTo>
                  <a:cubicBezTo>
                    <a:pt x="582" y="26"/>
                    <a:pt x="585" y="23"/>
                    <a:pt x="586" y="24"/>
                  </a:cubicBezTo>
                  <a:cubicBezTo>
                    <a:pt x="587" y="26"/>
                    <a:pt x="582" y="29"/>
                    <a:pt x="582" y="30"/>
                  </a:cubicBezTo>
                  <a:cubicBezTo>
                    <a:pt x="583" y="31"/>
                    <a:pt x="588" y="31"/>
                    <a:pt x="588" y="30"/>
                  </a:cubicBezTo>
                  <a:cubicBezTo>
                    <a:pt x="590" y="28"/>
                    <a:pt x="587" y="27"/>
                    <a:pt x="588" y="26"/>
                  </a:cubicBezTo>
                  <a:cubicBezTo>
                    <a:pt x="589" y="25"/>
                    <a:pt x="592" y="25"/>
                    <a:pt x="593" y="26"/>
                  </a:cubicBezTo>
                  <a:cubicBezTo>
                    <a:pt x="593" y="27"/>
                    <a:pt x="593" y="30"/>
                    <a:pt x="593" y="30"/>
                  </a:cubicBezTo>
                  <a:cubicBezTo>
                    <a:pt x="593" y="30"/>
                    <a:pt x="599" y="34"/>
                    <a:pt x="600" y="34"/>
                  </a:cubicBezTo>
                  <a:cubicBezTo>
                    <a:pt x="600" y="34"/>
                    <a:pt x="606" y="33"/>
                    <a:pt x="602" y="34"/>
                  </a:cubicBezTo>
                  <a:cubicBezTo>
                    <a:pt x="600" y="35"/>
                    <a:pt x="602" y="39"/>
                    <a:pt x="605" y="40"/>
                  </a:cubicBezTo>
                  <a:cubicBezTo>
                    <a:pt x="608" y="41"/>
                    <a:pt x="605" y="39"/>
                    <a:pt x="606" y="42"/>
                  </a:cubicBezTo>
                  <a:cubicBezTo>
                    <a:pt x="606" y="43"/>
                    <a:pt x="608" y="44"/>
                    <a:pt x="608" y="45"/>
                  </a:cubicBezTo>
                  <a:cubicBezTo>
                    <a:pt x="609" y="48"/>
                    <a:pt x="605" y="50"/>
                    <a:pt x="603" y="47"/>
                  </a:cubicBezTo>
                  <a:cubicBezTo>
                    <a:pt x="602" y="47"/>
                    <a:pt x="607" y="43"/>
                    <a:pt x="603" y="44"/>
                  </a:cubicBezTo>
                  <a:cubicBezTo>
                    <a:pt x="601" y="44"/>
                    <a:pt x="603" y="46"/>
                    <a:pt x="601" y="46"/>
                  </a:cubicBezTo>
                  <a:cubicBezTo>
                    <a:pt x="599" y="47"/>
                    <a:pt x="601" y="46"/>
                    <a:pt x="599" y="46"/>
                  </a:cubicBezTo>
                  <a:cubicBezTo>
                    <a:pt x="598" y="45"/>
                    <a:pt x="594" y="47"/>
                    <a:pt x="594" y="44"/>
                  </a:cubicBezTo>
                  <a:cubicBezTo>
                    <a:pt x="594" y="45"/>
                    <a:pt x="595" y="42"/>
                    <a:pt x="595" y="42"/>
                  </a:cubicBezTo>
                  <a:cubicBezTo>
                    <a:pt x="594" y="41"/>
                    <a:pt x="593" y="43"/>
                    <a:pt x="591" y="41"/>
                  </a:cubicBezTo>
                  <a:cubicBezTo>
                    <a:pt x="589" y="40"/>
                    <a:pt x="592" y="40"/>
                    <a:pt x="592" y="39"/>
                  </a:cubicBezTo>
                  <a:cubicBezTo>
                    <a:pt x="591" y="38"/>
                    <a:pt x="588" y="36"/>
                    <a:pt x="585" y="36"/>
                  </a:cubicBezTo>
                  <a:cubicBezTo>
                    <a:pt x="585" y="36"/>
                    <a:pt x="579" y="35"/>
                    <a:pt x="582" y="37"/>
                  </a:cubicBezTo>
                  <a:cubicBezTo>
                    <a:pt x="582" y="37"/>
                    <a:pt x="584" y="37"/>
                    <a:pt x="584" y="37"/>
                  </a:cubicBezTo>
                  <a:cubicBezTo>
                    <a:pt x="583" y="38"/>
                    <a:pt x="578" y="40"/>
                    <a:pt x="575" y="37"/>
                  </a:cubicBezTo>
                  <a:cubicBezTo>
                    <a:pt x="574" y="36"/>
                    <a:pt x="574" y="34"/>
                    <a:pt x="574" y="34"/>
                  </a:cubicBezTo>
                  <a:cubicBezTo>
                    <a:pt x="573" y="33"/>
                    <a:pt x="570" y="33"/>
                    <a:pt x="571" y="31"/>
                  </a:cubicBezTo>
                  <a:cubicBezTo>
                    <a:pt x="571" y="31"/>
                    <a:pt x="572" y="29"/>
                    <a:pt x="572" y="29"/>
                  </a:cubicBezTo>
                  <a:cubicBezTo>
                    <a:pt x="574" y="28"/>
                    <a:pt x="576" y="34"/>
                    <a:pt x="578" y="34"/>
                  </a:cubicBezTo>
                  <a:cubicBezTo>
                    <a:pt x="580" y="34"/>
                    <a:pt x="580" y="33"/>
                    <a:pt x="581" y="33"/>
                  </a:cubicBezTo>
                  <a:cubicBezTo>
                    <a:pt x="581" y="30"/>
                    <a:pt x="574" y="29"/>
                    <a:pt x="574" y="29"/>
                  </a:cubicBezTo>
                  <a:cubicBezTo>
                    <a:pt x="574" y="29"/>
                    <a:pt x="575" y="27"/>
                    <a:pt x="575" y="27"/>
                  </a:cubicBezTo>
                  <a:cubicBezTo>
                    <a:pt x="574" y="24"/>
                    <a:pt x="568" y="25"/>
                    <a:pt x="568" y="28"/>
                  </a:cubicBezTo>
                  <a:cubicBezTo>
                    <a:pt x="568" y="29"/>
                    <a:pt x="570" y="29"/>
                    <a:pt x="570" y="31"/>
                  </a:cubicBezTo>
                  <a:cubicBezTo>
                    <a:pt x="571" y="31"/>
                    <a:pt x="569" y="33"/>
                    <a:pt x="569" y="34"/>
                  </a:cubicBezTo>
                  <a:cubicBezTo>
                    <a:pt x="570" y="36"/>
                    <a:pt x="572" y="34"/>
                    <a:pt x="573" y="35"/>
                  </a:cubicBezTo>
                  <a:cubicBezTo>
                    <a:pt x="573" y="36"/>
                    <a:pt x="572" y="37"/>
                    <a:pt x="572" y="37"/>
                  </a:cubicBezTo>
                  <a:cubicBezTo>
                    <a:pt x="572" y="37"/>
                    <a:pt x="573" y="38"/>
                    <a:pt x="573" y="38"/>
                  </a:cubicBezTo>
                  <a:cubicBezTo>
                    <a:pt x="573" y="39"/>
                    <a:pt x="572" y="40"/>
                    <a:pt x="572" y="41"/>
                  </a:cubicBezTo>
                  <a:cubicBezTo>
                    <a:pt x="572" y="43"/>
                    <a:pt x="575" y="44"/>
                    <a:pt x="575" y="46"/>
                  </a:cubicBezTo>
                  <a:cubicBezTo>
                    <a:pt x="575" y="46"/>
                    <a:pt x="573" y="46"/>
                    <a:pt x="573" y="46"/>
                  </a:cubicBezTo>
                  <a:cubicBezTo>
                    <a:pt x="573" y="46"/>
                    <a:pt x="575" y="49"/>
                    <a:pt x="575" y="49"/>
                  </a:cubicBezTo>
                  <a:cubicBezTo>
                    <a:pt x="576" y="49"/>
                    <a:pt x="582" y="47"/>
                    <a:pt x="582" y="48"/>
                  </a:cubicBezTo>
                  <a:cubicBezTo>
                    <a:pt x="582" y="51"/>
                    <a:pt x="574" y="48"/>
                    <a:pt x="576" y="53"/>
                  </a:cubicBezTo>
                  <a:cubicBezTo>
                    <a:pt x="576" y="54"/>
                    <a:pt x="576" y="55"/>
                    <a:pt x="577" y="56"/>
                  </a:cubicBezTo>
                  <a:cubicBezTo>
                    <a:pt x="578" y="56"/>
                    <a:pt x="580" y="52"/>
                    <a:pt x="579" y="53"/>
                  </a:cubicBezTo>
                  <a:cubicBezTo>
                    <a:pt x="581" y="51"/>
                    <a:pt x="583" y="55"/>
                    <a:pt x="585" y="53"/>
                  </a:cubicBezTo>
                  <a:cubicBezTo>
                    <a:pt x="585" y="52"/>
                    <a:pt x="583" y="50"/>
                    <a:pt x="583" y="50"/>
                  </a:cubicBezTo>
                  <a:cubicBezTo>
                    <a:pt x="583" y="49"/>
                    <a:pt x="584" y="48"/>
                    <a:pt x="584" y="47"/>
                  </a:cubicBezTo>
                  <a:cubicBezTo>
                    <a:pt x="584" y="44"/>
                    <a:pt x="581" y="45"/>
                    <a:pt x="579" y="44"/>
                  </a:cubicBezTo>
                  <a:cubicBezTo>
                    <a:pt x="579" y="44"/>
                    <a:pt x="579" y="43"/>
                    <a:pt x="577" y="42"/>
                  </a:cubicBezTo>
                  <a:cubicBezTo>
                    <a:pt x="576" y="42"/>
                    <a:pt x="576" y="40"/>
                    <a:pt x="578" y="40"/>
                  </a:cubicBezTo>
                  <a:cubicBezTo>
                    <a:pt x="577" y="40"/>
                    <a:pt x="579" y="43"/>
                    <a:pt x="578" y="42"/>
                  </a:cubicBezTo>
                  <a:cubicBezTo>
                    <a:pt x="580" y="43"/>
                    <a:pt x="584" y="42"/>
                    <a:pt x="585" y="45"/>
                  </a:cubicBezTo>
                  <a:cubicBezTo>
                    <a:pt x="587" y="47"/>
                    <a:pt x="585" y="46"/>
                    <a:pt x="588" y="47"/>
                  </a:cubicBezTo>
                  <a:cubicBezTo>
                    <a:pt x="588" y="47"/>
                    <a:pt x="593" y="49"/>
                    <a:pt x="594" y="49"/>
                  </a:cubicBezTo>
                  <a:cubicBezTo>
                    <a:pt x="597" y="50"/>
                    <a:pt x="595" y="49"/>
                    <a:pt x="596" y="52"/>
                  </a:cubicBezTo>
                  <a:cubicBezTo>
                    <a:pt x="596" y="54"/>
                    <a:pt x="598" y="54"/>
                    <a:pt x="597" y="55"/>
                  </a:cubicBezTo>
                  <a:cubicBezTo>
                    <a:pt x="597" y="54"/>
                    <a:pt x="596" y="56"/>
                    <a:pt x="595" y="55"/>
                  </a:cubicBezTo>
                  <a:cubicBezTo>
                    <a:pt x="595" y="55"/>
                    <a:pt x="594" y="52"/>
                    <a:pt x="594" y="52"/>
                  </a:cubicBezTo>
                  <a:cubicBezTo>
                    <a:pt x="594" y="51"/>
                    <a:pt x="589" y="49"/>
                    <a:pt x="589" y="49"/>
                  </a:cubicBezTo>
                  <a:cubicBezTo>
                    <a:pt x="589" y="49"/>
                    <a:pt x="586" y="48"/>
                    <a:pt x="586" y="50"/>
                  </a:cubicBezTo>
                  <a:cubicBezTo>
                    <a:pt x="586" y="51"/>
                    <a:pt x="587" y="50"/>
                    <a:pt x="589" y="51"/>
                  </a:cubicBezTo>
                  <a:cubicBezTo>
                    <a:pt x="591" y="52"/>
                    <a:pt x="590" y="53"/>
                    <a:pt x="591" y="54"/>
                  </a:cubicBezTo>
                  <a:cubicBezTo>
                    <a:pt x="593" y="56"/>
                    <a:pt x="596" y="57"/>
                    <a:pt x="596" y="60"/>
                  </a:cubicBezTo>
                  <a:close/>
                  <a:moveTo>
                    <a:pt x="606" y="70"/>
                  </a:moveTo>
                  <a:cubicBezTo>
                    <a:pt x="606" y="71"/>
                    <a:pt x="607" y="73"/>
                    <a:pt x="607" y="73"/>
                  </a:cubicBezTo>
                  <a:cubicBezTo>
                    <a:pt x="607" y="73"/>
                    <a:pt x="604" y="77"/>
                    <a:pt x="602" y="77"/>
                  </a:cubicBezTo>
                  <a:cubicBezTo>
                    <a:pt x="601" y="77"/>
                    <a:pt x="600" y="75"/>
                    <a:pt x="599" y="76"/>
                  </a:cubicBezTo>
                  <a:cubicBezTo>
                    <a:pt x="595" y="76"/>
                    <a:pt x="595" y="83"/>
                    <a:pt x="599" y="84"/>
                  </a:cubicBezTo>
                  <a:cubicBezTo>
                    <a:pt x="599" y="83"/>
                    <a:pt x="604" y="83"/>
                    <a:pt x="604" y="83"/>
                  </a:cubicBezTo>
                  <a:cubicBezTo>
                    <a:pt x="605" y="82"/>
                    <a:pt x="602" y="79"/>
                    <a:pt x="602" y="79"/>
                  </a:cubicBezTo>
                  <a:cubicBezTo>
                    <a:pt x="603" y="78"/>
                    <a:pt x="606" y="80"/>
                    <a:pt x="607" y="79"/>
                  </a:cubicBezTo>
                  <a:cubicBezTo>
                    <a:pt x="608" y="79"/>
                    <a:pt x="606" y="77"/>
                    <a:pt x="606" y="76"/>
                  </a:cubicBezTo>
                  <a:cubicBezTo>
                    <a:pt x="606" y="76"/>
                    <a:pt x="609" y="77"/>
                    <a:pt x="609" y="76"/>
                  </a:cubicBezTo>
                  <a:cubicBezTo>
                    <a:pt x="610" y="75"/>
                    <a:pt x="609" y="74"/>
                    <a:pt x="609" y="74"/>
                  </a:cubicBezTo>
                  <a:cubicBezTo>
                    <a:pt x="609" y="74"/>
                    <a:pt x="608" y="70"/>
                    <a:pt x="606" y="70"/>
                  </a:cubicBezTo>
                  <a:close/>
                  <a:moveTo>
                    <a:pt x="600" y="75"/>
                  </a:moveTo>
                  <a:cubicBezTo>
                    <a:pt x="600" y="76"/>
                    <a:pt x="603" y="75"/>
                    <a:pt x="602" y="73"/>
                  </a:cubicBezTo>
                  <a:cubicBezTo>
                    <a:pt x="601" y="72"/>
                    <a:pt x="599" y="73"/>
                    <a:pt x="600" y="75"/>
                  </a:cubicBezTo>
                  <a:close/>
                  <a:moveTo>
                    <a:pt x="596" y="73"/>
                  </a:moveTo>
                  <a:cubicBezTo>
                    <a:pt x="593" y="76"/>
                    <a:pt x="601" y="76"/>
                    <a:pt x="598" y="73"/>
                  </a:cubicBezTo>
                  <a:cubicBezTo>
                    <a:pt x="598" y="73"/>
                    <a:pt x="596" y="72"/>
                    <a:pt x="596" y="73"/>
                  </a:cubicBezTo>
                  <a:close/>
                  <a:moveTo>
                    <a:pt x="591" y="80"/>
                  </a:moveTo>
                  <a:cubicBezTo>
                    <a:pt x="591" y="79"/>
                    <a:pt x="591" y="78"/>
                    <a:pt x="591" y="78"/>
                  </a:cubicBezTo>
                  <a:cubicBezTo>
                    <a:pt x="589" y="77"/>
                    <a:pt x="585" y="79"/>
                    <a:pt x="586" y="81"/>
                  </a:cubicBezTo>
                  <a:cubicBezTo>
                    <a:pt x="586" y="83"/>
                    <a:pt x="592" y="83"/>
                    <a:pt x="592" y="84"/>
                  </a:cubicBezTo>
                  <a:cubicBezTo>
                    <a:pt x="592" y="83"/>
                    <a:pt x="592" y="86"/>
                    <a:pt x="593" y="86"/>
                  </a:cubicBezTo>
                  <a:cubicBezTo>
                    <a:pt x="593" y="86"/>
                    <a:pt x="594" y="85"/>
                    <a:pt x="594" y="85"/>
                  </a:cubicBezTo>
                  <a:cubicBezTo>
                    <a:pt x="596" y="84"/>
                    <a:pt x="597" y="86"/>
                    <a:pt x="596" y="83"/>
                  </a:cubicBezTo>
                  <a:cubicBezTo>
                    <a:pt x="596" y="81"/>
                    <a:pt x="591" y="80"/>
                    <a:pt x="591" y="80"/>
                  </a:cubicBezTo>
                  <a:close/>
                  <a:moveTo>
                    <a:pt x="588" y="69"/>
                  </a:moveTo>
                  <a:cubicBezTo>
                    <a:pt x="588" y="69"/>
                    <a:pt x="589" y="67"/>
                    <a:pt x="588" y="67"/>
                  </a:cubicBezTo>
                  <a:cubicBezTo>
                    <a:pt x="585" y="63"/>
                    <a:pt x="581" y="67"/>
                    <a:pt x="583" y="70"/>
                  </a:cubicBezTo>
                  <a:cubicBezTo>
                    <a:pt x="583" y="71"/>
                    <a:pt x="588" y="73"/>
                    <a:pt x="588" y="73"/>
                  </a:cubicBezTo>
                  <a:cubicBezTo>
                    <a:pt x="591" y="74"/>
                    <a:pt x="591" y="73"/>
                    <a:pt x="591" y="72"/>
                  </a:cubicBezTo>
                  <a:cubicBezTo>
                    <a:pt x="592" y="69"/>
                    <a:pt x="589" y="71"/>
                    <a:pt x="588" y="69"/>
                  </a:cubicBezTo>
                  <a:close/>
                  <a:moveTo>
                    <a:pt x="588" y="93"/>
                  </a:moveTo>
                  <a:cubicBezTo>
                    <a:pt x="590" y="94"/>
                    <a:pt x="590" y="92"/>
                    <a:pt x="590" y="92"/>
                  </a:cubicBezTo>
                  <a:cubicBezTo>
                    <a:pt x="589" y="90"/>
                    <a:pt x="587" y="92"/>
                    <a:pt x="588" y="93"/>
                  </a:cubicBezTo>
                  <a:close/>
                  <a:moveTo>
                    <a:pt x="591" y="31"/>
                  </a:moveTo>
                  <a:cubicBezTo>
                    <a:pt x="590" y="33"/>
                    <a:pt x="594" y="33"/>
                    <a:pt x="593" y="32"/>
                  </a:cubicBezTo>
                  <a:cubicBezTo>
                    <a:pt x="593" y="31"/>
                    <a:pt x="592" y="30"/>
                    <a:pt x="591" y="31"/>
                  </a:cubicBezTo>
                  <a:close/>
                  <a:moveTo>
                    <a:pt x="584" y="78"/>
                  </a:moveTo>
                  <a:cubicBezTo>
                    <a:pt x="586" y="79"/>
                    <a:pt x="588" y="76"/>
                    <a:pt x="588" y="75"/>
                  </a:cubicBezTo>
                  <a:cubicBezTo>
                    <a:pt x="586" y="71"/>
                    <a:pt x="582" y="76"/>
                    <a:pt x="584" y="78"/>
                  </a:cubicBezTo>
                  <a:close/>
                  <a:moveTo>
                    <a:pt x="581" y="71"/>
                  </a:moveTo>
                  <a:cubicBezTo>
                    <a:pt x="579" y="72"/>
                    <a:pt x="584" y="75"/>
                    <a:pt x="584" y="72"/>
                  </a:cubicBezTo>
                  <a:cubicBezTo>
                    <a:pt x="584" y="73"/>
                    <a:pt x="582" y="69"/>
                    <a:pt x="581" y="71"/>
                  </a:cubicBezTo>
                  <a:close/>
                  <a:moveTo>
                    <a:pt x="564" y="66"/>
                  </a:moveTo>
                  <a:cubicBezTo>
                    <a:pt x="563" y="65"/>
                    <a:pt x="563" y="63"/>
                    <a:pt x="561" y="62"/>
                  </a:cubicBezTo>
                  <a:cubicBezTo>
                    <a:pt x="561" y="62"/>
                    <a:pt x="559" y="62"/>
                    <a:pt x="559" y="62"/>
                  </a:cubicBezTo>
                  <a:cubicBezTo>
                    <a:pt x="558" y="61"/>
                    <a:pt x="556" y="59"/>
                    <a:pt x="554" y="60"/>
                  </a:cubicBezTo>
                  <a:cubicBezTo>
                    <a:pt x="554" y="60"/>
                    <a:pt x="553" y="62"/>
                    <a:pt x="553" y="62"/>
                  </a:cubicBezTo>
                  <a:cubicBezTo>
                    <a:pt x="553" y="65"/>
                    <a:pt x="558" y="63"/>
                    <a:pt x="558" y="63"/>
                  </a:cubicBezTo>
                  <a:cubicBezTo>
                    <a:pt x="561" y="64"/>
                    <a:pt x="557" y="65"/>
                    <a:pt x="558" y="67"/>
                  </a:cubicBezTo>
                  <a:cubicBezTo>
                    <a:pt x="559" y="71"/>
                    <a:pt x="562" y="66"/>
                    <a:pt x="561" y="66"/>
                  </a:cubicBezTo>
                  <a:cubicBezTo>
                    <a:pt x="562" y="66"/>
                    <a:pt x="569" y="71"/>
                    <a:pt x="568" y="68"/>
                  </a:cubicBezTo>
                  <a:cubicBezTo>
                    <a:pt x="568" y="66"/>
                    <a:pt x="566" y="67"/>
                    <a:pt x="564" y="66"/>
                  </a:cubicBezTo>
                  <a:close/>
                  <a:moveTo>
                    <a:pt x="557" y="93"/>
                  </a:moveTo>
                  <a:cubicBezTo>
                    <a:pt x="558" y="94"/>
                    <a:pt x="560" y="94"/>
                    <a:pt x="559" y="92"/>
                  </a:cubicBezTo>
                  <a:cubicBezTo>
                    <a:pt x="559" y="92"/>
                    <a:pt x="557" y="92"/>
                    <a:pt x="557" y="93"/>
                  </a:cubicBezTo>
                  <a:close/>
                  <a:moveTo>
                    <a:pt x="558" y="75"/>
                  </a:moveTo>
                  <a:cubicBezTo>
                    <a:pt x="558" y="76"/>
                    <a:pt x="561" y="73"/>
                    <a:pt x="560" y="72"/>
                  </a:cubicBezTo>
                  <a:cubicBezTo>
                    <a:pt x="558" y="70"/>
                    <a:pt x="557" y="74"/>
                    <a:pt x="558" y="75"/>
                  </a:cubicBezTo>
                  <a:close/>
                  <a:moveTo>
                    <a:pt x="550" y="88"/>
                  </a:moveTo>
                  <a:cubicBezTo>
                    <a:pt x="547" y="90"/>
                    <a:pt x="555" y="94"/>
                    <a:pt x="553" y="90"/>
                  </a:cubicBezTo>
                  <a:cubicBezTo>
                    <a:pt x="553" y="90"/>
                    <a:pt x="551" y="87"/>
                    <a:pt x="550" y="88"/>
                  </a:cubicBezTo>
                  <a:close/>
                  <a:moveTo>
                    <a:pt x="550" y="66"/>
                  </a:moveTo>
                  <a:cubicBezTo>
                    <a:pt x="552" y="65"/>
                    <a:pt x="549" y="69"/>
                    <a:pt x="548" y="68"/>
                  </a:cubicBezTo>
                  <a:cubicBezTo>
                    <a:pt x="546" y="67"/>
                    <a:pt x="549" y="64"/>
                    <a:pt x="549" y="66"/>
                  </a:cubicBezTo>
                  <a:cubicBezTo>
                    <a:pt x="549" y="64"/>
                    <a:pt x="545" y="59"/>
                    <a:pt x="543" y="63"/>
                  </a:cubicBezTo>
                  <a:cubicBezTo>
                    <a:pt x="542" y="64"/>
                    <a:pt x="544" y="64"/>
                    <a:pt x="545" y="67"/>
                  </a:cubicBezTo>
                  <a:cubicBezTo>
                    <a:pt x="546" y="69"/>
                    <a:pt x="546" y="71"/>
                    <a:pt x="549" y="71"/>
                  </a:cubicBezTo>
                  <a:cubicBezTo>
                    <a:pt x="547" y="71"/>
                    <a:pt x="552" y="70"/>
                    <a:pt x="552" y="70"/>
                  </a:cubicBezTo>
                  <a:cubicBezTo>
                    <a:pt x="552" y="70"/>
                    <a:pt x="552" y="68"/>
                    <a:pt x="552" y="67"/>
                  </a:cubicBezTo>
                  <a:cubicBezTo>
                    <a:pt x="552" y="65"/>
                    <a:pt x="552" y="66"/>
                    <a:pt x="550" y="66"/>
                  </a:cubicBezTo>
                  <a:close/>
                  <a:moveTo>
                    <a:pt x="548" y="73"/>
                  </a:moveTo>
                  <a:cubicBezTo>
                    <a:pt x="546" y="72"/>
                    <a:pt x="547" y="74"/>
                    <a:pt x="548" y="74"/>
                  </a:cubicBezTo>
                  <a:cubicBezTo>
                    <a:pt x="550" y="76"/>
                    <a:pt x="548" y="79"/>
                    <a:pt x="551" y="79"/>
                  </a:cubicBezTo>
                  <a:cubicBezTo>
                    <a:pt x="552" y="79"/>
                    <a:pt x="552" y="77"/>
                    <a:pt x="552" y="77"/>
                  </a:cubicBezTo>
                  <a:cubicBezTo>
                    <a:pt x="552" y="76"/>
                    <a:pt x="550" y="73"/>
                    <a:pt x="548" y="73"/>
                  </a:cubicBezTo>
                  <a:close/>
                  <a:moveTo>
                    <a:pt x="543" y="43"/>
                  </a:moveTo>
                  <a:cubicBezTo>
                    <a:pt x="541" y="47"/>
                    <a:pt x="552" y="50"/>
                    <a:pt x="549" y="44"/>
                  </a:cubicBezTo>
                  <a:cubicBezTo>
                    <a:pt x="548" y="42"/>
                    <a:pt x="544" y="41"/>
                    <a:pt x="543" y="43"/>
                  </a:cubicBezTo>
                  <a:close/>
                  <a:moveTo>
                    <a:pt x="526" y="77"/>
                  </a:moveTo>
                  <a:cubicBezTo>
                    <a:pt x="525" y="76"/>
                    <a:pt x="522" y="77"/>
                    <a:pt x="524" y="75"/>
                  </a:cubicBezTo>
                  <a:cubicBezTo>
                    <a:pt x="524" y="75"/>
                    <a:pt x="525" y="75"/>
                    <a:pt x="525" y="75"/>
                  </a:cubicBezTo>
                  <a:cubicBezTo>
                    <a:pt x="527" y="76"/>
                    <a:pt x="527" y="75"/>
                    <a:pt x="528" y="75"/>
                  </a:cubicBezTo>
                  <a:cubicBezTo>
                    <a:pt x="529" y="75"/>
                    <a:pt x="531" y="76"/>
                    <a:pt x="533" y="76"/>
                  </a:cubicBezTo>
                  <a:cubicBezTo>
                    <a:pt x="535" y="76"/>
                    <a:pt x="540" y="74"/>
                    <a:pt x="538" y="73"/>
                  </a:cubicBezTo>
                  <a:cubicBezTo>
                    <a:pt x="536" y="72"/>
                    <a:pt x="539" y="72"/>
                    <a:pt x="539" y="70"/>
                  </a:cubicBezTo>
                  <a:cubicBezTo>
                    <a:pt x="539" y="69"/>
                    <a:pt x="536" y="67"/>
                    <a:pt x="536" y="68"/>
                  </a:cubicBezTo>
                  <a:cubicBezTo>
                    <a:pt x="535" y="68"/>
                    <a:pt x="535" y="71"/>
                    <a:pt x="535" y="71"/>
                  </a:cubicBezTo>
                  <a:cubicBezTo>
                    <a:pt x="536" y="70"/>
                    <a:pt x="534" y="72"/>
                    <a:pt x="533" y="72"/>
                  </a:cubicBezTo>
                  <a:cubicBezTo>
                    <a:pt x="533" y="72"/>
                    <a:pt x="533" y="71"/>
                    <a:pt x="533" y="70"/>
                  </a:cubicBezTo>
                  <a:cubicBezTo>
                    <a:pt x="532" y="66"/>
                    <a:pt x="527" y="70"/>
                    <a:pt x="526" y="70"/>
                  </a:cubicBezTo>
                  <a:cubicBezTo>
                    <a:pt x="524" y="70"/>
                    <a:pt x="524" y="68"/>
                    <a:pt x="523" y="68"/>
                  </a:cubicBezTo>
                  <a:cubicBezTo>
                    <a:pt x="521" y="67"/>
                    <a:pt x="522" y="70"/>
                    <a:pt x="520" y="69"/>
                  </a:cubicBezTo>
                  <a:cubicBezTo>
                    <a:pt x="519" y="69"/>
                    <a:pt x="520" y="67"/>
                    <a:pt x="517" y="66"/>
                  </a:cubicBezTo>
                  <a:cubicBezTo>
                    <a:pt x="515" y="65"/>
                    <a:pt x="510" y="67"/>
                    <a:pt x="512" y="70"/>
                  </a:cubicBezTo>
                  <a:cubicBezTo>
                    <a:pt x="514" y="71"/>
                    <a:pt x="516" y="68"/>
                    <a:pt x="515" y="68"/>
                  </a:cubicBezTo>
                  <a:cubicBezTo>
                    <a:pt x="516" y="68"/>
                    <a:pt x="520" y="72"/>
                    <a:pt x="522" y="73"/>
                  </a:cubicBezTo>
                  <a:cubicBezTo>
                    <a:pt x="524" y="73"/>
                    <a:pt x="525" y="71"/>
                    <a:pt x="524" y="73"/>
                  </a:cubicBezTo>
                  <a:cubicBezTo>
                    <a:pt x="523" y="75"/>
                    <a:pt x="522" y="73"/>
                    <a:pt x="521" y="74"/>
                  </a:cubicBezTo>
                  <a:cubicBezTo>
                    <a:pt x="520" y="74"/>
                    <a:pt x="521" y="75"/>
                    <a:pt x="520" y="75"/>
                  </a:cubicBezTo>
                  <a:cubicBezTo>
                    <a:pt x="520" y="75"/>
                    <a:pt x="518" y="71"/>
                    <a:pt x="516" y="73"/>
                  </a:cubicBezTo>
                  <a:cubicBezTo>
                    <a:pt x="515" y="75"/>
                    <a:pt x="519" y="79"/>
                    <a:pt x="521" y="76"/>
                  </a:cubicBezTo>
                  <a:cubicBezTo>
                    <a:pt x="523" y="72"/>
                    <a:pt x="523" y="81"/>
                    <a:pt x="524" y="82"/>
                  </a:cubicBezTo>
                  <a:cubicBezTo>
                    <a:pt x="526" y="85"/>
                    <a:pt x="527" y="80"/>
                    <a:pt x="526" y="77"/>
                  </a:cubicBezTo>
                  <a:close/>
                  <a:moveTo>
                    <a:pt x="519" y="78"/>
                  </a:moveTo>
                  <a:cubicBezTo>
                    <a:pt x="515" y="81"/>
                    <a:pt x="524" y="87"/>
                    <a:pt x="524" y="82"/>
                  </a:cubicBezTo>
                  <a:cubicBezTo>
                    <a:pt x="524" y="81"/>
                    <a:pt x="520" y="78"/>
                    <a:pt x="519" y="78"/>
                  </a:cubicBezTo>
                  <a:close/>
                  <a:moveTo>
                    <a:pt x="537" y="64"/>
                  </a:moveTo>
                  <a:cubicBezTo>
                    <a:pt x="536" y="64"/>
                    <a:pt x="534" y="60"/>
                    <a:pt x="532" y="61"/>
                  </a:cubicBezTo>
                  <a:cubicBezTo>
                    <a:pt x="532" y="61"/>
                    <a:pt x="531" y="64"/>
                    <a:pt x="533" y="65"/>
                  </a:cubicBezTo>
                  <a:cubicBezTo>
                    <a:pt x="534" y="66"/>
                    <a:pt x="535" y="65"/>
                    <a:pt x="536" y="66"/>
                  </a:cubicBezTo>
                  <a:cubicBezTo>
                    <a:pt x="537" y="66"/>
                    <a:pt x="536" y="67"/>
                    <a:pt x="538" y="67"/>
                  </a:cubicBezTo>
                  <a:cubicBezTo>
                    <a:pt x="539" y="67"/>
                    <a:pt x="539" y="66"/>
                    <a:pt x="539" y="65"/>
                  </a:cubicBezTo>
                  <a:cubicBezTo>
                    <a:pt x="538" y="63"/>
                    <a:pt x="537" y="64"/>
                    <a:pt x="537" y="64"/>
                  </a:cubicBezTo>
                  <a:close/>
                  <a:moveTo>
                    <a:pt x="520" y="41"/>
                  </a:moveTo>
                  <a:cubicBezTo>
                    <a:pt x="520" y="40"/>
                    <a:pt x="523" y="47"/>
                    <a:pt x="523" y="47"/>
                  </a:cubicBezTo>
                  <a:cubicBezTo>
                    <a:pt x="525" y="48"/>
                    <a:pt x="526" y="45"/>
                    <a:pt x="525" y="43"/>
                  </a:cubicBezTo>
                  <a:cubicBezTo>
                    <a:pt x="525" y="43"/>
                    <a:pt x="521" y="39"/>
                    <a:pt x="520" y="41"/>
                  </a:cubicBezTo>
                  <a:close/>
                  <a:moveTo>
                    <a:pt x="507" y="76"/>
                  </a:moveTo>
                  <a:cubicBezTo>
                    <a:pt x="507" y="77"/>
                    <a:pt x="511" y="77"/>
                    <a:pt x="510" y="76"/>
                  </a:cubicBezTo>
                  <a:cubicBezTo>
                    <a:pt x="510" y="75"/>
                    <a:pt x="507" y="74"/>
                    <a:pt x="507" y="76"/>
                  </a:cubicBezTo>
                  <a:close/>
                  <a:moveTo>
                    <a:pt x="483" y="59"/>
                  </a:moveTo>
                  <a:cubicBezTo>
                    <a:pt x="484" y="59"/>
                    <a:pt x="484" y="60"/>
                    <a:pt x="484" y="61"/>
                  </a:cubicBezTo>
                  <a:cubicBezTo>
                    <a:pt x="483" y="62"/>
                    <a:pt x="481" y="58"/>
                    <a:pt x="483" y="59"/>
                  </a:cubicBezTo>
                  <a:close/>
                  <a:moveTo>
                    <a:pt x="485" y="37"/>
                  </a:moveTo>
                  <a:cubicBezTo>
                    <a:pt x="486" y="40"/>
                    <a:pt x="482" y="37"/>
                    <a:pt x="483" y="36"/>
                  </a:cubicBezTo>
                  <a:cubicBezTo>
                    <a:pt x="483" y="35"/>
                    <a:pt x="485" y="36"/>
                    <a:pt x="485" y="37"/>
                  </a:cubicBezTo>
                  <a:close/>
                  <a:moveTo>
                    <a:pt x="478" y="156"/>
                  </a:moveTo>
                  <a:cubicBezTo>
                    <a:pt x="479" y="159"/>
                    <a:pt x="475" y="157"/>
                    <a:pt x="476" y="156"/>
                  </a:cubicBezTo>
                  <a:cubicBezTo>
                    <a:pt x="477" y="155"/>
                    <a:pt x="478" y="156"/>
                    <a:pt x="478" y="156"/>
                  </a:cubicBezTo>
                  <a:close/>
                  <a:moveTo>
                    <a:pt x="464" y="400"/>
                  </a:moveTo>
                  <a:cubicBezTo>
                    <a:pt x="466" y="402"/>
                    <a:pt x="462" y="402"/>
                    <a:pt x="461" y="401"/>
                  </a:cubicBezTo>
                  <a:cubicBezTo>
                    <a:pt x="461" y="401"/>
                    <a:pt x="463" y="398"/>
                    <a:pt x="464" y="400"/>
                  </a:cubicBezTo>
                  <a:close/>
                  <a:moveTo>
                    <a:pt x="465" y="394"/>
                  </a:moveTo>
                  <a:cubicBezTo>
                    <a:pt x="466" y="395"/>
                    <a:pt x="463" y="396"/>
                    <a:pt x="462" y="396"/>
                  </a:cubicBezTo>
                  <a:cubicBezTo>
                    <a:pt x="462" y="395"/>
                    <a:pt x="464" y="392"/>
                    <a:pt x="465" y="394"/>
                  </a:cubicBezTo>
                  <a:close/>
                  <a:moveTo>
                    <a:pt x="480" y="164"/>
                  </a:moveTo>
                  <a:cubicBezTo>
                    <a:pt x="481" y="165"/>
                    <a:pt x="479" y="166"/>
                    <a:pt x="478" y="165"/>
                  </a:cubicBezTo>
                  <a:cubicBezTo>
                    <a:pt x="478" y="164"/>
                    <a:pt x="479" y="163"/>
                    <a:pt x="480" y="164"/>
                  </a:cubicBezTo>
                  <a:close/>
                  <a:moveTo>
                    <a:pt x="483" y="119"/>
                  </a:moveTo>
                  <a:cubicBezTo>
                    <a:pt x="483" y="119"/>
                    <a:pt x="481" y="123"/>
                    <a:pt x="479" y="122"/>
                  </a:cubicBezTo>
                  <a:cubicBezTo>
                    <a:pt x="480" y="123"/>
                    <a:pt x="480" y="117"/>
                    <a:pt x="480" y="120"/>
                  </a:cubicBezTo>
                  <a:cubicBezTo>
                    <a:pt x="480" y="119"/>
                    <a:pt x="478" y="117"/>
                    <a:pt x="478" y="117"/>
                  </a:cubicBezTo>
                  <a:cubicBezTo>
                    <a:pt x="479" y="115"/>
                    <a:pt x="483" y="116"/>
                    <a:pt x="483" y="119"/>
                  </a:cubicBezTo>
                  <a:close/>
                  <a:moveTo>
                    <a:pt x="480" y="171"/>
                  </a:moveTo>
                  <a:cubicBezTo>
                    <a:pt x="483" y="175"/>
                    <a:pt x="475" y="171"/>
                    <a:pt x="478" y="170"/>
                  </a:cubicBezTo>
                  <a:cubicBezTo>
                    <a:pt x="479" y="169"/>
                    <a:pt x="480" y="170"/>
                    <a:pt x="480" y="171"/>
                  </a:cubicBezTo>
                  <a:close/>
                  <a:moveTo>
                    <a:pt x="484" y="144"/>
                  </a:moveTo>
                  <a:cubicBezTo>
                    <a:pt x="484" y="149"/>
                    <a:pt x="480" y="142"/>
                    <a:pt x="482" y="141"/>
                  </a:cubicBezTo>
                  <a:cubicBezTo>
                    <a:pt x="482" y="140"/>
                    <a:pt x="484" y="144"/>
                    <a:pt x="484" y="144"/>
                  </a:cubicBezTo>
                  <a:close/>
                  <a:moveTo>
                    <a:pt x="487" y="137"/>
                  </a:moveTo>
                  <a:cubicBezTo>
                    <a:pt x="487" y="137"/>
                    <a:pt x="487" y="140"/>
                    <a:pt x="485" y="139"/>
                  </a:cubicBezTo>
                  <a:cubicBezTo>
                    <a:pt x="486" y="140"/>
                    <a:pt x="482" y="129"/>
                    <a:pt x="480" y="133"/>
                  </a:cubicBezTo>
                  <a:cubicBezTo>
                    <a:pt x="479" y="134"/>
                    <a:pt x="481" y="137"/>
                    <a:pt x="481" y="137"/>
                  </a:cubicBezTo>
                  <a:cubicBezTo>
                    <a:pt x="479" y="139"/>
                    <a:pt x="477" y="130"/>
                    <a:pt x="479" y="128"/>
                  </a:cubicBezTo>
                  <a:cubicBezTo>
                    <a:pt x="479" y="128"/>
                    <a:pt x="483" y="129"/>
                    <a:pt x="483" y="129"/>
                  </a:cubicBezTo>
                  <a:cubicBezTo>
                    <a:pt x="484" y="129"/>
                    <a:pt x="486" y="136"/>
                    <a:pt x="487" y="137"/>
                  </a:cubicBezTo>
                  <a:close/>
                  <a:moveTo>
                    <a:pt x="487" y="168"/>
                  </a:moveTo>
                  <a:cubicBezTo>
                    <a:pt x="487" y="169"/>
                    <a:pt x="488" y="170"/>
                    <a:pt x="486" y="171"/>
                  </a:cubicBezTo>
                  <a:cubicBezTo>
                    <a:pt x="484" y="171"/>
                    <a:pt x="486" y="169"/>
                    <a:pt x="484" y="169"/>
                  </a:cubicBezTo>
                  <a:cubicBezTo>
                    <a:pt x="483" y="168"/>
                    <a:pt x="482" y="169"/>
                    <a:pt x="482" y="169"/>
                  </a:cubicBezTo>
                  <a:cubicBezTo>
                    <a:pt x="481" y="168"/>
                    <a:pt x="481" y="161"/>
                    <a:pt x="481" y="161"/>
                  </a:cubicBezTo>
                  <a:cubicBezTo>
                    <a:pt x="481" y="161"/>
                    <a:pt x="483" y="161"/>
                    <a:pt x="483" y="161"/>
                  </a:cubicBezTo>
                  <a:cubicBezTo>
                    <a:pt x="485" y="161"/>
                    <a:pt x="487" y="160"/>
                    <a:pt x="486" y="163"/>
                  </a:cubicBezTo>
                  <a:cubicBezTo>
                    <a:pt x="486" y="166"/>
                    <a:pt x="483" y="165"/>
                    <a:pt x="484" y="166"/>
                  </a:cubicBezTo>
                  <a:cubicBezTo>
                    <a:pt x="484" y="168"/>
                    <a:pt x="486" y="165"/>
                    <a:pt x="487" y="168"/>
                  </a:cubicBezTo>
                  <a:close/>
                  <a:moveTo>
                    <a:pt x="492" y="98"/>
                  </a:moveTo>
                  <a:cubicBezTo>
                    <a:pt x="492" y="102"/>
                    <a:pt x="490" y="98"/>
                    <a:pt x="490" y="98"/>
                  </a:cubicBezTo>
                  <a:cubicBezTo>
                    <a:pt x="488" y="97"/>
                    <a:pt x="488" y="99"/>
                    <a:pt x="487" y="99"/>
                  </a:cubicBezTo>
                  <a:cubicBezTo>
                    <a:pt x="487" y="99"/>
                    <a:pt x="486" y="96"/>
                    <a:pt x="484" y="96"/>
                  </a:cubicBezTo>
                  <a:cubicBezTo>
                    <a:pt x="484" y="95"/>
                    <a:pt x="481" y="96"/>
                    <a:pt x="482" y="93"/>
                  </a:cubicBezTo>
                  <a:cubicBezTo>
                    <a:pt x="482" y="93"/>
                    <a:pt x="486" y="92"/>
                    <a:pt x="486" y="92"/>
                  </a:cubicBezTo>
                  <a:cubicBezTo>
                    <a:pt x="488" y="92"/>
                    <a:pt x="491" y="95"/>
                    <a:pt x="492" y="98"/>
                  </a:cubicBezTo>
                  <a:close/>
                  <a:moveTo>
                    <a:pt x="491" y="118"/>
                  </a:moveTo>
                  <a:cubicBezTo>
                    <a:pt x="493" y="124"/>
                    <a:pt x="486" y="117"/>
                    <a:pt x="490" y="117"/>
                  </a:cubicBezTo>
                  <a:cubicBezTo>
                    <a:pt x="490" y="117"/>
                    <a:pt x="491" y="117"/>
                    <a:pt x="491" y="118"/>
                  </a:cubicBezTo>
                  <a:close/>
                  <a:moveTo>
                    <a:pt x="490" y="159"/>
                  </a:moveTo>
                  <a:cubicBezTo>
                    <a:pt x="490" y="161"/>
                    <a:pt x="488" y="157"/>
                    <a:pt x="489" y="156"/>
                  </a:cubicBezTo>
                  <a:cubicBezTo>
                    <a:pt x="490" y="156"/>
                    <a:pt x="490" y="158"/>
                    <a:pt x="490" y="159"/>
                  </a:cubicBezTo>
                  <a:close/>
                  <a:moveTo>
                    <a:pt x="492" y="136"/>
                  </a:moveTo>
                  <a:cubicBezTo>
                    <a:pt x="492" y="136"/>
                    <a:pt x="491" y="138"/>
                    <a:pt x="490" y="137"/>
                  </a:cubicBezTo>
                  <a:cubicBezTo>
                    <a:pt x="490" y="137"/>
                    <a:pt x="491" y="134"/>
                    <a:pt x="492" y="136"/>
                  </a:cubicBezTo>
                  <a:close/>
                  <a:moveTo>
                    <a:pt x="477" y="376"/>
                  </a:moveTo>
                  <a:cubicBezTo>
                    <a:pt x="477" y="376"/>
                    <a:pt x="477" y="377"/>
                    <a:pt x="477" y="378"/>
                  </a:cubicBezTo>
                  <a:cubicBezTo>
                    <a:pt x="475" y="381"/>
                    <a:pt x="474" y="371"/>
                    <a:pt x="477" y="376"/>
                  </a:cubicBezTo>
                  <a:close/>
                  <a:moveTo>
                    <a:pt x="488" y="198"/>
                  </a:moveTo>
                  <a:cubicBezTo>
                    <a:pt x="489" y="200"/>
                    <a:pt x="487" y="199"/>
                    <a:pt x="485" y="200"/>
                  </a:cubicBezTo>
                  <a:cubicBezTo>
                    <a:pt x="483" y="201"/>
                    <a:pt x="483" y="205"/>
                    <a:pt x="482" y="203"/>
                  </a:cubicBezTo>
                  <a:cubicBezTo>
                    <a:pt x="482" y="201"/>
                    <a:pt x="481" y="201"/>
                    <a:pt x="481" y="200"/>
                  </a:cubicBezTo>
                  <a:cubicBezTo>
                    <a:pt x="482" y="198"/>
                    <a:pt x="488" y="198"/>
                    <a:pt x="488" y="198"/>
                  </a:cubicBezTo>
                  <a:cubicBezTo>
                    <a:pt x="488" y="198"/>
                    <a:pt x="488" y="198"/>
                    <a:pt x="488" y="198"/>
                  </a:cubicBezTo>
                  <a:close/>
                  <a:moveTo>
                    <a:pt x="478" y="384"/>
                  </a:moveTo>
                  <a:cubicBezTo>
                    <a:pt x="478" y="384"/>
                    <a:pt x="479" y="384"/>
                    <a:pt x="478" y="384"/>
                  </a:cubicBezTo>
                  <a:cubicBezTo>
                    <a:pt x="478" y="384"/>
                    <a:pt x="473" y="385"/>
                    <a:pt x="473" y="385"/>
                  </a:cubicBezTo>
                  <a:cubicBezTo>
                    <a:pt x="472" y="383"/>
                    <a:pt x="475" y="381"/>
                    <a:pt x="476" y="381"/>
                  </a:cubicBezTo>
                  <a:cubicBezTo>
                    <a:pt x="476" y="381"/>
                    <a:pt x="478" y="383"/>
                    <a:pt x="478" y="384"/>
                  </a:cubicBezTo>
                  <a:close/>
                  <a:moveTo>
                    <a:pt x="492" y="166"/>
                  </a:moveTo>
                  <a:cubicBezTo>
                    <a:pt x="493" y="168"/>
                    <a:pt x="489" y="167"/>
                    <a:pt x="491" y="165"/>
                  </a:cubicBezTo>
                  <a:cubicBezTo>
                    <a:pt x="490" y="165"/>
                    <a:pt x="492" y="166"/>
                    <a:pt x="492" y="166"/>
                  </a:cubicBezTo>
                  <a:close/>
                  <a:moveTo>
                    <a:pt x="482" y="322"/>
                  </a:moveTo>
                  <a:cubicBezTo>
                    <a:pt x="482" y="322"/>
                    <a:pt x="483" y="322"/>
                    <a:pt x="483" y="322"/>
                  </a:cubicBezTo>
                  <a:cubicBezTo>
                    <a:pt x="484" y="322"/>
                    <a:pt x="478" y="322"/>
                    <a:pt x="478" y="323"/>
                  </a:cubicBezTo>
                  <a:cubicBezTo>
                    <a:pt x="476" y="321"/>
                    <a:pt x="483" y="318"/>
                    <a:pt x="482" y="322"/>
                  </a:cubicBezTo>
                  <a:close/>
                  <a:moveTo>
                    <a:pt x="478" y="395"/>
                  </a:moveTo>
                  <a:cubicBezTo>
                    <a:pt x="478" y="395"/>
                    <a:pt x="479" y="396"/>
                    <a:pt x="478" y="396"/>
                  </a:cubicBezTo>
                  <a:cubicBezTo>
                    <a:pt x="476" y="399"/>
                    <a:pt x="477" y="391"/>
                    <a:pt x="478" y="395"/>
                  </a:cubicBezTo>
                  <a:close/>
                  <a:moveTo>
                    <a:pt x="497" y="105"/>
                  </a:moveTo>
                  <a:cubicBezTo>
                    <a:pt x="497" y="108"/>
                    <a:pt x="494" y="107"/>
                    <a:pt x="492" y="108"/>
                  </a:cubicBezTo>
                  <a:cubicBezTo>
                    <a:pt x="488" y="110"/>
                    <a:pt x="484" y="115"/>
                    <a:pt x="485" y="108"/>
                  </a:cubicBezTo>
                  <a:cubicBezTo>
                    <a:pt x="486" y="105"/>
                    <a:pt x="484" y="103"/>
                    <a:pt x="483" y="102"/>
                  </a:cubicBezTo>
                  <a:cubicBezTo>
                    <a:pt x="480" y="100"/>
                    <a:pt x="488" y="102"/>
                    <a:pt x="489" y="102"/>
                  </a:cubicBezTo>
                  <a:cubicBezTo>
                    <a:pt x="490" y="102"/>
                    <a:pt x="492" y="100"/>
                    <a:pt x="491" y="100"/>
                  </a:cubicBezTo>
                  <a:cubicBezTo>
                    <a:pt x="492" y="100"/>
                    <a:pt x="491" y="101"/>
                    <a:pt x="493" y="102"/>
                  </a:cubicBezTo>
                  <a:cubicBezTo>
                    <a:pt x="495" y="103"/>
                    <a:pt x="496" y="103"/>
                    <a:pt x="497" y="105"/>
                  </a:cubicBezTo>
                  <a:close/>
                  <a:moveTo>
                    <a:pt x="497" y="112"/>
                  </a:moveTo>
                  <a:cubicBezTo>
                    <a:pt x="498" y="115"/>
                    <a:pt x="494" y="111"/>
                    <a:pt x="495" y="110"/>
                  </a:cubicBezTo>
                  <a:cubicBezTo>
                    <a:pt x="496" y="109"/>
                    <a:pt x="497" y="111"/>
                    <a:pt x="497" y="112"/>
                  </a:cubicBezTo>
                  <a:close/>
                  <a:moveTo>
                    <a:pt x="502" y="31"/>
                  </a:moveTo>
                  <a:cubicBezTo>
                    <a:pt x="503" y="32"/>
                    <a:pt x="500" y="31"/>
                    <a:pt x="500" y="30"/>
                  </a:cubicBezTo>
                  <a:cubicBezTo>
                    <a:pt x="500" y="29"/>
                    <a:pt x="502" y="30"/>
                    <a:pt x="502" y="31"/>
                  </a:cubicBezTo>
                  <a:close/>
                  <a:moveTo>
                    <a:pt x="494" y="191"/>
                  </a:moveTo>
                  <a:cubicBezTo>
                    <a:pt x="493" y="191"/>
                    <a:pt x="494" y="203"/>
                    <a:pt x="492" y="202"/>
                  </a:cubicBezTo>
                  <a:cubicBezTo>
                    <a:pt x="491" y="202"/>
                    <a:pt x="490" y="199"/>
                    <a:pt x="491" y="198"/>
                  </a:cubicBezTo>
                  <a:cubicBezTo>
                    <a:pt x="491" y="198"/>
                    <a:pt x="492" y="198"/>
                    <a:pt x="492" y="198"/>
                  </a:cubicBezTo>
                  <a:cubicBezTo>
                    <a:pt x="493" y="195"/>
                    <a:pt x="491" y="192"/>
                    <a:pt x="494" y="191"/>
                  </a:cubicBezTo>
                  <a:close/>
                  <a:moveTo>
                    <a:pt x="497" y="145"/>
                  </a:moveTo>
                  <a:cubicBezTo>
                    <a:pt x="497" y="145"/>
                    <a:pt x="496" y="148"/>
                    <a:pt x="495" y="149"/>
                  </a:cubicBezTo>
                  <a:cubicBezTo>
                    <a:pt x="495" y="150"/>
                    <a:pt x="494" y="149"/>
                    <a:pt x="494" y="150"/>
                  </a:cubicBezTo>
                  <a:cubicBezTo>
                    <a:pt x="493" y="152"/>
                    <a:pt x="496" y="154"/>
                    <a:pt x="495" y="155"/>
                  </a:cubicBezTo>
                  <a:cubicBezTo>
                    <a:pt x="496" y="155"/>
                    <a:pt x="494" y="155"/>
                    <a:pt x="493" y="154"/>
                  </a:cubicBezTo>
                  <a:cubicBezTo>
                    <a:pt x="492" y="152"/>
                    <a:pt x="491" y="145"/>
                    <a:pt x="493" y="144"/>
                  </a:cubicBezTo>
                  <a:cubicBezTo>
                    <a:pt x="494" y="143"/>
                    <a:pt x="496" y="143"/>
                    <a:pt x="497" y="145"/>
                  </a:cubicBezTo>
                  <a:close/>
                  <a:moveTo>
                    <a:pt x="483" y="382"/>
                  </a:moveTo>
                  <a:cubicBezTo>
                    <a:pt x="484" y="382"/>
                    <a:pt x="481" y="385"/>
                    <a:pt x="481" y="384"/>
                  </a:cubicBezTo>
                  <a:cubicBezTo>
                    <a:pt x="480" y="383"/>
                    <a:pt x="483" y="382"/>
                    <a:pt x="483" y="382"/>
                  </a:cubicBezTo>
                  <a:close/>
                  <a:moveTo>
                    <a:pt x="486" y="336"/>
                  </a:moveTo>
                  <a:cubicBezTo>
                    <a:pt x="486" y="339"/>
                    <a:pt x="478" y="334"/>
                    <a:pt x="480" y="332"/>
                  </a:cubicBezTo>
                  <a:cubicBezTo>
                    <a:pt x="481" y="330"/>
                    <a:pt x="484" y="335"/>
                    <a:pt x="484" y="335"/>
                  </a:cubicBezTo>
                  <a:cubicBezTo>
                    <a:pt x="485" y="335"/>
                    <a:pt x="486" y="335"/>
                    <a:pt x="486" y="336"/>
                  </a:cubicBezTo>
                  <a:close/>
                  <a:moveTo>
                    <a:pt x="498" y="151"/>
                  </a:moveTo>
                  <a:cubicBezTo>
                    <a:pt x="499" y="151"/>
                    <a:pt x="498" y="153"/>
                    <a:pt x="498" y="153"/>
                  </a:cubicBezTo>
                  <a:cubicBezTo>
                    <a:pt x="496" y="153"/>
                    <a:pt x="497" y="150"/>
                    <a:pt x="498" y="151"/>
                  </a:cubicBezTo>
                  <a:close/>
                  <a:moveTo>
                    <a:pt x="497" y="172"/>
                  </a:moveTo>
                  <a:cubicBezTo>
                    <a:pt x="497" y="172"/>
                    <a:pt x="498" y="174"/>
                    <a:pt x="497" y="175"/>
                  </a:cubicBezTo>
                  <a:cubicBezTo>
                    <a:pt x="496" y="176"/>
                    <a:pt x="496" y="172"/>
                    <a:pt x="497" y="172"/>
                  </a:cubicBezTo>
                  <a:close/>
                  <a:moveTo>
                    <a:pt x="485" y="376"/>
                  </a:moveTo>
                  <a:cubicBezTo>
                    <a:pt x="486" y="381"/>
                    <a:pt x="480" y="381"/>
                    <a:pt x="480" y="378"/>
                  </a:cubicBezTo>
                  <a:cubicBezTo>
                    <a:pt x="480" y="375"/>
                    <a:pt x="484" y="374"/>
                    <a:pt x="485" y="376"/>
                  </a:cubicBezTo>
                  <a:close/>
                  <a:moveTo>
                    <a:pt x="487" y="343"/>
                  </a:moveTo>
                  <a:cubicBezTo>
                    <a:pt x="489" y="345"/>
                    <a:pt x="485" y="344"/>
                    <a:pt x="485" y="343"/>
                  </a:cubicBezTo>
                  <a:cubicBezTo>
                    <a:pt x="485" y="342"/>
                    <a:pt x="486" y="342"/>
                    <a:pt x="487" y="343"/>
                  </a:cubicBezTo>
                  <a:close/>
                  <a:moveTo>
                    <a:pt x="496" y="199"/>
                  </a:moveTo>
                  <a:cubicBezTo>
                    <a:pt x="500" y="202"/>
                    <a:pt x="489" y="209"/>
                    <a:pt x="492" y="203"/>
                  </a:cubicBezTo>
                  <a:cubicBezTo>
                    <a:pt x="493" y="202"/>
                    <a:pt x="494" y="203"/>
                    <a:pt x="495" y="202"/>
                  </a:cubicBezTo>
                  <a:cubicBezTo>
                    <a:pt x="495" y="202"/>
                    <a:pt x="498" y="196"/>
                    <a:pt x="496" y="200"/>
                  </a:cubicBezTo>
                  <a:cubicBezTo>
                    <a:pt x="496" y="200"/>
                    <a:pt x="496" y="199"/>
                    <a:pt x="496" y="199"/>
                  </a:cubicBezTo>
                  <a:close/>
                  <a:moveTo>
                    <a:pt x="504" y="86"/>
                  </a:moveTo>
                  <a:cubicBezTo>
                    <a:pt x="504" y="87"/>
                    <a:pt x="499" y="87"/>
                    <a:pt x="500" y="85"/>
                  </a:cubicBezTo>
                  <a:cubicBezTo>
                    <a:pt x="500" y="84"/>
                    <a:pt x="503" y="85"/>
                    <a:pt x="504" y="86"/>
                  </a:cubicBezTo>
                  <a:close/>
                  <a:moveTo>
                    <a:pt x="498" y="188"/>
                  </a:moveTo>
                  <a:cubicBezTo>
                    <a:pt x="499" y="191"/>
                    <a:pt x="498" y="187"/>
                    <a:pt x="496" y="187"/>
                  </a:cubicBezTo>
                  <a:cubicBezTo>
                    <a:pt x="495" y="187"/>
                    <a:pt x="491" y="191"/>
                    <a:pt x="493" y="187"/>
                  </a:cubicBezTo>
                  <a:cubicBezTo>
                    <a:pt x="494" y="185"/>
                    <a:pt x="495" y="179"/>
                    <a:pt x="496" y="183"/>
                  </a:cubicBezTo>
                  <a:cubicBezTo>
                    <a:pt x="496" y="184"/>
                    <a:pt x="496" y="184"/>
                    <a:pt x="497" y="186"/>
                  </a:cubicBezTo>
                  <a:cubicBezTo>
                    <a:pt x="497" y="187"/>
                    <a:pt x="498" y="186"/>
                    <a:pt x="498" y="188"/>
                  </a:cubicBezTo>
                  <a:close/>
                  <a:moveTo>
                    <a:pt x="486" y="391"/>
                  </a:moveTo>
                  <a:cubicBezTo>
                    <a:pt x="488" y="399"/>
                    <a:pt x="475" y="389"/>
                    <a:pt x="477" y="387"/>
                  </a:cubicBezTo>
                  <a:cubicBezTo>
                    <a:pt x="479" y="386"/>
                    <a:pt x="486" y="390"/>
                    <a:pt x="486" y="391"/>
                  </a:cubicBezTo>
                  <a:close/>
                  <a:moveTo>
                    <a:pt x="509" y="35"/>
                  </a:moveTo>
                  <a:cubicBezTo>
                    <a:pt x="509" y="36"/>
                    <a:pt x="502" y="32"/>
                    <a:pt x="505" y="31"/>
                  </a:cubicBezTo>
                  <a:cubicBezTo>
                    <a:pt x="505" y="31"/>
                    <a:pt x="509" y="34"/>
                    <a:pt x="509" y="35"/>
                  </a:cubicBezTo>
                  <a:close/>
                  <a:moveTo>
                    <a:pt x="506" y="103"/>
                  </a:moveTo>
                  <a:cubicBezTo>
                    <a:pt x="506" y="104"/>
                    <a:pt x="506" y="105"/>
                    <a:pt x="506" y="105"/>
                  </a:cubicBezTo>
                  <a:cubicBezTo>
                    <a:pt x="505" y="106"/>
                    <a:pt x="500" y="107"/>
                    <a:pt x="500" y="106"/>
                  </a:cubicBezTo>
                  <a:cubicBezTo>
                    <a:pt x="500" y="106"/>
                    <a:pt x="503" y="104"/>
                    <a:pt x="503" y="103"/>
                  </a:cubicBezTo>
                  <a:cubicBezTo>
                    <a:pt x="503" y="103"/>
                    <a:pt x="501" y="99"/>
                    <a:pt x="500" y="99"/>
                  </a:cubicBezTo>
                  <a:cubicBezTo>
                    <a:pt x="500" y="99"/>
                    <a:pt x="492" y="101"/>
                    <a:pt x="494" y="98"/>
                  </a:cubicBezTo>
                  <a:cubicBezTo>
                    <a:pt x="494" y="97"/>
                    <a:pt x="498" y="97"/>
                    <a:pt x="500" y="97"/>
                  </a:cubicBezTo>
                  <a:cubicBezTo>
                    <a:pt x="501" y="97"/>
                    <a:pt x="506" y="101"/>
                    <a:pt x="506" y="103"/>
                  </a:cubicBezTo>
                  <a:close/>
                  <a:moveTo>
                    <a:pt x="488" y="398"/>
                  </a:moveTo>
                  <a:cubicBezTo>
                    <a:pt x="491" y="402"/>
                    <a:pt x="484" y="397"/>
                    <a:pt x="484" y="397"/>
                  </a:cubicBezTo>
                  <a:cubicBezTo>
                    <a:pt x="485" y="395"/>
                    <a:pt x="488" y="397"/>
                    <a:pt x="488" y="398"/>
                  </a:cubicBezTo>
                  <a:close/>
                  <a:moveTo>
                    <a:pt x="490" y="378"/>
                  </a:moveTo>
                  <a:cubicBezTo>
                    <a:pt x="491" y="379"/>
                    <a:pt x="487" y="380"/>
                    <a:pt x="487" y="379"/>
                  </a:cubicBezTo>
                  <a:cubicBezTo>
                    <a:pt x="486" y="379"/>
                    <a:pt x="489" y="377"/>
                    <a:pt x="490" y="378"/>
                  </a:cubicBezTo>
                  <a:close/>
                  <a:moveTo>
                    <a:pt x="491" y="373"/>
                  </a:moveTo>
                  <a:cubicBezTo>
                    <a:pt x="493" y="378"/>
                    <a:pt x="486" y="373"/>
                    <a:pt x="488" y="371"/>
                  </a:cubicBezTo>
                  <a:cubicBezTo>
                    <a:pt x="489" y="370"/>
                    <a:pt x="491" y="373"/>
                    <a:pt x="491" y="373"/>
                  </a:cubicBezTo>
                  <a:close/>
                  <a:moveTo>
                    <a:pt x="504" y="169"/>
                  </a:moveTo>
                  <a:cubicBezTo>
                    <a:pt x="504" y="170"/>
                    <a:pt x="501" y="166"/>
                    <a:pt x="502" y="165"/>
                  </a:cubicBezTo>
                  <a:cubicBezTo>
                    <a:pt x="502" y="165"/>
                    <a:pt x="504" y="168"/>
                    <a:pt x="504" y="169"/>
                  </a:cubicBezTo>
                  <a:close/>
                  <a:moveTo>
                    <a:pt x="505" y="160"/>
                  </a:moveTo>
                  <a:cubicBezTo>
                    <a:pt x="505" y="165"/>
                    <a:pt x="500" y="162"/>
                    <a:pt x="501" y="160"/>
                  </a:cubicBezTo>
                  <a:cubicBezTo>
                    <a:pt x="501" y="159"/>
                    <a:pt x="505" y="157"/>
                    <a:pt x="505" y="160"/>
                  </a:cubicBezTo>
                  <a:close/>
                  <a:moveTo>
                    <a:pt x="514" y="46"/>
                  </a:moveTo>
                  <a:cubicBezTo>
                    <a:pt x="514" y="47"/>
                    <a:pt x="509" y="48"/>
                    <a:pt x="508" y="46"/>
                  </a:cubicBezTo>
                  <a:cubicBezTo>
                    <a:pt x="508" y="44"/>
                    <a:pt x="513" y="44"/>
                    <a:pt x="514" y="46"/>
                  </a:cubicBezTo>
                  <a:close/>
                  <a:moveTo>
                    <a:pt x="492" y="388"/>
                  </a:moveTo>
                  <a:cubicBezTo>
                    <a:pt x="494" y="394"/>
                    <a:pt x="483" y="387"/>
                    <a:pt x="487" y="385"/>
                  </a:cubicBezTo>
                  <a:cubicBezTo>
                    <a:pt x="488" y="384"/>
                    <a:pt x="492" y="387"/>
                    <a:pt x="492" y="388"/>
                  </a:cubicBezTo>
                  <a:close/>
                  <a:moveTo>
                    <a:pt x="507" y="175"/>
                  </a:moveTo>
                  <a:cubicBezTo>
                    <a:pt x="506" y="177"/>
                    <a:pt x="505" y="175"/>
                    <a:pt x="504" y="176"/>
                  </a:cubicBezTo>
                  <a:cubicBezTo>
                    <a:pt x="503" y="177"/>
                    <a:pt x="505" y="177"/>
                    <a:pt x="505" y="179"/>
                  </a:cubicBezTo>
                  <a:cubicBezTo>
                    <a:pt x="504" y="181"/>
                    <a:pt x="503" y="178"/>
                    <a:pt x="502" y="181"/>
                  </a:cubicBezTo>
                  <a:cubicBezTo>
                    <a:pt x="502" y="182"/>
                    <a:pt x="503" y="181"/>
                    <a:pt x="503" y="183"/>
                  </a:cubicBezTo>
                  <a:cubicBezTo>
                    <a:pt x="503" y="182"/>
                    <a:pt x="503" y="190"/>
                    <a:pt x="503" y="191"/>
                  </a:cubicBezTo>
                  <a:cubicBezTo>
                    <a:pt x="503" y="191"/>
                    <a:pt x="501" y="189"/>
                    <a:pt x="501" y="188"/>
                  </a:cubicBezTo>
                  <a:cubicBezTo>
                    <a:pt x="500" y="186"/>
                    <a:pt x="501" y="182"/>
                    <a:pt x="500" y="179"/>
                  </a:cubicBezTo>
                  <a:cubicBezTo>
                    <a:pt x="499" y="179"/>
                    <a:pt x="497" y="179"/>
                    <a:pt x="498" y="177"/>
                  </a:cubicBezTo>
                  <a:cubicBezTo>
                    <a:pt x="498" y="176"/>
                    <a:pt x="502" y="176"/>
                    <a:pt x="501" y="176"/>
                  </a:cubicBezTo>
                  <a:cubicBezTo>
                    <a:pt x="503" y="176"/>
                    <a:pt x="501" y="174"/>
                    <a:pt x="502" y="173"/>
                  </a:cubicBezTo>
                  <a:cubicBezTo>
                    <a:pt x="500" y="174"/>
                    <a:pt x="509" y="174"/>
                    <a:pt x="506" y="173"/>
                  </a:cubicBezTo>
                  <a:cubicBezTo>
                    <a:pt x="507" y="173"/>
                    <a:pt x="507" y="173"/>
                    <a:pt x="507" y="175"/>
                  </a:cubicBezTo>
                  <a:close/>
                  <a:moveTo>
                    <a:pt x="498" y="326"/>
                  </a:moveTo>
                  <a:cubicBezTo>
                    <a:pt x="498" y="327"/>
                    <a:pt x="496" y="327"/>
                    <a:pt x="496" y="326"/>
                  </a:cubicBezTo>
                  <a:cubicBezTo>
                    <a:pt x="495" y="325"/>
                    <a:pt x="498" y="323"/>
                    <a:pt x="498" y="326"/>
                  </a:cubicBezTo>
                  <a:close/>
                  <a:moveTo>
                    <a:pt x="511" y="120"/>
                  </a:moveTo>
                  <a:cubicBezTo>
                    <a:pt x="511" y="123"/>
                    <a:pt x="509" y="121"/>
                    <a:pt x="505" y="121"/>
                  </a:cubicBezTo>
                  <a:cubicBezTo>
                    <a:pt x="505" y="121"/>
                    <a:pt x="502" y="121"/>
                    <a:pt x="503" y="118"/>
                  </a:cubicBezTo>
                  <a:cubicBezTo>
                    <a:pt x="503" y="118"/>
                    <a:pt x="506" y="119"/>
                    <a:pt x="507" y="118"/>
                  </a:cubicBezTo>
                  <a:cubicBezTo>
                    <a:pt x="507" y="117"/>
                    <a:pt x="505" y="115"/>
                    <a:pt x="506" y="114"/>
                  </a:cubicBezTo>
                  <a:cubicBezTo>
                    <a:pt x="506" y="114"/>
                    <a:pt x="509" y="116"/>
                    <a:pt x="509" y="116"/>
                  </a:cubicBezTo>
                  <a:cubicBezTo>
                    <a:pt x="509" y="117"/>
                    <a:pt x="511" y="120"/>
                    <a:pt x="511" y="120"/>
                  </a:cubicBezTo>
                  <a:close/>
                  <a:moveTo>
                    <a:pt x="516" y="42"/>
                  </a:moveTo>
                  <a:cubicBezTo>
                    <a:pt x="516" y="42"/>
                    <a:pt x="516" y="45"/>
                    <a:pt x="516" y="45"/>
                  </a:cubicBezTo>
                  <a:cubicBezTo>
                    <a:pt x="515" y="45"/>
                    <a:pt x="515" y="42"/>
                    <a:pt x="516" y="42"/>
                  </a:cubicBezTo>
                  <a:close/>
                  <a:moveTo>
                    <a:pt x="507" y="194"/>
                  </a:moveTo>
                  <a:cubicBezTo>
                    <a:pt x="506" y="201"/>
                    <a:pt x="506" y="184"/>
                    <a:pt x="507" y="191"/>
                  </a:cubicBezTo>
                  <a:cubicBezTo>
                    <a:pt x="507" y="191"/>
                    <a:pt x="507" y="193"/>
                    <a:pt x="507" y="194"/>
                  </a:cubicBezTo>
                  <a:close/>
                  <a:moveTo>
                    <a:pt x="494" y="401"/>
                  </a:moveTo>
                  <a:cubicBezTo>
                    <a:pt x="495" y="402"/>
                    <a:pt x="492" y="401"/>
                    <a:pt x="493" y="400"/>
                  </a:cubicBezTo>
                  <a:cubicBezTo>
                    <a:pt x="494" y="399"/>
                    <a:pt x="494" y="400"/>
                    <a:pt x="494" y="401"/>
                  </a:cubicBezTo>
                  <a:close/>
                  <a:moveTo>
                    <a:pt x="512" y="131"/>
                  </a:moveTo>
                  <a:cubicBezTo>
                    <a:pt x="512" y="132"/>
                    <a:pt x="512" y="135"/>
                    <a:pt x="511" y="135"/>
                  </a:cubicBezTo>
                  <a:cubicBezTo>
                    <a:pt x="512" y="135"/>
                    <a:pt x="507" y="133"/>
                    <a:pt x="510" y="134"/>
                  </a:cubicBezTo>
                  <a:cubicBezTo>
                    <a:pt x="508" y="133"/>
                    <a:pt x="504" y="136"/>
                    <a:pt x="504" y="135"/>
                  </a:cubicBezTo>
                  <a:cubicBezTo>
                    <a:pt x="502" y="134"/>
                    <a:pt x="506" y="131"/>
                    <a:pt x="505" y="131"/>
                  </a:cubicBezTo>
                  <a:cubicBezTo>
                    <a:pt x="506" y="131"/>
                    <a:pt x="505" y="128"/>
                    <a:pt x="504" y="127"/>
                  </a:cubicBezTo>
                  <a:cubicBezTo>
                    <a:pt x="503" y="127"/>
                    <a:pt x="499" y="127"/>
                    <a:pt x="500" y="124"/>
                  </a:cubicBezTo>
                  <a:cubicBezTo>
                    <a:pt x="500" y="123"/>
                    <a:pt x="503" y="122"/>
                    <a:pt x="503" y="122"/>
                  </a:cubicBezTo>
                  <a:cubicBezTo>
                    <a:pt x="502" y="122"/>
                    <a:pt x="507" y="126"/>
                    <a:pt x="507" y="126"/>
                  </a:cubicBezTo>
                  <a:cubicBezTo>
                    <a:pt x="508" y="128"/>
                    <a:pt x="505" y="127"/>
                    <a:pt x="507" y="128"/>
                  </a:cubicBezTo>
                  <a:cubicBezTo>
                    <a:pt x="509" y="130"/>
                    <a:pt x="511" y="127"/>
                    <a:pt x="512" y="131"/>
                  </a:cubicBezTo>
                  <a:close/>
                  <a:moveTo>
                    <a:pt x="512" y="140"/>
                  </a:moveTo>
                  <a:cubicBezTo>
                    <a:pt x="511" y="143"/>
                    <a:pt x="506" y="137"/>
                    <a:pt x="507" y="136"/>
                  </a:cubicBezTo>
                  <a:cubicBezTo>
                    <a:pt x="506" y="137"/>
                    <a:pt x="509" y="137"/>
                    <a:pt x="509" y="137"/>
                  </a:cubicBezTo>
                  <a:cubicBezTo>
                    <a:pt x="509" y="137"/>
                    <a:pt x="509" y="139"/>
                    <a:pt x="510" y="140"/>
                  </a:cubicBezTo>
                  <a:cubicBezTo>
                    <a:pt x="500" y="129"/>
                    <a:pt x="512" y="140"/>
                    <a:pt x="512" y="140"/>
                  </a:cubicBezTo>
                  <a:close/>
                  <a:moveTo>
                    <a:pt x="512" y="146"/>
                  </a:moveTo>
                  <a:cubicBezTo>
                    <a:pt x="511" y="145"/>
                    <a:pt x="512" y="149"/>
                    <a:pt x="512" y="149"/>
                  </a:cubicBezTo>
                  <a:cubicBezTo>
                    <a:pt x="511" y="152"/>
                    <a:pt x="510" y="151"/>
                    <a:pt x="510" y="154"/>
                  </a:cubicBezTo>
                  <a:cubicBezTo>
                    <a:pt x="510" y="154"/>
                    <a:pt x="510" y="155"/>
                    <a:pt x="510" y="156"/>
                  </a:cubicBezTo>
                  <a:cubicBezTo>
                    <a:pt x="509" y="157"/>
                    <a:pt x="501" y="151"/>
                    <a:pt x="503" y="148"/>
                  </a:cubicBezTo>
                  <a:cubicBezTo>
                    <a:pt x="504" y="147"/>
                    <a:pt x="504" y="150"/>
                    <a:pt x="506" y="150"/>
                  </a:cubicBezTo>
                  <a:cubicBezTo>
                    <a:pt x="506" y="150"/>
                    <a:pt x="508" y="147"/>
                    <a:pt x="506" y="146"/>
                  </a:cubicBezTo>
                  <a:cubicBezTo>
                    <a:pt x="505" y="145"/>
                    <a:pt x="504" y="149"/>
                    <a:pt x="503" y="146"/>
                  </a:cubicBezTo>
                  <a:cubicBezTo>
                    <a:pt x="503" y="146"/>
                    <a:pt x="505" y="143"/>
                    <a:pt x="506" y="143"/>
                  </a:cubicBezTo>
                  <a:cubicBezTo>
                    <a:pt x="505" y="143"/>
                    <a:pt x="512" y="145"/>
                    <a:pt x="512" y="146"/>
                  </a:cubicBezTo>
                  <a:close/>
                  <a:moveTo>
                    <a:pt x="519" y="23"/>
                  </a:moveTo>
                  <a:cubicBezTo>
                    <a:pt x="520" y="24"/>
                    <a:pt x="518" y="24"/>
                    <a:pt x="518" y="24"/>
                  </a:cubicBezTo>
                  <a:cubicBezTo>
                    <a:pt x="518" y="23"/>
                    <a:pt x="518" y="21"/>
                    <a:pt x="519" y="23"/>
                  </a:cubicBezTo>
                  <a:close/>
                  <a:moveTo>
                    <a:pt x="498" y="395"/>
                  </a:moveTo>
                  <a:cubicBezTo>
                    <a:pt x="498" y="395"/>
                    <a:pt x="497" y="397"/>
                    <a:pt x="497" y="397"/>
                  </a:cubicBezTo>
                  <a:cubicBezTo>
                    <a:pt x="496" y="396"/>
                    <a:pt x="496" y="394"/>
                    <a:pt x="498" y="395"/>
                  </a:cubicBezTo>
                  <a:close/>
                  <a:moveTo>
                    <a:pt x="514" y="175"/>
                  </a:moveTo>
                  <a:cubicBezTo>
                    <a:pt x="514" y="175"/>
                    <a:pt x="512" y="181"/>
                    <a:pt x="510" y="182"/>
                  </a:cubicBezTo>
                  <a:cubicBezTo>
                    <a:pt x="511" y="182"/>
                    <a:pt x="506" y="182"/>
                    <a:pt x="506" y="181"/>
                  </a:cubicBezTo>
                  <a:cubicBezTo>
                    <a:pt x="504" y="179"/>
                    <a:pt x="511" y="176"/>
                    <a:pt x="512" y="176"/>
                  </a:cubicBezTo>
                  <a:cubicBezTo>
                    <a:pt x="512" y="175"/>
                    <a:pt x="513" y="172"/>
                    <a:pt x="513" y="172"/>
                  </a:cubicBezTo>
                  <a:cubicBezTo>
                    <a:pt x="514" y="172"/>
                    <a:pt x="514" y="175"/>
                    <a:pt x="514" y="175"/>
                  </a:cubicBezTo>
                  <a:close/>
                  <a:moveTo>
                    <a:pt x="501" y="388"/>
                  </a:moveTo>
                  <a:cubicBezTo>
                    <a:pt x="502" y="389"/>
                    <a:pt x="497" y="388"/>
                    <a:pt x="498" y="387"/>
                  </a:cubicBezTo>
                  <a:cubicBezTo>
                    <a:pt x="499" y="386"/>
                    <a:pt x="500" y="387"/>
                    <a:pt x="501" y="388"/>
                  </a:cubicBezTo>
                  <a:close/>
                  <a:moveTo>
                    <a:pt x="500" y="406"/>
                  </a:moveTo>
                  <a:cubicBezTo>
                    <a:pt x="500" y="406"/>
                    <a:pt x="500" y="406"/>
                    <a:pt x="500" y="406"/>
                  </a:cubicBezTo>
                  <a:cubicBezTo>
                    <a:pt x="500" y="405"/>
                    <a:pt x="497" y="409"/>
                    <a:pt x="496" y="407"/>
                  </a:cubicBezTo>
                  <a:cubicBezTo>
                    <a:pt x="495" y="406"/>
                    <a:pt x="497" y="403"/>
                    <a:pt x="497" y="403"/>
                  </a:cubicBezTo>
                  <a:cubicBezTo>
                    <a:pt x="497" y="403"/>
                    <a:pt x="500" y="406"/>
                    <a:pt x="499" y="406"/>
                  </a:cubicBezTo>
                  <a:cubicBezTo>
                    <a:pt x="499" y="406"/>
                    <a:pt x="500" y="406"/>
                    <a:pt x="500" y="406"/>
                  </a:cubicBezTo>
                  <a:close/>
                  <a:moveTo>
                    <a:pt x="517" y="140"/>
                  </a:moveTo>
                  <a:cubicBezTo>
                    <a:pt x="517" y="139"/>
                    <a:pt x="517" y="142"/>
                    <a:pt x="517" y="142"/>
                  </a:cubicBezTo>
                  <a:cubicBezTo>
                    <a:pt x="516" y="142"/>
                    <a:pt x="516" y="137"/>
                    <a:pt x="517" y="140"/>
                  </a:cubicBezTo>
                  <a:close/>
                  <a:moveTo>
                    <a:pt x="501" y="395"/>
                  </a:moveTo>
                  <a:cubicBezTo>
                    <a:pt x="502" y="396"/>
                    <a:pt x="501" y="397"/>
                    <a:pt x="501" y="398"/>
                  </a:cubicBezTo>
                  <a:cubicBezTo>
                    <a:pt x="499" y="398"/>
                    <a:pt x="499" y="394"/>
                    <a:pt x="501" y="395"/>
                  </a:cubicBezTo>
                  <a:close/>
                  <a:moveTo>
                    <a:pt x="513" y="207"/>
                  </a:moveTo>
                  <a:cubicBezTo>
                    <a:pt x="513" y="207"/>
                    <a:pt x="514" y="208"/>
                    <a:pt x="514" y="208"/>
                  </a:cubicBezTo>
                  <a:cubicBezTo>
                    <a:pt x="511" y="210"/>
                    <a:pt x="513" y="203"/>
                    <a:pt x="513" y="207"/>
                  </a:cubicBezTo>
                  <a:close/>
                  <a:moveTo>
                    <a:pt x="518" y="153"/>
                  </a:moveTo>
                  <a:cubicBezTo>
                    <a:pt x="518" y="153"/>
                    <a:pt x="516" y="157"/>
                    <a:pt x="516" y="157"/>
                  </a:cubicBezTo>
                  <a:cubicBezTo>
                    <a:pt x="515" y="157"/>
                    <a:pt x="513" y="152"/>
                    <a:pt x="515" y="153"/>
                  </a:cubicBezTo>
                  <a:cubicBezTo>
                    <a:pt x="515" y="153"/>
                    <a:pt x="518" y="154"/>
                    <a:pt x="518" y="153"/>
                  </a:cubicBezTo>
                  <a:close/>
                  <a:moveTo>
                    <a:pt x="522" y="114"/>
                  </a:moveTo>
                  <a:cubicBezTo>
                    <a:pt x="523" y="115"/>
                    <a:pt x="520" y="117"/>
                    <a:pt x="519" y="116"/>
                  </a:cubicBezTo>
                  <a:cubicBezTo>
                    <a:pt x="519" y="115"/>
                    <a:pt x="521" y="114"/>
                    <a:pt x="522" y="114"/>
                  </a:cubicBezTo>
                  <a:close/>
                  <a:moveTo>
                    <a:pt x="520" y="156"/>
                  </a:moveTo>
                  <a:cubicBezTo>
                    <a:pt x="520" y="156"/>
                    <a:pt x="520" y="159"/>
                    <a:pt x="520" y="159"/>
                  </a:cubicBezTo>
                  <a:cubicBezTo>
                    <a:pt x="520" y="159"/>
                    <a:pt x="519" y="159"/>
                    <a:pt x="518" y="159"/>
                  </a:cubicBezTo>
                  <a:cubicBezTo>
                    <a:pt x="518" y="161"/>
                    <a:pt x="519" y="163"/>
                    <a:pt x="517" y="162"/>
                  </a:cubicBezTo>
                  <a:cubicBezTo>
                    <a:pt x="517" y="162"/>
                    <a:pt x="515" y="159"/>
                    <a:pt x="516" y="157"/>
                  </a:cubicBezTo>
                  <a:cubicBezTo>
                    <a:pt x="516" y="157"/>
                    <a:pt x="518" y="158"/>
                    <a:pt x="519" y="158"/>
                  </a:cubicBezTo>
                  <a:cubicBezTo>
                    <a:pt x="519" y="158"/>
                    <a:pt x="519" y="155"/>
                    <a:pt x="520" y="156"/>
                  </a:cubicBezTo>
                  <a:close/>
                  <a:moveTo>
                    <a:pt x="522" y="129"/>
                  </a:moveTo>
                  <a:cubicBezTo>
                    <a:pt x="522" y="129"/>
                    <a:pt x="517" y="134"/>
                    <a:pt x="515" y="131"/>
                  </a:cubicBezTo>
                  <a:cubicBezTo>
                    <a:pt x="515" y="131"/>
                    <a:pt x="516" y="130"/>
                    <a:pt x="516" y="128"/>
                  </a:cubicBezTo>
                  <a:cubicBezTo>
                    <a:pt x="516" y="126"/>
                    <a:pt x="514" y="125"/>
                    <a:pt x="514" y="123"/>
                  </a:cubicBezTo>
                  <a:cubicBezTo>
                    <a:pt x="514" y="123"/>
                    <a:pt x="517" y="120"/>
                    <a:pt x="518" y="120"/>
                  </a:cubicBezTo>
                  <a:cubicBezTo>
                    <a:pt x="521" y="120"/>
                    <a:pt x="522" y="120"/>
                    <a:pt x="520" y="122"/>
                  </a:cubicBezTo>
                  <a:cubicBezTo>
                    <a:pt x="519" y="123"/>
                    <a:pt x="520" y="126"/>
                    <a:pt x="521" y="128"/>
                  </a:cubicBezTo>
                  <a:cubicBezTo>
                    <a:pt x="521" y="128"/>
                    <a:pt x="522" y="129"/>
                    <a:pt x="522" y="129"/>
                  </a:cubicBezTo>
                  <a:close/>
                  <a:moveTo>
                    <a:pt x="521" y="172"/>
                  </a:moveTo>
                  <a:cubicBezTo>
                    <a:pt x="521" y="173"/>
                    <a:pt x="523" y="173"/>
                    <a:pt x="520" y="174"/>
                  </a:cubicBezTo>
                  <a:cubicBezTo>
                    <a:pt x="519" y="174"/>
                    <a:pt x="520" y="167"/>
                    <a:pt x="521" y="172"/>
                  </a:cubicBezTo>
                  <a:close/>
                  <a:moveTo>
                    <a:pt x="521" y="166"/>
                  </a:moveTo>
                  <a:cubicBezTo>
                    <a:pt x="521" y="165"/>
                    <a:pt x="522" y="169"/>
                    <a:pt x="520" y="167"/>
                  </a:cubicBezTo>
                  <a:cubicBezTo>
                    <a:pt x="519" y="166"/>
                    <a:pt x="521" y="161"/>
                    <a:pt x="521" y="166"/>
                  </a:cubicBezTo>
                  <a:close/>
                  <a:moveTo>
                    <a:pt x="511" y="359"/>
                  </a:moveTo>
                  <a:cubicBezTo>
                    <a:pt x="511" y="363"/>
                    <a:pt x="508" y="360"/>
                    <a:pt x="509" y="358"/>
                  </a:cubicBezTo>
                  <a:cubicBezTo>
                    <a:pt x="509" y="357"/>
                    <a:pt x="511" y="357"/>
                    <a:pt x="511" y="359"/>
                  </a:cubicBezTo>
                  <a:close/>
                  <a:moveTo>
                    <a:pt x="532" y="29"/>
                  </a:moveTo>
                  <a:cubicBezTo>
                    <a:pt x="533" y="32"/>
                    <a:pt x="524" y="28"/>
                    <a:pt x="525" y="27"/>
                  </a:cubicBezTo>
                  <a:cubicBezTo>
                    <a:pt x="525" y="27"/>
                    <a:pt x="531" y="28"/>
                    <a:pt x="532" y="29"/>
                  </a:cubicBezTo>
                  <a:close/>
                  <a:moveTo>
                    <a:pt x="525" y="146"/>
                  </a:moveTo>
                  <a:cubicBezTo>
                    <a:pt x="525" y="147"/>
                    <a:pt x="526" y="146"/>
                    <a:pt x="526" y="147"/>
                  </a:cubicBezTo>
                  <a:cubicBezTo>
                    <a:pt x="526" y="146"/>
                    <a:pt x="525" y="151"/>
                    <a:pt x="524" y="151"/>
                  </a:cubicBezTo>
                  <a:cubicBezTo>
                    <a:pt x="522" y="151"/>
                    <a:pt x="523" y="144"/>
                    <a:pt x="525" y="146"/>
                  </a:cubicBezTo>
                  <a:close/>
                  <a:moveTo>
                    <a:pt x="524" y="176"/>
                  </a:moveTo>
                  <a:cubicBezTo>
                    <a:pt x="524" y="180"/>
                    <a:pt x="523" y="172"/>
                    <a:pt x="524" y="172"/>
                  </a:cubicBezTo>
                  <a:cubicBezTo>
                    <a:pt x="525" y="173"/>
                    <a:pt x="524" y="174"/>
                    <a:pt x="524" y="176"/>
                  </a:cubicBezTo>
                  <a:close/>
                  <a:moveTo>
                    <a:pt x="521" y="236"/>
                  </a:moveTo>
                  <a:cubicBezTo>
                    <a:pt x="522" y="237"/>
                    <a:pt x="520" y="238"/>
                    <a:pt x="520" y="238"/>
                  </a:cubicBezTo>
                  <a:cubicBezTo>
                    <a:pt x="519" y="237"/>
                    <a:pt x="520" y="235"/>
                    <a:pt x="521" y="236"/>
                  </a:cubicBezTo>
                  <a:close/>
                  <a:moveTo>
                    <a:pt x="528" y="123"/>
                  </a:moveTo>
                  <a:cubicBezTo>
                    <a:pt x="528" y="123"/>
                    <a:pt x="529" y="123"/>
                    <a:pt x="529" y="124"/>
                  </a:cubicBezTo>
                  <a:cubicBezTo>
                    <a:pt x="527" y="125"/>
                    <a:pt x="527" y="121"/>
                    <a:pt x="528" y="123"/>
                  </a:cubicBezTo>
                  <a:close/>
                  <a:moveTo>
                    <a:pt x="532" y="72"/>
                  </a:moveTo>
                  <a:cubicBezTo>
                    <a:pt x="532" y="74"/>
                    <a:pt x="530" y="74"/>
                    <a:pt x="530" y="73"/>
                  </a:cubicBezTo>
                  <a:cubicBezTo>
                    <a:pt x="530" y="72"/>
                    <a:pt x="531" y="71"/>
                    <a:pt x="532" y="72"/>
                  </a:cubicBezTo>
                  <a:close/>
                  <a:moveTo>
                    <a:pt x="525" y="203"/>
                  </a:moveTo>
                  <a:cubicBezTo>
                    <a:pt x="525" y="202"/>
                    <a:pt x="524" y="206"/>
                    <a:pt x="522" y="205"/>
                  </a:cubicBezTo>
                  <a:cubicBezTo>
                    <a:pt x="522" y="205"/>
                    <a:pt x="522" y="199"/>
                    <a:pt x="522" y="199"/>
                  </a:cubicBezTo>
                  <a:cubicBezTo>
                    <a:pt x="523" y="199"/>
                    <a:pt x="524" y="203"/>
                    <a:pt x="524" y="202"/>
                  </a:cubicBezTo>
                  <a:cubicBezTo>
                    <a:pt x="524" y="203"/>
                    <a:pt x="525" y="202"/>
                    <a:pt x="525" y="203"/>
                  </a:cubicBezTo>
                  <a:close/>
                  <a:moveTo>
                    <a:pt x="526" y="188"/>
                  </a:moveTo>
                  <a:cubicBezTo>
                    <a:pt x="528" y="191"/>
                    <a:pt x="524" y="186"/>
                    <a:pt x="526" y="187"/>
                  </a:cubicBezTo>
                  <a:cubicBezTo>
                    <a:pt x="526" y="187"/>
                    <a:pt x="526" y="188"/>
                    <a:pt x="526" y="188"/>
                  </a:cubicBezTo>
                  <a:close/>
                  <a:moveTo>
                    <a:pt x="531" y="115"/>
                  </a:moveTo>
                  <a:cubicBezTo>
                    <a:pt x="531" y="116"/>
                    <a:pt x="528" y="117"/>
                    <a:pt x="527" y="115"/>
                  </a:cubicBezTo>
                  <a:cubicBezTo>
                    <a:pt x="526" y="113"/>
                    <a:pt x="531" y="111"/>
                    <a:pt x="531" y="115"/>
                  </a:cubicBezTo>
                  <a:close/>
                  <a:moveTo>
                    <a:pt x="528" y="182"/>
                  </a:moveTo>
                  <a:cubicBezTo>
                    <a:pt x="528" y="182"/>
                    <a:pt x="528" y="183"/>
                    <a:pt x="528" y="184"/>
                  </a:cubicBezTo>
                  <a:cubicBezTo>
                    <a:pt x="527" y="184"/>
                    <a:pt x="522" y="173"/>
                    <a:pt x="527" y="182"/>
                  </a:cubicBezTo>
                  <a:cubicBezTo>
                    <a:pt x="527" y="182"/>
                    <a:pt x="526" y="181"/>
                    <a:pt x="526" y="181"/>
                  </a:cubicBezTo>
                  <a:cubicBezTo>
                    <a:pt x="525" y="176"/>
                    <a:pt x="528" y="175"/>
                    <a:pt x="528" y="182"/>
                  </a:cubicBezTo>
                  <a:close/>
                  <a:moveTo>
                    <a:pt x="516" y="364"/>
                  </a:moveTo>
                  <a:cubicBezTo>
                    <a:pt x="516" y="365"/>
                    <a:pt x="513" y="367"/>
                    <a:pt x="512" y="364"/>
                  </a:cubicBezTo>
                  <a:cubicBezTo>
                    <a:pt x="512" y="362"/>
                    <a:pt x="516" y="360"/>
                    <a:pt x="516" y="364"/>
                  </a:cubicBezTo>
                  <a:close/>
                  <a:moveTo>
                    <a:pt x="528" y="194"/>
                  </a:moveTo>
                  <a:cubicBezTo>
                    <a:pt x="528" y="193"/>
                    <a:pt x="523" y="196"/>
                    <a:pt x="522" y="195"/>
                  </a:cubicBezTo>
                  <a:cubicBezTo>
                    <a:pt x="521" y="195"/>
                    <a:pt x="519" y="189"/>
                    <a:pt x="522" y="190"/>
                  </a:cubicBezTo>
                  <a:cubicBezTo>
                    <a:pt x="523" y="191"/>
                    <a:pt x="522" y="192"/>
                    <a:pt x="524" y="191"/>
                  </a:cubicBezTo>
                  <a:cubicBezTo>
                    <a:pt x="525" y="190"/>
                    <a:pt x="524" y="190"/>
                    <a:pt x="525" y="192"/>
                  </a:cubicBezTo>
                  <a:cubicBezTo>
                    <a:pt x="525" y="192"/>
                    <a:pt x="528" y="193"/>
                    <a:pt x="528" y="194"/>
                  </a:cubicBezTo>
                  <a:close/>
                  <a:moveTo>
                    <a:pt x="527" y="224"/>
                  </a:moveTo>
                  <a:cubicBezTo>
                    <a:pt x="527" y="225"/>
                    <a:pt x="527" y="225"/>
                    <a:pt x="527" y="226"/>
                  </a:cubicBezTo>
                  <a:cubicBezTo>
                    <a:pt x="527" y="227"/>
                    <a:pt x="526" y="225"/>
                    <a:pt x="526" y="225"/>
                  </a:cubicBezTo>
                  <a:cubicBezTo>
                    <a:pt x="526" y="225"/>
                    <a:pt x="522" y="227"/>
                    <a:pt x="524" y="224"/>
                  </a:cubicBezTo>
                  <a:cubicBezTo>
                    <a:pt x="524" y="223"/>
                    <a:pt x="525" y="222"/>
                    <a:pt x="527" y="224"/>
                  </a:cubicBezTo>
                  <a:close/>
                  <a:moveTo>
                    <a:pt x="532" y="142"/>
                  </a:moveTo>
                  <a:cubicBezTo>
                    <a:pt x="531" y="146"/>
                    <a:pt x="530" y="138"/>
                    <a:pt x="529" y="138"/>
                  </a:cubicBezTo>
                  <a:cubicBezTo>
                    <a:pt x="527" y="137"/>
                    <a:pt x="525" y="140"/>
                    <a:pt x="524" y="138"/>
                  </a:cubicBezTo>
                  <a:cubicBezTo>
                    <a:pt x="523" y="136"/>
                    <a:pt x="526" y="135"/>
                    <a:pt x="527" y="134"/>
                  </a:cubicBezTo>
                  <a:cubicBezTo>
                    <a:pt x="527" y="134"/>
                    <a:pt x="527" y="132"/>
                    <a:pt x="527" y="132"/>
                  </a:cubicBezTo>
                  <a:cubicBezTo>
                    <a:pt x="528" y="132"/>
                    <a:pt x="528" y="136"/>
                    <a:pt x="528" y="136"/>
                  </a:cubicBezTo>
                  <a:cubicBezTo>
                    <a:pt x="528" y="137"/>
                    <a:pt x="530" y="136"/>
                    <a:pt x="531" y="140"/>
                  </a:cubicBezTo>
                  <a:cubicBezTo>
                    <a:pt x="531" y="141"/>
                    <a:pt x="532" y="141"/>
                    <a:pt x="532" y="142"/>
                  </a:cubicBezTo>
                  <a:close/>
                  <a:moveTo>
                    <a:pt x="530" y="188"/>
                  </a:moveTo>
                  <a:cubicBezTo>
                    <a:pt x="532" y="188"/>
                    <a:pt x="529" y="190"/>
                    <a:pt x="529" y="189"/>
                  </a:cubicBezTo>
                  <a:cubicBezTo>
                    <a:pt x="528" y="188"/>
                    <a:pt x="529" y="188"/>
                    <a:pt x="530" y="188"/>
                  </a:cubicBezTo>
                  <a:close/>
                  <a:moveTo>
                    <a:pt x="531" y="174"/>
                  </a:moveTo>
                  <a:cubicBezTo>
                    <a:pt x="531" y="176"/>
                    <a:pt x="529" y="170"/>
                    <a:pt x="530" y="169"/>
                  </a:cubicBezTo>
                  <a:cubicBezTo>
                    <a:pt x="530" y="169"/>
                    <a:pt x="531" y="173"/>
                    <a:pt x="531" y="174"/>
                  </a:cubicBezTo>
                  <a:close/>
                  <a:moveTo>
                    <a:pt x="530" y="205"/>
                  </a:moveTo>
                  <a:cubicBezTo>
                    <a:pt x="530" y="205"/>
                    <a:pt x="531" y="206"/>
                    <a:pt x="531" y="207"/>
                  </a:cubicBezTo>
                  <a:cubicBezTo>
                    <a:pt x="530" y="207"/>
                    <a:pt x="527" y="207"/>
                    <a:pt x="526" y="207"/>
                  </a:cubicBezTo>
                  <a:cubicBezTo>
                    <a:pt x="526" y="207"/>
                    <a:pt x="526" y="200"/>
                    <a:pt x="526" y="199"/>
                  </a:cubicBezTo>
                  <a:cubicBezTo>
                    <a:pt x="525" y="202"/>
                    <a:pt x="527" y="198"/>
                    <a:pt x="528" y="198"/>
                  </a:cubicBezTo>
                  <a:cubicBezTo>
                    <a:pt x="529" y="198"/>
                    <a:pt x="527" y="199"/>
                    <a:pt x="528" y="201"/>
                  </a:cubicBezTo>
                  <a:cubicBezTo>
                    <a:pt x="529" y="203"/>
                    <a:pt x="531" y="201"/>
                    <a:pt x="530" y="205"/>
                  </a:cubicBezTo>
                  <a:close/>
                  <a:moveTo>
                    <a:pt x="530" y="218"/>
                  </a:moveTo>
                  <a:cubicBezTo>
                    <a:pt x="529" y="220"/>
                    <a:pt x="528" y="217"/>
                    <a:pt x="525" y="217"/>
                  </a:cubicBezTo>
                  <a:cubicBezTo>
                    <a:pt x="523" y="218"/>
                    <a:pt x="524" y="222"/>
                    <a:pt x="522" y="220"/>
                  </a:cubicBezTo>
                  <a:cubicBezTo>
                    <a:pt x="521" y="219"/>
                    <a:pt x="524" y="217"/>
                    <a:pt x="524" y="217"/>
                  </a:cubicBezTo>
                  <a:cubicBezTo>
                    <a:pt x="523" y="215"/>
                    <a:pt x="521" y="216"/>
                    <a:pt x="521" y="215"/>
                  </a:cubicBezTo>
                  <a:cubicBezTo>
                    <a:pt x="521" y="215"/>
                    <a:pt x="521" y="214"/>
                    <a:pt x="521" y="213"/>
                  </a:cubicBezTo>
                  <a:cubicBezTo>
                    <a:pt x="521" y="212"/>
                    <a:pt x="519" y="211"/>
                    <a:pt x="519" y="211"/>
                  </a:cubicBezTo>
                  <a:cubicBezTo>
                    <a:pt x="518" y="209"/>
                    <a:pt x="520" y="206"/>
                    <a:pt x="518" y="205"/>
                  </a:cubicBezTo>
                  <a:cubicBezTo>
                    <a:pt x="517" y="205"/>
                    <a:pt x="516" y="205"/>
                    <a:pt x="516" y="205"/>
                  </a:cubicBezTo>
                  <a:cubicBezTo>
                    <a:pt x="515" y="203"/>
                    <a:pt x="517" y="202"/>
                    <a:pt x="518" y="202"/>
                  </a:cubicBezTo>
                  <a:cubicBezTo>
                    <a:pt x="518" y="202"/>
                    <a:pt x="518" y="205"/>
                    <a:pt x="519" y="206"/>
                  </a:cubicBezTo>
                  <a:cubicBezTo>
                    <a:pt x="520" y="206"/>
                    <a:pt x="521" y="206"/>
                    <a:pt x="522" y="206"/>
                  </a:cubicBezTo>
                  <a:cubicBezTo>
                    <a:pt x="523" y="207"/>
                    <a:pt x="522" y="210"/>
                    <a:pt x="524" y="212"/>
                  </a:cubicBezTo>
                  <a:cubicBezTo>
                    <a:pt x="525" y="213"/>
                    <a:pt x="526" y="212"/>
                    <a:pt x="528" y="214"/>
                  </a:cubicBezTo>
                  <a:cubicBezTo>
                    <a:pt x="529" y="215"/>
                    <a:pt x="528" y="215"/>
                    <a:pt x="529" y="217"/>
                  </a:cubicBezTo>
                  <a:cubicBezTo>
                    <a:pt x="529" y="217"/>
                    <a:pt x="530" y="218"/>
                    <a:pt x="530" y="218"/>
                  </a:cubicBezTo>
                  <a:close/>
                  <a:moveTo>
                    <a:pt x="538" y="108"/>
                  </a:moveTo>
                  <a:cubicBezTo>
                    <a:pt x="538" y="108"/>
                    <a:pt x="539" y="109"/>
                    <a:pt x="538" y="110"/>
                  </a:cubicBezTo>
                  <a:cubicBezTo>
                    <a:pt x="537" y="111"/>
                    <a:pt x="536" y="107"/>
                    <a:pt x="538" y="108"/>
                  </a:cubicBezTo>
                  <a:close/>
                  <a:moveTo>
                    <a:pt x="524" y="357"/>
                  </a:moveTo>
                  <a:cubicBezTo>
                    <a:pt x="525" y="359"/>
                    <a:pt x="519" y="355"/>
                    <a:pt x="522" y="356"/>
                  </a:cubicBezTo>
                  <a:cubicBezTo>
                    <a:pt x="522" y="356"/>
                    <a:pt x="524" y="357"/>
                    <a:pt x="524" y="357"/>
                  </a:cubicBezTo>
                  <a:close/>
                  <a:moveTo>
                    <a:pt x="539" y="125"/>
                  </a:moveTo>
                  <a:cubicBezTo>
                    <a:pt x="539" y="125"/>
                    <a:pt x="540" y="127"/>
                    <a:pt x="539" y="128"/>
                  </a:cubicBezTo>
                  <a:cubicBezTo>
                    <a:pt x="537" y="128"/>
                    <a:pt x="537" y="126"/>
                    <a:pt x="535" y="126"/>
                  </a:cubicBezTo>
                  <a:cubicBezTo>
                    <a:pt x="534" y="126"/>
                    <a:pt x="531" y="131"/>
                    <a:pt x="531" y="132"/>
                  </a:cubicBezTo>
                  <a:cubicBezTo>
                    <a:pt x="530" y="133"/>
                    <a:pt x="530" y="134"/>
                    <a:pt x="530" y="132"/>
                  </a:cubicBezTo>
                  <a:cubicBezTo>
                    <a:pt x="530" y="132"/>
                    <a:pt x="528" y="127"/>
                    <a:pt x="529" y="127"/>
                  </a:cubicBezTo>
                  <a:cubicBezTo>
                    <a:pt x="529" y="124"/>
                    <a:pt x="536" y="122"/>
                    <a:pt x="537" y="122"/>
                  </a:cubicBezTo>
                  <a:cubicBezTo>
                    <a:pt x="538" y="122"/>
                    <a:pt x="539" y="124"/>
                    <a:pt x="539" y="125"/>
                  </a:cubicBezTo>
                  <a:close/>
                  <a:moveTo>
                    <a:pt x="548" y="19"/>
                  </a:moveTo>
                  <a:cubicBezTo>
                    <a:pt x="547" y="20"/>
                    <a:pt x="547" y="19"/>
                    <a:pt x="546" y="19"/>
                  </a:cubicBezTo>
                  <a:cubicBezTo>
                    <a:pt x="544" y="19"/>
                    <a:pt x="542" y="22"/>
                    <a:pt x="541" y="22"/>
                  </a:cubicBezTo>
                  <a:cubicBezTo>
                    <a:pt x="538" y="22"/>
                    <a:pt x="535" y="20"/>
                    <a:pt x="537" y="19"/>
                  </a:cubicBezTo>
                  <a:cubicBezTo>
                    <a:pt x="537" y="19"/>
                    <a:pt x="539" y="17"/>
                    <a:pt x="539" y="17"/>
                  </a:cubicBezTo>
                  <a:cubicBezTo>
                    <a:pt x="539" y="16"/>
                    <a:pt x="534" y="15"/>
                    <a:pt x="534" y="14"/>
                  </a:cubicBezTo>
                  <a:cubicBezTo>
                    <a:pt x="534" y="13"/>
                    <a:pt x="537" y="15"/>
                    <a:pt x="538" y="15"/>
                  </a:cubicBezTo>
                  <a:cubicBezTo>
                    <a:pt x="539" y="14"/>
                    <a:pt x="540" y="10"/>
                    <a:pt x="542" y="10"/>
                  </a:cubicBezTo>
                  <a:cubicBezTo>
                    <a:pt x="543" y="10"/>
                    <a:pt x="543" y="12"/>
                    <a:pt x="544" y="12"/>
                  </a:cubicBezTo>
                  <a:cubicBezTo>
                    <a:pt x="546" y="15"/>
                    <a:pt x="548" y="14"/>
                    <a:pt x="548" y="15"/>
                  </a:cubicBezTo>
                  <a:cubicBezTo>
                    <a:pt x="548" y="16"/>
                    <a:pt x="548" y="18"/>
                    <a:pt x="548" y="19"/>
                  </a:cubicBezTo>
                  <a:close/>
                  <a:moveTo>
                    <a:pt x="540" y="151"/>
                  </a:moveTo>
                  <a:cubicBezTo>
                    <a:pt x="541" y="154"/>
                    <a:pt x="535" y="148"/>
                    <a:pt x="537" y="146"/>
                  </a:cubicBezTo>
                  <a:cubicBezTo>
                    <a:pt x="538" y="146"/>
                    <a:pt x="540" y="151"/>
                    <a:pt x="540" y="151"/>
                  </a:cubicBezTo>
                  <a:close/>
                  <a:moveTo>
                    <a:pt x="543" y="131"/>
                  </a:moveTo>
                  <a:cubicBezTo>
                    <a:pt x="542" y="131"/>
                    <a:pt x="544" y="132"/>
                    <a:pt x="543" y="134"/>
                  </a:cubicBezTo>
                  <a:cubicBezTo>
                    <a:pt x="543" y="133"/>
                    <a:pt x="542" y="131"/>
                    <a:pt x="539" y="132"/>
                  </a:cubicBezTo>
                  <a:cubicBezTo>
                    <a:pt x="537" y="132"/>
                    <a:pt x="538" y="132"/>
                    <a:pt x="537" y="133"/>
                  </a:cubicBezTo>
                  <a:cubicBezTo>
                    <a:pt x="539" y="131"/>
                    <a:pt x="535" y="135"/>
                    <a:pt x="534" y="135"/>
                  </a:cubicBezTo>
                  <a:cubicBezTo>
                    <a:pt x="533" y="133"/>
                    <a:pt x="537" y="130"/>
                    <a:pt x="539" y="130"/>
                  </a:cubicBezTo>
                  <a:cubicBezTo>
                    <a:pt x="540" y="129"/>
                    <a:pt x="542" y="131"/>
                    <a:pt x="543" y="131"/>
                  </a:cubicBezTo>
                  <a:close/>
                  <a:moveTo>
                    <a:pt x="528" y="388"/>
                  </a:moveTo>
                  <a:cubicBezTo>
                    <a:pt x="528" y="388"/>
                    <a:pt x="529" y="389"/>
                    <a:pt x="529" y="389"/>
                  </a:cubicBezTo>
                  <a:cubicBezTo>
                    <a:pt x="528" y="390"/>
                    <a:pt x="527" y="385"/>
                    <a:pt x="528" y="388"/>
                  </a:cubicBezTo>
                  <a:close/>
                  <a:moveTo>
                    <a:pt x="530" y="392"/>
                  </a:moveTo>
                  <a:cubicBezTo>
                    <a:pt x="531" y="393"/>
                    <a:pt x="528" y="394"/>
                    <a:pt x="527" y="394"/>
                  </a:cubicBezTo>
                  <a:cubicBezTo>
                    <a:pt x="527" y="393"/>
                    <a:pt x="529" y="391"/>
                    <a:pt x="530" y="392"/>
                  </a:cubicBezTo>
                  <a:close/>
                  <a:moveTo>
                    <a:pt x="554" y="15"/>
                  </a:moveTo>
                  <a:cubicBezTo>
                    <a:pt x="556" y="18"/>
                    <a:pt x="547" y="14"/>
                    <a:pt x="548" y="12"/>
                  </a:cubicBezTo>
                  <a:cubicBezTo>
                    <a:pt x="549" y="12"/>
                    <a:pt x="554" y="15"/>
                    <a:pt x="553" y="15"/>
                  </a:cubicBezTo>
                  <a:cubicBezTo>
                    <a:pt x="553" y="15"/>
                    <a:pt x="554" y="15"/>
                    <a:pt x="554" y="15"/>
                  </a:cubicBezTo>
                  <a:close/>
                  <a:moveTo>
                    <a:pt x="533" y="348"/>
                  </a:moveTo>
                  <a:cubicBezTo>
                    <a:pt x="534" y="349"/>
                    <a:pt x="534" y="351"/>
                    <a:pt x="533" y="352"/>
                  </a:cubicBezTo>
                  <a:cubicBezTo>
                    <a:pt x="529" y="354"/>
                    <a:pt x="531" y="343"/>
                    <a:pt x="533" y="348"/>
                  </a:cubicBezTo>
                  <a:close/>
                  <a:moveTo>
                    <a:pt x="549" y="97"/>
                  </a:moveTo>
                  <a:cubicBezTo>
                    <a:pt x="550" y="103"/>
                    <a:pt x="545" y="95"/>
                    <a:pt x="547" y="93"/>
                  </a:cubicBezTo>
                  <a:cubicBezTo>
                    <a:pt x="548" y="93"/>
                    <a:pt x="549" y="96"/>
                    <a:pt x="549" y="97"/>
                  </a:cubicBezTo>
                  <a:close/>
                  <a:moveTo>
                    <a:pt x="547" y="143"/>
                  </a:moveTo>
                  <a:cubicBezTo>
                    <a:pt x="547" y="143"/>
                    <a:pt x="548" y="144"/>
                    <a:pt x="547" y="144"/>
                  </a:cubicBezTo>
                  <a:cubicBezTo>
                    <a:pt x="544" y="147"/>
                    <a:pt x="547" y="143"/>
                    <a:pt x="544" y="143"/>
                  </a:cubicBezTo>
                  <a:cubicBezTo>
                    <a:pt x="542" y="143"/>
                    <a:pt x="540" y="145"/>
                    <a:pt x="539" y="145"/>
                  </a:cubicBezTo>
                  <a:cubicBezTo>
                    <a:pt x="538" y="145"/>
                    <a:pt x="535" y="142"/>
                    <a:pt x="536" y="143"/>
                  </a:cubicBezTo>
                  <a:cubicBezTo>
                    <a:pt x="535" y="142"/>
                    <a:pt x="535" y="137"/>
                    <a:pt x="536" y="136"/>
                  </a:cubicBezTo>
                  <a:cubicBezTo>
                    <a:pt x="535" y="138"/>
                    <a:pt x="541" y="136"/>
                    <a:pt x="540" y="135"/>
                  </a:cubicBezTo>
                  <a:cubicBezTo>
                    <a:pt x="541" y="136"/>
                    <a:pt x="542" y="138"/>
                    <a:pt x="542" y="139"/>
                  </a:cubicBezTo>
                  <a:cubicBezTo>
                    <a:pt x="542" y="139"/>
                    <a:pt x="540" y="141"/>
                    <a:pt x="540" y="141"/>
                  </a:cubicBezTo>
                  <a:cubicBezTo>
                    <a:pt x="541" y="144"/>
                    <a:pt x="546" y="142"/>
                    <a:pt x="547" y="143"/>
                  </a:cubicBezTo>
                  <a:close/>
                  <a:moveTo>
                    <a:pt x="547" y="139"/>
                  </a:moveTo>
                  <a:cubicBezTo>
                    <a:pt x="548" y="140"/>
                    <a:pt x="548" y="141"/>
                    <a:pt x="547" y="141"/>
                  </a:cubicBezTo>
                  <a:cubicBezTo>
                    <a:pt x="545" y="142"/>
                    <a:pt x="545" y="137"/>
                    <a:pt x="547" y="139"/>
                  </a:cubicBezTo>
                  <a:close/>
                  <a:moveTo>
                    <a:pt x="554" y="39"/>
                  </a:moveTo>
                  <a:cubicBezTo>
                    <a:pt x="554" y="38"/>
                    <a:pt x="553" y="41"/>
                    <a:pt x="552" y="41"/>
                  </a:cubicBezTo>
                  <a:cubicBezTo>
                    <a:pt x="552" y="41"/>
                    <a:pt x="550" y="37"/>
                    <a:pt x="549" y="38"/>
                  </a:cubicBezTo>
                  <a:cubicBezTo>
                    <a:pt x="550" y="36"/>
                    <a:pt x="554" y="38"/>
                    <a:pt x="554" y="39"/>
                  </a:cubicBezTo>
                  <a:close/>
                  <a:moveTo>
                    <a:pt x="531" y="404"/>
                  </a:moveTo>
                  <a:cubicBezTo>
                    <a:pt x="532" y="404"/>
                    <a:pt x="532" y="405"/>
                    <a:pt x="531" y="406"/>
                  </a:cubicBezTo>
                  <a:cubicBezTo>
                    <a:pt x="530" y="406"/>
                    <a:pt x="530" y="403"/>
                    <a:pt x="531" y="404"/>
                  </a:cubicBezTo>
                  <a:close/>
                  <a:moveTo>
                    <a:pt x="536" y="370"/>
                  </a:moveTo>
                  <a:cubicBezTo>
                    <a:pt x="537" y="371"/>
                    <a:pt x="535" y="373"/>
                    <a:pt x="534" y="372"/>
                  </a:cubicBezTo>
                  <a:cubicBezTo>
                    <a:pt x="533" y="372"/>
                    <a:pt x="534" y="369"/>
                    <a:pt x="536" y="370"/>
                  </a:cubicBezTo>
                  <a:close/>
                  <a:moveTo>
                    <a:pt x="535" y="391"/>
                  </a:moveTo>
                  <a:cubicBezTo>
                    <a:pt x="536" y="391"/>
                    <a:pt x="535" y="393"/>
                    <a:pt x="534" y="393"/>
                  </a:cubicBezTo>
                  <a:cubicBezTo>
                    <a:pt x="533" y="393"/>
                    <a:pt x="534" y="390"/>
                    <a:pt x="535" y="391"/>
                  </a:cubicBezTo>
                  <a:close/>
                  <a:moveTo>
                    <a:pt x="548" y="204"/>
                  </a:moveTo>
                  <a:cubicBezTo>
                    <a:pt x="548" y="206"/>
                    <a:pt x="549" y="206"/>
                    <a:pt x="547" y="206"/>
                  </a:cubicBezTo>
                  <a:cubicBezTo>
                    <a:pt x="547" y="206"/>
                    <a:pt x="546" y="206"/>
                    <a:pt x="545" y="206"/>
                  </a:cubicBezTo>
                  <a:cubicBezTo>
                    <a:pt x="544" y="204"/>
                    <a:pt x="548" y="196"/>
                    <a:pt x="548" y="202"/>
                  </a:cubicBezTo>
                  <a:cubicBezTo>
                    <a:pt x="548" y="203"/>
                    <a:pt x="549" y="204"/>
                    <a:pt x="548" y="204"/>
                  </a:cubicBezTo>
                  <a:close/>
                  <a:moveTo>
                    <a:pt x="552" y="162"/>
                  </a:moveTo>
                  <a:cubicBezTo>
                    <a:pt x="552" y="164"/>
                    <a:pt x="550" y="163"/>
                    <a:pt x="549" y="162"/>
                  </a:cubicBezTo>
                  <a:cubicBezTo>
                    <a:pt x="549" y="161"/>
                    <a:pt x="551" y="160"/>
                    <a:pt x="552" y="162"/>
                  </a:cubicBezTo>
                  <a:close/>
                  <a:moveTo>
                    <a:pt x="552" y="169"/>
                  </a:moveTo>
                  <a:cubicBezTo>
                    <a:pt x="555" y="172"/>
                    <a:pt x="548" y="175"/>
                    <a:pt x="546" y="173"/>
                  </a:cubicBezTo>
                  <a:cubicBezTo>
                    <a:pt x="547" y="174"/>
                    <a:pt x="546" y="171"/>
                    <a:pt x="546" y="171"/>
                  </a:cubicBezTo>
                  <a:cubicBezTo>
                    <a:pt x="539" y="169"/>
                    <a:pt x="543" y="178"/>
                    <a:pt x="540" y="179"/>
                  </a:cubicBezTo>
                  <a:cubicBezTo>
                    <a:pt x="539" y="180"/>
                    <a:pt x="540" y="178"/>
                    <a:pt x="538" y="177"/>
                  </a:cubicBezTo>
                  <a:cubicBezTo>
                    <a:pt x="537" y="177"/>
                    <a:pt x="536" y="177"/>
                    <a:pt x="535" y="177"/>
                  </a:cubicBezTo>
                  <a:cubicBezTo>
                    <a:pt x="535" y="176"/>
                    <a:pt x="534" y="173"/>
                    <a:pt x="534" y="172"/>
                  </a:cubicBezTo>
                  <a:cubicBezTo>
                    <a:pt x="534" y="170"/>
                    <a:pt x="536" y="170"/>
                    <a:pt x="536" y="169"/>
                  </a:cubicBezTo>
                  <a:cubicBezTo>
                    <a:pt x="534" y="165"/>
                    <a:pt x="532" y="170"/>
                    <a:pt x="533" y="166"/>
                  </a:cubicBezTo>
                  <a:cubicBezTo>
                    <a:pt x="533" y="165"/>
                    <a:pt x="532" y="164"/>
                    <a:pt x="533" y="164"/>
                  </a:cubicBezTo>
                  <a:cubicBezTo>
                    <a:pt x="533" y="163"/>
                    <a:pt x="539" y="167"/>
                    <a:pt x="540" y="164"/>
                  </a:cubicBezTo>
                  <a:cubicBezTo>
                    <a:pt x="541" y="161"/>
                    <a:pt x="532" y="163"/>
                    <a:pt x="534" y="159"/>
                  </a:cubicBezTo>
                  <a:cubicBezTo>
                    <a:pt x="534" y="158"/>
                    <a:pt x="536" y="160"/>
                    <a:pt x="535" y="160"/>
                  </a:cubicBezTo>
                  <a:cubicBezTo>
                    <a:pt x="537" y="160"/>
                    <a:pt x="537" y="158"/>
                    <a:pt x="537" y="158"/>
                  </a:cubicBezTo>
                  <a:cubicBezTo>
                    <a:pt x="539" y="158"/>
                    <a:pt x="539" y="163"/>
                    <a:pt x="542" y="164"/>
                  </a:cubicBezTo>
                  <a:cubicBezTo>
                    <a:pt x="544" y="164"/>
                    <a:pt x="550" y="162"/>
                    <a:pt x="549" y="168"/>
                  </a:cubicBezTo>
                  <a:cubicBezTo>
                    <a:pt x="549" y="169"/>
                    <a:pt x="548" y="172"/>
                    <a:pt x="551" y="170"/>
                  </a:cubicBezTo>
                  <a:cubicBezTo>
                    <a:pt x="551" y="170"/>
                    <a:pt x="552" y="169"/>
                    <a:pt x="552" y="169"/>
                  </a:cubicBezTo>
                  <a:close/>
                  <a:moveTo>
                    <a:pt x="557" y="110"/>
                  </a:moveTo>
                  <a:cubicBezTo>
                    <a:pt x="560" y="115"/>
                    <a:pt x="550" y="113"/>
                    <a:pt x="551" y="117"/>
                  </a:cubicBezTo>
                  <a:cubicBezTo>
                    <a:pt x="551" y="117"/>
                    <a:pt x="555" y="120"/>
                    <a:pt x="554" y="120"/>
                  </a:cubicBezTo>
                  <a:cubicBezTo>
                    <a:pt x="555" y="120"/>
                    <a:pt x="556" y="118"/>
                    <a:pt x="556" y="119"/>
                  </a:cubicBezTo>
                  <a:cubicBezTo>
                    <a:pt x="557" y="120"/>
                    <a:pt x="556" y="123"/>
                    <a:pt x="556" y="123"/>
                  </a:cubicBezTo>
                  <a:cubicBezTo>
                    <a:pt x="557" y="122"/>
                    <a:pt x="551" y="124"/>
                    <a:pt x="553" y="124"/>
                  </a:cubicBezTo>
                  <a:cubicBezTo>
                    <a:pt x="552" y="124"/>
                    <a:pt x="552" y="123"/>
                    <a:pt x="550" y="123"/>
                  </a:cubicBezTo>
                  <a:cubicBezTo>
                    <a:pt x="548" y="122"/>
                    <a:pt x="546" y="124"/>
                    <a:pt x="546" y="121"/>
                  </a:cubicBezTo>
                  <a:cubicBezTo>
                    <a:pt x="546" y="121"/>
                    <a:pt x="549" y="120"/>
                    <a:pt x="549" y="120"/>
                  </a:cubicBezTo>
                  <a:cubicBezTo>
                    <a:pt x="549" y="120"/>
                    <a:pt x="549" y="114"/>
                    <a:pt x="549" y="115"/>
                  </a:cubicBezTo>
                  <a:cubicBezTo>
                    <a:pt x="549" y="110"/>
                    <a:pt x="548" y="111"/>
                    <a:pt x="552" y="109"/>
                  </a:cubicBezTo>
                  <a:cubicBezTo>
                    <a:pt x="555" y="108"/>
                    <a:pt x="552" y="109"/>
                    <a:pt x="554" y="110"/>
                  </a:cubicBezTo>
                  <a:cubicBezTo>
                    <a:pt x="555" y="111"/>
                    <a:pt x="557" y="110"/>
                    <a:pt x="557" y="110"/>
                  </a:cubicBezTo>
                  <a:close/>
                  <a:moveTo>
                    <a:pt x="558" y="102"/>
                  </a:moveTo>
                  <a:cubicBezTo>
                    <a:pt x="560" y="104"/>
                    <a:pt x="556" y="108"/>
                    <a:pt x="555" y="105"/>
                  </a:cubicBezTo>
                  <a:cubicBezTo>
                    <a:pt x="554" y="103"/>
                    <a:pt x="557" y="101"/>
                    <a:pt x="558" y="102"/>
                  </a:cubicBezTo>
                  <a:close/>
                  <a:moveTo>
                    <a:pt x="555" y="176"/>
                  </a:moveTo>
                  <a:cubicBezTo>
                    <a:pt x="555" y="177"/>
                    <a:pt x="553" y="177"/>
                    <a:pt x="553" y="176"/>
                  </a:cubicBezTo>
                  <a:cubicBezTo>
                    <a:pt x="553" y="176"/>
                    <a:pt x="553" y="174"/>
                    <a:pt x="555" y="176"/>
                  </a:cubicBezTo>
                  <a:close/>
                  <a:moveTo>
                    <a:pt x="559" y="108"/>
                  </a:moveTo>
                  <a:cubicBezTo>
                    <a:pt x="561" y="110"/>
                    <a:pt x="555" y="108"/>
                    <a:pt x="556" y="107"/>
                  </a:cubicBezTo>
                  <a:cubicBezTo>
                    <a:pt x="556" y="107"/>
                    <a:pt x="559" y="108"/>
                    <a:pt x="559" y="108"/>
                  </a:cubicBezTo>
                  <a:close/>
                  <a:moveTo>
                    <a:pt x="541" y="404"/>
                  </a:moveTo>
                  <a:cubicBezTo>
                    <a:pt x="541" y="404"/>
                    <a:pt x="536" y="404"/>
                    <a:pt x="536" y="402"/>
                  </a:cubicBezTo>
                  <a:cubicBezTo>
                    <a:pt x="537" y="398"/>
                    <a:pt x="541" y="404"/>
                    <a:pt x="541" y="404"/>
                  </a:cubicBezTo>
                  <a:cubicBezTo>
                    <a:pt x="541" y="404"/>
                    <a:pt x="541" y="404"/>
                    <a:pt x="541" y="404"/>
                  </a:cubicBezTo>
                  <a:close/>
                  <a:moveTo>
                    <a:pt x="557" y="168"/>
                  </a:moveTo>
                  <a:cubicBezTo>
                    <a:pt x="558" y="171"/>
                    <a:pt x="555" y="167"/>
                    <a:pt x="556" y="166"/>
                  </a:cubicBezTo>
                  <a:cubicBezTo>
                    <a:pt x="556" y="166"/>
                    <a:pt x="557" y="168"/>
                    <a:pt x="557" y="168"/>
                  </a:cubicBezTo>
                  <a:close/>
                  <a:moveTo>
                    <a:pt x="558" y="155"/>
                  </a:moveTo>
                  <a:cubicBezTo>
                    <a:pt x="559" y="156"/>
                    <a:pt x="559" y="159"/>
                    <a:pt x="557" y="159"/>
                  </a:cubicBezTo>
                  <a:cubicBezTo>
                    <a:pt x="555" y="160"/>
                    <a:pt x="556" y="152"/>
                    <a:pt x="558" y="155"/>
                  </a:cubicBezTo>
                  <a:close/>
                  <a:moveTo>
                    <a:pt x="560" y="127"/>
                  </a:moveTo>
                  <a:cubicBezTo>
                    <a:pt x="560" y="128"/>
                    <a:pt x="557" y="126"/>
                    <a:pt x="556" y="127"/>
                  </a:cubicBezTo>
                  <a:cubicBezTo>
                    <a:pt x="553" y="128"/>
                    <a:pt x="557" y="130"/>
                    <a:pt x="555" y="131"/>
                  </a:cubicBezTo>
                  <a:cubicBezTo>
                    <a:pt x="555" y="132"/>
                    <a:pt x="554" y="130"/>
                    <a:pt x="553" y="130"/>
                  </a:cubicBezTo>
                  <a:cubicBezTo>
                    <a:pt x="550" y="130"/>
                    <a:pt x="554" y="132"/>
                    <a:pt x="554" y="134"/>
                  </a:cubicBezTo>
                  <a:cubicBezTo>
                    <a:pt x="554" y="136"/>
                    <a:pt x="551" y="140"/>
                    <a:pt x="552" y="137"/>
                  </a:cubicBezTo>
                  <a:cubicBezTo>
                    <a:pt x="553" y="131"/>
                    <a:pt x="545" y="133"/>
                    <a:pt x="548" y="130"/>
                  </a:cubicBezTo>
                  <a:cubicBezTo>
                    <a:pt x="548" y="130"/>
                    <a:pt x="552" y="130"/>
                    <a:pt x="553" y="129"/>
                  </a:cubicBezTo>
                  <a:cubicBezTo>
                    <a:pt x="553" y="128"/>
                    <a:pt x="551" y="128"/>
                    <a:pt x="553" y="127"/>
                  </a:cubicBezTo>
                  <a:cubicBezTo>
                    <a:pt x="555" y="127"/>
                    <a:pt x="555" y="124"/>
                    <a:pt x="556" y="124"/>
                  </a:cubicBezTo>
                  <a:cubicBezTo>
                    <a:pt x="557" y="124"/>
                    <a:pt x="560" y="127"/>
                    <a:pt x="559" y="126"/>
                  </a:cubicBezTo>
                  <a:cubicBezTo>
                    <a:pt x="559" y="126"/>
                    <a:pt x="560" y="126"/>
                    <a:pt x="560" y="127"/>
                  </a:cubicBezTo>
                  <a:close/>
                  <a:moveTo>
                    <a:pt x="560" y="142"/>
                  </a:moveTo>
                  <a:cubicBezTo>
                    <a:pt x="561" y="147"/>
                    <a:pt x="558" y="142"/>
                    <a:pt x="559" y="141"/>
                  </a:cubicBezTo>
                  <a:cubicBezTo>
                    <a:pt x="560" y="141"/>
                    <a:pt x="560" y="142"/>
                    <a:pt x="560" y="142"/>
                  </a:cubicBezTo>
                  <a:close/>
                  <a:moveTo>
                    <a:pt x="561" y="131"/>
                  </a:moveTo>
                  <a:cubicBezTo>
                    <a:pt x="562" y="132"/>
                    <a:pt x="557" y="132"/>
                    <a:pt x="557" y="131"/>
                  </a:cubicBezTo>
                  <a:cubicBezTo>
                    <a:pt x="558" y="129"/>
                    <a:pt x="561" y="130"/>
                    <a:pt x="561" y="131"/>
                  </a:cubicBezTo>
                  <a:close/>
                  <a:moveTo>
                    <a:pt x="561" y="149"/>
                  </a:moveTo>
                  <a:cubicBezTo>
                    <a:pt x="561" y="151"/>
                    <a:pt x="562" y="155"/>
                    <a:pt x="559" y="154"/>
                  </a:cubicBezTo>
                  <a:cubicBezTo>
                    <a:pt x="558" y="153"/>
                    <a:pt x="559" y="153"/>
                    <a:pt x="559" y="151"/>
                  </a:cubicBezTo>
                  <a:cubicBezTo>
                    <a:pt x="558" y="150"/>
                    <a:pt x="555" y="147"/>
                    <a:pt x="558" y="146"/>
                  </a:cubicBezTo>
                  <a:cubicBezTo>
                    <a:pt x="560" y="145"/>
                    <a:pt x="560" y="148"/>
                    <a:pt x="561" y="149"/>
                  </a:cubicBezTo>
                  <a:close/>
                  <a:moveTo>
                    <a:pt x="548" y="400"/>
                  </a:moveTo>
                  <a:cubicBezTo>
                    <a:pt x="551" y="404"/>
                    <a:pt x="542" y="401"/>
                    <a:pt x="545" y="399"/>
                  </a:cubicBezTo>
                  <a:cubicBezTo>
                    <a:pt x="546" y="399"/>
                    <a:pt x="547" y="399"/>
                    <a:pt x="548" y="400"/>
                  </a:cubicBezTo>
                  <a:close/>
                  <a:moveTo>
                    <a:pt x="563" y="186"/>
                  </a:moveTo>
                  <a:cubicBezTo>
                    <a:pt x="564" y="187"/>
                    <a:pt x="564" y="189"/>
                    <a:pt x="563" y="189"/>
                  </a:cubicBezTo>
                  <a:cubicBezTo>
                    <a:pt x="562" y="189"/>
                    <a:pt x="562" y="185"/>
                    <a:pt x="563" y="186"/>
                  </a:cubicBezTo>
                  <a:close/>
                  <a:moveTo>
                    <a:pt x="570" y="102"/>
                  </a:moveTo>
                  <a:cubicBezTo>
                    <a:pt x="570" y="105"/>
                    <a:pt x="565" y="103"/>
                    <a:pt x="566" y="100"/>
                  </a:cubicBezTo>
                  <a:cubicBezTo>
                    <a:pt x="566" y="101"/>
                    <a:pt x="570" y="101"/>
                    <a:pt x="569" y="100"/>
                  </a:cubicBezTo>
                  <a:cubicBezTo>
                    <a:pt x="570" y="101"/>
                    <a:pt x="570" y="101"/>
                    <a:pt x="570" y="102"/>
                  </a:cubicBezTo>
                  <a:close/>
                  <a:moveTo>
                    <a:pt x="570" y="108"/>
                  </a:moveTo>
                  <a:cubicBezTo>
                    <a:pt x="572" y="109"/>
                    <a:pt x="569" y="110"/>
                    <a:pt x="568" y="109"/>
                  </a:cubicBezTo>
                  <a:cubicBezTo>
                    <a:pt x="568" y="108"/>
                    <a:pt x="571" y="108"/>
                    <a:pt x="570" y="108"/>
                  </a:cubicBezTo>
                  <a:close/>
                  <a:moveTo>
                    <a:pt x="570" y="142"/>
                  </a:moveTo>
                  <a:cubicBezTo>
                    <a:pt x="570" y="143"/>
                    <a:pt x="568" y="150"/>
                    <a:pt x="565" y="148"/>
                  </a:cubicBezTo>
                  <a:cubicBezTo>
                    <a:pt x="564" y="147"/>
                    <a:pt x="565" y="144"/>
                    <a:pt x="565" y="142"/>
                  </a:cubicBezTo>
                  <a:cubicBezTo>
                    <a:pt x="565" y="141"/>
                    <a:pt x="562" y="139"/>
                    <a:pt x="563" y="136"/>
                  </a:cubicBezTo>
                  <a:cubicBezTo>
                    <a:pt x="563" y="136"/>
                    <a:pt x="561" y="135"/>
                    <a:pt x="562" y="134"/>
                  </a:cubicBezTo>
                  <a:cubicBezTo>
                    <a:pt x="563" y="133"/>
                    <a:pt x="565" y="136"/>
                    <a:pt x="567" y="134"/>
                  </a:cubicBezTo>
                  <a:cubicBezTo>
                    <a:pt x="567" y="134"/>
                    <a:pt x="569" y="133"/>
                    <a:pt x="568" y="133"/>
                  </a:cubicBezTo>
                  <a:cubicBezTo>
                    <a:pt x="570" y="134"/>
                    <a:pt x="570" y="138"/>
                    <a:pt x="570" y="138"/>
                  </a:cubicBezTo>
                  <a:cubicBezTo>
                    <a:pt x="570" y="138"/>
                    <a:pt x="567" y="138"/>
                    <a:pt x="567" y="139"/>
                  </a:cubicBezTo>
                  <a:cubicBezTo>
                    <a:pt x="566" y="141"/>
                    <a:pt x="567" y="139"/>
                    <a:pt x="568" y="139"/>
                  </a:cubicBezTo>
                  <a:cubicBezTo>
                    <a:pt x="568" y="140"/>
                    <a:pt x="568" y="141"/>
                    <a:pt x="568" y="141"/>
                  </a:cubicBezTo>
                  <a:cubicBezTo>
                    <a:pt x="570" y="142"/>
                    <a:pt x="569" y="139"/>
                    <a:pt x="570" y="142"/>
                  </a:cubicBezTo>
                  <a:close/>
                  <a:moveTo>
                    <a:pt x="569" y="174"/>
                  </a:moveTo>
                  <a:cubicBezTo>
                    <a:pt x="569" y="176"/>
                    <a:pt x="568" y="177"/>
                    <a:pt x="567" y="177"/>
                  </a:cubicBezTo>
                  <a:cubicBezTo>
                    <a:pt x="565" y="177"/>
                    <a:pt x="566" y="173"/>
                    <a:pt x="566" y="173"/>
                  </a:cubicBezTo>
                  <a:cubicBezTo>
                    <a:pt x="566" y="173"/>
                    <a:pt x="568" y="174"/>
                    <a:pt x="569" y="174"/>
                  </a:cubicBezTo>
                  <a:close/>
                  <a:moveTo>
                    <a:pt x="559" y="336"/>
                  </a:moveTo>
                  <a:cubicBezTo>
                    <a:pt x="561" y="336"/>
                    <a:pt x="556" y="341"/>
                    <a:pt x="555" y="338"/>
                  </a:cubicBezTo>
                  <a:cubicBezTo>
                    <a:pt x="555" y="338"/>
                    <a:pt x="559" y="335"/>
                    <a:pt x="559" y="336"/>
                  </a:cubicBezTo>
                  <a:close/>
                  <a:moveTo>
                    <a:pt x="556" y="411"/>
                  </a:moveTo>
                  <a:cubicBezTo>
                    <a:pt x="558" y="415"/>
                    <a:pt x="549" y="412"/>
                    <a:pt x="552" y="409"/>
                  </a:cubicBezTo>
                  <a:cubicBezTo>
                    <a:pt x="553" y="407"/>
                    <a:pt x="554" y="410"/>
                    <a:pt x="554" y="411"/>
                  </a:cubicBezTo>
                  <a:cubicBezTo>
                    <a:pt x="554" y="410"/>
                    <a:pt x="557" y="411"/>
                    <a:pt x="556" y="411"/>
                  </a:cubicBezTo>
                  <a:close/>
                  <a:moveTo>
                    <a:pt x="576" y="112"/>
                  </a:moveTo>
                  <a:cubicBezTo>
                    <a:pt x="576" y="113"/>
                    <a:pt x="574" y="111"/>
                    <a:pt x="574" y="110"/>
                  </a:cubicBezTo>
                  <a:cubicBezTo>
                    <a:pt x="574" y="110"/>
                    <a:pt x="577" y="110"/>
                    <a:pt x="576" y="112"/>
                  </a:cubicBezTo>
                  <a:close/>
                  <a:moveTo>
                    <a:pt x="565" y="320"/>
                  </a:moveTo>
                  <a:cubicBezTo>
                    <a:pt x="567" y="321"/>
                    <a:pt x="563" y="324"/>
                    <a:pt x="562" y="322"/>
                  </a:cubicBezTo>
                  <a:cubicBezTo>
                    <a:pt x="562" y="321"/>
                    <a:pt x="564" y="320"/>
                    <a:pt x="565" y="320"/>
                  </a:cubicBezTo>
                  <a:close/>
                  <a:moveTo>
                    <a:pt x="561" y="399"/>
                  </a:moveTo>
                  <a:cubicBezTo>
                    <a:pt x="561" y="398"/>
                    <a:pt x="561" y="404"/>
                    <a:pt x="560" y="404"/>
                  </a:cubicBezTo>
                  <a:cubicBezTo>
                    <a:pt x="556" y="405"/>
                    <a:pt x="557" y="395"/>
                    <a:pt x="561" y="399"/>
                  </a:cubicBezTo>
                  <a:close/>
                  <a:moveTo>
                    <a:pt x="579" y="129"/>
                  </a:moveTo>
                  <a:cubicBezTo>
                    <a:pt x="580" y="131"/>
                    <a:pt x="578" y="131"/>
                    <a:pt x="576" y="131"/>
                  </a:cubicBezTo>
                  <a:cubicBezTo>
                    <a:pt x="575" y="131"/>
                    <a:pt x="574" y="132"/>
                    <a:pt x="573" y="132"/>
                  </a:cubicBezTo>
                  <a:cubicBezTo>
                    <a:pt x="573" y="132"/>
                    <a:pt x="572" y="131"/>
                    <a:pt x="571" y="131"/>
                  </a:cubicBezTo>
                  <a:cubicBezTo>
                    <a:pt x="568" y="130"/>
                    <a:pt x="564" y="133"/>
                    <a:pt x="567" y="129"/>
                  </a:cubicBezTo>
                  <a:cubicBezTo>
                    <a:pt x="569" y="126"/>
                    <a:pt x="563" y="125"/>
                    <a:pt x="565" y="123"/>
                  </a:cubicBezTo>
                  <a:cubicBezTo>
                    <a:pt x="565" y="122"/>
                    <a:pt x="568" y="127"/>
                    <a:pt x="568" y="122"/>
                  </a:cubicBezTo>
                  <a:cubicBezTo>
                    <a:pt x="568" y="121"/>
                    <a:pt x="567" y="118"/>
                    <a:pt x="567" y="118"/>
                  </a:cubicBezTo>
                  <a:cubicBezTo>
                    <a:pt x="564" y="117"/>
                    <a:pt x="564" y="119"/>
                    <a:pt x="565" y="117"/>
                  </a:cubicBezTo>
                  <a:cubicBezTo>
                    <a:pt x="565" y="116"/>
                    <a:pt x="564" y="115"/>
                    <a:pt x="565" y="114"/>
                  </a:cubicBezTo>
                  <a:cubicBezTo>
                    <a:pt x="567" y="113"/>
                    <a:pt x="572" y="120"/>
                    <a:pt x="574" y="116"/>
                  </a:cubicBezTo>
                  <a:cubicBezTo>
                    <a:pt x="573" y="116"/>
                    <a:pt x="572" y="114"/>
                    <a:pt x="572" y="113"/>
                  </a:cubicBezTo>
                  <a:cubicBezTo>
                    <a:pt x="574" y="112"/>
                    <a:pt x="577" y="115"/>
                    <a:pt x="577" y="116"/>
                  </a:cubicBezTo>
                  <a:cubicBezTo>
                    <a:pt x="578" y="117"/>
                    <a:pt x="575" y="122"/>
                    <a:pt x="577" y="124"/>
                  </a:cubicBezTo>
                  <a:cubicBezTo>
                    <a:pt x="578" y="125"/>
                    <a:pt x="577" y="127"/>
                    <a:pt x="575" y="127"/>
                  </a:cubicBezTo>
                  <a:cubicBezTo>
                    <a:pt x="576" y="127"/>
                    <a:pt x="575" y="124"/>
                    <a:pt x="575" y="124"/>
                  </a:cubicBezTo>
                  <a:cubicBezTo>
                    <a:pt x="574" y="124"/>
                    <a:pt x="572" y="127"/>
                    <a:pt x="572" y="127"/>
                  </a:cubicBezTo>
                  <a:cubicBezTo>
                    <a:pt x="572" y="130"/>
                    <a:pt x="578" y="126"/>
                    <a:pt x="579" y="129"/>
                  </a:cubicBezTo>
                  <a:close/>
                  <a:moveTo>
                    <a:pt x="580" y="134"/>
                  </a:moveTo>
                  <a:cubicBezTo>
                    <a:pt x="580" y="134"/>
                    <a:pt x="578" y="138"/>
                    <a:pt x="577" y="138"/>
                  </a:cubicBezTo>
                  <a:cubicBezTo>
                    <a:pt x="576" y="139"/>
                    <a:pt x="572" y="135"/>
                    <a:pt x="571" y="135"/>
                  </a:cubicBezTo>
                  <a:cubicBezTo>
                    <a:pt x="571" y="136"/>
                    <a:pt x="578" y="132"/>
                    <a:pt x="578" y="132"/>
                  </a:cubicBezTo>
                  <a:cubicBezTo>
                    <a:pt x="579" y="132"/>
                    <a:pt x="579" y="133"/>
                    <a:pt x="580" y="134"/>
                  </a:cubicBezTo>
                  <a:close/>
                  <a:moveTo>
                    <a:pt x="579" y="146"/>
                  </a:moveTo>
                  <a:cubicBezTo>
                    <a:pt x="580" y="147"/>
                    <a:pt x="578" y="145"/>
                    <a:pt x="577" y="146"/>
                  </a:cubicBezTo>
                  <a:cubicBezTo>
                    <a:pt x="582" y="142"/>
                    <a:pt x="576" y="148"/>
                    <a:pt x="575" y="147"/>
                  </a:cubicBezTo>
                  <a:cubicBezTo>
                    <a:pt x="575" y="147"/>
                    <a:pt x="577" y="144"/>
                    <a:pt x="578" y="144"/>
                  </a:cubicBezTo>
                  <a:cubicBezTo>
                    <a:pt x="579" y="144"/>
                    <a:pt x="579" y="145"/>
                    <a:pt x="579" y="146"/>
                  </a:cubicBezTo>
                  <a:close/>
                  <a:moveTo>
                    <a:pt x="582" y="114"/>
                  </a:moveTo>
                  <a:cubicBezTo>
                    <a:pt x="582" y="113"/>
                    <a:pt x="582" y="116"/>
                    <a:pt x="582" y="116"/>
                  </a:cubicBezTo>
                  <a:cubicBezTo>
                    <a:pt x="580" y="118"/>
                    <a:pt x="580" y="113"/>
                    <a:pt x="580" y="113"/>
                  </a:cubicBezTo>
                  <a:cubicBezTo>
                    <a:pt x="580" y="112"/>
                    <a:pt x="585" y="119"/>
                    <a:pt x="582" y="114"/>
                  </a:cubicBezTo>
                  <a:close/>
                  <a:moveTo>
                    <a:pt x="588" y="23"/>
                  </a:moveTo>
                  <a:cubicBezTo>
                    <a:pt x="590" y="23"/>
                    <a:pt x="588" y="25"/>
                    <a:pt x="587" y="25"/>
                  </a:cubicBezTo>
                  <a:cubicBezTo>
                    <a:pt x="588" y="25"/>
                    <a:pt x="587" y="23"/>
                    <a:pt x="588" y="23"/>
                  </a:cubicBezTo>
                  <a:close/>
                  <a:moveTo>
                    <a:pt x="586" y="109"/>
                  </a:moveTo>
                  <a:cubicBezTo>
                    <a:pt x="587" y="111"/>
                    <a:pt x="582" y="110"/>
                    <a:pt x="582" y="109"/>
                  </a:cubicBezTo>
                  <a:cubicBezTo>
                    <a:pt x="583" y="107"/>
                    <a:pt x="585" y="108"/>
                    <a:pt x="586" y="109"/>
                  </a:cubicBezTo>
                  <a:close/>
                  <a:moveTo>
                    <a:pt x="575" y="322"/>
                  </a:moveTo>
                  <a:cubicBezTo>
                    <a:pt x="574" y="321"/>
                    <a:pt x="575" y="326"/>
                    <a:pt x="572" y="327"/>
                  </a:cubicBezTo>
                  <a:cubicBezTo>
                    <a:pt x="570" y="327"/>
                    <a:pt x="569" y="322"/>
                    <a:pt x="569" y="321"/>
                  </a:cubicBezTo>
                  <a:cubicBezTo>
                    <a:pt x="570" y="320"/>
                    <a:pt x="572" y="322"/>
                    <a:pt x="574" y="323"/>
                  </a:cubicBezTo>
                  <a:cubicBezTo>
                    <a:pt x="574" y="323"/>
                    <a:pt x="575" y="322"/>
                    <a:pt x="575" y="322"/>
                  </a:cubicBezTo>
                  <a:close/>
                  <a:moveTo>
                    <a:pt x="583" y="196"/>
                  </a:moveTo>
                  <a:cubicBezTo>
                    <a:pt x="583" y="198"/>
                    <a:pt x="580" y="199"/>
                    <a:pt x="580" y="196"/>
                  </a:cubicBezTo>
                  <a:cubicBezTo>
                    <a:pt x="579" y="194"/>
                    <a:pt x="576" y="196"/>
                    <a:pt x="575" y="195"/>
                  </a:cubicBezTo>
                  <a:cubicBezTo>
                    <a:pt x="575" y="194"/>
                    <a:pt x="576" y="189"/>
                    <a:pt x="576" y="189"/>
                  </a:cubicBezTo>
                  <a:cubicBezTo>
                    <a:pt x="577" y="192"/>
                    <a:pt x="575" y="187"/>
                    <a:pt x="575" y="187"/>
                  </a:cubicBezTo>
                  <a:cubicBezTo>
                    <a:pt x="577" y="185"/>
                    <a:pt x="576" y="189"/>
                    <a:pt x="577" y="190"/>
                  </a:cubicBezTo>
                  <a:cubicBezTo>
                    <a:pt x="578" y="190"/>
                    <a:pt x="579" y="189"/>
                    <a:pt x="580" y="190"/>
                  </a:cubicBezTo>
                  <a:cubicBezTo>
                    <a:pt x="579" y="189"/>
                    <a:pt x="583" y="193"/>
                    <a:pt x="583" y="192"/>
                  </a:cubicBezTo>
                  <a:cubicBezTo>
                    <a:pt x="583" y="192"/>
                    <a:pt x="580" y="193"/>
                    <a:pt x="580" y="194"/>
                  </a:cubicBezTo>
                  <a:cubicBezTo>
                    <a:pt x="579" y="196"/>
                    <a:pt x="583" y="196"/>
                    <a:pt x="583" y="196"/>
                  </a:cubicBezTo>
                  <a:close/>
                  <a:moveTo>
                    <a:pt x="578" y="328"/>
                  </a:moveTo>
                  <a:cubicBezTo>
                    <a:pt x="578" y="329"/>
                    <a:pt x="576" y="331"/>
                    <a:pt x="574" y="330"/>
                  </a:cubicBezTo>
                  <a:cubicBezTo>
                    <a:pt x="573" y="329"/>
                    <a:pt x="577" y="326"/>
                    <a:pt x="578" y="328"/>
                  </a:cubicBezTo>
                  <a:close/>
                  <a:moveTo>
                    <a:pt x="592" y="165"/>
                  </a:moveTo>
                  <a:cubicBezTo>
                    <a:pt x="593" y="169"/>
                    <a:pt x="591" y="161"/>
                    <a:pt x="592" y="165"/>
                  </a:cubicBezTo>
                  <a:cubicBezTo>
                    <a:pt x="592" y="165"/>
                    <a:pt x="592" y="165"/>
                    <a:pt x="592" y="165"/>
                  </a:cubicBezTo>
                  <a:close/>
                  <a:moveTo>
                    <a:pt x="600" y="48"/>
                  </a:moveTo>
                  <a:cubicBezTo>
                    <a:pt x="600" y="48"/>
                    <a:pt x="601" y="49"/>
                    <a:pt x="601" y="49"/>
                  </a:cubicBezTo>
                  <a:cubicBezTo>
                    <a:pt x="599" y="51"/>
                    <a:pt x="598" y="45"/>
                    <a:pt x="600" y="48"/>
                  </a:cubicBezTo>
                  <a:close/>
                  <a:moveTo>
                    <a:pt x="578" y="409"/>
                  </a:moveTo>
                  <a:cubicBezTo>
                    <a:pt x="579" y="411"/>
                    <a:pt x="572" y="407"/>
                    <a:pt x="574" y="407"/>
                  </a:cubicBezTo>
                  <a:cubicBezTo>
                    <a:pt x="575" y="406"/>
                    <a:pt x="578" y="409"/>
                    <a:pt x="578" y="409"/>
                  </a:cubicBezTo>
                  <a:close/>
                  <a:moveTo>
                    <a:pt x="598" y="107"/>
                  </a:moveTo>
                  <a:cubicBezTo>
                    <a:pt x="599" y="110"/>
                    <a:pt x="595" y="107"/>
                    <a:pt x="594" y="107"/>
                  </a:cubicBezTo>
                  <a:cubicBezTo>
                    <a:pt x="588" y="105"/>
                    <a:pt x="597" y="111"/>
                    <a:pt x="597" y="111"/>
                  </a:cubicBezTo>
                  <a:cubicBezTo>
                    <a:pt x="597" y="111"/>
                    <a:pt x="593" y="110"/>
                    <a:pt x="592" y="109"/>
                  </a:cubicBezTo>
                  <a:cubicBezTo>
                    <a:pt x="591" y="109"/>
                    <a:pt x="589" y="107"/>
                    <a:pt x="588" y="106"/>
                  </a:cubicBezTo>
                  <a:cubicBezTo>
                    <a:pt x="586" y="105"/>
                    <a:pt x="588" y="106"/>
                    <a:pt x="589" y="105"/>
                  </a:cubicBezTo>
                  <a:cubicBezTo>
                    <a:pt x="589" y="105"/>
                    <a:pt x="592" y="103"/>
                    <a:pt x="591" y="103"/>
                  </a:cubicBezTo>
                  <a:cubicBezTo>
                    <a:pt x="594" y="103"/>
                    <a:pt x="596" y="107"/>
                    <a:pt x="597" y="107"/>
                  </a:cubicBezTo>
                  <a:cubicBezTo>
                    <a:pt x="597" y="107"/>
                    <a:pt x="598" y="107"/>
                    <a:pt x="598" y="107"/>
                  </a:cubicBezTo>
                  <a:close/>
                  <a:moveTo>
                    <a:pt x="580" y="402"/>
                  </a:moveTo>
                  <a:cubicBezTo>
                    <a:pt x="582" y="405"/>
                    <a:pt x="578" y="402"/>
                    <a:pt x="577" y="403"/>
                  </a:cubicBezTo>
                  <a:cubicBezTo>
                    <a:pt x="576" y="403"/>
                    <a:pt x="576" y="404"/>
                    <a:pt x="575" y="405"/>
                  </a:cubicBezTo>
                  <a:cubicBezTo>
                    <a:pt x="573" y="405"/>
                    <a:pt x="571" y="403"/>
                    <a:pt x="568" y="404"/>
                  </a:cubicBezTo>
                  <a:cubicBezTo>
                    <a:pt x="567" y="404"/>
                    <a:pt x="565" y="409"/>
                    <a:pt x="563" y="408"/>
                  </a:cubicBezTo>
                  <a:cubicBezTo>
                    <a:pt x="562" y="406"/>
                    <a:pt x="565" y="405"/>
                    <a:pt x="565" y="404"/>
                  </a:cubicBezTo>
                  <a:cubicBezTo>
                    <a:pt x="566" y="403"/>
                    <a:pt x="564" y="403"/>
                    <a:pt x="565" y="402"/>
                  </a:cubicBezTo>
                  <a:cubicBezTo>
                    <a:pt x="566" y="401"/>
                    <a:pt x="570" y="401"/>
                    <a:pt x="571" y="401"/>
                  </a:cubicBezTo>
                  <a:cubicBezTo>
                    <a:pt x="571" y="401"/>
                    <a:pt x="572" y="402"/>
                    <a:pt x="573" y="403"/>
                  </a:cubicBezTo>
                  <a:cubicBezTo>
                    <a:pt x="576" y="403"/>
                    <a:pt x="578" y="398"/>
                    <a:pt x="580" y="402"/>
                  </a:cubicBezTo>
                  <a:close/>
                  <a:moveTo>
                    <a:pt x="599" y="100"/>
                  </a:moveTo>
                  <a:cubicBezTo>
                    <a:pt x="600" y="100"/>
                    <a:pt x="599" y="104"/>
                    <a:pt x="598" y="102"/>
                  </a:cubicBezTo>
                  <a:cubicBezTo>
                    <a:pt x="598" y="102"/>
                    <a:pt x="599" y="100"/>
                    <a:pt x="599" y="100"/>
                  </a:cubicBezTo>
                  <a:close/>
                  <a:moveTo>
                    <a:pt x="605" y="7"/>
                  </a:moveTo>
                  <a:cubicBezTo>
                    <a:pt x="605" y="8"/>
                    <a:pt x="605" y="6"/>
                    <a:pt x="604" y="7"/>
                  </a:cubicBezTo>
                  <a:cubicBezTo>
                    <a:pt x="604" y="7"/>
                    <a:pt x="603" y="9"/>
                    <a:pt x="603" y="9"/>
                  </a:cubicBezTo>
                  <a:cubicBezTo>
                    <a:pt x="601" y="10"/>
                    <a:pt x="603" y="8"/>
                    <a:pt x="601" y="8"/>
                  </a:cubicBezTo>
                  <a:cubicBezTo>
                    <a:pt x="599" y="8"/>
                    <a:pt x="595" y="12"/>
                    <a:pt x="597" y="9"/>
                  </a:cubicBezTo>
                  <a:cubicBezTo>
                    <a:pt x="598" y="7"/>
                    <a:pt x="594" y="6"/>
                    <a:pt x="594" y="7"/>
                  </a:cubicBezTo>
                  <a:cubicBezTo>
                    <a:pt x="594" y="7"/>
                    <a:pt x="596" y="10"/>
                    <a:pt x="595" y="11"/>
                  </a:cubicBezTo>
                  <a:cubicBezTo>
                    <a:pt x="593" y="13"/>
                    <a:pt x="592" y="7"/>
                    <a:pt x="590" y="7"/>
                  </a:cubicBezTo>
                  <a:cubicBezTo>
                    <a:pt x="589" y="6"/>
                    <a:pt x="591" y="9"/>
                    <a:pt x="590" y="9"/>
                  </a:cubicBezTo>
                  <a:cubicBezTo>
                    <a:pt x="588" y="10"/>
                    <a:pt x="589" y="7"/>
                    <a:pt x="586" y="7"/>
                  </a:cubicBezTo>
                  <a:cubicBezTo>
                    <a:pt x="585" y="7"/>
                    <a:pt x="583" y="8"/>
                    <a:pt x="583" y="8"/>
                  </a:cubicBezTo>
                  <a:cubicBezTo>
                    <a:pt x="582" y="8"/>
                    <a:pt x="583" y="7"/>
                    <a:pt x="582" y="6"/>
                  </a:cubicBezTo>
                  <a:cubicBezTo>
                    <a:pt x="583" y="7"/>
                    <a:pt x="577" y="4"/>
                    <a:pt x="579" y="3"/>
                  </a:cubicBezTo>
                  <a:cubicBezTo>
                    <a:pt x="579" y="3"/>
                    <a:pt x="587" y="7"/>
                    <a:pt x="589" y="6"/>
                  </a:cubicBezTo>
                  <a:cubicBezTo>
                    <a:pt x="591" y="5"/>
                    <a:pt x="589" y="3"/>
                    <a:pt x="591" y="2"/>
                  </a:cubicBezTo>
                  <a:cubicBezTo>
                    <a:pt x="593" y="2"/>
                    <a:pt x="592" y="4"/>
                    <a:pt x="592" y="4"/>
                  </a:cubicBezTo>
                  <a:cubicBezTo>
                    <a:pt x="594" y="4"/>
                    <a:pt x="597" y="2"/>
                    <a:pt x="597" y="5"/>
                  </a:cubicBezTo>
                  <a:cubicBezTo>
                    <a:pt x="597" y="9"/>
                    <a:pt x="602" y="3"/>
                    <a:pt x="604" y="3"/>
                  </a:cubicBezTo>
                  <a:cubicBezTo>
                    <a:pt x="605" y="4"/>
                    <a:pt x="603" y="4"/>
                    <a:pt x="603" y="5"/>
                  </a:cubicBezTo>
                  <a:cubicBezTo>
                    <a:pt x="604" y="7"/>
                    <a:pt x="605" y="5"/>
                    <a:pt x="605" y="7"/>
                  </a:cubicBezTo>
                  <a:close/>
                  <a:moveTo>
                    <a:pt x="587" y="336"/>
                  </a:moveTo>
                  <a:cubicBezTo>
                    <a:pt x="587" y="337"/>
                    <a:pt x="582" y="342"/>
                    <a:pt x="580" y="339"/>
                  </a:cubicBezTo>
                  <a:cubicBezTo>
                    <a:pt x="579" y="338"/>
                    <a:pt x="584" y="334"/>
                    <a:pt x="584" y="334"/>
                  </a:cubicBezTo>
                  <a:cubicBezTo>
                    <a:pt x="584" y="334"/>
                    <a:pt x="586" y="336"/>
                    <a:pt x="587" y="336"/>
                  </a:cubicBezTo>
                  <a:close/>
                  <a:moveTo>
                    <a:pt x="607" y="28"/>
                  </a:moveTo>
                  <a:cubicBezTo>
                    <a:pt x="609" y="31"/>
                    <a:pt x="603" y="28"/>
                    <a:pt x="602" y="28"/>
                  </a:cubicBezTo>
                  <a:cubicBezTo>
                    <a:pt x="601" y="29"/>
                    <a:pt x="601" y="30"/>
                    <a:pt x="601" y="30"/>
                  </a:cubicBezTo>
                  <a:cubicBezTo>
                    <a:pt x="598" y="31"/>
                    <a:pt x="593" y="28"/>
                    <a:pt x="596" y="27"/>
                  </a:cubicBezTo>
                  <a:cubicBezTo>
                    <a:pt x="598" y="27"/>
                    <a:pt x="599" y="29"/>
                    <a:pt x="601" y="28"/>
                  </a:cubicBezTo>
                  <a:cubicBezTo>
                    <a:pt x="601" y="28"/>
                    <a:pt x="603" y="26"/>
                    <a:pt x="603" y="26"/>
                  </a:cubicBezTo>
                  <a:cubicBezTo>
                    <a:pt x="603" y="26"/>
                    <a:pt x="607" y="27"/>
                    <a:pt x="607" y="28"/>
                  </a:cubicBezTo>
                  <a:close/>
                  <a:moveTo>
                    <a:pt x="606" y="58"/>
                  </a:moveTo>
                  <a:cubicBezTo>
                    <a:pt x="606" y="61"/>
                    <a:pt x="605" y="58"/>
                    <a:pt x="603" y="60"/>
                  </a:cubicBezTo>
                  <a:cubicBezTo>
                    <a:pt x="603" y="60"/>
                    <a:pt x="600" y="64"/>
                    <a:pt x="599" y="62"/>
                  </a:cubicBezTo>
                  <a:cubicBezTo>
                    <a:pt x="598" y="59"/>
                    <a:pt x="603" y="60"/>
                    <a:pt x="604" y="59"/>
                  </a:cubicBezTo>
                  <a:cubicBezTo>
                    <a:pt x="605" y="55"/>
                    <a:pt x="602" y="59"/>
                    <a:pt x="601" y="57"/>
                  </a:cubicBezTo>
                  <a:cubicBezTo>
                    <a:pt x="600" y="56"/>
                    <a:pt x="598" y="52"/>
                    <a:pt x="602" y="53"/>
                  </a:cubicBezTo>
                  <a:cubicBezTo>
                    <a:pt x="601" y="53"/>
                    <a:pt x="602" y="55"/>
                    <a:pt x="602" y="55"/>
                  </a:cubicBezTo>
                  <a:cubicBezTo>
                    <a:pt x="603" y="56"/>
                    <a:pt x="606" y="57"/>
                    <a:pt x="606" y="58"/>
                  </a:cubicBezTo>
                  <a:close/>
                  <a:moveTo>
                    <a:pt x="585" y="401"/>
                  </a:moveTo>
                  <a:cubicBezTo>
                    <a:pt x="586" y="403"/>
                    <a:pt x="581" y="403"/>
                    <a:pt x="582" y="401"/>
                  </a:cubicBezTo>
                  <a:cubicBezTo>
                    <a:pt x="583" y="400"/>
                    <a:pt x="584" y="401"/>
                    <a:pt x="585" y="401"/>
                  </a:cubicBezTo>
                  <a:close/>
                  <a:moveTo>
                    <a:pt x="590" y="332"/>
                  </a:moveTo>
                  <a:cubicBezTo>
                    <a:pt x="590" y="332"/>
                    <a:pt x="592" y="333"/>
                    <a:pt x="590" y="334"/>
                  </a:cubicBezTo>
                  <a:cubicBezTo>
                    <a:pt x="589" y="335"/>
                    <a:pt x="588" y="331"/>
                    <a:pt x="590" y="332"/>
                  </a:cubicBezTo>
                  <a:close/>
                  <a:moveTo>
                    <a:pt x="610" y="21"/>
                  </a:moveTo>
                  <a:cubicBezTo>
                    <a:pt x="610" y="22"/>
                    <a:pt x="608" y="23"/>
                    <a:pt x="607" y="23"/>
                  </a:cubicBezTo>
                  <a:cubicBezTo>
                    <a:pt x="608" y="23"/>
                    <a:pt x="603" y="19"/>
                    <a:pt x="603" y="18"/>
                  </a:cubicBezTo>
                  <a:cubicBezTo>
                    <a:pt x="604" y="18"/>
                    <a:pt x="610" y="20"/>
                    <a:pt x="610" y="21"/>
                  </a:cubicBezTo>
                  <a:close/>
                  <a:moveTo>
                    <a:pt x="596" y="265"/>
                  </a:moveTo>
                  <a:cubicBezTo>
                    <a:pt x="596" y="265"/>
                    <a:pt x="597" y="267"/>
                    <a:pt x="596" y="267"/>
                  </a:cubicBezTo>
                  <a:cubicBezTo>
                    <a:pt x="596" y="268"/>
                    <a:pt x="594" y="264"/>
                    <a:pt x="596" y="265"/>
                  </a:cubicBezTo>
                  <a:close/>
                  <a:moveTo>
                    <a:pt x="612" y="25"/>
                  </a:moveTo>
                  <a:cubicBezTo>
                    <a:pt x="614" y="27"/>
                    <a:pt x="608" y="25"/>
                    <a:pt x="609" y="25"/>
                  </a:cubicBezTo>
                  <a:cubicBezTo>
                    <a:pt x="610" y="24"/>
                    <a:pt x="611" y="24"/>
                    <a:pt x="612" y="25"/>
                  </a:cubicBezTo>
                  <a:close/>
                  <a:moveTo>
                    <a:pt x="613" y="5"/>
                  </a:moveTo>
                  <a:cubicBezTo>
                    <a:pt x="615" y="8"/>
                    <a:pt x="607" y="6"/>
                    <a:pt x="609" y="4"/>
                  </a:cubicBezTo>
                  <a:cubicBezTo>
                    <a:pt x="609" y="3"/>
                    <a:pt x="613" y="5"/>
                    <a:pt x="611" y="5"/>
                  </a:cubicBezTo>
                  <a:cubicBezTo>
                    <a:pt x="612" y="5"/>
                    <a:pt x="613" y="5"/>
                    <a:pt x="613" y="5"/>
                  </a:cubicBezTo>
                  <a:close/>
                  <a:moveTo>
                    <a:pt x="612" y="33"/>
                  </a:moveTo>
                  <a:cubicBezTo>
                    <a:pt x="613" y="34"/>
                    <a:pt x="612" y="37"/>
                    <a:pt x="611" y="37"/>
                  </a:cubicBezTo>
                  <a:cubicBezTo>
                    <a:pt x="609" y="38"/>
                    <a:pt x="602" y="34"/>
                    <a:pt x="606" y="32"/>
                  </a:cubicBezTo>
                  <a:cubicBezTo>
                    <a:pt x="607" y="31"/>
                    <a:pt x="611" y="32"/>
                    <a:pt x="612" y="33"/>
                  </a:cubicBezTo>
                  <a:close/>
                  <a:moveTo>
                    <a:pt x="600" y="240"/>
                  </a:moveTo>
                  <a:cubicBezTo>
                    <a:pt x="601" y="242"/>
                    <a:pt x="598" y="242"/>
                    <a:pt x="597" y="241"/>
                  </a:cubicBezTo>
                  <a:cubicBezTo>
                    <a:pt x="597" y="240"/>
                    <a:pt x="599" y="239"/>
                    <a:pt x="600" y="240"/>
                  </a:cubicBezTo>
                  <a:close/>
                  <a:moveTo>
                    <a:pt x="608" y="111"/>
                  </a:moveTo>
                  <a:cubicBezTo>
                    <a:pt x="608" y="112"/>
                    <a:pt x="608" y="113"/>
                    <a:pt x="607" y="113"/>
                  </a:cubicBezTo>
                  <a:cubicBezTo>
                    <a:pt x="605" y="112"/>
                    <a:pt x="607" y="108"/>
                    <a:pt x="608" y="111"/>
                  </a:cubicBezTo>
                  <a:close/>
                  <a:moveTo>
                    <a:pt x="611" y="123"/>
                  </a:moveTo>
                  <a:cubicBezTo>
                    <a:pt x="611" y="126"/>
                    <a:pt x="608" y="121"/>
                    <a:pt x="609" y="120"/>
                  </a:cubicBezTo>
                  <a:cubicBezTo>
                    <a:pt x="610" y="119"/>
                    <a:pt x="611" y="122"/>
                    <a:pt x="611" y="123"/>
                  </a:cubicBezTo>
                  <a:close/>
                  <a:moveTo>
                    <a:pt x="611" y="126"/>
                  </a:moveTo>
                  <a:cubicBezTo>
                    <a:pt x="612" y="128"/>
                    <a:pt x="609" y="126"/>
                    <a:pt x="610" y="125"/>
                  </a:cubicBezTo>
                  <a:cubicBezTo>
                    <a:pt x="611" y="124"/>
                    <a:pt x="611" y="126"/>
                    <a:pt x="611" y="126"/>
                  </a:cubicBezTo>
                  <a:close/>
                  <a:moveTo>
                    <a:pt x="616" y="51"/>
                  </a:moveTo>
                  <a:cubicBezTo>
                    <a:pt x="618" y="53"/>
                    <a:pt x="615" y="52"/>
                    <a:pt x="613" y="52"/>
                  </a:cubicBezTo>
                  <a:cubicBezTo>
                    <a:pt x="610" y="53"/>
                    <a:pt x="607" y="57"/>
                    <a:pt x="604" y="53"/>
                  </a:cubicBezTo>
                  <a:cubicBezTo>
                    <a:pt x="605" y="55"/>
                    <a:pt x="605" y="49"/>
                    <a:pt x="603" y="50"/>
                  </a:cubicBezTo>
                  <a:cubicBezTo>
                    <a:pt x="605" y="48"/>
                    <a:pt x="606" y="52"/>
                    <a:pt x="608" y="52"/>
                  </a:cubicBezTo>
                  <a:cubicBezTo>
                    <a:pt x="610" y="52"/>
                    <a:pt x="614" y="49"/>
                    <a:pt x="616" y="51"/>
                  </a:cubicBezTo>
                  <a:close/>
                  <a:moveTo>
                    <a:pt x="608" y="185"/>
                  </a:moveTo>
                  <a:cubicBezTo>
                    <a:pt x="608" y="187"/>
                    <a:pt x="604" y="185"/>
                    <a:pt x="605" y="184"/>
                  </a:cubicBezTo>
                  <a:cubicBezTo>
                    <a:pt x="606" y="182"/>
                    <a:pt x="608" y="184"/>
                    <a:pt x="608" y="185"/>
                  </a:cubicBezTo>
                  <a:close/>
                  <a:moveTo>
                    <a:pt x="605" y="244"/>
                  </a:moveTo>
                  <a:cubicBezTo>
                    <a:pt x="605" y="245"/>
                    <a:pt x="602" y="248"/>
                    <a:pt x="601" y="249"/>
                  </a:cubicBezTo>
                  <a:cubicBezTo>
                    <a:pt x="600" y="249"/>
                    <a:pt x="600" y="250"/>
                    <a:pt x="600" y="250"/>
                  </a:cubicBezTo>
                  <a:cubicBezTo>
                    <a:pt x="595" y="251"/>
                    <a:pt x="598" y="244"/>
                    <a:pt x="599" y="244"/>
                  </a:cubicBezTo>
                  <a:cubicBezTo>
                    <a:pt x="599" y="244"/>
                    <a:pt x="603" y="246"/>
                    <a:pt x="603" y="243"/>
                  </a:cubicBezTo>
                  <a:cubicBezTo>
                    <a:pt x="604" y="240"/>
                    <a:pt x="603" y="243"/>
                    <a:pt x="604" y="244"/>
                  </a:cubicBezTo>
                  <a:cubicBezTo>
                    <a:pt x="604" y="244"/>
                    <a:pt x="605" y="244"/>
                    <a:pt x="605" y="244"/>
                  </a:cubicBezTo>
                  <a:close/>
                  <a:moveTo>
                    <a:pt x="605" y="253"/>
                  </a:moveTo>
                  <a:cubicBezTo>
                    <a:pt x="606" y="254"/>
                    <a:pt x="602" y="254"/>
                    <a:pt x="602" y="253"/>
                  </a:cubicBezTo>
                  <a:cubicBezTo>
                    <a:pt x="603" y="252"/>
                    <a:pt x="604" y="252"/>
                    <a:pt x="605" y="253"/>
                  </a:cubicBezTo>
                  <a:close/>
                  <a:moveTo>
                    <a:pt x="618" y="48"/>
                  </a:moveTo>
                  <a:cubicBezTo>
                    <a:pt x="619" y="49"/>
                    <a:pt x="618" y="50"/>
                    <a:pt x="617" y="50"/>
                  </a:cubicBezTo>
                  <a:cubicBezTo>
                    <a:pt x="617" y="50"/>
                    <a:pt x="617" y="47"/>
                    <a:pt x="618" y="48"/>
                  </a:cubicBezTo>
                  <a:close/>
                  <a:moveTo>
                    <a:pt x="612" y="155"/>
                  </a:moveTo>
                  <a:cubicBezTo>
                    <a:pt x="613" y="157"/>
                    <a:pt x="611" y="157"/>
                    <a:pt x="611" y="156"/>
                  </a:cubicBezTo>
                  <a:cubicBezTo>
                    <a:pt x="610" y="156"/>
                    <a:pt x="611" y="155"/>
                    <a:pt x="612" y="155"/>
                  </a:cubicBezTo>
                  <a:close/>
                  <a:moveTo>
                    <a:pt x="621" y="13"/>
                  </a:moveTo>
                  <a:cubicBezTo>
                    <a:pt x="622" y="16"/>
                    <a:pt x="620" y="13"/>
                    <a:pt x="620" y="13"/>
                  </a:cubicBezTo>
                  <a:cubicBezTo>
                    <a:pt x="619" y="13"/>
                    <a:pt x="615" y="17"/>
                    <a:pt x="614" y="14"/>
                  </a:cubicBezTo>
                  <a:cubicBezTo>
                    <a:pt x="614" y="13"/>
                    <a:pt x="617" y="12"/>
                    <a:pt x="615" y="11"/>
                  </a:cubicBezTo>
                  <a:cubicBezTo>
                    <a:pt x="615" y="11"/>
                    <a:pt x="611" y="12"/>
                    <a:pt x="609" y="11"/>
                  </a:cubicBezTo>
                  <a:cubicBezTo>
                    <a:pt x="607" y="9"/>
                    <a:pt x="613" y="9"/>
                    <a:pt x="615" y="9"/>
                  </a:cubicBezTo>
                  <a:cubicBezTo>
                    <a:pt x="614" y="9"/>
                    <a:pt x="615" y="11"/>
                    <a:pt x="616" y="11"/>
                  </a:cubicBezTo>
                  <a:cubicBezTo>
                    <a:pt x="619" y="12"/>
                    <a:pt x="620" y="10"/>
                    <a:pt x="621" y="13"/>
                  </a:cubicBezTo>
                  <a:close/>
                  <a:moveTo>
                    <a:pt x="601" y="328"/>
                  </a:moveTo>
                  <a:cubicBezTo>
                    <a:pt x="602" y="329"/>
                    <a:pt x="598" y="331"/>
                    <a:pt x="597" y="329"/>
                  </a:cubicBezTo>
                  <a:cubicBezTo>
                    <a:pt x="597" y="328"/>
                    <a:pt x="600" y="327"/>
                    <a:pt x="601" y="328"/>
                  </a:cubicBezTo>
                  <a:close/>
                  <a:moveTo>
                    <a:pt x="610" y="207"/>
                  </a:moveTo>
                  <a:cubicBezTo>
                    <a:pt x="610" y="207"/>
                    <a:pt x="610" y="209"/>
                    <a:pt x="609" y="209"/>
                  </a:cubicBezTo>
                  <a:cubicBezTo>
                    <a:pt x="609" y="209"/>
                    <a:pt x="605" y="208"/>
                    <a:pt x="605" y="208"/>
                  </a:cubicBezTo>
                  <a:cubicBezTo>
                    <a:pt x="605" y="207"/>
                    <a:pt x="607" y="207"/>
                    <a:pt x="607" y="205"/>
                  </a:cubicBezTo>
                  <a:cubicBezTo>
                    <a:pt x="607" y="203"/>
                    <a:pt x="609" y="205"/>
                    <a:pt x="610" y="207"/>
                  </a:cubicBezTo>
                  <a:close/>
                  <a:moveTo>
                    <a:pt x="615" y="118"/>
                  </a:moveTo>
                  <a:cubicBezTo>
                    <a:pt x="615" y="118"/>
                    <a:pt x="613" y="120"/>
                    <a:pt x="612" y="120"/>
                  </a:cubicBezTo>
                  <a:cubicBezTo>
                    <a:pt x="611" y="120"/>
                    <a:pt x="606" y="116"/>
                    <a:pt x="605" y="119"/>
                  </a:cubicBezTo>
                  <a:cubicBezTo>
                    <a:pt x="604" y="120"/>
                    <a:pt x="604" y="122"/>
                    <a:pt x="604" y="123"/>
                  </a:cubicBezTo>
                  <a:cubicBezTo>
                    <a:pt x="606" y="121"/>
                    <a:pt x="602" y="125"/>
                    <a:pt x="601" y="123"/>
                  </a:cubicBezTo>
                  <a:cubicBezTo>
                    <a:pt x="601" y="123"/>
                    <a:pt x="606" y="118"/>
                    <a:pt x="602" y="122"/>
                  </a:cubicBezTo>
                  <a:cubicBezTo>
                    <a:pt x="606" y="118"/>
                    <a:pt x="596" y="118"/>
                    <a:pt x="598" y="122"/>
                  </a:cubicBezTo>
                  <a:cubicBezTo>
                    <a:pt x="598" y="121"/>
                    <a:pt x="600" y="123"/>
                    <a:pt x="600" y="124"/>
                  </a:cubicBezTo>
                  <a:cubicBezTo>
                    <a:pt x="599" y="125"/>
                    <a:pt x="596" y="123"/>
                    <a:pt x="596" y="123"/>
                  </a:cubicBezTo>
                  <a:cubicBezTo>
                    <a:pt x="596" y="123"/>
                    <a:pt x="591" y="125"/>
                    <a:pt x="590" y="124"/>
                  </a:cubicBezTo>
                  <a:cubicBezTo>
                    <a:pt x="589" y="121"/>
                    <a:pt x="594" y="119"/>
                    <a:pt x="594" y="118"/>
                  </a:cubicBezTo>
                  <a:cubicBezTo>
                    <a:pt x="594" y="118"/>
                    <a:pt x="588" y="108"/>
                    <a:pt x="595" y="113"/>
                  </a:cubicBezTo>
                  <a:cubicBezTo>
                    <a:pt x="596" y="114"/>
                    <a:pt x="594" y="115"/>
                    <a:pt x="596" y="115"/>
                  </a:cubicBezTo>
                  <a:cubicBezTo>
                    <a:pt x="597" y="116"/>
                    <a:pt x="600" y="113"/>
                    <a:pt x="602" y="114"/>
                  </a:cubicBezTo>
                  <a:cubicBezTo>
                    <a:pt x="603" y="114"/>
                    <a:pt x="604" y="116"/>
                    <a:pt x="605" y="116"/>
                  </a:cubicBezTo>
                  <a:cubicBezTo>
                    <a:pt x="606" y="117"/>
                    <a:pt x="610" y="116"/>
                    <a:pt x="610" y="116"/>
                  </a:cubicBezTo>
                  <a:cubicBezTo>
                    <a:pt x="608" y="117"/>
                    <a:pt x="612" y="114"/>
                    <a:pt x="611" y="114"/>
                  </a:cubicBezTo>
                  <a:cubicBezTo>
                    <a:pt x="611" y="114"/>
                    <a:pt x="615" y="116"/>
                    <a:pt x="615" y="118"/>
                  </a:cubicBezTo>
                  <a:close/>
                  <a:moveTo>
                    <a:pt x="621" y="20"/>
                  </a:moveTo>
                  <a:cubicBezTo>
                    <a:pt x="623" y="23"/>
                    <a:pt x="619" y="21"/>
                    <a:pt x="619" y="20"/>
                  </a:cubicBezTo>
                  <a:cubicBezTo>
                    <a:pt x="620" y="19"/>
                    <a:pt x="621" y="20"/>
                    <a:pt x="621" y="20"/>
                  </a:cubicBezTo>
                  <a:close/>
                  <a:moveTo>
                    <a:pt x="610" y="254"/>
                  </a:moveTo>
                  <a:cubicBezTo>
                    <a:pt x="610" y="254"/>
                    <a:pt x="611" y="255"/>
                    <a:pt x="610" y="256"/>
                  </a:cubicBezTo>
                  <a:cubicBezTo>
                    <a:pt x="605" y="257"/>
                    <a:pt x="607" y="250"/>
                    <a:pt x="608" y="253"/>
                  </a:cubicBezTo>
                  <a:cubicBezTo>
                    <a:pt x="609" y="254"/>
                    <a:pt x="610" y="253"/>
                    <a:pt x="610" y="254"/>
                  </a:cubicBezTo>
                  <a:close/>
                  <a:moveTo>
                    <a:pt x="614" y="207"/>
                  </a:moveTo>
                  <a:cubicBezTo>
                    <a:pt x="614" y="208"/>
                    <a:pt x="613" y="211"/>
                    <a:pt x="612" y="209"/>
                  </a:cubicBezTo>
                  <a:cubicBezTo>
                    <a:pt x="611" y="208"/>
                    <a:pt x="614" y="203"/>
                    <a:pt x="614" y="207"/>
                  </a:cubicBezTo>
                  <a:close/>
                  <a:moveTo>
                    <a:pt x="613" y="246"/>
                  </a:moveTo>
                  <a:cubicBezTo>
                    <a:pt x="614" y="247"/>
                    <a:pt x="613" y="248"/>
                    <a:pt x="613" y="248"/>
                  </a:cubicBezTo>
                  <a:cubicBezTo>
                    <a:pt x="612" y="249"/>
                    <a:pt x="611" y="244"/>
                    <a:pt x="613" y="246"/>
                  </a:cubicBezTo>
                  <a:close/>
                  <a:moveTo>
                    <a:pt x="608" y="319"/>
                  </a:moveTo>
                  <a:cubicBezTo>
                    <a:pt x="609" y="319"/>
                    <a:pt x="607" y="321"/>
                    <a:pt x="607" y="320"/>
                  </a:cubicBezTo>
                  <a:cubicBezTo>
                    <a:pt x="607" y="320"/>
                    <a:pt x="608" y="318"/>
                    <a:pt x="608" y="319"/>
                  </a:cubicBezTo>
                  <a:close/>
                  <a:moveTo>
                    <a:pt x="621" y="132"/>
                  </a:moveTo>
                  <a:cubicBezTo>
                    <a:pt x="620" y="136"/>
                    <a:pt x="614" y="122"/>
                    <a:pt x="619" y="130"/>
                  </a:cubicBezTo>
                  <a:cubicBezTo>
                    <a:pt x="619" y="130"/>
                    <a:pt x="621" y="132"/>
                    <a:pt x="621" y="132"/>
                  </a:cubicBezTo>
                  <a:close/>
                  <a:moveTo>
                    <a:pt x="624" y="72"/>
                  </a:moveTo>
                  <a:cubicBezTo>
                    <a:pt x="626" y="73"/>
                    <a:pt x="615" y="71"/>
                    <a:pt x="614" y="71"/>
                  </a:cubicBezTo>
                  <a:cubicBezTo>
                    <a:pt x="613" y="70"/>
                    <a:pt x="617" y="70"/>
                    <a:pt x="620" y="71"/>
                  </a:cubicBezTo>
                  <a:cubicBezTo>
                    <a:pt x="621" y="71"/>
                    <a:pt x="624" y="71"/>
                    <a:pt x="624" y="72"/>
                  </a:cubicBezTo>
                  <a:close/>
                  <a:moveTo>
                    <a:pt x="626" y="44"/>
                  </a:moveTo>
                  <a:cubicBezTo>
                    <a:pt x="628" y="49"/>
                    <a:pt x="620" y="45"/>
                    <a:pt x="622" y="43"/>
                  </a:cubicBezTo>
                  <a:cubicBezTo>
                    <a:pt x="623" y="41"/>
                    <a:pt x="626" y="44"/>
                    <a:pt x="626" y="44"/>
                  </a:cubicBezTo>
                  <a:close/>
                  <a:moveTo>
                    <a:pt x="624" y="95"/>
                  </a:moveTo>
                  <a:cubicBezTo>
                    <a:pt x="624" y="95"/>
                    <a:pt x="625" y="98"/>
                    <a:pt x="624" y="99"/>
                  </a:cubicBezTo>
                  <a:cubicBezTo>
                    <a:pt x="627" y="95"/>
                    <a:pt x="607" y="103"/>
                    <a:pt x="622" y="97"/>
                  </a:cubicBezTo>
                  <a:cubicBezTo>
                    <a:pt x="622" y="97"/>
                    <a:pt x="622" y="98"/>
                    <a:pt x="622" y="98"/>
                  </a:cubicBezTo>
                  <a:cubicBezTo>
                    <a:pt x="621" y="99"/>
                    <a:pt x="620" y="97"/>
                    <a:pt x="619" y="99"/>
                  </a:cubicBezTo>
                  <a:cubicBezTo>
                    <a:pt x="618" y="100"/>
                    <a:pt x="616" y="97"/>
                    <a:pt x="617" y="96"/>
                  </a:cubicBezTo>
                  <a:cubicBezTo>
                    <a:pt x="617" y="95"/>
                    <a:pt x="617" y="97"/>
                    <a:pt x="619" y="97"/>
                  </a:cubicBezTo>
                  <a:cubicBezTo>
                    <a:pt x="621" y="96"/>
                    <a:pt x="623" y="93"/>
                    <a:pt x="624" y="95"/>
                  </a:cubicBezTo>
                  <a:close/>
                  <a:moveTo>
                    <a:pt x="605" y="403"/>
                  </a:moveTo>
                  <a:cubicBezTo>
                    <a:pt x="605" y="403"/>
                    <a:pt x="605" y="406"/>
                    <a:pt x="605" y="407"/>
                  </a:cubicBezTo>
                  <a:cubicBezTo>
                    <a:pt x="604" y="408"/>
                    <a:pt x="599" y="408"/>
                    <a:pt x="600" y="409"/>
                  </a:cubicBezTo>
                  <a:cubicBezTo>
                    <a:pt x="600" y="409"/>
                    <a:pt x="600" y="406"/>
                    <a:pt x="600" y="406"/>
                  </a:cubicBezTo>
                  <a:cubicBezTo>
                    <a:pt x="600" y="407"/>
                    <a:pt x="600" y="405"/>
                    <a:pt x="598" y="404"/>
                  </a:cubicBezTo>
                  <a:cubicBezTo>
                    <a:pt x="596" y="402"/>
                    <a:pt x="592" y="405"/>
                    <a:pt x="593" y="401"/>
                  </a:cubicBezTo>
                  <a:cubicBezTo>
                    <a:pt x="594" y="401"/>
                    <a:pt x="596" y="402"/>
                    <a:pt x="596" y="402"/>
                  </a:cubicBezTo>
                  <a:cubicBezTo>
                    <a:pt x="595" y="402"/>
                    <a:pt x="597" y="402"/>
                    <a:pt x="598" y="401"/>
                  </a:cubicBezTo>
                  <a:cubicBezTo>
                    <a:pt x="599" y="400"/>
                    <a:pt x="597" y="399"/>
                    <a:pt x="598" y="398"/>
                  </a:cubicBezTo>
                  <a:cubicBezTo>
                    <a:pt x="596" y="400"/>
                    <a:pt x="600" y="396"/>
                    <a:pt x="601" y="397"/>
                  </a:cubicBezTo>
                  <a:cubicBezTo>
                    <a:pt x="601" y="397"/>
                    <a:pt x="598" y="399"/>
                    <a:pt x="600" y="401"/>
                  </a:cubicBezTo>
                  <a:cubicBezTo>
                    <a:pt x="600" y="402"/>
                    <a:pt x="601" y="400"/>
                    <a:pt x="602" y="400"/>
                  </a:cubicBezTo>
                  <a:cubicBezTo>
                    <a:pt x="603" y="400"/>
                    <a:pt x="605" y="401"/>
                    <a:pt x="605" y="403"/>
                  </a:cubicBezTo>
                  <a:close/>
                  <a:moveTo>
                    <a:pt x="630" y="24"/>
                  </a:moveTo>
                  <a:cubicBezTo>
                    <a:pt x="629" y="26"/>
                    <a:pt x="624" y="23"/>
                    <a:pt x="624" y="27"/>
                  </a:cubicBezTo>
                  <a:cubicBezTo>
                    <a:pt x="624" y="28"/>
                    <a:pt x="626" y="29"/>
                    <a:pt x="626" y="30"/>
                  </a:cubicBezTo>
                  <a:cubicBezTo>
                    <a:pt x="626" y="31"/>
                    <a:pt x="622" y="34"/>
                    <a:pt x="622" y="35"/>
                  </a:cubicBezTo>
                  <a:cubicBezTo>
                    <a:pt x="622" y="35"/>
                    <a:pt x="625" y="37"/>
                    <a:pt x="625" y="37"/>
                  </a:cubicBezTo>
                  <a:cubicBezTo>
                    <a:pt x="625" y="38"/>
                    <a:pt x="617" y="41"/>
                    <a:pt x="615" y="42"/>
                  </a:cubicBezTo>
                  <a:cubicBezTo>
                    <a:pt x="613" y="42"/>
                    <a:pt x="611" y="41"/>
                    <a:pt x="611" y="41"/>
                  </a:cubicBezTo>
                  <a:cubicBezTo>
                    <a:pt x="609" y="38"/>
                    <a:pt x="616" y="40"/>
                    <a:pt x="616" y="38"/>
                  </a:cubicBezTo>
                  <a:cubicBezTo>
                    <a:pt x="616" y="38"/>
                    <a:pt x="616" y="35"/>
                    <a:pt x="616" y="35"/>
                  </a:cubicBezTo>
                  <a:cubicBezTo>
                    <a:pt x="618" y="34"/>
                    <a:pt x="621" y="40"/>
                    <a:pt x="620" y="35"/>
                  </a:cubicBezTo>
                  <a:cubicBezTo>
                    <a:pt x="620" y="32"/>
                    <a:pt x="616" y="32"/>
                    <a:pt x="614" y="31"/>
                  </a:cubicBezTo>
                  <a:cubicBezTo>
                    <a:pt x="613" y="30"/>
                    <a:pt x="615" y="30"/>
                    <a:pt x="614" y="29"/>
                  </a:cubicBezTo>
                  <a:cubicBezTo>
                    <a:pt x="614" y="29"/>
                    <a:pt x="611" y="29"/>
                    <a:pt x="612" y="28"/>
                  </a:cubicBezTo>
                  <a:cubicBezTo>
                    <a:pt x="614" y="26"/>
                    <a:pt x="618" y="30"/>
                    <a:pt x="620" y="28"/>
                  </a:cubicBezTo>
                  <a:cubicBezTo>
                    <a:pt x="621" y="27"/>
                    <a:pt x="618" y="26"/>
                    <a:pt x="618" y="26"/>
                  </a:cubicBezTo>
                  <a:cubicBezTo>
                    <a:pt x="618" y="26"/>
                    <a:pt x="621" y="23"/>
                    <a:pt x="621" y="22"/>
                  </a:cubicBezTo>
                  <a:cubicBezTo>
                    <a:pt x="621" y="22"/>
                    <a:pt x="623" y="24"/>
                    <a:pt x="623" y="23"/>
                  </a:cubicBezTo>
                  <a:cubicBezTo>
                    <a:pt x="628" y="22"/>
                    <a:pt x="622" y="16"/>
                    <a:pt x="622" y="14"/>
                  </a:cubicBezTo>
                  <a:cubicBezTo>
                    <a:pt x="622" y="13"/>
                    <a:pt x="624" y="15"/>
                    <a:pt x="624" y="14"/>
                  </a:cubicBezTo>
                  <a:cubicBezTo>
                    <a:pt x="625" y="12"/>
                    <a:pt x="618" y="10"/>
                    <a:pt x="623" y="9"/>
                  </a:cubicBezTo>
                  <a:cubicBezTo>
                    <a:pt x="624" y="9"/>
                    <a:pt x="625" y="7"/>
                    <a:pt x="626" y="9"/>
                  </a:cubicBezTo>
                  <a:cubicBezTo>
                    <a:pt x="626" y="8"/>
                    <a:pt x="627" y="12"/>
                    <a:pt x="627" y="12"/>
                  </a:cubicBezTo>
                  <a:cubicBezTo>
                    <a:pt x="626" y="15"/>
                    <a:pt x="625" y="13"/>
                    <a:pt x="626" y="15"/>
                  </a:cubicBezTo>
                  <a:cubicBezTo>
                    <a:pt x="627" y="16"/>
                    <a:pt x="626" y="17"/>
                    <a:pt x="627" y="18"/>
                  </a:cubicBezTo>
                  <a:cubicBezTo>
                    <a:pt x="628" y="20"/>
                    <a:pt x="628" y="19"/>
                    <a:pt x="628" y="22"/>
                  </a:cubicBezTo>
                  <a:cubicBezTo>
                    <a:pt x="628" y="24"/>
                    <a:pt x="630" y="23"/>
                    <a:pt x="630" y="24"/>
                  </a:cubicBezTo>
                  <a:close/>
                  <a:moveTo>
                    <a:pt x="629" y="58"/>
                  </a:moveTo>
                  <a:cubicBezTo>
                    <a:pt x="630" y="60"/>
                    <a:pt x="625" y="59"/>
                    <a:pt x="625" y="58"/>
                  </a:cubicBezTo>
                  <a:cubicBezTo>
                    <a:pt x="625" y="59"/>
                    <a:pt x="628" y="56"/>
                    <a:pt x="627" y="56"/>
                  </a:cubicBezTo>
                  <a:cubicBezTo>
                    <a:pt x="627" y="56"/>
                    <a:pt x="628" y="57"/>
                    <a:pt x="629" y="58"/>
                  </a:cubicBezTo>
                  <a:close/>
                  <a:moveTo>
                    <a:pt x="614" y="309"/>
                  </a:moveTo>
                  <a:cubicBezTo>
                    <a:pt x="614" y="309"/>
                    <a:pt x="614" y="310"/>
                    <a:pt x="614" y="309"/>
                  </a:cubicBezTo>
                  <a:cubicBezTo>
                    <a:pt x="614" y="310"/>
                    <a:pt x="608" y="314"/>
                    <a:pt x="607" y="313"/>
                  </a:cubicBezTo>
                  <a:cubicBezTo>
                    <a:pt x="607" y="313"/>
                    <a:pt x="611" y="304"/>
                    <a:pt x="612" y="304"/>
                  </a:cubicBezTo>
                  <a:cubicBezTo>
                    <a:pt x="613" y="305"/>
                    <a:pt x="614" y="309"/>
                    <a:pt x="614" y="309"/>
                  </a:cubicBezTo>
                  <a:close/>
                  <a:moveTo>
                    <a:pt x="617" y="253"/>
                  </a:moveTo>
                  <a:cubicBezTo>
                    <a:pt x="617" y="252"/>
                    <a:pt x="617" y="254"/>
                    <a:pt x="617" y="254"/>
                  </a:cubicBezTo>
                  <a:cubicBezTo>
                    <a:pt x="614" y="255"/>
                    <a:pt x="616" y="249"/>
                    <a:pt x="617" y="253"/>
                  </a:cubicBezTo>
                  <a:close/>
                  <a:moveTo>
                    <a:pt x="625" y="132"/>
                  </a:moveTo>
                  <a:cubicBezTo>
                    <a:pt x="625" y="132"/>
                    <a:pt x="624" y="134"/>
                    <a:pt x="622" y="132"/>
                  </a:cubicBezTo>
                  <a:cubicBezTo>
                    <a:pt x="622" y="132"/>
                    <a:pt x="623" y="128"/>
                    <a:pt x="622" y="129"/>
                  </a:cubicBezTo>
                  <a:cubicBezTo>
                    <a:pt x="623" y="128"/>
                    <a:pt x="625" y="130"/>
                    <a:pt x="625" y="132"/>
                  </a:cubicBezTo>
                  <a:close/>
                  <a:moveTo>
                    <a:pt x="622" y="197"/>
                  </a:moveTo>
                  <a:cubicBezTo>
                    <a:pt x="622" y="199"/>
                    <a:pt x="623" y="198"/>
                    <a:pt x="621" y="199"/>
                  </a:cubicBezTo>
                  <a:cubicBezTo>
                    <a:pt x="618" y="200"/>
                    <a:pt x="619" y="201"/>
                    <a:pt x="618" y="198"/>
                  </a:cubicBezTo>
                  <a:cubicBezTo>
                    <a:pt x="617" y="197"/>
                    <a:pt x="616" y="198"/>
                    <a:pt x="616" y="197"/>
                  </a:cubicBezTo>
                  <a:cubicBezTo>
                    <a:pt x="616" y="196"/>
                    <a:pt x="619" y="196"/>
                    <a:pt x="619" y="195"/>
                  </a:cubicBezTo>
                  <a:cubicBezTo>
                    <a:pt x="620" y="194"/>
                    <a:pt x="617" y="191"/>
                    <a:pt x="617" y="190"/>
                  </a:cubicBezTo>
                  <a:cubicBezTo>
                    <a:pt x="617" y="190"/>
                    <a:pt x="621" y="193"/>
                    <a:pt x="621" y="193"/>
                  </a:cubicBezTo>
                  <a:cubicBezTo>
                    <a:pt x="621" y="194"/>
                    <a:pt x="620" y="194"/>
                    <a:pt x="620" y="194"/>
                  </a:cubicBezTo>
                  <a:cubicBezTo>
                    <a:pt x="620" y="196"/>
                    <a:pt x="622" y="196"/>
                    <a:pt x="622" y="197"/>
                  </a:cubicBezTo>
                  <a:close/>
                  <a:moveTo>
                    <a:pt x="634" y="16"/>
                  </a:moveTo>
                  <a:cubicBezTo>
                    <a:pt x="636" y="18"/>
                    <a:pt x="629" y="17"/>
                    <a:pt x="631" y="15"/>
                  </a:cubicBezTo>
                  <a:cubicBezTo>
                    <a:pt x="631" y="15"/>
                    <a:pt x="633" y="15"/>
                    <a:pt x="634" y="16"/>
                  </a:cubicBezTo>
                  <a:close/>
                  <a:moveTo>
                    <a:pt x="612" y="402"/>
                  </a:moveTo>
                  <a:cubicBezTo>
                    <a:pt x="612" y="402"/>
                    <a:pt x="612" y="405"/>
                    <a:pt x="612" y="405"/>
                  </a:cubicBezTo>
                  <a:cubicBezTo>
                    <a:pt x="611" y="405"/>
                    <a:pt x="611" y="402"/>
                    <a:pt x="612" y="402"/>
                  </a:cubicBezTo>
                  <a:close/>
                  <a:moveTo>
                    <a:pt x="626" y="185"/>
                  </a:moveTo>
                  <a:cubicBezTo>
                    <a:pt x="625" y="188"/>
                    <a:pt x="620" y="182"/>
                    <a:pt x="622" y="181"/>
                  </a:cubicBezTo>
                  <a:cubicBezTo>
                    <a:pt x="624" y="179"/>
                    <a:pt x="626" y="183"/>
                    <a:pt x="626" y="185"/>
                  </a:cubicBezTo>
                  <a:close/>
                  <a:moveTo>
                    <a:pt x="628" y="166"/>
                  </a:moveTo>
                  <a:cubicBezTo>
                    <a:pt x="628" y="167"/>
                    <a:pt x="629" y="168"/>
                    <a:pt x="628" y="168"/>
                  </a:cubicBezTo>
                  <a:cubicBezTo>
                    <a:pt x="628" y="168"/>
                    <a:pt x="624" y="171"/>
                    <a:pt x="624" y="171"/>
                  </a:cubicBezTo>
                  <a:cubicBezTo>
                    <a:pt x="622" y="172"/>
                    <a:pt x="620" y="166"/>
                    <a:pt x="622" y="168"/>
                  </a:cubicBezTo>
                  <a:cubicBezTo>
                    <a:pt x="624" y="169"/>
                    <a:pt x="627" y="164"/>
                    <a:pt x="628" y="166"/>
                  </a:cubicBezTo>
                  <a:close/>
                  <a:moveTo>
                    <a:pt x="632" y="100"/>
                  </a:moveTo>
                  <a:cubicBezTo>
                    <a:pt x="632" y="100"/>
                    <a:pt x="630" y="105"/>
                    <a:pt x="628" y="105"/>
                  </a:cubicBezTo>
                  <a:cubicBezTo>
                    <a:pt x="627" y="105"/>
                    <a:pt x="624" y="102"/>
                    <a:pt x="624" y="101"/>
                  </a:cubicBezTo>
                  <a:cubicBezTo>
                    <a:pt x="625" y="99"/>
                    <a:pt x="626" y="101"/>
                    <a:pt x="628" y="100"/>
                  </a:cubicBezTo>
                  <a:cubicBezTo>
                    <a:pt x="628" y="99"/>
                    <a:pt x="627" y="97"/>
                    <a:pt x="629" y="96"/>
                  </a:cubicBezTo>
                  <a:cubicBezTo>
                    <a:pt x="629" y="96"/>
                    <a:pt x="632" y="100"/>
                    <a:pt x="632" y="100"/>
                  </a:cubicBezTo>
                  <a:close/>
                  <a:moveTo>
                    <a:pt x="633" y="85"/>
                  </a:moveTo>
                  <a:cubicBezTo>
                    <a:pt x="635" y="87"/>
                    <a:pt x="631" y="84"/>
                    <a:pt x="629" y="86"/>
                  </a:cubicBezTo>
                  <a:cubicBezTo>
                    <a:pt x="629" y="86"/>
                    <a:pt x="629" y="88"/>
                    <a:pt x="629" y="88"/>
                  </a:cubicBezTo>
                  <a:cubicBezTo>
                    <a:pt x="628" y="89"/>
                    <a:pt x="626" y="92"/>
                    <a:pt x="626" y="92"/>
                  </a:cubicBezTo>
                  <a:cubicBezTo>
                    <a:pt x="625" y="92"/>
                    <a:pt x="619" y="88"/>
                    <a:pt x="623" y="88"/>
                  </a:cubicBezTo>
                  <a:cubicBezTo>
                    <a:pt x="625" y="87"/>
                    <a:pt x="623" y="85"/>
                    <a:pt x="625" y="84"/>
                  </a:cubicBezTo>
                  <a:cubicBezTo>
                    <a:pt x="628" y="83"/>
                    <a:pt x="632" y="84"/>
                    <a:pt x="633" y="85"/>
                  </a:cubicBezTo>
                  <a:close/>
                  <a:moveTo>
                    <a:pt x="634" y="91"/>
                  </a:moveTo>
                  <a:cubicBezTo>
                    <a:pt x="634" y="95"/>
                    <a:pt x="627" y="89"/>
                    <a:pt x="631" y="88"/>
                  </a:cubicBezTo>
                  <a:cubicBezTo>
                    <a:pt x="630" y="89"/>
                    <a:pt x="634" y="90"/>
                    <a:pt x="634" y="91"/>
                  </a:cubicBezTo>
                  <a:close/>
                  <a:moveTo>
                    <a:pt x="624" y="256"/>
                  </a:moveTo>
                  <a:cubicBezTo>
                    <a:pt x="624" y="256"/>
                    <a:pt x="623" y="262"/>
                    <a:pt x="621" y="263"/>
                  </a:cubicBezTo>
                  <a:cubicBezTo>
                    <a:pt x="619" y="263"/>
                    <a:pt x="620" y="260"/>
                    <a:pt x="617" y="262"/>
                  </a:cubicBezTo>
                  <a:cubicBezTo>
                    <a:pt x="614" y="263"/>
                    <a:pt x="617" y="259"/>
                    <a:pt x="621" y="259"/>
                  </a:cubicBezTo>
                  <a:cubicBezTo>
                    <a:pt x="622" y="259"/>
                    <a:pt x="621" y="256"/>
                    <a:pt x="621" y="257"/>
                  </a:cubicBezTo>
                  <a:cubicBezTo>
                    <a:pt x="622" y="255"/>
                    <a:pt x="622" y="257"/>
                    <a:pt x="622" y="257"/>
                  </a:cubicBezTo>
                  <a:cubicBezTo>
                    <a:pt x="623" y="257"/>
                    <a:pt x="624" y="256"/>
                    <a:pt x="624" y="256"/>
                  </a:cubicBezTo>
                  <a:close/>
                  <a:moveTo>
                    <a:pt x="633" y="114"/>
                  </a:moveTo>
                  <a:cubicBezTo>
                    <a:pt x="633" y="113"/>
                    <a:pt x="632" y="117"/>
                    <a:pt x="632" y="116"/>
                  </a:cubicBezTo>
                  <a:cubicBezTo>
                    <a:pt x="629" y="116"/>
                    <a:pt x="632" y="110"/>
                    <a:pt x="633" y="114"/>
                  </a:cubicBezTo>
                  <a:close/>
                  <a:moveTo>
                    <a:pt x="627" y="256"/>
                  </a:moveTo>
                  <a:cubicBezTo>
                    <a:pt x="627" y="256"/>
                    <a:pt x="628" y="257"/>
                    <a:pt x="627" y="258"/>
                  </a:cubicBezTo>
                  <a:cubicBezTo>
                    <a:pt x="627" y="258"/>
                    <a:pt x="625" y="255"/>
                    <a:pt x="627" y="256"/>
                  </a:cubicBezTo>
                  <a:close/>
                  <a:moveTo>
                    <a:pt x="625" y="303"/>
                  </a:moveTo>
                  <a:cubicBezTo>
                    <a:pt x="625" y="303"/>
                    <a:pt x="625" y="303"/>
                    <a:pt x="625" y="303"/>
                  </a:cubicBezTo>
                  <a:cubicBezTo>
                    <a:pt x="625" y="303"/>
                    <a:pt x="618" y="307"/>
                    <a:pt x="617" y="306"/>
                  </a:cubicBezTo>
                  <a:cubicBezTo>
                    <a:pt x="617" y="306"/>
                    <a:pt x="624" y="299"/>
                    <a:pt x="625" y="303"/>
                  </a:cubicBezTo>
                  <a:close/>
                  <a:moveTo>
                    <a:pt x="626" y="306"/>
                  </a:moveTo>
                  <a:cubicBezTo>
                    <a:pt x="628" y="307"/>
                    <a:pt x="622" y="311"/>
                    <a:pt x="623" y="308"/>
                  </a:cubicBezTo>
                  <a:cubicBezTo>
                    <a:pt x="623" y="307"/>
                    <a:pt x="626" y="306"/>
                    <a:pt x="626" y="306"/>
                  </a:cubicBezTo>
                  <a:close/>
                  <a:moveTo>
                    <a:pt x="622" y="391"/>
                  </a:moveTo>
                  <a:cubicBezTo>
                    <a:pt x="622" y="391"/>
                    <a:pt x="622" y="392"/>
                    <a:pt x="621" y="392"/>
                  </a:cubicBezTo>
                  <a:cubicBezTo>
                    <a:pt x="620" y="392"/>
                    <a:pt x="621" y="389"/>
                    <a:pt x="622" y="391"/>
                  </a:cubicBezTo>
                  <a:close/>
                  <a:moveTo>
                    <a:pt x="623" y="398"/>
                  </a:moveTo>
                  <a:cubicBezTo>
                    <a:pt x="624" y="402"/>
                    <a:pt x="619" y="393"/>
                    <a:pt x="622" y="397"/>
                  </a:cubicBezTo>
                  <a:cubicBezTo>
                    <a:pt x="623" y="397"/>
                    <a:pt x="623" y="397"/>
                    <a:pt x="623" y="398"/>
                  </a:cubicBezTo>
                  <a:close/>
                  <a:moveTo>
                    <a:pt x="628" y="319"/>
                  </a:moveTo>
                  <a:cubicBezTo>
                    <a:pt x="628" y="320"/>
                    <a:pt x="627" y="325"/>
                    <a:pt x="624" y="325"/>
                  </a:cubicBezTo>
                  <a:cubicBezTo>
                    <a:pt x="624" y="325"/>
                    <a:pt x="618" y="321"/>
                    <a:pt x="617" y="321"/>
                  </a:cubicBezTo>
                  <a:cubicBezTo>
                    <a:pt x="616" y="321"/>
                    <a:pt x="615" y="322"/>
                    <a:pt x="615" y="321"/>
                  </a:cubicBezTo>
                  <a:cubicBezTo>
                    <a:pt x="615" y="321"/>
                    <a:pt x="613" y="318"/>
                    <a:pt x="614" y="317"/>
                  </a:cubicBezTo>
                  <a:cubicBezTo>
                    <a:pt x="614" y="316"/>
                    <a:pt x="620" y="320"/>
                    <a:pt x="620" y="316"/>
                  </a:cubicBezTo>
                  <a:cubicBezTo>
                    <a:pt x="620" y="312"/>
                    <a:pt x="618" y="316"/>
                    <a:pt x="617" y="315"/>
                  </a:cubicBezTo>
                  <a:cubicBezTo>
                    <a:pt x="618" y="316"/>
                    <a:pt x="617" y="311"/>
                    <a:pt x="616" y="312"/>
                  </a:cubicBezTo>
                  <a:cubicBezTo>
                    <a:pt x="618" y="309"/>
                    <a:pt x="622" y="313"/>
                    <a:pt x="623" y="314"/>
                  </a:cubicBezTo>
                  <a:cubicBezTo>
                    <a:pt x="624" y="314"/>
                    <a:pt x="625" y="313"/>
                    <a:pt x="625" y="313"/>
                  </a:cubicBezTo>
                  <a:cubicBezTo>
                    <a:pt x="627" y="314"/>
                    <a:pt x="627" y="318"/>
                    <a:pt x="627" y="318"/>
                  </a:cubicBezTo>
                  <a:cubicBezTo>
                    <a:pt x="627" y="318"/>
                    <a:pt x="626" y="318"/>
                    <a:pt x="626" y="318"/>
                  </a:cubicBezTo>
                  <a:cubicBezTo>
                    <a:pt x="626" y="319"/>
                    <a:pt x="628" y="318"/>
                    <a:pt x="628" y="319"/>
                  </a:cubicBezTo>
                  <a:close/>
                  <a:moveTo>
                    <a:pt x="634" y="266"/>
                  </a:moveTo>
                  <a:cubicBezTo>
                    <a:pt x="635" y="266"/>
                    <a:pt x="630" y="269"/>
                    <a:pt x="630" y="268"/>
                  </a:cubicBezTo>
                  <a:cubicBezTo>
                    <a:pt x="628" y="267"/>
                    <a:pt x="632" y="263"/>
                    <a:pt x="634" y="266"/>
                  </a:cubicBezTo>
                  <a:close/>
                  <a:moveTo>
                    <a:pt x="627" y="390"/>
                  </a:moveTo>
                  <a:cubicBezTo>
                    <a:pt x="627" y="391"/>
                    <a:pt x="627" y="392"/>
                    <a:pt x="626" y="392"/>
                  </a:cubicBezTo>
                  <a:cubicBezTo>
                    <a:pt x="625" y="392"/>
                    <a:pt x="626" y="388"/>
                    <a:pt x="627" y="390"/>
                  </a:cubicBezTo>
                  <a:close/>
                  <a:moveTo>
                    <a:pt x="627" y="397"/>
                  </a:moveTo>
                  <a:cubicBezTo>
                    <a:pt x="628" y="398"/>
                    <a:pt x="624" y="398"/>
                    <a:pt x="624" y="397"/>
                  </a:cubicBezTo>
                  <a:cubicBezTo>
                    <a:pt x="625" y="396"/>
                    <a:pt x="626" y="396"/>
                    <a:pt x="627" y="397"/>
                  </a:cubicBezTo>
                  <a:close/>
                  <a:moveTo>
                    <a:pt x="636" y="255"/>
                  </a:moveTo>
                  <a:cubicBezTo>
                    <a:pt x="636" y="255"/>
                    <a:pt x="632" y="257"/>
                    <a:pt x="632" y="256"/>
                  </a:cubicBezTo>
                  <a:cubicBezTo>
                    <a:pt x="632" y="254"/>
                    <a:pt x="635" y="254"/>
                    <a:pt x="636" y="255"/>
                  </a:cubicBezTo>
                  <a:close/>
                  <a:moveTo>
                    <a:pt x="635" y="292"/>
                  </a:moveTo>
                  <a:cubicBezTo>
                    <a:pt x="635" y="292"/>
                    <a:pt x="632" y="295"/>
                    <a:pt x="630" y="294"/>
                  </a:cubicBezTo>
                  <a:cubicBezTo>
                    <a:pt x="629" y="294"/>
                    <a:pt x="634" y="291"/>
                    <a:pt x="635" y="292"/>
                  </a:cubicBezTo>
                  <a:close/>
                  <a:moveTo>
                    <a:pt x="629" y="386"/>
                  </a:moveTo>
                  <a:cubicBezTo>
                    <a:pt x="629" y="388"/>
                    <a:pt x="625" y="389"/>
                    <a:pt x="623" y="386"/>
                  </a:cubicBezTo>
                  <a:cubicBezTo>
                    <a:pt x="622" y="383"/>
                    <a:pt x="626" y="386"/>
                    <a:pt x="625" y="383"/>
                  </a:cubicBezTo>
                  <a:cubicBezTo>
                    <a:pt x="625" y="383"/>
                    <a:pt x="625" y="381"/>
                    <a:pt x="626" y="381"/>
                  </a:cubicBezTo>
                  <a:cubicBezTo>
                    <a:pt x="628" y="381"/>
                    <a:pt x="626" y="386"/>
                    <a:pt x="628" y="386"/>
                  </a:cubicBezTo>
                  <a:cubicBezTo>
                    <a:pt x="628" y="386"/>
                    <a:pt x="629" y="386"/>
                    <a:pt x="629" y="386"/>
                  </a:cubicBezTo>
                  <a:close/>
                  <a:moveTo>
                    <a:pt x="636" y="277"/>
                  </a:moveTo>
                  <a:cubicBezTo>
                    <a:pt x="637" y="277"/>
                    <a:pt x="635" y="281"/>
                    <a:pt x="634" y="279"/>
                  </a:cubicBezTo>
                  <a:cubicBezTo>
                    <a:pt x="633" y="278"/>
                    <a:pt x="635" y="275"/>
                    <a:pt x="636" y="277"/>
                  </a:cubicBezTo>
                  <a:close/>
                  <a:moveTo>
                    <a:pt x="636" y="321"/>
                  </a:moveTo>
                  <a:cubicBezTo>
                    <a:pt x="636" y="325"/>
                    <a:pt x="635" y="322"/>
                    <a:pt x="634" y="321"/>
                  </a:cubicBezTo>
                  <a:cubicBezTo>
                    <a:pt x="633" y="321"/>
                    <a:pt x="631" y="322"/>
                    <a:pt x="631" y="320"/>
                  </a:cubicBezTo>
                  <a:cubicBezTo>
                    <a:pt x="630" y="319"/>
                    <a:pt x="633" y="318"/>
                    <a:pt x="633" y="318"/>
                  </a:cubicBezTo>
                  <a:cubicBezTo>
                    <a:pt x="634" y="317"/>
                    <a:pt x="633" y="315"/>
                    <a:pt x="635" y="315"/>
                  </a:cubicBezTo>
                  <a:cubicBezTo>
                    <a:pt x="636" y="316"/>
                    <a:pt x="634" y="317"/>
                    <a:pt x="634" y="318"/>
                  </a:cubicBezTo>
                  <a:cubicBezTo>
                    <a:pt x="635" y="321"/>
                    <a:pt x="636" y="317"/>
                    <a:pt x="636" y="321"/>
                  </a:cubicBezTo>
                  <a:close/>
                  <a:moveTo>
                    <a:pt x="638" y="299"/>
                  </a:moveTo>
                  <a:cubicBezTo>
                    <a:pt x="638" y="300"/>
                    <a:pt x="634" y="299"/>
                    <a:pt x="633" y="301"/>
                  </a:cubicBezTo>
                  <a:cubicBezTo>
                    <a:pt x="633" y="301"/>
                    <a:pt x="632" y="302"/>
                    <a:pt x="632" y="302"/>
                  </a:cubicBezTo>
                  <a:cubicBezTo>
                    <a:pt x="632" y="302"/>
                    <a:pt x="628" y="302"/>
                    <a:pt x="626" y="301"/>
                  </a:cubicBezTo>
                  <a:cubicBezTo>
                    <a:pt x="625" y="301"/>
                    <a:pt x="625" y="299"/>
                    <a:pt x="623" y="298"/>
                  </a:cubicBezTo>
                  <a:cubicBezTo>
                    <a:pt x="622" y="298"/>
                    <a:pt x="621" y="298"/>
                    <a:pt x="621" y="299"/>
                  </a:cubicBezTo>
                  <a:cubicBezTo>
                    <a:pt x="621" y="297"/>
                    <a:pt x="624" y="294"/>
                    <a:pt x="626" y="297"/>
                  </a:cubicBezTo>
                  <a:cubicBezTo>
                    <a:pt x="626" y="297"/>
                    <a:pt x="626" y="298"/>
                    <a:pt x="626" y="298"/>
                  </a:cubicBezTo>
                  <a:cubicBezTo>
                    <a:pt x="626" y="298"/>
                    <a:pt x="627" y="297"/>
                    <a:pt x="628" y="298"/>
                  </a:cubicBezTo>
                  <a:cubicBezTo>
                    <a:pt x="629" y="298"/>
                    <a:pt x="629" y="299"/>
                    <a:pt x="631" y="299"/>
                  </a:cubicBezTo>
                  <a:cubicBezTo>
                    <a:pt x="632" y="299"/>
                    <a:pt x="639" y="296"/>
                    <a:pt x="638" y="299"/>
                  </a:cubicBezTo>
                  <a:close/>
                  <a:moveTo>
                    <a:pt x="638" y="312"/>
                  </a:moveTo>
                  <a:cubicBezTo>
                    <a:pt x="638" y="313"/>
                    <a:pt x="638" y="315"/>
                    <a:pt x="636" y="316"/>
                  </a:cubicBezTo>
                  <a:cubicBezTo>
                    <a:pt x="636" y="316"/>
                    <a:pt x="634" y="314"/>
                    <a:pt x="633" y="314"/>
                  </a:cubicBezTo>
                  <a:cubicBezTo>
                    <a:pt x="633" y="314"/>
                    <a:pt x="632" y="315"/>
                    <a:pt x="632" y="315"/>
                  </a:cubicBezTo>
                  <a:cubicBezTo>
                    <a:pt x="632" y="315"/>
                    <a:pt x="630" y="309"/>
                    <a:pt x="629" y="313"/>
                  </a:cubicBezTo>
                  <a:cubicBezTo>
                    <a:pt x="628" y="313"/>
                    <a:pt x="628" y="314"/>
                    <a:pt x="629" y="314"/>
                  </a:cubicBezTo>
                  <a:cubicBezTo>
                    <a:pt x="627" y="314"/>
                    <a:pt x="627" y="312"/>
                    <a:pt x="627" y="312"/>
                  </a:cubicBezTo>
                  <a:cubicBezTo>
                    <a:pt x="627" y="313"/>
                    <a:pt x="631" y="310"/>
                    <a:pt x="631" y="309"/>
                  </a:cubicBezTo>
                  <a:cubicBezTo>
                    <a:pt x="631" y="309"/>
                    <a:pt x="630" y="308"/>
                    <a:pt x="631" y="308"/>
                  </a:cubicBezTo>
                  <a:cubicBezTo>
                    <a:pt x="632" y="307"/>
                    <a:pt x="635" y="307"/>
                    <a:pt x="635" y="307"/>
                  </a:cubicBezTo>
                  <a:cubicBezTo>
                    <a:pt x="635" y="308"/>
                    <a:pt x="630" y="315"/>
                    <a:pt x="635" y="313"/>
                  </a:cubicBezTo>
                  <a:cubicBezTo>
                    <a:pt x="636" y="313"/>
                    <a:pt x="635" y="309"/>
                    <a:pt x="636" y="309"/>
                  </a:cubicBezTo>
                  <a:cubicBezTo>
                    <a:pt x="638" y="309"/>
                    <a:pt x="638" y="312"/>
                    <a:pt x="638" y="312"/>
                  </a:cubicBezTo>
                  <a:close/>
                  <a:moveTo>
                    <a:pt x="640" y="303"/>
                  </a:moveTo>
                  <a:cubicBezTo>
                    <a:pt x="641" y="304"/>
                    <a:pt x="637" y="306"/>
                    <a:pt x="636" y="305"/>
                  </a:cubicBezTo>
                  <a:cubicBezTo>
                    <a:pt x="635" y="304"/>
                    <a:pt x="638" y="302"/>
                    <a:pt x="640" y="303"/>
                  </a:cubicBezTo>
                  <a:close/>
                  <a:moveTo>
                    <a:pt x="640" y="339"/>
                  </a:moveTo>
                  <a:cubicBezTo>
                    <a:pt x="640" y="340"/>
                    <a:pt x="632" y="340"/>
                    <a:pt x="632" y="338"/>
                  </a:cubicBezTo>
                  <a:cubicBezTo>
                    <a:pt x="632" y="339"/>
                    <a:pt x="634" y="335"/>
                    <a:pt x="636" y="335"/>
                  </a:cubicBezTo>
                  <a:cubicBezTo>
                    <a:pt x="636" y="335"/>
                    <a:pt x="635" y="336"/>
                    <a:pt x="635" y="337"/>
                  </a:cubicBezTo>
                  <a:cubicBezTo>
                    <a:pt x="636" y="338"/>
                    <a:pt x="639" y="337"/>
                    <a:pt x="640" y="339"/>
                  </a:cubicBezTo>
                  <a:close/>
                  <a:moveTo>
                    <a:pt x="641" y="324"/>
                  </a:moveTo>
                  <a:cubicBezTo>
                    <a:pt x="641" y="324"/>
                    <a:pt x="640" y="327"/>
                    <a:pt x="639" y="325"/>
                  </a:cubicBezTo>
                  <a:cubicBezTo>
                    <a:pt x="638" y="325"/>
                    <a:pt x="641" y="322"/>
                    <a:pt x="641" y="324"/>
                  </a:cubicBezTo>
                  <a:close/>
                  <a:moveTo>
                    <a:pt x="643" y="298"/>
                  </a:moveTo>
                  <a:cubicBezTo>
                    <a:pt x="644" y="300"/>
                    <a:pt x="640" y="299"/>
                    <a:pt x="640" y="298"/>
                  </a:cubicBezTo>
                  <a:cubicBezTo>
                    <a:pt x="640" y="298"/>
                    <a:pt x="642" y="297"/>
                    <a:pt x="643" y="298"/>
                  </a:cubicBezTo>
                  <a:close/>
                  <a:moveTo>
                    <a:pt x="648" y="306"/>
                  </a:moveTo>
                  <a:cubicBezTo>
                    <a:pt x="649" y="307"/>
                    <a:pt x="649" y="306"/>
                    <a:pt x="648" y="306"/>
                  </a:cubicBezTo>
                  <a:cubicBezTo>
                    <a:pt x="648" y="306"/>
                    <a:pt x="645" y="309"/>
                    <a:pt x="645" y="307"/>
                  </a:cubicBezTo>
                  <a:cubicBezTo>
                    <a:pt x="644" y="305"/>
                    <a:pt x="646" y="305"/>
                    <a:pt x="645" y="303"/>
                  </a:cubicBezTo>
                  <a:cubicBezTo>
                    <a:pt x="644" y="301"/>
                    <a:pt x="648" y="304"/>
                    <a:pt x="648" y="306"/>
                  </a:cubicBezTo>
                  <a:close/>
                  <a:moveTo>
                    <a:pt x="651" y="295"/>
                  </a:moveTo>
                  <a:cubicBezTo>
                    <a:pt x="652" y="295"/>
                    <a:pt x="650" y="297"/>
                    <a:pt x="650" y="297"/>
                  </a:cubicBezTo>
                  <a:cubicBezTo>
                    <a:pt x="650" y="297"/>
                    <a:pt x="650" y="295"/>
                    <a:pt x="651" y="295"/>
                  </a:cubicBezTo>
                  <a:close/>
                  <a:moveTo>
                    <a:pt x="650" y="322"/>
                  </a:moveTo>
                  <a:cubicBezTo>
                    <a:pt x="650" y="321"/>
                    <a:pt x="645" y="327"/>
                    <a:pt x="646" y="323"/>
                  </a:cubicBezTo>
                  <a:cubicBezTo>
                    <a:pt x="646" y="322"/>
                    <a:pt x="646" y="320"/>
                    <a:pt x="645" y="320"/>
                  </a:cubicBezTo>
                  <a:cubicBezTo>
                    <a:pt x="643" y="319"/>
                    <a:pt x="640" y="320"/>
                    <a:pt x="640" y="320"/>
                  </a:cubicBezTo>
                  <a:cubicBezTo>
                    <a:pt x="639" y="319"/>
                    <a:pt x="641" y="318"/>
                    <a:pt x="641" y="318"/>
                  </a:cubicBezTo>
                  <a:cubicBezTo>
                    <a:pt x="642" y="317"/>
                    <a:pt x="640" y="317"/>
                    <a:pt x="641" y="315"/>
                  </a:cubicBezTo>
                  <a:cubicBezTo>
                    <a:pt x="641" y="315"/>
                    <a:pt x="643" y="314"/>
                    <a:pt x="643" y="313"/>
                  </a:cubicBezTo>
                  <a:cubicBezTo>
                    <a:pt x="644" y="312"/>
                    <a:pt x="643" y="309"/>
                    <a:pt x="644" y="309"/>
                  </a:cubicBezTo>
                  <a:cubicBezTo>
                    <a:pt x="646" y="308"/>
                    <a:pt x="648" y="315"/>
                    <a:pt x="647" y="315"/>
                  </a:cubicBezTo>
                  <a:cubicBezTo>
                    <a:pt x="642" y="312"/>
                    <a:pt x="645" y="320"/>
                    <a:pt x="647" y="320"/>
                  </a:cubicBezTo>
                  <a:cubicBezTo>
                    <a:pt x="647" y="321"/>
                    <a:pt x="650" y="320"/>
                    <a:pt x="650" y="322"/>
                  </a:cubicBezTo>
                  <a:close/>
                  <a:moveTo>
                    <a:pt x="652" y="302"/>
                  </a:moveTo>
                  <a:cubicBezTo>
                    <a:pt x="653" y="304"/>
                    <a:pt x="652" y="301"/>
                    <a:pt x="650" y="301"/>
                  </a:cubicBezTo>
                  <a:cubicBezTo>
                    <a:pt x="648" y="301"/>
                    <a:pt x="648" y="302"/>
                    <a:pt x="647" y="301"/>
                  </a:cubicBezTo>
                  <a:cubicBezTo>
                    <a:pt x="647" y="301"/>
                    <a:pt x="647" y="299"/>
                    <a:pt x="649" y="299"/>
                  </a:cubicBezTo>
                  <a:cubicBezTo>
                    <a:pt x="650" y="299"/>
                    <a:pt x="652" y="301"/>
                    <a:pt x="652" y="302"/>
                  </a:cubicBezTo>
                  <a:close/>
                  <a:moveTo>
                    <a:pt x="654" y="312"/>
                  </a:moveTo>
                  <a:cubicBezTo>
                    <a:pt x="654" y="312"/>
                    <a:pt x="654" y="313"/>
                    <a:pt x="654" y="313"/>
                  </a:cubicBezTo>
                  <a:cubicBezTo>
                    <a:pt x="651" y="316"/>
                    <a:pt x="651" y="310"/>
                    <a:pt x="653" y="310"/>
                  </a:cubicBezTo>
                  <a:cubicBezTo>
                    <a:pt x="654" y="311"/>
                    <a:pt x="654" y="312"/>
                    <a:pt x="654" y="312"/>
                  </a:cubicBezTo>
                  <a:close/>
                  <a:moveTo>
                    <a:pt x="657" y="296"/>
                  </a:moveTo>
                  <a:cubicBezTo>
                    <a:pt x="657" y="297"/>
                    <a:pt x="653" y="297"/>
                    <a:pt x="653" y="297"/>
                  </a:cubicBezTo>
                  <a:cubicBezTo>
                    <a:pt x="653" y="297"/>
                    <a:pt x="656" y="295"/>
                    <a:pt x="657" y="296"/>
                  </a:cubicBezTo>
                  <a:close/>
                  <a:moveTo>
                    <a:pt x="659" y="289"/>
                  </a:moveTo>
                  <a:cubicBezTo>
                    <a:pt x="659" y="289"/>
                    <a:pt x="659" y="294"/>
                    <a:pt x="657" y="293"/>
                  </a:cubicBezTo>
                  <a:cubicBezTo>
                    <a:pt x="655" y="292"/>
                    <a:pt x="658" y="289"/>
                    <a:pt x="659" y="289"/>
                  </a:cubicBezTo>
                  <a:close/>
                  <a:moveTo>
                    <a:pt x="659" y="308"/>
                  </a:moveTo>
                  <a:cubicBezTo>
                    <a:pt x="659" y="311"/>
                    <a:pt x="656" y="306"/>
                    <a:pt x="657" y="306"/>
                  </a:cubicBezTo>
                  <a:cubicBezTo>
                    <a:pt x="658" y="306"/>
                    <a:pt x="659" y="308"/>
                    <a:pt x="659" y="308"/>
                  </a:cubicBezTo>
                  <a:close/>
                  <a:moveTo>
                    <a:pt x="661" y="281"/>
                  </a:moveTo>
                  <a:cubicBezTo>
                    <a:pt x="661" y="282"/>
                    <a:pt x="659" y="286"/>
                    <a:pt x="658" y="284"/>
                  </a:cubicBezTo>
                  <a:cubicBezTo>
                    <a:pt x="658" y="284"/>
                    <a:pt x="659" y="280"/>
                    <a:pt x="661" y="281"/>
                  </a:cubicBezTo>
                  <a:close/>
                </a:path>
              </a:pathLst>
            </a:custGeom>
            <a:solidFill>
              <a:srgbClr val="3F89C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1064418" y="1693070"/>
              <a:ext cx="5536406" cy="3930966"/>
            </a:xfrm>
            <a:prstGeom prst="rect">
              <a:avLst/>
            </a:prstGeom>
            <a:blipFill dpi="0" rotWithShape="1">
              <a:blip r:embed="rId3"/>
              <a:tile algn="ctr" flip="xy" sx="80000" sy="80000" tx="0" ty="0"/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78729" y="4904078"/>
            <a:ext cx="4357690" cy="984885"/>
            <a:chOff x="6060867" y="1837871"/>
            <a:chExt cx="4357690" cy="984885"/>
          </a:xfrm>
        </p:grpSpPr>
        <p:sp>
          <p:nvSpPr>
            <p:cNvPr id="20" name="矩形 19"/>
            <p:cNvSpPr/>
            <p:nvPr/>
          </p:nvSpPr>
          <p:spPr>
            <a:xfrm>
              <a:off x="6063294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060867" y="2237980"/>
              <a:ext cx="435769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50830" y="4904078"/>
            <a:ext cx="4400551" cy="984885"/>
            <a:chOff x="6060867" y="1837871"/>
            <a:chExt cx="4400551" cy="984885"/>
          </a:xfrm>
        </p:grpSpPr>
        <p:sp>
          <p:nvSpPr>
            <p:cNvPr id="23" name="矩形 22"/>
            <p:cNvSpPr/>
            <p:nvPr/>
          </p:nvSpPr>
          <p:spPr>
            <a:xfrm>
              <a:off x="6063293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060866" y="2237980"/>
              <a:ext cx="4400551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</p:spTree>
    <p:extLst>
      <p:ext uri="{BB962C8B-B14F-4D97-AF65-F5344CB8AC3E}">
        <p14:creationId val="20521527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-1442" y="2864644"/>
            <a:ext cx="12202965" cy="3986212"/>
          </a:xfrm>
          <a:custGeom>
            <a:gdLst>
              <a:gd fmla="*/ 8584 w 12202965" name="connsiteX0"/>
              <a:gd fmla="*/ 1890052 h 5154745" name="connsiteY0"/>
              <a:gd fmla="*/ 3973365 w 12202965" name="connsiteX1"/>
              <a:gd fmla="*/ 4102 h 5154745" name="connsiteY1"/>
              <a:gd fmla="*/ 9016853 w 12202965" name="connsiteX2"/>
              <a:gd fmla="*/ 1368558 h 5154745" name="connsiteY2"/>
              <a:gd fmla="*/ 12202965 w 12202965" name="connsiteX3"/>
              <a:gd fmla="*/ 782770 h 5154745" name="connsiteY3"/>
              <a:gd fmla="*/ 12202965 w 12202965" name="connsiteX4"/>
              <a:gd fmla="*/ 5154745 h 5154745" name="connsiteY4"/>
              <a:gd fmla="*/ 8583 w 12202965" name="connsiteX5"/>
              <a:gd fmla="*/ 5154745 h 5154745" name="connsiteY5"/>
              <a:gd fmla="*/ 8584 w 12202965" name="connsiteX6"/>
              <a:gd fmla="*/ 1890052 h 5154745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154745" w="12202965">
                <a:moveTo>
                  <a:pt x="8584" y="1890052"/>
                </a:moveTo>
                <a:cubicBezTo>
                  <a:pt x="1240285" y="990535"/>
                  <a:pt x="2471987" y="91018"/>
                  <a:pt x="3973365" y="4102"/>
                </a:cubicBezTo>
                <a:cubicBezTo>
                  <a:pt x="5474743" y="-82814"/>
                  <a:pt x="7645253" y="1238780"/>
                  <a:pt x="9016853" y="1368558"/>
                </a:cubicBezTo>
                <a:cubicBezTo>
                  <a:pt x="10388453" y="1498336"/>
                  <a:pt x="11671946" y="151739"/>
                  <a:pt x="12202965" y="782770"/>
                </a:cubicBezTo>
                <a:cubicBezTo>
                  <a:pt x="12202965" y="2240095"/>
                  <a:pt x="12198202" y="3145642"/>
                  <a:pt x="12202965" y="5154745"/>
                </a:cubicBezTo>
                <a:lnTo>
                  <a:pt x="8583" y="5154745"/>
                </a:lnTo>
                <a:cubicBezTo>
                  <a:pt x="-8085" y="4066514"/>
                  <a:pt x="3821" y="2978283"/>
                  <a:pt x="8584" y="1890052"/>
                </a:cubicBezTo>
                <a:close/>
              </a:path>
            </a:pathLst>
          </a:custGeom>
          <a:solidFill>
            <a:srgbClr val="F1F7F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flipH="1">
            <a:off x="-10965" y="2928938"/>
            <a:ext cx="12202965" cy="4007642"/>
          </a:xfrm>
          <a:custGeom>
            <a:gdLst>
              <a:gd fmla="*/ 8584 w 12202965" name="connsiteX0"/>
              <a:gd fmla="*/ 1890052 h 5154745" name="connsiteY0"/>
              <a:gd fmla="*/ 3973365 w 12202965" name="connsiteX1"/>
              <a:gd fmla="*/ 4102 h 5154745" name="connsiteY1"/>
              <a:gd fmla="*/ 9016853 w 12202965" name="connsiteX2"/>
              <a:gd fmla="*/ 1368558 h 5154745" name="connsiteY2"/>
              <a:gd fmla="*/ 12202965 w 12202965" name="connsiteX3"/>
              <a:gd fmla="*/ 782770 h 5154745" name="connsiteY3"/>
              <a:gd fmla="*/ 12202965 w 12202965" name="connsiteX4"/>
              <a:gd fmla="*/ 5154745 h 5154745" name="connsiteY4"/>
              <a:gd fmla="*/ 8583 w 12202965" name="connsiteX5"/>
              <a:gd fmla="*/ 5154745 h 5154745" name="connsiteY5"/>
              <a:gd fmla="*/ 8584 w 12202965" name="connsiteX6"/>
              <a:gd fmla="*/ 1890052 h 5154745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154745" w="12202965">
                <a:moveTo>
                  <a:pt x="8584" y="1890052"/>
                </a:moveTo>
                <a:cubicBezTo>
                  <a:pt x="1240285" y="990535"/>
                  <a:pt x="2471987" y="91018"/>
                  <a:pt x="3973365" y="4102"/>
                </a:cubicBezTo>
                <a:cubicBezTo>
                  <a:pt x="5474743" y="-82814"/>
                  <a:pt x="7645253" y="1238780"/>
                  <a:pt x="9016853" y="1368558"/>
                </a:cubicBezTo>
                <a:cubicBezTo>
                  <a:pt x="10388453" y="1498336"/>
                  <a:pt x="11671946" y="151739"/>
                  <a:pt x="12202965" y="782770"/>
                </a:cubicBezTo>
                <a:cubicBezTo>
                  <a:pt x="12202965" y="2240095"/>
                  <a:pt x="12198202" y="3145642"/>
                  <a:pt x="12202965" y="5154745"/>
                </a:cubicBezTo>
                <a:lnTo>
                  <a:pt x="8583" y="5154745"/>
                </a:lnTo>
                <a:cubicBezTo>
                  <a:pt x="-8085" y="4066514"/>
                  <a:pt x="3821" y="2978283"/>
                  <a:pt x="8584" y="1890052"/>
                </a:cubicBezTo>
                <a:close/>
              </a:path>
            </a:pathLst>
          </a:custGeom>
          <a:solidFill>
            <a:srgbClr val="F1F7F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432246" y="4305361"/>
            <a:ext cx="9119074" cy="1310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i="1" lang="en-US" smtClean="0" sz="1600">
                <a:solidFill>
                  <a:srgbClr val="0F0F11"/>
                </a:solidFill>
                <a:ea charset="-128" panose="020b0500000000000000" pitchFamily="34" typeface="Yu Gothic Medium"/>
              </a:rPr>
              <a:t>I’m a great place for you to tell a story and let your users know a little more about you. I’m a great place for you to tell a story and let your users know a little more about you. I’m a great place for you to tell a story and let your users know a little more about you. I’m a great place for you to tell a story and let your users know a little more about you. I’m a great place for you to tell a story and let your users know a little more about you. I’m a great place for you to tell a story and let your users know a little more about you.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50595" y="797640"/>
            <a:ext cx="7230771" cy="3364598"/>
            <a:chOff x="850595" y="797640"/>
            <a:chExt cx="7230771" cy="3364598"/>
          </a:xfrm>
        </p:grpSpPr>
        <p:sp>
          <p:nvSpPr>
            <p:cNvPr id="5" name="矩形 4"/>
            <p:cNvSpPr/>
            <p:nvPr/>
          </p:nvSpPr>
          <p:spPr>
            <a:xfrm>
              <a:off x="1432246" y="1222694"/>
              <a:ext cx="6131317" cy="2560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5400">
                  <a:solidFill>
                    <a:srgbClr val="F7FBFC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ea charset="-128" panose="020b0500000000000000" pitchFamily="34" typeface="Yu Gothic Medium"/>
                </a:rPr>
                <a:t>I’m </a:t>
              </a:r>
            </a:p>
            <a:p>
              <a:r>
                <a:rPr altLang="zh-CN" lang="en-US" smtClean="0" sz="5400">
                  <a:solidFill>
                    <a:srgbClr val="F7FBFC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ea charset="-128" panose="020b0500000000000000" pitchFamily="34" typeface="Yu Gothic Medium"/>
                </a:rPr>
                <a:t>a great place </a:t>
              </a:r>
            </a:p>
            <a:p>
              <a:r>
                <a:rPr altLang="zh-CN" lang="en-US" smtClean="0" sz="5400">
                  <a:solidFill>
                    <a:srgbClr val="F7FBFC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ea charset="-128" panose="020b0500000000000000" pitchFamily="34" typeface="Yu Gothic Medium"/>
                </a:rPr>
                <a:t>for you to tell a story 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850595" y="797640"/>
              <a:ext cx="692468" cy="1554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9600">
                  <a:solidFill>
                    <a:srgbClr val="F7FBFC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ea charset="-128" panose="020b0500000000000000" pitchFamily="34" typeface="Yu Gothic Medium"/>
                </a:rPr>
                <a:t>“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382137" y="2592578"/>
              <a:ext cx="692468" cy="1554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9600">
                  <a:solidFill>
                    <a:srgbClr val="F7FBFC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ea charset="-128" panose="020b0500000000000000" pitchFamily="34" typeface="Yu Gothic Medium"/>
                </a:rPr>
                <a:t>”</a:t>
              </a:r>
            </a:p>
          </p:txBody>
        </p:sp>
      </p:grpSp>
    </p:spTree>
    <p:extLst>
      <p:ext uri="{BB962C8B-B14F-4D97-AF65-F5344CB8AC3E}">
        <p14:creationId val="301053804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6865880" y="1459716"/>
            <a:ext cx="4250890" cy="1451183"/>
            <a:chOff x="965635" y="1745537"/>
            <a:chExt cx="4250890" cy="1451183"/>
          </a:xfrm>
        </p:grpSpPr>
        <p:sp>
          <p:nvSpPr>
            <p:cNvPr id="29" name="AutoShape 11"/>
            <p:cNvSpPr>
              <a:spLocks noChangeArrowheads="1" noChangeAspect="1" noTextEdit="1"/>
            </p:cNvSpPr>
            <p:nvPr/>
          </p:nvSpPr>
          <p:spPr bwMode="auto">
            <a:xfrm>
              <a:off x="1049338" y="1885641"/>
              <a:ext cx="4167187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965635" y="1745537"/>
              <a:ext cx="4034990" cy="1451183"/>
            </a:xfrm>
            <a:custGeom>
              <a:gdLst>
                <a:gd fmla="*/ 123 w 500" name="T0"/>
                <a:gd fmla="*/ 83 h 85" name="T1"/>
                <a:gd fmla="*/ 46 w 500" name="T2"/>
                <a:gd fmla="*/ 78 h 85" name="T3"/>
                <a:gd fmla="*/ 24 w 500" name="T4"/>
                <a:gd fmla="*/ 84 h 85" name="T5"/>
                <a:gd fmla="*/ 212 w 500" name="T6"/>
                <a:gd fmla="*/ 62 h 85" name="T7"/>
                <a:gd fmla="*/ 191 w 500" name="T8"/>
                <a:gd fmla="*/ 63 h 85" name="T9"/>
                <a:gd fmla="*/ 205 w 500" name="T10"/>
                <a:gd fmla="*/ 63 h 85" name="T11"/>
                <a:gd fmla="*/ 218 w 500" name="T12"/>
                <a:gd fmla="*/ 63 h 85" name="T13"/>
                <a:gd fmla="*/ 134 w 500" name="T14"/>
                <a:gd fmla="*/ 62 h 85" name="T15"/>
                <a:gd fmla="*/ 170 w 500" name="T16"/>
                <a:gd fmla="*/ 63 h 85" name="T17"/>
                <a:gd fmla="*/ 429 w 500" name="T18"/>
                <a:gd fmla="*/ 65 h 85" name="T19"/>
                <a:gd fmla="*/ 425 w 500" name="T20"/>
                <a:gd fmla="*/ 66 h 85" name="T21"/>
                <a:gd fmla="*/ 418 w 500" name="T22"/>
                <a:gd fmla="*/ 65 h 85" name="T23"/>
                <a:gd fmla="*/ 205 w 500" name="T24"/>
                <a:gd fmla="*/ 67 h 85" name="T25"/>
                <a:gd fmla="*/ 314 w 500" name="T26"/>
                <a:gd fmla="*/ 67 h 85" name="T27"/>
                <a:gd fmla="*/ 399 w 500" name="T28"/>
                <a:gd fmla="*/ 67 h 85" name="T29"/>
                <a:gd fmla="*/ 153 w 500" name="T30"/>
                <a:gd fmla="*/ 68 h 85" name="T31"/>
                <a:gd fmla="*/ 233 w 500" name="T32"/>
                <a:gd fmla="*/ 68 h 85" name="T33"/>
                <a:gd fmla="*/ 130 w 500" name="T34"/>
                <a:gd fmla="*/ 68 h 85" name="T35"/>
                <a:gd fmla="*/ 288 w 500" name="T36"/>
                <a:gd fmla="*/ 66 h 85" name="T37"/>
                <a:gd fmla="*/ 289 w 500" name="T38"/>
                <a:gd fmla="*/ 68 h 85" name="T39"/>
                <a:gd fmla="*/ 376 w 500" name="T40"/>
                <a:gd fmla="*/ 68 h 85" name="T41"/>
                <a:gd fmla="*/ 376 w 500" name="T42"/>
                <a:gd fmla="*/ 68 h 85" name="T43"/>
                <a:gd fmla="*/ 206 w 500" name="T44"/>
                <a:gd fmla="*/ 68 h 85" name="T45"/>
                <a:gd fmla="*/ 230 w 500" name="T46"/>
                <a:gd fmla="*/ 69 h 85" name="T47"/>
                <a:gd fmla="*/ 242 w 500" name="T48"/>
                <a:gd fmla="*/ 69 h 85" name="T49"/>
                <a:gd fmla="*/ 255 w 500" name="T50"/>
                <a:gd fmla="*/ 69 h 85" name="T51"/>
                <a:gd fmla="*/ 364 w 500" name="T52"/>
                <a:gd fmla="*/ 69 h 85" name="T53"/>
                <a:gd fmla="*/ 430 w 500" name="T54"/>
                <a:gd fmla="*/ 69 h 85" name="T55"/>
                <a:gd fmla="*/ 342 w 500" name="T56"/>
                <a:gd fmla="*/ 69 h 85" name="T57"/>
                <a:gd fmla="*/ 353 w 500" name="T58"/>
                <a:gd fmla="*/ 69 h 85" name="T59"/>
                <a:gd fmla="*/ 416 w 500" name="T60"/>
                <a:gd fmla="*/ 72 h 85" name="T61"/>
                <a:gd fmla="*/ 392 w 500" name="T62"/>
                <a:gd fmla="*/ 73 h 85" name="T63"/>
                <a:gd fmla="*/ 333 w 500" name="T64"/>
                <a:gd fmla="*/ 72 h 85" name="T65"/>
                <a:gd fmla="*/ 323 w 500" name="T66"/>
                <a:gd fmla="*/ 74 h 85" name="T67"/>
                <a:gd fmla="*/ 399 w 500" name="T68"/>
                <a:gd fmla="*/ 70 h 85" name="T69"/>
                <a:gd fmla="*/ 358 w 500" name="T70"/>
                <a:gd fmla="*/ 72 h 85" name="T71"/>
                <a:gd fmla="*/ 382 w 500" name="T72"/>
                <a:gd fmla="*/ 73 h 85" name="T73"/>
                <a:gd fmla="*/ 339 w 500" name="T74"/>
                <a:gd fmla="*/ 75 h 85" name="T75"/>
                <a:gd fmla="*/ 249 w 500" name="T76"/>
                <a:gd fmla="*/ 74 h 85" name="T77"/>
                <a:gd fmla="*/ 274 w 500" name="T78"/>
                <a:gd fmla="*/ 70 h 85" name="T79"/>
                <a:gd fmla="*/ 118 w 500" name="T80"/>
                <a:gd fmla="*/ 68 h 85" name="T81"/>
                <a:gd fmla="*/ 100 w 500" name="T82"/>
                <a:gd fmla="*/ 68 h 85" name="T83"/>
                <a:gd fmla="*/ 24 w 500" name="T84"/>
                <a:gd fmla="*/ 64 h 85" name="T85"/>
                <a:gd fmla="*/ 146 w 500" name="T86"/>
                <a:gd fmla="*/ 61 h 85" name="T87"/>
                <a:gd fmla="*/ 486 w 500" name="T88"/>
                <a:gd fmla="*/ 49 h 85" name="T89"/>
                <a:gd fmla="*/ 484 w 500" name="T90"/>
                <a:gd fmla="*/ 8 h 85" name="T91"/>
                <a:gd fmla="*/ 267 w 500" name="T92"/>
                <a:gd fmla="*/ 1 h 85" name="T93"/>
                <a:gd fmla="*/ 6 w 500" name="T94"/>
                <a:gd fmla="*/ 64 h 85" name="T95"/>
                <a:gd fmla="*/ 7 w 500" name="T96"/>
                <a:gd fmla="*/ 72 h 85" name="T97"/>
                <a:gd fmla="*/ 270 w 500" name="T98"/>
                <a:gd fmla="*/ 79 h 85" name="T99"/>
                <a:gd fmla="*/ 238 w 500" name="T100"/>
                <a:gd fmla="*/ 80 h 85" name="T101"/>
                <a:gd fmla="*/ 247 w 500" name="T102"/>
                <a:gd fmla="*/ 80 h 85" name="T103"/>
                <a:gd fmla="*/ 235 w 500" name="T104"/>
                <a:gd fmla="*/ 80 h 85" name="T105"/>
                <a:gd fmla="*/ 334 w 500" name="T106"/>
                <a:gd fmla="*/ 81 h 85" name="T107"/>
                <a:gd fmla="*/ 342 w 500" name="T108"/>
                <a:gd fmla="*/ 80 h 85" name="T109"/>
                <a:gd fmla="*/ 399 w 500" name="T110"/>
                <a:gd fmla="*/ 80 h 85" name="T111"/>
                <a:gd fmla="*/ 295 w 500" name="T112"/>
                <a:gd fmla="*/ 81 h 85" name="T113"/>
                <a:gd fmla="*/ 171 w 500" name="T114"/>
                <a:gd fmla="*/ 80 h 85" name="T115"/>
                <a:gd fmla="*/ 184 w 500" name="T116"/>
                <a:gd fmla="*/ 82 h 85" name="T117"/>
                <a:gd fmla="*/ 220 w 500" name="T118"/>
                <a:gd fmla="*/ 79 h 85" name="T119"/>
                <a:gd fmla="*/ 237 w 500" name="T120"/>
                <a:gd fmla="*/ 81 h 85" name="T121"/>
                <a:gd fmla="*/ 267 w 500" name="T122"/>
                <a:gd fmla="*/ 80 h 8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85" w="500">
                  <a:moveTo>
                    <a:pt x="26" y="84"/>
                  </a:moveTo>
                  <a:cubicBezTo>
                    <a:pt x="28" y="84"/>
                    <a:pt x="30" y="83"/>
                    <a:pt x="33" y="83"/>
                  </a:cubicBezTo>
                  <a:cubicBezTo>
                    <a:pt x="39" y="83"/>
                    <a:pt x="44" y="82"/>
                    <a:pt x="51" y="81"/>
                  </a:cubicBezTo>
                  <a:cubicBezTo>
                    <a:pt x="51" y="81"/>
                    <a:pt x="52" y="81"/>
                    <a:pt x="53" y="81"/>
                  </a:cubicBezTo>
                  <a:cubicBezTo>
                    <a:pt x="64" y="83"/>
                    <a:pt x="73" y="81"/>
                    <a:pt x="84" y="81"/>
                  </a:cubicBezTo>
                  <a:cubicBezTo>
                    <a:pt x="89" y="82"/>
                    <a:pt x="94" y="83"/>
                    <a:pt x="99" y="83"/>
                  </a:cubicBezTo>
                  <a:cubicBezTo>
                    <a:pt x="102" y="82"/>
                    <a:pt x="105" y="82"/>
                    <a:pt x="108" y="82"/>
                  </a:cubicBezTo>
                  <a:cubicBezTo>
                    <a:pt x="113" y="83"/>
                    <a:pt x="117" y="82"/>
                    <a:pt x="123" y="83"/>
                  </a:cubicBezTo>
                  <a:cubicBezTo>
                    <a:pt x="127" y="83"/>
                    <a:pt x="131" y="82"/>
                    <a:pt x="136" y="81"/>
                  </a:cubicBezTo>
                  <a:cubicBezTo>
                    <a:pt x="138" y="81"/>
                    <a:pt x="140" y="81"/>
                    <a:pt x="142" y="81"/>
                  </a:cubicBezTo>
                  <a:cubicBezTo>
                    <a:pt x="147" y="82"/>
                    <a:pt x="150" y="81"/>
                    <a:pt x="154" y="81"/>
                  </a:cubicBezTo>
                  <a:cubicBezTo>
                    <a:pt x="156" y="81"/>
                    <a:pt x="159" y="81"/>
                    <a:pt x="158" y="80"/>
                  </a:cubicBezTo>
                  <a:cubicBezTo>
                    <a:pt x="157" y="78"/>
                    <a:pt x="155" y="80"/>
                    <a:pt x="153" y="80"/>
                  </a:cubicBezTo>
                  <a:cubicBezTo>
                    <a:pt x="131" y="79"/>
                    <a:pt x="112" y="79"/>
                    <a:pt x="90" y="78"/>
                  </a:cubicBezTo>
                  <a:cubicBezTo>
                    <a:pt x="78" y="77"/>
                    <a:pt x="69" y="78"/>
                    <a:pt x="57" y="77"/>
                  </a:cubicBezTo>
                  <a:cubicBezTo>
                    <a:pt x="53" y="77"/>
                    <a:pt x="50" y="78"/>
                    <a:pt x="46" y="78"/>
                  </a:cubicBezTo>
                  <a:cubicBezTo>
                    <a:pt x="37" y="77"/>
                    <a:pt x="29" y="79"/>
                    <a:pt x="20" y="79"/>
                  </a:cubicBezTo>
                  <a:cubicBezTo>
                    <a:pt x="17" y="79"/>
                    <a:pt x="10" y="79"/>
                    <a:pt x="13" y="80"/>
                  </a:cubicBezTo>
                  <a:cubicBezTo>
                    <a:pt x="13" y="81"/>
                    <a:pt x="14" y="81"/>
                    <a:pt x="15" y="81"/>
                  </a:cubicBezTo>
                  <a:cubicBezTo>
                    <a:pt x="21" y="82"/>
                    <a:pt x="26" y="79"/>
                    <a:pt x="32" y="80"/>
                  </a:cubicBezTo>
                  <a:cubicBezTo>
                    <a:pt x="37" y="80"/>
                    <a:pt x="50" y="76"/>
                    <a:pt x="46" y="79"/>
                  </a:cubicBezTo>
                  <a:cubicBezTo>
                    <a:pt x="44" y="81"/>
                    <a:pt x="42" y="80"/>
                    <a:pt x="40" y="80"/>
                  </a:cubicBezTo>
                  <a:cubicBezTo>
                    <a:pt x="35" y="81"/>
                    <a:pt x="31" y="81"/>
                    <a:pt x="26" y="82"/>
                  </a:cubicBezTo>
                  <a:cubicBezTo>
                    <a:pt x="25" y="82"/>
                    <a:pt x="23" y="84"/>
                    <a:pt x="24" y="84"/>
                  </a:cubicBezTo>
                  <a:cubicBezTo>
                    <a:pt x="24" y="85"/>
                    <a:pt x="25" y="84"/>
                    <a:pt x="26" y="84"/>
                  </a:cubicBezTo>
                  <a:close/>
                  <a:moveTo>
                    <a:pt x="381" y="2"/>
                  </a:moveTo>
                  <a:cubicBezTo>
                    <a:pt x="381" y="2"/>
                    <a:pt x="379" y="2"/>
                    <a:pt x="379" y="2"/>
                  </a:cubicBezTo>
                  <a:cubicBezTo>
                    <a:pt x="379" y="3"/>
                    <a:pt x="380" y="3"/>
                    <a:pt x="381" y="2"/>
                  </a:cubicBezTo>
                  <a:close/>
                  <a:moveTo>
                    <a:pt x="383" y="2"/>
                  </a:moveTo>
                  <a:cubicBezTo>
                    <a:pt x="383" y="2"/>
                    <a:pt x="381" y="2"/>
                    <a:pt x="381" y="2"/>
                  </a:cubicBezTo>
                  <a:cubicBezTo>
                    <a:pt x="382" y="2"/>
                    <a:pt x="382" y="3"/>
                    <a:pt x="383" y="2"/>
                  </a:cubicBezTo>
                  <a:close/>
                  <a:moveTo>
                    <a:pt x="212" y="62"/>
                  </a:moveTo>
                  <a:cubicBezTo>
                    <a:pt x="214" y="61"/>
                    <a:pt x="205" y="62"/>
                    <a:pt x="207" y="62"/>
                  </a:cubicBezTo>
                  <a:cubicBezTo>
                    <a:pt x="209" y="63"/>
                    <a:pt x="211" y="63"/>
                    <a:pt x="212" y="62"/>
                  </a:cubicBezTo>
                  <a:cubicBezTo>
                    <a:pt x="212" y="62"/>
                    <a:pt x="212" y="62"/>
                    <a:pt x="212" y="62"/>
                  </a:cubicBezTo>
                  <a:close/>
                  <a:moveTo>
                    <a:pt x="191" y="63"/>
                  </a:moveTo>
                  <a:cubicBezTo>
                    <a:pt x="193" y="61"/>
                    <a:pt x="185" y="62"/>
                    <a:pt x="182" y="62"/>
                  </a:cubicBezTo>
                  <a:cubicBezTo>
                    <a:pt x="181" y="62"/>
                    <a:pt x="179" y="62"/>
                    <a:pt x="179" y="63"/>
                  </a:cubicBezTo>
                  <a:cubicBezTo>
                    <a:pt x="182" y="64"/>
                    <a:pt x="185" y="63"/>
                    <a:pt x="188" y="63"/>
                  </a:cubicBezTo>
                  <a:cubicBezTo>
                    <a:pt x="189" y="63"/>
                    <a:pt x="190" y="63"/>
                    <a:pt x="191" y="63"/>
                  </a:cubicBezTo>
                  <a:close/>
                  <a:moveTo>
                    <a:pt x="196" y="63"/>
                  </a:moveTo>
                  <a:cubicBezTo>
                    <a:pt x="197" y="62"/>
                    <a:pt x="191" y="62"/>
                    <a:pt x="192" y="63"/>
                  </a:cubicBezTo>
                  <a:cubicBezTo>
                    <a:pt x="194" y="63"/>
                    <a:pt x="196" y="64"/>
                    <a:pt x="196" y="63"/>
                  </a:cubicBezTo>
                  <a:close/>
                  <a:moveTo>
                    <a:pt x="199" y="63"/>
                  </a:moveTo>
                  <a:cubicBezTo>
                    <a:pt x="200" y="63"/>
                    <a:pt x="199" y="62"/>
                    <a:pt x="199" y="62"/>
                  </a:cubicBezTo>
                  <a:cubicBezTo>
                    <a:pt x="199" y="62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lose/>
                  <a:moveTo>
                    <a:pt x="205" y="63"/>
                  </a:moveTo>
                  <a:cubicBezTo>
                    <a:pt x="206" y="63"/>
                    <a:pt x="205" y="62"/>
                    <a:pt x="204" y="62"/>
                  </a:cubicBezTo>
                  <a:cubicBezTo>
                    <a:pt x="204" y="61"/>
                    <a:pt x="201" y="62"/>
                    <a:pt x="202" y="63"/>
                  </a:cubicBezTo>
                  <a:cubicBezTo>
                    <a:pt x="203" y="63"/>
                    <a:pt x="204" y="63"/>
                    <a:pt x="205" y="63"/>
                  </a:cubicBezTo>
                  <a:cubicBezTo>
                    <a:pt x="205" y="62"/>
                    <a:pt x="205" y="63"/>
                    <a:pt x="205" y="63"/>
                  </a:cubicBezTo>
                  <a:close/>
                  <a:moveTo>
                    <a:pt x="218" y="63"/>
                  </a:moveTo>
                  <a:cubicBezTo>
                    <a:pt x="219" y="63"/>
                    <a:pt x="218" y="62"/>
                    <a:pt x="218" y="62"/>
                  </a:cubicBezTo>
                  <a:cubicBezTo>
                    <a:pt x="216" y="61"/>
                    <a:pt x="213" y="62"/>
                    <a:pt x="214" y="62"/>
                  </a:cubicBezTo>
                  <a:cubicBezTo>
                    <a:pt x="215" y="63"/>
                    <a:pt x="216" y="63"/>
                    <a:pt x="218" y="63"/>
                  </a:cubicBezTo>
                  <a:cubicBezTo>
                    <a:pt x="218" y="63"/>
                    <a:pt x="218" y="63"/>
                    <a:pt x="218" y="63"/>
                  </a:cubicBezTo>
                  <a:close/>
                  <a:moveTo>
                    <a:pt x="235" y="63"/>
                  </a:moveTo>
                  <a:cubicBezTo>
                    <a:pt x="235" y="62"/>
                    <a:pt x="233" y="62"/>
                    <a:pt x="233" y="62"/>
                  </a:cubicBezTo>
                  <a:cubicBezTo>
                    <a:pt x="233" y="63"/>
                    <a:pt x="235" y="63"/>
                    <a:pt x="235" y="63"/>
                  </a:cubicBezTo>
                  <a:close/>
                  <a:moveTo>
                    <a:pt x="151" y="63"/>
                  </a:moveTo>
                  <a:cubicBezTo>
                    <a:pt x="154" y="63"/>
                    <a:pt x="163" y="63"/>
                    <a:pt x="160" y="62"/>
                  </a:cubicBezTo>
                  <a:cubicBezTo>
                    <a:pt x="154" y="61"/>
                    <a:pt x="149" y="62"/>
                    <a:pt x="143" y="62"/>
                  </a:cubicBezTo>
                  <a:cubicBezTo>
                    <a:pt x="140" y="62"/>
                    <a:pt x="136" y="61"/>
                    <a:pt x="134" y="62"/>
                  </a:cubicBezTo>
                  <a:cubicBezTo>
                    <a:pt x="133" y="62"/>
                    <a:pt x="133" y="63"/>
                    <a:pt x="134" y="63"/>
                  </a:cubicBezTo>
                  <a:cubicBezTo>
                    <a:pt x="137" y="65"/>
                    <a:pt x="141" y="63"/>
                    <a:pt x="145" y="63"/>
                  </a:cubicBezTo>
                  <a:cubicBezTo>
                    <a:pt x="147" y="63"/>
                    <a:pt x="149" y="63"/>
                    <a:pt x="151" y="63"/>
                  </a:cubicBezTo>
                  <a:close/>
                  <a:moveTo>
                    <a:pt x="172" y="63"/>
                  </a:moveTo>
                  <a:cubicBezTo>
                    <a:pt x="173" y="63"/>
                    <a:pt x="178" y="63"/>
                    <a:pt x="176" y="62"/>
                  </a:cubicBezTo>
                  <a:cubicBezTo>
                    <a:pt x="173" y="61"/>
                    <a:pt x="170" y="62"/>
                    <a:pt x="166" y="62"/>
                  </a:cubicBezTo>
                  <a:cubicBezTo>
                    <a:pt x="166" y="62"/>
                    <a:pt x="165" y="62"/>
                    <a:pt x="165" y="63"/>
                  </a:cubicBezTo>
                  <a:cubicBezTo>
                    <a:pt x="166" y="64"/>
                    <a:pt x="169" y="63"/>
                    <a:pt x="170" y="63"/>
                  </a:cubicBezTo>
                  <a:cubicBezTo>
                    <a:pt x="171" y="63"/>
                    <a:pt x="171" y="63"/>
                    <a:pt x="172" y="63"/>
                  </a:cubicBezTo>
                  <a:close/>
                  <a:moveTo>
                    <a:pt x="446" y="63"/>
                  </a:moveTo>
                  <a:cubicBezTo>
                    <a:pt x="446" y="63"/>
                    <a:pt x="444" y="63"/>
                    <a:pt x="444" y="63"/>
                  </a:cubicBezTo>
                  <a:cubicBezTo>
                    <a:pt x="444" y="64"/>
                    <a:pt x="445" y="64"/>
                    <a:pt x="446" y="63"/>
                  </a:cubicBezTo>
                  <a:close/>
                  <a:moveTo>
                    <a:pt x="436" y="64"/>
                  </a:moveTo>
                  <a:cubicBezTo>
                    <a:pt x="436" y="63"/>
                    <a:pt x="434" y="63"/>
                    <a:pt x="435" y="64"/>
                  </a:cubicBezTo>
                  <a:cubicBezTo>
                    <a:pt x="435" y="64"/>
                    <a:pt x="436" y="64"/>
                    <a:pt x="436" y="64"/>
                  </a:cubicBezTo>
                  <a:close/>
                  <a:moveTo>
                    <a:pt x="429" y="65"/>
                  </a:moveTo>
                  <a:cubicBezTo>
                    <a:pt x="430" y="64"/>
                    <a:pt x="423" y="63"/>
                    <a:pt x="424" y="64"/>
                  </a:cubicBezTo>
                  <a:cubicBezTo>
                    <a:pt x="425" y="65"/>
                    <a:pt x="426" y="65"/>
                    <a:pt x="427" y="65"/>
                  </a:cubicBezTo>
                  <a:cubicBezTo>
                    <a:pt x="428" y="65"/>
                    <a:pt x="429" y="65"/>
                    <a:pt x="429" y="65"/>
                  </a:cubicBezTo>
                  <a:close/>
                  <a:moveTo>
                    <a:pt x="430" y="65"/>
                  </a:moveTo>
                  <a:cubicBezTo>
                    <a:pt x="431" y="65"/>
                    <a:pt x="431" y="64"/>
                    <a:pt x="430" y="63"/>
                  </a:cubicBezTo>
                  <a:cubicBezTo>
                    <a:pt x="430" y="63"/>
                    <a:pt x="429" y="64"/>
                    <a:pt x="430" y="65"/>
                  </a:cubicBezTo>
                  <a:cubicBezTo>
                    <a:pt x="430" y="65"/>
                    <a:pt x="430" y="65"/>
                    <a:pt x="430" y="65"/>
                  </a:cubicBezTo>
                  <a:close/>
                  <a:moveTo>
                    <a:pt x="425" y="66"/>
                  </a:moveTo>
                  <a:cubicBezTo>
                    <a:pt x="426" y="65"/>
                    <a:pt x="420" y="65"/>
                    <a:pt x="421" y="66"/>
                  </a:cubicBezTo>
                  <a:cubicBezTo>
                    <a:pt x="423" y="66"/>
                    <a:pt x="424" y="67"/>
                    <a:pt x="425" y="66"/>
                  </a:cubicBezTo>
                  <a:close/>
                  <a:moveTo>
                    <a:pt x="414" y="66"/>
                  </a:moveTo>
                  <a:cubicBezTo>
                    <a:pt x="415" y="66"/>
                    <a:pt x="411" y="66"/>
                    <a:pt x="412" y="66"/>
                  </a:cubicBezTo>
                  <a:cubicBezTo>
                    <a:pt x="413" y="66"/>
                    <a:pt x="414" y="67"/>
                    <a:pt x="414" y="66"/>
                  </a:cubicBezTo>
                  <a:close/>
                  <a:moveTo>
                    <a:pt x="419" y="66"/>
                  </a:moveTo>
                  <a:cubicBezTo>
                    <a:pt x="420" y="66"/>
                    <a:pt x="420" y="64"/>
                    <a:pt x="419" y="64"/>
                  </a:cubicBezTo>
                  <a:cubicBezTo>
                    <a:pt x="419" y="64"/>
                    <a:pt x="419" y="65"/>
                    <a:pt x="418" y="65"/>
                  </a:cubicBezTo>
                  <a:cubicBezTo>
                    <a:pt x="417" y="65"/>
                    <a:pt x="416" y="64"/>
                    <a:pt x="416" y="65"/>
                  </a:cubicBezTo>
                  <a:cubicBezTo>
                    <a:pt x="415" y="66"/>
                    <a:pt x="418" y="67"/>
                    <a:pt x="419" y="66"/>
                  </a:cubicBezTo>
                  <a:close/>
                  <a:moveTo>
                    <a:pt x="109" y="67"/>
                  </a:moveTo>
                  <a:cubicBezTo>
                    <a:pt x="109" y="66"/>
                    <a:pt x="107" y="67"/>
                    <a:pt x="107" y="67"/>
                  </a:cubicBezTo>
                  <a:cubicBezTo>
                    <a:pt x="107" y="67"/>
                    <a:pt x="108" y="67"/>
                    <a:pt x="109" y="67"/>
                  </a:cubicBezTo>
                  <a:close/>
                  <a:moveTo>
                    <a:pt x="205" y="67"/>
                  </a:moveTo>
                  <a:cubicBezTo>
                    <a:pt x="206" y="67"/>
                    <a:pt x="204" y="67"/>
                    <a:pt x="204" y="67"/>
                  </a:cubicBezTo>
                  <a:cubicBezTo>
                    <a:pt x="204" y="67"/>
                    <a:pt x="205" y="67"/>
                    <a:pt x="205" y="67"/>
                  </a:cubicBezTo>
                  <a:close/>
                  <a:moveTo>
                    <a:pt x="268" y="67"/>
                  </a:moveTo>
                  <a:cubicBezTo>
                    <a:pt x="268" y="67"/>
                    <a:pt x="266" y="66"/>
                    <a:pt x="266" y="67"/>
                  </a:cubicBezTo>
                  <a:cubicBezTo>
                    <a:pt x="266" y="68"/>
                    <a:pt x="268" y="68"/>
                    <a:pt x="268" y="67"/>
                  </a:cubicBezTo>
                  <a:close/>
                  <a:moveTo>
                    <a:pt x="309" y="67"/>
                  </a:moveTo>
                  <a:cubicBezTo>
                    <a:pt x="309" y="67"/>
                    <a:pt x="307" y="66"/>
                    <a:pt x="307" y="67"/>
                  </a:cubicBezTo>
                  <a:cubicBezTo>
                    <a:pt x="307" y="67"/>
                    <a:pt x="308" y="67"/>
                    <a:pt x="309" y="67"/>
                  </a:cubicBezTo>
                  <a:close/>
                  <a:moveTo>
                    <a:pt x="319" y="67"/>
                  </a:moveTo>
                  <a:cubicBezTo>
                    <a:pt x="320" y="66"/>
                    <a:pt x="312" y="66"/>
                    <a:pt x="314" y="67"/>
                  </a:cubicBezTo>
                  <a:cubicBezTo>
                    <a:pt x="315" y="68"/>
                    <a:pt x="317" y="68"/>
                    <a:pt x="319" y="67"/>
                  </a:cubicBezTo>
                  <a:cubicBezTo>
                    <a:pt x="319" y="67"/>
                    <a:pt x="319" y="67"/>
                    <a:pt x="319" y="67"/>
                  </a:cubicBezTo>
                  <a:close/>
                  <a:moveTo>
                    <a:pt x="394" y="67"/>
                  </a:moveTo>
                  <a:cubicBezTo>
                    <a:pt x="395" y="66"/>
                    <a:pt x="393" y="66"/>
                    <a:pt x="392" y="66"/>
                  </a:cubicBezTo>
                  <a:cubicBezTo>
                    <a:pt x="390" y="66"/>
                    <a:pt x="387" y="66"/>
                    <a:pt x="388" y="67"/>
                  </a:cubicBezTo>
                  <a:cubicBezTo>
                    <a:pt x="388" y="68"/>
                    <a:pt x="389" y="67"/>
                    <a:pt x="390" y="67"/>
                  </a:cubicBezTo>
                  <a:cubicBezTo>
                    <a:pt x="392" y="67"/>
                    <a:pt x="393" y="68"/>
                    <a:pt x="394" y="67"/>
                  </a:cubicBezTo>
                  <a:close/>
                  <a:moveTo>
                    <a:pt x="399" y="67"/>
                  </a:moveTo>
                  <a:cubicBezTo>
                    <a:pt x="400" y="67"/>
                    <a:pt x="400" y="66"/>
                    <a:pt x="400" y="66"/>
                  </a:cubicBezTo>
                  <a:cubicBezTo>
                    <a:pt x="403" y="66"/>
                    <a:pt x="410" y="68"/>
                    <a:pt x="408" y="66"/>
                  </a:cubicBezTo>
                  <a:cubicBezTo>
                    <a:pt x="408" y="66"/>
                    <a:pt x="407" y="66"/>
                    <a:pt x="406" y="66"/>
                  </a:cubicBezTo>
                  <a:cubicBezTo>
                    <a:pt x="406" y="65"/>
                    <a:pt x="405" y="66"/>
                    <a:pt x="405" y="66"/>
                  </a:cubicBezTo>
                  <a:cubicBezTo>
                    <a:pt x="402" y="65"/>
                    <a:pt x="397" y="65"/>
                    <a:pt x="398" y="67"/>
                  </a:cubicBezTo>
                  <a:cubicBezTo>
                    <a:pt x="398" y="67"/>
                    <a:pt x="399" y="67"/>
                    <a:pt x="399" y="67"/>
                  </a:cubicBezTo>
                  <a:close/>
                  <a:moveTo>
                    <a:pt x="156" y="68"/>
                  </a:moveTo>
                  <a:cubicBezTo>
                    <a:pt x="157" y="67"/>
                    <a:pt x="151" y="67"/>
                    <a:pt x="153" y="68"/>
                  </a:cubicBezTo>
                  <a:cubicBezTo>
                    <a:pt x="154" y="68"/>
                    <a:pt x="155" y="69"/>
                    <a:pt x="156" y="68"/>
                  </a:cubicBezTo>
                  <a:close/>
                  <a:moveTo>
                    <a:pt x="168" y="68"/>
                  </a:moveTo>
                  <a:cubicBezTo>
                    <a:pt x="169" y="67"/>
                    <a:pt x="165" y="67"/>
                    <a:pt x="166" y="68"/>
                  </a:cubicBezTo>
                  <a:cubicBezTo>
                    <a:pt x="167" y="68"/>
                    <a:pt x="168" y="68"/>
                    <a:pt x="168" y="68"/>
                  </a:cubicBezTo>
                  <a:close/>
                  <a:moveTo>
                    <a:pt x="196" y="68"/>
                  </a:moveTo>
                  <a:cubicBezTo>
                    <a:pt x="197" y="67"/>
                    <a:pt x="195" y="67"/>
                    <a:pt x="195" y="67"/>
                  </a:cubicBezTo>
                  <a:cubicBezTo>
                    <a:pt x="195" y="68"/>
                    <a:pt x="196" y="68"/>
                    <a:pt x="196" y="68"/>
                  </a:cubicBezTo>
                  <a:close/>
                  <a:moveTo>
                    <a:pt x="233" y="68"/>
                  </a:moveTo>
                  <a:cubicBezTo>
                    <a:pt x="234" y="67"/>
                    <a:pt x="229" y="67"/>
                    <a:pt x="230" y="68"/>
                  </a:cubicBezTo>
                  <a:cubicBezTo>
                    <a:pt x="231" y="68"/>
                    <a:pt x="232" y="68"/>
                    <a:pt x="233" y="68"/>
                  </a:cubicBezTo>
                  <a:cubicBezTo>
                    <a:pt x="233" y="68"/>
                    <a:pt x="233" y="68"/>
                    <a:pt x="233" y="68"/>
                  </a:cubicBezTo>
                  <a:close/>
                  <a:moveTo>
                    <a:pt x="336" y="68"/>
                  </a:moveTo>
                  <a:cubicBezTo>
                    <a:pt x="336" y="67"/>
                    <a:pt x="333" y="67"/>
                    <a:pt x="334" y="68"/>
                  </a:cubicBezTo>
                  <a:cubicBezTo>
                    <a:pt x="334" y="68"/>
                    <a:pt x="335" y="68"/>
                    <a:pt x="336" y="68"/>
                  </a:cubicBezTo>
                  <a:close/>
                  <a:moveTo>
                    <a:pt x="132" y="68"/>
                  </a:moveTo>
                  <a:cubicBezTo>
                    <a:pt x="132" y="68"/>
                    <a:pt x="130" y="67"/>
                    <a:pt x="130" y="68"/>
                  </a:cubicBezTo>
                  <a:cubicBezTo>
                    <a:pt x="130" y="68"/>
                    <a:pt x="131" y="69"/>
                    <a:pt x="132" y="68"/>
                  </a:cubicBezTo>
                  <a:close/>
                  <a:moveTo>
                    <a:pt x="270" y="68"/>
                  </a:moveTo>
                  <a:cubicBezTo>
                    <a:pt x="271" y="67"/>
                    <a:pt x="263" y="68"/>
                    <a:pt x="265" y="68"/>
                  </a:cubicBezTo>
                  <a:cubicBezTo>
                    <a:pt x="267" y="69"/>
                    <a:pt x="268" y="69"/>
                    <a:pt x="270" y="68"/>
                  </a:cubicBezTo>
                  <a:cubicBezTo>
                    <a:pt x="270" y="68"/>
                    <a:pt x="270" y="68"/>
                    <a:pt x="270" y="68"/>
                  </a:cubicBezTo>
                  <a:close/>
                  <a:moveTo>
                    <a:pt x="289" y="68"/>
                  </a:moveTo>
                  <a:cubicBezTo>
                    <a:pt x="289" y="68"/>
                    <a:pt x="288" y="68"/>
                    <a:pt x="288" y="67"/>
                  </a:cubicBezTo>
                  <a:cubicBezTo>
                    <a:pt x="288" y="67"/>
                    <a:pt x="289" y="66"/>
                    <a:pt x="288" y="66"/>
                  </a:cubicBezTo>
                  <a:cubicBezTo>
                    <a:pt x="287" y="65"/>
                    <a:pt x="285" y="67"/>
                    <a:pt x="284" y="67"/>
                  </a:cubicBezTo>
                  <a:cubicBezTo>
                    <a:pt x="283" y="67"/>
                    <a:pt x="283" y="67"/>
                    <a:pt x="283" y="67"/>
                  </a:cubicBezTo>
                  <a:cubicBezTo>
                    <a:pt x="281" y="67"/>
                    <a:pt x="280" y="66"/>
                    <a:pt x="278" y="66"/>
                  </a:cubicBezTo>
                  <a:cubicBezTo>
                    <a:pt x="277" y="67"/>
                    <a:pt x="276" y="67"/>
                    <a:pt x="275" y="68"/>
                  </a:cubicBezTo>
                  <a:cubicBezTo>
                    <a:pt x="274" y="68"/>
                    <a:pt x="272" y="68"/>
                    <a:pt x="273" y="68"/>
                  </a:cubicBezTo>
                  <a:cubicBezTo>
                    <a:pt x="275" y="70"/>
                    <a:pt x="278" y="68"/>
                    <a:pt x="281" y="68"/>
                  </a:cubicBezTo>
                  <a:cubicBezTo>
                    <a:pt x="283" y="68"/>
                    <a:pt x="286" y="70"/>
                    <a:pt x="288" y="68"/>
                  </a:cubicBezTo>
                  <a:cubicBezTo>
                    <a:pt x="288" y="68"/>
                    <a:pt x="289" y="68"/>
                    <a:pt x="289" y="68"/>
                  </a:cubicBezTo>
                  <a:close/>
                  <a:moveTo>
                    <a:pt x="345" y="68"/>
                  </a:moveTo>
                  <a:cubicBezTo>
                    <a:pt x="345" y="68"/>
                    <a:pt x="342" y="67"/>
                    <a:pt x="342" y="68"/>
                  </a:cubicBezTo>
                  <a:cubicBezTo>
                    <a:pt x="343" y="69"/>
                    <a:pt x="344" y="69"/>
                    <a:pt x="345" y="68"/>
                  </a:cubicBezTo>
                  <a:close/>
                  <a:moveTo>
                    <a:pt x="367" y="68"/>
                  </a:moveTo>
                  <a:cubicBezTo>
                    <a:pt x="368" y="68"/>
                    <a:pt x="368" y="67"/>
                    <a:pt x="368" y="67"/>
                  </a:cubicBezTo>
                  <a:cubicBezTo>
                    <a:pt x="367" y="67"/>
                    <a:pt x="366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lose/>
                  <a:moveTo>
                    <a:pt x="376" y="68"/>
                  </a:moveTo>
                  <a:cubicBezTo>
                    <a:pt x="376" y="68"/>
                    <a:pt x="377" y="68"/>
                    <a:pt x="377" y="67"/>
                  </a:cubicBezTo>
                  <a:cubicBezTo>
                    <a:pt x="379" y="67"/>
                    <a:pt x="383" y="69"/>
                    <a:pt x="383" y="67"/>
                  </a:cubicBezTo>
                  <a:cubicBezTo>
                    <a:pt x="383" y="67"/>
                    <a:pt x="383" y="66"/>
                    <a:pt x="382" y="66"/>
                  </a:cubicBezTo>
                  <a:cubicBezTo>
                    <a:pt x="382" y="66"/>
                    <a:pt x="382" y="67"/>
                    <a:pt x="381" y="67"/>
                  </a:cubicBezTo>
                  <a:cubicBezTo>
                    <a:pt x="378" y="69"/>
                    <a:pt x="374" y="64"/>
                    <a:pt x="371" y="67"/>
                  </a:cubicBezTo>
                  <a:cubicBezTo>
                    <a:pt x="370" y="67"/>
                    <a:pt x="371" y="67"/>
                    <a:pt x="371" y="68"/>
                  </a:cubicBezTo>
                  <a:cubicBezTo>
                    <a:pt x="371" y="68"/>
                    <a:pt x="370" y="68"/>
                    <a:pt x="370" y="68"/>
                  </a:cubicBezTo>
                  <a:cubicBezTo>
                    <a:pt x="372" y="69"/>
                    <a:pt x="374" y="68"/>
                    <a:pt x="376" y="68"/>
                  </a:cubicBezTo>
                  <a:close/>
                  <a:moveTo>
                    <a:pt x="203" y="69"/>
                  </a:moveTo>
                  <a:cubicBezTo>
                    <a:pt x="203" y="68"/>
                    <a:pt x="202" y="67"/>
                    <a:pt x="201" y="68"/>
                  </a:cubicBezTo>
                  <a:cubicBezTo>
                    <a:pt x="201" y="68"/>
                    <a:pt x="202" y="69"/>
                    <a:pt x="203" y="69"/>
                  </a:cubicBezTo>
                  <a:close/>
                  <a:moveTo>
                    <a:pt x="212" y="69"/>
                  </a:moveTo>
                  <a:cubicBezTo>
                    <a:pt x="213" y="69"/>
                    <a:pt x="212" y="68"/>
                    <a:pt x="213" y="68"/>
                  </a:cubicBezTo>
                  <a:cubicBezTo>
                    <a:pt x="213" y="67"/>
                    <a:pt x="215" y="67"/>
                    <a:pt x="215" y="67"/>
                  </a:cubicBezTo>
                  <a:cubicBezTo>
                    <a:pt x="213" y="65"/>
                    <a:pt x="211" y="67"/>
                    <a:pt x="209" y="67"/>
                  </a:cubicBezTo>
                  <a:cubicBezTo>
                    <a:pt x="207" y="67"/>
                    <a:pt x="205" y="67"/>
                    <a:pt x="206" y="68"/>
                  </a:cubicBezTo>
                  <a:cubicBezTo>
                    <a:pt x="207" y="70"/>
                    <a:pt x="210" y="69"/>
                    <a:pt x="212" y="69"/>
                  </a:cubicBezTo>
                  <a:cubicBezTo>
                    <a:pt x="212" y="69"/>
                    <a:pt x="212" y="69"/>
                    <a:pt x="212" y="69"/>
                  </a:cubicBezTo>
                  <a:close/>
                  <a:moveTo>
                    <a:pt x="220" y="69"/>
                  </a:moveTo>
                  <a:cubicBezTo>
                    <a:pt x="221" y="68"/>
                    <a:pt x="215" y="68"/>
                    <a:pt x="216" y="69"/>
                  </a:cubicBezTo>
                  <a:cubicBezTo>
                    <a:pt x="217" y="69"/>
                    <a:pt x="219" y="70"/>
                    <a:pt x="220" y="69"/>
                  </a:cubicBezTo>
                  <a:close/>
                  <a:moveTo>
                    <a:pt x="230" y="69"/>
                  </a:moveTo>
                  <a:cubicBezTo>
                    <a:pt x="230" y="69"/>
                    <a:pt x="229" y="69"/>
                    <a:pt x="229" y="69"/>
                  </a:cubicBezTo>
                  <a:cubicBezTo>
                    <a:pt x="229" y="69"/>
                    <a:pt x="230" y="69"/>
                    <a:pt x="230" y="69"/>
                  </a:cubicBezTo>
                  <a:close/>
                  <a:moveTo>
                    <a:pt x="245" y="69"/>
                  </a:moveTo>
                  <a:cubicBezTo>
                    <a:pt x="246" y="69"/>
                    <a:pt x="245" y="68"/>
                    <a:pt x="245" y="68"/>
                  </a:cubicBezTo>
                  <a:cubicBezTo>
                    <a:pt x="246" y="67"/>
                    <a:pt x="248" y="67"/>
                    <a:pt x="247" y="67"/>
                  </a:cubicBezTo>
                  <a:cubicBezTo>
                    <a:pt x="246" y="66"/>
                    <a:pt x="245" y="67"/>
                    <a:pt x="243" y="67"/>
                  </a:cubicBezTo>
                  <a:cubicBezTo>
                    <a:pt x="241" y="67"/>
                    <a:pt x="238" y="67"/>
                    <a:pt x="236" y="67"/>
                  </a:cubicBezTo>
                  <a:cubicBezTo>
                    <a:pt x="236" y="68"/>
                    <a:pt x="236" y="68"/>
                    <a:pt x="236" y="68"/>
                  </a:cubicBezTo>
                  <a:cubicBezTo>
                    <a:pt x="235" y="69"/>
                    <a:pt x="232" y="68"/>
                    <a:pt x="233" y="69"/>
                  </a:cubicBezTo>
                  <a:cubicBezTo>
                    <a:pt x="236" y="70"/>
                    <a:pt x="239" y="69"/>
                    <a:pt x="242" y="69"/>
                  </a:cubicBezTo>
                  <a:cubicBezTo>
                    <a:pt x="243" y="69"/>
                    <a:pt x="245" y="70"/>
                    <a:pt x="245" y="69"/>
                  </a:cubicBezTo>
                  <a:close/>
                  <a:moveTo>
                    <a:pt x="248" y="69"/>
                  </a:moveTo>
                  <a:cubicBezTo>
                    <a:pt x="249" y="68"/>
                    <a:pt x="246" y="69"/>
                    <a:pt x="247" y="69"/>
                  </a:cubicBezTo>
                  <a:cubicBezTo>
                    <a:pt x="247" y="69"/>
                    <a:pt x="248" y="69"/>
                    <a:pt x="248" y="69"/>
                  </a:cubicBezTo>
                  <a:close/>
                  <a:moveTo>
                    <a:pt x="256" y="69"/>
                  </a:moveTo>
                  <a:cubicBezTo>
                    <a:pt x="256" y="68"/>
                    <a:pt x="255" y="68"/>
                    <a:pt x="254" y="67"/>
                  </a:cubicBezTo>
                  <a:cubicBezTo>
                    <a:pt x="253" y="66"/>
                    <a:pt x="249" y="67"/>
                    <a:pt x="250" y="68"/>
                  </a:cubicBezTo>
                  <a:cubicBezTo>
                    <a:pt x="250" y="70"/>
                    <a:pt x="253" y="69"/>
                    <a:pt x="255" y="69"/>
                  </a:cubicBezTo>
                  <a:cubicBezTo>
                    <a:pt x="255" y="69"/>
                    <a:pt x="256" y="69"/>
                    <a:pt x="256" y="69"/>
                  </a:cubicBezTo>
                  <a:close/>
                  <a:moveTo>
                    <a:pt x="260" y="69"/>
                  </a:moveTo>
                  <a:cubicBezTo>
                    <a:pt x="260" y="68"/>
                    <a:pt x="256" y="68"/>
                    <a:pt x="257" y="69"/>
                  </a:cubicBezTo>
                  <a:cubicBezTo>
                    <a:pt x="257" y="70"/>
                    <a:pt x="259" y="70"/>
                    <a:pt x="260" y="69"/>
                  </a:cubicBezTo>
                  <a:close/>
                  <a:moveTo>
                    <a:pt x="315" y="69"/>
                  </a:moveTo>
                  <a:cubicBezTo>
                    <a:pt x="316" y="69"/>
                    <a:pt x="315" y="67"/>
                    <a:pt x="314" y="68"/>
                  </a:cubicBezTo>
                  <a:cubicBezTo>
                    <a:pt x="314" y="68"/>
                    <a:pt x="315" y="69"/>
                    <a:pt x="315" y="69"/>
                  </a:cubicBezTo>
                  <a:close/>
                  <a:moveTo>
                    <a:pt x="364" y="69"/>
                  </a:moveTo>
                  <a:cubicBezTo>
                    <a:pt x="365" y="67"/>
                    <a:pt x="355" y="68"/>
                    <a:pt x="357" y="69"/>
                  </a:cubicBezTo>
                  <a:cubicBezTo>
                    <a:pt x="359" y="70"/>
                    <a:pt x="361" y="70"/>
                    <a:pt x="363" y="69"/>
                  </a:cubicBezTo>
                  <a:cubicBezTo>
                    <a:pt x="363" y="69"/>
                    <a:pt x="364" y="69"/>
                    <a:pt x="364" y="69"/>
                  </a:cubicBezTo>
                  <a:close/>
                  <a:moveTo>
                    <a:pt x="431" y="69"/>
                  </a:moveTo>
                  <a:cubicBezTo>
                    <a:pt x="432" y="69"/>
                    <a:pt x="433" y="68"/>
                    <a:pt x="432" y="68"/>
                  </a:cubicBezTo>
                  <a:cubicBezTo>
                    <a:pt x="430" y="67"/>
                    <a:pt x="427" y="66"/>
                    <a:pt x="425" y="68"/>
                  </a:cubicBezTo>
                  <a:cubicBezTo>
                    <a:pt x="425" y="68"/>
                    <a:pt x="424" y="69"/>
                    <a:pt x="425" y="69"/>
                  </a:cubicBezTo>
                  <a:cubicBezTo>
                    <a:pt x="426" y="70"/>
                    <a:pt x="428" y="69"/>
                    <a:pt x="430" y="69"/>
                  </a:cubicBezTo>
                  <a:cubicBezTo>
                    <a:pt x="431" y="69"/>
                    <a:pt x="431" y="69"/>
                    <a:pt x="431" y="69"/>
                  </a:cubicBezTo>
                  <a:close/>
                  <a:moveTo>
                    <a:pt x="170" y="69"/>
                  </a:moveTo>
                  <a:cubicBezTo>
                    <a:pt x="170" y="69"/>
                    <a:pt x="168" y="69"/>
                    <a:pt x="168" y="69"/>
                  </a:cubicBezTo>
                  <a:cubicBezTo>
                    <a:pt x="168" y="70"/>
                    <a:pt x="169" y="70"/>
                    <a:pt x="170" y="69"/>
                  </a:cubicBezTo>
                  <a:close/>
                  <a:moveTo>
                    <a:pt x="338" y="69"/>
                  </a:moveTo>
                  <a:cubicBezTo>
                    <a:pt x="339" y="69"/>
                    <a:pt x="336" y="69"/>
                    <a:pt x="337" y="69"/>
                  </a:cubicBezTo>
                  <a:cubicBezTo>
                    <a:pt x="337" y="70"/>
                    <a:pt x="338" y="70"/>
                    <a:pt x="338" y="69"/>
                  </a:cubicBezTo>
                  <a:close/>
                  <a:moveTo>
                    <a:pt x="342" y="69"/>
                  </a:moveTo>
                  <a:cubicBezTo>
                    <a:pt x="342" y="69"/>
                    <a:pt x="339" y="69"/>
                    <a:pt x="340" y="69"/>
                  </a:cubicBezTo>
                  <a:cubicBezTo>
                    <a:pt x="340" y="70"/>
                    <a:pt x="341" y="70"/>
                    <a:pt x="342" y="69"/>
                  </a:cubicBezTo>
                  <a:close/>
                  <a:moveTo>
                    <a:pt x="347" y="69"/>
                  </a:moveTo>
                  <a:cubicBezTo>
                    <a:pt x="348" y="69"/>
                    <a:pt x="343" y="69"/>
                    <a:pt x="344" y="69"/>
                  </a:cubicBezTo>
                  <a:cubicBezTo>
                    <a:pt x="345" y="70"/>
                    <a:pt x="346" y="70"/>
                    <a:pt x="347" y="69"/>
                  </a:cubicBezTo>
                  <a:close/>
                  <a:moveTo>
                    <a:pt x="353" y="69"/>
                  </a:moveTo>
                  <a:cubicBezTo>
                    <a:pt x="354" y="69"/>
                    <a:pt x="351" y="69"/>
                    <a:pt x="352" y="69"/>
                  </a:cubicBezTo>
                  <a:cubicBezTo>
                    <a:pt x="352" y="70"/>
                    <a:pt x="353" y="70"/>
                    <a:pt x="353" y="69"/>
                  </a:cubicBezTo>
                  <a:close/>
                  <a:moveTo>
                    <a:pt x="420" y="71"/>
                  </a:moveTo>
                  <a:cubicBezTo>
                    <a:pt x="421" y="71"/>
                    <a:pt x="418" y="71"/>
                    <a:pt x="419" y="71"/>
                  </a:cubicBezTo>
                  <a:cubicBezTo>
                    <a:pt x="419" y="71"/>
                    <a:pt x="420" y="71"/>
                    <a:pt x="420" y="71"/>
                  </a:cubicBezTo>
                  <a:close/>
                  <a:moveTo>
                    <a:pt x="414" y="72"/>
                  </a:moveTo>
                  <a:cubicBezTo>
                    <a:pt x="415" y="71"/>
                    <a:pt x="411" y="71"/>
                    <a:pt x="411" y="72"/>
                  </a:cubicBezTo>
                  <a:cubicBezTo>
                    <a:pt x="412" y="72"/>
                    <a:pt x="414" y="72"/>
                    <a:pt x="414" y="72"/>
                  </a:cubicBezTo>
                  <a:close/>
                  <a:moveTo>
                    <a:pt x="417" y="72"/>
                  </a:moveTo>
                  <a:cubicBezTo>
                    <a:pt x="417" y="71"/>
                    <a:pt x="416" y="72"/>
                    <a:pt x="416" y="72"/>
                  </a:cubicBezTo>
                  <a:cubicBezTo>
                    <a:pt x="416" y="72"/>
                    <a:pt x="417" y="72"/>
                    <a:pt x="417" y="72"/>
                  </a:cubicBezTo>
                  <a:close/>
                  <a:moveTo>
                    <a:pt x="409" y="72"/>
                  </a:moveTo>
                  <a:cubicBezTo>
                    <a:pt x="409" y="71"/>
                    <a:pt x="405" y="72"/>
                    <a:pt x="406" y="72"/>
                  </a:cubicBezTo>
                  <a:cubicBezTo>
                    <a:pt x="407" y="73"/>
                    <a:pt x="408" y="73"/>
                    <a:pt x="409" y="72"/>
                  </a:cubicBezTo>
                  <a:close/>
                  <a:moveTo>
                    <a:pt x="392" y="73"/>
                  </a:moveTo>
                  <a:cubicBezTo>
                    <a:pt x="393" y="71"/>
                    <a:pt x="384" y="72"/>
                    <a:pt x="386" y="73"/>
                  </a:cubicBezTo>
                  <a:cubicBezTo>
                    <a:pt x="388" y="73"/>
                    <a:pt x="390" y="74"/>
                    <a:pt x="391" y="73"/>
                  </a:cubicBezTo>
                  <a:cubicBezTo>
                    <a:pt x="391" y="73"/>
                    <a:pt x="392" y="73"/>
                    <a:pt x="392" y="73"/>
                  </a:cubicBezTo>
                  <a:close/>
                  <a:moveTo>
                    <a:pt x="394" y="73"/>
                  </a:moveTo>
                  <a:cubicBezTo>
                    <a:pt x="395" y="72"/>
                    <a:pt x="393" y="73"/>
                    <a:pt x="393" y="73"/>
                  </a:cubicBezTo>
                  <a:cubicBezTo>
                    <a:pt x="393" y="73"/>
                    <a:pt x="394" y="73"/>
                    <a:pt x="394" y="73"/>
                  </a:cubicBezTo>
                  <a:close/>
                  <a:moveTo>
                    <a:pt x="343" y="73"/>
                  </a:moveTo>
                  <a:cubicBezTo>
                    <a:pt x="344" y="73"/>
                    <a:pt x="344" y="73"/>
                    <a:pt x="345" y="72"/>
                  </a:cubicBezTo>
                  <a:cubicBezTo>
                    <a:pt x="345" y="72"/>
                    <a:pt x="346" y="72"/>
                    <a:pt x="346" y="72"/>
                  </a:cubicBezTo>
                  <a:cubicBezTo>
                    <a:pt x="345" y="71"/>
                    <a:pt x="344" y="72"/>
                    <a:pt x="342" y="72"/>
                  </a:cubicBezTo>
                  <a:cubicBezTo>
                    <a:pt x="339" y="72"/>
                    <a:pt x="336" y="71"/>
                    <a:pt x="333" y="72"/>
                  </a:cubicBezTo>
                  <a:cubicBezTo>
                    <a:pt x="331" y="72"/>
                    <a:pt x="330" y="72"/>
                    <a:pt x="328" y="71"/>
                  </a:cubicBezTo>
                  <a:cubicBezTo>
                    <a:pt x="328" y="71"/>
                    <a:pt x="328" y="72"/>
                    <a:pt x="328" y="72"/>
                  </a:cubicBezTo>
                  <a:cubicBezTo>
                    <a:pt x="327" y="72"/>
                    <a:pt x="326" y="71"/>
                    <a:pt x="325" y="71"/>
                  </a:cubicBezTo>
                  <a:cubicBezTo>
                    <a:pt x="322" y="70"/>
                    <a:pt x="319" y="70"/>
                    <a:pt x="315" y="70"/>
                  </a:cubicBezTo>
                  <a:cubicBezTo>
                    <a:pt x="314" y="70"/>
                    <a:pt x="312" y="70"/>
                    <a:pt x="312" y="71"/>
                  </a:cubicBezTo>
                  <a:cubicBezTo>
                    <a:pt x="313" y="72"/>
                    <a:pt x="314" y="73"/>
                    <a:pt x="315" y="73"/>
                  </a:cubicBezTo>
                  <a:cubicBezTo>
                    <a:pt x="312" y="73"/>
                    <a:pt x="309" y="73"/>
                    <a:pt x="311" y="74"/>
                  </a:cubicBezTo>
                  <a:cubicBezTo>
                    <a:pt x="315" y="75"/>
                    <a:pt x="319" y="74"/>
                    <a:pt x="323" y="74"/>
                  </a:cubicBezTo>
                  <a:cubicBezTo>
                    <a:pt x="324" y="74"/>
                    <a:pt x="325" y="75"/>
                    <a:pt x="326" y="74"/>
                  </a:cubicBezTo>
                  <a:cubicBezTo>
                    <a:pt x="327" y="73"/>
                    <a:pt x="321" y="73"/>
                    <a:pt x="319" y="73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20" y="73"/>
                    <a:pt x="322" y="73"/>
                    <a:pt x="323" y="73"/>
                  </a:cubicBezTo>
                  <a:cubicBezTo>
                    <a:pt x="329" y="73"/>
                    <a:pt x="335" y="74"/>
                    <a:pt x="341" y="73"/>
                  </a:cubicBezTo>
                  <a:cubicBezTo>
                    <a:pt x="342" y="73"/>
                    <a:pt x="342" y="73"/>
                    <a:pt x="343" y="73"/>
                  </a:cubicBezTo>
                  <a:close/>
                  <a:moveTo>
                    <a:pt x="352" y="73"/>
                  </a:moveTo>
                  <a:cubicBezTo>
                    <a:pt x="368" y="72"/>
                    <a:pt x="382" y="71"/>
                    <a:pt x="399" y="70"/>
                  </a:cubicBezTo>
                  <a:cubicBezTo>
                    <a:pt x="404" y="70"/>
                    <a:pt x="408" y="71"/>
                    <a:pt x="413" y="70"/>
                  </a:cubicBezTo>
                  <a:cubicBezTo>
                    <a:pt x="414" y="70"/>
                    <a:pt x="416" y="69"/>
                    <a:pt x="416" y="68"/>
                  </a:cubicBezTo>
                  <a:cubicBezTo>
                    <a:pt x="414" y="68"/>
                    <a:pt x="413" y="69"/>
                    <a:pt x="412" y="69"/>
                  </a:cubicBezTo>
                  <a:cubicBezTo>
                    <a:pt x="404" y="71"/>
                    <a:pt x="397" y="69"/>
                    <a:pt x="389" y="69"/>
                  </a:cubicBezTo>
                  <a:cubicBezTo>
                    <a:pt x="387" y="70"/>
                    <a:pt x="384" y="71"/>
                    <a:pt x="381" y="70"/>
                  </a:cubicBezTo>
                  <a:cubicBezTo>
                    <a:pt x="378" y="70"/>
                    <a:pt x="374" y="70"/>
                    <a:pt x="370" y="70"/>
                  </a:cubicBezTo>
                  <a:cubicBezTo>
                    <a:pt x="369" y="70"/>
                    <a:pt x="368" y="71"/>
                    <a:pt x="367" y="71"/>
                  </a:cubicBezTo>
                  <a:cubicBezTo>
                    <a:pt x="364" y="71"/>
                    <a:pt x="361" y="71"/>
                    <a:pt x="358" y="72"/>
                  </a:cubicBezTo>
                  <a:cubicBezTo>
                    <a:pt x="356" y="72"/>
                    <a:pt x="354" y="72"/>
                    <a:pt x="353" y="72"/>
                  </a:cubicBezTo>
                  <a:cubicBezTo>
                    <a:pt x="351" y="71"/>
                    <a:pt x="347" y="70"/>
                    <a:pt x="348" y="72"/>
                  </a:cubicBezTo>
                  <a:cubicBezTo>
                    <a:pt x="348" y="73"/>
                    <a:pt x="350" y="73"/>
                    <a:pt x="352" y="73"/>
                  </a:cubicBezTo>
                  <a:close/>
                  <a:moveTo>
                    <a:pt x="382" y="73"/>
                  </a:moveTo>
                  <a:cubicBezTo>
                    <a:pt x="384" y="71"/>
                    <a:pt x="376" y="72"/>
                    <a:pt x="373" y="73"/>
                  </a:cubicBezTo>
                  <a:cubicBezTo>
                    <a:pt x="373" y="73"/>
                    <a:pt x="371" y="73"/>
                    <a:pt x="372" y="73"/>
                  </a:cubicBezTo>
                  <a:cubicBezTo>
                    <a:pt x="374" y="74"/>
                    <a:pt x="377" y="74"/>
                    <a:pt x="380" y="73"/>
                  </a:cubicBezTo>
                  <a:cubicBezTo>
                    <a:pt x="380" y="73"/>
                    <a:pt x="381" y="74"/>
                    <a:pt x="382" y="73"/>
                  </a:cubicBezTo>
                  <a:close/>
                  <a:moveTo>
                    <a:pt x="358" y="74"/>
                  </a:moveTo>
                  <a:cubicBezTo>
                    <a:pt x="359" y="74"/>
                    <a:pt x="355" y="74"/>
                    <a:pt x="356" y="74"/>
                  </a:cubicBezTo>
                  <a:cubicBezTo>
                    <a:pt x="357" y="75"/>
                    <a:pt x="358" y="75"/>
                    <a:pt x="358" y="74"/>
                  </a:cubicBezTo>
                  <a:close/>
                  <a:moveTo>
                    <a:pt x="339" y="75"/>
                  </a:moveTo>
                  <a:cubicBezTo>
                    <a:pt x="341" y="73"/>
                    <a:pt x="334" y="74"/>
                    <a:pt x="332" y="74"/>
                  </a:cubicBezTo>
                  <a:cubicBezTo>
                    <a:pt x="330" y="74"/>
                    <a:pt x="326" y="74"/>
                    <a:pt x="328" y="74"/>
                  </a:cubicBezTo>
                  <a:cubicBezTo>
                    <a:pt x="330" y="75"/>
                    <a:pt x="332" y="75"/>
                    <a:pt x="334" y="75"/>
                  </a:cubicBezTo>
                  <a:cubicBezTo>
                    <a:pt x="336" y="75"/>
                    <a:pt x="338" y="76"/>
                    <a:pt x="339" y="75"/>
                  </a:cubicBezTo>
                  <a:close/>
                  <a:moveTo>
                    <a:pt x="346" y="75"/>
                  </a:moveTo>
                  <a:cubicBezTo>
                    <a:pt x="346" y="75"/>
                    <a:pt x="345" y="75"/>
                    <a:pt x="345" y="75"/>
                  </a:cubicBezTo>
                  <a:cubicBezTo>
                    <a:pt x="345" y="75"/>
                    <a:pt x="346" y="75"/>
                    <a:pt x="346" y="75"/>
                  </a:cubicBezTo>
                  <a:close/>
                  <a:moveTo>
                    <a:pt x="21" y="78"/>
                  </a:moveTo>
                  <a:cubicBezTo>
                    <a:pt x="28" y="78"/>
                    <a:pt x="34" y="77"/>
                    <a:pt x="40" y="77"/>
                  </a:cubicBezTo>
                  <a:cubicBezTo>
                    <a:pt x="46" y="76"/>
                    <a:pt x="51" y="74"/>
                    <a:pt x="57" y="74"/>
                  </a:cubicBezTo>
                  <a:cubicBezTo>
                    <a:pt x="88" y="74"/>
                    <a:pt x="114" y="75"/>
                    <a:pt x="144" y="75"/>
                  </a:cubicBezTo>
                  <a:cubicBezTo>
                    <a:pt x="181" y="75"/>
                    <a:pt x="212" y="74"/>
                    <a:pt x="249" y="74"/>
                  </a:cubicBezTo>
                  <a:cubicBezTo>
                    <a:pt x="253" y="74"/>
                    <a:pt x="257" y="73"/>
                    <a:pt x="261" y="73"/>
                  </a:cubicBezTo>
                  <a:cubicBezTo>
                    <a:pt x="276" y="75"/>
                    <a:pt x="289" y="73"/>
                    <a:pt x="304" y="73"/>
                  </a:cubicBezTo>
                  <a:cubicBezTo>
                    <a:pt x="305" y="73"/>
                    <a:pt x="307" y="73"/>
                    <a:pt x="307" y="72"/>
                  </a:cubicBezTo>
                  <a:cubicBezTo>
                    <a:pt x="307" y="72"/>
                    <a:pt x="305" y="71"/>
                    <a:pt x="306" y="71"/>
                  </a:cubicBezTo>
                  <a:cubicBezTo>
                    <a:pt x="307" y="71"/>
                    <a:pt x="309" y="71"/>
                    <a:pt x="308" y="70"/>
                  </a:cubicBezTo>
                  <a:cubicBezTo>
                    <a:pt x="306" y="69"/>
                    <a:pt x="304" y="71"/>
                    <a:pt x="301" y="71"/>
                  </a:cubicBezTo>
                  <a:cubicBezTo>
                    <a:pt x="297" y="71"/>
                    <a:pt x="294" y="70"/>
                    <a:pt x="290" y="70"/>
                  </a:cubicBezTo>
                  <a:cubicBezTo>
                    <a:pt x="284" y="72"/>
                    <a:pt x="280" y="70"/>
                    <a:pt x="274" y="70"/>
                  </a:cubicBezTo>
                  <a:cubicBezTo>
                    <a:pt x="271" y="71"/>
                    <a:pt x="268" y="71"/>
                    <a:pt x="264" y="71"/>
                  </a:cubicBezTo>
                  <a:cubicBezTo>
                    <a:pt x="262" y="71"/>
                    <a:pt x="260" y="71"/>
                    <a:pt x="258" y="71"/>
                  </a:cubicBezTo>
                  <a:cubicBezTo>
                    <a:pt x="244" y="71"/>
                    <a:pt x="231" y="70"/>
                    <a:pt x="216" y="71"/>
                  </a:cubicBezTo>
                  <a:cubicBezTo>
                    <a:pt x="212" y="71"/>
                    <a:pt x="208" y="70"/>
                    <a:pt x="203" y="70"/>
                  </a:cubicBezTo>
                  <a:cubicBezTo>
                    <a:pt x="193" y="71"/>
                    <a:pt x="185" y="71"/>
                    <a:pt x="175" y="71"/>
                  </a:cubicBezTo>
                  <a:cubicBezTo>
                    <a:pt x="160" y="71"/>
                    <a:pt x="148" y="71"/>
                    <a:pt x="133" y="70"/>
                  </a:cubicBezTo>
                  <a:cubicBezTo>
                    <a:pt x="128" y="70"/>
                    <a:pt x="124" y="69"/>
                    <a:pt x="120" y="69"/>
                  </a:cubicBezTo>
                  <a:cubicBezTo>
                    <a:pt x="119" y="69"/>
                    <a:pt x="117" y="69"/>
                    <a:pt x="118" y="68"/>
                  </a:cubicBezTo>
                  <a:cubicBezTo>
                    <a:pt x="121" y="67"/>
                    <a:pt x="129" y="69"/>
                    <a:pt x="126" y="67"/>
                  </a:cubicBezTo>
                  <a:cubicBezTo>
                    <a:pt x="124" y="66"/>
                    <a:pt x="121" y="67"/>
                    <a:pt x="118" y="67"/>
                  </a:cubicBezTo>
                  <a:cubicBezTo>
                    <a:pt x="116" y="67"/>
                    <a:pt x="115" y="67"/>
                    <a:pt x="113" y="67"/>
                  </a:cubicBezTo>
                  <a:cubicBezTo>
                    <a:pt x="113" y="67"/>
                    <a:pt x="113" y="68"/>
                    <a:pt x="113" y="68"/>
                  </a:cubicBezTo>
                  <a:cubicBezTo>
                    <a:pt x="111" y="70"/>
                    <a:pt x="109" y="68"/>
                    <a:pt x="106" y="68"/>
                  </a:cubicBezTo>
                  <a:cubicBezTo>
                    <a:pt x="105" y="68"/>
                    <a:pt x="104" y="68"/>
                    <a:pt x="103" y="68"/>
                  </a:cubicBezTo>
                  <a:cubicBezTo>
                    <a:pt x="103" y="68"/>
                    <a:pt x="104" y="67"/>
                    <a:pt x="104" y="67"/>
                  </a:cubicBezTo>
                  <a:cubicBezTo>
                    <a:pt x="103" y="66"/>
                    <a:pt x="101" y="68"/>
                    <a:pt x="100" y="68"/>
                  </a:cubicBezTo>
                  <a:cubicBezTo>
                    <a:pt x="100" y="68"/>
                    <a:pt x="99" y="67"/>
                    <a:pt x="99" y="67"/>
                  </a:cubicBezTo>
                  <a:cubicBezTo>
                    <a:pt x="98" y="67"/>
                    <a:pt x="99" y="67"/>
                    <a:pt x="99" y="67"/>
                  </a:cubicBezTo>
                  <a:cubicBezTo>
                    <a:pt x="97" y="66"/>
                    <a:pt x="95" y="66"/>
                    <a:pt x="92" y="66"/>
                  </a:cubicBezTo>
                  <a:cubicBezTo>
                    <a:pt x="87" y="66"/>
                    <a:pt x="83" y="66"/>
                    <a:pt x="77" y="66"/>
                  </a:cubicBezTo>
                  <a:cubicBezTo>
                    <a:pt x="56" y="66"/>
                    <a:pt x="38" y="66"/>
                    <a:pt x="18" y="68"/>
                  </a:cubicBezTo>
                  <a:cubicBezTo>
                    <a:pt x="17" y="68"/>
                    <a:pt x="14" y="68"/>
                    <a:pt x="15" y="67"/>
                  </a:cubicBezTo>
                  <a:cubicBezTo>
                    <a:pt x="17" y="66"/>
                    <a:pt x="19" y="67"/>
                    <a:pt x="21" y="66"/>
                  </a:cubicBezTo>
                  <a:cubicBezTo>
                    <a:pt x="22" y="66"/>
                    <a:pt x="23" y="65"/>
                    <a:pt x="24" y="64"/>
                  </a:cubicBezTo>
                  <a:cubicBezTo>
                    <a:pt x="28" y="63"/>
                    <a:pt x="33" y="64"/>
                    <a:pt x="37" y="63"/>
                  </a:cubicBezTo>
                  <a:cubicBezTo>
                    <a:pt x="62" y="61"/>
                    <a:pt x="83" y="63"/>
                    <a:pt x="108" y="63"/>
                  </a:cubicBezTo>
                  <a:cubicBezTo>
                    <a:pt x="116" y="63"/>
                    <a:pt x="138" y="64"/>
                    <a:pt x="130" y="62"/>
                  </a:cubicBezTo>
                  <a:cubicBezTo>
                    <a:pt x="124" y="61"/>
                    <a:pt x="118" y="63"/>
                    <a:pt x="112" y="62"/>
                  </a:cubicBezTo>
                  <a:cubicBezTo>
                    <a:pt x="94" y="60"/>
                    <a:pt x="78" y="62"/>
                    <a:pt x="59" y="61"/>
                  </a:cubicBezTo>
                  <a:cubicBezTo>
                    <a:pt x="58" y="61"/>
                    <a:pt x="56" y="60"/>
                    <a:pt x="56" y="60"/>
                  </a:cubicBezTo>
                  <a:cubicBezTo>
                    <a:pt x="58" y="58"/>
                    <a:pt x="60" y="60"/>
                    <a:pt x="62" y="60"/>
                  </a:cubicBezTo>
                  <a:cubicBezTo>
                    <a:pt x="91" y="60"/>
                    <a:pt x="116" y="62"/>
                    <a:pt x="146" y="61"/>
                  </a:cubicBezTo>
                  <a:cubicBezTo>
                    <a:pt x="168" y="60"/>
                    <a:pt x="187" y="60"/>
                    <a:pt x="210" y="60"/>
                  </a:cubicBezTo>
                  <a:cubicBezTo>
                    <a:pt x="214" y="60"/>
                    <a:pt x="218" y="60"/>
                    <a:pt x="222" y="59"/>
                  </a:cubicBezTo>
                  <a:cubicBezTo>
                    <a:pt x="229" y="58"/>
                    <a:pt x="236" y="59"/>
                    <a:pt x="243" y="58"/>
                  </a:cubicBezTo>
                  <a:cubicBezTo>
                    <a:pt x="258" y="57"/>
                    <a:pt x="272" y="59"/>
                    <a:pt x="287" y="58"/>
                  </a:cubicBezTo>
                  <a:cubicBezTo>
                    <a:pt x="311" y="57"/>
                    <a:pt x="331" y="59"/>
                    <a:pt x="355" y="58"/>
                  </a:cubicBezTo>
                  <a:cubicBezTo>
                    <a:pt x="386" y="57"/>
                    <a:pt x="414" y="57"/>
                    <a:pt x="445" y="53"/>
                  </a:cubicBezTo>
                  <a:cubicBezTo>
                    <a:pt x="450" y="53"/>
                    <a:pt x="455" y="53"/>
                    <a:pt x="460" y="52"/>
                  </a:cubicBezTo>
                  <a:cubicBezTo>
                    <a:pt x="469" y="50"/>
                    <a:pt x="477" y="51"/>
                    <a:pt x="486" y="49"/>
                  </a:cubicBezTo>
                  <a:cubicBezTo>
                    <a:pt x="488" y="48"/>
                    <a:pt x="490" y="48"/>
                    <a:pt x="492" y="47"/>
                  </a:cubicBezTo>
                  <a:cubicBezTo>
                    <a:pt x="493" y="46"/>
                    <a:pt x="494" y="46"/>
                    <a:pt x="494" y="45"/>
                  </a:cubicBezTo>
                  <a:cubicBezTo>
                    <a:pt x="495" y="44"/>
                    <a:pt x="495" y="42"/>
                    <a:pt x="496" y="41"/>
                  </a:cubicBezTo>
                  <a:cubicBezTo>
                    <a:pt x="497" y="40"/>
                    <a:pt x="500" y="40"/>
                    <a:pt x="500" y="39"/>
                  </a:cubicBezTo>
                  <a:cubicBezTo>
                    <a:pt x="500" y="36"/>
                    <a:pt x="496" y="34"/>
                    <a:pt x="496" y="32"/>
                  </a:cubicBezTo>
                  <a:cubicBezTo>
                    <a:pt x="494" y="27"/>
                    <a:pt x="496" y="23"/>
                    <a:pt x="494" y="19"/>
                  </a:cubicBezTo>
                  <a:cubicBezTo>
                    <a:pt x="493" y="17"/>
                    <a:pt x="492" y="16"/>
                    <a:pt x="492" y="14"/>
                  </a:cubicBezTo>
                  <a:cubicBezTo>
                    <a:pt x="490" y="11"/>
                    <a:pt x="487" y="9"/>
                    <a:pt x="484" y="8"/>
                  </a:cubicBezTo>
                  <a:cubicBezTo>
                    <a:pt x="482" y="8"/>
                    <a:pt x="481" y="7"/>
                    <a:pt x="480" y="6"/>
                  </a:cubicBezTo>
                  <a:cubicBezTo>
                    <a:pt x="479" y="5"/>
                    <a:pt x="477" y="5"/>
                    <a:pt x="476" y="5"/>
                  </a:cubicBezTo>
                  <a:cubicBezTo>
                    <a:pt x="472" y="3"/>
                    <a:pt x="470" y="2"/>
                    <a:pt x="466" y="1"/>
                  </a:cubicBezTo>
                  <a:cubicBezTo>
                    <a:pt x="459" y="0"/>
                    <a:pt x="454" y="0"/>
                    <a:pt x="447" y="0"/>
                  </a:cubicBezTo>
                  <a:cubicBezTo>
                    <a:pt x="422" y="0"/>
                    <a:pt x="400" y="3"/>
                    <a:pt x="375" y="3"/>
                  </a:cubicBezTo>
                  <a:cubicBezTo>
                    <a:pt x="371" y="3"/>
                    <a:pt x="368" y="2"/>
                    <a:pt x="364" y="2"/>
                  </a:cubicBezTo>
                  <a:cubicBezTo>
                    <a:pt x="339" y="4"/>
                    <a:pt x="317" y="3"/>
                    <a:pt x="291" y="2"/>
                  </a:cubicBezTo>
                  <a:cubicBezTo>
                    <a:pt x="283" y="1"/>
                    <a:pt x="275" y="1"/>
                    <a:pt x="267" y="1"/>
                  </a:cubicBezTo>
                  <a:cubicBezTo>
                    <a:pt x="240" y="2"/>
                    <a:pt x="217" y="1"/>
                    <a:pt x="190" y="1"/>
                  </a:cubicBezTo>
                  <a:cubicBezTo>
                    <a:pt x="156" y="1"/>
                    <a:pt x="127" y="3"/>
                    <a:pt x="93" y="1"/>
                  </a:cubicBezTo>
                  <a:cubicBezTo>
                    <a:pt x="66" y="0"/>
                    <a:pt x="43" y="0"/>
                    <a:pt x="16" y="2"/>
                  </a:cubicBezTo>
                  <a:cubicBezTo>
                    <a:pt x="12" y="3"/>
                    <a:pt x="8" y="3"/>
                    <a:pt x="6" y="7"/>
                  </a:cubicBezTo>
                  <a:cubicBezTo>
                    <a:pt x="2" y="13"/>
                    <a:pt x="3" y="20"/>
                    <a:pt x="1" y="27"/>
                  </a:cubicBezTo>
                  <a:cubicBezTo>
                    <a:pt x="0" y="34"/>
                    <a:pt x="1" y="40"/>
                    <a:pt x="3" y="46"/>
                  </a:cubicBezTo>
                  <a:cubicBezTo>
                    <a:pt x="4" y="51"/>
                    <a:pt x="1" y="57"/>
                    <a:pt x="3" y="61"/>
                  </a:cubicBezTo>
                  <a:cubicBezTo>
                    <a:pt x="3" y="63"/>
                    <a:pt x="4" y="63"/>
                    <a:pt x="6" y="64"/>
                  </a:cubicBezTo>
                  <a:cubicBezTo>
                    <a:pt x="6" y="64"/>
                    <a:pt x="7" y="64"/>
                    <a:pt x="7" y="64"/>
                  </a:cubicBezTo>
                  <a:cubicBezTo>
                    <a:pt x="8" y="64"/>
                    <a:pt x="10" y="63"/>
                    <a:pt x="11" y="64"/>
                  </a:cubicBezTo>
                  <a:cubicBezTo>
                    <a:pt x="11" y="64"/>
                    <a:pt x="10" y="65"/>
                    <a:pt x="11" y="65"/>
                  </a:cubicBezTo>
                  <a:cubicBezTo>
                    <a:pt x="11" y="65"/>
                    <a:pt x="13" y="65"/>
                    <a:pt x="12" y="66"/>
                  </a:cubicBezTo>
                  <a:cubicBezTo>
                    <a:pt x="12" y="67"/>
                    <a:pt x="10" y="66"/>
                    <a:pt x="9" y="67"/>
                  </a:cubicBezTo>
                  <a:cubicBezTo>
                    <a:pt x="8" y="68"/>
                    <a:pt x="14" y="68"/>
                    <a:pt x="13" y="68"/>
                  </a:cubicBezTo>
                  <a:cubicBezTo>
                    <a:pt x="10" y="69"/>
                    <a:pt x="4" y="69"/>
                    <a:pt x="6" y="71"/>
                  </a:cubicBezTo>
                  <a:cubicBezTo>
                    <a:pt x="6" y="71"/>
                    <a:pt x="7" y="71"/>
                    <a:pt x="7" y="72"/>
                  </a:cubicBezTo>
                  <a:cubicBezTo>
                    <a:pt x="6" y="73"/>
                    <a:pt x="3" y="73"/>
                    <a:pt x="4" y="74"/>
                  </a:cubicBezTo>
                  <a:cubicBezTo>
                    <a:pt x="6" y="76"/>
                    <a:pt x="8" y="75"/>
                    <a:pt x="10" y="76"/>
                  </a:cubicBezTo>
                  <a:cubicBezTo>
                    <a:pt x="14" y="77"/>
                    <a:pt x="17" y="79"/>
                    <a:pt x="21" y="78"/>
                  </a:cubicBezTo>
                  <a:close/>
                  <a:moveTo>
                    <a:pt x="98" y="67"/>
                  </a:moveTo>
                  <a:cubicBezTo>
                    <a:pt x="99" y="68"/>
                    <a:pt x="92" y="68"/>
                    <a:pt x="93" y="67"/>
                  </a:cubicBezTo>
                  <a:cubicBezTo>
                    <a:pt x="95" y="67"/>
                    <a:pt x="97" y="66"/>
                    <a:pt x="98" y="67"/>
                  </a:cubicBezTo>
                  <a:close/>
                  <a:moveTo>
                    <a:pt x="271" y="79"/>
                  </a:moveTo>
                  <a:cubicBezTo>
                    <a:pt x="271" y="79"/>
                    <a:pt x="270" y="79"/>
                    <a:pt x="270" y="79"/>
                  </a:cubicBezTo>
                  <a:cubicBezTo>
                    <a:pt x="270" y="79"/>
                    <a:pt x="270" y="80"/>
                    <a:pt x="271" y="79"/>
                  </a:cubicBezTo>
                  <a:close/>
                  <a:moveTo>
                    <a:pt x="273" y="79"/>
                  </a:moveTo>
                  <a:cubicBezTo>
                    <a:pt x="273" y="79"/>
                    <a:pt x="272" y="79"/>
                    <a:pt x="272" y="79"/>
                  </a:cubicBezTo>
                  <a:cubicBezTo>
                    <a:pt x="272" y="79"/>
                    <a:pt x="273" y="80"/>
                    <a:pt x="273" y="79"/>
                  </a:cubicBezTo>
                  <a:close/>
                  <a:moveTo>
                    <a:pt x="414" y="79"/>
                  </a:moveTo>
                  <a:cubicBezTo>
                    <a:pt x="414" y="79"/>
                    <a:pt x="412" y="79"/>
                    <a:pt x="412" y="79"/>
                  </a:cubicBezTo>
                  <a:cubicBezTo>
                    <a:pt x="412" y="80"/>
                    <a:pt x="413" y="80"/>
                    <a:pt x="414" y="79"/>
                  </a:cubicBezTo>
                  <a:close/>
                  <a:moveTo>
                    <a:pt x="238" y="80"/>
                  </a:moveTo>
                  <a:cubicBezTo>
                    <a:pt x="239" y="79"/>
                    <a:pt x="236" y="80"/>
                    <a:pt x="237" y="80"/>
                  </a:cubicBezTo>
                  <a:cubicBezTo>
                    <a:pt x="237" y="80"/>
                    <a:pt x="238" y="80"/>
                    <a:pt x="238" y="80"/>
                  </a:cubicBezTo>
                  <a:close/>
                  <a:moveTo>
                    <a:pt x="240" y="80"/>
                  </a:moveTo>
                  <a:cubicBezTo>
                    <a:pt x="241" y="80"/>
                    <a:pt x="239" y="80"/>
                    <a:pt x="239" y="80"/>
                  </a:cubicBezTo>
                  <a:cubicBezTo>
                    <a:pt x="239" y="80"/>
                    <a:pt x="240" y="80"/>
                    <a:pt x="240" y="80"/>
                  </a:cubicBezTo>
                  <a:close/>
                  <a:moveTo>
                    <a:pt x="258" y="80"/>
                  </a:moveTo>
                  <a:cubicBezTo>
                    <a:pt x="260" y="78"/>
                    <a:pt x="252" y="79"/>
                    <a:pt x="249" y="79"/>
                  </a:cubicBezTo>
                  <a:cubicBezTo>
                    <a:pt x="248" y="79"/>
                    <a:pt x="246" y="80"/>
                    <a:pt x="247" y="80"/>
                  </a:cubicBezTo>
                  <a:cubicBezTo>
                    <a:pt x="250" y="81"/>
                    <a:pt x="252" y="80"/>
                    <a:pt x="255" y="80"/>
                  </a:cubicBezTo>
                  <a:cubicBezTo>
                    <a:pt x="256" y="80"/>
                    <a:pt x="257" y="80"/>
                    <a:pt x="258" y="80"/>
                  </a:cubicBezTo>
                  <a:close/>
                  <a:moveTo>
                    <a:pt x="267" y="80"/>
                  </a:moveTo>
                  <a:cubicBezTo>
                    <a:pt x="268" y="80"/>
                    <a:pt x="267" y="79"/>
                    <a:pt x="267" y="79"/>
                  </a:cubicBezTo>
                  <a:cubicBezTo>
                    <a:pt x="265" y="78"/>
                    <a:pt x="259" y="79"/>
                    <a:pt x="261" y="80"/>
                  </a:cubicBezTo>
                  <a:cubicBezTo>
                    <a:pt x="262" y="81"/>
                    <a:pt x="264" y="80"/>
                    <a:pt x="266" y="80"/>
                  </a:cubicBezTo>
                  <a:cubicBezTo>
                    <a:pt x="267" y="80"/>
                    <a:pt x="267" y="80"/>
                    <a:pt x="267" y="80"/>
                  </a:cubicBezTo>
                  <a:close/>
                  <a:moveTo>
                    <a:pt x="235" y="80"/>
                  </a:moveTo>
                  <a:cubicBezTo>
                    <a:pt x="235" y="80"/>
                    <a:pt x="235" y="79"/>
                    <a:pt x="234" y="79"/>
                  </a:cubicBezTo>
                  <a:cubicBezTo>
                    <a:pt x="231" y="78"/>
                    <a:pt x="228" y="79"/>
                    <a:pt x="226" y="80"/>
                  </a:cubicBezTo>
                  <a:cubicBezTo>
                    <a:pt x="225" y="80"/>
                    <a:pt x="224" y="79"/>
                    <a:pt x="224" y="80"/>
                  </a:cubicBezTo>
                  <a:cubicBezTo>
                    <a:pt x="225" y="82"/>
                    <a:pt x="229" y="80"/>
                    <a:pt x="232" y="80"/>
                  </a:cubicBezTo>
                  <a:cubicBezTo>
                    <a:pt x="233" y="80"/>
                    <a:pt x="234" y="81"/>
                    <a:pt x="235" y="80"/>
                  </a:cubicBezTo>
                  <a:close/>
                  <a:moveTo>
                    <a:pt x="339" y="80"/>
                  </a:moveTo>
                  <a:cubicBezTo>
                    <a:pt x="341" y="79"/>
                    <a:pt x="331" y="80"/>
                    <a:pt x="333" y="80"/>
                  </a:cubicBezTo>
                  <a:cubicBezTo>
                    <a:pt x="333" y="80"/>
                    <a:pt x="333" y="81"/>
                    <a:pt x="334" y="81"/>
                  </a:cubicBezTo>
                  <a:cubicBezTo>
                    <a:pt x="332" y="80"/>
                    <a:pt x="331" y="80"/>
                    <a:pt x="330" y="80"/>
                  </a:cubicBezTo>
                  <a:cubicBezTo>
                    <a:pt x="329" y="80"/>
                    <a:pt x="326" y="81"/>
                    <a:pt x="327" y="81"/>
                  </a:cubicBezTo>
                  <a:cubicBezTo>
                    <a:pt x="329" y="83"/>
                    <a:pt x="331" y="82"/>
                    <a:pt x="333" y="82"/>
                  </a:cubicBezTo>
                  <a:cubicBezTo>
                    <a:pt x="334" y="82"/>
                    <a:pt x="336" y="83"/>
                    <a:pt x="336" y="82"/>
                  </a:cubicBezTo>
                  <a:cubicBezTo>
                    <a:pt x="336" y="82"/>
                    <a:pt x="336" y="81"/>
                    <a:pt x="336" y="81"/>
                  </a:cubicBezTo>
                  <a:cubicBezTo>
                    <a:pt x="337" y="81"/>
                    <a:pt x="338" y="81"/>
                    <a:pt x="339" y="80"/>
                  </a:cubicBezTo>
                  <a:cubicBezTo>
                    <a:pt x="339" y="80"/>
                    <a:pt x="339" y="80"/>
                    <a:pt x="339" y="80"/>
                  </a:cubicBezTo>
                  <a:close/>
                  <a:moveTo>
                    <a:pt x="342" y="80"/>
                  </a:moveTo>
                  <a:cubicBezTo>
                    <a:pt x="342" y="80"/>
                    <a:pt x="341" y="80"/>
                    <a:pt x="341" y="80"/>
                  </a:cubicBezTo>
                  <a:cubicBezTo>
                    <a:pt x="341" y="80"/>
                    <a:pt x="342" y="81"/>
                    <a:pt x="342" y="80"/>
                  </a:cubicBezTo>
                  <a:close/>
                  <a:moveTo>
                    <a:pt x="399" y="80"/>
                  </a:moveTo>
                  <a:cubicBezTo>
                    <a:pt x="400" y="80"/>
                    <a:pt x="402" y="80"/>
                    <a:pt x="402" y="79"/>
                  </a:cubicBezTo>
                  <a:cubicBezTo>
                    <a:pt x="400" y="78"/>
                    <a:pt x="398" y="79"/>
                    <a:pt x="396" y="79"/>
                  </a:cubicBezTo>
                  <a:cubicBezTo>
                    <a:pt x="395" y="79"/>
                    <a:pt x="395" y="80"/>
                    <a:pt x="395" y="80"/>
                  </a:cubicBezTo>
                  <a:cubicBezTo>
                    <a:pt x="396" y="81"/>
                    <a:pt x="397" y="80"/>
                    <a:pt x="398" y="80"/>
                  </a:cubicBezTo>
                  <a:cubicBezTo>
                    <a:pt x="399" y="80"/>
                    <a:pt x="399" y="80"/>
                    <a:pt x="399" y="80"/>
                  </a:cubicBezTo>
                  <a:close/>
                  <a:moveTo>
                    <a:pt x="281" y="81"/>
                  </a:moveTo>
                  <a:cubicBezTo>
                    <a:pt x="282" y="80"/>
                    <a:pt x="279" y="80"/>
                    <a:pt x="278" y="80"/>
                  </a:cubicBezTo>
                  <a:cubicBezTo>
                    <a:pt x="278" y="80"/>
                    <a:pt x="278" y="81"/>
                    <a:pt x="278" y="81"/>
                  </a:cubicBezTo>
                  <a:cubicBezTo>
                    <a:pt x="279" y="81"/>
                    <a:pt x="280" y="82"/>
                    <a:pt x="281" y="81"/>
                  </a:cubicBezTo>
                  <a:close/>
                  <a:moveTo>
                    <a:pt x="284" y="81"/>
                  </a:moveTo>
                  <a:cubicBezTo>
                    <a:pt x="285" y="80"/>
                    <a:pt x="282" y="80"/>
                    <a:pt x="282" y="81"/>
                  </a:cubicBezTo>
                  <a:cubicBezTo>
                    <a:pt x="282" y="82"/>
                    <a:pt x="284" y="82"/>
                    <a:pt x="284" y="81"/>
                  </a:cubicBezTo>
                  <a:close/>
                  <a:moveTo>
                    <a:pt x="295" y="81"/>
                  </a:moveTo>
                  <a:cubicBezTo>
                    <a:pt x="296" y="80"/>
                    <a:pt x="292" y="80"/>
                    <a:pt x="292" y="81"/>
                  </a:cubicBezTo>
                  <a:cubicBezTo>
                    <a:pt x="293" y="82"/>
                    <a:pt x="294" y="82"/>
                    <a:pt x="295" y="81"/>
                  </a:cubicBezTo>
                  <a:close/>
                  <a:moveTo>
                    <a:pt x="388" y="81"/>
                  </a:moveTo>
                  <a:cubicBezTo>
                    <a:pt x="389" y="81"/>
                    <a:pt x="390" y="80"/>
                    <a:pt x="389" y="80"/>
                  </a:cubicBezTo>
                  <a:cubicBezTo>
                    <a:pt x="388" y="79"/>
                    <a:pt x="382" y="79"/>
                    <a:pt x="384" y="80"/>
                  </a:cubicBezTo>
                  <a:cubicBezTo>
                    <a:pt x="385" y="81"/>
                    <a:pt x="387" y="81"/>
                    <a:pt x="388" y="81"/>
                  </a:cubicBezTo>
                  <a:close/>
                  <a:moveTo>
                    <a:pt x="173" y="81"/>
                  </a:moveTo>
                  <a:cubicBezTo>
                    <a:pt x="174" y="81"/>
                    <a:pt x="172" y="80"/>
                    <a:pt x="171" y="80"/>
                  </a:cubicBezTo>
                  <a:cubicBezTo>
                    <a:pt x="168" y="79"/>
                    <a:pt x="165" y="79"/>
                    <a:pt x="162" y="80"/>
                  </a:cubicBezTo>
                  <a:cubicBezTo>
                    <a:pt x="162" y="80"/>
                    <a:pt x="160" y="80"/>
                    <a:pt x="160" y="81"/>
                  </a:cubicBezTo>
                  <a:cubicBezTo>
                    <a:pt x="162" y="83"/>
                    <a:pt x="164" y="80"/>
                    <a:pt x="166" y="80"/>
                  </a:cubicBezTo>
                  <a:cubicBezTo>
                    <a:pt x="168" y="80"/>
                    <a:pt x="170" y="81"/>
                    <a:pt x="172" y="81"/>
                  </a:cubicBezTo>
                  <a:cubicBezTo>
                    <a:pt x="172" y="81"/>
                    <a:pt x="173" y="82"/>
                    <a:pt x="173" y="81"/>
                  </a:cubicBezTo>
                  <a:close/>
                  <a:moveTo>
                    <a:pt x="184" y="82"/>
                  </a:moveTo>
                  <a:cubicBezTo>
                    <a:pt x="185" y="81"/>
                    <a:pt x="180" y="81"/>
                    <a:pt x="181" y="82"/>
                  </a:cubicBezTo>
                  <a:cubicBezTo>
                    <a:pt x="181" y="83"/>
                    <a:pt x="183" y="83"/>
                    <a:pt x="184" y="82"/>
                  </a:cubicBezTo>
                  <a:cubicBezTo>
                    <a:pt x="184" y="82"/>
                    <a:pt x="184" y="82"/>
                    <a:pt x="184" y="82"/>
                  </a:cubicBezTo>
                  <a:close/>
                  <a:moveTo>
                    <a:pt x="190" y="82"/>
                  </a:moveTo>
                  <a:cubicBezTo>
                    <a:pt x="190" y="82"/>
                    <a:pt x="190" y="81"/>
                    <a:pt x="190" y="81"/>
                  </a:cubicBezTo>
                  <a:cubicBezTo>
                    <a:pt x="190" y="81"/>
                    <a:pt x="189" y="80"/>
                    <a:pt x="189" y="80"/>
                  </a:cubicBezTo>
                  <a:cubicBezTo>
                    <a:pt x="191" y="80"/>
                    <a:pt x="192" y="81"/>
                    <a:pt x="194" y="81"/>
                  </a:cubicBezTo>
                  <a:cubicBezTo>
                    <a:pt x="199" y="81"/>
                    <a:pt x="204" y="80"/>
                    <a:pt x="209" y="80"/>
                  </a:cubicBezTo>
                  <a:cubicBezTo>
                    <a:pt x="212" y="81"/>
                    <a:pt x="214" y="80"/>
                    <a:pt x="217" y="80"/>
                  </a:cubicBezTo>
                  <a:cubicBezTo>
                    <a:pt x="218" y="80"/>
                    <a:pt x="221" y="80"/>
                    <a:pt x="220" y="79"/>
                  </a:cubicBezTo>
                  <a:cubicBezTo>
                    <a:pt x="218" y="78"/>
                    <a:pt x="215" y="79"/>
                    <a:pt x="213" y="79"/>
                  </a:cubicBezTo>
                  <a:cubicBezTo>
                    <a:pt x="204" y="79"/>
                    <a:pt x="196" y="78"/>
                    <a:pt x="188" y="79"/>
                  </a:cubicBezTo>
                  <a:cubicBezTo>
                    <a:pt x="187" y="79"/>
                    <a:pt x="184" y="80"/>
                    <a:pt x="185" y="81"/>
                  </a:cubicBezTo>
                  <a:cubicBezTo>
                    <a:pt x="186" y="81"/>
                    <a:pt x="187" y="81"/>
                    <a:pt x="188" y="81"/>
                  </a:cubicBezTo>
                  <a:cubicBezTo>
                    <a:pt x="189" y="81"/>
                    <a:pt x="189" y="82"/>
                    <a:pt x="190" y="82"/>
                  </a:cubicBezTo>
                  <a:close/>
                  <a:moveTo>
                    <a:pt x="239" y="82"/>
                  </a:moveTo>
                  <a:cubicBezTo>
                    <a:pt x="240" y="82"/>
                    <a:pt x="240" y="81"/>
                    <a:pt x="240" y="81"/>
                  </a:cubicBezTo>
                  <a:cubicBezTo>
                    <a:pt x="239" y="80"/>
                    <a:pt x="236" y="81"/>
                    <a:pt x="237" y="81"/>
                  </a:cubicBezTo>
                  <a:cubicBezTo>
                    <a:pt x="237" y="82"/>
                    <a:pt x="239" y="82"/>
                    <a:pt x="239" y="82"/>
                  </a:cubicBezTo>
                  <a:close/>
                  <a:moveTo>
                    <a:pt x="254" y="82"/>
                  </a:moveTo>
                  <a:cubicBezTo>
                    <a:pt x="254" y="82"/>
                    <a:pt x="254" y="81"/>
                    <a:pt x="254" y="81"/>
                  </a:cubicBezTo>
                  <a:cubicBezTo>
                    <a:pt x="254" y="80"/>
                    <a:pt x="251" y="81"/>
                    <a:pt x="251" y="81"/>
                  </a:cubicBezTo>
                  <a:cubicBezTo>
                    <a:pt x="252" y="82"/>
                    <a:pt x="253" y="82"/>
                    <a:pt x="254" y="82"/>
                  </a:cubicBezTo>
                  <a:close/>
                  <a:moveTo>
                    <a:pt x="272" y="82"/>
                  </a:moveTo>
                  <a:cubicBezTo>
                    <a:pt x="274" y="82"/>
                    <a:pt x="276" y="81"/>
                    <a:pt x="275" y="80"/>
                  </a:cubicBezTo>
                  <a:cubicBezTo>
                    <a:pt x="273" y="79"/>
                    <a:pt x="270" y="80"/>
                    <a:pt x="267" y="80"/>
                  </a:cubicBezTo>
                  <a:cubicBezTo>
                    <a:pt x="266" y="80"/>
                    <a:pt x="263" y="81"/>
                    <a:pt x="264" y="81"/>
                  </a:cubicBezTo>
                  <a:cubicBezTo>
                    <a:pt x="265" y="83"/>
                    <a:pt x="267" y="82"/>
                    <a:pt x="269" y="82"/>
                  </a:cubicBezTo>
                  <a:cubicBezTo>
                    <a:pt x="270" y="82"/>
                    <a:pt x="271" y="82"/>
                    <a:pt x="272" y="82"/>
                  </a:cubicBezTo>
                  <a:close/>
                  <a:moveTo>
                    <a:pt x="19" y="84"/>
                  </a:moveTo>
                  <a:cubicBezTo>
                    <a:pt x="20" y="85"/>
                    <a:pt x="22" y="83"/>
                    <a:pt x="21" y="83"/>
                  </a:cubicBezTo>
                  <a:cubicBezTo>
                    <a:pt x="20" y="83"/>
                    <a:pt x="19" y="84"/>
                    <a:pt x="19" y="84"/>
                  </a:cubicBezTo>
                  <a:close/>
                </a:path>
              </a:pathLst>
            </a:custGeom>
            <a:solidFill>
              <a:srgbClr val="3F89C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矩形 30"/>
            <p:cNvSpPr/>
            <p:nvPr/>
          </p:nvSpPr>
          <p:spPr>
            <a:xfrm>
              <a:off x="1159941" y="1770537"/>
              <a:ext cx="3094578" cy="944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2800">
                  <a:solidFill>
                    <a:srgbClr val="F7FBFC"/>
                  </a:solidFill>
                  <a:ea charset="-128" panose="020b0500000000000000" pitchFamily="34" typeface="Yu Gothic Medium"/>
                </a:rPr>
                <a:t>I’M A GREAT PLACE </a:t>
              </a:r>
            </a:p>
            <a:p>
              <a:r>
                <a:rPr altLang="zh-CN" b="1" lang="en-US" smtClean="0" sz="2800">
                  <a:solidFill>
                    <a:srgbClr val="F7FBFC"/>
                  </a:solidFill>
                  <a:ea charset="-128" panose="020b0500000000000000" pitchFamily="34" typeface="Yu Gothic Medium"/>
                </a:rPr>
                <a:t>FOR YOU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509983" y="1347311"/>
            <a:ext cx="5952906" cy="4624864"/>
            <a:chOff x="4967311" y="1475898"/>
            <a:chExt cx="5952906" cy="4624864"/>
          </a:xfrm>
        </p:grpSpPr>
        <p:grpSp>
          <p:nvGrpSpPr>
            <p:cNvPr id="14" name="组合 13"/>
            <p:cNvGrpSpPr/>
            <p:nvPr/>
          </p:nvGrpSpPr>
          <p:grpSpPr>
            <a:xfrm>
              <a:off x="4967311" y="2606860"/>
              <a:ext cx="5897363" cy="3493902"/>
              <a:chOff x="2921001" y="1508126"/>
              <a:chExt cx="6621152" cy="3922713"/>
            </a:xfrm>
          </p:grpSpPr>
          <p:sp>
            <p:nvSpPr>
              <p:cNvPr id="12" name="Freeform 9"/>
              <p:cNvSpPr>
                <a:spLocks noEditPoints="1"/>
              </p:cNvSpPr>
              <p:nvPr/>
            </p:nvSpPr>
            <p:spPr bwMode="auto">
              <a:xfrm>
                <a:off x="2921001" y="1508126"/>
                <a:ext cx="6350000" cy="3922713"/>
              </a:xfrm>
              <a:custGeom>
                <a:gdLst>
                  <a:gd fmla="*/ 273 w 479" name="T0"/>
                  <a:gd fmla="*/ 29 h 295" name="T1"/>
                  <a:gd fmla="*/ 232 w 479" name="T2"/>
                  <a:gd fmla="*/ 33 h 295" name="T3"/>
                  <a:gd fmla="*/ 253 w 479" name="T4"/>
                  <a:gd fmla="*/ 39 h 295" name="T5"/>
                  <a:gd fmla="*/ 203 w 479" name="T6"/>
                  <a:gd fmla="*/ 44 h 295" name="T7"/>
                  <a:gd fmla="*/ 214 w 479" name="T8"/>
                  <a:gd fmla="*/ 55 h 295" name="T9"/>
                  <a:gd fmla="*/ 232 w 479" name="T10"/>
                  <a:gd fmla="*/ 59 h 295" name="T11"/>
                  <a:gd fmla="*/ 215 w 479" name="T12"/>
                  <a:gd fmla="*/ 63 h 295" name="T13"/>
                  <a:gd fmla="*/ 216 w 479" name="T14"/>
                  <a:gd fmla="*/ 84 h 295" name="T15"/>
                  <a:gd fmla="*/ 270 w 479" name="T16"/>
                  <a:gd fmla="*/ 95 h 295" name="T17"/>
                  <a:gd fmla="*/ 325 w 479" name="T18"/>
                  <a:gd fmla="*/ 110 h 295" name="T19"/>
                  <a:gd fmla="*/ 60 w 479" name="T20"/>
                  <a:gd fmla="*/ 130 h 295" name="T21"/>
                  <a:gd fmla="*/ 185 w 479" name="T22"/>
                  <a:gd fmla="*/ 153 h 295" name="T23"/>
                  <a:gd fmla="*/ 139 w 479" name="T24"/>
                  <a:gd fmla="*/ 167 h 295" name="T25"/>
                  <a:gd fmla="*/ 107 w 479" name="T26"/>
                  <a:gd fmla="*/ 185 h 295" name="T27"/>
                  <a:gd fmla="*/ 92 w 479" name="T28"/>
                  <a:gd fmla="*/ 191 h 295" name="T29"/>
                  <a:gd fmla="*/ 218 w 479" name="T30"/>
                  <a:gd fmla="*/ 208 h 295" name="T31"/>
                  <a:gd fmla="*/ 239 w 479" name="T32"/>
                  <a:gd fmla="*/ 218 h 295" name="T33"/>
                  <a:gd fmla="*/ 227 w 479" name="T34"/>
                  <a:gd fmla="*/ 254 h 295" name="T35"/>
                  <a:gd fmla="*/ 81 w 479" name="T36"/>
                  <a:gd fmla="*/ 271 h 295" name="T37"/>
                  <a:gd fmla="*/ 241 w 479" name="T38"/>
                  <a:gd fmla="*/ 26 h 295" name="T39"/>
                  <a:gd fmla="*/ 242 w 479" name="T40"/>
                  <a:gd fmla="*/ 27 h 295" name="T41"/>
                  <a:gd fmla="*/ 399 w 479" name="T42"/>
                  <a:gd fmla="*/ 174 h 295" name="T43"/>
                  <a:gd fmla="*/ 401 w 479" name="T44"/>
                  <a:gd fmla="*/ 101 h 295" name="T45"/>
                  <a:gd fmla="*/ 357 w 479" name="T46"/>
                  <a:gd fmla="*/ 48 h 295" name="T47"/>
                  <a:gd fmla="*/ 237 w 479" name="T48"/>
                  <a:gd fmla="*/ 86 h 295" name="T49"/>
                  <a:gd fmla="*/ 301 w 479" name="T50"/>
                  <a:gd fmla="*/ 87 h 295" name="T51"/>
                  <a:gd fmla="*/ 186 w 479" name="T52"/>
                  <a:gd fmla="*/ 114 h 295" name="T53"/>
                  <a:gd fmla="*/ 185 w 479" name="T54"/>
                  <a:gd fmla="*/ 149 h 295" name="T55"/>
                  <a:gd fmla="*/ 166 w 479" name="T56"/>
                  <a:gd fmla="*/ 176 h 295" name="T57"/>
                  <a:gd fmla="*/ 105 w 479" name="T58"/>
                  <a:gd fmla="*/ 168 h 295" name="T59"/>
                  <a:gd fmla="*/ 16 w 479" name="T60"/>
                  <a:gd fmla="*/ 170 h 295" name="T61"/>
                  <a:gd fmla="*/ 110 w 479" name="T62"/>
                  <a:gd fmla="*/ 258 h 295" name="T63"/>
                  <a:gd fmla="*/ 300 w 479" name="T64"/>
                  <a:gd fmla="*/ 277 h 295" name="T65"/>
                  <a:gd fmla="*/ 412 w 479" name="T66"/>
                  <a:gd fmla="*/ 123 h 295" name="T67"/>
                  <a:gd fmla="*/ 260 w 479" name="T68"/>
                  <a:gd fmla="*/ 78 h 295" name="T69"/>
                  <a:gd fmla="*/ 79 w 479" name="T70"/>
                  <a:gd fmla="*/ 223 h 295" name="T71"/>
                  <a:gd fmla="*/ 117 w 479" name="T72"/>
                  <a:gd fmla="*/ 227 h 295" name="T73"/>
                  <a:gd fmla="*/ 380 w 479" name="T74"/>
                  <a:gd fmla="*/ 154 h 295" name="T75"/>
                  <a:gd fmla="*/ 395 w 479" name="T76"/>
                  <a:gd fmla="*/ 155 h 295" name="T77"/>
                  <a:gd fmla="*/ 371 w 479" name="T78"/>
                  <a:gd fmla="*/ 97 h 295" name="T79"/>
                  <a:gd fmla="*/ 353 w 479" name="T80"/>
                  <a:gd fmla="*/ 115 h 295" name="T81"/>
                  <a:gd fmla="*/ 312 w 479" name="T82"/>
                  <a:gd fmla="*/ 151 h 295" name="T83"/>
                  <a:gd fmla="*/ 306 w 479" name="T84"/>
                  <a:gd fmla="*/ 83 h 295" name="T85"/>
                  <a:gd fmla="*/ 277 w 479" name="T86"/>
                  <a:gd fmla="*/ 135 h 295" name="T87"/>
                  <a:gd fmla="*/ 283 w 479" name="T88"/>
                  <a:gd fmla="*/ 117 h 295" name="T89"/>
                  <a:gd fmla="*/ 215 w 479" name="T90"/>
                  <a:gd fmla="*/ 126 h 295" name="T91"/>
                  <a:gd fmla="*/ 226 w 479" name="T92"/>
                  <a:gd fmla="*/ 162 h 295" name="T93"/>
                  <a:gd fmla="*/ 220 w 479" name="T94"/>
                  <a:gd fmla="*/ 163 h 295" name="T95"/>
                  <a:gd fmla="*/ 182 w 479" name="T96"/>
                  <a:gd fmla="*/ 184 h 295" name="T97"/>
                  <a:gd fmla="*/ 147 w 479" name="T98"/>
                  <a:gd fmla="*/ 234 h 295" name="T99"/>
                  <a:gd fmla="*/ 199 w 479" name="T100"/>
                  <a:gd fmla="*/ 224 h 295" name="T101"/>
                  <a:gd fmla="*/ 234 w 479" name="T102"/>
                  <a:gd fmla="*/ 259 h 295" name="T103"/>
                  <a:gd fmla="*/ 277 w 479" name="T104"/>
                  <a:gd fmla="*/ 213 h 295" name="T105"/>
                  <a:gd fmla="*/ 204 w 479" name="T106"/>
                  <a:gd fmla="*/ 198 h 295" name="T107"/>
                  <a:gd fmla="*/ 327 w 479" name="T108"/>
                  <a:gd fmla="*/ 205 h 295" name="T109"/>
                  <a:gd fmla="*/ 381 w 479" name="T110"/>
                  <a:gd fmla="*/ 241 h 295" name="T111"/>
                  <a:gd fmla="*/ 116 w 479" name="T112"/>
                  <a:gd fmla="*/ 124 h 295" name="T113"/>
                  <a:gd fmla="*/ 253 w 479" name="T114"/>
                  <a:gd fmla="*/ 208 h 295" name="T115"/>
                  <a:gd fmla="*/ 152 w 479" name="T116"/>
                  <a:gd fmla="*/ 98 h 295" name="T117"/>
                  <a:gd fmla="*/ 132 w 479" name="T118"/>
                  <a:gd fmla="*/ 89 h 295" name="T119"/>
                  <a:gd fmla="*/ 146 w 479" name="T120"/>
                  <a:gd fmla="*/ 122 h 295" name="T121"/>
                  <a:gd fmla="*/ 172 w 479" name="T122"/>
                  <a:gd fmla="*/ 86 h 295" name="T123"/>
                  <a:gd fmla="*/ 39 w 479" name="T124"/>
                  <a:gd fmla="*/ 145 h 295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95" w="479">
                    <a:moveTo>
                      <a:pt x="228" y="4"/>
                    </a:moveTo>
                    <a:cubicBezTo>
                      <a:pt x="227" y="5"/>
                      <a:pt x="227" y="4"/>
                      <a:pt x="226" y="4"/>
                    </a:cubicBezTo>
                    <a:cubicBezTo>
                      <a:pt x="226" y="5"/>
                      <a:pt x="226" y="6"/>
                      <a:pt x="226" y="7"/>
                    </a:cubicBezTo>
                    <a:cubicBezTo>
                      <a:pt x="228" y="7"/>
                      <a:pt x="229" y="6"/>
                      <a:pt x="228" y="4"/>
                    </a:cubicBezTo>
                    <a:close/>
                    <a:moveTo>
                      <a:pt x="378" y="15"/>
                    </a:moveTo>
                    <a:cubicBezTo>
                      <a:pt x="373" y="14"/>
                      <a:pt x="371" y="15"/>
                      <a:pt x="368" y="18"/>
                    </a:cubicBezTo>
                    <a:cubicBezTo>
                      <a:pt x="370" y="21"/>
                      <a:pt x="377" y="18"/>
                      <a:pt x="378" y="15"/>
                    </a:cubicBezTo>
                    <a:close/>
                    <a:moveTo>
                      <a:pt x="177" y="15"/>
                    </a:moveTo>
                    <a:cubicBezTo>
                      <a:pt x="177" y="16"/>
                      <a:pt x="177" y="16"/>
                      <a:pt x="176" y="16"/>
                    </a:cubicBezTo>
                    <a:cubicBezTo>
                      <a:pt x="177" y="17"/>
                      <a:pt x="177" y="18"/>
                      <a:pt x="178" y="19"/>
                    </a:cubicBezTo>
                    <a:cubicBezTo>
                      <a:pt x="178" y="18"/>
                      <a:pt x="179" y="15"/>
                      <a:pt x="177" y="15"/>
                    </a:cubicBezTo>
                    <a:close/>
                    <a:moveTo>
                      <a:pt x="253" y="22"/>
                    </a:moveTo>
                    <a:cubicBezTo>
                      <a:pt x="254" y="20"/>
                      <a:pt x="253" y="21"/>
                      <a:pt x="255" y="19"/>
                    </a:cubicBezTo>
                    <a:cubicBezTo>
                      <a:pt x="253" y="19"/>
                      <a:pt x="253" y="17"/>
                      <a:pt x="253" y="16"/>
                    </a:cubicBezTo>
                    <a:cubicBezTo>
                      <a:pt x="251" y="17"/>
                      <a:pt x="253" y="20"/>
                      <a:pt x="253" y="22"/>
                    </a:cubicBezTo>
                    <a:close/>
                    <a:moveTo>
                      <a:pt x="271" y="19"/>
                    </a:moveTo>
                    <a:cubicBezTo>
                      <a:pt x="272" y="19"/>
                      <a:pt x="274" y="19"/>
                      <a:pt x="273" y="18"/>
                    </a:cubicBezTo>
                    <a:cubicBezTo>
                      <a:pt x="272" y="17"/>
                      <a:pt x="269" y="17"/>
                      <a:pt x="267" y="17"/>
                    </a:cubicBezTo>
                    <a:cubicBezTo>
                      <a:pt x="268" y="20"/>
                      <a:pt x="269" y="22"/>
                      <a:pt x="267" y="24"/>
                    </a:cubicBezTo>
                    <a:cubicBezTo>
                      <a:pt x="271" y="25"/>
                      <a:pt x="269" y="20"/>
                      <a:pt x="271" y="19"/>
                    </a:cubicBezTo>
                    <a:close/>
                    <a:moveTo>
                      <a:pt x="397" y="17"/>
                    </a:moveTo>
                    <a:cubicBezTo>
                      <a:pt x="396" y="17"/>
                      <a:pt x="394" y="17"/>
                      <a:pt x="394" y="18"/>
                    </a:cubicBezTo>
                    <a:cubicBezTo>
                      <a:pt x="395" y="18"/>
                      <a:pt x="397" y="19"/>
                      <a:pt x="397" y="17"/>
                    </a:cubicBezTo>
                    <a:close/>
                    <a:moveTo>
                      <a:pt x="258" y="23"/>
                    </a:moveTo>
                    <a:cubicBezTo>
                      <a:pt x="258" y="21"/>
                      <a:pt x="261" y="23"/>
                      <a:pt x="262" y="22"/>
                    </a:cubicBezTo>
                    <a:cubicBezTo>
                      <a:pt x="262" y="20"/>
                      <a:pt x="262" y="18"/>
                      <a:pt x="261" y="18"/>
                    </a:cubicBezTo>
                    <a:cubicBezTo>
                      <a:pt x="259" y="19"/>
                      <a:pt x="257" y="20"/>
                      <a:pt x="256" y="21"/>
                    </a:cubicBezTo>
                    <a:cubicBezTo>
                      <a:pt x="257" y="22"/>
                      <a:pt x="257" y="23"/>
                      <a:pt x="258" y="23"/>
                    </a:cubicBezTo>
                    <a:close/>
                    <a:moveTo>
                      <a:pt x="364" y="20"/>
                    </a:moveTo>
                    <a:cubicBezTo>
                      <a:pt x="367" y="20"/>
                      <a:pt x="367" y="20"/>
                      <a:pt x="367" y="20"/>
                    </a:cubicBezTo>
                    <a:cubicBezTo>
                      <a:pt x="367" y="18"/>
                      <a:pt x="364" y="18"/>
                      <a:pt x="364" y="20"/>
                    </a:cubicBezTo>
                    <a:close/>
                    <a:moveTo>
                      <a:pt x="314" y="25"/>
                    </a:moveTo>
                    <a:cubicBezTo>
                      <a:pt x="317" y="26"/>
                      <a:pt x="316" y="23"/>
                      <a:pt x="319" y="24"/>
                    </a:cubicBezTo>
                    <a:cubicBezTo>
                      <a:pt x="319" y="22"/>
                      <a:pt x="314" y="22"/>
                      <a:pt x="313" y="24"/>
                    </a:cubicBezTo>
                    <a:cubicBezTo>
                      <a:pt x="314" y="24"/>
                      <a:pt x="313" y="25"/>
                      <a:pt x="314" y="25"/>
                    </a:cubicBezTo>
                    <a:close/>
                    <a:moveTo>
                      <a:pt x="343" y="30"/>
                    </a:moveTo>
                    <a:cubicBezTo>
                      <a:pt x="348" y="29"/>
                      <a:pt x="351" y="27"/>
                      <a:pt x="348" y="22"/>
                    </a:cubicBezTo>
                    <a:cubicBezTo>
                      <a:pt x="340" y="22"/>
                      <a:pt x="340" y="22"/>
                      <a:pt x="340" y="22"/>
                    </a:cubicBezTo>
                    <a:cubicBezTo>
                      <a:pt x="340" y="23"/>
                      <a:pt x="341" y="24"/>
                      <a:pt x="340" y="24"/>
                    </a:cubicBezTo>
                    <a:cubicBezTo>
                      <a:pt x="339" y="24"/>
                      <a:pt x="338" y="24"/>
                      <a:pt x="338" y="23"/>
                    </a:cubicBezTo>
                    <a:cubicBezTo>
                      <a:pt x="338" y="23"/>
                      <a:pt x="339" y="23"/>
                      <a:pt x="339" y="22"/>
                    </a:cubicBezTo>
                    <a:cubicBezTo>
                      <a:pt x="338" y="22"/>
                      <a:pt x="337" y="23"/>
                      <a:pt x="337" y="25"/>
                    </a:cubicBezTo>
                    <a:cubicBezTo>
                      <a:pt x="339" y="26"/>
                      <a:pt x="343" y="26"/>
                      <a:pt x="343" y="30"/>
                    </a:cubicBezTo>
                    <a:close/>
                    <a:moveTo>
                      <a:pt x="273" y="29"/>
                    </a:moveTo>
                    <a:cubicBezTo>
                      <a:pt x="270" y="29"/>
                      <a:pt x="264" y="29"/>
                      <a:pt x="263" y="31"/>
                    </a:cubicBezTo>
                    <a:cubicBezTo>
                      <a:pt x="270" y="31"/>
                      <a:pt x="280" y="35"/>
                      <a:pt x="284" y="30"/>
                    </a:cubicBezTo>
                    <a:cubicBezTo>
                      <a:pt x="282" y="30"/>
                      <a:pt x="279" y="30"/>
                      <a:pt x="277" y="29"/>
                    </a:cubicBezTo>
                    <a:cubicBezTo>
                      <a:pt x="278" y="28"/>
                      <a:pt x="279" y="28"/>
                      <a:pt x="281" y="27"/>
                    </a:cubicBezTo>
                    <a:cubicBezTo>
                      <a:pt x="281" y="25"/>
                      <a:pt x="276" y="26"/>
                      <a:pt x="278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8" y="26"/>
                      <a:pt x="274" y="27"/>
                      <a:pt x="273" y="29"/>
                    </a:cubicBezTo>
                    <a:close/>
                    <a:moveTo>
                      <a:pt x="388" y="29"/>
                    </a:moveTo>
                    <a:cubicBezTo>
                      <a:pt x="389" y="28"/>
                      <a:pt x="389" y="26"/>
                      <a:pt x="389" y="24"/>
                    </a:cubicBezTo>
                    <a:cubicBezTo>
                      <a:pt x="387" y="24"/>
                      <a:pt x="387" y="24"/>
                      <a:pt x="387" y="24"/>
                    </a:cubicBezTo>
                    <a:cubicBezTo>
                      <a:pt x="387" y="26"/>
                      <a:pt x="385" y="26"/>
                      <a:pt x="386" y="29"/>
                    </a:cubicBezTo>
                    <a:lnTo>
                      <a:pt x="388" y="29"/>
                    </a:lnTo>
                    <a:close/>
                    <a:moveTo>
                      <a:pt x="306" y="28"/>
                    </a:moveTo>
                    <a:cubicBezTo>
                      <a:pt x="306" y="26"/>
                      <a:pt x="305" y="25"/>
                      <a:pt x="304" y="25"/>
                    </a:cubicBezTo>
                    <a:cubicBezTo>
                      <a:pt x="304" y="27"/>
                      <a:pt x="304" y="27"/>
                      <a:pt x="304" y="27"/>
                    </a:cubicBezTo>
                    <a:cubicBezTo>
                      <a:pt x="303" y="27"/>
                      <a:pt x="302" y="27"/>
                      <a:pt x="303" y="28"/>
                    </a:cubicBezTo>
                    <a:cubicBezTo>
                      <a:pt x="304" y="28"/>
                      <a:pt x="305" y="29"/>
                      <a:pt x="306" y="28"/>
                    </a:cubicBezTo>
                    <a:close/>
                    <a:moveTo>
                      <a:pt x="362" y="25"/>
                    </a:moveTo>
                    <a:cubicBezTo>
                      <a:pt x="360" y="24"/>
                      <a:pt x="356" y="25"/>
                      <a:pt x="357" y="28"/>
                    </a:cubicBezTo>
                    <a:cubicBezTo>
                      <a:pt x="358" y="29"/>
                      <a:pt x="363" y="29"/>
                      <a:pt x="362" y="25"/>
                    </a:cubicBezTo>
                    <a:close/>
                    <a:moveTo>
                      <a:pt x="324" y="28"/>
                    </a:moveTo>
                    <a:cubicBezTo>
                      <a:pt x="324" y="27"/>
                      <a:pt x="323" y="26"/>
                      <a:pt x="323" y="25"/>
                    </a:cubicBezTo>
                    <a:cubicBezTo>
                      <a:pt x="320" y="25"/>
                      <a:pt x="320" y="25"/>
                      <a:pt x="320" y="25"/>
                    </a:cubicBezTo>
                    <a:cubicBezTo>
                      <a:pt x="320" y="28"/>
                      <a:pt x="322" y="27"/>
                      <a:pt x="324" y="28"/>
                    </a:cubicBezTo>
                    <a:close/>
                    <a:moveTo>
                      <a:pt x="311" y="28"/>
                    </a:moveTo>
                    <a:cubicBezTo>
                      <a:pt x="311" y="26"/>
                      <a:pt x="311" y="26"/>
                      <a:pt x="311" y="26"/>
                    </a:cubicBezTo>
                    <a:cubicBezTo>
                      <a:pt x="309" y="26"/>
                      <a:pt x="309" y="26"/>
                      <a:pt x="309" y="26"/>
                    </a:cubicBezTo>
                    <a:cubicBezTo>
                      <a:pt x="310" y="27"/>
                      <a:pt x="309" y="28"/>
                      <a:pt x="311" y="28"/>
                    </a:cubicBezTo>
                    <a:close/>
                    <a:moveTo>
                      <a:pt x="268" y="27"/>
                    </a:moveTo>
                    <a:cubicBezTo>
                      <a:pt x="265" y="26"/>
                      <a:pt x="257" y="26"/>
                      <a:pt x="255" y="27"/>
                    </a:cubicBezTo>
                    <a:cubicBezTo>
                      <a:pt x="257" y="28"/>
                      <a:pt x="266" y="29"/>
                      <a:pt x="268" y="27"/>
                    </a:cubicBezTo>
                    <a:close/>
                    <a:moveTo>
                      <a:pt x="296" y="27"/>
                    </a:moveTo>
                    <a:cubicBezTo>
                      <a:pt x="293" y="27"/>
                      <a:pt x="290" y="26"/>
                      <a:pt x="286" y="26"/>
                    </a:cubicBezTo>
                    <a:cubicBezTo>
                      <a:pt x="287" y="29"/>
                      <a:pt x="294" y="29"/>
                      <a:pt x="296" y="27"/>
                    </a:cubicBezTo>
                    <a:close/>
                    <a:moveTo>
                      <a:pt x="330" y="30"/>
                    </a:moveTo>
                    <a:cubicBezTo>
                      <a:pt x="332" y="27"/>
                      <a:pt x="327" y="25"/>
                      <a:pt x="328" y="29"/>
                    </a:cubicBezTo>
                    <a:cubicBezTo>
                      <a:pt x="329" y="29"/>
                      <a:pt x="329" y="30"/>
                      <a:pt x="330" y="30"/>
                    </a:cubicBezTo>
                    <a:close/>
                    <a:moveTo>
                      <a:pt x="333" y="29"/>
                    </a:moveTo>
                    <a:cubicBezTo>
                      <a:pt x="332" y="28"/>
                      <a:pt x="333" y="27"/>
                      <a:pt x="331" y="27"/>
                    </a:cubicBezTo>
                    <a:cubicBezTo>
                      <a:pt x="331" y="28"/>
                      <a:pt x="331" y="29"/>
                      <a:pt x="331" y="29"/>
                    </a:cubicBezTo>
                    <a:lnTo>
                      <a:pt x="333" y="29"/>
                    </a:lnTo>
                    <a:close/>
                    <a:moveTo>
                      <a:pt x="292" y="30"/>
                    </a:moveTo>
                    <a:cubicBezTo>
                      <a:pt x="295" y="30"/>
                      <a:pt x="300" y="34"/>
                      <a:pt x="300" y="29"/>
                    </a:cubicBezTo>
                    <a:cubicBezTo>
                      <a:pt x="297" y="31"/>
                      <a:pt x="294" y="28"/>
                      <a:pt x="292" y="30"/>
                    </a:cubicBezTo>
                    <a:close/>
                    <a:moveTo>
                      <a:pt x="350" y="30"/>
                    </a:moveTo>
                    <a:cubicBezTo>
                      <a:pt x="349" y="33"/>
                      <a:pt x="353" y="31"/>
                      <a:pt x="354" y="30"/>
                    </a:cubicBezTo>
                    <a:cubicBezTo>
                      <a:pt x="352" y="29"/>
                      <a:pt x="352" y="30"/>
                      <a:pt x="350" y="30"/>
                    </a:cubicBezTo>
                    <a:close/>
                    <a:moveTo>
                      <a:pt x="354" y="29"/>
                    </a:moveTo>
                    <a:cubicBezTo>
                      <a:pt x="354" y="32"/>
                      <a:pt x="356" y="32"/>
                      <a:pt x="357" y="30"/>
                    </a:cubicBezTo>
                    <a:cubicBezTo>
                      <a:pt x="356" y="30"/>
                      <a:pt x="355" y="29"/>
                      <a:pt x="354" y="29"/>
                    </a:cubicBezTo>
                    <a:close/>
                    <a:moveTo>
                      <a:pt x="234" y="44"/>
                    </a:moveTo>
                    <a:cubicBezTo>
                      <a:pt x="235" y="41"/>
                      <a:pt x="236" y="41"/>
                      <a:pt x="238" y="40"/>
                    </a:cubicBezTo>
                    <a:cubicBezTo>
                      <a:pt x="239" y="38"/>
                      <a:pt x="237" y="39"/>
                      <a:pt x="237" y="38"/>
                    </a:cubicBezTo>
                    <a:cubicBezTo>
                      <a:pt x="239" y="38"/>
                      <a:pt x="239" y="37"/>
                      <a:pt x="241" y="37"/>
                    </a:cubicBezTo>
                    <a:cubicBezTo>
                      <a:pt x="241" y="34"/>
                      <a:pt x="237" y="37"/>
                      <a:pt x="237" y="34"/>
                    </a:cubicBezTo>
                    <a:cubicBezTo>
                      <a:pt x="241" y="33"/>
                      <a:pt x="246" y="34"/>
                      <a:pt x="248" y="32"/>
                    </a:cubicBezTo>
                    <a:cubicBezTo>
                      <a:pt x="243" y="31"/>
                      <a:pt x="236" y="33"/>
                      <a:pt x="233" y="32"/>
                    </a:cubicBezTo>
                    <a:cubicBezTo>
                      <a:pt x="233" y="32"/>
                      <a:pt x="232" y="32"/>
                      <a:pt x="232" y="33"/>
                    </a:cubicBezTo>
                    <a:cubicBezTo>
                      <a:pt x="233" y="35"/>
                      <a:pt x="235" y="36"/>
                      <a:pt x="235" y="38"/>
                    </a:cubicBezTo>
                    <a:cubicBezTo>
                      <a:pt x="232" y="40"/>
                      <a:pt x="229" y="42"/>
                      <a:pt x="225" y="43"/>
                    </a:cubicBezTo>
                    <a:cubicBezTo>
                      <a:pt x="227" y="44"/>
                      <a:pt x="231" y="43"/>
                      <a:pt x="234" y="44"/>
                    </a:cubicBezTo>
                    <a:close/>
                    <a:moveTo>
                      <a:pt x="167" y="39"/>
                    </a:moveTo>
                    <a:cubicBezTo>
                      <a:pt x="168" y="39"/>
                      <a:pt x="169" y="39"/>
                      <a:pt x="170" y="39"/>
                    </a:cubicBezTo>
                    <a:cubicBezTo>
                      <a:pt x="170" y="42"/>
                      <a:pt x="175" y="43"/>
                      <a:pt x="178" y="42"/>
                    </a:cubicBezTo>
                    <a:cubicBezTo>
                      <a:pt x="179" y="40"/>
                      <a:pt x="177" y="39"/>
                      <a:pt x="177" y="38"/>
                    </a:cubicBezTo>
                    <a:cubicBezTo>
                      <a:pt x="176" y="42"/>
                      <a:pt x="171" y="39"/>
                      <a:pt x="170" y="37"/>
                    </a:cubicBezTo>
                    <a:cubicBezTo>
                      <a:pt x="169" y="35"/>
                      <a:pt x="172" y="32"/>
                      <a:pt x="169" y="32"/>
                    </a:cubicBezTo>
                    <a:cubicBezTo>
                      <a:pt x="169" y="33"/>
                      <a:pt x="168" y="33"/>
                      <a:pt x="167" y="33"/>
                    </a:cubicBezTo>
                    <a:cubicBezTo>
                      <a:pt x="169" y="35"/>
                      <a:pt x="166" y="36"/>
                      <a:pt x="167" y="39"/>
                    </a:cubicBezTo>
                    <a:close/>
                    <a:moveTo>
                      <a:pt x="281" y="35"/>
                    </a:moveTo>
                    <a:cubicBezTo>
                      <a:pt x="278" y="35"/>
                      <a:pt x="277" y="33"/>
                      <a:pt x="276" y="35"/>
                    </a:cubicBezTo>
                    <a:cubicBezTo>
                      <a:pt x="276" y="36"/>
                      <a:pt x="278" y="39"/>
                      <a:pt x="279" y="38"/>
                    </a:cubicBezTo>
                    <a:cubicBezTo>
                      <a:pt x="277" y="36"/>
                      <a:pt x="281" y="37"/>
                      <a:pt x="281" y="35"/>
                    </a:cubicBezTo>
                    <a:close/>
                    <a:moveTo>
                      <a:pt x="283" y="35"/>
                    </a:moveTo>
                    <a:cubicBezTo>
                      <a:pt x="284" y="37"/>
                      <a:pt x="282" y="37"/>
                      <a:pt x="283" y="39"/>
                    </a:cubicBezTo>
                    <a:cubicBezTo>
                      <a:pt x="284" y="40"/>
                      <a:pt x="285" y="38"/>
                      <a:pt x="286" y="38"/>
                    </a:cubicBezTo>
                    <a:cubicBezTo>
                      <a:pt x="286" y="36"/>
                      <a:pt x="287" y="34"/>
                      <a:pt x="285" y="35"/>
                    </a:cubicBezTo>
                    <a:cubicBezTo>
                      <a:pt x="285" y="35"/>
                      <a:pt x="284" y="35"/>
                      <a:pt x="283" y="35"/>
                    </a:cubicBezTo>
                    <a:close/>
                    <a:moveTo>
                      <a:pt x="315" y="35"/>
                    </a:moveTo>
                    <a:cubicBezTo>
                      <a:pt x="315" y="37"/>
                      <a:pt x="316" y="37"/>
                      <a:pt x="317" y="37"/>
                    </a:cubicBezTo>
                    <a:cubicBezTo>
                      <a:pt x="318" y="35"/>
                      <a:pt x="316" y="34"/>
                      <a:pt x="315" y="35"/>
                    </a:cubicBezTo>
                    <a:close/>
                    <a:moveTo>
                      <a:pt x="246" y="36"/>
                    </a:moveTo>
                    <a:cubicBezTo>
                      <a:pt x="246" y="36"/>
                      <a:pt x="246" y="37"/>
                      <a:pt x="246" y="37"/>
                    </a:cubicBezTo>
                    <a:cubicBezTo>
                      <a:pt x="247" y="37"/>
                      <a:pt x="247" y="37"/>
                      <a:pt x="248" y="37"/>
                    </a:cubicBezTo>
                    <a:cubicBezTo>
                      <a:pt x="249" y="35"/>
                      <a:pt x="246" y="35"/>
                      <a:pt x="246" y="36"/>
                    </a:cubicBezTo>
                    <a:close/>
                    <a:moveTo>
                      <a:pt x="260" y="35"/>
                    </a:moveTo>
                    <a:cubicBezTo>
                      <a:pt x="259" y="36"/>
                      <a:pt x="257" y="35"/>
                      <a:pt x="257" y="37"/>
                    </a:cubicBezTo>
                    <a:cubicBezTo>
                      <a:pt x="257" y="37"/>
                      <a:pt x="257" y="37"/>
                      <a:pt x="257" y="38"/>
                    </a:cubicBezTo>
                    <a:cubicBezTo>
                      <a:pt x="259" y="38"/>
                      <a:pt x="261" y="37"/>
                      <a:pt x="260" y="35"/>
                    </a:cubicBezTo>
                    <a:close/>
                    <a:moveTo>
                      <a:pt x="304" y="39"/>
                    </a:moveTo>
                    <a:cubicBezTo>
                      <a:pt x="305" y="39"/>
                      <a:pt x="305" y="40"/>
                      <a:pt x="307" y="40"/>
                    </a:cubicBezTo>
                    <a:cubicBezTo>
                      <a:pt x="305" y="38"/>
                      <a:pt x="308" y="37"/>
                      <a:pt x="308" y="35"/>
                    </a:cubicBezTo>
                    <a:cubicBezTo>
                      <a:pt x="305" y="35"/>
                      <a:pt x="304" y="36"/>
                      <a:pt x="304" y="39"/>
                    </a:cubicBezTo>
                    <a:close/>
                    <a:moveTo>
                      <a:pt x="195" y="40"/>
                    </a:moveTo>
                    <a:cubicBezTo>
                      <a:pt x="196" y="42"/>
                      <a:pt x="195" y="43"/>
                      <a:pt x="196" y="44"/>
                    </a:cubicBezTo>
                    <a:cubicBezTo>
                      <a:pt x="198" y="45"/>
                      <a:pt x="199" y="44"/>
                      <a:pt x="201" y="45"/>
                    </a:cubicBezTo>
                    <a:cubicBezTo>
                      <a:pt x="204" y="40"/>
                      <a:pt x="211" y="44"/>
                      <a:pt x="213" y="42"/>
                    </a:cubicBezTo>
                    <a:cubicBezTo>
                      <a:pt x="212" y="41"/>
                      <a:pt x="209" y="42"/>
                      <a:pt x="209" y="41"/>
                    </a:cubicBezTo>
                    <a:cubicBezTo>
                      <a:pt x="209" y="40"/>
                      <a:pt x="212" y="40"/>
                      <a:pt x="212" y="38"/>
                    </a:cubicBezTo>
                    <a:cubicBezTo>
                      <a:pt x="211" y="37"/>
                      <a:pt x="209" y="38"/>
                      <a:pt x="210" y="36"/>
                    </a:cubicBezTo>
                    <a:cubicBezTo>
                      <a:pt x="208" y="35"/>
                      <a:pt x="208" y="36"/>
                      <a:pt x="206" y="36"/>
                    </a:cubicBezTo>
                    <a:cubicBezTo>
                      <a:pt x="206" y="41"/>
                      <a:pt x="202" y="41"/>
                      <a:pt x="198" y="42"/>
                    </a:cubicBezTo>
                    <a:cubicBezTo>
                      <a:pt x="198" y="40"/>
                      <a:pt x="198" y="40"/>
                      <a:pt x="198" y="40"/>
                    </a:cubicBezTo>
                    <a:cubicBezTo>
                      <a:pt x="197" y="40"/>
                      <a:pt x="196" y="40"/>
                      <a:pt x="195" y="40"/>
                    </a:cubicBezTo>
                    <a:close/>
                    <a:moveTo>
                      <a:pt x="330" y="38"/>
                    </a:moveTo>
                    <a:cubicBezTo>
                      <a:pt x="330" y="37"/>
                      <a:pt x="330" y="37"/>
                      <a:pt x="330" y="37"/>
                    </a:cubicBezTo>
                    <a:cubicBezTo>
                      <a:pt x="329" y="36"/>
                      <a:pt x="329" y="37"/>
                      <a:pt x="327" y="37"/>
                    </a:cubicBezTo>
                    <a:cubicBezTo>
                      <a:pt x="327" y="39"/>
                      <a:pt x="328" y="38"/>
                      <a:pt x="330" y="38"/>
                    </a:cubicBezTo>
                    <a:close/>
                    <a:moveTo>
                      <a:pt x="253" y="39"/>
                    </a:moveTo>
                    <a:cubicBezTo>
                      <a:pt x="253" y="38"/>
                      <a:pt x="252" y="38"/>
                      <a:pt x="250" y="38"/>
                    </a:cubicBezTo>
                    <a:cubicBezTo>
                      <a:pt x="250" y="40"/>
                      <a:pt x="253" y="40"/>
                      <a:pt x="253" y="39"/>
                    </a:cubicBezTo>
                    <a:close/>
                    <a:moveTo>
                      <a:pt x="190" y="42"/>
                    </a:moveTo>
                    <a:cubicBezTo>
                      <a:pt x="190" y="41"/>
                      <a:pt x="192" y="41"/>
                      <a:pt x="191" y="40"/>
                    </a:cubicBezTo>
                    <a:cubicBezTo>
                      <a:pt x="190" y="40"/>
                      <a:pt x="190" y="40"/>
                      <a:pt x="189" y="40"/>
                    </a:cubicBezTo>
                    <a:cubicBezTo>
                      <a:pt x="189" y="41"/>
                      <a:pt x="189" y="42"/>
                      <a:pt x="190" y="42"/>
                    </a:cubicBezTo>
                    <a:close/>
                    <a:moveTo>
                      <a:pt x="185" y="42"/>
                    </a:moveTo>
                    <a:cubicBezTo>
                      <a:pt x="186" y="43"/>
                      <a:pt x="188" y="42"/>
                      <a:pt x="188" y="40"/>
                    </a:cubicBezTo>
                    <a:cubicBezTo>
                      <a:pt x="186" y="40"/>
                      <a:pt x="185" y="41"/>
                      <a:pt x="185" y="42"/>
                    </a:cubicBezTo>
                    <a:close/>
                    <a:moveTo>
                      <a:pt x="304" y="42"/>
                    </a:moveTo>
                    <a:cubicBezTo>
                      <a:pt x="307" y="42"/>
                      <a:pt x="308" y="42"/>
                      <a:pt x="310" y="42"/>
                    </a:cubicBezTo>
                    <a:cubicBezTo>
                      <a:pt x="309" y="40"/>
                      <a:pt x="305" y="40"/>
                      <a:pt x="304" y="42"/>
                    </a:cubicBezTo>
                    <a:close/>
                    <a:moveTo>
                      <a:pt x="292" y="41"/>
                    </a:moveTo>
                    <a:cubicBezTo>
                      <a:pt x="291" y="40"/>
                      <a:pt x="290" y="41"/>
                      <a:pt x="290" y="42"/>
                    </a:cubicBezTo>
                    <a:cubicBezTo>
                      <a:pt x="291" y="42"/>
                      <a:pt x="291" y="42"/>
                      <a:pt x="292" y="42"/>
                    </a:cubicBezTo>
                    <a:lnTo>
                      <a:pt x="292" y="41"/>
                    </a:lnTo>
                    <a:close/>
                    <a:moveTo>
                      <a:pt x="216" y="45"/>
                    </a:moveTo>
                    <a:cubicBezTo>
                      <a:pt x="217" y="44"/>
                      <a:pt x="221" y="45"/>
                      <a:pt x="222" y="43"/>
                    </a:cubicBezTo>
                    <a:cubicBezTo>
                      <a:pt x="219" y="43"/>
                      <a:pt x="219" y="40"/>
                      <a:pt x="216" y="41"/>
                    </a:cubicBezTo>
                    <a:cubicBezTo>
                      <a:pt x="216" y="43"/>
                      <a:pt x="214" y="44"/>
                      <a:pt x="216" y="45"/>
                    </a:cubicBezTo>
                    <a:close/>
                    <a:moveTo>
                      <a:pt x="260" y="43"/>
                    </a:moveTo>
                    <a:cubicBezTo>
                      <a:pt x="259" y="45"/>
                      <a:pt x="254" y="43"/>
                      <a:pt x="253" y="45"/>
                    </a:cubicBezTo>
                    <a:cubicBezTo>
                      <a:pt x="257" y="46"/>
                      <a:pt x="261" y="47"/>
                      <a:pt x="263" y="44"/>
                    </a:cubicBezTo>
                    <a:cubicBezTo>
                      <a:pt x="261" y="44"/>
                      <a:pt x="262" y="43"/>
                      <a:pt x="262" y="42"/>
                    </a:cubicBezTo>
                    <a:cubicBezTo>
                      <a:pt x="260" y="41"/>
                      <a:pt x="257" y="41"/>
                      <a:pt x="254" y="41"/>
                    </a:cubicBezTo>
                    <a:cubicBezTo>
                      <a:pt x="254" y="44"/>
                      <a:pt x="259" y="42"/>
                      <a:pt x="260" y="43"/>
                    </a:cubicBezTo>
                    <a:close/>
                    <a:moveTo>
                      <a:pt x="222" y="43"/>
                    </a:moveTo>
                    <a:cubicBezTo>
                      <a:pt x="222" y="44"/>
                      <a:pt x="223" y="44"/>
                      <a:pt x="224" y="44"/>
                    </a:cubicBezTo>
                    <a:cubicBezTo>
                      <a:pt x="225" y="43"/>
                      <a:pt x="224" y="43"/>
                      <a:pt x="222" y="43"/>
                    </a:cubicBezTo>
                    <a:close/>
                    <a:moveTo>
                      <a:pt x="287" y="43"/>
                    </a:moveTo>
                    <a:cubicBezTo>
                      <a:pt x="287" y="44"/>
                      <a:pt x="286" y="44"/>
                      <a:pt x="287" y="45"/>
                    </a:cubicBezTo>
                    <a:cubicBezTo>
                      <a:pt x="289" y="44"/>
                      <a:pt x="293" y="46"/>
                      <a:pt x="293" y="43"/>
                    </a:cubicBezTo>
                    <a:cubicBezTo>
                      <a:pt x="291" y="44"/>
                      <a:pt x="288" y="43"/>
                      <a:pt x="287" y="43"/>
                    </a:cubicBezTo>
                    <a:close/>
                    <a:moveTo>
                      <a:pt x="268" y="44"/>
                    </a:moveTo>
                    <a:cubicBezTo>
                      <a:pt x="269" y="47"/>
                      <a:pt x="277" y="46"/>
                      <a:pt x="279" y="43"/>
                    </a:cubicBezTo>
                    <a:cubicBezTo>
                      <a:pt x="274" y="43"/>
                      <a:pt x="272" y="44"/>
                      <a:pt x="268" y="44"/>
                    </a:cubicBezTo>
                    <a:close/>
                    <a:moveTo>
                      <a:pt x="193" y="44"/>
                    </a:moveTo>
                    <a:cubicBezTo>
                      <a:pt x="192" y="46"/>
                      <a:pt x="196" y="45"/>
                      <a:pt x="195" y="44"/>
                    </a:cubicBezTo>
                    <a:cubicBezTo>
                      <a:pt x="194" y="44"/>
                      <a:pt x="193" y="44"/>
                      <a:pt x="193" y="44"/>
                    </a:cubicBezTo>
                    <a:close/>
                    <a:moveTo>
                      <a:pt x="242" y="46"/>
                    </a:moveTo>
                    <a:cubicBezTo>
                      <a:pt x="245" y="47"/>
                      <a:pt x="250" y="48"/>
                      <a:pt x="252" y="45"/>
                    </a:cubicBezTo>
                    <a:cubicBezTo>
                      <a:pt x="249" y="44"/>
                      <a:pt x="243" y="42"/>
                      <a:pt x="242" y="46"/>
                    </a:cubicBezTo>
                    <a:close/>
                    <a:moveTo>
                      <a:pt x="267" y="44"/>
                    </a:moveTo>
                    <a:cubicBezTo>
                      <a:pt x="264" y="44"/>
                      <a:pt x="264" y="44"/>
                      <a:pt x="264" y="44"/>
                    </a:cubicBezTo>
                    <a:cubicBezTo>
                      <a:pt x="264" y="46"/>
                      <a:pt x="266" y="45"/>
                      <a:pt x="267" y="44"/>
                    </a:cubicBezTo>
                    <a:close/>
                    <a:moveTo>
                      <a:pt x="151" y="45"/>
                    </a:moveTo>
                    <a:cubicBezTo>
                      <a:pt x="150" y="45"/>
                      <a:pt x="149" y="45"/>
                      <a:pt x="149" y="44"/>
                    </a:cubicBezTo>
                    <a:cubicBezTo>
                      <a:pt x="148" y="46"/>
                      <a:pt x="147" y="47"/>
                      <a:pt x="146" y="48"/>
                    </a:cubicBezTo>
                    <a:cubicBezTo>
                      <a:pt x="148" y="48"/>
                      <a:pt x="150" y="47"/>
                      <a:pt x="152" y="46"/>
                    </a:cubicBezTo>
                    <a:cubicBezTo>
                      <a:pt x="151" y="46"/>
                      <a:pt x="151" y="45"/>
                      <a:pt x="151" y="45"/>
                    </a:cubicBezTo>
                    <a:close/>
                    <a:moveTo>
                      <a:pt x="203" y="44"/>
                    </a:moveTo>
                    <a:cubicBezTo>
                      <a:pt x="203" y="45"/>
                      <a:pt x="204" y="46"/>
                      <a:pt x="203" y="48"/>
                    </a:cubicBezTo>
                    <a:cubicBezTo>
                      <a:pt x="206" y="48"/>
                      <a:pt x="207" y="47"/>
                      <a:pt x="206" y="45"/>
                    </a:cubicBezTo>
                    <a:cubicBezTo>
                      <a:pt x="204" y="45"/>
                      <a:pt x="204" y="44"/>
                      <a:pt x="203" y="44"/>
                    </a:cubicBezTo>
                    <a:close/>
                    <a:moveTo>
                      <a:pt x="235" y="45"/>
                    </a:moveTo>
                    <a:cubicBezTo>
                      <a:pt x="233" y="45"/>
                      <a:pt x="230" y="44"/>
                      <a:pt x="227" y="45"/>
                    </a:cubicBezTo>
                    <a:cubicBezTo>
                      <a:pt x="224" y="45"/>
                      <a:pt x="219" y="46"/>
                      <a:pt x="217" y="48"/>
                    </a:cubicBezTo>
                    <a:cubicBezTo>
                      <a:pt x="223" y="47"/>
                      <a:pt x="233" y="49"/>
                      <a:pt x="235" y="45"/>
                    </a:cubicBezTo>
                    <a:close/>
                    <a:moveTo>
                      <a:pt x="155" y="55"/>
                    </a:moveTo>
                    <a:cubicBezTo>
                      <a:pt x="156" y="56"/>
                      <a:pt x="157" y="55"/>
                      <a:pt x="159" y="55"/>
                    </a:cubicBezTo>
                    <a:cubicBezTo>
                      <a:pt x="158" y="52"/>
                      <a:pt x="156" y="50"/>
                      <a:pt x="155" y="48"/>
                    </a:cubicBezTo>
                    <a:cubicBezTo>
                      <a:pt x="155" y="47"/>
                      <a:pt x="157" y="46"/>
                      <a:pt x="156" y="45"/>
                    </a:cubicBezTo>
                    <a:cubicBezTo>
                      <a:pt x="152" y="44"/>
                      <a:pt x="153" y="50"/>
                      <a:pt x="153" y="52"/>
                    </a:cubicBezTo>
                    <a:cubicBezTo>
                      <a:pt x="155" y="52"/>
                      <a:pt x="156" y="52"/>
                      <a:pt x="155" y="55"/>
                    </a:cubicBezTo>
                    <a:close/>
                    <a:moveTo>
                      <a:pt x="317" y="47"/>
                    </a:moveTo>
                    <a:cubicBezTo>
                      <a:pt x="316" y="48"/>
                      <a:pt x="312" y="46"/>
                      <a:pt x="311" y="48"/>
                    </a:cubicBezTo>
                    <a:cubicBezTo>
                      <a:pt x="311" y="50"/>
                      <a:pt x="315" y="49"/>
                      <a:pt x="317" y="49"/>
                    </a:cubicBezTo>
                    <a:cubicBezTo>
                      <a:pt x="317" y="49"/>
                      <a:pt x="318" y="47"/>
                      <a:pt x="317" y="47"/>
                    </a:cubicBezTo>
                    <a:close/>
                    <a:moveTo>
                      <a:pt x="322" y="50"/>
                    </a:moveTo>
                    <a:cubicBezTo>
                      <a:pt x="322" y="49"/>
                      <a:pt x="322" y="48"/>
                      <a:pt x="323" y="47"/>
                    </a:cubicBezTo>
                    <a:cubicBezTo>
                      <a:pt x="321" y="48"/>
                      <a:pt x="321" y="46"/>
                      <a:pt x="319" y="47"/>
                    </a:cubicBezTo>
                    <a:cubicBezTo>
                      <a:pt x="320" y="48"/>
                      <a:pt x="320" y="50"/>
                      <a:pt x="322" y="50"/>
                    </a:cubicBezTo>
                    <a:close/>
                    <a:moveTo>
                      <a:pt x="279" y="48"/>
                    </a:moveTo>
                    <a:cubicBezTo>
                      <a:pt x="277" y="48"/>
                      <a:pt x="276" y="47"/>
                      <a:pt x="273" y="47"/>
                    </a:cubicBezTo>
                    <a:cubicBezTo>
                      <a:pt x="276" y="49"/>
                      <a:pt x="275" y="53"/>
                      <a:pt x="275" y="55"/>
                    </a:cubicBezTo>
                    <a:cubicBezTo>
                      <a:pt x="277" y="54"/>
                      <a:pt x="278" y="50"/>
                      <a:pt x="276" y="49"/>
                    </a:cubicBezTo>
                    <a:cubicBezTo>
                      <a:pt x="277" y="49"/>
                      <a:pt x="279" y="50"/>
                      <a:pt x="279" y="48"/>
                    </a:cubicBezTo>
                    <a:close/>
                    <a:moveTo>
                      <a:pt x="297" y="47"/>
                    </a:moveTo>
                    <a:cubicBezTo>
                      <a:pt x="295" y="47"/>
                      <a:pt x="295" y="47"/>
                      <a:pt x="294" y="48"/>
                    </a:cubicBezTo>
                    <a:cubicBezTo>
                      <a:pt x="294" y="49"/>
                      <a:pt x="294" y="49"/>
                      <a:pt x="295" y="49"/>
                    </a:cubicBezTo>
                    <a:cubicBezTo>
                      <a:pt x="295" y="48"/>
                      <a:pt x="297" y="49"/>
                      <a:pt x="297" y="47"/>
                    </a:cubicBezTo>
                    <a:close/>
                    <a:moveTo>
                      <a:pt x="304" y="49"/>
                    </a:moveTo>
                    <a:cubicBezTo>
                      <a:pt x="304" y="47"/>
                      <a:pt x="303" y="47"/>
                      <a:pt x="302" y="47"/>
                    </a:cubicBezTo>
                    <a:cubicBezTo>
                      <a:pt x="301" y="49"/>
                      <a:pt x="302" y="49"/>
                      <a:pt x="304" y="49"/>
                    </a:cubicBezTo>
                    <a:close/>
                    <a:moveTo>
                      <a:pt x="204" y="49"/>
                    </a:moveTo>
                    <a:cubicBezTo>
                      <a:pt x="206" y="50"/>
                      <a:pt x="209" y="50"/>
                      <a:pt x="209" y="48"/>
                    </a:cubicBezTo>
                    <a:cubicBezTo>
                      <a:pt x="207" y="48"/>
                      <a:pt x="205" y="48"/>
                      <a:pt x="204" y="49"/>
                    </a:cubicBezTo>
                    <a:close/>
                    <a:moveTo>
                      <a:pt x="256" y="48"/>
                    </a:moveTo>
                    <a:cubicBezTo>
                      <a:pt x="256" y="50"/>
                      <a:pt x="260" y="49"/>
                      <a:pt x="259" y="48"/>
                    </a:cubicBezTo>
                    <a:cubicBezTo>
                      <a:pt x="258" y="47"/>
                      <a:pt x="258" y="48"/>
                      <a:pt x="256" y="48"/>
                    </a:cubicBezTo>
                    <a:close/>
                    <a:moveTo>
                      <a:pt x="251" y="48"/>
                    </a:moveTo>
                    <a:cubicBezTo>
                      <a:pt x="249" y="49"/>
                      <a:pt x="246" y="48"/>
                      <a:pt x="245" y="49"/>
                    </a:cubicBezTo>
                    <a:cubicBezTo>
                      <a:pt x="246" y="50"/>
                      <a:pt x="251" y="51"/>
                      <a:pt x="251" y="48"/>
                    </a:cubicBezTo>
                    <a:close/>
                    <a:moveTo>
                      <a:pt x="191" y="53"/>
                    </a:moveTo>
                    <a:cubicBezTo>
                      <a:pt x="194" y="54"/>
                      <a:pt x="197" y="55"/>
                      <a:pt x="200" y="53"/>
                    </a:cubicBezTo>
                    <a:cubicBezTo>
                      <a:pt x="200" y="51"/>
                      <a:pt x="198" y="51"/>
                      <a:pt x="197" y="49"/>
                    </a:cubicBezTo>
                    <a:cubicBezTo>
                      <a:pt x="196" y="50"/>
                      <a:pt x="195" y="51"/>
                      <a:pt x="193" y="50"/>
                    </a:cubicBezTo>
                    <a:cubicBezTo>
                      <a:pt x="192" y="53"/>
                      <a:pt x="196" y="51"/>
                      <a:pt x="196" y="52"/>
                    </a:cubicBezTo>
                    <a:cubicBezTo>
                      <a:pt x="195" y="54"/>
                      <a:pt x="192" y="50"/>
                      <a:pt x="191" y="53"/>
                    </a:cubicBezTo>
                    <a:close/>
                    <a:moveTo>
                      <a:pt x="218" y="55"/>
                    </a:moveTo>
                    <a:cubicBezTo>
                      <a:pt x="218" y="53"/>
                      <a:pt x="221" y="52"/>
                      <a:pt x="222" y="50"/>
                    </a:cubicBezTo>
                    <a:cubicBezTo>
                      <a:pt x="218" y="48"/>
                      <a:pt x="216" y="53"/>
                      <a:pt x="214" y="55"/>
                    </a:cubicBezTo>
                    <a:lnTo>
                      <a:pt x="218" y="55"/>
                    </a:lnTo>
                    <a:close/>
                    <a:moveTo>
                      <a:pt x="327" y="54"/>
                    </a:moveTo>
                    <a:cubicBezTo>
                      <a:pt x="326" y="53"/>
                      <a:pt x="326" y="52"/>
                      <a:pt x="326" y="51"/>
                    </a:cubicBezTo>
                    <a:cubicBezTo>
                      <a:pt x="325" y="51"/>
                      <a:pt x="325" y="51"/>
                      <a:pt x="325" y="51"/>
                    </a:cubicBezTo>
                    <a:cubicBezTo>
                      <a:pt x="325" y="52"/>
                      <a:pt x="325" y="53"/>
                      <a:pt x="324" y="54"/>
                    </a:cubicBezTo>
                    <a:cubicBezTo>
                      <a:pt x="325" y="54"/>
                      <a:pt x="325" y="55"/>
                      <a:pt x="327" y="54"/>
                    </a:cubicBezTo>
                    <a:close/>
                    <a:moveTo>
                      <a:pt x="206" y="53"/>
                    </a:moveTo>
                    <a:cubicBezTo>
                      <a:pt x="208" y="54"/>
                      <a:pt x="210" y="53"/>
                      <a:pt x="209" y="51"/>
                    </a:cubicBezTo>
                    <a:cubicBezTo>
                      <a:pt x="206" y="51"/>
                      <a:pt x="206" y="51"/>
                      <a:pt x="206" y="51"/>
                    </a:cubicBezTo>
                    <a:lnTo>
                      <a:pt x="206" y="53"/>
                    </a:lnTo>
                    <a:close/>
                    <a:moveTo>
                      <a:pt x="292" y="55"/>
                    </a:moveTo>
                    <a:cubicBezTo>
                      <a:pt x="292" y="57"/>
                      <a:pt x="296" y="58"/>
                      <a:pt x="299" y="57"/>
                    </a:cubicBezTo>
                    <a:cubicBezTo>
                      <a:pt x="296" y="55"/>
                      <a:pt x="295" y="52"/>
                      <a:pt x="291" y="52"/>
                    </a:cubicBezTo>
                    <a:cubicBezTo>
                      <a:pt x="290" y="55"/>
                      <a:pt x="294" y="53"/>
                      <a:pt x="295" y="54"/>
                    </a:cubicBezTo>
                    <a:cubicBezTo>
                      <a:pt x="295" y="55"/>
                      <a:pt x="293" y="55"/>
                      <a:pt x="292" y="55"/>
                    </a:cubicBezTo>
                    <a:close/>
                    <a:moveTo>
                      <a:pt x="142" y="57"/>
                    </a:moveTo>
                    <a:cubicBezTo>
                      <a:pt x="143" y="57"/>
                      <a:pt x="146" y="53"/>
                      <a:pt x="144" y="52"/>
                    </a:cubicBezTo>
                    <a:cubicBezTo>
                      <a:pt x="143" y="54"/>
                      <a:pt x="142" y="55"/>
                      <a:pt x="140" y="55"/>
                    </a:cubicBezTo>
                    <a:cubicBezTo>
                      <a:pt x="140" y="57"/>
                      <a:pt x="142" y="57"/>
                      <a:pt x="142" y="57"/>
                    </a:cubicBezTo>
                    <a:close/>
                    <a:moveTo>
                      <a:pt x="248" y="52"/>
                    </a:moveTo>
                    <a:cubicBezTo>
                      <a:pt x="247" y="52"/>
                      <a:pt x="247" y="54"/>
                      <a:pt x="246" y="54"/>
                    </a:cubicBezTo>
                    <a:cubicBezTo>
                      <a:pt x="248" y="54"/>
                      <a:pt x="248" y="54"/>
                      <a:pt x="248" y="54"/>
                    </a:cubicBezTo>
                    <a:lnTo>
                      <a:pt x="248" y="52"/>
                    </a:lnTo>
                    <a:close/>
                    <a:moveTo>
                      <a:pt x="300" y="53"/>
                    </a:moveTo>
                    <a:cubicBezTo>
                      <a:pt x="299" y="53"/>
                      <a:pt x="299" y="52"/>
                      <a:pt x="299" y="52"/>
                    </a:cubicBezTo>
                    <a:cubicBezTo>
                      <a:pt x="299" y="53"/>
                      <a:pt x="298" y="53"/>
                      <a:pt x="298" y="54"/>
                    </a:cubicBezTo>
                    <a:cubicBezTo>
                      <a:pt x="299" y="55"/>
                      <a:pt x="300" y="54"/>
                      <a:pt x="300" y="53"/>
                    </a:cubicBezTo>
                    <a:close/>
                    <a:moveTo>
                      <a:pt x="190" y="53"/>
                    </a:moveTo>
                    <a:cubicBezTo>
                      <a:pt x="189" y="55"/>
                      <a:pt x="186" y="55"/>
                      <a:pt x="186" y="57"/>
                    </a:cubicBezTo>
                    <a:cubicBezTo>
                      <a:pt x="187" y="59"/>
                      <a:pt x="192" y="55"/>
                      <a:pt x="190" y="53"/>
                    </a:cubicBezTo>
                    <a:close/>
                    <a:moveTo>
                      <a:pt x="169" y="54"/>
                    </a:moveTo>
                    <a:cubicBezTo>
                      <a:pt x="167" y="54"/>
                      <a:pt x="167" y="54"/>
                      <a:pt x="167" y="54"/>
                    </a:cubicBezTo>
                    <a:cubicBezTo>
                      <a:pt x="167" y="56"/>
                      <a:pt x="167" y="56"/>
                      <a:pt x="167" y="56"/>
                    </a:cubicBezTo>
                    <a:cubicBezTo>
                      <a:pt x="169" y="57"/>
                      <a:pt x="169" y="56"/>
                      <a:pt x="169" y="54"/>
                    </a:cubicBezTo>
                    <a:close/>
                    <a:moveTo>
                      <a:pt x="194" y="56"/>
                    </a:moveTo>
                    <a:cubicBezTo>
                      <a:pt x="196" y="57"/>
                      <a:pt x="201" y="57"/>
                      <a:pt x="202" y="55"/>
                    </a:cubicBezTo>
                    <a:cubicBezTo>
                      <a:pt x="201" y="54"/>
                      <a:pt x="196" y="55"/>
                      <a:pt x="194" y="56"/>
                    </a:cubicBezTo>
                    <a:close/>
                    <a:moveTo>
                      <a:pt x="339" y="55"/>
                    </a:moveTo>
                    <a:cubicBezTo>
                      <a:pt x="340" y="55"/>
                      <a:pt x="342" y="57"/>
                      <a:pt x="343" y="55"/>
                    </a:cubicBezTo>
                    <a:cubicBezTo>
                      <a:pt x="341" y="55"/>
                      <a:pt x="340" y="54"/>
                      <a:pt x="339" y="55"/>
                    </a:cubicBezTo>
                    <a:close/>
                    <a:moveTo>
                      <a:pt x="249" y="56"/>
                    </a:moveTo>
                    <a:cubicBezTo>
                      <a:pt x="248" y="56"/>
                      <a:pt x="247" y="54"/>
                      <a:pt x="246" y="55"/>
                    </a:cubicBezTo>
                    <a:cubicBezTo>
                      <a:pt x="246" y="57"/>
                      <a:pt x="249" y="57"/>
                      <a:pt x="249" y="56"/>
                    </a:cubicBezTo>
                    <a:close/>
                    <a:moveTo>
                      <a:pt x="272" y="57"/>
                    </a:moveTo>
                    <a:cubicBezTo>
                      <a:pt x="272" y="56"/>
                      <a:pt x="273" y="57"/>
                      <a:pt x="273" y="55"/>
                    </a:cubicBezTo>
                    <a:cubicBezTo>
                      <a:pt x="270" y="55"/>
                      <a:pt x="268" y="55"/>
                      <a:pt x="266" y="55"/>
                    </a:cubicBezTo>
                    <a:cubicBezTo>
                      <a:pt x="266" y="58"/>
                      <a:pt x="270" y="57"/>
                      <a:pt x="268" y="58"/>
                    </a:cubicBezTo>
                    <a:cubicBezTo>
                      <a:pt x="269" y="60"/>
                      <a:pt x="269" y="59"/>
                      <a:pt x="271" y="59"/>
                    </a:cubicBezTo>
                    <a:cubicBezTo>
                      <a:pt x="271" y="57"/>
                      <a:pt x="269" y="58"/>
                      <a:pt x="269" y="57"/>
                    </a:cubicBezTo>
                    <a:cubicBezTo>
                      <a:pt x="270" y="56"/>
                      <a:pt x="271" y="57"/>
                      <a:pt x="272" y="57"/>
                    </a:cubicBezTo>
                    <a:close/>
                    <a:moveTo>
                      <a:pt x="232" y="59"/>
                    </a:moveTo>
                    <a:cubicBezTo>
                      <a:pt x="232" y="58"/>
                      <a:pt x="231" y="58"/>
                      <a:pt x="231" y="56"/>
                    </a:cubicBezTo>
                    <a:cubicBezTo>
                      <a:pt x="230" y="57"/>
                      <a:pt x="227" y="55"/>
                      <a:pt x="226" y="57"/>
                    </a:cubicBezTo>
                    <a:cubicBezTo>
                      <a:pt x="228" y="58"/>
                      <a:pt x="230" y="56"/>
                      <a:pt x="228" y="59"/>
                    </a:cubicBezTo>
                    <a:cubicBezTo>
                      <a:pt x="230" y="60"/>
                      <a:pt x="231" y="59"/>
                      <a:pt x="232" y="59"/>
                    </a:cubicBezTo>
                    <a:close/>
                    <a:moveTo>
                      <a:pt x="216" y="57"/>
                    </a:moveTo>
                    <a:cubicBezTo>
                      <a:pt x="215" y="59"/>
                      <a:pt x="219" y="58"/>
                      <a:pt x="218" y="56"/>
                    </a:cubicBezTo>
                    <a:cubicBezTo>
                      <a:pt x="217" y="56"/>
                      <a:pt x="216" y="57"/>
                      <a:pt x="216" y="57"/>
                    </a:cubicBezTo>
                    <a:close/>
                    <a:moveTo>
                      <a:pt x="165" y="59"/>
                    </a:moveTo>
                    <a:cubicBezTo>
                      <a:pt x="166" y="62"/>
                      <a:pt x="166" y="69"/>
                      <a:pt x="172" y="68"/>
                    </a:cubicBezTo>
                    <a:cubicBezTo>
                      <a:pt x="172" y="64"/>
                      <a:pt x="168" y="65"/>
                      <a:pt x="168" y="62"/>
                    </a:cubicBezTo>
                    <a:cubicBezTo>
                      <a:pt x="168" y="61"/>
                      <a:pt x="169" y="61"/>
                      <a:pt x="171" y="61"/>
                    </a:cubicBezTo>
                    <a:cubicBezTo>
                      <a:pt x="172" y="56"/>
                      <a:pt x="167" y="56"/>
                      <a:pt x="165" y="59"/>
                    </a:cubicBezTo>
                    <a:close/>
                    <a:moveTo>
                      <a:pt x="200" y="58"/>
                    </a:moveTo>
                    <a:cubicBezTo>
                      <a:pt x="200" y="57"/>
                      <a:pt x="200" y="57"/>
                      <a:pt x="200" y="57"/>
                    </a:cubicBezTo>
                    <a:cubicBezTo>
                      <a:pt x="199" y="57"/>
                      <a:pt x="199" y="57"/>
                      <a:pt x="199" y="57"/>
                    </a:cubicBezTo>
                    <a:cubicBezTo>
                      <a:pt x="198" y="58"/>
                      <a:pt x="196" y="58"/>
                      <a:pt x="196" y="59"/>
                    </a:cubicBezTo>
                    <a:cubicBezTo>
                      <a:pt x="198" y="60"/>
                      <a:pt x="198" y="59"/>
                      <a:pt x="200" y="58"/>
                    </a:cubicBezTo>
                    <a:close/>
                    <a:moveTo>
                      <a:pt x="207" y="57"/>
                    </a:moveTo>
                    <a:cubicBezTo>
                      <a:pt x="205" y="58"/>
                      <a:pt x="205" y="57"/>
                      <a:pt x="202" y="57"/>
                    </a:cubicBezTo>
                    <a:cubicBezTo>
                      <a:pt x="202" y="60"/>
                      <a:pt x="207" y="59"/>
                      <a:pt x="207" y="57"/>
                    </a:cubicBezTo>
                    <a:close/>
                    <a:moveTo>
                      <a:pt x="191" y="60"/>
                    </a:moveTo>
                    <a:cubicBezTo>
                      <a:pt x="189" y="58"/>
                      <a:pt x="188" y="58"/>
                      <a:pt x="184" y="58"/>
                    </a:cubicBezTo>
                    <a:cubicBezTo>
                      <a:pt x="184" y="62"/>
                      <a:pt x="189" y="62"/>
                      <a:pt x="191" y="60"/>
                    </a:cubicBezTo>
                    <a:close/>
                    <a:moveTo>
                      <a:pt x="205" y="65"/>
                    </a:moveTo>
                    <a:cubicBezTo>
                      <a:pt x="207" y="66"/>
                      <a:pt x="209" y="64"/>
                      <a:pt x="211" y="62"/>
                    </a:cubicBezTo>
                    <a:cubicBezTo>
                      <a:pt x="209" y="61"/>
                      <a:pt x="207" y="61"/>
                      <a:pt x="208" y="58"/>
                    </a:cubicBezTo>
                    <a:cubicBezTo>
                      <a:pt x="206" y="58"/>
                      <a:pt x="207" y="60"/>
                      <a:pt x="205" y="59"/>
                    </a:cubicBezTo>
                    <a:cubicBezTo>
                      <a:pt x="205" y="61"/>
                      <a:pt x="205" y="63"/>
                      <a:pt x="207" y="63"/>
                    </a:cubicBezTo>
                    <a:cubicBezTo>
                      <a:pt x="207" y="64"/>
                      <a:pt x="205" y="64"/>
                      <a:pt x="205" y="65"/>
                    </a:cubicBezTo>
                    <a:close/>
                    <a:moveTo>
                      <a:pt x="259" y="58"/>
                    </a:moveTo>
                    <a:cubicBezTo>
                      <a:pt x="258" y="59"/>
                      <a:pt x="253" y="57"/>
                      <a:pt x="253" y="59"/>
                    </a:cubicBezTo>
                    <a:cubicBezTo>
                      <a:pt x="256" y="59"/>
                      <a:pt x="259" y="61"/>
                      <a:pt x="259" y="58"/>
                    </a:cubicBezTo>
                    <a:close/>
                    <a:moveTo>
                      <a:pt x="177" y="66"/>
                    </a:moveTo>
                    <a:cubicBezTo>
                      <a:pt x="180" y="65"/>
                      <a:pt x="180" y="62"/>
                      <a:pt x="180" y="59"/>
                    </a:cubicBezTo>
                    <a:cubicBezTo>
                      <a:pt x="179" y="59"/>
                      <a:pt x="179" y="60"/>
                      <a:pt x="177" y="60"/>
                    </a:cubicBezTo>
                    <a:cubicBezTo>
                      <a:pt x="177" y="62"/>
                      <a:pt x="179" y="61"/>
                      <a:pt x="179" y="63"/>
                    </a:cubicBezTo>
                    <a:cubicBezTo>
                      <a:pt x="178" y="63"/>
                      <a:pt x="176" y="65"/>
                      <a:pt x="177" y="66"/>
                    </a:cubicBezTo>
                    <a:close/>
                    <a:moveTo>
                      <a:pt x="369" y="61"/>
                    </a:moveTo>
                    <a:cubicBezTo>
                      <a:pt x="371" y="61"/>
                      <a:pt x="371" y="61"/>
                      <a:pt x="371" y="61"/>
                    </a:cubicBezTo>
                    <a:cubicBezTo>
                      <a:pt x="371" y="59"/>
                      <a:pt x="368" y="59"/>
                      <a:pt x="369" y="61"/>
                    </a:cubicBezTo>
                    <a:close/>
                    <a:moveTo>
                      <a:pt x="258" y="60"/>
                    </a:moveTo>
                    <a:cubicBezTo>
                      <a:pt x="259" y="63"/>
                      <a:pt x="262" y="64"/>
                      <a:pt x="264" y="63"/>
                    </a:cubicBezTo>
                    <a:cubicBezTo>
                      <a:pt x="263" y="61"/>
                      <a:pt x="261" y="61"/>
                      <a:pt x="258" y="60"/>
                    </a:cubicBezTo>
                    <a:close/>
                    <a:moveTo>
                      <a:pt x="320" y="62"/>
                    </a:moveTo>
                    <a:cubicBezTo>
                      <a:pt x="320" y="60"/>
                      <a:pt x="319" y="60"/>
                      <a:pt x="317" y="60"/>
                    </a:cubicBezTo>
                    <a:cubicBezTo>
                      <a:pt x="317" y="62"/>
                      <a:pt x="319" y="62"/>
                      <a:pt x="320" y="62"/>
                    </a:cubicBezTo>
                    <a:close/>
                    <a:moveTo>
                      <a:pt x="221" y="66"/>
                    </a:moveTo>
                    <a:cubicBezTo>
                      <a:pt x="220" y="65"/>
                      <a:pt x="217" y="63"/>
                      <a:pt x="218" y="62"/>
                    </a:cubicBezTo>
                    <a:cubicBezTo>
                      <a:pt x="216" y="61"/>
                      <a:pt x="215" y="61"/>
                      <a:pt x="213" y="62"/>
                    </a:cubicBezTo>
                    <a:cubicBezTo>
                      <a:pt x="212" y="64"/>
                      <a:pt x="217" y="61"/>
                      <a:pt x="217" y="63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6" y="65"/>
                      <a:pt x="219" y="68"/>
                      <a:pt x="221" y="66"/>
                    </a:cubicBezTo>
                    <a:close/>
                    <a:moveTo>
                      <a:pt x="200" y="67"/>
                    </a:moveTo>
                    <a:cubicBezTo>
                      <a:pt x="200" y="66"/>
                      <a:pt x="198" y="66"/>
                      <a:pt x="197" y="65"/>
                    </a:cubicBezTo>
                    <a:cubicBezTo>
                      <a:pt x="198" y="67"/>
                      <a:pt x="197" y="67"/>
                      <a:pt x="197" y="69"/>
                    </a:cubicBezTo>
                    <a:cubicBezTo>
                      <a:pt x="199" y="69"/>
                      <a:pt x="198" y="66"/>
                      <a:pt x="200" y="67"/>
                    </a:cubicBezTo>
                    <a:close/>
                    <a:moveTo>
                      <a:pt x="260" y="71"/>
                    </a:moveTo>
                    <a:cubicBezTo>
                      <a:pt x="260" y="69"/>
                      <a:pt x="261" y="68"/>
                      <a:pt x="263" y="68"/>
                    </a:cubicBezTo>
                    <a:cubicBezTo>
                      <a:pt x="263" y="66"/>
                      <a:pt x="263" y="66"/>
                      <a:pt x="262" y="66"/>
                    </a:cubicBezTo>
                    <a:cubicBezTo>
                      <a:pt x="260" y="67"/>
                      <a:pt x="258" y="68"/>
                      <a:pt x="257" y="70"/>
                    </a:cubicBezTo>
                    <a:cubicBezTo>
                      <a:pt x="258" y="70"/>
                      <a:pt x="259" y="71"/>
                      <a:pt x="260" y="71"/>
                    </a:cubicBezTo>
                    <a:close/>
                    <a:moveTo>
                      <a:pt x="175" y="69"/>
                    </a:moveTo>
                    <a:cubicBezTo>
                      <a:pt x="178" y="69"/>
                      <a:pt x="180" y="68"/>
                      <a:pt x="180" y="66"/>
                    </a:cubicBezTo>
                    <a:cubicBezTo>
                      <a:pt x="178" y="66"/>
                      <a:pt x="176" y="67"/>
                      <a:pt x="175" y="69"/>
                    </a:cubicBezTo>
                    <a:close/>
                    <a:moveTo>
                      <a:pt x="215" y="68"/>
                    </a:moveTo>
                    <a:cubicBezTo>
                      <a:pt x="214" y="67"/>
                      <a:pt x="210" y="67"/>
                      <a:pt x="210" y="69"/>
                    </a:cubicBezTo>
                    <a:cubicBezTo>
                      <a:pt x="212" y="69"/>
                      <a:pt x="213" y="68"/>
                      <a:pt x="214" y="69"/>
                    </a:cubicBezTo>
                    <a:cubicBezTo>
                      <a:pt x="214" y="68"/>
                      <a:pt x="215" y="68"/>
                      <a:pt x="215" y="68"/>
                    </a:cubicBezTo>
                    <a:close/>
                    <a:moveTo>
                      <a:pt x="185" y="74"/>
                    </a:moveTo>
                    <a:cubicBezTo>
                      <a:pt x="187" y="74"/>
                      <a:pt x="187" y="73"/>
                      <a:pt x="189" y="73"/>
                    </a:cubicBezTo>
                    <a:cubicBezTo>
                      <a:pt x="189" y="72"/>
                      <a:pt x="190" y="72"/>
                      <a:pt x="190" y="71"/>
                    </a:cubicBezTo>
                    <a:cubicBezTo>
                      <a:pt x="189" y="71"/>
                      <a:pt x="188" y="70"/>
                      <a:pt x="188" y="69"/>
                    </a:cubicBezTo>
                    <a:cubicBezTo>
                      <a:pt x="189" y="69"/>
                      <a:pt x="190" y="70"/>
                      <a:pt x="191" y="69"/>
                    </a:cubicBezTo>
                    <a:cubicBezTo>
                      <a:pt x="188" y="67"/>
                      <a:pt x="186" y="70"/>
                      <a:pt x="184" y="70"/>
                    </a:cubicBezTo>
                    <a:cubicBezTo>
                      <a:pt x="185" y="72"/>
                      <a:pt x="185" y="72"/>
                      <a:pt x="185" y="74"/>
                    </a:cubicBezTo>
                    <a:close/>
                    <a:moveTo>
                      <a:pt x="177" y="71"/>
                    </a:moveTo>
                    <a:cubicBezTo>
                      <a:pt x="178" y="71"/>
                      <a:pt x="180" y="72"/>
                      <a:pt x="180" y="71"/>
                    </a:cubicBezTo>
                    <a:cubicBezTo>
                      <a:pt x="181" y="69"/>
                      <a:pt x="177" y="69"/>
                      <a:pt x="177" y="71"/>
                    </a:cubicBezTo>
                    <a:close/>
                    <a:moveTo>
                      <a:pt x="206" y="70"/>
                    </a:moveTo>
                    <a:cubicBezTo>
                      <a:pt x="206" y="73"/>
                      <a:pt x="210" y="73"/>
                      <a:pt x="211" y="71"/>
                    </a:cubicBezTo>
                    <a:cubicBezTo>
                      <a:pt x="208" y="71"/>
                      <a:pt x="209" y="69"/>
                      <a:pt x="206" y="70"/>
                    </a:cubicBezTo>
                    <a:close/>
                    <a:moveTo>
                      <a:pt x="222" y="74"/>
                    </a:moveTo>
                    <a:cubicBezTo>
                      <a:pt x="225" y="74"/>
                      <a:pt x="224" y="73"/>
                      <a:pt x="224" y="70"/>
                    </a:cubicBezTo>
                    <a:cubicBezTo>
                      <a:pt x="223" y="70"/>
                      <a:pt x="222" y="70"/>
                      <a:pt x="221" y="71"/>
                    </a:cubicBezTo>
                    <a:cubicBezTo>
                      <a:pt x="221" y="72"/>
                      <a:pt x="222" y="73"/>
                      <a:pt x="222" y="74"/>
                    </a:cubicBezTo>
                    <a:close/>
                    <a:moveTo>
                      <a:pt x="204" y="74"/>
                    </a:moveTo>
                    <a:cubicBezTo>
                      <a:pt x="202" y="75"/>
                      <a:pt x="202" y="73"/>
                      <a:pt x="201" y="73"/>
                    </a:cubicBezTo>
                    <a:cubicBezTo>
                      <a:pt x="200" y="73"/>
                      <a:pt x="199" y="74"/>
                      <a:pt x="199" y="75"/>
                    </a:cubicBezTo>
                    <a:cubicBezTo>
                      <a:pt x="201" y="74"/>
                      <a:pt x="202" y="77"/>
                      <a:pt x="203" y="76"/>
                    </a:cubicBezTo>
                    <a:cubicBezTo>
                      <a:pt x="203" y="76"/>
                      <a:pt x="203" y="76"/>
                      <a:pt x="203" y="75"/>
                    </a:cubicBezTo>
                    <a:cubicBezTo>
                      <a:pt x="204" y="75"/>
                      <a:pt x="205" y="75"/>
                      <a:pt x="204" y="74"/>
                    </a:cubicBezTo>
                    <a:close/>
                    <a:moveTo>
                      <a:pt x="224" y="77"/>
                    </a:moveTo>
                    <a:cubicBezTo>
                      <a:pt x="225" y="74"/>
                      <a:pt x="221" y="75"/>
                      <a:pt x="221" y="77"/>
                    </a:cubicBezTo>
                    <a:cubicBezTo>
                      <a:pt x="222" y="78"/>
                      <a:pt x="223" y="77"/>
                      <a:pt x="224" y="77"/>
                    </a:cubicBezTo>
                    <a:close/>
                    <a:moveTo>
                      <a:pt x="204" y="76"/>
                    </a:moveTo>
                    <a:cubicBezTo>
                      <a:pt x="205" y="78"/>
                      <a:pt x="208" y="79"/>
                      <a:pt x="211" y="80"/>
                    </a:cubicBezTo>
                    <a:cubicBezTo>
                      <a:pt x="210" y="76"/>
                      <a:pt x="207" y="76"/>
                      <a:pt x="204" y="76"/>
                    </a:cubicBezTo>
                    <a:close/>
                    <a:moveTo>
                      <a:pt x="67" y="79"/>
                    </a:moveTo>
                    <a:cubicBezTo>
                      <a:pt x="69" y="79"/>
                      <a:pt x="71" y="80"/>
                      <a:pt x="70" y="78"/>
                    </a:cubicBezTo>
                    <a:cubicBezTo>
                      <a:pt x="69" y="78"/>
                      <a:pt x="68" y="76"/>
                      <a:pt x="66" y="77"/>
                    </a:cubicBezTo>
                    <a:cubicBezTo>
                      <a:pt x="66" y="79"/>
                      <a:pt x="67" y="78"/>
                      <a:pt x="67" y="79"/>
                    </a:cubicBezTo>
                    <a:close/>
                    <a:moveTo>
                      <a:pt x="216" y="84"/>
                    </a:moveTo>
                    <a:cubicBezTo>
                      <a:pt x="219" y="85"/>
                      <a:pt x="223" y="77"/>
                      <a:pt x="218" y="77"/>
                    </a:cubicBezTo>
                    <a:cubicBezTo>
                      <a:pt x="218" y="80"/>
                      <a:pt x="216" y="81"/>
                      <a:pt x="216" y="84"/>
                    </a:cubicBezTo>
                    <a:close/>
                    <a:moveTo>
                      <a:pt x="74" y="83"/>
                    </a:moveTo>
                    <a:cubicBezTo>
                      <a:pt x="74" y="83"/>
                      <a:pt x="75" y="80"/>
                      <a:pt x="74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2" y="82"/>
                      <a:pt x="72" y="83"/>
                      <a:pt x="74" y="83"/>
                    </a:cubicBezTo>
                    <a:close/>
                    <a:moveTo>
                      <a:pt x="69" y="86"/>
                    </a:moveTo>
                    <a:cubicBezTo>
                      <a:pt x="70" y="83"/>
                      <a:pt x="65" y="83"/>
                      <a:pt x="67" y="80"/>
                    </a:cubicBezTo>
                    <a:cubicBezTo>
                      <a:pt x="64" y="80"/>
                      <a:pt x="64" y="83"/>
                      <a:pt x="63" y="84"/>
                    </a:cubicBezTo>
                    <a:cubicBezTo>
                      <a:pt x="66" y="84"/>
                      <a:pt x="66" y="86"/>
                      <a:pt x="69" y="86"/>
                    </a:cubicBezTo>
                    <a:close/>
                    <a:moveTo>
                      <a:pt x="185" y="82"/>
                    </a:moveTo>
                    <a:cubicBezTo>
                      <a:pt x="187" y="83"/>
                      <a:pt x="189" y="83"/>
                      <a:pt x="190" y="83"/>
                    </a:cubicBezTo>
                    <a:cubicBezTo>
                      <a:pt x="190" y="79"/>
                      <a:pt x="186" y="81"/>
                      <a:pt x="185" y="82"/>
                    </a:cubicBezTo>
                    <a:close/>
                    <a:moveTo>
                      <a:pt x="205" y="83"/>
                    </a:moveTo>
                    <a:cubicBezTo>
                      <a:pt x="203" y="85"/>
                      <a:pt x="204" y="83"/>
                      <a:pt x="203" y="82"/>
                    </a:cubicBezTo>
                    <a:cubicBezTo>
                      <a:pt x="202" y="84"/>
                      <a:pt x="201" y="82"/>
                      <a:pt x="199" y="82"/>
                    </a:cubicBezTo>
                    <a:cubicBezTo>
                      <a:pt x="199" y="83"/>
                      <a:pt x="198" y="83"/>
                      <a:pt x="198" y="83"/>
                    </a:cubicBezTo>
                    <a:cubicBezTo>
                      <a:pt x="199" y="85"/>
                      <a:pt x="201" y="86"/>
                      <a:pt x="203" y="86"/>
                    </a:cubicBezTo>
                    <a:cubicBezTo>
                      <a:pt x="204" y="85"/>
                      <a:pt x="205" y="85"/>
                      <a:pt x="205" y="83"/>
                    </a:cubicBezTo>
                    <a:close/>
                    <a:moveTo>
                      <a:pt x="413" y="85"/>
                    </a:moveTo>
                    <a:cubicBezTo>
                      <a:pt x="410" y="85"/>
                      <a:pt x="407" y="84"/>
                      <a:pt x="407" y="88"/>
                    </a:cubicBezTo>
                    <a:cubicBezTo>
                      <a:pt x="408" y="88"/>
                      <a:pt x="409" y="90"/>
                      <a:pt x="412" y="89"/>
                    </a:cubicBezTo>
                    <a:cubicBezTo>
                      <a:pt x="411" y="87"/>
                      <a:pt x="413" y="87"/>
                      <a:pt x="413" y="85"/>
                    </a:cubicBezTo>
                    <a:close/>
                    <a:moveTo>
                      <a:pt x="65" y="95"/>
                    </a:moveTo>
                    <a:cubicBezTo>
                      <a:pt x="64" y="91"/>
                      <a:pt x="68" y="91"/>
                      <a:pt x="70" y="91"/>
                    </a:cubicBezTo>
                    <a:cubicBezTo>
                      <a:pt x="70" y="87"/>
                      <a:pt x="67" y="87"/>
                      <a:pt x="65" y="86"/>
                    </a:cubicBezTo>
                    <a:cubicBezTo>
                      <a:pt x="64" y="89"/>
                      <a:pt x="63" y="90"/>
                      <a:pt x="63" y="93"/>
                    </a:cubicBezTo>
                    <a:cubicBezTo>
                      <a:pt x="61" y="93"/>
                      <a:pt x="61" y="95"/>
                      <a:pt x="60" y="96"/>
                    </a:cubicBezTo>
                    <a:cubicBezTo>
                      <a:pt x="62" y="96"/>
                      <a:pt x="63" y="94"/>
                      <a:pt x="65" y="95"/>
                    </a:cubicBezTo>
                    <a:close/>
                    <a:moveTo>
                      <a:pt x="416" y="88"/>
                    </a:moveTo>
                    <a:cubicBezTo>
                      <a:pt x="417" y="89"/>
                      <a:pt x="417" y="88"/>
                      <a:pt x="417" y="86"/>
                    </a:cubicBezTo>
                    <a:cubicBezTo>
                      <a:pt x="416" y="86"/>
                      <a:pt x="416" y="86"/>
                      <a:pt x="416" y="86"/>
                    </a:cubicBezTo>
                    <a:lnTo>
                      <a:pt x="416" y="88"/>
                    </a:lnTo>
                    <a:close/>
                    <a:moveTo>
                      <a:pt x="275" y="87"/>
                    </a:moveTo>
                    <a:cubicBezTo>
                      <a:pt x="274" y="87"/>
                      <a:pt x="274" y="87"/>
                      <a:pt x="273" y="87"/>
                    </a:cubicBezTo>
                    <a:cubicBezTo>
                      <a:pt x="273" y="88"/>
                      <a:pt x="273" y="88"/>
                      <a:pt x="273" y="88"/>
                    </a:cubicBezTo>
                    <a:cubicBezTo>
                      <a:pt x="274" y="89"/>
                      <a:pt x="275" y="88"/>
                      <a:pt x="275" y="87"/>
                    </a:cubicBezTo>
                    <a:close/>
                    <a:moveTo>
                      <a:pt x="270" y="93"/>
                    </a:moveTo>
                    <a:cubicBezTo>
                      <a:pt x="272" y="92"/>
                      <a:pt x="275" y="94"/>
                      <a:pt x="276" y="92"/>
                    </a:cubicBezTo>
                    <a:cubicBezTo>
                      <a:pt x="276" y="90"/>
                      <a:pt x="275" y="89"/>
                      <a:pt x="273" y="90"/>
                    </a:cubicBezTo>
                    <a:cubicBezTo>
                      <a:pt x="272" y="91"/>
                      <a:pt x="275" y="92"/>
                      <a:pt x="273" y="92"/>
                    </a:cubicBezTo>
                    <a:cubicBezTo>
                      <a:pt x="273" y="90"/>
                      <a:pt x="272" y="91"/>
                      <a:pt x="273" y="89"/>
                    </a:cubicBezTo>
                    <a:cubicBezTo>
                      <a:pt x="270" y="89"/>
                      <a:pt x="270" y="91"/>
                      <a:pt x="270" y="93"/>
                    </a:cubicBezTo>
                    <a:close/>
                    <a:moveTo>
                      <a:pt x="297" y="92"/>
                    </a:moveTo>
                    <a:cubicBezTo>
                      <a:pt x="297" y="93"/>
                      <a:pt x="297" y="95"/>
                      <a:pt x="299" y="95"/>
                    </a:cubicBezTo>
                    <a:cubicBezTo>
                      <a:pt x="299" y="94"/>
                      <a:pt x="299" y="92"/>
                      <a:pt x="297" y="92"/>
                    </a:cubicBezTo>
                    <a:close/>
                    <a:moveTo>
                      <a:pt x="198" y="95"/>
                    </a:moveTo>
                    <a:cubicBezTo>
                      <a:pt x="198" y="93"/>
                      <a:pt x="198" y="93"/>
                      <a:pt x="198" y="93"/>
                    </a:cubicBezTo>
                    <a:cubicBezTo>
                      <a:pt x="197" y="92"/>
                      <a:pt x="196" y="93"/>
                      <a:pt x="196" y="93"/>
                    </a:cubicBezTo>
                    <a:cubicBezTo>
                      <a:pt x="196" y="95"/>
                      <a:pt x="197" y="95"/>
                      <a:pt x="198" y="95"/>
                    </a:cubicBezTo>
                    <a:close/>
                    <a:moveTo>
                      <a:pt x="270" y="95"/>
                    </a:moveTo>
                    <a:cubicBezTo>
                      <a:pt x="270" y="96"/>
                      <a:pt x="271" y="98"/>
                      <a:pt x="273" y="98"/>
                    </a:cubicBezTo>
                    <a:cubicBezTo>
                      <a:pt x="274" y="97"/>
                      <a:pt x="273" y="96"/>
                      <a:pt x="274" y="95"/>
                    </a:cubicBezTo>
                    <a:cubicBezTo>
                      <a:pt x="273" y="94"/>
                      <a:pt x="271" y="94"/>
                      <a:pt x="270" y="95"/>
                    </a:cubicBezTo>
                    <a:close/>
                    <a:moveTo>
                      <a:pt x="241" y="100"/>
                    </a:moveTo>
                    <a:cubicBezTo>
                      <a:pt x="243" y="99"/>
                      <a:pt x="243" y="101"/>
                      <a:pt x="245" y="101"/>
                    </a:cubicBezTo>
                    <a:cubicBezTo>
                      <a:pt x="245" y="100"/>
                      <a:pt x="245" y="100"/>
                      <a:pt x="246" y="100"/>
                    </a:cubicBezTo>
                    <a:cubicBezTo>
                      <a:pt x="246" y="98"/>
                      <a:pt x="246" y="97"/>
                      <a:pt x="245" y="97"/>
                    </a:cubicBezTo>
                    <a:cubicBezTo>
                      <a:pt x="245" y="101"/>
                      <a:pt x="241" y="95"/>
                      <a:pt x="241" y="100"/>
                    </a:cubicBezTo>
                    <a:close/>
                    <a:moveTo>
                      <a:pt x="232" y="100"/>
                    </a:moveTo>
                    <a:cubicBezTo>
                      <a:pt x="232" y="97"/>
                      <a:pt x="230" y="98"/>
                      <a:pt x="228" y="98"/>
                    </a:cubicBezTo>
                    <a:cubicBezTo>
                      <a:pt x="228" y="101"/>
                      <a:pt x="231" y="101"/>
                      <a:pt x="232" y="100"/>
                    </a:cubicBezTo>
                    <a:close/>
                    <a:moveTo>
                      <a:pt x="269" y="100"/>
                    </a:moveTo>
                    <a:cubicBezTo>
                      <a:pt x="268" y="100"/>
                      <a:pt x="266" y="101"/>
                      <a:pt x="265" y="102"/>
                    </a:cubicBezTo>
                    <a:cubicBezTo>
                      <a:pt x="268" y="102"/>
                      <a:pt x="269" y="101"/>
                      <a:pt x="269" y="100"/>
                    </a:cubicBezTo>
                    <a:close/>
                    <a:moveTo>
                      <a:pt x="276" y="101"/>
                    </a:moveTo>
                    <a:cubicBezTo>
                      <a:pt x="275" y="100"/>
                      <a:pt x="273" y="100"/>
                      <a:pt x="270" y="100"/>
                    </a:cubicBezTo>
                    <a:cubicBezTo>
                      <a:pt x="270" y="103"/>
                      <a:pt x="276" y="104"/>
                      <a:pt x="276" y="101"/>
                    </a:cubicBezTo>
                    <a:close/>
                    <a:moveTo>
                      <a:pt x="259" y="104"/>
                    </a:moveTo>
                    <a:cubicBezTo>
                      <a:pt x="259" y="104"/>
                      <a:pt x="260" y="103"/>
                      <a:pt x="259" y="102"/>
                    </a:cubicBezTo>
                    <a:cubicBezTo>
                      <a:pt x="257" y="101"/>
                      <a:pt x="256" y="103"/>
                      <a:pt x="253" y="103"/>
                    </a:cubicBezTo>
                    <a:cubicBezTo>
                      <a:pt x="253" y="104"/>
                      <a:pt x="255" y="103"/>
                      <a:pt x="254" y="105"/>
                    </a:cubicBezTo>
                    <a:cubicBezTo>
                      <a:pt x="257" y="106"/>
                      <a:pt x="258" y="102"/>
                      <a:pt x="259" y="104"/>
                    </a:cubicBezTo>
                    <a:close/>
                    <a:moveTo>
                      <a:pt x="220" y="103"/>
                    </a:moveTo>
                    <a:cubicBezTo>
                      <a:pt x="219" y="103"/>
                      <a:pt x="219" y="103"/>
                      <a:pt x="218" y="103"/>
                    </a:cubicBezTo>
                    <a:cubicBezTo>
                      <a:pt x="218" y="106"/>
                      <a:pt x="218" y="106"/>
                      <a:pt x="218" y="106"/>
                    </a:cubicBezTo>
                    <a:cubicBezTo>
                      <a:pt x="221" y="105"/>
                      <a:pt x="221" y="106"/>
                      <a:pt x="222" y="106"/>
                    </a:cubicBezTo>
                    <a:cubicBezTo>
                      <a:pt x="221" y="106"/>
                      <a:pt x="223" y="105"/>
                      <a:pt x="222" y="104"/>
                    </a:cubicBezTo>
                    <a:cubicBezTo>
                      <a:pt x="221" y="103"/>
                      <a:pt x="219" y="105"/>
                      <a:pt x="219" y="104"/>
                    </a:cubicBezTo>
                    <a:cubicBezTo>
                      <a:pt x="219" y="104"/>
                      <a:pt x="220" y="104"/>
                      <a:pt x="220" y="103"/>
                    </a:cubicBezTo>
                    <a:close/>
                    <a:moveTo>
                      <a:pt x="79" y="107"/>
                    </a:moveTo>
                    <a:cubicBezTo>
                      <a:pt x="79" y="105"/>
                      <a:pt x="79" y="105"/>
                      <a:pt x="79" y="105"/>
                    </a:cubicBezTo>
                    <a:cubicBezTo>
                      <a:pt x="77" y="105"/>
                      <a:pt x="78" y="106"/>
                      <a:pt x="76" y="105"/>
                    </a:cubicBezTo>
                    <a:cubicBezTo>
                      <a:pt x="76" y="107"/>
                      <a:pt x="77" y="108"/>
                      <a:pt x="79" y="107"/>
                    </a:cubicBezTo>
                    <a:close/>
                    <a:moveTo>
                      <a:pt x="284" y="105"/>
                    </a:moveTo>
                    <a:cubicBezTo>
                      <a:pt x="283" y="106"/>
                      <a:pt x="281" y="105"/>
                      <a:pt x="281" y="107"/>
                    </a:cubicBezTo>
                    <a:cubicBezTo>
                      <a:pt x="283" y="107"/>
                      <a:pt x="284" y="106"/>
                      <a:pt x="284" y="105"/>
                    </a:cubicBezTo>
                    <a:close/>
                    <a:moveTo>
                      <a:pt x="323" y="107"/>
                    </a:moveTo>
                    <a:cubicBezTo>
                      <a:pt x="324" y="107"/>
                      <a:pt x="325" y="107"/>
                      <a:pt x="325" y="105"/>
                    </a:cubicBezTo>
                    <a:cubicBezTo>
                      <a:pt x="324" y="105"/>
                      <a:pt x="323" y="105"/>
                      <a:pt x="323" y="107"/>
                    </a:cubicBezTo>
                    <a:close/>
                    <a:moveTo>
                      <a:pt x="272" y="107"/>
                    </a:moveTo>
                    <a:cubicBezTo>
                      <a:pt x="273" y="107"/>
                      <a:pt x="275" y="108"/>
                      <a:pt x="275" y="106"/>
                    </a:cubicBezTo>
                    <a:cubicBezTo>
                      <a:pt x="274" y="106"/>
                      <a:pt x="274" y="106"/>
                      <a:pt x="273" y="106"/>
                    </a:cubicBezTo>
                    <a:cubicBezTo>
                      <a:pt x="273" y="107"/>
                      <a:pt x="272" y="107"/>
                      <a:pt x="272" y="107"/>
                    </a:cubicBezTo>
                    <a:close/>
                    <a:moveTo>
                      <a:pt x="218" y="109"/>
                    </a:moveTo>
                    <a:cubicBezTo>
                      <a:pt x="219" y="109"/>
                      <a:pt x="219" y="108"/>
                      <a:pt x="219" y="107"/>
                    </a:cubicBezTo>
                    <a:cubicBezTo>
                      <a:pt x="218" y="107"/>
                      <a:pt x="218" y="107"/>
                      <a:pt x="218" y="107"/>
                    </a:cubicBezTo>
                    <a:lnTo>
                      <a:pt x="218" y="109"/>
                    </a:lnTo>
                    <a:close/>
                    <a:moveTo>
                      <a:pt x="264" y="108"/>
                    </a:moveTo>
                    <a:cubicBezTo>
                      <a:pt x="266" y="108"/>
                      <a:pt x="269" y="109"/>
                      <a:pt x="269" y="107"/>
                    </a:cubicBezTo>
                    <a:cubicBezTo>
                      <a:pt x="267" y="107"/>
                      <a:pt x="264" y="107"/>
                      <a:pt x="264" y="108"/>
                    </a:cubicBezTo>
                    <a:close/>
                    <a:moveTo>
                      <a:pt x="325" y="110"/>
                    </a:moveTo>
                    <a:cubicBezTo>
                      <a:pt x="325" y="108"/>
                      <a:pt x="325" y="108"/>
                      <a:pt x="325" y="108"/>
                    </a:cubicBezTo>
                    <a:cubicBezTo>
                      <a:pt x="324" y="108"/>
                      <a:pt x="324" y="108"/>
                      <a:pt x="324" y="108"/>
                    </a:cubicBezTo>
                    <a:cubicBezTo>
                      <a:pt x="323" y="109"/>
                      <a:pt x="324" y="110"/>
                      <a:pt x="325" y="110"/>
                    </a:cubicBezTo>
                    <a:close/>
                    <a:moveTo>
                      <a:pt x="256" y="109"/>
                    </a:moveTo>
                    <a:cubicBezTo>
                      <a:pt x="255" y="108"/>
                      <a:pt x="253" y="108"/>
                      <a:pt x="251" y="109"/>
                    </a:cubicBezTo>
                    <a:cubicBezTo>
                      <a:pt x="251" y="111"/>
                      <a:pt x="255" y="109"/>
                      <a:pt x="256" y="109"/>
                    </a:cubicBezTo>
                    <a:close/>
                    <a:moveTo>
                      <a:pt x="127" y="116"/>
                    </a:moveTo>
                    <a:cubicBezTo>
                      <a:pt x="128" y="115"/>
                      <a:pt x="131" y="113"/>
                      <a:pt x="129" y="112"/>
                    </a:cubicBezTo>
                    <a:cubicBezTo>
                      <a:pt x="129" y="113"/>
                      <a:pt x="128" y="113"/>
                      <a:pt x="127" y="113"/>
                    </a:cubicBezTo>
                    <a:cubicBezTo>
                      <a:pt x="128" y="114"/>
                      <a:pt x="125" y="115"/>
                      <a:pt x="127" y="116"/>
                    </a:cubicBezTo>
                    <a:close/>
                    <a:moveTo>
                      <a:pt x="97" y="125"/>
                    </a:moveTo>
                    <a:cubicBezTo>
                      <a:pt x="95" y="124"/>
                      <a:pt x="94" y="125"/>
                      <a:pt x="94" y="128"/>
                    </a:cubicBezTo>
                    <a:cubicBezTo>
                      <a:pt x="98" y="127"/>
                      <a:pt x="101" y="126"/>
                      <a:pt x="102" y="123"/>
                    </a:cubicBezTo>
                    <a:cubicBezTo>
                      <a:pt x="101" y="123"/>
                      <a:pt x="101" y="124"/>
                      <a:pt x="99" y="124"/>
                    </a:cubicBezTo>
                    <a:cubicBezTo>
                      <a:pt x="98" y="120"/>
                      <a:pt x="95" y="119"/>
                      <a:pt x="96" y="114"/>
                    </a:cubicBezTo>
                    <a:cubicBezTo>
                      <a:pt x="94" y="114"/>
                      <a:pt x="95" y="114"/>
                      <a:pt x="93" y="114"/>
                    </a:cubicBezTo>
                    <a:cubicBezTo>
                      <a:pt x="93" y="119"/>
                      <a:pt x="98" y="119"/>
                      <a:pt x="97" y="125"/>
                    </a:cubicBezTo>
                    <a:close/>
                    <a:moveTo>
                      <a:pt x="84" y="119"/>
                    </a:moveTo>
                    <a:cubicBezTo>
                      <a:pt x="85" y="116"/>
                      <a:pt x="80" y="116"/>
                      <a:pt x="80" y="118"/>
                    </a:cubicBezTo>
                    <a:cubicBezTo>
                      <a:pt x="81" y="118"/>
                      <a:pt x="83" y="119"/>
                      <a:pt x="84" y="119"/>
                    </a:cubicBezTo>
                    <a:close/>
                    <a:moveTo>
                      <a:pt x="246" y="119"/>
                    </a:moveTo>
                    <a:cubicBezTo>
                      <a:pt x="249" y="118"/>
                      <a:pt x="253" y="119"/>
                      <a:pt x="255" y="117"/>
                    </a:cubicBezTo>
                    <a:cubicBezTo>
                      <a:pt x="253" y="117"/>
                      <a:pt x="252" y="116"/>
                      <a:pt x="251" y="118"/>
                    </a:cubicBezTo>
                    <a:cubicBezTo>
                      <a:pt x="249" y="117"/>
                      <a:pt x="247" y="118"/>
                      <a:pt x="246" y="118"/>
                    </a:cubicBezTo>
                    <a:cubicBezTo>
                      <a:pt x="243" y="118"/>
                      <a:pt x="244" y="119"/>
                      <a:pt x="246" y="119"/>
                    </a:cubicBezTo>
                    <a:close/>
                    <a:moveTo>
                      <a:pt x="235" y="121"/>
                    </a:moveTo>
                    <a:cubicBezTo>
                      <a:pt x="235" y="119"/>
                      <a:pt x="234" y="119"/>
                      <a:pt x="233" y="119"/>
                    </a:cubicBezTo>
                    <a:cubicBezTo>
                      <a:pt x="233" y="120"/>
                      <a:pt x="234" y="121"/>
                      <a:pt x="235" y="121"/>
                    </a:cubicBezTo>
                    <a:close/>
                    <a:moveTo>
                      <a:pt x="251" y="120"/>
                    </a:moveTo>
                    <a:cubicBezTo>
                      <a:pt x="251" y="122"/>
                      <a:pt x="253" y="122"/>
                      <a:pt x="253" y="124"/>
                    </a:cubicBezTo>
                    <a:cubicBezTo>
                      <a:pt x="255" y="124"/>
                      <a:pt x="256" y="124"/>
                      <a:pt x="256" y="123"/>
                    </a:cubicBezTo>
                    <a:cubicBezTo>
                      <a:pt x="254" y="122"/>
                      <a:pt x="254" y="120"/>
                      <a:pt x="251" y="120"/>
                    </a:cubicBezTo>
                    <a:close/>
                    <a:moveTo>
                      <a:pt x="220" y="122"/>
                    </a:moveTo>
                    <a:cubicBezTo>
                      <a:pt x="220" y="121"/>
                      <a:pt x="220" y="121"/>
                      <a:pt x="220" y="121"/>
                    </a:cubicBezTo>
                    <a:cubicBezTo>
                      <a:pt x="218" y="121"/>
                      <a:pt x="218" y="121"/>
                      <a:pt x="217" y="121"/>
                    </a:cubicBezTo>
                    <a:cubicBezTo>
                      <a:pt x="217" y="123"/>
                      <a:pt x="218" y="122"/>
                      <a:pt x="220" y="122"/>
                    </a:cubicBezTo>
                    <a:close/>
                    <a:moveTo>
                      <a:pt x="233" y="124"/>
                    </a:moveTo>
                    <a:cubicBezTo>
                      <a:pt x="233" y="122"/>
                      <a:pt x="232" y="121"/>
                      <a:pt x="230" y="121"/>
                    </a:cubicBezTo>
                    <a:cubicBezTo>
                      <a:pt x="231" y="123"/>
                      <a:pt x="228" y="122"/>
                      <a:pt x="228" y="125"/>
                    </a:cubicBezTo>
                    <a:cubicBezTo>
                      <a:pt x="230" y="124"/>
                      <a:pt x="230" y="124"/>
                      <a:pt x="233" y="124"/>
                    </a:cubicBezTo>
                    <a:close/>
                    <a:moveTo>
                      <a:pt x="258" y="124"/>
                    </a:moveTo>
                    <a:cubicBezTo>
                      <a:pt x="258" y="125"/>
                      <a:pt x="259" y="125"/>
                      <a:pt x="260" y="125"/>
                    </a:cubicBezTo>
                    <a:cubicBezTo>
                      <a:pt x="260" y="123"/>
                      <a:pt x="260" y="123"/>
                      <a:pt x="260" y="123"/>
                    </a:cubicBezTo>
                    <a:cubicBezTo>
                      <a:pt x="259" y="123"/>
                      <a:pt x="258" y="123"/>
                      <a:pt x="258" y="124"/>
                    </a:cubicBezTo>
                    <a:close/>
                    <a:moveTo>
                      <a:pt x="91" y="127"/>
                    </a:moveTo>
                    <a:cubicBezTo>
                      <a:pt x="90" y="126"/>
                      <a:pt x="87" y="126"/>
                      <a:pt x="85" y="125"/>
                    </a:cubicBezTo>
                    <a:cubicBezTo>
                      <a:pt x="86" y="127"/>
                      <a:pt x="86" y="128"/>
                      <a:pt x="86" y="129"/>
                    </a:cubicBezTo>
                    <a:cubicBezTo>
                      <a:pt x="89" y="129"/>
                      <a:pt x="91" y="128"/>
                      <a:pt x="91" y="127"/>
                    </a:cubicBezTo>
                    <a:close/>
                    <a:moveTo>
                      <a:pt x="60" y="130"/>
                    </a:moveTo>
                    <a:cubicBezTo>
                      <a:pt x="60" y="129"/>
                      <a:pt x="56" y="127"/>
                      <a:pt x="56" y="129"/>
                    </a:cubicBezTo>
                    <a:cubicBezTo>
                      <a:pt x="58" y="129"/>
                      <a:pt x="59" y="132"/>
                      <a:pt x="60" y="130"/>
                    </a:cubicBezTo>
                    <a:close/>
                    <a:moveTo>
                      <a:pt x="145" y="129"/>
                    </a:moveTo>
                    <a:cubicBezTo>
                      <a:pt x="143" y="129"/>
                      <a:pt x="143" y="128"/>
                      <a:pt x="142" y="128"/>
                    </a:cubicBezTo>
                    <a:cubicBezTo>
                      <a:pt x="140" y="131"/>
                      <a:pt x="142" y="132"/>
                      <a:pt x="142" y="134"/>
                    </a:cubicBezTo>
                    <a:cubicBezTo>
                      <a:pt x="140" y="134"/>
                      <a:pt x="141" y="132"/>
                      <a:pt x="139" y="133"/>
                    </a:cubicBezTo>
                    <a:cubicBezTo>
                      <a:pt x="138" y="133"/>
                      <a:pt x="137" y="134"/>
                      <a:pt x="137" y="135"/>
                    </a:cubicBezTo>
                    <a:cubicBezTo>
                      <a:pt x="141" y="135"/>
                      <a:pt x="144" y="136"/>
                      <a:pt x="144" y="132"/>
                    </a:cubicBezTo>
                    <a:cubicBezTo>
                      <a:pt x="143" y="132"/>
                      <a:pt x="142" y="132"/>
                      <a:pt x="142" y="132"/>
                    </a:cubicBezTo>
                    <a:cubicBezTo>
                      <a:pt x="144" y="132"/>
                      <a:pt x="145" y="130"/>
                      <a:pt x="145" y="129"/>
                    </a:cubicBezTo>
                    <a:close/>
                    <a:moveTo>
                      <a:pt x="98" y="132"/>
                    </a:moveTo>
                    <a:cubicBezTo>
                      <a:pt x="98" y="133"/>
                      <a:pt x="98" y="134"/>
                      <a:pt x="100" y="134"/>
                    </a:cubicBezTo>
                    <a:cubicBezTo>
                      <a:pt x="100" y="133"/>
                      <a:pt x="101" y="134"/>
                      <a:pt x="101" y="132"/>
                    </a:cubicBezTo>
                    <a:cubicBezTo>
                      <a:pt x="100" y="132"/>
                      <a:pt x="100" y="132"/>
                      <a:pt x="98" y="132"/>
                    </a:cubicBezTo>
                    <a:close/>
                    <a:moveTo>
                      <a:pt x="138" y="140"/>
                    </a:moveTo>
                    <a:cubicBezTo>
                      <a:pt x="140" y="142"/>
                      <a:pt x="143" y="140"/>
                      <a:pt x="144" y="138"/>
                    </a:cubicBezTo>
                    <a:cubicBezTo>
                      <a:pt x="144" y="137"/>
                      <a:pt x="143" y="137"/>
                      <a:pt x="143" y="137"/>
                    </a:cubicBezTo>
                    <a:cubicBezTo>
                      <a:pt x="141" y="138"/>
                      <a:pt x="139" y="138"/>
                      <a:pt x="138" y="140"/>
                    </a:cubicBezTo>
                    <a:close/>
                    <a:moveTo>
                      <a:pt x="154" y="137"/>
                    </a:moveTo>
                    <a:cubicBezTo>
                      <a:pt x="151" y="137"/>
                      <a:pt x="151" y="137"/>
                      <a:pt x="151" y="137"/>
                    </a:cubicBezTo>
                    <a:cubicBezTo>
                      <a:pt x="151" y="139"/>
                      <a:pt x="154" y="140"/>
                      <a:pt x="154" y="137"/>
                    </a:cubicBezTo>
                    <a:close/>
                    <a:moveTo>
                      <a:pt x="20" y="144"/>
                    </a:moveTo>
                    <a:cubicBezTo>
                      <a:pt x="18" y="144"/>
                      <a:pt x="21" y="143"/>
                      <a:pt x="20" y="142"/>
                    </a:cubicBezTo>
                    <a:cubicBezTo>
                      <a:pt x="18" y="141"/>
                      <a:pt x="17" y="142"/>
                      <a:pt x="17" y="144"/>
                    </a:cubicBezTo>
                    <a:cubicBezTo>
                      <a:pt x="18" y="143"/>
                      <a:pt x="19" y="146"/>
                      <a:pt x="20" y="144"/>
                    </a:cubicBezTo>
                    <a:close/>
                    <a:moveTo>
                      <a:pt x="37" y="143"/>
                    </a:moveTo>
                    <a:cubicBezTo>
                      <a:pt x="36" y="143"/>
                      <a:pt x="35" y="143"/>
                      <a:pt x="34" y="142"/>
                    </a:cubicBezTo>
                    <a:cubicBezTo>
                      <a:pt x="34" y="144"/>
                      <a:pt x="38" y="144"/>
                      <a:pt x="37" y="143"/>
                    </a:cubicBezTo>
                    <a:close/>
                    <a:moveTo>
                      <a:pt x="134" y="145"/>
                    </a:moveTo>
                    <a:cubicBezTo>
                      <a:pt x="132" y="145"/>
                      <a:pt x="132" y="143"/>
                      <a:pt x="131" y="145"/>
                    </a:cubicBezTo>
                    <a:cubicBezTo>
                      <a:pt x="130" y="145"/>
                      <a:pt x="131" y="146"/>
                      <a:pt x="131" y="147"/>
                    </a:cubicBezTo>
                    <a:cubicBezTo>
                      <a:pt x="133" y="147"/>
                      <a:pt x="134" y="146"/>
                      <a:pt x="134" y="145"/>
                    </a:cubicBezTo>
                    <a:close/>
                    <a:moveTo>
                      <a:pt x="238" y="146"/>
                    </a:moveTo>
                    <a:cubicBezTo>
                      <a:pt x="238" y="147"/>
                      <a:pt x="239" y="147"/>
                      <a:pt x="239" y="147"/>
                    </a:cubicBezTo>
                    <a:cubicBezTo>
                      <a:pt x="240" y="146"/>
                      <a:pt x="242" y="147"/>
                      <a:pt x="243" y="145"/>
                    </a:cubicBezTo>
                    <a:cubicBezTo>
                      <a:pt x="241" y="146"/>
                      <a:pt x="240" y="144"/>
                      <a:pt x="238" y="146"/>
                    </a:cubicBezTo>
                    <a:close/>
                    <a:moveTo>
                      <a:pt x="19" y="146"/>
                    </a:moveTo>
                    <a:cubicBezTo>
                      <a:pt x="18" y="147"/>
                      <a:pt x="17" y="147"/>
                      <a:pt x="17" y="148"/>
                    </a:cubicBezTo>
                    <a:cubicBezTo>
                      <a:pt x="18" y="150"/>
                      <a:pt x="21" y="147"/>
                      <a:pt x="19" y="146"/>
                    </a:cubicBezTo>
                    <a:close/>
                    <a:moveTo>
                      <a:pt x="127" y="153"/>
                    </a:moveTo>
                    <a:cubicBezTo>
                      <a:pt x="131" y="151"/>
                      <a:pt x="134" y="156"/>
                      <a:pt x="136" y="154"/>
                    </a:cubicBezTo>
                    <a:cubicBezTo>
                      <a:pt x="135" y="154"/>
                      <a:pt x="134" y="153"/>
                      <a:pt x="134" y="153"/>
                    </a:cubicBezTo>
                    <a:cubicBezTo>
                      <a:pt x="136" y="152"/>
                      <a:pt x="137" y="151"/>
                      <a:pt x="136" y="148"/>
                    </a:cubicBezTo>
                    <a:cubicBezTo>
                      <a:pt x="134" y="147"/>
                      <a:pt x="132" y="148"/>
                      <a:pt x="130" y="147"/>
                    </a:cubicBezTo>
                    <a:cubicBezTo>
                      <a:pt x="129" y="149"/>
                      <a:pt x="126" y="149"/>
                      <a:pt x="127" y="153"/>
                    </a:cubicBezTo>
                    <a:close/>
                    <a:moveTo>
                      <a:pt x="158" y="151"/>
                    </a:moveTo>
                    <a:cubicBezTo>
                      <a:pt x="158" y="153"/>
                      <a:pt x="161" y="154"/>
                      <a:pt x="162" y="156"/>
                    </a:cubicBezTo>
                    <a:cubicBezTo>
                      <a:pt x="161" y="159"/>
                      <a:pt x="161" y="161"/>
                      <a:pt x="160" y="162"/>
                    </a:cubicBezTo>
                    <a:cubicBezTo>
                      <a:pt x="165" y="162"/>
                      <a:pt x="166" y="154"/>
                      <a:pt x="163" y="151"/>
                    </a:cubicBezTo>
                    <a:cubicBezTo>
                      <a:pt x="161" y="151"/>
                      <a:pt x="159" y="149"/>
                      <a:pt x="158" y="151"/>
                    </a:cubicBezTo>
                    <a:close/>
                    <a:moveTo>
                      <a:pt x="180" y="151"/>
                    </a:moveTo>
                    <a:cubicBezTo>
                      <a:pt x="180" y="154"/>
                      <a:pt x="180" y="154"/>
                      <a:pt x="180" y="154"/>
                    </a:cubicBezTo>
                    <a:cubicBezTo>
                      <a:pt x="181" y="154"/>
                      <a:pt x="184" y="156"/>
                      <a:pt x="185" y="153"/>
                    </a:cubicBezTo>
                    <a:cubicBezTo>
                      <a:pt x="183" y="152"/>
                      <a:pt x="183" y="153"/>
                      <a:pt x="181" y="154"/>
                    </a:cubicBezTo>
                    <a:cubicBezTo>
                      <a:pt x="181" y="152"/>
                      <a:pt x="182" y="152"/>
                      <a:pt x="180" y="151"/>
                    </a:cubicBezTo>
                    <a:close/>
                    <a:moveTo>
                      <a:pt x="19" y="159"/>
                    </a:moveTo>
                    <a:cubicBezTo>
                      <a:pt x="18" y="158"/>
                      <a:pt x="17" y="157"/>
                      <a:pt x="15" y="157"/>
                    </a:cubicBezTo>
                    <a:cubicBezTo>
                      <a:pt x="15" y="158"/>
                      <a:pt x="15" y="158"/>
                      <a:pt x="14" y="158"/>
                    </a:cubicBezTo>
                    <a:cubicBezTo>
                      <a:pt x="15" y="162"/>
                      <a:pt x="19" y="160"/>
                      <a:pt x="21" y="161"/>
                    </a:cubicBezTo>
                    <a:cubicBezTo>
                      <a:pt x="22" y="156"/>
                      <a:pt x="28" y="159"/>
                      <a:pt x="29" y="154"/>
                    </a:cubicBezTo>
                    <a:cubicBezTo>
                      <a:pt x="27" y="155"/>
                      <a:pt x="27" y="153"/>
                      <a:pt x="27" y="152"/>
                    </a:cubicBezTo>
                    <a:cubicBezTo>
                      <a:pt x="25" y="152"/>
                      <a:pt x="25" y="153"/>
                      <a:pt x="24" y="152"/>
                    </a:cubicBezTo>
                    <a:cubicBezTo>
                      <a:pt x="25" y="155"/>
                      <a:pt x="19" y="156"/>
                      <a:pt x="19" y="159"/>
                    </a:cubicBezTo>
                    <a:close/>
                    <a:moveTo>
                      <a:pt x="152" y="155"/>
                    </a:moveTo>
                    <a:cubicBezTo>
                      <a:pt x="151" y="159"/>
                      <a:pt x="144" y="157"/>
                      <a:pt x="142" y="159"/>
                    </a:cubicBezTo>
                    <a:cubicBezTo>
                      <a:pt x="143" y="161"/>
                      <a:pt x="144" y="157"/>
                      <a:pt x="145" y="160"/>
                    </a:cubicBezTo>
                    <a:cubicBezTo>
                      <a:pt x="146" y="162"/>
                      <a:pt x="142" y="160"/>
                      <a:pt x="143" y="162"/>
                    </a:cubicBezTo>
                    <a:cubicBezTo>
                      <a:pt x="145" y="162"/>
                      <a:pt x="146" y="161"/>
                      <a:pt x="148" y="161"/>
                    </a:cubicBezTo>
                    <a:cubicBezTo>
                      <a:pt x="148" y="158"/>
                      <a:pt x="151" y="159"/>
                      <a:pt x="153" y="158"/>
                    </a:cubicBezTo>
                    <a:cubicBezTo>
                      <a:pt x="153" y="157"/>
                      <a:pt x="154" y="155"/>
                      <a:pt x="152" y="155"/>
                    </a:cubicBezTo>
                    <a:close/>
                    <a:moveTo>
                      <a:pt x="16" y="155"/>
                    </a:moveTo>
                    <a:cubicBezTo>
                      <a:pt x="13" y="155"/>
                      <a:pt x="13" y="155"/>
                      <a:pt x="13" y="155"/>
                    </a:cubicBezTo>
                    <a:cubicBezTo>
                      <a:pt x="13" y="158"/>
                      <a:pt x="16" y="157"/>
                      <a:pt x="16" y="155"/>
                    </a:cubicBezTo>
                    <a:close/>
                    <a:moveTo>
                      <a:pt x="239" y="158"/>
                    </a:moveTo>
                    <a:cubicBezTo>
                      <a:pt x="240" y="158"/>
                      <a:pt x="239" y="159"/>
                      <a:pt x="240" y="159"/>
                    </a:cubicBezTo>
                    <a:cubicBezTo>
                      <a:pt x="240" y="158"/>
                      <a:pt x="243" y="159"/>
                      <a:pt x="242" y="157"/>
                    </a:cubicBezTo>
                    <a:cubicBezTo>
                      <a:pt x="241" y="157"/>
                      <a:pt x="239" y="156"/>
                      <a:pt x="239" y="158"/>
                    </a:cubicBezTo>
                    <a:close/>
                    <a:moveTo>
                      <a:pt x="137" y="160"/>
                    </a:moveTo>
                    <a:cubicBezTo>
                      <a:pt x="137" y="157"/>
                      <a:pt x="137" y="157"/>
                      <a:pt x="137" y="157"/>
                    </a:cubicBezTo>
                    <a:cubicBezTo>
                      <a:pt x="133" y="157"/>
                      <a:pt x="133" y="161"/>
                      <a:pt x="131" y="162"/>
                    </a:cubicBezTo>
                    <a:cubicBezTo>
                      <a:pt x="129" y="162"/>
                      <a:pt x="127" y="162"/>
                      <a:pt x="127" y="164"/>
                    </a:cubicBezTo>
                    <a:cubicBezTo>
                      <a:pt x="133" y="165"/>
                      <a:pt x="134" y="161"/>
                      <a:pt x="137" y="160"/>
                    </a:cubicBezTo>
                    <a:close/>
                    <a:moveTo>
                      <a:pt x="170" y="160"/>
                    </a:moveTo>
                    <a:cubicBezTo>
                      <a:pt x="170" y="161"/>
                      <a:pt x="170" y="162"/>
                      <a:pt x="170" y="162"/>
                    </a:cubicBezTo>
                    <a:cubicBezTo>
                      <a:pt x="170" y="163"/>
                      <a:pt x="172" y="163"/>
                      <a:pt x="173" y="163"/>
                    </a:cubicBezTo>
                    <a:cubicBezTo>
                      <a:pt x="173" y="162"/>
                      <a:pt x="174" y="161"/>
                      <a:pt x="174" y="160"/>
                    </a:cubicBezTo>
                    <a:cubicBezTo>
                      <a:pt x="173" y="160"/>
                      <a:pt x="172" y="161"/>
                      <a:pt x="170" y="160"/>
                    </a:cubicBezTo>
                    <a:close/>
                    <a:moveTo>
                      <a:pt x="122" y="161"/>
                    </a:moveTo>
                    <a:cubicBezTo>
                      <a:pt x="121" y="160"/>
                      <a:pt x="120" y="160"/>
                      <a:pt x="119" y="161"/>
                    </a:cubicBezTo>
                    <a:cubicBezTo>
                      <a:pt x="118" y="163"/>
                      <a:pt x="122" y="162"/>
                      <a:pt x="122" y="161"/>
                    </a:cubicBezTo>
                    <a:close/>
                    <a:moveTo>
                      <a:pt x="175" y="160"/>
                    </a:moveTo>
                    <a:cubicBezTo>
                      <a:pt x="174" y="163"/>
                      <a:pt x="178" y="163"/>
                      <a:pt x="178" y="161"/>
                    </a:cubicBezTo>
                    <a:cubicBezTo>
                      <a:pt x="176" y="161"/>
                      <a:pt x="176" y="160"/>
                      <a:pt x="175" y="160"/>
                    </a:cubicBezTo>
                    <a:close/>
                    <a:moveTo>
                      <a:pt x="112" y="162"/>
                    </a:moveTo>
                    <a:cubicBezTo>
                      <a:pt x="114" y="163"/>
                      <a:pt x="117" y="162"/>
                      <a:pt x="118" y="161"/>
                    </a:cubicBezTo>
                    <a:cubicBezTo>
                      <a:pt x="116" y="162"/>
                      <a:pt x="113" y="160"/>
                      <a:pt x="112" y="162"/>
                    </a:cubicBezTo>
                    <a:close/>
                    <a:moveTo>
                      <a:pt x="141" y="162"/>
                    </a:moveTo>
                    <a:cubicBezTo>
                      <a:pt x="141" y="161"/>
                      <a:pt x="141" y="161"/>
                      <a:pt x="141" y="161"/>
                    </a:cubicBezTo>
                    <a:cubicBezTo>
                      <a:pt x="140" y="161"/>
                      <a:pt x="140" y="161"/>
                      <a:pt x="139" y="161"/>
                    </a:cubicBezTo>
                    <a:cubicBezTo>
                      <a:pt x="139" y="163"/>
                      <a:pt x="140" y="162"/>
                      <a:pt x="141" y="162"/>
                    </a:cubicBezTo>
                    <a:close/>
                    <a:moveTo>
                      <a:pt x="136" y="169"/>
                    </a:moveTo>
                    <a:cubicBezTo>
                      <a:pt x="133" y="170"/>
                      <a:pt x="130" y="169"/>
                      <a:pt x="129" y="171"/>
                    </a:cubicBezTo>
                    <a:cubicBezTo>
                      <a:pt x="131" y="171"/>
                      <a:pt x="137" y="170"/>
                      <a:pt x="139" y="172"/>
                    </a:cubicBezTo>
                    <a:cubicBezTo>
                      <a:pt x="139" y="170"/>
                      <a:pt x="139" y="169"/>
                      <a:pt x="139" y="167"/>
                    </a:cubicBezTo>
                    <a:cubicBezTo>
                      <a:pt x="140" y="166"/>
                      <a:pt x="144" y="167"/>
                      <a:pt x="144" y="164"/>
                    </a:cubicBezTo>
                    <a:cubicBezTo>
                      <a:pt x="141" y="160"/>
                      <a:pt x="138" y="167"/>
                      <a:pt x="136" y="169"/>
                    </a:cubicBezTo>
                    <a:close/>
                    <a:moveTo>
                      <a:pt x="113" y="163"/>
                    </a:moveTo>
                    <a:cubicBezTo>
                      <a:pt x="113" y="164"/>
                      <a:pt x="113" y="165"/>
                      <a:pt x="112" y="165"/>
                    </a:cubicBezTo>
                    <a:cubicBezTo>
                      <a:pt x="113" y="166"/>
                      <a:pt x="118" y="167"/>
                      <a:pt x="118" y="164"/>
                    </a:cubicBezTo>
                    <a:cubicBezTo>
                      <a:pt x="117" y="163"/>
                      <a:pt x="114" y="164"/>
                      <a:pt x="113" y="163"/>
                    </a:cubicBezTo>
                    <a:close/>
                    <a:moveTo>
                      <a:pt x="16" y="165"/>
                    </a:moveTo>
                    <a:cubicBezTo>
                      <a:pt x="16" y="166"/>
                      <a:pt x="17" y="166"/>
                      <a:pt x="19" y="166"/>
                    </a:cubicBezTo>
                    <a:cubicBezTo>
                      <a:pt x="20" y="163"/>
                      <a:pt x="16" y="164"/>
                      <a:pt x="16" y="165"/>
                    </a:cubicBezTo>
                    <a:close/>
                    <a:moveTo>
                      <a:pt x="133" y="165"/>
                    </a:moveTo>
                    <a:cubicBezTo>
                      <a:pt x="132" y="165"/>
                      <a:pt x="130" y="165"/>
                      <a:pt x="129" y="165"/>
                    </a:cubicBezTo>
                    <a:cubicBezTo>
                      <a:pt x="130" y="167"/>
                      <a:pt x="132" y="166"/>
                      <a:pt x="133" y="165"/>
                    </a:cubicBezTo>
                    <a:close/>
                    <a:moveTo>
                      <a:pt x="199" y="167"/>
                    </a:moveTo>
                    <a:cubicBezTo>
                      <a:pt x="199" y="166"/>
                      <a:pt x="202" y="167"/>
                      <a:pt x="201" y="165"/>
                    </a:cubicBezTo>
                    <a:cubicBezTo>
                      <a:pt x="200" y="165"/>
                      <a:pt x="198" y="166"/>
                      <a:pt x="199" y="167"/>
                    </a:cubicBezTo>
                    <a:close/>
                    <a:moveTo>
                      <a:pt x="5" y="167"/>
                    </a:moveTo>
                    <a:cubicBezTo>
                      <a:pt x="6" y="165"/>
                      <a:pt x="3" y="166"/>
                      <a:pt x="2" y="166"/>
                    </a:cubicBezTo>
                    <a:cubicBezTo>
                      <a:pt x="2" y="168"/>
                      <a:pt x="4" y="168"/>
                      <a:pt x="5" y="167"/>
                    </a:cubicBezTo>
                    <a:close/>
                    <a:moveTo>
                      <a:pt x="149" y="168"/>
                    </a:moveTo>
                    <a:cubicBezTo>
                      <a:pt x="152" y="169"/>
                      <a:pt x="155" y="169"/>
                      <a:pt x="157" y="167"/>
                    </a:cubicBezTo>
                    <a:cubicBezTo>
                      <a:pt x="154" y="167"/>
                      <a:pt x="150" y="166"/>
                      <a:pt x="149" y="168"/>
                    </a:cubicBezTo>
                    <a:close/>
                    <a:moveTo>
                      <a:pt x="156" y="170"/>
                    </a:moveTo>
                    <a:cubicBezTo>
                      <a:pt x="156" y="170"/>
                      <a:pt x="160" y="171"/>
                      <a:pt x="160" y="169"/>
                    </a:cubicBezTo>
                    <a:cubicBezTo>
                      <a:pt x="158" y="169"/>
                      <a:pt x="155" y="169"/>
                      <a:pt x="156" y="170"/>
                    </a:cubicBezTo>
                    <a:close/>
                    <a:moveTo>
                      <a:pt x="152" y="177"/>
                    </a:moveTo>
                    <a:cubicBezTo>
                      <a:pt x="153" y="177"/>
                      <a:pt x="156" y="177"/>
                      <a:pt x="157" y="178"/>
                    </a:cubicBezTo>
                    <a:cubicBezTo>
                      <a:pt x="158" y="176"/>
                      <a:pt x="159" y="174"/>
                      <a:pt x="160" y="173"/>
                    </a:cubicBezTo>
                    <a:cubicBezTo>
                      <a:pt x="161" y="173"/>
                      <a:pt x="165" y="173"/>
                      <a:pt x="166" y="171"/>
                    </a:cubicBezTo>
                    <a:cubicBezTo>
                      <a:pt x="162" y="170"/>
                      <a:pt x="160" y="171"/>
                      <a:pt x="157" y="172"/>
                    </a:cubicBezTo>
                    <a:cubicBezTo>
                      <a:pt x="156" y="174"/>
                      <a:pt x="158" y="173"/>
                      <a:pt x="158" y="174"/>
                    </a:cubicBezTo>
                    <a:cubicBezTo>
                      <a:pt x="157" y="176"/>
                      <a:pt x="151" y="175"/>
                      <a:pt x="152" y="177"/>
                    </a:cubicBezTo>
                    <a:close/>
                    <a:moveTo>
                      <a:pt x="118" y="172"/>
                    </a:moveTo>
                    <a:cubicBezTo>
                      <a:pt x="119" y="173"/>
                      <a:pt x="121" y="172"/>
                      <a:pt x="121" y="171"/>
                    </a:cubicBezTo>
                    <a:cubicBezTo>
                      <a:pt x="120" y="171"/>
                      <a:pt x="118" y="171"/>
                      <a:pt x="118" y="172"/>
                    </a:cubicBezTo>
                    <a:close/>
                    <a:moveTo>
                      <a:pt x="149" y="174"/>
                    </a:moveTo>
                    <a:cubicBezTo>
                      <a:pt x="148" y="173"/>
                      <a:pt x="145" y="174"/>
                      <a:pt x="145" y="175"/>
                    </a:cubicBezTo>
                    <a:cubicBezTo>
                      <a:pt x="147" y="175"/>
                      <a:pt x="149" y="175"/>
                      <a:pt x="149" y="174"/>
                    </a:cubicBezTo>
                    <a:close/>
                    <a:moveTo>
                      <a:pt x="143" y="174"/>
                    </a:moveTo>
                    <a:cubicBezTo>
                      <a:pt x="142" y="173"/>
                      <a:pt x="140" y="174"/>
                      <a:pt x="140" y="175"/>
                    </a:cubicBezTo>
                    <a:cubicBezTo>
                      <a:pt x="141" y="175"/>
                      <a:pt x="143" y="176"/>
                      <a:pt x="143" y="174"/>
                    </a:cubicBezTo>
                    <a:close/>
                    <a:moveTo>
                      <a:pt x="134" y="182"/>
                    </a:moveTo>
                    <a:cubicBezTo>
                      <a:pt x="136" y="184"/>
                      <a:pt x="140" y="182"/>
                      <a:pt x="142" y="181"/>
                    </a:cubicBezTo>
                    <a:cubicBezTo>
                      <a:pt x="139" y="179"/>
                      <a:pt x="137" y="182"/>
                      <a:pt x="135" y="180"/>
                    </a:cubicBezTo>
                    <a:cubicBezTo>
                      <a:pt x="135" y="179"/>
                      <a:pt x="138" y="180"/>
                      <a:pt x="138" y="178"/>
                    </a:cubicBezTo>
                    <a:cubicBezTo>
                      <a:pt x="135" y="177"/>
                      <a:pt x="132" y="179"/>
                      <a:pt x="130" y="177"/>
                    </a:cubicBezTo>
                    <a:cubicBezTo>
                      <a:pt x="130" y="176"/>
                      <a:pt x="132" y="176"/>
                      <a:pt x="131" y="175"/>
                    </a:cubicBezTo>
                    <a:cubicBezTo>
                      <a:pt x="126" y="175"/>
                      <a:pt x="119" y="174"/>
                      <a:pt x="116" y="178"/>
                    </a:cubicBezTo>
                    <a:cubicBezTo>
                      <a:pt x="117" y="179"/>
                      <a:pt x="120" y="178"/>
                      <a:pt x="121" y="179"/>
                    </a:cubicBezTo>
                    <a:cubicBezTo>
                      <a:pt x="120" y="180"/>
                      <a:pt x="121" y="181"/>
                      <a:pt x="120" y="182"/>
                    </a:cubicBezTo>
                    <a:cubicBezTo>
                      <a:pt x="116" y="183"/>
                      <a:pt x="110" y="181"/>
                      <a:pt x="106" y="182"/>
                    </a:cubicBezTo>
                    <a:cubicBezTo>
                      <a:pt x="106" y="183"/>
                      <a:pt x="107" y="184"/>
                      <a:pt x="107" y="185"/>
                    </a:cubicBezTo>
                    <a:cubicBezTo>
                      <a:pt x="114" y="184"/>
                      <a:pt x="123" y="186"/>
                      <a:pt x="128" y="182"/>
                    </a:cubicBezTo>
                    <a:cubicBezTo>
                      <a:pt x="126" y="180"/>
                      <a:pt x="124" y="183"/>
                      <a:pt x="123" y="181"/>
                    </a:cubicBezTo>
                    <a:cubicBezTo>
                      <a:pt x="125" y="181"/>
                      <a:pt x="126" y="181"/>
                      <a:pt x="127" y="180"/>
                    </a:cubicBezTo>
                    <a:cubicBezTo>
                      <a:pt x="127" y="178"/>
                      <a:pt x="124" y="179"/>
                      <a:pt x="124" y="177"/>
                    </a:cubicBezTo>
                    <a:cubicBezTo>
                      <a:pt x="127" y="177"/>
                      <a:pt x="127" y="176"/>
                      <a:pt x="129" y="177"/>
                    </a:cubicBezTo>
                    <a:cubicBezTo>
                      <a:pt x="128" y="178"/>
                      <a:pt x="130" y="179"/>
                      <a:pt x="130" y="180"/>
                    </a:cubicBezTo>
                    <a:cubicBezTo>
                      <a:pt x="134" y="180"/>
                      <a:pt x="134" y="180"/>
                      <a:pt x="134" y="180"/>
                    </a:cubicBezTo>
                    <a:cubicBezTo>
                      <a:pt x="134" y="182"/>
                      <a:pt x="133" y="181"/>
                      <a:pt x="134" y="182"/>
                    </a:cubicBezTo>
                    <a:close/>
                    <a:moveTo>
                      <a:pt x="403" y="181"/>
                    </a:moveTo>
                    <a:cubicBezTo>
                      <a:pt x="406" y="180"/>
                      <a:pt x="407" y="182"/>
                      <a:pt x="409" y="181"/>
                    </a:cubicBezTo>
                    <a:cubicBezTo>
                      <a:pt x="409" y="178"/>
                      <a:pt x="404" y="179"/>
                      <a:pt x="403" y="181"/>
                    </a:cubicBezTo>
                    <a:close/>
                    <a:moveTo>
                      <a:pt x="396" y="181"/>
                    </a:moveTo>
                    <a:cubicBezTo>
                      <a:pt x="397" y="182"/>
                      <a:pt x="400" y="181"/>
                      <a:pt x="400" y="180"/>
                    </a:cubicBezTo>
                    <a:cubicBezTo>
                      <a:pt x="399" y="180"/>
                      <a:pt x="396" y="179"/>
                      <a:pt x="396" y="181"/>
                    </a:cubicBezTo>
                    <a:close/>
                    <a:moveTo>
                      <a:pt x="424" y="192"/>
                    </a:moveTo>
                    <a:cubicBezTo>
                      <a:pt x="425" y="192"/>
                      <a:pt x="425" y="193"/>
                      <a:pt x="427" y="192"/>
                    </a:cubicBezTo>
                    <a:cubicBezTo>
                      <a:pt x="428" y="192"/>
                      <a:pt x="427" y="191"/>
                      <a:pt x="428" y="191"/>
                    </a:cubicBezTo>
                    <a:cubicBezTo>
                      <a:pt x="426" y="188"/>
                      <a:pt x="424" y="186"/>
                      <a:pt x="423" y="182"/>
                    </a:cubicBezTo>
                    <a:cubicBezTo>
                      <a:pt x="417" y="181"/>
                      <a:pt x="415" y="180"/>
                      <a:pt x="410" y="180"/>
                    </a:cubicBezTo>
                    <a:cubicBezTo>
                      <a:pt x="410" y="182"/>
                      <a:pt x="411" y="182"/>
                      <a:pt x="411" y="183"/>
                    </a:cubicBezTo>
                    <a:cubicBezTo>
                      <a:pt x="417" y="183"/>
                      <a:pt x="422" y="187"/>
                      <a:pt x="424" y="192"/>
                    </a:cubicBezTo>
                    <a:close/>
                    <a:moveTo>
                      <a:pt x="150" y="183"/>
                    </a:moveTo>
                    <a:cubicBezTo>
                      <a:pt x="149" y="183"/>
                      <a:pt x="148" y="183"/>
                      <a:pt x="148" y="184"/>
                    </a:cubicBezTo>
                    <a:cubicBezTo>
                      <a:pt x="149" y="185"/>
                      <a:pt x="151" y="185"/>
                      <a:pt x="150" y="183"/>
                    </a:cubicBezTo>
                    <a:close/>
                    <a:moveTo>
                      <a:pt x="447" y="187"/>
                    </a:moveTo>
                    <a:cubicBezTo>
                      <a:pt x="450" y="187"/>
                      <a:pt x="454" y="187"/>
                      <a:pt x="456" y="184"/>
                    </a:cubicBezTo>
                    <a:cubicBezTo>
                      <a:pt x="456" y="184"/>
                      <a:pt x="455" y="184"/>
                      <a:pt x="455" y="183"/>
                    </a:cubicBezTo>
                    <a:cubicBezTo>
                      <a:pt x="453" y="185"/>
                      <a:pt x="447" y="183"/>
                      <a:pt x="447" y="187"/>
                    </a:cubicBezTo>
                    <a:close/>
                    <a:moveTo>
                      <a:pt x="98" y="186"/>
                    </a:moveTo>
                    <a:cubicBezTo>
                      <a:pt x="97" y="182"/>
                      <a:pt x="89" y="184"/>
                      <a:pt x="87" y="186"/>
                    </a:cubicBezTo>
                    <a:cubicBezTo>
                      <a:pt x="91" y="186"/>
                      <a:pt x="95" y="186"/>
                      <a:pt x="98" y="186"/>
                    </a:cubicBezTo>
                    <a:close/>
                    <a:moveTo>
                      <a:pt x="142" y="184"/>
                    </a:moveTo>
                    <a:cubicBezTo>
                      <a:pt x="139" y="184"/>
                      <a:pt x="135" y="184"/>
                      <a:pt x="134" y="186"/>
                    </a:cubicBezTo>
                    <a:cubicBezTo>
                      <a:pt x="138" y="186"/>
                      <a:pt x="140" y="187"/>
                      <a:pt x="142" y="184"/>
                    </a:cubicBezTo>
                    <a:close/>
                    <a:moveTo>
                      <a:pt x="411" y="187"/>
                    </a:moveTo>
                    <a:cubicBezTo>
                      <a:pt x="412" y="185"/>
                      <a:pt x="408" y="185"/>
                      <a:pt x="408" y="186"/>
                    </a:cubicBezTo>
                    <a:cubicBezTo>
                      <a:pt x="410" y="186"/>
                      <a:pt x="409" y="188"/>
                      <a:pt x="411" y="187"/>
                    </a:cubicBezTo>
                    <a:close/>
                    <a:moveTo>
                      <a:pt x="6" y="188"/>
                    </a:moveTo>
                    <a:cubicBezTo>
                      <a:pt x="6" y="187"/>
                      <a:pt x="5" y="186"/>
                      <a:pt x="4" y="186"/>
                    </a:cubicBezTo>
                    <a:cubicBezTo>
                      <a:pt x="3" y="187"/>
                      <a:pt x="2" y="187"/>
                      <a:pt x="2" y="189"/>
                    </a:cubicBezTo>
                    <a:cubicBezTo>
                      <a:pt x="3" y="190"/>
                      <a:pt x="5" y="190"/>
                      <a:pt x="6" y="188"/>
                    </a:cubicBezTo>
                    <a:close/>
                    <a:moveTo>
                      <a:pt x="235" y="192"/>
                    </a:moveTo>
                    <a:cubicBezTo>
                      <a:pt x="240" y="193"/>
                      <a:pt x="245" y="194"/>
                      <a:pt x="250" y="193"/>
                    </a:cubicBezTo>
                    <a:cubicBezTo>
                      <a:pt x="250" y="193"/>
                      <a:pt x="250" y="192"/>
                      <a:pt x="250" y="191"/>
                    </a:cubicBezTo>
                    <a:cubicBezTo>
                      <a:pt x="248" y="191"/>
                      <a:pt x="245" y="190"/>
                      <a:pt x="247" y="188"/>
                    </a:cubicBezTo>
                    <a:cubicBezTo>
                      <a:pt x="244" y="189"/>
                      <a:pt x="240" y="187"/>
                      <a:pt x="241" y="190"/>
                    </a:cubicBezTo>
                    <a:cubicBezTo>
                      <a:pt x="240" y="190"/>
                      <a:pt x="240" y="190"/>
                      <a:pt x="240" y="190"/>
                    </a:cubicBezTo>
                    <a:cubicBezTo>
                      <a:pt x="239" y="190"/>
                      <a:pt x="239" y="188"/>
                      <a:pt x="237" y="188"/>
                    </a:cubicBezTo>
                    <a:cubicBezTo>
                      <a:pt x="238" y="190"/>
                      <a:pt x="235" y="189"/>
                      <a:pt x="235" y="191"/>
                    </a:cubicBezTo>
                    <a:cubicBezTo>
                      <a:pt x="235" y="191"/>
                      <a:pt x="236" y="191"/>
                      <a:pt x="235" y="192"/>
                    </a:cubicBezTo>
                    <a:close/>
                    <a:moveTo>
                      <a:pt x="92" y="191"/>
                    </a:moveTo>
                    <a:cubicBezTo>
                      <a:pt x="91" y="192"/>
                      <a:pt x="89" y="191"/>
                      <a:pt x="89" y="193"/>
                    </a:cubicBezTo>
                    <a:cubicBezTo>
                      <a:pt x="90" y="193"/>
                      <a:pt x="92" y="193"/>
                      <a:pt x="92" y="191"/>
                    </a:cubicBezTo>
                    <a:close/>
                    <a:moveTo>
                      <a:pt x="226" y="201"/>
                    </a:moveTo>
                    <a:cubicBezTo>
                      <a:pt x="228" y="200"/>
                      <a:pt x="229" y="199"/>
                      <a:pt x="231" y="198"/>
                    </a:cubicBezTo>
                    <a:cubicBezTo>
                      <a:pt x="231" y="197"/>
                      <a:pt x="231" y="197"/>
                      <a:pt x="231" y="197"/>
                    </a:cubicBezTo>
                    <a:cubicBezTo>
                      <a:pt x="230" y="197"/>
                      <a:pt x="230" y="197"/>
                      <a:pt x="230" y="197"/>
                    </a:cubicBezTo>
                    <a:cubicBezTo>
                      <a:pt x="229" y="198"/>
                      <a:pt x="226" y="197"/>
                      <a:pt x="225" y="199"/>
                    </a:cubicBezTo>
                    <a:cubicBezTo>
                      <a:pt x="226" y="199"/>
                      <a:pt x="226" y="200"/>
                      <a:pt x="226" y="201"/>
                    </a:cubicBezTo>
                    <a:close/>
                    <a:moveTo>
                      <a:pt x="311" y="198"/>
                    </a:moveTo>
                    <a:cubicBezTo>
                      <a:pt x="313" y="200"/>
                      <a:pt x="316" y="204"/>
                      <a:pt x="318" y="201"/>
                    </a:cubicBezTo>
                    <a:cubicBezTo>
                      <a:pt x="315" y="202"/>
                      <a:pt x="314" y="196"/>
                      <a:pt x="311" y="198"/>
                    </a:cubicBezTo>
                    <a:close/>
                    <a:moveTo>
                      <a:pt x="242" y="199"/>
                    </a:moveTo>
                    <a:cubicBezTo>
                      <a:pt x="242" y="201"/>
                      <a:pt x="242" y="201"/>
                      <a:pt x="242" y="201"/>
                    </a:cubicBezTo>
                    <a:cubicBezTo>
                      <a:pt x="243" y="200"/>
                      <a:pt x="246" y="200"/>
                      <a:pt x="247" y="199"/>
                    </a:cubicBezTo>
                    <a:cubicBezTo>
                      <a:pt x="246" y="198"/>
                      <a:pt x="243" y="198"/>
                      <a:pt x="242" y="199"/>
                    </a:cubicBezTo>
                    <a:close/>
                    <a:moveTo>
                      <a:pt x="198" y="203"/>
                    </a:moveTo>
                    <a:cubicBezTo>
                      <a:pt x="199" y="198"/>
                      <a:pt x="192" y="199"/>
                      <a:pt x="190" y="201"/>
                    </a:cubicBezTo>
                    <a:cubicBezTo>
                      <a:pt x="193" y="201"/>
                      <a:pt x="193" y="204"/>
                      <a:pt x="198" y="203"/>
                    </a:cubicBezTo>
                    <a:close/>
                    <a:moveTo>
                      <a:pt x="303" y="203"/>
                    </a:moveTo>
                    <a:cubicBezTo>
                      <a:pt x="302" y="202"/>
                      <a:pt x="297" y="203"/>
                      <a:pt x="296" y="202"/>
                    </a:cubicBezTo>
                    <a:cubicBezTo>
                      <a:pt x="296" y="200"/>
                      <a:pt x="298" y="201"/>
                      <a:pt x="298" y="200"/>
                    </a:cubicBezTo>
                    <a:cubicBezTo>
                      <a:pt x="294" y="200"/>
                      <a:pt x="292" y="204"/>
                      <a:pt x="286" y="202"/>
                    </a:cubicBezTo>
                    <a:cubicBezTo>
                      <a:pt x="286" y="204"/>
                      <a:pt x="286" y="204"/>
                      <a:pt x="286" y="204"/>
                    </a:cubicBezTo>
                    <a:cubicBezTo>
                      <a:pt x="291" y="203"/>
                      <a:pt x="298" y="206"/>
                      <a:pt x="303" y="203"/>
                    </a:cubicBezTo>
                    <a:close/>
                    <a:moveTo>
                      <a:pt x="230" y="202"/>
                    </a:moveTo>
                    <a:cubicBezTo>
                      <a:pt x="230" y="203"/>
                      <a:pt x="229" y="203"/>
                      <a:pt x="229" y="205"/>
                    </a:cubicBezTo>
                    <a:cubicBezTo>
                      <a:pt x="230" y="205"/>
                      <a:pt x="232" y="205"/>
                      <a:pt x="232" y="203"/>
                    </a:cubicBezTo>
                    <a:cubicBezTo>
                      <a:pt x="231" y="204"/>
                      <a:pt x="230" y="200"/>
                      <a:pt x="230" y="202"/>
                    </a:cubicBezTo>
                    <a:close/>
                    <a:moveTo>
                      <a:pt x="305" y="203"/>
                    </a:moveTo>
                    <a:cubicBezTo>
                      <a:pt x="304" y="203"/>
                      <a:pt x="304" y="204"/>
                      <a:pt x="304" y="205"/>
                    </a:cubicBezTo>
                    <a:cubicBezTo>
                      <a:pt x="306" y="206"/>
                      <a:pt x="307" y="202"/>
                      <a:pt x="305" y="203"/>
                    </a:cubicBezTo>
                    <a:close/>
                    <a:moveTo>
                      <a:pt x="201" y="205"/>
                    </a:moveTo>
                    <a:cubicBezTo>
                      <a:pt x="201" y="204"/>
                      <a:pt x="201" y="203"/>
                      <a:pt x="200" y="203"/>
                    </a:cubicBezTo>
                    <a:cubicBezTo>
                      <a:pt x="200" y="203"/>
                      <a:pt x="200" y="204"/>
                      <a:pt x="199" y="204"/>
                    </a:cubicBezTo>
                    <a:cubicBezTo>
                      <a:pt x="199" y="205"/>
                      <a:pt x="200" y="205"/>
                      <a:pt x="201" y="205"/>
                    </a:cubicBezTo>
                    <a:close/>
                    <a:moveTo>
                      <a:pt x="239" y="203"/>
                    </a:moveTo>
                    <a:cubicBezTo>
                      <a:pt x="238" y="203"/>
                      <a:pt x="235" y="202"/>
                      <a:pt x="234" y="204"/>
                    </a:cubicBezTo>
                    <a:cubicBezTo>
                      <a:pt x="235" y="205"/>
                      <a:pt x="238" y="204"/>
                      <a:pt x="239" y="206"/>
                    </a:cubicBezTo>
                    <a:cubicBezTo>
                      <a:pt x="238" y="204"/>
                      <a:pt x="239" y="204"/>
                      <a:pt x="239" y="203"/>
                    </a:cubicBezTo>
                    <a:close/>
                    <a:moveTo>
                      <a:pt x="313" y="203"/>
                    </a:moveTo>
                    <a:cubicBezTo>
                      <a:pt x="313" y="206"/>
                      <a:pt x="313" y="206"/>
                      <a:pt x="313" y="206"/>
                    </a:cubicBezTo>
                    <a:cubicBezTo>
                      <a:pt x="314" y="206"/>
                      <a:pt x="314" y="204"/>
                      <a:pt x="315" y="204"/>
                    </a:cubicBezTo>
                    <a:cubicBezTo>
                      <a:pt x="315" y="207"/>
                      <a:pt x="317" y="205"/>
                      <a:pt x="318" y="205"/>
                    </a:cubicBezTo>
                    <a:cubicBezTo>
                      <a:pt x="318" y="204"/>
                      <a:pt x="318" y="204"/>
                      <a:pt x="317" y="203"/>
                    </a:cubicBezTo>
                    <a:cubicBezTo>
                      <a:pt x="316" y="204"/>
                      <a:pt x="315" y="203"/>
                      <a:pt x="313" y="203"/>
                    </a:cubicBezTo>
                    <a:close/>
                    <a:moveTo>
                      <a:pt x="284" y="206"/>
                    </a:moveTo>
                    <a:cubicBezTo>
                      <a:pt x="283" y="206"/>
                      <a:pt x="283" y="206"/>
                      <a:pt x="282" y="206"/>
                    </a:cubicBezTo>
                    <a:cubicBezTo>
                      <a:pt x="282" y="206"/>
                      <a:pt x="282" y="207"/>
                      <a:pt x="282" y="208"/>
                    </a:cubicBezTo>
                    <a:cubicBezTo>
                      <a:pt x="283" y="208"/>
                      <a:pt x="284" y="207"/>
                      <a:pt x="284" y="206"/>
                    </a:cubicBezTo>
                    <a:close/>
                    <a:moveTo>
                      <a:pt x="195" y="210"/>
                    </a:moveTo>
                    <a:cubicBezTo>
                      <a:pt x="204" y="209"/>
                      <a:pt x="211" y="211"/>
                      <a:pt x="218" y="208"/>
                    </a:cubicBezTo>
                    <a:cubicBezTo>
                      <a:pt x="210" y="205"/>
                      <a:pt x="203" y="208"/>
                      <a:pt x="195" y="210"/>
                    </a:cubicBezTo>
                    <a:close/>
                    <a:moveTo>
                      <a:pt x="228" y="207"/>
                    </a:moveTo>
                    <a:cubicBezTo>
                      <a:pt x="225" y="207"/>
                      <a:pt x="223" y="207"/>
                      <a:pt x="221" y="208"/>
                    </a:cubicBezTo>
                    <a:cubicBezTo>
                      <a:pt x="222" y="209"/>
                      <a:pt x="228" y="210"/>
                      <a:pt x="228" y="207"/>
                    </a:cubicBezTo>
                    <a:close/>
                    <a:moveTo>
                      <a:pt x="308" y="207"/>
                    </a:moveTo>
                    <a:cubicBezTo>
                      <a:pt x="308" y="208"/>
                      <a:pt x="306" y="210"/>
                      <a:pt x="309" y="210"/>
                    </a:cubicBezTo>
                    <a:cubicBezTo>
                      <a:pt x="308" y="208"/>
                      <a:pt x="310" y="208"/>
                      <a:pt x="310" y="207"/>
                    </a:cubicBezTo>
                    <a:cubicBezTo>
                      <a:pt x="309" y="207"/>
                      <a:pt x="309" y="207"/>
                      <a:pt x="308" y="207"/>
                    </a:cubicBezTo>
                    <a:close/>
                    <a:moveTo>
                      <a:pt x="65" y="208"/>
                    </a:moveTo>
                    <a:cubicBezTo>
                      <a:pt x="65" y="210"/>
                      <a:pt x="68" y="209"/>
                      <a:pt x="68" y="207"/>
                    </a:cubicBezTo>
                    <a:cubicBezTo>
                      <a:pt x="67" y="207"/>
                      <a:pt x="67" y="208"/>
                      <a:pt x="65" y="208"/>
                    </a:cubicBezTo>
                    <a:close/>
                    <a:moveTo>
                      <a:pt x="301" y="210"/>
                    </a:moveTo>
                    <a:cubicBezTo>
                      <a:pt x="301" y="208"/>
                      <a:pt x="298" y="209"/>
                      <a:pt x="297" y="208"/>
                    </a:cubicBezTo>
                    <a:cubicBezTo>
                      <a:pt x="296" y="209"/>
                      <a:pt x="297" y="210"/>
                      <a:pt x="298" y="211"/>
                    </a:cubicBezTo>
                    <a:cubicBezTo>
                      <a:pt x="300" y="212"/>
                      <a:pt x="303" y="211"/>
                      <a:pt x="306" y="212"/>
                    </a:cubicBezTo>
                    <a:cubicBezTo>
                      <a:pt x="306" y="210"/>
                      <a:pt x="306" y="211"/>
                      <a:pt x="306" y="209"/>
                    </a:cubicBezTo>
                    <a:cubicBezTo>
                      <a:pt x="303" y="209"/>
                      <a:pt x="302" y="210"/>
                      <a:pt x="301" y="210"/>
                    </a:cubicBezTo>
                    <a:close/>
                    <a:moveTo>
                      <a:pt x="279" y="209"/>
                    </a:moveTo>
                    <a:cubicBezTo>
                      <a:pt x="277" y="208"/>
                      <a:pt x="274" y="209"/>
                      <a:pt x="272" y="209"/>
                    </a:cubicBezTo>
                    <a:cubicBezTo>
                      <a:pt x="273" y="212"/>
                      <a:pt x="278" y="211"/>
                      <a:pt x="279" y="209"/>
                    </a:cubicBezTo>
                    <a:close/>
                    <a:moveTo>
                      <a:pt x="278" y="212"/>
                    </a:moveTo>
                    <a:cubicBezTo>
                      <a:pt x="281" y="211"/>
                      <a:pt x="284" y="213"/>
                      <a:pt x="285" y="210"/>
                    </a:cubicBezTo>
                    <a:cubicBezTo>
                      <a:pt x="283" y="208"/>
                      <a:pt x="278" y="209"/>
                      <a:pt x="278" y="212"/>
                    </a:cubicBezTo>
                    <a:close/>
                    <a:moveTo>
                      <a:pt x="229" y="212"/>
                    </a:moveTo>
                    <a:cubicBezTo>
                      <a:pt x="230" y="212"/>
                      <a:pt x="234" y="213"/>
                      <a:pt x="234" y="211"/>
                    </a:cubicBezTo>
                    <a:cubicBezTo>
                      <a:pt x="233" y="210"/>
                      <a:pt x="232" y="210"/>
                      <a:pt x="230" y="210"/>
                    </a:cubicBezTo>
                    <a:cubicBezTo>
                      <a:pt x="230" y="210"/>
                      <a:pt x="230" y="211"/>
                      <a:pt x="229" y="212"/>
                    </a:cubicBezTo>
                    <a:close/>
                    <a:moveTo>
                      <a:pt x="216" y="214"/>
                    </a:moveTo>
                    <a:cubicBezTo>
                      <a:pt x="218" y="213"/>
                      <a:pt x="221" y="214"/>
                      <a:pt x="220" y="211"/>
                    </a:cubicBezTo>
                    <a:cubicBezTo>
                      <a:pt x="217" y="210"/>
                      <a:pt x="215" y="211"/>
                      <a:pt x="216" y="214"/>
                    </a:cubicBezTo>
                    <a:close/>
                    <a:moveTo>
                      <a:pt x="248" y="213"/>
                    </a:moveTo>
                    <a:cubicBezTo>
                      <a:pt x="246" y="213"/>
                      <a:pt x="245" y="213"/>
                      <a:pt x="246" y="214"/>
                    </a:cubicBezTo>
                    <a:cubicBezTo>
                      <a:pt x="247" y="214"/>
                      <a:pt x="248" y="214"/>
                      <a:pt x="248" y="213"/>
                    </a:cubicBezTo>
                    <a:close/>
                    <a:moveTo>
                      <a:pt x="245" y="216"/>
                    </a:moveTo>
                    <a:cubicBezTo>
                      <a:pt x="245" y="218"/>
                      <a:pt x="248" y="216"/>
                      <a:pt x="248" y="217"/>
                    </a:cubicBezTo>
                    <a:cubicBezTo>
                      <a:pt x="247" y="217"/>
                      <a:pt x="247" y="218"/>
                      <a:pt x="246" y="218"/>
                    </a:cubicBezTo>
                    <a:cubicBezTo>
                      <a:pt x="246" y="219"/>
                      <a:pt x="246" y="221"/>
                      <a:pt x="247" y="221"/>
                    </a:cubicBezTo>
                    <a:cubicBezTo>
                      <a:pt x="248" y="220"/>
                      <a:pt x="249" y="218"/>
                      <a:pt x="252" y="219"/>
                    </a:cubicBezTo>
                    <a:cubicBezTo>
                      <a:pt x="252" y="215"/>
                      <a:pt x="248" y="215"/>
                      <a:pt x="245" y="216"/>
                    </a:cubicBezTo>
                    <a:close/>
                    <a:moveTo>
                      <a:pt x="368" y="217"/>
                    </a:moveTo>
                    <a:cubicBezTo>
                      <a:pt x="368" y="219"/>
                      <a:pt x="367" y="218"/>
                      <a:pt x="365" y="219"/>
                    </a:cubicBezTo>
                    <a:cubicBezTo>
                      <a:pt x="367" y="219"/>
                      <a:pt x="366" y="222"/>
                      <a:pt x="368" y="221"/>
                    </a:cubicBezTo>
                    <a:cubicBezTo>
                      <a:pt x="369" y="220"/>
                      <a:pt x="368" y="218"/>
                      <a:pt x="371" y="219"/>
                    </a:cubicBezTo>
                    <a:cubicBezTo>
                      <a:pt x="371" y="217"/>
                      <a:pt x="369" y="218"/>
                      <a:pt x="368" y="217"/>
                    </a:cubicBezTo>
                    <a:close/>
                    <a:moveTo>
                      <a:pt x="239" y="218"/>
                    </a:moveTo>
                    <a:cubicBezTo>
                      <a:pt x="239" y="219"/>
                      <a:pt x="238" y="220"/>
                      <a:pt x="238" y="220"/>
                    </a:cubicBezTo>
                    <a:cubicBezTo>
                      <a:pt x="239" y="221"/>
                      <a:pt x="240" y="221"/>
                      <a:pt x="239" y="222"/>
                    </a:cubicBezTo>
                    <a:cubicBezTo>
                      <a:pt x="239" y="222"/>
                      <a:pt x="240" y="222"/>
                      <a:pt x="242" y="222"/>
                    </a:cubicBezTo>
                    <a:cubicBezTo>
                      <a:pt x="242" y="221"/>
                      <a:pt x="241" y="221"/>
                      <a:pt x="241" y="221"/>
                    </a:cubicBezTo>
                    <a:cubicBezTo>
                      <a:pt x="243" y="220"/>
                      <a:pt x="243" y="220"/>
                      <a:pt x="244" y="217"/>
                    </a:cubicBezTo>
                    <a:cubicBezTo>
                      <a:pt x="241" y="217"/>
                      <a:pt x="242" y="219"/>
                      <a:pt x="239" y="218"/>
                    </a:cubicBezTo>
                    <a:close/>
                    <a:moveTo>
                      <a:pt x="252" y="222"/>
                    </a:moveTo>
                    <a:cubicBezTo>
                      <a:pt x="254" y="222"/>
                      <a:pt x="255" y="223"/>
                      <a:pt x="256" y="223"/>
                    </a:cubicBezTo>
                    <a:cubicBezTo>
                      <a:pt x="257" y="222"/>
                      <a:pt x="257" y="222"/>
                      <a:pt x="257" y="220"/>
                    </a:cubicBezTo>
                    <a:cubicBezTo>
                      <a:pt x="255" y="219"/>
                      <a:pt x="253" y="221"/>
                      <a:pt x="252" y="222"/>
                    </a:cubicBezTo>
                    <a:close/>
                    <a:moveTo>
                      <a:pt x="231" y="222"/>
                    </a:moveTo>
                    <a:cubicBezTo>
                      <a:pt x="231" y="223"/>
                      <a:pt x="235" y="224"/>
                      <a:pt x="234" y="221"/>
                    </a:cubicBezTo>
                    <a:cubicBezTo>
                      <a:pt x="233" y="222"/>
                      <a:pt x="231" y="221"/>
                      <a:pt x="231" y="222"/>
                    </a:cubicBezTo>
                    <a:close/>
                    <a:moveTo>
                      <a:pt x="370" y="223"/>
                    </a:moveTo>
                    <a:cubicBezTo>
                      <a:pt x="368" y="222"/>
                      <a:pt x="364" y="222"/>
                      <a:pt x="361" y="221"/>
                    </a:cubicBezTo>
                    <a:cubicBezTo>
                      <a:pt x="362" y="224"/>
                      <a:pt x="368" y="225"/>
                      <a:pt x="370" y="223"/>
                    </a:cubicBezTo>
                    <a:close/>
                    <a:moveTo>
                      <a:pt x="210" y="222"/>
                    </a:moveTo>
                    <a:cubicBezTo>
                      <a:pt x="211" y="224"/>
                      <a:pt x="215" y="224"/>
                      <a:pt x="216" y="222"/>
                    </a:cubicBezTo>
                    <a:cubicBezTo>
                      <a:pt x="213" y="221"/>
                      <a:pt x="212" y="224"/>
                      <a:pt x="210" y="222"/>
                    </a:cubicBezTo>
                    <a:close/>
                    <a:moveTo>
                      <a:pt x="367" y="226"/>
                    </a:moveTo>
                    <a:cubicBezTo>
                      <a:pt x="367" y="229"/>
                      <a:pt x="368" y="230"/>
                      <a:pt x="370" y="230"/>
                    </a:cubicBezTo>
                    <a:cubicBezTo>
                      <a:pt x="371" y="227"/>
                      <a:pt x="368" y="227"/>
                      <a:pt x="367" y="226"/>
                    </a:cubicBezTo>
                    <a:close/>
                    <a:moveTo>
                      <a:pt x="50" y="231"/>
                    </a:moveTo>
                    <a:cubicBezTo>
                      <a:pt x="47" y="230"/>
                      <a:pt x="45" y="231"/>
                      <a:pt x="45" y="233"/>
                    </a:cubicBezTo>
                    <a:cubicBezTo>
                      <a:pt x="48" y="235"/>
                      <a:pt x="50" y="239"/>
                      <a:pt x="54" y="237"/>
                    </a:cubicBezTo>
                    <a:cubicBezTo>
                      <a:pt x="55" y="233"/>
                      <a:pt x="50" y="234"/>
                      <a:pt x="50" y="231"/>
                    </a:cubicBezTo>
                    <a:close/>
                    <a:moveTo>
                      <a:pt x="393" y="237"/>
                    </a:moveTo>
                    <a:cubicBezTo>
                      <a:pt x="395" y="238"/>
                      <a:pt x="396" y="236"/>
                      <a:pt x="398" y="236"/>
                    </a:cubicBezTo>
                    <a:cubicBezTo>
                      <a:pt x="398" y="233"/>
                      <a:pt x="398" y="233"/>
                      <a:pt x="398" y="233"/>
                    </a:cubicBezTo>
                    <a:cubicBezTo>
                      <a:pt x="396" y="233"/>
                      <a:pt x="396" y="233"/>
                      <a:pt x="396" y="233"/>
                    </a:cubicBezTo>
                    <a:cubicBezTo>
                      <a:pt x="396" y="235"/>
                      <a:pt x="394" y="235"/>
                      <a:pt x="393" y="237"/>
                    </a:cubicBezTo>
                    <a:close/>
                    <a:moveTo>
                      <a:pt x="367" y="234"/>
                    </a:moveTo>
                    <a:cubicBezTo>
                      <a:pt x="366" y="235"/>
                      <a:pt x="364" y="236"/>
                      <a:pt x="365" y="237"/>
                    </a:cubicBezTo>
                    <a:cubicBezTo>
                      <a:pt x="366" y="238"/>
                      <a:pt x="366" y="236"/>
                      <a:pt x="368" y="237"/>
                    </a:cubicBezTo>
                    <a:cubicBezTo>
                      <a:pt x="368" y="235"/>
                      <a:pt x="368" y="234"/>
                      <a:pt x="367" y="234"/>
                    </a:cubicBezTo>
                    <a:close/>
                    <a:moveTo>
                      <a:pt x="59" y="242"/>
                    </a:moveTo>
                    <a:cubicBezTo>
                      <a:pt x="61" y="241"/>
                      <a:pt x="63" y="241"/>
                      <a:pt x="62" y="238"/>
                    </a:cubicBezTo>
                    <a:cubicBezTo>
                      <a:pt x="59" y="239"/>
                      <a:pt x="56" y="238"/>
                      <a:pt x="55" y="240"/>
                    </a:cubicBezTo>
                    <a:cubicBezTo>
                      <a:pt x="58" y="239"/>
                      <a:pt x="57" y="242"/>
                      <a:pt x="59" y="242"/>
                    </a:cubicBezTo>
                    <a:close/>
                    <a:moveTo>
                      <a:pt x="70" y="243"/>
                    </a:moveTo>
                    <a:cubicBezTo>
                      <a:pt x="71" y="243"/>
                      <a:pt x="70" y="244"/>
                      <a:pt x="70" y="245"/>
                    </a:cubicBezTo>
                    <a:cubicBezTo>
                      <a:pt x="72" y="245"/>
                      <a:pt x="72" y="246"/>
                      <a:pt x="73" y="245"/>
                    </a:cubicBezTo>
                    <a:cubicBezTo>
                      <a:pt x="73" y="244"/>
                      <a:pt x="72" y="244"/>
                      <a:pt x="72" y="243"/>
                    </a:cubicBezTo>
                    <a:cubicBezTo>
                      <a:pt x="72" y="243"/>
                      <a:pt x="72" y="243"/>
                      <a:pt x="72" y="242"/>
                    </a:cubicBezTo>
                    <a:cubicBezTo>
                      <a:pt x="71" y="242"/>
                      <a:pt x="70" y="242"/>
                      <a:pt x="70" y="243"/>
                    </a:cubicBezTo>
                    <a:close/>
                    <a:moveTo>
                      <a:pt x="141" y="254"/>
                    </a:moveTo>
                    <a:cubicBezTo>
                      <a:pt x="139" y="250"/>
                      <a:pt x="134" y="253"/>
                      <a:pt x="129" y="254"/>
                    </a:cubicBezTo>
                    <a:cubicBezTo>
                      <a:pt x="131" y="255"/>
                      <a:pt x="131" y="257"/>
                      <a:pt x="133" y="258"/>
                    </a:cubicBezTo>
                    <a:cubicBezTo>
                      <a:pt x="133" y="256"/>
                      <a:pt x="133" y="254"/>
                      <a:pt x="135" y="254"/>
                    </a:cubicBezTo>
                    <a:cubicBezTo>
                      <a:pt x="137" y="257"/>
                      <a:pt x="142" y="256"/>
                      <a:pt x="145" y="254"/>
                    </a:cubicBezTo>
                    <a:cubicBezTo>
                      <a:pt x="144" y="253"/>
                      <a:pt x="142" y="254"/>
                      <a:pt x="141" y="254"/>
                    </a:cubicBezTo>
                    <a:close/>
                    <a:moveTo>
                      <a:pt x="129" y="254"/>
                    </a:moveTo>
                    <a:cubicBezTo>
                      <a:pt x="129" y="254"/>
                      <a:pt x="129" y="254"/>
                      <a:pt x="128" y="254"/>
                    </a:cubicBezTo>
                    <a:cubicBezTo>
                      <a:pt x="128" y="254"/>
                      <a:pt x="129" y="254"/>
                      <a:pt x="129" y="254"/>
                    </a:cubicBezTo>
                    <a:close/>
                    <a:moveTo>
                      <a:pt x="227" y="254"/>
                    </a:moveTo>
                    <a:cubicBezTo>
                      <a:pt x="228" y="256"/>
                      <a:pt x="227" y="257"/>
                      <a:pt x="229" y="257"/>
                    </a:cubicBezTo>
                    <a:cubicBezTo>
                      <a:pt x="228" y="256"/>
                      <a:pt x="229" y="254"/>
                      <a:pt x="227" y="254"/>
                    </a:cubicBezTo>
                    <a:close/>
                    <a:moveTo>
                      <a:pt x="368" y="258"/>
                    </a:moveTo>
                    <a:cubicBezTo>
                      <a:pt x="370" y="258"/>
                      <a:pt x="370" y="258"/>
                      <a:pt x="370" y="257"/>
                    </a:cubicBezTo>
                    <a:cubicBezTo>
                      <a:pt x="370" y="257"/>
                      <a:pt x="370" y="256"/>
                      <a:pt x="369" y="256"/>
                    </a:cubicBezTo>
                    <a:cubicBezTo>
                      <a:pt x="369" y="257"/>
                      <a:pt x="368" y="257"/>
                      <a:pt x="368" y="258"/>
                    </a:cubicBezTo>
                    <a:close/>
                    <a:moveTo>
                      <a:pt x="177" y="258"/>
                    </a:moveTo>
                    <a:cubicBezTo>
                      <a:pt x="176" y="258"/>
                      <a:pt x="176" y="259"/>
                      <a:pt x="175" y="259"/>
                    </a:cubicBezTo>
                    <a:cubicBezTo>
                      <a:pt x="175" y="259"/>
                      <a:pt x="175" y="260"/>
                      <a:pt x="174" y="261"/>
                    </a:cubicBezTo>
                    <a:cubicBezTo>
                      <a:pt x="176" y="261"/>
                      <a:pt x="176" y="261"/>
                      <a:pt x="176" y="261"/>
                    </a:cubicBezTo>
                    <a:cubicBezTo>
                      <a:pt x="177" y="258"/>
                      <a:pt x="177" y="261"/>
                      <a:pt x="177" y="258"/>
                    </a:cubicBezTo>
                    <a:close/>
                    <a:moveTo>
                      <a:pt x="120" y="266"/>
                    </a:moveTo>
                    <a:cubicBezTo>
                      <a:pt x="120" y="264"/>
                      <a:pt x="121" y="263"/>
                      <a:pt x="121" y="262"/>
                    </a:cubicBezTo>
                    <a:cubicBezTo>
                      <a:pt x="119" y="263"/>
                      <a:pt x="117" y="262"/>
                      <a:pt x="116" y="266"/>
                    </a:cubicBezTo>
                    <a:cubicBezTo>
                      <a:pt x="118" y="266"/>
                      <a:pt x="118" y="264"/>
                      <a:pt x="120" y="266"/>
                    </a:cubicBezTo>
                    <a:close/>
                    <a:moveTo>
                      <a:pt x="147" y="264"/>
                    </a:moveTo>
                    <a:cubicBezTo>
                      <a:pt x="148" y="264"/>
                      <a:pt x="148" y="264"/>
                      <a:pt x="149" y="265"/>
                    </a:cubicBezTo>
                    <a:cubicBezTo>
                      <a:pt x="148" y="263"/>
                      <a:pt x="151" y="264"/>
                      <a:pt x="150" y="263"/>
                    </a:cubicBezTo>
                    <a:cubicBezTo>
                      <a:pt x="149" y="263"/>
                      <a:pt x="147" y="263"/>
                      <a:pt x="147" y="264"/>
                    </a:cubicBezTo>
                    <a:close/>
                    <a:moveTo>
                      <a:pt x="364" y="264"/>
                    </a:moveTo>
                    <a:cubicBezTo>
                      <a:pt x="364" y="265"/>
                      <a:pt x="364" y="265"/>
                      <a:pt x="364" y="265"/>
                    </a:cubicBezTo>
                    <a:cubicBezTo>
                      <a:pt x="366" y="265"/>
                      <a:pt x="369" y="265"/>
                      <a:pt x="369" y="264"/>
                    </a:cubicBezTo>
                    <a:cubicBezTo>
                      <a:pt x="368" y="263"/>
                      <a:pt x="365" y="263"/>
                      <a:pt x="364" y="264"/>
                    </a:cubicBezTo>
                    <a:close/>
                    <a:moveTo>
                      <a:pt x="343" y="267"/>
                    </a:moveTo>
                    <a:cubicBezTo>
                      <a:pt x="346" y="266"/>
                      <a:pt x="353" y="269"/>
                      <a:pt x="355" y="265"/>
                    </a:cubicBezTo>
                    <a:cubicBezTo>
                      <a:pt x="351" y="266"/>
                      <a:pt x="345" y="264"/>
                      <a:pt x="343" y="267"/>
                    </a:cubicBezTo>
                    <a:close/>
                    <a:moveTo>
                      <a:pt x="202" y="265"/>
                    </a:moveTo>
                    <a:cubicBezTo>
                      <a:pt x="203" y="266"/>
                      <a:pt x="202" y="269"/>
                      <a:pt x="203" y="269"/>
                    </a:cubicBezTo>
                    <a:cubicBezTo>
                      <a:pt x="203" y="268"/>
                      <a:pt x="205" y="268"/>
                      <a:pt x="205" y="269"/>
                    </a:cubicBezTo>
                    <a:cubicBezTo>
                      <a:pt x="206" y="266"/>
                      <a:pt x="204" y="266"/>
                      <a:pt x="202" y="265"/>
                    </a:cubicBezTo>
                    <a:close/>
                    <a:moveTo>
                      <a:pt x="66" y="266"/>
                    </a:moveTo>
                    <a:cubicBezTo>
                      <a:pt x="66" y="266"/>
                      <a:pt x="66" y="267"/>
                      <a:pt x="66" y="268"/>
                    </a:cubicBezTo>
                    <a:cubicBezTo>
                      <a:pt x="67" y="268"/>
                      <a:pt x="67" y="268"/>
                      <a:pt x="68" y="269"/>
                    </a:cubicBezTo>
                    <a:cubicBezTo>
                      <a:pt x="69" y="267"/>
                      <a:pt x="67" y="266"/>
                      <a:pt x="66" y="266"/>
                    </a:cubicBezTo>
                    <a:close/>
                    <a:moveTo>
                      <a:pt x="334" y="268"/>
                    </a:moveTo>
                    <a:cubicBezTo>
                      <a:pt x="336" y="268"/>
                      <a:pt x="339" y="270"/>
                      <a:pt x="338" y="267"/>
                    </a:cubicBezTo>
                    <a:cubicBezTo>
                      <a:pt x="337" y="266"/>
                      <a:pt x="335" y="266"/>
                      <a:pt x="334" y="268"/>
                    </a:cubicBezTo>
                    <a:close/>
                    <a:moveTo>
                      <a:pt x="61" y="267"/>
                    </a:moveTo>
                    <a:cubicBezTo>
                      <a:pt x="60" y="267"/>
                      <a:pt x="60" y="266"/>
                      <a:pt x="59" y="267"/>
                    </a:cubicBezTo>
                    <a:cubicBezTo>
                      <a:pt x="58" y="269"/>
                      <a:pt x="62" y="268"/>
                      <a:pt x="61" y="267"/>
                    </a:cubicBezTo>
                    <a:close/>
                    <a:moveTo>
                      <a:pt x="105" y="267"/>
                    </a:moveTo>
                    <a:cubicBezTo>
                      <a:pt x="104" y="267"/>
                      <a:pt x="102" y="268"/>
                      <a:pt x="102" y="269"/>
                    </a:cubicBezTo>
                    <a:cubicBezTo>
                      <a:pt x="103" y="269"/>
                      <a:pt x="105" y="269"/>
                      <a:pt x="105" y="267"/>
                    </a:cubicBezTo>
                    <a:close/>
                    <a:moveTo>
                      <a:pt x="90" y="268"/>
                    </a:moveTo>
                    <a:cubicBezTo>
                      <a:pt x="89" y="270"/>
                      <a:pt x="87" y="271"/>
                      <a:pt x="88" y="273"/>
                    </a:cubicBezTo>
                    <a:cubicBezTo>
                      <a:pt x="90" y="273"/>
                      <a:pt x="90" y="273"/>
                      <a:pt x="90" y="273"/>
                    </a:cubicBezTo>
                    <a:cubicBezTo>
                      <a:pt x="90" y="272"/>
                      <a:pt x="91" y="270"/>
                      <a:pt x="92" y="269"/>
                    </a:cubicBezTo>
                    <a:cubicBezTo>
                      <a:pt x="91" y="269"/>
                      <a:pt x="91" y="268"/>
                      <a:pt x="90" y="268"/>
                    </a:cubicBezTo>
                    <a:close/>
                    <a:moveTo>
                      <a:pt x="72" y="269"/>
                    </a:moveTo>
                    <a:cubicBezTo>
                      <a:pt x="70" y="269"/>
                      <a:pt x="69" y="270"/>
                      <a:pt x="69" y="271"/>
                    </a:cubicBezTo>
                    <a:cubicBezTo>
                      <a:pt x="70" y="272"/>
                      <a:pt x="73" y="272"/>
                      <a:pt x="72" y="269"/>
                    </a:cubicBezTo>
                    <a:close/>
                    <a:moveTo>
                      <a:pt x="81" y="269"/>
                    </a:moveTo>
                    <a:cubicBezTo>
                      <a:pt x="81" y="270"/>
                      <a:pt x="81" y="270"/>
                      <a:pt x="81" y="271"/>
                    </a:cubicBezTo>
                    <a:cubicBezTo>
                      <a:pt x="82" y="271"/>
                      <a:pt x="83" y="271"/>
                      <a:pt x="83" y="270"/>
                    </a:cubicBezTo>
                    <a:cubicBezTo>
                      <a:pt x="83" y="270"/>
                      <a:pt x="82" y="269"/>
                      <a:pt x="81" y="269"/>
                    </a:cubicBezTo>
                    <a:close/>
                    <a:moveTo>
                      <a:pt x="74" y="270"/>
                    </a:moveTo>
                    <a:cubicBezTo>
                      <a:pt x="73" y="272"/>
                      <a:pt x="74" y="272"/>
                      <a:pt x="73" y="274"/>
                    </a:cubicBezTo>
                    <a:cubicBezTo>
                      <a:pt x="75" y="275"/>
                      <a:pt x="76" y="274"/>
                      <a:pt x="78" y="273"/>
                    </a:cubicBezTo>
                    <a:cubicBezTo>
                      <a:pt x="78" y="270"/>
                      <a:pt x="75" y="271"/>
                      <a:pt x="74" y="270"/>
                    </a:cubicBezTo>
                    <a:close/>
                    <a:moveTo>
                      <a:pt x="195" y="270"/>
                    </a:moveTo>
                    <a:cubicBezTo>
                      <a:pt x="195" y="272"/>
                      <a:pt x="196" y="271"/>
                      <a:pt x="198" y="271"/>
                    </a:cubicBezTo>
                    <a:cubicBezTo>
                      <a:pt x="198" y="270"/>
                      <a:pt x="197" y="270"/>
                      <a:pt x="195" y="270"/>
                    </a:cubicBezTo>
                    <a:close/>
                    <a:moveTo>
                      <a:pt x="115" y="275"/>
                    </a:moveTo>
                    <a:cubicBezTo>
                      <a:pt x="116" y="275"/>
                      <a:pt x="116" y="276"/>
                      <a:pt x="117" y="276"/>
                    </a:cubicBezTo>
                    <a:cubicBezTo>
                      <a:pt x="116" y="274"/>
                      <a:pt x="118" y="275"/>
                      <a:pt x="118" y="273"/>
                    </a:cubicBezTo>
                    <a:cubicBezTo>
                      <a:pt x="116" y="273"/>
                      <a:pt x="115" y="274"/>
                      <a:pt x="115" y="275"/>
                    </a:cubicBezTo>
                    <a:close/>
                    <a:moveTo>
                      <a:pt x="64" y="276"/>
                    </a:moveTo>
                    <a:cubicBezTo>
                      <a:pt x="64" y="279"/>
                      <a:pt x="61" y="279"/>
                      <a:pt x="61" y="281"/>
                    </a:cubicBezTo>
                    <a:cubicBezTo>
                      <a:pt x="64" y="282"/>
                      <a:pt x="65" y="281"/>
                      <a:pt x="66" y="280"/>
                    </a:cubicBezTo>
                    <a:cubicBezTo>
                      <a:pt x="66" y="279"/>
                      <a:pt x="65" y="277"/>
                      <a:pt x="64" y="276"/>
                    </a:cubicBezTo>
                    <a:close/>
                    <a:moveTo>
                      <a:pt x="70" y="278"/>
                    </a:moveTo>
                    <a:cubicBezTo>
                      <a:pt x="70" y="281"/>
                      <a:pt x="75" y="280"/>
                      <a:pt x="74" y="278"/>
                    </a:cubicBezTo>
                    <a:cubicBezTo>
                      <a:pt x="72" y="278"/>
                      <a:pt x="72" y="279"/>
                      <a:pt x="70" y="278"/>
                    </a:cubicBezTo>
                    <a:close/>
                    <a:moveTo>
                      <a:pt x="116" y="281"/>
                    </a:moveTo>
                    <a:cubicBezTo>
                      <a:pt x="118" y="282"/>
                      <a:pt x="120" y="281"/>
                      <a:pt x="120" y="278"/>
                    </a:cubicBezTo>
                    <a:cubicBezTo>
                      <a:pt x="118" y="277"/>
                      <a:pt x="116" y="279"/>
                      <a:pt x="116" y="281"/>
                    </a:cubicBezTo>
                    <a:close/>
                    <a:moveTo>
                      <a:pt x="105" y="279"/>
                    </a:moveTo>
                    <a:cubicBezTo>
                      <a:pt x="104" y="281"/>
                      <a:pt x="108" y="281"/>
                      <a:pt x="108" y="279"/>
                    </a:cubicBezTo>
                    <a:cubicBezTo>
                      <a:pt x="107" y="279"/>
                      <a:pt x="105" y="279"/>
                      <a:pt x="105" y="279"/>
                    </a:cubicBezTo>
                    <a:close/>
                    <a:moveTo>
                      <a:pt x="457" y="281"/>
                    </a:moveTo>
                    <a:cubicBezTo>
                      <a:pt x="447" y="279"/>
                      <a:pt x="449" y="295"/>
                      <a:pt x="458" y="290"/>
                    </a:cubicBezTo>
                    <a:cubicBezTo>
                      <a:pt x="460" y="288"/>
                      <a:pt x="460" y="283"/>
                      <a:pt x="457" y="281"/>
                    </a:cubicBezTo>
                    <a:close/>
                    <a:moveTo>
                      <a:pt x="176" y="16"/>
                    </a:moveTo>
                    <a:cubicBezTo>
                      <a:pt x="177" y="15"/>
                      <a:pt x="176" y="14"/>
                      <a:pt x="176" y="14"/>
                    </a:cubicBezTo>
                    <a:cubicBezTo>
                      <a:pt x="178" y="14"/>
                      <a:pt x="179" y="13"/>
                      <a:pt x="179" y="13"/>
                    </a:cubicBezTo>
                    <a:cubicBezTo>
                      <a:pt x="184" y="15"/>
                      <a:pt x="187" y="8"/>
                      <a:pt x="192" y="11"/>
                    </a:cubicBezTo>
                    <a:cubicBezTo>
                      <a:pt x="192" y="13"/>
                      <a:pt x="194" y="16"/>
                      <a:pt x="197" y="17"/>
                    </a:cubicBezTo>
                    <a:cubicBezTo>
                      <a:pt x="197" y="18"/>
                      <a:pt x="196" y="19"/>
                      <a:pt x="197" y="20"/>
                    </a:cubicBezTo>
                    <a:cubicBezTo>
                      <a:pt x="203" y="19"/>
                      <a:pt x="209" y="25"/>
                      <a:pt x="214" y="18"/>
                    </a:cubicBezTo>
                    <a:cubicBezTo>
                      <a:pt x="216" y="20"/>
                      <a:pt x="220" y="19"/>
                      <a:pt x="220" y="22"/>
                    </a:cubicBezTo>
                    <a:cubicBezTo>
                      <a:pt x="219" y="23"/>
                      <a:pt x="217" y="24"/>
                      <a:pt x="216" y="24"/>
                    </a:cubicBezTo>
                    <a:cubicBezTo>
                      <a:pt x="216" y="27"/>
                      <a:pt x="216" y="27"/>
                      <a:pt x="216" y="27"/>
                    </a:cubicBezTo>
                    <a:cubicBezTo>
                      <a:pt x="214" y="25"/>
                      <a:pt x="209" y="25"/>
                      <a:pt x="207" y="27"/>
                    </a:cubicBezTo>
                    <a:cubicBezTo>
                      <a:pt x="208" y="30"/>
                      <a:pt x="205" y="31"/>
                      <a:pt x="205" y="34"/>
                    </a:cubicBezTo>
                    <a:cubicBezTo>
                      <a:pt x="206" y="34"/>
                      <a:pt x="206" y="34"/>
                      <a:pt x="206" y="35"/>
                    </a:cubicBezTo>
                    <a:cubicBezTo>
                      <a:pt x="209" y="34"/>
                      <a:pt x="208" y="30"/>
                      <a:pt x="212" y="30"/>
                    </a:cubicBezTo>
                    <a:cubicBezTo>
                      <a:pt x="214" y="32"/>
                      <a:pt x="217" y="33"/>
                      <a:pt x="221" y="32"/>
                    </a:cubicBezTo>
                    <a:cubicBezTo>
                      <a:pt x="219" y="35"/>
                      <a:pt x="215" y="34"/>
                      <a:pt x="212" y="35"/>
                    </a:cubicBezTo>
                    <a:cubicBezTo>
                      <a:pt x="212" y="33"/>
                      <a:pt x="212" y="33"/>
                      <a:pt x="212" y="33"/>
                    </a:cubicBezTo>
                    <a:cubicBezTo>
                      <a:pt x="211" y="33"/>
                      <a:pt x="209" y="32"/>
                      <a:pt x="209" y="34"/>
                    </a:cubicBezTo>
                    <a:cubicBezTo>
                      <a:pt x="213" y="37"/>
                      <a:pt x="216" y="37"/>
                      <a:pt x="223" y="37"/>
                    </a:cubicBezTo>
                    <a:cubicBezTo>
                      <a:pt x="223" y="36"/>
                      <a:pt x="224" y="35"/>
                      <a:pt x="224" y="34"/>
                    </a:cubicBezTo>
                    <a:cubicBezTo>
                      <a:pt x="223" y="33"/>
                      <a:pt x="222" y="33"/>
                      <a:pt x="221" y="32"/>
                    </a:cubicBezTo>
                    <a:cubicBezTo>
                      <a:pt x="227" y="29"/>
                      <a:pt x="237" y="33"/>
                      <a:pt x="241" y="26"/>
                    </a:cubicBezTo>
                    <a:cubicBezTo>
                      <a:pt x="238" y="25"/>
                      <a:pt x="237" y="22"/>
                      <a:pt x="234" y="21"/>
                    </a:cubicBezTo>
                    <a:cubicBezTo>
                      <a:pt x="239" y="22"/>
                      <a:pt x="241" y="20"/>
                      <a:pt x="243" y="19"/>
                    </a:cubicBezTo>
                    <a:cubicBezTo>
                      <a:pt x="244" y="20"/>
                      <a:pt x="245" y="21"/>
                      <a:pt x="247" y="21"/>
                    </a:cubicBezTo>
                    <a:cubicBezTo>
                      <a:pt x="249" y="20"/>
                      <a:pt x="250" y="21"/>
                      <a:pt x="251" y="19"/>
                    </a:cubicBezTo>
                    <a:cubicBezTo>
                      <a:pt x="252" y="18"/>
                      <a:pt x="249" y="20"/>
                      <a:pt x="249" y="18"/>
                    </a:cubicBezTo>
                    <a:cubicBezTo>
                      <a:pt x="251" y="15"/>
                      <a:pt x="250" y="11"/>
                      <a:pt x="251" y="8"/>
                    </a:cubicBezTo>
                    <a:cubicBezTo>
                      <a:pt x="248" y="7"/>
                      <a:pt x="250" y="10"/>
                      <a:pt x="247" y="10"/>
                    </a:cubicBezTo>
                    <a:cubicBezTo>
                      <a:pt x="247" y="9"/>
                      <a:pt x="248" y="9"/>
                      <a:pt x="248" y="8"/>
                    </a:cubicBezTo>
                    <a:cubicBezTo>
                      <a:pt x="245" y="9"/>
                      <a:pt x="246" y="6"/>
                      <a:pt x="244" y="7"/>
                    </a:cubicBezTo>
                    <a:cubicBezTo>
                      <a:pt x="239" y="7"/>
                      <a:pt x="242" y="13"/>
                      <a:pt x="239" y="17"/>
                    </a:cubicBezTo>
                    <a:cubicBezTo>
                      <a:pt x="237" y="16"/>
                      <a:pt x="238" y="14"/>
                      <a:pt x="239" y="12"/>
                    </a:cubicBezTo>
                    <a:cubicBezTo>
                      <a:pt x="235" y="7"/>
                      <a:pt x="230" y="15"/>
                      <a:pt x="226" y="10"/>
                    </a:cubicBezTo>
                    <a:cubicBezTo>
                      <a:pt x="226" y="6"/>
                      <a:pt x="222" y="5"/>
                      <a:pt x="223" y="2"/>
                    </a:cubicBezTo>
                    <a:cubicBezTo>
                      <a:pt x="220" y="2"/>
                      <a:pt x="218" y="1"/>
                      <a:pt x="215" y="1"/>
                    </a:cubicBezTo>
                    <a:cubicBezTo>
                      <a:pt x="213" y="3"/>
                      <a:pt x="214" y="5"/>
                      <a:pt x="213" y="7"/>
                    </a:cubicBezTo>
                    <a:cubicBezTo>
                      <a:pt x="212" y="7"/>
                      <a:pt x="212" y="5"/>
                      <a:pt x="213" y="4"/>
                    </a:cubicBezTo>
                    <a:cubicBezTo>
                      <a:pt x="209" y="7"/>
                      <a:pt x="199" y="15"/>
                      <a:pt x="198" y="6"/>
                    </a:cubicBezTo>
                    <a:cubicBezTo>
                      <a:pt x="193" y="5"/>
                      <a:pt x="189" y="2"/>
                      <a:pt x="184" y="1"/>
                    </a:cubicBezTo>
                    <a:cubicBezTo>
                      <a:pt x="178" y="0"/>
                      <a:pt x="173" y="3"/>
                      <a:pt x="168" y="3"/>
                    </a:cubicBezTo>
                    <a:cubicBezTo>
                      <a:pt x="168" y="2"/>
                      <a:pt x="169" y="2"/>
                      <a:pt x="169" y="0"/>
                    </a:cubicBezTo>
                    <a:cubicBezTo>
                      <a:pt x="165" y="0"/>
                      <a:pt x="166" y="5"/>
                      <a:pt x="162" y="4"/>
                    </a:cubicBezTo>
                    <a:cubicBezTo>
                      <a:pt x="160" y="13"/>
                      <a:pt x="169" y="15"/>
                      <a:pt x="176" y="16"/>
                    </a:cubicBezTo>
                    <a:close/>
                    <a:moveTo>
                      <a:pt x="231" y="25"/>
                    </a:moveTo>
                    <a:cubicBezTo>
                      <a:pt x="231" y="26"/>
                      <a:pt x="231" y="27"/>
                      <a:pt x="232" y="27"/>
                    </a:cubicBezTo>
                    <a:cubicBezTo>
                      <a:pt x="230" y="28"/>
                      <a:pt x="229" y="27"/>
                      <a:pt x="227" y="27"/>
                    </a:cubicBezTo>
                    <a:cubicBezTo>
                      <a:pt x="227" y="27"/>
                      <a:pt x="227" y="26"/>
                      <a:pt x="227" y="26"/>
                    </a:cubicBezTo>
                    <a:cubicBezTo>
                      <a:pt x="229" y="26"/>
                      <a:pt x="229" y="26"/>
                      <a:pt x="231" y="25"/>
                    </a:cubicBezTo>
                    <a:close/>
                    <a:moveTo>
                      <a:pt x="343" y="19"/>
                    </a:moveTo>
                    <a:cubicBezTo>
                      <a:pt x="347" y="23"/>
                      <a:pt x="355" y="21"/>
                      <a:pt x="361" y="23"/>
                    </a:cubicBezTo>
                    <a:cubicBezTo>
                      <a:pt x="360" y="21"/>
                      <a:pt x="363" y="21"/>
                      <a:pt x="362" y="20"/>
                    </a:cubicBezTo>
                    <a:cubicBezTo>
                      <a:pt x="362" y="21"/>
                      <a:pt x="362" y="21"/>
                      <a:pt x="361" y="21"/>
                    </a:cubicBezTo>
                    <a:cubicBezTo>
                      <a:pt x="358" y="20"/>
                      <a:pt x="356" y="20"/>
                      <a:pt x="356" y="16"/>
                    </a:cubicBezTo>
                    <a:cubicBezTo>
                      <a:pt x="354" y="16"/>
                      <a:pt x="357" y="18"/>
                      <a:pt x="355" y="18"/>
                    </a:cubicBezTo>
                    <a:cubicBezTo>
                      <a:pt x="352" y="18"/>
                      <a:pt x="350" y="17"/>
                      <a:pt x="348" y="16"/>
                    </a:cubicBezTo>
                    <a:cubicBezTo>
                      <a:pt x="350" y="15"/>
                      <a:pt x="353" y="16"/>
                      <a:pt x="354" y="17"/>
                    </a:cubicBezTo>
                    <a:cubicBezTo>
                      <a:pt x="353" y="15"/>
                      <a:pt x="355" y="16"/>
                      <a:pt x="355" y="14"/>
                    </a:cubicBezTo>
                    <a:cubicBezTo>
                      <a:pt x="352" y="10"/>
                      <a:pt x="345" y="15"/>
                      <a:pt x="343" y="19"/>
                    </a:cubicBezTo>
                    <a:close/>
                    <a:moveTo>
                      <a:pt x="345" y="15"/>
                    </a:moveTo>
                    <a:cubicBezTo>
                      <a:pt x="345" y="14"/>
                      <a:pt x="346" y="14"/>
                      <a:pt x="345" y="13"/>
                    </a:cubicBezTo>
                    <a:cubicBezTo>
                      <a:pt x="344" y="13"/>
                      <a:pt x="342" y="15"/>
                      <a:pt x="343" y="15"/>
                    </a:cubicBezTo>
                    <a:cubicBezTo>
                      <a:pt x="344" y="14"/>
                      <a:pt x="344" y="15"/>
                      <a:pt x="345" y="15"/>
                    </a:cubicBezTo>
                    <a:close/>
                    <a:moveTo>
                      <a:pt x="358" y="18"/>
                    </a:moveTo>
                    <a:cubicBezTo>
                      <a:pt x="359" y="18"/>
                      <a:pt x="358" y="21"/>
                      <a:pt x="360" y="20"/>
                    </a:cubicBezTo>
                    <a:cubicBezTo>
                      <a:pt x="360" y="18"/>
                      <a:pt x="356" y="17"/>
                      <a:pt x="358" y="18"/>
                    </a:cubicBezTo>
                    <a:close/>
                    <a:moveTo>
                      <a:pt x="242" y="27"/>
                    </a:moveTo>
                    <a:cubicBezTo>
                      <a:pt x="242" y="29"/>
                      <a:pt x="246" y="30"/>
                      <a:pt x="247" y="30"/>
                    </a:cubicBezTo>
                    <a:cubicBezTo>
                      <a:pt x="246" y="30"/>
                      <a:pt x="246" y="30"/>
                      <a:pt x="246" y="29"/>
                    </a:cubicBezTo>
                    <a:cubicBezTo>
                      <a:pt x="250" y="29"/>
                      <a:pt x="251" y="29"/>
                      <a:pt x="254" y="28"/>
                    </a:cubicBezTo>
                    <a:cubicBezTo>
                      <a:pt x="254" y="25"/>
                      <a:pt x="251" y="25"/>
                      <a:pt x="250" y="23"/>
                    </a:cubicBezTo>
                    <a:cubicBezTo>
                      <a:pt x="249" y="26"/>
                      <a:pt x="246" y="25"/>
                      <a:pt x="246" y="25"/>
                    </a:cubicBezTo>
                    <a:cubicBezTo>
                      <a:pt x="246" y="27"/>
                      <a:pt x="245" y="27"/>
                      <a:pt x="242" y="27"/>
                    </a:cubicBezTo>
                    <a:close/>
                    <a:moveTo>
                      <a:pt x="476" y="266"/>
                    </a:moveTo>
                    <a:cubicBezTo>
                      <a:pt x="473" y="261"/>
                      <a:pt x="471" y="255"/>
                      <a:pt x="466" y="252"/>
                    </a:cubicBezTo>
                    <a:cubicBezTo>
                      <a:pt x="458" y="251"/>
                      <a:pt x="448" y="246"/>
                      <a:pt x="445" y="255"/>
                    </a:cubicBezTo>
                    <a:cubicBezTo>
                      <a:pt x="442" y="255"/>
                      <a:pt x="440" y="254"/>
                      <a:pt x="439" y="253"/>
                    </a:cubicBezTo>
                    <a:cubicBezTo>
                      <a:pt x="440" y="251"/>
                      <a:pt x="443" y="251"/>
                      <a:pt x="442" y="247"/>
                    </a:cubicBezTo>
                    <a:cubicBezTo>
                      <a:pt x="441" y="247"/>
                      <a:pt x="441" y="246"/>
                      <a:pt x="440" y="246"/>
                    </a:cubicBezTo>
                    <a:cubicBezTo>
                      <a:pt x="438" y="247"/>
                      <a:pt x="438" y="250"/>
                      <a:pt x="435" y="249"/>
                    </a:cubicBezTo>
                    <a:cubicBezTo>
                      <a:pt x="432" y="242"/>
                      <a:pt x="429" y="235"/>
                      <a:pt x="426" y="228"/>
                    </a:cubicBezTo>
                    <a:cubicBezTo>
                      <a:pt x="430" y="224"/>
                      <a:pt x="434" y="218"/>
                      <a:pt x="441" y="222"/>
                    </a:cubicBezTo>
                    <a:cubicBezTo>
                      <a:pt x="442" y="222"/>
                      <a:pt x="442" y="220"/>
                      <a:pt x="444" y="220"/>
                    </a:cubicBezTo>
                    <a:cubicBezTo>
                      <a:pt x="447" y="220"/>
                      <a:pt x="447" y="220"/>
                      <a:pt x="447" y="220"/>
                    </a:cubicBezTo>
                    <a:cubicBezTo>
                      <a:pt x="452" y="213"/>
                      <a:pt x="466" y="215"/>
                      <a:pt x="465" y="202"/>
                    </a:cubicBezTo>
                    <a:cubicBezTo>
                      <a:pt x="463" y="201"/>
                      <a:pt x="461" y="201"/>
                      <a:pt x="458" y="202"/>
                    </a:cubicBezTo>
                    <a:cubicBezTo>
                      <a:pt x="450" y="193"/>
                      <a:pt x="441" y="203"/>
                      <a:pt x="433" y="208"/>
                    </a:cubicBezTo>
                    <a:cubicBezTo>
                      <a:pt x="429" y="211"/>
                      <a:pt x="425" y="213"/>
                      <a:pt x="420" y="213"/>
                    </a:cubicBezTo>
                    <a:cubicBezTo>
                      <a:pt x="419" y="214"/>
                      <a:pt x="418" y="215"/>
                      <a:pt x="417" y="215"/>
                    </a:cubicBezTo>
                    <a:cubicBezTo>
                      <a:pt x="414" y="215"/>
                      <a:pt x="410" y="212"/>
                      <a:pt x="408" y="209"/>
                    </a:cubicBezTo>
                    <a:cubicBezTo>
                      <a:pt x="410" y="209"/>
                      <a:pt x="408" y="207"/>
                      <a:pt x="410" y="207"/>
                    </a:cubicBezTo>
                    <a:cubicBezTo>
                      <a:pt x="414" y="207"/>
                      <a:pt x="420" y="207"/>
                      <a:pt x="421" y="203"/>
                    </a:cubicBezTo>
                    <a:cubicBezTo>
                      <a:pt x="423" y="203"/>
                      <a:pt x="424" y="205"/>
                      <a:pt x="425" y="205"/>
                    </a:cubicBezTo>
                    <a:cubicBezTo>
                      <a:pt x="427" y="204"/>
                      <a:pt x="430" y="204"/>
                      <a:pt x="432" y="203"/>
                    </a:cubicBezTo>
                    <a:cubicBezTo>
                      <a:pt x="432" y="199"/>
                      <a:pt x="432" y="199"/>
                      <a:pt x="432" y="199"/>
                    </a:cubicBezTo>
                    <a:cubicBezTo>
                      <a:pt x="429" y="198"/>
                      <a:pt x="426" y="196"/>
                      <a:pt x="422" y="196"/>
                    </a:cubicBezTo>
                    <a:cubicBezTo>
                      <a:pt x="422" y="197"/>
                      <a:pt x="421" y="198"/>
                      <a:pt x="420" y="198"/>
                    </a:cubicBezTo>
                    <a:cubicBezTo>
                      <a:pt x="412" y="194"/>
                      <a:pt x="402" y="198"/>
                      <a:pt x="395" y="192"/>
                    </a:cubicBezTo>
                    <a:cubicBezTo>
                      <a:pt x="391" y="192"/>
                      <a:pt x="389" y="191"/>
                      <a:pt x="385" y="192"/>
                    </a:cubicBezTo>
                    <a:cubicBezTo>
                      <a:pt x="384" y="191"/>
                      <a:pt x="384" y="189"/>
                      <a:pt x="384" y="188"/>
                    </a:cubicBezTo>
                    <a:cubicBezTo>
                      <a:pt x="377" y="187"/>
                      <a:pt x="368" y="187"/>
                      <a:pt x="364" y="183"/>
                    </a:cubicBezTo>
                    <a:cubicBezTo>
                      <a:pt x="367" y="183"/>
                      <a:pt x="370" y="184"/>
                      <a:pt x="372" y="183"/>
                    </a:cubicBezTo>
                    <a:cubicBezTo>
                      <a:pt x="371" y="180"/>
                      <a:pt x="375" y="178"/>
                      <a:pt x="376" y="177"/>
                    </a:cubicBezTo>
                    <a:cubicBezTo>
                      <a:pt x="375" y="176"/>
                      <a:pt x="375" y="176"/>
                      <a:pt x="375" y="175"/>
                    </a:cubicBezTo>
                    <a:cubicBezTo>
                      <a:pt x="376" y="175"/>
                      <a:pt x="376" y="175"/>
                      <a:pt x="378" y="175"/>
                    </a:cubicBezTo>
                    <a:cubicBezTo>
                      <a:pt x="378" y="171"/>
                      <a:pt x="372" y="173"/>
                      <a:pt x="371" y="171"/>
                    </a:cubicBezTo>
                    <a:cubicBezTo>
                      <a:pt x="371" y="170"/>
                      <a:pt x="374" y="171"/>
                      <a:pt x="374" y="169"/>
                    </a:cubicBezTo>
                    <a:cubicBezTo>
                      <a:pt x="371" y="168"/>
                      <a:pt x="374" y="170"/>
                      <a:pt x="371" y="170"/>
                    </a:cubicBezTo>
                    <a:cubicBezTo>
                      <a:pt x="372" y="167"/>
                      <a:pt x="369" y="166"/>
                      <a:pt x="371" y="164"/>
                    </a:cubicBezTo>
                    <a:cubicBezTo>
                      <a:pt x="370" y="164"/>
                      <a:pt x="370" y="166"/>
                      <a:pt x="369" y="164"/>
                    </a:cubicBezTo>
                    <a:cubicBezTo>
                      <a:pt x="373" y="162"/>
                      <a:pt x="376" y="167"/>
                      <a:pt x="377" y="171"/>
                    </a:cubicBezTo>
                    <a:cubicBezTo>
                      <a:pt x="378" y="168"/>
                      <a:pt x="380" y="172"/>
                      <a:pt x="382" y="173"/>
                    </a:cubicBezTo>
                    <a:cubicBezTo>
                      <a:pt x="382" y="170"/>
                      <a:pt x="384" y="170"/>
                      <a:pt x="385" y="168"/>
                    </a:cubicBezTo>
                    <a:cubicBezTo>
                      <a:pt x="385" y="169"/>
                      <a:pt x="386" y="169"/>
                      <a:pt x="386" y="170"/>
                    </a:cubicBezTo>
                    <a:cubicBezTo>
                      <a:pt x="384" y="171"/>
                      <a:pt x="385" y="173"/>
                      <a:pt x="383" y="175"/>
                    </a:cubicBezTo>
                    <a:cubicBezTo>
                      <a:pt x="383" y="172"/>
                      <a:pt x="380" y="175"/>
                      <a:pt x="380" y="173"/>
                    </a:cubicBezTo>
                    <a:cubicBezTo>
                      <a:pt x="379" y="174"/>
                      <a:pt x="380" y="174"/>
                      <a:pt x="380" y="176"/>
                    </a:cubicBezTo>
                    <a:cubicBezTo>
                      <a:pt x="376" y="176"/>
                      <a:pt x="379" y="181"/>
                      <a:pt x="375" y="182"/>
                    </a:cubicBezTo>
                    <a:cubicBezTo>
                      <a:pt x="376" y="183"/>
                      <a:pt x="377" y="183"/>
                      <a:pt x="376" y="186"/>
                    </a:cubicBezTo>
                    <a:cubicBezTo>
                      <a:pt x="380" y="185"/>
                      <a:pt x="383" y="187"/>
                      <a:pt x="385" y="183"/>
                    </a:cubicBezTo>
                    <a:cubicBezTo>
                      <a:pt x="386" y="184"/>
                      <a:pt x="387" y="184"/>
                      <a:pt x="388" y="184"/>
                    </a:cubicBezTo>
                    <a:cubicBezTo>
                      <a:pt x="387" y="181"/>
                      <a:pt x="390" y="181"/>
                      <a:pt x="391" y="179"/>
                    </a:cubicBezTo>
                    <a:cubicBezTo>
                      <a:pt x="389" y="176"/>
                      <a:pt x="392" y="173"/>
                      <a:pt x="394" y="171"/>
                    </a:cubicBezTo>
                    <a:cubicBezTo>
                      <a:pt x="396" y="171"/>
                      <a:pt x="397" y="175"/>
                      <a:pt x="399" y="174"/>
                    </a:cubicBezTo>
                    <a:cubicBezTo>
                      <a:pt x="398" y="173"/>
                      <a:pt x="398" y="172"/>
                      <a:pt x="398" y="171"/>
                    </a:cubicBezTo>
                    <a:cubicBezTo>
                      <a:pt x="395" y="170"/>
                      <a:pt x="395" y="164"/>
                      <a:pt x="391" y="162"/>
                    </a:cubicBezTo>
                    <a:cubicBezTo>
                      <a:pt x="390" y="159"/>
                      <a:pt x="393" y="157"/>
                      <a:pt x="392" y="155"/>
                    </a:cubicBezTo>
                    <a:cubicBezTo>
                      <a:pt x="393" y="158"/>
                      <a:pt x="395" y="159"/>
                      <a:pt x="395" y="161"/>
                    </a:cubicBezTo>
                    <a:cubicBezTo>
                      <a:pt x="398" y="162"/>
                      <a:pt x="395" y="158"/>
                      <a:pt x="397" y="158"/>
                    </a:cubicBezTo>
                    <a:cubicBezTo>
                      <a:pt x="397" y="162"/>
                      <a:pt x="401" y="157"/>
                      <a:pt x="402" y="161"/>
                    </a:cubicBezTo>
                    <a:cubicBezTo>
                      <a:pt x="401" y="161"/>
                      <a:pt x="401" y="162"/>
                      <a:pt x="400" y="161"/>
                    </a:cubicBezTo>
                    <a:cubicBezTo>
                      <a:pt x="402" y="163"/>
                      <a:pt x="400" y="162"/>
                      <a:pt x="399" y="164"/>
                    </a:cubicBezTo>
                    <a:cubicBezTo>
                      <a:pt x="402" y="164"/>
                      <a:pt x="406" y="163"/>
                      <a:pt x="407" y="165"/>
                    </a:cubicBezTo>
                    <a:cubicBezTo>
                      <a:pt x="403" y="166"/>
                      <a:pt x="403" y="170"/>
                      <a:pt x="403" y="172"/>
                    </a:cubicBezTo>
                    <a:cubicBezTo>
                      <a:pt x="405" y="172"/>
                      <a:pt x="404" y="170"/>
                      <a:pt x="406" y="170"/>
                    </a:cubicBezTo>
                    <a:cubicBezTo>
                      <a:pt x="407" y="171"/>
                      <a:pt x="406" y="174"/>
                      <a:pt x="408" y="174"/>
                    </a:cubicBezTo>
                    <a:cubicBezTo>
                      <a:pt x="409" y="173"/>
                      <a:pt x="407" y="173"/>
                      <a:pt x="408" y="171"/>
                    </a:cubicBezTo>
                    <a:cubicBezTo>
                      <a:pt x="410" y="172"/>
                      <a:pt x="410" y="171"/>
                      <a:pt x="412" y="170"/>
                    </a:cubicBezTo>
                    <a:cubicBezTo>
                      <a:pt x="412" y="173"/>
                      <a:pt x="415" y="171"/>
                      <a:pt x="416" y="175"/>
                    </a:cubicBezTo>
                    <a:cubicBezTo>
                      <a:pt x="417" y="171"/>
                      <a:pt x="420" y="177"/>
                      <a:pt x="422" y="175"/>
                    </a:cubicBezTo>
                    <a:cubicBezTo>
                      <a:pt x="421" y="175"/>
                      <a:pt x="421" y="173"/>
                      <a:pt x="420" y="173"/>
                    </a:cubicBezTo>
                    <a:cubicBezTo>
                      <a:pt x="422" y="172"/>
                      <a:pt x="423" y="173"/>
                      <a:pt x="423" y="174"/>
                    </a:cubicBezTo>
                    <a:cubicBezTo>
                      <a:pt x="423" y="175"/>
                      <a:pt x="423" y="178"/>
                      <a:pt x="424" y="178"/>
                    </a:cubicBezTo>
                    <a:cubicBezTo>
                      <a:pt x="424" y="175"/>
                      <a:pt x="425" y="176"/>
                      <a:pt x="424" y="174"/>
                    </a:cubicBezTo>
                    <a:cubicBezTo>
                      <a:pt x="426" y="173"/>
                      <a:pt x="426" y="172"/>
                      <a:pt x="428" y="172"/>
                    </a:cubicBezTo>
                    <a:cubicBezTo>
                      <a:pt x="428" y="173"/>
                      <a:pt x="428" y="173"/>
                      <a:pt x="428" y="174"/>
                    </a:cubicBezTo>
                    <a:cubicBezTo>
                      <a:pt x="429" y="169"/>
                      <a:pt x="437" y="172"/>
                      <a:pt x="438" y="169"/>
                    </a:cubicBezTo>
                    <a:cubicBezTo>
                      <a:pt x="439" y="172"/>
                      <a:pt x="439" y="175"/>
                      <a:pt x="442" y="175"/>
                    </a:cubicBezTo>
                    <a:cubicBezTo>
                      <a:pt x="444" y="174"/>
                      <a:pt x="445" y="172"/>
                      <a:pt x="446" y="170"/>
                    </a:cubicBezTo>
                    <a:cubicBezTo>
                      <a:pt x="449" y="171"/>
                      <a:pt x="450" y="173"/>
                      <a:pt x="453" y="173"/>
                    </a:cubicBezTo>
                    <a:cubicBezTo>
                      <a:pt x="454" y="171"/>
                      <a:pt x="454" y="167"/>
                      <a:pt x="452" y="166"/>
                    </a:cubicBezTo>
                    <a:cubicBezTo>
                      <a:pt x="455" y="164"/>
                      <a:pt x="458" y="162"/>
                      <a:pt x="462" y="160"/>
                    </a:cubicBezTo>
                    <a:cubicBezTo>
                      <a:pt x="462" y="159"/>
                      <a:pt x="462" y="158"/>
                      <a:pt x="462" y="156"/>
                    </a:cubicBezTo>
                    <a:cubicBezTo>
                      <a:pt x="470" y="153"/>
                      <a:pt x="476" y="143"/>
                      <a:pt x="470" y="134"/>
                    </a:cubicBezTo>
                    <a:cubicBezTo>
                      <a:pt x="467" y="132"/>
                      <a:pt x="463" y="130"/>
                      <a:pt x="462" y="126"/>
                    </a:cubicBezTo>
                    <a:cubicBezTo>
                      <a:pt x="458" y="125"/>
                      <a:pt x="455" y="124"/>
                      <a:pt x="453" y="127"/>
                    </a:cubicBezTo>
                    <a:cubicBezTo>
                      <a:pt x="454" y="128"/>
                      <a:pt x="455" y="126"/>
                      <a:pt x="455" y="127"/>
                    </a:cubicBezTo>
                    <a:cubicBezTo>
                      <a:pt x="455" y="129"/>
                      <a:pt x="455" y="128"/>
                      <a:pt x="454" y="129"/>
                    </a:cubicBezTo>
                    <a:cubicBezTo>
                      <a:pt x="453" y="129"/>
                      <a:pt x="452" y="128"/>
                      <a:pt x="452" y="127"/>
                    </a:cubicBezTo>
                    <a:cubicBezTo>
                      <a:pt x="450" y="126"/>
                      <a:pt x="451" y="127"/>
                      <a:pt x="449" y="128"/>
                    </a:cubicBezTo>
                    <a:cubicBezTo>
                      <a:pt x="447" y="127"/>
                      <a:pt x="445" y="126"/>
                      <a:pt x="446" y="124"/>
                    </a:cubicBezTo>
                    <a:cubicBezTo>
                      <a:pt x="443" y="125"/>
                      <a:pt x="442" y="121"/>
                      <a:pt x="442" y="123"/>
                    </a:cubicBezTo>
                    <a:cubicBezTo>
                      <a:pt x="441" y="122"/>
                      <a:pt x="441" y="121"/>
                      <a:pt x="440" y="121"/>
                    </a:cubicBezTo>
                    <a:cubicBezTo>
                      <a:pt x="439" y="121"/>
                      <a:pt x="437" y="119"/>
                      <a:pt x="436" y="119"/>
                    </a:cubicBezTo>
                    <a:cubicBezTo>
                      <a:pt x="436" y="119"/>
                      <a:pt x="438" y="120"/>
                      <a:pt x="438" y="118"/>
                    </a:cubicBezTo>
                    <a:cubicBezTo>
                      <a:pt x="433" y="117"/>
                      <a:pt x="429" y="115"/>
                      <a:pt x="427" y="111"/>
                    </a:cubicBezTo>
                    <a:cubicBezTo>
                      <a:pt x="425" y="112"/>
                      <a:pt x="424" y="108"/>
                      <a:pt x="420" y="108"/>
                    </a:cubicBezTo>
                    <a:cubicBezTo>
                      <a:pt x="420" y="111"/>
                      <a:pt x="417" y="109"/>
                      <a:pt x="415" y="109"/>
                    </a:cubicBezTo>
                    <a:cubicBezTo>
                      <a:pt x="414" y="111"/>
                      <a:pt x="413" y="112"/>
                      <a:pt x="412" y="113"/>
                    </a:cubicBezTo>
                    <a:cubicBezTo>
                      <a:pt x="412" y="112"/>
                      <a:pt x="410" y="114"/>
                      <a:pt x="408" y="113"/>
                    </a:cubicBezTo>
                    <a:cubicBezTo>
                      <a:pt x="408" y="112"/>
                      <a:pt x="409" y="112"/>
                      <a:pt x="409" y="110"/>
                    </a:cubicBezTo>
                    <a:cubicBezTo>
                      <a:pt x="407" y="111"/>
                      <a:pt x="406" y="112"/>
                      <a:pt x="405" y="110"/>
                    </a:cubicBezTo>
                    <a:cubicBezTo>
                      <a:pt x="406" y="108"/>
                      <a:pt x="407" y="108"/>
                      <a:pt x="408" y="105"/>
                    </a:cubicBezTo>
                    <a:cubicBezTo>
                      <a:pt x="405" y="106"/>
                      <a:pt x="403" y="103"/>
                      <a:pt x="400" y="103"/>
                    </a:cubicBezTo>
                    <a:cubicBezTo>
                      <a:pt x="400" y="102"/>
                      <a:pt x="402" y="101"/>
                      <a:pt x="401" y="101"/>
                    </a:cubicBezTo>
                    <a:cubicBezTo>
                      <a:pt x="401" y="102"/>
                      <a:pt x="401" y="98"/>
                      <a:pt x="400" y="97"/>
                    </a:cubicBezTo>
                    <a:cubicBezTo>
                      <a:pt x="404" y="92"/>
                      <a:pt x="398" y="90"/>
                      <a:pt x="397" y="86"/>
                    </a:cubicBezTo>
                    <a:cubicBezTo>
                      <a:pt x="398" y="86"/>
                      <a:pt x="398" y="85"/>
                      <a:pt x="399" y="85"/>
                    </a:cubicBezTo>
                    <a:cubicBezTo>
                      <a:pt x="400" y="86"/>
                      <a:pt x="399" y="86"/>
                      <a:pt x="400" y="87"/>
                    </a:cubicBezTo>
                    <a:cubicBezTo>
                      <a:pt x="401" y="87"/>
                      <a:pt x="403" y="87"/>
                      <a:pt x="404" y="86"/>
                    </a:cubicBezTo>
                    <a:cubicBezTo>
                      <a:pt x="403" y="86"/>
                      <a:pt x="402" y="86"/>
                      <a:pt x="401" y="85"/>
                    </a:cubicBezTo>
                    <a:cubicBezTo>
                      <a:pt x="400" y="77"/>
                      <a:pt x="413" y="79"/>
                      <a:pt x="415" y="83"/>
                    </a:cubicBezTo>
                    <a:cubicBezTo>
                      <a:pt x="418" y="79"/>
                      <a:pt x="429" y="82"/>
                      <a:pt x="432" y="78"/>
                    </a:cubicBezTo>
                    <a:cubicBezTo>
                      <a:pt x="432" y="76"/>
                      <a:pt x="431" y="77"/>
                      <a:pt x="431" y="76"/>
                    </a:cubicBezTo>
                    <a:cubicBezTo>
                      <a:pt x="428" y="76"/>
                      <a:pt x="427" y="78"/>
                      <a:pt x="425" y="79"/>
                    </a:cubicBezTo>
                    <a:cubicBezTo>
                      <a:pt x="424" y="79"/>
                      <a:pt x="425" y="76"/>
                      <a:pt x="424" y="76"/>
                    </a:cubicBezTo>
                    <a:cubicBezTo>
                      <a:pt x="424" y="77"/>
                      <a:pt x="421" y="77"/>
                      <a:pt x="422" y="75"/>
                    </a:cubicBezTo>
                    <a:cubicBezTo>
                      <a:pt x="420" y="76"/>
                      <a:pt x="418" y="76"/>
                      <a:pt x="418" y="78"/>
                    </a:cubicBezTo>
                    <a:cubicBezTo>
                      <a:pt x="416" y="77"/>
                      <a:pt x="416" y="75"/>
                      <a:pt x="414" y="75"/>
                    </a:cubicBezTo>
                    <a:cubicBezTo>
                      <a:pt x="411" y="77"/>
                      <a:pt x="407" y="75"/>
                      <a:pt x="403" y="76"/>
                    </a:cubicBezTo>
                    <a:cubicBezTo>
                      <a:pt x="401" y="73"/>
                      <a:pt x="396" y="75"/>
                      <a:pt x="393" y="76"/>
                    </a:cubicBezTo>
                    <a:cubicBezTo>
                      <a:pt x="393" y="74"/>
                      <a:pt x="393" y="74"/>
                      <a:pt x="393" y="74"/>
                    </a:cubicBezTo>
                    <a:cubicBezTo>
                      <a:pt x="390" y="75"/>
                      <a:pt x="387" y="74"/>
                      <a:pt x="383" y="76"/>
                    </a:cubicBezTo>
                    <a:cubicBezTo>
                      <a:pt x="384" y="79"/>
                      <a:pt x="383" y="82"/>
                      <a:pt x="382" y="85"/>
                    </a:cubicBezTo>
                    <a:cubicBezTo>
                      <a:pt x="381" y="84"/>
                      <a:pt x="380" y="82"/>
                      <a:pt x="379" y="81"/>
                    </a:cubicBezTo>
                    <a:cubicBezTo>
                      <a:pt x="372" y="80"/>
                      <a:pt x="368" y="81"/>
                      <a:pt x="363" y="84"/>
                    </a:cubicBezTo>
                    <a:cubicBezTo>
                      <a:pt x="362" y="83"/>
                      <a:pt x="361" y="83"/>
                      <a:pt x="361" y="81"/>
                    </a:cubicBezTo>
                    <a:cubicBezTo>
                      <a:pt x="362" y="80"/>
                      <a:pt x="362" y="79"/>
                      <a:pt x="362" y="78"/>
                    </a:cubicBezTo>
                    <a:cubicBezTo>
                      <a:pt x="363" y="80"/>
                      <a:pt x="363" y="77"/>
                      <a:pt x="364" y="77"/>
                    </a:cubicBezTo>
                    <a:cubicBezTo>
                      <a:pt x="367" y="77"/>
                      <a:pt x="368" y="78"/>
                      <a:pt x="369" y="79"/>
                    </a:cubicBezTo>
                    <a:cubicBezTo>
                      <a:pt x="372" y="79"/>
                      <a:pt x="375" y="80"/>
                      <a:pt x="378" y="78"/>
                    </a:cubicBezTo>
                    <a:cubicBezTo>
                      <a:pt x="376" y="72"/>
                      <a:pt x="368" y="73"/>
                      <a:pt x="362" y="73"/>
                    </a:cubicBezTo>
                    <a:cubicBezTo>
                      <a:pt x="358" y="68"/>
                      <a:pt x="349" y="75"/>
                      <a:pt x="345" y="70"/>
                    </a:cubicBezTo>
                    <a:cubicBezTo>
                      <a:pt x="346" y="69"/>
                      <a:pt x="350" y="71"/>
                      <a:pt x="350" y="69"/>
                    </a:cubicBezTo>
                    <a:cubicBezTo>
                      <a:pt x="350" y="68"/>
                      <a:pt x="347" y="69"/>
                      <a:pt x="347" y="68"/>
                    </a:cubicBezTo>
                    <a:cubicBezTo>
                      <a:pt x="348" y="67"/>
                      <a:pt x="349" y="64"/>
                      <a:pt x="348" y="64"/>
                    </a:cubicBezTo>
                    <a:cubicBezTo>
                      <a:pt x="348" y="65"/>
                      <a:pt x="345" y="63"/>
                      <a:pt x="344" y="61"/>
                    </a:cubicBezTo>
                    <a:cubicBezTo>
                      <a:pt x="346" y="61"/>
                      <a:pt x="346" y="61"/>
                      <a:pt x="346" y="61"/>
                    </a:cubicBezTo>
                    <a:cubicBezTo>
                      <a:pt x="346" y="59"/>
                      <a:pt x="347" y="60"/>
                      <a:pt x="347" y="58"/>
                    </a:cubicBezTo>
                    <a:cubicBezTo>
                      <a:pt x="346" y="57"/>
                      <a:pt x="345" y="58"/>
                      <a:pt x="344" y="57"/>
                    </a:cubicBezTo>
                    <a:cubicBezTo>
                      <a:pt x="344" y="58"/>
                      <a:pt x="344" y="59"/>
                      <a:pt x="343" y="59"/>
                    </a:cubicBezTo>
                    <a:cubicBezTo>
                      <a:pt x="343" y="57"/>
                      <a:pt x="343" y="57"/>
                      <a:pt x="343" y="57"/>
                    </a:cubicBezTo>
                    <a:cubicBezTo>
                      <a:pt x="342" y="57"/>
                      <a:pt x="343" y="59"/>
                      <a:pt x="341" y="59"/>
                    </a:cubicBezTo>
                    <a:cubicBezTo>
                      <a:pt x="341" y="58"/>
                      <a:pt x="341" y="57"/>
                      <a:pt x="340" y="56"/>
                    </a:cubicBezTo>
                    <a:cubicBezTo>
                      <a:pt x="339" y="58"/>
                      <a:pt x="336" y="56"/>
                      <a:pt x="334" y="56"/>
                    </a:cubicBezTo>
                    <a:cubicBezTo>
                      <a:pt x="335" y="55"/>
                      <a:pt x="338" y="56"/>
                      <a:pt x="338" y="54"/>
                    </a:cubicBezTo>
                    <a:cubicBezTo>
                      <a:pt x="337" y="54"/>
                      <a:pt x="334" y="55"/>
                      <a:pt x="334" y="53"/>
                    </a:cubicBezTo>
                    <a:cubicBezTo>
                      <a:pt x="334" y="52"/>
                      <a:pt x="335" y="53"/>
                      <a:pt x="335" y="51"/>
                    </a:cubicBezTo>
                    <a:cubicBezTo>
                      <a:pt x="333" y="51"/>
                      <a:pt x="332" y="51"/>
                      <a:pt x="332" y="50"/>
                    </a:cubicBezTo>
                    <a:cubicBezTo>
                      <a:pt x="338" y="51"/>
                      <a:pt x="349" y="51"/>
                      <a:pt x="345" y="56"/>
                    </a:cubicBezTo>
                    <a:cubicBezTo>
                      <a:pt x="349" y="59"/>
                      <a:pt x="356" y="62"/>
                      <a:pt x="360" y="58"/>
                    </a:cubicBezTo>
                    <a:cubicBezTo>
                      <a:pt x="359" y="58"/>
                      <a:pt x="357" y="59"/>
                      <a:pt x="357" y="57"/>
                    </a:cubicBezTo>
                    <a:cubicBezTo>
                      <a:pt x="359" y="58"/>
                      <a:pt x="358" y="57"/>
                      <a:pt x="357" y="56"/>
                    </a:cubicBezTo>
                    <a:cubicBezTo>
                      <a:pt x="358" y="55"/>
                      <a:pt x="361" y="55"/>
                      <a:pt x="360" y="53"/>
                    </a:cubicBezTo>
                    <a:cubicBezTo>
                      <a:pt x="362" y="53"/>
                      <a:pt x="362" y="52"/>
                      <a:pt x="363" y="50"/>
                    </a:cubicBezTo>
                    <a:cubicBezTo>
                      <a:pt x="362" y="49"/>
                      <a:pt x="357" y="51"/>
                      <a:pt x="357" y="48"/>
                    </a:cubicBezTo>
                    <a:cubicBezTo>
                      <a:pt x="357" y="47"/>
                      <a:pt x="359" y="48"/>
                      <a:pt x="359" y="46"/>
                    </a:cubicBezTo>
                    <a:cubicBezTo>
                      <a:pt x="356" y="46"/>
                      <a:pt x="358" y="45"/>
                      <a:pt x="357" y="44"/>
                    </a:cubicBezTo>
                    <a:cubicBezTo>
                      <a:pt x="356" y="44"/>
                      <a:pt x="354" y="44"/>
                      <a:pt x="354" y="44"/>
                    </a:cubicBezTo>
                    <a:cubicBezTo>
                      <a:pt x="353" y="46"/>
                      <a:pt x="351" y="46"/>
                      <a:pt x="350" y="46"/>
                    </a:cubicBezTo>
                    <a:cubicBezTo>
                      <a:pt x="350" y="48"/>
                      <a:pt x="352" y="48"/>
                      <a:pt x="354" y="48"/>
                    </a:cubicBezTo>
                    <a:cubicBezTo>
                      <a:pt x="354" y="51"/>
                      <a:pt x="358" y="51"/>
                      <a:pt x="359" y="53"/>
                    </a:cubicBezTo>
                    <a:cubicBezTo>
                      <a:pt x="355" y="53"/>
                      <a:pt x="356" y="56"/>
                      <a:pt x="353" y="57"/>
                    </a:cubicBezTo>
                    <a:cubicBezTo>
                      <a:pt x="353" y="54"/>
                      <a:pt x="348" y="55"/>
                      <a:pt x="348" y="52"/>
                    </a:cubicBezTo>
                    <a:cubicBezTo>
                      <a:pt x="349" y="50"/>
                      <a:pt x="352" y="51"/>
                      <a:pt x="352" y="49"/>
                    </a:cubicBezTo>
                    <a:cubicBezTo>
                      <a:pt x="348" y="48"/>
                      <a:pt x="344" y="49"/>
                      <a:pt x="342" y="48"/>
                    </a:cubicBezTo>
                    <a:cubicBezTo>
                      <a:pt x="342" y="46"/>
                      <a:pt x="344" y="47"/>
                      <a:pt x="346" y="47"/>
                    </a:cubicBezTo>
                    <a:cubicBezTo>
                      <a:pt x="346" y="45"/>
                      <a:pt x="344" y="45"/>
                      <a:pt x="344" y="44"/>
                    </a:cubicBezTo>
                    <a:cubicBezTo>
                      <a:pt x="345" y="42"/>
                      <a:pt x="347" y="42"/>
                      <a:pt x="348" y="40"/>
                    </a:cubicBezTo>
                    <a:cubicBezTo>
                      <a:pt x="348" y="36"/>
                      <a:pt x="343" y="36"/>
                      <a:pt x="342" y="32"/>
                    </a:cubicBezTo>
                    <a:cubicBezTo>
                      <a:pt x="339" y="33"/>
                      <a:pt x="335" y="30"/>
                      <a:pt x="333" y="32"/>
                    </a:cubicBezTo>
                    <a:cubicBezTo>
                      <a:pt x="333" y="34"/>
                      <a:pt x="336" y="33"/>
                      <a:pt x="336" y="34"/>
                    </a:cubicBezTo>
                    <a:cubicBezTo>
                      <a:pt x="335" y="35"/>
                      <a:pt x="333" y="36"/>
                      <a:pt x="331" y="36"/>
                    </a:cubicBezTo>
                    <a:cubicBezTo>
                      <a:pt x="331" y="37"/>
                      <a:pt x="332" y="38"/>
                      <a:pt x="331" y="39"/>
                    </a:cubicBezTo>
                    <a:cubicBezTo>
                      <a:pt x="332" y="39"/>
                      <a:pt x="332" y="40"/>
                      <a:pt x="334" y="40"/>
                    </a:cubicBezTo>
                    <a:cubicBezTo>
                      <a:pt x="336" y="38"/>
                      <a:pt x="337" y="34"/>
                      <a:pt x="342" y="34"/>
                    </a:cubicBezTo>
                    <a:cubicBezTo>
                      <a:pt x="343" y="37"/>
                      <a:pt x="344" y="42"/>
                      <a:pt x="340" y="43"/>
                    </a:cubicBezTo>
                    <a:cubicBezTo>
                      <a:pt x="337" y="43"/>
                      <a:pt x="335" y="42"/>
                      <a:pt x="333" y="42"/>
                    </a:cubicBezTo>
                    <a:cubicBezTo>
                      <a:pt x="333" y="42"/>
                      <a:pt x="333" y="44"/>
                      <a:pt x="332" y="44"/>
                    </a:cubicBezTo>
                    <a:cubicBezTo>
                      <a:pt x="327" y="43"/>
                      <a:pt x="321" y="44"/>
                      <a:pt x="315" y="43"/>
                    </a:cubicBezTo>
                    <a:cubicBezTo>
                      <a:pt x="315" y="41"/>
                      <a:pt x="319" y="43"/>
                      <a:pt x="318" y="41"/>
                    </a:cubicBezTo>
                    <a:cubicBezTo>
                      <a:pt x="316" y="39"/>
                      <a:pt x="314" y="42"/>
                      <a:pt x="313" y="43"/>
                    </a:cubicBezTo>
                    <a:cubicBezTo>
                      <a:pt x="312" y="44"/>
                      <a:pt x="310" y="42"/>
                      <a:pt x="310" y="45"/>
                    </a:cubicBezTo>
                    <a:cubicBezTo>
                      <a:pt x="312" y="44"/>
                      <a:pt x="314" y="44"/>
                      <a:pt x="316" y="46"/>
                    </a:cubicBezTo>
                    <a:cubicBezTo>
                      <a:pt x="322" y="44"/>
                      <a:pt x="332" y="45"/>
                      <a:pt x="335" y="48"/>
                    </a:cubicBezTo>
                    <a:cubicBezTo>
                      <a:pt x="332" y="48"/>
                      <a:pt x="329" y="46"/>
                      <a:pt x="327" y="47"/>
                    </a:cubicBezTo>
                    <a:cubicBezTo>
                      <a:pt x="327" y="51"/>
                      <a:pt x="332" y="50"/>
                      <a:pt x="332" y="53"/>
                    </a:cubicBezTo>
                    <a:cubicBezTo>
                      <a:pt x="329" y="59"/>
                      <a:pt x="322" y="54"/>
                      <a:pt x="318" y="56"/>
                    </a:cubicBezTo>
                    <a:cubicBezTo>
                      <a:pt x="319" y="57"/>
                      <a:pt x="316" y="57"/>
                      <a:pt x="317" y="59"/>
                    </a:cubicBezTo>
                    <a:cubicBezTo>
                      <a:pt x="322" y="59"/>
                      <a:pt x="322" y="59"/>
                      <a:pt x="322" y="59"/>
                    </a:cubicBezTo>
                    <a:cubicBezTo>
                      <a:pt x="322" y="60"/>
                      <a:pt x="321" y="61"/>
                      <a:pt x="322" y="62"/>
                    </a:cubicBezTo>
                    <a:cubicBezTo>
                      <a:pt x="323" y="59"/>
                      <a:pt x="326" y="59"/>
                      <a:pt x="329" y="61"/>
                    </a:cubicBezTo>
                    <a:cubicBezTo>
                      <a:pt x="326" y="61"/>
                      <a:pt x="323" y="61"/>
                      <a:pt x="323" y="63"/>
                    </a:cubicBezTo>
                    <a:cubicBezTo>
                      <a:pt x="323" y="64"/>
                      <a:pt x="326" y="63"/>
                      <a:pt x="325" y="65"/>
                    </a:cubicBezTo>
                    <a:cubicBezTo>
                      <a:pt x="323" y="65"/>
                      <a:pt x="323" y="67"/>
                      <a:pt x="322" y="69"/>
                    </a:cubicBezTo>
                    <a:cubicBezTo>
                      <a:pt x="318" y="69"/>
                      <a:pt x="318" y="69"/>
                      <a:pt x="318" y="69"/>
                    </a:cubicBezTo>
                    <a:cubicBezTo>
                      <a:pt x="313" y="63"/>
                      <a:pt x="305" y="69"/>
                      <a:pt x="300" y="67"/>
                    </a:cubicBezTo>
                    <a:cubicBezTo>
                      <a:pt x="299" y="68"/>
                      <a:pt x="298" y="69"/>
                      <a:pt x="297" y="68"/>
                    </a:cubicBezTo>
                    <a:cubicBezTo>
                      <a:pt x="295" y="67"/>
                      <a:pt x="293" y="67"/>
                      <a:pt x="290" y="67"/>
                    </a:cubicBezTo>
                    <a:cubicBezTo>
                      <a:pt x="290" y="66"/>
                      <a:pt x="291" y="65"/>
                      <a:pt x="291" y="64"/>
                    </a:cubicBezTo>
                    <a:cubicBezTo>
                      <a:pt x="288" y="65"/>
                      <a:pt x="287" y="67"/>
                      <a:pt x="284" y="68"/>
                    </a:cubicBezTo>
                    <a:cubicBezTo>
                      <a:pt x="283" y="67"/>
                      <a:pt x="282" y="66"/>
                      <a:pt x="281" y="67"/>
                    </a:cubicBezTo>
                    <a:cubicBezTo>
                      <a:pt x="275" y="69"/>
                      <a:pt x="265" y="67"/>
                      <a:pt x="260" y="72"/>
                    </a:cubicBezTo>
                    <a:cubicBezTo>
                      <a:pt x="262" y="73"/>
                      <a:pt x="265" y="72"/>
                      <a:pt x="264" y="74"/>
                    </a:cubicBezTo>
                    <a:cubicBezTo>
                      <a:pt x="260" y="76"/>
                      <a:pt x="256" y="76"/>
                      <a:pt x="252" y="75"/>
                    </a:cubicBezTo>
                    <a:cubicBezTo>
                      <a:pt x="250" y="79"/>
                      <a:pt x="245" y="79"/>
                      <a:pt x="244" y="83"/>
                    </a:cubicBezTo>
                    <a:cubicBezTo>
                      <a:pt x="241" y="84"/>
                      <a:pt x="238" y="84"/>
                      <a:pt x="237" y="86"/>
                    </a:cubicBezTo>
                    <a:cubicBezTo>
                      <a:pt x="238" y="87"/>
                      <a:pt x="240" y="85"/>
                      <a:pt x="241" y="86"/>
                    </a:cubicBezTo>
                    <a:cubicBezTo>
                      <a:pt x="241" y="89"/>
                      <a:pt x="241" y="89"/>
                      <a:pt x="241" y="89"/>
                    </a:cubicBezTo>
                    <a:cubicBezTo>
                      <a:pt x="239" y="88"/>
                      <a:pt x="239" y="90"/>
                      <a:pt x="239" y="90"/>
                    </a:cubicBezTo>
                    <a:cubicBezTo>
                      <a:pt x="238" y="88"/>
                      <a:pt x="234" y="89"/>
                      <a:pt x="236" y="86"/>
                    </a:cubicBezTo>
                    <a:cubicBezTo>
                      <a:pt x="235" y="85"/>
                      <a:pt x="232" y="84"/>
                      <a:pt x="230" y="84"/>
                    </a:cubicBezTo>
                    <a:cubicBezTo>
                      <a:pt x="229" y="84"/>
                      <a:pt x="229" y="85"/>
                      <a:pt x="228" y="85"/>
                    </a:cubicBezTo>
                    <a:cubicBezTo>
                      <a:pt x="226" y="85"/>
                      <a:pt x="226" y="85"/>
                      <a:pt x="224" y="85"/>
                    </a:cubicBezTo>
                    <a:cubicBezTo>
                      <a:pt x="223" y="86"/>
                      <a:pt x="223" y="88"/>
                      <a:pt x="222" y="88"/>
                    </a:cubicBezTo>
                    <a:cubicBezTo>
                      <a:pt x="214" y="90"/>
                      <a:pt x="208" y="94"/>
                      <a:pt x="201" y="95"/>
                    </a:cubicBezTo>
                    <a:cubicBezTo>
                      <a:pt x="199" y="95"/>
                      <a:pt x="198" y="93"/>
                      <a:pt x="198" y="96"/>
                    </a:cubicBezTo>
                    <a:cubicBezTo>
                      <a:pt x="202" y="99"/>
                      <a:pt x="207" y="98"/>
                      <a:pt x="210" y="101"/>
                    </a:cubicBezTo>
                    <a:cubicBezTo>
                      <a:pt x="209" y="99"/>
                      <a:pt x="211" y="99"/>
                      <a:pt x="213" y="97"/>
                    </a:cubicBezTo>
                    <a:cubicBezTo>
                      <a:pt x="213" y="95"/>
                      <a:pt x="211" y="95"/>
                      <a:pt x="211" y="93"/>
                    </a:cubicBezTo>
                    <a:cubicBezTo>
                      <a:pt x="213" y="94"/>
                      <a:pt x="214" y="96"/>
                      <a:pt x="216" y="96"/>
                    </a:cubicBezTo>
                    <a:cubicBezTo>
                      <a:pt x="214" y="97"/>
                      <a:pt x="217" y="99"/>
                      <a:pt x="214" y="98"/>
                    </a:cubicBezTo>
                    <a:cubicBezTo>
                      <a:pt x="214" y="101"/>
                      <a:pt x="216" y="101"/>
                      <a:pt x="219" y="102"/>
                    </a:cubicBezTo>
                    <a:cubicBezTo>
                      <a:pt x="218" y="100"/>
                      <a:pt x="220" y="100"/>
                      <a:pt x="221" y="100"/>
                    </a:cubicBezTo>
                    <a:cubicBezTo>
                      <a:pt x="221" y="101"/>
                      <a:pt x="219" y="102"/>
                      <a:pt x="221" y="102"/>
                    </a:cubicBezTo>
                    <a:cubicBezTo>
                      <a:pt x="221" y="101"/>
                      <a:pt x="223" y="102"/>
                      <a:pt x="223" y="100"/>
                    </a:cubicBezTo>
                    <a:cubicBezTo>
                      <a:pt x="222" y="99"/>
                      <a:pt x="220" y="99"/>
                      <a:pt x="219" y="99"/>
                    </a:cubicBezTo>
                    <a:cubicBezTo>
                      <a:pt x="219" y="97"/>
                      <a:pt x="221" y="96"/>
                      <a:pt x="221" y="94"/>
                    </a:cubicBezTo>
                    <a:cubicBezTo>
                      <a:pt x="220" y="92"/>
                      <a:pt x="216" y="95"/>
                      <a:pt x="215" y="94"/>
                    </a:cubicBezTo>
                    <a:cubicBezTo>
                      <a:pt x="216" y="90"/>
                      <a:pt x="220" y="93"/>
                      <a:pt x="222" y="92"/>
                    </a:cubicBezTo>
                    <a:cubicBezTo>
                      <a:pt x="222" y="89"/>
                      <a:pt x="225" y="88"/>
                      <a:pt x="227" y="87"/>
                    </a:cubicBezTo>
                    <a:cubicBezTo>
                      <a:pt x="229" y="89"/>
                      <a:pt x="234" y="89"/>
                      <a:pt x="237" y="91"/>
                    </a:cubicBezTo>
                    <a:cubicBezTo>
                      <a:pt x="234" y="93"/>
                      <a:pt x="229" y="93"/>
                      <a:pt x="227" y="97"/>
                    </a:cubicBezTo>
                    <a:cubicBezTo>
                      <a:pt x="234" y="98"/>
                      <a:pt x="239" y="96"/>
                      <a:pt x="246" y="96"/>
                    </a:cubicBezTo>
                    <a:cubicBezTo>
                      <a:pt x="246" y="97"/>
                      <a:pt x="247" y="97"/>
                      <a:pt x="248" y="99"/>
                    </a:cubicBezTo>
                    <a:cubicBezTo>
                      <a:pt x="253" y="99"/>
                      <a:pt x="255" y="99"/>
                      <a:pt x="261" y="99"/>
                    </a:cubicBezTo>
                    <a:cubicBezTo>
                      <a:pt x="260" y="97"/>
                      <a:pt x="256" y="96"/>
                      <a:pt x="254" y="96"/>
                    </a:cubicBezTo>
                    <a:cubicBezTo>
                      <a:pt x="254" y="95"/>
                      <a:pt x="255" y="94"/>
                      <a:pt x="255" y="94"/>
                    </a:cubicBezTo>
                    <a:cubicBezTo>
                      <a:pt x="253" y="93"/>
                      <a:pt x="252" y="92"/>
                      <a:pt x="252" y="91"/>
                    </a:cubicBezTo>
                    <a:cubicBezTo>
                      <a:pt x="254" y="90"/>
                      <a:pt x="255" y="88"/>
                      <a:pt x="255" y="86"/>
                    </a:cubicBezTo>
                    <a:cubicBezTo>
                      <a:pt x="257" y="87"/>
                      <a:pt x="260" y="90"/>
                      <a:pt x="260" y="92"/>
                    </a:cubicBezTo>
                    <a:cubicBezTo>
                      <a:pt x="260" y="93"/>
                      <a:pt x="258" y="92"/>
                      <a:pt x="259" y="93"/>
                    </a:cubicBezTo>
                    <a:cubicBezTo>
                      <a:pt x="259" y="94"/>
                      <a:pt x="261" y="94"/>
                      <a:pt x="262" y="95"/>
                    </a:cubicBezTo>
                    <a:cubicBezTo>
                      <a:pt x="263" y="92"/>
                      <a:pt x="262" y="91"/>
                      <a:pt x="263" y="88"/>
                    </a:cubicBezTo>
                    <a:cubicBezTo>
                      <a:pt x="262" y="87"/>
                      <a:pt x="260" y="87"/>
                      <a:pt x="260" y="85"/>
                    </a:cubicBezTo>
                    <a:cubicBezTo>
                      <a:pt x="260" y="84"/>
                      <a:pt x="262" y="86"/>
                      <a:pt x="261" y="84"/>
                    </a:cubicBezTo>
                    <a:cubicBezTo>
                      <a:pt x="262" y="82"/>
                      <a:pt x="259" y="82"/>
                      <a:pt x="258" y="81"/>
                    </a:cubicBezTo>
                    <a:cubicBezTo>
                      <a:pt x="259" y="80"/>
                      <a:pt x="262" y="80"/>
                      <a:pt x="264" y="80"/>
                    </a:cubicBezTo>
                    <a:cubicBezTo>
                      <a:pt x="264" y="83"/>
                      <a:pt x="265" y="83"/>
                      <a:pt x="265" y="84"/>
                    </a:cubicBezTo>
                    <a:cubicBezTo>
                      <a:pt x="272" y="87"/>
                      <a:pt x="276" y="82"/>
                      <a:pt x="281" y="81"/>
                    </a:cubicBezTo>
                    <a:cubicBezTo>
                      <a:pt x="282" y="79"/>
                      <a:pt x="278" y="81"/>
                      <a:pt x="278" y="79"/>
                    </a:cubicBezTo>
                    <a:cubicBezTo>
                      <a:pt x="280" y="79"/>
                      <a:pt x="280" y="78"/>
                      <a:pt x="281" y="78"/>
                    </a:cubicBezTo>
                    <a:cubicBezTo>
                      <a:pt x="285" y="73"/>
                      <a:pt x="298" y="73"/>
                      <a:pt x="302" y="78"/>
                    </a:cubicBezTo>
                    <a:cubicBezTo>
                      <a:pt x="299" y="79"/>
                      <a:pt x="300" y="82"/>
                      <a:pt x="298" y="82"/>
                    </a:cubicBezTo>
                    <a:cubicBezTo>
                      <a:pt x="294" y="83"/>
                      <a:pt x="292" y="76"/>
                      <a:pt x="287" y="80"/>
                    </a:cubicBezTo>
                    <a:cubicBezTo>
                      <a:pt x="288" y="81"/>
                      <a:pt x="288" y="83"/>
                      <a:pt x="288" y="84"/>
                    </a:cubicBezTo>
                    <a:cubicBezTo>
                      <a:pt x="292" y="85"/>
                      <a:pt x="296" y="83"/>
                      <a:pt x="297" y="86"/>
                    </a:cubicBezTo>
                    <a:cubicBezTo>
                      <a:pt x="299" y="87"/>
                      <a:pt x="300" y="85"/>
                      <a:pt x="301" y="87"/>
                    </a:cubicBezTo>
                    <a:cubicBezTo>
                      <a:pt x="298" y="88"/>
                      <a:pt x="296" y="89"/>
                      <a:pt x="295" y="91"/>
                    </a:cubicBezTo>
                    <a:cubicBezTo>
                      <a:pt x="300" y="91"/>
                      <a:pt x="300" y="91"/>
                      <a:pt x="300" y="91"/>
                    </a:cubicBezTo>
                    <a:cubicBezTo>
                      <a:pt x="299" y="93"/>
                      <a:pt x="300" y="94"/>
                      <a:pt x="301" y="96"/>
                    </a:cubicBezTo>
                    <a:cubicBezTo>
                      <a:pt x="305" y="96"/>
                      <a:pt x="308" y="96"/>
                      <a:pt x="308" y="100"/>
                    </a:cubicBezTo>
                    <a:cubicBezTo>
                      <a:pt x="307" y="100"/>
                      <a:pt x="306" y="101"/>
                      <a:pt x="306" y="102"/>
                    </a:cubicBezTo>
                    <a:cubicBezTo>
                      <a:pt x="303" y="99"/>
                      <a:pt x="298" y="98"/>
                      <a:pt x="293" y="101"/>
                    </a:cubicBezTo>
                    <a:cubicBezTo>
                      <a:pt x="290" y="97"/>
                      <a:pt x="295" y="96"/>
                      <a:pt x="296" y="92"/>
                    </a:cubicBezTo>
                    <a:cubicBezTo>
                      <a:pt x="295" y="93"/>
                      <a:pt x="293" y="93"/>
                      <a:pt x="292" y="92"/>
                    </a:cubicBezTo>
                    <a:cubicBezTo>
                      <a:pt x="293" y="91"/>
                      <a:pt x="293" y="91"/>
                      <a:pt x="293" y="91"/>
                    </a:cubicBezTo>
                    <a:cubicBezTo>
                      <a:pt x="290" y="91"/>
                      <a:pt x="289" y="88"/>
                      <a:pt x="288" y="86"/>
                    </a:cubicBezTo>
                    <a:cubicBezTo>
                      <a:pt x="284" y="85"/>
                      <a:pt x="282" y="86"/>
                      <a:pt x="279" y="86"/>
                    </a:cubicBezTo>
                    <a:cubicBezTo>
                      <a:pt x="279" y="89"/>
                      <a:pt x="278" y="93"/>
                      <a:pt x="282" y="92"/>
                    </a:cubicBezTo>
                    <a:cubicBezTo>
                      <a:pt x="282" y="88"/>
                      <a:pt x="282" y="88"/>
                      <a:pt x="282" y="88"/>
                    </a:cubicBezTo>
                    <a:cubicBezTo>
                      <a:pt x="284" y="89"/>
                      <a:pt x="283" y="88"/>
                      <a:pt x="285" y="88"/>
                    </a:cubicBezTo>
                    <a:cubicBezTo>
                      <a:pt x="286" y="89"/>
                      <a:pt x="288" y="90"/>
                      <a:pt x="288" y="93"/>
                    </a:cubicBezTo>
                    <a:cubicBezTo>
                      <a:pt x="284" y="96"/>
                      <a:pt x="279" y="94"/>
                      <a:pt x="275" y="94"/>
                    </a:cubicBezTo>
                    <a:cubicBezTo>
                      <a:pt x="275" y="95"/>
                      <a:pt x="275" y="97"/>
                      <a:pt x="276" y="97"/>
                    </a:cubicBezTo>
                    <a:cubicBezTo>
                      <a:pt x="277" y="94"/>
                      <a:pt x="281" y="99"/>
                      <a:pt x="284" y="99"/>
                    </a:cubicBezTo>
                    <a:cubicBezTo>
                      <a:pt x="283" y="100"/>
                      <a:pt x="282" y="100"/>
                      <a:pt x="281" y="100"/>
                    </a:cubicBezTo>
                    <a:cubicBezTo>
                      <a:pt x="281" y="104"/>
                      <a:pt x="284" y="102"/>
                      <a:pt x="287" y="103"/>
                    </a:cubicBezTo>
                    <a:cubicBezTo>
                      <a:pt x="287" y="104"/>
                      <a:pt x="286" y="105"/>
                      <a:pt x="286" y="105"/>
                    </a:cubicBezTo>
                    <a:cubicBezTo>
                      <a:pt x="287" y="106"/>
                      <a:pt x="290" y="105"/>
                      <a:pt x="290" y="107"/>
                    </a:cubicBezTo>
                    <a:cubicBezTo>
                      <a:pt x="286" y="110"/>
                      <a:pt x="279" y="110"/>
                      <a:pt x="274" y="107"/>
                    </a:cubicBezTo>
                    <a:cubicBezTo>
                      <a:pt x="274" y="111"/>
                      <a:pt x="267" y="108"/>
                      <a:pt x="269" y="111"/>
                    </a:cubicBezTo>
                    <a:cubicBezTo>
                      <a:pt x="268" y="111"/>
                      <a:pt x="267" y="111"/>
                      <a:pt x="268" y="109"/>
                    </a:cubicBezTo>
                    <a:cubicBezTo>
                      <a:pt x="254" y="111"/>
                      <a:pt x="243" y="111"/>
                      <a:pt x="232" y="114"/>
                    </a:cubicBezTo>
                    <a:cubicBezTo>
                      <a:pt x="232" y="114"/>
                      <a:pt x="231" y="113"/>
                      <a:pt x="231" y="112"/>
                    </a:cubicBezTo>
                    <a:cubicBezTo>
                      <a:pt x="235" y="111"/>
                      <a:pt x="240" y="112"/>
                      <a:pt x="243" y="109"/>
                    </a:cubicBezTo>
                    <a:cubicBezTo>
                      <a:pt x="242" y="109"/>
                      <a:pt x="240" y="109"/>
                      <a:pt x="240" y="107"/>
                    </a:cubicBezTo>
                    <a:cubicBezTo>
                      <a:pt x="237" y="107"/>
                      <a:pt x="235" y="109"/>
                      <a:pt x="234" y="106"/>
                    </a:cubicBezTo>
                    <a:cubicBezTo>
                      <a:pt x="235" y="106"/>
                      <a:pt x="237" y="106"/>
                      <a:pt x="237" y="105"/>
                    </a:cubicBezTo>
                    <a:cubicBezTo>
                      <a:pt x="236" y="105"/>
                      <a:pt x="236" y="103"/>
                      <a:pt x="235" y="102"/>
                    </a:cubicBezTo>
                    <a:cubicBezTo>
                      <a:pt x="232" y="102"/>
                      <a:pt x="232" y="104"/>
                      <a:pt x="230" y="105"/>
                    </a:cubicBezTo>
                    <a:cubicBezTo>
                      <a:pt x="230" y="104"/>
                      <a:pt x="230" y="103"/>
                      <a:pt x="229" y="103"/>
                    </a:cubicBezTo>
                    <a:cubicBezTo>
                      <a:pt x="229" y="105"/>
                      <a:pt x="229" y="105"/>
                      <a:pt x="226" y="105"/>
                    </a:cubicBezTo>
                    <a:cubicBezTo>
                      <a:pt x="227" y="108"/>
                      <a:pt x="230" y="106"/>
                      <a:pt x="232" y="106"/>
                    </a:cubicBezTo>
                    <a:cubicBezTo>
                      <a:pt x="234" y="107"/>
                      <a:pt x="235" y="108"/>
                      <a:pt x="236" y="110"/>
                    </a:cubicBezTo>
                    <a:cubicBezTo>
                      <a:pt x="236" y="110"/>
                      <a:pt x="234" y="111"/>
                      <a:pt x="233" y="110"/>
                    </a:cubicBezTo>
                    <a:cubicBezTo>
                      <a:pt x="233" y="109"/>
                      <a:pt x="235" y="109"/>
                      <a:pt x="234" y="108"/>
                    </a:cubicBezTo>
                    <a:cubicBezTo>
                      <a:pt x="231" y="108"/>
                      <a:pt x="228" y="109"/>
                      <a:pt x="227" y="111"/>
                    </a:cubicBezTo>
                    <a:cubicBezTo>
                      <a:pt x="222" y="110"/>
                      <a:pt x="218" y="115"/>
                      <a:pt x="216" y="111"/>
                    </a:cubicBezTo>
                    <a:cubicBezTo>
                      <a:pt x="215" y="110"/>
                      <a:pt x="218" y="112"/>
                      <a:pt x="217" y="110"/>
                    </a:cubicBezTo>
                    <a:cubicBezTo>
                      <a:pt x="212" y="108"/>
                      <a:pt x="208" y="105"/>
                      <a:pt x="204" y="104"/>
                    </a:cubicBezTo>
                    <a:cubicBezTo>
                      <a:pt x="203" y="107"/>
                      <a:pt x="202" y="105"/>
                      <a:pt x="198" y="105"/>
                    </a:cubicBezTo>
                    <a:cubicBezTo>
                      <a:pt x="198" y="106"/>
                      <a:pt x="198" y="107"/>
                      <a:pt x="197" y="107"/>
                    </a:cubicBezTo>
                    <a:cubicBezTo>
                      <a:pt x="195" y="107"/>
                      <a:pt x="195" y="105"/>
                      <a:pt x="193" y="105"/>
                    </a:cubicBezTo>
                    <a:cubicBezTo>
                      <a:pt x="191" y="106"/>
                      <a:pt x="190" y="108"/>
                      <a:pt x="189" y="110"/>
                    </a:cubicBezTo>
                    <a:cubicBezTo>
                      <a:pt x="192" y="110"/>
                      <a:pt x="192" y="109"/>
                      <a:pt x="193" y="108"/>
                    </a:cubicBezTo>
                    <a:cubicBezTo>
                      <a:pt x="192" y="112"/>
                      <a:pt x="197" y="109"/>
                      <a:pt x="198" y="110"/>
                    </a:cubicBezTo>
                    <a:cubicBezTo>
                      <a:pt x="195" y="112"/>
                      <a:pt x="188" y="109"/>
                      <a:pt x="185" y="112"/>
                    </a:cubicBezTo>
                    <a:cubicBezTo>
                      <a:pt x="184" y="113"/>
                      <a:pt x="185" y="113"/>
                      <a:pt x="186" y="114"/>
                    </a:cubicBezTo>
                    <a:cubicBezTo>
                      <a:pt x="189" y="114"/>
                      <a:pt x="193" y="114"/>
                      <a:pt x="195" y="112"/>
                    </a:cubicBezTo>
                    <a:cubicBezTo>
                      <a:pt x="198" y="114"/>
                      <a:pt x="200" y="112"/>
                      <a:pt x="203" y="113"/>
                    </a:cubicBezTo>
                    <a:cubicBezTo>
                      <a:pt x="205" y="117"/>
                      <a:pt x="203" y="120"/>
                      <a:pt x="201" y="123"/>
                    </a:cubicBezTo>
                    <a:cubicBezTo>
                      <a:pt x="204" y="123"/>
                      <a:pt x="205" y="123"/>
                      <a:pt x="207" y="125"/>
                    </a:cubicBezTo>
                    <a:cubicBezTo>
                      <a:pt x="202" y="124"/>
                      <a:pt x="196" y="127"/>
                      <a:pt x="192" y="125"/>
                    </a:cubicBezTo>
                    <a:cubicBezTo>
                      <a:pt x="194" y="124"/>
                      <a:pt x="198" y="125"/>
                      <a:pt x="199" y="123"/>
                    </a:cubicBezTo>
                    <a:cubicBezTo>
                      <a:pt x="198" y="118"/>
                      <a:pt x="189" y="116"/>
                      <a:pt x="183" y="119"/>
                    </a:cubicBezTo>
                    <a:cubicBezTo>
                      <a:pt x="182" y="120"/>
                      <a:pt x="184" y="121"/>
                      <a:pt x="182" y="121"/>
                    </a:cubicBezTo>
                    <a:cubicBezTo>
                      <a:pt x="180" y="118"/>
                      <a:pt x="183" y="117"/>
                      <a:pt x="181" y="115"/>
                    </a:cubicBezTo>
                    <a:cubicBezTo>
                      <a:pt x="182" y="115"/>
                      <a:pt x="183" y="114"/>
                      <a:pt x="183" y="112"/>
                    </a:cubicBezTo>
                    <a:cubicBezTo>
                      <a:pt x="180" y="111"/>
                      <a:pt x="176" y="112"/>
                      <a:pt x="173" y="111"/>
                    </a:cubicBezTo>
                    <a:cubicBezTo>
                      <a:pt x="171" y="113"/>
                      <a:pt x="175" y="114"/>
                      <a:pt x="176" y="116"/>
                    </a:cubicBezTo>
                    <a:cubicBezTo>
                      <a:pt x="175" y="118"/>
                      <a:pt x="173" y="119"/>
                      <a:pt x="174" y="123"/>
                    </a:cubicBezTo>
                    <a:cubicBezTo>
                      <a:pt x="182" y="122"/>
                      <a:pt x="188" y="118"/>
                      <a:pt x="197" y="122"/>
                    </a:cubicBezTo>
                    <a:cubicBezTo>
                      <a:pt x="194" y="125"/>
                      <a:pt x="188" y="121"/>
                      <a:pt x="186" y="124"/>
                    </a:cubicBezTo>
                    <a:cubicBezTo>
                      <a:pt x="188" y="124"/>
                      <a:pt x="187" y="126"/>
                      <a:pt x="188" y="128"/>
                    </a:cubicBezTo>
                    <a:cubicBezTo>
                      <a:pt x="189" y="128"/>
                      <a:pt x="190" y="128"/>
                      <a:pt x="190" y="129"/>
                    </a:cubicBezTo>
                    <a:cubicBezTo>
                      <a:pt x="190" y="131"/>
                      <a:pt x="190" y="132"/>
                      <a:pt x="189" y="134"/>
                    </a:cubicBezTo>
                    <a:cubicBezTo>
                      <a:pt x="192" y="135"/>
                      <a:pt x="195" y="132"/>
                      <a:pt x="197" y="130"/>
                    </a:cubicBezTo>
                    <a:cubicBezTo>
                      <a:pt x="197" y="129"/>
                      <a:pt x="195" y="129"/>
                      <a:pt x="194" y="128"/>
                    </a:cubicBezTo>
                    <a:cubicBezTo>
                      <a:pt x="198" y="126"/>
                      <a:pt x="202" y="127"/>
                      <a:pt x="206" y="127"/>
                    </a:cubicBezTo>
                    <a:cubicBezTo>
                      <a:pt x="205" y="129"/>
                      <a:pt x="204" y="129"/>
                      <a:pt x="204" y="131"/>
                    </a:cubicBezTo>
                    <a:cubicBezTo>
                      <a:pt x="203" y="130"/>
                      <a:pt x="203" y="128"/>
                      <a:pt x="201" y="128"/>
                    </a:cubicBezTo>
                    <a:cubicBezTo>
                      <a:pt x="199" y="128"/>
                      <a:pt x="198" y="130"/>
                      <a:pt x="197" y="131"/>
                    </a:cubicBezTo>
                    <a:cubicBezTo>
                      <a:pt x="197" y="132"/>
                      <a:pt x="198" y="132"/>
                      <a:pt x="198" y="133"/>
                    </a:cubicBezTo>
                    <a:cubicBezTo>
                      <a:pt x="200" y="134"/>
                      <a:pt x="201" y="131"/>
                      <a:pt x="202" y="132"/>
                    </a:cubicBezTo>
                    <a:cubicBezTo>
                      <a:pt x="198" y="136"/>
                      <a:pt x="190" y="134"/>
                      <a:pt x="186" y="137"/>
                    </a:cubicBezTo>
                    <a:cubicBezTo>
                      <a:pt x="186" y="136"/>
                      <a:pt x="184" y="134"/>
                      <a:pt x="183" y="136"/>
                    </a:cubicBezTo>
                    <a:cubicBezTo>
                      <a:pt x="184" y="136"/>
                      <a:pt x="185" y="136"/>
                      <a:pt x="185" y="137"/>
                    </a:cubicBezTo>
                    <a:cubicBezTo>
                      <a:pt x="184" y="137"/>
                      <a:pt x="182" y="137"/>
                      <a:pt x="181" y="137"/>
                    </a:cubicBezTo>
                    <a:cubicBezTo>
                      <a:pt x="181" y="136"/>
                      <a:pt x="182" y="136"/>
                      <a:pt x="182" y="135"/>
                    </a:cubicBezTo>
                    <a:cubicBezTo>
                      <a:pt x="179" y="136"/>
                      <a:pt x="179" y="135"/>
                      <a:pt x="176" y="134"/>
                    </a:cubicBezTo>
                    <a:cubicBezTo>
                      <a:pt x="176" y="135"/>
                      <a:pt x="175" y="136"/>
                      <a:pt x="175" y="138"/>
                    </a:cubicBezTo>
                    <a:cubicBezTo>
                      <a:pt x="174" y="138"/>
                      <a:pt x="173" y="138"/>
                      <a:pt x="172" y="139"/>
                    </a:cubicBezTo>
                    <a:cubicBezTo>
                      <a:pt x="172" y="143"/>
                      <a:pt x="178" y="144"/>
                      <a:pt x="175" y="148"/>
                    </a:cubicBezTo>
                    <a:cubicBezTo>
                      <a:pt x="176" y="148"/>
                      <a:pt x="182" y="146"/>
                      <a:pt x="184" y="148"/>
                    </a:cubicBezTo>
                    <a:cubicBezTo>
                      <a:pt x="180" y="149"/>
                      <a:pt x="175" y="148"/>
                      <a:pt x="172" y="149"/>
                    </a:cubicBezTo>
                    <a:cubicBezTo>
                      <a:pt x="170" y="147"/>
                      <a:pt x="169" y="146"/>
                      <a:pt x="168" y="143"/>
                    </a:cubicBezTo>
                    <a:cubicBezTo>
                      <a:pt x="169" y="142"/>
                      <a:pt x="171" y="141"/>
                      <a:pt x="171" y="139"/>
                    </a:cubicBezTo>
                    <a:cubicBezTo>
                      <a:pt x="168" y="138"/>
                      <a:pt x="166" y="140"/>
                      <a:pt x="164" y="140"/>
                    </a:cubicBezTo>
                    <a:cubicBezTo>
                      <a:pt x="164" y="140"/>
                      <a:pt x="164" y="139"/>
                      <a:pt x="163" y="139"/>
                    </a:cubicBezTo>
                    <a:cubicBezTo>
                      <a:pt x="163" y="141"/>
                      <a:pt x="161" y="139"/>
                      <a:pt x="159" y="139"/>
                    </a:cubicBezTo>
                    <a:cubicBezTo>
                      <a:pt x="159" y="140"/>
                      <a:pt x="158" y="141"/>
                      <a:pt x="157" y="141"/>
                    </a:cubicBezTo>
                    <a:cubicBezTo>
                      <a:pt x="157" y="144"/>
                      <a:pt x="155" y="146"/>
                      <a:pt x="154" y="147"/>
                    </a:cubicBezTo>
                    <a:cubicBezTo>
                      <a:pt x="151" y="146"/>
                      <a:pt x="148" y="149"/>
                      <a:pt x="144" y="148"/>
                    </a:cubicBezTo>
                    <a:cubicBezTo>
                      <a:pt x="142" y="148"/>
                      <a:pt x="140" y="143"/>
                      <a:pt x="139" y="147"/>
                    </a:cubicBezTo>
                    <a:cubicBezTo>
                      <a:pt x="140" y="147"/>
                      <a:pt x="141" y="149"/>
                      <a:pt x="141" y="151"/>
                    </a:cubicBezTo>
                    <a:cubicBezTo>
                      <a:pt x="145" y="151"/>
                      <a:pt x="153" y="151"/>
                      <a:pt x="155" y="148"/>
                    </a:cubicBezTo>
                    <a:cubicBezTo>
                      <a:pt x="158" y="150"/>
                      <a:pt x="163" y="148"/>
                      <a:pt x="168" y="148"/>
                    </a:cubicBezTo>
                    <a:cubicBezTo>
                      <a:pt x="168" y="150"/>
                      <a:pt x="170" y="151"/>
                      <a:pt x="172" y="151"/>
                    </a:cubicBezTo>
                    <a:cubicBezTo>
                      <a:pt x="176" y="149"/>
                      <a:pt x="179" y="150"/>
                      <a:pt x="185" y="149"/>
                    </a:cubicBezTo>
                    <a:cubicBezTo>
                      <a:pt x="185" y="147"/>
                      <a:pt x="187" y="147"/>
                      <a:pt x="187" y="146"/>
                    </a:cubicBezTo>
                    <a:cubicBezTo>
                      <a:pt x="188" y="148"/>
                      <a:pt x="191" y="146"/>
                      <a:pt x="194" y="147"/>
                    </a:cubicBezTo>
                    <a:cubicBezTo>
                      <a:pt x="194" y="147"/>
                      <a:pt x="194" y="148"/>
                      <a:pt x="195" y="149"/>
                    </a:cubicBezTo>
                    <a:cubicBezTo>
                      <a:pt x="197" y="148"/>
                      <a:pt x="198" y="150"/>
                      <a:pt x="199" y="149"/>
                    </a:cubicBezTo>
                    <a:cubicBezTo>
                      <a:pt x="199" y="146"/>
                      <a:pt x="198" y="146"/>
                      <a:pt x="196" y="145"/>
                    </a:cubicBezTo>
                    <a:cubicBezTo>
                      <a:pt x="196" y="143"/>
                      <a:pt x="197" y="143"/>
                      <a:pt x="198" y="143"/>
                    </a:cubicBezTo>
                    <a:cubicBezTo>
                      <a:pt x="198" y="144"/>
                      <a:pt x="199" y="145"/>
                      <a:pt x="199" y="146"/>
                    </a:cubicBezTo>
                    <a:cubicBezTo>
                      <a:pt x="202" y="147"/>
                      <a:pt x="202" y="144"/>
                      <a:pt x="204" y="143"/>
                    </a:cubicBezTo>
                    <a:cubicBezTo>
                      <a:pt x="204" y="144"/>
                      <a:pt x="205" y="144"/>
                      <a:pt x="205" y="145"/>
                    </a:cubicBezTo>
                    <a:cubicBezTo>
                      <a:pt x="205" y="147"/>
                      <a:pt x="201" y="146"/>
                      <a:pt x="201" y="149"/>
                    </a:cubicBezTo>
                    <a:cubicBezTo>
                      <a:pt x="204" y="149"/>
                      <a:pt x="205" y="148"/>
                      <a:pt x="207" y="149"/>
                    </a:cubicBezTo>
                    <a:cubicBezTo>
                      <a:pt x="208" y="150"/>
                      <a:pt x="207" y="150"/>
                      <a:pt x="207" y="151"/>
                    </a:cubicBezTo>
                    <a:cubicBezTo>
                      <a:pt x="209" y="148"/>
                      <a:pt x="211" y="149"/>
                      <a:pt x="212" y="146"/>
                    </a:cubicBezTo>
                    <a:cubicBezTo>
                      <a:pt x="213" y="146"/>
                      <a:pt x="212" y="148"/>
                      <a:pt x="214" y="148"/>
                    </a:cubicBezTo>
                    <a:cubicBezTo>
                      <a:pt x="215" y="147"/>
                      <a:pt x="213" y="145"/>
                      <a:pt x="216" y="146"/>
                    </a:cubicBezTo>
                    <a:cubicBezTo>
                      <a:pt x="216" y="147"/>
                      <a:pt x="215" y="147"/>
                      <a:pt x="215" y="148"/>
                    </a:cubicBezTo>
                    <a:cubicBezTo>
                      <a:pt x="217" y="149"/>
                      <a:pt x="216" y="148"/>
                      <a:pt x="218" y="148"/>
                    </a:cubicBezTo>
                    <a:cubicBezTo>
                      <a:pt x="217" y="150"/>
                      <a:pt x="221" y="150"/>
                      <a:pt x="219" y="151"/>
                    </a:cubicBezTo>
                    <a:cubicBezTo>
                      <a:pt x="217" y="151"/>
                      <a:pt x="214" y="151"/>
                      <a:pt x="214" y="149"/>
                    </a:cubicBezTo>
                    <a:cubicBezTo>
                      <a:pt x="212" y="150"/>
                      <a:pt x="210" y="150"/>
                      <a:pt x="209" y="152"/>
                    </a:cubicBezTo>
                    <a:cubicBezTo>
                      <a:pt x="208" y="152"/>
                      <a:pt x="205" y="151"/>
                      <a:pt x="202" y="150"/>
                    </a:cubicBezTo>
                    <a:cubicBezTo>
                      <a:pt x="201" y="150"/>
                      <a:pt x="201" y="152"/>
                      <a:pt x="200" y="152"/>
                    </a:cubicBezTo>
                    <a:cubicBezTo>
                      <a:pt x="200" y="152"/>
                      <a:pt x="200" y="151"/>
                      <a:pt x="200" y="150"/>
                    </a:cubicBezTo>
                    <a:cubicBezTo>
                      <a:pt x="197" y="151"/>
                      <a:pt x="194" y="152"/>
                      <a:pt x="190" y="151"/>
                    </a:cubicBezTo>
                    <a:cubicBezTo>
                      <a:pt x="189" y="151"/>
                      <a:pt x="190" y="153"/>
                      <a:pt x="189" y="153"/>
                    </a:cubicBezTo>
                    <a:cubicBezTo>
                      <a:pt x="188" y="151"/>
                      <a:pt x="189" y="151"/>
                      <a:pt x="188" y="151"/>
                    </a:cubicBezTo>
                    <a:cubicBezTo>
                      <a:pt x="187" y="151"/>
                      <a:pt x="186" y="151"/>
                      <a:pt x="186" y="151"/>
                    </a:cubicBezTo>
                    <a:cubicBezTo>
                      <a:pt x="187" y="152"/>
                      <a:pt x="186" y="153"/>
                      <a:pt x="186" y="154"/>
                    </a:cubicBezTo>
                    <a:cubicBezTo>
                      <a:pt x="189" y="155"/>
                      <a:pt x="190" y="157"/>
                      <a:pt x="192" y="158"/>
                    </a:cubicBezTo>
                    <a:cubicBezTo>
                      <a:pt x="191" y="160"/>
                      <a:pt x="188" y="160"/>
                      <a:pt x="187" y="161"/>
                    </a:cubicBezTo>
                    <a:cubicBezTo>
                      <a:pt x="189" y="160"/>
                      <a:pt x="194" y="162"/>
                      <a:pt x="197" y="160"/>
                    </a:cubicBezTo>
                    <a:cubicBezTo>
                      <a:pt x="197" y="161"/>
                      <a:pt x="199" y="160"/>
                      <a:pt x="200" y="161"/>
                    </a:cubicBezTo>
                    <a:cubicBezTo>
                      <a:pt x="200" y="162"/>
                      <a:pt x="200" y="162"/>
                      <a:pt x="200" y="163"/>
                    </a:cubicBezTo>
                    <a:cubicBezTo>
                      <a:pt x="198" y="164"/>
                      <a:pt x="197" y="163"/>
                      <a:pt x="196" y="161"/>
                    </a:cubicBezTo>
                    <a:cubicBezTo>
                      <a:pt x="196" y="163"/>
                      <a:pt x="194" y="163"/>
                      <a:pt x="193" y="162"/>
                    </a:cubicBezTo>
                    <a:cubicBezTo>
                      <a:pt x="193" y="162"/>
                      <a:pt x="193" y="163"/>
                      <a:pt x="192" y="163"/>
                    </a:cubicBezTo>
                    <a:cubicBezTo>
                      <a:pt x="186" y="162"/>
                      <a:pt x="178" y="167"/>
                      <a:pt x="174" y="164"/>
                    </a:cubicBezTo>
                    <a:cubicBezTo>
                      <a:pt x="174" y="167"/>
                      <a:pt x="166" y="163"/>
                      <a:pt x="167" y="167"/>
                    </a:cubicBezTo>
                    <a:cubicBezTo>
                      <a:pt x="171" y="167"/>
                      <a:pt x="173" y="168"/>
                      <a:pt x="176" y="169"/>
                    </a:cubicBezTo>
                    <a:cubicBezTo>
                      <a:pt x="175" y="172"/>
                      <a:pt x="177" y="175"/>
                      <a:pt x="179" y="175"/>
                    </a:cubicBezTo>
                    <a:cubicBezTo>
                      <a:pt x="180" y="173"/>
                      <a:pt x="182" y="173"/>
                      <a:pt x="183" y="171"/>
                    </a:cubicBezTo>
                    <a:cubicBezTo>
                      <a:pt x="183" y="173"/>
                      <a:pt x="185" y="173"/>
                      <a:pt x="185" y="175"/>
                    </a:cubicBezTo>
                    <a:cubicBezTo>
                      <a:pt x="188" y="174"/>
                      <a:pt x="190" y="174"/>
                      <a:pt x="193" y="172"/>
                    </a:cubicBezTo>
                    <a:cubicBezTo>
                      <a:pt x="193" y="171"/>
                      <a:pt x="192" y="171"/>
                      <a:pt x="192" y="170"/>
                    </a:cubicBezTo>
                    <a:cubicBezTo>
                      <a:pt x="193" y="171"/>
                      <a:pt x="193" y="170"/>
                      <a:pt x="194" y="171"/>
                    </a:cubicBezTo>
                    <a:cubicBezTo>
                      <a:pt x="192" y="173"/>
                      <a:pt x="194" y="173"/>
                      <a:pt x="195" y="175"/>
                    </a:cubicBezTo>
                    <a:cubicBezTo>
                      <a:pt x="187" y="176"/>
                      <a:pt x="181" y="178"/>
                      <a:pt x="174" y="179"/>
                    </a:cubicBezTo>
                    <a:cubicBezTo>
                      <a:pt x="174" y="177"/>
                      <a:pt x="176" y="177"/>
                      <a:pt x="175" y="175"/>
                    </a:cubicBezTo>
                    <a:cubicBezTo>
                      <a:pt x="173" y="174"/>
                      <a:pt x="173" y="175"/>
                      <a:pt x="172" y="176"/>
                    </a:cubicBezTo>
                    <a:cubicBezTo>
                      <a:pt x="172" y="175"/>
                      <a:pt x="171" y="174"/>
                      <a:pt x="170" y="174"/>
                    </a:cubicBezTo>
                    <a:cubicBezTo>
                      <a:pt x="168" y="174"/>
                      <a:pt x="166" y="175"/>
                      <a:pt x="166" y="176"/>
                    </a:cubicBezTo>
                    <a:cubicBezTo>
                      <a:pt x="166" y="178"/>
                      <a:pt x="168" y="175"/>
                      <a:pt x="169" y="177"/>
                    </a:cubicBezTo>
                    <a:cubicBezTo>
                      <a:pt x="169" y="177"/>
                      <a:pt x="168" y="177"/>
                      <a:pt x="168" y="178"/>
                    </a:cubicBezTo>
                    <a:cubicBezTo>
                      <a:pt x="169" y="179"/>
                      <a:pt x="171" y="178"/>
                      <a:pt x="171" y="180"/>
                    </a:cubicBezTo>
                    <a:cubicBezTo>
                      <a:pt x="169" y="181"/>
                      <a:pt x="165" y="181"/>
                      <a:pt x="162" y="181"/>
                    </a:cubicBezTo>
                    <a:cubicBezTo>
                      <a:pt x="160" y="185"/>
                      <a:pt x="157" y="185"/>
                      <a:pt x="153" y="185"/>
                    </a:cubicBezTo>
                    <a:cubicBezTo>
                      <a:pt x="147" y="185"/>
                      <a:pt x="144" y="187"/>
                      <a:pt x="140" y="191"/>
                    </a:cubicBezTo>
                    <a:cubicBezTo>
                      <a:pt x="139" y="188"/>
                      <a:pt x="136" y="188"/>
                      <a:pt x="132" y="188"/>
                    </a:cubicBezTo>
                    <a:cubicBezTo>
                      <a:pt x="132" y="187"/>
                      <a:pt x="130" y="187"/>
                      <a:pt x="131" y="185"/>
                    </a:cubicBezTo>
                    <a:cubicBezTo>
                      <a:pt x="125" y="184"/>
                      <a:pt x="119" y="186"/>
                      <a:pt x="112" y="186"/>
                    </a:cubicBezTo>
                    <a:cubicBezTo>
                      <a:pt x="111" y="188"/>
                      <a:pt x="114" y="188"/>
                      <a:pt x="115" y="189"/>
                    </a:cubicBezTo>
                    <a:cubicBezTo>
                      <a:pt x="114" y="190"/>
                      <a:pt x="113" y="189"/>
                      <a:pt x="113" y="191"/>
                    </a:cubicBezTo>
                    <a:cubicBezTo>
                      <a:pt x="115" y="193"/>
                      <a:pt x="118" y="190"/>
                      <a:pt x="118" y="192"/>
                    </a:cubicBezTo>
                    <a:cubicBezTo>
                      <a:pt x="117" y="193"/>
                      <a:pt x="116" y="192"/>
                      <a:pt x="114" y="192"/>
                    </a:cubicBezTo>
                    <a:cubicBezTo>
                      <a:pt x="108" y="199"/>
                      <a:pt x="90" y="190"/>
                      <a:pt x="91" y="203"/>
                    </a:cubicBezTo>
                    <a:cubicBezTo>
                      <a:pt x="92" y="203"/>
                      <a:pt x="93" y="203"/>
                      <a:pt x="94" y="203"/>
                    </a:cubicBezTo>
                    <a:cubicBezTo>
                      <a:pt x="90" y="204"/>
                      <a:pt x="84" y="208"/>
                      <a:pt x="80" y="206"/>
                    </a:cubicBezTo>
                    <a:cubicBezTo>
                      <a:pt x="81" y="205"/>
                      <a:pt x="82" y="204"/>
                      <a:pt x="82" y="203"/>
                    </a:cubicBezTo>
                    <a:cubicBezTo>
                      <a:pt x="82" y="201"/>
                      <a:pt x="79" y="199"/>
                      <a:pt x="80" y="197"/>
                    </a:cubicBezTo>
                    <a:cubicBezTo>
                      <a:pt x="78" y="197"/>
                      <a:pt x="79" y="197"/>
                      <a:pt x="77" y="197"/>
                    </a:cubicBezTo>
                    <a:cubicBezTo>
                      <a:pt x="78" y="200"/>
                      <a:pt x="75" y="200"/>
                      <a:pt x="74" y="200"/>
                    </a:cubicBezTo>
                    <a:cubicBezTo>
                      <a:pt x="73" y="201"/>
                      <a:pt x="74" y="201"/>
                      <a:pt x="74" y="202"/>
                    </a:cubicBezTo>
                    <a:cubicBezTo>
                      <a:pt x="73" y="202"/>
                      <a:pt x="71" y="203"/>
                      <a:pt x="70" y="204"/>
                    </a:cubicBezTo>
                    <a:cubicBezTo>
                      <a:pt x="72" y="205"/>
                      <a:pt x="75" y="204"/>
                      <a:pt x="76" y="206"/>
                    </a:cubicBezTo>
                    <a:cubicBezTo>
                      <a:pt x="72" y="207"/>
                      <a:pt x="72" y="215"/>
                      <a:pt x="66" y="211"/>
                    </a:cubicBezTo>
                    <a:cubicBezTo>
                      <a:pt x="66" y="212"/>
                      <a:pt x="65" y="213"/>
                      <a:pt x="64" y="213"/>
                    </a:cubicBezTo>
                    <a:cubicBezTo>
                      <a:pt x="63" y="209"/>
                      <a:pt x="55" y="214"/>
                      <a:pt x="52" y="211"/>
                    </a:cubicBezTo>
                    <a:cubicBezTo>
                      <a:pt x="52" y="205"/>
                      <a:pt x="62" y="207"/>
                      <a:pt x="66" y="206"/>
                    </a:cubicBezTo>
                    <a:cubicBezTo>
                      <a:pt x="66" y="203"/>
                      <a:pt x="67" y="207"/>
                      <a:pt x="68" y="204"/>
                    </a:cubicBezTo>
                    <a:cubicBezTo>
                      <a:pt x="66" y="203"/>
                      <a:pt x="63" y="204"/>
                      <a:pt x="62" y="204"/>
                    </a:cubicBezTo>
                    <a:cubicBezTo>
                      <a:pt x="66" y="202"/>
                      <a:pt x="69" y="199"/>
                      <a:pt x="68" y="194"/>
                    </a:cubicBezTo>
                    <a:cubicBezTo>
                      <a:pt x="68" y="193"/>
                      <a:pt x="66" y="193"/>
                      <a:pt x="65" y="193"/>
                    </a:cubicBezTo>
                    <a:cubicBezTo>
                      <a:pt x="65" y="198"/>
                      <a:pt x="61" y="198"/>
                      <a:pt x="60" y="201"/>
                    </a:cubicBezTo>
                    <a:cubicBezTo>
                      <a:pt x="56" y="201"/>
                      <a:pt x="55" y="199"/>
                      <a:pt x="54" y="197"/>
                    </a:cubicBezTo>
                    <a:cubicBezTo>
                      <a:pt x="58" y="195"/>
                      <a:pt x="61" y="191"/>
                      <a:pt x="66" y="193"/>
                    </a:cubicBezTo>
                    <a:cubicBezTo>
                      <a:pt x="66" y="191"/>
                      <a:pt x="64" y="191"/>
                      <a:pt x="64" y="189"/>
                    </a:cubicBezTo>
                    <a:cubicBezTo>
                      <a:pt x="66" y="189"/>
                      <a:pt x="67" y="188"/>
                      <a:pt x="68" y="187"/>
                    </a:cubicBezTo>
                    <a:cubicBezTo>
                      <a:pt x="67" y="189"/>
                      <a:pt x="70" y="188"/>
                      <a:pt x="72" y="188"/>
                    </a:cubicBezTo>
                    <a:cubicBezTo>
                      <a:pt x="71" y="190"/>
                      <a:pt x="72" y="190"/>
                      <a:pt x="73" y="191"/>
                    </a:cubicBezTo>
                    <a:cubicBezTo>
                      <a:pt x="71" y="191"/>
                      <a:pt x="71" y="192"/>
                      <a:pt x="70" y="193"/>
                    </a:cubicBezTo>
                    <a:cubicBezTo>
                      <a:pt x="75" y="193"/>
                      <a:pt x="80" y="190"/>
                      <a:pt x="83" y="189"/>
                    </a:cubicBezTo>
                    <a:cubicBezTo>
                      <a:pt x="83" y="188"/>
                      <a:pt x="83" y="188"/>
                      <a:pt x="83" y="187"/>
                    </a:cubicBezTo>
                    <a:cubicBezTo>
                      <a:pt x="85" y="187"/>
                      <a:pt x="85" y="186"/>
                      <a:pt x="86" y="185"/>
                    </a:cubicBezTo>
                    <a:cubicBezTo>
                      <a:pt x="85" y="184"/>
                      <a:pt x="83" y="185"/>
                      <a:pt x="83" y="184"/>
                    </a:cubicBezTo>
                    <a:cubicBezTo>
                      <a:pt x="85" y="185"/>
                      <a:pt x="84" y="182"/>
                      <a:pt x="85" y="183"/>
                    </a:cubicBezTo>
                    <a:cubicBezTo>
                      <a:pt x="88" y="183"/>
                      <a:pt x="90" y="182"/>
                      <a:pt x="92" y="181"/>
                    </a:cubicBezTo>
                    <a:cubicBezTo>
                      <a:pt x="92" y="176"/>
                      <a:pt x="97" y="177"/>
                      <a:pt x="101" y="176"/>
                    </a:cubicBezTo>
                    <a:cubicBezTo>
                      <a:pt x="100" y="181"/>
                      <a:pt x="108" y="181"/>
                      <a:pt x="110" y="178"/>
                    </a:cubicBezTo>
                    <a:cubicBezTo>
                      <a:pt x="108" y="177"/>
                      <a:pt x="104" y="178"/>
                      <a:pt x="104" y="176"/>
                    </a:cubicBezTo>
                    <a:cubicBezTo>
                      <a:pt x="107" y="175"/>
                      <a:pt x="111" y="176"/>
                      <a:pt x="112" y="172"/>
                    </a:cubicBezTo>
                    <a:cubicBezTo>
                      <a:pt x="110" y="170"/>
                      <a:pt x="109" y="173"/>
                      <a:pt x="106" y="172"/>
                    </a:cubicBezTo>
                    <a:cubicBezTo>
                      <a:pt x="107" y="171"/>
                      <a:pt x="106" y="169"/>
                      <a:pt x="105" y="168"/>
                    </a:cubicBezTo>
                    <a:cubicBezTo>
                      <a:pt x="98" y="169"/>
                      <a:pt x="91" y="170"/>
                      <a:pt x="88" y="175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6" y="173"/>
                      <a:pt x="83" y="172"/>
                      <a:pt x="83" y="174"/>
                    </a:cubicBezTo>
                    <a:cubicBezTo>
                      <a:pt x="82" y="173"/>
                      <a:pt x="81" y="173"/>
                      <a:pt x="82" y="171"/>
                    </a:cubicBezTo>
                    <a:cubicBezTo>
                      <a:pt x="82" y="171"/>
                      <a:pt x="82" y="171"/>
                      <a:pt x="83" y="170"/>
                    </a:cubicBezTo>
                    <a:cubicBezTo>
                      <a:pt x="84" y="171"/>
                      <a:pt x="85" y="171"/>
                      <a:pt x="86" y="171"/>
                    </a:cubicBezTo>
                    <a:cubicBezTo>
                      <a:pt x="87" y="170"/>
                      <a:pt x="86" y="167"/>
                      <a:pt x="88" y="166"/>
                    </a:cubicBezTo>
                    <a:cubicBezTo>
                      <a:pt x="94" y="170"/>
                      <a:pt x="100" y="163"/>
                      <a:pt x="105" y="166"/>
                    </a:cubicBezTo>
                    <a:cubicBezTo>
                      <a:pt x="106" y="164"/>
                      <a:pt x="109" y="164"/>
                      <a:pt x="111" y="163"/>
                    </a:cubicBezTo>
                    <a:cubicBezTo>
                      <a:pt x="110" y="158"/>
                      <a:pt x="113" y="155"/>
                      <a:pt x="108" y="153"/>
                    </a:cubicBezTo>
                    <a:cubicBezTo>
                      <a:pt x="109" y="153"/>
                      <a:pt x="109" y="152"/>
                      <a:pt x="109" y="151"/>
                    </a:cubicBezTo>
                    <a:cubicBezTo>
                      <a:pt x="107" y="148"/>
                      <a:pt x="101" y="151"/>
                      <a:pt x="100" y="146"/>
                    </a:cubicBezTo>
                    <a:cubicBezTo>
                      <a:pt x="101" y="144"/>
                      <a:pt x="102" y="141"/>
                      <a:pt x="99" y="140"/>
                    </a:cubicBezTo>
                    <a:cubicBezTo>
                      <a:pt x="99" y="141"/>
                      <a:pt x="100" y="143"/>
                      <a:pt x="99" y="143"/>
                    </a:cubicBezTo>
                    <a:cubicBezTo>
                      <a:pt x="97" y="142"/>
                      <a:pt x="98" y="139"/>
                      <a:pt x="97" y="137"/>
                    </a:cubicBezTo>
                    <a:cubicBezTo>
                      <a:pt x="95" y="140"/>
                      <a:pt x="95" y="144"/>
                      <a:pt x="92" y="147"/>
                    </a:cubicBezTo>
                    <a:cubicBezTo>
                      <a:pt x="96" y="147"/>
                      <a:pt x="97" y="148"/>
                      <a:pt x="100" y="147"/>
                    </a:cubicBezTo>
                    <a:cubicBezTo>
                      <a:pt x="99" y="149"/>
                      <a:pt x="100" y="150"/>
                      <a:pt x="100" y="152"/>
                    </a:cubicBezTo>
                    <a:cubicBezTo>
                      <a:pt x="102" y="153"/>
                      <a:pt x="106" y="153"/>
                      <a:pt x="107" y="154"/>
                    </a:cubicBezTo>
                    <a:cubicBezTo>
                      <a:pt x="105" y="154"/>
                      <a:pt x="108" y="160"/>
                      <a:pt x="103" y="160"/>
                    </a:cubicBezTo>
                    <a:cubicBezTo>
                      <a:pt x="100" y="154"/>
                      <a:pt x="96" y="151"/>
                      <a:pt x="89" y="150"/>
                    </a:cubicBezTo>
                    <a:cubicBezTo>
                      <a:pt x="86" y="147"/>
                      <a:pt x="87" y="141"/>
                      <a:pt x="82" y="140"/>
                    </a:cubicBezTo>
                    <a:cubicBezTo>
                      <a:pt x="82" y="139"/>
                      <a:pt x="83" y="138"/>
                      <a:pt x="84" y="138"/>
                    </a:cubicBezTo>
                    <a:cubicBezTo>
                      <a:pt x="84" y="139"/>
                      <a:pt x="83" y="141"/>
                      <a:pt x="85" y="140"/>
                    </a:cubicBezTo>
                    <a:cubicBezTo>
                      <a:pt x="86" y="137"/>
                      <a:pt x="90" y="137"/>
                      <a:pt x="91" y="134"/>
                    </a:cubicBezTo>
                    <a:cubicBezTo>
                      <a:pt x="88" y="134"/>
                      <a:pt x="88" y="134"/>
                      <a:pt x="84" y="135"/>
                    </a:cubicBezTo>
                    <a:cubicBezTo>
                      <a:pt x="82" y="134"/>
                      <a:pt x="85" y="133"/>
                      <a:pt x="83" y="132"/>
                    </a:cubicBezTo>
                    <a:cubicBezTo>
                      <a:pt x="83" y="134"/>
                      <a:pt x="82" y="134"/>
                      <a:pt x="81" y="134"/>
                    </a:cubicBezTo>
                    <a:cubicBezTo>
                      <a:pt x="79" y="131"/>
                      <a:pt x="83" y="132"/>
                      <a:pt x="82" y="128"/>
                    </a:cubicBezTo>
                    <a:cubicBezTo>
                      <a:pt x="80" y="129"/>
                      <a:pt x="79" y="131"/>
                      <a:pt x="76" y="131"/>
                    </a:cubicBezTo>
                    <a:cubicBezTo>
                      <a:pt x="74" y="130"/>
                      <a:pt x="72" y="129"/>
                      <a:pt x="72" y="127"/>
                    </a:cubicBezTo>
                    <a:cubicBezTo>
                      <a:pt x="73" y="125"/>
                      <a:pt x="75" y="124"/>
                      <a:pt x="79" y="124"/>
                    </a:cubicBezTo>
                    <a:cubicBezTo>
                      <a:pt x="79" y="122"/>
                      <a:pt x="80" y="120"/>
                      <a:pt x="78" y="119"/>
                    </a:cubicBezTo>
                    <a:cubicBezTo>
                      <a:pt x="70" y="122"/>
                      <a:pt x="64" y="127"/>
                      <a:pt x="62" y="136"/>
                    </a:cubicBezTo>
                    <a:cubicBezTo>
                      <a:pt x="60" y="135"/>
                      <a:pt x="61" y="131"/>
                      <a:pt x="57" y="131"/>
                    </a:cubicBezTo>
                    <a:cubicBezTo>
                      <a:pt x="58" y="134"/>
                      <a:pt x="57" y="133"/>
                      <a:pt x="55" y="133"/>
                    </a:cubicBezTo>
                    <a:cubicBezTo>
                      <a:pt x="55" y="135"/>
                      <a:pt x="56" y="136"/>
                      <a:pt x="56" y="138"/>
                    </a:cubicBezTo>
                    <a:cubicBezTo>
                      <a:pt x="50" y="139"/>
                      <a:pt x="55" y="146"/>
                      <a:pt x="52" y="148"/>
                    </a:cubicBezTo>
                    <a:cubicBezTo>
                      <a:pt x="50" y="147"/>
                      <a:pt x="47" y="147"/>
                      <a:pt x="45" y="148"/>
                    </a:cubicBezTo>
                    <a:cubicBezTo>
                      <a:pt x="45" y="150"/>
                      <a:pt x="43" y="150"/>
                      <a:pt x="42" y="152"/>
                    </a:cubicBezTo>
                    <a:cubicBezTo>
                      <a:pt x="43" y="152"/>
                      <a:pt x="45" y="152"/>
                      <a:pt x="46" y="154"/>
                    </a:cubicBezTo>
                    <a:cubicBezTo>
                      <a:pt x="44" y="154"/>
                      <a:pt x="47" y="156"/>
                      <a:pt x="46" y="156"/>
                    </a:cubicBezTo>
                    <a:cubicBezTo>
                      <a:pt x="43" y="155"/>
                      <a:pt x="41" y="155"/>
                      <a:pt x="40" y="153"/>
                    </a:cubicBezTo>
                    <a:cubicBezTo>
                      <a:pt x="42" y="151"/>
                      <a:pt x="41" y="149"/>
                      <a:pt x="40" y="146"/>
                    </a:cubicBezTo>
                    <a:cubicBezTo>
                      <a:pt x="38" y="145"/>
                      <a:pt x="36" y="148"/>
                      <a:pt x="35" y="150"/>
                    </a:cubicBezTo>
                    <a:cubicBezTo>
                      <a:pt x="36" y="151"/>
                      <a:pt x="38" y="151"/>
                      <a:pt x="37" y="153"/>
                    </a:cubicBezTo>
                    <a:cubicBezTo>
                      <a:pt x="36" y="153"/>
                      <a:pt x="35" y="154"/>
                      <a:pt x="34" y="154"/>
                    </a:cubicBezTo>
                    <a:cubicBezTo>
                      <a:pt x="33" y="160"/>
                      <a:pt x="30" y="163"/>
                      <a:pt x="25" y="165"/>
                    </a:cubicBezTo>
                    <a:cubicBezTo>
                      <a:pt x="24" y="167"/>
                      <a:pt x="24" y="170"/>
                      <a:pt x="22" y="171"/>
                    </a:cubicBezTo>
                    <a:cubicBezTo>
                      <a:pt x="21" y="168"/>
                      <a:pt x="18" y="168"/>
                      <a:pt x="15" y="167"/>
                    </a:cubicBezTo>
                    <a:cubicBezTo>
                      <a:pt x="15" y="169"/>
                      <a:pt x="16" y="168"/>
                      <a:pt x="16" y="170"/>
                    </a:cubicBezTo>
                    <a:cubicBezTo>
                      <a:pt x="14" y="169"/>
                      <a:pt x="14" y="171"/>
                      <a:pt x="13" y="171"/>
                    </a:cubicBezTo>
                    <a:cubicBezTo>
                      <a:pt x="13" y="174"/>
                      <a:pt x="15" y="175"/>
                      <a:pt x="14" y="178"/>
                    </a:cubicBezTo>
                    <a:cubicBezTo>
                      <a:pt x="19" y="178"/>
                      <a:pt x="24" y="181"/>
                      <a:pt x="23" y="184"/>
                    </a:cubicBezTo>
                    <a:cubicBezTo>
                      <a:pt x="17" y="184"/>
                      <a:pt x="16" y="179"/>
                      <a:pt x="10" y="179"/>
                    </a:cubicBezTo>
                    <a:cubicBezTo>
                      <a:pt x="10" y="181"/>
                      <a:pt x="8" y="181"/>
                      <a:pt x="7" y="181"/>
                    </a:cubicBezTo>
                    <a:cubicBezTo>
                      <a:pt x="7" y="184"/>
                      <a:pt x="7" y="184"/>
                      <a:pt x="7" y="184"/>
                    </a:cubicBezTo>
                    <a:cubicBezTo>
                      <a:pt x="10" y="184"/>
                      <a:pt x="12" y="185"/>
                      <a:pt x="11" y="188"/>
                    </a:cubicBezTo>
                    <a:cubicBezTo>
                      <a:pt x="10" y="188"/>
                      <a:pt x="9" y="189"/>
                      <a:pt x="8" y="189"/>
                    </a:cubicBezTo>
                    <a:cubicBezTo>
                      <a:pt x="9" y="191"/>
                      <a:pt x="11" y="192"/>
                      <a:pt x="11" y="193"/>
                    </a:cubicBezTo>
                    <a:cubicBezTo>
                      <a:pt x="8" y="196"/>
                      <a:pt x="4" y="198"/>
                      <a:pt x="4" y="202"/>
                    </a:cubicBezTo>
                    <a:cubicBezTo>
                      <a:pt x="5" y="202"/>
                      <a:pt x="6" y="200"/>
                      <a:pt x="7" y="202"/>
                    </a:cubicBezTo>
                    <a:cubicBezTo>
                      <a:pt x="7" y="203"/>
                      <a:pt x="6" y="203"/>
                      <a:pt x="6" y="205"/>
                    </a:cubicBezTo>
                    <a:cubicBezTo>
                      <a:pt x="7" y="205"/>
                      <a:pt x="9" y="206"/>
                      <a:pt x="10" y="205"/>
                    </a:cubicBezTo>
                    <a:cubicBezTo>
                      <a:pt x="11" y="203"/>
                      <a:pt x="9" y="203"/>
                      <a:pt x="9" y="202"/>
                    </a:cubicBezTo>
                    <a:cubicBezTo>
                      <a:pt x="12" y="201"/>
                      <a:pt x="13" y="199"/>
                      <a:pt x="15" y="199"/>
                    </a:cubicBezTo>
                    <a:cubicBezTo>
                      <a:pt x="14" y="197"/>
                      <a:pt x="14" y="196"/>
                      <a:pt x="16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7" y="197"/>
                      <a:pt x="18" y="196"/>
                      <a:pt x="19" y="198"/>
                    </a:cubicBezTo>
                    <a:cubicBezTo>
                      <a:pt x="17" y="200"/>
                      <a:pt x="15" y="203"/>
                      <a:pt x="13" y="205"/>
                    </a:cubicBezTo>
                    <a:cubicBezTo>
                      <a:pt x="22" y="203"/>
                      <a:pt x="24" y="215"/>
                      <a:pt x="29" y="220"/>
                    </a:cubicBezTo>
                    <a:cubicBezTo>
                      <a:pt x="25" y="221"/>
                      <a:pt x="25" y="226"/>
                      <a:pt x="20" y="225"/>
                    </a:cubicBezTo>
                    <a:cubicBezTo>
                      <a:pt x="20" y="226"/>
                      <a:pt x="19" y="226"/>
                      <a:pt x="19" y="227"/>
                    </a:cubicBezTo>
                    <a:cubicBezTo>
                      <a:pt x="24" y="228"/>
                      <a:pt x="27" y="227"/>
                      <a:pt x="30" y="225"/>
                    </a:cubicBezTo>
                    <a:cubicBezTo>
                      <a:pt x="31" y="226"/>
                      <a:pt x="31" y="227"/>
                      <a:pt x="33" y="227"/>
                    </a:cubicBezTo>
                    <a:cubicBezTo>
                      <a:pt x="36" y="227"/>
                      <a:pt x="37" y="225"/>
                      <a:pt x="38" y="223"/>
                    </a:cubicBezTo>
                    <a:cubicBezTo>
                      <a:pt x="43" y="226"/>
                      <a:pt x="49" y="228"/>
                      <a:pt x="56" y="226"/>
                    </a:cubicBezTo>
                    <a:cubicBezTo>
                      <a:pt x="56" y="225"/>
                      <a:pt x="55" y="225"/>
                      <a:pt x="55" y="223"/>
                    </a:cubicBezTo>
                    <a:cubicBezTo>
                      <a:pt x="58" y="223"/>
                      <a:pt x="59" y="222"/>
                      <a:pt x="61" y="222"/>
                    </a:cubicBezTo>
                    <a:cubicBezTo>
                      <a:pt x="62" y="224"/>
                      <a:pt x="65" y="224"/>
                      <a:pt x="63" y="227"/>
                    </a:cubicBezTo>
                    <a:cubicBezTo>
                      <a:pt x="66" y="228"/>
                      <a:pt x="66" y="225"/>
                      <a:pt x="68" y="225"/>
                    </a:cubicBezTo>
                    <a:cubicBezTo>
                      <a:pt x="69" y="225"/>
                      <a:pt x="70" y="226"/>
                      <a:pt x="70" y="226"/>
                    </a:cubicBezTo>
                    <a:cubicBezTo>
                      <a:pt x="69" y="228"/>
                      <a:pt x="68" y="229"/>
                      <a:pt x="68" y="232"/>
                    </a:cubicBezTo>
                    <a:cubicBezTo>
                      <a:pt x="72" y="231"/>
                      <a:pt x="73" y="233"/>
                      <a:pt x="76" y="233"/>
                    </a:cubicBezTo>
                    <a:cubicBezTo>
                      <a:pt x="76" y="235"/>
                      <a:pt x="78" y="237"/>
                      <a:pt x="79" y="239"/>
                    </a:cubicBezTo>
                    <a:cubicBezTo>
                      <a:pt x="77" y="239"/>
                      <a:pt x="76" y="240"/>
                      <a:pt x="76" y="240"/>
                    </a:cubicBezTo>
                    <a:cubicBezTo>
                      <a:pt x="76" y="242"/>
                      <a:pt x="74" y="245"/>
                      <a:pt x="76" y="248"/>
                    </a:cubicBezTo>
                    <a:cubicBezTo>
                      <a:pt x="73" y="250"/>
                      <a:pt x="70" y="253"/>
                      <a:pt x="69" y="258"/>
                    </a:cubicBezTo>
                    <a:cubicBezTo>
                      <a:pt x="70" y="258"/>
                      <a:pt x="73" y="257"/>
                      <a:pt x="72" y="259"/>
                    </a:cubicBezTo>
                    <a:cubicBezTo>
                      <a:pt x="67" y="258"/>
                      <a:pt x="67" y="262"/>
                      <a:pt x="63" y="261"/>
                    </a:cubicBezTo>
                    <a:cubicBezTo>
                      <a:pt x="65" y="264"/>
                      <a:pt x="61" y="262"/>
                      <a:pt x="60" y="263"/>
                    </a:cubicBezTo>
                    <a:cubicBezTo>
                      <a:pt x="63" y="263"/>
                      <a:pt x="63" y="265"/>
                      <a:pt x="65" y="265"/>
                    </a:cubicBezTo>
                    <a:cubicBezTo>
                      <a:pt x="67" y="262"/>
                      <a:pt x="70" y="258"/>
                      <a:pt x="73" y="262"/>
                    </a:cubicBezTo>
                    <a:cubicBezTo>
                      <a:pt x="72" y="263"/>
                      <a:pt x="71" y="264"/>
                      <a:pt x="72" y="266"/>
                    </a:cubicBezTo>
                    <a:cubicBezTo>
                      <a:pt x="75" y="266"/>
                      <a:pt x="76" y="263"/>
                      <a:pt x="80" y="262"/>
                    </a:cubicBezTo>
                    <a:cubicBezTo>
                      <a:pt x="83" y="261"/>
                      <a:pt x="86" y="262"/>
                      <a:pt x="90" y="262"/>
                    </a:cubicBezTo>
                    <a:cubicBezTo>
                      <a:pt x="94" y="259"/>
                      <a:pt x="103" y="259"/>
                      <a:pt x="107" y="261"/>
                    </a:cubicBezTo>
                    <a:cubicBezTo>
                      <a:pt x="107" y="263"/>
                      <a:pt x="104" y="260"/>
                      <a:pt x="105" y="263"/>
                    </a:cubicBezTo>
                    <a:cubicBezTo>
                      <a:pt x="107" y="262"/>
                      <a:pt x="110" y="263"/>
                      <a:pt x="110" y="261"/>
                    </a:cubicBezTo>
                    <a:cubicBezTo>
                      <a:pt x="111" y="262"/>
                      <a:pt x="112" y="261"/>
                      <a:pt x="113" y="262"/>
                    </a:cubicBezTo>
                    <a:cubicBezTo>
                      <a:pt x="114" y="261"/>
                      <a:pt x="114" y="259"/>
                      <a:pt x="114" y="258"/>
                    </a:cubicBezTo>
                    <a:cubicBezTo>
                      <a:pt x="112" y="258"/>
                      <a:pt x="111" y="260"/>
                      <a:pt x="110" y="258"/>
                    </a:cubicBezTo>
                    <a:cubicBezTo>
                      <a:pt x="115" y="257"/>
                      <a:pt x="120" y="256"/>
                      <a:pt x="126" y="256"/>
                    </a:cubicBezTo>
                    <a:cubicBezTo>
                      <a:pt x="128" y="252"/>
                      <a:pt x="132" y="252"/>
                      <a:pt x="136" y="252"/>
                    </a:cubicBezTo>
                    <a:cubicBezTo>
                      <a:pt x="137" y="249"/>
                      <a:pt x="140" y="248"/>
                      <a:pt x="142" y="247"/>
                    </a:cubicBezTo>
                    <a:cubicBezTo>
                      <a:pt x="145" y="247"/>
                      <a:pt x="146" y="250"/>
                      <a:pt x="147" y="253"/>
                    </a:cubicBezTo>
                    <a:cubicBezTo>
                      <a:pt x="151" y="254"/>
                      <a:pt x="155" y="256"/>
                      <a:pt x="157" y="253"/>
                    </a:cubicBezTo>
                    <a:cubicBezTo>
                      <a:pt x="157" y="254"/>
                      <a:pt x="157" y="254"/>
                      <a:pt x="158" y="254"/>
                    </a:cubicBezTo>
                    <a:cubicBezTo>
                      <a:pt x="159" y="254"/>
                      <a:pt x="158" y="253"/>
                      <a:pt x="159" y="252"/>
                    </a:cubicBezTo>
                    <a:cubicBezTo>
                      <a:pt x="159" y="253"/>
                      <a:pt x="160" y="254"/>
                      <a:pt x="161" y="254"/>
                    </a:cubicBezTo>
                    <a:cubicBezTo>
                      <a:pt x="162" y="254"/>
                      <a:pt x="161" y="252"/>
                      <a:pt x="162" y="251"/>
                    </a:cubicBezTo>
                    <a:cubicBezTo>
                      <a:pt x="164" y="251"/>
                      <a:pt x="164" y="251"/>
                      <a:pt x="164" y="251"/>
                    </a:cubicBezTo>
                    <a:cubicBezTo>
                      <a:pt x="164" y="253"/>
                      <a:pt x="162" y="254"/>
                      <a:pt x="164" y="254"/>
                    </a:cubicBezTo>
                    <a:cubicBezTo>
                      <a:pt x="164" y="253"/>
                      <a:pt x="166" y="253"/>
                      <a:pt x="167" y="253"/>
                    </a:cubicBezTo>
                    <a:cubicBezTo>
                      <a:pt x="167" y="253"/>
                      <a:pt x="165" y="255"/>
                      <a:pt x="167" y="255"/>
                    </a:cubicBezTo>
                    <a:cubicBezTo>
                      <a:pt x="167" y="252"/>
                      <a:pt x="170" y="254"/>
                      <a:pt x="170" y="251"/>
                    </a:cubicBezTo>
                    <a:cubicBezTo>
                      <a:pt x="168" y="252"/>
                      <a:pt x="168" y="251"/>
                      <a:pt x="168" y="250"/>
                    </a:cubicBezTo>
                    <a:cubicBezTo>
                      <a:pt x="169" y="250"/>
                      <a:pt x="168" y="248"/>
                      <a:pt x="169" y="248"/>
                    </a:cubicBezTo>
                    <a:cubicBezTo>
                      <a:pt x="170" y="249"/>
                      <a:pt x="170" y="250"/>
                      <a:pt x="171" y="250"/>
                    </a:cubicBezTo>
                    <a:cubicBezTo>
                      <a:pt x="173" y="249"/>
                      <a:pt x="176" y="250"/>
                      <a:pt x="176" y="250"/>
                    </a:cubicBezTo>
                    <a:cubicBezTo>
                      <a:pt x="176" y="251"/>
                      <a:pt x="174" y="251"/>
                      <a:pt x="174" y="253"/>
                    </a:cubicBezTo>
                    <a:cubicBezTo>
                      <a:pt x="176" y="253"/>
                      <a:pt x="176" y="255"/>
                      <a:pt x="177" y="254"/>
                    </a:cubicBezTo>
                    <a:cubicBezTo>
                      <a:pt x="179" y="254"/>
                      <a:pt x="177" y="253"/>
                      <a:pt x="178" y="252"/>
                    </a:cubicBezTo>
                    <a:cubicBezTo>
                      <a:pt x="183" y="253"/>
                      <a:pt x="182" y="255"/>
                      <a:pt x="185" y="256"/>
                    </a:cubicBezTo>
                    <a:cubicBezTo>
                      <a:pt x="185" y="255"/>
                      <a:pt x="185" y="255"/>
                      <a:pt x="186" y="255"/>
                    </a:cubicBezTo>
                    <a:cubicBezTo>
                      <a:pt x="185" y="257"/>
                      <a:pt x="188" y="255"/>
                      <a:pt x="188" y="257"/>
                    </a:cubicBezTo>
                    <a:cubicBezTo>
                      <a:pt x="188" y="257"/>
                      <a:pt x="187" y="258"/>
                      <a:pt x="187" y="259"/>
                    </a:cubicBezTo>
                    <a:cubicBezTo>
                      <a:pt x="192" y="261"/>
                      <a:pt x="195" y="259"/>
                      <a:pt x="200" y="261"/>
                    </a:cubicBezTo>
                    <a:cubicBezTo>
                      <a:pt x="199" y="262"/>
                      <a:pt x="202" y="266"/>
                      <a:pt x="203" y="263"/>
                    </a:cubicBezTo>
                    <a:cubicBezTo>
                      <a:pt x="204" y="264"/>
                      <a:pt x="206" y="266"/>
                      <a:pt x="208" y="265"/>
                    </a:cubicBezTo>
                    <a:cubicBezTo>
                      <a:pt x="208" y="268"/>
                      <a:pt x="210" y="265"/>
                      <a:pt x="211" y="268"/>
                    </a:cubicBezTo>
                    <a:cubicBezTo>
                      <a:pt x="211" y="267"/>
                      <a:pt x="210" y="266"/>
                      <a:pt x="211" y="266"/>
                    </a:cubicBezTo>
                    <a:cubicBezTo>
                      <a:pt x="211" y="267"/>
                      <a:pt x="211" y="269"/>
                      <a:pt x="210" y="269"/>
                    </a:cubicBezTo>
                    <a:cubicBezTo>
                      <a:pt x="209" y="267"/>
                      <a:pt x="208" y="270"/>
                      <a:pt x="207" y="268"/>
                    </a:cubicBezTo>
                    <a:cubicBezTo>
                      <a:pt x="206" y="268"/>
                      <a:pt x="206" y="271"/>
                      <a:pt x="207" y="271"/>
                    </a:cubicBezTo>
                    <a:cubicBezTo>
                      <a:pt x="209" y="271"/>
                      <a:pt x="212" y="271"/>
                      <a:pt x="213" y="270"/>
                    </a:cubicBezTo>
                    <a:cubicBezTo>
                      <a:pt x="213" y="270"/>
                      <a:pt x="212" y="272"/>
                      <a:pt x="214" y="272"/>
                    </a:cubicBezTo>
                    <a:cubicBezTo>
                      <a:pt x="215" y="270"/>
                      <a:pt x="212" y="270"/>
                      <a:pt x="214" y="269"/>
                    </a:cubicBezTo>
                    <a:cubicBezTo>
                      <a:pt x="215" y="269"/>
                      <a:pt x="215" y="269"/>
                      <a:pt x="215" y="269"/>
                    </a:cubicBezTo>
                    <a:cubicBezTo>
                      <a:pt x="215" y="271"/>
                      <a:pt x="215" y="272"/>
                      <a:pt x="216" y="272"/>
                    </a:cubicBezTo>
                    <a:cubicBezTo>
                      <a:pt x="222" y="271"/>
                      <a:pt x="226" y="272"/>
                      <a:pt x="232" y="270"/>
                    </a:cubicBezTo>
                    <a:cubicBezTo>
                      <a:pt x="232" y="272"/>
                      <a:pt x="234" y="271"/>
                      <a:pt x="234" y="270"/>
                    </a:cubicBezTo>
                    <a:cubicBezTo>
                      <a:pt x="235" y="273"/>
                      <a:pt x="241" y="271"/>
                      <a:pt x="243" y="275"/>
                    </a:cubicBezTo>
                    <a:cubicBezTo>
                      <a:pt x="247" y="275"/>
                      <a:pt x="249" y="275"/>
                      <a:pt x="252" y="274"/>
                    </a:cubicBezTo>
                    <a:cubicBezTo>
                      <a:pt x="253" y="276"/>
                      <a:pt x="254" y="276"/>
                      <a:pt x="255" y="277"/>
                    </a:cubicBezTo>
                    <a:cubicBezTo>
                      <a:pt x="258" y="276"/>
                      <a:pt x="259" y="279"/>
                      <a:pt x="261" y="279"/>
                    </a:cubicBezTo>
                    <a:cubicBezTo>
                      <a:pt x="261" y="278"/>
                      <a:pt x="261" y="277"/>
                      <a:pt x="262" y="277"/>
                    </a:cubicBezTo>
                    <a:cubicBezTo>
                      <a:pt x="263" y="277"/>
                      <a:pt x="263" y="278"/>
                      <a:pt x="263" y="278"/>
                    </a:cubicBezTo>
                    <a:cubicBezTo>
                      <a:pt x="270" y="277"/>
                      <a:pt x="278" y="278"/>
                      <a:pt x="283" y="277"/>
                    </a:cubicBezTo>
                    <a:cubicBezTo>
                      <a:pt x="284" y="278"/>
                      <a:pt x="283" y="279"/>
                      <a:pt x="283" y="279"/>
                    </a:cubicBezTo>
                    <a:cubicBezTo>
                      <a:pt x="287" y="278"/>
                      <a:pt x="290" y="277"/>
                      <a:pt x="294" y="278"/>
                    </a:cubicBezTo>
                    <a:cubicBezTo>
                      <a:pt x="294" y="276"/>
                      <a:pt x="296" y="276"/>
                      <a:pt x="299" y="276"/>
                    </a:cubicBezTo>
                    <a:cubicBezTo>
                      <a:pt x="299" y="277"/>
                      <a:pt x="299" y="277"/>
                      <a:pt x="300" y="277"/>
                    </a:cubicBezTo>
                    <a:cubicBezTo>
                      <a:pt x="304" y="276"/>
                      <a:pt x="310" y="273"/>
                      <a:pt x="315" y="274"/>
                    </a:cubicBezTo>
                    <a:cubicBezTo>
                      <a:pt x="318" y="273"/>
                      <a:pt x="321" y="270"/>
                      <a:pt x="324" y="272"/>
                    </a:cubicBezTo>
                    <a:cubicBezTo>
                      <a:pt x="326" y="271"/>
                      <a:pt x="328" y="272"/>
                      <a:pt x="330" y="271"/>
                    </a:cubicBezTo>
                    <a:cubicBezTo>
                      <a:pt x="330" y="269"/>
                      <a:pt x="332" y="269"/>
                      <a:pt x="332" y="267"/>
                    </a:cubicBezTo>
                    <a:cubicBezTo>
                      <a:pt x="329" y="267"/>
                      <a:pt x="326" y="269"/>
                      <a:pt x="326" y="266"/>
                    </a:cubicBezTo>
                    <a:cubicBezTo>
                      <a:pt x="327" y="265"/>
                      <a:pt x="326" y="264"/>
                      <a:pt x="327" y="264"/>
                    </a:cubicBezTo>
                    <a:cubicBezTo>
                      <a:pt x="330" y="265"/>
                      <a:pt x="334" y="262"/>
                      <a:pt x="336" y="265"/>
                    </a:cubicBezTo>
                    <a:cubicBezTo>
                      <a:pt x="338" y="263"/>
                      <a:pt x="341" y="262"/>
                      <a:pt x="343" y="262"/>
                    </a:cubicBezTo>
                    <a:cubicBezTo>
                      <a:pt x="343" y="263"/>
                      <a:pt x="345" y="264"/>
                      <a:pt x="346" y="264"/>
                    </a:cubicBezTo>
                    <a:cubicBezTo>
                      <a:pt x="349" y="260"/>
                      <a:pt x="354" y="259"/>
                      <a:pt x="359" y="261"/>
                    </a:cubicBezTo>
                    <a:cubicBezTo>
                      <a:pt x="360" y="260"/>
                      <a:pt x="358" y="257"/>
                      <a:pt x="360" y="257"/>
                    </a:cubicBezTo>
                    <a:cubicBezTo>
                      <a:pt x="367" y="254"/>
                      <a:pt x="374" y="257"/>
                      <a:pt x="376" y="250"/>
                    </a:cubicBezTo>
                    <a:cubicBezTo>
                      <a:pt x="385" y="251"/>
                      <a:pt x="392" y="254"/>
                      <a:pt x="396" y="259"/>
                    </a:cubicBezTo>
                    <a:cubicBezTo>
                      <a:pt x="394" y="262"/>
                      <a:pt x="390" y="263"/>
                      <a:pt x="391" y="269"/>
                    </a:cubicBezTo>
                    <a:cubicBezTo>
                      <a:pt x="399" y="276"/>
                      <a:pt x="410" y="271"/>
                      <a:pt x="420" y="272"/>
                    </a:cubicBezTo>
                    <a:cubicBezTo>
                      <a:pt x="424" y="273"/>
                      <a:pt x="426" y="274"/>
                      <a:pt x="430" y="274"/>
                    </a:cubicBezTo>
                    <a:cubicBezTo>
                      <a:pt x="432" y="274"/>
                      <a:pt x="433" y="272"/>
                      <a:pt x="436" y="272"/>
                    </a:cubicBezTo>
                    <a:cubicBezTo>
                      <a:pt x="444" y="271"/>
                      <a:pt x="451" y="277"/>
                      <a:pt x="458" y="274"/>
                    </a:cubicBezTo>
                    <a:cubicBezTo>
                      <a:pt x="462" y="276"/>
                      <a:pt x="464" y="273"/>
                      <a:pt x="468" y="274"/>
                    </a:cubicBezTo>
                    <a:cubicBezTo>
                      <a:pt x="471" y="270"/>
                      <a:pt x="477" y="270"/>
                      <a:pt x="479" y="266"/>
                    </a:cubicBezTo>
                    <a:cubicBezTo>
                      <a:pt x="477" y="265"/>
                      <a:pt x="477" y="266"/>
                      <a:pt x="476" y="266"/>
                    </a:cubicBezTo>
                    <a:close/>
                    <a:moveTo>
                      <a:pt x="434" y="135"/>
                    </a:moveTo>
                    <a:cubicBezTo>
                      <a:pt x="434" y="135"/>
                      <a:pt x="436" y="134"/>
                      <a:pt x="436" y="136"/>
                    </a:cubicBezTo>
                    <a:cubicBezTo>
                      <a:pt x="435" y="136"/>
                      <a:pt x="435" y="135"/>
                      <a:pt x="434" y="135"/>
                    </a:cubicBezTo>
                    <a:cubicBezTo>
                      <a:pt x="434" y="137"/>
                      <a:pt x="435" y="136"/>
                      <a:pt x="434" y="137"/>
                    </a:cubicBezTo>
                    <a:cubicBezTo>
                      <a:pt x="433" y="137"/>
                      <a:pt x="434" y="136"/>
                      <a:pt x="434" y="135"/>
                    </a:cubicBezTo>
                    <a:close/>
                    <a:moveTo>
                      <a:pt x="431" y="128"/>
                    </a:moveTo>
                    <a:cubicBezTo>
                      <a:pt x="432" y="130"/>
                      <a:pt x="429" y="129"/>
                      <a:pt x="430" y="130"/>
                    </a:cubicBezTo>
                    <a:cubicBezTo>
                      <a:pt x="429" y="130"/>
                      <a:pt x="429" y="129"/>
                      <a:pt x="429" y="128"/>
                    </a:cubicBezTo>
                    <a:cubicBezTo>
                      <a:pt x="430" y="128"/>
                      <a:pt x="430" y="128"/>
                      <a:pt x="431" y="128"/>
                    </a:cubicBezTo>
                    <a:close/>
                    <a:moveTo>
                      <a:pt x="428" y="127"/>
                    </a:moveTo>
                    <a:cubicBezTo>
                      <a:pt x="428" y="128"/>
                      <a:pt x="428" y="128"/>
                      <a:pt x="428" y="128"/>
                    </a:cubicBezTo>
                    <a:cubicBezTo>
                      <a:pt x="428" y="129"/>
                      <a:pt x="427" y="130"/>
                      <a:pt x="426" y="129"/>
                    </a:cubicBezTo>
                    <a:cubicBezTo>
                      <a:pt x="426" y="128"/>
                      <a:pt x="427" y="127"/>
                      <a:pt x="428" y="127"/>
                    </a:cubicBezTo>
                    <a:close/>
                    <a:moveTo>
                      <a:pt x="423" y="118"/>
                    </a:moveTo>
                    <a:cubicBezTo>
                      <a:pt x="426" y="119"/>
                      <a:pt x="422" y="124"/>
                      <a:pt x="426" y="124"/>
                    </a:cubicBezTo>
                    <a:cubicBezTo>
                      <a:pt x="426" y="126"/>
                      <a:pt x="424" y="126"/>
                      <a:pt x="422" y="127"/>
                    </a:cubicBezTo>
                    <a:cubicBezTo>
                      <a:pt x="422" y="125"/>
                      <a:pt x="420" y="124"/>
                      <a:pt x="420" y="123"/>
                    </a:cubicBezTo>
                    <a:cubicBezTo>
                      <a:pt x="420" y="120"/>
                      <a:pt x="424" y="120"/>
                      <a:pt x="423" y="118"/>
                    </a:cubicBezTo>
                    <a:close/>
                    <a:moveTo>
                      <a:pt x="418" y="114"/>
                    </a:moveTo>
                    <a:cubicBezTo>
                      <a:pt x="419" y="115"/>
                      <a:pt x="419" y="116"/>
                      <a:pt x="419" y="118"/>
                    </a:cubicBezTo>
                    <a:cubicBezTo>
                      <a:pt x="419" y="117"/>
                      <a:pt x="418" y="118"/>
                      <a:pt x="418" y="118"/>
                    </a:cubicBezTo>
                    <a:cubicBezTo>
                      <a:pt x="418" y="118"/>
                      <a:pt x="418" y="115"/>
                      <a:pt x="418" y="114"/>
                    </a:cubicBezTo>
                    <a:close/>
                    <a:moveTo>
                      <a:pt x="412" y="123"/>
                    </a:moveTo>
                    <a:cubicBezTo>
                      <a:pt x="414" y="123"/>
                      <a:pt x="415" y="123"/>
                      <a:pt x="415" y="122"/>
                    </a:cubicBezTo>
                    <a:cubicBezTo>
                      <a:pt x="417" y="122"/>
                      <a:pt x="416" y="125"/>
                      <a:pt x="418" y="124"/>
                    </a:cubicBezTo>
                    <a:cubicBezTo>
                      <a:pt x="419" y="125"/>
                      <a:pt x="421" y="128"/>
                      <a:pt x="418" y="128"/>
                    </a:cubicBezTo>
                    <a:cubicBezTo>
                      <a:pt x="418" y="128"/>
                      <a:pt x="418" y="127"/>
                      <a:pt x="419" y="127"/>
                    </a:cubicBezTo>
                    <a:cubicBezTo>
                      <a:pt x="419" y="126"/>
                      <a:pt x="417" y="126"/>
                      <a:pt x="417" y="125"/>
                    </a:cubicBezTo>
                    <a:cubicBezTo>
                      <a:pt x="415" y="126"/>
                      <a:pt x="413" y="125"/>
                      <a:pt x="412" y="125"/>
                    </a:cubicBezTo>
                    <a:lnTo>
                      <a:pt x="412" y="123"/>
                    </a:lnTo>
                    <a:close/>
                    <a:moveTo>
                      <a:pt x="418" y="131"/>
                    </a:moveTo>
                    <a:cubicBezTo>
                      <a:pt x="420" y="130"/>
                      <a:pt x="419" y="132"/>
                      <a:pt x="419" y="134"/>
                    </a:cubicBezTo>
                    <a:cubicBezTo>
                      <a:pt x="419" y="135"/>
                      <a:pt x="417" y="134"/>
                      <a:pt x="417" y="135"/>
                    </a:cubicBezTo>
                    <a:cubicBezTo>
                      <a:pt x="417" y="135"/>
                      <a:pt x="416" y="133"/>
                      <a:pt x="415" y="134"/>
                    </a:cubicBezTo>
                    <a:cubicBezTo>
                      <a:pt x="414" y="132"/>
                      <a:pt x="418" y="133"/>
                      <a:pt x="418" y="131"/>
                    </a:cubicBezTo>
                    <a:close/>
                    <a:moveTo>
                      <a:pt x="411" y="123"/>
                    </a:moveTo>
                    <a:cubicBezTo>
                      <a:pt x="411" y="125"/>
                      <a:pt x="410" y="125"/>
                      <a:pt x="410" y="126"/>
                    </a:cubicBezTo>
                    <a:cubicBezTo>
                      <a:pt x="410" y="127"/>
                      <a:pt x="410" y="127"/>
                      <a:pt x="411" y="127"/>
                    </a:cubicBezTo>
                    <a:cubicBezTo>
                      <a:pt x="409" y="127"/>
                      <a:pt x="407" y="124"/>
                      <a:pt x="405" y="125"/>
                    </a:cubicBezTo>
                    <a:cubicBezTo>
                      <a:pt x="407" y="123"/>
                      <a:pt x="409" y="124"/>
                      <a:pt x="411" y="123"/>
                    </a:cubicBezTo>
                    <a:close/>
                    <a:moveTo>
                      <a:pt x="407" y="133"/>
                    </a:moveTo>
                    <a:cubicBezTo>
                      <a:pt x="408" y="133"/>
                      <a:pt x="408" y="134"/>
                      <a:pt x="409" y="134"/>
                    </a:cubicBezTo>
                    <a:cubicBezTo>
                      <a:pt x="409" y="133"/>
                      <a:pt x="408" y="133"/>
                      <a:pt x="408" y="132"/>
                    </a:cubicBezTo>
                    <a:cubicBezTo>
                      <a:pt x="409" y="130"/>
                      <a:pt x="411" y="132"/>
                      <a:pt x="413" y="132"/>
                    </a:cubicBezTo>
                    <a:cubicBezTo>
                      <a:pt x="414" y="134"/>
                      <a:pt x="414" y="136"/>
                      <a:pt x="414" y="139"/>
                    </a:cubicBezTo>
                    <a:cubicBezTo>
                      <a:pt x="417" y="138"/>
                      <a:pt x="417" y="136"/>
                      <a:pt x="420" y="139"/>
                    </a:cubicBezTo>
                    <a:cubicBezTo>
                      <a:pt x="421" y="138"/>
                      <a:pt x="421" y="137"/>
                      <a:pt x="423" y="137"/>
                    </a:cubicBezTo>
                    <a:cubicBezTo>
                      <a:pt x="423" y="138"/>
                      <a:pt x="423" y="139"/>
                      <a:pt x="424" y="139"/>
                    </a:cubicBezTo>
                    <a:cubicBezTo>
                      <a:pt x="425" y="137"/>
                      <a:pt x="424" y="133"/>
                      <a:pt x="423" y="133"/>
                    </a:cubicBezTo>
                    <a:cubicBezTo>
                      <a:pt x="422" y="133"/>
                      <a:pt x="424" y="134"/>
                      <a:pt x="423" y="136"/>
                    </a:cubicBezTo>
                    <a:cubicBezTo>
                      <a:pt x="422" y="136"/>
                      <a:pt x="422" y="134"/>
                      <a:pt x="421" y="134"/>
                    </a:cubicBezTo>
                    <a:cubicBezTo>
                      <a:pt x="421" y="132"/>
                      <a:pt x="424" y="132"/>
                      <a:pt x="423" y="130"/>
                    </a:cubicBezTo>
                    <a:cubicBezTo>
                      <a:pt x="425" y="131"/>
                      <a:pt x="424" y="133"/>
                      <a:pt x="426" y="133"/>
                    </a:cubicBezTo>
                    <a:cubicBezTo>
                      <a:pt x="426" y="133"/>
                      <a:pt x="426" y="132"/>
                      <a:pt x="426" y="132"/>
                    </a:cubicBezTo>
                    <a:cubicBezTo>
                      <a:pt x="428" y="133"/>
                      <a:pt x="427" y="133"/>
                      <a:pt x="429" y="132"/>
                    </a:cubicBezTo>
                    <a:cubicBezTo>
                      <a:pt x="429" y="133"/>
                      <a:pt x="430" y="133"/>
                      <a:pt x="430" y="134"/>
                    </a:cubicBezTo>
                    <a:cubicBezTo>
                      <a:pt x="428" y="134"/>
                      <a:pt x="428" y="137"/>
                      <a:pt x="429" y="137"/>
                    </a:cubicBezTo>
                    <a:cubicBezTo>
                      <a:pt x="429" y="137"/>
                      <a:pt x="429" y="137"/>
                      <a:pt x="429" y="137"/>
                    </a:cubicBezTo>
                    <a:cubicBezTo>
                      <a:pt x="429" y="139"/>
                      <a:pt x="433" y="142"/>
                      <a:pt x="436" y="143"/>
                    </a:cubicBezTo>
                    <a:cubicBezTo>
                      <a:pt x="434" y="144"/>
                      <a:pt x="435" y="147"/>
                      <a:pt x="434" y="149"/>
                    </a:cubicBezTo>
                    <a:cubicBezTo>
                      <a:pt x="434" y="148"/>
                      <a:pt x="433" y="148"/>
                      <a:pt x="432" y="148"/>
                    </a:cubicBezTo>
                    <a:cubicBezTo>
                      <a:pt x="432" y="146"/>
                      <a:pt x="432" y="146"/>
                      <a:pt x="432" y="146"/>
                    </a:cubicBezTo>
                    <a:cubicBezTo>
                      <a:pt x="431" y="146"/>
                      <a:pt x="432" y="148"/>
                      <a:pt x="431" y="149"/>
                    </a:cubicBezTo>
                    <a:cubicBezTo>
                      <a:pt x="428" y="148"/>
                      <a:pt x="424" y="146"/>
                      <a:pt x="422" y="142"/>
                    </a:cubicBezTo>
                    <a:cubicBezTo>
                      <a:pt x="420" y="143"/>
                      <a:pt x="419" y="142"/>
                      <a:pt x="418" y="143"/>
                    </a:cubicBezTo>
                    <a:cubicBezTo>
                      <a:pt x="417" y="143"/>
                      <a:pt x="415" y="143"/>
                      <a:pt x="416" y="141"/>
                    </a:cubicBezTo>
                    <a:cubicBezTo>
                      <a:pt x="413" y="141"/>
                      <a:pt x="412" y="139"/>
                      <a:pt x="409" y="140"/>
                    </a:cubicBezTo>
                    <a:cubicBezTo>
                      <a:pt x="408" y="138"/>
                      <a:pt x="409" y="137"/>
                      <a:pt x="409" y="135"/>
                    </a:cubicBezTo>
                    <a:cubicBezTo>
                      <a:pt x="408" y="135"/>
                      <a:pt x="407" y="136"/>
                      <a:pt x="408" y="137"/>
                    </a:cubicBezTo>
                    <a:cubicBezTo>
                      <a:pt x="406" y="137"/>
                      <a:pt x="405" y="136"/>
                      <a:pt x="405" y="135"/>
                    </a:cubicBezTo>
                    <a:cubicBezTo>
                      <a:pt x="406" y="135"/>
                      <a:pt x="406" y="134"/>
                      <a:pt x="407" y="133"/>
                    </a:cubicBezTo>
                    <a:close/>
                    <a:moveTo>
                      <a:pt x="257" y="78"/>
                    </a:moveTo>
                    <a:cubicBezTo>
                      <a:pt x="256" y="78"/>
                      <a:pt x="256" y="79"/>
                      <a:pt x="254" y="79"/>
                    </a:cubicBezTo>
                    <a:cubicBezTo>
                      <a:pt x="254" y="77"/>
                      <a:pt x="256" y="78"/>
                      <a:pt x="256" y="77"/>
                    </a:cubicBezTo>
                    <a:cubicBezTo>
                      <a:pt x="257" y="77"/>
                      <a:pt x="257" y="77"/>
                      <a:pt x="257" y="77"/>
                    </a:cubicBezTo>
                    <a:lnTo>
                      <a:pt x="257" y="78"/>
                    </a:lnTo>
                    <a:close/>
                    <a:moveTo>
                      <a:pt x="276" y="77"/>
                    </a:moveTo>
                    <a:cubicBezTo>
                      <a:pt x="275" y="77"/>
                      <a:pt x="276" y="79"/>
                      <a:pt x="275" y="80"/>
                    </a:cubicBezTo>
                    <a:cubicBezTo>
                      <a:pt x="272" y="80"/>
                      <a:pt x="270" y="81"/>
                      <a:pt x="267" y="81"/>
                    </a:cubicBezTo>
                    <a:cubicBezTo>
                      <a:pt x="267" y="80"/>
                      <a:pt x="266" y="79"/>
                      <a:pt x="265" y="78"/>
                    </a:cubicBezTo>
                    <a:cubicBezTo>
                      <a:pt x="264" y="78"/>
                      <a:pt x="262" y="78"/>
                      <a:pt x="260" y="78"/>
                    </a:cubicBezTo>
                    <a:cubicBezTo>
                      <a:pt x="261" y="77"/>
                      <a:pt x="263" y="77"/>
                      <a:pt x="265" y="77"/>
                    </a:cubicBezTo>
                    <a:cubicBezTo>
                      <a:pt x="268" y="72"/>
                      <a:pt x="274" y="77"/>
                      <a:pt x="281" y="76"/>
                    </a:cubicBezTo>
                    <a:cubicBezTo>
                      <a:pt x="280" y="77"/>
                      <a:pt x="278" y="77"/>
                      <a:pt x="276" y="77"/>
                    </a:cubicBezTo>
                    <a:close/>
                    <a:moveTo>
                      <a:pt x="240" y="109"/>
                    </a:moveTo>
                    <a:cubicBezTo>
                      <a:pt x="240" y="111"/>
                      <a:pt x="238" y="110"/>
                      <a:pt x="236" y="110"/>
                    </a:cubicBezTo>
                    <a:cubicBezTo>
                      <a:pt x="238" y="109"/>
                      <a:pt x="239" y="109"/>
                      <a:pt x="240" y="109"/>
                    </a:cubicBezTo>
                    <a:close/>
                    <a:moveTo>
                      <a:pt x="194" y="159"/>
                    </a:moveTo>
                    <a:cubicBezTo>
                      <a:pt x="194" y="158"/>
                      <a:pt x="195" y="158"/>
                      <a:pt x="195" y="156"/>
                    </a:cubicBezTo>
                    <a:cubicBezTo>
                      <a:pt x="196" y="159"/>
                      <a:pt x="199" y="157"/>
                      <a:pt x="199" y="159"/>
                    </a:cubicBezTo>
                    <a:cubicBezTo>
                      <a:pt x="197" y="159"/>
                      <a:pt x="196" y="159"/>
                      <a:pt x="194" y="159"/>
                    </a:cubicBezTo>
                    <a:close/>
                    <a:moveTo>
                      <a:pt x="83" y="177"/>
                    </a:moveTo>
                    <a:cubicBezTo>
                      <a:pt x="85" y="177"/>
                      <a:pt x="86" y="178"/>
                      <a:pt x="87" y="178"/>
                    </a:cubicBezTo>
                    <a:cubicBezTo>
                      <a:pt x="87" y="179"/>
                      <a:pt x="83" y="180"/>
                      <a:pt x="83" y="177"/>
                    </a:cubicBezTo>
                    <a:close/>
                    <a:moveTo>
                      <a:pt x="78" y="183"/>
                    </a:moveTo>
                    <a:cubicBezTo>
                      <a:pt x="76" y="184"/>
                      <a:pt x="75" y="186"/>
                      <a:pt x="73" y="186"/>
                    </a:cubicBezTo>
                    <a:cubicBezTo>
                      <a:pt x="72" y="185"/>
                      <a:pt x="71" y="183"/>
                      <a:pt x="71" y="181"/>
                    </a:cubicBezTo>
                    <a:cubicBezTo>
                      <a:pt x="74" y="178"/>
                      <a:pt x="77" y="181"/>
                      <a:pt x="78" y="183"/>
                    </a:cubicBezTo>
                    <a:close/>
                    <a:moveTo>
                      <a:pt x="61" y="136"/>
                    </a:moveTo>
                    <a:cubicBezTo>
                      <a:pt x="63" y="139"/>
                      <a:pt x="63" y="142"/>
                      <a:pt x="61" y="145"/>
                    </a:cubicBezTo>
                    <a:cubicBezTo>
                      <a:pt x="59" y="144"/>
                      <a:pt x="59" y="143"/>
                      <a:pt x="57" y="143"/>
                    </a:cubicBezTo>
                    <a:cubicBezTo>
                      <a:pt x="56" y="143"/>
                      <a:pt x="57" y="141"/>
                      <a:pt x="55" y="141"/>
                    </a:cubicBezTo>
                    <a:cubicBezTo>
                      <a:pt x="57" y="140"/>
                      <a:pt x="60" y="139"/>
                      <a:pt x="61" y="136"/>
                    </a:cubicBezTo>
                    <a:close/>
                    <a:moveTo>
                      <a:pt x="19" y="172"/>
                    </a:moveTo>
                    <a:cubicBezTo>
                      <a:pt x="21" y="171"/>
                      <a:pt x="22" y="173"/>
                      <a:pt x="22" y="172"/>
                    </a:cubicBezTo>
                    <a:cubicBezTo>
                      <a:pt x="24" y="174"/>
                      <a:pt x="19" y="174"/>
                      <a:pt x="19" y="172"/>
                    </a:cubicBezTo>
                    <a:close/>
                    <a:moveTo>
                      <a:pt x="22" y="191"/>
                    </a:moveTo>
                    <a:cubicBezTo>
                      <a:pt x="22" y="189"/>
                      <a:pt x="22" y="190"/>
                      <a:pt x="21" y="189"/>
                    </a:cubicBezTo>
                    <a:cubicBezTo>
                      <a:pt x="21" y="188"/>
                      <a:pt x="22" y="189"/>
                      <a:pt x="23" y="189"/>
                    </a:cubicBezTo>
                    <a:cubicBezTo>
                      <a:pt x="23" y="190"/>
                      <a:pt x="24" y="192"/>
                      <a:pt x="22" y="191"/>
                    </a:cubicBezTo>
                    <a:close/>
                    <a:moveTo>
                      <a:pt x="23" y="174"/>
                    </a:moveTo>
                    <a:cubicBezTo>
                      <a:pt x="25" y="173"/>
                      <a:pt x="25" y="174"/>
                      <a:pt x="26" y="176"/>
                    </a:cubicBezTo>
                    <a:cubicBezTo>
                      <a:pt x="24" y="176"/>
                      <a:pt x="23" y="176"/>
                      <a:pt x="23" y="174"/>
                    </a:cubicBezTo>
                    <a:close/>
                    <a:moveTo>
                      <a:pt x="33" y="171"/>
                    </a:moveTo>
                    <a:cubicBezTo>
                      <a:pt x="32" y="169"/>
                      <a:pt x="30" y="168"/>
                      <a:pt x="30" y="166"/>
                    </a:cubicBezTo>
                    <a:cubicBezTo>
                      <a:pt x="32" y="164"/>
                      <a:pt x="33" y="166"/>
                      <a:pt x="36" y="167"/>
                    </a:cubicBezTo>
                    <a:cubicBezTo>
                      <a:pt x="36" y="170"/>
                      <a:pt x="35" y="170"/>
                      <a:pt x="33" y="171"/>
                    </a:cubicBezTo>
                    <a:close/>
                    <a:moveTo>
                      <a:pt x="41" y="162"/>
                    </a:moveTo>
                    <a:cubicBezTo>
                      <a:pt x="41" y="159"/>
                      <a:pt x="44" y="160"/>
                      <a:pt x="46" y="161"/>
                    </a:cubicBezTo>
                    <a:cubicBezTo>
                      <a:pt x="46" y="162"/>
                      <a:pt x="43" y="163"/>
                      <a:pt x="41" y="162"/>
                    </a:cubicBezTo>
                    <a:close/>
                    <a:moveTo>
                      <a:pt x="49" y="152"/>
                    </a:moveTo>
                    <a:cubicBezTo>
                      <a:pt x="42" y="151"/>
                      <a:pt x="53" y="150"/>
                      <a:pt x="52" y="154"/>
                    </a:cubicBezTo>
                    <a:cubicBezTo>
                      <a:pt x="51" y="156"/>
                      <a:pt x="50" y="154"/>
                      <a:pt x="49" y="152"/>
                    </a:cubicBezTo>
                    <a:close/>
                    <a:moveTo>
                      <a:pt x="100" y="209"/>
                    </a:moveTo>
                    <a:cubicBezTo>
                      <a:pt x="100" y="209"/>
                      <a:pt x="101" y="210"/>
                      <a:pt x="102" y="210"/>
                    </a:cubicBezTo>
                    <a:cubicBezTo>
                      <a:pt x="101" y="211"/>
                      <a:pt x="102" y="211"/>
                      <a:pt x="103" y="211"/>
                    </a:cubicBezTo>
                    <a:cubicBezTo>
                      <a:pt x="102" y="212"/>
                      <a:pt x="102" y="212"/>
                      <a:pt x="102" y="213"/>
                    </a:cubicBezTo>
                    <a:cubicBezTo>
                      <a:pt x="101" y="211"/>
                      <a:pt x="101" y="214"/>
                      <a:pt x="100" y="213"/>
                    </a:cubicBezTo>
                    <a:cubicBezTo>
                      <a:pt x="102" y="212"/>
                      <a:pt x="98" y="211"/>
                      <a:pt x="100" y="209"/>
                    </a:cubicBezTo>
                    <a:close/>
                    <a:moveTo>
                      <a:pt x="75" y="226"/>
                    </a:moveTo>
                    <a:cubicBezTo>
                      <a:pt x="75" y="224"/>
                      <a:pt x="77" y="225"/>
                      <a:pt x="79" y="224"/>
                    </a:cubicBezTo>
                    <a:cubicBezTo>
                      <a:pt x="79" y="223"/>
                      <a:pt x="79" y="223"/>
                      <a:pt x="79" y="223"/>
                    </a:cubicBezTo>
                    <a:cubicBezTo>
                      <a:pt x="79" y="222"/>
                      <a:pt x="77" y="223"/>
                      <a:pt x="76" y="223"/>
                    </a:cubicBezTo>
                    <a:cubicBezTo>
                      <a:pt x="78" y="220"/>
                      <a:pt x="83" y="223"/>
                      <a:pt x="86" y="220"/>
                    </a:cubicBezTo>
                    <a:cubicBezTo>
                      <a:pt x="87" y="222"/>
                      <a:pt x="88" y="224"/>
                      <a:pt x="91" y="222"/>
                    </a:cubicBezTo>
                    <a:cubicBezTo>
                      <a:pt x="90" y="224"/>
                      <a:pt x="89" y="226"/>
                      <a:pt x="88" y="228"/>
                    </a:cubicBezTo>
                    <a:cubicBezTo>
                      <a:pt x="83" y="226"/>
                      <a:pt x="80" y="223"/>
                      <a:pt x="75" y="226"/>
                    </a:cubicBezTo>
                    <a:close/>
                    <a:moveTo>
                      <a:pt x="81" y="241"/>
                    </a:moveTo>
                    <a:cubicBezTo>
                      <a:pt x="82" y="239"/>
                      <a:pt x="90" y="237"/>
                      <a:pt x="91" y="240"/>
                    </a:cubicBezTo>
                    <a:cubicBezTo>
                      <a:pt x="87" y="240"/>
                      <a:pt x="86" y="241"/>
                      <a:pt x="81" y="241"/>
                    </a:cubicBezTo>
                    <a:close/>
                    <a:moveTo>
                      <a:pt x="84" y="256"/>
                    </a:moveTo>
                    <a:cubicBezTo>
                      <a:pt x="82" y="252"/>
                      <a:pt x="81" y="250"/>
                      <a:pt x="86" y="249"/>
                    </a:cubicBezTo>
                    <a:cubicBezTo>
                      <a:pt x="86" y="251"/>
                      <a:pt x="89" y="251"/>
                      <a:pt x="90" y="253"/>
                    </a:cubicBezTo>
                    <a:cubicBezTo>
                      <a:pt x="88" y="254"/>
                      <a:pt x="86" y="255"/>
                      <a:pt x="84" y="256"/>
                    </a:cubicBezTo>
                    <a:close/>
                    <a:moveTo>
                      <a:pt x="89" y="259"/>
                    </a:moveTo>
                    <a:cubicBezTo>
                      <a:pt x="90" y="258"/>
                      <a:pt x="93" y="258"/>
                      <a:pt x="95" y="258"/>
                    </a:cubicBezTo>
                    <a:cubicBezTo>
                      <a:pt x="93" y="259"/>
                      <a:pt x="92" y="259"/>
                      <a:pt x="89" y="259"/>
                    </a:cubicBezTo>
                    <a:close/>
                    <a:moveTo>
                      <a:pt x="95" y="236"/>
                    </a:moveTo>
                    <a:cubicBezTo>
                      <a:pt x="96" y="235"/>
                      <a:pt x="97" y="234"/>
                      <a:pt x="99" y="234"/>
                    </a:cubicBezTo>
                    <a:cubicBezTo>
                      <a:pt x="98" y="232"/>
                      <a:pt x="97" y="231"/>
                      <a:pt x="95" y="230"/>
                    </a:cubicBezTo>
                    <a:cubicBezTo>
                      <a:pt x="97" y="227"/>
                      <a:pt x="104" y="228"/>
                      <a:pt x="102" y="223"/>
                    </a:cubicBezTo>
                    <a:cubicBezTo>
                      <a:pt x="102" y="222"/>
                      <a:pt x="104" y="223"/>
                      <a:pt x="105" y="223"/>
                    </a:cubicBezTo>
                    <a:cubicBezTo>
                      <a:pt x="104" y="226"/>
                      <a:pt x="108" y="226"/>
                      <a:pt x="108" y="229"/>
                    </a:cubicBezTo>
                    <a:cubicBezTo>
                      <a:pt x="106" y="229"/>
                      <a:pt x="102" y="228"/>
                      <a:pt x="102" y="231"/>
                    </a:cubicBezTo>
                    <a:cubicBezTo>
                      <a:pt x="101" y="232"/>
                      <a:pt x="104" y="230"/>
                      <a:pt x="103" y="232"/>
                    </a:cubicBezTo>
                    <a:cubicBezTo>
                      <a:pt x="102" y="232"/>
                      <a:pt x="102" y="232"/>
                      <a:pt x="102" y="232"/>
                    </a:cubicBezTo>
                    <a:cubicBezTo>
                      <a:pt x="101" y="236"/>
                      <a:pt x="105" y="236"/>
                      <a:pt x="103" y="240"/>
                    </a:cubicBezTo>
                    <a:cubicBezTo>
                      <a:pt x="97" y="240"/>
                      <a:pt x="97" y="240"/>
                      <a:pt x="97" y="240"/>
                    </a:cubicBezTo>
                    <a:cubicBezTo>
                      <a:pt x="96" y="239"/>
                      <a:pt x="96" y="237"/>
                      <a:pt x="95" y="236"/>
                    </a:cubicBezTo>
                    <a:close/>
                    <a:moveTo>
                      <a:pt x="102" y="259"/>
                    </a:moveTo>
                    <a:cubicBezTo>
                      <a:pt x="101" y="258"/>
                      <a:pt x="104" y="257"/>
                      <a:pt x="104" y="256"/>
                    </a:cubicBezTo>
                    <a:cubicBezTo>
                      <a:pt x="103" y="255"/>
                      <a:pt x="100" y="256"/>
                      <a:pt x="98" y="256"/>
                    </a:cubicBezTo>
                    <a:cubicBezTo>
                      <a:pt x="100" y="254"/>
                      <a:pt x="106" y="253"/>
                      <a:pt x="108" y="256"/>
                    </a:cubicBezTo>
                    <a:cubicBezTo>
                      <a:pt x="107" y="258"/>
                      <a:pt x="103" y="258"/>
                      <a:pt x="102" y="259"/>
                    </a:cubicBezTo>
                    <a:close/>
                    <a:moveTo>
                      <a:pt x="109" y="233"/>
                    </a:moveTo>
                    <a:cubicBezTo>
                      <a:pt x="106" y="233"/>
                      <a:pt x="105" y="232"/>
                      <a:pt x="104" y="232"/>
                    </a:cubicBezTo>
                    <a:cubicBezTo>
                      <a:pt x="105" y="231"/>
                      <a:pt x="107" y="230"/>
                      <a:pt x="109" y="231"/>
                    </a:cubicBezTo>
                    <a:lnTo>
                      <a:pt x="109" y="233"/>
                    </a:lnTo>
                    <a:close/>
                    <a:moveTo>
                      <a:pt x="118" y="211"/>
                    </a:moveTo>
                    <a:cubicBezTo>
                      <a:pt x="118" y="213"/>
                      <a:pt x="118" y="213"/>
                      <a:pt x="118" y="213"/>
                    </a:cubicBezTo>
                    <a:cubicBezTo>
                      <a:pt x="116" y="213"/>
                      <a:pt x="116" y="211"/>
                      <a:pt x="114" y="212"/>
                    </a:cubicBezTo>
                    <a:cubicBezTo>
                      <a:pt x="115" y="210"/>
                      <a:pt x="116" y="211"/>
                      <a:pt x="118" y="211"/>
                    </a:cubicBezTo>
                    <a:close/>
                    <a:moveTo>
                      <a:pt x="115" y="254"/>
                    </a:moveTo>
                    <a:cubicBezTo>
                      <a:pt x="113" y="255"/>
                      <a:pt x="113" y="254"/>
                      <a:pt x="112" y="254"/>
                    </a:cubicBezTo>
                    <a:cubicBezTo>
                      <a:pt x="112" y="253"/>
                      <a:pt x="116" y="253"/>
                      <a:pt x="115" y="254"/>
                    </a:cubicBezTo>
                    <a:close/>
                    <a:moveTo>
                      <a:pt x="117" y="227"/>
                    </a:moveTo>
                    <a:cubicBezTo>
                      <a:pt x="117" y="227"/>
                      <a:pt x="116" y="226"/>
                      <a:pt x="116" y="225"/>
                    </a:cubicBezTo>
                    <a:cubicBezTo>
                      <a:pt x="116" y="228"/>
                      <a:pt x="116" y="228"/>
                      <a:pt x="117" y="231"/>
                    </a:cubicBezTo>
                    <a:cubicBezTo>
                      <a:pt x="116" y="231"/>
                      <a:pt x="116" y="230"/>
                      <a:pt x="114" y="230"/>
                    </a:cubicBezTo>
                    <a:cubicBezTo>
                      <a:pt x="116" y="228"/>
                      <a:pt x="113" y="227"/>
                      <a:pt x="112" y="226"/>
                    </a:cubicBezTo>
                    <a:cubicBezTo>
                      <a:pt x="112" y="225"/>
                      <a:pt x="114" y="225"/>
                      <a:pt x="114" y="223"/>
                    </a:cubicBezTo>
                    <a:cubicBezTo>
                      <a:pt x="116" y="224"/>
                      <a:pt x="117" y="224"/>
                      <a:pt x="119" y="224"/>
                    </a:cubicBezTo>
                    <a:cubicBezTo>
                      <a:pt x="119" y="226"/>
                      <a:pt x="118" y="227"/>
                      <a:pt x="117" y="227"/>
                    </a:cubicBezTo>
                    <a:close/>
                    <a:moveTo>
                      <a:pt x="126" y="192"/>
                    </a:moveTo>
                    <a:cubicBezTo>
                      <a:pt x="123" y="192"/>
                      <a:pt x="123" y="192"/>
                      <a:pt x="123" y="192"/>
                    </a:cubicBezTo>
                    <a:cubicBezTo>
                      <a:pt x="123" y="189"/>
                      <a:pt x="123" y="189"/>
                      <a:pt x="123" y="189"/>
                    </a:cubicBezTo>
                    <a:cubicBezTo>
                      <a:pt x="122" y="188"/>
                      <a:pt x="121" y="189"/>
                      <a:pt x="119" y="189"/>
                    </a:cubicBezTo>
                    <a:cubicBezTo>
                      <a:pt x="121" y="186"/>
                      <a:pt x="125" y="188"/>
                      <a:pt x="129" y="187"/>
                    </a:cubicBezTo>
                    <a:cubicBezTo>
                      <a:pt x="128" y="189"/>
                      <a:pt x="126" y="190"/>
                      <a:pt x="126" y="192"/>
                    </a:cubicBezTo>
                    <a:close/>
                    <a:moveTo>
                      <a:pt x="372" y="175"/>
                    </a:moveTo>
                    <a:cubicBezTo>
                      <a:pt x="372" y="177"/>
                      <a:pt x="372" y="177"/>
                      <a:pt x="372" y="177"/>
                    </a:cubicBezTo>
                    <a:cubicBezTo>
                      <a:pt x="370" y="178"/>
                      <a:pt x="369" y="179"/>
                      <a:pt x="367" y="180"/>
                    </a:cubicBezTo>
                    <a:cubicBezTo>
                      <a:pt x="367" y="179"/>
                      <a:pt x="366" y="179"/>
                      <a:pt x="366" y="178"/>
                    </a:cubicBezTo>
                    <a:cubicBezTo>
                      <a:pt x="365" y="178"/>
                      <a:pt x="365" y="180"/>
                      <a:pt x="364" y="181"/>
                    </a:cubicBezTo>
                    <a:cubicBezTo>
                      <a:pt x="363" y="179"/>
                      <a:pt x="363" y="176"/>
                      <a:pt x="361" y="175"/>
                    </a:cubicBezTo>
                    <a:cubicBezTo>
                      <a:pt x="364" y="176"/>
                      <a:pt x="366" y="173"/>
                      <a:pt x="366" y="171"/>
                    </a:cubicBezTo>
                    <a:cubicBezTo>
                      <a:pt x="369" y="172"/>
                      <a:pt x="370" y="174"/>
                      <a:pt x="372" y="175"/>
                    </a:cubicBezTo>
                    <a:close/>
                    <a:moveTo>
                      <a:pt x="364" y="122"/>
                    </a:moveTo>
                    <a:cubicBezTo>
                      <a:pt x="364" y="121"/>
                      <a:pt x="363" y="121"/>
                      <a:pt x="363" y="120"/>
                    </a:cubicBezTo>
                    <a:cubicBezTo>
                      <a:pt x="366" y="118"/>
                      <a:pt x="371" y="118"/>
                      <a:pt x="371" y="122"/>
                    </a:cubicBezTo>
                    <a:cubicBezTo>
                      <a:pt x="369" y="120"/>
                      <a:pt x="368" y="122"/>
                      <a:pt x="364" y="122"/>
                    </a:cubicBezTo>
                    <a:close/>
                    <a:moveTo>
                      <a:pt x="371" y="142"/>
                    </a:moveTo>
                    <a:cubicBezTo>
                      <a:pt x="371" y="141"/>
                      <a:pt x="371" y="140"/>
                      <a:pt x="371" y="139"/>
                    </a:cubicBezTo>
                    <a:cubicBezTo>
                      <a:pt x="373" y="140"/>
                      <a:pt x="373" y="142"/>
                      <a:pt x="371" y="142"/>
                    </a:cubicBezTo>
                    <a:close/>
                    <a:moveTo>
                      <a:pt x="365" y="160"/>
                    </a:moveTo>
                    <a:cubicBezTo>
                      <a:pt x="365" y="162"/>
                      <a:pt x="365" y="163"/>
                      <a:pt x="363" y="163"/>
                    </a:cubicBezTo>
                    <a:cubicBezTo>
                      <a:pt x="363" y="166"/>
                      <a:pt x="363" y="167"/>
                      <a:pt x="363" y="169"/>
                    </a:cubicBezTo>
                    <a:cubicBezTo>
                      <a:pt x="362" y="166"/>
                      <a:pt x="360" y="161"/>
                      <a:pt x="363" y="159"/>
                    </a:cubicBezTo>
                    <a:cubicBezTo>
                      <a:pt x="365" y="159"/>
                      <a:pt x="364" y="160"/>
                      <a:pt x="365" y="160"/>
                    </a:cubicBezTo>
                    <a:close/>
                    <a:moveTo>
                      <a:pt x="362" y="170"/>
                    </a:moveTo>
                    <a:cubicBezTo>
                      <a:pt x="364" y="170"/>
                      <a:pt x="364" y="170"/>
                      <a:pt x="364" y="170"/>
                    </a:cubicBezTo>
                    <a:cubicBezTo>
                      <a:pt x="364" y="172"/>
                      <a:pt x="362" y="172"/>
                      <a:pt x="362" y="174"/>
                    </a:cubicBezTo>
                    <a:cubicBezTo>
                      <a:pt x="361" y="173"/>
                      <a:pt x="362" y="171"/>
                      <a:pt x="362" y="170"/>
                    </a:cubicBezTo>
                    <a:close/>
                    <a:moveTo>
                      <a:pt x="368" y="152"/>
                    </a:moveTo>
                    <a:cubicBezTo>
                      <a:pt x="367" y="152"/>
                      <a:pt x="370" y="150"/>
                      <a:pt x="368" y="149"/>
                    </a:cubicBezTo>
                    <a:cubicBezTo>
                      <a:pt x="367" y="150"/>
                      <a:pt x="367" y="151"/>
                      <a:pt x="365" y="151"/>
                    </a:cubicBezTo>
                    <a:cubicBezTo>
                      <a:pt x="363" y="149"/>
                      <a:pt x="363" y="145"/>
                      <a:pt x="367" y="145"/>
                    </a:cubicBezTo>
                    <a:cubicBezTo>
                      <a:pt x="367" y="147"/>
                      <a:pt x="367" y="148"/>
                      <a:pt x="368" y="149"/>
                    </a:cubicBezTo>
                    <a:cubicBezTo>
                      <a:pt x="369" y="149"/>
                      <a:pt x="369" y="146"/>
                      <a:pt x="368" y="147"/>
                    </a:cubicBezTo>
                    <a:cubicBezTo>
                      <a:pt x="370" y="145"/>
                      <a:pt x="370" y="149"/>
                      <a:pt x="373" y="149"/>
                    </a:cubicBezTo>
                    <a:cubicBezTo>
                      <a:pt x="372" y="150"/>
                      <a:pt x="370" y="151"/>
                      <a:pt x="368" y="152"/>
                    </a:cubicBezTo>
                    <a:close/>
                    <a:moveTo>
                      <a:pt x="372" y="155"/>
                    </a:moveTo>
                    <a:cubicBezTo>
                      <a:pt x="371" y="156"/>
                      <a:pt x="371" y="157"/>
                      <a:pt x="370" y="158"/>
                    </a:cubicBezTo>
                    <a:cubicBezTo>
                      <a:pt x="369" y="158"/>
                      <a:pt x="370" y="154"/>
                      <a:pt x="372" y="155"/>
                    </a:cubicBezTo>
                    <a:close/>
                    <a:moveTo>
                      <a:pt x="375" y="158"/>
                    </a:moveTo>
                    <a:cubicBezTo>
                      <a:pt x="374" y="160"/>
                      <a:pt x="376" y="159"/>
                      <a:pt x="375" y="161"/>
                    </a:cubicBezTo>
                    <a:cubicBezTo>
                      <a:pt x="373" y="162"/>
                      <a:pt x="371" y="161"/>
                      <a:pt x="370" y="161"/>
                    </a:cubicBezTo>
                    <a:cubicBezTo>
                      <a:pt x="370" y="160"/>
                      <a:pt x="373" y="157"/>
                      <a:pt x="373" y="155"/>
                    </a:cubicBezTo>
                    <a:cubicBezTo>
                      <a:pt x="375" y="154"/>
                      <a:pt x="373" y="157"/>
                      <a:pt x="374" y="157"/>
                    </a:cubicBezTo>
                    <a:cubicBezTo>
                      <a:pt x="376" y="157"/>
                      <a:pt x="375" y="155"/>
                      <a:pt x="375" y="154"/>
                    </a:cubicBezTo>
                    <a:cubicBezTo>
                      <a:pt x="375" y="153"/>
                      <a:pt x="374" y="154"/>
                      <a:pt x="373" y="154"/>
                    </a:cubicBezTo>
                    <a:cubicBezTo>
                      <a:pt x="374" y="152"/>
                      <a:pt x="375" y="151"/>
                      <a:pt x="375" y="148"/>
                    </a:cubicBezTo>
                    <a:cubicBezTo>
                      <a:pt x="377" y="149"/>
                      <a:pt x="376" y="150"/>
                      <a:pt x="376" y="151"/>
                    </a:cubicBezTo>
                    <a:cubicBezTo>
                      <a:pt x="377" y="152"/>
                      <a:pt x="381" y="151"/>
                      <a:pt x="380" y="154"/>
                    </a:cubicBezTo>
                    <a:cubicBezTo>
                      <a:pt x="379" y="153"/>
                      <a:pt x="378" y="154"/>
                      <a:pt x="377" y="155"/>
                    </a:cubicBezTo>
                    <a:cubicBezTo>
                      <a:pt x="377" y="156"/>
                      <a:pt x="379" y="156"/>
                      <a:pt x="379" y="158"/>
                    </a:cubicBezTo>
                    <a:cubicBezTo>
                      <a:pt x="378" y="158"/>
                      <a:pt x="377" y="158"/>
                      <a:pt x="375" y="158"/>
                    </a:cubicBezTo>
                    <a:close/>
                    <a:moveTo>
                      <a:pt x="386" y="134"/>
                    </a:moveTo>
                    <a:cubicBezTo>
                      <a:pt x="384" y="136"/>
                      <a:pt x="383" y="139"/>
                      <a:pt x="381" y="139"/>
                    </a:cubicBezTo>
                    <a:cubicBezTo>
                      <a:pt x="380" y="138"/>
                      <a:pt x="380" y="136"/>
                      <a:pt x="378" y="135"/>
                    </a:cubicBezTo>
                    <a:cubicBezTo>
                      <a:pt x="377" y="133"/>
                      <a:pt x="380" y="133"/>
                      <a:pt x="381" y="131"/>
                    </a:cubicBezTo>
                    <a:cubicBezTo>
                      <a:pt x="382" y="132"/>
                      <a:pt x="384" y="133"/>
                      <a:pt x="386" y="134"/>
                    </a:cubicBezTo>
                    <a:close/>
                    <a:moveTo>
                      <a:pt x="383" y="122"/>
                    </a:moveTo>
                    <a:cubicBezTo>
                      <a:pt x="384" y="122"/>
                      <a:pt x="386" y="121"/>
                      <a:pt x="386" y="122"/>
                    </a:cubicBezTo>
                    <a:cubicBezTo>
                      <a:pt x="386" y="123"/>
                      <a:pt x="383" y="124"/>
                      <a:pt x="383" y="122"/>
                    </a:cubicBezTo>
                    <a:close/>
                    <a:moveTo>
                      <a:pt x="387" y="149"/>
                    </a:moveTo>
                    <a:cubicBezTo>
                      <a:pt x="388" y="148"/>
                      <a:pt x="388" y="146"/>
                      <a:pt x="388" y="143"/>
                    </a:cubicBezTo>
                    <a:cubicBezTo>
                      <a:pt x="389" y="144"/>
                      <a:pt x="389" y="144"/>
                      <a:pt x="389" y="143"/>
                    </a:cubicBezTo>
                    <a:cubicBezTo>
                      <a:pt x="391" y="144"/>
                      <a:pt x="389" y="145"/>
                      <a:pt x="390" y="147"/>
                    </a:cubicBezTo>
                    <a:cubicBezTo>
                      <a:pt x="386" y="147"/>
                      <a:pt x="389" y="151"/>
                      <a:pt x="388" y="152"/>
                    </a:cubicBezTo>
                    <a:cubicBezTo>
                      <a:pt x="384" y="150"/>
                      <a:pt x="383" y="150"/>
                      <a:pt x="378" y="149"/>
                    </a:cubicBezTo>
                    <a:cubicBezTo>
                      <a:pt x="379" y="146"/>
                      <a:pt x="384" y="150"/>
                      <a:pt x="387" y="149"/>
                    </a:cubicBezTo>
                    <a:close/>
                    <a:moveTo>
                      <a:pt x="389" y="115"/>
                    </a:moveTo>
                    <a:cubicBezTo>
                      <a:pt x="387" y="116"/>
                      <a:pt x="387" y="115"/>
                      <a:pt x="387" y="113"/>
                    </a:cubicBezTo>
                    <a:cubicBezTo>
                      <a:pt x="389" y="113"/>
                      <a:pt x="389" y="113"/>
                      <a:pt x="389" y="113"/>
                    </a:cubicBezTo>
                    <a:cubicBezTo>
                      <a:pt x="388" y="114"/>
                      <a:pt x="389" y="114"/>
                      <a:pt x="389" y="115"/>
                    </a:cubicBezTo>
                    <a:close/>
                    <a:moveTo>
                      <a:pt x="391" y="134"/>
                    </a:moveTo>
                    <a:cubicBezTo>
                      <a:pt x="392" y="134"/>
                      <a:pt x="392" y="135"/>
                      <a:pt x="394" y="135"/>
                    </a:cubicBezTo>
                    <a:cubicBezTo>
                      <a:pt x="394" y="137"/>
                      <a:pt x="391" y="136"/>
                      <a:pt x="392" y="139"/>
                    </a:cubicBezTo>
                    <a:cubicBezTo>
                      <a:pt x="391" y="138"/>
                      <a:pt x="390" y="136"/>
                      <a:pt x="390" y="138"/>
                    </a:cubicBezTo>
                    <a:cubicBezTo>
                      <a:pt x="388" y="137"/>
                      <a:pt x="391" y="136"/>
                      <a:pt x="391" y="134"/>
                    </a:cubicBezTo>
                    <a:close/>
                    <a:moveTo>
                      <a:pt x="390" y="158"/>
                    </a:moveTo>
                    <a:cubicBezTo>
                      <a:pt x="389" y="157"/>
                      <a:pt x="390" y="156"/>
                      <a:pt x="390" y="154"/>
                    </a:cubicBezTo>
                    <a:cubicBezTo>
                      <a:pt x="391" y="155"/>
                      <a:pt x="390" y="157"/>
                      <a:pt x="390" y="158"/>
                    </a:cubicBezTo>
                    <a:close/>
                    <a:moveTo>
                      <a:pt x="385" y="154"/>
                    </a:moveTo>
                    <a:cubicBezTo>
                      <a:pt x="384" y="154"/>
                      <a:pt x="383" y="155"/>
                      <a:pt x="382" y="155"/>
                    </a:cubicBezTo>
                    <a:cubicBezTo>
                      <a:pt x="381" y="153"/>
                      <a:pt x="381" y="153"/>
                      <a:pt x="382" y="152"/>
                    </a:cubicBezTo>
                    <a:cubicBezTo>
                      <a:pt x="383" y="153"/>
                      <a:pt x="385" y="152"/>
                      <a:pt x="385" y="154"/>
                    </a:cubicBezTo>
                    <a:close/>
                    <a:moveTo>
                      <a:pt x="386" y="163"/>
                    </a:moveTo>
                    <a:cubicBezTo>
                      <a:pt x="382" y="165"/>
                      <a:pt x="380" y="169"/>
                      <a:pt x="378" y="164"/>
                    </a:cubicBezTo>
                    <a:cubicBezTo>
                      <a:pt x="378" y="161"/>
                      <a:pt x="380" y="160"/>
                      <a:pt x="380" y="156"/>
                    </a:cubicBezTo>
                    <a:cubicBezTo>
                      <a:pt x="381" y="156"/>
                      <a:pt x="381" y="157"/>
                      <a:pt x="383" y="156"/>
                    </a:cubicBezTo>
                    <a:cubicBezTo>
                      <a:pt x="383" y="159"/>
                      <a:pt x="386" y="160"/>
                      <a:pt x="386" y="163"/>
                    </a:cubicBezTo>
                    <a:close/>
                    <a:moveTo>
                      <a:pt x="387" y="159"/>
                    </a:moveTo>
                    <a:cubicBezTo>
                      <a:pt x="387" y="157"/>
                      <a:pt x="388" y="155"/>
                      <a:pt x="386" y="154"/>
                    </a:cubicBezTo>
                    <a:cubicBezTo>
                      <a:pt x="387" y="153"/>
                      <a:pt x="388" y="155"/>
                      <a:pt x="388" y="153"/>
                    </a:cubicBezTo>
                    <a:cubicBezTo>
                      <a:pt x="388" y="155"/>
                      <a:pt x="389" y="158"/>
                      <a:pt x="387" y="159"/>
                    </a:cubicBezTo>
                    <a:close/>
                    <a:moveTo>
                      <a:pt x="391" y="168"/>
                    </a:moveTo>
                    <a:cubicBezTo>
                      <a:pt x="391" y="170"/>
                      <a:pt x="388" y="169"/>
                      <a:pt x="388" y="167"/>
                    </a:cubicBezTo>
                    <a:cubicBezTo>
                      <a:pt x="389" y="168"/>
                      <a:pt x="390" y="167"/>
                      <a:pt x="391" y="168"/>
                    </a:cubicBezTo>
                    <a:close/>
                    <a:moveTo>
                      <a:pt x="391" y="148"/>
                    </a:moveTo>
                    <a:cubicBezTo>
                      <a:pt x="392" y="147"/>
                      <a:pt x="394" y="148"/>
                      <a:pt x="393" y="150"/>
                    </a:cubicBezTo>
                    <a:cubicBezTo>
                      <a:pt x="392" y="149"/>
                      <a:pt x="390" y="150"/>
                      <a:pt x="391" y="148"/>
                    </a:cubicBezTo>
                    <a:close/>
                    <a:moveTo>
                      <a:pt x="396" y="155"/>
                    </a:moveTo>
                    <a:cubicBezTo>
                      <a:pt x="395" y="155"/>
                      <a:pt x="395" y="155"/>
                      <a:pt x="395" y="155"/>
                    </a:cubicBezTo>
                    <a:cubicBezTo>
                      <a:pt x="394" y="155"/>
                      <a:pt x="394" y="156"/>
                      <a:pt x="393" y="156"/>
                    </a:cubicBezTo>
                    <a:cubicBezTo>
                      <a:pt x="393" y="154"/>
                      <a:pt x="393" y="155"/>
                      <a:pt x="393" y="153"/>
                    </a:cubicBezTo>
                    <a:cubicBezTo>
                      <a:pt x="394" y="153"/>
                      <a:pt x="394" y="154"/>
                      <a:pt x="394" y="154"/>
                    </a:cubicBezTo>
                    <a:cubicBezTo>
                      <a:pt x="395" y="154"/>
                      <a:pt x="394" y="153"/>
                      <a:pt x="395" y="152"/>
                    </a:cubicBezTo>
                    <a:cubicBezTo>
                      <a:pt x="396" y="152"/>
                      <a:pt x="396" y="154"/>
                      <a:pt x="396" y="155"/>
                    </a:cubicBezTo>
                    <a:close/>
                    <a:moveTo>
                      <a:pt x="403" y="119"/>
                    </a:moveTo>
                    <a:cubicBezTo>
                      <a:pt x="402" y="120"/>
                      <a:pt x="401" y="118"/>
                      <a:pt x="400" y="119"/>
                    </a:cubicBezTo>
                    <a:cubicBezTo>
                      <a:pt x="400" y="120"/>
                      <a:pt x="401" y="120"/>
                      <a:pt x="402" y="121"/>
                    </a:cubicBezTo>
                    <a:cubicBezTo>
                      <a:pt x="403" y="124"/>
                      <a:pt x="398" y="126"/>
                      <a:pt x="401" y="127"/>
                    </a:cubicBezTo>
                    <a:cubicBezTo>
                      <a:pt x="399" y="129"/>
                      <a:pt x="398" y="127"/>
                      <a:pt x="395" y="127"/>
                    </a:cubicBezTo>
                    <a:cubicBezTo>
                      <a:pt x="394" y="125"/>
                      <a:pt x="392" y="124"/>
                      <a:pt x="391" y="122"/>
                    </a:cubicBezTo>
                    <a:cubicBezTo>
                      <a:pt x="391" y="120"/>
                      <a:pt x="392" y="120"/>
                      <a:pt x="393" y="119"/>
                    </a:cubicBezTo>
                    <a:cubicBezTo>
                      <a:pt x="392" y="118"/>
                      <a:pt x="391" y="118"/>
                      <a:pt x="390" y="118"/>
                    </a:cubicBezTo>
                    <a:cubicBezTo>
                      <a:pt x="393" y="117"/>
                      <a:pt x="390" y="113"/>
                      <a:pt x="393" y="112"/>
                    </a:cubicBezTo>
                    <a:cubicBezTo>
                      <a:pt x="393" y="112"/>
                      <a:pt x="392" y="111"/>
                      <a:pt x="391" y="111"/>
                    </a:cubicBezTo>
                    <a:cubicBezTo>
                      <a:pt x="391" y="109"/>
                      <a:pt x="394" y="110"/>
                      <a:pt x="394" y="108"/>
                    </a:cubicBezTo>
                    <a:cubicBezTo>
                      <a:pt x="394" y="108"/>
                      <a:pt x="395" y="108"/>
                      <a:pt x="395" y="109"/>
                    </a:cubicBezTo>
                    <a:cubicBezTo>
                      <a:pt x="397" y="109"/>
                      <a:pt x="396" y="108"/>
                      <a:pt x="397" y="108"/>
                    </a:cubicBezTo>
                    <a:cubicBezTo>
                      <a:pt x="399" y="109"/>
                      <a:pt x="398" y="113"/>
                      <a:pt x="396" y="114"/>
                    </a:cubicBezTo>
                    <a:cubicBezTo>
                      <a:pt x="397" y="117"/>
                      <a:pt x="403" y="115"/>
                      <a:pt x="403" y="119"/>
                    </a:cubicBezTo>
                    <a:close/>
                    <a:moveTo>
                      <a:pt x="396" y="97"/>
                    </a:moveTo>
                    <a:cubicBezTo>
                      <a:pt x="396" y="98"/>
                      <a:pt x="396" y="98"/>
                      <a:pt x="396" y="98"/>
                    </a:cubicBezTo>
                    <a:cubicBezTo>
                      <a:pt x="394" y="98"/>
                      <a:pt x="394" y="96"/>
                      <a:pt x="392" y="95"/>
                    </a:cubicBezTo>
                    <a:cubicBezTo>
                      <a:pt x="392" y="92"/>
                      <a:pt x="392" y="92"/>
                      <a:pt x="390" y="92"/>
                    </a:cubicBezTo>
                    <a:cubicBezTo>
                      <a:pt x="391" y="89"/>
                      <a:pt x="394" y="92"/>
                      <a:pt x="395" y="90"/>
                    </a:cubicBezTo>
                    <a:cubicBezTo>
                      <a:pt x="399" y="90"/>
                      <a:pt x="402" y="96"/>
                      <a:pt x="396" y="97"/>
                    </a:cubicBezTo>
                    <a:close/>
                    <a:moveTo>
                      <a:pt x="396" y="85"/>
                    </a:moveTo>
                    <a:cubicBezTo>
                      <a:pt x="395" y="86"/>
                      <a:pt x="396" y="87"/>
                      <a:pt x="395" y="88"/>
                    </a:cubicBezTo>
                    <a:cubicBezTo>
                      <a:pt x="394" y="86"/>
                      <a:pt x="390" y="87"/>
                      <a:pt x="389" y="84"/>
                    </a:cubicBezTo>
                    <a:cubicBezTo>
                      <a:pt x="391" y="84"/>
                      <a:pt x="394" y="85"/>
                      <a:pt x="396" y="85"/>
                    </a:cubicBezTo>
                    <a:close/>
                    <a:moveTo>
                      <a:pt x="388" y="96"/>
                    </a:moveTo>
                    <a:cubicBezTo>
                      <a:pt x="386" y="96"/>
                      <a:pt x="386" y="95"/>
                      <a:pt x="386" y="93"/>
                    </a:cubicBezTo>
                    <a:cubicBezTo>
                      <a:pt x="388" y="93"/>
                      <a:pt x="388" y="93"/>
                      <a:pt x="388" y="93"/>
                    </a:cubicBezTo>
                    <a:cubicBezTo>
                      <a:pt x="388" y="94"/>
                      <a:pt x="387" y="94"/>
                      <a:pt x="388" y="96"/>
                    </a:cubicBezTo>
                    <a:close/>
                    <a:moveTo>
                      <a:pt x="387" y="84"/>
                    </a:moveTo>
                    <a:cubicBezTo>
                      <a:pt x="387" y="86"/>
                      <a:pt x="387" y="86"/>
                      <a:pt x="387" y="86"/>
                    </a:cubicBezTo>
                    <a:cubicBezTo>
                      <a:pt x="385" y="85"/>
                      <a:pt x="385" y="88"/>
                      <a:pt x="383" y="86"/>
                    </a:cubicBezTo>
                    <a:cubicBezTo>
                      <a:pt x="383" y="84"/>
                      <a:pt x="386" y="85"/>
                      <a:pt x="387" y="84"/>
                    </a:cubicBezTo>
                    <a:close/>
                    <a:moveTo>
                      <a:pt x="376" y="103"/>
                    </a:moveTo>
                    <a:cubicBezTo>
                      <a:pt x="376" y="101"/>
                      <a:pt x="374" y="102"/>
                      <a:pt x="375" y="100"/>
                    </a:cubicBezTo>
                    <a:cubicBezTo>
                      <a:pt x="376" y="99"/>
                      <a:pt x="378" y="98"/>
                      <a:pt x="380" y="99"/>
                    </a:cubicBezTo>
                    <a:cubicBezTo>
                      <a:pt x="379" y="99"/>
                      <a:pt x="379" y="100"/>
                      <a:pt x="379" y="101"/>
                    </a:cubicBezTo>
                    <a:cubicBezTo>
                      <a:pt x="378" y="101"/>
                      <a:pt x="377" y="102"/>
                      <a:pt x="376" y="101"/>
                    </a:cubicBezTo>
                    <a:cubicBezTo>
                      <a:pt x="376" y="104"/>
                      <a:pt x="376" y="104"/>
                      <a:pt x="376" y="104"/>
                    </a:cubicBezTo>
                    <a:cubicBezTo>
                      <a:pt x="375" y="104"/>
                      <a:pt x="375" y="105"/>
                      <a:pt x="374" y="104"/>
                    </a:cubicBezTo>
                    <a:cubicBezTo>
                      <a:pt x="374" y="103"/>
                      <a:pt x="375" y="103"/>
                      <a:pt x="376" y="103"/>
                    </a:cubicBezTo>
                    <a:close/>
                    <a:moveTo>
                      <a:pt x="367" y="91"/>
                    </a:moveTo>
                    <a:cubicBezTo>
                      <a:pt x="368" y="92"/>
                      <a:pt x="369" y="92"/>
                      <a:pt x="368" y="94"/>
                    </a:cubicBezTo>
                    <a:cubicBezTo>
                      <a:pt x="370" y="92"/>
                      <a:pt x="370" y="93"/>
                      <a:pt x="373" y="92"/>
                    </a:cubicBezTo>
                    <a:cubicBezTo>
                      <a:pt x="373" y="93"/>
                      <a:pt x="372" y="92"/>
                      <a:pt x="372" y="93"/>
                    </a:cubicBezTo>
                    <a:cubicBezTo>
                      <a:pt x="371" y="93"/>
                      <a:pt x="372" y="96"/>
                      <a:pt x="371" y="97"/>
                    </a:cubicBezTo>
                    <a:cubicBezTo>
                      <a:pt x="370" y="97"/>
                      <a:pt x="369" y="98"/>
                      <a:pt x="368" y="98"/>
                    </a:cubicBezTo>
                    <a:cubicBezTo>
                      <a:pt x="366" y="97"/>
                      <a:pt x="366" y="96"/>
                      <a:pt x="363" y="97"/>
                    </a:cubicBezTo>
                    <a:cubicBezTo>
                      <a:pt x="360" y="94"/>
                      <a:pt x="362" y="89"/>
                      <a:pt x="367" y="91"/>
                    </a:cubicBezTo>
                    <a:close/>
                    <a:moveTo>
                      <a:pt x="362" y="100"/>
                    </a:moveTo>
                    <a:cubicBezTo>
                      <a:pt x="363" y="102"/>
                      <a:pt x="365" y="100"/>
                      <a:pt x="366" y="103"/>
                    </a:cubicBezTo>
                    <a:cubicBezTo>
                      <a:pt x="363" y="103"/>
                      <a:pt x="363" y="104"/>
                      <a:pt x="361" y="103"/>
                    </a:cubicBezTo>
                    <a:cubicBezTo>
                      <a:pt x="362" y="101"/>
                      <a:pt x="361" y="101"/>
                      <a:pt x="362" y="100"/>
                    </a:cubicBezTo>
                    <a:close/>
                    <a:moveTo>
                      <a:pt x="356" y="76"/>
                    </a:moveTo>
                    <a:cubicBezTo>
                      <a:pt x="355" y="79"/>
                      <a:pt x="357" y="80"/>
                      <a:pt x="358" y="81"/>
                    </a:cubicBezTo>
                    <a:cubicBezTo>
                      <a:pt x="357" y="83"/>
                      <a:pt x="355" y="83"/>
                      <a:pt x="354" y="84"/>
                    </a:cubicBezTo>
                    <a:cubicBezTo>
                      <a:pt x="350" y="85"/>
                      <a:pt x="351" y="79"/>
                      <a:pt x="350" y="76"/>
                    </a:cubicBezTo>
                    <a:cubicBezTo>
                      <a:pt x="352" y="75"/>
                      <a:pt x="354" y="76"/>
                      <a:pt x="356" y="76"/>
                    </a:cubicBezTo>
                    <a:close/>
                    <a:moveTo>
                      <a:pt x="357" y="100"/>
                    </a:moveTo>
                    <a:cubicBezTo>
                      <a:pt x="355" y="100"/>
                      <a:pt x="353" y="100"/>
                      <a:pt x="353" y="98"/>
                    </a:cubicBezTo>
                    <a:cubicBezTo>
                      <a:pt x="355" y="99"/>
                      <a:pt x="356" y="99"/>
                      <a:pt x="356" y="97"/>
                    </a:cubicBezTo>
                    <a:cubicBezTo>
                      <a:pt x="356" y="98"/>
                      <a:pt x="356" y="99"/>
                      <a:pt x="357" y="100"/>
                    </a:cubicBezTo>
                    <a:close/>
                    <a:moveTo>
                      <a:pt x="349" y="107"/>
                    </a:moveTo>
                    <a:cubicBezTo>
                      <a:pt x="352" y="107"/>
                      <a:pt x="351" y="104"/>
                      <a:pt x="352" y="102"/>
                    </a:cubicBezTo>
                    <a:cubicBezTo>
                      <a:pt x="353" y="103"/>
                      <a:pt x="352" y="103"/>
                      <a:pt x="354" y="103"/>
                    </a:cubicBezTo>
                    <a:cubicBezTo>
                      <a:pt x="355" y="105"/>
                      <a:pt x="353" y="104"/>
                      <a:pt x="353" y="105"/>
                    </a:cubicBezTo>
                    <a:cubicBezTo>
                      <a:pt x="353" y="107"/>
                      <a:pt x="354" y="107"/>
                      <a:pt x="355" y="108"/>
                    </a:cubicBezTo>
                    <a:cubicBezTo>
                      <a:pt x="355" y="107"/>
                      <a:pt x="356" y="106"/>
                      <a:pt x="357" y="107"/>
                    </a:cubicBezTo>
                    <a:cubicBezTo>
                      <a:pt x="357" y="111"/>
                      <a:pt x="351" y="111"/>
                      <a:pt x="355" y="114"/>
                    </a:cubicBezTo>
                    <a:cubicBezTo>
                      <a:pt x="355" y="112"/>
                      <a:pt x="360" y="114"/>
                      <a:pt x="360" y="111"/>
                    </a:cubicBezTo>
                    <a:cubicBezTo>
                      <a:pt x="363" y="112"/>
                      <a:pt x="368" y="114"/>
                      <a:pt x="370" y="111"/>
                    </a:cubicBezTo>
                    <a:cubicBezTo>
                      <a:pt x="371" y="111"/>
                      <a:pt x="371" y="112"/>
                      <a:pt x="370" y="112"/>
                    </a:cubicBezTo>
                    <a:cubicBezTo>
                      <a:pt x="372" y="112"/>
                      <a:pt x="372" y="110"/>
                      <a:pt x="372" y="108"/>
                    </a:cubicBezTo>
                    <a:cubicBezTo>
                      <a:pt x="373" y="109"/>
                      <a:pt x="374" y="109"/>
                      <a:pt x="375" y="110"/>
                    </a:cubicBezTo>
                    <a:cubicBezTo>
                      <a:pt x="376" y="112"/>
                      <a:pt x="376" y="112"/>
                      <a:pt x="376" y="113"/>
                    </a:cubicBezTo>
                    <a:cubicBezTo>
                      <a:pt x="377" y="113"/>
                      <a:pt x="377" y="111"/>
                      <a:pt x="379" y="111"/>
                    </a:cubicBezTo>
                    <a:cubicBezTo>
                      <a:pt x="379" y="110"/>
                      <a:pt x="378" y="109"/>
                      <a:pt x="377" y="108"/>
                    </a:cubicBezTo>
                    <a:cubicBezTo>
                      <a:pt x="378" y="106"/>
                      <a:pt x="380" y="104"/>
                      <a:pt x="382" y="102"/>
                    </a:cubicBezTo>
                    <a:cubicBezTo>
                      <a:pt x="383" y="104"/>
                      <a:pt x="385" y="104"/>
                      <a:pt x="388" y="105"/>
                    </a:cubicBezTo>
                    <a:cubicBezTo>
                      <a:pt x="388" y="104"/>
                      <a:pt x="389" y="103"/>
                      <a:pt x="389" y="101"/>
                    </a:cubicBezTo>
                    <a:cubicBezTo>
                      <a:pt x="391" y="102"/>
                      <a:pt x="389" y="103"/>
                      <a:pt x="389" y="105"/>
                    </a:cubicBezTo>
                    <a:cubicBezTo>
                      <a:pt x="392" y="106"/>
                      <a:pt x="390" y="101"/>
                      <a:pt x="392" y="101"/>
                    </a:cubicBezTo>
                    <a:cubicBezTo>
                      <a:pt x="391" y="102"/>
                      <a:pt x="391" y="106"/>
                      <a:pt x="392" y="106"/>
                    </a:cubicBezTo>
                    <a:cubicBezTo>
                      <a:pt x="390" y="107"/>
                      <a:pt x="391" y="106"/>
                      <a:pt x="390" y="109"/>
                    </a:cubicBezTo>
                    <a:cubicBezTo>
                      <a:pt x="383" y="106"/>
                      <a:pt x="382" y="115"/>
                      <a:pt x="378" y="114"/>
                    </a:cubicBezTo>
                    <a:cubicBezTo>
                      <a:pt x="379" y="116"/>
                      <a:pt x="379" y="118"/>
                      <a:pt x="380" y="119"/>
                    </a:cubicBezTo>
                    <a:cubicBezTo>
                      <a:pt x="381" y="118"/>
                      <a:pt x="381" y="118"/>
                      <a:pt x="382" y="119"/>
                    </a:cubicBezTo>
                    <a:cubicBezTo>
                      <a:pt x="382" y="120"/>
                      <a:pt x="380" y="119"/>
                      <a:pt x="380" y="121"/>
                    </a:cubicBezTo>
                    <a:cubicBezTo>
                      <a:pt x="380" y="122"/>
                      <a:pt x="382" y="121"/>
                      <a:pt x="383" y="122"/>
                    </a:cubicBezTo>
                    <a:cubicBezTo>
                      <a:pt x="380" y="123"/>
                      <a:pt x="378" y="122"/>
                      <a:pt x="375" y="122"/>
                    </a:cubicBezTo>
                    <a:cubicBezTo>
                      <a:pt x="375" y="121"/>
                      <a:pt x="375" y="120"/>
                      <a:pt x="375" y="120"/>
                    </a:cubicBezTo>
                    <a:cubicBezTo>
                      <a:pt x="374" y="120"/>
                      <a:pt x="374" y="120"/>
                      <a:pt x="373" y="120"/>
                    </a:cubicBezTo>
                    <a:cubicBezTo>
                      <a:pt x="375" y="119"/>
                      <a:pt x="373" y="117"/>
                      <a:pt x="373" y="116"/>
                    </a:cubicBezTo>
                    <a:cubicBezTo>
                      <a:pt x="371" y="118"/>
                      <a:pt x="370" y="114"/>
                      <a:pt x="369" y="114"/>
                    </a:cubicBezTo>
                    <a:cubicBezTo>
                      <a:pt x="368" y="114"/>
                      <a:pt x="367" y="115"/>
                      <a:pt x="367" y="115"/>
                    </a:cubicBezTo>
                    <a:cubicBezTo>
                      <a:pt x="364" y="117"/>
                      <a:pt x="359" y="117"/>
                      <a:pt x="356" y="117"/>
                    </a:cubicBezTo>
                    <a:cubicBezTo>
                      <a:pt x="356" y="115"/>
                      <a:pt x="355" y="115"/>
                      <a:pt x="353" y="115"/>
                    </a:cubicBezTo>
                    <a:cubicBezTo>
                      <a:pt x="354" y="114"/>
                      <a:pt x="351" y="113"/>
                      <a:pt x="353" y="111"/>
                    </a:cubicBezTo>
                    <a:cubicBezTo>
                      <a:pt x="352" y="110"/>
                      <a:pt x="349" y="110"/>
                      <a:pt x="349" y="107"/>
                    </a:cubicBezTo>
                    <a:close/>
                    <a:moveTo>
                      <a:pt x="361" y="183"/>
                    </a:moveTo>
                    <a:cubicBezTo>
                      <a:pt x="361" y="184"/>
                      <a:pt x="358" y="185"/>
                      <a:pt x="359" y="183"/>
                    </a:cubicBezTo>
                    <a:lnTo>
                      <a:pt x="361" y="183"/>
                    </a:lnTo>
                    <a:close/>
                    <a:moveTo>
                      <a:pt x="341" y="86"/>
                    </a:moveTo>
                    <a:cubicBezTo>
                      <a:pt x="340" y="85"/>
                      <a:pt x="342" y="85"/>
                      <a:pt x="341" y="83"/>
                    </a:cubicBezTo>
                    <a:cubicBezTo>
                      <a:pt x="346" y="83"/>
                      <a:pt x="346" y="83"/>
                      <a:pt x="346" y="83"/>
                    </a:cubicBezTo>
                    <a:cubicBezTo>
                      <a:pt x="346" y="85"/>
                      <a:pt x="347" y="86"/>
                      <a:pt x="348" y="86"/>
                    </a:cubicBezTo>
                    <a:cubicBezTo>
                      <a:pt x="348" y="88"/>
                      <a:pt x="346" y="87"/>
                      <a:pt x="344" y="87"/>
                    </a:cubicBezTo>
                    <a:cubicBezTo>
                      <a:pt x="344" y="86"/>
                      <a:pt x="345" y="86"/>
                      <a:pt x="346" y="86"/>
                    </a:cubicBezTo>
                    <a:cubicBezTo>
                      <a:pt x="344" y="84"/>
                      <a:pt x="343" y="86"/>
                      <a:pt x="341" y="86"/>
                    </a:cubicBezTo>
                    <a:close/>
                    <a:moveTo>
                      <a:pt x="352" y="159"/>
                    </a:moveTo>
                    <a:cubicBezTo>
                      <a:pt x="353" y="159"/>
                      <a:pt x="353" y="160"/>
                      <a:pt x="354" y="160"/>
                    </a:cubicBezTo>
                    <a:cubicBezTo>
                      <a:pt x="353" y="162"/>
                      <a:pt x="354" y="165"/>
                      <a:pt x="356" y="166"/>
                    </a:cubicBezTo>
                    <a:cubicBezTo>
                      <a:pt x="352" y="169"/>
                      <a:pt x="350" y="160"/>
                      <a:pt x="348" y="161"/>
                    </a:cubicBezTo>
                    <a:cubicBezTo>
                      <a:pt x="346" y="160"/>
                      <a:pt x="352" y="161"/>
                      <a:pt x="352" y="159"/>
                    </a:cubicBezTo>
                    <a:close/>
                    <a:moveTo>
                      <a:pt x="350" y="112"/>
                    </a:moveTo>
                    <a:cubicBezTo>
                      <a:pt x="351" y="113"/>
                      <a:pt x="350" y="115"/>
                      <a:pt x="351" y="117"/>
                    </a:cubicBezTo>
                    <a:cubicBezTo>
                      <a:pt x="349" y="116"/>
                      <a:pt x="347" y="113"/>
                      <a:pt x="350" y="112"/>
                    </a:cubicBezTo>
                    <a:close/>
                    <a:moveTo>
                      <a:pt x="348" y="75"/>
                    </a:moveTo>
                    <a:cubicBezTo>
                      <a:pt x="347" y="76"/>
                      <a:pt x="345" y="76"/>
                      <a:pt x="343" y="76"/>
                    </a:cubicBezTo>
                    <a:cubicBezTo>
                      <a:pt x="343" y="74"/>
                      <a:pt x="347" y="74"/>
                      <a:pt x="348" y="75"/>
                    </a:cubicBezTo>
                    <a:close/>
                    <a:moveTo>
                      <a:pt x="338" y="64"/>
                    </a:moveTo>
                    <a:cubicBezTo>
                      <a:pt x="338" y="65"/>
                      <a:pt x="338" y="66"/>
                      <a:pt x="338" y="67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41" y="66"/>
                      <a:pt x="339" y="64"/>
                      <a:pt x="339" y="62"/>
                    </a:cubicBezTo>
                    <a:cubicBezTo>
                      <a:pt x="340" y="64"/>
                      <a:pt x="343" y="65"/>
                      <a:pt x="344" y="68"/>
                    </a:cubicBezTo>
                    <a:cubicBezTo>
                      <a:pt x="342" y="68"/>
                      <a:pt x="339" y="68"/>
                      <a:pt x="336" y="68"/>
                    </a:cubicBezTo>
                    <a:cubicBezTo>
                      <a:pt x="335" y="67"/>
                      <a:pt x="336" y="65"/>
                      <a:pt x="334" y="65"/>
                    </a:cubicBezTo>
                    <a:cubicBezTo>
                      <a:pt x="335" y="64"/>
                      <a:pt x="336" y="64"/>
                      <a:pt x="338" y="64"/>
                    </a:cubicBezTo>
                    <a:close/>
                    <a:moveTo>
                      <a:pt x="317" y="76"/>
                    </a:moveTo>
                    <a:cubicBezTo>
                      <a:pt x="324" y="76"/>
                      <a:pt x="332" y="73"/>
                      <a:pt x="339" y="76"/>
                    </a:cubicBezTo>
                    <a:cubicBezTo>
                      <a:pt x="338" y="77"/>
                      <a:pt x="335" y="76"/>
                      <a:pt x="335" y="78"/>
                    </a:cubicBezTo>
                    <a:cubicBezTo>
                      <a:pt x="335" y="80"/>
                      <a:pt x="335" y="80"/>
                      <a:pt x="336" y="81"/>
                    </a:cubicBezTo>
                    <a:cubicBezTo>
                      <a:pt x="336" y="83"/>
                      <a:pt x="334" y="82"/>
                      <a:pt x="335" y="84"/>
                    </a:cubicBezTo>
                    <a:cubicBezTo>
                      <a:pt x="335" y="86"/>
                      <a:pt x="337" y="84"/>
                      <a:pt x="337" y="85"/>
                    </a:cubicBezTo>
                    <a:cubicBezTo>
                      <a:pt x="337" y="89"/>
                      <a:pt x="332" y="85"/>
                      <a:pt x="331" y="88"/>
                    </a:cubicBezTo>
                    <a:cubicBezTo>
                      <a:pt x="331" y="87"/>
                      <a:pt x="331" y="86"/>
                      <a:pt x="332" y="85"/>
                    </a:cubicBezTo>
                    <a:cubicBezTo>
                      <a:pt x="332" y="83"/>
                      <a:pt x="329" y="83"/>
                      <a:pt x="328" y="82"/>
                    </a:cubicBezTo>
                    <a:cubicBezTo>
                      <a:pt x="328" y="81"/>
                      <a:pt x="330" y="82"/>
                      <a:pt x="330" y="80"/>
                    </a:cubicBezTo>
                    <a:cubicBezTo>
                      <a:pt x="327" y="75"/>
                      <a:pt x="321" y="81"/>
                      <a:pt x="317" y="79"/>
                    </a:cubicBezTo>
                    <a:cubicBezTo>
                      <a:pt x="318" y="77"/>
                      <a:pt x="318" y="77"/>
                      <a:pt x="317" y="76"/>
                    </a:cubicBezTo>
                    <a:close/>
                    <a:moveTo>
                      <a:pt x="319" y="191"/>
                    </a:moveTo>
                    <a:cubicBezTo>
                      <a:pt x="320" y="185"/>
                      <a:pt x="326" y="188"/>
                      <a:pt x="326" y="191"/>
                    </a:cubicBezTo>
                    <a:cubicBezTo>
                      <a:pt x="323" y="194"/>
                      <a:pt x="323" y="191"/>
                      <a:pt x="319" y="191"/>
                    </a:cubicBezTo>
                    <a:close/>
                    <a:moveTo>
                      <a:pt x="325" y="199"/>
                    </a:moveTo>
                    <a:cubicBezTo>
                      <a:pt x="324" y="201"/>
                      <a:pt x="322" y="199"/>
                      <a:pt x="320" y="198"/>
                    </a:cubicBezTo>
                    <a:cubicBezTo>
                      <a:pt x="321" y="197"/>
                      <a:pt x="324" y="199"/>
                      <a:pt x="325" y="199"/>
                    </a:cubicBezTo>
                    <a:close/>
                    <a:moveTo>
                      <a:pt x="314" y="146"/>
                    </a:moveTo>
                    <a:cubicBezTo>
                      <a:pt x="313" y="149"/>
                      <a:pt x="312" y="148"/>
                      <a:pt x="312" y="151"/>
                    </a:cubicBezTo>
                    <a:cubicBezTo>
                      <a:pt x="309" y="150"/>
                      <a:pt x="308" y="148"/>
                      <a:pt x="307" y="146"/>
                    </a:cubicBezTo>
                    <a:cubicBezTo>
                      <a:pt x="308" y="144"/>
                      <a:pt x="310" y="144"/>
                      <a:pt x="313" y="144"/>
                    </a:cubicBezTo>
                    <a:cubicBezTo>
                      <a:pt x="312" y="145"/>
                      <a:pt x="314" y="145"/>
                      <a:pt x="314" y="146"/>
                    </a:cubicBezTo>
                    <a:close/>
                    <a:moveTo>
                      <a:pt x="317" y="123"/>
                    </a:moveTo>
                    <a:cubicBezTo>
                      <a:pt x="317" y="124"/>
                      <a:pt x="315" y="124"/>
                      <a:pt x="314" y="124"/>
                    </a:cubicBezTo>
                    <a:cubicBezTo>
                      <a:pt x="313" y="122"/>
                      <a:pt x="316" y="123"/>
                      <a:pt x="317" y="123"/>
                    </a:cubicBezTo>
                    <a:close/>
                    <a:moveTo>
                      <a:pt x="317" y="151"/>
                    </a:moveTo>
                    <a:cubicBezTo>
                      <a:pt x="315" y="151"/>
                      <a:pt x="315" y="150"/>
                      <a:pt x="314" y="151"/>
                    </a:cubicBezTo>
                    <a:cubicBezTo>
                      <a:pt x="314" y="149"/>
                      <a:pt x="317" y="148"/>
                      <a:pt x="317" y="151"/>
                    </a:cubicBezTo>
                    <a:close/>
                    <a:moveTo>
                      <a:pt x="320" y="195"/>
                    </a:moveTo>
                    <a:cubicBezTo>
                      <a:pt x="320" y="197"/>
                      <a:pt x="318" y="195"/>
                      <a:pt x="316" y="195"/>
                    </a:cubicBezTo>
                    <a:cubicBezTo>
                      <a:pt x="317" y="194"/>
                      <a:pt x="319" y="195"/>
                      <a:pt x="320" y="195"/>
                    </a:cubicBezTo>
                    <a:close/>
                    <a:moveTo>
                      <a:pt x="325" y="98"/>
                    </a:moveTo>
                    <a:cubicBezTo>
                      <a:pt x="325" y="98"/>
                      <a:pt x="321" y="99"/>
                      <a:pt x="322" y="97"/>
                    </a:cubicBezTo>
                    <a:cubicBezTo>
                      <a:pt x="322" y="96"/>
                      <a:pt x="324" y="97"/>
                      <a:pt x="325" y="98"/>
                    </a:cubicBezTo>
                    <a:close/>
                    <a:moveTo>
                      <a:pt x="324" y="86"/>
                    </a:moveTo>
                    <a:cubicBezTo>
                      <a:pt x="324" y="86"/>
                      <a:pt x="324" y="86"/>
                      <a:pt x="325" y="85"/>
                    </a:cubicBezTo>
                    <a:cubicBezTo>
                      <a:pt x="325" y="85"/>
                      <a:pt x="325" y="86"/>
                      <a:pt x="326" y="86"/>
                    </a:cubicBezTo>
                    <a:cubicBezTo>
                      <a:pt x="326" y="88"/>
                      <a:pt x="325" y="87"/>
                      <a:pt x="324" y="86"/>
                    </a:cubicBezTo>
                    <a:close/>
                    <a:moveTo>
                      <a:pt x="319" y="123"/>
                    </a:moveTo>
                    <a:cubicBezTo>
                      <a:pt x="321" y="122"/>
                      <a:pt x="320" y="124"/>
                      <a:pt x="322" y="124"/>
                    </a:cubicBezTo>
                    <a:cubicBezTo>
                      <a:pt x="322" y="124"/>
                      <a:pt x="321" y="124"/>
                      <a:pt x="322" y="125"/>
                    </a:cubicBezTo>
                    <a:cubicBezTo>
                      <a:pt x="320" y="125"/>
                      <a:pt x="320" y="124"/>
                      <a:pt x="319" y="123"/>
                    </a:cubicBezTo>
                    <a:close/>
                    <a:moveTo>
                      <a:pt x="326" y="153"/>
                    </a:moveTo>
                    <a:cubicBezTo>
                      <a:pt x="325" y="152"/>
                      <a:pt x="324" y="152"/>
                      <a:pt x="324" y="151"/>
                    </a:cubicBezTo>
                    <a:cubicBezTo>
                      <a:pt x="324" y="151"/>
                      <a:pt x="323" y="151"/>
                      <a:pt x="323" y="152"/>
                    </a:cubicBezTo>
                    <a:cubicBezTo>
                      <a:pt x="321" y="150"/>
                      <a:pt x="322" y="149"/>
                      <a:pt x="320" y="147"/>
                    </a:cubicBezTo>
                    <a:cubicBezTo>
                      <a:pt x="321" y="149"/>
                      <a:pt x="324" y="148"/>
                      <a:pt x="326" y="149"/>
                    </a:cubicBezTo>
                    <a:cubicBezTo>
                      <a:pt x="326" y="150"/>
                      <a:pt x="325" y="149"/>
                      <a:pt x="325" y="150"/>
                    </a:cubicBezTo>
                    <a:cubicBezTo>
                      <a:pt x="325" y="151"/>
                      <a:pt x="325" y="150"/>
                      <a:pt x="326" y="150"/>
                    </a:cubicBezTo>
                    <a:cubicBezTo>
                      <a:pt x="326" y="152"/>
                      <a:pt x="326" y="152"/>
                      <a:pt x="326" y="153"/>
                    </a:cubicBezTo>
                    <a:close/>
                    <a:moveTo>
                      <a:pt x="324" y="114"/>
                    </a:moveTo>
                    <a:cubicBezTo>
                      <a:pt x="326" y="114"/>
                      <a:pt x="326" y="114"/>
                      <a:pt x="326" y="114"/>
                    </a:cubicBezTo>
                    <a:cubicBezTo>
                      <a:pt x="326" y="117"/>
                      <a:pt x="326" y="117"/>
                      <a:pt x="326" y="117"/>
                    </a:cubicBezTo>
                    <a:cubicBezTo>
                      <a:pt x="325" y="117"/>
                      <a:pt x="325" y="117"/>
                      <a:pt x="325" y="118"/>
                    </a:cubicBezTo>
                    <a:cubicBezTo>
                      <a:pt x="324" y="117"/>
                      <a:pt x="325" y="116"/>
                      <a:pt x="324" y="114"/>
                    </a:cubicBezTo>
                    <a:close/>
                    <a:moveTo>
                      <a:pt x="326" y="111"/>
                    </a:moveTo>
                    <a:cubicBezTo>
                      <a:pt x="325" y="112"/>
                      <a:pt x="323" y="110"/>
                      <a:pt x="323" y="111"/>
                    </a:cubicBezTo>
                    <a:cubicBezTo>
                      <a:pt x="321" y="111"/>
                      <a:pt x="325" y="108"/>
                      <a:pt x="322" y="108"/>
                    </a:cubicBezTo>
                    <a:cubicBezTo>
                      <a:pt x="322" y="106"/>
                      <a:pt x="323" y="105"/>
                      <a:pt x="324" y="103"/>
                    </a:cubicBezTo>
                    <a:cubicBezTo>
                      <a:pt x="326" y="104"/>
                      <a:pt x="327" y="105"/>
                      <a:pt x="329" y="106"/>
                    </a:cubicBezTo>
                    <a:cubicBezTo>
                      <a:pt x="328" y="108"/>
                      <a:pt x="329" y="108"/>
                      <a:pt x="328" y="109"/>
                    </a:cubicBezTo>
                    <a:cubicBezTo>
                      <a:pt x="326" y="109"/>
                      <a:pt x="325" y="110"/>
                      <a:pt x="326" y="111"/>
                    </a:cubicBezTo>
                    <a:close/>
                    <a:moveTo>
                      <a:pt x="319" y="82"/>
                    </a:moveTo>
                    <a:cubicBezTo>
                      <a:pt x="318" y="85"/>
                      <a:pt x="314" y="83"/>
                      <a:pt x="312" y="84"/>
                    </a:cubicBezTo>
                    <a:cubicBezTo>
                      <a:pt x="314" y="86"/>
                      <a:pt x="315" y="84"/>
                      <a:pt x="319" y="85"/>
                    </a:cubicBezTo>
                    <a:cubicBezTo>
                      <a:pt x="319" y="87"/>
                      <a:pt x="320" y="88"/>
                      <a:pt x="320" y="90"/>
                    </a:cubicBezTo>
                    <a:cubicBezTo>
                      <a:pt x="319" y="89"/>
                      <a:pt x="318" y="87"/>
                      <a:pt x="317" y="86"/>
                    </a:cubicBezTo>
                    <a:cubicBezTo>
                      <a:pt x="316" y="87"/>
                      <a:pt x="315" y="86"/>
                      <a:pt x="312" y="87"/>
                    </a:cubicBezTo>
                    <a:cubicBezTo>
                      <a:pt x="312" y="86"/>
                      <a:pt x="311" y="85"/>
                      <a:pt x="311" y="84"/>
                    </a:cubicBezTo>
                    <a:cubicBezTo>
                      <a:pt x="309" y="84"/>
                      <a:pt x="307" y="84"/>
                      <a:pt x="306" y="83"/>
                    </a:cubicBezTo>
                    <a:cubicBezTo>
                      <a:pt x="310" y="82"/>
                      <a:pt x="317" y="80"/>
                      <a:pt x="319" y="82"/>
                    </a:cubicBezTo>
                    <a:close/>
                    <a:moveTo>
                      <a:pt x="309" y="87"/>
                    </a:moveTo>
                    <a:cubicBezTo>
                      <a:pt x="305" y="87"/>
                      <a:pt x="305" y="87"/>
                      <a:pt x="305" y="87"/>
                    </a:cubicBezTo>
                    <a:cubicBezTo>
                      <a:pt x="305" y="86"/>
                      <a:pt x="310" y="85"/>
                      <a:pt x="309" y="87"/>
                    </a:cubicBezTo>
                    <a:close/>
                    <a:moveTo>
                      <a:pt x="299" y="84"/>
                    </a:moveTo>
                    <a:cubicBezTo>
                      <a:pt x="300" y="82"/>
                      <a:pt x="301" y="84"/>
                      <a:pt x="303" y="83"/>
                    </a:cubicBezTo>
                    <a:cubicBezTo>
                      <a:pt x="302" y="85"/>
                      <a:pt x="300" y="85"/>
                      <a:pt x="299" y="84"/>
                    </a:cubicBezTo>
                    <a:close/>
                    <a:moveTo>
                      <a:pt x="304" y="75"/>
                    </a:moveTo>
                    <a:cubicBezTo>
                      <a:pt x="306" y="74"/>
                      <a:pt x="309" y="77"/>
                      <a:pt x="313" y="77"/>
                    </a:cubicBezTo>
                    <a:cubicBezTo>
                      <a:pt x="311" y="78"/>
                      <a:pt x="307" y="78"/>
                      <a:pt x="304" y="77"/>
                    </a:cubicBezTo>
                    <a:cubicBezTo>
                      <a:pt x="304" y="76"/>
                      <a:pt x="304" y="75"/>
                      <a:pt x="304" y="75"/>
                    </a:cubicBezTo>
                    <a:close/>
                    <a:moveTo>
                      <a:pt x="304" y="92"/>
                    </a:moveTo>
                    <a:cubicBezTo>
                      <a:pt x="306" y="90"/>
                      <a:pt x="310" y="91"/>
                      <a:pt x="312" y="89"/>
                    </a:cubicBezTo>
                    <a:cubicBezTo>
                      <a:pt x="313" y="91"/>
                      <a:pt x="314" y="92"/>
                      <a:pt x="315" y="93"/>
                    </a:cubicBezTo>
                    <a:cubicBezTo>
                      <a:pt x="315" y="93"/>
                      <a:pt x="315" y="94"/>
                      <a:pt x="314" y="95"/>
                    </a:cubicBezTo>
                    <a:cubicBezTo>
                      <a:pt x="313" y="93"/>
                      <a:pt x="314" y="92"/>
                      <a:pt x="311" y="92"/>
                    </a:cubicBezTo>
                    <a:cubicBezTo>
                      <a:pt x="310" y="92"/>
                      <a:pt x="310" y="93"/>
                      <a:pt x="310" y="95"/>
                    </a:cubicBezTo>
                    <a:cubicBezTo>
                      <a:pt x="310" y="96"/>
                      <a:pt x="313" y="95"/>
                      <a:pt x="312" y="98"/>
                    </a:cubicBezTo>
                    <a:cubicBezTo>
                      <a:pt x="310" y="97"/>
                      <a:pt x="310" y="96"/>
                      <a:pt x="308" y="96"/>
                    </a:cubicBezTo>
                    <a:cubicBezTo>
                      <a:pt x="310" y="93"/>
                      <a:pt x="306" y="92"/>
                      <a:pt x="304" y="92"/>
                    </a:cubicBezTo>
                    <a:close/>
                    <a:moveTo>
                      <a:pt x="309" y="116"/>
                    </a:moveTo>
                    <a:cubicBezTo>
                      <a:pt x="311" y="116"/>
                      <a:pt x="311" y="115"/>
                      <a:pt x="312" y="115"/>
                    </a:cubicBezTo>
                    <a:cubicBezTo>
                      <a:pt x="312" y="116"/>
                      <a:pt x="312" y="117"/>
                      <a:pt x="313" y="117"/>
                    </a:cubicBezTo>
                    <a:cubicBezTo>
                      <a:pt x="312" y="118"/>
                      <a:pt x="309" y="118"/>
                      <a:pt x="309" y="119"/>
                    </a:cubicBezTo>
                    <a:cubicBezTo>
                      <a:pt x="309" y="120"/>
                      <a:pt x="310" y="120"/>
                      <a:pt x="310" y="121"/>
                    </a:cubicBezTo>
                    <a:cubicBezTo>
                      <a:pt x="306" y="122"/>
                      <a:pt x="301" y="124"/>
                      <a:pt x="296" y="125"/>
                    </a:cubicBezTo>
                    <a:cubicBezTo>
                      <a:pt x="297" y="122"/>
                      <a:pt x="303" y="122"/>
                      <a:pt x="307" y="121"/>
                    </a:cubicBezTo>
                    <a:cubicBezTo>
                      <a:pt x="307" y="120"/>
                      <a:pt x="306" y="120"/>
                      <a:pt x="306" y="119"/>
                    </a:cubicBezTo>
                    <a:cubicBezTo>
                      <a:pt x="308" y="119"/>
                      <a:pt x="309" y="118"/>
                      <a:pt x="309" y="116"/>
                    </a:cubicBezTo>
                    <a:close/>
                    <a:moveTo>
                      <a:pt x="292" y="191"/>
                    </a:moveTo>
                    <a:cubicBezTo>
                      <a:pt x="287" y="190"/>
                      <a:pt x="283" y="192"/>
                      <a:pt x="278" y="191"/>
                    </a:cubicBezTo>
                    <a:cubicBezTo>
                      <a:pt x="281" y="190"/>
                      <a:pt x="275" y="191"/>
                      <a:pt x="274" y="189"/>
                    </a:cubicBezTo>
                    <a:cubicBezTo>
                      <a:pt x="276" y="187"/>
                      <a:pt x="278" y="191"/>
                      <a:pt x="281" y="189"/>
                    </a:cubicBezTo>
                    <a:cubicBezTo>
                      <a:pt x="281" y="187"/>
                      <a:pt x="276" y="189"/>
                      <a:pt x="276" y="186"/>
                    </a:cubicBezTo>
                    <a:cubicBezTo>
                      <a:pt x="282" y="186"/>
                      <a:pt x="292" y="187"/>
                      <a:pt x="298" y="185"/>
                    </a:cubicBezTo>
                    <a:cubicBezTo>
                      <a:pt x="297" y="187"/>
                      <a:pt x="299" y="188"/>
                      <a:pt x="300" y="190"/>
                    </a:cubicBezTo>
                    <a:cubicBezTo>
                      <a:pt x="299" y="190"/>
                      <a:pt x="298" y="191"/>
                      <a:pt x="296" y="191"/>
                    </a:cubicBezTo>
                    <a:cubicBezTo>
                      <a:pt x="295" y="190"/>
                      <a:pt x="296" y="189"/>
                      <a:pt x="297" y="188"/>
                    </a:cubicBezTo>
                    <a:cubicBezTo>
                      <a:pt x="295" y="187"/>
                      <a:pt x="291" y="189"/>
                      <a:pt x="292" y="191"/>
                    </a:cubicBezTo>
                    <a:close/>
                    <a:moveTo>
                      <a:pt x="280" y="181"/>
                    </a:moveTo>
                    <a:cubicBezTo>
                      <a:pt x="276" y="181"/>
                      <a:pt x="276" y="181"/>
                      <a:pt x="276" y="181"/>
                    </a:cubicBezTo>
                    <a:cubicBezTo>
                      <a:pt x="277" y="180"/>
                      <a:pt x="281" y="178"/>
                      <a:pt x="280" y="181"/>
                    </a:cubicBezTo>
                    <a:close/>
                    <a:moveTo>
                      <a:pt x="276" y="183"/>
                    </a:moveTo>
                    <a:cubicBezTo>
                      <a:pt x="277" y="182"/>
                      <a:pt x="278" y="183"/>
                      <a:pt x="278" y="183"/>
                    </a:cubicBezTo>
                    <a:cubicBezTo>
                      <a:pt x="284" y="183"/>
                      <a:pt x="276" y="186"/>
                      <a:pt x="276" y="183"/>
                    </a:cubicBezTo>
                    <a:close/>
                    <a:moveTo>
                      <a:pt x="277" y="125"/>
                    </a:moveTo>
                    <a:cubicBezTo>
                      <a:pt x="278" y="125"/>
                      <a:pt x="278" y="126"/>
                      <a:pt x="280" y="125"/>
                    </a:cubicBezTo>
                    <a:cubicBezTo>
                      <a:pt x="280" y="127"/>
                      <a:pt x="276" y="126"/>
                      <a:pt x="277" y="125"/>
                    </a:cubicBezTo>
                    <a:close/>
                    <a:moveTo>
                      <a:pt x="277" y="135"/>
                    </a:moveTo>
                    <a:cubicBezTo>
                      <a:pt x="277" y="136"/>
                      <a:pt x="276" y="136"/>
                      <a:pt x="274" y="136"/>
                    </a:cubicBezTo>
                    <a:cubicBezTo>
                      <a:pt x="274" y="135"/>
                      <a:pt x="276" y="135"/>
                      <a:pt x="277" y="135"/>
                    </a:cubicBezTo>
                    <a:close/>
                    <a:moveTo>
                      <a:pt x="298" y="112"/>
                    </a:moveTo>
                    <a:cubicBezTo>
                      <a:pt x="297" y="113"/>
                      <a:pt x="297" y="114"/>
                      <a:pt x="295" y="113"/>
                    </a:cubicBezTo>
                    <a:cubicBezTo>
                      <a:pt x="295" y="112"/>
                      <a:pt x="296" y="112"/>
                      <a:pt x="296" y="111"/>
                    </a:cubicBezTo>
                    <a:cubicBezTo>
                      <a:pt x="296" y="110"/>
                      <a:pt x="297" y="111"/>
                      <a:pt x="297" y="112"/>
                    </a:cubicBezTo>
                    <a:cubicBezTo>
                      <a:pt x="297" y="113"/>
                      <a:pt x="297" y="112"/>
                      <a:pt x="298" y="112"/>
                    </a:cubicBezTo>
                    <a:close/>
                    <a:moveTo>
                      <a:pt x="295" y="126"/>
                    </a:moveTo>
                    <a:cubicBezTo>
                      <a:pt x="295" y="125"/>
                      <a:pt x="292" y="126"/>
                      <a:pt x="293" y="125"/>
                    </a:cubicBezTo>
                    <a:cubicBezTo>
                      <a:pt x="295" y="125"/>
                      <a:pt x="295" y="127"/>
                      <a:pt x="297" y="126"/>
                    </a:cubicBezTo>
                    <a:cubicBezTo>
                      <a:pt x="298" y="127"/>
                      <a:pt x="296" y="127"/>
                      <a:pt x="295" y="127"/>
                    </a:cubicBezTo>
                    <a:cubicBezTo>
                      <a:pt x="295" y="129"/>
                      <a:pt x="294" y="128"/>
                      <a:pt x="295" y="126"/>
                    </a:cubicBezTo>
                    <a:close/>
                    <a:moveTo>
                      <a:pt x="295" y="124"/>
                    </a:moveTo>
                    <a:cubicBezTo>
                      <a:pt x="293" y="123"/>
                      <a:pt x="293" y="123"/>
                      <a:pt x="291" y="124"/>
                    </a:cubicBezTo>
                    <a:cubicBezTo>
                      <a:pt x="290" y="123"/>
                      <a:pt x="294" y="122"/>
                      <a:pt x="294" y="120"/>
                    </a:cubicBezTo>
                    <a:cubicBezTo>
                      <a:pt x="295" y="121"/>
                      <a:pt x="295" y="122"/>
                      <a:pt x="295" y="124"/>
                    </a:cubicBezTo>
                    <a:close/>
                    <a:moveTo>
                      <a:pt x="289" y="114"/>
                    </a:moveTo>
                    <a:cubicBezTo>
                      <a:pt x="289" y="113"/>
                      <a:pt x="293" y="114"/>
                      <a:pt x="294" y="112"/>
                    </a:cubicBezTo>
                    <a:cubicBezTo>
                      <a:pt x="296" y="114"/>
                      <a:pt x="291" y="114"/>
                      <a:pt x="289" y="114"/>
                    </a:cubicBezTo>
                    <a:close/>
                    <a:moveTo>
                      <a:pt x="291" y="181"/>
                    </a:moveTo>
                    <a:cubicBezTo>
                      <a:pt x="289" y="181"/>
                      <a:pt x="288" y="180"/>
                      <a:pt x="286" y="180"/>
                    </a:cubicBezTo>
                    <a:cubicBezTo>
                      <a:pt x="286" y="179"/>
                      <a:pt x="291" y="178"/>
                      <a:pt x="291" y="181"/>
                    </a:cubicBezTo>
                    <a:close/>
                    <a:moveTo>
                      <a:pt x="290" y="125"/>
                    </a:moveTo>
                    <a:cubicBezTo>
                      <a:pt x="289" y="126"/>
                      <a:pt x="286" y="126"/>
                      <a:pt x="284" y="127"/>
                    </a:cubicBezTo>
                    <a:cubicBezTo>
                      <a:pt x="284" y="126"/>
                      <a:pt x="288" y="125"/>
                      <a:pt x="290" y="125"/>
                    </a:cubicBezTo>
                    <a:close/>
                    <a:moveTo>
                      <a:pt x="306" y="109"/>
                    </a:moveTo>
                    <a:cubicBezTo>
                      <a:pt x="308" y="109"/>
                      <a:pt x="307" y="113"/>
                      <a:pt x="306" y="112"/>
                    </a:cubicBezTo>
                    <a:cubicBezTo>
                      <a:pt x="306" y="111"/>
                      <a:pt x="305" y="109"/>
                      <a:pt x="306" y="109"/>
                    </a:cubicBezTo>
                    <a:close/>
                    <a:moveTo>
                      <a:pt x="305" y="112"/>
                    </a:moveTo>
                    <a:cubicBezTo>
                      <a:pt x="306" y="112"/>
                      <a:pt x="306" y="113"/>
                      <a:pt x="307" y="112"/>
                    </a:cubicBezTo>
                    <a:cubicBezTo>
                      <a:pt x="307" y="114"/>
                      <a:pt x="306" y="114"/>
                      <a:pt x="305" y="114"/>
                    </a:cubicBezTo>
                    <a:lnTo>
                      <a:pt x="305" y="112"/>
                    </a:lnTo>
                    <a:close/>
                    <a:moveTo>
                      <a:pt x="292" y="107"/>
                    </a:moveTo>
                    <a:cubicBezTo>
                      <a:pt x="292" y="106"/>
                      <a:pt x="291" y="106"/>
                      <a:pt x="291" y="104"/>
                    </a:cubicBezTo>
                    <a:cubicBezTo>
                      <a:pt x="294" y="102"/>
                      <a:pt x="300" y="103"/>
                      <a:pt x="301" y="107"/>
                    </a:cubicBezTo>
                    <a:cubicBezTo>
                      <a:pt x="300" y="108"/>
                      <a:pt x="298" y="108"/>
                      <a:pt x="298" y="109"/>
                    </a:cubicBezTo>
                    <a:cubicBezTo>
                      <a:pt x="297" y="110"/>
                      <a:pt x="296" y="108"/>
                      <a:pt x="296" y="110"/>
                    </a:cubicBezTo>
                    <a:cubicBezTo>
                      <a:pt x="295" y="109"/>
                      <a:pt x="295" y="108"/>
                      <a:pt x="294" y="107"/>
                    </a:cubicBezTo>
                    <a:cubicBezTo>
                      <a:pt x="292" y="107"/>
                      <a:pt x="292" y="109"/>
                      <a:pt x="290" y="108"/>
                    </a:cubicBezTo>
                    <a:cubicBezTo>
                      <a:pt x="290" y="107"/>
                      <a:pt x="292" y="108"/>
                      <a:pt x="292" y="107"/>
                    </a:cubicBezTo>
                    <a:close/>
                    <a:moveTo>
                      <a:pt x="289" y="110"/>
                    </a:moveTo>
                    <a:cubicBezTo>
                      <a:pt x="289" y="112"/>
                      <a:pt x="287" y="112"/>
                      <a:pt x="286" y="113"/>
                    </a:cubicBezTo>
                    <a:cubicBezTo>
                      <a:pt x="285" y="113"/>
                      <a:pt x="283" y="112"/>
                      <a:pt x="283" y="110"/>
                    </a:cubicBezTo>
                    <a:lnTo>
                      <a:pt x="289" y="110"/>
                    </a:lnTo>
                    <a:close/>
                    <a:moveTo>
                      <a:pt x="281" y="116"/>
                    </a:moveTo>
                    <a:cubicBezTo>
                      <a:pt x="282" y="116"/>
                      <a:pt x="282" y="114"/>
                      <a:pt x="283" y="114"/>
                    </a:cubicBezTo>
                    <a:cubicBezTo>
                      <a:pt x="284" y="114"/>
                      <a:pt x="284" y="116"/>
                      <a:pt x="286" y="115"/>
                    </a:cubicBezTo>
                    <a:cubicBezTo>
                      <a:pt x="288" y="120"/>
                      <a:pt x="286" y="123"/>
                      <a:pt x="281" y="123"/>
                    </a:cubicBezTo>
                    <a:cubicBezTo>
                      <a:pt x="280" y="123"/>
                      <a:pt x="281" y="120"/>
                      <a:pt x="280" y="120"/>
                    </a:cubicBezTo>
                    <a:cubicBezTo>
                      <a:pt x="279" y="120"/>
                      <a:pt x="279" y="121"/>
                      <a:pt x="279" y="122"/>
                    </a:cubicBezTo>
                    <a:cubicBezTo>
                      <a:pt x="278" y="119"/>
                      <a:pt x="277" y="121"/>
                      <a:pt x="275" y="122"/>
                    </a:cubicBezTo>
                    <a:cubicBezTo>
                      <a:pt x="275" y="119"/>
                      <a:pt x="277" y="119"/>
                      <a:pt x="278" y="118"/>
                    </a:cubicBezTo>
                    <a:cubicBezTo>
                      <a:pt x="279" y="119"/>
                      <a:pt x="282" y="119"/>
                      <a:pt x="283" y="117"/>
                    </a:cubicBezTo>
                    <a:cubicBezTo>
                      <a:pt x="283" y="116"/>
                      <a:pt x="280" y="117"/>
                      <a:pt x="281" y="118"/>
                    </a:cubicBezTo>
                    <a:cubicBezTo>
                      <a:pt x="279" y="118"/>
                      <a:pt x="279" y="117"/>
                      <a:pt x="276" y="117"/>
                    </a:cubicBezTo>
                    <a:cubicBezTo>
                      <a:pt x="276" y="115"/>
                      <a:pt x="281" y="115"/>
                      <a:pt x="281" y="116"/>
                    </a:cubicBezTo>
                    <a:close/>
                    <a:moveTo>
                      <a:pt x="213" y="111"/>
                    </a:moveTo>
                    <a:cubicBezTo>
                      <a:pt x="214" y="111"/>
                      <a:pt x="215" y="111"/>
                      <a:pt x="215" y="111"/>
                    </a:cubicBezTo>
                    <a:cubicBezTo>
                      <a:pt x="215" y="112"/>
                      <a:pt x="213" y="112"/>
                      <a:pt x="213" y="112"/>
                    </a:cubicBezTo>
                    <a:lnTo>
                      <a:pt x="213" y="111"/>
                    </a:lnTo>
                    <a:close/>
                    <a:moveTo>
                      <a:pt x="207" y="113"/>
                    </a:moveTo>
                    <a:cubicBezTo>
                      <a:pt x="209" y="113"/>
                      <a:pt x="209" y="115"/>
                      <a:pt x="211" y="114"/>
                    </a:cubicBezTo>
                    <a:cubicBezTo>
                      <a:pt x="210" y="115"/>
                      <a:pt x="211" y="117"/>
                      <a:pt x="209" y="117"/>
                    </a:cubicBezTo>
                    <a:cubicBezTo>
                      <a:pt x="210" y="114"/>
                      <a:pt x="207" y="115"/>
                      <a:pt x="207" y="113"/>
                    </a:cubicBezTo>
                    <a:close/>
                    <a:moveTo>
                      <a:pt x="204" y="122"/>
                    </a:moveTo>
                    <a:cubicBezTo>
                      <a:pt x="206" y="120"/>
                      <a:pt x="211" y="121"/>
                      <a:pt x="212" y="119"/>
                    </a:cubicBezTo>
                    <a:cubicBezTo>
                      <a:pt x="219" y="122"/>
                      <a:pt x="224" y="118"/>
                      <a:pt x="228" y="113"/>
                    </a:cubicBezTo>
                    <a:cubicBezTo>
                      <a:pt x="228" y="116"/>
                      <a:pt x="231" y="117"/>
                      <a:pt x="234" y="118"/>
                    </a:cubicBezTo>
                    <a:cubicBezTo>
                      <a:pt x="235" y="117"/>
                      <a:pt x="233" y="116"/>
                      <a:pt x="235" y="115"/>
                    </a:cubicBezTo>
                    <a:cubicBezTo>
                      <a:pt x="237" y="115"/>
                      <a:pt x="234" y="117"/>
                      <a:pt x="237" y="117"/>
                    </a:cubicBezTo>
                    <a:cubicBezTo>
                      <a:pt x="237" y="114"/>
                      <a:pt x="242" y="115"/>
                      <a:pt x="246" y="114"/>
                    </a:cubicBezTo>
                    <a:cubicBezTo>
                      <a:pt x="244" y="116"/>
                      <a:pt x="241" y="114"/>
                      <a:pt x="239" y="116"/>
                    </a:cubicBezTo>
                    <a:cubicBezTo>
                      <a:pt x="242" y="116"/>
                      <a:pt x="249" y="118"/>
                      <a:pt x="252" y="114"/>
                    </a:cubicBezTo>
                    <a:cubicBezTo>
                      <a:pt x="255" y="117"/>
                      <a:pt x="261" y="115"/>
                      <a:pt x="264" y="113"/>
                    </a:cubicBezTo>
                    <a:cubicBezTo>
                      <a:pt x="264" y="112"/>
                      <a:pt x="262" y="113"/>
                      <a:pt x="261" y="113"/>
                    </a:cubicBezTo>
                    <a:cubicBezTo>
                      <a:pt x="262" y="111"/>
                      <a:pt x="264" y="112"/>
                      <a:pt x="265" y="112"/>
                    </a:cubicBezTo>
                    <a:cubicBezTo>
                      <a:pt x="265" y="114"/>
                      <a:pt x="265" y="114"/>
                      <a:pt x="265" y="114"/>
                    </a:cubicBezTo>
                    <a:cubicBezTo>
                      <a:pt x="269" y="113"/>
                      <a:pt x="270" y="114"/>
                      <a:pt x="274" y="114"/>
                    </a:cubicBezTo>
                    <a:cubicBezTo>
                      <a:pt x="272" y="115"/>
                      <a:pt x="272" y="118"/>
                      <a:pt x="270" y="118"/>
                    </a:cubicBezTo>
                    <a:cubicBezTo>
                      <a:pt x="271" y="120"/>
                      <a:pt x="275" y="116"/>
                      <a:pt x="276" y="118"/>
                    </a:cubicBezTo>
                    <a:cubicBezTo>
                      <a:pt x="275" y="121"/>
                      <a:pt x="268" y="118"/>
                      <a:pt x="269" y="124"/>
                    </a:cubicBezTo>
                    <a:cubicBezTo>
                      <a:pt x="267" y="124"/>
                      <a:pt x="266" y="123"/>
                      <a:pt x="265" y="122"/>
                    </a:cubicBezTo>
                    <a:cubicBezTo>
                      <a:pt x="266" y="123"/>
                      <a:pt x="265" y="123"/>
                      <a:pt x="265" y="123"/>
                    </a:cubicBezTo>
                    <a:cubicBezTo>
                      <a:pt x="265" y="124"/>
                      <a:pt x="266" y="124"/>
                      <a:pt x="267" y="124"/>
                    </a:cubicBezTo>
                    <a:cubicBezTo>
                      <a:pt x="265" y="125"/>
                      <a:pt x="266" y="126"/>
                      <a:pt x="265" y="128"/>
                    </a:cubicBezTo>
                    <a:cubicBezTo>
                      <a:pt x="259" y="126"/>
                      <a:pt x="257" y="131"/>
                      <a:pt x="252" y="131"/>
                    </a:cubicBezTo>
                    <a:cubicBezTo>
                      <a:pt x="252" y="127"/>
                      <a:pt x="249" y="127"/>
                      <a:pt x="247" y="125"/>
                    </a:cubicBezTo>
                    <a:cubicBezTo>
                      <a:pt x="244" y="125"/>
                      <a:pt x="242" y="127"/>
                      <a:pt x="241" y="125"/>
                    </a:cubicBezTo>
                    <a:cubicBezTo>
                      <a:pt x="244" y="124"/>
                      <a:pt x="247" y="122"/>
                      <a:pt x="251" y="121"/>
                    </a:cubicBezTo>
                    <a:cubicBezTo>
                      <a:pt x="246" y="119"/>
                      <a:pt x="242" y="124"/>
                      <a:pt x="236" y="122"/>
                    </a:cubicBezTo>
                    <a:cubicBezTo>
                      <a:pt x="236" y="126"/>
                      <a:pt x="239" y="123"/>
                      <a:pt x="240" y="124"/>
                    </a:cubicBezTo>
                    <a:cubicBezTo>
                      <a:pt x="240" y="126"/>
                      <a:pt x="238" y="124"/>
                      <a:pt x="239" y="127"/>
                    </a:cubicBezTo>
                    <a:cubicBezTo>
                      <a:pt x="236" y="126"/>
                      <a:pt x="232" y="124"/>
                      <a:pt x="230" y="127"/>
                    </a:cubicBezTo>
                    <a:cubicBezTo>
                      <a:pt x="228" y="126"/>
                      <a:pt x="225" y="127"/>
                      <a:pt x="223" y="126"/>
                    </a:cubicBezTo>
                    <a:cubicBezTo>
                      <a:pt x="222" y="127"/>
                      <a:pt x="223" y="128"/>
                      <a:pt x="223" y="130"/>
                    </a:cubicBezTo>
                    <a:cubicBezTo>
                      <a:pt x="222" y="129"/>
                      <a:pt x="221" y="128"/>
                      <a:pt x="221" y="127"/>
                    </a:cubicBezTo>
                    <a:cubicBezTo>
                      <a:pt x="220" y="127"/>
                      <a:pt x="219" y="127"/>
                      <a:pt x="216" y="127"/>
                    </a:cubicBezTo>
                    <a:cubicBezTo>
                      <a:pt x="218" y="123"/>
                      <a:pt x="224" y="127"/>
                      <a:pt x="227" y="124"/>
                    </a:cubicBezTo>
                    <a:cubicBezTo>
                      <a:pt x="227" y="121"/>
                      <a:pt x="224" y="123"/>
                      <a:pt x="222" y="123"/>
                    </a:cubicBezTo>
                    <a:cubicBezTo>
                      <a:pt x="223" y="122"/>
                      <a:pt x="224" y="122"/>
                      <a:pt x="226" y="121"/>
                    </a:cubicBezTo>
                    <a:cubicBezTo>
                      <a:pt x="225" y="117"/>
                      <a:pt x="222" y="122"/>
                      <a:pt x="221" y="121"/>
                    </a:cubicBezTo>
                    <a:cubicBezTo>
                      <a:pt x="221" y="121"/>
                      <a:pt x="220" y="121"/>
                      <a:pt x="220" y="122"/>
                    </a:cubicBezTo>
                    <a:cubicBezTo>
                      <a:pt x="220" y="123"/>
                      <a:pt x="221" y="122"/>
                      <a:pt x="221" y="123"/>
                    </a:cubicBezTo>
                    <a:cubicBezTo>
                      <a:pt x="220" y="125"/>
                      <a:pt x="215" y="123"/>
                      <a:pt x="215" y="126"/>
                    </a:cubicBezTo>
                    <a:cubicBezTo>
                      <a:pt x="211" y="125"/>
                      <a:pt x="210" y="120"/>
                      <a:pt x="204" y="122"/>
                    </a:cubicBezTo>
                    <a:close/>
                    <a:moveTo>
                      <a:pt x="239" y="185"/>
                    </a:moveTo>
                    <a:cubicBezTo>
                      <a:pt x="236" y="185"/>
                      <a:pt x="239" y="183"/>
                      <a:pt x="237" y="182"/>
                    </a:cubicBezTo>
                    <a:cubicBezTo>
                      <a:pt x="232" y="180"/>
                      <a:pt x="226" y="183"/>
                      <a:pt x="220" y="180"/>
                    </a:cubicBezTo>
                    <a:cubicBezTo>
                      <a:pt x="231" y="180"/>
                      <a:pt x="248" y="178"/>
                      <a:pt x="257" y="180"/>
                    </a:cubicBezTo>
                    <a:cubicBezTo>
                      <a:pt x="259" y="178"/>
                      <a:pt x="265" y="178"/>
                      <a:pt x="266" y="181"/>
                    </a:cubicBezTo>
                    <a:cubicBezTo>
                      <a:pt x="260" y="183"/>
                      <a:pt x="251" y="179"/>
                      <a:pt x="248" y="182"/>
                    </a:cubicBezTo>
                    <a:cubicBezTo>
                      <a:pt x="246" y="178"/>
                      <a:pt x="241" y="183"/>
                      <a:pt x="239" y="181"/>
                    </a:cubicBezTo>
                    <a:cubicBezTo>
                      <a:pt x="238" y="183"/>
                      <a:pt x="239" y="183"/>
                      <a:pt x="239" y="185"/>
                    </a:cubicBezTo>
                    <a:close/>
                    <a:moveTo>
                      <a:pt x="243" y="151"/>
                    </a:moveTo>
                    <a:cubicBezTo>
                      <a:pt x="241" y="149"/>
                      <a:pt x="237" y="150"/>
                      <a:pt x="234" y="150"/>
                    </a:cubicBezTo>
                    <a:cubicBezTo>
                      <a:pt x="235" y="149"/>
                      <a:pt x="234" y="149"/>
                      <a:pt x="234" y="148"/>
                    </a:cubicBezTo>
                    <a:cubicBezTo>
                      <a:pt x="233" y="148"/>
                      <a:pt x="233" y="148"/>
                      <a:pt x="233" y="149"/>
                    </a:cubicBezTo>
                    <a:cubicBezTo>
                      <a:pt x="232" y="147"/>
                      <a:pt x="237" y="147"/>
                      <a:pt x="236" y="145"/>
                    </a:cubicBezTo>
                    <a:cubicBezTo>
                      <a:pt x="239" y="145"/>
                      <a:pt x="241" y="144"/>
                      <a:pt x="243" y="143"/>
                    </a:cubicBezTo>
                    <a:cubicBezTo>
                      <a:pt x="243" y="145"/>
                      <a:pt x="244" y="145"/>
                      <a:pt x="244" y="147"/>
                    </a:cubicBezTo>
                    <a:cubicBezTo>
                      <a:pt x="245" y="147"/>
                      <a:pt x="245" y="146"/>
                      <a:pt x="246" y="146"/>
                    </a:cubicBezTo>
                    <a:cubicBezTo>
                      <a:pt x="246" y="146"/>
                      <a:pt x="246" y="145"/>
                      <a:pt x="245" y="145"/>
                    </a:cubicBezTo>
                    <a:cubicBezTo>
                      <a:pt x="246" y="144"/>
                      <a:pt x="249" y="144"/>
                      <a:pt x="250" y="145"/>
                    </a:cubicBezTo>
                    <a:cubicBezTo>
                      <a:pt x="250" y="146"/>
                      <a:pt x="247" y="145"/>
                      <a:pt x="247" y="146"/>
                    </a:cubicBezTo>
                    <a:cubicBezTo>
                      <a:pt x="248" y="148"/>
                      <a:pt x="251" y="148"/>
                      <a:pt x="252" y="149"/>
                    </a:cubicBezTo>
                    <a:cubicBezTo>
                      <a:pt x="252" y="151"/>
                      <a:pt x="248" y="148"/>
                      <a:pt x="247" y="150"/>
                    </a:cubicBezTo>
                    <a:cubicBezTo>
                      <a:pt x="246" y="151"/>
                      <a:pt x="248" y="150"/>
                      <a:pt x="248" y="151"/>
                    </a:cubicBezTo>
                    <a:cubicBezTo>
                      <a:pt x="250" y="151"/>
                      <a:pt x="251" y="151"/>
                      <a:pt x="253" y="151"/>
                    </a:cubicBezTo>
                    <a:cubicBezTo>
                      <a:pt x="255" y="151"/>
                      <a:pt x="259" y="152"/>
                      <a:pt x="253" y="152"/>
                    </a:cubicBezTo>
                    <a:cubicBezTo>
                      <a:pt x="252" y="152"/>
                      <a:pt x="251" y="152"/>
                      <a:pt x="250" y="152"/>
                    </a:cubicBezTo>
                    <a:cubicBezTo>
                      <a:pt x="252" y="156"/>
                      <a:pt x="257" y="151"/>
                      <a:pt x="259" y="155"/>
                    </a:cubicBezTo>
                    <a:cubicBezTo>
                      <a:pt x="255" y="155"/>
                      <a:pt x="250" y="156"/>
                      <a:pt x="245" y="155"/>
                    </a:cubicBezTo>
                    <a:cubicBezTo>
                      <a:pt x="246" y="155"/>
                      <a:pt x="246" y="154"/>
                      <a:pt x="247" y="154"/>
                    </a:cubicBezTo>
                    <a:cubicBezTo>
                      <a:pt x="246" y="153"/>
                      <a:pt x="246" y="152"/>
                      <a:pt x="245" y="152"/>
                    </a:cubicBezTo>
                    <a:cubicBezTo>
                      <a:pt x="241" y="153"/>
                      <a:pt x="233" y="151"/>
                      <a:pt x="229" y="155"/>
                    </a:cubicBezTo>
                    <a:cubicBezTo>
                      <a:pt x="230" y="156"/>
                      <a:pt x="234" y="155"/>
                      <a:pt x="235" y="155"/>
                    </a:cubicBezTo>
                    <a:cubicBezTo>
                      <a:pt x="234" y="156"/>
                      <a:pt x="234" y="155"/>
                      <a:pt x="235" y="157"/>
                    </a:cubicBezTo>
                    <a:cubicBezTo>
                      <a:pt x="233" y="157"/>
                      <a:pt x="233" y="157"/>
                      <a:pt x="233" y="157"/>
                    </a:cubicBezTo>
                    <a:cubicBezTo>
                      <a:pt x="233" y="161"/>
                      <a:pt x="234" y="161"/>
                      <a:pt x="233" y="163"/>
                    </a:cubicBezTo>
                    <a:cubicBezTo>
                      <a:pt x="233" y="162"/>
                      <a:pt x="232" y="162"/>
                      <a:pt x="231" y="162"/>
                    </a:cubicBezTo>
                    <a:cubicBezTo>
                      <a:pt x="230" y="160"/>
                      <a:pt x="232" y="160"/>
                      <a:pt x="232" y="158"/>
                    </a:cubicBezTo>
                    <a:cubicBezTo>
                      <a:pt x="230" y="158"/>
                      <a:pt x="229" y="157"/>
                      <a:pt x="227" y="158"/>
                    </a:cubicBezTo>
                    <a:cubicBezTo>
                      <a:pt x="227" y="156"/>
                      <a:pt x="227" y="151"/>
                      <a:pt x="229" y="151"/>
                    </a:cubicBezTo>
                    <a:cubicBezTo>
                      <a:pt x="230" y="150"/>
                      <a:pt x="230" y="152"/>
                      <a:pt x="230" y="153"/>
                    </a:cubicBezTo>
                    <a:cubicBezTo>
                      <a:pt x="234" y="151"/>
                      <a:pt x="239" y="152"/>
                      <a:pt x="243" y="151"/>
                    </a:cubicBezTo>
                    <a:close/>
                    <a:moveTo>
                      <a:pt x="233" y="127"/>
                    </a:moveTo>
                    <a:cubicBezTo>
                      <a:pt x="234" y="127"/>
                      <a:pt x="235" y="128"/>
                      <a:pt x="235" y="129"/>
                    </a:cubicBezTo>
                    <a:cubicBezTo>
                      <a:pt x="235" y="130"/>
                      <a:pt x="235" y="131"/>
                      <a:pt x="233" y="131"/>
                    </a:cubicBezTo>
                    <a:cubicBezTo>
                      <a:pt x="232" y="129"/>
                      <a:pt x="234" y="129"/>
                      <a:pt x="233" y="127"/>
                    </a:cubicBezTo>
                    <a:close/>
                    <a:moveTo>
                      <a:pt x="236" y="161"/>
                    </a:moveTo>
                    <a:cubicBezTo>
                      <a:pt x="237" y="159"/>
                      <a:pt x="237" y="157"/>
                      <a:pt x="239" y="155"/>
                    </a:cubicBezTo>
                    <a:cubicBezTo>
                      <a:pt x="242" y="154"/>
                      <a:pt x="242" y="155"/>
                      <a:pt x="245" y="156"/>
                    </a:cubicBezTo>
                    <a:cubicBezTo>
                      <a:pt x="247" y="162"/>
                      <a:pt x="239" y="161"/>
                      <a:pt x="236" y="161"/>
                    </a:cubicBezTo>
                    <a:close/>
                    <a:moveTo>
                      <a:pt x="229" y="164"/>
                    </a:moveTo>
                    <a:cubicBezTo>
                      <a:pt x="228" y="164"/>
                      <a:pt x="229" y="161"/>
                      <a:pt x="226" y="162"/>
                    </a:cubicBezTo>
                    <a:cubicBezTo>
                      <a:pt x="227" y="159"/>
                      <a:pt x="231" y="161"/>
                      <a:pt x="229" y="164"/>
                    </a:cubicBezTo>
                    <a:close/>
                    <a:moveTo>
                      <a:pt x="230" y="166"/>
                    </a:moveTo>
                    <a:cubicBezTo>
                      <a:pt x="229" y="167"/>
                      <a:pt x="226" y="166"/>
                      <a:pt x="225" y="166"/>
                    </a:cubicBezTo>
                    <a:cubicBezTo>
                      <a:pt x="226" y="165"/>
                      <a:pt x="230" y="164"/>
                      <a:pt x="230" y="166"/>
                    </a:cubicBezTo>
                    <a:close/>
                    <a:moveTo>
                      <a:pt x="257" y="152"/>
                    </a:moveTo>
                    <a:cubicBezTo>
                      <a:pt x="261" y="149"/>
                      <a:pt x="264" y="150"/>
                      <a:pt x="269" y="151"/>
                    </a:cubicBezTo>
                    <a:cubicBezTo>
                      <a:pt x="265" y="151"/>
                      <a:pt x="261" y="153"/>
                      <a:pt x="257" y="152"/>
                    </a:cubicBezTo>
                    <a:close/>
                    <a:moveTo>
                      <a:pt x="253" y="149"/>
                    </a:moveTo>
                    <a:cubicBezTo>
                      <a:pt x="253" y="148"/>
                      <a:pt x="251" y="146"/>
                      <a:pt x="250" y="145"/>
                    </a:cubicBezTo>
                    <a:cubicBezTo>
                      <a:pt x="250" y="144"/>
                      <a:pt x="253" y="144"/>
                      <a:pt x="251" y="143"/>
                    </a:cubicBezTo>
                    <a:cubicBezTo>
                      <a:pt x="257" y="139"/>
                      <a:pt x="260" y="148"/>
                      <a:pt x="265" y="145"/>
                    </a:cubicBezTo>
                    <a:cubicBezTo>
                      <a:pt x="265" y="143"/>
                      <a:pt x="263" y="144"/>
                      <a:pt x="262" y="143"/>
                    </a:cubicBezTo>
                    <a:cubicBezTo>
                      <a:pt x="264" y="142"/>
                      <a:pt x="268" y="140"/>
                      <a:pt x="269" y="143"/>
                    </a:cubicBezTo>
                    <a:cubicBezTo>
                      <a:pt x="267" y="144"/>
                      <a:pt x="267" y="144"/>
                      <a:pt x="266" y="143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7" y="147"/>
                      <a:pt x="271" y="146"/>
                      <a:pt x="272" y="145"/>
                    </a:cubicBezTo>
                    <a:cubicBezTo>
                      <a:pt x="272" y="146"/>
                      <a:pt x="273" y="146"/>
                      <a:pt x="273" y="148"/>
                    </a:cubicBezTo>
                    <a:cubicBezTo>
                      <a:pt x="266" y="148"/>
                      <a:pt x="259" y="150"/>
                      <a:pt x="253" y="149"/>
                    </a:cubicBezTo>
                    <a:close/>
                    <a:moveTo>
                      <a:pt x="273" y="150"/>
                    </a:moveTo>
                    <a:cubicBezTo>
                      <a:pt x="273" y="152"/>
                      <a:pt x="271" y="151"/>
                      <a:pt x="270" y="151"/>
                    </a:cubicBezTo>
                    <a:cubicBezTo>
                      <a:pt x="270" y="149"/>
                      <a:pt x="272" y="150"/>
                      <a:pt x="273" y="150"/>
                    </a:cubicBezTo>
                    <a:close/>
                    <a:moveTo>
                      <a:pt x="271" y="124"/>
                    </a:moveTo>
                    <a:cubicBezTo>
                      <a:pt x="269" y="122"/>
                      <a:pt x="272" y="122"/>
                      <a:pt x="273" y="122"/>
                    </a:cubicBezTo>
                    <a:cubicBezTo>
                      <a:pt x="274" y="123"/>
                      <a:pt x="271" y="122"/>
                      <a:pt x="271" y="124"/>
                    </a:cubicBezTo>
                    <a:close/>
                    <a:moveTo>
                      <a:pt x="208" y="133"/>
                    </a:moveTo>
                    <a:cubicBezTo>
                      <a:pt x="208" y="132"/>
                      <a:pt x="207" y="132"/>
                      <a:pt x="206" y="132"/>
                    </a:cubicBezTo>
                    <a:cubicBezTo>
                      <a:pt x="208" y="129"/>
                      <a:pt x="212" y="129"/>
                      <a:pt x="215" y="127"/>
                    </a:cubicBezTo>
                    <a:cubicBezTo>
                      <a:pt x="215" y="129"/>
                      <a:pt x="216" y="130"/>
                      <a:pt x="218" y="131"/>
                    </a:cubicBezTo>
                    <a:cubicBezTo>
                      <a:pt x="215" y="133"/>
                      <a:pt x="212" y="132"/>
                      <a:pt x="208" y="133"/>
                    </a:cubicBezTo>
                    <a:close/>
                    <a:moveTo>
                      <a:pt x="218" y="147"/>
                    </a:moveTo>
                    <a:cubicBezTo>
                      <a:pt x="218" y="145"/>
                      <a:pt x="221" y="146"/>
                      <a:pt x="221" y="145"/>
                    </a:cubicBezTo>
                    <a:cubicBezTo>
                      <a:pt x="221" y="143"/>
                      <a:pt x="218" y="145"/>
                      <a:pt x="219" y="143"/>
                    </a:cubicBezTo>
                    <a:cubicBezTo>
                      <a:pt x="220" y="143"/>
                      <a:pt x="222" y="143"/>
                      <a:pt x="222" y="142"/>
                    </a:cubicBezTo>
                    <a:cubicBezTo>
                      <a:pt x="224" y="144"/>
                      <a:pt x="226" y="143"/>
                      <a:pt x="228" y="142"/>
                    </a:cubicBezTo>
                    <a:cubicBezTo>
                      <a:pt x="230" y="142"/>
                      <a:pt x="230" y="144"/>
                      <a:pt x="231" y="144"/>
                    </a:cubicBezTo>
                    <a:cubicBezTo>
                      <a:pt x="232" y="148"/>
                      <a:pt x="229" y="149"/>
                      <a:pt x="226" y="150"/>
                    </a:cubicBezTo>
                    <a:cubicBezTo>
                      <a:pt x="225" y="149"/>
                      <a:pt x="224" y="149"/>
                      <a:pt x="224" y="147"/>
                    </a:cubicBezTo>
                    <a:cubicBezTo>
                      <a:pt x="223" y="147"/>
                      <a:pt x="221" y="148"/>
                      <a:pt x="222" y="146"/>
                    </a:cubicBezTo>
                    <a:cubicBezTo>
                      <a:pt x="220" y="146"/>
                      <a:pt x="220" y="147"/>
                      <a:pt x="218" y="147"/>
                    </a:cubicBezTo>
                    <a:close/>
                    <a:moveTo>
                      <a:pt x="220" y="157"/>
                    </a:moveTo>
                    <a:cubicBezTo>
                      <a:pt x="220" y="155"/>
                      <a:pt x="219" y="155"/>
                      <a:pt x="219" y="154"/>
                    </a:cubicBezTo>
                    <a:cubicBezTo>
                      <a:pt x="221" y="154"/>
                      <a:pt x="222" y="156"/>
                      <a:pt x="223" y="157"/>
                    </a:cubicBezTo>
                    <a:cubicBezTo>
                      <a:pt x="220" y="157"/>
                      <a:pt x="219" y="159"/>
                      <a:pt x="218" y="161"/>
                    </a:cubicBezTo>
                    <a:cubicBezTo>
                      <a:pt x="217" y="161"/>
                      <a:pt x="216" y="160"/>
                      <a:pt x="216" y="161"/>
                    </a:cubicBezTo>
                    <a:cubicBezTo>
                      <a:pt x="215" y="160"/>
                      <a:pt x="218" y="158"/>
                      <a:pt x="216" y="158"/>
                    </a:cubicBezTo>
                    <a:cubicBezTo>
                      <a:pt x="215" y="156"/>
                      <a:pt x="219" y="158"/>
                      <a:pt x="220" y="157"/>
                    </a:cubicBezTo>
                    <a:close/>
                    <a:moveTo>
                      <a:pt x="220" y="163"/>
                    </a:moveTo>
                    <a:cubicBezTo>
                      <a:pt x="219" y="163"/>
                      <a:pt x="216" y="165"/>
                      <a:pt x="216" y="162"/>
                    </a:cubicBezTo>
                    <a:cubicBezTo>
                      <a:pt x="218" y="163"/>
                      <a:pt x="219" y="160"/>
                      <a:pt x="221" y="160"/>
                    </a:cubicBezTo>
                    <a:cubicBezTo>
                      <a:pt x="221" y="159"/>
                      <a:pt x="221" y="159"/>
                      <a:pt x="221" y="159"/>
                    </a:cubicBezTo>
                    <a:cubicBezTo>
                      <a:pt x="222" y="160"/>
                      <a:pt x="220" y="161"/>
                      <a:pt x="220" y="163"/>
                    </a:cubicBezTo>
                    <a:close/>
                    <a:moveTo>
                      <a:pt x="178" y="169"/>
                    </a:moveTo>
                    <a:cubicBezTo>
                      <a:pt x="178" y="168"/>
                      <a:pt x="180" y="169"/>
                      <a:pt x="180" y="169"/>
                    </a:cubicBezTo>
                    <a:cubicBezTo>
                      <a:pt x="182" y="167"/>
                      <a:pt x="180" y="168"/>
                      <a:pt x="179" y="166"/>
                    </a:cubicBezTo>
                    <a:cubicBezTo>
                      <a:pt x="183" y="166"/>
                      <a:pt x="183" y="166"/>
                      <a:pt x="183" y="166"/>
                    </a:cubicBezTo>
                    <a:cubicBezTo>
                      <a:pt x="183" y="169"/>
                      <a:pt x="192" y="168"/>
                      <a:pt x="192" y="165"/>
                    </a:cubicBezTo>
                    <a:cubicBezTo>
                      <a:pt x="199" y="165"/>
                      <a:pt x="204" y="165"/>
                      <a:pt x="209" y="163"/>
                    </a:cubicBezTo>
                    <a:cubicBezTo>
                      <a:pt x="208" y="162"/>
                      <a:pt x="204" y="163"/>
                      <a:pt x="202" y="163"/>
                    </a:cubicBezTo>
                    <a:cubicBezTo>
                      <a:pt x="203" y="162"/>
                      <a:pt x="202" y="161"/>
                      <a:pt x="203" y="160"/>
                    </a:cubicBezTo>
                    <a:cubicBezTo>
                      <a:pt x="204" y="160"/>
                      <a:pt x="204" y="162"/>
                      <a:pt x="205" y="162"/>
                    </a:cubicBezTo>
                    <a:cubicBezTo>
                      <a:pt x="207" y="162"/>
                      <a:pt x="208" y="161"/>
                      <a:pt x="207" y="159"/>
                    </a:cubicBezTo>
                    <a:cubicBezTo>
                      <a:pt x="209" y="158"/>
                      <a:pt x="209" y="159"/>
                      <a:pt x="211" y="158"/>
                    </a:cubicBezTo>
                    <a:cubicBezTo>
                      <a:pt x="210" y="157"/>
                      <a:pt x="208" y="159"/>
                      <a:pt x="206" y="158"/>
                    </a:cubicBezTo>
                    <a:cubicBezTo>
                      <a:pt x="207" y="157"/>
                      <a:pt x="205" y="157"/>
                      <a:pt x="205" y="156"/>
                    </a:cubicBezTo>
                    <a:cubicBezTo>
                      <a:pt x="206" y="156"/>
                      <a:pt x="207" y="157"/>
                      <a:pt x="208" y="156"/>
                    </a:cubicBezTo>
                    <a:cubicBezTo>
                      <a:pt x="208" y="153"/>
                      <a:pt x="205" y="157"/>
                      <a:pt x="205" y="154"/>
                    </a:cubicBezTo>
                    <a:cubicBezTo>
                      <a:pt x="207" y="153"/>
                      <a:pt x="208" y="154"/>
                      <a:pt x="208" y="153"/>
                    </a:cubicBezTo>
                    <a:cubicBezTo>
                      <a:pt x="210" y="153"/>
                      <a:pt x="210" y="154"/>
                      <a:pt x="209" y="155"/>
                    </a:cubicBezTo>
                    <a:cubicBezTo>
                      <a:pt x="210" y="155"/>
                      <a:pt x="210" y="154"/>
                      <a:pt x="210" y="153"/>
                    </a:cubicBezTo>
                    <a:cubicBezTo>
                      <a:pt x="213" y="153"/>
                      <a:pt x="214" y="154"/>
                      <a:pt x="215" y="156"/>
                    </a:cubicBezTo>
                    <a:cubicBezTo>
                      <a:pt x="214" y="155"/>
                      <a:pt x="212" y="155"/>
                      <a:pt x="212" y="156"/>
                    </a:cubicBezTo>
                    <a:cubicBezTo>
                      <a:pt x="212" y="156"/>
                      <a:pt x="213" y="158"/>
                      <a:pt x="214" y="157"/>
                    </a:cubicBezTo>
                    <a:cubicBezTo>
                      <a:pt x="215" y="158"/>
                      <a:pt x="212" y="161"/>
                      <a:pt x="215" y="161"/>
                    </a:cubicBezTo>
                    <a:cubicBezTo>
                      <a:pt x="214" y="162"/>
                      <a:pt x="213" y="160"/>
                      <a:pt x="212" y="162"/>
                    </a:cubicBezTo>
                    <a:cubicBezTo>
                      <a:pt x="212" y="163"/>
                      <a:pt x="215" y="162"/>
                      <a:pt x="215" y="164"/>
                    </a:cubicBezTo>
                    <a:cubicBezTo>
                      <a:pt x="212" y="164"/>
                      <a:pt x="208" y="163"/>
                      <a:pt x="207" y="166"/>
                    </a:cubicBezTo>
                    <a:cubicBezTo>
                      <a:pt x="212" y="166"/>
                      <a:pt x="217" y="166"/>
                      <a:pt x="223" y="165"/>
                    </a:cubicBezTo>
                    <a:cubicBezTo>
                      <a:pt x="218" y="169"/>
                      <a:pt x="211" y="165"/>
                      <a:pt x="206" y="168"/>
                    </a:cubicBezTo>
                    <a:cubicBezTo>
                      <a:pt x="206" y="170"/>
                      <a:pt x="208" y="169"/>
                      <a:pt x="209" y="169"/>
                    </a:cubicBezTo>
                    <a:cubicBezTo>
                      <a:pt x="208" y="170"/>
                      <a:pt x="207" y="170"/>
                      <a:pt x="205" y="170"/>
                    </a:cubicBezTo>
                    <a:cubicBezTo>
                      <a:pt x="205" y="168"/>
                      <a:pt x="205" y="167"/>
                      <a:pt x="204" y="166"/>
                    </a:cubicBezTo>
                    <a:cubicBezTo>
                      <a:pt x="204" y="168"/>
                      <a:pt x="199" y="166"/>
                      <a:pt x="199" y="168"/>
                    </a:cubicBezTo>
                    <a:cubicBezTo>
                      <a:pt x="201" y="169"/>
                      <a:pt x="202" y="170"/>
                      <a:pt x="205" y="170"/>
                    </a:cubicBezTo>
                    <a:cubicBezTo>
                      <a:pt x="202" y="172"/>
                      <a:pt x="199" y="173"/>
                      <a:pt x="195" y="174"/>
                    </a:cubicBezTo>
                    <a:cubicBezTo>
                      <a:pt x="196" y="172"/>
                      <a:pt x="195" y="172"/>
                      <a:pt x="195" y="170"/>
                    </a:cubicBezTo>
                    <a:cubicBezTo>
                      <a:pt x="196" y="170"/>
                      <a:pt x="197" y="170"/>
                      <a:pt x="197" y="168"/>
                    </a:cubicBezTo>
                    <a:cubicBezTo>
                      <a:pt x="192" y="167"/>
                      <a:pt x="181" y="169"/>
                      <a:pt x="178" y="169"/>
                    </a:cubicBezTo>
                    <a:close/>
                    <a:moveTo>
                      <a:pt x="211" y="181"/>
                    </a:moveTo>
                    <a:cubicBezTo>
                      <a:pt x="210" y="182"/>
                      <a:pt x="208" y="183"/>
                      <a:pt x="207" y="182"/>
                    </a:cubicBezTo>
                    <a:cubicBezTo>
                      <a:pt x="208" y="181"/>
                      <a:pt x="209" y="181"/>
                      <a:pt x="211" y="181"/>
                    </a:cubicBezTo>
                    <a:close/>
                    <a:moveTo>
                      <a:pt x="195" y="182"/>
                    </a:moveTo>
                    <a:cubicBezTo>
                      <a:pt x="192" y="183"/>
                      <a:pt x="187" y="183"/>
                      <a:pt x="186" y="187"/>
                    </a:cubicBezTo>
                    <a:cubicBezTo>
                      <a:pt x="192" y="193"/>
                      <a:pt x="206" y="184"/>
                      <a:pt x="214" y="188"/>
                    </a:cubicBezTo>
                    <a:cubicBezTo>
                      <a:pt x="212" y="189"/>
                      <a:pt x="212" y="189"/>
                      <a:pt x="211" y="188"/>
                    </a:cubicBezTo>
                    <a:cubicBezTo>
                      <a:pt x="209" y="189"/>
                      <a:pt x="209" y="190"/>
                      <a:pt x="208" y="192"/>
                    </a:cubicBezTo>
                    <a:cubicBezTo>
                      <a:pt x="205" y="193"/>
                      <a:pt x="200" y="190"/>
                      <a:pt x="198" y="192"/>
                    </a:cubicBezTo>
                    <a:cubicBezTo>
                      <a:pt x="196" y="189"/>
                      <a:pt x="191" y="190"/>
                      <a:pt x="188" y="189"/>
                    </a:cubicBezTo>
                    <a:cubicBezTo>
                      <a:pt x="188" y="190"/>
                      <a:pt x="189" y="192"/>
                      <a:pt x="188" y="194"/>
                    </a:cubicBezTo>
                    <a:cubicBezTo>
                      <a:pt x="186" y="195"/>
                      <a:pt x="182" y="197"/>
                      <a:pt x="178" y="195"/>
                    </a:cubicBezTo>
                    <a:cubicBezTo>
                      <a:pt x="181" y="193"/>
                      <a:pt x="185" y="195"/>
                      <a:pt x="188" y="193"/>
                    </a:cubicBezTo>
                    <a:cubicBezTo>
                      <a:pt x="187" y="191"/>
                      <a:pt x="186" y="190"/>
                      <a:pt x="185" y="189"/>
                    </a:cubicBezTo>
                    <a:cubicBezTo>
                      <a:pt x="185" y="186"/>
                      <a:pt x="185" y="185"/>
                      <a:pt x="182" y="184"/>
                    </a:cubicBezTo>
                    <a:cubicBezTo>
                      <a:pt x="183" y="179"/>
                      <a:pt x="190" y="183"/>
                      <a:pt x="195" y="182"/>
                    </a:cubicBezTo>
                    <a:close/>
                    <a:moveTo>
                      <a:pt x="170" y="215"/>
                    </a:moveTo>
                    <a:cubicBezTo>
                      <a:pt x="171" y="214"/>
                      <a:pt x="172" y="213"/>
                      <a:pt x="174" y="214"/>
                    </a:cubicBezTo>
                    <a:cubicBezTo>
                      <a:pt x="174" y="216"/>
                      <a:pt x="176" y="217"/>
                      <a:pt x="177" y="219"/>
                    </a:cubicBezTo>
                    <a:cubicBezTo>
                      <a:pt x="179" y="219"/>
                      <a:pt x="181" y="217"/>
                      <a:pt x="183" y="219"/>
                    </a:cubicBezTo>
                    <a:cubicBezTo>
                      <a:pt x="180" y="222"/>
                      <a:pt x="175" y="221"/>
                      <a:pt x="172" y="218"/>
                    </a:cubicBezTo>
                    <a:cubicBezTo>
                      <a:pt x="168" y="219"/>
                      <a:pt x="165" y="221"/>
                      <a:pt x="161" y="219"/>
                    </a:cubicBezTo>
                    <a:cubicBezTo>
                      <a:pt x="162" y="216"/>
                      <a:pt x="163" y="210"/>
                      <a:pt x="168" y="209"/>
                    </a:cubicBezTo>
                    <a:cubicBezTo>
                      <a:pt x="169" y="211"/>
                      <a:pt x="168" y="211"/>
                      <a:pt x="170" y="211"/>
                    </a:cubicBezTo>
                    <a:cubicBezTo>
                      <a:pt x="169" y="213"/>
                      <a:pt x="171" y="214"/>
                      <a:pt x="170" y="215"/>
                    </a:cubicBezTo>
                    <a:close/>
                    <a:moveTo>
                      <a:pt x="183" y="191"/>
                    </a:moveTo>
                    <a:cubicBezTo>
                      <a:pt x="182" y="194"/>
                      <a:pt x="178" y="192"/>
                      <a:pt x="175" y="192"/>
                    </a:cubicBezTo>
                    <a:cubicBezTo>
                      <a:pt x="177" y="191"/>
                      <a:pt x="180" y="191"/>
                      <a:pt x="183" y="191"/>
                    </a:cubicBezTo>
                    <a:close/>
                    <a:moveTo>
                      <a:pt x="153" y="195"/>
                    </a:moveTo>
                    <a:cubicBezTo>
                      <a:pt x="155" y="192"/>
                      <a:pt x="158" y="195"/>
                      <a:pt x="163" y="193"/>
                    </a:cubicBezTo>
                    <a:cubicBezTo>
                      <a:pt x="164" y="194"/>
                      <a:pt x="164" y="195"/>
                      <a:pt x="164" y="195"/>
                    </a:cubicBezTo>
                    <a:cubicBezTo>
                      <a:pt x="165" y="195"/>
                      <a:pt x="168" y="196"/>
                      <a:pt x="169" y="195"/>
                    </a:cubicBezTo>
                    <a:cubicBezTo>
                      <a:pt x="169" y="193"/>
                      <a:pt x="168" y="193"/>
                      <a:pt x="166" y="193"/>
                    </a:cubicBezTo>
                    <a:cubicBezTo>
                      <a:pt x="170" y="190"/>
                      <a:pt x="173" y="196"/>
                      <a:pt x="175" y="198"/>
                    </a:cubicBezTo>
                    <a:cubicBezTo>
                      <a:pt x="175" y="200"/>
                      <a:pt x="174" y="201"/>
                      <a:pt x="173" y="203"/>
                    </a:cubicBezTo>
                    <a:cubicBezTo>
                      <a:pt x="170" y="203"/>
                      <a:pt x="168" y="202"/>
                      <a:pt x="166" y="202"/>
                    </a:cubicBezTo>
                    <a:cubicBezTo>
                      <a:pt x="166" y="200"/>
                      <a:pt x="167" y="200"/>
                      <a:pt x="167" y="199"/>
                    </a:cubicBezTo>
                    <a:cubicBezTo>
                      <a:pt x="164" y="199"/>
                      <a:pt x="159" y="198"/>
                      <a:pt x="156" y="201"/>
                    </a:cubicBezTo>
                    <a:cubicBezTo>
                      <a:pt x="154" y="200"/>
                      <a:pt x="154" y="199"/>
                      <a:pt x="150" y="199"/>
                    </a:cubicBezTo>
                    <a:cubicBezTo>
                      <a:pt x="153" y="197"/>
                      <a:pt x="158" y="198"/>
                      <a:pt x="161" y="196"/>
                    </a:cubicBezTo>
                    <a:cubicBezTo>
                      <a:pt x="159" y="193"/>
                      <a:pt x="156" y="197"/>
                      <a:pt x="153" y="195"/>
                    </a:cubicBezTo>
                    <a:close/>
                    <a:moveTo>
                      <a:pt x="143" y="195"/>
                    </a:moveTo>
                    <a:cubicBezTo>
                      <a:pt x="144" y="196"/>
                      <a:pt x="146" y="196"/>
                      <a:pt x="147" y="196"/>
                    </a:cubicBezTo>
                    <a:cubicBezTo>
                      <a:pt x="148" y="198"/>
                      <a:pt x="147" y="199"/>
                      <a:pt x="145" y="198"/>
                    </a:cubicBezTo>
                    <a:cubicBezTo>
                      <a:pt x="145" y="199"/>
                      <a:pt x="146" y="199"/>
                      <a:pt x="146" y="199"/>
                    </a:cubicBezTo>
                    <a:cubicBezTo>
                      <a:pt x="145" y="201"/>
                      <a:pt x="145" y="196"/>
                      <a:pt x="143" y="197"/>
                    </a:cubicBezTo>
                    <a:cubicBezTo>
                      <a:pt x="143" y="196"/>
                      <a:pt x="143" y="196"/>
                      <a:pt x="143" y="195"/>
                    </a:cubicBezTo>
                    <a:close/>
                    <a:moveTo>
                      <a:pt x="141" y="219"/>
                    </a:moveTo>
                    <a:cubicBezTo>
                      <a:pt x="141" y="218"/>
                      <a:pt x="141" y="218"/>
                      <a:pt x="141" y="217"/>
                    </a:cubicBezTo>
                    <a:cubicBezTo>
                      <a:pt x="138" y="217"/>
                      <a:pt x="137" y="216"/>
                      <a:pt x="135" y="216"/>
                    </a:cubicBezTo>
                    <a:cubicBezTo>
                      <a:pt x="136" y="213"/>
                      <a:pt x="136" y="209"/>
                      <a:pt x="137" y="206"/>
                    </a:cubicBezTo>
                    <a:cubicBezTo>
                      <a:pt x="138" y="207"/>
                      <a:pt x="140" y="207"/>
                      <a:pt x="142" y="207"/>
                    </a:cubicBezTo>
                    <a:cubicBezTo>
                      <a:pt x="141" y="209"/>
                      <a:pt x="143" y="210"/>
                      <a:pt x="141" y="210"/>
                    </a:cubicBezTo>
                    <a:cubicBezTo>
                      <a:pt x="141" y="211"/>
                      <a:pt x="143" y="211"/>
                      <a:pt x="144" y="211"/>
                    </a:cubicBezTo>
                    <a:cubicBezTo>
                      <a:pt x="141" y="214"/>
                      <a:pt x="149" y="213"/>
                      <a:pt x="150" y="214"/>
                    </a:cubicBezTo>
                    <a:cubicBezTo>
                      <a:pt x="149" y="214"/>
                      <a:pt x="146" y="214"/>
                      <a:pt x="146" y="216"/>
                    </a:cubicBezTo>
                    <a:cubicBezTo>
                      <a:pt x="146" y="218"/>
                      <a:pt x="149" y="216"/>
                      <a:pt x="149" y="219"/>
                    </a:cubicBezTo>
                    <a:cubicBezTo>
                      <a:pt x="146" y="219"/>
                      <a:pt x="145" y="217"/>
                      <a:pt x="143" y="216"/>
                    </a:cubicBezTo>
                    <a:cubicBezTo>
                      <a:pt x="142" y="217"/>
                      <a:pt x="143" y="220"/>
                      <a:pt x="141" y="219"/>
                    </a:cubicBezTo>
                    <a:close/>
                    <a:moveTo>
                      <a:pt x="142" y="220"/>
                    </a:moveTo>
                    <a:cubicBezTo>
                      <a:pt x="150" y="220"/>
                      <a:pt x="147" y="227"/>
                      <a:pt x="145" y="232"/>
                    </a:cubicBezTo>
                    <a:cubicBezTo>
                      <a:pt x="144" y="228"/>
                      <a:pt x="141" y="224"/>
                      <a:pt x="142" y="220"/>
                    </a:cubicBezTo>
                    <a:close/>
                    <a:moveTo>
                      <a:pt x="144" y="239"/>
                    </a:moveTo>
                    <a:cubicBezTo>
                      <a:pt x="143" y="237"/>
                      <a:pt x="147" y="235"/>
                      <a:pt x="145" y="234"/>
                    </a:cubicBezTo>
                    <a:cubicBezTo>
                      <a:pt x="145" y="234"/>
                      <a:pt x="146" y="234"/>
                      <a:pt x="146" y="234"/>
                    </a:cubicBezTo>
                    <a:cubicBezTo>
                      <a:pt x="147" y="234"/>
                      <a:pt x="147" y="234"/>
                      <a:pt x="147" y="234"/>
                    </a:cubicBezTo>
                    <a:cubicBezTo>
                      <a:pt x="147" y="235"/>
                      <a:pt x="146" y="236"/>
                      <a:pt x="147" y="237"/>
                    </a:cubicBezTo>
                    <a:cubicBezTo>
                      <a:pt x="148" y="239"/>
                      <a:pt x="145" y="237"/>
                      <a:pt x="144" y="239"/>
                    </a:cubicBezTo>
                    <a:close/>
                    <a:moveTo>
                      <a:pt x="147" y="235"/>
                    </a:moveTo>
                    <a:cubicBezTo>
                      <a:pt x="149" y="235"/>
                      <a:pt x="149" y="231"/>
                      <a:pt x="151" y="233"/>
                    </a:cubicBezTo>
                    <a:cubicBezTo>
                      <a:pt x="150" y="234"/>
                      <a:pt x="150" y="235"/>
                      <a:pt x="147" y="235"/>
                    </a:cubicBezTo>
                    <a:close/>
                    <a:moveTo>
                      <a:pt x="148" y="233"/>
                    </a:moveTo>
                    <a:cubicBezTo>
                      <a:pt x="146" y="232"/>
                      <a:pt x="151" y="227"/>
                      <a:pt x="151" y="231"/>
                    </a:cubicBezTo>
                    <a:cubicBezTo>
                      <a:pt x="149" y="230"/>
                      <a:pt x="149" y="231"/>
                      <a:pt x="148" y="233"/>
                    </a:cubicBezTo>
                    <a:close/>
                    <a:moveTo>
                      <a:pt x="148" y="221"/>
                    </a:moveTo>
                    <a:cubicBezTo>
                      <a:pt x="150" y="219"/>
                      <a:pt x="154" y="218"/>
                      <a:pt x="154" y="221"/>
                    </a:cubicBezTo>
                    <a:cubicBezTo>
                      <a:pt x="152" y="222"/>
                      <a:pt x="151" y="221"/>
                      <a:pt x="148" y="221"/>
                    </a:cubicBezTo>
                    <a:close/>
                    <a:moveTo>
                      <a:pt x="157" y="215"/>
                    </a:moveTo>
                    <a:cubicBezTo>
                      <a:pt x="155" y="215"/>
                      <a:pt x="155" y="212"/>
                      <a:pt x="153" y="211"/>
                    </a:cubicBezTo>
                    <a:cubicBezTo>
                      <a:pt x="155" y="210"/>
                      <a:pt x="155" y="207"/>
                      <a:pt x="158" y="208"/>
                    </a:cubicBezTo>
                    <a:cubicBezTo>
                      <a:pt x="159" y="210"/>
                      <a:pt x="161" y="210"/>
                      <a:pt x="161" y="213"/>
                    </a:cubicBezTo>
                    <a:cubicBezTo>
                      <a:pt x="159" y="213"/>
                      <a:pt x="158" y="214"/>
                      <a:pt x="157" y="215"/>
                    </a:cubicBezTo>
                    <a:close/>
                    <a:moveTo>
                      <a:pt x="160" y="236"/>
                    </a:moveTo>
                    <a:cubicBezTo>
                      <a:pt x="159" y="235"/>
                      <a:pt x="158" y="234"/>
                      <a:pt x="158" y="233"/>
                    </a:cubicBezTo>
                    <a:cubicBezTo>
                      <a:pt x="160" y="233"/>
                      <a:pt x="160" y="235"/>
                      <a:pt x="160" y="236"/>
                    </a:cubicBezTo>
                    <a:close/>
                    <a:moveTo>
                      <a:pt x="158" y="227"/>
                    </a:moveTo>
                    <a:cubicBezTo>
                      <a:pt x="158" y="225"/>
                      <a:pt x="158" y="225"/>
                      <a:pt x="158" y="225"/>
                    </a:cubicBezTo>
                    <a:cubicBezTo>
                      <a:pt x="161" y="226"/>
                      <a:pt x="162" y="225"/>
                      <a:pt x="164" y="225"/>
                    </a:cubicBezTo>
                    <a:cubicBezTo>
                      <a:pt x="162" y="228"/>
                      <a:pt x="160" y="226"/>
                      <a:pt x="158" y="227"/>
                    </a:cubicBezTo>
                    <a:close/>
                    <a:moveTo>
                      <a:pt x="163" y="233"/>
                    </a:moveTo>
                    <a:cubicBezTo>
                      <a:pt x="163" y="231"/>
                      <a:pt x="164" y="231"/>
                      <a:pt x="164" y="230"/>
                    </a:cubicBezTo>
                    <a:cubicBezTo>
                      <a:pt x="165" y="230"/>
                      <a:pt x="166" y="232"/>
                      <a:pt x="166" y="230"/>
                    </a:cubicBezTo>
                    <a:cubicBezTo>
                      <a:pt x="168" y="232"/>
                      <a:pt x="164" y="232"/>
                      <a:pt x="163" y="233"/>
                    </a:cubicBezTo>
                    <a:close/>
                    <a:moveTo>
                      <a:pt x="167" y="224"/>
                    </a:moveTo>
                    <a:cubicBezTo>
                      <a:pt x="168" y="223"/>
                      <a:pt x="170" y="223"/>
                      <a:pt x="170" y="220"/>
                    </a:cubicBezTo>
                    <a:cubicBezTo>
                      <a:pt x="173" y="221"/>
                      <a:pt x="173" y="222"/>
                      <a:pt x="175" y="224"/>
                    </a:cubicBezTo>
                    <a:cubicBezTo>
                      <a:pt x="174" y="229"/>
                      <a:pt x="167" y="229"/>
                      <a:pt x="167" y="224"/>
                    </a:cubicBezTo>
                    <a:close/>
                    <a:moveTo>
                      <a:pt x="173" y="247"/>
                    </a:moveTo>
                    <a:cubicBezTo>
                      <a:pt x="174" y="243"/>
                      <a:pt x="177" y="247"/>
                      <a:pt x="179" y="245"/>
                    </a:cubicBezTo>
                    <a:cubicBezTo>
                      <a:pt x="179" y="249"/>
                      <a:pt x="176" y="246"/>
                      <a:pt x="173" y="247"/>
                    </a:cubicBezTo>
                    <a:close/>
                    <a:moveTo>
                      <a:pt x="183" y="252"/>
                    </a:moveTo>
                    <a:cubicBezTo>
                      <a:pt x="182" y="254"/>
                      <a:pt x="182" y="250"/>
                      <a:pt x="184" y="251"/>
                    </a:cubicBezTo>
                    <a:cubicBezTo>
                      <a:pt x="182" y="250"/>
                      <a:pt x="181" y="250"/>
                      <a:pt x="178" y="250"/>
                    </a:cubicBezTo>
                    <a:cubicBezTo>
                      <a:pt x="180" y="248"/>
                      <a:pt x="185" y="250"/>
                      <a:pt x="186" y="250"/>
                    </a:cubicBezTo>
                    <a:cubicBezTo>
                      <a:pt x="186" y="252"/>
                      <a:pt x="183" y="251"/>
                      <a:pt x="183" y="252"/>
                    </a:cubicBezTo>
                    <a:close/>
                    <a:moveTo>
                      <a:pt x="186" y="231"/>
                    </a:moveTo>
                    <a:cubicBezTo>
                      <a:pt x="183" y="231"/>
                      <a:pt x="180" y="232"/>
                      <a:pt x="177" y="230"/>
                    </a:cubicBezTo>
                    <a:cubicBezTo>
                      <a:pt x="179" y="227"/>
                      <a:pt x="178" y="226"/>
                      <a:pt x="178" y="222"/>
                    </a:cubicBezTo>
                    <a:cubicBezTo>
                      <a:pt x="182" y="222"/>
                      <a:pt x="183" y="223"/>
                      <a:pt x="185" y="222"/>
                    </a:cubicBezTo>
                    <a:cubicBezTo>
                      <a:pt x="187" y="224"/>
                      <a:pt x="182" y="223"/>
                      <a:pt x="183" y="225"/>
                    </a:cubicBezTo>
                    <a:cubicBezTo>
                      <a:pt x="183" y="227"/>
                      <a:pt x="186" y="226"/>
                      <a:pt x="187" y="225"/>
                    </a:cubicBezTo>
                    <a:cubicBezTo>
                      <a:pt x="188" y="226"/>
                      <a:pt x="187" y="228"/>
                      <a:pt x="189" y="227"/>
                    </a:cubicBezTo>
                    <a:cubicBezTo>
                      <a:pt x="189" y="230"/>
                      <a:pt x="186" y="229"/>
                      <a:pt x="186" y="231"/>
                    </a:cubicBezTo>
                    <a:close/>
                    <a:moveTo>
                      <a:pt x="195" y="227"/>
                    </a:moveTo>
                    <a:cubicBezTo>
                      <a:pt x="195" y="224"/>
                      <a:pt x="195" y="224"/>
                      <a:pt x="194" y="222"/>
                    </a:cubicBezTo>
                    <a:cubicBezTo>
                      <a:pt x="197" y="222"/>
                      <a:pt x="197" y="222"/>
                      <a:pt x="197" y="222"/>
                    </a:cubicBezTo>
                    <a:cubicBezTo>
                      <a:pt x="197" y="224"/>
                      <a:pt x="198" y="224"/>
                      <a:pt x="199" y="224"/>
                    </a:cubicBezTo>
                    <a:cubicBezTo>
                      <a:pt x="198" y="224"/>
                      <a:pt x="198" y="225"/>
                      <a:pt x="197" y="225"/>
                    </a:cubicBezTo>
                    <a:cubicBezTo>
                      <a:pt x="198" y="226"/>
                      <a:pt x="199" y="224"/>
                      <a:pt x="199" y="225"/>
                    </a:cubicBezTo>
                    <a:cubicBezTo>
                      <a:pt x="196" y="227"/>
                      <a:pt x="200" y="227"/>
                      <a:pt x="196" y="228"/>
                    </a:cubicBezTo>
                    <a:cubicBezTo>
                      <a:pt x="196" y="226"/>
                      <a:pt x="195" y="228"/>
                      <a:pt x="195" y="227"/>
                    </a:cubicBezTo>
                    <a:close/>
                    <a:moveTo>
                      <a:pt x="195" y="256"/>
                    </a:moveTo>
                    <a:cubicBezTo>
                      <a:pt x="198" y="255"/>
                      <a:pt x="196" y="251"/>
                      <a:pt x="198" y="249"/>
                    </a:cubicBezTo>
                    <a:cubicBezTo>
                      <a:pt x="199" y="249"/>
                      <a:pt x="199" y="250"/>
                      <a:pt x="198" y="250"/>
                    </a:cubicBezTo>
                    <a:cubicBezTo>
                      <a:pt x="199" y="252"/>
                      <a:pt x="196" y="254"/>
                      <a:pt x="199" y="256"/>
                    </a:cubicBezTo>
                    <a:cubicBezTo>
                      <a:pt x="198" y="257"/>
                      <a:pt x="197" y="256"/>
                      <a:pt x="195" y="256"/>
                    </a:cubicBezTo>
                    <a:close/>
                    <a:moveTo>
                      <a:pt x="201" y="255"/>
                    </a:moveTo>
                    <a:cubicBezTo>
                      <a:pt x="203" y="253"/>
                      <a:pt x="200" y="253"/>
                      <a:pt x="199" y="253"/>
                    </a:cubicBezTo>
                    <a:cubicBezTo>
                      <a:pt x="198" y="252"/>
                      <a:pt x="200" y="251"/>
                      <a:pt x="200" y="249"/>
                    </a:cubicBezTo>
                    <a:cubicBezTo>
                      <a:pt x="201" y="250"/>
                      <a:pt x="204" y="255"/>
                      <a:pt x="201" y="255"/>
                    </a:cubicBezTo>
                    <a:close/>
                    <a:moveTo>
                      <a:pt x="202" y="224"/>
                    </a:moveTo>
                    <a:cubicBezTo>
                      <a:pt x="204" y="225"/>
                      <a:pt x="205" y="228"/>
                      <a:pt x="201" y="228"/>
                    </a:cubicBezTo>
                    <a:cubicBezTo>
                      <a:pt x="200" y="226"/>
                      <a:pt x="202" y="226"/>
                      <a:pt x="202" y="224"/>
                    </a:cubicBezTo>
                    <a:close/>
                    <a:moveTo>
                      <a:pt x="202" y="249"/>
                    </a:moveTo>
                    <a:cubicBezTo>
                      <a:pt x="203" y="248"/>
                      <a:pt x="201" y="248"/>
                      <a:pt x="201" y="247"/>
                    </a:cubicBezTo>
                    <a:cubicBezTo>
                      <a:pt x="204" y="248"/>
                      <a:pt x="203" y="246"/>
                      <a:pt x="206" y="246"/>
                    </a:cubicBezTo>
                    <a:cubicBezTo>
                      <a:pt x="206" y="247"/>
                      <a:pt x="205" y="247"/>
                      <a:pt x="205" y="248"/>
                    </a:cubicBezTo>
                    <a:cubicBezTo>
                      <a:pt x="207" y="248"/>
                      <a:pt x="207" y="247"/>
                      <a:pt x="207" y="246"/>
                    </a:cubicBezTo>
                    <a:cubicBezTo>
                      <a:pt x="209" y="246"/>
                      <a:pt x="211" y="248"/>
                      <a:pt x="211" y="250"/>
                    </a:cubicBezTo>
                    <a:cubicBezTo>
                      <a:pt x="215" y="248"/>
                      <a:pt x="216" y="246"/>
                      <a:pt x="220" y="246"/>
                    </a:cubicBezTo>
                    <a:cubicBezTo>
                      <a:pt x="219" y="248"/>
                      <a:pt x="222" y="250"/>
                      <a:pt x="222" y="249"/>
                    </a:cubicBezTo>
                    <a:cubicBezTo>
                      <a:pt x="224" y="257"/>
                      <a:pt x="212" y="254"/>
                      <a:pt x="206" y="254"/>
                    </a:cubicBezTo>
                    <a:cubicBezTo>
                      <a:pt x="206" y="252"/>
                      <a:pt x="205" y="253"/>
                      <a:pt x="205" y="250"/>
                    </a:cubicBezTo>
                    <a:cubicBezTo>
                      <a:pt x="206" y="250"/>
                      <a:pt x="206" y="249"/>
                      <a:pt x="207" y="249"/>
                    </a:cubicBezTo>
                    <a:cubicBezTo>
                      <a:pt x="206" y="248"/>
                      <a:pt x="204" y="251"/>
                      <a:pt x="202" y="249"/>
                    </a:cubicBezTo>
                    <a:close/>
                    <a:moveTo>
                      <a:pt x="230" y="260"/>
                    </a:moveTo>
                    <a:cubicBezTo>
                      <a:pt x="229" y="259"/>
                      <a:pt x="227" y="261"/>
                      <a:pt x="225" y="261"/>
                    </a:cubicBezTo>
                    <a:cubicBezTo>
                      <a:pt x="225" y="262"/>
                      <a:pt x="225" y="262"/>
                      <a:pt x="224" y="262"/>
                    </a:cubicBezTo>
                    <a:cubicBezTo>
                      <a:pt x="224" y="261"/>
                      <a:pt x="225" y="261"/>
                      <a:pt x="225" y="260"/>
                    </a:cubicBezTo>
                    <a:cubicBezTo>
                      <a:pt x="223" y="259"/>
                      <a:pt x="224" y="259"/>
                      <a:pt x="222" y="258"/>
                    </a:cubicBezTo>
                    <a:cubicBezTo>
                      <a:pt x="221" y="258"/>
                      <a:pt x="222" y="260"/>
                      <a:pt x="222" y="261"/>
                    </a:cubicBezTo>
                    <a:cubicBezTo>
                      <a:pt x="221" y="261"/>
                      <a:pt x="220" y="261"/>
                      <a:pt x="219" y="262"/>
                    </a:cubicBezTo>
                    <a:cubicBezTo>
                      <a:pt x="219" y="262"/>
                      <a:pt x="218" y="261"/>
                      <a:pt x="218" y="261"/>
                    </a:cubicBezTo>
                    <a:cubicBezTo>
                      <a:pt x="217" y="262"/>
                      <a:pt x="215" y="259"/>
                      <a:pt x="214" y="262"/>
                    </a:cubicBezTo>
                    <a:cubicBezTo>
                      <a:pt x="214" y="264"/>
                      <a:pt x="216" y="261"/>
                      <a:pt x="217" y="262"/>
                    </a:cubicBezTo>
                    <a:cubicBezTo>
                      <a:pt x="217" y="264"/>
                      <a:pt x="215" y="263"/>
                      <a:pt x="214" y="264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2" y="261"/>
                      <a:pt x="213" y="263"/>
                      <a:pt x="211" y="263"/>
                    </a:cubicBezTo>
                    <a:cubicBezTo>
                      <a:pt x="211" y="259"/>
                      <a:pt x="206" y="261"/>
                      <a:pt x="205" y="259"/>
                    </a:cubicBezTo>
                    <a:cubicBezTo>
                      <a:pt x="206" y="255"/>
                      <a:pt x="211" y="258"/>
                      <a:pt x="212" y="256"/>
                    </a:cubicBezTo>
                    <a:cubicBezTo>
                      <a:pt x="215" y="257"/>
                      <a:pt x="222" y="256"/>
                      <a:pt x="223" y="253"/>
                    </a:cubicBezTo>
                    <a:cubicBezTo>
                      <a:pt x="224" y="253"/>
                      <a:pt x="224" y="254"/>
                      <a:pt x="224" y="255"/>
                    </a:cubicBezTo>
                    <a:cubicBezTo>
                      <a:pt x="227" y="254"/>
                      <a:pt x="226" y="251"/>
                      <a:pt x="227" y="249"/>
                    </a:cubicBezTo>
                    <a:cubicBezTo>
                      <a:pt x="228" y="251"/>
                      <a:pt x="228" y="250"/>
                      <a:pt x="230" y="249"/>
                    </a:cubicBezTo>
                    <a:cubicBezTo>
                      <a:pt x="230" y="250"/>
                      <a:pt x="230" y="252"/>
                      <a:pt x="231" y="251"/>
                    </a:cubicBezTo>
                    <a:cubicBezTo>
                      <a:pt x="229" y="254"/>
                      <a:pt x="232" y="257"/>
                      <a:pt x="230" y="260"/>
                    </a:cubicBezTo>
                    <a:close/>
                    <a:moveTo>
                      <a:pt x="240" y="258"/>
                    </a:moveTo>
                    <a:cubicBezTo>
                      <a:pt x="239" y="259"/>
                      <a:pt x="235" y="261"/>
                      <a:pt x="234" y="259"/>
                    </a:cubicBezTo>
                    <a:cubicBezTo>
                      <a:pt x="237" y="257"/>
                      <a:pt x="237" y="254"/>
                      <a:pt x="235" y="251"/>
                    </a:cubicBezTo>
                    <a:cubicBezTo>
                      <a:pt x="236" y="251"/>
                      <a:pt x="236" y="250"/>
                      <a:pt x="237" y="250"/>
                    </a:cubicBezTo>
                    <a:cubicBezTo>
                      <a:pt x="237" y="251"/>
                      <a:pt x="239" y="251"/>
                      <a:pt x="240" y="252"/>
                    </a:cubicBezTo>
                    <a:cubicBezTo>
                      <a:pt x="239" y="254"/>
                      <a:pt x="240" y="254"/>
                      <a:pt x="240" y="257"/>
                    </a:cubicBezTo>
                    <a:cubicBezTo>
                      <a:pt x="239" y="256"/>
                      <a:pt x="238" y="258"/>
                      <a:pt x="237" y="257"/>
                    </a:cubicBezTo>
                    <a:cubicBezTo>
                      <a:pt x="237" y="257"/>
                      <a:pt x="237" y="258"/>
                      <a:pt x="237" y="259"/>
                    </a:cubicBezTo>
                    <a:cubicBezTo>
                      <a:pt x="238" y="259"/>
                      <a:pt x="238" y="257"/>
                      <a:pt x="240" y="258"/>
                    </a:cubicBezTo>
                    <a:close/>
                    <a:moveTo>
                      <a:pt x="257" y="263"/>
                    </a:moveTo>
                    <a:cubicBezTo>
                      <a:pt x="257" y="261"/>
                      <a:pt x="257" y="260"/>
                      <a:pt x="255" y="260"/>
                    </a:cubicBezTo>
                    <a:cubicBezTo>
                      <a:pt x="255" y="258"/>
                      <a:pt x="255" y="257"/>
                      <a:pt x="257" y="258"/>
                    </a:cubicBezTo>
                    <a:cubicBezTo>
                      <a:pt x="257" y="258"/>
                      <a:pt x="257" y="259"/>
                      <a:pt x="258" y="259"/>
                    </a:cubicBezTo>
                    <a:cubicBezTo>
                      <a:pt x="258" y="260"/>
                      <a:pt x="257" y="259"/>
                      <a:pt x="256" y="259"/>
                    </a:cubicBezTo>
                    <a:cubicBezTo>
                      <a:pt x="256" y="260"/>
                      <a:pt x="257" y="260"/>
                      <a:pt x="258" y="260"/>
                    </a:cubicBezTo>
                    <a:cubicBezTo>
                      <a:pt x="258" y="261"/>
                      <a:pt x="259" y="263"/>
                      <a:pt x="257" y="263"/>
                    </a:cubicBezTo>
                    <a:close/>
                    <a:moveTo>
                      <a:pt x="271" y="265"/>
                    </a:moveTo>
                    <a:cubicBezTo>
                      <a:pt x="271" y="261"/>
                      <a:pt x="271" y="261"/>
                      <a:pt x="271" y="261"/>
                    </a:cubicBezTo>
                    <a:cubicBezTo>
                      <a:pt x="272" y="261"/>
                      <a:pt x="272" y="262"/>
                      <a:pt x="273" y="262"/>
                    </a:cubicBezTo>
                    <a:cubicBezTo>
                      <a:pt x="273" y="263"/>
                      <a:pt x="273" y="265"/>
                      <a:pt x="271" y="265"/>
                    </a:cubicBezTo>
                    <a:close/>
                    <a:moveTo>
                      <a:pt x="280" y="265"/>
                    </a:moveTo>
                    <a:cubicBezTo>
                      <a:pt x="280" y="264"/>
                      <a:pt x="281" y="265"/>
                      <a:pt x="282" y="265"/>
                    </a:cubicBezTo>
                    <a:cubicBezTo>
                      <a:pt x="283" y="267"/>
                      <a:pt x="280" y="266"/>
                      <a:pt x="280" y="265"/>
                    </a:cubicBezTo>
                    <a:close/>
                    <a:moveTo>
                      <a:pt x="288" y="258"/>
                    </a:moveTo>
                    <a:cubicBezTo>
                      <a:pt x="287" y="258"/>
                      <a:pt x="287" y="257"/>
                      <a:pt x="286" y="257"/>
                    </a:cubicBezTo>
                    <a:cubicBezTo>
                      <a:pt x="286" y="256"/>
                      <a:pt x="286" y="256"/>
                      <a:pt x="286" y="255"/>
                    </a:cubicBezTo>
                    <a:cubicBezTo>
                      <a:pt x="288" y="255"/>
                      <a:pt x="286" y="256"/>
                      <a:pt x="286" y="257"/>
                    </a:cubicBezTo>
                    <a:cubicBezTo>
                      <a:pt x="287" y="257"/>
                      <a:pt x="288" y="256"/>
                      <a:pt x="288" y="255"/>
                    </a:cubicBezTo>
                    <a:cubicBezTo>
                      <a:pt x="289" y="255"/>
                      <a:pt x="288" y="257"/>
                      <a:pt x="288" y="258"/>
                    </a:cubicBezTo>
                    <a:close/>
                    <a:moveTo>
                      <a:pt x="298" y="245"/>
                    </a:moveTo>
                    <a:cubicBezTo>
                      <a:pt x="296" y="246"/>
                      <a:pt x="293" y="245"/>
                      <a:pt x="289" y="245"/>
                    </a:cubicBezTo>
                    <a:cubicBezTo>
                      <a:pt x="291" y="242"/>
                      <a:pt x="297" y="242"/>
                      <a:pt x="299" y="241"/>
                    </a:cubicBezTo>
                    <a:cubicBezTo>
                      <a:pt x="299" y="243"/>
                      <a:pt x="296" y="244"/>
                      <a:pt x="298" y="245"/>
                    </a:cubicBezTo>
                    <a:close/>
                    <a:moveTo>
                      <a:pt x="314" y="229"/>
                    </a:moveTo>
                    <a:cubicBezTo>
                      <a:pt x="315" y="227"/>
                      <a:pt x="316" y="229"/>
                      <a:pt x="317" y="229"/>
                    </a:cubicBezTo>
                    <a:cubicBezTo>
                      <a:pt x="317" y="230"/>
                      <a:pt x="314" y="230"/>
                      <a:pt x="314" y="229"/>
                    </a:cubicBezTo>
                    <a:close/>
                    <a:moveTo>
                      <a:pt x="325" y="206"/>
                    </a:moveTo>
                    <a:cubicBezTo>
                      <a:pt x="326" y="209"/>
                      <a:pt x="325" y="209"/>
                      <a:pt x="322" y="210"/>
                    </a:cubicBezTo>
                    <a:cubicBezTo>
                      <a:pt x="321" y="212"/>
                      <a:pt x="322" y="213"/>
                      <a:pt x="322" y="215"/>
                    </a:cubicBezTo>
                    <a:cubicBezTo>
                      <a:pt x="321" y="215"/>
                      <a:pt x="321" y="217"/>
                      <a:pt x="320" y="216"/>
                    </a:cubicBezTo>
                    <a:cubicBezTo>
                      <a:pt x="320" y="216"/>
                      <a:pt x="320" y="215"/>
                      <a:pt x="319" y="215"/>
                    </a:cubicBezTo>
                    <a:cubicBezTo>
                      <a:pt x="319" y="214"/>
                      <a:pt x="321" y="213"/>
                      <a:pt x="320" y="211"/>
                    </a:cubicBezTo>
                    <a:cubicBezTo>
                      <a:pt x="318" y="214"/>
                      <a:pt x="314" y="214"/>
                      <a:pt x="312" y="218"/>
                    </a:cubicBezTo>
                    <a:cubicBezTo>
                      <a:pt x="311" y="217"/>
                      <a:pt x="309" y="218"/>
                      <a:pt x="306" y="218"/>
                    </a:cubicBezTo>
                    <a:cubicBezTo>
                      <a:pt x="306" y="217"/>
                      <a:pt x="304" y="217"/>
                      <a:pt x="305" y="215"/>
                    </a:cubicBezTo>
                    <a:cubicBezTo>
                      <a:pt x="303" y="215"/>
                      <a:pt x="301" y="215"/>
                      <a:pt x="302" y="217"/>
                    </a:cubicBezTo>
                    <a:cubicBezTo>
                      <a:pt x="295" y="219"/>
                      <a:pt x="288" y="215"/>
                      <a:pt x="284" y="217"/>
                    </a:cubicBezTo>
                    <a:cubicBezTo>
                      <a:pt x="284" y="216"/>
                      <a:pt x="285" y="216"/>
                      <a:pt x="285" y="214"/>
                    </a:cubicBezTo>
                    <a:cubicBezTo>
                      <a:pt x="285" y="212"/>
                      <a:pt x="282" y="213"/>
                      <a:pt x="281" y="213"/>
                    </a:cubicBezTo>
                    <a:cubicBezTo>
                      <a:pt x="281" y="214"/>
                      <a:pt x="282" y="215"/>
                      <a:pt x="282" y="216"/>
                    </a:cubicBezTo>
                    <a:cubicBezTo>
                      <a:pt x="280" y="216"/>
                      <a:pt x="280" y="216"/>
                      <a:pt x="280" y="216"/>
                    </a:cubicBezTo>
                    <a:cubicBezTo>
                      <a:pt x="279" y="214"/>
                      <a:pt x="281" y="213"/>
                      <a:pt x="280" y="212"/>
                    </a:cubicBezTo>
                    <a:cubicBezTo>
                      <a:pt x="279" y="212"/>
                      <a:pt x="278" y="213"/>
                      <a:pt x="277" y="213"/>
                    </a:cubicBezTo>
                    <a:cubicBezTo>
                      <a:pt x="277" y="214"/>
                      <a:pt x="277" y="214"/>
                      <a:pt x="277" y="213"/>
                    </a:cubicBezTo>
                    <a:cubicBezTo>
                      <a:pt x="279" y="215"/>
                      <a:pt x="274" y="215"/>
                      <a:pt x="276" y="217"/>
                    </a:cubicBezTo>
                    <a:cubicBezTo>
                      <a:pt x="275" y="216"/>
                      <a:pt x="274" y="215"/>
                      <a:pt x="273" y="215"/>
                    </a:cubicBezTo>
                    <a:cubicBezTo>
                      <a:pt x="270" y="217"/>
                      <a:pt x="268" y="218"/>
                      <a:pt x="264" y="218"/>
                    </a:cubicBezTo>
                    <a:cubicBezTo>
                      <a:pt x="266" y="222"/>
                      <a:pt x="268" y="221"/>
                      <a:pt x="271" y="223"/>
                    </a:cubicBezTo>
                    <a:cubicBezTo>
                      <a:pt x="272" y="221"/>
                      <a:pt x="275" y="223"/>
                      <a:pt x="277" y="221"/>
                    </a:cubicBezTo>
                    <a:cubicBezTo>
                      <a:pt x="280" y="224"/>
                      <a:pt x="285" y="223"/>
                      <a:pt x="286" y="218"/>
                    </a:cubicBezTo>
                    <a:cubicBezTo>
                      <a:pt x="285" y="227"/>
                      <a:pt x="301" y="220"/>
                      <a:pt x="303" y="223"/>
                    </a:cubicBezTo>
                    <a:cubicBezTo>
                      <a:pt x="302" y="224"/>
                      <a:pt x="300" y="223"/>
                      <a:pt x="299" y="224"/>
                    </a:cubicBezTo>
                    <a:cubicBezTo>
                      <a:pt x="300" y="226"/>
                      <a:pt x="302" y="226"/>
                      <a:pt x="303" y="227"/>
                    </a:cubicBezTo>
                    <a:cubicBezTo>
                      <a:pt x="306" y="226"/>
                      <a:pt x="313" y="224"/>
                      <a:pt x="313" y="229"/>
                    </a:cubicBezTo>
                    <a:cubicBezTo>
                      <a:pt x="306" y="225"/>
                      <a:pt x="291" y="232"/>
                      <a:pt x="283" y="228"/>
                    </a:cubicBezTo>
                    <a:cubicBezTo>
                      <a:pt x="280" y="230"/>
                      <a:pt x="276" y="228"/>
                      <a:pt x="273" y="227"/>
                    </a:cubicBezTo>
                    <a:cubicBezTo>
                      <a:pt x="270" y="230"/>
                      <a:pt x="265" y="229"/>
                      <a:pt x="260" y="229"/>
                    </a:cubicBezTo>
                    <a:cubicBezTo>
                      <a:pt x="262" y="227"/>
                      <a:pt x="263" y="228"/>
                      <a:pt x="264" y="227"/>
                    </a:cubicBezTo>
                    <a:cubicBezTo>
                      <a:pt x="262" y="226"/>
                      <a:pt x="260" y="224"/>
                      <a:pt x="257" y="223"/>
                    </a:cubicBezTo>
                    <a:cubicBezTo>
                      <a:pt x="257" y="224"/>
                      <a:pt x="258" y="229"/>
                      <a:pt x="260" y="230"/>
                    </a:cubicBezTo>
                    <a:cubicBezTo>
                      <a:pt x="258" y="228"/>
                      <a:pt x="256" y="231"/>
                      <a:pt x="254" y="231"/>
                    </a:cubicBezTo>
                    <a:cubicBezTo>
                      <a:pt x="251" y="225"/>
                      <a:pt x="241" y="229"/>
                      <a:pt x="234" y="229"/>
                    </a:cubicBezTo>
                    <a:cubicBezTo>
                      <a:pt x="234" y="227"/>
                      <a:pt x="234" y="225"/>
                      <a:pt x="232" y="225"/>
                    </a:cubicBezTo>
                    <a:cubicBezTo>
                      <a:pt x="232" y="225"/>
                      <a:pt x="232" y="228"/>
                      <a:pt x="232" y="228"/>
                    </a:cubicBezTo>
                    <a:cubicBezTo>
                      <a:pt x="232" y="229"/>
                      <a:pt x="232" y="228"/>
                      <a:pt x="231" y="227"/>
                    </a:cubicBezTo>
                    <a:cubicBezTo>
                      <a:pt x="228" y="232"/>
                      <a:pt x="222" y="227"/>
                      <a:pt x="219" y="225"/>
                    </a:cubicBezTo>
                    <a:cubicBezTo>
                      <a:pt x="214" y="225"/>
                      <a:pt x="211" y="227"/>
                      <a:pt x="208" y="226"/>
                    </a:cubicBezTo>
                    <a:cubicBezTo>
                      <a:pt x="210" y="225"/>
                      <a:pt x="208" y="225"/>
                      <a:pt x="209" y="223"/>
                    </a:cubicBezTo>
                    <a:cubicBezTo>
                      <a:pt x="209" y="221"/>
                      <a:pt x="207" y="223"/>
                      <a:pt x="205" y="223"/>
                    </a:cubicBezTo>
                    <a:cubicBezTo>
                      <a:pt x="206" y="222"/>
                      <a:pt x="204" y="222"/>
                      <a:pt x="205" y="220"/>
                    </a:cubicBezTo>
                    <a:cubicBezTo>
                      <a:pt x="207" y="220"/>
                      <a:pt x="211" y="219"/>
                      <a:pt x="213" y="221"/>
                    </a:cubicBezTo>
                    <a:cubicBezTo>
                      <a:pt x="215" y="220"/>
                      <a:pt x="227" y="221"/>
                      <a:pt x="221" y="221"/>
                    </a:cubicBezTo>
                    <a:cubicBezTo>
                      <a:pt x="220" y="222"/>
                      <a:pt x="218" y="222"/>
                      <a:pt x="217" y="221"/>
                    </a:cubicBezTo>
                    <a:cubicBezTo>
                      <a:pt x="218" y="225"/>
                      <a:pt x="226" y="225"/>
                      <a:pt x="225" y="221"/>
                    </a:cubicBezTo>
                    <a:cubicBezTo>
                      <a:pt x="229" y="221"/>
                      <a:pt x="234" y="221"/>
                      <a:pt x="237" y="221"/>
                    </a:cubicBezTo>
                    <a:cubicBezTo>
                      <a:pt x="238" y="221"/>
                      <a:pt x="237" y="220"/>
                      <a:pt x="237" y="219"/>
                    </a:cubicBezTo>
                    <a:cubicBezTo>
                      <a:pt x="234" y="219"/>
                      <a:pt x="236" y="214"/>
                      <a:pt x="232" y="216"/>
                    </a:cubicBezTo>
                    <a:cubicBezTo>
                      <a:pt x="232" y="217"/>
                      <a:pt x="233" y="217"/>
                      <a:pt x="234" y="217"/>
                    </a:cubicBezTo>
                    <a:cubicBezTo>
                      <a:pt x="229" y="218"/>
                      <a:pt x="217" y="215"/>
                      <a:pt x="213" y="217"/>
                    </a:cubicBezTo>
                    <a:cubicBezTo>
                      <a:pt x="213" y="219"/>
                      <a:pt x="212" y="217"/>
                      <a:pt x="212" y="217"/>
                    </a:cubicBezTo>
                    <a:cubicBezTo>
                      <a:pt x="205" y="219"/>
                      <a:pt x="194" y="220"/>
                      <a:pt x="191" y="215"/>
                    </a:cubicBezTo>
                    <a:cubicBezTo>
                      <a:pt x="188" y="215"/>
                      <a:pt x="188" y="215"/>
                      <a:pt x="188" y="215"/>
                    </a:cubicBezTo>
                    <a:cubicBezTo>
                      <a:pt x="188" y="214"/>
                      <a:pt x="188" y="213"/>
                      <a:pt x="187" y="213"/>
                    </a:cubicBezTo>
                    <a:cubicBezTo>
                      <a:pt x="189" y="212"/>
                      <a:pt x="191" y="211"/>
                      <a:pt x="192" y="210"/>
                    </a:cubicBezTo>
                    <a:cubicBezTo>
                      <a:pt x="192" y="209"/>
                      <a:pt x="190" y="210"/>
                      <a:pt x="189" y="209"/>
                    </a:cubicBezTo>
                    <a:cubicBezTo>
                      <a:pt x="188" y="207"/>
                      <a:pt x="192" y="209"/>
                      <a:pt x="191" y="206"/>
                    </a:cubicBezTo>
                    <a:cubicBezTo>
                      <a:pt x="189" y="204"/>
                      <a:pt x="187" y="205"/>
                      <a:pt x="185" y="205"/>
                    </a:cubicBezTo>
                    <a:cubicBezTo>
                      <a:pt x="185" y="204"/>
                      <a:pt x="186" y="203"/>
                      <a:pt x="187" y="202"/>
                    </a:cubicBezTo>
                    <a:cubicBezTo>
                      <a:pt x="186" y="201"/>
                      <a:pt x="186" y="201"/>
                      <a:pt x="186" y="201"/>
                    </a:cubicBezTo>
                    <a:cubicBezTo>
                      <a:pt x="184" y="200"/>
                      <a:pt x="182" y="201"/>
                      <a:pt x="181" y="202"/>
                    </a:cubicBezTo>
                    <a:cubicBezTo>
                      <a:pt x="179" y="201"/>
                      <a:pt x="182" y="200"/>
                      <a:pt x="181" y="198"/>
                    </a:cubicBezTo>
                    <a:cubicBezTo>
                      <a:pt x="186" y="197"/>
                      <a:pt x="190" y="197"/>
                      <a:pt x="193" y="195"/>
                    </a:cubicBezTo>
                    <a:cubicBezTo>
                      <a:pt x="193" y="196"/>
                      <a:pt x="194" y="197"/>
                      <a:pt x="194" y="197"/>
                    </a:cubicBezTo>
                    <a:cubicBezTo>
                      <a:pt x="198" y="193"/>
                      <a:pt x="201" y="196"/>
                      <a:pt x="204" y="198"/>
                    </a:cubicBezTo>
                    <a:cubicBezTo>
                      <a:pt x="204" y="199"/>
                      <a:pt x="203" y="198"/>
                      <a:pt x="203" y="199"/>
                    </a:cubicBezTo>
                    <a:cubicBezTo>
                      <a:pt x="207" y="205"/>
                      <a:pt x="215" y="197"/>
                      <a:pt x="222" y="199"/>
                    </a:cubicBezTo>
                    <a:cubicBezTo>
                      <a:pt x="218" y="196"/>
                      <a:pt x="212" y="199"/>
                      <a:pt x="206" y="198"/>
                    </a:cubicBezTo>
                    <a:cubicBezTo>
                      <a:pt x="205" y="197"/>
                      <a:pt x="208" y="196"/>
                      <a:pt x="205" y="195"/>
                    </a:cubicBezTo>
                    <a:cubicBezTo>
                      <a:pt x="211" y="190"/>
                      <a:pt x="218" y="200"/>
                      <a:pt x="222" y="193"/>
                    </a:cubicBezTo>
                    <a:cubicBezTo>
                      <a:pt x="224" y="194"/>
                      <a:pt x="228" y="193"/>
                      <a:pt x="231" y="193"/>
                    </a:cubicBezTo>
                    <a:cubicBezTo>
                      <a:pt x="232" y="192"/>
                      <a:pt x="232" y="190"/>
                      <a:pt x="234" y="190"/>
                    </a:cubicBezTo>
                    <a:cubicBezTo>
                      <a:pt x="234" y="189"/>
                      <a:pt x="232" y="189"/>
                      <a:pt x="231" y="188"/>
                    </a:cubicBezTo>
                    <a:cubicBezTo>
                      <a:pt x="227" y="190"/>
                      <a:pt x="226" y="189"/>
                      <a:pt x="222" y="188"/>
                    </a:cubicBezTo>
                    <a:cubicBezTo>
                      <a:pt x="223" y="186"/>
                      <a:pt x="227" y="184"/>
                      <a:pt x="230" y="186"/>
                    </a:cubicBezTo>
                    <a:cubicBezTo>
                      <a:pt x="231" y="186"/>
                      <a:pt x="234" y="185"/>
                      <a:pt x="236" y="185"/>
                    </a:cubicBezTo>
                    <a:cubicBezTo>
                      <a:pt x="236" y="185"/>
                      <a:pt x="235" y="185"/>
                      <a:pt x="235" y="185"/>
                    </a:cubicBezTo>
                    <a:cubicBezTo>
                      <a:pt x="236" y="185"/>
                      <a:pt x="236" y="185"/>
                      <a:pt x="236" y="185"/>
                    </a:cubicBezTo>
                    <a:cubicBezTo>
                      <a:pt x="239" y="186"/>
                      <a:pt x="241" y="186"/>
                      <a:pt x="244" y="186"/>
                    </a:cubicBezTo>
                    <a:cubicBezTo>
                      <a:pt x="252" y="186"/>
                      <a:pt x="263" y="187"/>
                      <a:pt x="270" y="184"/>
                    </a:cubicBezTo>
                    <a:cubicBezTo>
                      <a:pt x="271" y="185"/>
                      <a:pt x="272" y="187"/>
                      <a:pt x="274" y="187"/>
                    </a:cubicBezTo>
                    <a:cubicBezTo>
                      <a:pt x="272" y="188"/>
                      <a:pt x="274" y="190"/>
                      <a:pt x="273" y="191"/>
                    </a:cubicBezTo>
                    <a:cubicBezTo>
                      <a:pt x="269" y="190"/>
                      <a:pt x="268" y="192"/>
                      <a:pt x="263" y="190"/>
                    </a:cubicBezTo>
                    <a:cubicBezTo>
                      <a:pt x="263" y="189"/>
                      <a:pt x="264" y="189"/>
                      <a:pt x="264" y="188"/>
                    </a:cubicBezTo>
                    <a:cubicBezTo>
                      <a:pt x="264" y="187"/>
                      <a:pt x="261" y="188"/>
                      <a:pt x="260" y="188"/>
                    </a:cubicBezTo>
                    <a:cubicBezTo>
                      <a:pt x="259" y="189"/>
                      <a:pt x="261" y="189"/>
                      <a:pt x="260" y="190"/>
                    </a:cubicBezTo>
                    <a:cubicBezTo>
                      <a:pt x="259" y="190"/>
                      <a:pt x="257" y="190"/>
                      <a:pt x="258" y="192"/>
                    </a:cubicBezTo>
                    <a:cubicBezTo>
                      <a:pt x="254" y="192"/>
                      <a:pt x="253" y="191"/>
                      <a:pt x="251" y="192"/>
                    </a:cubicBezTo>
                    <a:cubicBezTo>
                      <a:pt x="250" y="195"/>
                      <a:pt x="252" y="194"/>
                      <a:pt x="252" y="195"/>
                    </a:cubicBezTo>
                    <a:cubicBezTo>
                      <a:pt x="254" y="193"/>
                      <a:pt x="256" y="196"/>
                      <a:pt x="259" y="195"/>
                    </a:cubicBezTo>
                    <a:cubicBezTo>
                      <a:pt x="259" y="194"/>
                      <a:pt x="259" y="192"/>
                      <a:pt x="259" y="191"/>
                    </a:cubicBezTo>
                    <a:cubicBezTo>
                      <a:pt x="260" y="197"/>
                      <a:pt x="266" y="196"/>
                      <a:pt x="271" y="196"/>
                    </a:cubicBezTo>
                    <a:cubicBezTo>
                      <a:pt x="272" y="196"/>
                      <a:pt x="272" y="195"/>
                      <a:pt x="272" y="194"/>
                    </a:cubicBezTo>
                    <a:cubicBezTo>
                      <a:pt x="276" y="193"/>
                      <a:pt x="281" y="193"/>
                      <a:pt x="284" y="193"/>
                    </a:cubicBezTo>
                    <a:cubicBezTo>
                      <a:pt x="285" y="195"/>
                      <a:pt x="283" y="195"/>
                      <a:pt x="281" y="195"/>
                    </a:cubicBezTo>
                    <a:cubicBezTo>
                      <a:pt x="283" y="199"/>
                      <a:pt x="286" y="198"/>
                      <a:pt x="286" y="201"/>
                    </a:cubicBezTo>
                    <a:cubicBezTo>
                      <a:pt x="288" y="201"/>
                      <a:pt x="288" y="201"/>
                      <a:pt x="288" y="201"/>
                    </a:cubicBezTo>
                    <a:cubicBezTo>
                      <a:pt x="289" y="200"/>
                      <a:pt x="287" y="198"/>
                      <a:pt x="286" y="197"/>
                    </a:cubicBezTo>
                    <a:cubicBezTo>
                      <a:pt x="287" y="197"/>
                      <a:pt x="288" y="197"/>
                      <a:pt x="289" y="196"/>
                    </a:cubicBezTo>
                    <a:cubicBezTo>
                      <a:pt x="289" y="194"/>
                      <a:pt x="287" y="195"/>
                      <a:pt x="287" y="193"/>
                    </a:cubicBezTo>
                    <a:cubicBezTo>
                      <a:pt x="293" y="194"/>
                      <a:pt x="298" y="194"/>
                      <a:pt x="302" y="193"/>
                    </a:cubicBezTo>
                    <a:cubicBezTo>
                      <a:pt x="301" y="193"/>
                      <a:pt x="302" y="191"/>
                      <a:pt x="301" y="191"/>
                    </a:cubicBezTo>
                    <a:cubicBezTo>
                      <a:pt x="303" y="190"/>
                      <a:pt x="304" y="188"/>
                      <a:pt x="307" y="188"/>
                    </a:cubicBezTo>
                    <a:cubicBezTo>
                      <a:pt x="303" y="191"/>
                      <a:pt x="312" y="188"/>
                      <a:pt x="311" y="192"/>
                    </a:cubicBezTo>
                    <a:cubicBezTo>
                      <a:pt x="311" y="192"/>
                      <a:pt x="310" y="192"/>
                      <a:pt x="310" y="192"/>
                    </a:cubicBezTo>
                    <a:cubicBezTo>
                      <a:pt x="308" y="190"/>
                      <a:pt x="307" y="193"/>
                      <a:pt x="305" y="192"/>
                    </a:cubicBezTo>
                    <a:cubicBezTo>
                      <a:pt x="304" y="192"/>
                      <a:pt x="304" y="194"/>
                      <a:pt x="305" y="194"/>
                    </a:cubicBezTo>
                    <a:cubicBezTo>
                      <a:pt x="305" y="196"/>
                      <a:pt x="302" y="195"/>
                      <a:pt x="301" y="195"/>
                    </a:cubicBezTo>
                    <a:cubicBezTo>
                      <a:pt x="303" y="198"/>
                      <a:pt x="307" y="196"/>
                      <a:pt x="310" y="197"/>
                    </a:cubicBezTo>
                    <a:cubicBezTo>
                      <a:pt x="309" y="199"/>
                      <a:pt x="307" y="199"/>
                      <a:pt x="306" y="201"/>
                    </a:cubicBezTo>
                    <a:cubicBezTo>
                      <a:pt x="308" y="203"/>
                      <a:pt x="309" y="198"/>
                      <a:pt x="311" y="199"/>
                    </a:cubicBezTo>
                    <a:cubicBezTo>
                      <a:pt x="312" y="199"/>
                      <a:pt x="310" y="198"/>
                      <a:pt x="311" y="197"/>
                    </a:cubicBezTo>
                    <a:cubicBezTo>
                      <a:pt x="314" y="197"/>
                      <a:pt x="314" y="197"/>
                      <a:pt x="316" y="196"/>
                    </a:cubicBezTo>
                    <a:cubicBezTo>
                      <a:pt x="318" y="200"/>
                      <a:pt x="325" y="201"/>
                      <a:pt x="325" y="205"/>
                    </a:cubicBezTo>
                    <a:cubicBezTo>
                      <a:pt x="325" y="204"/>
                      <a:pt x="325" y="203"/>
                      <a:pt x="326" y="204"/>
                    </a:cubicBezTo>
                    <a:cubicBezTo>
                      <a:pt x="327" y="204"/>
                      <a:pt x="326" y="205"/>
                      <a:pt x="327" y="205"/>
                    </a:cubicBezTo>
                    <a:cubicBezTo>
                      <a:pt x="327" y="206"/>
                      <a:pt x="325" y="205"/>
                      <a:pt x="325" y="206"/>
                    </a:cubicBezTo>
                    <a:close/>
                    <a:moveTo>
                      <a:pt x="216" y="217"/>
                    </a:moveTo>
                    <a:cubicBezTo>
                      <a:pt x="217" y="217"/>
                      <a:pt x="217" y="219"/>
                      <a:pt x="217" y="220"/>
                    </a:cubicBezTo>
                    <a:cubicBezTo>
                      <a:pt x="216" y="220"/>
                      <a:pt x="215" y="218"/>
                      <a:pt x="216" y="217"/>
                    </a:cubicBezTo>
                    <a:close/>
                    <a:moveTo>
                      <a:pt x="262" y="193"/>
                    </a:moveTo>
                    <a:cubicBezTo>
                      <a:pt x="263" y="191"/>
                      <a:pt x="265" y="192"/>
                      <a:pt x="266" y="193"/>
                    </a:cubicBezTo>
                    <a:cubicBezTo>
                      <a:pt x="265" y="194"/>
                      <a:pt x="264" y="193"/>
                      <a:pt x="263" y="194"/>
                    </a:cubicBezTo>
                    <a:cubicBezTo>
                      <a:pt x="263" y="193"/>
                      <a:pt x="263" y="193"/>
                      <a:pt x="262" y="193"/>
                    </a:cubicBezTo>
                    <a:close/>
                    <a:moveTo>
                      <a:pt x="310" y="194"/>
                    </a:moveTo>
                    <a:cubicBezTo>
                      <a:pt x="310" y="195"/>
                      <a:pt x="306" y="196"/>
                      <a:pt x="306" y="194"/>
                    </a:cubicBezTo>
                    <a:cubicBezTo>
                      <a:pt x="307" y="195"/>
                      <a:pt x="309" y="193"/>
                      <a:pt x="310" y="194"/>
                    </a:cubicBezTo>
                    <a:close/>
                    <a:moveTo>
                      <a:pt x="334" y="117"/>
                    </a:moveTo>
                    <a:cubicBezTo>
                      <a:pt x="330" y="117"/>
                      <a:pt x="329" y="117"/>
                      <a:pt x="327" y="118"/>
                    </a:cubicBezTo>
                    <a:cubicBezTo>
                      <a:pt x="328" y="114"/>
                      <a:pt x="335" y="116"/>
                      <a:pt x="336" y="113"/>
                    </a:cubicBezTo>
                    <a:cubicBezTo>
                      <a:pt x="336" y="112"/>
                      <a:pt x="333" y="114"/>
                      <a:pt x="332" y="112"/>
                    </a:cubicBezTo>
                    <a:cubicBezTo>
                      <a:pt x="333" y="111"/>
                      <a:pt x="337" y="110"/>
                      <a:pt x="339" y="111"/>
                    </a:cubicBezTo>
                    <a:cubicBezTo>
                      <a:pt x="337" y="112"/>
                      <a:pt x="336" y="114"/>
                      <a:pt x="338" y="114"/>
                    </a:cubicBezTo>
                    <a:cubicBezTo>
                      <a:pt x="337" y="115"/>
                      <a:pt x="336" y="117"/>
                      <a:pt x="336" y="119"/>
                    </a:cubicBezTo>
                    <a:cubicBezTo>
                      <a:pt x="334" y="119"/>
                      <a:pt x="334" y="117"/>
                      <a:pt x="334" y="117"/>
                    </a:cubicBezTo>
                    <a:close/>
                    <a:moveTo>
                      <a:pt x="339" y="134"/>
                    </a:moveTo>
                    <a:cubicBezTo>
                      <a:pt x="338" y="134"/>
                      <a:pt x="339" y="132"/>
                      <a:pt x="339" y="131"/>
                    </a:cubicBezTo>
                    <a:cubicBezTo>
                      <a:pt x="340" y="132"/>
                      <a:pt x="340" y="133"/>
                      <a:pt x="340" y="134"/>
                    </a:cubicBezTo>
                    <a:cubicBezTo>
                      <a:pt x="340" y="134"/>
                      <a:pt x="339" y="134"/>
                      <a:pt x="339" y="134"/>
                    </a:cubicBezTo>
                    <a:close/>
                    <a:moveTo>
                      <a:pt x="341" y="152"/>
                    </a:moveTo>
                    <a:cubicBezTo>
                      <a:pt x="341" y="149"/>
                      <a:pt x="340" y="149"/>
                      <a:pt x="341" y="147"/>
                    </a:cubicBezTo>
                    <a:cubicBezTo>
                      <a:pt x="342" y="147"/>
                      <a:pt x="342" y="147"/>
                      <a:pt x="343" y="148"/>
                    </a:cubicBezTo>
                    <a:cubicBezTo>
                      <a:pt x="343" y="149"/>
                      <a:pt x="343" y="151"/>
                      <a:pt x="341" y="152"/>
                    </a:cubicBezTo>
                    <a:close/>
                    <a:moveTo>
                      <a:pt x="339" y="125"/>
                    </a:moveTo>
                    <a:cubicBezTo>
                      <a:pt x="338" y="123"/>
                      <a:pt x="338" y="121"/>
                      <a:pt x="335" y="120"/>
                    </a:cubicBezTo>
                    <a:cubicBezTo>
                      <a:pt x="336" y="119"/>
                      <a:pt x="338" y="119"/>
                      <a:pt x="338" y="117"/>
                    </a:cubicBezTo>
                    <a:cubicBezTo>
                      <a:pt x="340" y="117"/>
                      <a:pt x="341" y="117"/>
                      <a:pt x="341" y="118"/>
                    </a:cubicBezTo>
                    <a:cubicBezTo>
                      <a:pt x="338" y="121"/>
                      <a:pt x="343" y="122"/>
                      <a:pt x="343" y="125"/>
                    </a:cubicBezTo>
                    <a:cubicBezTo>
                      <a:pt x="342" y="125"/>
                      <a:pt x="342" y="124"/>
                      <a:pt x="339" y="125"/>
                    </a:cubicBezTo>
                    <a:close/>
                    <a:moveTo>
                      <a:pt x="343" y="111"/>
                    </a:moveTo>
                    <a:cubicBezTo>
                      <a:pt x="343" y="109"/>
                      <a:pt x="346" y="111"/>
                      <a:pt x="347" y="110"/>
                    </a:cubicBezTo>
                    <a:cubicBezTo>
                      <a:pt x="347" y="112"/>
                      <a:pt x="344" y="112"/>
                      <a:pt x="343" y="111"/>
                    </a:cubicBezTo>
                    <a:close/>
                    <a:moveTo>
                      <a:pt x="410" y="256"/>
                    </a:moveTo>
                    <a:cubicBezTo>
                      <a:pt x="409" y="254"/>
                      <a:pt x="409" y="251"/>
                      <a:pt x="407" y="251"/>
                    </a:cubicBezTo>
                    <a:cubicBezTo>
                      <a:pt x="409" y="250"/>
                      <a:pt x="411" y="250"/>
                      <a:pt x="413" y="248"/>
                    </a:cubicBezTo>
                    <a:cubicBezTo>
                      <a:pt x="413" y="248"/>
                      <a:pt x="412" y="247"/>
                      <a:pt x="412" y="247"/>
                    </a:cubicBezTo>
                    <a:cubicBezTo>
                      <a:pt x="407" y="248"/>
                      <a:pt x="404" y="253"/>
                      <a:pt x="405" y="259"/>
                    </a:cubicBezTo>
                    <a:cubicBezTo>
                      <a:pt x="405" y="255"/>
                      <a:pt x="403" y="253"/>
                      <a:pt x="402" y="251"/>
                    </a:cubicBezTo>
                    <a:cubicBezTo>
                      <a:pt x="402" y="250"/>
                      <a:pt x="404" y="251"/>
                      <a:pt x="405" y="250"/>
                    </a:cubicBezTo>
                    <a:cubicBezTo>
                      <a:pt x="404" y="248"/>
                      <a:pt x="402" y="246"/>
                      <a:pt x="399" y="245"/>
                    </a:cubicBezTo>
                    <a:cubicBezTo>
                      <a:pt x="398" y="245"/>
                      <a:pt x="398" y="246"/>
                      <a:pt x="398" y="247"/>
                    </a:cubicBezTo>
                    <a:cubicBezTo>
                      <a:pt x="397" y="246"/>
                      <a:pt x="394" y="247"/>
                      <a:pt x="394" y="244"/>
                    </a:cubicBezTo>
                    <a:cubicBezTo>
                      <a:pt x="392" y="246"/>
                      <a:pt x="391" y="245"/>
                      <a:pt x="388" y="245"/>
                    </a:cubicBezTo>
                    <a:cubicBezTo>
                      <a:pt x="388" y="242"/>
                      <a:pt x="385" y="241"/>
                      <a:pt x="385" y="238"/>
                    </a:cubicBezTo>
                    <a:cubicBezTo>
                      <a:pt x="381" y="240"/>
                      <a:pt x="382" y="235"/>
                      <a:pt x="377" y="236"/>
                    </a:cubicBezTo>
                    <a:cubicBezTo>
                      <a:pt x="377" y="238"/>
                      <a:pt x="380" y="239"/>
                      <a:pt x="382" y="238"/>
                    </a:cubicBezTo>
                    <a:cubicBezTo>
                      <a:pt x="382" y="240"/>
                      <a:pt x="381" y="240"/>
                      <a:pt x="381" y="241"/>
                    </a:cubicBezTo>
                    <a:cubicBezTo>
                      <a:pt x="378" y="240"/>
                      <a:pt x="374" y="239"/>
                      <a:pt x="374" y="243"/>
                    </a:cubicBezTo>
                    <a:cubicBezTo>
                      <a:pt x="364" y="240"/>
                      <a:pt x="360" y="244"/>
                      <a:pt x="350" y="243"/>
                    </a:cubicBezTo>
                    <a:cubicBezTo>
                      <a:pt x="350" y="242"/>
                      <a:pt x="349" y="241"/>
                      <a:pt x="349" y="240"/>
                    </a:cubicBezTo>
                    <a:cubicBezTo>
                      <a:pt x="351" y="239"/>
                      <a:pt x="353" y="241"/>
                      <a:pt x="355" y="241"/>
                    </a:cubicBezTo>
                    <a:cubicBezTo>
                      <a:pt x="355" y="240"/>
                      <a:pt x="357" y="240"/>
                      <a:pt x="356" y="239"/>
                    </a:cubicBezTo>
                    <a:cubicBezTo>
                      <a:pt x="355" y="237"/>
                      <a:pt x="353" y="239"/>
                      <a:pt x="352" y="239"/>
                    </a:cubicBezTo>
                    <a:cubicBezTo>
                      <a:pt x="352" y="234"/>
                      <a:pt x="348" y="234"/>
                      <a:pt x="345" y="231"/>
                    </a:cubicBezTo>
                    <a:cubicBezTo>
                      <a:pt x="351" y="229"/>
                      <a:pt x="353" y="224"/>
                      <a:pt x="359" y="222"/>
                    </a:cubicBezTo>
                    <a:cubicBezTo>
                      <a:pt x="360" y="220"/>
                      <a:pt x="357" y="221"/>
                      <a:pt x="357" y="220"/>
                    </a:cubicBezTo>
                    <a:cubicBezTo>
                      <a:pt x="358" y="219"/>
                      <a:pt x="359" y="217"/>
                      <a:pt x="359" y="215"/>
                    </a:cubicBezTo>
                    <a:cubicBezTo>
                      <a:pt x="357" y="214"/>
                      <a:pt x="356" y="215"/>
                      <a:pt x="356" y="212"/>
                    </a:cubicBezTo>
                    <a:cubicBezTo>
                      <a:pt x="361" y="213"/>
                      <a:pt x="363" y="212"/>
                      <a:pt x="368" y="213"/>
                    </a:cubicBezTo>
                    <a:cubicBezTo>
                      <a:pt x="368" y="214"/>
                      <a:pt x="367" y="214"/>
                      <a:pt x="367" y="215"/>
                    </a:cubicBezTo>
                    <a:cubicBezTo>
                      <a:pt x="367" y="215"/>
                      <a:pt x="368" y="215"/>
                      <a:pt x="368" y="216"/>
                    </a:cubicBezTo>
                    <a:cubicBezTo>
                      <a:pt x="372" y="214"/>
                      <a:pt x="374" y="214"/>
                      <a:pt x="380" y="213"/>
                    </a:cubicBezTo>
                    <a:cubicBezTo>
                      <a:pt x="380" y="216"/>
                      <a:pt x="382" y="218"/>
                      <a:pt x="384" y="218"/>
                    </a:cubicBezTo>
                    <a:cubicBezTo>
                      <a:pt x="381" y="222"/>
                      <a:pt x="386" y="225"/>
                      <a:pt x="385" y="228"/>
                    </a:cubicBezTo>
                    <a:cubicBezTo>
                      <a:pt x="391" y="226"/>
                      <a:pt x="401" y="226"/>
                      <a:pt x="403" y="233"/>
                    </a:cubicBezTo>
                    <a:cubicBezTo>
                      <a:pt x="406" y="232"/>
                      <a:pt x="405" y="234"/>
                      <a:pt x="407" y="235"/>
                    </a:cubicBezTo>
                    <a:cubicBezTo>
                      <a:pt x="411" y="234"/>
                      <a:pt x="413" y="236"/>
                      <a:pt x="416" y="237"/>
                    </a:cubicBezTo>
                    <a:cubicBezTo>
                      <a:pt x="416" y="238"/>
                      <a:pt x="415" y="240"/>
                      <a:pt x="413" y="239"/>
                    </a:cubicBezTo>
                    <a:cubicBezTo>
                      <a:pt x="414" y="232"/>
                      <a:pt x="407" y="238"/>
                      <a:pt x="403" y="236"/>
                    </a:cubicBezTo>
                    <a:cubicBezTo>
                      <a:pt x="403" y="242"/>
                      <a:pt x="407" y="243"/>
                      <a:pt x="411" y="244"/>
                    </a:cubicBezTo>
                    <a:cubicBezTo>
                      <a:pt x="417" y="245"/>
                      <a:pt x="421" y="248"/>
                      <a:pt x="422" y="253"/>
                    </a:cubicBezTo>
                    <a:cubicBezTo>
                      <a:pt x="418" y="254"/>
                      <a:pt x="414" y="257"/>
                      <a:pt x="410" y="256"/>
                    </a:cubicBezTo>
                    <a:close/>
                    <a:moveTo>
                      <a:pt x="171" y="54"/>
                    </a:moveTo>
                    <a:cubicBezTo>
                      <a:pt x="172" y="53"/>
                      <a:pt x="172" y="51"/>
                      <a:pt x="173" y="50"/>
                    </a:cubicBezTo>
                    <a:cubicBezTo>
                      <a:pt x="174" y="51"/>
                      <a:pt x="174" y="53"/>
                      <a:pt x="174" y="55"/>
                    </a:cubicBezTo>
                    <a:cubicBezTo>
                      <a:pt x="172" y="55"/>
                      <a:pt x="171" y="56"/>
                      <a:pt x="171" y="58"/>
                    </a:cubicBezTo>
                    <a:cubicBezTo>
                      <a:pt x="177" y="57"/>
                      <a:pt x="180" y="55"/>
                      <a:pt x="183" y="51"/>
                    </a:cubicBezTo>
                    <a:cubicBezTo>
                      <a:pt x="181" y="51"/>
                      <a:pt x="181" y="53"/>
                      <a:pt x="180" y="52"/>
                    </a:cubicBezTo>
                    <a:cubicBezTo>
                      <a:pt x="182" y="49"/>
                      <a:pt x="187" y="46"/>
                      <a:pt x="190" y="46"/>
                    </a:cubicBezTo>
                    <a:cubicBezTo>
                      <a:pt x="191" y="48"/>
                      <a:pt x="192" y="51"/>
                      <a:pt x="195" y="49"/>
                    </a:cubicBezTo>
                    <a:cubicBezTo>
                      <a:pt x="192" y="44"/>
                      <a:pt x="184" y="42"/>
                      <a:pt x="177" y="43"/>
                    </a:cubicBezTo>
                    <a:cubicBezTo>
                      <a:pt x="176" y="46"/>
                      <a:pt x="178" y="46"/>
                      <a:pt x="178" y="48"/>
                    </a:cubicBezTo>
                    <a:cubicBezTo>
                      <a:pt x="177" y="48"/>
                      <a:pt x="177" y="50"/>
                      <a:pt x="175" y="50"/>
                    </a:cubicBezTo>
                    <a:cubicBezTo>
                      <a:pt x="174" y="50"/>
                      <a:pt x="175" y="48"/>
                      <a:pt x="174" y="46"/>
                    </a:cubicBezTo>
                    <a:cubicBezTo>
                      <a:pt x="172" y="45"/>
                      <a:pt x="173" y="49"/>
                      <a:pt x="171" y="48"/>
                    </a:cubicBezTo>
                    <a:cubicBezTo>
                      <a:pt x="170" y="48"/>
                      <a:pt x="170" y="47"/>
                      <a:pt x="170" y="45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67" y="42"/>
                      <a:pt x="164" y="41"/>
                      <a:pt x="161" y="41"/>
                    </a:cubicBezTo>
                    <a:cubicBezTo>
                      <a:pt x="163" y="45"/>
                      <a:pt x="166" y="49"/>
                      <a:pt x="168" y="54"/>
                    </a:cubicBezTo>
                    <a:lnTo>
                      <a:pt x="171" y="54"/>
                    </a:lnTo>
                    <a:close/>
                    <a:moveTo>
                      <a:pt x="73" y="85"/>
                    </a:moveTo>
                    <a:cubicBezTo>
                      <a:pt x="73" y="86"/>
                      <a:pt x="73" y="87"/>
                      <a:pt x="73" y="87"/>
                    </a:cubicBezTo>
                    <a:cubicBezTo>
                      <a:pt x="73" y="87"/>
                      <a:pt x="74" y="88"/>
                      <a:pt x="75" y="87"/>
                    </a:cubicBezTo>
                    <a:cubicBezTo>
                      <a:pt x="75" y="86"/>
                      <a:pt x="75" y="85"/>
                      <a:pt x="73" y="85"/>
                    </a:cubicBezTo>
                    <a:close/>
                    <a:moveTo>
                      <a:pt x="106" y="116"/>
                    </a:moveTo>
                    <a:cubicBezTo>
                      <a:pt x="107" y="116"/>
                      <a:pt x="109" y="119"/>
                      <a:pt x="111" y="118"/>
                    </a:cubicBezTo>
                    <a:cubicBezTo>
                      <a:pt x="111" y="121"/>
                      <a:pt x="116" y="121"/>
                      <a:pt x="117" y="121"/>
                    </a:cubicBezTo>
                    <a:cubicBezTo>
                      <a:pt x="117" y="123"/>
                      <a:pt x="114" y="123"/>
                      <a:pt x="116" y="124"/>
                    </a:cubicBezTo>
                    <a:cubicBezTo>
                      <a:pt x="117" y="123"/>
                      <a:pt x="117" y="122"/>
                      <a:pt x="117" y="122"/>
                    </a:cubicBezTo>
                    <a:cubicBezTo>
                      <a:pt x="119" y="123"/>
                      <a:pt x="120" y="123"/>
                      <a:pt x="121" y="125"/>
                    </a:cubicBezTo>
                    <a:cubicBezTo>
                      <a:pt x="122" y="125"/>
                      <a:pt x="124" y="124"/>
                      <a:pt x="125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6" y="128"/>
                      <a:pt x="124" y="129"/>
                      <a:pt x="122" y="131"/>
                    </a:cubicBezTo>
                    <a:cubicBezTo>
                      <a:pt x="126" y="129"/>
                      <a:pt x="131" y="127"/>
                      <a:pt x="130" y="123"/>
                    </a:cubicBezTo>
                    <a:cubicBezTo>
                      <a:pt x="128" y="123"/>
                      <a:pt x="130" y="125"/>
                      <a:pt x="128" y="125"/>
                    </a:cubicBezTo>
                    <a:cubicBezTo>
                      <a:pt x="129" y="122"/>
                      <a:pt x="129" y="120"/>
                      <a:pt x="128" y="118"/>
                    </a:cubicBezTo>
                    <a:cubicBezTo>
                      <a:pt x="124" y="118"/>
                      <a:pt x="119" y="116"/>
                      <a:pt x="116" y="120"/>
                    </a:cubicBezTo>
                    <a:cubicBezTo>
                      <a:pt x="115" y="118"/>
                      <a:pt x="111" y="117"/>
                      <a:pt x="113" y="113"/>
                    </a:cubicBezTo>
                    <a:cubicBezTo>
                      <a:pt x="114" y="115"/>
                      <a:pt x="115" y="113"/>
                      <a:pt x="117" y="113"/>
                    </a:cubicBezTo>
                    <a:cubicBezTo>
                      <a:pt x="119" y="114"/>
                      <a:pt x="123" y="117"/>
                      <a:pt x="124" y="113"/>
                    </a:cubicBezTo>
                    <a:cubicBezTo>
                      <a:pt x="124" y="111"/>
                      <a:pt x="119" y="113"/>
                      <a:pt x="120" y="108"/>
                    </a:cubicBezTo>
                    <a:cubicBezTo>
                      <a:pt x="119" y="108"/>
                      <a:pt x="118" y="107"/>
                      <a:pt x="116" y="107"/>
                    </a:cubicBezTo>
                    <a:cubicBezTo>
                      <a:pt x="116" y="111"/>
                      <a:pt x="112" y="110"/>
                      <a:pt x="112" y="113"/>
                    </a:cubicBezTo>
                    <a:cubicBezTo>
                      <a:pt x="108" y="113"/>
                      <a:pt x="107" y="105"/>
                      <a:pt x="104" y="108"/>
                    </a:cubicBezTo>
                    <a:cubicBezTo>
                      <a:pt x="107" y="109"/>
                      <a:pt x="105" y="112"/>
                      <a:pt x="106" y="116"/>
                    </a:cubicBezTo>
                    <a:close/>
                    <a:moveTo>
                      <a:pt x="261" y="123"/>
                    </a:moveTo>
                    <a:cubicBezTo>
                      <a:pt x="261" y="123"/>
                      <a:pt x="262" y="123"/>
                      <a:pt x="262" y="123"/>
                    </a:cubicBezTo>
                    <a:cubicBezTo>
                      <a:pt x="261" y="121"/>
                      <a:pt x="266" y="121"/>
                      <a:pt x="267" y="119"/>
                    </a:cubicBezTo>
                    <a:cubicBezTo>
                      <a:pt x="263" y="120"/>
                      <a:pt x="258" y="120"/>
                      <a:pt x="257" y="123"/>
                    </a:cubicBezTo>
                    <a:cubicBezTo>
                      <a:pt x="258" y="123"/>
                      <a:pt x="260" y="121"/>
                      <a:pt x="261" y="123"/>
                    </a:cubicBezTo>
                    <a:close/>
                    <a:moveTo>
                      <a:pt x="29" y="143"/>
                    </a:moveTo>
                    <a:cubicBezTo>
                      <a:pt x="29" y="145"/>
                      <a:pt x="29" y="145"/>
                      <a:pt x="29" y="145"/>
                    </a:cubicBezTo>
                    <a:cubicBezTo>
                      <a:pt x="30" y="145"/>
                      <a:pt x="32" y="146"/>
                      <a:pt x="32" y="144"/>
                    </a:cubicBezTo>
                    <a:cubicBezTo>
                      <a:pt x="29" y="144"/>
                      <a:pt x="29" y="141"/>
                      <a:pt x="26" y="141"/>
                    </a:cubicBezTo>
                    <a:cubicBezTo>
                      <a:pt x="26" y="143"/>
                      <a:pt x="24" y="144"/>
                      <a:pt x="24" y="145"/>
                    </a:cubicBezTo>
                    <a:cubicBezTo>
                      <a:pt x="26" y="147"/>
                      <a:pt x="29" y="145"/>
                      <a:pt x="29" y="143"/>
                    </a:cubicBezTo>
                    <a:close/>
                    <a:moveTo>
                      <a:pt x="5" y="162"/>
                    </a:moveTo>
                    <a:cubicBezTo>
                      <a:pt x="5" y="164"/>
                      <a:pt x="7" y="164"/>
                      <a:pt x="8" y="165"/>
                    </a:cubicBezTo>
                    <a:cubicBezTo>
                      <a:pt x="7" y="166"/>
                      <a:pt x="7" y="167"/>
                      <a:pt x="7" y="168"/>
                    </a:cubicBezTo>
                    <a:cubicBezTo>
                      <a:pt x="12" y="167"/>
                      <a:pt x="9" y="164"/>
                      <a:pt x="7" y="162"/>
                    </a:cubicBezTo>
                    <a:cubicBezTo>
                      <a:pt x="8" y="162"/>
                      <a:pt x="8" y="162"/>
                      <a:pt x="8" y="161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2" y="162"/>
                      <a:pt x="2" y="162"/>
                      <a:pt x="3" y="164"/>
                    </a:cubicBezTo>
                    <a:cubicBezTo>
                      <a:pt x="2" y="164"/>
                      <a:pt x="0" y="164"/>
                      <a:pt x="0" y="165"/>
                    </a:cubicBezTo>
                    <a:cubicBezTo>
                      <a:pt x="3" y="167"/>
                      <a:pt x="3" y="162"/>
                      <a:pt x="5" y="162"/>
                    </a:cubicBezTo>
                    <a:close/>
                    <a:moveTo>
                      <a:pt x="257" y="196"/>
                    </a:moveTo>
                    <a:cubicBezTo>
                      <a:pt x="257" y="197"/>
                      <a:pt x="258" y="198"/>
                      <a:pt x="258" y="199"/>
                    </a:cubicBezTo>
                    <a:cubicBezTo>
                      <a:pt x="261" y="199"/>
                      <a:pt x="261" y="200"/>
                      <a:pt x="262" y="199"/>
                    </a:cubicBezTo>
                    <a:cubicBezTo>
                      <a:pt x="261" y="198"/>
                      <a:pt x="258" y="196"/>
                      <a:pt x="257" y="196"/>
                    </a:cubicBezTo>
                    <a:close/>
                    <a:moveTo>
                      <a:pt x="236" y="201"/>
                    </a:moveTo>
                    <a:cubicBezTo>
                      <a:pt x="237" y="200"/>
                      <a:pt x="238" y="200"/>
                      <a:pt x="238" y="198"/>
                    </a:cubicBezTo>
                    <a:cubicBezTo>
                      <a:pt x="236" y="199"/>
                      <a:pt x="232" y="197"/>
                      <a:pt x="231" y="201"/>
                    </a:cubicBezTo>
                    <a:cubicBezTo>
                      <a:pt x="233" y="200"/>
                      <a:pt x="237" y="199"/>
                      <a:pt x="236" y="201"/>
                    </a:cubicBezTo>
                    <a:close/>
                    <a:moveTo>
                      <a:pt x="221" y="204"/>
                    </a:moveTo>
                    <a:cubicBezTo>
                      <a:pt x="225" y="204"/>
                      <a:pt x="226" y="206"/>
                      <a:pt x="229" y="204"/>
                    </a:cubicBezTo>
                    <a:cubicBezTo>
                      <a:pt x="227" y="206"/>
                      <a:pt x="222" y="201"/>
                      <a:pt x="221" y="204"/>
                    </a:cubicBezTo>
                    <a:close/>
                    <a:moveTo>
                      <a:pt x="256" y="209"/>
                    </a:move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5" y="208"/>
                      <a:pt x="254" y="207"/>
                      <a:pt x="253" y="208"/>
                    </a:cubicBezTo>
                    <a:cubicBezTo>
                      <a:pt x="254" y="208"/>
                      <a:pt x="253" y="208"/>
                      <a:pt x="253" y="209"/>
                    </a:cubicBezTo>
                    <a:cubicBezTo>
                      <a:pt x="254" y="209"/>
                      <a:pt x="255" y="208"/>
                      <a:pt x="256" y="209"/>
                    </a:cubicBezTo>
                    <a:close/>
                    <a:moveTo>
                      <a:pt x="46" y="270"/>
                    </a:moveTo>
                    <a:cubicBezTo>
                      <a:pt x="47" y="268"/>
                      <a:pt x="52" y="270"/>
                      <a:pt x="53" y="267"/>
                    </a:cubicBezTo>
                    <a:cubicBezTo>
                      <a:pt x="49" y="267"/>
                      <a:pt x="44" y="267"/>
                      <a:pt x="46" y="270"/>
                    </a:cubicBezTo>
                    <a:close/>
                    <a:moveTo>
                      <a:pt x="63" y="269"/>
                    </a:moveTo>
                    <a:cubicBezTo>
                      <a:pt x="63" y="270"/>
                      <a:pt x="61" y="271"/>
                      <a:pt x="59" y="269"/>
                    </a:cubicBezTo>
                    <a:cubicBezTo>
                      <a:pt x="59" y="272"/>
                      <a:pt x="56" y="271"/>
                      <a:pt x="57" y="271"/>
                    </a:cubicBezTo>
                    <a:cubicBezTo>
                      <a:pt x="59" y="273"/>
                      <a:pt x="60" y="275"/>
                      <a:pt x="64" y="274"/>
                    </a:cubicBezTo>
                    <a:cubicBezTo>
                      <a:pt x="64" y="272"/>
                      <a:pt x="67" y="273"/>
                      <a:pt x="68" y="271"/>
                    </a:cubicBezTo>
                    <a:cubicBezTo>
                      <a:pt x="65" y="272"/>
                      <a:pt x="66" y="268"/>
                      <a:pt x="63" y="269"/>
                    </a:cubicBezTo>
                    <a:close/>
                    <a:moveTo>
                      <a:pt x="120" y="281"/>
                    </a:moveTo>
                    <a:cubicBezTo>
                      <a:pt x="122" y="281"/>
                      <a:pt x="122" y="283"/>
                      <a:pt x="123" y="282"/>
                    </a:cubicBezTo>
                    <a:cubicBezTo>
                      <a:pt x="125" y="281"/>
                      <a:pt x="125" y="279"/>
                      <a:pt x="128" y="280"/>
                    </a:cubicBezTo>
                    <a:cubicBezTo>
                      <a:pt x="127" y="278"/>
                      <a:pt x="121" y="279"/>
                      <a:pt x="120" y="281"/>
                    </a:cubicBezTo>
                    <a:close/>
                    <a:moveTo>
                      <a:pt x="236" y="71"/>
                    </a:moveTo>
                    <a:cubicBezTo>
                      <a:pt x="239" y="72"/>
                      <a:pt x="241" y="73"/>
                      <a:pt x="246" y="74"/>
                    </a:cubicBezTo>
                    <a:cubicBezTo>
                      <a:pt x="246" y="71"/>
                      <a:pt x="251" y="72"/>
                      <a:pt x="252" y="70"/>
                    </a:cubicBezTo>
                    <a:cubicBezTo>
                      <a:pt x="251" y="69"/>
                      <a:pt x="250" y="68"/>
                      <a:pt x="250" y="67"/>
                    </a:cubicBezTo>
                    <a:cubicBezTo>
                      <a:pt x="247" y="70"/>
                      <a:pt x="237" y="70"/>
                      <a:pt x="233" y="68"/>
                    </a:cubicBezTo>
                    <a:cubicBezTo>
                      <a:pt x="237" y="68"/>
                      <a:pt x="237" y="66"/>
                      <a:pt x="240" y="65"/>
                    </a:cubicBezTo>
                    <a:cubicBezTo>
                      <a:pt x="239" y="65"/>
                      <a:pt x="238" y="65"/>
                      <a:pt x="237" y="64"/>
                    </a:cubicBezTo>
                    <a:cubicBezTo>
                      <a:pt x="238" y="64"/>
                      <a:pt x="239" y="64"/>
                      <a:pt x="239" y="63"/>
                    </a:cubicBezTo>
                    <a:cubicBezTo>
                      <a:pt x="238" y="63"/>
                      <a:pt x="236" y="63"/>
                      <a:pt x="238" y="62"/>
                    </a:cubicBezTo>
                    <a:cubicBezTo>
                      <a:pt x="236" y="61"/>
                      <a:pt x="234" y="61"/>
                      <a:pt x="232" y="60"/>
                    </a:cubicBezTo>
                    <a:cubicBezTo>
                      <a:pt x="231" y="63"/>
                      <a:pt x="235" y="61"/>
                      <a:pt x="234" y="63"/>
                    </a:cubicBezTo>
                    <a:cubicBezTo>
                      <a:pt x="233" y="66"/>
                      <a:pt x="231" y="68"/>
                      <a:pt x="229" y="70"/>
                    </a:cubicBezTo>
                    <a:cubicBezTo>
                      <a:pt x="231" y="70"/>
                      <a:pt x="233" y="71"/>
                      <a:pt x="235" y="71"/>
                    </a:cubicBezTo>
                    <a:cubicBezTo>
                      <a:pt x="235" y="71"/>
                      <a:pt x="234" y="72"/>
                      <a:pt x="234" y="73"/>
                    </a:cubicBezTo>
                    <a:cubicBezTo>
                      <a:pt x="237" y="73"/>
                      <a:pt x="235" y="71"/>
                      <a:pt x="236" y="71"/>
                    </a:cubicBezTo>
                    <a:close/>
                    <a:moveTo>
                      <a:pt x="127" y="112"/>
                    </a:move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30" y="111"/>
                      <a:pt x="128" y="109"/>
                      <a:pt x="129" y="109"/>
                    </a:cubicBezTo>
                    <a:cubicBezTo>
                      <a:pt x="131" y="111"/>
                      <a:pt x="131" y="113"/>
                      <a:pt x="132" y="114"/>
                    </a:cubicBezTo>
                    <a:cubicBezTo>
                      <a:pt x="134" y="114"/>
                      <a:pt x="133" y="111"/>
                      <a:pt x="136" y="113"/>
                    </a:cubicBezTo>
                    <a:cubicBezTo>
                      <a:pt x="135" y="111"/>
                      <a:pt x="132" y="112"/>
                      <a:pt x="134" y="109"/>
                    </a:cubicBezTo>
                    <a:cubicBezTo>
                      <a:pt x="135" y="110"/>
                      <a:pt x="136" y="111"/>
                      <a:pt x="137" y="111"/>
                    </a:cubicBezTo>
                    <a:cubicBezTo>
                      <a:pt x="137" y="113"/>
                      <a:pt x="138" y="114"/>
                      <a:pt x="136" y="115"/>
                    </a:cubicBezTo>
                    <a:cubicBezTo>
                      <a:pt x="137" y="117"/>
                      <a:pt x="136" y="118"/>
                      <a:pt x="136" y="121"/>
                    </a:cubicBezTo>
                    <a:cubicBezTo>
                      <a:pt x="137" y="122"/>
                      <a:pt x="137" y="121"/>
                      <a:pt x="139" y="122"/>
                    </a:cubicBezTo>
                    <a:cubicBezTo>
                      <a:pt x="139" y="118"/>
                      <a:pt x="143" y="113"/>
                      <a:pt x="139" y="110"/>
                    </a:cubicBezTo>
                    <a:cubicBezTo>
                      <a:pt x="142" y="110"/>
                      <a:pt x="142" y="108"/>
                      <a:pt x="143" y="106"/>
                    </a:cubicBezTo>
                    <a:cubicBezTo>
                      <a:pt x="146" y="106"/>
                      <a:pt x="144" y="109"/>
                      <a:pt x="147" y="108"/>
                    </a:cubicBezTo>
                    <a:cubicBezTo>
                      <a:pt x="148" y="106"/>
                      <a:pt x="146" y="107"/>
                      <a:pt x="145" y="106"/>
                    </a:cubicBezTo>
                    <a:cubicBezTo>
                      <a:pt x="147" y="104"/>
                      <a:pt x="144" y="104"/>
                      <a:pt x="145" y="103"/>
                    </a:cubicBezTo>
                    <a:cubicBezTo>
                      <a:pt x="146" y="104"/>
                      <a:pt x="147" y="105"/>
                      <a:pt x="148" y="105"/>
                    </a:cubicBezTo>
                    <a:cubicBezTo>
                      <a:pt x="151" y="103"/>
                      <a:pt x="157" y="103"/>
                      <a:pt x="156" y="100"/>
                    </a:cubicBezTo>
                    <a:cubicBezTo>
                      <a:pt x="155" y="101"/>
                      <a:pt x="153" y="101"/>
                      <a:pt x="151" y="101"/>
                    </a:cubicBezTo>
                    <a:cubicBezTo>
                      <a:pt x="151" y="99"/>
                      <a:pt x="148" y="98"/>
                      <a:pt x="146" y="98"/>
                    </a:cubicBezTo>
                    <a:cubicBezTo>
                      <a:pt x="147" y="97"/>
                      <a:pt x="149" y="96"/>
                      <a:pt x="151" y="96"/>
                    </a:cubicBezTo>
                    <a:cubicBezTo>
                      <a:pt x="153" y="96"/>
                      <a:pt x="151" y="98"/>
                      <a:pt x="152" y="98"/>
                    </a:cubicBezTo>
                    <a:cubicBezTo>
                      <a:pt x="154" y="98"/>
                      <a:pt x="156" y="96"/>
                      <a:pt x="158" y="97"/>
                    </a:cubicBezTo>
                    <a:cubicBezTo>
                      <a:pt x="158" y="96"/>
                      <a:pt x="160" y="96"/>
                      <a:pt x="160" y="96"/>
                    </a:cubicBezTo>
                    <a:cubicBezTo>
                      <a:pt x="161" y="93"/>
                      <a:pt x="158" y="93"/>
                      <a:pt x="157" y="91"/>
                    </a:cubicBezTo>
                    <a:cubicBezTo>
                      <a:pt x="158" y="89"/>
                      <a:pt x="158" y="86"/>
                      <a:pt x="159" y="84"/>
                    </a:cubicBezTo>
                    <a:cubicBezTo>
                      <a:pt x="160" y="84"/>
                      <a:pt x="160" y="85"/>
                      <a:pt x="160" y="86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163" y="84"/>
                      <a:pt x="162" y="82"/>
                      <a:pt x="161" y="80"/>
                    </a:cubicBezTo>
                    <a:cubicBezTo>
                      <a:pt x="163" y="81"/>
                      <a:pt x="162" y="79"/>
                      <a:pt x="163" y="79"/>
                    </a:cubicBezTo>
                    <a:cubicBezTo>
                      <a:pt x="164" y="80"/>
                      <a:pt x="162" y="80"/>
                      <a:pt x="163" y="82"/>
                    </a:cubicBezTo>
                    <a:cubicBezTo>
                      <a:pt x="165" y="82"/>
                      <a:pt x="167" y="81"/>
                      <a:pt x="169" y="81"/>
                    </a:cubicBezTo>
                    <a:cubicBezTo>
                      <a:pt x="169" y="79"/>
                      <a:pt x="170" y="79"/>
                      <a:pt x="170" y="77"/>
                    </a:cubicBezTo>
                    <a:cubicBezTo>
                      <a:pt x="168" y="79"/>
                      <a:pt x="166" y="77"/>
                      <a:pt x="165" y="80"/>
                    </a:cubicBezTo>
                    <a:cubicBezTo>
                      <a:pt x="164" y="78"/>
                      <a:pt x="166" y="77"/>
                      <a:pt x="166" y="76"/>
                    </a:cubicBezTo>
                    <a:cubicBezTo>
                      <a:pt x="164" y="76"/>
                      <a:pt x="161" y="79"/>
                      <a:pt x="159" y="80"/>
                    </a:cubicBezTo>
                    <a:cubicBezTo>
                      <a:pt x="158" y="80"/>
                      <a:pt x="158" y="78"/>
                      <a:pt x="157" y="79"/>
                    </a:cubicBezTo>
                    <a:cubicBezTo>
                      <a:pt x="154" y="80"/>
                      <a:pt x="154" y="82"/>
                      <a:pt x="155" y="83"/>
                    </a:cubicBezTo>
                    <a:cubicBezTo>
                      <a:pt x="152" y="83"/>
                      <a:pt x="151" y="84"/>
                      <a:pt x="150" y="85"/>
                    </a:cubicBezTo>
                    <a:cubicBezTo>
                      <a:pt x="150" y="85"/>
                      <a:pt x="149" y="85"/>
                      <a:pt x="149" y="84"/>
                    </a:cubicBezTo>
                    <a:cubicBezTo>
                      <a:pt x="151" y="81"/>
                      <a:pt x="153" y="79"/>
                      <a:pt x="157" y="78"/>
                    </a:cubicBezTo>
                    <a:cubicBezTo>
                      <a:pt x="156" y="74"/>
                      <a:pt x="158" y="73"/>
                      <a:pt x="161" y="72"/>
                    </a:cubicBezTo>
                    <a:cubicBezTo>
                      <a:pt x="162" y="72"/>
                      <a:pt x="162" y="74"/>
                      <a:pt x="164" y="74"/>
                    </a:cubicBezTo>
                    <a:cubicBezTo>
                      <a:pt x="166" y="73"/>
                      <a:pt x="169" y="71"/>
                      <a:pt x="167" y="69"/>
                    </a:cubicBezTo>
                    <a:cubicBezTo>
                      <a:pt x="165" y="69"/>
                      <a:pt x="165" y="71"/>
                      <a:pt x="164" y="71"/>
                    </a:cubicBezTo>
                    <a:cubicBezTo>
                      <a:pt x="163" y="70"/>
                      <a:pt x="164" y="68"/>
                      <a:pt x="165" y="67"/>
                    </a:cubicBezTo>
                    <a:cubicBezTo>
                      <a:pt x="161" y="65"/>
                      <a:pt x="157" y="63"/>
                      <a:pt x="155" y="59"/>
                    </a:cubicBezTo>
                    <a:cubicBezTo>
                      <a:pt x="153" y="60"/>
                      <a:pt x="153" y="59"/>
                      <a:pt x="152" y="57"/>
                    </a:cubicBezTo>
                    <a:cubicBezTo>
                      <a:pt x="151" y="59"/>
                      <a:pt x="148" y="57"/>
                      <a:pt x="146" y="57"/>
                    </a:cubicBezTo>
                    <a:cubicBezTo>
                      <a:pt x="146" y="58"/>
                      <a:pt x="145" y="60"/>
                      <a:pt x="143" y="59"/>
                    </a:cubicBezTo>
                    <a:cubicBezTo>
                      <a:pt x="142" y="63"/>
                      <a:pt x="147" y="63"/>
                      <a:pt x="145" y="66"/>
                    </a:cubicBezTo>
                    <a:cubicBezTo>
                      <a:pt x="144" y="63"/>
                      <a:pt x="141" y="62"/>
                      <a:pt x="143" y="59"/>
                    </a:cubicBezTo>
                    <a:cubicBezTo>
                      <a:pt x="140" y="57"/>
                      <a:pt x="139" y="61"/>
                      <a:pt x="138" y="63"/>
                    </a:cubicBezTo>
                    <a:cubicBezTo>
                      <a:pt x="138" y="62"/>
                      <a:pt x="138" y="61"/>
                      <a:pt x="137" y="62"/>
                    </a:cubicBezTo>
                    <a:cubicBezTo>
                      <a:pt x="136" y="63"/>
                      <a:pt x="136" y="63"/>
                      <a:pt x="134" y="63"/>
                    </a:cubicBezTo>
                    <a:cubicBezTo>
                      <a:pt x="134" y="65"/>
                      <a:pt x="133" y="67"/>
                      <a:pt x="134" y="69"/>
                    </a:cubicBezTo>
                    <a:cubicBezTo>
                      <a:pt x="133" y="68"/>
                      <a:pt x="131" y="68"/>
                      <a:pt x="131" y="69"/>
                    </a:cubicBezTo>
                    <a:cubicBezTo>
                      <a:pt x="138" y="71"/>
                      <a:pt x="134" y="77"/>
                      <a:pt x="132" y="80"/>
                    </a:cubicBezTo>
                    <a:cubicBezTo>
                      <a:pt x="135" y="80"/>
                      <a:pt x="136" y="82"/>
                      <a:pt x="138" y="83"/>
                    </a:cubicBezTo>
                    <a:cubicBezTo>
                      <a:pt x="138" y="85"/>
                      <a:pt x="139" y="85"/>
                      <a:pt x="139" y="86"/>
                    </a:cubicBezTo>
                    <a:cubicBezTo>
                      <a:pt x="137" y="86"/>
                      <a:pt x="137" y="87"/>
                      <a:pt x="136" y="87"/>
                    </a:cubicBezTo>
                    <a:cubicBezTo>
                      <a:pt x="135" y="92"/>
                      <a:pt x="140" y="94"/>
                      <a:pt x="137" y="96"/>
                    </a:cubicBezTo>
                    <a:cubicBezTo>
                      <a:pt x="142" y="96"/>
                      <a:pt x="143" y="92"/>
                      <a:pt x="144" y="89"/>
                    </a:cubicBezTo>
                    <a:cubicBezTo>
                      <a:pt x="148" y="91"/>
                      <a:pt x="152" y="87"/>
                      <a:pt x="155" y="88"/>
                    </a:cubicBezTo>
                    <a:cubicBezTo>
                      <a:pt x="155" y="90"/>
                      <a:pt x="154" y="91"/>
                      <a:pt x="153" y="91"/>
                    </a:cubicBezTo>
                    <a:cubicBezTo>
                      <a:pt x="154" y="90"/>
                      <a:pt x="153" y="89"/>
                      <a:pt x="152" y="90"/>
                    </a:cubicBezTo>
                    <a:cubicBezTo>
                      <a:pt x="150" y="92"/>
                      <a:pt x="141" y="89"/>
                      <a:pt x="143" y="98"/>
                    </a:cubicBezTo>
                    <a:cubicBezTo>
                      <a:pt x="145" y="98"/>
                      <a:pt x="145" y="99"/>
                      <a:pt x="145" y="100"/>
                    </a:cubicBezTo>
                    <a:cubicBezTo>
                      <a:pt x="142" y="101"/>
                      <a:pt x="142" y="101"/>
                      <a:pt x="138" y="101"/>
                    </a:cubicBezTo>
                    <a:cubicBezTo>
                      <a:pt x="138" y="97"/>
                      <a:pt x="133" y="93"/>
                      <a:pt x="133" y="88"/>
                    </a:cubicBezTo>
                    <a:cubicBezTo>
                      <a:pt x="135" y="87"/>
                      <a:pt x="136" y="83"/>
                      <a:pt x="134" y="81"/>
                    </a:cubicBezTo>
                    <a:cubicBezTo>
                      <a:pt x="132" y="81"/>
                      <a:pt x="131" y="82"/>
                      <a:pt x="130" y="82"/>
                    </a:cubicBezTo>
                    <a:cubicBezTo>
                      <a:pt x="129" y="86"/>
                      <a:pt x="131" y="86"/>
                      <a:pt x="132" y="89"/>
                    </a:cubicBezTo>
                    <a:cubicBezTo>
                      <a:pt x="130" y="90"/>
                      <a:pt x="130" y="91"/>
                      <a:pt x="128" y="91"/>
                    </a:cubicBezTo>
                    <a:cubicBezTo>
                      <a:pt x="127" y="93"/>
                      <a:pt x="127" y="98"/>
                      <a:pt x="125" y="100"/>
                    </a:cubicBezTo>
                    <a:cubicBezTo>
                      <a:pt x="127" y="101"/>
                      <a:pt x="130" y="106"/>
                      <a:pt x="133" y="102"/>
                    </a:cubicBezTo>
                    <a:cubicBezTo>
                      <a:pt x="132" y="101"/>
                      <a:pt x="129" y="100"/>
                      <a:pt x="131" y="99"/>
                    </a:cubicBezTo>
                    <a:cubicBezTo>
                      <a:pt x="132" y="99"/>
                      <a:pt x="133" y="101"/>
                      <a:pt x="135" y="100"/>
                    </a:cubicBezTo>
                    <a:cubicBezTo>
                      <a:pt x="136" y="101"/>
                      <a:pt x="136" y="104"/>
                      <a:pt x="137" y="106"/>
                    </a:cubicBezTo>
                    <a:cubicBezTo>
                      <a:pt x="136" y="105"/>
                      <a:pt x="136" y="107"/>
                      <a:pt x="135" y="107"/>
                    </a:cubicBezTo>
                    <a:cubicBezTo>
                      <a:pt x="133" y="105"/>
                      <a:pt x="128" y="105"/>
                      <a:pt x="125" y="105"/>
                    </a:cubicBezTo>
                    <a:cubicBezTo>
                      <a:pt x="124" y="108"/>
                      <a:pt x="127" y="108"/>
                      <a:pt x="127" y="112"/>
                    </a:cubicBezTo>
                    <a:close/>
                    <a:moveTo>
                      <a:pt x="152" y="72"/>
                    </a:moveTo>
                    <a:cubicBezTo>
                      <a:pt x="151" y="71"/>
                      <a:pt x="150" y="70"/>
                      <a:pt x="150" y="69"/>
                    </a:cubicBezTo>
                    <a:cubicBezTo>
                      <a:pt x="152" y="68"/>
                      <a:pt x="152" y="70"/>
                      <a:pt x="152" y="72"/>
                    </a:cubicBezTo>
                    <a:close/>
                    <a:moveTo>
                      <a:pt x="151" y="78"/>
                    </a:moveTo>
                    <a:cubicBezTo>
                      <a:pt x="152" y="80"/>
                      <a:pt x="149" y="82"/>
                      <a:pt x="147" y="82"/>
                    </a:cubicBezTo>
                    <a:cubicBezTo>
                      <a:pt x="147" y="80"/>
                      <a:pt x="151" y="81"/>
                      <a:pt x="151" y="78"/>
                    </a:cubicBezTo>
                    <a:close/>
                    <a:moveTo>
                      <a:pt x="195" y="96"/>
                    </a:moveTo>
                    <a:cubicBezTo>
                      <a:pt x="193" y="95"/>
                      <a:pt x="193" y="96"/>
                      <a:pt x="191" y="96"/>
                    </a:cubicBezTo>
                    <a:cubicBezTo>
                      <a:pt x="190" y="95"/>
                      <a:pt x="189" y="94"/>
                      <a:pt x="188" y="93"/>
                    </a:cubicBezTo>
                    <a:cubicBezTo>
                      <a:pt x="190" y="92"/>
                      <a:pt x="194" y="92"/>
                      <a:pt x="194" y="88"/>
                    </a:cubicBezTo>
                    <a:cubicBezTo>
                      <a:pt x="192" y="89"/>
                      <a:pt x="191" y="89"/>
                      <a:pt x="190" y="87"/>
                    </a:cubicBezTo>
                    <a:cubicBezTo>
                      <a:pt x="190" y="87"/>
                      <a:pt x="190" y="86"/>
                      <a:pt x="191" y="84"/>
                    </a:cubicBezTo>
                    <a:cubicBezTo>
                      <a:pt x="189" y="83"/>
                      <a:pt x="188" y="85"/>
                      <a:pt x="187" y="86"/>
                    </a:cubicBezTo>
                    <a:cubicBezTo>
                      <a:pt x="186" y="88"/>
                      <a:pt x="188" y="87"/>
                      <a:pt x="188" y="88"/>
                    </a:cubicBezTo>
                    <a:cubicBezTo>
                      <a:pt x="186" y="89"/>
                      <a:pt x="185" y="90"/>
                      <a:pt x="184" y="92"/>
                    </a:cubicBezTo>
                    <a:cubicBezTo>
                      <a:pt x="183" y="90"/>
                      <a:pt x="182" y="89"/>
                      <a:pt x="181" y="88"/>
                    </a:cubicBezTo>
                    <a:cubicBezTo>
                      <a:pt x="185" y="85"/>
                      <a:pt x="185" y="78"/>
                      <a:pt x="180" y="76"/>
                    </a:cubicBezTo>
                    <a:cubicBezTo>
                      <a:pt x="182" y="76"/>
                      <a:pt x="184" y="76"/>
                      <a:pt x="184" y="73"/>
                    </a:cubicBezTo>
                    <a:cubicBezTo>
                      <a:pt x="182" y="74"/>
                      <a:pt x="182" y="72"/>
                      <a:pt x="180" y="73"/>
                    </a:cubicBezTo>
                    <a:cubicBezTo>
                      <a:pt x="180" y="75"/>
                      <a:pt x="178" y="74"/>
                      <a:pt x="179" y="76"/>
                    </a:cubicBezTo>
                    <a:cubicBezTo>
                      <a:pt x="173" y="77"/>
                      <a:pt x="175" y="85"/>
                      <a:pt x="168" y="84"/>
                    </a:cubicBezTo>
                    <a:cubicBezTo>
                      <a:pt x="168" y="88"/>
                      <a:pt x="165" y="88"/>
                      <a:pt x="167" y="92"/>
                    </a:cubicBezTo>
                    <a:cubicBezTo>
                      <a:pt x="164" y="91"/>
                      <a:pt x="165" y="87"/>
                      <a:pt x="161" y="88"/>
                    </a:cubicBezTo>
                    <a:cubicBezTo>
                      <a:pt x="162" y="91"/>
                      <a:pt x="160" y="90"/>
                      <a:pt x="160" y="92"/>
                    </a:cubicBezTo>
                    <a:cubicBezTo>
                      <a:pt x="163" y="93"/>
                      <a:pt x="165" y="94"/>
                      <a:pt x="169" y="94"/>
                    </a:cubicBezTo>
                    <a:cubicBezTo>
                      <a:pt x="168" y="95"/>
                      <a:pt x="170" y="96"/>
                      <a:pt x="168" y="97"/>
                    </a:cubicBezTo>
                    <a:cubicBezTo>
                      <a:pt x="167" y="96"/>
                      <a:pt x="165" y="97"/>
                      <a:pt x="163" y="96"/>
                    </a:cubicBezTo>
                    <a:cubicBezTo>
                      <a:pt x="163" y="98"/>
                      <a:pt x="164" y="98"/>
                      <a:pt x="163" y="99"/>
                    </a:cubicBezTo>
                    <a:cubicBezTo>
                      <a:pt x="162" y="98"/>
                      <a:pt x="162" y="96"/>
                      <a:pt x="160" y="98"/>
                    </a:cubicBezTo>
                    <a:cubicBezTo>
                      <a:pt x="162" y="100"/>
                      <a:pt x="161" y="105"/>
                      <a:pt x="163" y="107"/>
                    </a:cubicBezTo>
                    <a:cubicBezTo>
                      <a:pt x="161" y="107"/>
                      <a:pt x="162" y="108"/>
                      <a:pt x="161" y="108"/>
                    </a:cubicBezTo>
                    <a:cubicBezTo>
                      <a:pt x="158" y="108"/>
                      <a:pt x="159" y="104"/>
                      <a:pt x="156" y="105"/>
                    </a:cubicBezTo>
                    <a:cubicBezTo>
                      <a:pt x="155" y="107"/>
                      <a:pt x="157" y="108"/>
                      <a:pt x="156" y="109"/>
                    </a:cubicBezTo>
                    <a:cubicBezTo>
                      <a:pt x="158" y="110"/>
                      <a:pt x="159" y="111"/>
                      <a:pt x="161" y="112"/>
                    </a:cubicBezTo>
                    <a:cubicBezTo>
                      <a:pt x="158" y="112"/>
                      <a:pt x="156" y="113"/>
                      <a:pt x="155" y="113"/>
                    </a:cubicBezTo>
                    <a:cubicBezTo>
                      <a:pt x="154" y="114"/>
                      <a:pt x="154" y="115"/>
                      <a:pt x="152" y="117"/>
                    </a:cubicBezTo>
                    <a:cubicBezTo>
                      <a:pt x="152" y="116"/>
                      <a:pt x="151" y="116"/>
                      <a:pt x="150" y="116"/>
                    </a:cubicBezTo>
                    <a:cubicBezTo>
                      <a:pt x="150" y="115"/>
                      <a:pt x="150" y="114"/>
                      <a:pt x="149" y="113"/>
                    </a:cubicBezTo>
                    <a:cubicBezTo>
                      <a:pt x="146" y="113"/>
                      <a:pt x="147" y="109"/>
                      <a:pt x="143" y="110"/>
                    </a:cubicBezTo>
                    <a:cubicBezTo>
                      <a:pt x="143" y="112"/>
                      <a:pt x="142" y="112"/>
                      <a:pt x="142" y="113"/>
                    </a:cubicBezTo>
                    <a:cubicBezTo>
                      <a:pt x="146" y="112"/>
                      <a:pt x="148" y="116"/>
                      <a:pt x="148" y="120"/>
                    </a:cubicBezTo>
                    <a:cubicBezTo>
                      <a:pt x="146" y="119"/>
                      <a:pt x="145" y="122"/>
                      <a:pt x="146" y="122"/>
                    </a:cubicBezTo>
                    <a:cubicBezTo>
                      <a:pt x="149" y="123"/>
                      <a:pt x="152" y="119"/>
                      <a:pt x="155" y="121"/>
                    </a:cubicBezTo>
                    <a:cubicBezTo>
                      <a:pt x="153" y="122"/>
                      <a:pt x="156" y="123"/>
                      <a:pt x="156" y="125"/>
                    </a:cubicBezTo>
                    <a:cubicBezTo>
                      <a:pt x="158" y="124"/>
                      <a:pt x="161" y="125"/>
                      <a:pt x="163" y="126"/>
                    </a:cubicBezTo>
                    <a:cubicBezTo>
                      <a:pt x="161" y="128"/>
                      <a:pt x="162" y="129"/>
                      <a:pt x="163" y="130"/>
                    </a:cubicBezTo>
                    <a:cubicBezTo>
                      <a:pt x="161" y="132"/>
                      <a:pt x="159" y="134"/>
                      <a:pt x="158" y="136"/>
                    </a:cubicBezTo>
                    <a:cubicBezTo>
                      <a:pt x="161" y="139"/>
                      <a:pt x="161" y="135"/>
                      <a:pt x="165" y="135"/>
                    </a:cubicBezTo>
                    <a:cubicBezTo>
                      <a:pt x="166" y="135"/>
                      <a:pt x="164" y="134"/>
                      <a:pt x="165" y="133"/>
                    </a:cubicBezTo>
                    <a:cubicBezTo>
                      <a:pt x="169" y="133"/>
                      <a:pt x="171" y="132"/>
                      <a:pt x="173" y="134"/>
                    </a:cubicBezTo>
                    <a:cubicBezTo>
                      <a:pt x="175" y="133"/>
                      <a:pt x="179" y="134"/>
                      <a:pt x="178" y="131"/>
                    </a:cubicBezTo>
                    <a:cubicBezTo>
                      <a:pt x="173" y="131"/>
                      <a:pt x="170" y="131"/>
                      <a:pt x="166" y="130"/>
                    </a:cubicBezTo>
                    <a:cubicBezTo>
                      <a:pt x="169" y="128"/>
                      <a:pt x="177" y="131"/>
                      <a:pt x="181" y="127"/>
                    </a:cubicBezTo>
                    <a:cubicBezTo>
                      <a:pt x="179" y="126"/>
                      <a:pt x="176" y="128"/>
                      <a:pt x="174" y="126"/>
                    </a:cubicBezTo>
                    <a:cubicBezTo>
                      <a:pt x="178" y="124"/>
                      <a:pt x="183" y="126"/>
                      <a:pt x="186" y="124"/>
                    </a:cubicBezTo>
                    <a:cubicBezTo>
                      <a:pt x="182" y="123"/>
                      <a:pt x="176" y="124"/>
                      <a:pt x="173" y="125"/>
                    </a:cubicBezTo>
                    <a:cubicBezTo>
                      <a:pt x="172" y="122"/>
                      <a:pt x="166" y="125"/>
                      <a:pt x="164" y="126"/>
                    </a:cubicBezTo>
                    <a:cubicBezTo>
                      <a:pt x="164" y="125"/>
                      <a:pt x="163" y="125"/>
                      <a:pt x="163" y="123"/>
                    </a:cubicBezTo>
                    <a:cubicBezTo>
                      <a:pt x="165" y="123"/>
                      <a:pt x="166" y="122"/>
                      <a:pt x="170" y="123"/>
                    </a:cubicBezTo>
                    <a:cubicBezTo>
                      <a:pt x="170" y="121"/>
                      <a:pt x="169" y="120"/>
                      <a:pt x="168" y="120"/>
                    </a:cubicBezTo>
                    <a:cubicBezTo>
                      <a:pt x="166" y="121"/>
                      <a:pt x="164" y="119"/>
                      <a:pt x="163" y="120"/>
                    </a:cubicBezTo>
                    <a:cubicBezTo>
                      <a:pt x="161" y="117"/>
                      <a:pt x="165" y="117"/>
                      <a:pt x="165" y="114"/>
                    </a:cubicBezTo>
                    <a:cubicBezTo>
                      <a:pt x="165" y="112"/>
                      <a:pt x="162" y="113"/>
                      <a:pt x="162" y="111"/>
                    </a:cubicBezTo>
                    <a:cubicBezTo>
                      <a:pt x="164" y="111"/>
                      <a:pt x="164" y="110"/>
                      <a:pt x="165" y="109"/>
                    </a:cubicBezTo>
                    <a:cubicBezTo>
                      <a:pt x="170" y="108"/>
                      <a:pt x="178" y="109"/>
                      <a:pt x="183" y="108"/>
                    </a:cubicBezTo>
                    <a:cubicBezTo>
                      <a:pt x="180" y="102"/>
                      <a:pt x="169" y="110"/>
                      <a:pt x="164" y="106"/>
                    </a:cubicBezTo>
                    <a:cubicBezTo>
                      <a:pt x="168" y="105"/>
                      <a:pt x="170" y="105"/>
                      <a:pt x="174" y="104"/>
                    </a:cubicBezTo>
                    <a:cubicBezTo>
                      <a:pt x="174" y="102"/>
                      <a:pt x="175" y="101"/>
                      <a:pt x="177" y="101"/>
                    </a:cubicBezTo>
                    <a:cubicBezTo>
                      <a:pt x="178" y="99"/>
                      <a:pt x="178" y="99"/>
                      <a:pt x="177" y="97"/>
                    </a:cubicBezTo>
                    <a:cubicBezTo>
                      <a:pt x="180" y="97"/>
                      <a:pt x="180" y="94"/>
                      <a:pt x="182" y="94"/>
                    </a:cubicBezTo>
                    <a:cubicBezTo>
                      <a:pt x="183" y="94"/>
                      <a:pt x="183" y="95"/>
                      <a:pt x="184" y="96"/>
                    </a:cubicBezTo>
                    <a:cubicBezTo>
                      <a:pt x="182" y="98"/>
                      <a:pt x="178" y="99"/>
                      <a:pt x="178" y="102"/>
                    </a:cubicBezTo>
                    <a:cubicBezTo>
                      <a:pt x="177" y="102"/>
                      <a:pt x="177" y="101"/>
                      <a:pt x="176" y="103"/>
                    </a:cubicBezTo>
                    <a:cubicBezTo>
                      <a:pt x="177" y="103"/>
                      <a:pt x="177" y="103"/>
                      <a:pt x="176" y="104"/>
                    </a:cubicBezTo>
                    <a:cubicBezTo>
                      <a:pt x="178" y="104"/>
                      <a:pt x="179" y="104"/>
                      <a:pt x="181" y="104"/>
                    </a:cubicBezTo>
                    <a:cubicBezTo>
                      <a:pt x="182" y="103"/>
                      <a:pt x="181" y="101"/>
                      <a:pt x="183" y="101"/>
                    </a:cubicBezTo>
                    <a:cubicBezTo>
                      <a:pt x="188" y="99"/>
                      <a:pt x="190" y="103"/>
                      <a:pt x="195" y="103"/>
                    </a:cubicBezTo>
                    <a:cubicBezTo>
                      <a:pt x="195" y="101"/>
                      <a:pt x="195" y="100"/>
                      <a:pt x="197" y="98"/>
                    </a:cubicBezTo>
                    <a:cubicBezTo>
                      <a:pt x="196" y="97"/>
                      <a:pt x="196" y="96"/>
                      <a:pt x="195" y="96"/>
                    </a:cubicBezTo>
                    <a:close/>
                    <a:moveTo>
                      <a:pt x="160" y="120"/>
                    </a:moveTo>
                    <a:cubicBezTo>
                      <a:pt x="159" y="120"/>
                      <a:pt x="157" y="116"/>
                      <a:pt x="159" y="114"/>
                    </a:cubicBezTo>
                    <a:cubicBezTo>
                      <a:pt x="160" y="115"/>
                      <a:pt x="161" y="116"/>
                      <a:pt x="161" y="118"/>
                    </a:cubicBezTo>
                    <a:cubicBezTo>
                      <a:pt x="159" y="117"/>
                      <a:pt x="159" y="119"/>
                      <a:pt x="160" y="120"/>
                    </a:cubicBezTo>
                    <a:close/>
                    <a:moveTo>
                      <a:pt x="168" y="126"/>
                    </a:moveTo>
                    <a:cubicBezTo>
                      <a:pt x="170" y="126"/>
                      <a:pt x="168" y="128"/>
                      <a:pt x="166" y="127"/>
                    </a:cubicBezTo>
                    <a:cubicBezTo>
                      <a:pt x="167" y="126"/>
                      <a:pt x="168" y="126"/>
                      <a:pt x="168" y="126"/>
                    </a:cubicBezTo>
                    <a:close/>
                    <a:moveTo>
                      <a:pt x="167" y="105"/>
                    </a:moveTo>
                    <a:cubicBezTo>
                      <a:pt x="166" y="104"/>
                      <a:pt x="166" y="104"/>
                      <a:pt x="166" y="103"/>
                    </a:cubicBezTo>
                    <a:cubicBezTo>
                      <a:pt x="166" y="102"/>
                      <a:pt x="167" y="102"/>
                      <a:pt x="168" y="102"/>
                    </a:cubicBezTo>
                    <a:cubicBezTo>
                      <a:pt x="169" y="104"/>
                      <a:pt x="166" y="103"/>
                      <a:pt x="167" y="105"/>
                    </a:cubicBezTo>
                    <a:close/>
                    <a:moveTo>
                      <a:pt x="170" y="94"/>
                    </a:moveTo>
                    <a:cubicBezTo>
                      <a:pt x="169" y="92"/>
                      <a:pt x="169" y="90"/>
                      <a:pt x="168" y="89"/>
                    </a:cubicBezTo>
                    <a:cubicBezTo>
                      <a:pt x="169" y="88"/>
                      <a:pt x="171" y="88"/>
                      <a:pt x="172" y="86"/>
                    </a:cubicBezTo>
                    <a:cubicBezTo>
                      <a:pt x="176" y="88"/>
                      <a:pt x="174" y="93"/>
                      <a:pt x="170" y="94"/>
                    </a:cubicBezTo>
                    <a:close/>
                    <a:moveTo>
                      <a:pt x="175" y="84"/>
                    </a:moveTo>
                    <a:cubicBezTo>
                      <a:pt x="175" y="82"/>
                      <a:pt x="177" y="83"/>
                      <a:pt x="178" y="82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8" y="85"/>
                      <a:pt x="176" y="84"/>
                      <a:pt x="175" y="84"/>
                    </a:cubicBezTo>
                    <a:close/>
                    <a:moveTo>
                      <a:pt x="252" y="105"/>
                    </a:moveTo>
                    <a:cubicBezTo>
                      <a:pt x="252" y="104"/>
                      <a:pt x="251" y="103"/>
                      <a:pt x="251" y="102"/>
                    </a:cubicBezTo>
                    <a:cubicBezTo>
                      <a:pt x="249" y="102"/>
                      <a:pt x="246" y="102"/>
                      <a:pt x="245" y="104"/>
                    </a:cubicBezTo>
                    <a:cubicBezTo>
                      <a:pt x="245" y="105"/>
                      <a:pt x="247" y="104"/>
                      <a:pt x="247" y="105"/>
                    </a:cubicBezTo>
                    <a:cubicBezTo>
                      <a:pt x="246" y="106"/>
                      <a:pt x="244" y="106"/>
                      <a:pt x="244" y="108"/>
                    </a:cubicBezTo>
                    <a:cubicBezTo>
                      <a:pt x="246" y="109"/>
                      <a:pt x="250" y="107"/>
                      <a:pt x="253" y="108"/>
                    </a:cubicBezTo>
                    <a:cubicBezTo>
                      <a:pt x="253" y="104"/>
                      <a:pt x="248" y="109"/>
                      <a:pt x="247" y="106"/>
                    </a:cubicBezTo>
                    <a:cubicBezTo>
                      <a:pt x="249" y="106"/>
                      <a:pt x="250" y="106"/>
                      <a:pt x="252" y="105"/>
                    </a:cubicBezTo>
                    <a:close/>
                    <a:moveTo>
                      <a:pt x="108" y="133"/>
                    </a:moveTo>
                    <a:cubicBezTo>
                      <a:pt x="108" y="135"/>
                      <a:pt x="109" y="136"/>
                      <a:pt x="109" y="138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6" y="139"/>
                      <a:pt x="106" y="137"/>
                      <a:pt x="105" y="137"/>
                    </a:cubicBezTo>
                    <a:cubicBezTo>
                      <a:pt x="105" y="144"/>
                      <a:pt x="111" y="148"/>
                      <a:pt x="116" y="151"/>
                    </a:cubicBezTo>
                    <a:cubicBezTo>
                      <a:pt x="116" y="152"/>
                      <a:pt x="113" y="152"/>
                      <a:pt x="114" y="155"/>
                    </a:cubicBezTo>
                    <a:cubicBezTo>
                      <a:pt x="116" y="154"/>
                      <a:pt x="117" y="156"/>
                      <a:pt x="120" y="155"/>
                    </a:cubicBezTo>
                    <a:cubicBezTo>
                      <a:pt x="120" y="156"/>
                      <a:pt x="119" y="156"/>
                      <a:pt x="119" y="157"/>
                    </a:cubicBezTo>
                    <a:cubicBezTo>
                      <a:pt x="122" y="157"/>
                      <a:pt x="124" y="158"/>
                      <a:pt x="125" y="156"/>
                    </a:cubicBezTo>
                    <a:cubicBezTo>
                      <a:pt x="124" y="155"/>
                      <a:pt x="123" y="155"/>
                      <a:pt x="123" y="154"/>
                    </a:cubicBezTo>
                    <a:cubicBezTo>
                      <a:pt x="124" y="153"/>
                      <a:pt x="124" y="152"/>
                      <a:pt x="125" y="151"/>
                    </a:cubicBezTo>
                    <a:cubicBezTo>
                      <a:pt x="124" y="151"/>
                      <a:pt x="123" y="149"/>
                      <a:pt x="122" y="147"/>
                    </a:cubicBezTo>
                    <a:cubicBezTo>
                      <a:pt x="125" y="145"/>
                      <a:pt x="131" y="146"/>
                      <a:pt x="131" y="140"/>
                    </a:cubicBezTo>
                    <a:cubicBezTo>
                      <a:pt x="128" y="140"/>
                      <a:pt x="127" y="139"/>
                      <a:pt x="125" y="138"/>
                    </a:cubicBezTo>
                    <a:cubicBezTo>
                      <a:pt x="124" y="138"/>
                      <a:pt x="125" y="140"/>
                      <a:pt x="123" y="139"/>
                    </a:cubicBezTo>
                    <a:cubicBezTo>
                      <a:pt x="121" y="137"/>
                      <a:pt x="120" y="134"/>
                      <a:pt x="120" y="131"/>
                    </a:cubicBezTo>
                    <a:cubicBezTo>
                      <a:pt x="116" y="130"/>
                      <a:pt x="116" y="135"/>
                      <a:pt x="115" y="136"/>
                    </a:cubicBezTo>
                    <a:cubicBezTo>
                      <a:pt x="112" y="137"/>
                      <a:pt x="112" y="133"/>
                      <a:pt x="110" y="135"/>
                    </a:cubicBezTo>
                    <a:cubicBezTo>
                      <a:pt x="110" y="133"/>
                      <a:pt x="109" y="133"/>
                      <a:pt x="109" y="132"/>
                    </a:cubicBezTo>
                    <a:cubicBezTo>
                      <a:pt x="110" y="131"/>
                      <a:pt x="112" y="131"/>
                      <a:pt x="112" y="129"/>
                    </a:cubicBezTo>
                    <a:cubicBezTo>
                      <a:pt x="109" y="130"/>
                      <a:pt x="111" y="126"/>
                      <a:pt x="108" y="127"/>
                    </a:cubicBezTo>
                    <a:cubicBezTo>
                      <a:pt x="107" y="130"/>
                      <a:pt x="105" y="132"/>
                      <a:pt x="104" y="135"/>
                    </a:cubicBezTo>
                    <a:cubicBezTo>
                      <a:pt x="106" y="136"/>
                      <a:pt x="107" y="132"/>
                      <a:pt x="108" y="133"/>
                    </a:cubicBezTo>
                    <a:close/>
                    <a:moveTo>
                      <a:pt x="122" y="152"/>
                    </a:moveTo>
                    <a:cubicBezTo>
                      <a:pt x="120" y="152"/>
                      <a:pt x="120" y="152"/>
                      <a:pt x="120" y="152"/>
                    </a:cubicBezTo>
                    <a:cubicBezTo>
                      <a:pt x="120" y="151"/>
                      <a:pt x="121" y="151"/>
                      <a:pt x="120" y="150"/>
                    </a:cubicBezTo>
                    <a:cubicBezTo>
                      <a:pt x="122" y="150"/>
                      <a:pt x="123" y="150"/>
                      <a:pt x="122" y="152"/>
                    </a:cubicBezTo>
                    <a:close/>
                    <a:moveTo>
                      <a:pt x="121" y="143"/>
                    </a:moveTo>
                    <a:cubicBezTo>
                      <a:pt x="121" y="145"/>
                      <a:pt x="118" y="145"/>
                      <a:pt x="118" y="147"/>
                    </a:cubicBezTo>
                    <a:cubicBezTo>
                      <a:pt x="116" y="146"/>
                      <a:pt x="114" y="145"/>
                      <a:pt x="114" y="144"/>
                    </a:cubicBezTo>
                    <a:cubicBezTo>
                      <a:pt x="113" y="138"/>
                      <a:pt x="120" y="138"/>
                      <a:pt x="121" y="143"/>
                    </a:cubicBezTo>
                    <a:close/>
                    <a:moveTo>
                      <a:pt x="39" y="145"/>
                    </a:moveTo>
                    <a:cubicBezTo>
                      <a:pt x="40" y="144"/>
                      <a:pt x="40" y="142"/>
                      <a:pt x="41" y="142"/>
                    </a:cubicBezTo>
                    <a:cubicBezTo>
                      <a:pt x="45" y="144"/>
                      <a:pt x="44" y="146"/>
                      <a:pt x="49" y="146"/>
                    </a:cubicBezTo>
                    <a:cubicBezTo>
                      <a:pt x="51" y="141"/>
                      <a:pt x="47" y="140"/>
                      <a:pt x="48" y="136"/>
                    </a:cubicBezTo>
                    <a:cubicBezTo>
                      <a:pt x="46" y="136"/>
                      <a:pt x="46" y="135"/>
                      <a:pt x="44" y="135"/>
                    </a:cubicBezTo>
                    <a:cubicBezTo>
                      <a:pt x="43" y="139"/>
                      <a:pt x="42" y="141"/>
                      <a:pt x="38" y="140"/>
                    </a:cubicBezTo>
                    <a:cubicBezTo>
                      <a:pt x="39" y="142"/>
                      <a:pt x="38" y="144"/>
                      <a:pt x="39" y="145"/>
                    </a:cubicBezTo>
                    <a:close/>
                    <a:moveTo>
                      <a:pt x="166" y="159"/>
                    </a:moveTo>
                    <a:cubicBezTo>
                      <a:pt x="170" y="159"/>
                      <a:pt x="175" y="159"/>
                      <a:pt x="178" y="158"/>
                    </a:cubicBezTo>
                    <a:cubicBezTo>
                      <a:pt x="177" y="155"/>
                      <a:pt x="176" y="156"/>
                      <a:pt x="178" y="154"/>
                    </a:cubicBezTo>
                    <a:cubicBezTo>
                      <a:pt x="176" y="152"/>
                      <a:pt x="173" y="155"/>
                      <a:pt x="171" y="153"/>
                    </a:cubicBezTo>
                    <a:cubicBezTo>
                      <a:pt x="171" y="156"/>
                      <a:pt x="168" y="153"/>
                      <a:pt x="169" y="156"/>
                    </a:cubicBezTo>
                    <a:cubicBezTo>
                      <a:pt x="170" y="156"/>
                      <a:pt x="171" y="154"/>
                      <a:pt x="171" y="156"/>
                    </a:cubicBezTo>
                    <a:cubicBezTo>
                      <a:pt x="170" y="160"/>
                      <a:pt x="167" y="156"/>
                      <a:pt x="166" y="159"/>
                    </a:cubicBezTo>
                    <a:close/>
                    <a:moveTo>
                      <a:pt x="94" y="187"/>
                    </a:moveTo>
                    <a:cubicBezTo>
                      <a:pt x="93" y="190"/>
                      <a:pt x="94" y="190"/>
                      <a:pt x="93" y="193"/>
                    </a:cubicBezTo>
                    <a:cubicBezTo>
                      <a:pt x="97" y="192"/>
                      <a:pt x="102" y="193"/>
                      <a:pt x="105" y="191"/>
                    </a:cubicBezTo>
                    <a:cubicBezTo>
                      <a:pt x="104" y="190"/>
                      <a:pt x="105" y="190"/>
                      <a:pt x="105" y="188"/>
                    </a:cubicBezTo>
                    <a:cubicBezTo>
                      <a:pt x="102" y="188"/>
                      <a:pt x="98" y="186"/>
                      <a:pt x="94" y="187"/>
                    </a:cubicBezTo>
                    <a:close/>
                    <a:moveTo>
                      <a:pt x="457" y="194"/>
                    </a:moveTo>
                    <a:cubicBezTo>
                      <a:pt x="458" y="187"/>
                      <a:pt x="449" y="190"/>
                      <a:pt x="449" y="193"/>
                    </a:cubicBezTo>
                    <a:cubicBezTo>
                      <a:pt x="452" y="194"/>
                      <a:pt x="455" y="196"/>
                      <a:pt x="457" y="194"/>
                    </a:cubicBezTo>
                    <a:close/>
                    <a:moveTo>
                      <a:pt x="22" y="216"/>
                    </a:moveTo>
                    <a:cubicBezTo>
                      <a:pt x="21" y="215"/>
                      <a:pt x="19" y="215"/>
                      <a:pt x="19" y="213"/>
                    </a:cubicBezTo>
                    <a:cubicBezTo>
                      <a:pt x="20" y="214"/>
                      <a:pt x="20" y="213"/>
                      <a:pt x="22" y="213"/>
                    </a:cubicBezTo>
                    <a:cubicBezTo>
                      <a:pt x="21" y="212"/>
                      <a:pt x="23" y="211"/>
                      <a:pt x="21" y="210"/>
                    </a:cubicBezTo>
                    <a:cubicBezTo>
                      <a:pt x="20" y="211"/>
                      <a:pt x="19" y="211"/>
                      <a:pt x="18" y="211"/>
                    </a:cubicBezTo>
                    <a:cubicBezTo>
                      <a:pt x="16" y="207"/>
                      <a:pt x="8" y="207"/>
                      <a:pt x="6" y="209"/>
                    </a:cubicBezTo>
                    <a:cubicBezTo>
                      <a:pt x="7" y="209"/>
                      <a:pt x="7" y="210"/>
                      <a:pt x="7" y="211"/>
                    </a:cubicBezTo>
                    <a:cubicBezTo>
                      <a:pt x="8" y="212"/>
                      <a:pt x="9" y="210"/>
                      <a:pt x="9" y="211"/>
                    </a:cubicBezTo>
                    <a:cubicBezTo>
                      <a:pt x="10" y="214"/>
                      <a:pt x="6" y="211"/>
                      <a:pt x="7" y="213"/>
                    </a:cubicBezTo>
                    <a:cubicBezTo>
                      <a:pt x="10" y="214"/>
                      <a:pt x="11" y="213"/>
                      <a:pt x="13" y="211"/>
                    </a:cubicBezTo>
                    <a:cubicBezTo>
                      <a:pt x="13" y="212"/>
                      <a:pt x="14" y="212"/>
                      <a:pt x="14" y="213"/>
                    </a:cubicBezTo>
                    <a:cubicBezTo>
                      <a:pt x="15" y="213"/>
                      <a:pt x="18" y="212"/>
                      <a:pt x="19" y="214"/>
                    </a:cubicBezTo>
                    <a:cubicBezTo>
                      <a:pt x="18" y="215"/>
                      <a:pt x="16" y="214"/>
                      <a:pt x="17" y="216"/>
                    </a:cubicBezTo>
                    <a:cubicBezTo>
                      <a:pt x="16" y="217"/>
                      <a:pt x="17" y="217"/>
                      <a:pt x="17" y="218"/>
                    </a:cubicBezTo>
                    <a:cubicBezTo>
                      <a:pt x="19" y="218"/>
                      <a:pt x="22" y="218"/>
                      <a:pt x="22" y="216"/>
                    </a:cubicBezTo>
                    <a:close/>
                    <a:moveTo>
                      <a:pt x="203" y="213"/>
                    </a:moveTo>
                    <a:cubicBezTo>
                      <a:pt x="203" y="212"/>
                      <a:pt x="198" y="211"/>
                      <a:pt x="198" y="214"/>
                    </a:cubicBezTo>
                    <a:cubicBezTo>
                      <a:pt x="201" y="214"/>
                      <a:pt x="203" y="215"/>
                      <a:pt x="204" y="216"/>
                    </a:cubicBezTo>
                    <a:cubicBezTo>
                      <a:pt x="205" y="215"/>
                      <a:pt x="206" y="215"/>
                      <a:pt x="207" y="214"/>
                    </a:cubicBezTo>
                    <a:cubicBezTo>
                      <a:pt x="207" y="213"/>
                      <a:pt x="207" y="212"/>
                      <a:pt x="207" y="211"/>
                    </a:cubicBezTo>
                    <a:cubicBezTo>
                      <a:pt x="205" y="210"/>
                      <a:pt x="206" y="213"/>
                      <a:pt x="203" y="213"/>
                    </a:cubicBezTo>
                    <a:close/>
                    <a:moveTo>
                      <a:pt x="196" y="268"/>
                    </a:moveTo>
                    <a:cubicBezTo>
                      <a:pt x="195" y="266"/>
                      <a:pt x="192" y="270"/>
                      <a:pt x="191" y="267"/>
                    </a:cubicBezTo>
                    <a:cubicBezTo>
                      <a:pt x="192" y="266"/>
                      <a:pt x="194" y="265"/>
                      <a:pt x="195" y="264"/>
                    </a:cubicBezTo>
                    <a:cubicBezTo>
                      <a:pt x="193" y="263"/>
                      <a:pt x="193" y="264"/>
                      <a:pt x="191" y="263"/>
                    </a:cubicBezTo>
                    <a:cubicBezTo>
                      <a:pt x="191" y="267"/>
                      <a:pt x="189" y="263"/>
                      <a:pt x="188" y="264"/>
                    </a:cubicBezTo>
                    <a:cubicBezTo>
                      <a:pt x="188" y="267"/>
                      <a:pt x="187" y="269"/>
                      <a:pt x="185" y="271"/>
                    </a:cubicBezTo>
                    <a:cubicBezTo>
                      <a:pt x="182" y="270"/>
                      <a:pt x="182" y="267"/>
                      <a:pt x="178" y="268"/>
                    </a:cubicBezTo>
                    <a:cubicBezTo>
                      <a:pt x="177" y="270"/>
                      <a:pt x="178" y="271"/>
                      <a:pt x="176" y="272"/>
                    </a:cubicBezTo>
                    <a:cubicBezTo>
                      <a:pt x="180" y="273"/>
                      <a:pt x="187" y="274"/>
                      <a:pt x="190" y="269"/>
                    </a:cubicBezTo>
                    <a:cubicBezTo>
                      <a:pt x="191" y="270"/>
                      <a:pt x="192" y="270"/>
                      <a:pt x="194" y="270"/>
                    </a:cubicBezTo>
                    <a:cubicBezTo>
                      <a:pt x="194" y="269"/>
                      <a:pt x="196" y="270"/>
                      <a:pt x="196" y="268"/>
                    </a:cubicBezTo>
                    <a:close/>
                  </a:path>
                </a:pathLst>
              </a:custGeom>
              <a:solidFill>
                <a:srgbClr val="82B7E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 rot="9611985">
                <a:off x="5816992" y="1628716"/>
                <a:ext cx="3725161" cy="3424817"/>
              </a:xfrm>
              <a:custGeom>
                <a:gdLst>
                  <a:gd fmla="*/ 273 w 479" name="T0"/>
                  <a:gd fmla="*/ 29 h 295" name="T1"/>
                  <a:gd fmla="*/ 232 w 479" name="T2"/>
                  <a:gd fmla="*/ 33 h 295" name="T3"/>
                  <a:gd fmla="*/ 253 w 479" name="T4"/>
                  <a:gd fmla="*/ 39 h 295" name="T5"/>
                  <a:gd fmla="*/ 203 w 479" name="T6"/>
                  <a:gd fmla="*/ 44 h 295" name="T7"/>
                  <a:gd fmla="*/ 214 w 479" name="T8"/>
                  <a:gd fmla="*/ 55 h 295" name="T9"/>
                  <a:gd fmla="*/ 232 w 479" name="T10"/>
                  <a:gd fmla="*/ 59 h 295" name="T11"/>
                  <a:gd fmla="*/ 215 w 479" name="T12"/>
                  <a:gd fmla="*/ 63 h 295" name="T13"/>
                  <a:gd fmla="*/ 216 w 479" name="T14"/>
                  <a:gd fmla="*/ 84 h 295" name="T15"/>
                  <a:gd fmla="*/ 270 w 479" name="T16"/>
                  <a:gd fmla="*/ 95 h 295" name="T17"/>
                  <a:gd fmla="*/ 325 w 479" name="T18"/>
                  <a:gd fmla="*/ 110 h 295" name="T19"/>
                  <a:gd fmla="*/ 60 w 479" name="T20"/>
                  <a:gd fmla="*/ 130 h 295" name="T21"/>
                  <a:gd fmla="*/ 185 w 479" name="T22"/>
                  <a:gd fmla="*/ 153 h 295" name="T23"/>
                  <a:gd fmla="*/ 139 w 479" name="T24"/>
                  <a:gd fmla="*/ 167 h 295" name="T25"/>
                  <a:gd fmla="*/ 107 w 479" name="T26"/>
                  <a:gd fmla="*/ 185 h 295" name="T27"/>
                  <a:gd fmla="*/ 92 w 479" name="T28"/>
                  <a:gd fmla="*/ 191 h 295" name="T29"/>
                  <a:gd fmla="*/ 218 w 479" name="T30"/>
                  <a:gd fmla="*/ 208 h 295" name="T31"/>
                  <a:gd fmla="*/ 239 w 479" name="T32"/>
                  <a:gd fmla="*/ 218 h 295" name="T33"/>
                  <a:gd fmla="*/ 227 w 479" name="T34"/>
                  <a:gd fmla="*/ 254 h 295" name="T35"/>
                  <a:gd fmla="*/ 81 w 479" name="T36"/>
                  <a:gd fmla="*/ 271 h 295" name="T37"/>
                  <a:gd fmla="*/ 241 w 479" name="T38"/>
                  <a:gd fmla="*/ 26 h 295" name="T39"/>
                  <a:gd fmla="*/ 242 w 479" name="T40"/>
                  <a:gd fmla="*/ 27 h 295" name="T41"/>
                  <a:gd fmla="*/ 399 w 479" name="T42"/>
                  <a:gd fmla="*/ 174 h 295" name="T43"/>
                  <a:gd fmla="*/ 401 w 479" name="T44"/>
                  <a:gd fmla="*/ 101 h 295" name="T45"/>
                  <a:gd fmla="*/ 357 w 479" name="T46"/>
                  <a:gd fmla="*/ 48 h 295" name="T47"/>
                  <a:gd fmla="*/ 237 w 479" name="T48"/>
                  <a:gd fmla="*/ 86 h 295" name="T49"/>
                  <a:gd fmla="*/ 301 w 479" name="T50"/>
                  <a:gd fmla="*/ 87 h 295" name="T51"/>
                  <a:gd fmla="*/ 186 w 479" name="T52"/>
                  <a:gd fmla="*/ 114 h 295" name="T53"/>
                  <a:gd fmla="*/ 185 w 479" name="T54"/>
                  <a:gd fmla="*/ 149 h 295" name="T55"/>
                  <a:gd fmla="*/ 166 w 479" name="T56"/>
                  <a:gd fmla="*/ 176 h 295" name="T57"/>
                  <a:gd fmla="*/ 105 w 479" name="T58"/>
                  <a:gd fmla="*/ 168 h 295" name="T59"/>
                  <a:gd fmla="*/ 16 w 479" name="T60"/>
                  <a:gd fmla="*/ 170 h 295" name="T61"/>
                  <a:gd fmla="*/ 110 w 479" name="T62"/>
                  <a:gd fmla="*/ 258 h 295" name="T63"/>
                  <a:gd fmla="*/ 300 w 479" name="T64"/>
                  <a:gd fmla="*/ 277 h 295" name="T65"/>
                  <a:gd fmla="*/ 412 w 479" name="T66"/>
                  <a:gd fmla="*/ 123 h 295" name="T67"/>
                  <a:gd fmla="*/ 260 w 479" name="T68"/>
                  <a:gd fmla="*/ 78 h 295" name="T69"/>
                  <a:gd fmla="*/ 79 w 479" name="T70"/>
                  <a:gd fmla="*/ 223 h 295" name="T71"/>
                  <a:gd fmla="*/ 117 w 479" name="T72"/>
                  <a:gd fmla="*/ 227 h 295" name="T73"/>
                  <a:gd fmla="*/ 380 w 479" name="T74"/>
                  <a:gd fmla="*/ 154 h 295" name="T75"/>
                  <a:gd fmla="*/ 395 w 479" name="T76"/>
                  <a:gd fmla="*/ 155 h 295" name="T77"/>
                  <a:gd fmla="*/ 371 w 479" name="T78"/>
                  <a:gd fmla="*/ 97 h 295" name="T79"/>
                  <a:gd fmla="*/ 353 w 479" name="T80"/>
                  <a:gd fmla="*/ 115 h 295" name="T81"/>
                  <a:gd fmla="*/ 312 w 479" name="T82"/>
                  <a:gd fmla="*/ 151 h 295" name="T83"/>
                  <a:gd fmla="*/ 306 w 479" name="T84"/>
                  <a:gd fmla="*/ 83 h 295" name="T85"/>
                  <a:gd fmla="*/ 277 w 479" name="T86"/>
                  <a:gd fmla="*/ 135 h 295" name="T87"/>
                  <a:gd fmla="*/ 283 w 479" name="T88"/>
                  <a:gd fmla="*/ 117 h 295" name="T89"/>
                  <a:gd fmla="*/ 215 w 479" name="T90"/>
                  <a:gd fmla="*/ 126 h 295" name="T91"/>
                  <a:gd fmla="*/ 226 w 479" name="T92"/>
                  <a:gd fmla="*/ 162 h 295" name="T93"/>
                  <a:gd fmla="*/ 220 w 479" name="T94"/>
                  <a:gd fmla="*/ 163 h 295" name="T95"/>
                  <a:gd fmla="*/ 182 w 479" name="T96"/>
                  <a:gd fmla="*/ 184 h 295" name="T97"/>
                  <a:gd fmla="*/ 147 w 479" name="T98"/>
                  <a:gd fmla="*/ 234 h 295" name="T99"/>
                  <a:gd fmla="*/ 199 w 479" name="T100"/>
                  <a:gd fmla="*/ 224 h 295" name="T101"/>
                  <a:gd fmla="*/ 234 w 479" name="T102"/>
                  <a:gd fmla="*/ 259 h 295" name="T103"/>
                  <a:gd fmla="*/ 277 w 479" name="T104"/>
                  <a:gd fmla="*/ 213 h 295" name="T105"/>
                  <a:gd fmla="*/ 204 w 479" name="T106"/>
                  <a:gd fmla="*/ 198 h 295" name="T107"/>
                  <a:gd fmla="*/ 327 w 479" name="T108"/>
                  <a:gd fmla="*/ 205 h 295" name="T109"/>
                  <a:gd fmla="*/ 381 w 479" name="T110"/>
                  <a:gd fmla="*/ 241 h 295" name="T111"/>
                  <a:gd fmla="*/ 116 w 479" name="T112"/>
                  <a:gd fmla="*/ 124 h 295" name="T113"/>
                  <a:gd fmla="*/ 253 w 479" name="T114"/>
                  <a:gd fmla="*/ 208 h 295" name="T115"/>
                  <a:gd fmla="*/ 152 w 479" name="T116"/>
                  <a:gd fmla="*/ 98 h 295" name="T117"/>
                  <a:gd fmla="*/ 132 w 479" name="T118"/>
                  <a:gd fmla="*/ 89 h 295" name="T119"/>
                  <a:gd fmla="*/ 146 w 479" name="T120"/>
                  <a:gd fmla="*/ 122 h 295" name="T121"/>
                  <a:gd fmla="*/ 172 w 479" name="T122"/>
                  <a:gd fmla="*/ 86 h 295" name="T123"/>
                  <a:gd fmla="*/ 39 w 479" name="T124"/>
                  <a:gd fmla="*/ 145 h 295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95" w="479">
                    <a:moveTo>
                      <a:pt x="228" y="4"/>
                    </a:moveTo>
                    <a:cubicBezTo>
                      <a:pt x="227" y="5"/>
                      <a:pt x="227" y="4"/>
                      <a:pt x="226" y="4"/>
                    </a:cubicBezTo>
                    <a:cubicBezTo>
                      <a:pt x="226" y="5"/>
                      <a:pt x="226" y="6"/>
                      <a:pt x="226" y="7"/>
                    </a:cubicBezTo>
                    <a:cubicBezTo>
                      <a:pt x="228" y="7"/>
                      <a:pt x="229" y="6"/>
                      <a:pt x="228" y="4"/>
                    </a:cubicBezTo>
                    <a:close/>
                    <a:moveTo>
                      <a:pt x="378" y="15"/>
                    </a:moveTo>
                    <a:cubicBezTo>
                      <a:pt x="373" y="14"/>
                      <a:pt x="371" y="15"/>
                      <a:pt x="368" y="18"/>
                    </a:cubicBezTo>
                    <a:cubicBezTo>
                      <a:pt x="370" y="21"/>
                      <a:pt x="377" y="18"/>
                      <a:pt x="378" y="15"/>
                    </a:cubicBezTo>
                    <a:close/>
                    <a:moveTo>
                      <a:pt x="177" y="15"/>
                    </a:moveTo>
                    <a:cubicBezTo>
                      <a:pt x="177" y="16"/>
                      <a:pt x="177" y="16"/>
                      <a:pt x="176" y="16"/>
                    </a:cubicBezTo>
                    <a:cubicBezTo>
                      <a:pt x="177" y="17"/>
                      <a:pt x="177" y="18"/>
                      <a:pt x="178" y="19"/>
                    </a:cubicBezTo>
                    <a:cubicBezTo>
                      <a:pt x="178" y="18"/>
                      <a:pt x="179" y="15"/>
                      <a:pt x="177" y="15"/>
                    </a:cubicBezTo>
                    <a:close/>
                    <a:moveTo>
                      <a:pt x="253" y="22"/>
                    </a:moveTo>
                    <a:cubicBezTo>
                      <a:pt x="254" y="20"/>
                      <a:pt x="253" y="21"/>
                      <a:pt x="255" y="19"/>
                    </a:cubicBezTo>
                    <a:cubicBezTo>
                      <a:pt x="253" y="19"/>
                      <a:pt x="253" y="17"/>
                      <a:pt x="253" y="16"/>
                    </a:cubicBezTo>
                    <a:cubicBezTo>
                      <a:pt x="251" y="17"/>
                      <a:pt x="253" y="20"/>
                      <a:pt x="253" y="22"/>
                    </a:cubicBezTo>
                    <a:close/>
                    <a:moveTo>
                      <a:pt x="271" y="19"/>
                    </a:moveTo>
                    <a:cubicBezTo>
                      <a:pt x="272" y="19"/>
                      <a:pt x="274" y="19"/>
                      <a:pt x="273" y="18"/>
                    </a:cubicBezTo>
                    <a:cubicBezTo>
                      <a:pt x="272" y="17"/>
                      <a:pt x="269" y="17"/>
                      <a:pt x="267" y="17"/>
                    </a:cubicBezTo>
                    <a:cubicBezTo>
                      <a:pt x="268" y="20"/>
                      <a:pt x="269" y="22"/>
                      <a:pt x="267" y="24"/>
                    </a:cubicBezTo>
                    <a:cubicBezTo>
                      <a:pt x="271" y="25"/>
                      <a:pt x="269" y="20"/>
                      <a:pt x="271" y="19"/>
                    </a:cubicBezTo>
                    <a:close/>
                    <a:moveTo>
                      <a:pt x="397" y="17"/>
                    </a:moveTo>
                    <a:cubicBezTo>
                      <a:pt x="396" y="17"/>
                      <a:pt x="394" y="17"/>
                      <a:pt x="394" y="18"/>
                    </a:cubicBezTo>
                    <a:cubicBezTo>
                      <a:pt x="395" y="18"/>
                      <a:pt x="397" y="19"/>
                      <a:pt x="397" y="17"/>
                    </a:cubicBezTo>
                    <a:close/>
                    <a:moveTo>
                      <a:pt x="258" y="23"/>
                    </a:moveTo>
                    <a:cubicBezTo>
                      <a:pt x="258" y="21"/>
                      <a:pt x="261" y="23"/>
                      <a:pt x="262" y="22"/>
                    </a:cubicBezTo>
                    <a:cubicBezTo>
                      <a:pt x="262" y="20"/>
                      <a:pt x="262" y="18"/>
                      <a:pt x="261" y="18"/>
                    </a:cubicBezTo>
                    <a:cubicBezTo>
                      <a:pt x="259" y="19"/>
                      <a:pt x="257" y="20"/>
                      <a:pt x="256" y="21"/>
                    </a:cubicBezTo>
                    <a:cubicBezTo>
                      <a:pt x="257" y="22"/>
                      <a:pt x="257" y="23"/>
                      <a:pt x="258" y="23"/>
                    </a:cubicBezTo>
                    <a:close/>
                    <a:moveTo>
                      <a:pt x="364" y="20"/>
                    </a:moveTo>
                    <a:cubicBezTo>
                      <a:pt x="367" y="20"/>
                      <a:pt x="367" y="20"/>
                      <a:pt x="367" y="20"/>
                    </a:cubicBezTo>
                    <a:cubicBezTo>
                      <a:pt x="367" y="18"/>
                      <a:pt x="364" y="18"/>
                      <a:pt x="364" y="20"/>
                    </a:cubicBezTo>
                    <a:close/>
                    <a:moveTo>
                      <a:pt x="314" y="25"/>
                    </a:moveTo>
                    <a:cubicBezTo>
                      <a:pt x="317" y="26"/>
                      <a:pt x="316" y="23"/>
                      <a:pt x="319" y="24"/>
                    </a:cubicBezTo>
                    <a:cubicBezTo>
                      <a:pt x="319" y="22"/>
                      <a:pt x="314" y="22"/>
                      <a:pt x="313" y="24"/>
                    </a:cubicBezTo>
                    <a:cubicBezTo>
                      <a:pt x="314" y="24"/>
                      <a:pt x="313" y="25"/>
                      <a:pt x="314" y="25"/>
                    </a:cubicBezTo>
                    <a:close/>
                    <a:moveTo>
                      <a:pt x="343" y="30"/>
                    </a:moveTo>
                    <a:cubicBezTo>
                      <a:pt x="348" y="29"/>
                      <a:pt x="351" y="27"/>
                      <a:pt x="348" y="22"/>
                    </a:cubicBezTo>
                    <a:cubicBezTo>
                      <a:pt x="340" y="22"/>
                      <a:pt x="340" y="22"/>
                      <a:pt x="340" y="22"/>
                    </a:cubicBezTo>
                    <a:cubicBezTo>
                      <a:pt x="340" y="23"/>
                      <a:pt x="341" y="24"/>
                      <a:pt x="340" y="24"/>
                    </a:cubicBezTo>
                    <a:cubicBezTo>
                      <a:pt x="339" y="24"/>
                      <a:pt x="338" y="24"/>
                      <a:pt x="338" y="23"/>
                    </a:cubicBezTo>
                    <a:cubicBezTo>
                      <a:pt x="338" y="23"/>
                      <a:pt x="339" y="23"/>
                      <a:pt x="339" y="22"/>
                    </a:cubicBezTo>
                    <a:cubicBezTo>
                      <a:pt x="338" y="22"/>
                      <a:pt x="337" y="23"/>
                      <a:pt x="337" y="25"/>
                    </a:cubicBezTo>
                    <a:cubicBezTo>
                      <a:pt x="339" y="26"/>
                      <a:pt x="343" y="26"/>
                      <a:pt x="343" y="30"/>
                    </a:cubicBezTo>
                    <a:close/>
                    <a:moveTo>
                      <a:pt x="273" y="29"/>
                    </a:moveTo>
                    <a:cubicBezTo>
                      <a:pt x="270" y="29"/>
                      <a:pt x="264" y="29"/>
                      <a:pt x="263" y="31"/>
                    </a:cubicBezTo>
                    <a:cubicBezTo>
                      <a:pt x="270" y="31"/>
                      <a:pt x="280" y="35"/>
                      <a:pt x="284" y="30"/>
                    </a:cubicBezTo>
                    <a:cubicBezTo>
                      <a:pt x="282" y="30"/>
                      <a:pt x="279" y="30"/>
                      <a:pt x="277" y="29"/>
                    </a:cubicBezTo>
                    <a:cubicBezTo>
                      <a:pt x="278" y="28"/>
                      <a:pt x="279" y="28"/>
                      <a:pt x="281" y="27"/>
                    </a:cubicBezTo>
                    <a:cubicBezTo>
                      <a:pt x="281" y="25"/>
                      <a:pt x="276" y="26"/>
                      <a:pt x="278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8" y="26"/>
                      <a:pt x="274" y="27"/>
                      <a:pt x="273" y="29"/>
                    </a:cubicBezTo>
                    <a:close/>
                    <a:moveTo>
                      <a:pt x="388" y="29"/>
                    </a:moveTo>
                    <a:cubicBezTo>
                      <a:pt x="389" y="28"/>
                      <a:pt x="389" y="26"/>
                      <a:pt x="389" y="24"/>
                    </a:cubicBezTo>
                    <a:cubicBezTo>
                      <a:pt x="387" y="24"/>
                      <a:pt x="387" y="24"/>
                      <a:pt x="387" y="24"/>
                    </a:cubicBezTo>
                    <a:cubicBezTo>
                      <a:pt x="387" y="26"/>
                      <a:pt x="385" y="26"/>
                      <a:pt x="386" y="29"/>
                    </a:cubicBezTo>
                    <a:lnTo>
                      <a:pt x="388" y="29"/>
                    </a:lnTo>
                    <a:close/>
                    <a:moveTo>
                      <a:pt x="306" y="28"/>
                    </a:moveTo>
                    <a:cubicBezTo>
                      <a:pt x="306" y="26"/>
                      <a:pt x="305" y="25"/>
                      <a:pt x="304" y="25"/>
                    </a:cubicBezTo>
                    <a:cubicBezTo>
                      <a:pt x="304" y="27"/>
                      <a:pt x="304" y="27"/>
                      <a:pt x="304" y="27"/>
                    </a:cubicBezTo>
                    <a:cubicBezTo>
                      <a:pt x="303" y="27"/>
                      <a:pt x="302" y="27"/>
                      <a:pt x="303" y="28"/>
                    </a:cubicBezTo>
                    <a:cubicBezTo>
                      <a:pt x="304" y="28"/>
                      <a:pt x="305" y="29"/>
                      <a:pt x="306" y="28"/>
                    </a:cubicBezTo>
                    <a:close/>
                    <a:moveTo>
                      <a:pt x="362" y="25"/>
                    </a:moveTo>
                    <a:cubicBezTo>
                      <a:pt x="360" y="24"/>
                      <a:pt x="356" y="25"/>
                      <a:pt x="357" y="28"/>
                    </a:cubicBezTo>
                    <a:cubicBezTo>
                      <a:pt x="358" y="29"/>
                      <a:pt x="363" y="29"/>
                      <a:pt x="362" y="25"/>
                    </a:cubicBezTo>
                    <a:close/>
                    <a:moveTo>
                      <a:pt x="324" y="28"/>
                    </a:moveTo>
                    <a:cubicBezTo>
                      <a:pt x="324" y="27"/>
                      <a:pt x="323" y="26"/>
                      <a:pt x="323" y="25"/>
                    </a:cubicBezTo>
                    <a:cubicBezTo>
                      <a:pt x="320" y="25"/>
                      <a:pt x="320" y="25"/>
                      <a:pt x="320" y="25"/>
                    </a:cubicBezTo>
                    <a:cubicBezTo>
                      <a:pt x="320" y="28"/>
                      <a:pt x="322" y="27"/>
                      <a:pt x="324" y="28"/>
                    </a:cubicBezTo>
                    <a:close/>
                    <a:moveTo>
                      <a:pt x="311" y="28"/>
                    </a:moveTo>
                    <a:cubicBezTo>
                      <a:pt x="311" y="26"/>
                      <a:pt x="311" y="26"/>
                      <a:pt x="311" y="26"/>
                    </a:cubicBezTo>
                    <a:cubicBezTo>
                      <a:pt x="309" y="26"/>
                      <a:pt x="309" y="26"/>
                      <a:pt x="309" y="26"/>
                    </a:cubicBezTo>
                    <a:cubicBezTo>
                      <a:pt x="310" y="27"/>
                      <a:pt x="309" y="28"/>
                      <a:pt x="311" y="28"/>
                    </a:cubicBezTo>
                    <a:close/>
                    <a:moveTo>
                      <a:pt x="268" y="27"/>
                    </a:moveTo>
                    <a:cubicBezTo>
                      <a:pt x="265" y="26"/>
                      <a:pt x="257" y="26"/>
                      <a:pt x="255" y="27"/>
                    </a:cubicBezTo>
                    <a:cubicBezTo>
                      <a:pt x="257" y="28"/>
                      <a:pt x="266" y="29"/>
                      <a:pt x="268" y="27"/>
                    </a:cubicBezTo>
                    <a:close/>
                    <a:moveTo>
                      <a:pt x="296" y="27"/>
                    </a:moveTo>
                    <a:cubicBezTo>
                      <a:pt x="293" y="27"/>
                      <a:pt x="290" y="26"/>
                      <a:pt x="286" y="26"/>
                    </a:cubicBezTo>
                    <a:cubicBezTo>
                      <a:pt x="287" y="29"/>
                      <a:pt x="294" y="29"/>
                      <a:pt x="296" y="27"/>
                    </a:cubicBezTo>
                    <a:close/>
                    <a:moveTo>
                      <a:pt x="330" y="30"/>
                    </a:moveTo>
                    <a:cubicBezTo>
                      <a:pt x="332" y="27"/>
                      <a:pt x="327" y="25"/>
                      <a:pt x="328" y="29"/>
                    </a:cubicBezTo>
                    <a:cubicBezTo>
                      <a:pt x="329" y="29"/>
                      <a:pt x="329" y="30"/>
                      <a:pt x="330" y="30"/>
                    </a:cubicBezTo>
                    <a:close/>
                    <a:moveTo>
                      <a:pt x="333" y="29"/>
                    </a:moveTo>
                    <a:cubicBezTo>
                      <a:pt x="332" y="28"/>
                      <a:pt x="333" y="27"/>
                      <a:pt x="331" y="27"/>
                    </a:cubicBezTo>
                    <a:cubicBezTo>
                      <a:pt x="331" y="28"/>
                      <a:pt x="331" y="29"/>
                      <a:pt x="331" y="29"/>
                    </a:cubicBezTo>
                    <a:lnTo>
                      <a:pt x="333" y="29"/>
                    </a:lnTo>
                    <a:close/>
                    <a:moveTo>
                      <a:pt x="292" y="30"/>
                    </a:moveTo>
                    <a:cubicBezTo>
                      <a:pt x="295" y="30"/>
                      <a:pt x="300" y="34"/>
                      <a:pt x="300" y="29"/>
                    </a:cubicBezTo>
                    <a:cubicBezTo>
                      <a:pt x="297" y="31"/>
                      <a:pt x="294" y="28"/>
                      <a:pt x="292" y="30"/>
                    </a:cubicBezTo>
                    <a:close/>
                    <a:moveTo>
                      <a:pt x="350" y="30"/>
                    </a:moveTo>
                    <a:cubicBezTo>
                      <a:pt x="349" y="33"/>
                      <a:pt x="353" y="31"/>
                      <a:pt x="354" y="30"/>
                    </a:cubicBezTo>
                    <a:cubicBezTo>
                      <a:pt x="352" y="29"/>
                      <a:pt x="352" y="30"/>
                      <a:pt x="350" y="30"/>
                    </a:cubicBezTo>
                    <a:close/>
                    <a:moveTo>
                      <a:pt x="354" y="29"/>
                    </a:moveTo>
                    <a:cubicBezTo>
                      <a:pt x="354" y="32"/>
                      <a:pt x="356" y="32"/>
                      <a:pt x="357" y="30"/>
                    </a:cubicBezTo>
                    <a:cubicBezTo>
                      <a:pt x="356" y="30"/>
                      <a:pt x="355" y="29"/>
                      <a:pt x="354" y="29"/>
                    </a:cubicBezTo>
                    <a:close/>
                    <a:moveTo>
                      <a:pt x="234" y="44"/>
                    </a:moveTo>
                    <a:cubicBezTo>
                      <a:pt x="235" y="41"/>
                      <a:pt x="236" y="41"/>
                      <a:pt x="238" y="40"/>
                    </a:cubicBezTo>
                    <a:cubicBezTo>
                      <a:pt x="239" y="38"/>
                      <a:pt x="237" y="39"/>
                      <a:pt x="237" y="38"/>
                    </a:cubicBezTo>
                    <a:cubicBezTo>
                      <a:pt x="239" y="38"/>
                      <a:pt x="239" y="37"/>
                      <a:pt x="241" y="37"/>
                    </a:cubicBezTo>
                    <a:cubicBezTo>
                      <a:pt x="241" y="34"/>
                      <a:pt x="237" y="37"/>
                      <a:pt x="237" y="34"/>
                    </a:cubicBezTo>
                    <a:cubicBezTo>
                      <a:pt x="241" y="33"/>
                      <a:pt x="246" y="34"/>
                      <a:pt x="248" y="32"/>
                    </a:cubicBezTo>
                    <a:cubicBezTo>
                      <a:pt x="243" y="31"/>
                      <a:pt x="236" y="33"/>
                      <a:pt x="233" y="32"/>
                    </a:cubicBezTo>
                    <a:cubicBezTo>
                      <a:pt x="233" y="32"/>
                      <a:pt x="232" y="32"/>
                      <a:pt x="232" y="33"/>
                    </a:cubicBezTo>
                    <a:cubicBezTo>
                      <a:pt x="233" y="35"/>
                      <a:pt x="235" y="36"/>
                      <a:pt x="235" y="38"/>
                    </a:cubicBezTo>
                    <a:cubicBezTo>
                      <a:pt x="232" y="40"/>
                      <a:pt x="229" y="42"/>
                      <a:pt x="225" y="43"/>
                    </a:cubicBezTo>
                    <a:cubicBezTo>
                      <a:pt x="227" y="44"/>
                      <a:pt x="231" y="43"/>
                      <a:pt x="234" y="44"/>
                    </a:cubicBezTo>
                    <a:close/>
                    <a:moveTo>
                      <a:pt x="167" y="39"/>
                    </a:moveTo>
                    <a:cubicBezTo>
                      <a:pt x="168" y="39"/>
                      <a:pt x="169" y="39"/>
                      <a:pt x="170" y="39"/>
                    </a:cubicBezTo>
                    <a:cubicBezTo>
                      <a:pt x="170" y="42"/>
                      <a:pt x="175" y="43"/>
                      <a:pt x="178" y="42"/>
                    </a:cubicBezTo>
                    <a:cubicBezTo>
                      <a:pt x="179" y="40"/>
                      <a:pt x="177" y="39"/>
                      <a:pt x="177" y="38"/>
                    </a:cubicBezTo>
                    <a:cubicBezTo>
                      <a:pt x="176" y="42"/>
                      <a:pt x="171" y="39"/>
                      <a:pt x="170" y="37"/>
                    </a:cubicBezTo>
                    <a:cubicBezTo>
                      <a:pt x="169" y="35"/>
                      <a:pt x="172" y="32"/>
                      <a:pt x="169" y="32"/>
                    </a:cubicBezTo>
                    <a:cubicBezTo>
                      <a:pt x="169" y="33"/>
                      <a:pt x="168" y="33"/>
                      <a:pt x="167" y="33"/>
                    </a:cubicBezTo>
                    <a:cubicBezTo>
                      <a:pt x="169" y="35"/>
                      <a:pt x="166" y="36"/>
                      <a:pt x="167" y="39"/>
                    </a:cubicBezTo>
                    <a:close/>
                    <a:moveTo>
                      <a:pt x="281" y="35"/>
                    </a:moveTo>
                    <a:cubicBezTo>
                      <a:pt x="278" y="35"/>
                      <a:pt x="277" y="33"/>
                      <a:pt x="276" y="35"/>
                    </a:cubicBezTo>
                    <a:cubicBezTo>
                      <a:pt x="276" y="36"/>
                      <a:pt x="278" y="39"/>
                      <a:pt x="279" y="38"/>
                    </a:cubicBezTo>
                    <a:cubicBezTo>
                      <a:pt x="277" y="36"/>
                      <a:pt x="281" y="37"/>
                      <a:pt x="281" y="35"/>
                    </a:cubicBezTo>
                    <a:close/>
                    <a:moveTo>
                      <a:pt x="283" y="35"/>
                    </a:moveTo>
                    <a:cubicBezTo>
                      <a:pt x="284" y="37"/>
                      <a:pt x="282" y="37"/>
                      <a:pt x="283" y="39"/>
                    </a:cubicBezTo>
                    <a:cubicBezTo>
                      <a:pt x="284" y="40"/>
                      <a:pt x="285" y="38"/>
                      <a:pt x="286" y="38"/>
                    </a:cubicBezTo>
                    <a:cubicBezTo>
                      <a:pt x="286" y="36"/>
                      <a:pt x="287" y="34"/>
                      <a:pt x="285" y="35"/>
                    </a:cubicBezTo>
                    <a:cubicBezTo>
                      <a:pt x="285" y="35"/>
                      <a:pt x="284" y="35"/>
                      <a:pt x="283" y="35"/>
                    </a:cubicBezTo>
                    <a:close/>
                    <a:moveTo>
                      <a:pt x="315" y="35"/>
                    </a:moveTo>
                    <a:cubicBezTo>
                      <a:pt x="315" y="37"/>
                      <a:pt x="316" y="37"/>
                      <a:pt x="317" y="37"/>
                    </a:cubicBezTo>
                    <a:cubicBezTo>
                      <a:pt x="318" y="35"/>
                      <a:pt x="316" y="34"/>
                      <a:pt x="315" y="35"/>
                    </a:cubicBezTo>
                    <a:close/>
                    <a:moveTo>
                      <a:pt x="246" y="36"/>
                    </a:moveTo>
                    <a:cubicBezTo>
                      <a:pt x="246" y="36"/>
                      <a:pt x="246" y="37"/>
                      <a:pt x="246" y="37"/>
                    </a:cubicBezTo>
                    <a:cubicBezTo>
                      <a:pt x="247" y="37"/>
                      <a:pt x="247" y="37"/>
                      <a:pt x="248" y="37"/>
                    </a:cubicBezTo>
                    <a:cubicBezTo>
                      <a:pt x="249" y="35"/>
                      <a:pt x="246" y="35"/>
                      <a:pt x="246" y="36"/>
                    </a:cubicBezTo>
                    <a:close/>
                    <a:moveTo>
                      <a:pt x="260" y="35"/>
                    </a:moveTo>
                    <a:cubicBezTo>
                      <a:pt x="259" y="36"/>
                      <a:pt x="257" y="35"/>
                      <a:pt x="257" y="37"/>
                    </a:cubicBezTo>
                    <a:cubicBezTo>
                      <a:pt x="257" y="37"/>
                      <a:pt x="257" y="37"/>
                      <a:pt x="257" y="38"/>
                    </a:cubicBezTo>
                    <a:cubicBezTo>
                      <a:pt x="259" y="38"/>
                      <a:pt x="261" y="37"/>
                      <a:pt x="260" y="35"/>
                    </a:cubicBezTo>
                    <a:close/>
                    <a:moveTo>
                      <a:pt x="304" y="39"/>
                    </a:moveTo>
                    <a:cubicBezTo>
                      <a:pt x="305" y="39"/>
                      <a:pt x="305" y="40"/>
                      <a:pt x="307" y="40"/>
                    </a:cubicBezTo>
                    <a:cubicBezTo>
                      <a:pt x="305" y="38"/>
                      <a:pt x="308" y="37"/>
                      <a:pt x="308" y="35"/>
                    </a:cubicBezTo>
                    <a:cubicBezTo>
                      <a:pt x="305" y="35"/>
                      <a:pt x="304" y="36"/>
                      <a:pt x="304" y="39"/>
                    </a:cubicBezTo>
                    <a:close/>
                    <a:moveTo>
                      <a:pt x="195" y="40"/>
                    </a:moveTo>
                    <a:cubicBezTo>
                      <a:pt x="196" y="42"/>
                      <a:pt x="195" y="43"/>
                      <a:pt x="196" y="44"/>
                    </a:cubicBezTo>
                    <a:cubicBezTo>
                      <a:pt x="198" y="45"/>
                      <a:pt x="199" y="44"/>
                      <a:pt x="201" y="45"/>
                    </a:cubicBezTo>
                    <a:cubicBezTo>
                      <a:pt x="204" y="40"/>
                      <a:pt x="211" y="44"/>
                      <a:pt x="213" y="42"/>
                    </a:cubicBezTo>
                    <a:cubicBezTo>
                      <a:pt x="212" y="41"/>
                      <a:pt x="209" y="42"/>
                      <a:pt x="209" y="41"/>
                    </a:cubicBezTo>
                    <a:cubicBezTo>
                      <a:pt x="209" y="40"/>
                      <a:pt x="212" y="40"/>
                      <a:pt x="212" y="38"/>
                    </a:cubicBezTo>
                    <a:cubicBezTo>
                      <a:pt x="211" y="37"/>
                      <a:pt x="209" y="38"/>
                      <a:pt x="210" y="36"/>
                    </a:cubicBezTo>
                    <a:cubicBezTo>
                      <a:pt x="208" y="35"/>
                      <a:pt x="208" y="36"/>
                      <a:pt x="206" y="36"/>
                    </a:cubicBezTo>
                    <a:cubicBezTo>
                      <a:pt x="206" y="41"/>
                      <a:pt x="202" y="41"/>
                      <a:pt x="198" y="42"/>
                    </a:cubicBezTo>
                    <a:cubicBezTo>
                      <a:pt x="198" y="40"/>
                      <a:pt x="198" y="40"/>
                      <a:pt x="198" y="40"/>
                    </a:cubicBezTo>
                    <a:cubicBezTo>
                      <a:pt x="197" y="40"/>
                      <a:pt x="196" y="40"/>
                      <a:pt x="195" y="40"/>
                    </a:cubicBezTo>
                    <a:close/>
                    <a:moveTo>
                      <a:pt x="330" y="38"/>
                    </a:moveTo>
                    <a:cubicBezTo>
                      <a:pt x="330" y="37"/>
                      <a:pt x="330" y="37"/>
                      <a:pt x="330" y="37"/>
                    </a:cubicBezTo>
                    <a:cubicBezTo>
                      <a:pt x="329" y="36"/>
                      <a:pt x="329" y="37"/>
                      <a:pt x="327" y="37"/>
                    </a:cubicBezTo>
                    <a:cubicBezTo>
                      <a:pt x="327" y="39"/>
                      <a:pt x="328" y="38"/>
                      <a:pt x="330" y="38"/>
                    </a:cubicBezTo>
                    <a:close/>
                    <a:moveTo>
                      <a:pt x="253" y="39"/>
                    </a:moveTo>
                    <a:cubicBezTo>
                      <a:pt x="253" y="38"/>
                      <a:pt x="252" y="38"/>
                      <a:pt x="250" y="38"/>
                    </a:cubicBezTo>
                    <a:cubicBezTo>
                      <a:pt x="250" y="40"/>
                      <a:pt x="253" y="40"/>
                      <a:pt x="253" y="39"/>
                    </a:cubicBezTo>
                    <a:close/>
                    <a:moveTo>
                      <a:pt x="190" y="42"/>
                    </a:moveTo>
                    <a:cubicBezTo>
                      <a:pt x="190" y="41"/>
                      <a:pt x="192" y="41"/>
                      <a:pt x="191" y="40"/>
                    </a:cubicBezTo>
                    <a:cubicBezTo>
                      <a:pt x="190" y="40"/>
                      <a:pt x="190" y="40"/>
                      <a:pt x="189" y="40"/>
                    </a:cubicBezTo>
                    <a:cubicBezTo>
                      <a:pt x="189" y="41"/>
                      <a:pt x="189" y="42"/>
                      <a:pt x="190" y="42"/>
                    </a:cubicBezTo>
                    <a:close/>
                    <a:moveTo>
                      <a:pt x="185" y="42"/>
                    </a:moveTo>
                    <a:cubicBezTo>
                      <a:pt x="186" y="43"/>
                      <a:pt x="188" y="42"/>
                      <a:pt x="188" y="40"/>
                    </a:cubicBezTo>
                    <a:cubicBezTo>
                      <a:pt x="186" y="40"/>
                      <a:pt x="185" y="41"/>
                      <a:pt x="185" y="42"/>
                    </a:cubicBezTo>
                    <a:close/>
                    <a:moveTo>
                      <a:pt x="304" y="42"/>
                    </a:moveTo>
                    <a:cubicBezTo>
                      <a:pt x="307" y="42"/>
                      <a:pt x="308" y="42"/>
                      <a:pt x="310" y="42"/>
                    </a:cubicBezTo>
                    <a:cubicBezTo>
                      <a:pt x="309" y="40"/>
                      <a:pt x="305" y="40"/>
                      <a:pt x="304" y="42"/>
                    </a:cubicBezTo>
                    <a:close/>
                    <a:moveTo>
                      <a:pt x="292" y="41"/>
                    </a:moveTo>
                    <a:cubicBezTo>
                      <a:pt x="291" y="40"/>
                      <a:pt x="290" y="41"/>
                      <a:pt x="290" y="42"/>
                    </a:cubicBezTo>
                    <a:cubicBezTo>
                      <a:pt x="291" y="42"/>
                      <a:pt x="291" y="42"/>
                      <a:pt x="292" y="42"/>
                    </a:cubicBezTo>
                    <a:lnTo>
                      <a:pt x="292" y="41"/>
                    </a:lnTo>
                    <a:close/>
                    <a:moveTo>
                      <a:pt x="216" y="45"/>
                    </a:moveTo>
                    <a:cubicBezTo>
                      <a:pt x="217" y="44"/>
                      <a:pt x="221" y="45"/>
                      <a:pt x="222" y="43"/>
                    </a:cubicBezTo>
                    <a:cubicBezTo>
                      <a:pt x="219" y="43"/>
                      <a:pt x="219" y="40"/>
                      <a:pt x="216" y="41"/>
                    </a:cubicBezTo>
                    <a:cubicBezTo>
                      <a:pt x="216" y="43"/>
                      <a:pt x="214" y="44"/>
                      <a:pt x="216" y="45"/>
                    </a:cubicBezTo>
                    <a:close/>
                    <a:moveTo>
                      <a:pt x="260" y="43"/>
                    </a:moveTo>
                    <a:cubicBezTo>
                      <a:pt x="259" y="45"/>
                      <a:pt x="254" y="43"/>
                      <a:pt x="253" y="45"/>
                    </a:cubicBezTo>
                    <a:cubicBezTo>
                      <a:pt x="257" y="46"/>
                      <a:pt x="261" y="47"/>
                      <a:pt x="263" y="44"/>
                    </a:cubicBezTo>
                    <a:cubicBezTo>
                      <a:pt x="261" y="44"/>
                      <a:pt x="262" y="43"/>
                      <a:pt x="262" y="42"/>
                    </a:cubicBezTo>
                    <a:cubicBezTo>
                      <a:pt x="260" y="41"/>
                      <a:pt x="257" y="41"/>
                      <a:pt x="254" y="41"/>
                    </a:cubicBezTo>
                    <a:cubicBezTo>
                      <a:pt x="254" y="44"/>
                      <a:pt x="259" y="42"/>
                      <a:pt x="260" y="43"/>
                    </a:cubicBezTo>
                    <a:close/>
                    <a:moveTo>
                      <a:pt x="222" y="43"/>
                    </a:moveTo>
                    <a:cubicBezTo>
                      <a:pt x="222" y="44"/>
                      <a:pt x="223" y="44"/>
                      <a:pt x="224" y="44"/>
                    </a:cubicBezTo>
                    <a:cubicBezTo>
                      <a:pt x="225" y="43"/>
                      <a:pt x="224" y="43"/>
                      <a:pt x="222" y="43"/>
                    </a:cubicBezTo>
                    <a:close/>
                    <a:moveTo>
                      <a:pt x="287" y="43"/>
                    </a:moveTo>
                    <a:cubicBezTo>
                      <a:pt x="287" y="44"/>
                      <a:pt x="286" y="44"/>
                      <a:pt x="287" y="45"/>
                    </a:cubicBezTo>
                    <a:cubicBezTo>
                      <a:pt x="289" y="44"/>
                      <a:pt x="293" y="46"/>
                      <a:pt x="293" y="43"/>
                    </a:cubicBezTo>
                    <a:cubicBezTo>
                      <a:pt x="291" y="44"/>
                      <a:pt x="288" y="43"/>
                      <a:pt x="287" y="43"/>
                    </a:cubicBezTo>
                    <a:close/>
                    <a:moveTo>
                      <a:pt x="268" y="44"/>
                    </a:moveTo>
                    <a:cubicBezTo>
                      <a:pt x="269" y="47"/>
                      <a:pt x="277" y="46"/>
                      <a:pt x="279" y="43"/>
                    </a:cubicBezTo>
                    <a:cubicBezTo>
                      <a:pt x="274" y="43"/>
                      <a:pt x="272" y="44"/>
                      <a:pt x="268" y="44"/>
                    </a:cubicBezTo>
                    <a:close/>
                    <a:moveTo>
                      <a:pt x="193" y="44"/>
                    </a:moveTo>
                    <a:cubicBezTo>
                      <a:pt x="192" y="46"/>
                      <a:pt x="196" y="45"/>
                      <a:pt x="195" y="44"/>
                    </a:cubicBezTo>
                    <a:cubicBezTo>
                      <a:pt x="194" y="44"/>
                      <a:pt x="193" y="44"/>
                      <a:pt x="193" y="44"/>
                    </a:cubicBezTo>
                    <a:close/>
                    <a:moveTo>
                      <a:pt x="242" y="46"/>
                    </a:moveTo>
                    <a:cubicBezTo>
                      <a:pt x="245" y="47"/>
                      <a:pt x="250" y="48"/>
                      <a:pt x="252" y="45"/>
                    </a:cubicBezTo>
                    <a:cubicBezTo>
                      <a:pt x="249" y="44"/>
                      <a:pt x="243" y="42"/>
                      <a:pt x="242" y="46"/>
                    </a:cubicBezTo>
                    <a:close/>
                    <a:moveTo>
                      <a:pt x="267" y="44"/>
                    </a:moveTo>
                    <a:cubicBezTo>
                      <a:pt x="264" y="44"/>
                      <a:pt x="264" y="44"/>
                      <a:pt x="264" y="44"/>
                    </a:cubicBezTo>
                    <a:cubicBezTo>
                      <a:pt x="264" y="46"/>
                      <a:pt x="266" y="45"/>
                      <a:pt x="267" y="44"/>
                    </a:cubicBezTo>
                    <a:close/>
                    <a:moveTo>
                      <a:pt x="151" y="45"/>
                    </a:moveTo>
                    <a:cubicBezTo>
                      <a:pt x="150" y="45"/>
                      <a:pt x="149" y="45"/>
                      <a:pt x="149" y="44"/>
                    </a:cubicBezTo>
                    <a:cubicBezTo>
                      <a:pt x="148" y="46"/>
                      <a:pt x="147" y="47"/>
                      <a:pt x="146" y="48"/>
                    </a:cubicBezTo>
                    <a:cubicBezTo>
                      <a:pt x="148" y="48"/>
                      <a:pt x="150" y="47"/>
                      <a:pt x="152" y="46"/>
                    </a:cubicBezTo>
                    <a:cubicBezTo>
                      <a:pt x="151" y="46"/>
                      <a:pt x="151" y="45"/>
                      <a:pt x="151" y="45"/>
                    </a:cubicBezTo>
                    <a:close/>
                    <a:moveTo>
                      <a:pt x="203" y="44"/>
                    </a:moveTo>
                    <a:cubicBezTo>
                      <a:pt x="203" y="45"/>
                      <a:pt x="204" y="46"/>
                      <a:pt x="203" y="48"/>
                    </a:cubicBezTo>
                    <a:cubicBezTo>
                      <a:pt x="206" y="48"/>
                      <a:pt x="207" y="47"/>
                      <a:pt x="206" y="45"/>
                    </a:cubicBezTo>
                    <a:cubicBezTo>
                      <a:pt x="204" y="45"/>
                      <a:pt x="204" y="44"/>
                      <a:pt x="203" y="44"/>
                    </a:cubicBezTo>
                    <a:close/>
                    <a:moveTo>
                      <a:pt x="235" y="45"/>
                    </a:moveTo>
                    <a:cubicBezTo>
                      <a:pt x="233" y="45"/>
                      <a:pt x="230" y="44"/>
                      <a:pt x="227" y="45"/>
                    </a:cubicBezTo>
                    <a:cubicBezTo>
                      <a:pt x="224" y="45"/>
                      <a:pt x="219" y="46"/>
                      <a:pt x="217" y="48"/>
                    </a:cubicBezTo>
                    <a:cubicBezTo>
                      <a:pt x="223" y="47"/>
                      <a:pt x="233" y="49"/>
                      <a:pt x="235" y="45"/>
                    </a:cubicBezTo>
                    <a:close/>
                    <a:moveTo>
                      <a:pt x="155" y="55"/>
                    </a:moveTo>
                    <a:cubicBezTo>
                      <a:pt x="156" y="56"/>
                      <a:pt x="157" y="55"/>
                      <a:pt x="159" y="55"/>
                    </a:cubicBezTo>
                    <a:cubicBezTo>
                      <a:pt x="158" y="52"/>
                      <a:pt x="156" y="50"/>
                      <a:pt x="155" y="48"/>
                    </a:cubicBezTo>
                    <a:cubicBezTo>
                      <a:pt x="155" y="47"/>
                      <a:pt x="157" y="46"/>
                      <a:pt x="156" y="45"/>
                    </a:cubicBezTo>
                    <a:cubicBezTo>
                      <a:pt x="152" y="44"/>
                      <a:pt x="153" y="50"/>
                      <a:pt x="153" y="52"/>
                    </a:cubicBezTo>
                    <a:cubicBezTo>
                      <a:pt x="155" y="52"/>
                      <a:pt x="156" y="52"/>
                      <a:pt x="155" y="55"/>
                    </a:cubicBezTo>
                    <a:close/>
                    <a:moveTo>
                      <a:pt x="317" y="47"/>
                    </a:moveTo>
                    <a:cubicBezTo>
                      <a:pt x="316" y="48"/>
                      <a:pt x="312" y="46"/>
                      <a:pt x="311" y="48"/>
                    </a:cubicBezTo>
                    <a:cubicBezTo>
                      <a:pt x="311" y="50"/>
                      <a:pt x="315" y="49"/>
                      <a:pt x="317" y="49"/>
                    </a:cubicBezTo>
                    <a:cubicBezTo>
                      <a:pt x="317" y="49"/>
                      <a:pt x="318" y="47"/>
                      <a:pt x="317" y="47"/>
                    </a:cubicBezTo>
                    <a:close/>
                    <a:moveTo>
                      <a:pt x="322" y="50"/>
                    </a:moveTo>
                    <a:cubicBezTo>
                      <a:pt x="322" y="49"/>
                      <a:pt x="322" y="48"/>
                      <a:pt x="323" y="47"/>
                    </a:cubicBezTo>
                    <a:cubicBezTo>
                      <a:pt x="321" y="48"/>
                      <a:pt x="321" y="46"/>
                      <a:pt x="319" y="47"/>
                    </a:cubicBezTo>
                    <a:cubicBezTo>
                      <a:pt x="320" y="48"/>
                      <a:pt x="320" y="50"/>
                      <a:pt x="322" y="50"/>
                    </a:cubicBezTo>
                    <a:close/>
                    <a:moveTo>
                      <a:pt x="279" y="48"/>
                    </a:moveTo>
                    <a:cubicBezTo>
                      <a:pt x="277" y="48"/>
                      <a:pt x="276" y="47"/>
                      <a:pt x="273" y="47"/>
                    </a:cubicBezTo>
                    <a:cubicBezTo>
                      <a:pt x="276" y="49"/>
                      <a:pt x="275" y="53"/>
                      <a:pt x="275" y="55"/>
                    </a:cubicBezTo>
                    <a:cubicBezTo>
                      <a:pt x="277" y="54"/>
                      <a:pt x="278" y="50"/>
                      <a:pt x="276" y="49"/>
                    </a:cubicBezTo>
                    <a:cubicBezTo>
                      <a:pt x="277" y="49"/>
                      <a:pt x="279" y="50"/>
                      <a:pt x="279" y="48"/>
                    </a:cubicBezTo>
                    <a:close/>
                    <a:moveTo>
                      <a:pt x="297" y="47"/>
                    </a:moveTo>
                    <a:cubicBezTo>
                      <a:pt x="295" y="47"/>
                      <a:pt x="295" y="47"/>
                      <a:pt x="294" y="48"/>
                    </a:cubicBezTo>
                    <a:cubicBezTo>
                      <a:pt x="294" y="49"/>
                      <a:pt x="294" y="49"/>
                      <a:pt x="295" y="49"/>
                    </a:cubicBezTo>
                    <a:cubicBezTo>
                      <a:pt x="295" y="48"/>
                      <a:pt x="297" y="49"/>
                      <a:pt x="297" y="47"/>
                    </a:cubicBezTo>
                    <a:close/>
                    <a:moveTo>
                      <a:pt x="304" y="49"/>
                    </a:moveTo>
                    <a:cubicBezTo>
                      <a:pt x="304" y="47"/>
                      <a:pt x="303" y="47"/>
                      <a:pt x="302" y="47"/>
                    </a:cubicBezTo>
                    <a:cubicBezTo>
                      <a:pt x="301" y="49"/>
                      <a:pt x="302" y="49"/>
                      <a:pt x="304" y="49"/>
                    </a:cubicBezTo>
                    <a:close/>
                    <a:moveTo>
                      <a:pt x="204" y="49"/>
                    </a:moveTo>
                    <a:cubicBezTo>
                      <a:pt x="206" y="50"/>
                      <a:pt x="209" y="50"/>
                      <a:pt x="209" y="48"/>
                    </a:cubicBezTo>
                    <a:cubicBezTo>
                      <a:pt x="207" y="48"/>
                      <a:pt x="205" y="48"/>
                      <a:pt x="204" y="49"/>
                    </a:cubicBezTo>
                    <a:close/>
                    <a:moveTo>
                      <a:pt x="256" y="48"/>
                    </a:moveTo>
                    <a:cubicBezTo>
                      <a:pt x="256" y="50"/>
                      <a:pt x="260" y="49"/>
                      <a:pt x="259" y="48"/>
                    </a:cubicBezTo>
                    <a:cubicBezTo>
                      <a:pt x="258" y="47"/>
                      <a:pt x="258" y="48"/>
                      <a:pt x="256" y="48"/>
                    </a:cubicBezTo>
                    <a:close/>
                    <a:moveTo>
                      <a:pt x="251" y="48"/>
                    </a:moveTo>
                    <a:cubicBezTo>
                      <a:pt x="249" y="49"/>
                      <a:pt x="246" y="48"/>
                      <a:pt x="245" y="49"/>
                    </a:cubicBezTo>
                    <a:cubicBezTo>
                      <a:pt x="246" y="50"/>
                      <a:pt x="251" y="51"/>
                      <a:pt x="251" y="48"/>
                    </a:cubicBezTo>
                    <a:close/>
                    <a:moveTo>
                      <a:pt x="191" y="53"/>
                    </a:moveTo>
                    <a:cubicBezTo>
                      <a:pt x="194" y="54"/>
                      <a:pt x="197" y="55"/>
                      <a:pt x="200" y="53"/>
                    </a:cubicBezTo>
                    <a:cubicBezTo>
                      <a:pt x="200" y="51"/>
                      <a:pt x="198" y="51"/>
                      <a:pt x="197" y="49"/>
                    </a:cubicBezTo>
                    <a:cubicBezTo>
                      <a:pt x="196" y="50"/>
                      <a:pt x="195" y="51"/>
                      <a:pt x="193" y="50"/>
                    </a:cubicBezTo>
                    <a:cubicBezTo>
                      <a:pt x="192" y="53"/>
                      <a:pt x="196" y="51"/>
                      <a:pt x="196" y="52"/>
                    </a:cubicBezTo>
                    <a:cubicBezTo>
                      <a:pt x="195" y="54"/>
                      <a:pt x="192" y="50"/>
                      <a:pt x="191" y="53"/>
                    </a:cubicBezTo>
                    <a:close/>
                    <a:moveTo>
                      <a:pt x="218" y="55"/>
                    </a:moveTo>
                    <a:cubicBezTo>
                      <a:pt x="218" y="53"/>
                      <a:pt x="221" y="52"/>
                      <a:pt x="222" y="50"/>
                    </a:cubicBezTo>
                    <a:cubicBezTo>
                      <a:pt x="218" y="48"/>
                      <a:pt x="216" y="53"/>
                      <a:pt x="214" y="55"/>
                    </a:cubicBezTo>
                    <a:lnTo>
                      <a:pt x="218" y="55"/>
                    </a:lnTo>
                    <a:close/>
                    <a:moveTo>
                      <a:pt x="327" y="54"/>
                    </a:moveTo>
                    <a:cubicBezTo>
                      <a:pt x="326" y="53"/>
                      <a:pt x="326" y="52"/>
                      <a:pt x="326" y="51"/>
                    </a:cubicBezTo>
                    <a:cubicBezTo>
                      <a:pt x="325" y="51"/>
                      <a:pt x="325" y="51"/>
                      <a:pt x="325" y="51"/>
                    </a:cubicBezTo>
                    <a:cubicBezTo>
                      <a:pt x="325" y="52"/>
                      <a:pt x="325" y="53"/>
                      <a:pt x="324" y="54"/>
                    </a:cubicBezTo>
                    <a:cubicBezTo>
                      <a:pt x="325" y="54"/>
                      <a:pt x="325" y="55"/>
                      <a:pt x="327" y="54"/>
                    </a:cubicBezTo>
                    <a:close/>
                    <a:moveTo>
                      <a:pt x="206" y="53"/>
                    </a:moveTo>
                    <a:cubicBezTo>
                      <a:pt x="208" y="54"/>
                      <a:pt x="210" y="53"/>
                      <a:pt x="209" y="51"/>
                    </a:cubicBezTo>
                    <a:cubicBezTo>
                      <a:pt x="206" y="51"/>
                      <a:pt x="206" y="51"/>
                      <a:pt x="206" y="51"/>
                    </a:cubicBezTo>
                    <a:lnTo>
                      <a:pt x="206" y="53"/>
                    </a:lnTo>
                    <a:close/>
                    <a:moveTo>
                      <a:pt x="292" y="55"/>
                    </a:moveTo>
                    <a:cubicBezTo>
                      <a:pt x="292" y="57"/>
                      <a:pt x="296" y="58"/>
                      <a:pt x="299" y="57"/>
                    </a:cubicBezTo>
                    <a:cubicBezTo>
                      <a:pt x="296" y="55"/>
                      <a:pt x="295" y="52"/>
                      <a:pt x="291" y="52"/>
                    </a:cubicBezTo>
                    <a:cubicBezTo>
                      <a:pt x="290" y="55"/>
                      <a:pt x="294" y="53"/>
                      <a:pt x="295" y="54"/>
                    </a:cubicBezTo>
                    <a:cubicBezTo>
                      <a:pt x="295" y="55"/>
                      <a:pt x="293" y="55"/>
                      <a:pt x="292" y="55"/>
                    </a:cubicBezTo>
                    <a:close/>
                    <a:moveTo>
                      <a:pt x="142" y="57"/>
                    </a:moveTo>
                    <a:cubicBezTo>
                      <a:pt x="143" y="57"/>
                      <a:pt x="146" y="53"/>
                      <a:pt x="144" y="52"/>
                    </a:cubicBezTo>
                    <a:cubicBezTo>
                      <a:pt x="143" y="54"/>
                      <a:pt x="142" y="55"/>
                      <a:pt x="140" y="55"/>
                    </a:cubicBezTo>
                    <a:cubicBezTo>
                      <a:pt x="140" y="57"/>
                      <a:pt x="142" y="57"/>
                      <a:pt x="142" y="57"/>
                    </a:cubicBezTo>
                    <a:close/>
                    <a:moveTo>
                      <a:pt x="248" y="52"/>
                    </a:moveTo>
                    <a:cubicBezTo>
                      <a:pt x="247" y="52"/>
                      <a:pt x="247" y="54"/>
                      <a:pt x="246" y="54"/>
                    </a:cubicBezTo>
                    <a:cubicBezTo>
                      <a:pt x="248" y="54"/>
                      <a:pt x="248" y="54"/>
                      <a:pt x="248" y="54"/>
                    </a:cubicBezTo>
                    <a:lnTo>
                      <a:pt x="248" y="52"/>
                    </a:lnTo>
                    <a:close/>
                    <a:moveTo>
                      <a:pt x="300" y="53"/>
                    </a:moveTo>
                    <a:cubicBezTo>
                      <a:pt x="299" y="53"/>
                      <a:pt x="299" y="52"/>
                      <a:pt x="299" y="52"/>
                    </a:cubicBezTo>
                    <a:cubicBezTo>
                      <a:pt x="299" y="53"/>
                      <a:pt x="298" y="53"/>
                      <a:pt x="298" y="54"/>
                    </a:cubicBezTo>
                    <a:cubicBezTo>
                      <a:pt x="299" y="55"/>
                      <a:pt x="300" y="54"/>
                      <a:pt x="300" y="53"/>
                    </a:cubicBezTo>
                    <a:close/>
                    <a:moveTo>
                      <a:pt x="190" y="53"/>
                    </a:moveTo>
                    <a:cubicBezTo>
                      <a:pt x="189" y="55"/>
                      <a:pt x="186" y="55"/>
                      <a:pt x="186" y="57"/>
                    </a:cubicBezTo>
                    <a:cubicBezTo>
                      <a:pt x="187" y="59"/>
                      <a:pt x="192" y="55"/>
                      <a:pt x="190" y="53"/>
                    </a:cubicBezTo>
                    <a:close/>
                    <a:moveTo>
                      <a:pt x="169" y="54"/>
                    </a:moveTo>
                    <a:cubicBezTo>
                      <a:pt x="167" y="54"/>
                      <a:pt x="167" y="54"/>
                      <a:pt x="167" y="54"/>
                    </a:cubicBezTo>
                    <a:cubicBezTo>
                      <a:pt x="167" y="56"/>
                      <a:pt x="167" y="56"/>
                      <a:pt x="167" y="56"/>
                    </a:cubicBezTo>
                    <a:cubicBezTo>
                      <a:pt x="169" y="57"/>
                      <a:pt x="169" y="56"/>
                      <a:pt x="169" y="54"/>
                    </a:cubicBezTo>
                    <a:close/>
                    <a:moveTo>
                      <a:pt x="194" y="56"/>
                    </a:moveTo>
                    <a:cubicBezTo>
                      <a:pt x="196" y="57"/>
                      <a:pt x="201" y="57"/>
                      <a:pt x="202" y="55"/>
                    </a:cubicBezTo>
                    <a:cubicBezTo>
                      <a:pt x="201" y="54"/>
                      <a:pt x="196" y="55"/>
                      <a:pt x="194" y="56"/>
                    </a:cubicBezTo>
                    <a:close/>
                    <a:moveTo>
                      <a:pt x="339" y="55"/>
                    </a:moveTo>
                    <a:cubicBezTo>
                      <a:pt x="340" y="55"/>
                      <a:pt x="342" y="57"/>
                      <a:pt x="343" y="55"/>
                    </a:cubicBezTo>
                    <a:cubicBezTo>
                      <a:pt x="341" y="55"/>
                      <a:pt x="340" y="54"/>
                      <a:pt x="339" y="55"/>
                    </a:cubicBezTo>
                    <a:close/>
                    <a:moveTo>
                      <a:pt x="249" y="56"/>
                    </a:moveTo>
                    <a:cubicBezTo>
                      <a:pt x="248" y="56"/>
                      <a:pt x="247" y="54"/>
                      <a:pt x="246" y="55"/>
                    </a:cubicBezTo>
                    <a:cubicBezTo>
                      <a:pt x="246" y="57"/>
                      <a:pt x="249" y="57"/>
                      <a:pt x="249" y="56"/>
                    </a:cubicBezTo>
                    <a:close/>
                    <a:moveTo>
                      <a:pt x="272" y="57"/>
                    </a:moveTo>
                    <a:cubicBezTo>
                      <a:pt x="272" y="56"/>
                      <a:pt x="273" y="57"/>
                      <a:pt x="273" y="55"/>
                    </a:cubicBezTo>
                    <a:cubicBezTo>
                      <a:pt x="270" y="55"/>
                      <a:pt x="268" y="55"/>
                      <a:pt x="266" y="55"/>
                    </a:cubicBezTo>
                    <a:cubicBezTo>
                      <a:pt x="266" y="58"/>
                      <a:pt x="270" y="57"/>
                      <a:pt x="268" y="58"/>
                    </a:cubicBezTo>
                    <a:cubicBezTo>
                      <a:pt x="269" y="60"/>
                      <a:pt x="269" y="59"/>
                      <a:pt x="271" y="59"/>
                    </a:cubicBezTo>
                    <a:cubicBezTo>
                      <a:pt x="271" y="57"/>
                      <a:pt x="269" y="58"/>
                      <a:pt x="269" y="57"/>
                    </a:cubicBezTo>
                    <a:cubicBezTo>
                      <a:pt x="270" y="56"/>
                      <a:pt x="271" y="57"/>
                      <a:pt x="272" y="57"/>
                    </a:cubicBezTo>
                    <a:close/>
                    <a:moveTo>
                      <a:pt x="232" y="59"/>
                    </a:moveTo>
                    <a:cubicBezTo>
                      <a:pt x="232" y="58"/>
                      <a:pt x="231" y="58"/>
                      <a:pt x="231" y="56"/>
                    </a:cubicBezTo>
                    <a:cubicBezTo>
                      <a:pt x="230" y="57"/>
                      <a:pt x="227" y="55"/>
                      <a:pt x="226" y="57"/>
                    </a:cubicBezTo>
                    <a:cubicBezTo>
                      <a:pt x="228" y="58"/>
                      <a:pt x="230" y="56"/>
                      <a:pt x="228" y="59"/>
                    </a:cubicBezTo>
                    <a:cubicBezTo>
                      <a:pt x="230" y="60"/>
                      <a:pt x="231" y="59"/>
                      <a:pt x="232" y="59"/>
                    </a:cubicBezTo>
                    <a:close/>
                    <a:moveTo>
                      <a:pt x="216" y="57"/>
                    </a:moveTo>
                    <a:cubicBezTo>
                      <a:pt x="215" y="59"/>
                      <a:pt x="219" y="58"/>
                      <a:pt x="218" y="56"/>
                    </a:cubicBezTo>
                    <a:cubicBezTo>
                      <a:pt x="217" y="56"/>
                      <a:pt x="216" y="57"/>
                      <a:pt x="216" y="57"/>
                    </a:cubicBezTo>
                    <a:close/>
                    <a:moveTo>
                      <a:pt x="165" y="59"/>
                    </a:moveTo>
                    <a:cubicBezTo>
                      <a:pt x="166" y="62"/>
                      <a:pt x="166" y="69"/>
                      <a:pt x="172" y="68"/>
                    </a:cubicBezTo>
                    <a:cubicBezTo>
                      <a:pt x="172" y="64"/>
                      <a:pt x="168" y="65"/>
                      <a:pt x="168" y="62"/>
                    </a:cubicBezTo>
                    <a:cubicBezTo>
                      <a:pt x="168" y="61"/>
                      <a:pt x="169" y="61"/>
                      <a:pt x="171" y="61"/>
                    </a:cubicBezTo>
                    <a:cubicBezTo>
                      <a:pt x="172" y="56"/>
                      <a:pt x="167" y="56"/>
                      <a:pt x="165" y="59"/>
                    </a:cubicBezTo>
                    <a:close/>
                    <a:moveTo>
                      <a:pt x="200" y="58"/>
                    </a:moveTo>
                    <a:cubicBezTo>
                      <a:pt x="200" y="57"/>
                      <a:pt x="200" y="57"/>
                      <a:pt x="200" y="57"/>
                    </a:cubicBezTo>
                    <a:cubicBezTo>
                      <a:pt x="199" y="57"/>
                      <a:pt x="199" y="57"/>
                      <a:pt x="199" y="57"/>
                    </a:cubicBezTo>
                    <a:cubicBezTo>
                      <a:pt x="198" y="58"/>
                      <a:pt x="196" y="58"/>
                      <a:pt x="196" y="59"/>
                    </a:cubicBezTo>
                    <a:cubicBezTo>
                      <a:pt x="198" y="60"/>
                      <a:pt x="198" y="59"/>
                      <a:pt x="200" y="58"/>
                    </a:cubicBezTo>
                    <a:close/>
                    <a:moveTo>
                      <a:pt x="207" y="57"/>
                    </a:moveTo>
                    <a:cubicBezTo>
                      <a:pt x="205" y="58"/>
                      <a:pt x="205" y="57"/>
                      <a:pt x="202" y="57"/>
                    </a:cubicBezTo>
                    <a:cubicBezTo>
                      <a:pt x="202" y="60"/>
                      <a:pt x="207" y="59"/>
                      <a:pt x="207" y="57"/>
                    </a:cubicBezTo>
                    <a:close/>
                    <a:moveTo>
                      <a:pt x="191" y="60"/>
                    </a:moveTo>
                    <a:cubicBezTo>
                      <a:pt x="189" y="58"/>
                      <a:pt x="188" y="58"/>
                      <a:pt x="184" y="58"/>
                    </a:cubicBezTo>
                    <a:cubicBezTo>
                      <a:pt x="184" y="62"/>
                      <a:pt x="189" y="62"/>
                      <a:pt x="191" y="60"/>
                    </a:cubicBezTo>
                    <a:close/>
                    <a:moveTo>
                      <a:pt x="205" y="65"/>
                    </a:moveTo>
                    <a:cubicBezTo>
                      <a:pt x="207" y="66"/>
                      <a:pt x="209" y="64"/>
                      <a:pt x="211" y="62"/>
                    </a:cubicBezTo>
                    <a:cubicBezTo>
                      <a:pt x="209" y="61"/>
                      <a:pt x="207" y="61"/>
                      <a:pt x="208" y="58"/>
                    </a:cubicBezTo>
                    <a:cubicBezTo>
                      <a:pt x="206" y="58"/>
                      <a:pt x="207" y="60"/>
                      <a:pt x="205" y="59"/>
                    </a:cubicBezTo>
                    <a:cubicBezTo>
                      <a:pt x="205" y="61"/>
                      <a:pt x="205" y="63"/>
                      <a:pt x="207" y="63"/>
                    </a:cubicBezTo>
                    <a:cubicBezTo>
                      <a:pt x="207" y="64"/>
                      <a:pt x="205" y="64"/>
                      <a:pt x="205" y="65"/>
                    </a:cubicBezTo>
                    <a:close/>
                    <a:moveTo>
                      <a:pt x="259" y="58"/>
                    </a:moveTo>
                    <a:cubicBezTo>
                      <a:pt x="258" y="59"/>
                      <a:pt x="253" y="57"/>
                      <a:pt x="253" y="59"/>
                    </a:cubicBezTo>
                    <a:cubicBezTo>
                      <a:pt x="256" y="59"/>
                      <a:pt x="259" y="61"/>
                      <a:pt x="259" y="58"/>
                    </a:cubicBezTo>
                    <a:close/>
                    <a:moveTo>
                      <a:pt x="177" y="66"/>
                    </a:moveTo>
                    <a:cubicBezTo>
                      <a:pt x="180" y="65"/>
                      <a:pt x="180" y="62"/>
                      <a:pt x="180" y="59"/>
                    </a:cubicBezTo>
                    <a:cubicBezTo>
                      <a:pt x="179" y="59"/>
                      <a:pt x="179" y="60"/>
                      <a:pt x="177" y="60"/>
                    </a:cubicBezTo>
                    <a:cubicBezTo>
                      <a:pt x="177" y="62"/>
                      <a:pt x="179" y="61"/>
                      <a:pt x="179" y="63"/>
                    </a:cubicBezTo>
                    <a:cubicBezTo>
                      <a:pt x="178" y="63"/>
                      <a:pt x="176" y="65"/>
                      <a:pt x="177" y="66"/>
                    </a:cubicBezTo>
                    <a:close/>
                    <a:moveTo>
                      <a:pt x="369" y="61"/>
                    </a:moveTo>
                    <a:cubicBezTo>
                      <a:pt x="371" y="61"/>
                      <a:pt x="371" y="61"/>
                      <a:pt x="371" y="61"/>
                    </a:cubicBezTo>
                    <a:cubicBezTo>
                      <a:pt x="371" y="59"/>
                      <a:pt x="368" y="59"/>
                      <a:pt x="369" y="61"/>
                    </a:cubicBezTo>
                    <a:close/>
                    <a:moveTo>
                      <a:pt x="258" y="60"/>
                    </a:moveTo>
                    <a:cubicBezTo>
                      <a:pt x="259" y="63"/>
                      <a:pt x="262" y="64"/>
                      <a:pt x="264" y="63"/>
                    </a:cubicBezTo>
                    <a:cubicBezTo>
                      <a:pt x="263" y="61"/>
                      <a:pt x="261" y="61"/>
                      <a:pt x="258" y="60"/>
                    </a:cubicBezTo>
                    <a:close/>
                    <a:moveTo>
                      <a:pt x="320" y="62"/>
                    </a:moveTo>
                    <a:cubicBezTo>
                      <a:pt x="320" y="60"/>
                      <a:pt x="319" y="60"/>
                      <a:pt x="317" y="60"/>
                    </a:cubicBezTo>
                    <a:cubicBezTo>
                      <a:pt x="317" y="62"/>
                      <a:pt x="319" y="62"/>
                      <a:pt x="320" y="62"/>
                    </a:cubicBezTo>
                    <a:close/>
                    <a:moveTo>
                      <a:pt x="221" y="66"/>
                    </a:moveTo>
                    <a:cubicBezTo>
                      <a:pt x="220" y="65"/>
                      <a:pt x="217" y="63"/>
                      <a:pt x="218" y="62"/>
                    </a:cubicBezTo>
                    <a:cubicBezTo>
                      <a:pt x="216" y="61"/>
                      <a:pt x="215" y="61"/>
                      <a:pt x="213" y="62"/>
                    </a:cubicBezTo>
                    <a:cubicBezTo>
                      <a:pt x="212" y="64"/>
                      <a:pt x="217" y="61"/>
                      <a:pt x="217" y="63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6" y="65"/>
                      <a:pt x="219" y="68"/>
                      <a:pt x="221" y="66"/>
                    </a:cubicBezTo>
                    <a:close/>
                    <a:moveTo>
                      <a:pt x="200" y="67"/>
                    </a:moveTo>
                    <a:cubicBezTo>
                      <a:pt x="200" y="66"/>
                      <a:pt x="198" y="66"/>
                      <a:pt x="197" y="65"/>
                    </a:cubicBezTo>
                    <a:cubicBezTo>
                      <a:pt x="198" y="67"/>
                      <a:pt x="197" y="67"/>
                      <a:pt x="197" y="69"/>
                    </a:cubicBezTo>
                    <a:cubicBezTo>
                      <a:pt x="199" y="69"/>
                      <a:pt x="198" y="66"/>
                      <a:pt x="200" y="67"/>
                    </a:cubicBezTo>
                    <a:close/>
                    <a:moveTo>
                      <a:pt x="260" y="71"/>
                    </a:moveTo>
                    <a:cubicBezTo>
                      <a:pt x="260" y="69"/>
                      <a:pt x="261" y="68"/>
                      <a:pt x="263" y="68"/>
                    </a:cubicBezTo>
                    <a:cubicBezTo>
                      <a:pt x="263" y="66"/>
                      <a:pt x="263" y="66"/>
                      <a:pt x="262" y="66"/>
                    </a:cubicBezTo>
                    <a:cubicBezTo>
                      <a:pt x="260" y="67"/>
                      <a:pt x="258" y="68"/>
                      <a:pt x="257" y="70"/>
                    </a:cubicBezTo>
                    <a:cubicBezTo>
                      <a:pt x="258" y="70"/>
                      <a:pt x="259" y="71"/>
                      <a:pt x="260" y="71"/>
                    </a:cubicBezTo>
                    <a:close/>
                    <a:moveTo>
                      <a:pt x="175" y="69"/>
                    </a:moveTo>
                    <a:cubicBezTo>
                      <a:pt x="178" y="69"/>
                      <a:pt x="180" y="68"/>
                      <a:pt x="180" y="66"/>
                    </a:cubicBezTo>
                    <a:cubicBezTo>
                      <a:pt x="178" y="66"/>
                      <a:pt x="176" y="67"/>
                      <a:pt x="175" y="69"/>
                    </a:cubicBezTo>
                    <a:close/>
                    <a:moveTo>
                      <a:pt x="215" y="68"/>
                    </a:moveTo>
                    <a:cubicBezTo>
                      <a:pt x="214" y="67"/>
                      <a:pt x="210" y="67"/>
                      <a:pt x="210" y="69"/>
                    </a:cubicBezTo>
                    <a:cubicBezTo>
                      <a:pt x="212" y="69"/>
                      <a:pt x="213" y="68"/>
                      <a:pt x="214" y="69"/>
                    </a:cubicBezTo>
                    <a:cubicBezTo>
                      <a:pt x="214" y="68"/>
                      <a:pt x="215" y="68"/>
                      <a:pt x="215" y="68"/>
                    </a:cubicBezTo>
                    <a:close/>
                    <a:moveTo>
                      <a:pt x="185" y="74"/>
                    </a:moveTo>
                    <a:cubicBezTo>
                      <a:pt x="187" y="74"/>
                      <a:pt x="187" y="73"/>
                      <a:pt x="189" y="73"/>
                    </a:cubicBezTo>
                    <a:cubicBezTo>
                      <a:pt x="189" y="72"/>
                      <a:pt x="190" y="72"/>
                      <a:pt x="190" y="71"/>
                    </a:cubicBezTo>
                    <a:cubicBezTo>
                      <a:pt x="189" y="71"/>
                      <a:pt x="188" y="70"/>
                      <a:pt x="188" y="69"/>
                    </a:cubicBezTo>
                    <a:cubicBezTo>
                      <a:pt x="189" y="69"/>
                      <a:pt x="190" y="70"/>
                      <a:pt x="191" y="69"/>
                    </a:cubicBezTo>
                    <a:cubicBezTo>
                      <a:pt x="188" y="67"/>
                      <a:pt x="186" y="70"/>
                      <a:pt x="184" y="70"/>
                    </a:cubicBezTo>
                    <a:cubicBezTo>
                      <a:pt x="185" y="72"/>
                      <a:pt x="185" y="72"/>
                      <a:pt x="185" y="74"/>
                    </a:cubicBezTo>
                    <a:close/>
                    <a:moveTo>
                      <a:pt x="177" y="71"/>
                    </a:moveTo>
                    <a:cubicBezTo>
                      <a:pt x="178" y="71"/>
                      <a:pt x="180" y="72"/>
                      <a:pt x="180" y="71"/>
                    </a:cubicBezTo>
                    <a:cubicBezTo>
                      <a:pt x="181" y="69"/>
                      <a:pt x="177" y="69"/>
                      <a:pt x="177" y="71"/>
                    </a:cubicBezTo>
                    <a:close/>
                    <a:moveTo>
                      <a:pt x="206" y="70"/>
                    </a:moveTo>
                    <a:cubicBezTo>
                      <a:pt x="206" y="73"/>
                      <a:pt x="210" y="73"/>
                      <a:pt x="211" y="71"/>
                    </a:cubicBezTo>
                    <a:cubicBezTo>
                      <a:pt x="208" y="71"/>
                      <a:pt x="209" y="69"/>
                      <a:pt x="206" y="70"/>
                    </a:cubicBezTo>
                    <a:close/>
                    <a:moveTo>
                      <a:pt x="222" y="74"/>
                    </a:moveTo>
                    <a:cubicBezTo>
                      <a:pt x="225" y="74"/>
                      <a:pt x="224" y="73"/>
                      <a:pt x="224" y="70"/>
                    </a:cubicBezTo>
                    <a:cubicBezTo>
                      <a:pt x="223" y="70"/>
                      <a:pt x="222" y="70"/>
                      <a:pt x="221" y="71"/>
                    </a:cubicBezTo>
                    <a:cubicBezTo>
                      <a:pt x="221" y="72"/>
                      <a:pt x="222" y="73"/>
                      <a:pt x="222" y="74"/>
                    </a:cubicBezTo>
                    <a:close/>
                    <a:moveTo>
                      <a:pt x="204" y="74"/>
                    </a:moveTo>
                    <a:cubicBezTo>
                      <a:pt x="202" y="75"/>
                      <a:pt x="202" y="73"/>
                      <a:pt x="201" y="73"/>
                    </a:cubicBezTo>
                    <a:cubicBezTo>
                      <a:pt x="200" y="73"/>
                      <a:pt x="199" y="74"/>
                      <a:pt x="199" y="75"/>
                    </a:cubicBezTo>
                    <a:cubicBezTo>
                      <a:pt x="201" y="74"/>
                      <a:pt x="202" y="77"/>
                      <a:pt x="203" y="76"/>
                    </a:cubicBezTo>
                    <a:cubicBezTo>
                      <a:pt x="203" y="76"/>
                      <a:pt x="203" y="76"/>
                      <a:pt x="203" y="75"/>
                    </a:cubicBezTo>
                    <a:cubicBezTo>
                      <a:pt x="204" y="75"/>
                      <a:pt x="205" y="75"/>
                      <a:pt x="204" y="74"/>
                    </a:cubicBezTo>
                    <a:close/>
                    <a:moveTo>
                      <a:pt x="224" y="77"/>
                    </a:moveTo>
                    <a:cubicBezTo>
                      <a:pt x="225" y="74"/>
                      <a:pt x="221" y="75"/>
                      <a:pt x="221" y="77"/>
                    </a:cubicBezTo>
                    <a:cubicBezTo>
                      <a:pt x="222" y="78"/>
                      <a:pt x="223" y="77"/>
                      <a:pt x="224" y="77"/>
                    </a:cubicBezTo>
                    <a:close/>
                    <a:moveTo>
                      <a:pt x="204" y="76"/>
                    </a:moveTo>
                    <a:cubicBezTo>
                      <a:pt x="205" y="78"/>
                      <a:pt x="208" y="79"/>
                      <a:pt x="211" y="80"/>
                    </a:cubicBezTo>
                    <a:cubicBezTo>
                      <a:pt x="210" y="76"/>
                      <a:pt x="207" y="76"/>
                      <a:pt x="204" y="76"/>
                    </a:cubicBezTo>
                    <a:close/>
                    <a:moveTo>
                      <a:pt x="67" y="79"/>
                    </a:moveTo>
                    <a:cubicBezTo>
                      <a:pt x="69" y="79"/>
                      <a:pt x="71" y="80"/>
                      <a:pt x="70" y="78"/>
                    </a:cubicBezTo>
                    <a:cubicBezTo>
                      <a:pt x="69" y="78"/>
                      <a:pt x="68" y="76"/>
                      <a:pt x="66" y="77"/>
                    </a:cubicBezTo>
                    <a:cubicBezTo>
                      <a:pt x="66" y="79"/>
                      <a:pt x="67" y="78"/>
                      <a:pt x="67" y="79"/>
                    </a:cubicBezTo>
                    <a:close/>
                    <a:moveTo>
                      <a:pt x="216" y="84"/>
                    </a:moveTo>
                    <a:cubicBezTo>
                      <a:pt x="219" y="85"/>
                      <a:pt x="223" y="77"/>
                      <a:pt x="218" y="77"/>
                    </a:cubicBezTo>
                    <a:cubicBezTo>
                      <a:pt x="218" y="80"/>
                      <a:pt x="216" y="81"/>
                      <a:pt x="216" y="84"/>
                    </a:cubicBezTo>
                    <a:close/>
                    <a:moveTo>
                      <a:pt x="74" y="83"/>
                    </a:moveTo>
                    <a:cubicBezTo>
                      <a:pt x="74" y="83"/>
                      <a:pt x="75" y="80"/>
                      <a:pt x="74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2" y="82"/>
                      <a:pt x="72" y="83"/>
                      <a:pt x="74" y="83"/>
                    </a:cubicBezTo>
                    <a:close/>
                    <a:moveTo>
                      <a:pt x="69" y="86"/>
                    </a:moveTo>
                    <a:cubicBezTo>
                      <a:pt x="70" y="83"/>
                      <a:pt x="65" y="83"/>
                      <a:pt x="67" y="80"/>
                    </a:cubicBezTo>
                    <a:cubicBezTo>
                      <a:pt x="64" y="80"/>
                      <a:pt x="64" y="83"/>
                      <a:pt x="63" y="84"/>
                    </a:cubicBezTo>
                    <a:cubicBezTo>
                      <a:pt x="66" y="84"/>
                      <a:pt x="66" y="86"/>
                      <a:pt x="69" y="86"/>
                    </a:cubicBezTo>
                    <a:close/>
                    <a:moveTo>
                      <a:pt x="185" y="82"/>
                    </a:moveTo>
                    <a:cubicBezTo>
                      <a:pt x="187" y="83"/>
                      <a:pt x="189" y="83"/>
                      <a:pt x="190" y="83"/>
                    </a:cubicBezTo>
                    <a:cubicBezTo>
                      <a:pt x="190" y="79"/>
                      <a:pt x="186" y="81"/>
                      <a:pt x="185" y="82"/>
                    </a:cubicBezTo>
                    <a:close/>
                    <a:moveTo>
                      <a:pt x="205" y="83"/>
                    </a:moveTo>
                    <a:cubicBezTo>
                      <a:pt x="203" y="85"/>
                      <a:pt x="204" y="83"/>
                      <a:pt x="203" y="82"/>
                    </a:cubicBezTo>
                    <a:cubicBezTo>
                      <a:pt x="202" y="84"/>
                      <a:pt x="201" y="82"/>
                      <a:pt x="199" y="82"/>
                    </a:cubicBezTo>
                    <a:cubicBezTo>
                      <a:pt x="199" y="83"/>
                      <a:pt x="198" y="83"/>
                      <a:pt x="198" y="83"/>
                    </a:cubicBezTo>
                    <a:cubicBezTo>
                      <a:pt x="199" y="85"/>
                      <a:pt x="201" y="86"/>
                      <a:pt x="203" y="86"/>
                    </a:cubicBezTo>
                    <a:cubicBezTo>
                      <a:pt x="204" y="85"/>
                      <a:pt x="205" y="85"/>
                      <a:pt x="205" y="83"/>
                    </a:cubicBezTo>
                    <a:close/>
                    <a:moveTo>
                      <a:pt x="413" y="85"/>
                    </a:moveTo>
                    <a:cubicBezTo>
                      <a:pt x="410" y="85"/>
                      <a:pt x="407" y="84"/>
                      <a:pt x="407" y="88"/>
                    </a:cubicBezTo>
                    <a:cubicBezTo>
                      <a:pt x="408" y="88"/>
                      <a:pt x="409" y="90"/>
                      <a:pt x="412" y="89"/>
                    </a:cubicBezTo>
                    <a:cubicBezTo>
                      <a:pt x="411" y="87"/>
                      <a:pt x="413" y="87"/>
                      <a:pt x="413" y="85"/>
                    </a:cubicBezTo>
                    <a:close/>
                    <a:moveTo>
                      <a:pt x="65" y="95"/>
                    </a:moveTo>
                    <a:cubicBezTo>
                      <a:pt x="64" y="91"/>
                      <a:pt x="68" y="91"/>
                      <a:pt x="70" y="91"/>
                    </a:cubicBezTo>
                    <a:cubicBezTo>
                      <a:pt x="70" y="87"/>
                      <a:pt x="67" y="87"/>
                      <a:pt x="65" y="86"/>
                    </a:cubicBezTo>
                    <a:cubicBezTo>
                      <a:pt x="64" y="89"/>
                      <a:pt x="63" y="90"/>
                      <a:pt x="63" y="93"/>
                    </a:cubicBezTo>
                    <a:cubicBezTo>
                      <a:pt x="61" y="93"/>
                      <a:pt x="61" y="95"/>
                      <a:pt x="60" y="96"/>
                    </a:cubicBezTo>
                    <a:cubicBezTo>
                      <a:pt x="62" y="96"/>
                      <a:pt x="63" y="94"/>
                      <a:pt x="65" y="95"/>
                    </a:cubicBezTo>
                    <a:close/>
                    <a:moveTo>
                      <a:pt x="416" y="88"/>
                    </a:moveTo>
                    <a:cubicBezTo>
                      <a:pt x="417" y="89"/>
                      <a:pt x="417" y="88"/>
                      <a:pt x="417" y="86"/>
                    </a:cubicBezTo>
                    <a:cubicBezTo>
                      <a:pt x="416" y="86"/>
                      <a:pt x="416" y="86"/>
                      <a:pt x="416" y="86"/>
                    </a:cubicBezTo>
                    <a:lnTo>
                      <a:pt x="416" y="88"/>
                    </a:lnTo>
                    <a:close/>
                    <a:moveTo>
                      <a:pt x="275" y="87"/>
                    </a:moveTo>
                    <a:cubicBezTo>
                      <a:pt x="274" y="87"/>
                      <a:pt x="274" y="87"/>
                      <a:pt x="273" y="87"/>
                    </a:cubicBezTo>
                    <a:cubicBezTo>
                      <a:pt x="273" y="88"/>
                      <a:pt x="273" y="88"/>
                      <a:pt x="273" y="88"/>
                    </a:cubicBezTo>
                    <a:cubicBezTo>
                      <a:pt x="274" y="89"/>
                      <a:pt x="275" y="88"/>
                      <a:pt x="275" y="87"/>
                    </a:cubicBezTo>
                    <a:close/>
                    <a:moveTo>
                      <a:pt x="270" y="93"/>
                    </a:moveTo>
                    <a:cubicBezTo>
                      <a:pt x="272" y="92"/>
                      <a:pt x="275" y="94"/>
                      <a:pt x="276" y="92"/>
                    </a:cubicBezTo>
                    <a:cubicBezTo>
                      <a:pt x="276" y="90"/>
                      <a:pt x="275" y="89"/>
                      <a:pt x="273" y="90"/>
                    </a:cubicBezTo>
                    <a:cubicBezTo>
                      <a:pt x="272" y="91"/>
                      <a:pt x="275" y="92"/>
                      <a:pt x="273" y="92"/>
                    </a:cubicBezTo>
                    <a:cubicBezTo>
                      <a:pt x="273" y="90"/>
                      <a:pt x="272" y="91"/>
                      <a:pt x="273" y="89"/>
                    </a:cubicBezTo>
                    <a:cubicBezTo>
                      <a:pt x="270" y="89"/>
                      <a:pt x="270" y="91"/>
                      <a:pt x="270" y="93"/>
                    </a:cubicBezTo>
                    <a:close/>
                    <a:moveTo>
                      <a:pt x="297" y="92"/>
                    </a:moveTo>
                    <a:cubicBezTo>
                      <a:pt x="297" y="93"/>
                      <a:pt x="297" y="95"/>
                      <a:pt x="299" y="95"/>
                    </a:cubicBezTo>
                    <a:cubicBezTo>
                      <a:pt x="299" y="94"/>
                      <a:pt x="299" y="92"/>
                      <a:pt x="297" y="92"/>
                    </a:cubicBezTo>
                    <a:close/>
                    <a:moveTo>
                      <a:pt x="198" y="95"/>
                    </a:moveTo>
                    <a:cubicBezTo>
                      <a:pt x="198" y="93"/>
                      <a:pt x="198" y="93"/>
                      <a:pt x="198" y="93"/>
                    </a:cubicBezTo>
                    <a:cubicBezTo>
                      <a:pt x="197" y="92"/>
                      <a:pt x="196" y="93"/>
                      <a:pt x="196" y="93"/>
                    </a:cubicBezTo>
                    <a:cubicBezTo>
                      <a:pt x="196" y="95"/>
                      <a:pt x="197" y="95"/>
                      <a:pt x="198" y="95"/>
                    </a:cubicBezTo>
                    <a:close/>
                    <a:moveTo>
                      <a:pt x="270" y="95"/>
                    </a:moveTo>
                    <a:cubicBezTo>
                      <a:pt x="270" y="96"/>
                      <a:pt x="271" y="98"/>
                      <a:pt x="273" y="98"/>
                    </a:cubicBezTo>
                    <a:cubicBezTo>
                      <a:pt x="274" y="97"/>
                      <a:pt x="273" y="96"/>
                      <a:pt x="274" y="95"/>
                    </a:cubicBezTo>
                    <a:cubicBezTo>
                      <a:pt x="273" y="94"/>
                      <a:pt x="271" y="94"/>
                      <a:pt x="270" y="95"/>
                    </a:cubicBezTo>
                    <a:close/>
                    <a:moveTo>
                      <a:pt x="241" y="100"/>
                    </a:moveTo>
                    <a:cubicBezTo>
                      <a:pt x="243" y="99"/>
                      <a:pt x="243" y="101"/>
                      <a:pt x="245" y="101"/>
                    </a:cubicBezTo>
                    <a:cubicBezTo>
                      <a:pt x="245" y="100"/>
                      <a:pt x="245" y="100"/>
                      <a:pt x="246" y="100"/>
                    </a:cubicBezTo>
                    <a:cubicBezTo>
                      <a:pt x="246" y="98"/>
                      <a:pt x="246" y="97"/>
                      <a:pt x="245" y="97"/>
                    </a:cubicBezTo>
                    <a:cubicBezTo>
                      <a:pt x="245" y="101"/>
                      <a:pt x="241" y="95"/>
                      <a:pt x="241" y="100"/>
                    </a:cubicBezTo>
                    <a:close/>
                    <a:moveTo>
                      <a:pt x="232" y="100"/>
                    </a:moveTo>
                    <a:cubicBezTo>
                      <a:pt x="232" y="97"/>
                      <a:pt x="230" y="98"/>
                      <a:pt x="228" y="98"/>
                    </a:cubicBezTo>
                    <a:cubicBezTo>
                      <a:pt x="228" y="101"/>
                      <a:pt x="231" y="101"/>
                      <a:pt x="232" y="100"/>
                    </a:cubicBezTo>
                    <a:close/>
                    <a:moveTo>
                      <a:pt x="269" y="100"/>
                    </a:moveTo>
                    <a:cubicBezTo>
                      <a:pt x="268" y="100"/>
                      <a:pt x="266" y="101"/>
                      <a:pt x="265" y="102"/>
                    </a:cubicBezTo>
                    <a:cubicBezTo>
                      <a:pt x="268" y="102"/>
                      <a:pt x="269" y="101"/>
                      <a:pt x="269" y="100"/>
                    </a:cubicBezTo>
                    <a:close/>
                    <a:moveTo>
                      <a:pt x="276" y="101"/>
                    </a:moveTo>
                    <a:cubicBezTo>
                      <a:pt x="275" y="100"/>
                      <a:pt x="273" y="100"/>
                      <a:pt x="270" y="100"/>
                    </a:cubicBezTo>
                    <a:cubicBezTo>
                      <a:pt x="270" y="103"/>
                      <a:pt x="276" y="104"/>
                      <a:pt x="276" y="101"/>
                    </a:cubicBezTo>
                    <a:close/>
                    <a:moveTo>
                      <a:pt x="259" y="104"/>
                    </a:moveTo>
                    <a:cubicBezTo>
                      <a:pt x="259" y="104"/>
                      <a:pt x="260" y="103"/>
                      <a:pt x="259" y="102"/>
                    </a:cubicBezTo>
                    <a:cubicBezTo>
                      <a:pt x="257" y="101"/>
                      <a:pt x="256" y="103"/>
                      <a:pt x="253" y="103"/>
                    </a:cubicBezTo>
                    <a:cubicBezTo>
                      <a:pt x="253" y="104"/>
                      <a:pt x="255" y="103"/>
                      <a:pt x="254" y="105"/>
                    </a:cubicBezTo>
                    <a:cubicBezTo>
                      <a:pt x="257" y="106"/>
                      <a:pt x="258" y="102"/>
                      <a:pt x="259" y="104"/>
                    </a:cubicBezTo>
                    <a:close/>
                    <a:moveTo>
                      <a:pt x="220" y="103"/>
                    </a:moveTo>
                    <a:cubicBezTo>
                      <a:pt x="219" y="103"/>
                      <a:pt x="219" y="103"/>
                      <a:pt x="218" y="103"/>
                    </a:cubicBezTo>
                    <a:cubicBezTo>
                      <a:pt x="218" y="106"/>
                      <a:pt x="218" y="106"/>
                      <a:pt x="218" y="106"/>
                    </a:cubicBezTo>
                    <a:cubicBezTo>
                      <a:pt x="221" y="105"/>
                      <a:pt x="221" y="106"/>
                      <a:pt x="222" y="106"/>
                    </a:cubicBezTo>
                    <a:cubicBezTo>
                      <a:pt x="221" y="106"/>
                      <a:pt x="223" y="105"/>
                      <a:pt x="222" y="104"/>
                    </a:cubicBezTo>
                    <a:cubicBezTo>
                      <a:pt x="221" y="103"/>
                      <a:pt x="219" y="105"/>
                      <a:pt x="219" y="104"/>
                    </a:cubicBezTo>
                    <a:cubicBezTo>
                      <a:pt x="219" y="104"/>
                      <a:pt x="220" y="104"/>
                      <a:pt x="220" y="103"/>
                    </a:cubicBezTo>
                    <a:close/>
                    <a:moveTo>
                      <a:pt x="79" y="107"/>
                    </a:moveTo>
                    <a:cubicBezTo>
                      <a:pt x="79" y="105"/>
                      <a:pt x="79" y="105"/>
                      <a:pt x="79" y="105"/>
                    </a:cubicBezTo>
                    <a:cubicBezTo>
                      <a:pt x="77" y="105"/>
                      <a:pt x="78" y="106"/>
                      <a:pt x="76" y="105"/>
                    </a:cubicBezTo>
                    <a:cubicBezTo>
                      <a:pt x="76" y="107"/>
                      <a:pt x="77" y="108"/>
                      <a:pt x="79" y="107"/>
                    </a:cubicBezTo>
                    <a:close/>
                    <a:moveTo>
                      <a:pt x="284" y="105"/>
                    </a:moveTo>
                    <a:cubicBezTo>
                      <a:pt x="283" y="106"/>
                      <a:pt x="281" y="105"/>
                      <a:pt x="281" y="107"/>
                    </a:cubicBezTo>
                    <a:cubicBezTo>
                      <a:pt x="283" y="107"/>
                      <a:pt x="284" y="106"/>
                      <a:pt x="284" y="105"/>
                    </a:cubicBezTo>
                    <a:close/>
                    <a:moveTo>
                      <a:pt x="323" y="107"/>
                    </a:moveTo>
                    <a:cubicBezTo>
                      <a:pt x="324" y="107"/>
                      <a:pt x="325" y="107"/>
                      <a:pt x="325" y="105"/>
                    </a:cubicBezTo>
                    <a:cubicBezTo>
                      <a:pt x="324" y="105"/>
                      <a:pt x="323" y="105"/>
                      <a:pt x="323" y="107"/>
                    </a:cubicBezTo>
                    <a:close/>
                    <a:moveTo>
                      <a:pt x="272" y="107"/>
                    </a:moveTo>
                    <a:cubicBezTo>
                      <a:pt x="273" y="107"/>
                      <a:pt x="275" y="108"/>
                      <a:pt x="275" y="106"/>
                    </a:cubicBezTo>
                    <a:cubicBezTo>
                      <a:pt x="274" y="106"/>
                      <a:pt x="274" y="106"/>
                      <a:pt x="273" y="106"/>
                    </a:cubicBezTo>
                    <a:cubicBezTo>
                      <a:pt x="273" y="107"/>
                      <a:pt x="272" y="107"/>
                      <a:pt x="272" y="107"/>
                    </a:cubicBezTo>
                    <a:close/>
                    <a:moveTo>
                      <a:pt x="218" y="109"/>
                    </a:moveTo>
                    <a:cubicBezTo>
                      <a:pt x="219" y="109"/>
                      <a:pt x="219" y="108"/>
                      <a:pt x="219" y="107"/>
                    </a:cubicBezTo>
                    <a:cubicBezTo>
                      <a:pt x="218" y="107"/>
                      <a:pt x="218" y="107"/>
                      <a:pt x="218" y="107"/>
                    </a:cubicBezTo>
                    <a:lnTo>
                      <a:pt x="218" y="109"/>
                    </a:lnTo>
                    <a:close/>
                    <a:moveTo>
                      <a:pt x="264" y="108"/>
                    </a:moveTo>
                    <a:cubicBezTo>
                      <a:pt x="266" y="108"/>
                      <a:pt x="269" y="109"/>
                      <a:pt x="269" y="107"/>
                    </a:cubicBezTo>
                    <a:cubicBezTo>
                      <a:pt x="267" y="107"/>
                      <a:pt x="264" y="107"/>
                      <a:pt x="264" y="108"/>
                    </a:cubicBezTo>
                    <a:close/>
                    <a:moveTo>
                      <a:pt x="325" y="110"/>
                    </a:moveTo>
                    <a:cubicBezTo>
                      <a:pt x="325" y="108"/>
                      <a:pt x="325" y="108"/>
                      <a:pt x="325" y="108"/>
                    </a:cubicBezTo>
                    <a:cubicBezTo>
                      <a:pt x="324" y="108"/>
                      <a:pt x="324" y="108"/>
                      <a:pt x="324" y="108"/>
                    </a:cubicBezTo>
                    <a:cubicBezTo>
                      <a:pt x="323" y="109"/>
                      <a:pt x="324" y="110"/>
                      <a:pt x="325" y="110"/>
                    </a:cubicBezTo>
                    <a:close/>
                    <a:moveTo>
                      <a:pt x="256" y="109"/>
                    </a:moveTo>
                    <a:cubicBezTo>
                      <a:pt x="255" y="108"/>
                      <a:pt x="253" y="108"/>
                      <a:pt x="251" y="109"/>
                    </a:cubicBezTo>
                    <a:cubicBezTo>
                      <a:pt x="251" y="111"/>
                      <a:pt x="255" y="109"/>
                      <a:pt x="256" y="109"/>
                    </a:cubicBezTo>
                    <a:close/>
                    <a:moveTo>
                      <a:pt x="127" y="116"/>
                    </a:moveTo>
                    <a:cubicBezTo>
                      <a:pt x="128" y="115"/>
                      <a:pt x="131" y="113"/>
                      <a:pt x="129" y="112"/>
                    </a:cubicBezTo>
                    <a:cubicBezTo>
                      <a:pt x="129" y="113"/>
                      <a:pt x="128" y="113"/>
                      <a:pt x="127" y="113"/>
                    </a:cubicBezTo>
                    <a:cubicBezTo>
                      <a:pt x="128" y="114"/>
                      <a:pt x="125" y="115"/>
                      <a:pt x="127" y="116"/>
                    </a:cubicBezTo>
                    <a:close/>
                    <a:moveTo>
                      <a:pt x="97" y="125"/>
                    </a:moveTo>
                    <a:cubicBezTo>
                      <a:pt x="95" y="124"/>
                      <a:pt x="94" y="125"/>
                      <a:pt x="94" y="128"/>
                    </a:cubicBezTo>
                    <a:cubicBezTo>
                      <a:pt x="98" y="127"/>
                      <a:pt x="101" y="126"/>
                      <a:pt x="102" y="123"/>
                    </a:cubicBezTo>
                    <a:cubicBezTo>
                      <a:pt x="101" y="123"/>
                      <a:pt x="101" y="124"/>
                      <a:pt x="99" y="124"/>
                    </a:cubicBezTo>
                    <a:cubicBezTo>
                      <a:pt x="98" y="120"/>
                      <a:pt x="95" y="119"/>
                      <a:pt x="96" y="114"/>
                    </a:cubicBezTo>
                    <a:cubicBezTo>
                      <a:pt x="94" y="114"/>
                      <a:pt x="95" y="114"/>
                      <a:pt x="93" y="114"/>
                    </a:cubicBezTo>
                    <a:cubicBezTo>
                      <a:pt x="93" y="119"/>
                      <a:pt x="98" y="119"/>
                      <a:pt x="97" y="125"/>
                    </a:cubicBezTo>
                    <a:close/>
                    <a:moveTo>
                      <a:pt x="84" y="119"/>
                    </a:moveTo>
                    <a:cubicBezTo>
                      <a:pt x="85" y="116"/>
                      <a:pt x="80" y="116"/>
                      <a:pt x="80" y="118"/>
                    </a:cubicBezTo>
                    <a:cubicBezTo>
                      <a:pt x="81" y="118"/>
                      <a:pt x="83" y="119"/>
                      <a:pt x="84" y="119"/>
                    </a:cubicBezTo>
                    <a:close/>
                    <a:moveTo>
                      <a:pt x="246" y="119"/>
                    </a:moveTo>
                    <a:cubicBezTo>
                      <a:pt x="249" y="118"/>
                      <a:pt x="253" y="119"/>
                      <a:pt x="255" y="117"/>
                    </a:cubicBezTo>
                    <a:cubicBezTo>
                      <a:pt x="253" y="117"/>
                      <a:pt x="252" y="116"/>
                      <a:pt x="251" y="118"/>
                    </a:cubicBezTo>
                    <a:cubicBezTo>
                      <a:pt x="249" y="117"/>
                      <a:pt x="247" y="118"/>
                      <a:pt x="246" y="118"/>
                    </a:cubicBezTo>
                    <a:cubicBezTo>
                      <a:pt x="243" y="118"/>
                      <a:pt x="244" y="119"/>
                      <a:pt x="246" y="119"/>
                    </a:cubicBezTo>
                    <a:close/>
                    <a:moveTo>
                      <a:pt x="235" y="121"/>
                    </a:moveTo>
                    <a:cubicBezTo>
                      <a:pt x="235" y="119"/>
                      <a:pt x="234" y="119"/>
                      <a:pt x="233" y="119"/>
                    </a:cubicBezTo>
                    <a:cubicBezTo>
                      <a:pt x="233" y="120"/>
                      <a:pt x="234" y="121"/>
                      <a:pt x="235" y="121"/>
                    </a:cubicBezTo>
                    <a:close/>
                    <a:moveTo>
                      <a:pt x="251" y="120"/>
                    </a:moveTo>
                    <a:cubicBezTo>
                      <a:pt x="251" y="122"/>
                      <a:pt x="253" y="122"/>
                      <a:pt x="253" y="124"/>
                    </a:cubicBezTo>
                    <a:cubicBezTo>
                      <a:pt x="255" y="124"/>
                      <a:pt x="256" y="124"/>
                      <a:pt x="256" y="123"/>
                    </a:cubicBezTo>
                    <a:cubicBezTo>
                      <a:pt x="254" y="122"/>
                      <a:pt x="254" y="120"/>
                      <a:pt x="251" y="120"/>
                    </a:cubicBezTo>
                    <a:close/>
                    <a:moveTo>
                      <a:pt x="220" y="122"/>
                    </a:moveTo>
                    <a:cubicBezTo>
                      <a:pt x="220" y="121"/>
                      <a:pt x="220" y="121"/>
                      <a:pt x="220" y="121"/>
                    </a:cubicBezTo>
                    <a:cubicBezTo>
                      <a:pt x="218" y="121"/>
                      <a:pt x="218" y="121"/>
                      <a:pt x="217" y="121"/>
                    </a:cubicBezTo>
                    <a:cubicBezTo>
                      <a:pt x="217" y="123"/>
                      <a:pt x="218" y="122"/>
                      <a:pt x="220" y="122"/>
                    </a:cubicBezTo>
                    <a:close/>
                    <a:moveTo>
                      <a:pt x="233" y="124"/>
                    </a:moveTo>
                    <a:cubicBezTo>
                      <a:pt x="233" y="122"/>
                      <a:pt x="232" y="121"/>
                      <a:pt x="230" y="121"/>
                    </a:cubicBezTo>
                    <a:cubicBezTo>
                      <a:pt x="231" y="123"/>
                      <a:pt x="228" y="122"/>
                      <a:pt x="228" y="125"/>
                    </a:cubicBezTo>
                    <a:cubicBezTo>
                      <a:pt x="230" y="124"/>
                      <a:pt x="230" y="124"/>
                      <a:pt x="233" y="124"/>
                    </a:cubicBezTo>
                    <a:close/>
                    <a:moveTo>
                      <a:pt x="258" y="124"/>
                    </a:moveTo>
                    <a:cubicBezTo>
                      <a:pt x="258" y="125"/>
                      <a:pt x="259" y="125"/>
                      <a:pt x="260" y="125"/>
                    </a:cubicBezTo>
                    <a:cubicBezTo>
                      <a:pt x="260" y="123"/>
                      <a:pt x="260" y="123"/>
                      <a:pt x="260" y="123"/>
                    </a:cubicBezTo>
                    <a:cubicBezTo>
                      <a:pt x="259" y="123"/>
                      <a:pt x="258" y="123"/>
                      <a:pt x="258" y="124"/>
                    </a:cubicBezTo>
                    <a:close/>
                    <a:moveTo>
                      <a:pt x="91" y="127"/>
                    </a:moveTo>
                    <a:cubicBezTo>
                      <a:pt x="90" y="126"/>
                      <a:pt x="87" y="126"/>
                      <a:pt x="85" y="125"/>
                    </a:cubicBezTo>
                    <a:cubicBezTo>
                      <a:pt x="86" y="127"/>
                      <a:pt x="86" y="128"/>
                      <a:pt x="86" y="129"/>
                    </a:cubicBezTo>
                    <a:cubicBezTo>
                      <a:pt x="89" y="129"/>
                      <a:pt x="91" y="128"/>
                      <a:pt x="91" y="127"/>
                    </a:cubicBezTo>
                    <a:close/>
                    <a:moveTo>
                      <a:pt x="60" y="130"/>
                    </a:moveTo>
                    <a:cubicBezTo>
                      <a:pt x="60" y="129"/>
                      <a:pt x="56" y="127"/>
                      <a:pt x="56" y="129"/>
                    </a:cubicBezTo>
                    <a:cubicBezTo>
                      <a:pt x="58" y="129"/>
                      <a:pt x="59" y="132"/>
                      <a:pt x="60" y="130"/>
                    </a:cubicBezTo>
                    <a:close/>
                    <a:moveTo>
                      <a:pt x="145" y="129"/>
                    </a:moveTo>
                    <a:cubicBezTo>
                      <a:pt x="143" y="129"/>
                      <a:pt x="143" y="128"/>
                      <a:pt x="142" y="128"/>
                    </a:cubicBezTo>
                    <a:cubicBezTo>
                      <a:pt x="140" y="131"/>
                      <a:pt x="142" y="132"/>
                      <a:pt x="142" y="134"/>
                    </a:cubicBezTo>
                    <a:cubicBezTo>
                      <a:pt x="140" y="134"/>
                      <a:pt x="141" y="132"/>
                      <a:pt x="139" y="133"/>
                    </a:cubicBezTo>
                    <a:cubicBezTo>
                      <a:pt x="138" y="133"/>
                      <a:pt x="137" y="134"/>
                      <a:pt x="137" y="135"/>
                    </a:cubicBezTo>
                    <a:cubicBezTo>
                      <a:pt x="141" y="135"/>
                      <a:pt x="144" y="136"/>
                      <a:pt x="144" y="132"/>
                    </a:cubicBezTo>
                    <a:cubicBezTo>
                      <a:pt x="143" y="132"/>
                      <a:pt x="142" y="132"/>
                      <a:pt x="142" y="132"/>
                    </a:cubicBezTo>
                    <a:cubicBezTo>
                      <a:pt x="144" y="132"/>
                      <a:pt x="145" y="130"/>
                      <a:pt x="145" y="129"/>
                    </a:cubicBezTo>
                    <a:close/>
                    <a:moveTo>
                      <a:pt x="98" y="132"/>
                    </a:moveTo>
                    <a:cubicBezTo>
                      <a:pt x="98" y="133"/>
                      <a:pt x="98" y="134"/>
                      <a:pt x="100" y="134"/>
                    </a:cubicBezTo>
                    <a:cubicBezTo>
                      <a:pt x="100" y="133"/>
                      <a:pt x="101" y="134"/>
                      <a:pt x="101" y="132"/>
                    </a:cubicBezTo>
                    <a:cubicBezTo>
                      <a:pt x="100" y="132"/>
                      <a:pt x="100" y="132"/>
                      <a:pt x="98" y="132"/>
                    </a:cubicBezTo>
                    <a:close/>
                    <a:moveTo>
                      <a:pt x="138" y="140"/>
                    </a:moveTo>
                    <a:cubicBezTo>
                      <a:pt x="140" y="142"/>
                      <a:pt x="143" y="140"/>
                      <a:pt x="144" y="138"/>
                    </a:cubicBezTo>
                    <a:cubicBezTo>
                      <a:pt x="144" y="137"/>
                      <a:pt x="143" y="137"/>
                      <a:pt x="143" y="137"/>
                    </a:cubicBezTo>
                    <a:cubicBezTo>
                      <a:pt x="141" y="138"/>
                      <a:pt x="139" y="138"/>
                      <a:pt x="138" y="140"/>
                    </a:cubicBezTo>
                    <a:close/>
                    <a:moveTo>
                      <a:pt x="154" y="137"/>
                    </a:moveTo>
                    <a:cubicBezTo>
                      <a:pt x="151" y="137"/>
                      <a:pt x="151" y="137"/>
                      <a:pt x="151" y="137"/>
                    </a:cubicBezTo>
                    <a:cubicBezTo>
                      <a:pt x="151" y="139"/>
                      <a:pt x="154" y="140"/>
                      <a:pt x="154" y="137"/>
                    </a:cubicBezTo>
                    <a:close/>
                    <a:moveTo>
                      <a:pt x="20" y="144"/>
                    </a:moveTo>
                    <a:cubicBezTo>
                      <a:pt x="18" y="144"/>
                      <a:pt x="21" y="143"/>
                      <a:pt x="20" y="142"/>
                    </a:cubicBezTo>
                    <a:cubicBezTo>
                      <a:pt x="18" y="141"/>
                      <a:pt x="17" y="142"/>
                      <a:pt x="17" y="144"/>
                    </a:cubicBezTo>
                    <a:cubicBezTo>
                      <a:pt x="18" y="143"/>
                      <a:pt x="19" y="146"/>
                      <a:pt x="20" y="144"/>
                    </a:cubicBezTo>
                    <a:close/>
                    <a:moveTo>
                      <a:pt x="37" y="143"/>
                    </a:moveTo>
                    <a:cubicBezTo>
                      <a:pt x="36" y="143"/>
                      <a:pt x="35" y="143"/>
                      <a:pt x="34" y="142"/>
                    </a:cubicBezTo>
                    <a:cubicBezTo>
                      <a:pt x="34" y="144"/>
                      <a:pt x="38" y="144"/>
                      <a:pt x="37" y="143"/>
                    </a:cubicBezTo>
                    <a:close/>
                    <a:moveTo>
                      <a:pt x="134" y="145"/>
                    </a:moveTo>
                    <a:cubicBezTo>
                      <a:pt x="132" y="145"/>
                      <a:pt x="132" y="143"/>
                      <a:pt x="131" y="145"/>
                    </a:cubicBezTo>
                    <a:cubicBezTo>
                      <a:pt x="130" y="145"/>
                      <a:pt x="131" y="146"/>
                      <a:pt x="131" y="147"/>
                    </a:cubicBezTo>
                    <a:cubicBezTo>
                      <a:pt x="133" y="147"/>
                      <a:pt x="134" y="146"/>
                      <a:pt x="134" y="145"/>
                    </a:cubicBezTo>
                    <a:close/>
                    <a:moveTo>
                      <a:pt x="238" y="146"/>
                    </a:moveTo>
                    <a:cubicBezTo>
                      <a:pt x="238" y="147"/>
                      <a:pt x="239" y="147"/>
                      <a:pt x="239" y="147"/>
                    </a:cubicBezTo>
                    <a:cubicBezTo>
                      <a:pt x="240" y="146"/>
                      <a:pt x="242" y="147"/>
                      <a:pt x="243" y="145"/>
                    </a:cubicBezTo>
                    <a:cubicBezTo>
                      <a:pt x="241" y="146"/>
                      <a:pt x="240" y="144"/>
                      <a:pt x="238" y="146"/>
                    </a:cubicBezTo>
                    <a:close/>
                    <a:moveTo>
                      <a:pt x="19" y="146"/>
                    </a:moveTo>
                    <a:cubicBezTo>
                      <a:pt x="18" y="147"/>
                      <a:pt x="17" y="147"/>
                      <a:pt x="17" y="148"/>
                    </a:cubicBezTo>
                    <a:cubicBezTo>
                      <a:pt x="18" y="150"/>
                      <a:pt x="21" y="147"/>
                      <a:pt x="19" y="146"/>
                    </a:cubicBezTo>
                    <a:close/>
                    <a:moveTo>
                      <a:pt x="127" y="153"/>
                    </a:moveTo>
                    <a:cubicBezTo>
                      <a:pt x="131" y="151"/>
                      <a:pt x="134" y="156"/>
                      <a:pt x="136" y="154"/>
                    </a:cubicBezTo>
                    <a:cubicBezTo>
                      <a:pt x="135" y="154"/>
                      <a:pt x="134" y="153"/>
                      <a:pt x="134" y="153"/>
                    </a:cubicBezTo>
                    <a:cubicBezTo>
                      <a:pt x="136" y="152"/>
                      <a:pt x="137" y="151"/>
                      <a:pt x="136" y="148"/>
                    </a:cubicBezTo>
                    <a:cubicBezTo>
                      <a:pt x="134" y="147"/>
                      <a:pt x="132" y="148"/>
                      <a:pt x="130" y="147"/>
                    </a:cubicBezTo>
                    <a:cubicBezTo>
                      <a:pt x="129" y="149"/>
                      <a:pt x="126" y="149"/>
                      <a:pt x="127" y="153"/>
                    </a:cubicBezTo>
                    <a:close/>
                    <a:moveTo>
                      <a:pt x="158" y="151"/>
                    </a:moveTo>
                    <a:cubicBezTo>
                      <a:pt x="158" y="153"/>
                      <a:pt x="161" y="154"/>
                      <a:pt x="162" y="156"/>
                    </a:cubicBezTo>
                    <a:cubicBezTo>
                      <a:pt x="161" y="159"/>
                      <a:pt x="161" y="161"/>
                      <a:pt x="160" y="162"/>
                    </a:cubicBezTo>
                    <a:cubicBezTo>
                      <a:pt x="165" y="162"/>
                      <a:pt x="166" y="154"/>
                      <a:pt x="163" y="151"/>
                    </a:cubicBezTo>
                    <a:cubicBezTo>
                      <a:pt x="161" y="151"/>
                      <a:pt x="159" y="149"/>
                      <a:pt x="158" y="151"/>
                    </a:cubicBezTo>
                    <a:close/>
                    <a:moveTo>
                      <a:pt x="180" y="151"/>
                    </a:moveTo>
                    <a:cubicBezTo>
                      <a:pt x="180" y="154"/>
                      <a:pt x="180" y="154"/>
                      <a:pt x="180" y="154"/>
                    </a:cubicBezTo>
                    <a:cubicBezTo>
                      <a:pt x="181" y="154"/>
                      <a:pt x="184" y="156"/>
                      <a:pt x="185" y="153"/>
                    </a:cubicBezTo>
                    <a:cubicBezTo>
                      <a:pt x="183" y="152"/>
                      <a:pt x="183" y="153"/>
                      <a:pt x="181" y="154"/>
                    </a:cubicBezTo>
                    <a:cubicBezTo>
                      <a:pt x="181" y="152"/>
                      <a:pt x="182" y="152"/>
                      <a:pt x="180" y="151"/>
                    </a:cubicBezTo>
                    <a:close/>
                    <a:moveTo>
                      <a:pt x="19" y="159"/>
                    </a:moveTo>
                    <a:cubicBezTo>
                      <a:pt x="18" y="158"/>
                      <a:pt x="17" y="157"/>
                      <a:pt x="15" y="157"/>
                    </a:cubicBezTo>
                    <a:cubicBezTo>
                      <a:pt x="15" y="158"/>
                      <a:pt x="15" y="158"/>
                      <a:pt x="14" y="158"/>
                    </a:cubicBezTo>
                    <a:cubicBezTo>
                      <a:pt x="15" y="162"/>
                      <a:pt x="19" y="160"/>
                      <a:pt x="21" y="161"/>
                    </a:cubicBezTo>
                    <a:cubicBezTo>
                      <a:pt x="22" y="156"/>
                      <a:pt x="28" y="159"/>
                      <a:pt x="29" y="154"/>
                    </a:cubicBezTo>
                    <a:cubicBezTo>
                      <a:pt x="27" y="155"/>
                      <a:pt x="27" y="153"/>
                      <a:pt x="27" y="152"/>
                    </a:cubicBezTo>
                    <a:cubicBezTo>
                      <a:pt x="25" y="152"/>
                      <a:pt x="25" y="153"/>
                      <a:pt x="24" y="152"/>
                    </a:cubicBezTo>
                    <a:cubicBezTo>
                      <a:pt x="25" y="155"/>
                      <a:pt x="19" y="156"/>
                      <a:pt x="19" y="159"/>
                    </a:cubicBezTo>
                    <a:close/>
                    <a:moveTo>
                      <a:pt x="152" y="155"/>
                    </a:moveTo>
                    <a:cubicBezTo>
                      <a:pt x="151" y="159"/>
                      <a:pt x="144" y="157"/>
                      <a:pt x="142" y="159"/>
                    </a:cubicBezTo>
                    <a:cubicBezTo>
                      <a:pt x="143" y="161"/>
                      <a:pt x="144" y="157"/>
                      <a:pt x="145" y="160"/>
                    </a:cubicBezTo>
                    <a:cubicBezTo>
                      <a:pt x="146" y="162"/>
                      <a:pt x="142" y="160"/>
                      <a:pt x="143" y="162"/>
                    </a:cubicBezTo>
                    <a:cubicBezTo>
                      <a:pt x="145" y="162"/>
                      <a:pt x="146" y="161"/>
                      <a:pt x="148" y="161"/>
                    </a:cubicBezTo>
                    <a:cubicBezTo>
                      <a:pt x="148" y="158"/>
                      <a:pt x="151" y="159"/>
                      <a:pt x="153" y="158"/>
                    </a:cubicBezTo>
                    <a:cubicBezTo>
                      <a:pt x="153" y="157"/>
                      <a:pt x="154" y="155"/>
                      <a:pt x="152" y="155"/>
                    </a:cubicBezTo>
                    <a:close/>
                    <a:moveTo>
                      <a:pt x="16" y="155"/>
                    </a:moveTo>
                    <a:cubicBezTo>
                      <a:pt x="13" y="155"/>
                      <a:pt x="13" y="155"/>
                      <a:pt x="13" y="155"/>
                    </a:cubicBezTo>
                    <a:cubicBezTo>
                      <a:pt x="13" y="158"/>
                      <a:pt x="16" y="157"/>
                      <a:pt x="16" y="155"/>
                    </a:cubicBezTo>
                    <a:close/>
                    <a:moveTo>
                      <a:pt x="239" y="158"/>
                    </a:moveTo>
                    <a:cubicBezTo>
                      <a:pt x="240" y="158"/>
                      <a:pt x="239" y="159"/>
                      <a:pt x="240" y="159"/>
                    </a:cubicBezTo>
                    <a:cubicBezTo>
                      <a:pt x="240" y="158"/>
                      <a:pt x="243" y="159"/>
                      <a:pt x="242" y="157"/>
                    </a:cubicBezTo>
                    <a:cubicBezTo>
                      <a:pt x="241" y="157"/>
                      <a:pt x="239" y="156"/>
                      <a:pt x="239" y="158"/>
                    </a:cubicBezTo>
                    <a:close/>
                    <a:moveTo>
                      <a:pt x="137" y="160"/>
                    </a:moveTo>
                    <a:cubicBezTo>
                      <a:pt x="137" y="157"/>
                      <a:pt x="137" y="157"/>
                      <a:pt x="137" y="157"/>
                    </a:cubicBezTo>
                    <a:cubicBezTo>
                      <a:pt x="133" y="157"/>
                      <a:pt x="133" y="161"/>
                      <a:pt x="131" y="162"/>
                    </a:cubicBezTo>
                    <a:cubicBezTo>
                      <a:pt x="129" y="162"/>
                      <a:pt x="127" y="162"/>
                      <a:pt x="127" y="164"/>
                    </a:cubicBezTo>
                    <a:cubicBezTo>
                      <a:pt x="133" y="165"/>
                      <a:pt x="134" y="161"/>
                      <a:pt x="137" y="160"/>
                    </a:cubicBezTo>
                    <a:close/>
                    <a:moveTo>
                      <a:pt x="170" y="160"/>
                    </a:moveTo>
                    <a:cubicBezTo>
                      <a:pt x="170" y="161"/>
                      <a:pt x="170" y="162"/>
                      <a:pt x="170" y="162"/>
                    </a:cubicBezTo>
                    <a:cubicBezTo>
                      <a:pt x="170" y="163"/>
                      <a:pt x="172" y="163"/>
                      <a:pt x="173" y="163"/>
                    </a:cubicBezTo>
                    <a:cubicBezTo>
                      <a:pt x="173" y="162"/>
                      <a:pt x="174" y="161"/>
                      <a:pt x="174" y="160"/>
                    </a:cubicBezTo>
                    <a:cubicBezTo>
                      <a:pt x="173" y="160"/>
                      <a:pt x="172" y="161"/>
                      <a:pt x="170" y="160"/>
                    </a:cubicBezTo>
                    <a:close/>
                    <a:moveTo>
                      <a:pt x="122" y="161"/>
                    </a:moveTo>
                    <a:cubicBezTo>
                      <a:pt x="121" y="160"/>
                      <a:pt x="120" y="160"/>
                      <a:pt x="119" y="161"/>
                    </a:cubicBezTo>
                    <a:cubicBezTo>
                      <a:pt x="118" y="163"/>
                      <a:pt x="122" y="162"/>
                      <a:pt x="122" y="161"/>
                    </a:cubicBezTo>
                    <a:close/>
                    <a:moveTo>
                      <a:pt x="175" y="160"/>
                    </a:moveTo>
                    <a:cubicBezTo>
                      <a:pt x="174" y="163"/>
                      <a:pt x="178" y="163"/>
                      <a:pt x="178" y="161"/>
                    </a:cubicBezTo>
                    <a:cubicBezTo>
                      <a:pt x="176" y="161"/>
                      <a:pt x="176" y="160"/>
                      <a:pt x="175" y="160"/>
                    </a:cubicBezTo>
                    <a:close/>
                    <a:moveTo>
                      <a:pt x="112" y="162"/>
                    </a:moveTo>
                    <a:cubicBezTo>
                      <a:pt x="114" y="163"/>
                      <a:pt x="117" y="162"/>
                      <a:pt x="118" y="161"/>
                    </a:cubicBezTo>
                    <a:cubicBezTo>
                      <a:pt x="116" y="162"/>
                      <a:pt x="113" y="160"/>
                      <a:pt x="112" y="162"/>
                    </a:cubicBezTo>
                    <a:close/>
                    <a:moveTo>
                      <a:pt x="141" y="162"/>
                    </a:moveTo>
                    <a:cubicBezTo>
                      <a:pt x="141" y="161"/>
                      <a:pt x="141" y="161"/>
                      <a:pt x="141" y="161"/>
                    </a:cubicBezTo>
                    <a:cubicBezTo>
                      <a:pt x="140" y="161"/>
                      <a:pt x="140" y="161"/>
                      <a:pt x="139" y="161"/>
                    </a:cubicBezTo>
                    <a:cubicBezTo>
                      <a:pt x="139" y="163"/>
                      <a:pt x="140" y="162"/>
                      <a:pt x="141" y="162"/>
                    </a:cubicBezTo>
                    <a:close/>
                    <a:moveTo>
                      <a:pt x="136" y="169"/>
                    </a:moveTo>
                    <a:cubicBezTo>
                      <a:pt x="133" y="170"/>
                      <a:pt x="130" y="169"/>
                      <a:pt x="129" y="171"/>
                    </a:cubicBezTo>
                    <a:cubicBezTo>
                      <a:pt x="131" y="171"/>
                      <a:pt x="137" y="170"/>
                      <a:pt x="139" y="172"/>
                    </a:cubicBezTo>
                    <a:cubicBezTo>
                      <a:pt x="139" y="170"/>
                      <a:pt x="139" y="169"/>
                      <a:pt x="139" y="167"/>
                    </a:cubicBezTo>
                    <a:cubicBezTo>
                      <a:pt x="140" y="166"/>
                      <a:pt x="144" y="167"/>
                      <a:pt x="144" y="164"/>
                    </a:cubicBezTo>
                    <a:cubicBezTo>
                      <a:pt x="141" y="160"/>
                      <a:pt x="138" y="167"/>
                      <a:pt x="136" y="169"/>
                    </a:cubicBezTo>
                    <a:close/>
                    <a:moveTo>
                      <a:pt x="113" y="163"/>
                    </a:moveTo>
                    <a:cubicBezTo>
                      <a:pt x="113" y="164"/>
                      <a:pt x="113" y="165"/>
                      <a:pt x="112" y="165"/>
                    </a:cubicBezTo>
                    <a:cubicBezTo>
                      <a:pt x="113" y="166"/>
                      <a:pt x="118" y="167"/>
                      <a:pt x="118" y="164"/>
                    </a:cubicBezTo>
                    <a:cubicBezTo>
                      <a:pt x="117" y="163"/>
                      <a:pt x="114" y="164"/>
                      <a:pt x="113" y="163"/>
                    </a:cubicBezTo>
                    <a:close/>
                    <a:moveTo>
                      <a:pt x="16" y="165"/>
                    </a:moveTo>
                    <a:cubicBezTo>
                      <a:pt x="16" y="166"/>
                      <a:pt x="17" y="166"/>
                      <a:pt x="19" y="166"/>
                    </a:cubicBezTo>
                    <a:cubicBezTo>
                      <a:pt x="20" y="163"/>
                      <a:pt x="16" y="164"/>
                      <a:pt x="16" y="165"/>
                    </a:cubicBezTo>
                    <a:close/>
                    <a:moveTo>
                      <a:pt x="133" y="165"/>
                    </a:moveTo>
                    <a:cubicBezTo>
                      <a:pt x="132" y="165"/>
                      <a:pt x="130" y="165"/>
                      <a:pt x="129" y="165"/>
                    </a:cubicBezTo>
                    <a:cubicBezTo>
                      <a:pt x="130" y="167"/>
                      <a:pt x="132" y="166"/>
                      <a:pt x="133" y="165"/>
                    </a:cubicBezTo>
                    <a:close/>
                    <a:moveTo>
                      <a:pt x="199" y="167"/>
                    </a:moveTo>
                    <a:cubicBezTo>
                      <a:pt x="199" y="166"/>
                      <a:pt x="202" y="167"/>
                      <a:pt x="201" y="165"/>
                    </a:cubicBezTo>
                    <a:cubicBezTo>
                      <a:pt x="200" y="165"/>
                      <a:pt x="198" y="166"/>
                      <a:pt x="199" y="167"/>
                    </a:cubicBezTo>
                    <a:close/>
                    <a:moveTo>
                      <a:pt x="5" y="167"/>
                    </a:moveTo>
                    <a:cubicBezTo>
                      <a:pt x="6" y="165"/>
                      <a:pt x="3" y="166"/>
                      <a:pt x="2" y="166"/>
                    </a:cubicBezTo>
                    <a:cubicBezTo>
                      <a:pt x="2" y="168"/>
                      <a:pt x="4" y="168"/>
                      <a:pt x="5" y="167"/>
                    </a:cubicBezTo>
                    <a:close/>
                    <a:moveTo>
                      <a:pt x="149" y="168"/>
                    </a:moveTo>
                    <a:cubicBezTo>
                      <a:pt x="152" y="169"/>
                      <a:pt x="155" y="169"/>
                      <a:pt x="157" y="167"/>
                    </a:cubicBezTo>
                    <a:cubicBezTo>
                      <a:pt x="154" y="167"/>
                      <a:pt x="150" y="166"/>
                      <a:pt x="149" y="168"/>
                    </a:cubicBezTo>
                    <a:close/>
                    <a:moveTo>
                      <a:pt x="156" y="170"/>
                    </a:moveTo>
                    <a:cubicBezTo>
                      <a:pt x="156" y="170"/>
                      <a:pt x="160" y="171"/>
                      <a:pt x="160" y="169"/>
                    </a:cubicBezTo>
                    <a:cubicBezTo>
                      <a:pt x="158" y="169"/>
                      <a:pt x="155" y="169"/>
                      <a:pt x="156" y="170"/>
                    </a:cubicBezTo>
                    <a:close/>
                    <a:moveTo>
                      <a:pt x="152" y="177"/>
                    </a:moveTo>
                    <a:cubicBezTo>
                      <a:pt x="153" y="177"/>
                      <a:pt x="156" y="177"/>
                      <a:pt x="157" y="178"/>
                    </a:cubicBezTo>
                    <a:cubicBezTo>
                      <a:pt x="158" y="176"/>
                      <a:pt x="159" y="174"/>
                      <a:pt x="160" y="173"/>
                    </a:cubicBezTo>
                    <a:cubicBezTo>
                      <a:pt x="161" y="173"/>
                      <a:pt x="165" y="173"/>
                      <a:pt x="166" y="171"/>
                    </a:cubicBezTo>
                    <a:cubicBezTo>
                      <a:pt x="162" y="170"/>
                      <a:pt x="160" y="171"/>
                      <a:pt x="157" y="172"/>
                    </a:cubicBezTo>
                    <a:cubicBezTo>
                      <a:pt x="156" y="174"/>
                      <a:pt x="158" y="173"/>
                      <a:pt x="158" y="174"/>
                    </a:cubicBezTo>
                    <a:cubicBezTo>
                      <a:pt x="157" y="176"/>
                      <a:pt x="151" y="175"/>
                      <a:pt x="152" y="177"/>
                    </a:cubicBezTo>
                    <a:close/>
                    <a:moveTo>
                      <a:pt x="118" y="172"/>
                    </a:moveTo>
                    <a:cubicBezTo>
                      <a:pt x="119" y="173"/>
                      <a:pt x="121" y="172"/>
                      <a:pt x="121" y="171"/>
                    </a:cubicBezTo>
                    <a:cubicBezTo>
                      <a:pt x="120" y="171"/>
                      <a:pt x="118" y="171"/>
                      <a:pt x="118" y="172"/>
                    </a:cubicBezTo>
                    <a:close/>
                    <a:moveTo>
                      <a:pt x="149" y="174"/>
                    </a:moveTo>
                    <a:cubicBezTo>
                      <a:pt x="148" y="173"/>
                      <a:pt x="145" y="174"/>
                      <a:pt x="145" y="175"/>
                    </a:cubicBezTo>
                    <a:cubicBezTo>
                      <a:pt x="147" y="175"/>
                      <a:pt x="149" y="175"/>
                      <a:pt x="149" y="174"/>
                    </a:cubicBezTo>
                    <a:close/>
                    <a:moveTo>
                      <a:pt x="143" y="174"/>
                    </a:moveTo>
                    <a:cubicBezTo>
                      <a:pt x="142" y="173"/>
                      <a:pt x="140" y="174"/>
                      <a:pt x="140" y="175"/>
                    </a:cubicBezTo>
                    <a:cubicBezTo>
                      <a:pt x="141" y="175"/>
                      <a:pt x="143" y="176"/>
                      <a:pt x="143" y="174"/>
                    </a:cubicBezTo>
                    <a:close/>
                    <a:moveTo>
                      <a:pt x="134" y="182"/>
                    </a:moveTo>
                    <a:cubicBezTo>
                      <a:pt x="136" y="184"/>
                      <a:pt x="140" y="182"/>
                      <a:pt x="142" y="181"/>
                    </a:cubicBezTo>
                    <a:cubicBezTo>
                      <a:pt x="139" y="179"/>
                      <a:pt x="137" y="182"/>
                      <a:pt x="135" y="180"/>
                    </a:cubicBezTo>
                    <a:cubicBezTo>
                      <a:pt x="135" y="179"/>
                      <a:pt x="138" y="180"/>
                      <a:pt x="138" y="178"/>
                    </a:cubicBezTo>
                    <a:cubicBezTo>
                      <a:pt x="135" y="177"/>
                      <a:pt x="132" y="179"/>
                      <a:pt x="130" y="177"/>
                    </a:cubicBezTo>
                    <a:cubicBezTo>
                      <a:pt x="130" y="176"/>
                      <a:pt x="132" y="176"/>
                      <a:pt x="131" y="175"/>
                    </a:cubicBezTo>
                    <a:cubicBezTo>
                      <a:pt x="126" y="175"/>
                      <a:pt x="119" y="174"/>
                      <a:pt x="116" y="178"/>
                    </a:cubicBezTo>
                    <a:cubicBezTo>
                      <a:pt x="117" y="179"/>
                      <a:pt x="120" y="178"/>
                      <a:pt x="121" y="179"/>
                    </a:cubicBezTo>
                    <a:cubicBezTo>
                      <a:pt x="120" y="180"/>
                      <a:pt x="121" y="181"/>
                      <a:pt x="120" y="182"/>
                    </a:cubicBezTo>
                    <a:cubicBezTo>
                      <a:pt x="116" y="183"/>
                      <a:pt x="110" y="181"/>
                      <a:pt x="106" y="182"/>
                    </a:cubicBezTo>
                    <a:cubicBezTo>
                      <a:pt x="106" y="183"/>
                      <a:pt x="107" y="184"/>
                      <a:pt x="107" y="185"/>
                    </a:cubicBezTo>
                    <a:cubicBezTo>
                      <a:pt x="114" y="184"/>
                      <a:pt x="123" y="186"/>
                      <a:pt x="128" y="182"/>
                    </a:cubicBezTo>
                    <a:cubicBezTo>
                      <a:pt x="126" y="180"/>
                      <a:pt x="124" y="183"/>
                      <a:pt x="123" y="181"/>
                    </a:cubicBezTo>
                    <a:cubicBezTo>
                      <a:pt x="125" y="181"/>
                      <a:pt x="126" y="181"/>
                      <a:pt x="127" y="180"/>
                    </a:cubicBezTo>
                    <a:cubicBezTo>
                      <a:pt x="127" y="178"/>
                      <a:pt x="124" y="179"/>
                      <a:pt x="124" y="177"/>
                    </a:cubicBezTo>
                    <a:cubicBezTo>
                      <a:pt x="127" y="177"/>
                      <a:pt x="127" y="176"/>
                      <a:pt x="129" y="177"/>
                    </a:cubicBezTo>
                    <a:cubicBezTo>
                      <a:pt x="128" y="178"/>
                      <a:pt x="130" y="179"/>
                      <a:pt x="130" y="180"/>
                    </a:cubicBezTo>
                    <a:cubicBezTo>
                      <a:pt x="134" y="180"/>
                      <a:pt x="134" y="180"/>
                      <a:pt x="134" y="180"/>
                    </a:cubicBezTo>
                    <a:cubicBezTo>
                      <a:pt x="134" y="182"/>
                      <a:pt x="133" y="181"/>
                      <a:pt x="134" y="182"/>
                    </a:cubicBezTo>
                    <a:close/>
                    <a:moveTo>
                      <a:pt x="403" y="181"/>
                    </a:moveTo>
                    <a:cubicBezTo>
                      <a:pt x="406" y="180"/>
                      <a:pt x="407" y="182"/>
                      <a:pt x="409" y="181"/>
                    </a:cubicBezTo>
                    <a:cubicBezTo>
                      <a:pt x="409" y="178"/>
                      <a:pt x="404" y="179"/>
                      <a:pt x="403" y="181"/>
                    </a:cubicBezTo>
                    <a:close/>
                    <a:moveTo>
                      <a:pt x="396" y="181"/>
                    </a:moveTo>
                    <a:cubicBezTo>
                      <a:pt x="397" y="182"/>
                      <a:pt x="400" y="181"/>
                      <a:pt x="400" y="180"/>
                    </a:cubicBezTo>
                    <a:cubicBezTo>
                      <a:pt x="399" y="180"/>
                      <a:pt x="396" y="179"/>
                      <a:pt x="396" y="181"/>
                    </a:cubicBezTo>
                    <a:close/>
                    <a:moveTo>
                      <a:pt x="424" y="192"/>
                    </a:moveTo>
                    <a:cubicBezTo>
                      <a:pt x="425" y="192"/>
                      <a:pt x="425" y="193"/>
                      <a:pt x="427" y="192"/>
                    </a:cubicBezTo>
                    <a:cubicBezTo>
                      <a:pt x="428" y="192"/>
                      <a:pt x="427" y="191"/>
                      <a:pt x="428" y="191"/>
                    </a:cubicBezTo>
                    <a:cubicBezTo>
                      <a:pt x="426" y="188"/>
                      <a:pt x="424" y="186"/>
                      <a:pt x="423" y="182"/>
                    </a:cubicBezTo>
                    <a:cubicBezTo>
                      <a:pt x="417" y="181"/>
                      <a:pt x="415" y="180"/>
                      <a:pt x="410" y="180"/>
                    </a:cubicBezTo>
                    <a:cubicBezTo>
                      <a:pt x="410" y="182"/>
                      <a:pt x="411" y="182"/>
                      <a:pt x="411" y="183"/>
                    </a:cubicBezTo>
                    <a:cubicBezTo>
                      <a:pt x="417" y="183"/>
                      <a:pt x="422" y="187"/>
                      <a:pt x="424" y="192"/>
                    </a:cubicBezTo>
                    <a:close/>
                    <a:moveTo>
                      <a:pt x="150" y="183"/>
                    </a:moveTo>
                    <a:cubicBezTo>
                      <a:pt x="149" y="183"/>
                      <a:pt x="148" y="183"/>
                      <a:pt x="148" y="184"/>
                    </a:cubicBezTo>
                    <a:cubicBezTo>
                      <a:pt x="149" y="185"/>
                      <a:pt x="151" y="185"/>
                      <a:pt x="150" y="183"/>
                    </a:cubicBezTo>
                    <a:close/>
                    <a:moveTo>
                      <a:pt x="447" y="187"/>
                    </a:moveTo>
                    <a:cubicBezTo>
                      <a:pt x="450" y="187"/>
                      <a:pt x="454" y="187"/>
                      <a:pt x="456" y="184"/>
                    </a:cubicBezTo>
                    <a:cubicBezTo>
                      <a:pt x="456" y="184"/>
                      <a:pt x="455" y="184"/>
                      <a:pt x="455" y="183"/>
                    </a:cubicBezTo>
                    <a:cubicBezTo>
                      <a:pt x="453" y="185"/>
                      <a:pt x="447" y="183"/>
                      <a:pt x="447" y="187"/>
                    </a:cubicBezTo>
                    <a:close/>
                    <a:moveTo>
                      <a:pt x="98" y="186"/>
                    </a:moveTo>
                    <a:cubicBezTo>
                      <a:pt x="97" y="182"/>
                      <a:pt x="89" y="184"/>
                      <a:pt x="87" y="186"/>
                    </a:cubicBezTo>
                    <a:cubicBezTo>
                      <a:pt x="91" y="186"/>
                      <a:pt x="95" y="186"/>
                      <a:pt x="98" y="186"/>
                    </a:cubicBezTo>
                    <a:close/>
                    <a:moveTo>
                      <a:pt x="142" y="184"/>
                    </a:moveTo>
                    <a:cubicBezTo>
                      <a:pt x="139" y="184"/>
                      <a:pt x="135" y="184"/>
                      <a:pt x="134" y="186"/>
                    </a:cubicBezTo>
                    <a:cubicBezTo>
                      <a:pt x="138" y="186"/>
                      <a:pt x="140" y="187"/>
                      <a:pt x="142" y="184"/>
                    </a:cubicBezTo>
                    <a:close/>
                    <a:moveTo>
                      <a:pt x="411" y="187"/>
                    </a:moveTo>
                    <a:cubicBezTo>
                      <a:pt x="412" y="185"/>
                      <a:pt x="408" y="185"/>
                      <a:pt x="408" y="186"/>
                    </a:cubicBezTo>
                    <a:cubicBezTo>
                      <a:pt x="410" y="186"/>
                      <a:pt x="409" y="188"/>
                      <a:pt x="411" y="187"/>
                    </a:cubicBezTo>
                    <a:close/>
                    <a:moveTo>
                      <a:pt x="6" y="188"/>
                    </a:moveTo>
                    <a:cubicBezTo>
                      <a:pt x="6" y="187"/>
                      <a:pt x="5" y="186"/>
                      <a:pt x="4" y="186"/>
                    </a:cubicBezTo>
                    <a:cubicBezTo>
                      <a:pt x="3" y="187"/>
                      <a:pt x="2" y="187"/>
                      <a:pt x="2" y="189"/>
                    </a:cubicBezTo>
                    <a:cubicBezTo>
                      <a:pt x="3" y="190"/>
                      <a:pt x="5" y="190"/>
                      <a:pt x="6" y="188"/>
                    </a:cubicBezTo>
                    <a:close/>
                    <a:moveTo>
                      <a:pt x="235" y="192"/>
                    </a:moveTo>
                    <a:cubicBezTo>
                      <a:pt x="240" y="193"/>
                      <a:pt x="245" y="194"/>
                      <a:pt x="250" y="193"/>
                    </a:cubicBezTo>
                    <a:cubicBezTo>
                      <a:pt x="250" y="193"/>
                      <a:pt x="250" y="192"/>
                      <a:pt x="250" y="191"/>
                    </a:cubicBezTo>
                    <a:cubicBezTo>
                      <a:pt x="248" y="191"/>
                      <a:pt x="245" y="190"/>
                      <a:pt x="247" y="188"/>
                    </a:cubicBezTo>
                    <a:cubicBezTo>
                      <a:pt x="244" y="189"/>
                      <a:pt x="240" y="187"/>
                      <a:pt x="241" y="190"/>
                    </a:cubicBezTo>
                    <a:cubicBezTo>
                      <a:pt x="240" y="190"/>
                      <a:pt x="240" y="190"/>
                      <a:pt x="240" y="190"/>
                    </a:cubicBezTo>
                    <a:cubicBezTo>
                      <a:pt x="239" y="190"/>
                      <a:pt x="239" y="188"/>
                      <a:pt x="237" y="188"/>
                    </a:cubicBezTo>
                    <a:cubicBezTo>
                      <a:pt x="238" y="190"/>
                      <a:pt x="235" y="189"/>
                      <a:pt x="235" y="191"/>
                    </a:cubicBezTo>
                    <a:cubicBezTo>
                      <a:pt x="235" y="191"/>
                      <a:pt x="236" y="191"/>
                      <a:pt x="235" y="192"/>
                    </a:cubicBezTo>
                    <a:close/>
                    <a:moveTo>
                      <a:pt x="92" y="191"/>
                    </a:moveTo>
                    <a:cubicBezTo>
                      <a:pt x="91" y="192"/>
                      <a:pt x="89" y="191"/>
                      <a:pt x="89" y="193"/>
                    </a:cubicBezTo>
                    <a:cubicBezTo>
                      <a:pt x="90" y="193"/>
                      <a:pt x="92" y="193"/>
                      <a:pt x="92" y="191"/>
                    </a:cubicBezTo>
                    <a:close/>
                    <a:moveTo>
                      <a:pt x="226" y="201"/>
                    </a:moveTo>
                    <a:cubicBezTo>
                      <a:pt x="228" y="200"/>
                      <a:pt x="229" y="199"/>
                      <a:pt x="231" y="198"/>
                    </a:cubicBezTo>
                    <a:cubicBezTo>
                      <a:pt x="231" y="197"/>
                      <a:pt x="231" y="197"/>
                      <a:pt x="231" y="197"/>
                    </a:cubicBezTo>
                    <a:cubicBezTo>
                      <a:pt x="230" y="197"/>
                      <a:pt x="230" y="197"/>
                      <a:pt x="230" y="197"/>
                    </a:cubicBezTo>
                    <a:cubicBezTo>
                      <a:pt x="229" y="198"/>
                      <a:pt x="226" y="197"/>
                      <a:pt x="225" y="199"/>
                    </a:cubicBezTo>
                    <a:cubicBezTo>
                      <a:pt x="226" y="199"/>
                      <a:pt x="226" y="200"/>
                      <a:pt x="226" y="201"/>
                    </a:cubicBezTo>
                    <a:close/>
                    <a:moveTo>
                      <a:pt x="311" y="198"/>
                    </a:moveTo>
                    <a:cubicBezTo>
                      <a:pt x="313" y="200"/>
                      <a:pt x="316" y="204"/>
                      <a:pt x="318" y="201"/>
                    </a:cubicBezTo>
                    <a:cubicBezTo>
                      <a:pt x="315" y="202"/>
                      <a:pt x="314" y="196"/>
                      <a:pt x="311" y="198"/>
                    </a:cubicBezTo>
                    <a:close/>
                    <a:moveTo>
                      <a:pt x="242" y="199"/>
                    </a:moveTo>
                    <a:cubicBezTo>
                      <a:pt x="242" y="201"/>
                      <a:pt x="242" y="201"/>
                      <a:pt x="242" y="201"/>
                    </a:cubicBezTo>
                    <a:cubicBezTo>
                      <a:pt x="243" y="200"/>
                      <a:pt x="246" y="200"/>
                      <a:pt x="247" y="199"/>
                    </a:cubicBezTo>
                    <a:cubicBezTo>
                      <a:pt x="246" y="198"/>
                      <a:pt x="243" y="198"/>
                      <a:pt x="242" y="199"/>
                    </a:cubicBezTo>
                    <a:close/>
                    <a:moveTo>
                      <a:pt x="198" y="203"/>
                    </a:moveTo>
                    <a:cubicBezTo>
                      <a:pt x="199" y="198"/>
                      <a:pt x="192" y="199"/>
                      <a:pt x="190" y="201"/>
                    </a:cubicBezTo>
                    <a:cubicBezTo>
                      <a:pt x="193" y="201"/>
                      <a:pt x="193" y="204"/>
                      <a:pt x="198" y="203"/>
                    </a:cubicBezTo>
                    <a:close/>
                    <a:moveTo>
                      <a:pt x="303" y="203"/>
                    </a:moveTo>
                    <a:cubicBezTo>
                      <a:pt x="302" y="202"/>
                      <a:pt x="297" y="203"/>
                      <a:pt x="296" y="202"/>
                    </a:cubicBezTo>
                    <a:cubicBezTo>
                      <a:pt x="296" y="200"/>
                      <a:pt x="298" y="201"/>
                      <a:pt x="298" y="200"/>
                    </a:cubicBezTo>
                    <a:cubicBezTo>
                      <a:pt x="294" y="200"/>
                      <a:pt x="292" y="204"/>
                      <a:pt x="286" y="202"/>
                    </a:cubicBezTo>
                    <a:cubicBezTo>
                      <a:pt x="286" y="204"/>
                      <a:pt x="286" y="204"/>
                      <a:pt x="286" y="204"/>
                    </a:cubicBezTo>
                    <a:cubicBezTo>
                      <a:pt x="291" y="203"/>
                      <a:pt x="298" y="206"/>
                      <a:pt x="303" y="203"/>
                    </a:cubicBezTo>
                    <a:close/>
                    <a:moveTo>
                      <a:pt x="230" y="202"/>
                    </a:moveTo>
                    <a:cubicBezTo>
                      <a:pt x="230" y="203"/>
                      <a:pt x="229" y="203"/>
                      <a:pt x="229" y="205"/>
                    </a:cubicBezTo>
                    <a:cubicBezTo>
                      <a:pt x="230" y="205"/>
                      <a:pt x="232" y="205"/>
                      <a:pt x="232" y="203"/>
                    </a:cubicBezTo>
                    <a:cubicBezTo>
                      <a:pt x="231" y="204"/>
                      <a:pt x="230" y="200"/>
                      <a:pt x="230" y="202"/>
                    </a:cubicBezTo>
                    <a:close/>
                    <a:moveTo>
                      <a:pt x="305" y="203"/>
                    </a:moveTo>
                    <a:cubicBezTo>
                      <a:pt x="304" y="203"/>
                      <a:pt x="304" y="204"/>
                      <a:pt x="304" y="205"/>
                    </a:cubicBezTo>
                    <a:cubicBezTo>
                      <a:pt x="306" y="206"/>
                      <a:pt x="307" y="202"/>
                      <a:pt x="305" y="203"/>
                    </a:cubicBezTo>
                    <a:close/>
                    <a:moveTo>
                      <a:pt x="201" y="205"/>
                    </a:moveTo>
                    <a:cubicBezTo>
                      <a:pt x="201" y="204"/>
                      <a:pt x="201" y="203"/>
                      <a:pt x="200" y="203"/>
                    </a:cubicBezTo>
                    <a:cubicBezTo>
                      <a:pt x="200" y="203"/>
                      <a:pt x="200" y="204"/>
                      <a:pt x="199" y="204"/>
                    </a:cubicBezTo>
                    <a:cubicBezTo>
                      <a:pt x="199" y="205"/>
                      <a:pt x="200" y="205"/>
                      <a:pt x="201" y="205"/>
                    </a:cubicBezTo>
                    <a:close/>
                    <a:moveTo>
                      <a:pt x="239" y="203"/>
                    </a:moveTo>
                    <a:cubicBezTo>
                      <a:pt x="238" y="203"/>
                      <a:pt x="235" y="202"/>
                      <a:pt x="234" y="204"/>
                    </a:cubicBezTo>
                    <a:cubicBezTo>
                      <a:pt x="235" y="205"/>
                      <a:pt x="238" y="204"/>
                      <a:pt x="239" y="206"/>
                    </a:cubicBezTo>
                    <a:cubicBezTo>
                      <a:pt x="238" y="204"/>
                      <a:pt x="239" y="204"/>
                      <a:pt x="239" y="203"/>
                    </a:cubicBezTo>
                    <a:close/>
                    <a:moveTo>
                      <a:pt x="313" y="203"/>
                    </a:moveTo>
                    <a:cubicBezTo>
                      <a:pt x="313" y="206"/>
                      <a:pt x="313" y="206"/>
                      <a:pt x="313" y="206"/>
                    </a:cubicBezTo>
                    <a:cubicBezTo>
                      <a:pt x="314" y="206"/>
                      <a:pt x="314" y="204"/>
                      <a:pt x="315" y="204"/>
                    </a:cubicBezTo>
                    <a:cubicBezTo>
                      <a:pt x="315" y="207"/>
                      <a:pt x="317" y="205"/>
                      <a:pt x="318" y="205"/>
                    </a:cubicBezTo>
                    <a:cubicBezTo>
                      <a:pt x="318" y="204"/>
                      <a:pt x="318" y="204"/>
                      <a:pt x="317" y="203"/>
                    </a:cubicBezTo>
                    <a:cubicBezTo>
                      <a:pt x="316" y="204"/>
                      <a:pt x="315" y="203"/>
                      <a:pt x="313" y="203"/>
                    </a:cubicBezTo>
                    <a:close/>
                    <a:moveTo>
                      <a:pt x="284" y="206"/>
                    </a:moveTo>
                    <a:cubicBezTo>
                      <a:pt x="283" y="206"/>
                      <a:pt x="283" y="206"/>
                      <a:pt x="282" y="206"/>
                    </a:cubicBezTo>
                    <a:cubicBezTo>
                      <a:pt x="282" y="206"/>
                      <a:pt x="282" y="207"/>
                      <a:pt x="282" y="208"/>
                    </a:cubicBezTo>
                    <a:cubicBezTo>
                      <a:pt x="283" y="208"/>
                      <a:pt x="284" y="207"/>
                      <a:pt x="284" y="206"/>
                    </a:cubicBezTo>
                    <a:close/>
                    <a:moveTo>
                      <a:pt x="195" y="210"/>
                    </a:moveTo>
                    <a:cubicBezTo>
                      <a:pt x="204" y="209"/>
                      <a:pt x="211" y="211"/>
                      <a:pt x="218" y="208"/>
                    </a:cubicBezTo>
                    <a:cubicBezTo>
                      <a:pt x="210" y="205"/>
                      <a:pt x="203" y="208"/>
                      <a:pt x="195" y="210"/>
                    </a:cubicBezTo>
                    <a:close/>
                    <a:moveTo>
                      <a:pt x="228" y="207"/>
                    </a:moveTo>
                    <a:cubicBezTo>
                      <a:pt x="225" y="207"/>
                      <a:pt x="223" y="207"/>
                      <a:pt x="221" y="208"/>
                    </a:cubicBezTo>
                    <a:cubicBezTo>
                      <a:pt x="222" y="209"/>
                      <a:pt x="228" y="210"/>
                      <a:pt x="228" y="207"/>
                    </a:cubicBezTo>
                    <a:close/>
                    <a:moveTo>
                      <a:pt x="308" y="207"/>
                    </a:moveTo>
                    <a:cubicBezTo>
                      <a:pt x="308" y="208"/>
                      <a:pt x="306" y="210"/>
                      <a:pt x="309" y="210"/>
                    </a:cubicBezTo>
                    <a:cubicBezTo>
                      <a:pt x="308" y="208"/>
                      <a:pt x="310" y="208"/>
                      <a:pt x="310" y="207"/>
                    </a:cubicBezTo>
                    <a:cubicBezTo>
                      <a:pt x="309" y="207"/>
                      <a:pt x="309" y="207"/>
                      <a:pt x="308" y="207"/>
                    </a:cubicBezTo>
                    <a:close/>
                    <a:moveTo>
                      <a:pt x="65" y="208"/>
                    </a:moveTo>
                    <a:cubicBezTo>
                      <a:pt x="65" y="210"/>
                      <a:pt x="68" y="209"/>
                      <a:pt x="68" y="207"/>
                    </a:cubicBezTo>
                    <a:cubicBezTo>
                      <a:pt x="67" y="207"/>
                      <a:pt x="67" y="208"/>
                      <a:pt x="65" y="208"/>
                    </a:cubicBezTo>
                    <a:close/>
                    <a:moveTo>
                      <a:pt x="301" y="210"/>
                    </a:moveTo>
                    <a:cubicBezTo>
                      <a:pt x="301" y="208"/>
                      <a:pt x="298" y="209"/>
                      <a:pt x="297" y="208"/>
                    </a:cubicBezTo>
                    <a:cubicBezTo>
                      <a:pt x="296" y="209"/>
                      <a:pt x="297" y="210"/>
                      <a:pt x="298" y="211"/>
                    </a:cubicBezTo>
                    <a:cubicBezTo>
                      <a:pt x="300" y="212"/>
                      <a:pt x="303" y="211"/>
                      <a:pt x="306" y="212"/>
                    </a:cubicBezTo>
                    <a:cubicBezTo>
                      <a:pt x="306" y="210"/>
                      <a:pt x="306" y="211"/>
                      <a:pt x="306" y="209"/>
                    </a:cubicBezTo>
                    <a:cubicBezTo>
                      <a:pt x="303" y="209"/>
                      <a:pt x="302" y="210"/>
                      <a:pt x="301" y="210"/>
                    </a:cubicBezTo>
                    <a:close/>
                    <a:moveTo>
                      <a:pt x="279" y="209"/>
                    </a:moveTo>
                    <a:cubicBezTo>
                      <a:pt x="277" y="208"/>
                      <a:pt x="274" y="209"/>
                      <a:pt x="272" y="209"/>
                    </a:cubicBezTo>
                    <a:cubicBezTo>
                      <a:pt x="273" y="212"/>
                      <a:pt x="278" y="211"/>
                      <a:pt x="279" y="209"/>
                    </a:cubicBezTo>
                    <a:close/>
                    <a:moveTo>
                      <a:pt x="278" y="212"/>
                    </a:moveTo>
                    <a:cubicBezTo>
                      <a:pt x="281" y="211"/>
                      <a:pt x="284" y="213"/>
                      <a:pt x="285" y="210"/>
                    </a:cubicBezTo>
                    <a:cubicBezTo>
                      <a:pt x="283" y="208"/>
                      <a:pt x="278" y="209"/>
                      <a:pt x="278" y="212"/>
                    </a:cubicBezTo>
                    <a:close/>
                    <a:moveTo>
                      <a:pt x="229" y="212"/>
                    </a:moveTo>
                    <a:cubicBezTo>
                      <a:pt x="230" y="212"/>
                      <a:pt x="234" y="213"/>
                      <a:pt x="234" y="211"/>
                    </a:cubicBezTo>
                    <a:cubicBezTo>
                      <a:pt x="233" y="210"/>
                      <a:pt x="232" y="210"/>
                      <a:pt x="230" y="210"/>
                    </a:cubicBezTo>
                    <a:cubicBezTo>
                      <a:pt x="230" y="210"/>
                      <a:pt x="230" y="211"/>
                      <a:pt x="229" y="212"/>
                    </a:cubicBezTo>
                    <a:close/>
                    <a:moveTo>
                      <a:pt x="216" y="214"/>
                    </a:moveTo>
                    <a:cubicBezTo>
                      <a:pt x="218" y="213"/>
                      <a:pt x="221" y="214"/>
                      <a:pt x="220" y="211"/>
                    </a:cubicBezTo>
                    <a:cubicBezTo>
                      <a:pt x="217" y="210"/>
                      <a:pt x="215" y="211"/>
                      <a:pt x="216" y="214"/>
                    </a:cubicBezTo>
                    <a:close/>
                    <a:moveTo>
                      <a:pt x="248" y="213"/>
                    </a:moveTo>
                    <a:cubicBezTo>
                      <a:pt x="246" y="213"/>
                      <a:pt x="245" y="213"/>
                      <a:pt x="246" y="214"/>
                    </a:cubicBezTo>
                    <a:cubicBezTo>
                      <a:pt x="247" y="214"/>
                      <a:pt x="248" y="214"/>
                      <a:pt x="248" y="213"/>
                    </a:cubicBezTo>
                    <a:close/>
                    <a:moveTo>
                      <a:pt x="245" y="216"/>
                    </a:moveTo>
                    <a:cubicBezTo>
                      <a:pt x="245" y="218"/>
                      <a:pt x="248" y="216"/>
                      <a:pt x="248" y="217"/>
                    </a:cubicBezTo>
                    <a:cubicBezTo>
                      <a:pt x="247" y="217"/>
                      <a:pt x="247" y="218"/>
                      <a:pt x="246" y="218"/>
                    </a:cubicBezTo>
                    <a:cubicBezTo>
                      <a:pt x="246" y="219"/>
                      <a:pt x="246" y="221"/>
                      <a:pt x="247" y="221"/>
                    </a:cubicBezTo>
                    <a:cubicBezTo>
                      <a:pt x="248" y="220"/>
                      <a:pt x="249" y="218"/>
                      <a:pt x="252" y="219"/>
                    </a:cubicBezTo>
                    <a:cubicBezTo>
                      <a:pt x="252" y="215"/>
                      <a:pt x="248" y="215"/>
                      <a:pt x="245" y="216"/>
                    </a:cubicBezTo>
                    <a:close/>
                    <a:moveTo>
                      <a:pt x="368" y="217"/>
                    </a:moveTo>
                    <a:cubicBezTo>
                      <a:pt x="368" y="219"/>
                      <a:pt x="367" y="218"/>
                      <a:pt x="365" y="219"/>
                    </a:cubicBezTo>
                    <a:cubicBezTo>
                      <a:pt x="367" y="219"/>
                      <a:pt x="366" y="222"/>
                      <a:pt x="368" y="221"/>
                    </a:cubicBezTo>
                    <a:cubicBezTo>
                      <a:pt x="369" y="220"/>
                      <a:pt x="368" y="218"/>
                      <a:pt x="371" y="219"/>
                    </a:cubicBezTo>
                    <a:cubicBezTo>
                      <a:pt x="371" y="217"/>
                      <a:pt x="369" y="218"/>
                      <a:pt x="368" y="217"/>
                    </a:cubicBezTo>
                    <a:close/>
                    <a:moveTo>
                      <a:pt x="239" y="218"/>
                    </a:moveTo>
                    <a:cubicBezTo>
                      <a:pt x="239" y="219"/>
                      <a:pt x="238" y="220"/>
                      <a:pt x="238" y="220"/>
                    </a:cubicBezTo>
                    <a:cubicBezTo>
                      <a:pt x="239" y="221"/>
                      <a:pt x="240" y="221"/>
                      <a:pt x="239" y="222"/>
                    </a:cubicBezTo>
                    <a:cubicBezTo>
                      <a:pt x="239" y="222"/>
                      <a:pt x="240" y="222"/>
                      <a:pt x="242" y="222"/>
                    </a:cubicBezTo>
                    <a:cubicBezTo>
                      <a:pt x="242" y="221"/>
                      <a:pt x="241" y="221"/>
                      <a:pt x="241" y="221"/>
                    </a:cubicBezTo>
                    <a:cubicBezTo>
                      <a:pt x="243" y="220"/>
                      <a:pt x="243" y="220"/>
                      <a:pt x="244" y="217"/>
                    </a:cubicBezTo>
                    <a:cubicBezTo>
                      <a:pt x="241" y="217"/>
                      <a:pt x="242" y="219"/>
                      <a:pt x="239" y="218"/>
                    </a:cubicBezTo>
                    <a:close/>
                    <a:moveTo>
                      <a:pt x="252" y="222"/>
                    </a:moveTo>
                    <a:cubicBezTo>
                      <a:pt x="254" y="222"/>
                      <a:pt x="255" y="223"/>
                      <a:pt x="256" y="223"/>
                    </a:cubicBezTo>
                    <a:cubicBezTo>
                      <a:pt x="257" y="222"/>
                      <a:pt x="257" y="222"/>
                      <a:pt x="257" y="220"/>
                    </a:cubicBezTo>
                    <a:cubicBezTo>
                      <a:pt x="255" y="219"/>
                      <a:pt x="253" y="221"/>
                      <a:pt x="252" y="222"/>
                    </a:cubicBezTo>
                    <a:close/>
                    <a:moveTo>
                      <a:pt x="231" y="222"/>
                    </a:moveTo>
                    <a:cubicBezTo>
                      <a:pt x="231" y="223"/>
                      <a:pt x="235" y="224"/>
                      <a:pt x="234" y="221"/>
                    </a:cubicBezTo>
                    <a:cubicBezTo>
                      <a:pt x="233" y="222"/>
                      <a:pt x="231" y="221"/>
                      <a:pt x="231" y="222"/>
                    </a:cubicBezTo>
                    <a:close/>
                    <a:moveTo>
                      <a:pt x="370" y="223"/>
                    </a:moveTo>
                    <a:cubicBezTo>
                      <a:pt x="368" y="222"/>
                      <a:pt x="364" y="222"/>
                      <a:pt x="361" y="221"/>
                    </a:cubicBezTo>
                    <a:cubicBezTo>
                      <a:pt x="362" y="224"/>
                      <a:pt x="368" y="225"/>
                      <a:pt x="370" y="223"/>
                    </a:cubicBezTo>
                    <a:close/>
                    <a:moveTo>
                      <a:pt x="210" y="222"/>
                    </a:moveTo>
                    <a:cubicBezTo>
                      <a:pt x="211" y="224"/>
                      <a:pt x="215" y="224"/>
                      <a:pt x="216" y="222"/>
                    </a:cubicBezTo>
                    <a:cubicBezTo>
                      <a:pt x="213" y="221"/>
                      <a:pt x="212" y="224"/>
                      <a:pt x="210" y="222"/>
                    </a:cubicBezTo>
                    <a:close/>
                    <a:moveTo>
                      <a:pt x="367" y="226"/>
                    </a:moveTo>
                    <a:cubicBezTo>
                      <a:pt x="367" y="229"/>
                      <a:pt x="368" y="230"/>
                      <a:pt x="370" y="230"/>
                    </a:cubicBezTo>
                    <a:cubicBezTo>
                      <a:pt x="371" y="227"/>
                      <a:pt x="368" y="227"/>
                      <a:pt x="367" y="226"/>
                    </a:cubicBezTo>
                    <a:close/>
                    <a:moveTo>
                      <a:pt x="50" y="231"/>
                    </a:moveTo>
                    <a:cubicBezTo>
                      <a:pt x="47" y="230"/>
                      <a:pt x="45" y="231"/>
                      <a:pt x="45" y="233"/>
                    </a:cubicBezTo>
                    <a:cubicBezTo>
                      <a:pt x="48" y="235"/>
                      <a:pt x="50" y="239"/>
                      <a:pt x="54" y="237"/>
                    </a:cubicBezTo>
                    <a:cubicBezTo>
                      <a:pt x="55" y="233"/>
                      <a:pt x="50" y="234"/>
                      <a:pt x="50" y="231"/>
                    </a:cubicBezTo>
                    <a:close/>
                    <a:moveTo>
                      <a:pt x="393" y="237"/>
                    </a:moveTo>
                    <a:cubicBezTo>
                      <a:pt x="395" y="238"/>
                      <a:pt x="396" y="236"/>
                      <a:pt x="398" y="236"/>
                    </a:cubicBezTo>
                    <a:cubicBezTo>
                      <a:pt x="398" y="233"/>
                      <a:pt x="398" y="233"/>
                      <a:pt x="398" y="233"/>
                    </a:cubicBezTo>
                    <a:cubicBezTo>
                      <a:pt x="396" y="233"/>
                      <a:pt x="396" y="233"/>
                      <a:pt x="396" y="233"/>
                    </a:cubicBezTo>
                    <a:cubicBezTo>
                      <a:pt x="396" y="235"/>
                      <a:pt x="394" y="235"/>
                      <a:pt x="393" y="237"/>
                    </a:cubicBezTo>
                    <a:close/>
                    <a:moveTo>
                      <a:pt x="367" y="234"/>
                    </a:moveTo>
                    <a:cubicBezTo>
                      <a:pt x="366" y="235"/>
                      <a:pt x="364" y="236"/>
                      <a:pt x="365" y="237"/>
                    </a:cubicBezTo>
                    <a:cubicBezTo>
                      <a:pt x="366" y="238"/>
                      <a:pt x="366" y="236"/>
                      <a:pt x="368" y="237"/>
                    </a:cubicBezTo>
                    <a:cubicBezTo>
                      <a:pt x="368" y="235"/>
                      <a:pt x="368" y="234"/>
                      <a:pt x="367" y="234"/>
                    </a:cubicBezTo>
                    <a:close/>
                    <a:moveTo>
                      <a:pt x="59" y="242"/>
                    </a:moveTo>
                    <a:cubicBezTo>
                      <a:pt x="61" y="241"/>
                      <a:pt x="63" y="241"/>
                      <a:pt x="62" y="238"/>
                    </a:cubicBezTo>
                    <a:cubicBezTo>
                      <a:pt x="59" y="239"/>
                      <a:pt x="56" y="238"/>
                      <a:pt x="55" y="240"/>
                    </a:cubicBezTo>
                    <a:cubicBezTo>
                      <a:pt x="58" y="239"/>
                      <a:pt x="57" y="242"/>
                      <a:pt x="59" y="242"/>
                    </a:cubicBezTo>
                    <a:close/>
                    <a:moveTo>
                      <a:pt x="70" y="243"/>
                    </a:moveTo>
                    <a:cubicBezTo>
                      <a:pt x="71" y="243"/>
                      <a:pt x="70" y="244"/>
                      <a:pt x="70" y="245"/>
                    </a:cubicBezTo>
                    <a:cubicBezTo>
                      <a:pt x="72" y="245"/>
                      <a:pt x="72" y="246"/>
                      <a:pt x="73" y="245"/>
                    </a:cubicBezTo>
                    <a:cubicBezTo>
                      <a:pt x="73" y="244"/>
                      <a:pt x="72" y="244"/>
                      <a:pt x="72" y="243"/>
                    </a:cubicBezTo>
                    <a:cubicBezTo>
                      <a:pt x="72" y="243"/>
                      <a:pt x="72" y="243"/>
                      <a:pt x="72" y="242"/>
                    </a:cubicBezTo>
                    <a:cubicBezTo>
                      <a:pt x="71" y="242"/>
                      <a:pt x="70" y="242"/>
                      <a:pt x="70" y="243"/>
                    </a:cubicBezTo>
                    <a:close/>
                    <a:moveTo>
                      <a:pt x="141" y="254"/>
                    </a:moveTo>
                    <a:cubicBezTo>
                      <a:pt x="139" y="250"/>
                      <a:pt x="134" y="253"/>
                      <a:pt x="129" y="254"/>
                    </a:cubicBezTo>
                    <a:cubicBezTo>
                      <a:pt x="131" y="255"/>
                      <a:pt x="131" y="257"/>
                      <a:pt x="133" y="258"/>
                    </a:cubicBezTo>
                    <a:cubicBezTo>
                      <a:pt x="133" y="256"/>
                      <a:pt x="133" y="254"/>
                      <a:pt x="135" y="254"/>
                    </a:cubicBezTo>
                    <a:cubicBezTo>
                      <a:pt x="137" y="257"/>
                      <a:pt x="142" y="256"/>
                      <a:pt x="145" y="254"/>
                    </a:cubicBezTo>
                    <a:cubicBezTo>
                      <a:pt x="144" y="253"/>
                      <a:pt x="142" y="254"/>
                      <a:pt x="141" y="254"/>
                    </a:cubicBezTo>
                    <a:close/>
                    <a:moveTo>
                      <a:pt x="129" y="254"/>
                    </a:moveTo>
                    <a:cubicBezTo>
                      <a:pt x="129" y="254"/>
                      <a:pt x="129" y="254"/>
                      <a:pt x="128" y="254"/>
                    </a:cubicBezTo>
                    <a:cubicBezTo>
                      <a:pt x="128" y="254"/>
                      <a:pt x="129" y="254"/>
                      <a:pt x="129" y="254"/>
                    </a:cubicBezTo>
                    <a:close/>
                    <a:moveTo>
                      <a:pt x="227" y="254"/>
                    </a:moveTo>
                    <a:cubicBezTo>
                      <a:pt x="228" y="256"/>
                      <a:pt x="227" y="257"/>
                      <a:pt x="229" y="257"/>
                    </a:cubicBezTo>
                    <a:cubicBezTo>
                      <a:pt x="228" y="256"/>
                      <a:pt x="229" y="254"/>
                      <a:pt x="227" y="254"/>
                    </a:cubicBezTo>
                    <a:close/>
                    <a:moveTo>
                      <a:pt x="368" y="258"/>
                    </a:moveTo>
                    <a:cubicBezTo>
                      <a:pt x="370" y="258"/>
                      <a:pt x="370" y="258"/>
                      <a:pt x="370" y="257"/>
                    </a:cubicBezTo>
                    <a:cubicBezTo>
                      <a:pt x="370" y="257"/>
                      <a:pt x="370" y="256"/>
                      <a:pt x="369" y="256"/>
                    </a:cubicBezTo>
                    <a:cubicBezTo>
                      <a:pt x="369" y="257"/>
                      <a:pt x="368" y="257"/>
                      <a:pt x="368" y="258"/>
                    </a:cubicBezTo>
                    <a:close/>
                    <a:moveTo>
                      <a:pt x="177" y="258"/>
                    </a:moveTo>
                    <a:cubicBezTo>
                      <a:pt x="176" y="258"/>
                      <a:pt x="176" y="259"/>
                      <a:pt x="175" y="259"/>
                    </a:cubicBezTo>
                    <a:cubicBezTo>
                      <a:pt x="175" y="259"/>
                      <a:pt x="175" y="260"/>
                      <a:pt x="174" y="261"/>
                    </a:cubicBezTo>
                    <a:cubicBezTo>
                      <a:pt x="176" y="261"/>
                      <a:pt x="176" y="261"/>
                      <a:pt x="176" y="261"/>
                    </a:cubicBezTo>
                    <a:cubicBezTo>
                      <a:pt x="177" y="258"/>
                      <a:pt x="177" y="261"/>
                      <a:pt x="177" y="258"/>
                    </a:cubicBezTo>
                    <a:close/>
                    <a:moveTo>
                      <a:pt x="120" y="266"/>
                    </a:moveTo>
                    <a:cubicBezTo>
                      <a:pt x="120" y="264"/>
                      <a:pt x="121" y="263"/>
                      <a:pt x="121" y="262"/>
                    </a:cubicBezTo>
                    <a:cubicBezTo>
                      <a:pt x="119" y="263"/>
                      <a:pt x="117" y="262"/>
                      <a:pt x="116" y="266"/>
                    </a:cubicBezTo>
                    <a:cubicBezTo>
                      <a:pt x="118" y="266"/>
                      <a:pt x="118" y="264"/>
                      <a:pt x="120" y="266"/>
                    </a:cubicBezTo>
                    <a:close/>
                    <a:moveTo>
                      <a:pt x="147" y="264"/>
                    </a:moveTo>
                    <a:cubicBezTo>
                      <a:pt x="148" y="264"/>
                      <a:pt x="148" y="264"/>
                      <a:pt x="149" y="265"/>
                    </a:cubicBezTo>
                    <a:cubicBezTo>
                      <a:pt x="148" y="263"/>
                      <a:pt x="151" y="264"/>
                      <a:pt x="150" y="263"/>
                    </a:cubicBezTo>
                    <a:cubicBezTo>
                      <a:pt x="149" y="263"/>
                      <a:pt x="147" y="263"/>
                      <a:pt x="147" y="264"/>
                    </a:cubicBezTo>
                    <a:close/>
                    <a:moveTo>
                      <a:pt x="364" y="264"/>
                    </a:moveTo>
                    <a:cubicBezTo>
                      <a:pt x="364" y="265"/>
                      <a:pt x="364" y="265"/>
                      <a:pt x="364" y="265"/>
                    </a:cubicBezTo>
                    <a:cubicBezTo>
                      <a:pt x="366" y="265"/>
                      <a:pt x="369" y="265"/>
                      <a:pt x="369" y="264"/>
                    </a:cubicBezTo>
                    <a:cubicBezTo>
                      <a:pt x="368" y="263"/>
                      <a:pt x="365" y="263"/>
                      <a:pt x="364" y="264"/>
                    </a:cubicBezTo>
                    <a:close/>
                    <a:moveTo>
                      <a:pt x="343" y="267"/>
                    </a:moveTo>
                    <a:cubicBezTo>
                      <a:pt x="346" y="266"/>
                      <a:pt x="353" y="269"/>
                      <a:pt x="355" y="265"/>
                    </a:cubicBezTo>
                    <a:cubicBezTo>
                      <a:pt x="351" y="266"/>
                      <a:pt x="345" y="264"/>
                      <a:pt x="343" y="267"/>
                    </a:cubicBezTo>
                    <a:close/>
                    <a:moveTo>
                      <a:pt x="202" y="265"/>
                    </a:moveTo>
                    <a:cubicBezTo>
                      <a:pt x="203" y="266"/>
                      <a:pt x="202" y="269"/>
                      <a:pt x="203" y="269"/>
                    </a:cubicBezTo>
                    <a:cubicBezTo>
                      <a:pt x="203" y="268"/>
                      <a:pt x="205" y="268"/>
                      <a:pt x="205" y="269"/>
                    </a:cubicBezTo>
                    <a:cubicBezTo>
                      <a:pt x="206" y="266"/>
                      <a:pt x="204" y="266"/>
                      <a:pt x="202" y="265"/>
                    </a:cubicBezTo>
                    <a:close/>
                    <a:moveTo>
                      <a:pt x="66" y="266"/>
                    </a:moveTo>
                    <a:cubicBezTo>
                      <a:pt x="66" y="266"/>
                      <a:pt x="66" y="267"/>
                      <a:pt x="66" y="268"/>
                    </a:cubicBezTo>
                    <a:cubicBezTo>
                      <a:pt x="67" y="268"/>
                      <a:pt x="67" y="268"/>
                      <a:pt x="68" y="269"/>
                    </a:cubicBezTo>
                    <a:cubicBezTo>
                      <a:pt x="69" y="267"/>
                      <a:pt x="67" y="266"/>
                      <a:pt x="66" y="266"/>
                    </a:cubicBezTo>
                    <a:close/>
                    <a:moveTo>
                      <a:pt x="334" y="268"/>
                    </a:moveTo>
                    <a:cubicBezTo>
                      <a:pt x="336" y="268"/>
                      <a:pt x="339" y="270"/>
                      <a:pt x="338" y="267"/>
                    </a:cubicBezTo>
                    <a:cubicBezTo>
                      <a:pt x="337" y="266"/>
                      <a:pt x="335" y="266"/>
                      <a:pt x="334" y="268"/>
                    </a:cubicBezTo>
                    <a:close/>
                    <a:moveTo>
                      <a:pt x="61" y="267"/>
                    </a:moveTo>
                    <a:cubicBezTo>
                      <a:pt x="60" y="267"/>
                      <a:pt x="60" y="266"/>
                      <a:pt x="59" y="267"/>
                    </a:cubicBezTo>
                    <a:cubicBezTo>
                      <a:pt x="58" y="269"/>
                      <a:pt x="62" y="268"/>
                      <a:pt x="61" y="267"/>
                    </a:cubicBezTo>
                    <a:close/>
                    <a:moveTo>
                      <a:pt x="105" y="267"/>
                    </a:moveTo>
                    <a:cubicBezTo>
                      <a:pt x="104" y="267"/>
                      <a:pt x="102" y="268"/>
                      <a:pt x="102" y="269"/>
                    </a:cubicBezTo>
                    <a:cubicBezTo>
                      <a:pt x="103" y="269"/>
                      <a:pt x="105" y="269"/>
                      <a:pt x="105" y="267"/>
                    </a:cubicBezTo>
                    <a:close/>
                    <a:moveTo>
                      <a:pt x="90" y="268"/>
                    </a:moveTo>
                    <a:cubicBezTo>
                      <a:pt x="89" y="270"/>
                      <a:pt x="87" y="271"/>
                      <a:pt x="88" y="273"/>
                    </a:cubicBezTo>
                    <a:cubicBezTo>
                      <a:pt x="90" y="273"/>
                      <a:pt x="90" y="273"/>
                      <a:pt x="90" y="273"/>
                    </a:cubicBezTo>
                    <a:cubicBezTo>
                      <a:pt x="90" y="272"/>
                      <a:pt x="91" y="270"/>
                      <a:pt x="92" y="269"/>
                    </a:cubicBezTo>
                    <a:cubicBezTo>
                      <a:pt x="91" y="269"/>
                      <a:pt x="91" y="268"/>
                      <a:pt x="90" y="268"/>
                    </a:cubicBezTo>
                    <a:close/>
                    <a:moveTo>
                      <a:pt x="72" y="269"/>
                    </a:moveTo>
                    <a:cubicBezTo>
                      <a:pt x="70" y="269"/>
                      <a:pt x="69" y="270"/>
                      <a:pt x="69" y="271"/>
                    </a:cubicBezTo>
                    <a:cubicBezTo>
                      <a:pt x="70" y="272"/>
                      <a:pt x="73" y="272"/>
                      <a:pt x="72" y="269"/>
                    </a:cubicBezTo>
                    <a:close/>
                    <a:moveTo>
                      <a:pt x="81" y="269"/>
                    </a:moveTo>
                    <a:cubicBezTo>
                      <a:pt x="81" y="270"/>
                      <a:pt x="81" y="270"/>
                      <a:pt x="81" y="271"/>
                    </a:cubicBezTo>
                    <a:cubicBezTo>
                      <a:pt x="82" y="271"/>
                      <a:pt x="83" y="271"/>
                      <a:pt x="83" y="270"/>
                    </a:cubicBezTo>
                    <a:cubicBezTo>
                      <a:pt x="83" y="270"/>
                      <a:pt x="82" y="269"/>
                      <a:pt x="81" y="269"/>
                    </a:cubicBezTo>
                    <a:close/>
                    <a:moveTo>
                      <a:pt x="74" y="270"/>
                    </a:moveTo>
                    <a:cubicBezTo>
                      <a:pt x="73" y="272"/>
                      <a:pt x="74" y="272"/>
                      <a:pt x="73" y="274"/>
                    </a:cubicBezTo>
                    <a:cubicBezTo>
                      <a:pt x="75" y="275"/>
                      <a:pt x="76" y="274"/>
                      <a:pt x="78" y="273"/>
                    </a:cubicBezTo>
                    <a:cubicBezTo>
                      <a:pt x="78" y="270"/>
                      <a:pt x="75" y="271"/>
                      <a:pt x="74" y="270"/>
                    </a:cubicBezTo>
                    <a:close/>
                    <a:moveTo>
                      <a:pt x="195" y="270"/>
                    </a:moveTo>
                    <a:cubicBezTo>
                      <a:pt x="195" y="272"/>
                      <a:pt x="196" y="271"/>
                      <a:pt x="198" y="271"/>
                    </a:cubicBezTo>
                    <a:cubicBezTo>
                      <a:pt x="198" y="270"/>
                      <a:pt x="197" y="270"/>
                      <a:pt x="195" y="270"/>
                    </a:cubicBezTo>
                    <a:close/>
                    <a:moveTo>
                      <a:pt x="115" y="275"/>
                    </a:moveTo>
                    <a:cubicBezTo>
                      <a:pt x="116" y="275"/>
                      <a:pt x="116" y="276"/>
                      <a:pt x="117" y="276"/>
                    </a:cubicBezTo>
                    <a:cubicBezTo>
                      <a:pt x="116" y="274"/>
                      <a:pt x="118" y="275"/>
                      <a:pt x="118" y="273"/>
                    </a:cubicBezTo>
                    <a:cubicBezTo>
                      <a:pt x="116" y="273"/>
                      <a:pt x="115" y="274"/>
                      <a:pt x="115" y="275"/>
                    </a:cubicBezTo>
                    <a:close/>
                    <a:moveTo>
                      <a:pt x="64" y="276"/>
                    </a:moveTo>
                    <a:cubicBezTo>
                      <a:pt x="64" y="279"/>
                      <a:pt x="61" y="279"/>
                      <a:pt x="61" y="281"/>
                    </a:cubicBezTo>
                    <a:cubicBezTo>
                      <a:pt x="64" y="282"/>
                      <a:pt x="65" y="281"/>
                      <a:pt x="66" y="280"/>
                    </a:cubicBezTo>
                    <a:cubicBezTo>
                      <a:pt x="66" y="279"/>
                      <a:pt x="65" y="277"/>
                      <a:pt x="64" y="276"/>
                    </a:cubicBezTo>
                    <a:close/>
                    <a:moveTo>
                      <a:pt x="70" y="278"/>
                    </a:moveTo>
                    <a:cubicBezTo>
                      <a:pt x="70" y="281"/>
                      <a:pt x="75" y="280"/>
                      <a:pt x="74" y="278"/>
                    </a:cubicBezTo>
                    <a:cubicBezTo>
                      <a:pt x="72" y="278"/>
                      <a:pt x="72" y="279"/>
                      <a:pt x="70" y="278"/>
                    </a:cubicBezTo>
                    <a:close/>
                    <a:moveTo>
                      <a:pt x="116" y="281"/>
                    </a:moveTo>
                    <a:cubicBezTo>
                      <a:pt x="118" y="282"/>
                      <a:pt x="120" y="281"/>
                      <a:pt x="120" y="278"/>
                    </a:cubicBezTo>
                    <a:cubicBezTo>
                      <a:pt x="118" y="277"/>
                      <a:pt x="116" y="279"/>
                      <a:pt x="116" y="281"/>
                    </a:cubicBezTo>
                    <a:close/>
                    <a:moveTo>
                      <a:pt x="105" y="279"/>
                    </a:moveTo>
                    <a:cubicBezTo>
                      <a:pt x="104" y="281"/>
                      <a:pt x="108" y="281"/>
                      <a:pt x="108" y="279"/>
                    </a:cubicBezTo>
                    <a:cubicBezTo>
                      <a:pt x="107" y="279"/>
                      <a:pt x="105" y="279"/>
                      <a:pt x="105" y="279"/>
                    </a:cubicBezTo>
                    <a:close/>
                    <a:moveTo>
                      <a:pt x="457" y="281"/>
                    </a:moveTo>
                    <a:cubicBezTo>
                      <a:pt x="447" y="279"/>
                      <a:pt x="449" y="295"/>
                      <a:pt x="458" y="290"/>
                    </a:cubicBezTo>
                    <a:cubicBezTo>
                      <a:pt x="460" y="288"/>
                      <a:pt x="460" y="283"/>
                      <a:pt x="457" y="281"/>
                    </a:cubicBezTo>
                    <a:close/>
                    <a:moveTo>
                      <a:pt x="176" y="16"/>
                    </a:moveTo>
                    <a:cubicBezTo>
                      <a:pt x="177" y="15"/>
                      <a:pt x="176" y="14"/>
                      <a:pt x="176" y="14"/>
                    </a:cubicBezTo>
                    <a:cubicBezTo>
                      <a:pt x="178" y="14"/>
                      <a:pt x="179" y="13"/>
                      <a:pt x="179" y="13"/>
                    </a:cubicBezTo>
                    <a:cubicBezTo>
                      <a:pt x="184" y="15"/>
                      <a:pt x="187" y="8"/>
                      <a:pt x="192" y="11"/>
                    </a:cubicBezTo>
                    <a:cubicBezTo>
                      <a:pt x="192" y="13"/>
                      <a:pt x="194" y="16"/>
                      <a:pt x="197" y="17"/>
                    </a:cubicBezTo>
                    <a:cubicBezTo>
                      <a:pt x="197" y="18"/>
                      <a:pt x="196" y="19"/>
                      <a:pt x="197" y="20"/>
                    </a:cubicBezTo>
                    <a:cubicBezTo>
                      <a:pt x="203" y="19"/>
                      <a:pt x="209" y="25"/>
                      <a:pt x="214" y="18"/>
                    </a:cubicBezTo>
                    <a:cubicBezTo>
                      <a:pt x="216" y="20"/>
                      <a:pt x="220" y="19"/>
                      <a:pt x="220" y="22"/>
                    </a:cubicBezTo>
                    <a:cubicBezTo>
                      <a:pt x="219" y="23"/>
                      <a:pt x="217" y="24"/>
                      <a:pt x="216" y="24"/>
                    </a:cubicBezTo>
                    <a:cubicBezTo>
                      <a:pt x="216" y="27"/>
                      <a:pt x="216" y="27"/>
                      <a:pt x="216" y="27"/>
                    </a:cubicBezTo>
                    <a:cubicBezTo>
                      <a:pt x="214" y="25"/>
                      <a:pt x="209" y="25"/>
                      <a:pt x="207" y="27"/>
                    </a:cubicBezTo>
                    <a:cubicBezTo>
                      <a:pt x="208" y="30"/>
                      <a:pt x="205" y="31"/>
                      <a:pt x="205" y="34"/>
                    </a:cubicBezTo>
                    <a:cubicBezTo>
                      <a:pt x="206" y="34"/>
                      <a:pt x="206" y="34"/>
                      <a:pt x="206" y="35"/>
                    </a:cubicBezTo>
                    <a:cubicBezTo>
                      <a:pt x="209" y="34"/>
                      <a:pt x="208" y="30"/>
                      <a:pt x="212" y="30"/>
                    </a:cubicBezTo>
                    <a:cubicBezTo>
                      <a:pt x="214" y="32"/>
                      <a:pt x="217" y="33"/>
                      <a:pt x="221" y="32"/>
                    </a:cubicBezTo>
                    <a:cubicBezTo>
                      <a:pt x="219" y="35"/>
                      <a:pt x="215" y="34"/>
                      <a:pt x="212" y="35"/>
                    </a:cubicBezTo>
                    <a:cubicBezTo>
                      <a:pt x="212" y="33"/>
                      <a:pt x="212" y="33"/>
                      <a:pt x="212" y="33"/>
                    </a:cubicBezTo>
                    <a:cubicBezTo>
                      <a:pt x="211" y="33"/>
                      <a:pt x="209" y="32"/>
                      <a:pt x="209" y="34"/>
                    </a:cubicBezTo>
                    <a:cubicBezTo>
                      <a:pt x="213" y="37"/>
                      <a:pt x="216" y="37"/>
                      <a:pt x="223" y="37"/>
                    </a:cubicBezTo>
                    <a:cubicBezTo>
                      <a:pt x="223" y="36"/>
                      <a:pt x="224" y="35"/>
                      <a:pt x="224" y="34"/>
                    </a:cubicBezTo>
                    <a:cubicBezTo>
                      <a:pt x="223" y="33"/>
                      <a:pt x="222" y="33"/>
                      <a:pt x="221" y="32"/>
                    </a:cubicBezTo>
                    <a:cubicBezTo>
                      <a:pt x="227" y="29"/>
                      <a:pt x="237" y="33"/>
                      <a:pt x="241" y="26"/>
                    </a:cubicBezTo>
                    <a:cubicBezTo>
                      <a:pt x="238" y="25"/>
                      <a:pt x="237" y="22"/>
                      <a:pt x="234" y="21"/>
                    </a:cubicBezTo>
                    <a:cubicBezTo>
                      <a:pt x="239" y="22"/>
                      <a:pt x="241" y="20"/>
                      <a:pt x="243" y="19"/>
                    </a:cubicBezTo>
                    <a:cubicBezTo>
                      <a:pt x="244" y="20"/>
                      <a:pt x="245" y="21"/>
                      <a:pt x="247" y="21"/>
                    </a:cubicBezTo>
                    <a:cubicBezTo>
                      <a:pt x="249" y="20"/>
                      <a:pt x="250" y="21"/>
                      <a:pt x="251" y="19"/>
                    </a:cubicBezTo>
                    <a:cubicBezTo>
                      <a:pt x="252" y="18"/>
                      <a:pt x="249" y="20"/>
                      <a:pt x="249" y="18"/>
                    </a:cubicBezTo>
                    <a:cubicBezTo>
                      <a:pt x="251" y="15"/>
                      <a:pt x="250" y="11"/>
                      <a:pt x="251" y="8"/>
                    </a:cubicBezTo>
                    <a:cubicBezTo>
                      <a:pt x="248" y="7"/>
                      <a:pt x="250" y="10"/>
                      <a:pt x="247" y="10"/>
                    </a:cubicBezTo>
                    <a:cubicBezTo>
                      <a:pt x="247" y="9"/>
                      <a:pt x="248" y="9"/>
                      <a:pt x="248" y="8"/>
                    </a:cubicBezTo>
                    <a:cubicBezTo>
                      <a:pt x="245" y="9"/>
                      <a:pt x="246" y="6"/>
                      <a:pt x="244" y="7"/>
                    </a:cubicBezTo>
                    <a:cubicBezTo>
                      <a:pt x="239" y="7"/>
                      <a:pt x="242" y="13"/>
                      <a:pt x="239" y="17"/>
                    </a:cubicBezTo>
                    <a:cubicBezTo>
                      <a:pt x="237" y="16"/>
                      <a:pt x="238" y="14"/>
                      <a:pt x="239" y="12"/>
                    </a:cubicBezTo>
                    <a:cubicBezTo>
                      <a:pt x="235" y="7"/>
                      <a:pt x="230" y="15"/>
                      <a:pt x="226" y="10"/>
                    </a:cubicBezTo>
                    <a:cubicBezTo>
                      <a:pt x="226" y="6"/>
                      <a:pt x="222" y="5"/>
                      <a:pt x="223" y="2"/>
                    </a:cubicBezTo>
                    <a:cubicBezTo>
                      <a:pt x="220" y="2"/>
                      <a:pt x="218" y="1"/>
                      <a:pt x="215" y="1"/>
                    </a:cubicBezTo>
                    <a:cubicBezTo>
                      <a:pt x="213" y="3"/>
                      <a:pt x="214" y="5"/>
                      <a:pt x="213" y="7"/>
                    </a:cubicBezTo>
                    <a:cubicBezTo>
                      <a:pt x="212" y="7"/>
                      <a:pt x="212" y="5"/>
                      <a:pt x="213" y="4"/>
                    </a:cubicBezTo>
                    <a:cubicBezTo>
                      <a:pt x="209" y="7"/>
                      <a:pt x="199" y="15"/>
                      <a:pt x="198" y="6"/>
                    </a:cubicBezTo>
                    <a:cubicBezTo>
                      <a:pt x="193" y="5"/>
                      <a:pt x="189" y="2"/>
                      <a:pt x="184" y="1"/>
                    </a:cubicBezTo>
                    <a:cubicBezTo>
                      <a:pt x="178" y="0"/>
                      <a:pt x="173" y="3"/>
                      <a:pt x="168" y="3"/>
                    </a:cubicBezTo>
                    <a:cubicBezTo>
                      <a:pt x="168" y="2"/>
                      <a:pt x="169" y="2"/>
                      <a:pt x="169" y="0"/>
                    </a:cubicBezTo>
                    <a:cubicBezTo>
                      <a:pt x="165" y="0"/>
                      <a:pt x="166" y="5"/>
                      <a:pt x="162" y="4"/>
                    </a:cubicBezTo>
                    <a:cubicBezTo>
                      <a:pt x="160" y="13"/>
                      <a:pt x="169" y="15"/>
                      <a:pt x="176" y="16"/>
                    </a:cubicBezTo>
                    <a:close/>
                    <a:moveTo>
                      <a:pt x="231" y="25"/>
                    </a:moveTo>
                    <a:cubicBezTo>
                      <a:pt x="231" y="26"/>
                      <a:pt x="231" y="27"/>
                      <a:pt x="232" y="27"/>
                    </a:cubicBezTo>
                    <a:cubicBezTo>
                      <a:pt x="230" y="28"/>
                      <a:pt x="229" y="27"/>
                      <a:pt x="227" y="27"/>
                    </a:cubicBezTo>
                    <a:cubicBezTo>
                      <a:pt x="227" y="27"/>
                      <a:pt x="227" y="26"/>
                      <a:pt x="227" y="26"/>
                    </a:cubicBezTo>
                    <a:cubicBezTo>
                      <a:pt x="229" y="26"/>
                      <a:pt x="229" y="26"/>
                      <a:pt x="231" y="25"/>
                    </a:cubicBezTo>
                    <a:close/>
                    <a:moveTo>
                      <a:pt x="343" y="19"/>
                    </a:moveTo>
                    <a:cubicBezTo>
                      <a:pt x="347" y="23"/>
                      <a:pt x="355" y="21"/>
                      <a:pt x="361" y="23"/>
                    </a:cubicBezTo>
                    <a:cubicBezTo>
                      <a:pt x="360" y="21"/>
                      <a:pt x="363" y="21"/>
                      <a:pt x="362" y="20"/>
                    </a:cubicBezTo>
                    <a:cubicBezTo>
                      <a:pt x="362" y="21"/>
                      <a:pt x="362" y="21"/>
                      <a:pt x="361" y="21"/>
                    </a:cubicBezTo>
                    <a:cubicBezTo>
                      <a:pt x="358" y="20"/>
                      <a:pt x="356" y="20"/>
                      <a:pt x="356" y="16"/>
                    </a:cubicBezTo>
                    <a:cubicBezTo>
                      <a:pt x="354" y="16"/>
                      <a:pt x="357" y="18"/>
                      <a:pt x="355" y="18"/>
                    </a:cubicBezTo>
                    <a:cubicBezTo>
                      <a:pt x="352" y="18"/>
                      <a:pt x="350" y="17"/>
                      <a:pt x="348" y="16"/>
                    </a:cubicBezTo>
                    <a:cubicBezTo>
                      <a:pt x="350" y="15"/>
                      <a:pt x="353" y="16"/>
                      <a:pt x="354" y="17"/>
                    </a:cubicBezTo>
                    <a:cubicBezTo>
                      <a:pt x="353" y="15"/>
                      <a:pt x="355" y="16"/>
                      <a:pt x="355" y="14"/>
                    </a:cubicBezTo>
                    <a:cubicBezTo>
                      <a:pt x="352" y="10"/>
                      <a:pt x="345" y="15"/>
                      <a:pt x="343" y="19"/>
                    </a:cubicBezTo>
                    <a:close/>
                    <a:moveTo>
                      <a:pt x="345" y="15"/>
                    </a:moveTo>
                    <a:cubicBezTo>
                      <a:pt x="345" y="14"/>
                      <a:pt x="346" y="14"/>
                      <a:pt x="345" y="13"/>
                    </a:cubicBezTo>
                    <a:cubicBezTo>
                      <a:pt x="344" y="13"/>
                      <a:pt x="342" y="15"/>
                      <a:pt x="343" y="15"/>
                    </a:cubicBezTo>
                    <a:cubicBezTo>
                      <a:pt x="344" y="14"/>
                      <a:pt x="344" y="15"/>
                      <a:pt x="345" y="15"/>
                    </a:cubicBezTo>
                    <a:close/>
                    <a:moveTo>
                      <a:pt x="358" y="18"/>
                    </a:moveTo>
                    <a:cubicBezTo>
                      <a:pt x="359" y="18"/>
                      <a:pt x="358" y="21"/>
                      <a:pt x="360" y="20"/>
                    </a:cubicBezTo>
                    <a:cubicBezTo>
                      <a:pt x="360" y="18"/>
                      <a:pt x="356" y="17"/>
                      <a:pt x="358" y="18"/>
                    </a:cubicBezTo>
                    <a:close/>
                    <a:moveTo>
                      <a:pt x="242" y="27"/>
                    </a:moveTo>
                    <a:cubicBezTo>
                      <a:pt x="242" y="29"/>
                      <a:pt x="246" y="30"/>
                      <a:pt x="247" y="30"/>
                    </a:cubicBezTo>
                    <a:cubicBezTo>
                      <a:pt x="246" y="30"/>
                      <a:pt x="246" y="30"/>
                      <a:pt x="246" y="29"/>
                    </a:cubicBezTo>
                    <a:cubicBezTo>
                      <a:pt x="250" y="29"/>
                      <a:pt x="251" y="29"/>
                      <a:pt x="254" y="28"/>
                    </a:cubicBezTo>
                    <a:cubicBezTo>
                      <a:pt x="254" y="25"/>
                      <a:pt x="251" y="25"/>
                      <a:pt x="250" y="23"/>
                    </a:cubicBezTo>
                    <a:cubicBezTo>
                      <a:pt x="249" y="26"/>
                      <a:pt x="246" y="25"/>
                      <a:pt x="246" y="25"/>
                    </a:cubicBezTo>
                    <a:cubicBezTo>
                      <a:pt x="246" y="27"/>
                      <a:pt x="245" y="27"/>
                      <a:pt x="242" y="27"/>
                    </a:cubicBezTo>
                    <a:close/>
                    <a:moveTo>
                      <a:pt x="476" y="266"/>
                    </a:moveTo>
                    <a:cubicBezTo>
                      <a:pt x="473" y="261"/>
                      <a:pt x="471" y="255"/>
                      <a:pt x="466" y="252"/>
                    </a:cubicBezTo>
                    <a:cubicBezTo>
                      <a:pt x="458" y="251"/>
                      <a:pt x="448" y="246"/>
                      <a:pt x="445" y="255"/>
                    </a:cubicBezTo>
                    <a:cubicBezTo>
                      <a:pt x="442" y="255"/>
                      <a:pt x="440" y="254"/>
                      <a:pt x="439" y="253"/>
                    </a:cubicBezTo>
                    <a:cubicBezTo>
                      <a:pt x="440" y="251"/>
                      <a:pt x="443" y="251"/>
                      <a:pt x="442" y="247"/>
                    </a:cubicBezTo>
                    <a:cubicBezTo>
                      <a:pt x="441" y="247"/>
                      <a:pt x="441" y="246"/>
                      <a:pt x="440" y="246"/>
                    </a:cubicBezTo>
                    <a:cubicBezTo>
                      <a:pt x="438" y="247"/>
                      <a:pt x="438" y="250"/>
                      <a:pt x="435" y="249"/>
                    </a:cubicBezTo>
                    <a:cubicBezTo>
                      <a:pt x="432" y="242"/>
                      <a:pt x="429" y="235"/>
                      <a:pt x="426" y="228"/>
                    </a:cubicBezTo>
                    <a:cubicBezTo>
                      <a:pt x="430" y="224"/>
                      <a:pt x="434" y="218"/>
                      <a:pt x="441" y="222"/>
                    </a:cubicBezTo>
                    <a:cubicBezTo>
                      <a:pt x="442" y="222"/>
                      <a:pt x="442" y="220"/>
                      <a:pt x="444" y="220"/>
                    </a:cubicBezTo>
                    <a:cubicBezTo>
                      <a:pt x="447" y="220"/>
                      <a:pt x="447" y="220"/>
                      <a:pt x="447" y="220"/>
                    </a:cubicBezTo>
                    <a:cubicBezTo>
                      <a:pt x="452" y="213"/>
                      <a:pt x="466" y="215"/>
                      <a:pt x="465" y="202"/>
                    </a:cubicBezTo>
                    <a:cubicBezTo>
                      <a:pt x="463" y="201"/>
                      <a:pt x="461" y="201"/>
                      <a:pt x="458" y="202"/>
                    </a:cubicBezTo>
                    <a:cubicBezTo>
                      <a:pt x="450" y="193"/>
                      <a:pt x="441" y="203"/>
                      <a:pt x="433" y="208"/>
                    </a:cubicBezTo>
                    <a:cubicBezTo>
                      <a:pt x="429" y="211"/>
                      <a:pt x="425" y="213"/>
                      <a:pt x="420" y="213"/>
                    </a:cubicBezTo>
                    <a:cubicBezTo>
                      <a:pt x="419" y="214"/>
                      <a:pt x="418" y="215"/>
                      <a:pt x="417" y="215"/>
                    </a:cubicBezTo>
                    <a:cubicBezTo>
                      <a:pt x="414" y="215"/>
                      <a:pt x="410" y="212"/>
                      <a:pt x="408" y="209"/>
                    </a:cubicBezTo>
                    <a:cubicBezTo>
                      <a:pt x="410" y="209"/>
                      <a:pt x="408" y="207"/>
                      <a:pt x="410" y="207"/>
                    </a:cubicBezTo>
                    <a:cubicBezTo>
                      <a:pt x="414" y="207"/>
                      <a:pt x="420" y="207"/>
                      <a:pt x="421" y="203"/>
                    </a:cubicBezTo>
                    <a:cubicBezTo>
                      <a:pt x="423" y="203"/>
                      <a:pt x="424" y="205"/>
                      <a:pt x="425" y="205"/>
                    </a:cubicBezTo>
                    <a:cubicBezTo>
                      <a:pt x="427" y="204"/>
                      <a:pt x="430" y="204"/>
                      <a:pt x="432" y="203"/>
                    </a:cubicBezTo>
                    <a:cubicBezTo>
                      <a:pt x="432" y="199"/>
                      <a:pt x="432" y="199"/>
                      <a:pt x="432" y="199"/>
                    </a:cubicBezTo>
                    <a:cubicBezTo>
                      <a:pt x="429" y="198"/>
                      <a:pt x="426" y="196"/>
                      <a:pt x="422" y="196"/>
                    </a:cubicBezTo>
                    <a:cubicBezTo>
                      <a:pt x="422" y="197"/>
                      <a:pt x="421" y="198"/>
                      <a:pt x="420" y="198"/>
                    </a:cubicBezTo>
                    <a:cubicBezTo>
                      <a:pt x="412" y="194"/>
                      <a:pt x="402" y="198"/>
                      <a:pt x="395" y="192"/>
                    </a:cubicBezTo>
                    <a:cubicBezTo>
                      <a:pt x="391" y="192"/>
                      <a:pt x="389" y="191"/>
                      <a:pt x="385" y="192"/>
                    </a:cubicBezTo>
                    <a:cubicBezTo>
                      <a:pt x="384" y="191"/>
                      <a:pt x="384" y="189"/>
                      <a:pt x="384" y="188"/>
                    </a:cubicBezTo>
                    <a:cubicBezTo>
                      <a:pt x="377" y="187"/>
                      <a:pt x="368" y="187"/>
                      <a:pt x="364" y="183"/>
                    </a:cubicBezTo>
                    <a:cubicBezTo>
                      <a:pt x="367" y="183"/>
                      <a:pt x="370" y="184"/>
                      <a:pt x="372" y="183"/>
                    </a:cubicBezTo>
                    <a:cubicBezTo>
                      <a:pt x="371" y="180"/>
                      <a:pt x="375" y="178"/>
                      <a:pt x="376" y="177"/>
                    </a:cubicBezTo>
                    <a:cubicBezTo>
                      <a:pt x="375" y="176"/>
                      <a:pt x="375" y="176"/>
                      <a:pt x="375" y="175"/>
                    </a:cubicBezTo>
                    <a:cubicBezTo>
                      <a:pt x="376" y="175"/>
                      <a:pt x="376" y="175"/>
                      <a:pt x="378" y="175"/>
                    </a:cubicBezTo>
                    <a:cubicBezTo>
                      <a:pt x="378" y="171"/>
                      <a:pt x="372" y="173"/>
                      <a:pt x="371" y="171"/>
                    </a:cubicBezTo>
                    <a:cubicBezTo>
                      <a:pt x="371" y="170"/>
                      <a:pt x="374" y="171"/>
                      <a:pt x="374" y="169"/>
                    </a:cubicBezTo>
                    <a:cubicBezTo>
                      <a:pt x="371" y="168"/>
                      <a:pt x="374" y="170"/>
                      <a:pt x="371" y="170"/>
                    </a:cubicBezTo>
                    <a:cubicBezTo>
                      <a:pt x="372" y="167"/>
                      <a:pt x="369" y="166"/>
                      <a:pt x="371" y="164"/>
                    </a:cubicBezTo>
                    <a:cubicBezTo>
                      <a:pt x="370" y="164"/>
                      <a:pt x="370" y="166"/>
                      <a:pt x="369" y="164"/>
                    </a:cubicBezTo>
                    <a:cubicBezTo>
                      <a:pt x="373" y="162"/>
                      <a:pt x="376" y="167"/>
                      <a:pt x="377" y="171"/>
                    </a:cubicBezTo>
                    <a:cubicBezTo>
                      <a:pt x="378" y="168"/>
                      <a:pt x="380" y="172"/>
                      <a:pt x="382" y="173"/>
                    </a:cubicBezTo>
                    <a:cubicBezTo>
                      <a:pt x="382" y="170"/>
                      <a:pt x="384" y="170"/>
                      <a:pt x="385" y="168"/>
                    </a:cubicBezTo>
                    <a:cubicBezTo>
                      <a:pt x="385" y="169"/>
                      <a:pt x="386" y="169"/>
                      <a:pt x="386" y="170"/>
                    </a:cubicBezTo>
                    <a:cubicBezTo>
                      <a:pt x="384" y="171"/>
                      <a:pt x="385" y="173"/>
                      <a:pt x="383" y="175"/>
                    </a:cubicBezTo>
                    <a:cubicBezTo>
                      <a:pt x="383" y="172"/>
                      <a:pt x="380" y="175"/>
                      <a:pt x="380" y="173"/>
                    </a:cubicBezTo>
                    <a:cubicBezTo>
                      <a:pt x="379" y="174"/>
                      <a:pt x="380" y="174"/>
                      <a:pt x="380" y="176"/>
                    </a:cubicBezTo>
                    <a:cubicBezTo>
                      <a:pt x="376" y="176"/>
                      <a:pt x="379" y="181"/>
                      <a:pt x="375" y="182"/>
                    </a:cubicBezTo>
                    <a:cubicBezTo>
                      <a:pt x="376" y="183"/>
                      <a:pt x="377" y="183"/>
                      <a:pt x="376" y="186"/>
                    </a:cubicBezTo>
                    <a:cubicBezTo>
                      <a:pt x="380" y="185"/>
                      <a:pt x="383" y="187"/>
                      <a:pt x="385" y="183"/>
                    </a:cubicBezTo>
                    <a:cubicBezTo>
                      <a:pt x="386" y="184"/>
                      <a:pt x="387" y="184"/>
                      <a:pt x="388" y="184"/>
                    </a:cubicBezTo>
                    <a:cubicBezTo>
                      <a:pt x="387" y="181"/>
                      <a:pt x="390" y="181"/>
                      <a:pt x="391" y="179"/>
                    </a:cubicBezTo>
                    <a:cubicBezTo>
                      <a:pt x="389" y="176"/>
                      <a:pt x="392" y="173"/>
                      <a:pt x="394" y="171"/>
                    </a:cubicBezTo>
                    <a:cubicBezTo>
                      <a:pt x="396" y="171"/>
                      <a:pt x="397" y="175"/>
                      <a:pt x="399" y="174"/>
                    </a:cubicBezTo>
                    <a:cubicBezTo>
                      <a:pt x="398" y="173"/>
                      <a:pt x="398" y="172"/>
                      <a:pt x="398" y="171"/>
                    </a:cubicBezTo>
                    <a:cubicBezTo>
                      <a:pt x="395" y="170"/>
                      <a:pt x="395" y="164"/>
                      <a:pt x="391" y="162"/>
                    </a:cubicBezTo>
                    <a:cubicBezTo>
                      <a:pt x="390" y="159"/>
                      <a:pt x="393" y="157"/>
                      <a:pt x="392" y="155"/>
                    </a:cubicBezTo>
                    <a:cubicBezTo>
                      <a:pt x="393" y="158"/>
                      <a:pt x="395" y="159"/>
                      <a:pt x="395" y="161"/>
                    </a:cubicBezTo>
                    <a:cubicBezTo>
                      <a:pt x="398" y="162"/>
                      <a:pt x="395" y="158"/>
                      <a:pt x="397" y="158"/>
                    </a:cubicBezTo>
                    <a:cubicBezTo>
                      <a:pt x="397" y="162"/>
                      <a:pt x="401" y="157"/>
                      <a:pt x="402" y="161"/>
                    </a:cubicBezTo>
                    <a:cubicBezTo>
                      <a:pt x="401" y="161"/>
                      <a:pt x="401" y="162"/>
                      <a:pt x="400" y="161"/>
                    </a:cubicBezTo>
                    <a:cubicBezTo>
                      <a:pt x="402" y="163"/>
                      <a:pt x="400" y="162"/>
                      <a:pt x="399" y="164"/>
                    </a:cubicBezTo>
                    <a:cubicBezTo>
                      <a:pt x="402" y="164"/>
                      <a:pt x="406" y="163"/>
                      <a:pt x="407" y="165"/>
                    </a:cubicBezTo>
                    <a:cubicBezTo>
                      <a:pt x="403" y="166"/>
                      <a:pt x="403" y="170"/>
                      <a:pt x="403" y="172"/>
                    </a:cubicBezTo>
                    <a:cubicBezTo>
                      <a:pt x="405" y="172"/>
                      <a:pt x="404" y="170"/>
                      <a:pt x="406" y="170"/>
                    </a:cubicBezTo>
                    <a:cubicBezTo>
                      <a:pt x="407" y="171"/>
                      <a:pt x="406" y="174"/>
                      <a:pt x="408" y="174"/>
                    </a:cubicBezTo>
                    <a:cubicBezTo>
                      <a:pt x="409" y="173"/>
                      <a:pt x="407" y="173"/>
                      <a:pt x="408" y="171"/>
                    </a:cubicBezTo>
                    <a:cubicBezTo>
                      <a:pt x="410" y="172"/>
                      <a:pt x="410" y="171"/>
                      <a:pt x="412" y="170"/>
                    </a:cubicBezTo>
                    <a:cubicBezTo>
                      <a:pt x="412" y="173"/>
                      <a:pt x="415" y="171"/>
                      <a:pt x="416" y="175"/>
                    </a:cubicBezTo>
                    <a:cubicBezTo>
                      <a:pt x="417" y="171"/>
                      <a:pt x="420" y="177"/>
                      <a:pt x="422" y="175"/>
                    </a:cubicBezTo>
                    <a:cubicBezTo>
                      <a:pt x="421" y="175"/>
                      <a:pt x="421" y="173"/>
                      <a:pt x="420" y="173"/>
                    </a:cubicBezTo>
                    <a:cubicBezTo>
                      <a:pt x="422" y="172"/>
                      <a:pt x="423" y="173"/>
                      <a:pt x="423" y="174"/>
                    </a:cubicBezTo>
                    <a:cubicBezTo>
                      <a:pt x="423" y="175"/>
                      <a:pt x="423" y="178"/>
                      <a:pt x="424" y="178"/>
                    </a:cubicBezTo>
                    <a:cubicBezTo>
                      <a:pt x="424" y="175"/>
                      <a:pt x="425" y="176"/>
                      <a:pt x="424" y="174"/>
                    </a:cubicBezTo>
                    <a:cubicBezTo>
                      <a:pt x="426" y="173"/>
                      <a:pt x="426" y="172"/>
                      <a:pt x="428" y="172"/>
                    </a:cubicBezTo>
                    <a:cubicBezTo>
                      <a:pt x="428" y="173"/>
                      <a:pt x="428" y="173"/>
                      <a:pt x="428" y="174"/>
                    </a:cubicBezTo>
                    <a:cubicBezTo>
                      <a:pt x="429" y="169"/>
                      <a:pt x="437" y="172"/>
                      <a:pt x="438" y="169"/>
                    </a:cubicBezTo>
                    <a:cubicBezTo>
                      <a:pt x="439" y="172"/>
                      <a:pt x="439" y="175"/>
                      <a:pt x="442" y="175"/>
                    </a:cubicBezTo>
                    <a:cubicBezTo>
                      <a:pt x="444" y="174"/>
                      <a:pt x="445" y="172"/>
                      <a:pt x="446" y="170"/>
                    </a:cubicBezTo>
                    <a:cubicBezTo>
                      <a:pt x="449" y="171"/>
                      <a:pt x="450" y="173"/>
                      <a:pt x="453" y="173"/>
                    </a:cubicBezTo>
                    <a:cubicBezTo>
                      <a:pt x="454" y="171"/>
                      <a:pt x="454" y="167"/>
                      <a:pt x="452" y="166"/>
                    </a:cubicBezTo>
                    <a:cubicBezTo>
                      <a:pt x="455" y="164"/>
                      <a:pt x="458" y="162"/>
                      <a:pt x="462" y="160"/>
                    </a:cubicBezTo>
                    <a:cubicBezTo>
                      <a:pt x="462" y="159"/>
                      <a:pt x="462" y="158"/>
                      <a:pt x="462" y="156"/>
                    </a:cubicBezTo>
                    <a:cubicBezTo>
                      <a:pt x="470" y="153"/>
                      <a:pt x="476" y="143"/>
                      <a:pt x="470" y="134"/>
                    </a:cubicBezTo>
                    <a:cubicBezTo>
                      <a:pt x="467" y="132"/>
                      <a:pt x="463" y="130"/>
                      <a:pt x="462" y="126"/>
                    </a:cubicBezTo>
                    <a:cubicBezTo>
                      <a:pt x="458" y="125"/>
                      <a:pt x="455" y="124"/>
                      <a:pt x="453" y="127"/>
                    </a:cubicBezTo>
                    <a:cubicBezTo>
                      <a:pt x="454" y="128"/>
                      <a:pt x="455" y="126"/>
                      <a:pt x="455" y="127"/>
                    </a:cubicBezTo>
                    <a:cubicBezTo>
                      <a:pt x="455" y="129"/>
                      <a:pt x="455" y="128"/>
                      <a:pt x="454" y="129"/>
                    </a:cubicBezTo>
                    <a:cubicBezTo>
                      <a:pt x="453" y="129"/>
                      <a:pt x="452" y="128"/>
                      <a:pt x="452" y="127"/>
                    </a:cubicBezTo>
                    <a:cubicBezTo>
                      <a:pt x="450" y="126"/>
                      <a:pt x="451" y="127"/>
                      <a:pt x="449" y="128"/>
                    </a:cubicBezTo>
                    <a:cubicBezTo>
                      <a:pt x="447" y="127"/>
                      <a:pt x="445" y="126"/>
                      <a:pt x="446" y="124"/>
                    </a:cubicBezTo>
                    <a:cubicBezTo>
                      <a:pt x="443" y="125"/>
                      <a:pt x="442" y="121"/>
                      <a:pt x="442" y="123"/>
                    </a:cubicBezTo>
                    <a:cubicBezTo>
                      <a:pt x="441" y="122"/>
                      <a:pt x="441" y="121"/>
                      <a:pt x="440" y="121"/>
                    </a:cubicBezTo>
                    <a:cubicBezTo>
                      <a:pt x="439" y="121"/>
                      <a:pt x="437" y="119"/>
                      <a:pt x="436" y="119"/>
                    </a:cubicBezTo>
                    <a:cubicBezTo>
                      <a:pt x="436" y="119"/>
                      <a:pt x="438" y="120"/>
                      <a:pt x="438" y="118"/>
                    </a:cubicBezTo>
                    <a:cubicBezTo>
                      <a:pt x="433" y="117"/>
                      <a:pt x="429" y="115"/>
                      <a:pt x="427" y="111"/>
                    </a:cubicBezTo>
                    <a:cubicBezTo>
                      <a:pt x="425" y="112"/>
                      <a:pt x="424" y="108"/>
                      <a:pt x="420" y="108"/>
                    </a:cubicBezTo>
                    <a:cubicBezTo>
                      <a:pt x="420" y="111"/>
                      <a:pt x="417" y="109"/>
                      <a:pt x="415" y="109"/>
                    </a:cubicBezTo>
                    <a:cubicBezTo>
                      <a:pt x="414" y="111"/>
                      <a:pt x="413" y="112"/>
                      <a:pt x="412" y="113"/>
                    </a:cubicBezTo>
                    <a:cubicBezTo>
                      <a:pt x="412" y="112"/>
                      <a:pt x="410" y="114"/>
                      <a:pt x="408" y="113"/>
                    </a:cubicBezTo>
                    <a:cubicBezTo>
                      <a:pt x="408" y="112"/>
                      <a:pt x="409" y="112"/>
                      <a:pt x="409" y="110"/>
                    </a:cubicBezTo>
                    <a:cubicBezTo>
                      <a:pt x="407" y="111"/>
                      <a:pt x="406" y="112"/>
                      <a:pt x="405" y="110"/>
                    </a:cubicBezTo>
                    <a:cubicBezTo>
                      <a:pt x="406" y="108"/>
                      <a:pt x="407" y="108"/>
                      <a:pt x="408" y="105"/>
                    </a:cubicBezTo>
                    <a:cubicBezTo>
                      <a:pt x="405" y="106"/>
                      <a:pt x="403" y="103"/>
                      <a:pt x="400" y="103"/>
                    </a:cubicBezTo>
                    <a:cubicBezTo>
                      <a:pt x="400" y="102"/>
                      <a:pt x="402" y="101"/>
                      <a:pt x="401" y="101"/>
                    </a:cubicBezTo>
                    <a:cubicBezTo>
                      <a:pt x="401" y="102"/>
                      <a:pt x="401" y="98"/>
                      <a:pt x="400" y="97"/>
                    </a:cubicBezTo>
                    <a:cubicBezTo>
                      <a:pt x="404" y="92"/>
                      <a:pt x="398" y="90"/>
                      <a:pt x="397" y="86"/>
                    </a:cubicBezTo>
                    <a:cubicBezTo>
                      <a:pt x="398" y="86"/>
                      <a:pt x="398" y="85"/>
                      <a:pt x="399" y="85"/>
                    </a:cubicBezTo>
                    <a:cubicBezTo>
                      <a:pt x="400" y="86"/>
                      <a:pt x="399" y="86"/>
                      <a:pt x="400" y="87"/>
                    </a:cubicBezTo>
                    <a:cubicBezTo>
                      <a:pt x="401" y="87"/>
                      <a:pt x="403" y="87"/>
                      <a:pt x="404" y="86"/>
                    </a:cubicBezTo>
                    <a:cubicBezTo>
                      <a:pt x="403" y="86"/>
                      <a:pt x="402" y="86"/>
                      <a:pt x="401" y="85"/>
                    </a:cubicBezTo>
                    <a:cubicBezTo>
                      <a:pt x="400" y="77"/>
                      <a:pt x="413" y="79"/>
                      <a:pt x="415" y="83"/>
                    </a:cubicBezTo>
                    <a:cubicBezTo>
                      <a:pt x="418" y="79"/>
                      <a:pt x="429" y="82"/>
                      <a:pt x="432" y="78"/>
                    </a:cubicBezTo>
                    <a:cubicBezTo>
                      <a:pt x="432" y="76"/>
                      <a:pt x="431" y="77"/>
                      <a:pt x="431" y="76"/>
                    </a:cubicBezTo>
                    <a:cubicBezTo>
                      <a:pt x="428" y="76"/>
                      <a:pt x="427" y="78"/>
                      <a:pt x="425" y="79"/>
                    </a:cubicBezTo>
                    <a:cubicBezTo>
                      <a:pt x="424" y="79"/>
                      <a:pt x="425" y="76"/>
                      <a:pt x="424" y="76"/>
                    </a:cubicBezTo>
                    <a:cubicBezTo>
                      <a:pt x="424" y="77"/>
                      <a:pt x="421" y="77"/>
                      <a:pt x="422" y="75"/>
                    </a:cubicBezTo>
                    <a:cubicBezTo>
                      <a:pt x="420" y="76"/>
                      <a:pt x="418" y="76"/>
                      <a:pt x="418" y="78"/>
                    </a:cubicBezTo>
                    <a:cubicBezTo>
                      <a:pt x="416" y="77"/>
                      <a:pt x="416" y="75"/>
                      <a:pt x="414" y="75"/>
                    </a:cubicBezTo>
                    <a:cubicBezTo>
                      <a:pt x="411" y="77"/>
                      <a:pt x="407" y="75"/>
                      <a:pt x="403" y="76"/>
                    </a:cubicBezTo>
                    <a:cubicBezTo>
                      <a:pt x="401" y="73"/>
                      <a:pt x="396" y="75"/>
                      <a:pt x="393" y="76"/>
                    </a:cubicBezTo>
                    <a:cubicBezTo>
                      <a:pt x="393" y="74"/>
                      <a:pt x="393" y="74"/>
                      <a:pt x="393" y="74"/>
                    </a:cubicBezTo>
                    <a:cubicBezTo>
                      <a:pt x="390" y="75"/>
                      <a:pt x="387" y="74"/>
                      <a:pt x="383" y="76"/>
                    </a:cubicBezTo>
                    <a:cubicBezTo>
                      <a:pt x="384" y="79"/>
                      <a:pt x="383" y="82"/>
                      <a:pt x="382" y="85"/>
                    </a:cubicBezTo>
                    <a:cubicBezTo>
                      <a:pt x="381" y="84"/>
                      <a:pt x="380" y="82"/>
                      <a:pt x="379" y="81"/>
                    </a:cubicBezTo>
                    <a:cubicBezTo>
                      <a:pt x="372" y="80"/>
                      <a:pt x="368" y="81"/>
                      <a:pt x="363" y="84"/>
                    </a:cubicBezTo>
                    <a:cubicBezTo>
                      <a:pt x="362" y="83"/>
                      <a:pt x="361" y="83"/>
                      <a:pt x="361" y="81"/>
                    </a:cubicBezTo>
                    <a:cubicBezTo>
                      <a:pt x="362" y="80"/>
                      <a:pt x="362" y="79"/>
                      <a:pt x="362" y="78"/>
                    </a:cubicBezTo>
                    <a:cubicBezTo>
                      <a:pt x="363" y="80"/>
                      <a:pt x="363" y="77"/>
                      <a:pt x="364" y="77"/>
                    </a:cubicBezTo>
                    <a:cubicBezTo>
                      <a:pt x="367" y="77"/>
                      <a:pt x="368" y="78"/>
                      <a:pt x="369" y="79"/>
                    </a:cubicBezTo>
                    <a:cubicBezTo>
                      <a:pt x="372" y="79"/>
                      <a:pt x="375" y="80"/>
                      <a:pt x="378" y="78"/>
                    </a:cubicBezTo>
                    <a:cubicBezTo>
                      <a:pt x="376" y="72"/>
                      <a:pt x="368" y="73"/>
                      <a:pt x="362" y="73"/>
                    </a:cubicBezTo>
                    <a:cubicBezTo>
                      <a:pt x="358" y="68"/>
                      <a:pt x="349" y="75"/>
                      <a:pt x="345" y="70"/>
                    </a:cubicBezTo>
                    <a:cubicBezTo>
                      <a:pt x="346" y="69"/>
                      <a:pt x="350" y="71"/>
                      <a:pt x="350" y="69"/>
                    </a:cubicBezTo>
                    <a:cubicBezTo>
                      <a:pt x="350" y="68"/>
                      <a:pt x="347" y="69"/>
                      <a:pt x="347" y="68"/>
                    </a:cubicBezTo>
                    <a:cubicBezTo>
                      <a:pt x="348" y="67"/>
                      <a:pt x="349" y="64"/>
                      <a:pt x="348" y="64"/>
                    </a:cubicBezTo>
                    <a:cubicBezTo>
                      <a:pt x="348" y="65"/>
                      <a:pt x="345" y="63"/>
                      <a:pt x="344" y="61"/>
                    </a:cubicBezTo>
                    <a:cubicBezTo>
                      <a:pt x="346" y="61"/>
                      <a:pt x="346" y="61"/>
                      <a:pt x="346" y="61"/>
                    </a:cubicBezTo>
                    <a:cubicBezTo>
                      <a:pt x="346" y="59"/>
                      <a:pt x="347" y="60"/>
                      <a:pt x="347" y="58"/>
                    </a:cubicBezTo>
                    <a:cubicBezTo>
                      <a:pt x="346" y="57"/>
                      <a:pt x="345" y="58"/>
                      <a:pt x="344" y="57"/>
                    </a:cubicBezTo>
                    <a:cubicBezTo>
                      <a:pt x="344" y="58"/>
                      <a:pt x="344" y="59"/>
                      <a:pt x="343" y="59"/>
                    </a:cubicBezTo>
                    <a:cubicBezTo>
                      <a:pt x="343" y="57"/>
                      <a:pt x="343" y="57"/>
                      <a:pt x="343" y="57"/>
                    </a:cubicBezTo>
                    <a:cubicBezTo>
                      <a:pt x="342" y="57"/>
                      <a:pt x="343" y="59"/>
                      <a:pt x="341" y="59"/>
                    </a:cubicBezTo>
                    <a:cubicBezTo>
                      <a:pt x="341" y="58"/>
                      <a:pt x="341" y="57"/>
                      <a:pt x="340" y="56"/>
                    </a:cubicBezTo>
                    <a:cubicBezTo>
                      <a:pt x="339" y="58"/>
                      <a:pt x="336" y="56"/>
                      <a:pt x="334" y="56"/>
                    </a:cubicBezTo>
                    <a:cubicBezTo>
                      <a:pt x="335" y="55"/>
                      <a:pt x="338" y="56"/>
                      <a:pt x="338" y="54"/>
                    </a:cubicBezTo>
                    <a:cubicBezTo>
                      <a:pt x="337" y="54"/>
                      <a:pt x="334" y="55"/>
                      <a:pt x="334" y="53"/>
                    </a:cubicBezTo>
                    <a:cubicBezTo>
                      <a:pt x="334" y="52"/>
                      <a:pt x="335" y="53"/>
                      <a:pt x="335" y="51"/>
                    </a:cubicBezTo>
                    <a:cubicBezTo>
                      <a:pt x="333" y="51"/>
                      <a:pt x="332" y="51"/>
                      <a:pt x="332" y="50"/>
                    </a:cubicBezTo>
                    <a:cubicBezTo>
                      <a:pt x="338" y="51"/>
                      <a:pt x="349" y="51"/>
                      <a:pt x="345" y="56"/>
                    </a:cubicBezTo>
                    <a:cubicBezTo>
                      <a:pt x="349" y="59"/>
                      <a:pt x="356" y="62"/>
                      <a:pt x="360" y="58"/>
                    </a:cubicBezTo>
                    <a:cubicBezTo>
                      <a:pt x="359" y="58"/>
                      <a:pt x="357" y="59"/>
                      <a:pt x="357" y="57"/>
                    </a:cubicBezTo>
                    <a:cubicBezTo>
                      <a:pt x="359" y="58"/>
                      <a:pt x="358" y="57"/>
                      <a:pt x="357" y="56"/>
                    </a:cubicBezTo>
                    <a:cubicBezTo>
                      <a:pt x="358" y="55"/>
                      <a:pt x="361" y="55"/>
                      <a:pt x="360" y="53"/>
                    </a:cubicBezTo>
                    <a:cubicBezTo>
                      <a:pt x="362" y="53"/>
                      <a:pt x="362" y="52"/>
                      <a:pt x="363" y="50"/>
                    </a:cubicBezTo>
                    <a:cubicBezTo>
                      <a:pt x="362" y="49"/>
                      <a:pt x="357" y="51"/>
                      <a:pt x="357" y="48"/>
                    </a:cubicBezTo>
                    <a:cubicBezTo>
                      <a:pt x="357" y="47"/>
                      <a:pt x="359" y="48"/>
                      <a:pt x="359" y="46"/>
                    </a:cubicBezTo>
                    <a:cubicBezTo>
                      <a:pt x="356" y="46"/>
                      <a:pt x="358" y="45"/>
                      <a:pt x="357" y="44"/>
                    </a:cubicBezTo>
                    <a:cubicBezTo>
                      <a:pt x="356" y="44"/>
                      <a:pt x="354" y="44"/>
                      <a:pt x="354" y="44"/>
                    </a:cubicBezTo>
                    <a:cubicBezTo>
                      <a:pt x="353" y="46"/>
                      <a:pt x="351" y="46"/>
                      <a:pt x="350" y="46"/>
                    </a:cubicBezTo>
                    <a:cubicBezTo>
                      <a:pt x="350" y="48"/>
                      <a:pt x="352" y="48"/>
                      <a:pt x="354" y="48"/>
                    </a:cubicBezTo>
                    <a:cubicBezTo>
                      <a:pt x="354" y="51"/>
                      <a:pt x="358" y="51"/>
                      <a:pt x="359" y="53"/>
                    </a:cubicBezTo>
                    <a:cubicBezTo>
                      <a:pt x="355" y="53"/>
                      <a:pt x="356" y="56"/>
                      <a:pt x="353" y="57"/>
                    </a:cubicBezTo>
                    <a:cubicBezTo>
                      <a:pt x="353" y="54"/>
                      <a:pt x="348" y="55"/>
                      <a:pt x="348" y="52"/>
                    </a:cubicBezTo>
                    <a:cubicBezTo>
                      <a:pt x="349" y="50"/>
                      <a:pt x="352" y="51"/>
                      <a:pt x="352" y="49"/>
                    </a:cubicBezTo>
                    <a:cubicBezTo>
                      <a:pt x="348" y="48"/>
                      <a:pt x="344" y="49"/>
                      <a:pt x="342" y="48"/>
                    </a:cubicBezTo>
                    <a:cubicBezTo>
                      <a:pt x="342" y="46"/>
                      <a:pt x="344" y="47"/>
                      <a:pt x="346" y="47"/>
                    </a:cubicBezTo>
                    <a:cubicBezTo>
                      <a:pt x="346" y="45"/>
                      <a:pt x="344" y="45"/>
                      <a:pt x="344" y="44"/>
                    </a:cubicBezTo>
                    <a:cubicBezTo>
                      <a:pt x="345" y="42"/>
                      <a:pt x="347" y="42"/>
                      <a:pt x="348" y="40"/>
                    </a:cubicBezTo>
                    <a:cubicBezTo>
                      <a:pt x="348" y="36"/>
                      <a:pt x="343" y="36"/>
                      <a:pt x="342" y="32"/>
                    </a:cubicBezTo>
                    <a:cubicBezTo>
                      <a:pt x="339" y="33"/>
                      <a:pt x="335" y="30"/>
                      <a:pt x="333" y="32"/>
                    </a:cubicBezTo>
                    <a:cubicBezTo>
                      <a:pt x="333" y="34"/>
                      <a:pt x="336" y="33"/>
                      <a:pt x="336" y="34"/>
                    </a:cubicBezTo>
                    <a:cubicBezTo>
                      <a:pt x="335" y="35"/>
                      <a:pt x="333" y="36"/>
                      <a:pt x="331" y="36"/>
                    </a:cubicBezTo>
                    <a:cubicBezTo>
                      <a:pt x="331" y="37"/>
                      <a:pt x="332" y="38"/>
                      <a:pt x="331" y="39"/>
                    </a:cubicBezTo>
                    <a:cubicBezTo>
                      <a:pt x="332" y="39"/>
                      <a:pt x="332" y="40"/>
                      <a:pt x="334" y="40"/>
                    </a:cubicBezTo>
                    <a:cubicBezTo>
                      <a:pt x="336" y="38"/>
                      <a:pt x="337" y="34"/>
                      <a:pt x="342" y="34"/>
                    </a:cubicBezTo>
                    <a:cubicBezTo>
                      <a:pt x="343" y="37"/>
                      <a:pt x="344" y="42"/>
                      <a:pt x="340" y="43"/>
                    </a:cubicBezTo>
                    <a:cubicBezTo>
                      <a:pt x="337" y="43"/>
                      <a:pt x="335" y="42"/>
                      <a:pt x="333" y="42"/>
                    </a:cubicBezTo>
                    <a:cubicBezTo>
                      <a:pt x="333" y="42"/>
                      <a:pt x="333" y="44"/>
                      <a:pt x="332" y="44"/>
                    </a:cubicBezTo>
                    <a:cubicBezTo>
                      <a:pt x="327" y="43"/>
                      <a:pt x="321" y="44"/>
                      <a:pt x="315" y="43"/>
                    </a:cubicBezTo>
                    <a:cubicBezTo>
                      <a:pt x="315" y="41"/>
                      <a:pt x="319" y="43"/>
                      <a:pt x="318" y="41"/>
                    </a:cubicBezTo>
                    <a:cubicBezTo>
                      <a:pt x="316" y="39"/>
                      <a:pt x="314" y="42"/>
                      <a:pt x="313" y="43"/>
                    </a:cubicBezTo>
                    <a:cubicBezTo>
                      <a:pt x="312" y="44"/>
                      <a:pt x="310" y="42"/>
                      <a:pt x="310" y="45"/>
                    </a:cubicBezTo>
                    <a:cubicBezTo>
                      <a:pt x="312" y="44"/>
                      <a:pt x="314" y="44"/>
                      <a:pt x="316" y="46"/>
                    </a:cubicBezTo>
                    <a:cubicBezTo>
                      <a:pt x="322" y="44"/>
                      <a:pt x="332" y="45"/>
                      <a:pt x="335" y="48"/>
                    </a:cubicBezTo>
                    <a:cubicBezTo>
                      <a:pt x="332" y="48"/>
                      <a:pt x="329" y="46"/>
                      <a:pt x="327" y="47"/>
                    </a:cubicBezTo>
                    <a:cubicBezTo>
                      <a:pt x="327" y="51"/>
                      <a:pt x="332" y="50"/>
                      <a:pt x="332" y="53"/>
                    </a:cubicBezTo>
                    <a:cubicBezTo>
                      <a:pt x="329" y="59"/>
                      <a:pt x="322" y="54"/>
                      <a:pt x="318" y="56"/>
                    </a:cubicBezTo>
                    <a:cubicBezTo>
                      <a:pt x="319" y="57"/>
                      <a:pt x="316" y="57"/>
                      <a:pt x="317" y="59"/>
                    </a:cubicBezTo>
                    <a:cubicBezTo>
                      <a:pt x="322" y="59"/>
                      <a:pt x="322" y="59"/>
                      <a:pt x="322" y="59"/>
                    </a:cubicBezTo>
                    <a:cubicBezTo>
                      <a:pt x="322" y="60"/>
                      <a:pt x="321" y="61"/>
                      <a:pt x="322" y="62"/>
                    </a:cubicBezTo>
                    <a:cubicBezTo>
                      <a:pt x="323" y="59"/>
                      <a:pt x="326" y="59"/>
                      <a:pt x="329" y="61"/>
                    </a:cubicBezTo>
                    <a:cubicBezTo>
                      <a:pt x="326" y="61"/>
                      <a:pt x="323" y="61"/>
                      <a:pt x="323" y="63"/>
                    </a:cubicBezTo>
                    <a:cubicBezTo>
                      <a:pt x="323" y="64"/>
                      <a:pt x="326" y="63"/>
                      <a:pt x="325" y="65"/>
                    </a:cubicBezTo>
                    <a:cubicBezTo>
                      <a:pt x="323" y="65"/>
                      <a:pt x="323" y="67"/>
                      <a:pt x="322" y="69"/>
                    </a:cubicBezTo>
                    <a:cubicBezTo>
                      <a:pt x="318" y="69"/>
                      <a:pt x="318" y="69"/>
                      <a:pt x="318" y="69"/>
                    </a:cubicBezTo>
                    <a:cubicBezTo>
                      <a:pt x="313" y="63"/>
                      <a:pt x="305" y="69"/>
                      <a:pt x="300" y="67"/>
                    </a:cubicBezTo>
                    <a:cubicBezTo>
                      <a:pt x="299" y="68"/>
                      <a:pt x="298" y="69"/>
                      <a:pt x="297" y="68"/>
                    </a:cubicBezTo>
                    <a:cubicBezTo>
                      <a:pt x="295" y="67"/>
                      <a:pt x="293" y="67"/>
                      <a:pt x="290" y="67"/>
                    </a:cubicBezTo>
                    <a:cubicBezTo>
                      <a:pt x="290" y="66"/>
                      <a:pt x="291" y="65"/>
                      <a:pt x="291" y="64"/>
                    </a:cubicBezTo>
                    <a:cubicBezTo>
                      <a:pt x="288" y="65"/>
                      <a:pt x="287" y="67"/>
                      <a:pt x="284" y="68"/>
                    </a:cubicBezTo>
                    <a:cubicBezTo>
                      <a:pt x="283" y="67"/>
                      <a:pt x="282" y="66"/>
                      <a:pt x="281" y="67"/>
                    </a:cubicBezTo>
                    <a:cubicBezTo>
                      <a:pt x="275" y="69"/>
                      <a:pt x="265" y="67"/>
                      <a:pt x="260" y="72"/>
                    </a:cubicBezTo>
                    <a:cubicBezTo>
                      <a:pt x="262" y="73"/>
                      <a:pt x="265" y="72"/>
                      <a:pt x="264" y="74"/>
                    </a:cubicBezTo>
                    <a:cubicBezTo>
                      <a:pt x="260" y="76"/>
                      <a:pt x="256" y="76"/>
                      <a:pt x="252" y="75"/>
                    </a:cubicBezTo>
                    <a:cubicBezTo>
                      <a:pt x="250" y="79"/>
                      <a:pt x="245" y="79"/>
                      <a:pt x="244" y="83"/>
                    </a:cubicBezTo>
                    <a:cubicBezTo>
                      <a:pt x="241" y="84"/>
                      <a:pt x="238" y="84"/>
                      <a:pt x="237" y="86"/>
                    </a:cubicBezTo>
                    <a:cubicBezTo>
                      <a:pt x="238" y="87"/>
                      <a:pt x="240" y="85"/>
                      <a:pt x="241" y="86"/>
                    </a:cubicBezTo>
                    <a:cubicBezTo>
                      <a:pt x="241" y="89"/>
                      <a:pt x="241" y="89"/>
                      <a:pt x="241" y="89"/>
                    </a:cubicBezTo>
                    <a:cubicBezTo>
                      <a:pt x="239" y="88"/>
                      <a:pt x="239" y="90"/>
                      <a:pt x="239" y="90"/>
                    </a:cubicBezTo>
                    <a:cubicBezTo>
                      <a:pt x="238" y="88"/>
                      <a:pt x="234" y="89"/>
                      <a:pt x="236" y="86"/>
                    </a:cubicBezTo>
                    <a:cubicBezTo>
                      <a:pt x="235" y="85"/>
                      <a:pt x="232" y="84"/>
                      <a:pt x="230" y="84"/>
                    </a:cubicBezTo>
                    <a:cubicBezTo>
                      <a:pt x="229" y="84"/>
                      <a:pt x="229" y="85"/>
                      <a:pt x="228" y="85"/>
                    </a:cubicBezTo>
                    <a:cubicBezTo>
                      <a:pt x="226" y="85"/>
                      <a:pt x="226" y="85"/>
                      <a:pt x="224" y="85"/>
                    </a:cubicBezTo>
                    <a:cubicBezTo>
                      <a:pt x="223" y="86"/>
                      <a:pt x="223" y="88"/>
                      <a:pt x="222" y="88"/>
                    </a:cubicBezTo>
                    <a:cubicBezTo>
                      <a:pt x="214" y="90"/>
                      <a:pt x="208" y="94"/>
                      <a:pt x="201" y="95"/>
                    </a:cubicBezTo>
                    <a:cubicBezTo>
                      <a:pt x="199" y="95"/>
                      <a:pt x="198" y="93"/>
                      <a:pt x="198" y="96"/>
                    </a:cubicBezTo>
                    <a:cubicBezTo>
                      <a:pt x="202" y="99"/>
                      <a:pt x="207" y="98"/>
                      <a:pt x="210" y="101"/>
                    </a:cubicBezTo>
                    <a:cubicBezTo>
                      <a:pt x="209" y="99"/>
                      <a:pt x="211" y="99"/>
                      <a:pt x="213" y="97"/>
                    </a:cubicBezTo>
                    <a:cubicBezTo>
                      <a:pt x="213" y="95"/>
                      <a:pt x="211" y="95"/>
                      <a:pt x="211" y="93"/>
                    </a:cubicBezTo>
                    <a:cubicBezTo>
                      <a:pt x="213" y="94"/>
                      <a:pt x="214" y="96"/>
                      <a:pt x="216" y="96"/>
                    </a:cubicBezTo>
                    <a:cubicBezTo>
                      <a:pt x="214" y="97"/>
                      <a:pt x="217" y="99"/>
                      <a:pt x="214" y="98"/>
                    </a:cubicBezTo>
                    <a:cubicBezTo>
                      <a:pt x="214" y="101"/>
                      <a:pt x="216" y="101"/>
                      <a:pt x="219" y="102"/>
                    </a:cubicBezTo>
                    <a:cubicBezTo>
                      <a:pt x="218" y="100"/>
                      <a:pt x="220" y="100"/>
                      <a:pt x="221" y="100"/>
                    </a:cubicBezTo>
                    <a:cubicBezTo>
                      <a:pt x="221" y="101"/>
                      <a:pt x="219" y="102"/>
                      <a:pt x="221" y="102"/>
                    </a:cubicBezTo>
                    <a:cubicBezTo>
                      <a:pt x="221" y="101"/>
                      <a:pt x="223" y="102"/>
                      <a:pt x="223" y="100"/>
                    </a:cubicBezTo>
                    <a:cubicBezTo>
                      <a:pt x="222" y="99"/>
                      <a:pt x="220" y="99"/>
                      <a:pt x="219" y="99"/>
                    </a:cubicBezTo>
                    <a:cubicBezTo>
                      <a:pt x="219" y="97"/>
                      <a:pt x="221" y="96"/>
                      <a:pt x="221" y="94"/>
                    </a:cubicBezTo>
                    <a:cubicBezTo>
                      <a:pt x="220" y="92"/>
                      <a:pt x="216" y="95"/>
                      <a:pt x="215" y="94"/>
                    </a:cubicBezTo>
                    <a:cubicBezTo>
                      <a:pt x="216" y="90"/>
                      <a:pt x="220" y="93"/>
                      <a:pt x="222" y="92"/>
                    </a:cubicBezTo>
                    <a:cubicBezTo>
                      <a:pt x="222" y="89"/>
                      <a:pt x="225" y="88"/>
                      <a:pt x="227" y="87"/>
                    </a:cubicBezTo>
                    <a:cubicBezTo>
                      <a:pt x="229" y="89"/>
                      <a:pt x="234" y="89"/>
                      <a:pt x="237" y="91"/>
                    </a:cubicBezTo>
                    <a:cubicBezTo>
                      <a:pt x="234" y="93"/>
                      <a:pt x="229" y="93"/>
                      <a:pt x="227" y="97"/>
                    </a:cubicBezTo>
                    <a:cubicBezTo>
                      <a:pt x="234" y="98"/>
                      <a:pt x="239" y="96"/>
                      <a:pt x="246" y="96"/>
                    </a:cubicBezTo>
                    <a:cubicBezTo>
                      <a:pt x="246" y="97"/>
                      <a:pt x="247" y="97"/>
                      <a:pt x="248" y="99"/>
                    </a:cubicBezTo>
                    <a:cubicBezTo>
                      <a:pt x="253" y="99"/>
                      <a:pt x="255" y="99"/>
                      <a:pt x="261" y="99"/>
                    </a:cubicBezTo>
                    <a:cubicBezTo>
                      <a:pt x="260" y="97"/>
                      <a:pt x="256" y="96"/>
                      <a:pt x="254" y="96"/>
                    </a:cubicBezTo>
                    <a:cubicBezTo>
                      <a:pt x="254" y="95"/>
                      <a:pt x="255" y="94"/>
                      <a:pt x="255" y="94"/>
                    </a:cubicBezTo>
                    <a:cubicBezTo>
                      <a:pt x="253" y="93"/>
                      <a:pt x="252" y="92"/>
                      <a:pt x="252" y="91"/>
                    </a:cubicBezTo>
                    <a:cubicBezTo>
                      <a:pt x="254" y="90"/>
                      <a:pt x="255" y="88"/>
                      <a:pt x="255" y="86"/>
                    </a:cubicBezTo>
                    <a:cubicBezTo>
                      <a:pt x="257" y="87"/>
                      <a:pt x="260" y="90"/>
                      <a:pt x="260" y="92"/>
                    </a:cubicBezTo>
                    <a:cubicBezTo>
                      <a:pt x="260" y="93"/>
                      <a:pt x="258" y="92"/>
                      <a:pt x="259" y="93"/>
                    </a:cubicBezTo>
                    <a:cubicBezTo>
                      <a:pt x="259" y="94"/>
                      <a:pt x="261" y="94"/>
                      <a:pt x="262" y="95"/>
                    </a:cubicBezTo>
                    <a:cubicBezTo>
                      <a:pt x="263" y="92"/>
                      <a:pt x="262" y="91"/>
                      <a:pt x="263" y="88"/>
                    </a:cubicBezTo>
                    <a:cubicBezTo>
                      <a:pt x="262" y="87"/>
                      <a:pt x="260" y="87"/>
                      <a:pt x="260" y="85"/>
                    </a:cubicBezTo>
                    <a:cubicBezTo>
                      <a:pt x="260" y="84"/>
                      <a:pt x="262" y="86"/>
                      <a:pt x="261" y="84"/>
                    </a:cubicBezTo>
                    <a:cubicBezTo>
                      <a:pt x="262" y="82"/>
                      <a:pt x="259" y="82"/>
                      <a:pt x="258" y="81"/>
                    </a:cubicBezTo>
                    <a:cubicBezTo>
                      <a:pt x="259" y="80"/>
                      <a:pt x="262" y="80"/>
                      <a:pt x="264" y="80"/>
                    </a:cubicBezTo>
                    <a:cubicBezTo>
                      <a:pt x="264" y="83"/>
                      <a:pt x="265" y="83"/>
                      <a:pt x="265" y="84"/>
                    </a:cubicBezTo>
                    <a:cubicBezTo>
                      <a:pt x="272" y="87"/>
                      <a:pt x="276" y="82"/>
                      <a:pt x="281" y="81"/>
                    </a:cubicBezTo>
                    <a:cubicBezTo>
                      <a:pt x="282" y="79"/>
                      <a:pt x="278" y="81"/>
                      <a:pt x="278" y="79"/>
                    </a:cubicBezTo>
                    <a:cubicBezTo>
                      <a:pt x="280" y="79"/>
                      <a:pt x="280" y="78"/>
                      <a:pt x="281" y="78"/>
                    </a:cubicBezTo>
                    <a:cubicBezTo>
                      <a:pt x="285" y="73"/>
                      <a:pt x="298" y="73"/>
                      <a:pt x="302" y="78"/>
                    </a:cubicBezTo>
                    <a:cubicBezTo>
                      <a:pt x="299" y="79"/>
                      <a:pt x="300" y="82"/>
                      <a:pt x="298" y="82"/>
                    </a:cubicBezTo>
                    <a:cubicBezTo>
                      <a:pt x="294" y="83"/>
                      <a:pt x="292" y="76"/>
                      <a:pt x="287" y="80"/>
                    </a:cubicBezTo>
                    <a:cubicBezTo>
                      <a:pt x="288" y="81"/>
                      <a:pt x="288" y="83"/>
                      <a:pt x="288" y="84"/>
                    </a:cubicBezTo>
                    <a:cubicBezTo>
                      <a:pt x="292" y="85"/>
                      <a:pt x="296" y="83"/>
                      <a:pt x="297" y="86"/>
                    </a:cubicBezTo>
                    <a:cubicBezTo>
                      <a:pt x="299" y="87"/>
                      <a:pt x="300" y="85"/>
                      <a:pt x="301" y="87"/>
                    </a:cubicBezTo>
                    <a:cubicBezTo>
                      <a:pt x="298" y="88"/>
                      <a:pt x="296" y="89"/>
                      <a:pt x="295" y="91"/>
                    </a:cubicBezTo>
                    <a:cubicBezTo>
                      <a:pt x="300" y="91"/>
                      <a:pt x="300" y="91"/>
                      <a:pt x="300" y="91"/>
                    </a:cubicBezTo>
                    <a:cubicBezTo>
                      <a:pt x="299" y="93"/>
                      <a:pt x="300" y="94"/>
                      <a:pt x="301" y="96"/>
                    </a:cubicBezTo>
                    <a:cubicBezTo>
                      <a:pt x="305" y="96"/>
                      <a:pt x="308" y="96"/>
                      <a:pt x="308" y="100"/>
                    </a:cubicBezTo>
                    <a:cubicBezTo>
                      <a:pt x="307" y="100"/>
                      <a:pt x="306" y="101"/>
                      <a:pt x="306" y="102"/>
                    </a:cubicBezTo>
                    <a:cubicBezTo>
                      <a:pt x="303" y="99"/>
                      <a:pt x="298" y="98"/>
                      <a:pt x="293" y="101"/>
                    </a:cubicBezTo>
                    <a:cubicBezTo>
                      <a:pt x="290" y="97"/>
                      <a:pt x="295" y="96"/>
                      <a:pt x="296" y="92"/>
                    </a:cubicBezTo>
                    <a:cubicBezTo>
                      <a:pt x="295" y="93"/>
                      <a:pt x="293" y="93"/>
                      <a:pt x="292" y="92"/>
                    </a:cubicBezTo>
                    <a:cubicBezTo>
                      <a:pt x="293" y="91"/>
                      <a:pt x="293" y="91"/>
                      <a:pt x="293" y="91"/>
                    </a:cubicBezTo>
                    <a:cubicBezTo>
                      <a:pt x="290" y="91"/>
                      <a:pt x="289" y="88"/>
                      <a:pt x="288" y="86"/>
                    </a:cubicBezTo>
                    <a:cubicBezTo>
                      <a:pt x="284" y="85"/>
                      <a:pt x="282" y="86"/>
                      <a:pt x="279" y="86"/>
                    </a:cubicBezTo>
                    <a:cubicBezTo>
                      <a:pt x="279" y="89"/>
                      <a:pt x="278" y="93"/>
                      <a:pt x="282" y="92"/>
                    </a:cubicBezTo>
                    <a:cubicBezTo>
                      <a:pt x="282" y="88"/>
                      <a:pt x="282" y="88"/>
                      <a:pt x="282" y="88"/>
                    </a:cubicBezTo>
                    <a:cubicBezTo>
                      <a:pt x="284" y="89"/>
                      <a:pt x="283" y="88"/>
                      <a:pt x="285" y="88"/>
                    </a:cubicBezTo>
                    <a:cubicBezTo>
                      <a:pt x="286" y="89"/>
                      <a:pt x="288" y="90"/>
                      <a:pt x="288" y="93"/>
                    </a:cubicBezTo>
                    <a:cubicBezTo>
                      <a:pt x="284" y="96"/>
                      <a:pt x="279" y="94"/>
                      <a:pt x="275" y="94"/>
                    </a:cubicBezTo>
                    <a:cubicBezTo>
                      <a:pt x="275" y="95"/>
                      <a:pt x="275" y="97"/>
                      <a:pt x="276" y="97"/>
                    </a:cubicBezTo>
                    <a:cubicBezTo>
                      <a:pt x="277" y="94"/>
                      <a:pt x="281" y="99"/>
                      <a:pt x="284" y="99"/>
                    </a:cubicBezTo>
                    <a:cubicBezTo>
                      <a:pt x="283" y="100"/>
                      <a:pt x="282" y="100"/>
                      <a:pt x="281" y="100"/>
                    </a:cubicBezTo>
                    <a:cubicBezTo>
                      <a:pt x="281" y="104"/>
                      <a:pt x="284" y="102"/>
                      <a:pt x="287" y="103"/>
                    </a:cubicBezTo>
                    <a:cubicBezTo>
                      <a:pt x="287" y="104"/>
                      <a:pt x="286" y="105"/>
                      <a:pt x="286" y="105"/>
                    </a:cubicBezTo>
                    <a:cubicBezTo>
                      <a:pt x="287" y="106"/>
                      <a:pt x="290" y="105"/>
                      <a:pt x="290" y="107"/>
                    </a:cubicBezTo>
                    <a:cubicBezTo>
                      <a:pt x="286" y="110"/>
                      <a:pt x="279" y="110"/>
                      <a:pt x="274" y="107"/>
                    </a:cubicBezTo>
                    <a:cubicBezTo>
                      <a:pt x="274" y="111"/>
                      <a:pt x="267" y="108"/>
                      <a:pt x="269" y="111"/>
                    </a:cubicBezTo>
                    <a:cubicBezTo>
                      <a:pt x="268" y="111"/>
                      <a:pt x="267" y="111"/>
                      <a:pt x="268" y="109"/>
                    </a:cubicBezTo>
                    <a:cubicBezTo>
                      <a:pt x="254" y="111"/>
                      <a:pt x="243" y="111"/>
                      <a:pt x="232" y="114"/>
                    </a:cubicBezTo>
                    <a:cubicBezTo>
                      <a:pt x="232" y="114"/>
                      <a:pt x="231" y="113"/>
                      <a:pt x="231" y="112"/>
                    </a:cubicBezTo>
                    <a:cubicBezTo>
                      <a:pt x="235" y="111"/>
                      <a:pt x="240" y="112"/>
                      <a:pt x="243" y="109"/>
                    </a:cubicBezTo>
                    <a:cubicBezTo>
                      <a:pt x="242" y="109"/>
                      <a:pt x="240" y="109"/>
                      <a:pt x="240" y="107"/>
                    </a:cubicBezTo>
                    <a:cubicBezTo>
                      <a:pt x="237" y="107"/>
                      <a:pt x="235" y="109"/>
                      <a:pt x="234" y="106"/>
                    </a:cubicBezTo>
                    <a:cubicBezTo>
                      <a:pt x="235" y="106"/>
                      <a:pt x="237" y="106"/>
                      <a:pt x="237" y="105"/>
                    </a:cubicBezTo>
                    <a:cubicBezTo>
                      <a:pt x="236" y="105"/>
                      <a:pt x="236" y="103"/>
                      <a:pt x="235" y="102"/>
                    </a:cubicBezTo>
                    <a:cubicBezTo>
                      <a:pt x="232" y="102"/>
                      <a:pt x="232" y="104"/>
                      <a:pt x="230" y="105"/>
                    </a:cubicBezTo>
                    <a:cubicBezTo>
                      <a:pt x="230" y="104"/>
                      <a:pt x="230" y="103"/>
                      <a:pt x="229" y="103"/>
                    </a:cubicBezTo>
                    <a:cubicBezTo>
                      <a:pt x="229" y="105"/>
                      <a:pt x="229" y="105"/>
                      <a:pt x="226" y="105"/>
                    </a:cubicBezTo>
                    <a:cubicBezTo>
                      <a:pt x="227" y="108"/>
                      <a:pt x="230" y="106"/>
                      <a:pt x="232" y="106"/>
                    </a:cubicBezTo>
                    <a:cubicBezTo>
                      <a:pt x="234" y="107"/>
                      <a:pt x="235" y="108"/>
                      <a:pt x="236" y="110"/>
                    </a:cubicBezTo>
                    <a:cubicBezTo>
                      <a:pt x="236" y="110"/>
                      <a:pt x="234" y="111"/>
                      <a:pt x="233" y="110"/>
                    </a:cubicBezTo>
                    <a:cubicBezTo>
                      <a:pt x="233" y="109"/>
                      <a:pt x="235" y="109"/>
                      <a:pt x="234" y="108"/>
                    </a:cubicBezTo>
                    <a:cubicBezTo>
                      <a:pt x="231" y="108"/>
                      <a:pt x="228" y="109"/>
                      <a:pt x="227" y="111"/>
                    </a:cubicBezTo>
                    <a:cubicBezTo>
                      <a:pt x="222" y="110"/>
                      <a:pt x="218" y="115"/>
                      <a:pt x="216" y="111"/>
                    </a:cubicBezTo>
                    <a:cubicBezTo>
                      <a:pt x="215" y="110"/>
                      <a:pt x="218" y="112"/>
                      <a:pt x="217" y="110"/>
                    </a:cubicBezTo>
                    <a:cubicBezTo>
                      <a:pt x="212" y="108"/>
                      <a:pt x="208" y="105"/>
                      <a:pt x="204" y="104"/>
                    </a:cubicBezTo>
                    <a:cubicBezTo>
                      <a:pt x="203" y="107"/>
                      <a:pt x="202" y="105"/>
                      <a:pt x="198" y="105"/>
                    </a:cubicBezTo>
                    <a:cubicBezTo>
                      <a:pt x="198" y="106"/>
                      <a:pt x="198" y="107"/>
                      <a:pt x="197" y="107"/>
                    </a:cubicBezTo>
                    <a:cubicBezTo>
                      <a:pt x="195" y="107"/>
                      <a:pt x="195" y="105"/>
                      <a:pt x="193" y="105"/>
                    </a:cubicBezTo>
                    <a:cubicBezTo>
                      <a:pt x="191" y="106"/>
                      <a:pt x="190" y="108"/>
                      <a:pt x="189" y="110"/>
                    </a:cubicBezTo>
                    <a:cubicBezTo>
                      <a:pt x="192" y="110"/>
                      <a:pt x="192" y="109"/>
                      <a:pt x="193" y="108"/>
                    </a:cubicBezTo>
                    <a:cubicBezTo>
                      <a:pt x="192" y="112"/>
                      <a:pt x="197" y="109"/>
                      <a:pt x="198" y="110"/>
                    </a:cubicBezTo>
                    <a:cubicBezTo>
                      <a:pt x="195" y="112"/>
                      <a:pt x="188" y="109"/>
                      <a:pt x="185" y="112"/>
                    </a:cubicBezTo>
                    <a:cubicBezTo>
                      <a:pt x="184" y="113"/>
                      <a:pt x="185" y="113"/>
                      <a:pt x="186" y="114"/>
                    </a:cubicBezTo>
                    <a:cubicBezTo>
                      <a:pt x="189" y="114"/>
                      <a:pt x="193" y="114"/>
                      <a:pt x="195" y="112"/>
                    </a:cubicBezTo>
                    <a:cubicBezTo>
                      <a:pt x="198" y="114"/>
                      <a:pt x="200" y="112"/>
                      <a:pt x="203" y="113"/>
                    </a:cubicBezTo>
                    <a:cubicBezTo>
                      <a:pt x="205" y="117"/>
                      <a:pt x="203" y="120"/>
                      <a:pt x="201" y="123"/>
                    </a:cubicBezTo>
                    <a:cubicBezTo>
                      <a:pt x="204" y="123"/>
                      <a:pt x="205" y="123"/>
                      <a:pt x="207" y="125"/>
                    </a:cubicBezTo>
                    <a:cubicBezTo>
                      <a:pt x="202" y="124"/>
                      <a:pt x="196" y="127"/>
                      <a:pt x="192" y="125"/>
                    </a:cubicBezTo>
                    <a:cubicBezTo>
                      <a:pt x="194" y="124"/>
                      <a:pt x="198" y="125"/>
                      <a:pt x="199" y="123"/>
                    </a:cubicBezTo>
                    <a:cubicBezTo>
                      <a:pt x="198" y="118"/>
                      <a:pt x="189" y="116"/>
                      <a:pt x="183" y="119"/>
                    </a:cubicBezTo>
                    <a:cubicBezTo>
                      <a:pt x="182" y="120"/>
                      <a:pt x="184" y="121"/>
                      <a:pt x="182" y="121"/>
                    </a:cubicBezTo>
                    <a:cubicBezTo>
                      <a:pt x="180" y="118"/>
                      <a:pt x="183" y="117"/>
                      <a:pt x="181" y="115"/>
                    </a:cubicBezTo>
                    <a:cubicBezTo>
                      <a:pt x="182" y="115"/>
                      <a:pt x="183" y="114"/>
                      <a:pt x="183" y="112"/>
                    </a:cubicBezTo>
                    <a:cubicBezTo>
                      <a:pt x="180" y="111"/>
                      <a:pt x="176" y="112"/>
                      <a:pt x="173" y="111"/>
                    </a:cubicBezTo>
                    <a:cubicBezTo>
                      <a:pt x="171" y="113"/>
                      <a:pt x="175" y="114"/>
                      <a:pt x="176" y="116"/>
                    </a:cubicBezTo>
                    <a:cubicBezTo>
                      <a:pt x="175" y="118"/>
                      <a:pt x="173" y="119"/>
                      <a:pt x="174" y="123"/>
                    </a:cubicBezTo>
                    <a:cubicBezTo>
                      <a:pt x="182" y="122"/>
                      <a:pt x="188" y="118"/>
                      <a:pt x="197" y="122"/>
                    </a:cubicBezTo>
                    <a:cubicBezTo>
                      <a:pt x="194" y="125"/>
                      <a:pt x="188" y="121"/>
                      <a:pt x="186" y="124"/>
                    </a:cubicBezTo>
                    <a:cubicBezTo>
                      <a:pt x="188" y="124"/>
                      <a:pt x="187" y="126"/>
                      <a:pt x="188" y="128"/>
                    </a:cubicBezTo>
                    <a:cubicBezTo>
                      <a:pt x="189" y="128"/>
                      <a:pt x="190" y="128"/>
                      <a:pt x="190" y="129"/>
                    </a:cubicBezTo>
                    <a:cubicBezTo>
                      <a:pt x="190" y="131"/>
                      <a:pt x="190" y="132"/>
                      <a:pt x="189" y="134"/>
                    </a:cubicBezTo>
                    <a:cubicBezTo>
                      <a:pt x="192" y="135"/>
                      <a:pt x="195" y="132"/>
                      <a:pt x="197" y="130"/>
                    </a:cubicBezTo>
                    <a:cubicBezTo>
                      <a:pt x="197" y="129"/>
                      <a:pt x="195" y="129"/>
                      <a:pt x="194" y="128"/>
                    </a:cubicBezTo>
                    <a:cubicBezTo>
                      <a:pt x="198" y="126"/>
                      <a:pt x="202" y="127"/>
                      <a:pt x="206" y="127"/>
                    </a:cubicBezTo>
                    <a:cubicBezTo>
                      <a:pt x="205" y="129"/>
                      <a:pt x="204" y="129"/>
                      <a:pt x="204" y="131"/>
                    </a:cubicBezTo>
                    <a:cubicBezTo>
                      <a:pt x="203" y="130"/>
                      <a:pt x="203" y="128"/>
                      <a:pt x="201" y="128"/>
                    </a:cubicBezTo>
                    <a:cubicBezTo>
                      <a:pt x="199" y="128"/>
                      <a:pt x="198" y="130"/>
                      <a:pt x="197" y="131"/>
                    </a:cubicBezTo>
                    <a:cubicBezTo>
                      <a:pt x="197" y="132"/>
                      <a:pt x="198" y="132"/>
                      <a:pt x="198" y="133"/>
                    </a:cubicBezTo>
                    <a:cubicBezTo>
                      <a:pt x="200" y="134"/>
                      <a:pt x="201" y="131"/>
                      <a:pt x="202" y="132"/>
                    </a:cubicBezTo>
                    <a:cubicBezTo>
                      <a:pt x="198" y="136"/>
                      <a:pt x="190" y="134"/>
                      <a:pt x="186" y="137"/>
                    </a:cubicBezTo>
                    <a:cubicBezTo>
                      <a:pt x="186" y="136"/>
                      <a:pt x="184" y="134"/>
                      <a:pt x="183" y="136"/>
                    </a:cubicBezTo>
                    <a:cubicBezTo>
                      <a:pt x="184" y="136"/>
                      <a:pt x="185" y="136"/>
                      <a:pt x="185" y="137"/>
                    </a:cubicBezTo>
                    <a:cubicBezTo>
                      <a:pt x="184" y="137"/>
                      <a:pt x="182" y="137"/>
                      <a:pt x="181" y="137"/>
                    </a:cubicBezTo>
                    <a:cubicBezTo>
                      <a:pt x="181" y="136"/>
                      <a:pt x="182" y="136"/>
                      <a:pt x="182" y="135"/>
                    </a:cubicBezTo>
                    <a:cubicBezTo>
                      <a:pt x="179" y="136"/>
                      <a:pt x="179" y="135"/>
                      <a:pt x="176" y="134"/>
                    </a:cubicBezTo>
                    <a:cubicBezTo>
                      <a:pt x="176" y="135"/>
                      <a:pt x="175" y="136"/>
                      <a:pt x="175" y="138"/>
                    </a:cubicBezTo>
                    <a:cubicBezTo>
                      <a:pt x="174" y="138"/>
                      <a:pt x="173" y="138"/>
                      <a:pt x="172" y="139"/>
                    </a:cubicBezTo>
                    <a:cubicBezTo>
                      <a:pt x="172" y="143"/>
                      <a:pt x="178" y="144"/>
                      <a:pt x="175" y="148"/>
                    </a:cubicBezTo>
                    <a:cubicBezTo>
                      <a:pt x="176" y="148"/>
                      <a:pt x="182" y="146"/>
                      <a:pt x="184" y="148"/>
                    </a:cubicBezTo>
                    <a:cubicBezTo>
                      <a:pt x="180" y="149"/>
                      <a:pt x="175" y="148"/>
                      <a:pt x="172" y="149"/>
                    </a:cubicBezTo>
                    <a:cubicBezTo>
                      <a:pt x="170" y="147"/>
                      <a:pt x="169" y="146"/>
                      <a:pt x="168" y="143"/>
                    </a:cubicBezTo>
                    <a:cubicBezTo>
                      <a:pt x="169" y="142"/>
                      <a:pt x="171" y="141"/>
                      <a:pt x="171" y="139"/>
                    </a:cubicBezTo>
                    <a:cubicBezTo>
                      <a:pt x="168" y="138"/>
                      <a:pt x="166" y="140"/>
                      <a:pt x="164" y="140"/>
                    </a:cubicBezTo>
                    <a:cubicBezTo>
                      <a:pt x="164" y="140"/>
                      <a:pt x="164" y="139"/>
                      <a:pt x="163" y="139"/>
                    </a:cubicBezTo>
                    <a:cubicBezTo>
                      <a:pt x="163" y="141"/>
                      <a:pt x="161" y="139"/>
                      <a:pt x="159" y="139"/>
                    </a:cubicBezTo>
                    <a:cubicBezTo>
                      <a:pt x="159" y="140"/>
                      <a:pt x="158" y="141"/>
                      <a:pt x="157" y="141"/>
                    </a:cubicBezTo>
                    <a:cubicBezTo>
                      <a:pt x="157" y="144"/>
                      <a:pt x="155" y="146"/>
                      <a:pt x="154" y="147"/>
                    </a:cubicBezTo>
                    <a:cubicBezTo>
                      <a:pt x="151" y="146"/>
                      <a:pt x="148" y="149"/>
                      <a:pt x="144" y="148"/>
                    </a:cubicBezTo>
                    <a:cubicBezTo>
                      <a:pt x="142" y="148"/>
                      <a:pt x="140" y="143"/>
                      <a:pt x="139" y="147"/>
                    </a:cubicBezTo>
                    <a:cubicBezTo>
                      <a:pt x="140" y="147"/>
                      <a:pt x="141" y="149"/>
                      <a:pt x="141" y="151"/>
                    </a:cubicBezTo>
                    <a:cubicBezTo>
                      <a:pt x="145" y="151"/>
                      <a:pt x="153" y="151"/>
                      <a:pt x="155" y="148"/>
                    </a:cubicBezTo>
                    <a:cubicBezTo>
                      <a:pt x="158" y="150"/>
                      <a:pt x="163" y="148"/>
                      <a:pt x="168" y="148"/>
                    </a:cubicBezTo>
                    <a:cubicBezTo>
                      <a:pt x="168" y="150"/>
                      <a:pt x="170" y="151"/>
                      <a:pt x="172" y="151"/>
                    </a:cubicBezTo>
                    <a:cubicBezTo>
                      <a:pt x="176" y="149"/>
                      <a:pt x="179" y="150"/>
                      <a:pt x="185" y="149"/>
                    </a:cubicBezTo>
                    <a:cubicBezTo>
                      <a:pt x="185" y="147"/>
                      <a:pt x="187" y="147"/>
                      <a:pt x="187" y="146"/>
                    </a:cubicBezTo>
                    <a:cubicBezTo>
                      <a:pt x="188" y="148"/>
                      <a:pt x="191" y="146"/>
                      <a:pt x="194" y="147"/>
                    </a:cubicBezTo>
                    <a:cubicBezTo>
                      <a:pt x="194" y="147"/>
                      <a:pt x="194" y="148"/>
                      <a:pt x="195" y="149"/>
                    </a:cubicBezTo>
                    <a:cubicBezTo>
                      <a:pt x="197" y="148"/>
                      <a:pt x="198" y="150"/>
                      <a:pt x="199" y="149"/>
                    </a:cubicBezTo>
                    <a:cubicBezTo>
                      <a:pt x="199" y="146"/>
                      <a:pt x="198" y="146"/>
                      <a:pt x="196" y="145"/>
                    </a:cubicBezTo>
                    <a:cubicBezTo>
                      <a:pt x="196" y="143"/>
                      <a:pt x="197" y="143"/>
                      <a:pt x="198" y="143"/>
                    </a:cubicBezTo>
                    <a:cubicBezTo>
                      <a:pt x="198" y="144"/>
                      <a:pt x="199" y="145"/>
                      <a:pt x="199" y="146"/>
                    </a:cubicBezTo>
                    <a:cubicBezTo>
                      <a:pt x="202" y="147"/>
                      <a:pt x="202" y="144"/>
                      <a:pt x="204" y="143"/>
                    </a:cubicBezTo>
                    <a:cubicBezTo>
                      <a:pt x="204" y="144"/>
                      <a:pt x="205" y="144"/>
                      <a:pt x="205" y="145"/>
                    </a:cubicBezTo>
                    <a:cubicBezTo>
                      <a:pt x="205" y="147"/>
                      <a:pt x="201" y="146"/>
                      <a:pt x="201" y="149"/>
                    </a:cubicBezTo>
                    <a:cubicBezTo>
                      <a:pt x="204" y="149"/>
                      <a:pt x="205" y="148"/>
                      <a:pt x="207" y="149"/>
                    </a:cubicBezTo>
                    <a:cubicBezTo>
                      <a:pt x="208" y="150"/>
                      <a:pt x="207" y="150"/>
                      <a:pt x="207" y="151"/>
                    </a:cubicBezTo>
                    <a:cubicBezTo>
                      <a:pt x="209" y="148"/>
                      <a:pt x="211" y="149"/>
                      <a:pt x="212" y="146"/>
                    </a:cubicBezTo>
                    <a:cubicBezTo>
                      <a:pt x="213" y="146"/>
                      <a:pt x="212" y="148"/>
                      <a:pt x="214" y="148"/>
                    </a:cubicBezTo>
                    <a:cubicBezTo>
                      <a:pt x="215" y="147"/>
                      <a:pt x="213" y="145"/>
                      <a:pt x="216" y="146"/>
                    </a:cubicBezTo>
                    <a:cubicBezTo>
                      <a:pt x="216" y="147"/>
                      <a:pt x="215" y="147"/>
                      <a:pt x="215" y="148"/>
                    </a:cubicBezTo>
                    <a:cubicBezTo>
                      <a:pt x="217" y="149"/>
                      <a:pt x="216" y="148"/>
                      <a:pt x="218" y="148"/>
                    </a:cubicBezTo>
                    <a:cubicBezTo>
                      <a:pt x="217" y="150"/>
                      <a:pt x="221" y="150"/>
                      <a:pt x="219" y="151"/>
                    </a:cubicBezTo>
                    <a:cubicBezTo>
                      <a:pt x="217" y="151"/>
                      <a:pt x="214" y="151"/>
                      <a:pt x="214" y="149"/>
                    </a:cubicBezTo>
                    <a:cubicBezTo>
                      <a:pt x="212" y="150"/>
                      <a:pt x="210" y="150"/>
                      <a:pt x="209" y="152"/>
                    </a:cubicBezTo>
                    <a:cubicBezTo>
                      <a:pt x="208" y="152"/>
                      <a:pt x="205" y="151"/>
                      <a:pt x="202" y="150"/>
                    </a:cubicBezTo>
                    <a:cubicBezTo>
                      <a:pt x="201" y="150"/>
                      <a:pt x="201" y="152"/>
                      <a:pt x="200" y="152"/>
                    </a:cubicBezTo>
                    <a:cubicBezTo>
                      <a:pt x="200" y="152"/>
                      <a:pt x="200" y="151"/>
                      <a:pt x="200" y="150"/>
                    </a:cubicBezTo>
                    <a:cubicBezTo>
                      <a:pt x="197" y="151"/>
                      <a:pt x="194" y="152"/>
                      <a:pt x="190" y="151"/>
                    </a:cubicBezTo>
                    <a:cubicBezTo>
                      <a:pt x="189" y="151"/>
                      <a:pt x="190" y="153"/>
                      <a:pt x="189" y="153"/>
                    </a:cubicBezTo>
                    <a:cubicBezTo>
                      <a:pt x="188" y="151"/>
                      <a:pt x="189" y="151"/>
                      <a:pt x="188" y="151"/>
                    </a:cubicBezTo>
                    <a:cubicBezTo>
                      <a:pt x="187" y="151"/>
                      <a:pt x="186" y="151"/>
                      <a:pt x="186" y="151"/>
                    </a:cubicBezTo>
                    <a:cubicBezTo>
                      <a:pt x="187" y="152"/>
                      <a:pt x="186" y="153"/>
                      <a:pt x="186" y="154"/>
                    </a:cubicBezTo>
                    <a:cubicBezTo>
                      <a:pt x="189" y="155"/>
                      <a:pt x="190" y="157"/>
                      <a:pt x="192" y="158"/>
                    </a:cubicBezTo>
                    <a:cubicBezTo>
                      <a:pt x="191" y="160"/>
                      <a:pt x="188" y="160"/>
                      <a:pt x="187" y="161"/>
                    </a:cubicBezTo>
                    <a:cubicBezTo>
                      <a:pt x="189" y="160"/>
                      <a:pt x="194" y="162"/>
                      <a:pt x="197" y="160"/>
                    </a:cubicBezTo>
                    <a:cubicBezTo>
                      <a:pt x="197" y="161"/>
                      <a:pt x="199" y="160"/>
                      <a:pt x="200" y="161"/>
                    </a:cubicBezTo>
                    <a:cubicBezTo>
                      <a:pt x="200" y="162"/>
                      <a:pt x="200" y="162"/>
                      <a:pt x="200" y="163"/>
                    </a:cubicBezTo>
                    <a:cubicBezTo>
                      <a:pt x="198" y="164"/>
                      <a:pt x="197" y="163"/>
                      <a:pt x="196" y="161"/>
                    </a:cubicBezTo>
                    <a:cubicBezTo>
                      <a:pt x="196" y="163"/>
                      <a:pt x="194" y="163"/>
                      <a:pt x="193" y="162"/>
                    </a:cubicBezTo>
                    <a:cubicBezTo>
                      <a:pt x="193" y="162"/>
                      <a:pt x="193" y="163"/>
                      <a:pt x="192" y="163"/>
                    </a:cubicBezTo>
                    <a:cubicBezTo>
                      <a:pt x="186" y="162"/>
                      <a:pt x="178" y="167"/>
                      <a:pt x="174" y="164"/>
                    </a:cubicBezTo>
                    <a:cubicBezTo>
                      <a:pt x="174" y="167"/>
                      <a:pt x="166" y="163"/>
                      <a:pt x="167" y="167"/>
                    </a:cubicBezTo>
                    <a:cubicBezTo>
                      <a:pt x="171" y="167"/>
                      <a:pt x="173" y="168"/>
                      <a:pt x="176" y="169"/>
                    </a:cubicBezTo>
                    <a:cubicBezTo>
                      <a:pt x="175" y="172"/>
                      <a:pt x="177" y="175"/>
                      <a:pt x="179" y="175"/>
                    </a:cubicBezTo>
                    <a:cubicBezTo>
                      <a:pt x="180" y="173"/>
                      <a:pt x="182" y="173"/>
                      <a:pt x="183" y="171"/>
                    </a:cubicBezTo>
                    <a:cubicBezTo>
                      <a:pt x="183" y="173"/>
                      <a:pt x="185" y="173"/>
                      <a:pt x="185" y="175"/>
                    </a:cubicBezTo>
                    <a:cubicBezTo>
                      <a:pt x="188" y="174"/>
                      <a:pt x="190" y="174"/>
                      <a:pt x="193" y="172"/>
                    </a:cubicBezTo>
                    <a:cubicBezTo>
                      <a:pt x="193" y="171"/>
                      <a:pt x="192" y="171"/>
                      <a:pt x="192" y="170"/>
                    </a:cubicBezTo>
                    <a:cubicBezTo>
                      <a:pt x="193" y="171"/>
                      <a:pt x="193" y="170"/>
                      <a:pt x="194" y="171"/>
                    </a:cubicBezTo>
                    <a:cubicBezTo>
                      <a:pt x="192" y="173"/>
                      <a:pt x="194" y="173"/>
                      <a:pt x="195" y="175"/>
                    </a:cubicBezTo>
                    <a:cubicBezTo>
                      <a:pt x="187" y="176"/>
                      <a:pt x="181" y="178"/>
                      <a:pt x="174" y="179"/>
                    </a:cubicBezTo>
                    <a:cubicBezTo>
                      <a:pt x="174" y="177"/>
                      <a:pt x="176" y="177"/>
                      <a:pt x="175" y="175"/>
                    </a:cubicBezTo>
                    <a:cubicBezTo>
                      <a:pt x="173" y="174"/>
                      <a:pt x="173" y="175"/>
                      <a:pt x="172" y="176"/>
                    </a:cubicBezTo>
                    <a:cubicBezTo>
                      <a:pt x="172" y="175"/>
                      <a:pt x="171" y="174"/>
                      <a:pt x="170" y="174"/>
                    </a:cubicBezTo>
                    <a:cubicBezTo>
                      <a:pt x="168" y="174"/>
                      <a:pt x="166" y="175"/>
                      <a:pt x="166" y="176"/>
                    </a:cubicBezTo>
                    <a:cubicBezTo>
                      <a:pt x="166" y="178"/>
                      <a:pt x="168" y="175"/>
                      <a:pt x="169" y="177"/>
                    </a:cubicBezTo>
                    <a:cubicBezTo>
                      <a:pt x="169" y="177"/>
                      <a:pt x="168" y="177"/>
                      <a:pt x="168" y="178"/>
                    </a:cubicBezTo>
                    <a:cubicBezTo>
                      <a:pt x="169" y="179"/>
                      <a:pt x="171" y="178"/>
                      <a:pt x="171" y="180"/>
                    </a:cubicBezTo>
                    <a:cubicBezTo>
                      <a:pt x="169" y="181"/>
                      <a:pt x="165" y="181"/>
                      <a:pt x="162" y="181"/>
                    </a:cubicBezTo>
                    <a:cubicBezTo>
                      <a:pt x="160" y="185"/>
                      <a:pt x="157" y="185"/>
                      <a:pt x="153" y="185"/>
                    </a:cubicBezTo>
                    <a:cubicBezTo>
                      <a:pt x="147" y="185"/>
                      <a:pt x="144" y="187"/>
                      <a:pt x="140" y="191"/>
                    </a:cubicBezTo>
                    <a:cubicBezTo>
                      <a:pt x="139" y="188"/>
                      <a:pt x="136" y="188"/>
                      <a:pt x="132" y="188"/>
                    </a:cubicBezTo>
                    <a:cubicBezTo>
                      <a:pt x="132" y="187"/>
                      <a:pt x="130" y="187"/>
                      <a:pt x="131" y="185"/>
                    </a:cubicBezTo>
                    <a:cubicBezTo>
                      <a:pt x="125" y="184"/>
                      <a:pt x="119" y="186"/>
                      <a:pt x="112" y="186"/>
                    </a:cubicBezTo>
                    <a:cubicBezTo>
                      <a:pt x="111" y="188"/>
                      <a:pt x="114" y="188"/>
                      <a:pt x="115" y="189"/>
                    </a:cubicBezTo>
                    <a:cubicBezTo>
                      <a:pt x="114" y="190"/>
                      <a:pt x="113" y="189"/>
                      <a:pt x="113" y="191"/>
                    </a:cubicBezTo>
                    <a:cubicBezTo>
                      <a:pt x="115" y="193"/>
                      <a:pt x="118" y="190"/>
                      <a:pt x="118" y="192"/>
                    </a:cubicBezTo>
                    <a:cubicBezTo>
                      <a:pt x="117" y="193"/>
                      <a:pt x="116" y="192"/>
                      <a:pt x="114" y="192"/>
                    </a:cubicBezTo>
                    <a:cubicBezTo>
                      <a:pt x="108" y="199"/>
                      <a:pt x="90" y="190"/>
                      <a:pt x="91" y="203"/>
                    </a:cubicBezTo>
                    <a:cubicBezTo>
                      <a:pt x="92" y="203"/>
                      <a:pt x="93" y="203"/>
                      <a:pt x="94" y="203"/>
                    </a:cubicBezTo>
                    <a:cubicBezTo>
                      <a:pt x="90" y="204"/>
                      <a:pt x="84" y="208"/>
                      <a:pt x="80" y="206"/>
                    </a:cubicBezTo>
                    <a:cubicBezTo>
                      <a:pt x="81" y="205"/>
                      <a:pt x="82" y="204"/>
                      <a:pt x="82" y="203"/>
                    </a:cubicBezTo>
                    <a:cubicBezTo>
                      <a:pt x="82" y="201"/>
                      <a:pt x="79" y="199"/>
                      <a:pt x="80" y="197"/>
                    </a:cubicBezTo>
                    <a:cubicBezTo>
                      <a:pt x="78" y="197"/>
                      <a:pt x="79" y="197"/>
                      <a:pt x="77" y="197"/>
                    </a:cubicBezTo>
                    <a:cubicBezTo>
                      <a:pt x="78" y="200"/>
                      <a:pt x="75" y="200"/>
                      <a:pt x="74" y="200"/>
                    </a:cubicBezTo>
                    <a:cubicBezTo>
                      <a:pt x="73" y="201"/>
                      <a:pt x="74" y="201"/>
                      <a:pt x="74" y="202"/>
                    </a:cubicBezTo>
                    <a:cubicBezTo>
                      <a:pt x="73" y="202"/>
                      <a:pt x="71" y="203"/>
                      <a:pt x="70" y="204"/>
                    </a:cubicBezTo>
                    <a:cubicBezTo>
                      <a:pt x="72" y="205"/>
                      <a:pt x="75" y="204"/>
                      <a:pt x="76" y="206"/>
                    </a:cubicBezTo>
                    <a:cubicBezTo>
                      <a:pt x="72" y="207"/>
                      <a:pt x="72" y="215"/>
                      <a:pt x="66" y="211"/>
                    </a:cubicBezTo>
                    <a:cubicBezTo>
                      <a:pt x="66" y="212"/>
                      <a:pt x="65" y="213"/>
                      <a:pt x="64" y="213"/>
                    </a:cubicBezTo>
                    <a:cubicBezTo>
                      <a:pt x="63" y="209"/>
                      <a:pt x="55" y="214"/>
                      <a:pt x="52" y="211"/>
                    </a:cubicBezTo>
                    <a:cubicBezTo>
                      <a:pt x="52" y="205"/>
                      <a:pt x="62" y="207"/>
                      <a:pt x="66" y="206"/>
                    </a:cubicBezTo>
                    <a:cubicBezTo>
                      <a:pt x="66" y="203"/>
                      <a:pt x="67" y="207"/>
                      <a:pt x="68" y="204"/>
                    </a:cubicBezTo>
                    <a:cubicBezTo>
                      <a:pt x="66" y="203"/>
                      <a:pt x="63" y="204"/>
                      <a:pt x="62" y="204"/>
                    </a:cubicBezTo>
                    <a:cubicBezTo>
                      <a:pt x="66" y="202"/>
                      <a:pt x="69" y="199"/>
                      <a:pt x="68" y="194"/>
                    </a:cubicBezTo>
                    <a:cubicBezTo>
                      <a:pt x="68" y="193"/>
                      <a:pt x="66" y="193"/>
                      <a:pt x="65" y="193"/>
                    </a:cubicBezTo>
                    <a:cubicBezTo>
                      <a:pt x="65" y="198"/>
                      <a:pt x="61" y="198"/>
                      <a:pt x="60" y="201"/>
                    </a:cubicBezTo>
                    <a:cubicBezTo>
                      <a:pt x="56" y="201"/>
                      <a:pt x="55" y="199"/>
                      <a:pt x="54" y="197"/>
                    </a:cubicBezTo>
                    <a:cubicBezTo>
                      <a:pt x="58" y="195"/>
                      <a:pt x="61" y="191"/>
                      <a:pt x="66" y="193"/>
                    </a:cubicBezTo>
                    <a:cubicBezTo>
                      <a:pt x="66" y="191"/>
                      <a:pt x="64" y="191"/>
                      <a:pt x="64" y="189"/>
                    </a:cubicBezTo>
                    <a:cubicBezTo>
                      <a:pt x="66" y="189"/>
                      <a:pt x="67" y="188"/>
                      <a:pt x="68" y="187"/>
                    </a:cubicBezTo>
                    <a:cubicBezTo>
                      <a:pt x="67" y="189"/>
                      <a:pt x="70" y="188"/>
                      <a:pt x="72" y="188"/>
                    </a:cubicBezTo>
                    <a:cubicBezTo>
                      <a:pt x="71" y="190"/>
                      <a:pt x="72" y="190"/>
                      <a:pt x="73" y="191"/>
                    </a:cubicBezTo>
                    <a:cubicBezTo>
                      <a:pt x="71" y="191"/>
                      <a:pt x="71" y="192"/>
                      <a:pt x="70" y="193"/>
                    </a:cubicBezTo>
                    <a:cubicBezTo>
                      <a:pt x="75" y="193"/>
                      <a:pt x="80" y="190"/>
                      <a:pt x="83" y="189"/>
                    </a:cubicBezTo>
                    <a:cubicBezTo>
                      <a:pt x="83" y="188"/>
                      <a:pt x="83" y="188"/>
                      <a:pt x="83" y="187"/>
                    </a:cubicBezTo>
                    <a:cubicBezTo>
                      <a:pt x="85" y="187"/>
                      <a:pt x="85" y="186"/>
                      <a:pt x="86" y="185"/>
                    </a:cubicBezTo>
                    <a:cubicBezTo>
                      <a:pt x="85" y="184"/>
                      <a:pt x="83" y="185"/>
                      <a:pt x="83" y="184"/>
                    </a:cubicBezTo>
                    <a:cubicBezTo>
                      <a:pt x="85" y="185"/>
                      <a:pt x="84" y="182"/>
                      <a:pt x="85" y="183"/>
                    </a:cubicBezTo>
                    <a:cubicBezTo>
                      <a:pt x="88" y="183"/>
                      <a:pt x="90" y="182"/>
                      <a:pt x="92" y="181"/>
                    </a:cubicBezTo>
                    <a:cubicBezTo>
                      <a:pt x="92" y="176"/>
                      <a:pt x="97" y="177"/>
                      <a:pt x="101" y="176"/>
                    </a:cubicBezTo>
                    <a:cubicBezTo>
                      <a:pt x="100" y="181"/>
                      <a:pt x="108" y="181"/>
                      <a:pt x="110" y="178"/>
                    </a:cubicBezTo>
                    <a:cubicBezTo>
                      <a:pt x="108" y="177"/>
                      <a:pt x="104" y="178"/>
                      <a:pt x="104" y="176"/>
                    </a:cubicBezTo>
                    <a:cubicBezTo>
                      <a:pt x="107" y="175"/>
                      <a:pt x="111" y="176"/>
                      <a:pt x="112" y="172"/>
                    </a:cubicBezTo>
                    <a:cubicBezTo>
                      <a:pt x="110" y="170"/>
                      <a:pt x="109" y="173"/>
                      <a:pt x="106" y="172"/>
                    </a:cubicBezTo>
                    <a:cubicBezTo>
                      <a:pt x="107" y="171"/>
                      <a:pt x="106" y="169"/>
                      <a:pt x="105" y="168"/>
                    </a:cubicBezTo>
                    <a:cubicBezTo>
                      <a:pt x="98" y="169"/>
                      <a:pt x="91" y="170"/>
                      <a:pt x="88" y="175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6" y="173"/>
                      <a:pt x="83" y="172"/>
                      <a:pt x="83" y="174"/>
                    </a:cubicBezTo>
                    <a:cubicBezTo>
                      <a:pt x="82" y="173"/>
                      <a:pt x="81" y="173"/>
                      <a:pt x="82" y="171"/>
                    </a:cubicBezTo>
                    <a:cubicBezTo>
                      <a:pt x="82" y="171"/>
                      <a:pt x="82" y="171"/>
                      <a:pt x="83" y="170"/>
                    </a:cubicBezTo>
                    <a:cubicBezTo>
                      <a:pt x="84" y="171"/>
                      <a:pt x="85" y="171"/>
                      <a:pt x="86" y="171"/>
                    </a:cubicBezTo>
                    <a:cubicBezTo>
                      <a:pt x="87" y="170"/>
                      <a:pt x="86" y="167"/>
                      <a:pt x="88" y="166"/>
                    </a:cubicBezTo>
                    <a:cubicBezTo>
                      <a:pt x="94" y="170"/>
                      <a:pt x="100" y="163"/>
                      <a:pt x="105" y="166"/>
                    </a:cubicBezTo>
                    <a:cubicBezTo>
                      <a:pt x="106" y="164"/>
                      <a:pt x="109" y="164"/>
                      <a:pt x="111" y="163"/>
                    </a:cubicBezTo>
                    <a:cubicBezTo>
                      <a:pt x="110" y="158"/>
                      <a:pt x="113" y="155"/>
                      <a:pt x="108" y="153"/>
                    </a:cubicBezTo>
                    <a:cubicBezTo>
                      <a:pt x="109" y="153"/>
                      <a:pt x="109" y="152"/>
                      <a:pt x="109" y="151"/>
                    </a:cubicBezTo>
                    <a:cubicBezTo>
                      <a:pt x="107" y="148"/>
                      <a:pt x="101" y="151"/>
                      <a:pt x="100" y="146"/>
                    </a:cubicBezTo>
                    <a:cubicBezTo>
                      <a:pt x="101" y="144"/>
                      <a:pt x="102" y="141"/>
                      <a:pt x="99" y="140"/>
                    </a:cubicBezTo>
                    <a:cubicBezTo>
                      <a:pt x="99" y="141"/>
                      <a:pt x="100" y="143"/>
                      <a:pt x="99" y="143"/>
                    </a:cubicBezTo>
                    <a:cubicBezTo>
                      <a:pt x="97" y="142"/>
                      <a:pt x="98" y="139"/>
                      <a:pt x="97" y="137"/>
                    </a:cubicBezTo>
                    <a:cubicBezTo>
                      <a:pt x="95" y="140"/>
                      <a:pt x="95" y="144"/>
                      <a:pt x="92" y="147"/>
                    </a:cubicBezTo>
                    <a:cubicBezTo>
                      <a:pt x="96" y="147"/>
                      <a:pt x="97" y="148"/>
                      <a:pt x="100" y="147"/>
                    </a:cubicBezTo>
                    <a:cubicBezTo>
                      <a:pt x="99" y="149"/>
                      <a:pt x="100" y="150"/>
                      <a:pt x="100" y="152"/>
                    </a:cubicBezTo>
                    <a:cubicBezTo>
                      <a:pt x="102" y="153"/>
                      <a:pt x="106" y="153"/>
                      <a:pt x="107" y="154"/>
                    </a:cubicBezTo>
                    <a:cubicBezTo>
                      <a:pt x="105" y="154"/>
                      <a:pt x="108" y="160"/>
                      <a:pt x="103" y="160"/>
                    </a:cubicBezTo>
                    <a:cubicBezTo>
                      <a:pt x="100" y="154"/>
                      <a:pt x="96" y="151"/>
                      <a:pt x="89" y="150"/>
                    </a:cubicBezTo>
                    <a:cubicBezTo>
                      <a:pt x="86" y="147"/>
                      <a:pt x="87" y="141"/>
                      <a:pt x="82" y="140"/>
                    </a:cubicBezTo>
                    <a:cubicBezTo>
                      <a:pt x="82" y="139"/>
                      <a:pt x="83" y="138"/>
                      <a:pt x="84" y="138"/>
                    </a:cubicBezTo>
                    <a:cubicBezTo>
                      <a:pt x="84" y="139"/>
                      <a:pt x="83" y="141"/>
                      <a:pt x="85" y="140"/>
                    </a:cubicBezTo>
                    <a:cubicBezTo>
                      <a:pt x="86" y="137"/>
                      <a:pt x="90" y="137"/>
                      <a:pt x="91" y="134"/>
                    </a:cubicBezTo>
                    <a:cubicBezTo>
                      <a:pt x="88" y="134"/>
                      <a:pt x="88" y="134"/>
                      <a:pt x="84" y="135"/>
                    </a:cubicBezTo>
                    <a:cubicBezTo>
                      <a:pt x="82" y="134"/>
                      <a:pt x="85" y="133"/>
                      <a:pt x="83" y="132"/>
                    </a:cubicBezTo>
                    <a:cubicBezTo>
                      <a:pt x="83" y="134"/>
                      <a:pt x="82" y="134"/>
                      <a:pt x="81" y="134"/>
                    </a:cubicBezTo>
                    <a:cubicBezTo>
                      <a:pt x="79" y="131"/>
                      <a:pt x="83" y="132"/>
                      <a:pt x="82" y="128"/>
                    </a:cubicBezTo>
                    <a:cubicBezTo>
                      <a:pt x="80" y="129"/>
                      <a:pt x="79" y="131"/>
                      <a:pt x="76" y="131"/>
                    </a:cubicBezTo>
                    <a:cubicBezTo>
                      <a:pt x="74" y="130"/>
                      <a:pt x="72" y="129"/>
                      <a:pt x="72" y="127"/>
                    </a:cubicBezTo>
                    <a:cubicBezTo>
                      <a:pt x="73" y="125"/>
                      <a:pt x="75" y="124"/>
                      <a:pt x="79" y="124"/>
                    </a:cubicBezTo>
                    <a:cubicBezTo>
                      <a:pt x="79" y="122"/>
                      <a:pt x="80" y="120"/>
                      <a:pt x="78" y="119"/>
                    </a:cubicBezTo>
                    <a:cubicBezTo>
                      <a:pt x="70" y="122"/>
                      <a:pt x="64" y="127"/>
                      <a:pt x="62" y="136"/>
                    </a:cubicBezTo>
                    <a:cubicBezTo>
                      <a:pt x="60" y="135"/>
                      <a:pt x="61" y="131"/>
                      <a:pt x="57" y="131"/>
                    </a:cubicBezTo>
                    <a:cubicBezTo>
                      <a:pt x="58" y="134"/>
                      <a:pt x="57" y="133"/>
                      <a:pt x="55" y="133"/>
                    </a:cubicBezTo>
                    <a:cubicBezTo>
                      <a:pt x="55" y="135"/>
                      <a:pt x="56" y="136"/>
                      <a:pt x="56" y="138"/>
                    </a:cubicBezTo>
                    <a:cubicBezTo>
                      <a:pt x="50" y="139"/>
                      <a:pt x="55" y="146"/>
                      <a:pt x="52" y="148"/>
                    </a:cubicBezTo>
                    <a:cubicBezTo>
                      <a:pt x="50" y="147"/>
                      <a:pt x="47" y="147"/>
                      <a:pt x="45" y="148"/>
                    </a:cubicBezTo>
                    <a:cubicBezTo>
                      <a:pt x="45" y="150"/>
                      <a:pt x="43" y="150"/>
                      <a:pt x="42" y="152"/>
                    </a:cubicBezTo>
                    <a:cubicBezTo>
                      <a:pt x="43" y="152"/>
                      <a:pt x="45" y="152"/>
                      <a:pt x="46" y="154"/>
                    </a:cubicBezTo>
                    <a:cubicBezTo>
                      <a:pt x="44" y="154"/>
                      <a:pt x="47" y="156"/>
                      <a:pt x="46" y="156"/>
                    </a:cubicBezTo>
                    <a:cubicBezTo>
                      <a:pt x="43" y="155"/>
                      <a:pt x="41" y="155"/>
                      <a:pt x="40" y="153"/>
                    </a:cubicBezTo>
                    <a:cubicBezTo>
                      <a:pt x="42" y="151"/>
                      <a:pt x="41" y="149"/>
                      <a:pt x="40" y="146"/>
                    </a:cubicBezTo>
                    <a:cubicBezTo>
                      <a:pt x="38" y="145"/>
                      <a:pt x="36" y="148"/>
                      <a:pt x="35" y="150"/>
                    </a:cubicBezTo>
                    <a:cubicBezTo>
                      <a:pt x="36" y="151"/>
                      <a:pt x="38" y="151"/>
                      <a:pt x="37" y="153"/>
                    </a:cubicBezTo>
                    <a:cubicBezTo>
                      <a:pt x="36" y="153"/>
                      <a:pt x="35" y="154"/>
                      <a:pt x="34" y="154"/>
                    </a:cubicBezTo>
                    <a:cubicBezTo>
                      <a:pt x="33" y="160"/>
                      <a:pt x="30" y="163"/>
                      <a:pt x="25" y="165"/>
                    </a:cubicBezTo>
                    <a:cubicBezTo>
                      <a:pt x="24" y="167"/>
                      <a:pt x="24" y="170"/>
                      <a:pt x="22" y="171"/>
                    </a:cubicBezTo>
                    <a:cubicBezTo>
                      <a:pt x="21" y="168"/>
                      <a:pt x="18" y="168"/>
                      <a:pt x="15" y="167"/>
                    </a:cubicBezTo>
                    <a:cubicBezTo>
                      <a:pt x="15" y="169"/>
                      <a:pt x="16" y="168"/>
                      <a:pt x="16" y="170"/>
                    </a:cubicBezTo>
                    <a:cubicBezTo>
                      <a:pt x="14" y="169"/>
                      <a:pt x="14" y="171"/>
                      <a:pt x="13" y="171"/>
                    </a:cubicBezTo>
                    <a:cubicBezTo>
                      <a:pt x="13" y="174"/>
                      <a:pt x="15" y="175"/>
                      <a:pt x="14" y="178"/>
                    </a:cubicBezTo>
                    <a:cubicBezTo>
                      <a:pt x="19" y="178"/>
                      <a:pt x="24" y="181"/>
                      <a:pt x="23" y="184"/>
                    </a:cubicBezTo>
                    <a:cubicBezTo>
                      <a:pt x="17" y="184"/>
                      <a:pt x="16" y="179"/>
                      <a:pt x="10" y="179"/>
                    </a:cubicBezTo>
                    <a:cubicBezTo>
                      <a:pt x="10" y="181"/>
                      <a:pt x="8" y="181"/>
                      <a:pt x="7" y="181"/>
                    </a:cubicBezTo>
                    <a:cubicBezTo>
                      <a:pt x="7" y="184"/>
                      <a:pt x="7" y="184"/>
                      <a:pt x="7" y="184"/>
                    </a:cubicBezTo>
                    <a:cubicBezTo>
                      <a:pt x="10" y="184"/>
                      <a:pt x="12" y="185"/>
                      <a:pt x="11" y="188"/>
                    </a:cubicBezTo>
                    <a:cubicBezTo>
                      <a:pt x="10" y="188"/>
                      <a:pt x="9" y="189"/>
                      <a:pt x="8" y="189"/>
                    </a:cubicBezTo>
                    <a:cubicBezTo>
                      <a:pt x="9" y="191"/>
                      <a:pt x="11" y="192"/>
                      <a:pt x="11" y="193"/>
                    </a:cubicBezTo>
                    <a:cubicBezTo>
                      <a:pt x="8" y="196"/>
                      <a:pt x="4" y="198"/>
                      <a:pt x="4" y="202"/>
                    </a:cubicBezTo>
                    <a:cubicBezTo>
                      <a:pt x="5" y="202"/>
                      <a:pt x="6" y="200"/>
                      <a:pt x="7" y="202"/>
                    </a:cubicBezTo>
                    <a:cubicBezTo>
                      <a:pt x="7" y="203"/>
                      <a:pt x="6" y="203"/>
                      <a:pt x="6" y="205"/>
                    </a:cubicBezTo>
                    <a:cubicBezTo>
                      <a:pt x="7" y="205"/>
                      <a:pt x="9" y="206"/>
                      <a:pt x="10" y="205"/>
                    </a:cubicBezTo>
                    <a:cubicBezTo>
                      <a:pt x="11" y="203"/>
                      <a:pt x="9" y="203"/>
                      <a:pt x="9" y="202"/>
                    </a:cubicBezTo>
                    <a:cubicBezTo>
                      <a:pt x="12" y="201"/>
                      <a:pt x="13" y="199"/>
                      <a:pt x="15" y="199"/>
                    </a:cubicBezTo>
                    <a:cubicBezTo>
                      <a:pt x="14" y="197"/>
                      <a:pt x="14" y="196"/>
                      <a:pt x="16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7" y="197"/>
                      <a:pt x="18" y="196"/>
                      <a:pt x="19" y="198"/>
                    </a:cubicBezTo>
                    <a:cubicBezTo>
                      <a:pt x="17" y="200"/>
                      <a:pt x="15" y="203"/>
                      <a:pt x="13" y="205"/>
                    </a:cubicBezTo>
                    <a:cubicBezTo>
                      <a:pt x="22" y="203"/>
                      <a:pt x="24" y="215"/>
                      <a:pt x="29" y="220"/>
                    </a:cubicBezTo>
                    <a:cubicBezTo>
                      <a:pt x="25" y="221"/>
                      <a:pt x="25" y="226"/>
                      <a:pt x="20" y="225"/>
                    </a:cubicBezTo>
                    <a:cubicBezTo>
                      <a:pt x="20" y="226"/>
                      <a:pt x="19" y="226"/>
                      <a:pt x="19" y="227"/>
                    </a:cubicBezTo>
                    <a:cubicBezTo>
                      <a:pt x="24" y="228"/>
                      <a:pt x="27" y="227"/>
                      <a:pt x="30" y="225"/>
                    </a:cubicBezTo>
                    <a:cubicBezTo>
                      <a:pt x="31" y="226"/>
                      <a:pt x="31" y="227"/>
                      <a:pt x="33" y="227"/>
                    </a:cubicBezTo>
                    <a:cubicBezTo>
                      <a:pt x="36" y="227"/>
                      <a:pt x="37" y="225"/>
                      <a:pt x="38" y="223"/>
                    </a:cubicBezTo>
                    <a:cubicBezTo>
                      <a:pt x="43" y="226"/>
                      <a:pt x="49" y="228"/>
                      <a:pt x="56" y="226"/>
                    </a:cubicBezTo>
                    <a:cubicBezTo>
                      <a:pt x="56" y="225"/>
                      <a:pt x="55" y="225"/>
                      <a:pt x="55" y="223"/>
                    </a:cubicBezTo>
                    <a:cubicBezTo>
                      <a:pt x="58" y="223"/>
                      <a:pt x="59" y="222"/>
                      <a:pt x="61" y="222"/>
                    </a:cubicBezTo>
                    <a:cubicBezTo>
                      <a:pt x="62" y="224"/>
                      <a:pt x="65" y="224"/>
                      <a:pt x="63" y="227"/>
                    </a:cubicBezTo>
                    <a:cubicBezTo>
                      <a:pt x="66" y="228"/>
                      <a:pt x="66" y="225"/>
                      <a:pt x="68" y="225"/>
                    </a:cubicBezTo>
                    <a:cubicBezTo>
                      <a:pt x="69" y="225"/>
                      <a:pt x="70" y="226"/>
                      <a:pt x="70" y="226"/>
                    </a:cubicBezTo>
                    <a:cubicBezTo>
                      <a:pt x="69" y="228"/>
                      <a:pt x="68" y="229"/>
                      <a:pt x="68" y="232"/>
                    </a:cubicBezTo>
                    <a:cubicBezTo>
                      <a:pt x="72" y="231"/>
                      <a:pt x="73" y="233"/>
                      <a:pt x="76" y="233"/>
                    </a:cubicBezTo>
                    <a:cubicBezTo>
                      <a:pt x="76" y="235"/>
                      <a:pt x="78" y="237"/>
                      <a:pt x="79" y="239"/>
                    </a:cubicBezTo>
                    <a:cubicBezTo>
                      <a:pt x="77" y="239"/>
                      <a:pt x="76" y="240"/>
                      <a:pt x="76" y="240"/>
                    </a:cubicBezTo>
                    <a:cubicBezTo>
                      <a:pt x="76" y="242"/>
                      <a:pt x="74" y="245"/>
                      <a:pt x="76" y="248"/>
                    </a:cubicBezTo>
                    <a:cubicBezTo>
                      <a:pt x="73" y="250"/>
                      <a:pt x="70" y="253"/>
                      <a:pt x="69" y="258"/>
                    </a:cubicBezTo>
                    <a:cubicBezTo>
                      <a:pt x="70" y="258"/>
                      <a:pt x="73" y="257"/>
                      <a:pt x="72" y="259"/>
                    </a:cubicBezTo>
                    <a:cubicBezTo>
                      <a:pt x="67" y="258"/>
                      <a:pt x="67" y="262"/>
                      <a:pt x="63" y="261"/>
                    </a:cubicBezTo>
                    <a:cubicBezTo>
                      <a:pt x="65" y="264"/>
                      <a:pt x="61" y="262"/>
                      <a:pt x="60" y="263"/>
                    </a:cubicBezTo>
                    <a:cubicBezTo>
                      <a:pt x="63" y="263"/>
                      <a:pt x="63" y="265"/>
                      <a:pt x="65" y="265"/>
                    </a:cubicBezTo>
                    <a:cubicBezTo>
                      <a:pt x="67" y="262"/>
                      <a:pt x="70" y="258"/>
                      <a:pt x="73" y="262"/>
                    </a:cubicBezTo>
                    <a:cubicBezTo>
                      <a:pt x="72" y="263"/>
                      <a:pt x="71" y="264"/>
                      <a:pt x="72" y="266"/>
                    </a:cubicBezTo>
                    <a:cubicBezTo>
                      <a:pt x="75" y="266"/>
                      <a:pt x="76" y="263"/>
                      <a:pt x="80" y="262"/>
                    </a:cubicBezTo>
                    <a:cubicBezTo>
                      <a:pt x="83" y="261"/>
                      <a:pt x="86" y="262"/>
                      <a:pt x="90" y="262"/>
                    </a:cubicBezTo>
                    <a:cubicBezTo>
                      <a:pt x="94" y="259"/>
                      <a:pt x="103" y="259"/>
                      <a:pt x="107" y="261"/>
                    </a:cubicBezTo>
                    <a:cubicBezTo>
                      <a:pt x="107" y="263"/>
                      <a:pt x="104" y="260"/>
                      <a:pt x="105" y="263"/>
                    </a:cubicBezTo>
                    <a:cubicBezTo>
                      <a:pt x="107" y="262"/>
                      <a:pt x="110" y="263"/>
                      <a:pt x="110" y="261"/>
                    </a:cubicBezTo>
                    <a:cubicBezTo>
                      <a:pt x="111" y="262"/>
                      <a:pt x="112" y="261"/>
                      <a:pt x="113" y="262"/>
                    </a:cubicBezTo>
                    <a:cubicBezTo>
                      <a:pt x="114" y="261"/>
                      <a:pt x="114" y="259"/>
                      <a:pt x="114" y="258"/>
                    </a:cubicBezTo>
                    <a:cubicBezTo>
                      <a:pt x="112" y="258"/>
                      <a:pt x="111" y="260"/>
                      <a:pt x="110" y="258"/>
                    </a:cubicBezTo>
                    <a:cubicBezTo>
                      <a:pt x="115" y="257"/>
                      <a:pt x="120" y="256"/>
                      <a:pt x="126" y="256"/>
                    </a:cubicBezTo>
                    <a:cubicBezTo>
                      <a:pt x="128" y="252"/>
                      <a:pt x="132" y="252"/>
                      <a:pt x="136" y="252"/>
                    </a:cubicBezTo>
                    <a:cubicBezTo>
                      <a:pt x="137" y="249"/>
                      <a:pt x="140" y="248"/>
                      <a:pt x="142" y="247"/>
                    </a:cubicBezTo>
                    <a:cubicBezTo>
                      <a:pt x="145" y="247"/>
                      <a:pt x="146" y="250"/>
                      <a:pt x="147" y="253"/>
                    </a:cubicBezTo>
                    <a:cubicBezTo>
                      <a:pt x="151" y="254"/>
                      <a:pt x="155" y="256"/>
                      <a:pt x="157" y="253"/>
                    </a:cubicBezTo>
                    <a:cubicBezTo>
                      <a:pt x="157" y="254"/>
                      <a:pt x="157" y="254"/>
                      <a:pt x="158" y="254"/>
                    </a:cubicBezTo>
                    <a:cubicBezTo>
                      <a:pt x="159" y="254"/>
                      <a:pt x="158" y="253"/>
                      <a:pt x="159" y="252"/>
                    </a:cubicBezTo>
                    <a:cubicBezTo>
                      <a:pt x="159" y="253"/>
                      <a:pt x="160" y="254"/>
                      <a:pt x="161" y="254"/>
                    </a:cubicBezTo>
                    <a:cubicBezTo>
                      <a:pt x="162" y="254"/>
                      <a:pt x="161" y="252"/>
                      <a:pt x="162" y="251"/>
                    </a:cubicBezTo>
                    <a:cubicBezTo>
                      <a:pt x="164" y="251"/>
                      <a:pt x="164" y="251"/>
                      <a:pt x="164" y="251"/>
                    </a:cubicBezTo>
                    <a:cubicBezTo>
                      <a:pt x="164" y="253"/>
                      <a:pt x="162" y="254"/>
                      <a:pt x="164" y="254"/>
                    </a:cubicBezTo>
                    <a:cubicBezTo>
                      <a:pt x="164" y="253"/>
                      <a:pt x="166" y="253"/>
                      <a:pt x="167" y="253"/>
                    </a:cubicBezTo>
                    <a:cubicBezTo>
                      <a:pt x="167" y="253"/>
                      <a:pt x="165" y="255"/>
                      <a:pt x="167" y="255"/>
                    </a:cubicBezTo>
                    <a:cubicBezTo>
                      <a:pt x="167" y="252"/>
                      <a:pt x="170" y="254"/>
                      <a:pt x="170" y="251"/>
                    </a:cubicBezTo>
                    <a:cubicBezTo>
                      <a:pt x="168" y="252"/>
                      <a:pt x="168" y="251"/>
                      <a:pt x="168" y="250"/>
                    </a:cubicBezTo>
                    <a:cubicBezTo>
                      <a:pt x="169" y="250"/>
                      <a:pt x="168" y="248"/>
                      <a:pt x="169" y="248"/>
                    </a:cubicBezTo>
                    <a:cubicBezTo>
                      <a:pt x="170" y="249"/>
                      <a:pt x="170" y="250"/>
                      <a:pt x="171" y="250"/>
                    </a:cubicBezTo>
                    <a:cubicBezTo>
                      <a:pt x="173" y="249"/>
                      <a:pt x="176" y="250"/>
                      <a:pt x="176" y="250"/>
                    </a:cubicBezTo>
                    <a:cubicBezTo>
                      <a:pt x="176" y="251"/>
                      <a:pt x="174" y="251"/>
                      <a:pt x="174" y="253"/>
                    </a:cubicBezTo>
                    <a:cubicBezTo>
                      <a:pt x="176" y="253"/>
                      <a:pt x="176" y="255"/>
                      <a:pt x="177" y="254"/>
                    </a:cubicBezTo>
                    <a:cubicBezTo>
                      <a:pt x="179" y="254"/>
                      <a:pt x="177" y="253"/>
                      <a:pt x="178" y="252"/>
                    </a:cubicBezTo>
                    <a:cubicBezTo>
                      <a:pt x="183" y="253"/>
                      <a:pt x="182" y="255"/>
                      <a:pt x="185" y="256"/>
                    </a:cubicBezTo>
                    <a:cubicBezTo>
                      <a:pt x="185" y="255"/>
                      <a:pt x="185" y="255"/>
                      <a:pt x="186" y="255"/>
                    </a:cubicBezTo>
                    <a:cubicBezTo>
                      <a:pt x="185" y="257"/>
                      <a:pt x="188" y="255"/>
                      <a:pt x="188" y="257"/>
                    </a:cubicBezTo>
                    <a:cubicBezTo>
                      <a:pt x="188" y="257"/>
                      <a:pt x="187" y="258"/>
                      <a:pt x="187" y="259"/>
                    </a:cubicBezTo>
                    <a:cubicBezTo>
                      <a:pt x="192" y="261"/>
                      <a:pt x="195" y="259"/>
                      <a:pt x="200" y="261"/>
                    </a:cubicBezTo>
                    <a:cubicBezTo>
                      <a:pt x="199" y="262"/>
                      <a:pt x="202" y="266"/>
                      <a:pt x="203" y="263"/>
                    </a:cubicBezTo>
                    <a:cubicBezTo>
                      <a:pt x="204" y="264"/>
                      <a:pt x="206" y="266"/>
                      <a:pt x="208" y="265"/>
                    </a:cubicBezTo>
                    <a:cubicBezTo>
                      <a:pt x="208" y="268"/>
                      <a:pt x="210" y="265"/>
                      <a:pt x="211" y="268"/>
                    </a:cubicBezTo>
                    <a:cubicBezTo>
                      <a:pt x="211" y="267"/>
                      <a:pt x="210" y="266"/>
                      <a:pt x="211" y="266"/>
                    </a:cubicBezTo>
                    <a:cubicBezTo>
                      <a:pt x="211" y="267"/>
                      <a:pt x="211" y="269"/>
                      <a:pt x="210" y="269"/>
                    </a:cubicBezTo>
                    <a:cubicBezTo>
                      <a:pt x="209" y="267"/>
                      <a:pt x="208" y="270"/>
                      <a:pt x="207" y="268"/>
                    </a:cubicBezTo>
                    <a:cubicBezTo>
                      <a:pt x="206" y="268"/>
                      <a:pt x="206" y="271"/>
                      <a:pt x="207" y="271"/>
                    </a:cubicBezTo>
                    <a:cubicBezTo>
                      <a:pt x="209" y="271"/>
                      <a:pt x="212" y="271"/>
                      <a:pt x="213" y="270"/>
                    </a:cubicBezTo>
                    <a:cubicBezTo>
                      <a:pt x="213" y="270"/>
                      <a:pt x="212" y="272"/>
                      <a:pt x="214" y="272"/>
                    </a:cubicBezTo>
                    <a:cubicBezTo>
                      <a:pt x="215" y="270"/>
                      <a:pt x="212" y="270"/>
                      <a:pt x="214" y="269"/>
                    </a:cubicBezTo>
                    <a:cubicBezTo>
                      <a:pt x="215" y="269"/>
                      <a:pt x="215" y="269"/>
                      <a:pt x="215" y="269"/>
                    </a:cubicBezTo>
                    <a:cubicBezTo>
                      <a:pt x="215" y="271"/>
                      <a:pt x="215" y="272"/>
                      <a:pt x="216" y="272"/>
                    </a:cubicBezTo>
                    <a:cubicBezTo>
                      <a:pt x="222" y="271"/>
                      <a:pt x="226" y="272"/>
                      <a:pt x="232" y="270"/>
                    </a:cubicBezTo>
                    <a:cubicBezTo>
                      <a:pt x="232" y="272"/>
                      <a:pt x="234" y="271"/>
                      <a:pt x="234" y="270"/>
                    </a:cubicBezTo>
                    <a:cubicBezTo>
                      <a:pt x="235" y="273"/>
                      <a:pt x="241" y="271"/>
                      <a:pt x="243" y="275"/>
                    </a:cubicBezTo>
                    <a:cubicBezTo>
                      <a:pt x="247" y="275"/>
                      <a:pt x="249" y="275"/>
                      <a:pt x="252" y="274"/>
                    </a:cubicBezTo>
                    <a:cubicBezTo>
                      <a:pt x="253" y="276"/>
                      <a:pt x="254" y="276"/>
                      <a:pt x="255" y="277"/>
                    </a:cubicBezTo>
                    <a:cubicBezTo>
                      <a:pt x="258" y="276"/>
                      <a:pt x="259" y="279"/>
                      <a:pt x="261" y="279"/>
                    </a:cubicBezTo>
                    <a:cubicBezTo>
                      <a:pt x="261" y="278"/>
                      <a:pt x="261" y="277"/>
                      <a:pt x="262" y="277"/>
                    </a:cubicBezTo>
                    <a:cubicBezTo>
                      <a:pt x="263" y="277"/>
                      <a:pt x="263" y="278"/>
                      <a:pt x="263" y="278"/>
                    </a:cubicBezTo>
                    <a:cubicBezTo>
                      <a:pt x="270" y="277"/>
                      <a:pt x="278" y="278"/>
                      <a:pt x="283" y="277"/>
                    </a:cubicBezTo>
                    <a:cubicBezTo>
                      <a:pt x="284" y="278"/>
                      <a:pt x="283" y="279"/>
                      <a:pt x="283" y="279"/>
                    </a:cubicBezTo>
                    <a:cubicBezTo>
                      <a:pt x="287" y="278"/>
                      <a:pt x="290" y="277"/>
                      <a:pt x="294" y="278"/>
                    </a:cubicBezTo>
                    <a:cubicBezTo>
                      <a:pt x="294" y="276"/>
                      <a:pt x="296" y="276"/>
                      <a:pt x="299" y="276"/>
                    </a:cubicBezTo>
                    <a:cubicBezTo>
                      <a:pt x="299" y="277"/>
                      <a:pt x="299" y="277"/>
                      <a:pt x="300" y="277"/>
                    </a:cubicBezTo>
                    <a:cubicBezTo>
                      <a:pt x="304" y="276"/>
                      <a:pt x="310" y="273"/>
                      <a:pt x="315" y="274"/>
                    </a:cubicBezTo>
                    <a:cubicBezTo>
                      <a:pt x="318" y="273"/>
                      <a:pt x="321" y="270"/>
                      <a:pt x="324" y="272"/>
                    </a:cubicBezTo>
                    <a:cubicBezTo>
                      <a:pt x="326" y="271"/>
                      <a:pt x="328" y="272"/>
                      <a:pt x="330" y="271"/>
                    </a:cubicBezTo>
                    <a:cubicBezTo>
                      <a:pt x="330" y="269"/>
                      <a:pt x="332" y="269"/>
                      <a:pt x="332" y="267"/>
                    </a:cubicBezTo>
                    <a:cubicBezTo>
                      <a:pt x="329" y="267"/>
                      <a:pt x="326" y="269"/>
                      <a:pt x="326" y="266"/>
                    </a:cubicBezTo>
                    <a:cubicBezTo>
                      <a:pt x="327" y="265"/>
                      <a:pt x="326" y="264"/>
                      <a:pt x="327" y="264"/>
                    </a:cubicBezTo>
                    <a:cubicBezTo>
                      <a:pt x="330" y="265"/>
                      <a:pt x="334" y="262"/>
                      <a:pt x="336" y="265"/>
                    </a:cubicBezTo>
                    <a:cubicBezTo>
                      <a:pt x="338" y="263"/>
                      <a:pt x="341" y="262"/>
                      <a:pt x="343" y="262"/>
                    </a:cubicBezTo>
                    <a:cubicBezTo>
                      <a:pt x="343" y="263"/>
                      <a:pt x="345" y="264"/>
                      <a:pt x="346" y="264"/>
                    </a:cubicBezTo>
                    <a:cubicBezTo>
                      <a:pt x="349" y="260"/>
                      <a:pt x="354" y="259"/>
                      <a:pt x="359" y="261"/>
                    </a:cubicBezTo>
                    <a:cubicBezTo>
                      <a:pt x="360" y="260"/>
                      <a:pt x="358" y="257"/>
                      <a:pt x="360" y="257"/>
                    </a:cubicBezTo>
                    <a:cubicBezTo>
                      <a:pt x="367" y="254"/>
                      <a:pt x="374" y="257"/>
                      <a:pt x="376" y="250"/>
                    </a:cubicBezTo>
                    <a:cubicBezTo>
                      <a:pt x="385" y="251"/>
                      <a:pt x="392" y="254"/>
                      <a:pt x="396" y="259"/>
                    </a:cubicBezTo>
                    <a:cubicBezTo>
                      <a:pt x="394" y="262"/>
                      <a:pt x="390" y="263"/>
                      <a:pt x="391" y="269"/>
                    </a:cubicBezTo>
                    <a:cubicBezTo>
                      <a:pt x="399" y="276"/>
                      <a:pt x="410" y="271"/>
                      <a:pt x="420" y="272"/>
                    </a:cubicBezTo>
                    <a:cubicBezTo>
                      <a:pt x="424" y="273"/>
                      <a:pt x="426" y="274"/>
                      <a:pt x="430" y="274"/>
                    </a:cubicBezTo>
                    <a:cubicBezTo>
                      <a:pt x="432" y="274"/>
                      <a:pt x="433" y="272"/>
                      <a:pt x="436" y="272"/>
                    </a:cubicBezTo>
                    <a:cubicBezTo>
                      <a:pt x="444" y="271"/>
                      <a:pt x="451" y="277"/>
                      <a:pt x="458" y="274"/>
                    </a:cubicBezTo>
                    <a:cubicBezTo>
                      <a:pt x="462" y="276"/>
                      <a:pt x="464" y="273"/>
                      <a:pt x="468" y="274"/>
                    </a:cubicBezTo>
                    <a:cubicBezTo>
                      <a:pt x="471" y="270"/>
                      <a:pt x="477" y="270"/>
                      <a:pt x="479" y="266"/>
                    </a:cubicBezTo>
                    <a:cubicBezTo>
                      <a:pt x="477" y="265"/>
                      <a:pt x="477" y="266"/>
                      <a:pt x="476" y="266"/>
                    </a:cubicBezTo>
                    <a:close/>
                    <a:moveTo>
                      <a:pt x="434" y="135"/>
                    </a:moveTo>
                    <a:cubicBezTo>
                      <a:pt x="434" y="135"/>
                      <a:pt x="436" y="134"/>
                      <a:pt x="436" y="136"/>
                    </a:cubicBezTo>
                    <a:cubicBezTo>
                      <a:pt x="435" y="136"/>
                      <a:pt x="435" y="135"/>
                      <a:pt x="434" y="135"/>
                    </a:cubicBezTo>
                    <a:cubicBezTo>
                      <a:pt x="434" y="137"/>
                      <a:pt x="435" y="136"/>
                      <a:pt x="434" y="137"/>
                    </a:cubicBezTo>
                    <a:cubicBezTo>
                      <a:pt x="433" y="137"/>
                      <a:pt x="434" y="136"/>
                      <a:pt x="434" y="135"/>
                    </a:cubicBezTo>
                    <a:close/>
                    <a:moveTo>
                      <a:pt x="431" y="128"/>
                    </a:moveTo>
                    <a:cubicBezTo>
                      <a:pt x="432" y="130"/>
                      <a:pt x="429" y="129"/>
                      <a:pt x="430" y="130"/>
                    </a:cubicBezTo>
                    <a:cubicBezTo>
                      <a:pt x="429" y="130"/>
                      <a:pt x="429" y="129"/>
                      <a:pt x="429" y="128"/>
                    </a:cubicBezTo>
                    <a:cubicBezTo>
                      <a:pt x="430" y="128"/>
                      <a:pt x="430" y="128"/>
                      <a:pt x="431" y="128"/>
                    </a:cubicBezTo>
                    <a:close/>
                    <a:moveTo>
                      <a:pt x="428" y="127"/>
                    </a:moveTo>
                    <a:cubicBezTo>
                      <a:pt x="428" y="128"/>
                      <a:pt x="428" y="128"/>
                      <a:pt x="428" y="128"/>
                    </a:cubicBezTo>
                    <a:cubicBezTo>
                      <a:pt x="428" y="129"/>
                      <a:pt x="427" y="130"/>
                      <a:pt x="426" y="129"/>
                    </a:cubicBezTo>
                    <a:cubicBezTo>
                      <a:pt x="426" y="128"/>
                      <a:pt x="427" y="127"/>
                      <a:pt x="428" y="127"/>
                    </a:cubicBezTo>
                    <a:close/>
                    <a:moveTo>
                      <a:pt x="423" y="118"/>
                    </a:moveTo>
                    <a:cubicBezTo>
                      <a:pt x="426" y="119"/>
                      <a:pt x="422" y="124"/>
                      <a:pt x="426" y="124"/>
                    </a:cubicBezTo>
                    <a:cubicBezTo>
                      <a:pt x="426" y="126"/>
                      <a:pt x="424" y="126"/>
                      <a:pt x="422" y="127"/>
                    </a:cubicBezTo>
                    <a:cubicBezTo>
                      <a:pt x="422" y="125"/>
                      <a:pt x="420" y="124"/>
                      <a:pt x="420" y="123"/>
                    </a:cubicBezTo>
                    <a:cubicBezTo>
                      <a:pt x="420" y="120"/>
                      <a:pt x="424" y="120"/>
                      <a:pt x="423" y="118"/>
                    </a:cubicBezTo>
                    <a:close/>
                    <a:moveTo>
                      <a:pt x="418" y="114"/>
                    </a:moveTo>
                    <a:cubicBezTo>
                      <a:pt x="419" y="115"/>
                      <a:pt x="419" y="116"/>
                      <a:pt x="419" y="118"/>
                    </a:cubicBezTo>
                    <a:cubicBezTo>
                      <a:pt x="419" y="117"/>
                      <a:pt x="418" y="118"/>
                      <a:pt x="418" y="118"/>
                    </a:cubicBezTo>
                    <a:cubicBezTo>
                      <a:pt x="418" y="118"/>
                      <a:pt x="418" y="115"/>
                      <a:pt x="418" y="114"/>
                    </a:cubicBezTo>
                    <a:close/>
                    <a:moveTo>
                      <a:pt x="412" y="123"/>
                    </a:moveTo>
                    <a:cubicBezTo>
                      <a:pt x="414" y="123"/>
                      <a:pt x="415" y="123"/>
                      <a:pt x="415" y="122"/>
                    </a:cubicBezTo>
                    <a:cubicBezTo>
                      <a:pt x="417" y="122"/>
                      <a:pt x="416" y="125"/>
                      <a:pt x="418" y="124"/>
                    </a:cubicBezTo>
                    <a:cubicBezTo>
                      <a:pt x="419" y="125"/>
                      <a:pt x="421" y="128"/>
                      <a:pt x="418" y="128"/>
                    </a:cubicBezTo>
                    <a:cubicBezTo>
                      <a:pt x="418" y="128"/>
                      <a:pt x="418" y="127"/>
                      <a:pt x="419" y="127"/>
                    </a:cubicBezTo>
                    <a:cubicBezTo>
                      <a:pt x="419" y="126"/>
                      <a:pt x="417" y="126"/>
                      <a:pt x="417" y="125"/>
                    </a:cubicBezTo>
                    <a:cubicBezTo>
                      <a:pt x="415" y="126"/>
                      <a:pt x="413" y="125"/>
                      <a:pt x="412" y="125"/>
                    </a:cubicBezTo>
                    <a:lnTo>
                      <a:pt x="412" y="123"/>
                    </a:lnTo>
                    <a:close/>
                    <a:moveTo>
                      <a:pt x="418" y="131"/>
                    </a:moveTo>
                    <a:cubicBezTo>
                      <a:pt x="420" y="130"/>
                      <a:pt x="419" y="132"/>
                      <a:pt x="419" y="134"/>
                    </a:cubicBezTo>
                    <a:cubicBezTo>
                      <a:pt x="419" y="135"/>
                      <a:pt x="417" y="134"/>
                      <a:pt x="417" y="135"/>
                    </a:cubicBezTo>
                    <a:cubicBezTo>
                      <a:pt x="417" y="135"/>
                      <a:pt x="416" y="133"/>
                      <a:pt x="415" y="134"/>
                    </a:cubicBezTo>
                    <a:cubicBezTo>
                      <a:pt x="414" y="132"/>
                      <a:pt x="418" y="133"/>
                      <a:pt x="418" y="131"/>
                    </a:cubicBezTo>
                    <a:close/>
                    <a:moveTo>
                      <a:pt x="411" y="123"/>
                    </a:moveTo>
                    <a:cubicBezTo>
                      <a:pt x="411" y="125"/>
                      <a:pt x="410" y="125"/>
                      <a:pt x="410" y="126"/>
                    </a:cubicBezTo>
                    <a:cubicBezTo>
                      <a:pt x="410" y="127"/>
                      <a:pt x="410" y="127"/>
                      <a:pt x="411" y="127"/>
                    </a:cubicBezTo>
                    <a:cubicBezTo>
                      <a:pt x="409" y="127"/>
                      <a:pt x="407" y="124"/>
                      <a:pt x="405" y="125"/>
                    </a:cubicBezTo>
                    <a:cubicBezTo>
                      <a:pt x="407" y="123"/>
                      <a:pt x="409" y="124"/>
                      <a:pt x="411" y="123"/>
                    </a:cubicBezTo>
                    <a:close/>
                    <a:moveTo>
                      <a:pt x="407" y="133"/>
                    </a:moveTo>
                    <a:cubicBezTo>
                      <a:pt x="408" y="133"/>
                      <a:pt x="408" y="134"/>
                      <a:pt x="409" y="134"/>
                    </a:cubicBezTo>
                    <a:cubicBezTo>
                      <a:pt x="409" y="133"/>
                      <a:pt x="408" y="133"/>
                      <a:pt x="408" y="132"/>
                    </a:cubicBezTo>
                    <a:cubicBezTo>
                      <a:pt x="409" y="130"/>
                      <a:pt x="411" y="132"/>
                      <a:pt x="413" y="132"/>
                    </a:cubicBezTo>
                    <a:cubicBezTo>
                      <a:pt x="414" y="134"/>
                      <a:pt x="414" y="136"/>
                      <a:pt x="414" y="139"/>
                    </a:cubicBezTo>
                    <a:cubicBezTo>
                      <a:pt x="417" y="138"/>
                      <a:pt x="417" y="136"/>
                      <a:pt x="420" y="139"/>
                    </a:cubicBezTo>
                    <a:cubicBezTo>
                      <a:pt x="421" y="138"/>
                      <a:pt x="421" y="137"/>
                      <a:pt x="423" y="137"/>
                    </a:cubicBezTo>
                    <a:cubicBezTo>
                      <a:pt x="423" y="138"/>
                      <a:pt x="423" y="139"/>
                      <a:pt x="424" y="139"/>
                    </a:cubicBezTo>
                    <a:cubicBezTo>
                      <a:pt x="425" y="137"/>
                      <a:pt x="424" y="133"/>
                      <a:pt x="423" y="133"/>
                    </a:cubicBezTo>
                    <a:cubicBezTo>
                      <a:pt x="422" y="133"/>
                      <a:pt x="424" y="134"/>
                      <a:pt x="423" y="136"/>
                    </a:cubicBezTo>
                    <a:cubicBezTo>
                      <a:pt x="422" y="136"/>
                      <a:pt x="422" y="134"/>
                      <a:pt x="421" y="134"/>
                    </a:cubicBezTo>
                    <a:cubicBezTo>
                      <a:pt x="421" y="132"/>
                      <a:pt x="424" y="132"/>
                      <a:pt x="423" y="130"/>
                    </a:cubicBezTo>
                    <a:cubicBezTo>
                      <a:pt x="425" y="131"/>
                      <a:pt x="424" y="133"/>
                      <a:pt x="426" y="133"/>
                    </a:cubicBezTo>
                    <a:cubicBezTo>
                      <a:pt x="426" y="133"/>
                      <a:pt x="426" y="132"/>
                      <a:pt x="426" y="132"/>
                    </a:cubicBezTo>
                    <a:cubicBezTo>
                      <a:pt x="428" y="133"/>
                      <a:pt x="427" y="133"/>
                      <a:pt x="429" y="132"/>
                    </a:cubicBezTo>
                    <a:cubicBezTo>
                      <a:pt x="429" y="133"/>
                      <a:pt x="430" y="133"/>
                      <a:pt x="430" y="134"/>
                    </a:cubicBezTo>
                    <a:cubicBezTo>
                      <a:pt x="428" y="134"/>
                      <a:pt x="428" y="137"/>
                      <a:pt x="429" y="137"/>
                    </a:cubicBezTo>
                    <a:cubicBezTo>
                      <a:pt x="429" y="137"/>
                      <a:pt x="429" y="137"/>
                      <a:pt x="429" y="137"/>
                    </a:cubicBezTo>
                    <a:cubicBezTo>
                      <a:pt x="429" y="139"/>
                      <a:pt x="433" y="142"/>
                      <a:pt x="436" y="143"/>
                    </a:cubicBezTo>
                    <a:cubicBezTo>
                      <a:pt x="434" y="144"/>
                      <a:pt x="435" y="147"/>
                      <a:pt x="434" y="149"/>
                    </a:cubicBezTo>
                    <a:cubicBezTo>
                      <a:pt x="434" y="148"/>
                      <a:pt x="433" y="148"/>
                      <a:pt x="432" y="148"/>
                    </a:cubicBezTo>
                    <a:cubicBezTo>
                      <a:pt x="432" y="146"/>
                      <a:pt x="432" y="146"/>
                      <a:pt x="432" y="146"/>
                    </a:cubicBezTo>
                    <a:cubicBezTo>
                      <a:pt x="431" y="146"/>
                      <a:pt x="432" y="148"/>
                      <a:pt x="431" y="149"/>
                    </a:cubicBezTo>
                    <a:cubicBezTo>
                      <a:pt x="428" y="148"/>
                      <a:pt x="424" y="146"/>
                      <a:pt x="422" y="142"/>
                    </a:cubicBezTo>
                    <a:cubicBezTo>
                      <a:pt x="420" y="143"/>
                      <a:pt x="419" y="142"/>
                      <a:pt x="418" y="143"/>
                    </a:cubicBezTo>
                    <a:cubicBezTo>
                      <a:pt x="417" y="143"/>
                      <a:pt x="415" y="143"/>
                      <a:pt x="416" y="141"/>
                    </a:cubicBezTo>
                    <a:cubicBezTo>
                      <a:pt x="413" y="141"/>
                      <a:pt x="412" y="139"/>
                      <a:pt x="409" y="140"/>
                    </a:cubicBezTo>
                    <a:cubicBezTo>
                      <a:pt x="408" y="138"/>
                      <a:pt x="409" y="137"/>
                      <a:pt x="409" y="135"/>
                    </a:cubicBezTo>
                    <a:cubicBezTo>
                      <a:pt x="408" y="135"/>
                      <a:pt x="407" y="136"/>
                      <a:pt x="408" y="137"/>
                    </a:cubicBezTo>
                    <a:cubicBezTo>
                      <a:pt x="406" y="137"/>
                      <a:pt x="405" y="136"/>
                      <a:pt x="405" y="135"/>
                    </a:cubicBezTo>
                    <a:cubicBezTo>
                      <a:pt x="406" y="135"/>
                      <a:pt x="406" y="134"/>
                      <a:pt x="407" y="133"/>
                    </a:cubicBezTo>
                    <a:close/>
                    <a:moveTo>
                      <a:pt x="257" y="78"/>
                    </a:moveTo>
                    <a:cubicBezTo>
                      <a:pt x="256" y="78"/>
                      <a:pt x="256" y="79"/>
                      <a:pt x="254" y="79"/>
                    </a:cubicBezTo>
                    <a:cubicBezTo>
                      <a:pt x="254" y="77"/>
                      <a:pt x="256" y="78"/>
                      <a:pt x="256" y="77"/>
                    </a:cubicBezTo>
                    <a:cubicBezTo>
                      <a:pt x="257" y="77"/>
                      <a:pt x="257" y="77"/>
                      <a:pt x="257" y="77"/>
                    </a:cubicBezTo>
                    <a:lnTo>
                      <a:pt x="257" y="78"/>
                    </a:lnTo>
                    <a:close/>
                    <a:moveTo>
                      <a:pt x="276" y="77"/>
                    </a:moveTo>
                    <a:cubicBezTo>
                      <a:pt x="275" y="77"/>
                      <a:pt x="276" y="79"/>
                      <a:pt x="275" y="80"/>
                    </a:cubicBezTo>
                    <a:cubicBezTo>
                      <a:pt x="272" y="80"/>
                      <a:pt x="270" y="81"/>
                      <a:pt x="267" y="81"/>
                    </a:cubicBezTo>
                    <a:cubicBezTo>
                      <a:pt x="267" y="80"/>
                      <a:pt x="266" y="79"/>
                      <a:pt x="265" y="78"/>
                    </a:cubicBezTo>
                    <a:cubicBezTo>
                      <a:pt x="264" y="78"/>
                      <a:pt x="262" y="78"/>
                      <a:pt x="260" y="78"/>
                    </a:cubicBezTo>
                    <a:cubicBezTo>
                      <a:pt x="261" y="77"/>
                      <a:pt x="263" y="77"/>
                      <a:pt x="265" y="77"/>
                    </a:cubicBezTo>
                    <a:cubicBezTo>
                      <a:pt x="268" y="72"/>
                      <a:pt x="274" y="77"/>
                      <a:pt x="281" y="76"/>
                    </a:cubicBezTo>
                    <a:cubicBezTo>
                      <a:pt x="280" y="77"/>
                      <a:pt x="278" y="77"/>
                      <a:pt x="276" y="77"/>
                    </a:cubicBezTo>
                    <a:close/>
                    <a:moveTo>
                      <a:pt x="240" y="109"/>
                    </a:moveTo>
                    <a:cubicBezTo>
                      <a:pt x="240" y="111"/>
                      <a:pt x="238" y="110"/>
                      <a:pt x="236" y="110"/>
                    </a:cubicBezTo>
                    <a:cubicBezTo>
                      <a:pt x="238" y="109"/>
                      <a:pt x="239" y="109"/>
                      <a:pt x="240" y="109"/>
                    </a:cubicBezTo>
                    <a:close/>
                    <a:moveTo>
                      <a:pt x="194" y="159"/>
                    </a:moveTo>
                    <a:cubicBezTo>
                      <a:pt x="194" y="158"/>
                      <a:pt x="195" y="158"/>
                      <a:pt x="195" y="156"/>
                    </a:cubicBezTo>
                    <a:cubicBezTo>
                      <a:pt x="196" y="159"/>
                      <a:pt x="199" y="157"/>
                      <a:pt x="199" y="159"/>
                    </a:cubicBezTo>
                    <a:cubicBezTo>
                      <a:pt x="197" y="159"/>
                      <a:pt x="196" y="159"/>
                      <a:pt x="194" y="159"/>
                    </a:cubicBezTo>
                    <a:close/>
                    <a:moveTo>
                      <a:pt x="83" y="177"/>
                    </a:moveTo>
                    <a:cubicBezTo>
                      <a:pt x="85" y="177"/>
                      <a:pt x="86" y="178"/>
                      <a:pt x="87" y="178"/>
                    </a:cubicBezTo>
                    <a:cubicBezTo>
                      <a:pt x="87" y="179"/>
                      <a:pt x="83" y="180"/>
                      <a:pt x="83" y="177"/>
                    </a:cubicBezTo>
                    <a:close/>
                    <a:moveTo>
                      <a:pt x="78" y="183"/>
                    </a:moveTo>
                    <a:cubicBezTo>
                      <a:pt x="76" y="184"/>
                      <a:pt x="75" y="186"/>
                      <a:pt x="73" y="186"/>
                    </a:cubicBezTo>
                    <a:cubicBezTo>
                      <a:pt x="72" y="185"/>
                      <a:pt x="71" y="183"/>
                      <a:pt x="71" y="181"/>
                    </a:cubicBezTo>
                    <a:cubicBezTo>
                      <a:pt x="74" y="178"/>
                      <a:pt x="77" y="181"/>
                      <a:pt x="78" y="183"/>
                    </a:cubicBezTo>
                    <a:close/>
                    <a:moveTo>
                      <a:pt x="61" y="136"/>
                    </a:moveTo>
                    <a:cubicBezTo>
                      <a:pt x="63" y="139"/>
                      <a:pt x="63" y="142"/>
                      <a:pt x="61" y="145"/>
                    </a:cubicBezTo>
                    <a:cubicBezTo>
                      <a:pt x="59" y="144"/>
                      <a:pt x="59" y="143"/>
                      <a:pt x="57" y="143"/>
                    </a:cubicBezTo>
                    <a:cubicBezTo>
                      <a:pt x="56" y="143"/>
                      <a:pt x="57" y="141"/>
                      <a:pt x="55" y="141"/>
                    </a:cubicBezTo>
                    <a:cubicBezTo>
                      <a:pt x="57" y="140"/>
                      <a:pt x="60" y="139"/>
                      <a:pt x="61" y="136"/>
                    </a:cubicBezTo>
                    <a:close/>
                    <a:moveTo>
                      <a:pt x="19" y="172"/>
                    </a:moveTo>
                    <a:cubicBezTo>
                      <a:pt x="21" y="171"/>
                      <a:pt x="22" y="173"/>
                      <a:pt x="22" y="172"/>
                    </a:cubicBezTo>
                    <a:cubicBezTo>
                      <a:pt x="24" y="174"/>
                      <a:pt x="19" y="174"/>
                      <a:pt x="19" y="172"/>
                    </a:cubicBezTo>
                    <a:close/>
                    <a:moveTo>
                      <a:pt x="22" y="191"/>
                    </a:moveTo>
                    <a:cubicBezTo>
                      <a:pt x="22" y="189"/>
                      <a:pt x="22" y="190"/>
                      <a:pt x="21" y="189"/>
                    </a:cubicBezTo>
                    <a:cubicBezTo>
                      <a:pt x="21" y="188"/>
                      <a:pt x="22" y="189"/>
                      <a:pt x="23" y="189"/>
                    </a:cubicBezTo>
                    <a:cubicBezTo>
                      <a:pt x="23" y="190"/>
                      <a:pt x="24" y="192"/>
                      <a:pt x="22" y="191"/>
                    </a:cubicBezTo>
                    <a:close/>
                    <a:moveTo>
                      <a:pt x="23" y="174"/>
                    </a:moveTo>
                    <a:cubicBezTo>
                      <a:pt x="25" y="173"/>
                      <a:pt x="25" y="174"/>
                      <a:pt x="26" y="176"/>
                    </a:cubicBezTo>
                    <a:cubicBezTo>
                      <a:pt x="24" y="176"/>
                      <a:pt x="23" y="176"/>
                      <a:pt x="23" y="174"/>
                    </a:cubicBezTo>
                    <a:close/>
                    <a:moveTo>
                      <a:pt x="33" y="171"/>
                    </a:moveTo>
                    <a:cubicBezTo>
                      <a:pt x="32" y="169"/>
                      <a:pt x="30" y="168"/>
                      <a:pt x="30" y="166"/>
                    </a:cubicBezTo>
                    <a:cubicBezTo>
                      <a:pt x="32" y="164"/>
                      <a:pt x="33" y="166"/>
                      <a:pt x="36" y="167"/>
                    </a:cubicBezTo>
                    <a:cubicBezTo>
                      <a:pt x="36" y="170"/>
                      <a:pt x="35" y="170"/>
                      <a:pt x="33" y="171"/>
                    </a:cubicBezTo>
                    <a:close/>
                    <a:moveTo>
                      <a:pt x="41" y="162"/>
                    </a:moveTo>
                    <a:cubicBezTo>
                      <a:pt x="41" y="159"/>
                      <a:pt x="44" y="160"/>
                      <a:pt x="46" y="161"/>
                    </a:cubicBezTo>
                    <a:cubicBezTo>
                      <a:pt x="46" y="162"/>
                      <a:pt x="43" y="163"/>
                      <a:pt x="41" y="162"/>
                    </a:cubicBezTo>
                    <a:close/>
                    <a:moveTo>
                      <a:pt x="49" y="152"/>
                    </a:moveTo>
                    <a:cubicBezTo>
                      <a:pt x="42" y="151"/>
                      <a:pt x="53" y="150"/>
                      <a:pt x="52" y="154"/>
                    </a:cubicBezTo>
                    <a:cubicBezTo>
                      <a:pt x="51" y="156"/>
                      <a:pt x="50" y="154"/>
                      <a:pt x="49" y="152"/>
                    </a:cubicBezTo>
                    <a:close/>
                    <a:moveTo>
                      <a:pt x="100" y="209"/>
                    </a:moveTo>
                    <a:cubicBezTo>
                      <a:pt x="100" y="209"/>
                      <a:pt x="101" y="210"/>
                      <a:pt x="102" y="210"/>
                    </a:cubicBezTo>
                    <a:cubicBezTo>
                      <a:pt x="101" y="211"/>
                      <a:pt x="102" y="211"/>
                      <a:pt x="103" y="211"/>
                    </a:cubicBezTo>
                    <a:cubicBezTo>
                      <a:pt x="102" y="212"/>
                      <a:pt x="102" y="212"/>
                      <a:pt x="102" y="213"/>
                    </a:cubicBezTo>
                    <a:cubicBezTo>
                      <a:pt x="101" y="211"/>
                      <a:pt x="101" y="214"/>
                      <a:pt x="100" y="213"/>
                    </a:cubicBezTo>
                    <a:cubicBezTo>
                      <a:pt x="102" y="212"/>
                      <a:pt x="98" y="211"/>
                      <a:pt x="100" y="209"/>
                    </a:cubicBezTo>
                    <a:close/>
                    <a:moveTo>
                      <a:pt x="75" y="226"/>
                    </a:moveTo>
                    <a:cubicBezTo>
                      <a:pt x="75" y="224"/>
                      <a:pt x="77" y="225"/>
                      <a:pt x="79" y="224"/>
                    </a:cubicBezTo>
                    <a:cubicBezTo>
                      <a:pt x="79" y="223"/>
                      <a:pt x="79" y="223"/>
                      <a:pt x="79" y="223"/>
                    </a:cubicBezTo>
                    <a:cubicBezTo>
                      <a:pt x="79" y="222"/>
                      <a:pt x="77" y="223"/>
                      <a:pt x="76" y="223"/>
                    </a:cubicBezTo>
                    <a:cubicBezTo>
                      <a:pt x="78" y="220"/>
                      <a:pt x="83" y="223"/>
                      <a:pt x="86" y="220"/>
                    </a:cubicBezTo>
                    <a:cubicBezTo>
                      <a:pt x="87" y="222"/>
                      <a:pt x="88" y="224"/>
                      <a:pt x="91" y="222"/>
                    </a:cubicBezTo>
                    <a:cubicBezTo>
                      <a:pt x="90" y="224"/>
                      <a:pt x="89" y="226"/>
                      <a:pt x="88" y="228"/>
                    </a:cubicBezTo>
                    <a:cubicBezTo>
                      <a:pt x="83" y="226"/>
                      <a:pt x="80" y="223"/>
                      <a:pt x="75" y="226"/>
                    </a:cubicBezTo>
                    <a:close/>
                    <a:moveTo>
                      <a:pt x="81" y="241"/>
                    </a:moveTo>
                    <a:cubicBezTo>
                      <a:pt x="82" y="239"/>
                      <a:pt x="90" y="237"/>
                      <a:pt x="91" y="240"/>
                    </a:cubicBezTo>
                    <a:cubicBezTo>
                      <a:pt x="87" y="240"/>
                      <a:pt x="86" y="241"/>
                      <a:pt x="81" y="241"/>
                    </a:cubicBezTo>
                    <a:close/>
                    <a:moveTo>
                      <a:pt x="84" y="256"/>
                    </a:moveTo>
                    <a:cubicBezTo>
                      <a:pt x="82" y="252"/>
                      <a:pt x="81" y="250"/>
                      <a:pt x="86" y="249"/>
                    </a:cubicBezTo>
                    <a:cubicBezTo>
                      <a:pt x="86" y="251"/>
                      <a:pt x="89" y="251"/>
                      <a:pt x="90" y="253"/>
                    </a:cubicBezTo>
                    <a:cubicBezTo>
                      <a:pt x="88" y="254"/>
                      <a:pt x="86" y="255"/>
                      <a:pt x="84" y="256"/>
                    </a:cubicBezTo>
                    <a:close/>
                    <a:moveTo>
                      <a:pt x="89" y="259"/>
                    </a:moveTo>
                    <a:cubicBezTo>
                      <a:pt x="90" y="258"/>
                      <a:pt x="93" y="258"/>
                      <a:pt x="95" y="258"/>
                    </a:cubicBezTo>
                    <a:cubicBezTo>
                      <a:pt x="93" y="259"/>
                      <a:pt x="92" y="259"/>
                      <a:pt x="89" y="259"/>
                    </a:cubicBezTo>
                    <a:close/>
                    <a:moveTo>
                      <a:pt x="95" y="236"/>
                    </a:moveTo>
                    <a:cubicBezTo>
                      <a:pt x="96" y="235"/>
                      <a:pt x="97" y="234"/>
                      <a:pt x="99" y="234"/>
                    </a:cubicBezTo>
                    <a:cubicBezTo>
                      <a:pt x="98" y="232"/>
                      <a:pt x="97" y="231"/>
                      <a:pt x="95" y="230"/>
                    </a:cubicBezTo>
                    <a:cubicBezTo>
                      <a:pt x="97" y="227"/>
                      <a:pt x="104" y="228"/>
                      <a:pt x="102" y="223"/>
                    </a:cubicBezTo>
                    <a:cubicBezTo>
                      <a:pt x="102" y="222"/>
                      <a:pt x="104" y="223"/>
                      <a:pt x="105" y="223"/>
                    </a:cubicBezTo>
                    <a:cubicBezTo>
                      <a:pt x="104" y="226"/>
                      <a:pt x="108" y="226"/>
                      <a:pt x="108" y="229"/>
                    </a:cubicBezTo>
                    <a:cubicBezTo>
                      <a:pt x="106" y="229"/>
                      <a:pt x="102" y="228"/>
                      <a:pt x="102" y="231"/>
                    </a:cubicBezTo>
                    <a:cubicBezTo>
                      <a:pt x="101" y="232"/>
                      <a:pt x="104" y="230"/>
                      <a:pt x="103" y="232"/>
                    </a:cubicBezTo>
                    <a:cubicBezTo>
                      <a:pt x="102" y="232"/>
                      <a:pt x="102" y="232"/>
                      <a:pt x="102" y="232"/>
                    </a:cubicBezTo>
                    <a:cubicBezTo>
                      <a:pt x="101" y="236"/>
                      <a:pt x="105" y="236"/>
                      <a:pt x="103" y="240"/>
                    </a:cubicBezTo>
                    <a:cubicBezTo>
                      <a:pt x="97" y="240"/>
                      <a:pt x="97" y="240"/>
                      <a:pt x="97" y="240"/>
                    </a:cubicBezTo>
                    <a:cubicBezTo>
                      <a:pt x="96" y="239"/>
                      <a:pt x="96" y="237"/>
                      <a:pt x="95" y="236"/>
                    </a:cubicBezTo>
                    <a:close/>
                    <a:moveTo>
                      <a:pt x="102" y="259"/>
                    </a:moveTo>
                    <a:cubicBezTo>
                      <a:pt x="101" y="258"/>
                      <a:pt x="104" y="257"/>
                      <a:pt x="104" y="256"/>
                    </a:cubicBezTo>
                    <a:cubicBezTo>
                      <a:pt x="103" y="255"/>
                      <a:pt x="100" y="256"/>
                      <a:pt x="98" y="256"/>
                    </a:cubicBezTo>
                    <a:cubicBezTo>
                      <a:pt x="100" y="254"/>
                      <a:pt x="106" y="253"/>
                      <a:pt x="108" y="256"/>
                    </a:cubicBezTo>
                    <a:cubicBezTo>
                      <a:pt x="107" y="258"/>
                      <a:pt x="103" y="258"/>
                      <a:pt x="102" y="259"/>
                    </a:cubicBezTo>
                    <a:close/>
                    <a:moveTo>
                      <a:pt x="109" y="233"/>
                    </a:moveTo>
                    <a:cubicBezTo>
                      <a:pt x="106" y="233"/>
                      <a:pt x="105" y="232"/>
                      <a:pt x="104" y="232"/>
                    </a:cubicBezTo>
                    <a:cubicBezTo>
                      <a:pt x="105" y="231"/>
                      <a:pt x="107" y="230"/>
                      <a:pt x="109" y="231"/>
                    </a:cubicBezTo>
                    <a:lnTo>
                      <a:pt x="109" y="233"/>
                    </a:lnTo>
                    <a:close/>
                    <a:moveTo>
                      <a:pt x="118" y="211"/>
                    </a:moveTo>
                    <a:cubicBezTo>
                      <a:pt x="118" y="213"/>
                      <a:pt x="118" y="213"/>
                      <a:pt x="118" y="213"/>
                    </a:cubicBezTo>
                    <a:cubicBezTo>
                      <a:pt x="116" y="213"/>
                      <a:pt x="116" y="211"/>
                      <a:pt x="114" y="212"/>
                    </a:cubicBezTo>
                    <a:cubicBezTo>
                      <a:pt x="115" y="210"/>
                      <a:pt x="116" y="211"/>
                      <a:pt x="118" y="211"/>
                    </a:cubicBezTo>
                    <a:close/>
                    <a:moveTo>
                      <a:pt x="115" y="254"/>
                    </a:moveTo>
                    <a:cubicBezTo>
                      <a:pt x="113" y="255"/>
                      <a:pt x="113" y="254"/>
                      <a:pt x="112" y="254"/>
                    </a:cubicBezTo>
                    <a:cubicBezTo>
                      <a:pt x="112" y="253"/>
                      <a:pt x="116" y="253"/>
                      <a:pt x="115" y="254"/>
                    </a:cubicBezTo>
                    <a:close/>
                    <a:moveTo>
                      <a:pt x="117" y="227"/>
                    </a:moveTo>
                    <a:cubicBezTo>
                      <a:pt x="117" y="227"/>
                      <a:pt x="116" y="226"/>
                      <a:pt x="116" y="225"/>
                    </a:cubicBezTo>
                    <a:cubicBezTo>
                      <a:pt x="116" y="228"/>
                      <a:pt x="116" y="228"/>
                      <a:pt x="117" y="231"/>
                    </a:cubicBezTo>
                    <a:cubicBezTo>
                      <a:pt x="116" y="231"/>
                      <a:pt x="116" y="230"/>
                      <a:pt x="114" y="230"/>
                    </a:cubicBezTo>
                    <a:cubicBezTo>
                      <a:pt x="116" y="228"/>
                      <a:pt x="113" y="227"/>
                      <a:pt x="112" y="226"/>
                    </a:cubicBezTo>
                    <a:cubicBezTo>
                      <a:pt x="112" y="225"/>
                      <a:pt x="114" y="225"/>
                      <a:pt x="114" y="223"/>
                    </a:cubicBezTo>
                    <a:cubicBezTo>
                      <a:pt x="116" y="224"/>
                      <a:pt x="117" y="224"/>
                      <a:pt x="119" y="224"/>
                    </a:cubicBezTo>
                    <a:cubicBezTo>
                      <a:pt x="119" y="226"/>
                      <a:pt x="118" y="227"/>
                      <a:pt x="117" y="227"/>
                    </a:cubicBezTo>
                    <a:close/>
                    <a:moveTo>
                      <a:pt x="126" y="192"/>
                    </a:moveTo>
                    <a:cubicBezTo>
                      <a:pt x="123" y="192"/>
                      <a:pt x="123" y="192"/>
                      <a:pt x="123" y="192"/>
                    </a:cubicBezTo>
                    <a:cubicBezTo>
                      <a:pt x="123" y="189"/>
                      <a:pt x="123" y="189"/>
                      <a:pt x="123" y="189"/>
                    </a:cubicBezTo>
                    <a:cubicBezTo>
                      <a:pt x="122" y="188"/>
                      <a:pt x="121" y="189"/>
                      <a:pt x="119" y="189"/>
                    </a:cubicBezTo>
                    <a:cubicBezTo>
                      <a:pt x="121" y="186"/>
                      <a:pt x="125" y="188"/>
                      <a:pt x="129" y="187"/>
                    </a:cubicBezTo>
                    <a:cubicBezTo>
                      <a:pt x="128" y="189"/>
                      <a:pt x="126" y="190"/>
                      <a:pt x="126" y="192"/>
                    </a:cubicBezTo>
                    <a:close/>
                    <a:moveTo>
                      <a:pt x="372" y="175"/>
                    </a:moveTo>
                    <a:cubicBezTo>
                      <a:pt x="372" y="177"/>
                      <a:pt x="372" y="177"/>
                      <a:pt x="372" y="177"/>
                    </a:cubicBezTo>
                    <a:cubicBezTo>
                      <a:pt x="370" y="178"/>
                      <a:pt x="369" y="179"/>
                      <a:pt x="367" y="180"/>
                    </a:cubicBezTo>
                    <a:cubicBezTo>
                      <a:pt x="367" y="179"/>
                      <a:pt x="366" y="179"/>
                      <a:pt x="366" y="178"/>
                    </a:cubicBezTo>
                    <a:cubicBezTo>
                      <a:pt x="365" y="178"/>
                      <a:pt x="365" y="180"/>
                      <a:pt x="364" y="181"/>
                    </a:cubicBezTo>
                    <a:cubicBezTo>
                      <a:pt x="363" y="179"/>
                      <a:pt x="363" y="176"/>
                      <a:pt x="361" y="175"/>
                    </a:cubicBezTo>
                    <a:cubicBezTo>
                      <a:pt x="364" y="176"/>
                      <a:pt x="366" y="173"/>
                      <a:pt x="366" y="171"/>
                    </a:cubicBezTo>
                    <a:cubicBezTo>
                      <a:pt x="369" y="172"/>
                      <a:pt x="370" y="174"/>
                      <a:pt x="372" y="175"/>
                    </a:cubicBezTo>
                    <a:close/>
                    <a:moveTo>
                      <a:pt x="364" y="122"/>
                    </a:moveTo>
                    <a:cubicBezTo>
                      <a:pt x="364" y="121"/>
                      <a:pt x="363" y="121"/>
                      <a:pt x="363" y="120"/>
                    </a:cubicBezTo>
                    <a:cubicBezTo>
                      <a:pt x="366" y="118"/>
                      <a:pt x="371" y="118"/>
                      <a:pt x="371" y="122"/>
                    </a:cubicBezTo>
                    <a:cubicBezTo>
                      <a:pt x="369" y="120"/>
                      <a:pt x="368" y="122"/>
                      <a:pt x="364" y="122"/>
                    </a:cubicBezTo>
                    <a:close/>
                    <a:moveTo>
                      <a:pt x="371" y="142"/>
                    </a:moveTo>
                    <a:cubicBezTo>
                      <a:pt x="371" y="141"/>
                      <a:pt x="371" y="140"/>
                      <a:pt x="371" y="139"/>
                    </a:cubicBezTo>
                    <a:cubicBezTo>
                      <a:pt x="373" y="140"/>
                      <a:pt x="373" y="142"/>
                      <a:pt x="371" y="142"/>
                    </a:cubicBezTo>
                    <a:close/>
                    <a:moveTo>
                      <a:pt x="365" y="160"/>
                    </a:moveTo>
                    <a:cubicBezTo>
                      <a:pt x="365" y="162"/>
                      <a:pt x="365" y="163"/>
                      <a:pt x="363" y="163"/>
                    </a:cubicBezTo>
                    <a:cubicBezTo>
                      <a:pt x="363" y="166"/>
                      <a:pt x="363" y="167"/>
                      <a:pt x="363" y="169"/>
                    </a:cubicBezTo>
                    <a:cubicBezTo>
                      <a:pt x="362" y="166"/>
                      <a:pt x="360" y="161"/>
                      <a:pt x="363" y="159"/>
                    </a:cubicBezTo>
                    <a:cubicBezTo>
                      <a:pt x="365" y="159"/>
                      <a:pt x="364" y="160"/>
                      <a:pt x="365" y="160"/>
                    </a:cubicBezTo>
                    <a:close/>
                    <a:moveTo>
                      <a:pt x="362" y="170"/>
                    </a:moveTo>
                    <a:cubicBezTo>
                      <a:pt x="364" y="170"/>
                      <a:pt x="364" y="170"/>
                      <a:pt x="364" y="170"/>
                    </a:cubicBezTo>
                    <a:cubicBezTo>
                      <a:pt x="364" y="172"/>
                      <a:pt x="362" y="172"/>
                      <a:pt x="362" y="174"/>
                    </a:cubicBezTo>
                    <a:cubicBezTo>
                      <a:pt x="361" y="173"/>
                      <a:pt x="362" y="171"/>
                      <a:pt x="362" y="170"/>
                    </a:cubicBezTo>
                    <a:close/>
                    <a:moveTo>
                      <a:pt x="368" y="152"/>
                    </a:moveTo>
                    <a:cubicBezTo>
                      <a:pt x="367" y="152"/>
                      <a:pt x="370" y="150"/>
                      <a:pt x="368" y="149"/>
                    </a:cubicBezTo>
                    <a:cubicBezTo>
                      <a:pt x="367" y="150"/>
                      <a:pt x="367" y="151"/>
                      <a:pt x="365" y="151"/>
                    </a:cubicBezTo>
                    <a:cubicBezTo>
                      <a:pt x="363" y="149"/>
                      <a:pt x="363" y="145"/>
                      <a:pt x="367" y="145"/>
                    </a:cubicBezTo>
                    <a:cubicBezTo>
                      <a:pt x="367" y="147"/>
                      <a:pt x="367" y="148"/>
                      <a:pt x="368" y="149"/>
                    </a:cubicBezTo>
                    <a:cubicBezTo>
                      <a:pt x="369" y="149"/>
                      <a:pt x="369" y="146"/>
                      <a:pt x="368" y="147"/>
                    </a:cubicBezTo>
                    <a:cubicBezTo>
                      <a:pt x="370" y="145"/>
                      <a:pt x="370" y="149"/>
                      <a:pt x="373" y="149"/>
                    </a:cubicBezTo>
                    <a:cubicBezTo>
                      <a:pt x="372" y="150"/>
                      <a:pt x="370" y="151"/>
                      <a:pt x="368" y="152"/>
                    </a:cubicBezTo>
                    <a:close/>
                    <a:moveTo>
                      <a:pt x="372" y="155"/>
                    </a:moveTo>
                    <a:cubicBezTo>
                      <a:pt x="371" y="156"/>
                      <a:pt x="371" y="157"/>
                      <a:pt x="370" y="158"/>
                    </a:cubicBezTo>
                    <a:cubicBezTo>
                      <a:pt x="369" y="158"/>
                      <a:pt x="370" y="154"/>
                      <a:pt x="372" y="155"/>
                    </a:cubicBezTo>
                    <a:close/>
                    <a:moveTo>
                      <a:pt x="375" y="158"/>
                    </a:moveTo>
                    <a:cubicBezTo>
                      <a:pt x="374" y="160"/>
                      <a:pt x="376" y="159"/>
                      <a:pt x="375" y="161"/>
                    </a:cubicBezTo>
                    <a:cubicBezTo>
                      <a:pt x="373" y="162"/>
                      <a:pt x="371" y="161"/>
                      <a:pt x="370" y="161"/>
                    </a:cubicBezTo>
                    <a:cubicBezTo>
                      <a:pt x="370" y="160"/>
                      <a:pt x="373" y="157"/>
                      <a:pt x="373" y="155"/>
                    </a:cubicBezTo>
                    <a:cubicBezTo>
                      <a:pt x="375" y="154"/>
                      <a:pt x="373" y="157"/>
                      <a:pt x="374" y="157"/>
                    </a:cubicBezTo>
                    <a:cubicBezTo>
                      <a:pt x="376" y="157"/>
                      <a:pt x="375" y="155"/>
                      <a:pt x="375" y="154"/>
                    </a:cubicBezTo>
                    <a:cubicBezTo>
                      <a:pt x="375" y="153"/>
                      <a:pt x="374" y="154"/>
                      <a:pt x="373" y="154"/>
                    </a:cubicBezTo>
                    <a:cubicBezTo>
                      <a:pt x="374" y="152"/>
                      <a:pt x="375" y="151"/>
                      <a:pt x="375" y="148"/>
                    </a:cubicBezTo>
                    <a:cubicBezTo>
                      <a:pt x="377" y="149"/>
                      <a:pt x="376" y="150"/>
                      <a:pt x="376" y="151"/>
                    </a:cubicBezTo>
                    <a:cubicBezTo>
                      <a:pt x="377" y="152"/>
                      <a:pt x="381" y="151"/>
                      <a:pt x="380" y="154"/>
                    </a:cubicBezTo>
                    <a:cubicBezTo>
                      <a:pt x="379" y="153"/>
                      <a:pt x="378" y="154"/>
                      <a:pt x="377" y="155"/>
                    </a:cubicBezTo>
                    <a:cubicBezTo>
                      <a:pt x="377" y="156"/>
                      <a:pt x="379" y="156"/>
                      <a:pt x="379" y="158"/>
                    </a:cubicBezTo>
                    <a:cubicBezTo>
                      <a:pt x="378" y="158"/>
                      <a:pt x="377" y="158"/>
                      <a:pt x="375" y="158"/>
                    </a:cubicBezTo>
                    <a:close/>
                    <a:moveTo>
                      <a:pt x="386" y="134"/>
                    </a:moveTo>
                    <a:cubicBezTo>
                      <a:pt x="384" y="136"/>
                      <a:pt x="383" y="139"/>
                      <a:pt x="381" y="139"/>
                    </a:cubicBezTo>
                    <a:cubicBezTo>
                      <a:pt x="380" y="138"/>
                      <a:pt x="380" y="136"/>
                      <a:pt x="378" y="135"/>
                    </a:cubicBezTo>
                    <a:cubicBezTo>
                      <a:pt x="377" y="133"/>
                      <a:pt x="380" y="133"/>
                      <a:pt x="381" y="131"/>
                    </a:cubicBezTo>
                    <a:cubicBezTo>
                      <a:pt x="382" y="132"/>
                      <a:pt x="384" y="133"/>
                      <a:pt x="386" y="134"/>
                    </a:cubicBezTo>
                    <a:close/>
                    <a:moveTo>
                      <a:pt x="383" y="122"/>
                    </a:moveTo>
                    <a:cubicBezTo>
                      <a:pt x="384" y="122"/>
                      <a:pt x="386" y="121"/>
                      <a:pt x="386" y="122"/>
                    </a:cubicBezTo>
                    <a:cubicBezTo>
                      <a:pt x="386" y="123"/>
                      <a:pt x="383" y="124"/>
                      <a:pt x="383" y="122"/>
                    </a:cubicBezTo>
                    <a:close/>
                    <a:moveTo>
                      <a:pt x="387" y="149"/>
                    </a:moveTo>
                    <a:cubicBezTo>
                      <a:pt x="388" y="148"/>
                      <a:pt x="388" y="146"/>
                      <a:pt x="388" y="143"/>
                    </a:cubicBezTo>
                    <a:cubicBezTo>
                      <a:pt x="389" y="144"/>
                      <a:pt x="389" y="144"/>
                      <a:pt x="389" y="143"/>
                    </a:cubicBezTo>
                    <a:cubicBezTo>
                      <a:pt x="391" y="144"/>
                      <a:pt x="389" y="145"/>
                      <a:pt x="390" y="147"/>
                    </a:cubicBezTo>
                    <a:cubicBezTo>
                      <a:pt x="386" y="147"/>
                      <a:pt x="389" y="151"/>
                      <a:pt x="388" y="152"/>
                    </a:cubicBezTo>
                    <a:cubicBezTo>
                      <a:pt x="384" y="150"/>
                      <a:pt x="383" y="150"/>
                      <a:pt x="378" y="149"/>
                    </a:cubicBezTo>
                    <a:cubicBezTo>
                      <a:pt x="379" y="146"/>
                      <a:pt x="384" y="150"/>
                      <a:pt x="387" y="149"/>
                    </a:cubicBezTo>
                    <a:close/>
                    <a:moveTo>
                      <a:pt x="389" y="115"/>
                    </a:moveTo>
                    <a:cubicBezTo>
                      <a:pt x="387" y="116"/>
                      <a:pt x="387" y="115"/>
                      <a:pt x="387" y="113"/>
                    </a:cubicBezTo>
                    <a:cubicBezTo>
                      <a:pt x="389" y="113"/>
                      <a:pt x="389" y="113"/>
                      <a:pt x="389" y="113"/>
                    </a:cubicBezTo>
                    <a:cubicBezTo>
                      <a:pt x="388" y="114"/>
                      <a:pt x="389" y="114"/>
                      <a:pt x="389" y="115"/>
                    </a:cubicBezTo>
                    <a:close/>
                    <a:moveTo>
                      <a:pt x="391" y="134"/>
                    </a:moveTo>
                    <a:cubicBezTo>
                      <a:pt x="392" y="134"/>
                      <a:pt x="392" y="135"/>
                      <a:pt x="394" y="135"/>
                    </a:cubicBezTo>
                    <a:cubicBezTo>
                      <a:pt x="394" y="137"/>
                      <a:pt x="391" y="136"/>
                      <a:pt x="392" y="139"/>
                    </a:cubicBezTo>
                    <a:cubicBezTo>
                      <a:pt x="391" y="138"/>
                      <a:pt x="390" y="136"/>
                      <a:pt x="390" y="138"/>
                    </a:cubicBezTo>
                    <a:cubicBezTo>
                      <a:pt x="388" y="137"/>
                      <a:pt x="391" y="136"/>
                      <a:pt x="391" y="134"/>
                    </a:cubicBezTo>
                    <a:close/>
                    <a:moveTo>
                      <a:pt x="390" y="158"/>
                    </a:moveTo>
                    <a:cubicBezTo>
                      <a:pt x="389" y="157"/>
                      <a:pt x="390" y="156"/>
                      <a:pt x="390" y="154"/>
                    </a:cubicBezTo>
                    <a:cubicBezTo>
                      <a:pt x="391" y="155"/>
                      <a:pt x="390" y="157"/>
                      <a:pt x="390" y="158"/>
                    </a:cubicBezTo>
                    <a:close/>
                    <a:moveTo>
                      <a:pt x="385" y="154"/>
                    </a:moveTo>
                    <a:cubicBezTo>
                      <a:pt x="384" y="154"/>
                      <a:pt x="383" y="155"/>
                      <a:pt x="382" y="155"/>
                    </a:cubicBezTo>
                    <a:cubicBezTo>
                      <a:pt x="381" y="153"/>
                      <a:pt x="381" y="153"/>
                      <a:pt x="382" y="152"/>
                    </a:cubicBezTo>
                    <a:cubicBezTo>
                      <a:pt x="383" y="153"/>
                      <a:pt x="385" y="152"/>
                      <a:pt x="385" y="154"/>
                    </a:cubicBezTo>
                    <a:close/>
                    <a:moveTo>
                      <a:pt x="386" y="163"/>
                    </a:moveTo>
                    <a:cubicBezTo>
                      <a:pt x="382" y="165"/>
                      <a:pt x="380" y="169"/>
                      <a:pt x="378" y="164"/>
                    </a:cubicBezTo>
                    <a:cubicBezTo>
                      <a:pt x="378" y="161"/>
                      <a:pt x="380" y="160"/>
                      <a:pt x="380" y="156"/>
                    </a:cubicBezTo>
                    <a:cubicBezTo>
                      <a:pt x="381" y="156"/>
                      <a:pt x="381" y="157"/>
                      <a:pt x="383" y="156"/>
                    </a:cubicBezTo>
                    <a:cubicBezTo>
                      <a:pt x="383" y="159"/>
                      <a:pt x="386" y="160"/>
                      <a:pt x="386" y="163"/>
                    </a:cubicBezTo>
                    <a:close/>
                    <a:moveTo>
                      <a:pt x="387" y="159"/>
                    </a:moveTo>
                    <a:cubicBezTo>
                      <a:pt x="387" y="157"/>
                      <a:pt x="388" y="155"/>
                      <a:pt x="386" y="154"/>
                    </a:cubicBezTo>
                    <a:cubicBezTo>
                      <a:pt x="387" y="153"/>
                      <a:pt x="388" y="155"/>
                      <a:pt x="388" y="153"/>
                    </a:cubicBezTo>
                    <a:cubicBezTo>
                      <a:pt x="388" y="155"/>
                      <a:pt x="389" y="158"/>
                      <a:pt x="387" y="159"/>
                    </a:cubicBezTo>
                    <a:close/>
                    <a:moveTo>
                      <a:pt x="391" y="168"/>
                    </a:moveTo>
                    <a:cubicBezTo>
                      <a:pt x="391" y="170"/>
                      <a:pt x="388" y="169"/>
                      <a:pt x="388" y="167"/>
                    </a:cubicBezTo>
                    <a:cubicBezTo>
                      <a:pt x="389" y="168"/>
                      <a:pt x="390" y="167"/>
                      <a:pt x="391" y="168"/>
                    </a:cubicBezTo>
                    <a:close/>
                    <a:moveTo>
                      <a:pt x="391" y="148"/>
                    </a:moveTo>
                    <a:cubicBezTo>
                      <a:pt x="392" y="147"/>
                      <a:pt x="394" y="148"/>
                      <a:pt x="393" y="150"/>
                    </a:cubicBezTo>
                    <a:cubicBezTo>
                      <a:pt x="392" y="149"/>
                      <a:pt x="390" y="150"/>
                      <a:pt x="391" y="148"/>
                    </a:cubicBezTo>
                    <a:close/>
                    <a:moveTo>
                      <a:pt x="396" y="155"/>
                    </a:moveTo>
                    <a:cubicBezTo>
                      <a:pt x="395" y="155"/>
                      <a:pt x="395" y="155"/>
                      <a:pt x="395" y="155"/>
                    </a:cubicBezTo>
                    <a:cubicBezTo>
                      <a:pt x="394" y="155"/>
                      <a:pt x="394" y="156"/>
                      <a:pt x="393" y="156"/>
                    </a:cubicBezTo>
                    <a:cubicBezTo>
                      <a:pt x="393" y="154"/>
                      <a:pt x="393" y="155"/>
                      <a:pt x="393" y="153"/>
                    </a:cubicBezTo>
                    <a:cubicBezTo>
                      <a:pt x="394" y="153"/>
                      <a:pt x="394" y="154"/>
                      <a:pt x="394" y="154"/>
                    </a:cubicBezTo>
                    <a:cubicBezTo>
                      <a:pt x="395" y="154"/>
                      <a:pt x="394" y="153"/>
                      <a:pt x="395" y="152"/>
                    </a:cubicBezTo>
                    <a:cubicBezTo>
                      <a:pt x="396" y="152"/>
                      <a:pt x="396" y="154"/>
                      <a:pt x="396" y="155"/>
                    </a:cubicBezTo>
                    <a:close/>
                    <a:moveTo>
                      <a:pt x="403" y="119"/>
                    </a:moveTo>
                    <a:cubicBezTo>
                      <a:pt x="402" y="120"/>
                      <a:pt x="401" y="118"/>
                      <a:pt x="400" y="119"/>
                    </a:cubicBezTo>
                    <a:cubicBezTo>
                      <a:pt x="400" y="120"/>
                      <a:pt x="401" y="120"/>
                      <a:pt x="402" y="121"/>
                    </a:cubicBezTo>
                    <a:cubicBezTo>
                      <a:pt x="403" y="124"/>
                      <a:pt x="398" y="126"/>
                      <a:pt x="401" y="127"/>
                    </a:cubicBezTo>
                    <a:cubicBezTo>
                      <a:pt x="399" y="129"/>
                      <a:pt x="398" y="127"/>
                      <a:pt x="395" y="127"/>
                    </a:cubicBezTo>
                    <a:cubicBezTo>
                      <a:pt x="394" y="125"/>
                      <a:pt x="392" y="124"/>
                      <a:pt x="391" y="122"/>
                    </a:cubicBezTo>
                    <a:cubicBezTo>
                      <a:pt x="391" y="120"/>
                      <a:pt x="392" y="120"/>
                      <a:pt x="393" y="119"/>
                    </a:cubicBezTo>
                    <a:cubicBezTo>
                      <a:pt x="392" y="118"/>
                      <a:pt x="391" y="118"/>
                      <a:pt x="390" y="118"/>
                    </a:cubicBezTo>
                    <a:cubicBezTo>
                      <a:pt x="393" y="117"/>
                      <a:pt x="390" y="113"/>
                      <a:pt x="393" y="112"/>
                    </a:cubicBezTo>
                    <a:cubicBezTo>
                      <a:pt x="393" y="112"/>
                      <a:pt x="392" y="111"/>
                      <a:pt x="391" y="111"/>
                    </a:cubicBezTo>
                    <a:cubicBezTo>
                      <a:pt x="391" y="109"/>
                      <a:pt x="394" y="110"/>
                      <a:pt x="394" y="108"/>
                    </a:cubicBezTo>
                    <a:cubicBezTo>
                      <a:pt x="394" y="108"/>
                      <a:pt x="395" y="108"/>
                      <a:pt x="395" y="109"/>
                    </a:cubicBezTo>
                    <a:cubicBezTo>
                      <a:pt x="397" y="109"/>
                      <a:pt x="396" y="108"/>
                      <a:pt x="397" y="108"/>
                    </a:cubicBezTo>
                    <a:cubicBezTo>
                      <a:pt x="399" y="109"/>
                      <a:pt x="398" y="113"/>
                      <a:pt x="396" y="114"/>
                    </a:cubicBezTo>
                    <a:cubicBezTo>
                      <a:pt x="397" y="117"/>
                      <a:pt x="403" y="115"/>
                      <a:pt x="403" y="119"/>
                    </a:cubicBezTo>
                    <a:close/>
                    <a:moveTo>
                      <a:pt x="396" y="97"/>
                    </a:moveTo>
                    <a:cubicBezTo>
                      <a:pt x="396" y="98"/>
                      <a:pt x="396" y="98"/>
                      <a:pt x="396" y="98"/>
                    </a:cubicBezTo>
                    <a:cubicBezTo>
                      <a:pt x="394" y="98"/>
                      <a:pt x="394" y="96"/>
                      <a:pt x="392" y="95"/>
                    </a:cubicBezTo>
                    <a:cubicBezTo>
                      <a:pt x="392" y="92"/>
                      <a:pt x="392" y="92"/>
                      <a:pt x="390" y="92"/>
                    </a:cubicBezTo>
                    <a:cubicBezTo>
                      <a:pt x="391" y="89"/>
                      <a:pt x="394" y="92"/>
                      <a:pt x="395" y="90"/>
                    </a:cubicBezTo>
                    <a:cubicBezTo>
                      <a:pt x="399" y="90"/>
                      <a:pt x="402" y="96"/>
                      <a:pt x="396" y="97"/>
                    </a:cubicBezTo>
                    <a:close/>
                    <a:moveTo>
                      <a:pt x="396" y="85"/>
                    </a:moveTo>
                    <a:cubicBezTo>
                      <a:pt x="395" y="86"/>
                      <a:pt x="396" y="87"/>
                      <a:pt x="395" y="88"/>
                    </a:cubicBezTo>
                    <a:cubicBezTo>
                      <a:pt x="394" y="86"/>
                      <a:pt x="390" y="87"/>
                      <a:pt x="389" y="84"/>
                    </a:cubicBezTo>
                    <a:cubicBezTo>
                      <a:pt x="391" y="84"/>
                      <a:pt x="394" y="85"/>
                      <a:pt x="396" y="85"/>
                    </a:cubicBezTo>
                    <a:close/>
                    <a:moveTo>
                      <a:pt x="388" y="96"/>
                    </a:moveTo>
                    <a:cubicBezTo>
                      <a:pt x="386" y="96"/>
                      <a:pt x="386" y="95"/>
                      <a:pt x="386" y="93"/>
                    </a:cubicBezTo>
                    <a:cubicBezTo>
                      <a:pt x="388" y="93"/>
                      <a:pt x="388" y="93"/>
                      <a:pt x="388" y="93"/>
                    </a:cubicBezTo>
                    <a:cubicBezTo>
                      <a:pt x="388" y="94"/>
                      <a:pt x="387" y="94"/>
                      <a:pt x="388" y="96"/>
                    </a:cubicBezTo>
                    <a:close/>
                    <a:moveTo>
                      <a:pt x="387" y="84"/>
                    </a:moveTo>
                    <a:cubicBezTo>
                      <a:pt x="387" y="86"/>
                      <a:pt x="387" y="86"/>
                      <a:pt x="387" y="86"/>
                    </a:cubicBezTo>
                    <a:cubicBezTo>
                      <a:pt x="385" y="85"/>
                      <a:pt x="385" y="88"/>
                      <a:pt x="383" y="86"/>
                    </a:cubicBezTo>
                    <a:cubicBezTo>
                      <a:pt x="383" y="84"/>
                      <a:pt x="386" y="85"/>
                      <a:pt x="387" y="84"/>
                    </a:cubicBezTo>
                    <a:close/>
                    <a:moveTo>
                      <a:pt x="376" y="103"/>
                    </a:moveTo>
                    <a:cubicBezTo>
                      <a:pt x="376" y="101"/>
                      <a:pt x="374" y="102"/>
                      <a:pt x="375" y="100"/>
                    </a:cubicBezTo>
                    <a:cubicBezTo>
                      <a:pt x="376" y="99"/>
                      <a:pt x="378" y="98"/>
                      <a:pt x="380" y="99"/>
                    </a:cubicBezTo>
                    <a:cubicBezTo>
                      <a:pt x="379" y="99"/>
                      <a:pt x="379" y="100"/>
                      <a:pt x="379" y="101"/>
                    </a:cubicBezTo>
                    <a:cubicBezTo>
                      <a:pt x="378" y="101"/>
                      <a:pt x="377" y="102"/>
                      <a:pt x="376" y="101"/>
                    </a:cubicBezTo>
                    <a:cubicBezTo>
                      <a:pt x="376" y="104"/>
                      <a:pt x="376" y="104"/>
                      <a:pt x="376" y="104"/>
                    </a:cubicBezTo>
                    <a:cubicBezTo>
                      <a:pt x="375" y="104"/>
                      <a:pt x="375" y="105"/>
                      <a:pt x="374" y="104"/>
                    </a:cubicBezTo>
                    <a:cubicBezTo>
                      <a:pt x="374" y="103"/>
                      <a:pt x="375" y="103"/>
                      <a:pt x="376" y="103"/>
                    </a:cubicBezTo>
                    <a:close/>
                    <a:moveTo>
                      <a:pt x="367" y="91"/>
                    </a:moveTo>
                    <a:cubicBezTo>
                      <a:pt x="368" y="92"/>
                      <a:pt x="369" y="92"/>
                      <a:pt x="368" y="94"/>
                    </a:cubicBezTo>
                    <a:cubicBezTo>
                      <a:pt x="370" y="92"/>
                      <a:pt x="370" y="93"/>
                      <a:pt x="373" y="92"/>
                    </a:cubicBezTo>
                    <a:cubicBezTo>
                      <a:pt x="373" y="93"/>
                      <a:pt x="372" y="92"/>
                      <a:pt x="372" y="93"/>
                    </a:cubicBezTo>
                    <a:cubicBezTo>
                      <a:pt x="371" y="93"/>
                      <a:pt x="372" y="96"/>
                      <a:pt x="371" y="97"/>
                    </a:cubicBezTo>
                    <a:cubicBezTo>
                      <a:pt x="370" y="97"/>
                      <a:pt x="369" y="98"/>
                      <a:pt x="368" y="98"/>
                    </a:cubicBezTo>
                    <a:cubicBezTo>
                      <a:pt x="366" y="97"/>
                      <a:pt x="366" y="96"/>
                      <a:pt x="363" y="97"/>
                    </a:cubicBezTo>
                    <a:cubicBezTo>
                      <a:pt x="360" y="94"/>
                      <a:pt x="362" y="89"/>
                      <a:pt x="367" y="91"/>
                    </a:cubicBezTo>
                    <a:close/>
                    <a:moveTo>
                      <a:pt x="362" y="100"/>
                    </a:moveTo>
                    <a:cubicBezTo>
                      <a:pt x="363" y="102"/>
                      <a:pt x="365" y="100"/>
                      <a:pt x="366" y="103"/>
                    </a:cubicBezTo>
                    <a:cubicBezTo>
                      <a:pt x="363" y="103"/>
                      <a:pt x="363" y="104"/>
                      <a:pt x="361" y="103"/>
                    </a:cubicBezTo>
                    <a:cubicBezTo>
                      <a:pt x="362" y="101"/>
                      <a:pt x="361" y="101"/>
                      <a:pt x="362" y="100"/>
                    </a:cubicBezTo>
                    <a:close/>
                    <a:moveTo>
                      <a:pt x="356" y="76"/>
                    </a:moveTo>
                    <a:cubicBezTo>
                      <a:pt x="355" y="79"/>
                      <a:pt x="357" y="80"/>
                      <a:pt x="358" y="81"/>
                    </a:cubicBezTo>
                    <a:cubicBezTo>
                      <a:pt x="357" y="83"/>
                      <a:pt x="355" y="83"/>
                      <a:pt x="354" y="84"/>
                    </a:cubicBezTo>
                    <a:cubicBezTo>
                      <a:pt x="350" y="85"/>
                      <a:pt x="351" y="79"/>
                      <a:pt x="350" y="76"/>
                    </a:cubicBezTo>
                    <a:cubicBezTo>
                      <a:pt x="352" y="75"/>
                      <a:pt x="354" y="76"/>
                      <a:pt x="356" y="76"/>
                    </a:cubicBezTo>
                    <a:close/>
                    <a:moveTo>
                      <a:pt x="357" y="100"/>
                    </a:moveTo>
                    <a:cubicBezTo>
                      <a:pt x="355" y="100"/>
                      <a:pt x="353" y="100"/>
                      <a:pt x="353" y="98"/>
                    </a:cubicBezTo>
                    <a:cubicBezTo>
                      <a:pt x="355" y="99"/>
                      <a:pt x="356" y="99"/>
                      <a:pt x="356" y="97"/>
                    </a:cubicBezTo>
                    <a:cubicBezTo>
                      <a:pt x="356" y="98"/>
                      <a:pt x="356" y="99"/>
                      <a:pt x="357" y="100"/>
                    </a:cubicBezTo>
                    <a:close/>
                    <a:moveTo>
                      <a:pt x="349" y="107"/>
                    </a:moveTo>
                    <a:cubicBezTo>
                      <a:pt x="352" y="107"/>
                      <a:pt x="351" y="104"/>
                      <a:pt x="352" y="102"/>
                    </a:cubicBezTo>
                    <a:cubicBezTo>
                      <a:pt x="353" y="103"/>
                      <a:pt x="352" y="103"/>
                      <a:pt x="354" y="103"/>
                    </a:cubicBezTo>
                    <a:cubicBezTo>
                      <a:pt x="355" y="105"/>
                      <a:pt x="353" y="104"/>
                      <a:pt x="353" y="105"/>
                    </a:cubicBezTo>
                    <a:cubicBezTo>
                      <a:pt x="353" y="107"/>
                      <a:pt x="354" y="107"/>
                      <a:pt x="355" y="108"/>
                    </a:cubicBezTo>
                    <a:cubicBezTo>
                      <a:pt x="355" y="107"/>
                      <a:pt x="356" y="106"/>
                      <a:pt x="357" y="107"/>
                    </a:cubicBezTo>
                    <a:cubicBezTo>
                      <a:pt x="357" y="111"/>
                      <a:pt x="351" y="111"/>
                      <a:pt x="355" y="114"/>
                    </a:cubicBezTo>
                    <a:cubicBezTo>
                      <a:pt x="355" y="112"/>
                      <a:pt x="360" y="114"/>
                      <a:pt x="360" y="111"/>
                    </a:cubicBezTo>
                    <a:cubicBezTo>
                      <a:pt x="363" y="112"/>
                      <a:pt x="368" y="114"/>
                      <a:pt x="370" y="111"/>
                    </a:cubicBezTo>
                    <a:cubicBezTo>
                      <a:pt x="371" y="111"/>
                      <a:pt x="371" y="112"/>
                      <a:pt x="370" y="112"/>
                    </a:cubicBezTo>
                    <a:cubicBezTo>
                      <a:pt x="372" y="112"/>
                      <a:pt x="372" y="110"/>
                      <a:pt x="372" y="108"/>
                    </a:cubicBezTo>
                    <a:cubicBezTo>
                      <a:pt x="373" y="109"/>
                      <a:pt x="374" y="109"/>
                      <a:pt x="375" y="110"/>
                    </a:cubicBezTo>
                    <a:cubicBezTo>
                      <a:pt x="376" y="112"/>
                      <a:pt x="376" y="112"/>
                      <a:pt x="376" y="113"/>
                    </a:cubicBezTo>
                    <a:cubicBezTo>
                      <a:pt x="377" y="113"/>
                      <a:pt x="377" y="111"/>
                      <a:pt x="379" y="111"/>
                    </a:cubicBezTo>
                    <a:cubicBezTo>
                      <a:pt x="379" y="110"/>
                      <a:pt x="378" y="109"/>
                      <a:pt x="377" y="108"/>
                    </a:cubicBezTo>
                    <a:cubicBezTo>
                      <a:pt x="378" y="106"/>
                      <a:pt x="380" y="104"/>
                      <a:pt x="382" y="102"/>
                    </a:cubicBezTo>
                    <a:cubicBezTo>
                      <a:pt x="383" y="104"/>
                      <a:pt x="385" y="104"/>
                      <a:pt x="388" y="105"/>
                    </a:cubicBezTo>
                    <a:cubicBezTo>
                      <a:pt x="388" y="104"/>
                      <a:pt x="389" y="103"/>
                      <a:pt x="389" y="101"/>
                    </a:cubicBezTo>
                    <a:cubicBezTo>
                      <a:pt x="391" y="102"/>
                      <a:pt x="389" y="103"/>
                      <a:pt x="389" y="105"/>
                    </a:cubicBezTo>
                    <a:cubicBezTo>
                      <a:pt x="392" y="106"/>
                      <a:pt x="390" y="101"/>
                      <a:pt x="392" y="101"/>
                    </a:cubicBezTo>
                    <a:cubicBezTo>
                      <a:pt x="391" y="102"/>
                      <a:pt x="391" y="106"/>
                      <a:pt x="392" y="106"/>
                    </a:cubicBezTo>
                    <a:cubicBezTo>
                      <a:pt x="390" y="107"/>
                      <a:pt x="391" y="106"/>
                      <a:pt x="390" y="109"/>
                    </a:cubicBezTo>
                    <a:cubicBezTo>
                      <a:pt x="383" y="106"/>
                      <a:pt x="382" y="115"/>
                      <a:pt x="378" y="114"/>
                    </a:cubicBezTo>
                    <a:cubicBezTo>
                      <a:pt x="379" y="116"/>
                      <a:pt x="379" y="118"/>
                      <a:pt x="380" y="119"/>
                    </a:cubicBezTo>
                    <a:cubicBezTo>
                      <a:pt x="381" y="118"/>
                      <a:pt x="381" y="118"/>
                      <a:pt x="382" y="119"/>
                    </a:cubicBezTo>
                    <a:cubicBezTo>
                      <a:pt x="382" y="120"/>
                      <a:pt x="380" y="119"/>
                      <a:pt x="380" y="121"/>
                    </a:cubicBezTo>
                    <a:cubicBezTo>
                      <a:pt x="380" y="122"/>
                      <a:pt x="382" y="121"/>
                      <a:pt x="383" y="122"/>
                    </a:cubicBezTo>
                    <a:cubicBezTo>
                      <a:pt x="380" y="123"/>
                      <a:pt x="378" y="122"/>
                      <a:pt x="375" y="122"/>
                    </a:cubicBezTo>
                    <a:cubicBezTo>
                      <a:pt x="375" y="121"/>
                      <a:pt x="375" y="120"/>
                      <a:pt x="375" y="120"/>
                    </a:cubicBezTo>
                    <a:cubicBezTo>
                      <a:pt x="374" y="120"/>
                      <a:pt x="374" y="120"/>
                      <a:pt x="373" y="120"/>
                    </a:cubicBezTo>
                    <a:cubicBezTo>
                      <a:pt x="375" y="119"/>
                      <a:pt x="373" y="117"/>
                      <a:pt x="373" y="116"/>
                    </a:cubicBezTo>
                    <a:cubicBezTo>
                      <a:pt x="371" y="118"/>
                      <a:pt x="370" y="114"/>
                      <a:pt x="369" y="114"/>
                    </a:cubicBezTo>
                    <a:cubicBezTo>
                      <a:pt x="368" y="114"/>
                      <a:pt x="367" y="115"/>
                      <a:pt x="367" y="115"/>
                    </a:cubicBezTo>
                    <a:cubicBezTo>
                      <a:pt x="364" y="117"/>
                      <a:pt x="359" y="117"/>
                      <a:pt x="356" y="117"/>
                    </a:cubicBezTo>
                    <a:cubicBezTo>
                      <a:pt x="356" y="115"/>
                      <a:pt x="355" y="115"/>
                      <a:pt x="353" y="115"/>
                    </a:cubicBezTo>
                    <a:cubicBezTo>
                      <a:pt x="354" y="114"/>
                      <a:pt x="351" y="113"/>
                      <a:pt x="353" y="111"/>
                    </a:cubicBezTo>
                    <a:cubicBezTo>
                      <a:pt x="352" y="110"/>
                      <a:pt x="349" y="110"/>
                      <a:pt x="349" y="107"/>
                    </a:cubicBezTo>
                    <a:close/>
                    <a:moveTo>
                      <a:pt x="361" y="183"/>
                    </a:moveTo>
                    <a:cubicBezTo>
                      <a:pt x="361" y="184"/>
                      <a:pt x="358" y="185"/>
                      <a:pt x="359" y="183"/>
                    </a:cubicBezTo>
                    <a:lnTo>
                      <a:pt x="361" y="183"/>
                    </a:lnTo>
                    <a:close/>
                    <a:moveTo>
                      <a:pt x="341" y="86"/>
                    </a:moveTo>
                    <a:cubicBezTo>
                      <a:pt x="340" y="85"/>
                      <a:pt x="342" y="85"/>
                      <a:pt x="341" y="83"/>
                    </a:cubicBezTo>
                    <a:cubicBezTo>
                      <a:pt x="346" y="83"/>
                      <a:pt x="346" y="83"/>
                      <a:pt x="346" y="83"/>
                    </a:cubicBezTo>
                    <a:cubicBezTo>
                      <a:pt x="346" y="85"/>
                      <a:pt x="347" y="86"/>
                      <a:pt x="348" y="86"/>
                    </a:cubicBezTo>
                    <a:cubicBezTo>
                      <a:pt x="348" y="88"/>
                      <a:pt x="346" y="87"/>
                      <a:pt x="344" y="87"/>
                    </a:cubicBezTo>
                    <a:cubicBezTo>
                      <a:pt x="344" y="86"/>
                      <a:pt x="345" y="86"/>
                      <a:pt x="346" y="86"/>
                    </a:cubicBezTo>
                    <a:cubicBezTo>
                      <a:pt x="344" y="84"/>
                      <a:pt x="343" y="86"/>
                      <a:pt x="341" y="86"/>
                    </a:cubicBezTo>
                    <a:close/>
                    <a:moveTo>
                      <a:pt x="352" y="159"/>
                    </a:moveTo>
                    <a:cubicBezTo>
                      <a:pt x="353" y="159"/>
                      <a:pt x="353" y="160"/>
                      <a:pt x="354" y="160"/>
                    </a:cubicBezTo>
                    <a:cubicBezTo>
                      <a:pt x="353" y="162"/>
                      <a:pt x="354" y="165"/>
                      <a:pt x="356" y="166"/>
                    </a:cubicBezTo>
                    <a:cubicBezTo>
                      <a:pt x="352" y="169"/>
                      <a:pt x="350" y="160"/>
                      <a:pt x="348" y="161"/>
                    </a:cubicBezTo>
                    <a:cubicBezTo>
                      <a:pt x="346" y="160"/>
                      <a:pt x="352" y="161"/>
                      <a:pt x="352" y="159"/>
                    </a:cubicBezTo>
                    <a:close/>
                    <a:moveTo>
                      <a:pt x="350" y="112"/>
                    </a:moveTo>
                    <a:cubicBezTo>
                      <a:pt x="351" y="113"/>
                      <a:pt x="350" y="115"/>
                      <a:pt x="351" y="117"/>
                    </a:cubicBezTo>
                    <a:cubicBezTo>
                      <a:pt x="349" y="116"/>
                      <a:pt x="347" y="113"/>
                      <a:pt x="350" y="112"/>
                    </a:cubicBezTo>
                    <a:close/>
                    <a:moveTo>
                      <a:pt x="348" y="75"/>
                    </a:moveTo>
                    <a:cubicBezTo>
                      <a:pt x="347" y="76"/>
                      <a:pt x="345" y="76"/>
                      <a:pt x="343" y="76"/>
                    </a:cubicBezTo>
                    <a:cubicBezTo>
                      <a:pt x="343" y="74"/>
                      <a:pt x="347" y="74"/>
                      <a:pt x="348" y="75"/>
                    </a:cubicBezTo>
                    <a:close/>
                    <a:moveTo>
                      <a:pt x="338" y="64"/>
                    </a:moveTo>
                    <a:cubicBezTo>
                      <a:pt x="338" y="65"/>
                      <a:pt x="338" y="66"/>
                      <a:pt x="338" y="67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41" y="66"/>
                      <a:pt x="339" y="64"/>
                      <a:pt x="339" y="62"/>
                    </a:cubicBezTo>
                    <a:cubicBezTo>
                      <a:pt x="340" y="64"/>
                      <a:pt x="343" y="65"/>
                      <a:pt x="344" y="68"/>
                    </a:cubicBezTo>
                    <a:cubicBezTo>
                      <a:pt x="342" y="68"/>
                      <a:pt x="339" y="68"/>
                      <a:pt x="336" y="68"/>
                    </a:cubicBezTo>
                    <a:cubicBezTo>
                      <a:pt x="335" y="67"/>
                      <a:pt x="336" y="65"/>
                      <a:pt x="334" y="65"/>
                    </a:cubicBezTo>
                    <a:cubicBezTo>
                      <a:pt x="335" y="64"/>
                      <a:pt x="336" y="64"/>
                      <a:pt x="338" y="64"/>
                    </a:cubicBezTo>
                    <a:close/>
                    <a:moveTo>
                      <a:pt x="317" y="76"/>
                    </a:moveTo>
                    <a:cubicBezTo>
                      <a:pt x="324" y="76"/>
                      <a:pt x="332" y="73"/>
                      <a:pt x="339" y="76"/>
                    </a:cubicBezTo>
                    <a:cubicBezTo>
                      <a:pt x="338" y="77"/>
                      <a:pt x="335" y="76"/>
                      <a:pt x="335" y="78"/>
                    </a:cubicBezTo>
                    <a:cubicBezTo>
                      <a:pt x="335" y="80"/>
                      <a:pt x="335" y="80"/>
                      <a:pt x="336" y="81"/>
                    </a:cubicBezTo>
                    <a:cubicBezTo>
                      <a:pt x="336" y="83"/>
                      <a:pt x="334" y="82"/>
                      <a:pt x="335" y="84"/>
                    </a:cubicBezTo>
                    <a:cubicBezTo>
                      <a:pt x="335" y="86"/>
                      <a:pt x="337" y="84"/>
                      <a:pt x="337" y="85"/>
                    </a:cubicBezTo>
                    <a:cubicBezTo>
                      <a:pt x="337" y="89"/>
                      <a:pt x="332" y="85"/>
                      <a:pt x="331" y="88"/>
                    </a:cubicBezTo>
                    <a:cubicBezTo>
                      <a:pt x="331" y="87"/>
                      <a:pt x="331" y="86"/>
                      <a:pt x="332" y="85"/>
                    </a:cubicBezTo>
                    <a:cubicBezTo>
                      <a:pt x="332" y="83"/>
                      <a:pt x="329" y="83"/>
                      <a:pt x="328" y="82"/>
                    </a:cubicBezTo>
                    <a:cubicBezTo>
                      <a:pt x="328" y="81"/>
                      <a:pt x="330" y="82"/>
                      <a:pt x="330" y="80"/>
                    </a:cubicBezTo>
                    <a:cubicBezTo>
                      <a:pt x="327" y="75"/>
                      <a:pt x="321" y="81"/>
                      <a:pt x="317" y="79"/>
                    </a:cubicBezTo>
                    <a:cubicBezTo>
                      <a:pt x="318" y="77"/>
                      <a:pt x="318" y="77"/>
                      <a:pt x="317" y="76"/>
                    </a:cubicBezTo>
                    <a:close/>
                    <a:moveTo>
                      <a:pt x="319" y="191"/>
                    </a:moveTo>
                    <a:cubicBezTo>
                      <a:pt x="320" y="185"/>
                      <a:pt x="326" y="188"/>
                      <a:pt x="326" y="191"/>
                    </a:cubicBezTo>
                    <a:cubicBezTo>
                      <a:pt x="323" y="194"/>
                      <a:pt x="323" y="191"/>
                      <a:pt x="319" y="191"/>
                    </a:cubicBezTo>
                    <a:close/>
                    <a:moveTo>
                      <a:pt x="325" y="199"/>
                    </a:moveTo>
                    <a:cubicBezTo>
                      <a:pt x="324" y="201"/>
                      <a:pt x="322" y="199"/>
                      <a:pt x="320" y="198"/>
                    </a:cubicBezTo>
                    <a:cubicBezTo>
                      <a:pt x="321" y="197"/>
                      <a:pt x="324" y="199"/>
                      <a:pt x="325" y="199"/>
                    </a:cubicBezTo>
                    <a:close/>
                    <a:moveTo>
                      <a:pt x="314" y="146"/>
                    </a:moveTo>
                    <a:cubicBezTo>
                      <a:pt x="313" y="149"/>
                      <a:pt x="312" y="148"/>
                      <a:pt x="312" y="151"/>
                    </a:cubicBezTo>
                    <a:cubicBezTo>
                      <a:pt x="309" y="150"/>
                      <a:pt x="308" y="148"/>
                      <a:pt x="307" y="146"/>
                    </a:cubicBezTo>
                    <a:cubicBezTo>
                      <a:pt x="308" y="144"/>
                      <a:pt x="310" y="144"/>
                      <a:pt x="313" y="144"/>
                    </a:cubicBezTo>
                    <a:cubicBezTo>
                      <a:pt x="312" y="145"/>
                      <a:pt x="314" y="145"/>
                      <a:pt x="314" y="146"/>
                    </a:cubicBezTo>
                    <a:close/>
                    <a:moveTo>
                      <a:pt x="317" y="123"/>
                    </a:moveTo>
                    <a:cubicBezTo>
                      <a:pt x="317" y="124"/>
                      <a:pt x="315" y="124"/>
                      <a:pt x="314" y="124"/>
                    </a:cubicBezTo>
                    <a:cubicBezTo>
                      <a:pt x="313" y="122"/>
                      <a:pt x="316" y="123"/>
                      <a:pt x="317" y="123"/>
                    </a:cubicBezTo>
                    <a:close/>
                    <a:moveTo>
                      <a:pt x="317" y="151"/>
                    </a:moveTo>
                    <a:cubicBezTo>
                      <a:pt x="315" y="151"/>
                      <a:pt x="315" y="150"/>
                      <a:pt x="314" y="151"/>
                    </a:cubicBezTo>
                    <a:cubicBezTo>
                      <a:pt x="314" y="149"/>
                      <a:pt x="317" y="148"/>
                      <a:pt x="317" y="151"/>
                    </a:cubicBezTo>
                    <a:close/>
                    <a:moveTo>
                      <a:pt x="320" y="195"/>
                    </a:moveTo>
                    <a:cubicBezTo>
                      <a:pt x="320" y="197"/>
                      <a:pt x="318" y="195"/>
                      <a:pt x="316" y="195"/>
                    </a:cubicBezTo>
                    <a:cubicBezTo>
                      <a:pt x="317" y="194"/>
                      <a:pt x="319" y="195"/>
                      <a:pt x="320" y="195"/>
                    </a:cubicBezTo>
                    <a:close/>
                    <a:moveTo>
                      <a:pt x="325" y="98"/>
                    </a:moveTo>
                    <a:cubicBezTo>
                      <a:pt x="325" y="98"/>
                      <a:pt x="321" y="99"/>
                      <a:pt x="322" y="97"/>
                    </a:cubicBezTo>
                    <a:cubicBezTo>
                      <a:pt x="322" y="96"/>
                      <a:pt x="324" y="97"/>
                      <a:pt x="325" y="98"/>
                    </a:cubicBezTo>
                    <a:close/>
                    <a:moveTo>
                      <a:pt x="324" y="86"/>
                    </a:moveTo>
                    <a:cubicBezTo>
                      <a:pt x="324" y="86"/>
                      <a:pt x="324" y="86"/>
                      <a:pt x="325" y="85"/>
                    </a:cubicBezTo>
                    <a:cubicBezTo>
                      <a:pt x="325" y="85"/>
                      <a:pt x="325" y="86"/>
                      <a:pt x="326" y="86"/>
                    </a:cubicBezTo>
                    <a:cubicBezTo>
                      <a:pt x="326" y="88"/>
                      <a:pt x="325" y="87"/>
                      <a:pt x="324" y="86"/>
                    </a:cubicBezTo>
                    <a:close/>
                    <a:moveTo>
                      <a:pt x="319" y="123"/>
                    </a:moveTo>
                    <a:cubicBezTo>
                      <a:pt x="321" y="122"/>
                      <a:pt x="320" y="124"/>
                      <a:pt x="322" y="124"/>
                    </a:cubicBezTo>
                    <a:cubicBezTo>
                      <a:pt x="322" y="124"/>
                      <a:pt x="321" y="124"/>
                      <a:pt x="322" y="125"/>
                    </a:cubicBezTo>
                    <a:cubicBezTo>
                      <a:pt x="320" y="125"/>
                      <a:pt x="320" y="124"/>
                      <a:pt x="319" y="123"/>
                    </a:cubicBezTo>
                    <a:close/>
                    <a:moveTo>
                      <a:pt x="326" y="153"/>
                    </a:moveTo>
                    <a:cubicBezTo>
                      <a:pt x="325" y="152"/>
                      <a:pt x="324" y="152"/>
                      <a:pt x="324" y="151"/>
                    </a:cubicBezTo>
                    <a:cubicBezTo>
                      <a:pt x="324" y="151"/>
                      <a:pt x="323" y="151"/>
                      <a:pt x="323" y="152"/>
                    </a:cubicBezTo>
                    <a:cubicBezTo>
                      <a:pt x="321" y="150"/>
                      <a:pt x="322" y="149"/>
                      <a:pt x="320" y="147"/>
                    </a:cubicBezTo>
                    <a:cubicBezTo>
                      <a:pt x="321" y="149"/>
                      <a:pt x="324" y="148"/>
                      <a:pt x="326" y="149"/>
                    </a:cubicBezTo>
                    <a:cubicBezTo>
                      <a:pt x="326" y="150"/>
                      <a:pt x="325" y="149"/>
                      <a:pt x="325" y="150"/>
                    </a:cubicBezTo>
                    <a:cubicBezTo>
                      <a:pt x="325" y="151"/>
                      <a:pt x="325" y="150"/>
                      <a:pt x="326" y="150"/>
                    </a:cubicBezTo>
                    <a:cubicBezTo>
                      <a:pt x="326" y="152"/>
                      <a:pt x="326" y="152"/>
                      <a:pt x="326" y="153"/>
                    </a:cubicBezTo>
                    <a:close/>
                    <a:moveTo>
                      <a:pt x="324" y="114"/>
                    </a:moveTo>
                    <a:cubicBezTo>
                      <a:pt x="326" y="114"/>
                      <a:pt x="326" y="114"/>
                      <a:pt x="326" y="114"/>
                    </a:cubicBezTo>
                    <a:cubicBezTo>
                      <a:pt x="326" y="117"/>
                      <a:pt x="326" y="117"/>
                      <a:pt x="326" y="117"/>
                    </a:cubicBezTo>
                    <a:cubicBezTo>
                      <a:pt x="325" y="117"/>
                      <a:pt x="325" y="117"/>
                      <a:pt x="325" y="118"/>
                    </a:cubicBezTo>
                    <a:cubicBezTo>
                      <a:pt x="324" y="117"/>
                      <a:pt x="325" y="116"/>
                      <a:pt x="324" y="114"/>
                    </a:cubicBezTo>
                    <a:close/>
                    <a:moveTo>
                      <a:pt x="326" y="111"/>
                    </a:moveTo>
                    <a:cubicBezTo>
                      <a:pt x="325" y="112"/>
                      <a:pt x="323" y="110"/>
                      <a:pt x="323" y="111"/>
                    </a:cubicBezTo>
                    <a:cubicBezTo>
                      <a:pt x="321" y="111"/>
                      <a:pt x="325" y="108"/>
                      <a:pt x="322" y="108"/>
                    </a:cubicBezTo>
                    <a:cubicBezTo>
                      <a:pt x="322" y="106"/>
                      <a:pt x="323" y="105"/>
                      <a:pt x="324" y="103"/>
                    </a:cubicBezTo>
                    <a:cubicBezTo>
                      <a:pt x="326" y="104"/>
                      <a:pt x="327" y="105"/>
                      <a:pt x="329" y="106"/>
                    </a:cubicBezTo>
                    <a:cubicBezTo>
                      <a:pt x="328" y="108"/>
                      <a:pt x="329" y="108"/>
                      <a:pt x="328" y="109"/>
                    </a:cubicBezTo>
                    <a:cubicBezTo>
                      <a:pt x="326" y="109"/>
                      <a:pt x="325" y="110"/>
                      <a:pt x="326" y="111"/>
                    </a:cubicBezTo>
                    <a:close/>
                    <a:moveTo>
                      <a:pt x="319" y="82"/>
                    </a:moveTo>
                    <a:cubicBezTo>
                      <a:pt x="318" y="85"/>
                      <a:pt x="314" y="83"/>
                      <a:pt x="312" y="84"/>
                    </a:cubicBezTo>
                    <a:cubicBezTo>
                      <a:pt x="314" y="86"/>
                      <a:pt x="315" y="84"/>
                      <a:pt x="319" y="85"/>
                    </a:cubicBezTo>
                    <a:cubicBezTo>
                      <a:pt x="319" y="87"/>
                      <a:pt x="320" y="88"/>
                      <a:pt x="320" y="90"/>
                    </a:cubicBezTo>
                    <a:cubicBezTo>
                      <a:pt x="319" y="89"/>
                      <a:pt x="318" y="87"/>
                      <a:pt x="317" y="86"/>
                    </a:cubicBezTo>
                    <a:cubicBezTo>
                      <a:pt x="316" y="87"/>
                      <a:pt x="315" y="86"/>
                      <a:pt x="312" y="87"/>
                    </a:cubicBezTo>
                    <a:cubicBezTo>
                      <a:pt x="312" y="86"/>
                      <a:pt x="311" y="85"/>
                      <a:pt x="311" y="84"/>
                    </a:cubicBezTo>
                    <a:cubicBezTo>
                      <a:pt x="309" y="84"/>
                      <a:pt x="307" y="84"/>
                      <a:pt x="306" y="83"/>
                    </a:cubicBezTo>
                    <a:cubicBezTo>
                      <a:pt x="310" y="82"/>
                      <a:pt x="317" y="80"/>
                      <a:pt x="319" y="82"/>
                    </a:cubicBezTo>
                    <a:close/>
                    <a:moveTo>
                      <a:pt x="309" y="87"/>
                    </a:moveTo>
                    <a:cubicBezTo>
                      <a:pt x="305" y="87"/>
                      <a:pt x="305" y="87"/>
                      <a:pt x="305" y="87"/>
                    </a:cubicBezTo>
                    <a:cubicBezTo>
                      <a:pt x="305" y="86"/>
                      <a:pt x="310" y="85"/>
                      <a:pt x="309" y="87"/>
                    </a:cubicBezTo>
                    <a:close/>
                    <a:moveTo>
                      <a:pt x="299" y="84"/>
                    </a:moveTo>
                    <a:cubicBezTo>
                      <a:pt x="300" y="82"/>
                      <a:pt x="301" y="84"/>
                      <a:pt x="303" y="83"/>
                    </a:cubicBezTo>
                    <a:cubicBezTo>
                      <a:pt x="302" y="85"/>
                      <a:pt x="300" y="85"/>
                      <a:pt x="299" y="84"/>
                    </a:cubicBezTo>
                    <a:close/>
                    <a:moveTo>
                      <a:pt x="304" y="75"/>
                    </a:moveTo>
                    <a:cubicBezTo>
                      <a:pt x="306" y="74"/>
                      <a:pt x="309" y="77"/>
                      <a:pt x="313" y="77"/>
                    </a:cubicBezTo>
                    <a:cubicBezTo>
                      <a:pt x="311" y="78"/>
                      <a:pt x="307" y="78"/>
                      <a:pt x="304" y="77"/>
                    </a:cubicBezTo>
                    <a:cubicBezTo>
                      <a:pt x="304" y="76"/>
                      <a:pt x="304" y="75"/>
                      <a:pt x="304" y="75"/>
                    </a:cubicBezTo>
                    <a:close/>
                    <a:moveTo>
                      <a:pt x="304" y="92"/>
                    </a:moveTo>
                    <a:cubicBezTo>
                      <a:pt x="306" y="90"/>
                      <a:pt x="310" y="91"/>
                      <a:pt x="312" y="89"/>
                    </a:cubicBezTo>
                    <a:cubicBezTo>
                      <a:pt x="313" y="91"/>
                      <a:pt x="314" y="92"/>
                      <a:pt x="315" y="93"/>
                    </a:cubicBezTo>
                    <a:cubicBezTo>
                      <a:pt x="315" y="93"/>
                      <a:pt x="315" y="94"/>
                      <a:pt x="314" y="95"/>
                    </a:cubicBezTo>
                    <a:cubicBezTo>
                      <a:pt x="313" y="93"/>
                      <a:pt x="314" y="92"/>
                      <a:pt x="311" y="92"/>
                    </a:cubicBezTo>
                    <a:cubicBezTo>
                      <a:pt x="310" y="92"/>
                      <a:pt x="310" y="93"/>
                      <a:pt x="310" y="95"/>
                    </a:cubicBezTo>
                    <a:cubicBezTo>
                      <a:pt x="310" y="96"/>
                      <a:pt x="313" y="95"/>
                      <a:pt x="312" y="98"/>
                    </a:cubicBezTo>
                    <a:cubicBezTo>
                      <a:pt x="310" y="97"/>
                      <a:pt x="310" y="96"/>
                      <a:pt x="308" y="96"/>
                    </a:cubicBezTo>
                    <a:cubicBezTo>
                      <a:pt x="310" y="93"/>
                      <a:pt x="306" y="92"/>
                      <a:pt x="304" y="92"/>
                    </a:cubicBezTo>
                    <a:close/>
                    <a:moveTo>
                      <a:pt x="309" y="116"/>
                    </a:moveTo>
                    <a:cubicBezTo>
                      <a:pt x="311" y="116"/>
                      <a:pt x="311" y="115"/>
                      <a:pt x="312" y="115"/>
                    </a:cubicBezTo>
                    <a:cubicBezTo>
                      <a:pt x="312" y="116"/>
                      <a:pt x="312" y="117"/>
                      <a:pt x="313" y="117"/>
                    </a:cubicBezTo>
                    <a:cubicBezTo>
                      <a:pt x="312" y="118"/>
                      <a:pt x="309" y="118"/>
                      <a:pt x="309" y="119"/>
                    </a:cubicBezTo>
                    <a:cubicBezTo>
                      <a:pt x="309" y="120"/>
                      <a:pt x="310" y="120"/>
                      <a:pt x="310" y="121"/>
                    </a:cubicBezTo>
                    <a:cubicBezTo>
                      <a:pt x="306" y="122"/>
                      <a:pt x="301" y="124"/>
                      <a:pt x="296" y="125"/>
                    </a:cubicBezTo>
                    <a:cubicBezTo>
                      <a:pt x="297" y="122"/>
                      <a:pt x="303" y="122"/>
                      <a:pt x="307" y="121"/>
                    </a:cubicBezTo>
                    <a:cubicBezTo>
                      <a:pt x="307" y="120"/>
                      <a:pt x="306" y="120"/>
                      <a:pt x="306" y="119"/>
                    </a:cubicBezTo>
                    <a:cubicBezTo>
                      <a:pt x="308" y="119"/>
                      <a:pt x="309" y="118"/>
                      <a:pt x="309" y="116"/>
                    </a:cubicBezTo>
                    <a:close/>
                    <a:moveTo>
                      <a:pt x="292" y="191"/>
                    </a:moveTo>
                    <a:cubicBezTo>
                      <a:pt x="287" y="190"/>
                      <a:pt x="283" y="192"/>
                      <a:pt x="278" y="191"/>
                    </a:cubicBezTo>
                    <a:cubicBezTo>
                      <a:pt x="281" y="190"/>
                      <a:pt x="275" y="191"/>
                      <a:pt x="274" y="189"/>
                    </a:cubicBezTo>
                    <a:cubicBezTo>
                      <a:pt x="276" y="187"/>
                      <a:pt x="278" y="191"/>
                      <a:pt x="281" y="189"/>
                    </a:cubicBezTo>
                    <a:cubicBezTo>
                      <a:pt x="281" y="187"/>
                      <a:pt x="276" y="189"/>
                      <a:pt x="276" y="186"/>
                    </a:cubicBezTo>
                    <a:cubicBezTo>
                      <a:pt x="282" y="186"/>
                      <a:pt x="292" y="187"/>
                      <a:pt x="298" y="185"/>
                    </a:cubicBezTo>
                    <a:cubicBezTo>
                      <a:pt x="297" y="187"/>
                      <a:pt x="299" y="188"/>
                      <a:pt x="300" y="190"/>
                    </a:cubicBezTo>
                    <a:cubicBezTo>
                      <a:pt x="299" y="190"/>
                      <a:pt x="298" y="191"/>
                      <a:pt x="296" y="191"/>
                    </a:cubicBezTo>
                    <a:cubicBezTo>
                      <a:pt x="295" y="190"/>
                      <a:pt x="296" y="189"/>
                      <a:pt x="297" y="188"/>
                    </a:cubicBezTo>
                    <a:cubicBezTo>
                      <a:pt x="295" y="187"/>
                      <a:pt x="291" y="189"/>
                      <a:pt x="292" y="191"/>
                    </a:cubicBezTo>
                    <a:close/>
                    <a:moveTo>
                      <a:pt x="280" y="181"/>
                    </a:moveTo>
                    <a:cubicBezTo>
                      <a:pt x="276" y="181"/>
                      <a:pt x="276" y="181"/>
                      <a:pt x="276" y="181"/>
                    </a:cubicBezTo>
                    <a:cubicBezTo>
                      <a:pt x="277" y="180"/>
                      <a:pt x="281" y="178"/>
                      <a:pt x="280" y="181"/>
                    </a:cubicBezTo>
                    <a:close/>
                    <a:moveTo>
                      <a:pt x="276" y="183"/>
                    </a:moveTo>
                    <a:cubicBezTo>
                      <a:pt x="277" y="182"/>
                      <a:pt x="278" y="183"/>
                      <a:pt x="278" y="183"/>
                    </a:cubicBezTo>
                    <a:cubicBezTo>
                      <a:pt x="284" y="183"/>
                      <a:pt x="276" y="186"/>
                      <a:pt x="276" y="183"/>
                    </a:cubicBezTo>
                    <a:close/>
                    <a:moveTo>
                      <a:pt x="277" y="125"/>
                    </a:moveTo>
                    <a:cubicBezTo>
                      <a:pt x="278" y="125"/>
                      <a:pt x="278" y="126"/>
                      <a:pt x="280" y="125"/>
                    </a:cubicBezTo>
                    <a:cubicBezTo>
                      <a:pt x="280" y="127"/>
                      <a:pt x="276" y="126"/>
                      <a:pt x="277" y="125"/>
                    </a:cubicBezTo>
                    <a:close/>
                    <a:moveTo>
                      <a:pt x="277" y="135"/>
                    </a:moveTo>
                    <a:cubicBezTo>
                      <a:pt x="277" y="136"/>
                      <a:pt x="276" y="136"/>
                      <a:pt x="274" y="136"/>
                    </a:cubicBezTo>
                    <a:cubicBezTo>
                      <a:pt x="274" y="135"/>
                      <a:pt x="276" y="135"/>
                      <a:pt x="277" y="135"/>
                    </a:cubicBezTo>
                    <a:close/>
                    <a:moveTo>
                      <a:pt x="298" y="112"/>
                    </a:moveTo>
                    <a:cubicBezTo>
                      <a:pt x="297" y="113"/>
                      <a:pt x="297" y="114"/>
                      <a:pt x="295" y="113"/>
                    </a:cubicBezTo>
                    <a:cubicBezTo>
                      <a:pt x="295" y="112"/>
                      <a:pt x="296" y="112"/>
                      <a:pt x="296" y="111"/>
                    </a:cubicBezTo>
                    <a:cubicBezTo>
                      <a:pt x="296" y="110"/>
                      <a:pt x="297" y="111"/>
                      <a:pt x="297" y="112"/>
                    </a:cubicBezTo>
                    <a:cubicBezTo>
                      <a:pt x="297" y="113"/>
                      <a:pt x="297" y="112"/>
                      <a:pt x="298" y="112"/>
                    </a:cubicBezTo>
                    <a:close/>
                    <a:moveTo>
                      <a:pt x="295" y="126"/>
                    </a:moveTo>
                    <a:cubicBezTo>
                      <a:pt x="295" y="125"/>
                      <a:pt x="292" y="126"/>
                      <a:pt x="293" y="125"/>
                    </a:cubicBezTo>
                    <a:cubicBezTo>
                      <a:pt x="295" y="125"/>
                      <a:pt x="295" y="127"/>
                      <a:pt x="297" y="126"/>
                    </a:cubicBezTo>
                    <a:cubicBezTo>
                      <a:pt x="298" y="127"/>
                      <a:pt x="296" y="127"/>
                      <a:pt x="295" y="127"/>
                    </a:cubicBezTo>
                    <a:cubicBezTo>
                      <a:pt x="295" y="129"/>
                      <a:pt x="294" y="128"/>
                      <a:pt x="295" y="126"/>
                    </a:cubicBezTo>
                    <a:close/>
                    <a:moveTo>
                      <a:pt x="295" y="124"/>
                    </a:moveTo>
                    <a:cubicBezTo>
                      <a:pt x="293" y="123"/>
                      <a:pt x="293" y="123"/>
                      <a:pt x="291" y="124"/>
                    </a:cubicBezTo>
                    <a:cubicBezTo>
                      <a:pt x="290" y="123"/>
                      <a:pt x="294" y="122"/>
                      <a:pt x="294" y="120"/>
                    </a:cubicBezTo>
                    <a:cubicBezTo>
                      <a:pt x="295" y="121"/>
                      <a:pt x="295" y="122"/>
                      <a:pt x="295" y="124"/>
                    </a:cubicBezTo>
                    <a:close/>
                    <a:moveTo>
                      <a:pt x="289" y="114"/>
                    </a:moveTo>
                    <a:cubicBezTo>
                      <a:pt x="289" y="113"/>
                      <a:pt x="293" y="114"/>
                      <a:pt x="294" y="112"/>
                    </a:cubicBezTo>
                    <a:cubicBezTo>
                      <a:pt x="296" y="114"/>
                      <a:pt x="291" y="114"/>
                      <a:pt x="289" y="114"/>
                    </a:cubicBezTo>
                    <a:close/>
                    <a:moveTo>
                      <a:pt x="291" y="181"/>
                    </a:moveTo>
                    <a:cubicBezTo>
                      <a:pt x="289" y="181"/>
                      <a:pt x="288" y="180"/>
                      <a:pt x="286" y="180"/>
                    </a:cubicBezTo>
                    <a:cubicBezTo>
                      <a:pt x="286" y="179"/>
                      <a:pt x="291" y="178"/>
                      <a:pt x="291" y="181"/>
                    </a:cubicBezTo>
                    <a:close/>
                    <a:moveTo>
                      <a:pt x="290" y="125"/>
                    </a:moveTo>
                    <a:cubicBezTo>
                      <a:pt x="289" y="126"/>
                      <a:pt x="286" y="126"/>
                      <a:pt x="284" y="127"/>
                    </a:cubicBezTo>
                    <a:cubicBezTo>
                      <a:pt x="284" y="126"/>
                      <a:pt x="288" y="125"/>
                      <a:pt x="290" y="125"/>
                    </a:cubicBezTo>
                    <a:close/>
                    <a:moveTo>
                      <a:pt x="306" y="109"/>
                    </a:moveTo>
                    <a:cubicBezTo>
                      <a:pt x="308" y="109"/>
                      <a:pt x="307" y="113"/>
                      <a:pt x="306" y="112"/>
                    </a:cubicBezTo>
                    <a:cubicBezTo>
                      <a:pt x="306" y="111"/>
                      <a:pt x="305" y="109"/>
                      <a:pt x="306" y="109"/>
                    </a:cubicBezTo>
                    <a:close/>
                    <a:moveTo>
                      <a:pt x="305" y="112"/>
                    </a:moveTo>
                    <a:cubicBezTo>
                      <a:pt x="306" y="112"/>
                      <a:pt x="306" y="113"/>
                      <a:pt x="307" y="112"/>
                    </a:cubicBezTo>
                    <a:cubicBezTo>
                      <a:pt x="307" y="114"/>
                      <a:pt x="306" y="114"/>
                      <a:pt x="305" y="114"/>
                    </a:cubicBezTo>
                    <a:lnTo>
                      <a:pt x="305" y="112"/>
                    </a:lnTo>
                    <a:close/>
                    <a:moveTo>
                      <a:pt x="292" y="107"/>
                    </a:moveTo>
                    <a:cubicBezTo>
                      <a:pt x="292" y="106"/>
                      <a:pt x="291" y="106"/>
                      <a:pt x="291" y="104"/>
                    </a:cubicBezTo>
                    <a:cubicBezTo>
                      <a:pt x="294" y="102"/>
                      <a:pt x="300" y="103"/>
                      <a:pt x="301" y="107"/>
                    </a:cubicBezTo>
                    <a:cubicBezTo>
                      <a:pt x="300" y="108"/>
                      <a:pt x="298" y="108"/>
                      <a:pt x="298" y="109"/>
                    </a:cubicBezTo>
                    <a:cubicBezTo>
                      <a:pt x="297" y="110"/>
                      <a:pt x="296" y="108"/>
                      <a:pt x="296" y="110"/>
                    </a:cubicBezTo>
                    <a:cubicBezTo>
                      <a:pt x="295" y="109"/>
                      <a:pt x="295" y="108"/>
                      <a:pt x="294" y="107"/>
                    </a:cubicBezTo>
                    <a:cubicBezTo>
                      <a:pt x="292" y="107"/>
                      <a:pt x="292" y="109"/>
                      <a:pt x="290" y="108"/>
                    </a:cubicBezTo>
                    <a:cubicBezTo>
                      <a:pt x="290" y="107"/>
                      <a:pt x="292" y="108"/>
                      <a:pt x="292" y="107"/>
                    </a:cubicBezTo>
                    <a:close/>
                    <a:moveTo>
                      <a:pt x="289" y="110"/>
                    </a:moveTo>
                    <a:cubicBezTo>
                      <a:pt x="289" y="112"/>
                      <a:pt x="287" y="112"/>
                      <a:pt x="286" y="113"/>
                    </a:cubicBezTo>
                    <a:cubicBezTo>
                      <a:pt x="285" y="113"/>
                      <a:pt x="283" y="112"/>
                      <a:pt x="283" y="110"/>
                    </a:cubicBezTo>
                    <a:lnTo>
                      <a:pt x="289" y="110"/>
                    </a:lnTo>
                    <a:close/>
                    <a:moveTo>
                      <a:pt x="281" y="116"/>
                    </a:moveTo>
                    <a:cubicBezTo>
                      <a:pt x="282" y="116"/>
                      <a:pt x="282" y="114"/>
                      <a:pt x="283" y="114"/>
                    </a:cubicBezTo>
                    <a:cubicBezTo>
                      <a:pt x="284" y="114"/>
                      <a:pt x="284" y="116"/>
                      <a:pt x="286" y="115"/>
                    </a:cubicBezTo>
                    <a:cubicBezTo>
                      <a:pt x="288" y="120"/>
                      <a:pt x="286" y="123"/>
                      <a:pt x="281" y="123"/>
                    </a:cubicBezTo>
                    <a:cubicBezTo>
                      <a:pt x="280" y="123"/>
                      <a:pt x="281" y="120"/>
                      <a:pt x="280" y="120"/>
                    </a:cubicBezTo>
                    <a:cubicBezTo>
                      <a:pt x="279" y="120"/>
                      <a:pt x="279" y="121"/>
                      <a:pt x="279" y="122"/>
                    </a:cubicBezTo>
                    <a:cubicBezTo>
                      <a:pt x="278" y="119"/>
                      <a:pt x="277" y="121"/>
                      <a:pt x="275" y="122"/>
                    </a:cubicBezTo>
                    <a:cubicBezTo>
                      <a:pt x="275" y="119"/>
                      <a:pt x="277" y="119"/>
                      <a:pt x="278" y="118"/>
                    </a:cubicBezTo>
                    <a:cubicBezTo>
                      <a:pt x="279" y="119"/>
                      <a:pt x="282" y="119"/>
                      <a:pt x="283" y="117"/>
                    </a:cubicBezTo>
                    <a:cubicBezTo>
                      <a:pt x="283" y="116"/>
                      <a:pt x="280" y="117"/>
                      <a:pt x="281" y="118"/>
                    </a:cubicBezTo>
                    <a:cubicBezTo>
                      <a:pt x="279" y="118"/>
                      <a:pt x="279" y="117"/>
                      <a:pt x="276" y="117"/>
                    </a:cubicBezTo>
                    <a:cubicBezTo>
                      <a:pt x="276" y="115"/>
                      <a:pt x="281" y="115"/>
                      <a:pt x="281" y="116"/>
                    </a:cubicBezTo>
                    <a:close/>
                    <a:moveTo>
                      <a:pt x="213" y="111"/>
                    </a:moveTo>
                    <a:cubicBezTo>
                      <a:pt x="214" y="111"/>
                      <a:pt x="215" y="111"/>
                      <a:pt x="215" y="111"/>
                    </a:cubicBezTo>
                    <a:cubicBezTo>
                      <a:pt x="215" y="112"/>
                      <a:pt x="213" y="112"/>
                      <a:pt x="213" y="112"/>
                    </a:cubicBezTo>
                    <a:lnTo>
                      <a:pt x="213" y="111"/>
                    </a:lnTo>
                    <a:close/>
                    <a:moveTo>
                      <a:pt x="207" y="113"/>
                    </a:moveTo>
                    <a:cubicBezTo>
                      <a:pt x="209" y="113"/>
                      <a:pt x="209" y="115"/>
                      <a:pt x="211" y="114"/>
                    </a:cubicBezTo>
                    <a:cubicBezTo>
                      <a:pt x="210" y="115"/>
                      <a:pt x="211" y="117"/>
                      <a:pt x="209" y="117"/>
                    </a:cubicBezTo>
                    <a:cubicBezTo>
                      <a:pt x="210" y="114"/>
                      <a:pt x="207" y="115"/>
                      <a:pt x="207" y="113"/>
                    </a:cubicBezTo>
                    <a:close/>
                    <a:moveTo>
                      <a:pt x="204" y="122"/>
                    </a:moveTo>
                    <a:cubicBezTo>
                      <a:pt x="206" y="120"/>
                      <a:pt x="211" y="121"/>
                      <a:pt x="212" y="119"/>
                    </a:cubicBezTo>
                    <a:cubicBezTo>
                      <a:pt x="219" y="122"/>
                      <a:pt x="224" y="118"/>
                      <a:pt x="228" y="113"/>
                    </a:cubicBezTo>
                    <a:cubicBezTo>
                      <a:pt x="228" y="116"/>
                      <a:pt x="231" y="117"/>
                      <a:pt x="234" y="118"/>
                    </a:cubicBezTo>
                    <a:cubicBezTo>
                      <a:pt x="235" y="117"/>
                      <a:pt x="233" y="116"/>
                      <a:pt x="235" y="115"/>
                    </a:cubicBezTo>
                    <a:cubicBezTo>
                      <a:pt x="237" y="115"/>
                      <a:pt x="234" y="117"/>
                      <a:pt x="237" y="117"/>
                    </a:cubicBezTo>
                    <a:cubicBezTo>
                      <a:pt x="237" y="114"/>
                      <a:pt x="242" y="115"/>
                      <a:pt x="246" y="114"/>
                    </a:cubicBezTo>
                    <a:cubicBezTo>
                      <a:pt x="244" y="116"/>
                      <a:pt x="241" y="114"/>
                      <a:pt x="239" y="116"/>
                    </a:cubicBezTo>
                    <a:cubicBezTo>
                      <a:pt x="242" y="116"/>
                      <a:pt x="249" y="118"/>
                      <a:pt x="252" y="114"/>
                    </a:cubicBezTo>
                    <a:cubicBezTo>
                      <a:pt x="255" y="117"/>
                      <a:pt x="261" y="115"/>
                      <a:pt x="264" y="113"/>
                    </a:cubicBezTo>
                    <a:cubicBezTo>
                      <a:pt x="264" y="112"/>
                      <a:pt x="262" y="113"/>
                      <a:pt x="261" y="113"/>
                    </a:cubicBezTo>
                    <a:cubicBezTo>
                      <a:pt x="262" y="111"/>
                      <a:pt x="264" y="112"/>
                      <a:pt x="265" y="112"/>
                    </a:cubicBezTo>
                    <a:cubicBezTo>
                      <a:pt x="265" y="114"/>
                      <a:pt x="265" y="114"/>
                      <a:pt x="265" y="114"/>
                    </a:cubicBezTo>
                    <a:cubicBezTo>
                      <a:pt x="269" y="113"/>
                      <a:pt x="270" y="114"/>
                      <a:pt x="274" y="114"/>
                    </a:cubicBezTo>
                    <a:cubicBezTo>
                      <a:pt x="272" y="115"/>
                      <a:pt x="272" y="118"/>
                      <a:pt x="270" y="118"/>
                    </a:cubicBezTo>
                    <a:cubicBezTo>
                      <a:pt x="271" y="120"/>
                      <a:pt x="275" y="116"/>
                      <a:pt x="276" y="118"/>
                    </a:cubicBezTo>
                    <a:cubicBezTo>
                      <a:pt x="275" y="121"/>
                      <a:pt x="268" y="118"/>
                      <a:pt x="269" y="124"/>
                    </a:cubicBezTo>
                    <a:cubicBezTo>
                      <a:pt x="267" y="124"/>
                      <a:pt x="266" y="123"/>
                      <a:pt x="265" y="122"/>
                    </a:cubicBezTo>
                    <a:cubicBezTo>
                      <a:pt x="266" y="123"/>
                      <a:pt x="265" y="123"/>
                      <a:pt x="265" y="123"/>
                    </a:cubicBezTo>
                    <a:cubicBezTo>
                      <a:pt x="265" y="124"/>
                      <a:pt x="266" y="124"/>
                      <a:pt x="267" y="124"/>
                    </a:cubicBezTo>
                    <a:cubicBezTo>
                      <a:pt x="265" y="125"/>
                      <a:pt x="266" y="126"/>
                      <a:pt x="265" y="128"/>
                    </a:cubicBezTo>
                    <a:cubicBezTo>
                      <a:pt x="259" y="126"/>
                      <a:pt x="257" y="131"/>
                      <a:pt x="252" y="131"/>
                    </a:cubicBezTo>
                    <a:cubicBezTo>
                      <a:pt x="252" y="127"/>
                      <a:pt x="249" y="127"/>
                      <a:pt x="247" y="125"/>
                    </a:cubicBezTo>
                    <a:cubicBezTo>
                      <a:pt x="244" y="125"/>
                      <a:pt x="242" y="127"/>
                      <a:pt x="241" y="125"/>
                    </a:cubicBezTo>
                    <a:cubicBezTo>
                      <a:pt x="244" y="124"/>
                      <a:pt x="247" y="122"/>
                      <a:pt x="251" y="121"/>
                    </a:cubicBezTo>
                    <a:cubicBezTo>
                      <a:pt x="246" y="119"/>
                      <a:pt x="242" y="124"/>
                      <a:pt x="236" y="122"/>
                    </a:cubicBezTo>
                    <a:cubicBezTo>
                      <a:pt x="236" y="126"/>
                      <a:pt x="239" y="123"/>
                      <a:pt x="240" y="124"/>
                    </a:cubicBezTo>
                    <a:cubicBezTo>
                      <a:pt x="240" y="126"/>
                      <a:pt x="238" y="124"/>
                      <a:pt x="239" y="127"/>
                    </a:cubicBezTo>
                    <a:cubicBezTo>
                      <a:pt x="236" y="126"/>
                      <a:pt x="232" y="124"/>
                      <a:pt x="230" y="127"/>
                    </a:cubicBezTo>
                    <a:cubicBezTo>
                      <a:pt x="228" y="126"/>
                      <a:pt x="225" y="127"/>
                      <a:pt x="223" y="126"/>
                    </a:cubicBezTo>
                    <a:cubicBezTo>
                      <a:pt x="222" y="127"/>
                      <a:pt x="223" y="128"/>
                      <a:pt x="223" y="130"/>
                    </a:cubicBezTo>
                    <a:cubicBezTo>
                      <a:pt x="222" y="129"/>
                      <a:pt x="221" y="128"/>
                      <a:pt x="221" y="127"/>
                    </a:cubicBezTo>
                    <a:cubicBezTo>
                      <a:pt x="220" y="127"/>
                      <a:pt x="219" y="127"/>
                      <a:pt x="216" y="127"/>
                    </a:cubicBezTo>
                    <a:cubicBezTo>
                      <a:pt x="218" y="123"/>
                      <a:pt x="224" y="127"/>
                      <a:pt x="227" y="124"/>
                    </a:cubicBezTo>
                    <a:cubicBezTo>
                      <a:pt x="227" y="121"/>
                      <a:pt x="224" y="123"/>
                      <a:pt x="222" y="123"/>
                    </a:cubicBezTo>
                    <a:cubicBezTo>
                      <a:pt x="223" y="122"/>
                      <a:pt x="224" y="122"/>
                      <a:pt x="226" y="121"/>
                    </a:cubicBezTo>
                    <a:cubicBezTo>
                      <a:pt x="225" y="117"/>
                      <a:pt x="222" y="122"/>
                      <a:pt x="221" y="121"/>
                    </a:cubicBezTo>
                    <a:cubicBezTo>
                      <a:pt x="221" y="121"/>
                      <a:pt x="220" y="121"/>
                      <a:pt x="220" y="122"/>
                    </a:cubicBezTo>
                    <a:cubicBezTo>
                      <a:pt x="220" y="123"/>
                      <a:pt x="221" y="122"/>
                      <a:pt x="221" y="123"/>
                    </a:cubicBezTo>
                    <a:cubicBezTo>
                      <a:pt x="220" y="125"/>
                      <a:pt x="215" y="123"/>
                      <a:pt x="215" y="126"/>
                    </a:cubicBezTo>
                    <a:cubicBezTo>
                      <a:pt x="211" y="125"/>
                      <a:pt x="210" y="120"/>
                      <a:pt x="204" y="122"/>
                    </a:cubicBezTo>
                    <a:close/>
                    <a:moveTo>
                      <a:pt x="239" y="185"/>
                    </a:moveTo>
                    <a:cubicBezTo>
                      <a:pt x="236" y="185"/>
                      <a:pt x="239" y="183"/>
                      <a:pt x="237" y="182"/>
                    </a:cubicBezTo>
                    <a:cubicBezTo>
                      <a:pt x="232" y="180"/>
                      <a:pt x="226" y="183"/>
                      <a:pt x="220" y="180"/>
                    </a:cubicBezTo>
                    <a:cubicBezTo>
                      <a:pt x="231" y="180"/>
                      <a:pt x="248" y="178"/>
                      <a:pt x="257" y="180"/>
                    </a:cubicBezTo>
                    <a:cubicBezTo>
                      <a:pt x="259" y="178"/>
                      <a:pt x="265" y="178"/>
                      <a:pt x="266" y="181"/>
                    </a:cubicBezTo>
                    <a:cubicBezTo>
                      <a:pt x="260" y="183"/>
                      <a:pt x="251" y="179"/>
                      <a:pt x="248" y="182"/>
                    </a:cubicBezTo>
                    <a:cubicBezTo>
                      <a:pt x="246" y="178"/>
                      <a:pt x="241" y="183"/>
                      <a:pt x="239" y="181"/>
                    </a:cubicBezTo>
                    <a:cubicBezTo>
                      <a:pt x="238" y="183"/>
                      <a:pt x="239" y="183"/>
                      <a:pt x="239" y="185"/>
                    </a:cubicBezTo>
                    <a:close/>
                    <a:moveTo>
                      <a:pt x="243" y="151"/>
                    </a:moveTo>
                    <a:cubicBezTo>
                      <a:pt x="241" y="149"/>
                      <a:pt x="237" y="150"/>
                      <a:pt x="234" y="150"/>
                    </a:cubicBezTo>
                    <a:cubicBezTo>
                      <a:pt x="235" y="149"/>
                      <a:pt x="234" y="149"/>
                      <a:pt x="234" y="148"/>
                    </a:cubicBezTo>
                    <a:cubicBezTo>
                      <a:pt x="233" y="148"/>
                      <a:pt x="233" y="148"/>
                      <a:pt x="233" y="149"/>
                    </a:cubicBezTo>
                    <a:cubicBezTo>
                      <a:pt x="232" y="147"/>
                      <a:pt x="237" y="147"/>
                      <a:pt x="236" y="145"/>
                    </a:cubicBezTo>
                    <a:cubicBezTo>
                      <a:pt x="239" y="145"/>
                      <a:pt x="241" y="144"/>
                      <a:pt x="243" y="143"/>
                    </a:cubicBezTo>
                    <a:cubicBezTo>
                      <a:pt x="243" y="145"/>
                      <a:pt x="244" y="145"/>
                      <a:pt x="244" y="147"/>
                    </a:cubicBezTo>
                    <a:cubicBezTo>
                      <a:pt x="245" y="147"/>
                      <a:pt x="245" y="146"/>
                      <a:pt x="246" y="146"/>
                    </a:cubicBezTo>
                    <a:cubicBezTo>
                      <a:pt x="246" y="146"/>
                      <a:pt x="246" y="145"/>
                      <a:pt x="245" y="145"/>
                    </a:cubicBezTo>
                    <a:cubicBezTo>
                      <a:pt x="246" y="144"/>
                      <a:pt x="249" y="144"/>
                      <a:pt x="250" y="145"/>
                    </a:cubicBezTo>
                    <a:cubicBezTo>
                      <a:pt x="250" y="146"/>
                      <a:pt x="247" y="145"/>
                      <a:pt x="247" y="146"/>
                    </a:cubicBezTo>
                    <a:cubicBezTo>
                      <a:pt x="248" y="148"/>
                      <a:pt x="251" y="148"/>
                      <a:pt x="252" y="149"/>
                    </a:cubicBezTo>
                    <a:cubicBezTo>
                      <a:pt x="252" y="151"/>
                      <a:pt x="248" y="148"/>
                      <a:pt x="247" y="150"/>
                    </a:cubicBezTo>
                    <a:cubicBezTo>
                      <a:pt x="246" y="151"/>
                      <a:pt x="248" y="150"/>
                      <a:pt x="248" y="151"/>
                    </a:cubicBezTo>
                    <a:cubicBezTo>
                      <a:pt x="250" y="151"/>
                      <a:pt x="251" y="151"/>
                      <a:pt x="253" y="151"/>
                    </a:cubicBezTo>
                    <a:cubicBezTo>
                      <a:pt x="255" y="151"/>
                      <a:pt x="259" y="152"/>
                      <a:pt x="253" y="152"/>
                    </a:cubicBezTo>
                    <a:cubicBezTo>
                      <a:pt x="252" y="152"/>
                      <a:pt x="251" y="152"/>
                      <a:pt x="250" y="152"/>
                    </a:cubicBezTo>
                    <a:cubicBezTo>
                      <a:pt x="252" y="156"/>
                      <a:pt x="257" y="151"/>
                      <a:pt x="259" y="155"/>
                    </a:cubicBezTo>
                    <a:cubicBezTo>
                      <a:pt x="255" y="155"/>
                      <a:pt x="250" y="156"/>
                      <a:pt x="245" y="155"/>
                    </a:cubicBezTo>
                    <a:cubicBezTo>
                      <a:pt x="246" y="155"/>
                      <a:pt x="246" y="154"/>
                      <a:pt x="247" y="154"/>
                    </a:cubicBezTo>
                    <a:cubicBezTo>
                      <a:pt x="246" y="153"/>
                      <a:pt x="246" y="152"/>
                      <a:pt x="245" y="152"/>
                    </a:cubicBezTo>
                    <a:cubicBezTo>
                      <a:pt x="241" y="153"/>
                      <a:pt x="233" y="151"/>
                      <a:pt x="229" y="155"/>
                    </a:cubicBezTo>
                    <a:cubicBezTo>
                      <a:pt x="230" y="156"/>
                      <a:pt x="234" y="155"/>
                      <a:pt x="235" y="155"/>
                    </a:cubicBezTo>
                    <a:cubicBezTo>
                      <a:pt x="234" y="156"/>
                      <a:pt x="234" y="155"/>
                      <a:pt x="235" y="157"/>
                    </a:cubicBezTo>
                    <a:cubicBezTo>
                      <a:pt x="233" y="157"/>
                      <a:pt x="233" y="157"/>
                      <a:pt x="233" y="157"/>
                    </a:cubicBezTo>
                    <a:cubicBezTo>
                      <a:pt x="233" y="161"/>
                      <a:pt x="234" y="161"/>
                      <a:pt x="233" y="163"/>
                    </a:cubicBezTo>
                    <a:cubicBezTo>
                      <a:pt x="233" y="162"/>
                      <a:pt x="232" y="162"/>
                      <a:pt x="231" y="162"/>
                    </a:cubicBezTo>
                    <a:cubicBezTo>
                      <a:pt x="230" y="160"/>
                      <a:pt x="232" y="160"/>
                      <a:pt x="232" y="158"/>
                    </a:cubicBezTo>
                    <a:cubicBezTo>
                      <a:pt x="230" y="158"/>
                      <a:pt x="229" y="157"/>
                      <a:pt x="227" y="158"/>
                    </a:cubicBezTo>
                    <a:cubicBezTo>
                      <a:pt x="227" y="156"/>
                      <a:pt x="227" y="151"/>
                      <a:pt x="229" y="151"/>
                    </a:cubicBezTo>
                    <a:cubicBezTo>
                      <a:pt x="230" y="150"/>
                      <a:pt x="230" y="152"/>
                      <a:pt x="230" y="153"/>
                    </a:cubicBezTo>
                    <a:cubicBezTo>
                      <a:pt x="234" y="151"/>
                      <a:pt x="239" y="152"/>
                      <a:pt x="243" y="151"/>
                    </a:cubicBezTo>
                    <a:close/>
                    <a:moveTo>
                      <a:pt x="233" y="127"/>
                    </a:moveTo>
                    <a:cubicBezTo>
                      <a:pt x="234" y="127"/>
                      <a:pt x="235" y="128"/>
                      <a:pt x="235" y="129"/>
                    </a:cubicBezTo>
                    <a:cubicBezTo>
                      <a:pt x="235" y="130"/>
                      <a:pt x="235" y="131"/>
                      <a:pt x="233" y="131"/>
                    </a:cubicBezTo>
                    <a:cubicBezTo>
                      <a:pt x="232" y="129"/>
                      <a:pt x="234" y="129"/>
                      <a:pt x="233" y="127"/>
                    </a:cubicBezTo>
                    <a:close/>
                    <a:moveTo>
                      <a:pt x="236" y="161"/>
                    </a:moveTo>
                    <a:cubicBezTo>
                      <a:pt x="237" y="159"/>
                      <a:pt x="237" y="157"/>
                      <a:pt x="239" y="155"/>
                    </a:cubicBezTo>
                    <a:cubicBezTo>
                      <a:pt x="242" y="154"/>
                      <a:pt x="242" y="155"/>
                      <a:pt x="245" y="156"/>
                    </a:cubicBezTo>
                    <a:cubicBezTo>
                      <a:pt x="247" y="162"/>
                      <a:pt x="239" y="161"/>
                      <a:pt x="236" y="161"/>
                    </a:cubicBezTo>
                    <a:close/>
                    <a:moveTo>
                      <a:pt x="229" y="164"/>
                    </a:moveTo>
                    <a:cubicBezTo>
                      <a:pt x="228" y="164"/>
                      <a:pt x="229" y="161"/>
                      <a:pt x="226" y="162"/>
                    </a:cubicBezTo>
                    <a:cubicBezTo>
                      <a:pt x="227" y="159"/>
                      <a:pt x="231" y="161"/>
                      <a:pt x="229" y="164"/>
                    </a:cubicBezTo>
                    <a:close/>
                    <a:moveTo>
                      <a:pt x="230" y="166"/>
                    </a:moveTo>
                    <a:cubicBezTo>
                      <a:pt x="229" y="167"/>
                      <a:pt x="226" y="166"/>
                      <a:pt x="225" y="166"/>
                    </a:cubicBezTo>
                    <a:cubicBezTo>
                      <a:pt x="226" y="165"/>
                      <a:pt x="230" y="164"/>
                      <a:pt x="230" y="166"/>
                    </a:cubicBezTo>
                    <a:close/>
                    <a:moveTo>
                      <a:pt x="257" y="152"/>
                    </a:moveTo>
                    <a:cubicBezTo>
                      <a:pt x="261" y="149"/>
                      <a:pt x="264" y="150"/>
                      <a:pt x="269" y="151"/>
                    </a:cubicBezTo>
                    <a:cubicBezTo>
                      <a:pt x="265" y="151"/>
                      <a:pt x="261" y="153"/>
                      <a:pt x="257" y="152"/>
                    </a:cubicBezTo>
                    <a:close/>
                    <a:moveTo>
                      <a:pt x="253" y="149"/>
                    </a:moveTo>
                    <a:cubicBezTo>
                      <a:pt x="253" y="148"/>
                      <a:pt x="251" y="146"/>
                      <a:pt x="250" y="145"/>
                    </a:cubicBezTo>
                    <a:cubicBezTo>
                      <a:pt x="250" y="144"/>
                      <a:pt x="253" y="144"/>
                      <a:pt x="251" y="143"/>
                    </a:cubicBezTo>
                    <a:cubicBezTo>
                      <a:pt x="257" y="139"/>
                      <a:pt x="260" y="148"/>
                      <a:pt x="265" y="145"/>
                    </a:cubicBezTo>
                    <a:cubicBezTo>
                      <a:pt x="265" y="143"/>
                      <a:pt x="263" y="144"/>
                      <a:pt x="262" y="143"/>
                    </a:cubicBezTo>
                    <a:cubicBezTo>
                      <a:pt x="264" y="142"/>
                      <a:pt x="268" y="140"/>
                      <a:pt x="269" y="143"/>
                    </a:cubicBezTo>
                    <a:cubicBezTo>
                      <a:pt x="267" y="144"/>
                      <a:pt x="267" y="144"/>
                      <a:pt x="266" y="143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7" y="147"/>
                      <a:pt x="271" y="146"/>
                      <a:pt x="272" y="145"/>
                    </a:cubicBezTo>
                    <a:cubicBezTo>
                      <a:pt x="272" y="146"/>
                      <a:pt x="273" y="146"/>
                      <a:pt x="273" y="148"/>
                    </a:cubicBezTo>
                    <a:cubicBezTo>
                      <a:pt x="266" y="148"/>
                      <a:pt x="259" y="150"/>
                      <a:pt x="253" y="149"/>
                    </a:cubicBezTo>
                    <a:close/>
                    <a:moveTo>
                      <a:pt x="273" y="150"/>
                    </a:moveTo>
                    <a:cubicBezTo>
                      <a:pt x="273" y="152"/>
                      <a:pt x="271" y="151"/>
                      <a:pt x="270" y="151"/>
                    </a:cubicBezTo>
                    <a:cubicBezTo>
                      <a:pt x="270" y="149"/>
                      <a:pt x="272" y="150"/>
                      <a:pt x="273" y="150"/>
                    </a:cubicBezTo>
                    <a:close/>
                    <a:moveTo>
                      <a:pt x="271" y="124"/>
                    </a:moveTo>
                    <a:cubicBezTo>
                      <a:pt x="269" y="122"/>
                      <a:pt x="272" y="122"/>
                      <a:pt x="273" y="122"/>
                    </a:cubicBezTo>
                    <a:cubicBezTo>
                      <a:pt x="274" y="123"/>
                      <a:pt x="271" y="122"/>
                      <a:pt x="271" y="124"/>
                    </a:cubicBezTo>
                    <a:close/>
                    <a:moveTo>
                      <a:pt x="208" y="133"/>
                    </a:moveTo>
                    <a:cubicBezTo>
                      <a:pt x="208" y="132"/>
                      <a:pt x="207" y="132"/>
                      <a:pt x="206" y="132"/>
                    </a:cubicBezTo>
                    <a:cubicBezTo>
                      <a:pt x="208" y="129"/>
                      <a:pt x="212" y="129"/>
                      <a:pt x="215" y="127"/>
                    </a:cubicBezTo>
                    <a:cubicBezTo>
                      <a:pt x="215" y="129"/>
                      <a:pt x="216" y="130"/>
                      <a:pt x="218" y="131"/>
                    </a:cubicBezTo>
                    <a:cubicBezTo>
                      <a:pt x="215" y="133"/>
                      <a:pt x="212" y="132"/>
                      <a:pt x="208" y="133"/>
                    </a:cubicBezTo>
                    <a:close/>
                    <a:moveTo>
                      <a:pt x="218" y="147"/>
                    </a:moveTo>
                    <a:cubicBezTo>
                      <a:pt x="218" y="145"/>
                      <a:pt x="221" y="146"/>
                      <a:pt x="221" y="145"/>
                    </a:cubicBezTo>
                    <a:cubicBezTo>
                      <a:pt x="221" y="143"/>
                      <a:pt x="218" y="145"/>
                      <a:pt x="219" y="143"/>
                    </a:cubicBezTo>
                    <a:cubicBezTo>
                      <a:pt x="220" y="143"/>
                      <a:pt x="222" y="143"/>
                      <a:pt x="222" y="142"/>
                    </a:cubicBezTo>
                    <a:cubicBezTo>
                      <a:pt x="224" y="144"/>
                      <a:pt x="226" y="143"/>
                      <a:pt x="228" y="142"/>
                    </a:cubicBezTo>
                    <a:cubicBezTo>
                      <a:pt x="230" y="142"/>
                      <a:pt x="230" y="144"/>
                      <a:pt x="231" y="144"/>
                    </a:cubicBezTo>
                    <a:cubicBezTo>
                      <a:pt x="232" y="148"/>
                      <a:pt x="229" y="149"/>
                      <a:pt x="226" y="150"/>
                    </a:cubicBezTo>
                    <a:cubicBezTo>
                      <a:pt x="225" y="149"/>
                      <a:pt x="224" y="149"/>
                      <a:pt x="224" y="147"/>
                    </a:cubicBezTo>
                    <a:cubicBezTo>
                      <a:pt x="223" y="147"/>
                      <a:pt x="221" y="148"/>
                      <a:pt x="222" y="146"/>
                    </a:cubicBezTo>
                    <a:cubicBezTo>
                      <a:pt x="220" y="146"/>
                      <a:pt x="220" y="147"/>
                      <a:pt x="218" y="147"/>
                    </a:cubicBezTo>
                    <a:close/>
                    <a:moveTo>
                      <a:pt x="220" y="157"/>
                    </a:moveTo>
                    <a:cubicBezTo>
                      <a:pt x="220" y="155"/>
                      <a:pt x="219" y="155"/>
                      <a:pt x="219" y="154"/>
                    </a:cubicBezTo>
                    <a:cubicBezTo>
                      <a:pt x="221" y="154"/>
                      <a:pt x="222" y="156"/>
                      <a:pt x="223" y="157"/>
                    </a:cubicBezTo>
                    <a:cubicBezTo>
                      <a:pt x="220" y="157"/>
                      <a:pt x="219" y="159"/>
                      <a:pt x="218" y="161"/>
                    </a:cubicBezTo>
                    <a:cubicBezTo>
                      <a:pt x="217" y="161"/>
                      <a:pt x="216" y="160"/>
                      <a:pt x="216" y="161"/>
                    </a:cubicBezTo>
                    <a:cubicBezTo>
                      <a:pt x="215" y="160"/>
                      <a:pt x="218" y="158"/>
                      <a:pt x="216" y="158"/>
                    </a:cubicBezTo>
                    <a:cubicBezTo>
                      <a:pt x="215" y="156"/>
                      <a:pt x="219" y="158"/>
                      <a:pt x="220" y="157"/>
                    </a:cubicBezTo>
                    <a:close/>
                    <a:moveTo>
                      <a:pt x="220" y="163"/>
                    </a:moveTo>
                    <a:cubicBezTo>
                      <a:pt x="219" y="163"/>
                      <a:pt x="216" y="165"/>
                      <a:pt x="216" y="162"/>
                    </a:cubicBezTo>
                    <a:cubicBezTo>
                      <a:pt x="218" y="163"/>
                      <a:pt x="219" y="160"/>
                      <a:pt x="221" y="160"/>
                    </a:cubicBezTo>
                    <a:cubicBezTo>
                      <a:pt x="221" y="159"/>
                      <a:pt x="221" y="159"/>
                      <a:pt x="221" y="159"/>
                    </a:cubicBezTo>
                    <a:cubicBezTo>
                      <a:pt x="222" y="160"/>
                      <a:pt x="220" y="161"/>
                      <a:pt x="220" y="163"/>
                    </a:cubicBezTo>
                    <a:close/>
                    <a:moveTo>
                      <a:pt x="178" y="169"/>
                    </a:moveTo>
                    <a:cubicBezTo>
                      <a:pt x="178" y="168"/>
                      <a:pt x="180" y="169"/>
                      <a:pt x="180" y="169"/>
                    </a:cubicBezTo>
                    <a:cubicBezTo>
                      <a:pt x="182" y="167"/>
                      <a:pt x="180" y="168"/>
                      <a:pt x="179" y="166"/>
                    </a:cubicBezTo>
                    <a:cubicBezTo>
                      <a:pt x="183" y="166"/>
                      <a:pt x="183" y="166"/>
                      <a:pt x="183" y="166"/>
                    </a:cubicBezTo>
                    <a:cubicBezTo>
                      <a:pt x="183" y="169"/>
                      <a:pt x="192" y="168"/>
                      <a:pt x="192" y="165"/>
                    </a:cubicBezTo>
                    <a:cubicBezTo>
                      <a:pt x="199" y="165"/>
                      <a:pt x="204" y="165"/>
                      <a:pt x="209" y="163"/>
                    </a:cubicBezTo>
                    <a:cubicBezTo>
                      <a:pt x="208" y="162"/>
                      <a:pt x="204" y="163"/>
                      <a:pt x="202" y="163"/>
                    </a:cubicBezTo>
                    <a:cubicBezTo>
                      <a:pt x="203" y="162"/>
                      <a:pt x="202" y="161"/>
                      <a:pt x="203" y="160"/>
                    </a:cubicBezTo>
                    <a:cubicBezTo>
                      <a:pt x="204" y="160"/>
                      <a:pt x="204" y="162"/>
                      <a:pt x="205" y="162"/>
                    </a:cubicBezTo>
                    <a:cubicBezTo>
                      <a:pt x="207" y="162"/>
                      <a:pt x="208" y="161"/>
                      <a:pt x="207" y="159"/>
                    </a:cubicBezTo>
                    <a:cubicBezTo>
                      <a:pt x="209" y="158"/>
                      <a:pt x="209" y="159"/>
                      <a:pt x="211" y="158"/>
                    </a:cubicBezTo>
                    <a:cubicBezTo>
                      <a:pt x="210" y="157"/>
                      <a:pt x="208" y="159"/>
                      <a:pt x="206" y="158"/>
                    </a:cubicBezTo>
                    <a:cubicBezTo>
                      <a:pt x="207" y="157"/>
                      <a:pt x="205" y="157"/>
                      <a:pt x="205" y="156"/>
                    </a:cubicBezTo>
                    <a:cubicBezTo>
                      <a:pt x="206" y="156"/>
                      <a:pt x="207" y="157"/>
                      <a:pt x="208" y="156"/>
                    </a:cubicBezTo>
                    <a:cubicBezTo>
                      <a:pt x="208" y="153"/>
                      <a:pt x="205" y="157"/>
                      <a:pt x="205" y="154"/>
                    </a:cubicBezTo>
                    <a:cubicBezTo>
                      <a:pt x="207" y="153"/>
                      <a:pt x="208" y="154"/>
                      <a:pt x="208" y="153"/>
                    </a:cubicBezTo>
                    <a:cubicBezTo>
                      <a:pt x="210" y="153"/>
                      <a:pt x="210" y="154"/>
                      <a:pt x="209" y="155"/>
                    </a:cubicBezTo>
                    <a:cubicBezTo>
                      <a:pt x="210" y="155"/>
                      <a:pt x="210" y="154"/>
                      <a:pt x="210" y="153"/>
                    </a:cubicBezTo>
                    <a:cubicBezTo>
                      <a:pt x="213" y="153"/>
                      <a:pt x="214" y="154"/>
                      <a:pt x="215" y="156"/>
                    </a:cubicBezTo>
                    <a:cubicBezTo>
                      <a:pt x="214" y="155"/>
                      <a:pt x="212" y="155"/>
                      <a:pt x="212" y="156"/>
                    </a:cubicBezTo>
                    <a:cubicBezTo>
                      <a:pt x="212" y="156"/>
                      <a:pt x="213" y="158"/>
                      <a:pt x="214" y="157"/>
                    </a:cubicBezTo>
                    <a:cubicBezTo>
                      <a:pt x="215" y="158"/>
                      <a:pt x="212" y="161"/>
                      <a:pt x="215" y="161"/>
                    </a:cubicBezTo>
                    <a:cubicBezTo>
                      <a:pt x="214" y="162"/>
                      <a:pt x="213" y="160"/>
                      <a:pt x="212" y="162"/>
                    </a:cubicBezTo>
                    <a:cubicBezTo>
                      <a:pt x="212" y="163"/>
                      <a:pt x="215" y="162"/>
                      <a:pt x="215" y="164"/>
                    </a:cubicBezTo>
                    <a:cubicBezTo>
                      <a:pt x="212" y="164"/>
                      <a:pt x="208" y="163"/>
                      <a:pt x="207" y="166"/>
                    </a:cubicBezTo>
                    <a:cubicBezTo>
                      <a:pt x="212" y="166"/>
                      <a:pt x="217" y="166"/>
                      <a:pt x="223" y="165"/>
                    </a:cubicBezTo>
                    <a:cubicBezTo>
                      <a:pt x="218" y="169"/>
                      <a:pt x="211" y="165"/>
                      <a:pt x="206" y="168"/>
                    </a:cubicBezTo>
                    <a:cubicBezTo>
                      <a:pt x="206" y="170"/>
                      <a:pt x="208" y="169"/>
                      <a:pt x="209" y="169"/>
                    </a:cubicBezTo>
                    <a:cubicBezTo>
                      <a:pt x="208" y="170"/>
                      <a:pt x="207" y="170"/>
                      <a:pt x="205" y="170"/>
                    </a:cubicBezTo>
                    <a:cubicBezTo>
                      <a:pt x="205" y="168"/>
                      <a:pt x="205" y="167"/>
                      <a:pt x="204" y="166"/>
                    </a:cubicBezTo>
                    <a:cubicBezTo>
                      <a:pt x="204" y="168"/>
                      <a:pt x="199" y="166"/>
                      <a:pt x="199" y="168"/>
                    </a:cubicBezTo>
                    <a:cubicBezTo>
                      <a:pt x="201" y="169"/>
                      <a:pt x="202" y="170"/>
                      <a:pt x="205" y="170"/>
                    </a:cubicBezTo>
                    <a:cubicBezTo>
                      <a:pt x="202" y="172"/>
                      <a:pt x="199" y="173"/>
                      <a:pt x="195" y="174"/>
                    </a:cubicBezTo>
                    <a:cubicBezTo>
                      <a:pt x="196" y="172"/>
                      <a:pt x="195" y="172"/>
                      <a:pt x="195" y="170"/>
                    </a:cubicBezTo>
                    <a:cubicBezTo>
                      <a:pt x="196" y="170"/>
                      <a:pt x="197" y="170"/>
                      <a:pt x="197" y="168"/>
                    </a:cubicBezTo>
                    <a:cubicBezTo>
                      <a:pt x="192" y="167"/>
                      <a:pt x="181" y="169"/>
                      <a:pt x="178" y="169"/>
                    </a:cubicBezTo>
                    <a:close/>
                    <a:moveTo>
                      <a:pt x="211" y="181"/>
                    </a:moveTo>
                    <a:cubicBezTo>
                      <a:pt x="210" y="182"/>
                      <a:pt x="208" y="183"/>
                      <a:pt x="207" y="182"/>
                    </a:cubicBezTo>
                    <a:cubicBezTo>
                      <a:pt x="208" y="181"/>
                      <a:pt x="209" y="181"/>
                      <a:pt x="211" y="181"/>
                    </a:cubicBezTo>
                    <a:close/>
                    <a:moveTo>
                      <a:pt x="195" y="182"/>
                    </a:moveTo>
                    <a:cubicBezTo>
                      <a:pt x="192" y="183"/>
                      <a:pt x="187" y="183"/>
                      <a:pt x="186" y="187"/>
                    </a:cubicBezTo>
                    <a:cubicBezTo>
                      <a:pt x="192" y="193"/>
                      <a:pt x="206" y="184"/>
                      <a:pt x="214" y="188"/>
                    </a:cubicBezTo>
                    <a:cubicBezTo>
                      <a:pt x="212" y="189"/>
                      <a:pt x="212" y="189"/>
                      <a:pt x="211" y="188"/>
                    </a:cubicBezTo>
                    <a:cubicBezTo>
                      <a:pt x="209" y="189"/>
                      <a:pt x="209" y="190"/>
                      <a:pt x="208" y="192"/>
                    </a:cubicBezTo>
                    <a:cubicBezTo>
                      <a:pt x="205" y="193"/>
                      <a:pt x="200" y="190"/>
                      <a:pt x="198" y="192"/>
                    </a:cubicBezTo>
                    <a:cubicBezTo>
                      <a:pt x="196" y="189"/>
                      <a:pt x="191" y="190"/>
                      <a:pt x="188" y="189"/>
                    </a:cubicBezTo>
                    <a:cubicBezTo>
                      <a:pt x="188" y="190"/>
                      <a:pt x="189" y="192"/>
                      <a:pt x="188" y="194"/>
                    </a:cubicBezTo>
                    <a:cubicBezTo>
                      <a:pt x="186" y="195"/>
                      <a:pt x="182" y="197"/>
                      <a:pt x="178" y="195"/>
                    </a:cubicBezTo>
                    <a:cubicBezTo>
                      <a:pt x="181" y="193"/>
                      <a:pt x="185" y="195"/>
                      <a:pt x="188" y="193"/>
                    </a:cubicBezTo>
                    <a:cubicBezTo>
                      <a:pt x="187" y="191"/>
                      <a:pt x="186" y="190"/>
                      <a:pt x="185" y="189"/>
                    </a:cubicBezTo>
                    <a:cubicBezTo>
                      <a:pt x="185" y="186"/>
                      <a:pt x="185" y="185"/>
                      <a:pt x="182" y="184"/>
                    </a:cubicBezTo>
                    <a:cubicBezTo>
                      <a:pt x="183" y="179"/>
                      <a:pt x="190" y="183"/>
                      <a:pt x="195" y="182"/>
                    </a:cubicBezTo>
                    <a:close/>
                    <a:moveTo>
                      <a:pt x="170" y="215"/>
                    </a:moveTo>
                    <a:cubicBezTo>
                      <a:pt x="171" y="214"/>
                      <a:pt x="172" y="213"/>
                      <a:pt x="174" y="214"/>
                    </a:cubicBezTo>
                    <a:cubicBezTo>
                      <a:pt x="174" y="216"/>
                      <a:pt x="176" y="217"/>
                      <a:pt x="177" y="219"/>
                    </a:cubicBezTo>
                    <a:cubicBezTo>
                      <a:pt x="179" y="219"/>
                      <a:pt x="181" y="217"/>
                      <a:pt x="183" y="219"/>
                    </a:cubicBezTo>
                    <a:cubicBezTo>
                      <a:pt x="180" y="222"/>
                      <a:pt x="175" y="221"/>
                      <a:pt x="172" y="218"/>
                    </a:cubicBezTo>
                    <a:cubicBezTo>
                      <a:pt x="168" y="219"/>
                      <a:pt x="165" y="221"/>
                      <a:pt x="161" y="219"/>
                    </a:cubicBezTo>
                    <a:cubicBezTo>
                      <a:pt x="162" y="216"/>
                      <a:pt x="163" y="210"/>
                      <a:pt x="168" y="209"/>
                    </a:cubicBezTo>
                    <a:cubicBezTo>
                      <a:pt x="169" y="211"/>
                      <a:pt x="168" y="211"/>
                      <a:pt x="170" y="211"/>
                    </a:cubicBezTo>
                    <a:cubicBezTo>
                      <a:pt x="169" y="213"/>
                      <a:pt x="171" y="214"/>
                      <a:pt x="170" y="215"/>
                    </a:cubicBezTo>
                    <a:close/>
                    <a:moveTo>
                      <a:pt x="183" y="191"/>
                    </a:moveTo>
                    <a:cubicBezTo>
                      <a:pt x="182" y="194"/>
                      <a:pt x="178" y="192"/>
                      <a:pt x="175" y="192"/>
                    </a:cubicBezTo>
                    <a:cubicBezTo>
                      <a:pt x="177" y="191"/>
                      <a:pt x="180" y="191"/>
                      <a:pt x="183" y="191"/>
                    </a:cubicBezTo>
                    <a:close/>
                    <a:moveTo>
                      <a:pt x="153" y="195"/>
                    </a:moveTo>
                    <a:cubicBezTo>
                      <a:pt x="155" y="192"/>
                      <a:pt x="158" y="195"/>
                      <a:pt x="163" y="193"/>
                    </a:cubicBezTo>
                    <a:cubicBezTo>
                      <a:pt x="164" y="194"/>
                      <a:pt x="164" y="195"/>
                      <a:pt x="164" y="195"/>
                    </a:cubicBezTo>
                    <a:cubicBezTo>
                      <a:pt x="165" y="195"/>
                      <a:pt x="168" y="196"/>
                      <a:pt x="169" y="195"/>
                    </a:cubicBezTo>
                    <a:cubicBezTo>
                      <a:pt x="169" y="193"/>
                      <a:pt x="168" y="193"/>
                      <a:pt x="166" y="193"/>
                    </a:cubicBezTo>
                    <a:cubicBezTo>
                      <a:pt x="170" y="190"/>
                      <a:pt x="173" y="196"/>
                      <a:pt x="175" y="198"/>
                    </a:cubicBezTo>
                    <a:cubicBezTo>
                      <a:pt x="175" y="200"/>
                      <a:pt x="174" y="201"/>
                      <a:pt x="173" y="203"/>
                    </a:cubicBezTo>
                    <a:cubicBezTo>
                      <a:pt x="170" y="203"/>
                      <a:pt x="168" y="202"/>
                      <a:pt x="166" y="202"/>
                    </a:cubicBezTo>
                    <a:cubicBezTo>
                      <a:pt x="166" y="200"/>
                      <a:pt x="167" y="200"/>
                      <a:pt x="167" y="199"/>
                    </a:cubicBezTo>
                    <a:cubicBezTo>
                      <a:pt x="164" y="199"/>
                      <a:pt x="159" y="198"/>
                      <a:pt x="156" y="201"/>
                    </a:cubicBezTo>
                    <a:cubicBezTo>
                      <a:pt x="154" y="200"/>
                      <a:pt x="154" y="199"/>
                      <a:pt x="150" y="199"/>
                    </a:cubicBezTo>
                    <a:cubicBezTo>
                      <a:pt x="153" y="197"/>
                      <a:pt x="158" y="198"/>
                      <a:pt x="161" y="196"/>
                    </a:cubicBezTo>
                    <a:cubicBezTo>
                      <a:pt x="159" y="193"/>
                      <a:pt x="156" y="197"/>
                      <a:pt x="153" y="195"/>
                    </a:cubicBezTo>
                    <a:close/>
                    <a:moveTo>
                      <a:pt x="143" y="195"/>
                    </a:moveTo>
                    <a:cubicBezTo>
                      <a:pt x="144" y="196"/>
                      <a:pt x="146" y="196"/>
                      <a:pt x="147" y="196"/>
                    </a:cubicBezTo>
                    <a:cubicBezTo>
                      <a:pt x="148" y="198"/>
                      <a:pt x="147" y="199"/>
                      <a:pt x="145" y="198"/>
                    </a:cubicBezTo>
                    <a:cubicBezTo>
                      <a:pt x="145" y="199"/>
                      <a:pt x="146" y="199"/>
                      <a:pt x="146" y="199"/>
                    </a:cubicBezTo>
                    <a:cubicBezTo>
                      <a:pt x="145" y="201"/>
                      <a:pt x="145" y="196"/>
                      <a:pt x="143" y="197"/>
                    </a:cubicBezTo>
                    <a:cubicBezTo>
                      <a:pt x="143" y="196"/>
                      <a:pt x="143" y="196"/>
                      <a:pt x="143" y="195"/>
                    </a:cubicBezTo>
                    <a:close/>
                    <a:moveTo>
                      <a:pt x="141" y="219"/>
                    </a:moveTo>
                    <a:cubicBezTo>
                      <a:pt x="141" y="218"/>
                      <a:pt x="141" y="218"/>
                      <a:pt x="141" y="217"/>
                    </a:cubicBezTo>
                    <a:cubicBezTo>
                      <a:pt x="138" y="217"/>
                      <a:pt x="137" y="216"/>
                      <a:pt x="135" y="216"/>
                    </a:cubicBezTo>
                    <a:cubicBezTo>
                      <a:pt x="136" y="213"/>
                      <a:pt x="136" y="209"/>
                      <a:pt x="137" y="206"/>
                    </a:cubicBezTo>
                    <a:cubicBezTo>
                      <a:pt x="138" y="207"/>
                      <a:pt x="140" y="207"/>
                      <a:pt x="142" y="207"/>
                    </a:cubicBezTo>
                    <a:cubicBezTo>
                      <a:pt x="141" y="209"/>
                      <a:pt x="143" y="210"/>
                      <a:pt x="141" y="210"/>
                    </a:cubicBezTo>
                    <a:cubicBezTo>
                      <a:pt x="141" y="211"/>
                      <a:pt x="143" y="211"/>
                      <a:pt x="144" y="211"/>
                    </a:cubicBezTo>
                    <a:cubicBezTo>
                      <a:pt x="141" y="214"/>
                      <a:pt x="149" y="213"/>
                      <a:pt x="150" y="214"/>
                    </a:cubicBezTo>
                    <a:cubicBezTo>
                      <a:pt x="149" y="214"/>
                      <a:pt x="146" y="214"/>
                      <a:pt x="146" y="216"/>
                    </a:cubicBezTo>
                    <a:cubicBezTo>
                      <a:pt x="146" y="218"/>
                      <a:pt x="149" y="216"/>
                      <a:pt x="149" y="219"/>
                    </a:cubicBezTo>
                    <a:cubicBezTo>
                      <a:pt x="146" y="219"/>
                      <a:pt x="145" y="217"/>
                      <a:pt x="143" y="216"/>
                    </a:cubicBezTo>
                    <a:cubicBezTo>
                      <a:pt x="142" y="217"/>
                      <a:pt x="143" y="220"/>
                      <a:pt x="141" y="219"/>
                    </a:cubicBezTo>
                    <a:close/>
                    <a:moveTo>
                      <a:pt x="142" y="220"/>
                    </a:moveTo>
                    <a:cubicBezTo>
                      <a:pt x="150" y="220"/>
                      <a:pt x="147" y="227"/>
                      <a:pt x="145" y="232"/>
                    </a:cubicBezTo>
                    <a:cubicBezTo>
                      <a:pt x="144" y="228"/>
                      <a:pt x="141" y="224"/>
                      <a:pt x="142" y="220"/>
                    </a:cubicBezTo>
                    <a:close/>
                    <a:moveTo>
                      <a:pt x="144" y="239"/>
                    </a:moveTo>
                    <a:cubicBezTo>
                      <a:pt x="143" y="237"/>
                      <a:pt x="147" y="235"/>
                      <a:pt x="145" y="234"/>
                    </a:cubicBezTo>
                    <a:cubicBezTo>
                      <a:pt x="145" y="234"/>
                      <a:pt x="146" y="234"/>
                      <a:pt x="146" y="234"/>
                    </a:cubicBezTo>
                    <a:cubicBezTo>
                      <a:pt x="147" y="234"/>
                      <a:pt x="147" y="234"/>
                      <a:pt x="147" y="234"/>
                    </a:cubicBezTo>
                    <a:cubicBezTo>
                      <a:pt x="147" y="235"/>
                      <a:pt x="146" y="236"/>
                      <a:pt x="147" y="237"/>
                    </a:cubicBezTo>
                    <a:cubicBezTo>
                      <a:pt x="148" y="239"/>
                      <a:pt x="145" y="237"/>
                      <a:pt x="144" y="239"/>
                    </a:cubicBezTo>
                    <a:close/>
                    <a:moveTo>
                      <a:pt x="147" y="235"/>
                    </a:moveTo>
                    <a:cubicBezTo>
                      <a:pt x="149" y="235"/>
                      <a:pt x="149" y="231"/>
                      <a:pt x="151" y="233"/>
                    </a:cubicBezTo>
                    <a:cubicBezTo>
                      <a:pt x="150" y="234"/>
                      <a:pt x="150" y="235"/>
                      <a:pt x="147" y="235"/>
                    </a:cubicBezTo>
                    <a:close/>
                    <a:moveTo>
                      <a:pt x="148" y="233"/>
                    </a:moveTo>
                    <a:cubicBezTo>
                      <a:pt x="146" y="232"/>
                      <a:pt x="151" y="227"/>
                      <a:pt x="151" y="231"/>
                    </a:cubicBezTo>
                    <a:cubicBezTo>
                      <a:pt x="149" y="230"/>
                      <a:pt x="149" y="231"/>
                      <a:pt x="148" y="233"/>
                    </a:cubicBezTo>
                    <a:close/>
                    <a:moveTo>
                      <a:pt x="148" y="221"/>
                    </a:moveTo>
                    <a:cubicBezTo>
                      <a:pt x="150" y="219"/>
                      <a:pt x="154" y="218"/>
                      <a:pt x="154" y="221"/>
                    </a:cubicBezTo>
                    <a:cubicBezTo>
                      <a:pt x="152" y="222"/>
                      <a:pt x="151" y="221"/>
                      <a:pt x="148" y="221"/>
                    </a:cubicBezTo>
                    <a:close/>
                    <a:moveTo>
                      <a:pt x="157" y="215"/>
                    </a:moveTo>
                    <a:cubicBezTo>
                      <a:pt x="155" y="215"/>
                      <a:pt x="155" y="212"/>
                      <a:pt x="153" y="211"/>
                    </a:cubicBezTo>
                    <a:cubicBezTo>
                      <a:pt x="155" y="210"/>
                      <a:pt x="155" y="207"/>
                      <a:pt x="158" y="208"/>
                    </a:cubicBezTo>
                    <a:cubicBezTo>
                      <a:pt x="159" y="210"/>
                      <a:pt x="161" y="210"/>
                      <a:pt x="161" y="213"/>
                    </a:cubicBezTo>
                    <a:cubicBezTo>
                      <a:pt x="159" y="213"/>
                      <a:pt x="158" y="214"/>
                      <a:pt x="157" y="215"/>
                    </a:cubicBezTo>
                    <a:close/>
                    <a:moveTo>
                      <a:pt x="160" y="236"/>
                    </a:moveTo>
                    <a:cubicBezTo>
                      <a:pt x="159" y="235"/>
                      <a:pt x="158" y="234"/>
                      <a:pt x="158" y="233"/>
                    </a:cubicBezTo>
                    <a:cubicBezTo>
                      <a:pt x="160" y="233"/>
                      <a:pt x="160" y="235"/>
                      <a:pt x="160" y="236"/>
                    </a:cubicBezTo>
                    <a:close/>
                    <a:moveTo>
                      <a:pt x="158" y="227"/>
                    </a:moveTo>
                    <a:cubicBezTo>
                      <a:pt x="158" y="225"/>
                      <a:pt x="158" y="225"/>
                      <a:pt x="158" y="225"/>
                    </a:cubicBezTo>
                    <a:cubicBezTo>
                      <a:pt x="161" y="226"/>
                      <a:pt x="162" y="225"/>
                      <a:pt x="164" y="225"/>
                    </a:cubicBezTo>
                    <a:cubicBezTo>
                      <a:pt x="162" y="228"/>
                      <a:pt x="160" y="226"/>
                      <a:pt x="158" y="227"/>
                    </a:cubicBezTo>
                    <a:close/>
                    <a:moveTo>
                      <a:pt x="163" y="233"/>
                    </a:moveTo>
                    <a:cubicBezTo>
                      <a:pt x="163" y="231"/>
                      <a:pt x="164" y="231"/>
                      <a:pt x="164" y="230"/>
                    </a:cubicBezTo>
                    <a:cubicBezTo>
                      <a:pt x="165" y="230"/>
                      <a:pt x="166" y="232"/>
                      <a:pt x="166" y="230"/>
                    </a:cubicBezTo>
                    <a:cubicBezTo>
                      <a:pt x="168" y="232"/>
                      <a:pt x="164" y="232"/>
                      <a:pt x="163" y="233"/>
                    </a:cubicBezTo>
                    <a:close/>
                    <a:moveTo>
                      <a:pt x="167" y="224"/>
                    </a:moveTo>
                    <a:cubicBezTo>
                      <a:pt x="168" y="223"/>
                      <a:pt x="170" y="223"/>
                      <a:pt x="170" y="220"/>
                    </a:cubicBezTo>
                    <a:cubicBezTo>
                      <a:pt x="173" y="221"/>
                      <a:pt x="173" y="222"/>
                      <a:pt x="175" y="224"/>
                    </a:cubicBezTo>
                    <a:cubicBezTo>
                      <a:pt x="174" y="229"/>
                      <a:pt x="167" y="229"/>
                      <a:pt x="167" y="224"/>
                    </a:cubicBezTo>
                    <a:close/>
                    <a:moveTo>
                      <a:pt x="173" y="247"/>
                    </a:moveTo>
                    <a:cubicBezTo>
                      <a:pt x="174" y="243"/>
                      <a:pt x="177" y="247"/>
                      <a:pt x="179" y="245"/>
                    </a:cubicBezTo>
                    <a:cubicBezTo>
                      <a:pt x="179" y="249"/>
                      <a:pt x="176" y="246"/>
                      <a:pt x="173" y="247"/>
                    </a:cubicBezTo>
                    <a:close/>
                    <a:moveTo>
                      <a:pt x="183" y="252"/>
                    </a:moveTo>
                    <a:cubicBezTo>
                      <a:pt x="182" y="254"/>
                      <a:pt x="182" y="250"/>
                      <a:pt x="184" y="251"/>
                    </a:cubicBezTo>
                    <a:cubicBezTo>
                      <a:pt x="182" y="250"/>
                      <a:pt x="181" y="250"/>
                      <a:pt x="178" y="250"/>
                    </a:cubicBezTo>
                    <a:cubicBezTo>
                      <a:pt x="180" y="248"/>
                      <a:pt x="185" y="250"/>
                      <a:pt x="186" y="250"/>
                    </a:cubicBezTo>
                    <a:cubicBezTo>
                      <a:pt x="186" y="252"/>
                      <a:pt x="183" y="251"/>
                      <a:pt x="183" y="252"/>
                    </a:cubicBezTo>
                    <a:close/>
                    <a:moveTo>
                      <a:pt x="186" y="231"/>
                    </a:moveTo>
                    <a:cubicBezTo>
                      <a:pt x="183" y="231"/>
                      <a:pt x="180" y="232"/>
                      <a:pt x="177" y="230"/>
                    </a:cubicBezTo>
                    <a:cubicBezTo>
                      <a:pt x="179" y="227"/>
                      <a:pt x="178" y="226"/>
                      <a:pt x="178" y="222"/>
                    </a:cubicBezTo>
                    <a:cubicBezTo>
                      <a:pt x="182" y="222"/>
                      <a:pt x="183" y="223"/>
                      <a:pt x="185" y="222"/>
                    </a:cubicBezTo>
                    <a:cubicBezTo>
                      <a:pt x="187" y="224"/>
                      <a:pt x="182" y="223"/>
                      <a:pt x="183" y="225"/>
                    </a:cubicBezTo>
                    <a:cubicBezTo>
                      <a:pt x="183" y="227"/>
                      <a:pt x="186" y="226"/>
                      <a:pt x="187" y="225"/>
                    </a:cubicBezTo>
                    <a:cubicBezTo>
                      <a:pt x="188" y="226"/>
                      <a:pt x="187" y="228"/>
                      <a:pt x="189" y="227"/>
                    </a:cubicBezTo>
                    <a:cubicBezTo>
                      <a:pt x="189" y="230"/>
                      <a:pt x="186" y="229"/>
                      <a:pt x="186" y="231"/>
                    </a:cubicBezTo>
                    <a:close/>
                    <a:moveTo>
                      <a:pt x="195" y="227"/>
                    </a:moveTo>
                    <a:cubicBezTo>
                      <a:pt x="195" y="224"/>
                      <a:pt x="195" y="224"/>
                      <a:pt x="194" y="222"/>
                    </a:cubicBezTo>
                    <a:cubicBezTo>
                      <a:pt x="197" y="222"/>
                      <a:pt x="197" y="222"/>
                      <a:pt x="197" y="222"/>
                    </a:cubicBezTo>
                    <a:cubicBezTo>
                      <a:pt x="197" y="224"/>
                      <a:pt x="198" y="224"/>
                      <a:pt x="199" y="224"/>
                    </a:cubicBezTo>
                    <a:cubicBezTo>
                      <a:pt x="198" y="224"/>
                      <a:pt x="198" y="225"/>
                      <a:pt x="197" y="225"/>
                    </a:cubicBezTo>
                    <a:cubicBezTo>
                      <a:pt x="198" y="226"/>
                      <a:pt x="199" y="224"/>
                      <a:pt x="199" y="225"/>
                    </a:cubicBezTo>
                    <a:cubicBezTo>
                      <a:pt x="196" y="227"/>
                      <a:pt x="200" y="227"/>
                      <a:pt x="196" y="228"/>
                    </a:cubicBezTo>
                    <a:cubicBezTo>
                      <a:pt x="196" y="226"/>
                      <a:pt x="195" y="228"/>
                      <a:pt x="195" y="227"/>
                    </a:cubicBezTo>
                    <a:close/>
                    <a:moveTo>
                      <a:pt x="195" y="256"/>
                    </a:moveTo>
                    <a:cubicBezTo>
                      <a:pt x="198" y="255"/>
                      <a:pt x="196" y="251"/>
                      <a:pt x="198" y="249"/>
                    </a:cubicBezTo>
                    <a:cubicBezTo>
                      <a:pt x="199" y="249"/>
                      <a:pt x="199" y="250"/>
                      <a:pt x="198" y="250"/>
                    </a:cubicBezTo>
                    <a:cubicBezTo>
                      <a:pt x="199" y="252"/>
                      <a:pt x="196" y="254"/>
                      <a:pt x="199" y="256"/>
                    </a:cubicBezTo>
                    <a:cubicBezTo>
                      <a:pt x="198" y="257"/>
                      <a:pt x="197" y="256"/>
                      <a:pt x="195" y="256"/>
                    </a:cubicBezTo>
                    <a:close/>
                    <a:moveTo>
                      <a:pt x="201" y="255"/>
                    </a:moveTo>
                    <a:cubicBezTo>
                      <a:pt x="203" y="253"/>
                      <a:pt x="200" y="253"/>
                      <a:pt x="199" y="253"/>
                    </a:cubicBezTo>
                    <a:cubicBezTo>
                      <a:pt x="198" y="252"/>
                      <a:pt x="200" y="251"/>
                      <a:pt x="200" y="249"/>
                    </a:cubicBezTo>
                    <a:cubicBezTo>
                      <a:pt x="201" y="250"/>
                      <a:pt x="204" y="255"/>
                      <a:pt x="201" y="255"/>
                    </a:cubicBezTo>
                    <a:close/>
                    <a:moveTo>
                      <a:pt x="202" y="224"/>
                    </a:moveTo>
                    <a:cubicBezTo>
                      <a:pt x="204" y="225"/>
                      <a:pt x="205" y="228"/>
                      <a:pt x="201" y="228"/>
                    </a:cubicBezTo>
                    <a:cubicBezTo>
                      <a:pt x="200" y="226"/>
                      <a:pt x="202" y="226"/>
                      <a:pt x="202" y="224"/>
                    </a:cubicBezTo>
                    <a:close/>
                    <a:moveTo>
                      <a:pt x="202" y="249"/>
                    </a:moveTo>
                    <a:cubicBezTo>
                      <a:pt x="203" y="248"/>
                      <a:pt x="201" y="248"/>
                      <a:pt x="201" y="247"/>
                    </a:cubicBezTo>
                    <a:cubicBezTo>
                      <a:pt x="204" y="248"/>
                      <a:pt x="203" y="246"/>
                      <a:pt x="206" y="246"/>
                    </a:cubicBezTo>
                    <a:cubicBezTo>
                      <a:pt x="206" y="247"/>
                      <a:pt x="205" y="247"/>
                      <a:pt x="205" y="248"/>
                    </a:cubicBezTo>
                    <a:cubicBezTo>
                      <a:pt x="207" y="248"/>
                      <a:pt x="207" y="247"/>
                      <a:pt x="207" y="246"/>
                    </a:cubicBezTo>
                    <a:cubicBezTo>
                      <a:pt x="209" y="246"/>
                      <a:pt x="211" y="248"/>
                      <a:pt x="211" y="250"/>
                    </a:cubicBezTo>
                    <a:cubicBezTo>
                      <a:pt x="215" y="248"/>
                      <a:pt x="216" y="246"/>
                      <a:pt x="220" y="246"/>
                    </a:cubicBezTo>
                    <a:cubicBezTo>
                      <a:pt x="219" y="248"/>
                      <a:pt x="222" y="250"/>
                      <a:pt x="222" y="249"/>
                    </a:cubicBezTo>
                    <a:cubicBezTo>
                      <a:pt x="224" y="257"/>
                      <a:pt x="212" y="254"/>
                      <a:pt x="206" y="254"/>
                    </a:cubicBezTo>
                    <a:cubicBezTo>
                      <a:pt x="206" y="252"/>
                      <a:pt x="205" y="253"/>
                      <a:pt x="205" y="250"/>
                    </a:cubicBezTo>
                    <a:cubicBezTo>
                      <a:pt x="206" y="250"/>
                      <a:pt x="206" y="249"/>
                      <a:pt x="207" y="249"/>
                    </a:cubicBezTo>
                    <a:cubicBezTo>
                      <a:pt x="206" y="248"/>
                      <a:pt x="204" y="251"/>
                      <a:pt x="202" y="249"/>
                    </a:cubicBezTo>
                    <a:close/>
                    <a:moveTo>
                      <a:pt x="230" y="260"/>
                    </a:moveTo>
                    <a:cubicBezTo>
                      <a:pt x="229" y="259"/>
                      <a:pt x="227" y="261"/>
                      <a:pt x="225" y="261"/>
                    </a:cubicBezTo>
                    <a:cubicBezTo>
                      <a:pt x="225" y="262"/>
                      <a:pt x="225" y="262"/>
                      <a:pt x="224" y="262"/>
                    </a:cubicBezTo>
                    <a:cubicBezTo>
                      <a:pt x="224" y="261"/>
                      <a:pt x="225" y="261"/>
                      <a:pt x="225" y="260"/>
                    </a:cubicBezTo>
                    <a:cubicBezTo>
                      <a:pt x="223" y="259"/>
                      <a:pt x="224" y="259"/>
                      <a:pt x="222" y="258"/>
                    </a:cubicBezTo>
                    <a:cubicBezTo>
                      <a:pt x="221" y="258"/>
                      <a:pt x="222" y="260"/>
                      <a:pt x="222" y="261"/>
                    </a:cubicBezTo>
                    <a:cubicBezTo>
                      <a:pt x="221" y="261"/>
                      <a:pt x="220" y="261"/>
                      <a:pt x="219" y="262"/>
                    </a:cubicBezTo>
                    <a:cubicBezTo>
                      <a:pt x="219" y="262"/>
                      <a:pt x="218" y="261"/>
                      <a:pt x="218" y="261"/>
                    </a:cubicBezTo>
                    <a:cubicBezTo>
                      <a:pt x="217" y="262"/>
                      <a:pt x="215" y="259"/>
                      <a:pt x="214" y="262"/>
                    </a:cubicBezTo>
                    <a:cubicBezTo>
                      <a:pt x="214" y="264"/>
                      <a:pt x="216" y="261"/>
                      <a:pt x="217" y="262"/>
                    </a:cubicBezTo>
                    <a:cubicBezTo>
                      <a:pt x="217" y="264"/>
                      <a:pt x="215" y="263"/>
                      <a:pt x="214" y="264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2" y="261"/>
                      <a:pt x="213" y="263"/>
                      <a:pt x="211" y="263"/>
                    </a:cubicBezTo>
                    <a:cubicBezTo>
                      <a:pt x="211" y="259"/>
                      <a:pt x="206" y="261"/>
                      <a:pt x="205" y="259"/>
                    </a:cubicBezTo>
                    <a:cubicBezTo>
                      <a:pt x="206" y="255"/>
                      <a:pt x="211" y="258"/>
                      <a:pt x="212" y="256"/>
                    </a:cubicBezTo>
                    <a:cubicBezTo>
                      <a:pt x="215" y="257"/>
                      <a:pt x="222" y="256"/>
                      <a:pt x="223" y="253"/>
                    </a:cubicBezTo>
                    <a:cubicBezTo>
                      <a:pt x="224" y="253"/>
                      <a:pt x="224" y="254"/>
                      <a:pt x="224" y="255"/>
                    </a:cubicBezTo>
                    <a:cubicBezTo>
                      <a:pt x="227" y="254"/>
                      <a:pt x="226" y="251"/>
                      <a:pt x="227" y="249"/>
                    </a:cubicBezTo>
                    <a:cubicBezTo>
                      <a:pt x="228" y="251"/>
                      <a:pt x="228" y="250"/>
                      <a:pt x="230" y="249"/>
                    </a:cubicBezTo>
                    <a:cubicBezTo>
                      <a:pt x="230" y="250"/>
                      <a:pt x="230" y="252"/>
                      <a:pt x="231" y="251"/>
                    </a:cubicBezTo>
                    <a:cubicBezTo>
                      <a:pt x="229" y="254"/>
                      <a:pt x="232" y="257"/>
                      <a:pt x="230" y="260"/>
                    </a:cubicBezTo>
                    <a:close/>
                    <a:moveTo>
                      <a:pt x="240" y="258"/>
                    </a:moveTo>
                    <a:cubicBezTo>
                      <a:pt x="239" y="259"/>
                      <a:pt x="235" y="261"/>
                      <a:pt x="234" y="259"/>
                    </a:cubicBezTo>
                    <a:cubicBezTo>
                      <a:pt x="237" y="257"/>
                      <a:pt x="237" y="254"/>
                      <a:pt x="235" y="251"/>
                    </a:cubicBezTo>
                    <a:cubicBezTo>
                      <a:pt x="236" y="251"/>
                      <a:pt x="236" y="250"/>
                      <a:pt x="237" y="250"/>
                    </a:cubicBezTo>
                    <a:cubicBezTo>
                      <a:pt x="237" y="251"/>
                      <a:pt x="239" y="251"/>
                      <a:pt x="240" y="252"/>
                    </a:cubicBezTo>
                    <a:cubicBezTo>
                      <a:pt x="239" y="254"/>
                      <a:pt x="240" y="254"/>
                      <a:pt x="240" y="257"/>
                    </a:cubicBezTo>
                    <a:cubicBezTo>
                      <a:pt x="239" y="256"/>
                      <a:pt x="238" y="258"/>
                      <a:pt x="237" y="257"/>
                    </a:cubicBezTo>
                    <a:cubicBezTo>
                      <a:pt x="237" y="257"/>
                      <a:pt x="237" y="258"/>
                      <a:pt x="237" y="259"/>
                    </a:cubicBezTo>
                    <a:cubicBezTo>
                      <a:pt x="238" y="259"/>
                      <a:pt x="238" y="257"/>
                      <a:pt x="240" y="258"/>
                    </a:cubicBezTo>
                    <a:close/>
                    <a:moveTo>
                      <a:pt x="257" y="263"/>
                    </a:moveTo>
                    <a:cubicBezTo>
                      <a:pt x="257" y="261"/>
                      <a:pt x="257" y="260"/>
                      <a:pt x="255" y="260"/>
                    </a:cubicBezTo>
                    <a:cubicBezTo>
                      <a:pt x="255" y="258"/>
                      <a:pt x="255" y="257"/>
                      <a:pt x="257" y="258"/>
                    </a:cubicBezTo>
                    <a:cubicBezTo>
                      <a:pt x="257" y="258"/>
                      <a:pt x="257" y="259"/>
                      <a:pt x="258" y="259"/>
                    </a:cubicBezTo>
                    <a:cubicBezTo>
                      <a:pt x="258" y="260"/>
                      <a:pt x="257" y="259"/>
                      <a:pt x="256" y="259"/>
                    </a:cubicBezTo>
                    <a:cubicBezTo>
                      <a:pt x="256" y="260"/>
                      <a:pt x="257" y="260"/>
                      <a:pt x="258" y="260"/>
                    </a:cubicBezTo>
                    <a:cubicBezTo>
                      <a:pt x="258" y="261"/>
                      <a:pt x="259" y="263"/>
                      <a:pt x="257" y="263"/>
                    </a:cubicBezTo>
                    <a:close/>
                    <a:moveTo>
                      <a:pt x="271" y="265"/>
                    </a:moveTo>
                    <a:cubicBezTo>
                      <a:pt x="271" y="261"/>
                      <a:pt x="271" y="261"/>
                      <a:pt x="271" y="261"/>
                    </a:cubicBezTo>
                    <a:cubicBezTo>
                      <a:pt x="272" y="261"/>
                      <a:pt x="272" y="262"/>
                      <a:pt x="273" y="262"/>
                    </a:cubicBezTo>
                    <a:cubicBezTo>
                      <a:pt x="273" y="263"/>
                      <a:pt x="273" y="265"/>
                      <a:pt x="271" y="265"/>
                    </a:cubicBezTo>
                    <a:close/>
                    <a:moveTo>
                      <a:pt x="280" y="265"/>
                    </a:moveTo>
                    <a:cubicBezTo>
                      <a:pt x="280" y="264"/>
                      <a:pt x="281" y="265"/>
                      <a:pt x="282" y="265"/>
                    </a:cubicBezTo>
                    <a:cubicBezTo>
                      <a:pt x="283" y="267"/>
                      <a:pt x="280" y="266"/>
                      <a:pt x="280" y="265"/>
                    </a:cubicBezTo>
                    <a:close/>
                    <a:moveTo>
                      <a:pt x="288" y="258"/>
                    </a:moveTo>
                    <a:cubicBezTo>
                      <a:pt x="287" y="258"/>
                      <a:pt x="287" y="257"/>
                      <a:pt x="286" y="257"/>
                    </a:cubicBezTo>
                    <a:cubicBezTo>
                      <a:pt x="286" y="256"/>
                      <a:pt x="286" y="256"/>
                      <a:pt x="286" y="255"/>
                    </a:cubicBezTo>
                    <a:cubicBezTo>
                      <a:pt x="288" y="255"/>
                      <a:pt x="286" y="256"/>
                      <a:pt x="286" y="257"/>
                    </a:cubicBezTo>
                    <a:cubicBezTo>
                      <a:pt x="287" y="257"/>
                      <a:pt x="288" y="256"/>
                      <a:pt x="288" y="255"/>
                    </a:cubicBezTo>
                    <a:cubicBezTo>
                      <a:pt x="289" y="255"/>
                      <a:pt x="288" y="257"/>
                      <a:pt x="288" y="258"/>
                    </a:cubicBezTo>
                    <a:close/>
                    <a:moveTo>
                      <a:pt x="298" y="245"/>
                    </a:moveTo>
                    <a:cubicBezTo>
                      <a:pt x="296" y="246"/>
                      <a:pt x="293" y="245"/>
                      <a:pt x="289" y="245"/>
                    </a:cubicBezTo>
                    <a:cubicBezTo>
                      <a:pt x="291" y="242"/>
                      <a:pt x="297" y="242"/>
                      <a:pt x="299" y="241"/>
                    </a:cubicBezTo>
                    <a:cubicBezTo>
                      <a:pt x="299" y="243"/>
                      <a:pt x="296" y="244"/>
                      <a:pt x="298" y="245"/>
                    </a:cubicBezTo>
                    <a:close/>
                    <a:moveTo>
                      <a:pt x="314" y="229"/>
                    </a:moveTo>
                    <a:cubicBezTo>
                      <a:pt x="315" y="227"/>
                      <a:pt x="316" y="229"/>
                      <a:pt x="317" y="229"/>
                    </a:cubicBezTo>
                    <a:cubicBezTo>
                      <a:pt x="317" y="230"/>
                      <a:pt x="314" y="230"/>
                      <a:pt x="314" y="229"/>
                    </a:cubicBezTo>
                    <a:close/>
                    <a:moveTo>
                      <a:pt x="325" y="206"/>
                    </a:moveTo>
                    <a:cubicBezTo>
                      <a:pt x="326" y="209"/>
                      <a:pt x="325" y="209"/>
                      <a:pt x="322" y="210"/>
                    </a:cubicBezTo>
                    <a:cubicBezTo>
                      <a:pt x="321" y="212"/>
                      <a:pt x="322" y="213"/>
                      <a:pt x="322" y="215"/>
                    </a:cubicBezTo>
                    <a:cubicBezTo>
                      <a:pt x="321" y="215"/>
                      <a:pt x="321" y="217"/>
                      <a:pt x="320" y="216"/>
                    </a:cubicBezTo>
                    <a:cubicBezTo>
                      <a:pt x="320" y="216"/>
                      <a:pt x="320" y="215"/>
                      <a:pt x="319" y="215"/>
                    </a:cubicBezTo>
                    <a:cubicBezTo>
                      <a:pt x="319" y="214"/>
                      <a:pt x="321" y="213"/>
                      <a:pt x="320" y="211"/>
                    </a:cubicBezTo>
                    <a:cubicBezTo>
                      <a:pt x="318" y="214"/>
                      <a:pt x="314" y="214"/>
                      <a:pt x="312" y="218"/>
                    </a:cubicBezTo>
                    <a:cubicBezTo>
                      <a:pt x="311" y="217"/>
                      <a:pt x="309" y="218"/>
                      <a:pt x="306" y="218"/>
                    </a:cubicBezTo>
                    <a:cubicBezTo>
                      <a:pt x="306" y="217"/>
                      <a:pt x="304" y="217"/>
                      <a:pt x="305" y="215"/>
                    </a:cubicBezTo>
                    <a:cubicBezTo>
                      <a:pt x="303" y="215"/>
                      <a:pt x="301" y="215"/>
                      <a:pt x="302" y="217"/>
                    </a:cubicBezTo>
                    <a:cubicBezTo>
                      <a:pt x="295" y="219"/>
                      <a:pt x="288" y="215"/>
                      <a:pt x="284" y="217"/>
                    </a:cubicBezTo>
                    <a:cubicBezTo>
                      <a:pt x="284" y="216"/>
                      <a:pt x="285" y="216"/>
                      <a:pt x="285" y="214"/>
                    </a:cubicBezTo>
                    <a:cubicBezTo>
                      <a:pt x="285" y="212"/>
                      <a:pt x="282" y="213"/>
                      <a:pt x="281" y="213"/>
                    </a:cubicBezTo>
                    <a:cubicBezTo>
                      <a:pt x="281" y="214"/>
                      <a:pt x="282" y="215"/>
                      <a:pt x="282" y="216"/>
                    </a:cubicBezTo>
                    <a:cubicBezTo>
                      <a:pt x="280" y="216"/>
                      <a:pt x="280" y="216"/>
                      <a:pt x="280" y="216"/>
                    </a:cubicBezTo>
                    <a:cubicBezTo>
                      <a:pt x="279" y="214"/>
                      <a:pt x="281" y="213"/>
                      <a:pt x="280" y="212"/>
                    </a:cubicBezTo>
                    <a:cubicBezTo>
                      <a:pt x="279" y="212"/>
                      <a:pt x="278" y="213"/>
                      <a:pt x="277" y="213"/>
                    </a:cubicBezTo>
                    <a:cubicBezTo>
                      <a:pt x="277" y="214"/>
                      <a:pt x="277" y="214"/>
                      <a:pt x="277" y="213"/>
                    </a:cubicBezTo>
                    <a:cubicBezTo>
                      <a:pt x="279" y="215"/>
                      <a:pt x="274" y="215"/>
                      <a:pt x="276" y="217"/>
                    </a:cubicBezTo>
                    <a:cubicBezTo>
                      <a:pt x="275" y="216"/>
                      <a:pt x="274" y="215"/>
                      <a:pt x="273" y="215"/>
                    </a:cubicBezTo>
                    <a:cubicBezTo>
                      <a:pt x="270" y="217"/>
                      <a:pt x="268" y="218"/>
                      <a:pt x="264" y="218"/>
                    </a:cubicBezTo>
                    <a:cubicBezTo>
                      <a:pt x="266" y="222"/>
                      <a:pt x="268" y="221"/>
                      <a:pt x="271" y="223"/>
                    </a:cubicBezTo>
                    <a:cubicBezTo>
                      <a:pt x="272" y="221"/>
                      <a:pt x="275" y="223"/>
                      <a:pt x="277" y="221"/>
                    </a:cubicBezTo>
                    <a:cubicBezTo>
                      <a:pt x="280" y="224"/>
                      <a:pt x="285" y="223"/>
                      <a:pt x="286" y="218"/>
                    </a:cubicBezTo>
                    <a:cubicBezTo>
                      <a:pt x="285" y="227"/>
                      <a:pt x="301" y="220"/>
                      <a:pt x="303" y="223"/>
                    </a:cubicBezTo>
                    <a:cubicBezTo>
                      <a:pt x="302" y="224"/>
                      <a:pt x="300" y="223"/>
                      <a:pt x="299" y="224"/>
                    </a:cubicBezTo>
                    <a:cubicBezTo>
                      <a:pt x="300" y="226"/>
                      <a:pt x="302" y="226"/>
                      <a:pt x="303" y="227"/>
                    </a:cubicBezTo>
                    <a:cubicBezTo>
                      <a:pt x="306" y="226"/>
                      <a:pt x="313" y="224"/>
                      <a:pt x="313" y="229"/>
                    </a:cubicBezTo>
                    <a:cubicBezTo>
                      <a:pt x="306" y="225"/>
                      <a:pt x="291" y="232"/>
                      <a:pt x="283" y="228"/>
                    </a:cubicBezTo>
                    <a:cubicBezTo>
                      <a:pt x="280" y="230"/>
                      <a:pt x="276" y="228"/>
                      <a:pt x="273" y="227"/>
                    </a:cubicBezTo>
                    <a:cubicBezTo>
                      <a:pt x="270" y="230"/>
                      <a:pt x="265" y="229"/>
                      <a:pt x="260" y="229"/>
                    </a:cubicBezTo>
                    <a:cubicBezTo>
                      <a:pt x="262" y="227"/>
                      <a:pt x="263" y="228"/>
                      <a:pt x="264" y="227"/>
                    </a:cubicBezTo>
                    <a:cubicBezTo>
                      <a:pt x="262" y="226"/>
                      <a:pt x="260" y="224"/>
                      <a:pt x="257" y="223"/>
                    </a:cubicBezTo>
                    <a:cubicBezTo>
                      <a:pt x="257" y="224"/>
                      <a:pt x="258" y="229"/>
                      <a:pt x="260" y="230"/>
                    </a:cubicBezTo>
                    <a:cubicBezTo>
                      <a:pt x="258" y="228"/>
                      <a:pt x="256" y="231"/>
                      <a:pt x="254" y="231"/>
                    </a:cubicBezTo>
                    <a:cubicBezTo>
                      <a:pt x="251" y="225"/>
                      <a:pt x="241" y="229"/>
                      <a:pt x="234" y="229"/>
                    </a:cubicBezTo>
                    <a:cubicBezTo>
                      <a:pt x="234" y="227"/>
                      <a:pt x="234" y="225"/>
                      <a:pt x="232" y="225"/>
                    </a:cubicBezTo>
                    <a:cubicBezTo>
                      <a:pt x="232" y="225"/>
                      <a:pt x="232" y="228"/>
                      <a:pt x="232" y="228"/>
                    </a:cubicBezTo>
                    <a:cubicBezTo>
                      <a:pt x="232" y="229"/>
                      <a:pt x="232" y="228"/>
                      <a:pt x="231" y="227"/>
                    </a:cubicBezTo>
                    <a:cubicBezTo>
                      <a:pt x="228" y="232"/>
                      <a:pt x="222" y="227"/>
                      <a:pt x="219" y="225"/>
                    </a:cubicBezTo>
                    <a:cubicBezTo>
                      <a:pt x="214" y="225"/>
                      <a:pt x="211" y="227"/>
                      <a:pt x="208" y="226"/>
                    </a:cubicBezTo>
                    <a:cubicBezTo>
                      <a:pt x="210" y="225"/>
                      <a:pt x="208" y="225"/>
                      <a:pt x="209" y="223"/>
                    </a:cubicBezTo>
                    <a:cubicBezTo>
                      <a:pt x="209" y="221"/>
                      <a:pt x="207" y="223"/>
                      <a:pt x="205" y="223"/>
                    </a:cubicBezTo>
                    <a:cubicBezTo>
                      <a:pt x="206" y="222"/>
                      <a:pt x="204" y="222"/>
                      <a:pt x="205" y="220"/>
                    </a:cubicBezTo>
                    <a:cubicBezTo>
                      <a:pt x="207" y="220"/>
                      <a:pt x="211" y="219"/>
                      <a:pt x="213" y="221"/>
                    </a:cubicBezTo>
                    <a:cubicBezTo>
                      <a:pt x="215" y="220"/>
                      <a:pt x="227" y="221"/>
                      <a:pt x="221" y="221"/>
                    </a:cubicBezTo>
                    <a:cubicBezTo>
                      <a:pt x="220" y="222"/>
                      <a:pt x="218" y="222"/>
                      <a:pt x="217" y="221"/>
                    </a:cubicBezTo>
                    <a:cubicBezTo>
                      <a:pt x="218" y="225"/>
                      <a:pt x="226" y="225"/>
                      <a:pt x="225" y="221"/>
                    </a:cubicBezTo>
                    <a:cubicBezTo>
                      <a:pt x="229" y="221"/>
                      <a:pt x="234" y="221"/>
                      <a:pt x="237" y="221"/>
                    </a:cubicBezTo>
                    <a:cubicBezTo>
                      <a:pt x="238" y="221"/>
                      <a:pt x="237" y="220"/>
                      <a:pt x="237" y="219"/>
                    </a:cubicBezTo>
                    <a:cubicBezTo>
                      <a:pt x="234" y="219"/>
                      <a:pt x="236" y="214"/>
                      <a:pt x="232" y="216"/>
                    </a:cubicBezTo>
                    <a:cubicBezTo>
                      <a:pt x="232" y="217"/>
                      <a:pt x="233" y="217"/>
                      <a:pt x="234" y="217"/>
                    </a:cubicBezTo>
                    <a:cubicBezTo>
                      <a:pt x="229" y="218"/>
                      <a:pt x="217" y="215"/>
                      <a:pt x="213" y="217"/>
                    </a:cubicBezTo>
                    <a:cubicBezTo>
                      <a:pt x="213" y="219"/>
                      <a:pt x="212" y="217"/>
                      <a:pt x="212" y="217"/>
                    </a:cubicBezTo>
                    <a:cubicBezTo>
                      <a:pt x="205" y="219"/>
                      <a:pt x="194" y="220"/>
                      <a:pt x="191" y="215"/>
                    </a:cubicBezTo>
                    <a:cubicBezTo>
                      <a:pt x="188" y="215"/>
                      <a:pt x="188" y="215"/>
                      <a:pt x="188" y="215"/>
                    </a:cubicBezTo>
                    <a:cubicBezTo>
                      <a:pt x="188" y="214"/>
                      <a:pt x="188" y="213"/>
                      <a:pt x="187" y="213"/>
                    </a:cubicBezTo>
                    <a:cubicBezTo>
                      <a:pt x="189" y="212"/>
                      <a:pt x="191" y="211"/>
                      <a:pt x="192" y="210"/>
                    </a:cubicBezTo>
                    <a:cubicBezTo>
                      <a:pt x="192" y="209"/>
                      <a:pt x="190" y="210"/>
                      <a:pt x="189" y="209"/>
                    </a:cubicBezTo>
                    <a:cubicBezTo>
                      <a:pt x="188" y="207"/>
                      <a:pt x="192" y="209"/>
                      <a:pt x="191" y="206"/>
                    </a:cubicBezTo>
                    <a:cubicBezTo>
                      <a:pt x="189" y="204"/>
                      <a:pt x="187" y="205"/>
                      <a:pt x="185" y="205"/>
                    </a:cubicBezTo>
                    <a:cubicBezTo>
                      <a:pt x="185" y="204"/>
                      <a:pt x="186" y="203"/>
                      <a:pt x="187" y="202"/>
                    </a:cubicBezTo>
                    <a:cubicBezTo>
                      <a:pt x="186" y="201"/>
                      <a:pt x="186" y="201"/>
                      <a:pt x="186" y="201"/>
                    </a:cubicBezTo>
                    <a:cubicBezTo>
                      <a:pt x="184" y="200"/>
                      <a:pt x="182" y="201"/>
                      <a:pt x="181" y="202"/>
                    </a:cubicBezTo>
                    <a:cubicBezTo>
                      <a:pt x="179" y="201"/>
                      <a:pt x="182" y="200"/>
                      <a:pt x="181" y="198"/>
                    </a:cubicBezTo>
                    <a:cubicBezTo>
                      <a:pt x="186" y="197"/>
                      <a:pt x="190" y="197"/>
                      <a:pt x="193" y="195"/>
                    </a:cubicBezTo>
                    <a:cubicBezTo>
                      <a:pt x="193" y="196"/>
                      <a:pt x="194" y="197"/>
                      <a:pt x="194" y="197"/>
                    </a:cubicBezTo>
                    <a:cubicBezTo>
                      <a:pt x="198" y="193"/>
                      <a:pt x="201" y="196"/>
                      <a:pt x="204" y="198"/>
                    </a:cubicBezTo>
                    <a:cubicBezTo>
                      <a:pt x="204" y="199"/>
                      <a:pt x="203" y="198"/>
                      <a:pt x="203" y="199"/>
                    </a:cubicBezTo>
                    <a:cubicBezTo>
                      <a:pt x="207" y="205"/>
                      <a:pt x="215" y="197"/>
                      <a:pt x="222" y="199"/>
                    </a:cubicBezTo>
                    <a:cubicBezTo>
                      <a:pt x="218" y="196"/>
                      <a:pt x="212" y="199"/>
                      <a:pt x="206" y="198"/>
                    </a:cubicBezTo>
                    <a:cubicBezTo>
                      <a:pt x="205" y="197"/>
                      <a:pt x="208" y="196"/>
                      <a:pt x="205" y="195"/>
                    </a:cubicBezTo>
                    <a:cubicBezTo>
                      <a:pt x="211" y="190"/>
                      <a:pt x="218" y="200"/>
                      <a:pt x="222" y="193"/>
                    </a:cubicBezTo>
                    <a:cubicBezTo>
                      <a:pt x="224" y="194"/>
                      <a:pt x="228" y="193"/>
                      <a:pt x="231" y="193"/>
                    </a:cubicBezTo>
                    <a:cubicBezTo>
                      <a:pt x="232" y="192"/>
                      <a:pt x="232" y="190"/>
                      <a:pt x="234" y="190"/>
                    </a:cubicBezTo>
                    <a:cubicBezTo>
                      <a:pt x="234" y="189"/>
                      <a:pt x="232" y="189"/>
                      <a:pt x="231" y="188"/>
                    </a:cubicBezTo>
                    <a:cubicBezTo>
                      <a:pt x="227" y="190"/>
                      <a:pt x="226" y="189"/>
                      <a:pt x="222" y="188"/>
                    </a:cubicBezTo>
                    <a:cubicBezTo>
                      <a:pt x="223" y="186"/>
                      <a:pt x="227" y="184"/>
                      <a:pt x="230" y="186"/>
                    </a:cubicBezTo>
                    <a:cubicBezTo>
                      <a:pt x="231" y="186"/>
                      <a:pt x="234" y="185"/>
                      <a:pt x="236" y="185"/>
                    </a:cubicBezTo>
                    <a:cubicBezTo>
                      <a:pt x="236" y="185"/>
                      <a:pt x="235" y="185"/>
                      <a:pt x="235" y="185"/>
                    </a:cubicBezTo>
                    <a:cubicBezTo>
                      <a:pt x="236" y="185"/>
                      <a:pt x="236" y="185"/>
                      <a:pt x="236" y="185"/>
                    </a:cubicBezTo>
                    <a:cubicBezTo>
                      <a:pt x="239" y="186"/>
                      <a:pt x="241" y="186"/>
                      <a:pt x="244" y="186"/>
                    </a:cubicBezTo>
                    <a:cubicBezTo>
                      <a:pt x="252" y="186"/>
                      <a:pt x="263" y="187"/>
                      <a:pt x="270" y="184"/>
                    </a:cubicBezTo>
                    <a:cubicBezTo>
                      <a:pt x="271" y="185"/>
                      <a:pt x="272" y="187"/>
                      <a:pt x="274" y="187"/>
                    </a:cubicBezTo>
                    <a:cubicBezTo>
                      <a:pt x="272" y="188"/>
                      <a:pt x="274" y="190"/>
                      <a:pt x="273" y="191"/>
                    </a:cubicBezTo>
                    <a:cubicBezTo>
                      <a:pt x="269" y="190"/>
                      <a:pt x="268" y="192"/>
                      <a:pt x="263" y="190"/>
                    </a:cubicBezTo>
                    <a:cubicBezTo>
                      <a:pt x="263" y="189"/>
                      <a:pt x="264" y="189"/>
                      <a:pt x="264" y="188"/>
                    </a:cubicBezTo>
                    <a:cubicBezTo>
                      <a:pt x="264" y="187"/>
                      <a:pt x="261" y="188"/>
                      <a:pt x="260" y="188"/>
                    </a:cubicBezTo>
                    <a:cubicBezTo>
                      <a:pt x="259" y="189"/>
                      <a:pt x="261" y="189"/>
                      <a:pt x="260" y="190"/>
                    </a:cubicBezTo>
                    <a:cubicBezTo>
                      <a:pt x="259" y="190"/>
                      <a:pt x="257" y="190"/>
                      <a:pt x="258" y="192"/>
                    </a:cubicBezTo>
                    <a:cubicBezTo>
                      <a:pt x="254" y="192"/>
                      <a:pt x="253" y="191"/>
                      <a:pt x="251" y="192"/>
                    </a:cubicBezTo>
                    <a:cubicBezTo>
                      <a:pt x="250" y="195"/>
                      <a:pt x="252" y="194"/>
                      <a:pt x="252" y="195"/>
                    </a:cubicBezTo>
                    <a:cubicBezTo>
                      <a:pt x="254" y="193"/>
                      <a:pt x="256" y="196"/>
                      <a:pt x="259" y="195"/>
                    </a:cubicBezTo>
                    <a:cubicBezTo>
                      <a:pt x="259" y="194"/>
                      <a:pt x="259" y="192"/>
                      <a:pt x="259" y="191"/>
                    </a:cubicBezTo>
                    <a:cubicBezTo>
                      <a:pt x="260" y="197"/>
                      <a:pt x="266" y="196"/>
                      <a:pt x="271" y="196"/>
                    </a:cubicBezTo>
                    <a:cubicBezTo>
                      <a:pt x="272" y="196"/>
                      <a:pt x="272" y="195"/>
                      <a:pt x="272" y="194"/>
                    </a:cubicBezTo>
                    <a:cubicBezTo>
                      <a:pt x="276" y="193"/>
                      <a:pt x="281" y="193"/>
                      <a:pt x="284" y="193"/>
                    </a:cubicBezTo>
                    <a:cubicBezTo>
                      <a:pt x="285" y="195"/>
                      <a:pt x="283" y="195"/>
                      <a:pt x="281" y="195"/>
                    </a:cubicBezTo>
                    <a:cubicBezTo>
                      <a:pt x="283" y="199"/>
                      <a:pt x="286" y="198"/>
                      <a:pt x="286" y="201"/>
                    </a:cubicBezTo>
                    <a:cubicBezTo>
                      <a:pt x="288" y="201"/>
                      <a:pt x="288" y="201"/>
                      <a:pt x="288" y="201"/>
                    </a:cubicBezTo>
                    <a:cubicBezTo>
                      <a:pt x="289" y="200"/>
                      <a:pt x="287" y="198"/>
                      <a:pt x="286" y="197"/>
                    </a:cubicBezTo>
                    <a:cubicBezTo>
                      <a:pt x="287" y="197"/>
                      <a:pt x="288" y="197"/>
                      <a:pt x="289" y="196"/>
                    </a:cubicBezTo>
                    <a:cubicBezTo>
                      <a:pt x="289" y="194"/>
                      <a:pt x="287" y="195"/>
                      <a:pt x="287" y="193"/>
                    </a:cubicBezTo>
                    <a:cubicBezTo>
                      <a:pt x="293" y="194"/>
                      <a:pt x="298" y="194"/>
                      <a:pt x="302" y="193"/>
                    </a:cubicBezTo>
                    <a:cubicBezTo>
                      <a:pt x="301" y="193"/>
                      <a:pt x="302" y="191"/>
                      <a:pt x="301" y="191"/>
                    </a:cubicBezTo>
                    <a:cubicBezTo>
                      <a:pt x="303" y="190"/>
                      <a:pt x="304" y="188"/>
                      <a:pt x="307" y="188"/>
                    </a:cubicBezTo>
                    <a:cubicBezTo>
                      <a:pt x="303" y="191"/>
                      <a:pt x="312" y="188"/>
                      <a:pt x="311" y="192"/>
                    </a:cubicBezTo>
                    <a:cubicBezTo>
                      <a:pt x="311" y="192"/>
                      <a:pt x="310" y="192"/>
                      <a:pt x="310" y="192"/>
                    </a:cubicBezTo>
                    <a:cubicBezTo>
                      <a:pt x="308" y="190"/>
                      <a:pt x="307" y="193"/>
                      <a:pt x="305" y="192"/>
                    </a:cubicBezTo>
                    <a:cubicBezTo>
                      <a:pt x="304" y="192"/>
                      <a:pt x="304" y="194"/>
                      <a:pt x="305" y="194"/>
                    </a:cubicBezTo>
                    <a:cubicBezTo>
                      <a:pt x="305" y="196"/>
                      <a:pt x="302" y="195"/>
                      <a:pt x="301" y="195"/>
                    </a:cubicBezTo>
                    <a:cubicBezTo>
                      <a:pt x="303" y="198"/>
                      <a:pt x="307" y="196"/>
                      <a:pt x="310" y="197"/>
                    </a:cubicBezTo>
                    <a:cubicBezTo>
                      <a:pt x="309" y="199"/>
                      <a:pt x="307" y="199"/>
                      <a:pt x="306" y="201"/>
                    </a:cubicBezTo>
                    <a:cubicBezTo>
                      <a:pt x="308" y="203"/>
                      <a:pt x="309" y="198"/>
                      <a:pt x="311" y="199"/>
                    </a:cubicBezTo>
                    <a:cubicBezTo>
                      <a:pt x="312" y="199"/>
                      <a:pt x="310" y="198"/>
                      <a:pt x="311" y="197"/>
                    </a:cubicBezTo>
                    <a:cubicBezTo>
                      <a:pt x="314" y="197"/>
                      <a:pt x="314" y="197"/>
                      <a:pt x="316" y="196"/>
                    </a:cubicBezTo>
                    <a:cubicBezTo>
                      <a:pt x="318" y="200"/>
                      <a:pt x="325" y="201"/>
                      <a:pt x="325" y="205"/>
                    </a:cubicBezTo>
                    <a:cubicBezTo>
                      <a:pt x="325" y="204"/>
                      <a:pt x="325" y="203"/>
                      <a:pt x="326" y="204"/>
                    </a:cubicBezTo>
                    <a:cubicBezTo>
                      <a:pt x="327" y="204"/>
                      <a:pt x="326" y="205"/>
                      <a:pt x="327" y="205"/>
                    </a:cubicBezTo>
                    <a:cubicBezTo>
                      <a:pt x="327" y="206"/>
                      <a:pt x="325" y="205"/>
                      <a:pt x="325" y="206"/>
                    </a:cubicBezTo>
                    <a:close/>
                    <a:moveTo>
                      <a:pt x="216" y="217"/>
                    </a:moveTo>
                    <a:cubicBezTo>
                      <a:pt x="217" y="217"/>
                      <a:pt x="217" y="219"/>
                      <a:pt x="217" y="220"/>
                    </a:cubicBezTo>
                    <a:cubicBezTo>
                      <a:pt x="216" y="220"/>
                      <a:pt x="215" y="218"/>
                      <a:pt x="216" y="217"/>
                    </a:cubicBezTo>
                    <a:close/>
                    <a:moveTo>
                      <a:pt x="262" y="193"/>
                    </a:moveTo>
                    <a:cubicBezTo>
                      <a:pt x="263" y="191"/>
                      <a:pt x="265" y="192"/>
                      <a:pt x="266" y="193"/>
                    </a:cubicBezTo>
                    <a:cubicBezTo>
                      <a:pt x="265" y="194"/>
                      <a:pt x="264" y="193"/>
                      <a:pt x="263" y="194"/>
                    </a:cubicBezTo>
                    <a:cubicBezTo>
                      <a:pt x="263" y="193"/>
                      <a:pt x="263" y="193"/>
                      <a:pt x="262" y="193"/>
                    </a:cubicBezTo>
                    <a:close/>
                    <a:moveTo>
                      <a:pt x="310" y="194"/>
                    </a:moveTo>
                    <a:cubicBezTo>
                      <a:pt x="310" y="195"/>
                      <a:pt x="306" y="196"/>
                      <a:pt x="306" y="194"/>
                    </a:cubicBezTo>
                    <a:cubicBezTo>
                      <a:pt x="307" y="195"/>
                      <a:pt x="309" y="193"/>
                      <a:pt x="310" y="194"/>
                    </a:cubicBezTo>
                    <a:close/>
                    <a:moveTo>
                      <a:pt x="334" y="117"/>
                    </a:moveTo>
                    <a:cubicBezTo>
                      <a:pt x="330" y="117"/>
                      <a:pt x="329" y="117"/>
                      <a:pt x="327" y="118"/>
                    </a:cubicBezTo>
                    <a:cubicBezTo>
                      <a:pt x="328" y="114"/>
                      <a:pt x="335" y="116"/>
                      <a:pt x="336" y="113"/>
                    </a:cubicBezTo>
                    <a:cubicBezTo>
                      <a:pt x="336" y="112"/>
                      <a:pt x="333" y="114"/>
                      <a:pt x="332" y="112"/>
                    </a:cubicBezTo>
                    <a:cubicBezTo>
                      <a:pt x="333" y="111"/>
                      <a:pt x="337" y="110"/>
                      <a:pt x="339" y="111"/>
                    </a:cubicBezTo>
                    <a:cubicBezTo>
                      <a:pt x="337" y="112"/>
                      <a:pt x="336" y="114"/>
                      <a:pt x="338" y="114"/>
                    </a:cubicBezTo>
                    <a:cubicBezTo>
                      <a:pt x="337" y="115"/>
                      <a:pt x="336" y="117"/>
                      <a:pt x="336" y="119"/>
                    </a:cubicBezTo>
                    <a:cubicBezTo>
                      <a:pt x="334" y="119"/>
                      <a:pt x="334" y="117"/>
                      <a:pt x="334" y="117"/>
                    </a:cubicBezTo>
                    <a:close/>
                    <a:moveTo>
                      <a:pt x="339" y="134"/>
                    </a:moveTo>
                    <a:cubicBezTo>
                      <a:pt x="338" y="134"/>
                      <a:pt x="339" y="132"/>
                      <a:pt x="339" y="131"/>
                    </a:cubicBezTo>
                    <a:cubicBezTo>
                      <a:pt x="340" y="132"/>
                      <a:pt x="340" y="133"/>
                      <a:pt x="340" y="134"/>
                    </a:cubicBezTo>
                    <a:cubicBezTo>
                      <a:pt x="340" y="134"/>
                      <a:pt x="339" y="134"/>
                      <a:pt x="339" y="134"/>
                    </a:cubicBezTo>
                    <a:close/>
                    <a:moveTo>
                      <a:pt x="341" y="152"/>
                    </a:moveTo>
                    <a:cubicBezTo>
                      <a:pt x="341" y="149"/>
                      <a:pt x="340" y="149"/>
                      <a:pt x="341" y="147"/>
                    </a:cubicBezTo>
                    <a:cubicBezTo>
                      <a:pt x="342" y="147"/>
                      <a:pt x="342" y="147"/>
                      <a:pt x="343" y="148"/>
                    </a:cubicBezTo>
                    <a:cubicBezTo>
                      <a:pt x="343" y="149"/>
                      <a:pt x="343" y="151"/>
                      <a:pt x="341" y="152"/>
                    </a:cubicBezTo>
                    <a:close/>
                    <a:moveTo>
                      <a:pt x="339" y="125"/>
                    </a:moveTo>
                    <a:cubicBezTo>
                      <a:pt x="338" y="123"/>
                      <a:pt x="338" y="121"/>
                      <a:pt x="335" y="120"/>
                    </a:cubicBezTo>
                    <a:cubicBezTo>
                      <a:pt x="336" y="119"/>
                      <a:pt x="338" y="119"/>
                      <a:pt x="338" y="117"/>
                    </a:cubicBezTo>
                    <a:cubicBezTo>
                      <a:pt x="340" y="117"/>
                      <a:pt x="341" y="117"/>
                      <a:pt x="341" y="118"/>
                    </a:cubicBezTo>
                    <a:cubicBezTo>
                      <a:pt x="338" y="121"/>
                      <a:pt x="343" y="122"/>
                      <a:pt x="343" y="125"/>
                    </a:cubicBezTo>
                    <a:cubicBezTo>
                      <a:pt x="342" y="125"/>
                      <a:pt x="342" y="124"/>
                      <a:pt x="339" y="125"/>
                    </a:cubicBezTo>
                    <a:close/>
                    <a:moveTo>
                      <a:pt x="343" y="111"/>
                    </a:moveTo>
                    <a:cubicBezTo>
                      <a:pt x="343" y="109"/>
                      <a:pt x="346" y="111"/>
                      <a:pt x="347" y="110"/>
                    </a:cubicBezTo>
                    <a:cubicBezTo>
                      <a:pt x="347" y="112"/>
                      <a:pt x="344" y="112"/>
                      <a:pt x="343" y="111"/>
                    </a:cubicBezTo>
                    <a:close/>
                    <a:moveTo>
                      <a:pt x="410" y="256"/>
                    </a:moveTo>
                    <a:cubicBezTo>
                      <a:pt x="409" y="254"/>
                      <a:pt x="409" y="251"/>
                      <a:pt x="407" y="251"/>
                    </a:cubicBezTo>
                    <a:cubicBezTo>
                      <a:pt x="409" y="250"/>
                      <a:pt x="411" y="250"/>
                      <a:pt x="413" y="248"/>
                    </a:cubicBezTo>
                    <a:cubicBezTo>
                      <a:pt x="413" y="248"/>
                      <a:pt x="412" y="247"/>
                      <a:pt x="412" y="247"/>
                    </a:cubicBezTo>
                    <a:cubicBezTo>
                      <a:pt x="407" y="248"/>
                      <a:pt x="404" y="253"/>
                      <a:pt x="405" y="259"/>
                    </a:cubicBezTo>
                    <a:cubicBezTo>
                      <a:pt x="405" y="255"/>
                      <a:pt x="403" y="253"/>
                      <a:pt x="402" y="251"/>
                    </a:cubicBezTo>
                    <a:cubicBezTo>
                      <a:pt x="402" y="250"/>
                      <a:pt x="404" y="251"/>
                      <a:pt x="405" y="250"/>
                    </a:cubicBezTo>
                    <a:cubicBezTo>
                      <a:pt x="404" y="248"/>
                      <a:pt x="402" y="246"/>
                      <a:pt x="399" y="245"/>
                    </a:cubicBezTo>
                    <a:cubicBezTo>
                      <a:pt x="398" y="245"/>
                      <a:pt x="398" y="246"/>
                      <a:pt x="398" y="247"/>
                    </a:cubicBezTo>
                    <a:cubicBezTo>
                      <a:pt x="397" y="246"/>
                      <a:pt x="394" y="247"/>
                      <a:pt x="394" y="244"/>
                    </a:cubicBezTo>
                    <a:cubicBezTo>
                      <a:pt x="392" y="246"/>
                      <a:pt x="391" y="245"/>
                      <a:pt x="388" y="245"/>
                    </a:cubicBezTo>
                    <a:cubicBezTo>
                      <a:pt x="388" y="242"/>
                      <a:pt x="385" y="241"/>
                      <a:pt x="385" y="238"/>
                    </a:cubicBezTo>
                    <a:cubicBezTo>
                      <a:pt x="381" y="240"/>
                      <a:pt x="382" y="235"/>
                      <a:pt x="377" y="236"/>
                    </a:cubicBezTo>
                    <a:cubicBezTo>
                      <a:pt x="377" y="238"/>
                      <a:pt x="380" y="239"/>
                      <a:pt x="382" y="238"/>
                    </a:cubicBezTo>
                    <a:cubicBezTo>
                      <a:pt x="382" y="240"/>
                      <a:pt x="381" y="240"/>
                      <a:pt x="381" y="241"/>
                    </a:cubicBezTo>
                    <a:cubicBezTo>
                      <a:pt x="378" y="240"/>
                      <a:pt x="374" y="239"/>
                      <a:pt x="374" y="243"/>
                    </a:cubicBezTo>
                    <a:cubicBezTo>
                      <a:pt x="364" y="240"/>
                      <a:pt x="360" y="244"/>
                      <a:pt x="350" y="243"/>
                    </a:cubicBezTo>
                    <a:cubicBezTo>
                      <a:pt x="350" y="242"/>
                      <a:pt x="349" y="241"/>
                      <a:pt x="349" y="240"/>
                    </a:cubicBezTo>
                    <a:cubicBezTo>
                      <a:pt x="351" y="239"/>
                      <a:pt x="353" y="241"/>
                      <a:pt x="355" y="241"/>
                    </a:cubicBezTo>
                    <a:cubicBezTo>
                      <a:pt x="355" y="240"/>
                      <a:pt x="357" y="240"/>
                      <a:pt x="356" y="239"/>
                    </a:cubicBezTo>
                    <a:cubicBezTo>
                      <a:pt x="355" y="237"/>
                      <a:pt x="353" y="239"/>
                      <a:pt x="352" y="239"/>
                    </a:cubicBezTo>
                    <a:cubicBezTo>
                      <a:pt x="352" y="234"/>
                      <a:pt x="348" y="234"/>
                      <a:pt x="345" y="231"/>
                    </a:cubicBezTo>
                    <a:cubicBezTo>
                      <a:pt x="351" y="229"/>
                      <a:pt x="353" y="224"/>
                      <a:pt x="359" y="222"/>
                    </a:cubicBezTo>
                    <a:cubicBezTo>
                      <a:pt x="360" y="220"/>
                      <a:pt x="357" y="221"/>
                      <a:pt x="357" y="220"/>
                    </a:cubicBezTo>
                    <a:cubicBezTo>
                      <a:pt x="358" y="219"/>
                      <a:pt x="359" y="217"/>
                      <a:pt x="359" y="215"/>
                    </a:cubicBezTo>
                    <a:cubicBezTo>
                      <a:pt x="357" y="214"/>
                      <a:pt x="356" y="215"/>
                      <a:pt x="356" y="212"/>
                    </a:cubicBezTo>
                    <a:cubicBezTo>
                      <a:pt x="361" y="213"/>
                      <a:pt x="363" y="212"/>
                      <a:pt x="368" y="213"/>
                    </a:cubicBezTo>
                    <a:cubicBezTo>
                      <a:pt x="368" y="214"/>
                      <a:pt x="367" y="214"/>
                      <a:pt x="367" y="215"/>
                    </a:cubicBezTo>
                    <a:cubicBezTo>
                      <a:pt x="367" y="215"/>
                      <a:pt x="368" y="215"/>
                      <a:pt x="368" y="216"/>
                    </a:cubicBezTo>
                    <a:cubicBezTo>
                      <a:pt x="372" y="214"/>
                      <a:pt x="374" y="214"/>
                      <a:pt x="380" y="213"/>
                    </a:cubicBezTo>
                    <a:cubicBezTo>
                      <a:pt x="380" y="216"/>
                      <a:pt x="382" y="218"/>
                      <a:pt x="384" y="218"/>
                    </a:cubicBezTo>
                    <a:cubicBezTo>
                      <a:pt x="381" y="222"/>
                      <a:pt x="386" y="225"/>
                      <a:pt x="385" y="228"/>
                    </a:cubicBezTo>
                    <a:cubicBezTo>
                      <a:pt x="391" y="226"/>
                      <a:pt x="401" y="226"/>
                      <a:pt x="403" y="233"/>
                    </a:cubicBezTo>
                    <a:cubicBezTo>
                      <a:pt x="406" y="232"/>
                      <a:pt x="405" y="234"/>
                      <a:pt x="407" y="235"/>
                    </a:cubicBezTo>
                    <a:cubicBezTo>
                      <a:pt x="411" y="234"/>
                      <a:pt x="413" y="236"/>
                      <a:pt x="416" y="237"/>
                    </a:cubicBezTo>
                    <a:cubicBezTo>
                      <a:pt x="416" y="238"/>
                      <a:pt x="415" y="240"/>
                      <a:pt x="413" y="239"/>
                    </a:cubicBezTo>
                    <a:cubicBezTo>
                      <a:pt x="414" y="232"/>
                      <a:pt x="407" y="238"/>
                      <a:pt x="403" y="236"/>
                    </a:cubicBezTo>
                    <a:cubicBezTo>
                      <a:pt x="403" y="242"/>
                      <a:pt x="407" y="243"/>
                      <a:pt x="411" y="244"/>
                    </a:cubicBezTo>
                    <a:cubicBezTo>
                      <a:pt x="417" y="245"/>
                      <a:pt x="421" y="248"/>
                      <a:pt x="422" y="253"/>
                    </a:cubicBezTo>
                    <a:cubicBezTo>
                      <a:pt x="418" y="254"/>
                      <a:pt x="414" y="257"/>
                      <a:pt x="410" y="256"/>
                    </a:cubicBezTo>
                    <a:close/>
                    <a:moveTo>
                      <a:pt x="171" y="54"/>
                    </a:moveTo>
                    <a:cubicBezTo>
                      <a:pt x="172" y="53"/>
                      <a:pt x="172" y="51"/>
                      <a:pt x="173" y="50"/>
                    </a:cubicBezTo>
                    <a:cubicBezTo>
                      <a:pt x="174" y="51"/>
                      <a:pt x="174" y="53"/>
                      <a:pt x="174" y="55"/>
                    </a:cubicBezTo>
                    <a:cubicBezTo>
                      <a:pt x="172" y="55"/>
                      <a:pt x="171" y="56"/>
                      <a:pt x="171" y="58"/>
                    </a:cubicBezTo>
                    <a:cubicBezTo>
                      <a:pt x="177" y="57"/>
                      <a:pt x="180" y="55"/>
                      <a:pt x="183" y="51"/>
                    </a:cubicBezTo>
                    <a:cubicBezTo>
                      <a:pt x="181" y="51"/>
                      <a:pt x="181" y="53"/>
                      <a:pt x="180" y="52"/>
                    </a:cubicBezTo>
                    <a:cubicBezTo>
                      <a:pt x="182" y="49"/>
                      <a:pt x="187" y="46"/>
                      <a:pt x="190" y="46"/>
                    </a:cubicBezTo>
                    <a:cubicBezTo>
                      <a:pt x="191" y="48"/>
                      <a:pt x="192" y="51"/>
                      <a:pt x="195" y="49"/>
                    </a:cubicBezTo>
                    <a:cubicBezTo>
                      <a:pt x="192" y="44"/>
                      <a:pt x="184" y="42"/>
                      <a:pt x="177" y="43"/>
                    </a:cubicBezTo>
                    <a:cubicBezTo>
                      <a:pt x="176" y="46"/>
                      <a:pt x="178" y="46"/>
                      <a:pt x="178" y="48"/>
                    </a:cubicBezTo>
                    <a:cubicBezTo>
                      <a:pt x="177" y="48"/>
                      <a:pt x="177" y="50"/>
                      <a:pt x="175" y="50"/>
                    </a:cubicBezTo>
                    <a:cubicBezTo>
                      <a:pt x="174" y="50"/>
                      <a:pt x="175" y="48"/>
                      <a:pt x="174" y="46"/>
                    </a:cubicBezTo>
                    <a:cubicBezTo>
                      <a:pt x="172" y="45"/>
                      <a:pt x="173" y="49"/>
                      <a:pt x="171" y="48"/>
                    </a:cubicBezTo>
                    <a:cubicBezTo>
                      <a:pt x="170" y="48"/>
                      <a:pt x="170" y="47"/>
                      <a:pt x="170" y="45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67" y="42"/>
                      <a:pt x="164" y="41"/>
                      <a:pt x="161" y="41"/>
                    </a:cubicBezTo>
                    <a:cubicBezTo>
                      <a:pt x="163" y="45"/>
                      <a:pt x="166" y="49"/>
                      <a:pt x="168" y="54"/>
                    </a:cubicBezTo>
                    <a:lnTo>
                      <a:pt x="171" y="54"/>
                    </a:lnTo>
                    <a:close/>
                    <a:moveTo>
                      <a:pt x="73" y="85"/>
                    </a:moveTo>
                    <a:cubicBezTo>
                      <a:pt x="73" y="86"/>
                      <a:pt x="73" y="87"/>
                      <a:pt x="73" y="87"/>
                    </a:cubicBezTo>
                    <a:cubicBezTo>
                      <a:pt x="73" y="87"/>
                      <a:pt x="74" y="88"/>
                      <a:pt x="75" y="87"/>
                    </a:cubicBezTo>
                    <a:cubicBezTo>
                      <a:pt x="75" y="86"/>
                      <a:pt x="75" y="85"/>
                      <a:pt x="73" y="85"/>
                    </a:cubicBezTo>
                    <a:close/>
                    <a:moveTo>
                      <a:pt x="106" y="116"/>
                    </a:moveTo>
                    <a:cubicBezTo>
                      <a:pt x="107" y="116"/>
                      <a:pt x="109" y="119"/>
                      <a:pt x="111" y="118"/>
                    </a:cubicBezTo>
                    <a:cubicBezTo>
                      <a:pt x="111" y="121"/>
                      <a:pt x="116" y="121"/>
                      <a:pt x="117" y="121"/>
                    </a:cubicBezTo>
                    <a:cubicBezTo>
                      <a:pt x="117" y="123"/>
                      <a:pt x="114" y="123"/>
                      <a:pt x="116" y="124"/>
                    </a:cubicBezTo>
                    <a:cubicBezTo>
                      <a:pt x="117" y="123"/>
                      <a:pt x="117" y="122"/>
                      <a:pt x="117" y="122"/>
                    </a:cubicBezTo>
                    <a:cubicBezTo>
                      <a:pt x="119" y="123"/>
                      <a:pt x="120" y="123"/>
                      <a:pt x="121" y="125"/>
                    </a:cubicBezTo>
                    <a:cubicBezTo>
                      <a:pt x="122" y="125"/>
                      <a:pt x="124" y="124"/>
                      <a:pt x="125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6" y="128"/>
                      <a:pt x="124" y="129"/>
                      <a:pt x="122" y="131"/>
                    </a:cubicBezTo>
                    <a:cubicBezTo>
                      <a:pt x="126" y="129"/>
                      <a:pt x="131" y="127"/>
                      <a:pt x="130" y="123"/>
                    </a:cubicBezTo>
                    <a:cubicBezTo>
                      <a:pt x="128" y="123"/>
                      <a:pt x="130" y="125"/>
                      <a:pt x="128" y="125"/>
                    </a:cubicBezTo>
                    <a:cubicBezTo>
                      <a:pt x="129" y="122"/>
                      <a:pt x="129" y="120"/>
                      <a:pt x="128" y="118"/>
                    </a:cubicBezTo>
                    <a:cubicBezTo>
                      <a:pt x="124" y="118"/>
                      <a:pt x="119" y="116"/>
                      <a:pt x="116" y="120"/>
                    </a:cubicBezTo>
                    <a:cubicBezTo>
                      <a:pt x="115" y="118"/>
                      <a:pt x="111" y="117"/>
                      <a:pt x="113" y="113"/>
                    </a:cubicBezTo>
                    <a:cubicBezTo>
                      <a:pt x="114" y="115"/>
                      <a:pt x="115" y="113"/>
                      <a:pt x="117" y="113"/>
                    </a:cubicBezTo>
                    <a:cubicBezTo>
                      <a:pt x="119" y="114"/>
                      <a:pt x="123" y="117"/>
                      <a:pt x="124" y="113"/>
                    </a:cubicBezTo>
                    <a:cubicBezTo>
                      <a:pt x="124" y="111"/>
                      <a:pt x="119" y="113"/>
                      <a:pt x="120" y="108"/>
                    </a:cubicBezTo>
                    <a:cubicBezTo>
                      <a:pt x="119" y="108"/>
                      <a:pt x="118" y="107"/>
                      <a:pt x="116" y="107"/>
                    </a:cubicBezTo>
                    <a:cubicBezTo>
                      <a:pt x="116" y="111"/>
                      <a:pt x="112" y="110"/>
                      <a:pt x="112" y="113"/>
                    </a:cubicBezTo>
                    <a:cubicBezTo>
                      <a:pt x="108" y="113"/>
                      <a:pt x="107" y="105"/>
                      <a:pt x="104" y="108"/>
                    </a:cubicBezTo>
                    <a:cubicBezTo>
                      <a:pt x="107" y="109"/>
                      <a:pt x="105" y="112"/>
                      <a:pt x="106" y="116"/>
                    </a:cubicBezTo>
                    <a:close/>
                    <a:moveTo>
                      <a:pt x="261" y="123"/>
                    </a:moveTo>
                    <a:cubicBezTo>
                      <a:pt x="261" y="123"/>
                      <a:pt x="262" y="123"/>
                      <a:pt x="262" y="123"/>
                    </a:cubicBezTo>
                    <a:cubicBezTo>
                      <a:pt x="261" y="121"/>
                      <a:pt x="266" y="121"/>
                      <a:pt x="267" y="119"/>
                    </a:cubicBezTo>
                    <a:cubicBezTo>
                      <a:pt x="263" y="120"/>
                      <a:pt x="258" y="120"/>
                      <a:pt x="257" y="123"/>
                    </a:cubicBezTo>
                    <a:cubicBezTo>
                      <a:pt x="258" y="123"/>
                      <a:pt x="260" y="121"/>
                      <a:pt x="261" y="123"/>
                    </a:cubicBezTo>
                    <a:close/>
                    <a:moveTo>
                      <a:pt x="29" y="143"/>
                    </a:moveTo>
                    <a:cubicBezTo>
                      <a:pt x="29" y="145"/>
                      <a:pt x="29" y="145"/>
                      <a:pt x="29" y="145"/>
                    </a:cubicBezTo>
                    <a:cubicBezTo>
                      <a:pt x="30" y="145"/>
                      <a:pt x="32" y="146"/>
                      <a:pt x="32" y="144"/>
                    </a:cubicBezTo>
                    <a:cubicBezTo>
                      <a:pt x="29" y="144"/>
                      <a:pt x="29" y="141"/>
                      <a:pt x="26" y="141"/>
                    </a:cubicBezTo>
                    <a:cubicBezTo>
                      <a:pt x="26" y="143"/>
                      <a:pt x="24" y="144"/>
                      <a:pt x="24" y="145"/>
                    </a:cubicBezTo>
                    <a:cubicBezTo>
                      <a:pt x="26" y="147"/>
                      <a:pt x="29" y="145"/>
                      <a:pt x="29" y="143"/>
                    </a:cubicBezTo>
                    <a:close/>
                    <a:moveTo>
                      <a:pt x="5" y="162"/>
                    </a:moveTo>
                    <a:cubicBezTo>
                      <a:pt x="5" y="164"/>
                      <a:pt x="7" y="164"/>
                      <a:pt x="8" y="165"/>
                    </a:cubicBezTo>
                    <a:cubicBezTo>
                      <a:pt x="7" y="166"/>
                      <a:pt x="7" y="167"/>
                      <a:pt x="7" y="168"/>
                    </a:cubicBezTo>
                    <a:cubicBezTo>
                      <a:pt x="12" y="167"/>
                      <a:pt x="9" y="164"/>
                      <a:pt x="7" y="162"/>
                    </a:cubicBezTo>
                    <a:cubicBezTo>
                      <a:pt x="8" y="162"/>
                      <a:pt x="8" y="162"/>
                      <a:pt x="8" y="161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2" y="162"/>
                      <a:pt x="2" y="162"/>
                      <a:pt x="3" y="164"/>
                    </a:cubicBezTo>
                    <a:cubicBezTo>
                      <a:pt x="2" y="164"/>
                      <a:pt x="0" y="164"/>
                      <a:pt x="0" y="165"/>
                    </a:cubicBezTo>
                    <a:cubicBezTo>
                      <a:pt x="3" y="167"/>
                      <a:pt x="3" y="162"/>
                      <a:pt x="5" y="162"/>
                    </a:cubicBezTo>
                    <a:close/>
                    <a:moveTo>
                      <a:pt x="257" y="196"/>
                    </a:moveTo>
                    <a:cubicBezTo>
                      <a:pt x="257" y="197"/>
                      <a:pt x="258" y="198"/>
                      <a:pt x="258" y="199"/>
                    </a:cubicBezTo>
                    <a:cubicBezTo>
                      <a:pt x="261" y="199"/>
                      <a:pt x="261" y="200"/>
                      <a:pt x="262" y="199"/>
                    </a:cubicBezTo>
                    <a:cubicBezTo>
                      <a:pt x="261" y="198"/>
                      <a:pt x="258" y="196"/>
                      <a:pt x="257" y="196"/>
                    </a:cubicBezTo>
                    <a:close/>
                    <a:moveTo>
                      <a:pt x="236" y="201"/>
                    </a:moveTo>
                    <a:cubicBezTo>
                      <a:pt x="237" y="200"/>
                      <a:pt x="238" y="200"/>
                      <a:pt x="238" y="198"/>
                    </a:cubicBezTo>
                    <a:cubicBezTo>
                      <a:pt x="236" y="199"/>
                      <a:pt x="232" y="197"/>
                      <a:pt x="231" y="201"/>
                    </a:cubicBezTo>
                    <a:cubicBezTo>
                      <a:pt x="233" y="200"/>
                      <a:pt x="237" y="199"/>
                      <a:pt x="236" y="201"/>
                    </a:cubicBezTo>
                    <a:close/>
                    <a:moveTo>
                      <a:pt x="221" y="204"/>
                    </a:moveTo>
                    <a:cubicBezTo>
                      <a:pt x="225" y="204"/>
                      <a:pt x="226" y="206"/>
                      <a:pt x="229" y="204"/>
                    </a:cubicBezTo>
                    <a:cubicBezTo>
                      <a:pt x="227" y="206"/>
                      <a:pt x="222" y="201"/>
                      <a:pt x="221" y="204"/>
                    </a:cubicBezTo>
                    <a:close/>
                    <a:moveTo>
                      <a:pt x="256" y="209"/>
                    </a:move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5" y="208"/>
                      <a:pt x="254" y="207"/>
                      <a:pt x="253" y="208"/>
                    </a:cubicBezTo>
                    <a:cubicBezTo>
                      <a:pt x="254" y="208"/>
                      <a:pt x="253" y="208"/>
                      <a:pt x="253" y="209"/>
                    </a:cubicBezTo>
                    <a:cubicBezTo>
                      <a:pt x="254" y="209"/>
                      <a:pt x="255" y="208"/>
                      <a:pt x="256" y="209"/>
                    </a:cubicBezTo>
                    <a:close/>
                    <a:moveTo>
                      <a:pt x="46" y="270"/>
                    </a:moveTo>
                    <a:cubicBezTo>
                      <a:pt x="47" y="268"/>
                      <a:pt x="52" y="270"/>
                      <a:pt x="53" y="267"/>
                    </a:cubicBezTo>
                    <a:cubicBezTo>
                      <a:pt x="49" y="267"/>
                      <a:pt x="44" y="267"/>
                      <a:pt x="46" y="270"/>
                    </a:cubicBezTo>
                    <a:close/>
                    <a:moveTo>
                      <a:pt x="63" y="269"/>
                    </a:moveTo>
                    <a:cubicBezTo>
                      <a:pt x="63" y="270"/>
                      <a:pt x="61" y="271"/>
                      <a:pt x="59" y="269"/>
                    </a:cubicBezTo>
                    <a:cubicBezTo>
                      <a:pt x="59" y="272"/>
                      <a:pt x="56" y="271"/>
                      <a:pt x="57" y="271"/>
                    </a:cubicBezTo>
                    <a:cubicBezTo>
                      <a:pt x="59" y="273"/>
                      <a:pt x="60" y="275"/>
                      <a:pt x="64" y="274"/>
                    </a:cubicBezTo>
                    <a:cubicBezTo>
                      <a:pt x="64" y="272"/>
                      <a:pt x="67" y="273"/>
                      <a:pt x="68" y="271"/>
                    </a:cubicBezTo>
                    <a:cubicBezTo>
                      <a:pt x="65" y="272"/>
                      <a:pt x="66" y="268"/>
                      <a:pt x="63" y="269"/>
                    </a:cubicBezTo>
                    <a:close/>
                    <a:moveTo>
                      <a:pt x="120" y="281"/>
                    </a:moveTo>
                    <a:cubicBezTo>
                      <a:pt x="122" y="281"/>
                      <a:pt x="122" y="283"/>
                      <a:pt x="123" y="282"/>
                    </a:cubicBezTo>
                    <a:cubicBezTo>
                      <a:pt x="125" y="281"/>
                      <a:pt x="125" y="279"/>
                      <a:pt x="128" y="280"/>
                    </a:cubicBezTo>
                    <a:cubicBezTo>
                      <a:pt x="127" y="278"/>
                      <a:pt x="121" y="279"/>
                      <a:pt x="120" y="281"/>
                    </a:cubicBezTo>
                    <a:close/>
                    <a:moveTo>
                      <a:pt x="236" y="71"/>
                    </a:moveTo>
                    <a:cubicBezTo>
                      <a:pt x="239" y="72"/>
                      <a:pt x="241" y="73"/>
                      <a:pt x="246" y="74"/>
                    </a:cubicBezTo>
                    <a:cubicBezTo>
                      <a:pt x="246" y="71"/>
                      <a:pt x="251" y="72"/>
                      <a:pt x="252" y="70"/>
                    </a:cubicBezTo>
                    <a:cubicBezTo>
                      <a:pt x="251" y="69"/>
                      <a:pt x="250" y="68"/>
                      <a:pt x="250" y="67"/>
                    </a:cubicBezTo>
                    <a:cubicBezTo>
                      <a:pt x="247" y="70"/>
                      <a:pt x="237" y="70"/>
                      <a:pt x="233" y="68"/>
                    </a:cubicBezTo>
                    <a:cubicBezTo>
                      <a:pt x="237" y="68"/>
                      <a:pt x="237" y="66"/>
                      <a:pt x="240" y="65"/>
                    </a:cubicBezTo>
                    <a:cubicBezTo>
                      <a:pt x="239" y="65"/>
                      <a:pt x="238" y="65"/>
                      <a:pt x="237" y="64"/>
                    </a:cubicBezTo>
                    <a:cubicBezTo>
                      <a:pt x="238" y="64"/>
                      <a:pt x="239" y="64"/>
                      <a:pt x="239" y="63"/>
                    </a:cubicBezTo>
                    <a:cubicBezTo>
                      <a:pt x="238" y="63"/>
                      <a:pt x="236" y="63"/>
                      <a:pt x="238" y="62"/>
                    </a:cubicBezTo>
                    <a:cubicBezTo>
                      <a:pt x="236" y="61"/>
                      <a:pt x="234" y="61"/>
                      <a:pt x="232" y="60"/>
                    </a:cubicBezTo>
                    <a:cubicBezTo>
                      <a:pt x="231" y="63"/>
                      <a:pt x="235" y="61"/>
                      <a:pt x="234" y="63"/>
                    </a:cubicBezTo>
                    <a:cubicBezTo>
                      <a:pt x="233" y="66"/>
                      <a:pt x="231" y="68"/>
                      <a:pt x="229" y="70"/>
                    </a:cubicBezTo>
                    <a:cubicBezTo>
                      <a:pt x="231" y="70"/>
                      <a:pt x="233" y="71"/>
                      <a:pt x="235" y="71"/>
                    </a:cubicBezTo>
                    <a:cubicBezTo>
                      <a:pt x="235" y="71"/>
                      <a:pt x="234" y="72"/>
                      <a:pt x="234" y="73"/>
                    </a:cubicBezTo>
                    <a:cubicBezTo>
                      <a:pt x="237" y="73"/>
                      <a:pt x="235" y="71"/>
                      <a:pt x="236" y="71"/>
                    </a:cubicBezTo>
                    <a:close/>
                    <a:moveTo>
                      <a:pt x="127" y="112"/>
                    </a:move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30" y="111"/>
                      <a:pt x="128" y="109"/>
                      <a:pt x="129" y="109"/>
                    </a:cubicBezTo>
                    <a:cubicBezTo>
                      <a:pt x="131" y="111"/>
                      <a:pt x="131" y="113"/>
                      <a:pt x="132" y="114"/>
                    </a:cubicBezTo>
                    <a:cubicBezTo>
                      <a:pt x="134" y="114"/>
                      <a:pt x="133" y="111"/>
                      <a:pt x="136" y="113"/>
                    </a:cubicBezTo>
                    <a:cubicBezTo>
                      <a:pt x="135" y="111"/>
                      <a:pt x="132" y="112"/>
                      <a:pt x="134" y="109"/>
                    </a:cubicBezTo>
                    <a:cubicBezTo>
                      <a:pt x="135" y="110"/>
                      <a:pt x="136" y="111"/>
                      <a:pt x="137" y="111"/>
                    </a:cubicBezTo>
                    <a:cubicBezTo>
                      <a:pt x="137" y="113"/>
                      <a:pt x="138" y="114"/>
                      <a:pt x="136" y="115"/>
                    </a:cubicBezTo>
                    <a:cubicBezTo>
                      <a:pt x="137" y="117"/>
                      <a:pt x="136" y="118"/>
                      <a:pt x="136" y="121"/>
                    </a:cubicBezTo>
                    <a:cubicBezTo>
                      <a:pt x="137" y="122"/>
                      <a:pt x="137" y="121"/>
                      <a:pt x="139" y="122"/>
                    </a:cubicBezTo>
                    <a:cubicBezTo>
                      <a:pt x="139" y="118"/>
                      <a:pt x="143" y="113"/>
                      <a:pt x="139" y="110"/>
                    </a:cubicBezTo>
                    <a:cubicBezTo>
                      <a:pt x="142" y="110"/>
                      <a:pt x="142" y="108"/>
                      <a:pt x="143" y="106"/>
                    </a:cubicBezTo>
                    <a:cubicBezTo>
                      <a:pt x="146" y="106"/>
                      <a:pt x="144" y="109"/>
                      <a:pt x="147" y="108"/>
                    </a:cubicBezTo>
                    <a:cubicBezTo>
                      <a:pt x="148" y="106"/>
                      <a:pt x="146" y="107"/>
                      <a:pt x="145" y="106"/>
                    </a:cubicBezTo>
                    <a:cubicBezTo>
                      <a:pt x="147" y="104"/>
                      <a:pt x="144" y="104"/>
                      <a:pt x="145" y="103"/>
                    </a:cubicBezTo>
                    <a:cubicBezTo>
                      <a:pt x="146" y="104"/>
                      <a:pt x="147" y="105"/>
                      <a:pt x="148" y="105"/>
                    </a:cubicBezTo>
                    <a:cubicBezTo>
                      <a:pt x="151" y="103"/>
                      <a:pt x="157" y="103"/>
                      <a:pt x="156" y="100"/>
                    </a:cubicBezTo>
                    <a:cubicBezTo>
                      <a:pt x="155" y="101"/>
                      <a:pt x="153" y="101"/>
                      <a:pt x="151" y="101"/>
                    </a:cubicBezTo>
                    <a:cubicBezTo>
                      <a:pt x="151" y="99"/>
                      <a:pt x="148" y="98"/>
                      <a:pt x="146" y="98"/>
                    </a:cubicBezTo>
                    <a:cubicBezTo>
                      <a:pt x="147" y="97"/>
                      <a:pt x="149" y="96"/>
                      <a:pt x="151" y="96"/>
                    </a:cubicBezTo>
                    <a:cubicBezTo>
                      <a:pt x="153" y="96"/>
                      <a:pt x="151" y="98"/>
                      <a:pt x="152" y="98"/>
                    </a:cubicBezTo>
                    <a:cubicBezTo>
                      <a:pt x="154" y="98"/>
                      <a:pt x="156" y="96"/>
                      <a:pt x="158" y="97"/>
                    </a:cubicBezTo>
                    <a:cubicBezTo>
                      <a:pt x="158" y="96"/>
                      <a:pt x="160" y="96"/>
                      <a:pt x="160" y="96"/>
                    </a:cubicBezTo>
                    <a:cubicBezTo>
                      <a:pt x="161" y="93"/>
                      <a:pt x="158" y="93"/>
                      <a:pt x="157" y="91"/>
                    </a:cubicBezTo>
                    <a:cubicBezTo>
                      <a:pt x="158" y="89"/>
                      <a:pt x="158" y="86"/>
                      <a:pt x="159" y="84"/>
                    </a:cubicBezTo>
                    <a:cubicBezTo>
                      <a:pt x="160" y="84"/>
                      <a:pt x="160" y="85"/>
                      <a:pt x="160" y="86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163" y="84"/>
                      <a:pt x="162" y="82"/>
                      <a:pt x="161" y="80"/>
                    </a:cubicBezTo>
                    <a:cubicBezTo>
                      <a:pt x="163" y="81"/>
                      <a:pt x="162" y="79"/>
                      <a:pt x="163" y="79"/>
                    </a:cubicBezTo>
                    <a:cubicBezTo>
                      <a:pt x="164" y="80"/>
                      <a:pt x="162" y="80"/>
                      <a:pt x="163" y="82"/>
                    </a:cubicBezTo>
                    <a:cubicBezTo>
                      <a:pt x="165" y="82"/>
                      <a:pt x="167" y="81"/>
                      <a:pt x="169" y="81"/>
                    </a:cubicBezTo>
                    <a:cubicBezTo>
                      <a:pt x="169" y="79"/>
                      <a:pt x="170" y="79"/>
                      <a:pt x="170" y="77"/>
                    </a:cubicBezTo>
                    <a:cubicBezTo>
                      <a:pt x="168" y="79"/>
                      <a:pt x="166" y="77"/>
                      <a:pt x="165" y="80"/>
                    </a:cubicBezTo>
                    <a:cubicBezTo>
                      <a:pt x="164" y="78"/>
                      <a:pt x="166" y="77"/>
                      <a:pt x="166" y="76"/>
                    </a:cubicBezTo>
                    <a:cubicBezTo>
                      <a:pt x="164" y="76"/>
                      <a:pt x="161" y="79"/>
                      <a:pt x="159" y="80"/>
                    </a:cubicBezTo>
                    <a:cubicBezTo>
                      <a:pt x="158" y="80"/>
                      <a:pt x="158" y="78"/>
                      <a:pt x="157" y="79"/>
                    </a:cubicBezTo>
                    <a:cubicBezTo>
                      <a:pt x="154" y="80"/>
                      <a:pt x="154" y="82"/>
                      <a:pt x="155" y="83"/>
                    </a:cubicBezTo>
                    <a:cubicBezTo>
                      <a:pt x="152" y="83"/>
                      <a:pt x="151" y="84"/>
                      <a:pt x="150" y="85"/>
                    </a:cubicBezTo>
                    <a:cubicBezTo>
                      <a:pt x="150" y="85"/>
                      <a:pt x="149" y="85"/>
                      <a:pt x="149" y="84"/>
                    </a:cubicBezTo>
                    <a:cubicBezTo>
                      <a:pt x="151" y="81"/>
                      <a:pt x="153" y="79"/>
                      <a:pt x="157" y="78"/>
                    </a:cubicBezTo>
                    <a:cubicBezTo>
                      <a:pt x="156" y="74"/>
                      <a:pt x="158" y="73"/>
                      <a:pt x="161" y="72"/>
                    </a:cubicBezTo>
                    <a:cubicBezTo>
                      <a:pt x="162" y="72"/>
                      <a:pt x="162" y="74"/>
                      <a:pt x="164" y="74"/>
                    </a:cubicBezTo>
                    <a:cubicBezTo>
                      <a:pt x="166" y="73"/>
                      <a:pt x="169" y="71"/>
                      <a:pt x="167" y="69"/>
                    </a:cubicBezTo>
                    <a:cubicBezTo>
                      <a:pt x="165" y="69"/>
                      <a:pt x="165" y="71"/>
                      <a:pt x="164" y="71"/>
                    </a:cubicBezTo>
                    <a:cubicBezTo>
                      <a:pt x="163" y="70"/>
                      <a:pt x="164" y="68"/>
                      <a:pt x="165" y="67"/>
                    </a:cubicBezTo>
                    <a:cubicBezTo>
                      <a:pt x="161" y="65"/>
                      <a:pt x="157" y="63"/>
                      <a:pt x="155" y="59"/>
                    </a:cubicBezTo>
                    <a:cubicBezTo>
                      <a:pt x="153" y="60"/>
                      <a:pt x="153" y="59"/>
                      <a:pt x="152" y="57"/>
                    </a:cubicBezTo>
                    <a:cubicBezTo>
                      <a:pt x="151" y="59"/>
                      <a:pt x="148" y="57"/>
                      <a:pt x="146" y="57"/>
                    </a:cubicBezTo>
                    <a:cubicBezTo>
                      <a:pt x="146" y="58"/>
                      <a:pt x="145" y="60"/>
                      <a:pt x="143" y="59"/>
                    </a:cubicBezTo>
                    <a:cubicBezTo>
                      <a:pt x="142" y="63"/>
                      <a:pt x="147" y="63"/>
                      <a:pt x="145" y="66"/>
                    </a:cubicBezTo>
                    <a:cubicBezTo>
                      <a:pt x="144" y="63"/>
                      <a:pt x="141" y="62"/>
                      <a:pt x="143" y="59"/>
                    </a:cubicBezTo>
                    <a:cubicBezTo>
                      <a:pt x="140" y="57"/>
                      <a:pt x="139" y="61"/>
                      <a:pt x="138" y="63"/>
                    </a:cubicBezTo>
                    <a:cubicBezTo>
                      <a:pt x="138" y="62"/>
                      <a:pt x="138" y="61"/>
                      <a:pt x="137" y="62"/>
                    </a:cubicBezTo>
                    <a:cubicBezTo>
                      <a:pt x="136" y="63"/>
                      <a:pt x="136" y="63"/>
                      <a:pt x="134" y="63"/>
                    </a:cubicBezTo>
                    <a:cubicBezTo>
                      <a:pt x="134" y="65"/>
                      <a:pt x="133" y="67"/>
                      <a:pt x="134" y="69"/>
                    </a:cubicBezTo>
                    <a:cubicBezTo>
                      <a:pt x="133" y="68"/>
                      <a:pt x="131" y="68"/>
                      <a:pt x="131" y="69"/>
                    </a:cubicBezTo>
                    <a:cubicBezTo>
                      <a:pt x="138" y="71"/>
                      <a:pt x="134" y="77"/>
                      <a:pt x="132" y="80"/>
                    </a:cubicBezTo>
                    <a:cubicBezTo>
                      <a:pt x="135" y="80"/>
                      <a:pt x="136" y="82"/>
                      <a:pt x="138" y="83"/>
                    </a:cubicBezTo>
                    <a:cubicBezTo>
                      <a:pt x="138" y="85"/>
                      <a:pt x="139" y="85"/>
                      <a:pt x="139" y="86"/>
                    </a:cubicBezTo>
                    <a:cubicBezTo>
                      <a:pt x="137" y="86"/>
                      <a:pt x="137" y="87"/>
                      <a:pt x="136" y="87"/>
                    </a:cubicBezTo>
                    <a:cubicBezTo>
                      <a:pt x="135" y="92"/>
                      <a:pt x="140" y="94"/>
                      <a:pt x="137" y="96"/>
                    </a:cubicBezTo>
                    <a:cubicBezTo>
                      <a:pt x="142" y="96"/>
                      <a:pt x="143" y="92"/>
                      <a:pt x="144" y="89"/>
                    </a:cubicBezTo>
                    <a:cubicBezTo>
                      <a:pt x="148" y="91"/>
                      <a:pt x="152" y="87"/>
                      <a:pt x="155" y="88"/>
                    </a:cubicBezTo>
                    <a:cubicBezTo>
                      <a:pt x="155" y="90"/>
                      <a:pt x="154" y="91"/>
                      <a:pt x="153" y="91"/>
                    </a:cubicBezTo>
                    <a:cubicBezTo>
                      <a:pt x="154" y="90"/>
                      <a:pt x="153" y="89"/>
                      <a:pt x="152" y="90"/>
                    </a:cubicBezTo>
                    <a:cubicBezTo>
                      <a:pt x="150" y="92"/>
                      <a:pt x="141" y="89"/>
                      <a:pt x="143" y="98"/>
                    </a:cubicBezTo>
                    <a:cubicBezTo>
                      <a:pt x="145" y="98"/>
                      <a:pt x="145" y="99"/>
                      <a:pt x="145" y="100"/>
                    </a:cubicBezTo>
                    <a:cubicBezTo>
                      <a:pt x="142" y="101"/>
                      <a:pt x="142" y="101"/>
                      <a:pt x="138" y="101"/>
                    </a:cubicBezTo>
                    <a:cubicBezTo>
                      <a:pt x="138" y="97"/>
                      <a:pt x="133" y="93"/>
                      <a:pt x="133" y="88"/>
                    </a:cubicBezTo>
                    <a:cubicBezTo>
                      <a:pt x="135" y="87"/>
                      <a:pt x="136" y="83"/>
                      <a:pt x="134" y="81"/>
                    </a:cubicBezTo>
                    <a:cubicBezTo>
                      <a:pt x="132" y="81"/>
                      <a:pt x="131" y="82"/>
                      <a:pt x="130" y="82"/>
                    </a:cubicBezTo>
                    <a:cubicBezTo>
                      <a:pt x="129" y="86"/>
                      <a:pt x="131" y="86"/>
                      <a:pt x="132" y="89"/>
                    </a:cubicBezTo>
                    <a:cubicBezTo>
                      <a:pt x="130" y="90"/>
                      <a:pt x="130" y="91"/>
                      <a:pt x="128" y="91"/>
                    </a:cubicBezTo>
                    <a:cubicBezTo>
                      <a:pt x="127" y="93"/>
                      <a:pt x="127" y="98"/>
                      <a:pt x="125" y="100"/>
                    </a:cubicBezTo>
                    <a:cubicBezTo>
                      <a:pt x="127" y="101"/>
                      <a:pt x="130" y="106"/>
                      <a:pt x="133" y="102"/>
                    </a:cubicBezTo>
                    <a:cubicBezTo>
                      <a:pt x="132" y="101"/>
                      <a:pt x="129" y="100"/>
                      <a:pt x="131" y="99"/>
                    </a:cubicBezTo>
                    <a:cubicBezTo>
                      <a:pt x="132" y="99"/>
                      <a:pt x="133" y="101"/>
                      <a:pt x="135" y="100"/>
                    </a:cubicBezTo>
                    <a:cubicBezTo>
                      <a:pt x="136" y="101"/>
                      <a:pt x="136" y="104"/>
                      <a:pt x="137" y="106"/>
                    </a:cubicBezTo>
                    <a:cubicBezTo>
                      <a:pt x="136" y="105"/>
                      <a:pt x="136" y="107"/>
                      <a:pt x="135" y="107"/>
                    </a:cubicBezTo>
                    <a:cubicBezTo>
                      <a:pt x="133" y="105"/>
                      <a:pt x="128" y="105"/>
                      <a:pt x="125" y="105"/>
                    </a:cubicBezTo>
                    <a:cubicBezTo>
                      <a:pt x="124" y="108"/>
                      <a:pt x="127" y="108"/>
                      <a:pt x="127" y="112"/>
                    </a:cubicBezTo>
                    <a:close/>
                    <a:moveTo>
                      <a:pt x="152" y="72"/>
                    </a:moveTo>
                    <a:cubicBezTo>
                      <a:pt x="151" y="71"/>
                      <a:pt x="150" y="70"/>
                      <a:pt x="150" y="69"/>
                    </a:cubicBezTo>
                    <a:cubicBezTo>
                      <a:pt x="152" y="68"/>
                      <a:pt x="152" y="70"/>
                      <a:pt x="152" y="72"/>
                    </a:cubicBezTo>
                    <a:close/>
                    <a:moveTo>
                      <a:pt x="151" y="78"/>
                    </a:moveTo>
                    <a:cubicBezTo>
                      <a:pt x="152" y="80"/>
                      <a:pt x="149" y="82"/>
                      <a:pt x="147" y="82"/>
                    </a:cubicBezTo>
                    <a:cubicBezTo>
                      <a:pt x="147" y="80"/>
                      <a:pt x="151" y="81"/>
                      <a:pt x="151" y="78"/>
                    </a:cubicBezTo>
                    <a:close/>
                    <a:moveTo>
                      <a:pt x="195" y="96"/>
                    </a:moveTo>
                    <a:cubicBezTo>
                      <a:pt x="193" y="95"/>
                      <a:pt x="193" y="96"/>
                      <a:pt x="191" y="96"/>
                    </a:cubicBezTo>
                    <a:cubicBezTo>
                      <a:pt x="190" y="95"/>
                      <a:pt x="189" y="94"/>
                      <a:pt x="188" y="93"/>
                    </a:cubicBezTo>
                    <a:cubicBezTo>
                      <a:pt x="190" y="92"/>
                      <a:pt x="194" y="92"/>
                      <a:pt x="194" y="88"/>
                    </a:cubicBezTo>
                    <a:cubicBezTo>
                      <a:pt x="192" y="89"/>
                      <a:pt x="191" y="89"/>
                      <a:pt x="190" y="87"/>
                    </a:cubicBezTo>
                    <a:cubicBezTo>
                      <a:pt x="190" y="87"/>
                      <a:pt x="190" y="86"/>
                      <a:pt x="191" y="84"/>
                    </a:cubicBezTo>
                    <a:cubicBezTo>
                      <a:pt x="189" y="83"/>
                      <a:pt x="188" y="85"/>
                      <a:pt x="187" y="86"/>
                    </a:cubicBezTo>
                    <a:cubicBezTo>
                      <a:pt x="186" y="88"/>
                      <a:pt x="188" y="87"/>
                      <a:pt x="188" y="88"/>
                    </a:cubicBezTo>
                    <a:cubicBezTo>
                      <a:pt x="186" y="89"/>
                      <a:pt x="185" y="90"/>
                      <a:pt x="184" y="92"/>
                    </a:cubicBezTo>
                    <a:cubicBezTo>
                      <a:pt x="183" y="90"/>
                      <a:pt x="182" y="89"/>
                      <a:pt x="181" y="88"/>
                    </a:cubicBezTo>
                    <a:cubicBezTo>
                      <a:pt x="185" y="85"/>
                      <a:pt x="185" y="78"/>
                      <a:pt x="180" y="76"/>
                    </a:cubicBezTo>
                    <a:cubicBezTo>
                      <a:pt x="182" y="76"/>
                      <a:pt x="184" y="76"/>
                      <a:pt x="184" y="73"/>
                    </a:cubicBezTo>
                    <a:cubicBezTo>
                      <a:pt x="182" y="74"/>
                      <a:pt x="182" y="72"/>
                      <a:pt x="180" y="73"/>
                    </a:cubicBezTo>
                    <a:cubicBezTo>
                      <a:pt x="180" y="75"/>
                      <a:pt x="178" y="74"/>
                      <a:pt x="179" y="76"/>
                    </a:cubicBezTo>
                    <a:cubicBezTo>
                      <a:pt x="173" y="77"/>
                      <a:pt x="175" y="85"/>
                      <a:pt x="168" y="84"/>
                    </a:cubicBezTo>
                    <a:cubicBezTo>
                      <a:pt x="168" y="88"/>
                      <a:pt x="165" y="88"/>
                      <a:pt x="167" y="92"/>
                    </a:cubicBezTo>
                    <a:cubicBezTo>
                      <a:pt x="164" y="91"/>
                      <a:pt x="165" y="87"/>
                      <a:pt x="161" y="88"/>
                    </a:cubicBezTo>
                    <a:cubicBezTo>
                      <a:pt x="162" y="91"/>
                      <a:pt x="160" y="90"/>
                      <a:pt x="160" y="92"/>
                    </a:cubicBezTo>
                    <a:cubicBezTo>
                      <a:pt x="163" y="93"/>
                      <a:pt x="165" y="94"/>
                      <a:pt x="169" y="94"/>
                    </a:cubicBezTo>
                    <a:cubicBezTo>
                      <a:pt x="168" y="95"/>
                      <a:pt x="170" y="96"/>
                      <a:pt x="168" y="97"/>
                    </a:cubicBezTo>
                    <a:cubicBezTo>
                      <a:pt x="167" y="96"/>
                      <a:pt x="165" y="97"/>
                      <a:pt x="163" y="96"/>
                    </a:cubicBezTo>
                    <a:cubicBezTo>
                      <a:pt x="163" y="98"/>
                      <a:pt x="164" y="98"/>
                      <a:pt x="163" y="99"/>
                    </a:cubicBezTo>
                    <a:cubicBezTo>
                      <a:pt x="162" y="98"/>
                      <a:pt x="162" y="96"/>
                      <a:pt x="160" y="98"/>
                    </a:cubicBezTo>
                    <a:cubicBezTo>
                      <a:pt x="162" y="100"/>
                      <a:pt x="161" y="105"/>
                      <a:pt x="163" y="107"/>
                    </a:cubicBezTo>
                    <a:cubicBezTo>
                      <a:pt x="161" y="107"/>
                      <a:pt x="162" y="108"/>
                      <a:pt x="161" y="108"/>
                    </a:cubicBezTo>
                    <a:cubicBezTo>
                      <a:pt x="158" y="108"/>
                      <a:pt x="159" y="104"/>
                      <a:pt x="156" y="105"/>
                    </a:cubicBezTo>
                    <a:cubicBezTo>
                      <a:pt x="155" y="107"/>
                      <a:pt x="157" y="108"/>
                      <a:pt x="156" y="109"/>
                    </a:cubicBezTo>
                    <a:cubicBezTo>
                      <a:pt x="158" y="110"/>
                      <a:pt x="159" y="111"/>
                      <a:pt x="161" y="112"/>
                    </a:cubicBezTo>
                    <a:cubicBezTo>
                      <a:pt x="158" y="112"/>
                      <a:pt x="156" y="113"/>
                      <a:pt x="155" y="113"/>
                    </a:cubicBezTo>
                    <a:cubicBezTo>
                      <a:pt x="154" y="114"/>
                      <a:pt x="154" y="115"/>
                      <a:pt x="152" y="117"/>
                    </a:cubicBezTo>
                    <a:cubicBezTo>
                      <a:pt x="152" y="116"/>
                      <a:pt x="151" y="116"/>
                      <a:pt x="150" y="116"/>
                    </a:cubicBezTo>
                    <a:cubicBezTo>
                      <a:pt x="150" y="115"/>
                      <a:pt x="150" y="114"/>
                      <a:pt x="149" y="113"/>
                    </a:cubicBezTo>
                    <a:cubicBezTo>
                      <a:pt x="146" y="113"/>
                      <a:pt x="147" y="109"/>
                      <a:pt x="143" y="110"/>
                    </a:cubicBezTo>
                    <a:cubicBezTo>
                      <a:pt x="143" y="112"/>
                      <a:pt x="142" y="112"/>
                      <a:pt x="142" y="113"/>
                    </a:cubicBezTo>
                    <a:cubicBezTo>
                      <a:pt x="146" y="112"/>
                      <a:pt x="148" y="116"/>
                      <a:pt x="148" y="120"/>
                    </a:cubicBezTo>
                    <a:cubicBezTo>
                      <a:pt x="146" y="119"/>
                      <a:pt x="145" y="122"/>
                      <a:pt x="146" y="122"/>
                    </a:cubicBezTo>
                    <a:cubicBezTo>
                      <a:pt x="149" y="123"/>
                      <a:pt x="152" y="119"/>
                      <a:pt x="155" y="121"/>
                    </a:cubicBezTo>
                    <a:cubicBezTo>
                      <a:pt x="153" y="122"/>
                      <a:pt x="156" y="123"/>
                      <a:pt x="156" y="125"/>
                    </a:cubicBezTo>
                    <a:cubicBezTo>
                      <a:pt x="158" y="124"/>
                      <a:pt x="161" y="125"/>
                      <a:pt x="163" y="126"/>
                    </a:cubicBezTo>
                    <a:cubicBezTo>
                      <a:pt x="161" y="128"/>
                      <a:pt x="162" y="129"/>
                      <a:pt x="163" y="130"/>
                    </a:cubicBezTo>
                    <a:cubicBezTo>
                      <a:pt x="161" y="132"/>
                      <a:pt x="159" y="134"/>
                      <a:pt x="158" y="136"/>
                    </a:cubicBezTo>
                    <a:cubicBezTo>
                      <a:pt x="161" y="139"/>
                      <a:pt x="161" y="135"/>
                      <a:pt x="165" y="135"/>
                    </a:cubicBezTo>
                    <a:cubicBezTo>
                      <a:pt x="166" y="135"/>
                      <a:pt x="164" y="134"/>
                      <a:pt x="165" y="133"/>
                    </a:cubicBezTo>
                    <a:cubicBezTo>
                      <a:pt x="169" y="133"/>
                      <a:pt x="171" y="132"/>
                      <a:pt x="173" y="134"/>
                    </a:cubicBezTo>
                    <a:cubicBezTo>
                      <a:pt x="175" y="133"/>
                      <a:pt x="179" y="134"/>
                      <a:pt x="178" y="131"/>
                    </a:cubicBezTo>
                    <a:cubicBezTo>
                      <a:pt x="173" y="131"/>
                      <a:pt x="170" y="131"/>
                      <a:pt x="166" y="130"/>
                    </a:cubicBezTo>
                    <a:cubicBezTo>
                      <a:pt x="169" y="128"/>
                      <a:pt x="177" y="131"/>
                      <a:pt x="181" y="127"/>
                    </a:cubicBezTo>
                    <a:cubicBezTo>
                      <a:pt x="179" y="126"/>
                      <a:pt x="176" y="128"/>
                      <a:pt x="174" y="126"/>
                    </a:cubicBezTo>
                    <a:cubicBezTo>
                      <a:pt x="178" y="124"/>
                      <a:pt x="183" y="126"/>
                      <a:pt x="186" y="124"/>
                    </a:cubicBezTo>
                    <a:cubicBezTo>
                      <a:pt x="182" y="123"/>
                      <a:pt x="176" y="124"/>
                      <a:pt x="173" y="125"/>
                    </a:cubicBezTo>
                    <a:cubicBezTo>
                      <a:pt x="172" y="122"/>
                      <a:pt x="166" y="125"/>
                      <a:pt x="164" y="126"/>
                    </a:cubicBezTo>
                    <a:cubicBezTo>
                      <a:pt x="164" y="125"/>
                      <a:pt x="163" y="125"/>
                      <a:pt x="163" y="123"/>
                    </a:cubicBezTo>
                    <a:cubicBezTo>
                      <a:pt x="165" y="123"/>
                      <a:pt x="166" y="122"/>
                      <a:pt x="170" y="123"/>
                    </a:cubicBezTo>
                    <a:cubicBezTo>
                      <a:pt x="170" y="121"/>
                      <a:pt x="169" y="120"/>
                      <a:pt x="168" y="120"/>
                    </a:cubicBezTo>
                    <a:cubicBezTo>
                      <a:pt x="166" y="121"/>
                      <a:pt x="164" y="119"/>
                      <a:pt x="163" y="120"/>
                    </a:cubicBezTo>
                    <a:cubicBezTo>
                      <a:pt x="161" y="117"/>
                      <a:pt x="165" y="117"/>
                      <a:pt x="165" y="114"/>
                    </a:cubicBezTo>
                    <a:cubicBezTo>
                      <a:pt x="165" y="112"/>
                      <a:pt x="162" y="113"/>
                      <a:pt x="162" y="111"/>
                    </a:cubicBezTo>
                    <a:cubicBezTo>
                      <a:pt x="164" y="111"/>
                      <a:pt x="164" y="110"/>
                      <a:pt x="165" y="109"/>
                    </a:cubicBezTo>
                    <a:cubicBezTo>
                      <a:pt x="170" y="108"/>
                      <a:pt x="178" y="109"/>
                      <a:pt x="183" y="108"/>
                    </a:cubicBezTo>
                    <a:cubicBezTo>
                      <a:pt x="180" y="102"/>
                      <a:pt x="169" y="110"/>
                      <a:pt x="164" y="106"/>
                    </a:cubicBezTo>
                    <a:cubicBezTo>
                      <a:pt x="168" y="105"/>
                      <a:pt x="170" y="105"/>
                      <a:pt x="174" y="104"/>
                    </a:cubicBezTo>
                    <a:cubicBezTo>
                      <a:pt x="174" y="102"/>
                      <a:pt x="175" y="101"/>
                      <a:pt x="177" y="101"/>
                    </a:cubicBezTo>
                    <a:cubicBezTo>
                      <a:pt x="178" y="99"/>
                      <a:pt x="178" y="99"/>
                      <a:pt x="177" y="97"/>
                    </a:cubicBezTo>
                    <a:cubicBezTo>
                      <a:pt x="180" y="97"/>
                      <a:pt x="180" y="94"/>
                      <a:pt x="182" y="94"/>
                    </a:cubicBezTo>
                    <a:cubicBezTo>
                      <a:pt x="183" y="94"/>
                      <a:pt x="183" y="95"/>
                      <a:pt x="184" y="96"/>
                    </a:cubicBezTo>
                    <a:cubicBezTo>
                      <a:pt x="182" y="98"/>
                      <a:pt x="178" y="99"/>
                      <a:pt x="178" y="102"/>
                    </a:cubicBezTo>
                    <a:cubicBezTo>
                      <a:pt x="177" y="102"/>
                      <a:pt x="177" y="101"/>
                      <a:pt x="176" y="103"/>
                    </a:cubicBezTo>
                    <a:cubicBezTo>
                      <a:pt x="177" y="103"/>
                      <a:pt x="177" y="103"/>
                      <a:pt x="176" y="104"/>
                    </a:cubicBezTo>
                    <a:cubicBezTo>
                      <a:pt x="178" y="104"/>
                      <a:pt x="179" y="104"/>
                      <a:pt x="181" y="104"/>
                    </a:cubicBezTo>
                    <a:cubicBezTo>
                      <a:pt x="182" y="103"/>
                      <a:pt x="181" y="101"/>
                      <a:pt x="183" y="101"/>
                    </a:cubicBezTo>
                    <a:cubicBezTo>
                      <a:pt x="188" y="99"/>
                      <a:pt x="190" y="103"/>
                      <a:pt x="195" y="103"/>
                    </a:cubicBezTo>
                    <a:cubicBezTo>
                      <a:pt x="195" y="101"/>
                      <a:pt x="195" y="100"/>
                      <a:pt x="197" y="98"/>
                    </a:cubicBezTo>
                    <a:cubicBezTo>
                      <a:pt x="196" y="97"/>
                      <a:pt x="196" y="96"/>
                      <a:pt x="195" y="96"/>
                    </a:cubicBezTo>
                    <a:close/>
                    <a:moveTo>
                      <a:pt x="160" y="120"/>
                    </a:moveTo>
                    <a:cubicBezTo>
                      <a:pt x="159" y="120"/>
                      <a:pt x="157" y="116"/>
                      <a:pt x="159" y="114"/>
                    </a:cubicBezTo>
                    <a:cubicBezTo>
                      <a:pt x="160" y="115"/>
                      <a:pt x="161" y="116"/>
                      <a:pt x="161" y="118"/>
                    </a:cubicBezTo>
                    <a:cubicBezTo>
                      <a:pt x="159" y="117"/>
                      <a:pt x="159" y="119"/>
                      <a:pt x="160" y="120"/>
                    </a:cubicBezTo>
                    <a:close/>
                    <a:moveTo>
                      <a:pt x="168" y="126"/>
                    </a:moveTo>
                    <a:cubicBezTo>
                      <a:pt x="170" y="126"/>
                      <a:pt x="168" y="128"/>
                      <a:pt x="166" y="127"/>
                    </a:cubicBezTo>
                    <a:cubicBezTo>
                      <a:pt x="167" y="126"/>
                      <a:pt x="168" y="126"/>
                      <a:pt x="168" y="126"/>
                    </a:cubicBezTo>
                    <a:close/>
                    <a:moveTo>
                      <a:pt x="167" y="105"/>
                    </a:moveTo>
                    <a:cubicBezTo>
                      <a:pt x="166" y="104"/>
                      <a:pt x="166" y="104"/>
                      <a:pt x="166" y="103"/>
                    </a:cubicBezTo>
                    <a:cubicBezTo>
                      <a:pt x="166" y="102"/>
                      <a:pt x="167" y="102"/>
                      <a:pt x="168" y="102"/>
                    </a:cubicBezTo>
                    <a:cubicBezTo>
                      <a:pt x="169" y="104"/>
                      <a:pt x="166" y="103"/>
                      <a:pt x="167" y="105"/>
                    </a:cubicBezTo>
                    <a:close/>
                    <a:moveTo>
                      <a:pt x="170" y="94"/>
                    </a:moveTo>
                    <a:cubicBezTo>
                      <a:pt x="169" y="92"/>
                      <a:pt x="169" y="90"/>
                      <a:pt x="168" y="89"/>
                    </a:cubicBezTo>
                    <a:cubicBezTo>
                      <a:pt x="169" y="88"/>
                      <a:pt x="171" y="88"/>
                      <a:pt x="172" y="86"/>
                    </a:cubicBezTo>
                    <a:cubicBezTo>
                      <a:pt x="176" y="88"/>
                      <a:pt x="174" y="93"/>
                      <a:pt x="170" y="94"/>
                    </a:cubicBezTo>
                    <a:close/>
                    <a:moveTo>
                      <a:pt x="175" y="84"/>
                    </a:moveTo>
                    <a:cubicBezTo>
                      <a:pt x="175" y="82"/>
                      <a:pt x="177" y="83"/>
                      <a:pt x="178" y="82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8" y="85"/>
                      <a:pt x="176" y="84"/>
                      <a:pt x="175" y="84"/>
                    </a:cubicBezTo>
                    <a:close/>
                    <a:moveTo>
                      <a:pt x="252" y="105"/>
                    </a:moveTo>
                    <a:cubicBezTo>
                      <a:pt x="252" y="104"/>
                      <a:pt x="251" y="103"/>
                      <a:pt x="251" y="102"/>
                    </a:cubicBezTo>
                    <a:cubicBezTo>
                      <a:pt x="249" y="102"/>
                      <a:pt x="246" y="102"/>
                      <a:pt x="245" y="104"/>
                    </a:cubicBezTo>
                    <a:cubicBezTo>
                      <a:pt x="245" y="105"/>
                      <a:pt x="247" y="104"/>
                      <a:pt x="247" y="105"/>
                    </a:cubicBezTo>
                    <a:cubicBezTo>
                      <a:pt x="246" y="106"/>
                      <a:pt x="244" y="106"/>
                      <a:pt x="244" y="108"/>
                    </a:cubicBezTo>
                    <a:cubicBezTo>
                      <a:pt x="246" y="109"/>
                      <a:pt x="250" y="107"/>
                      <a:pt x="253" y="108"/>
                    </a:cubicBezTo>
                    <a:cubicBezTo>
                      <a:pt x="253" y="104"/>
                      <a:pt x="248" y="109"/>
                      <a:pt x="247" y="106"/>
                    </a:cubicBezTo>
                    <a:cubicBezTo>
                      <a:pt x="249" y="106"/>
                      <a:pt x="250" y="106"/>
                      <a:pt x="252" y="105"/>
                    </a:cubicBezTo>
                    <a:close/>
                    <a:moveTo>
                      <a:pt x="108" y="133"/>
                    </a:moveTo>
                    <a:cubicBezTo>
                      <a:pt x="108" y="135"/>
                      <a:pt x="109" y="136"/>
                      <a:pt x="109" y="138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6" y="139"/>
                      <a:pt x="106" y="137"/>
                      <a:pt x="105" y="137"/>
                    </a:cubicBezTo>
                    <a:cubicBezTo>
                      <a:pt x="105" y="144"/>
                      <a:pt x="111" y="148"/>
                      <a:pt x="116" y="151"/>
                    </a:cubicBezTo>
                    <a:cubicBezTo>
                      <a:pt x="116" y="152"/>
                      <a:pt x="113" y="152"/>
                      <a:pt x="114" y="155"/>
                    </a:cubicBezTo>
                    <a:cubicBezTo>
                      <a:pt x="116" y="154"/>
                      <a:pt x="117" y="156"/>
                      <a:pt x="120" y="155"/>
                    </a:cubicBezTo>
                    <a:cubicBezTo>
                      <a:pt x="120" y="156"/>
                      <a:pt x="119" y="156"/>
                      <a:pt x="119" y="157"/>
                    </a:cubicBezTo>
                    <a:cubicBezTo>
                      <a:pt x="122" y="157"/>
                      <a:pt x="124" y="158"/>
                      <a:pt x="125" y="156"/>
                    </a:cubicBezTo>
                    <a:cubicBezTo>
                      <a:pt x="124" y="155"/>
                      <a:pt x="123" y="155"/>
                      <a:pt x="123" y="154"/>
                    </a:cubicBezTo>
                    <a:cubicBezTo>
                      <a:pt x="124" y="153"/>
                      <a:pt x="124" y="152"/>
                      <a:pt x="125" y="151"/>
                    </a:cubicBezTo>
                    <a:cubicBezTo>
                      <a:pt x="124" y="151"/>
                      <a:pt x="123" y="149"/>
                      <a:pt x="122" y="147"/>
                    </a:cubicBezTo>
                    <a:cubicBezTo>
                      <a:pt x="125" y="145"/>
                      <a:pt x="131" y="146"/>
                      <a:pt x="131" y="140"/>
                    </a:cubicBezTo>
                    <a:cubicBezTo>
                      <a:pt x="128" y="140"/>
                      <a:pt x="127" y="139"/>
                      <a:pt x="125" y="138"/>
                    </a:cubicBezTo>
                    <a:cubicBezTo>
                      <a:pt x="124" y="138"/>
                      <a:pt x="125" y="140"/>
                      <a:pt x="123" y="139"/>
                    </a:cubicBezTo>
                    <a:cubicBezTo>
                      <a:pt x="121" y="137"/>
                      <a:pt x="120" y="134"/>
                      <a:pt x="120" y="131"/>
                    </a:cubicBezTo>
                    <a:cubicBezTo>
                      <a:pt x="116" y="130"/>
                      <a:pt x="116" y="135"/>
                      <a:pt x="115" y="136"/>
                    </a:cubicBezTo>
                    <a:cubicBezTo>
                      <a:pt x="112" y="137"/>
                      <a:pt x="112" y="133"/>
                      <a:pt x="110" y="135"/>
                    </a:cubicBezTo>
                    <a:cubicBezTo>
                      <a:pt x="110" y="133"/>
                      <a:pt x="109" y="133"/>
                      <a:pt x="109" y="132"/>
                    </a:cubicBezTo>
                    <a:cubicBezTo>
                      <a:pt x="110" y="131"/>
                      <a:pt x="112" y="131"/>
                      <a:pt x="112" y="129"/>
                    </a:cubicBezTo>
                    <a:cubicBezTo>
                      <a:pt x="109" y="130"/>
                      <a:pt x="111" y="126"/>
                      <a:pt x="108" y="127"/>
                    </a:cubicBezTo>
                    <a:cubicBezTo>
                      <a:pt x="107" y="130"/>
                      <a:pt x="105" y="132"/>
                      <a:pt x="104" y="135"/>
                    </a:cubicBezTo>
                    <a:cubicBezTo>
                      <a:pt x="106" y="136"/>
                      <a:pt x="107" y="132"/>
                      <a:pt x="108" y="133"/>
                    </a:cubicBezTo>
                    <a:close/>
                    <a:moveTo>
                      <a:pt x="122" y="152"/>
                    </a:moveTo>
                    <a:cubicBezTo>
                      <a:pt x="120" y="152"/>
                      <a:pt x="120" y="152"/>
                      <a:pt x="120" y="152"/>
                    </a:cubicBezTo>
                    <a:cubicBezTo>
                      <a:pt x="120" y="151"/>
                      <a:pt x="121" y="151"/>
                      <a:pt x="120" y="150"/>
                    </a:cubicBezTo>
                    <a:cubicBezTo>
                      <a:pt x="122" y="150"/>
                      <a:pt x="123" y="150"/>
                      <a:pt x="122" y="152"/>
                    </a:cubicBezTo>
                    <a:close/>
                    <a:moveTo>
                      <a:pt x="121" y="143"/>
                    </a:moveTo>
                    <a:cubicBezTo>
                      <a:pt x="121" y="145"/>
                      <a:pt x="118" y="145"/>
                      <a:pt x="118" y="147"/>
                    </a:cubicBezTo>
                    <a:cubicBezTo>
                      <a:pt x="116" y="146"/>
                      <a:pt x="114" y="145"/>
                      <a:pt x="114" y="144"/>
                    </a:cubicBezTo>
                    <a:cubicBezTo>
                      <a:pt x="113" y="138"/>
                      <a:pt x="120" y="138"/>
                      <a:pt x="121" y="143"/>
                    </a:cubicBezTo>
                    <a:close/>
                    <a:moveTo>
                      <a:pt x="39" y="145"/>
                    </a:moveTo>
                    <a:cubicBezTo>
                      <a:pt x="40" y="144"/>
                      <a:pt x="40" y="142"/>
                      <a:pt x="41" y="142"/>
                    </a:cubicBezTo>
                    <a:cubicBezTo>
                      <a:pt x="45" y="144"/>
                      <a:pt x="44" y="146"/>
                      <a:pt x="49" y="146"/>
                    </a:cubicBezTo>
                    <a:cubicBezTo>
                      <a:pt x="51" y="141"/>
                      <a:pt x="47" y="140"/>
                      <a:pt x="48" y="136"/>
                    </a:cubicBezTo>
                    <a:cubicBezTo>
                      <a:pt x="46" y="136"/>
                      <a:pt x="46" y="135"/>
                      <a:pt x="44" y="135"/>
                    </a:cubicBezTo>
                    <a:cubicBezTo>
                      <a:pt x="43" y="139"/>
                      <a:pt x="42" y="141"/>
                      <a:pt x="38" y="140"/>
                    </a:cubicBezTo>
                    <a:cubicBezTo>
                      <a:pt x="39" y="142"/>
                      <a:pt x="38" y="144"/>
                      <a:pt x="39" y="145"/>
                    </a:cubicBezTo>
                    <a:close/>
                    <a:moveTo>
                      <a:pt x="166" y="159"/>
                    </a:moveTo>
                    <a:cubicBezTo>
                      <a:pt x="170" y="159"/>
                      <a:pt x="175" y="159"/>
                      <a:pt x="178" y="158"/>
                    </a:cubicBezTo>
                    <a:cubicBezTo>
                      <a:pt x="177" y="155"/>
                      <a:pt x="176" y="156"/>
                      <a:pt x="178" y="154"/>
                    </a:cubicBezTo>
                    <a:cubicBezTo>
                      <a:pt x="176" y="152"/>
                      <a:pt x="173" y="155"/>
                      <a:pt x="171" y="153"/>
                    </a:cubicBezTo>
                    <a:cubicBezTo>
                      <a:pt x="171" y="156"/>
                      <a:pt x="168" y="153"/>
                      <a:pt x="169" y="156"/>
                    </a:cubicBezTo>
                    <a:cubicBezTo>
                      <a:pt x="170" y="156"/>
                      <a:pt x="171" y="154"/>
                      <a:pt x="171" y="156"/>
                    </a:cubicBezTo>
                    <a:cubicBezTo>
                      <a:pt x="170" y="160"/>
                      <a:pt x="167" y="156"/>
                      <a:pt x="166" y="159"/>
                    </a:cubicBezTo>
                    <a:close/>
                    <a:moveTo>
                      <a:pt x="94" y="187"/>
                    </a:moveTo>
                    <a:cubicBezTo>
                      <a:pt x="93" y="190"/>
                      <a:pt x="94" y="190"/>
                      <a:pt x="93" y="193"/>
                    </a:cubicBezTo>
                    <a:cubicBezTo>
                      <a:pt x="97" y="192"/>
                      <a:pt x="102" y="193"/>
                      <a:pt x="105" y="191"/>
                    </a:cubicBezTo>
                    <a:cubicBezTo>
                      <a:pt x="104" y="190"/>
                      <a:pt x="105" y="190"/>
                      <a:pt x="105" y="188"/>
                    </a:cubicBezTo>
                    <a:cubicBezTo>
                      <a:pt x="102" y="188"/>
                      <a:pt x="98" y="186"/>
                      <a:pt x="94" y="187"/>
                    </a:cubicBezTo>
                    <a:close/>
                    <a:moveTo>
                      <a:pt x="457" y="194"/>
                    </a:moveTo>
                    <a:cubicBezTo>
                      <a:pt x="458" y="187"/>
                      <a:pt x="449" y="190"/>
                      <a:pt x="449" y="193"/>
                    </a:cubicBezTo>
                    <a:cubicBezTo>
                      <a:pt x="452" y="194"/>
                      <a:pt x="455" y="196"/>
                      <a:pt x="457" y="194"/>
                    </a:cubicBezTo>
                    <a:close/>
                    <a:moveTo>
                      <a:pt x="22" y="216"/>
                    </a:moveTo>
                    <a:cubicBezTo>
                      <a:pt x="21" y="215"/>
                      <a:pt x="19" y="215"/>
                      <a:pt x="19" y="213"/>
                    </a:cubicBezTo>
                    <a:cubicBezTo>
                      <a:pt x="20" y="214"/>
                      <a:pt x="20" y="213"/>
                      <a:pt x="22" y="213"/>
                    </a:cubicBezTo>
                    <a:cubicBezTo>
                      <a:pt x="21" y="212"/>
                      <a:pt x="23" y="211"/>
                      <a:pt x="21" y="210"/>
                    </a:cubicBezTo>
                    <a:cubicBezTo>
                      <a:pt x="20" y="211"/>
                      <a:pt x="19" y="211"/>
                      <a:pt x="18" y="211"/>
                    </a:cubicBezTo>
                    <a:cubicBezTo>
                      <a:pt x="16" y="207"/>
                      <a:pt x="8" y="207"/>
                      <a:pt x="6" y="209"/>
                    </a:cubicBezTo>
                    <a:cubicBezTo>
                      <a:pt x="7" y="209"/>
                      <a:pt x="7" y="210"/>
                      <a:pt x="7" y="211"/>
                    </a:cubicBezTo>
                    <a:cubicBezTo>
                      <a:pt x="8" y="212"/>
                      <a:pt x="9" y="210"/>
                      <a:pt x="9" y="211"/>
                    </a:cubicBezTo>
                    <a:cubicBezTo>
                      <a:pt x="10" y="214"/>
                      <a:pt x="6" y="211"/>
                      <a:pt x="7" y="213"/>
                    </a:cubicBezTo>
                    <a:cubicBezTo>
                      <a:pt x="10" y="214"/>
                      <a:pt x="11" y="213"/>
                      <a:pt x="13" y="211"/>
                    </a:cubicBezTo>
                    <a:cubicBezTo>
                      <a:pt x="13" y="212"/>
                      <a:pt x="14" y="212"/>
                      <a:pt x="14" y="213"/>
                    </a:cubicBezTo>
                    <a:cubicBezTo>
                      <a:pt x="15" y="213"/>
                      <a:pt x="18" y="212"/>
                      <a:pt x="19" y="214"/>
                    </a:cubicBezTo>
                    <a:cubicBezTo>
                      <a:pt x="18" y="215"/>
                      <a:pt x="16" y="214"/>
                      <a:pt x="17" y="216"/>
                    </a:cubicBezTo>
                    <a:cubicBezTo>
                      <a:pt x="16" y="217"/>
                      <a:pt x="17" y="217"/>
                      <a:pt x="17" y="218"/>
                    </a:cubicBezTo>
                    <a:cubicBezTo>
                      <a:pt x="19" y="218"/>
                      <a:pt x="22" y="218"/>
                      <a:pt x="22" y="216"/>
                    </a:cubicBezTo>
                    <a:close/>
                    <a:moveTo>
                      <a:pt x="203" y="213"/>
                    </a:moveTo>
                    <a:cubicBezTo>
                      <a:pt x="203" y="212"/>
                      <a:pt x="198" y="211"/>
                      <a:pt x="198" y="214"/>
                    </a:cubicBezTo>
                    <a:cubicBezTo>
                      <a:pt x="201" y="214"/>
                      <a:pt x="203" y="215"/>
                      <a:pt x="204" y="216"/>
                    </a:cubicBezTo>
                    <a:cubicBezTo>
                      <a:pt x="205" y="215"/>
                      <a:pt x="206" y="215"/>
                      <a:pt x="207" y="214"/>
                    </a:cubicBezTo>
                    <a:cubicBezTo>
                      <a:pt x="207" y="213"/>
                      <a:pt x="207" y="212"/>
                      <a:pt x="207" y="211"/>
                    </a:cubicBezTo>
                    <a:cubicBezTo>
                      <a:pt x="205" y="210"/>
                      <a:pt x="206" y="213"/>
                      <a:pt x="203" y="213"/>
                    </a:cubicBezTo>
                    <a:close/>
                    <a:moveTo>
                      <a:pt x="196" y="268"/>
                    </a:moveTo>
                    <a:cubicBezTo>
                      <a:pt x="195" y="266"/>
                      <a:pt x="192" y="270"/>
                      <a:pt x="191" y="267"/>
                    </a:cubicBezTo>
                    <a:cubicBezTo>
                      <a:pt x="192" y="266"/>
                      <a:pt x="194" y="265"/>
                      <a:pt x="195" y="264"/>
                    </a:cubicBezTo>
                    <a:cubicBezTo>
                      <a:pt x="193" y="263"/>
                      <a:pt x="193" y="264"/>
                      <a:pt x="191" y="263"/>
                    </a:cubicBezTo>
                    <a:cubicBezTo>
                      <a:pt x="191" y="267"/>
                      <a:pt x="189" y="263"/>
                      <a:pt x="188" y="264"/>
                    </a:cubicBezTo>
                    <a:cubicBezTo>
                      <a:pt x="188" y="267"/>
                      <a:pt x="187" y="269"/>
                      <a:pt x="185" y="271"/>
                    </a:cubicBezTo>
                    <a:cubicBezTo>
                      <a:pt x="182" y="270"/>
                      <a:pt x="182" y="267"/>
                      <a:pt x="178" y="268"/>
                    </a:cubicBezTo>
                    <a:cubicBezTo>
                      <a:pt x="177" y="270"/>
                      <a:pt x="178" y="271"/>
                      <a:pt x="176" y="272"/>
                    </a:cubicBezTo>
                    <a:cubicBezTo>
                      <a:pt x="180" y="273"/>
                      <a:pt x="187" y="274"/>
                      <a:pt x="190" y="269"/>
                    </a:cubicBezTo>
                    <a:cubicBezTo>
                      <a:pt x="191" y="270"/>
                      <a:pt x="192" y="270"/>
                      <a:pt x="194" y="270"/>
                    </a:cubicBezTo>
                    <a:cubicBezTo>
                      <a:pt x="194" y="269"/>
                      <a:pt x="196" y="270"/>
                      <a:pt x="196" y="268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20730988">
              <a:off x="5432328" y="1475898"/>
              <a:ext cx="5487889" cy="4415964"/>
              <a:chOff x="1984181" y="377093"/>
              <a:chExt cx="7656930" cy="6161335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b="4660" l="5033" r="11230" t="5499"/>
              <a:stretch>
                <a:fillRect/>
              </a:stretch>
            </p:blipFill>
            <p:spPr>
              <a:xfrm>
                <a:off x="1984181" y="377093"/>
                <a:ext cx="7656930" cy="6161335"/>
              </a:xfrm>
              <a:prstGeom prst="rect">
                <a:avLst/>
              </a:prstGeom>
            </p:spPr>
          </p:pic>
          <p:sp>
            <p:nvSpPr>
              <p:cNvPr id="7" name="任意多边形 6"/>
              <p:cNvSpPr/>
              <p:nvPr/>
            </p:nvSpPr>
            <p:spPr>
              <a:xfrm>
                <a:off x="2673266" y="773030"/>
                <a:ext cx="6465093" cy="5007769"/>
              </a:xfrm>
              <a:custGeom>
                <a:gdLst>
                  <a:gd fmla="*/ 3879056 w 6465094" name="connsiteX0"/>
                  <a:gd fmla="*/ 0 h 5007769" name="connsiteY0"/>
                  <a:gd fmla="*/ 0 w 6465094" name="connsiteX1"/>
                  <a:gd fmla="*/ 3143250 h 5007769" name="connsiteY1"/>
                  <a:gd fmla="*/ 2750344 w 6465094" name="connsiteX2"/>
                  <a:gd fmla="*/ 5007769 h 5007769" name="connsiteY2"/>
                  <a:gd fmla="*/ 6465094 w 6465094" name="connsiteX3"/>
                  <a:gd fmla="*/ 1285875 h 5007769" name="connsiteY3"/>
                  <a:gd fmla="*/ 3879056 w 6465094" name="connsiteX4"/>
                  <a:gd fmla="*/ 0 h 5007769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007769" w="6465094">
                    <a:moveTo>
                      <a:pt x="3879056" y="0"/>
                    </a:moveTo>
                    <a:lnTo>
                      <a:pt x="0" y="3143250"/>
                    </a:lnTo>
                    <a:lnTo>
                      <a:pt x="2750344" y="5007769"/>
                    </a:lnTo>
                    <a:lnTo>
                      <a:pt x="6465094" y="1285875"/>
                    </a:lnTo>
                    <a:lnTo>
                      <a:pt x="3879056" y="0"/>
                    </a:lnTo>
                    <a:close/>
                  </a:path>
                </a:pathLst>
              </a:custGeom>
              <a:blipFill dpi="0" rotWithShape="0">
                <a:blip r:embed="rId4"/>
                <a:tile algn="ctr" flip="xy" sx="50000" sy="50000" tx="0" ty="0"/>
              </a:blipFill>
              <a:ln>
                <a:solidFill>
                  <a:srgbClr val="F1F7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6678789" y="2910899"/>
            <a:ext cx="4222081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ü"/>
            </a:pPr>
            <a:r>
              <a:rPr altLang="zh-CN" i="1" lang="en-US" smtClean="0" sz="1600">
                <a:solidFill>
                  <a:srgbClr val="0F0F11"/>
                </a:solidFill>
                <a:ea charset="-128" panose="020b0500000000000000" pitchFamily="34" typeface="Yu Gothic Medium"/>
              </a:rPr>
              <a:t>I’m a great place for you to tell a story and let your users know a little more about you. I’m a great place for you to tell a story and let your users know a little more about you. </a:t>
            </a:r>
          </a:p>
          <a:p>
            <a:pPr indent="-285750" marL="285750">
              <a:buFont charset="2" panose="05000000000000000000" pitchFamily="2" typeface="Wingdings"/>
              <a:buChar char="ü"/>
            </a:pPr>
            <a:r>
              <a:rPr altLang="zh-CN" i="1" lang="en-US" smtClean="0" sz="1600">
                <a:solidFill>
                  <a:srgbClr val="0F0F11"/>
                </a:solidFill>
                <a:ea charset="-128" panose="020b0500000000000000" pitchFamily="34" typeface="Yu Gothic Medium"/>
              </a:rPr>
              <a:t>I’m a great place for you to tell a story and let your users know a little more about you. I’m a great place for you to tell a story and let your users know a little more about you. </a:t>
            </a:r>
          </a:p>
          <a:p>
            <a:pPr indent="-285750" marL="285750">
              <a:buFont charset="2" panose="05000000000000000000" pitchFamily="2" typeface="Wingdings"/>
              <a:buChar char="ü"/>
            </a:pPr>
            <a:r>
              <a:rPr altLang="zh-CN" i="1" lang="en-US" smtClean="0" sz="1600">
                <a:solidFill>
                  <a:srgbClr val="0F0F11"/>
                </a:solidFill>
                <a:ea charset="-128" panose="020b0500000000000000" pitchFamily="34" typeface="Yu Gothic Medium"/>
              </a:rPr>
              <a:t>I’m a great place for you to tell a story and let your users know a little more about you. I’m a great place for you to tell a story and let your users know a little more about you.</a:t>
            </a:r>
          </a:p>
        </p:txBody>
      </p:sp>
    </p:spTree>
    <p:extLst>
      <p:ext uri="{BB962C8B-B14F-4D97-AF65-F5344CB8AC3E}">
        <p14:creationId val="33209124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Freeform 13"/>
          <p:cNvSpPr>
            <a:spLocks noEditPoints="1"/>
          </p:cNvSpPr>
          <p:nvPr/>
        </p:nvSpPr>
        <p:spPr bwMode="auto">
          <a:xfrm>
            <a:off x="1518046" y="1410095"/>
            <a:ext cx="3378994" cy="3292475"/>
          </a:xfrm>
          <a:custGeom>
            <a:gdLst>
              <a:gd fmla="*/ 216 w 249" name="T0"/>
              <a:gd fmla="*/ 149 h 264" name="T1"/>
              <a:gd fmla="*/ 223 w 249" name="T2"/>
              <a:gd fmla="*/ 219 h 264" name="T3"/>
              <a:gd fmla="*/ 180 w 249" name="T4"/>
              <a:gd fmla="*/ 189 h 264" name="T5"/>
              <a:gd fmla="*/ 208 w 249" name="T6"/>
              <a:gd fmla="*/ 166 h 264" name="T7"/>
              <a:gd fmla="*/ 220 w 249" name="T8"/>
              <a:gd fmla="*/ 210 h 264" name="T9"/>
              <a:gd fmla="*/ 203 w 249" name="T10"/>
              <a:gd fmla="*/ 158 h 264" name="T11"/>
              <a:gd fmla="*/ 226 w 249" name="T12"/>
              <a:gd fmla="*/ 185 h 264" name="T13"/>
              <a:gd fmla="*/ 111 w 249" name="T14"/>
              <a:gd fmla="*/ 157 h 264" name="T15"/>
              <a:gd fmla="*/ 62 w 249" name="T16"/>
              <a:gd fmla="*/ 139 h 264" name="T17"/>
              <a:gd fmla="*/ 140 w 249" name="T18"/>
              <a:gd fmla="*/ 126 h 264" name="T19"/>
              <a:gd fmla="*/ 12 w 249" name="T20"/>
              <a:gd fmla="*/ 77 h 264" name="T21"/>
              <a:gd fmla="*/ 37 w 249" name="T22"/>
              <a:gd fmla="*/ 96 h 264" name="T23"/>
              <a:gd fmla="*/ 29 w 249" name="T24"/>
              <a:gd fmla="*/ 82 h 264" name="T25"/>
              <a:gd fmla="*/ 21 w 249" name="T26"/>
              <a:gd fmla="*/ 41 h 264" name="T27"/>
              <a:gd fmla="*/ 174 w 249" name="T28"/>
              <a:gd fmla="*/ 213 h 264" name="T29"/>
              <a:gd fmla="*/ 25 w 249" name="T30"/>
              <a:gd fmla="*/ 181 h 264" name="T31"/>
              <a:gd fmla="*/ 194 w 249" name="T32"/>
              <a:gd fmla="*/ 242 h 264" name="T33"/>
              <a:gd fmla="*/ 123 w 249" name="T34"/>
              <a:gd fmla="*/ 201 h 264" name="T35"/>
              <a:gd fmla="*/ 129 w 249" name="T36"/>
              <a:gd fmla="*/ 246 h 264" name="T37"/>
              <a:gd fmla="*/ 2 w 249" name="T38"/>
              <a:gd fmla="*/ 161 h 264" name="T39"/>
              <a:gd fmla="*/ 12 w 249" name="T40"/>
              <a:gd fmla="*/ 154 h 264" name="T41"/>
              <a:gd fmla="*/ 16 w 249" name="T42"/>
              <a:gd fmla="*/ 242 h 264" name="T43"/>
              <a:gd fmla="*/ 12 w 249" name="T44"/>
              <a:gd fmla="*/ 209 h 264" name="T45"/>
              <a:gd fmla="*/ 4 w 249" name="T46"/>
              <a:gd fmla="*/ 123 h 264" name="T47"/>
              <a:gd fmla="*/ 168 w 249" name="T48"/>
              <a:gd fmla="*/ 29 h 264" name="T49"/>
              <a:gd fmla="*/ 63 w 249" name="T50"/>
              <a:gd fmla="*/ 226 h 264" name="T51"/>
              <a:gd fmla="*/ 49 w 249" name="T52"/>
              <a:gd fmla="*/ 100 h 264" name="T53"/>
              <a:gd fmla="*/ 230 w 249" name="T54"/>
              <a:gd fmla="*/ 224 h 264" name="T55"/>
              <a:gd fmla="*/ 147 w 249" name="T56"/>
              <a:gd fmla="*/ 141 h 264" name="T57"/>
              <a:gd fmla="*/ 78 w 249" name="T58"/>
              <a:gd fmla="*/ 131 h 264" name="T59"/>
              <a:gd fmla="*/ 180 w 249" name="T60"/>
              <a:gd fmla="*/ 83 h 264" name="T61"/>
              <a:gd fmla="*/ 187 w 249" name="T62"/>
              <a:gd fmla="*/ 193 h 264" name="T63"/>
              <a:gd fmla="*/ 131 w 249" name="T64"/>
              <a:gd fmla="*/ 187 h 264" name="T65"/>
              <a:gd fmla="*/ 143 w 249" name="T66"/>
              <a:gd fmla="*/ 54 h 264" name="T67"/>
              <a:gd fmla="*/ 185 w 249" name="T68"/>
              <a:gd fmla="*/ 47 h 264" name="T69"/>
              <a:gd fmla="*/ 183 w 249" name="T70"/>
              <a:gd fmla="*/ 248 h 264" name="T71"/>
              <a:gd fmla="*/ 2 w 249" name="T72"/>
              <a:gd fmla="*/ 184 h 264" name="T73"/>
              <a:gd fmla="*/ 81 w 249" name="T74"/>
              <a:gd fmla="*/ 59 h 264" name="T75"/>
              <a:gd fmla="*/ 235 w 249" name="T76"/>
              <a:gd fmla="*/ 52 h 264" name="T77"/>
              <a:gd fmla="*/ 138 w 249" name="T78"/>
              <a:gd fmla="*/ 234 h 264" name="T79"/>
              <a:gd fmla="*/ 115 w 249" name="T80"/>
              <a:gd fmla="*/ 219 h 264" name="T81"/>
              <a:gd fmla="*/ 126 w 249" name="T82"/>
              <a:gd fmla="*/ 13 h 264" name="T83"/>
              <a:gd fmla="*/ 208 w 249" name="T84"/>
              <a:gd fmla="*/ 3 h 264" name="T85"/>
              <a:gd fmla="*/ 118 w 249" name="T86"/>
              <a:gd fmla="*/ 264 h 264" name="T87"/>
              <a:gd fmla="*/ 11 w 249" name="T88"/>
              <a:gd fmla="*/ 236 h 264" name="T89"/>
              <a:gd fmla="*/ 164 w 249" name="T90"/>
              <a:gd fmla="*/ 24 h 264" name="T91"/>
              <a:gd fmla="*/ 242 w 249" name="T92"/>
              <a:gd fmla="*/ 41 h 264" name="T93"/>
              <a:gd fmla="*/ 163 w 249" name="T94"/>
              <a:gd fmla="*/ 234 h 264" name="T95"/>
              <a:gd fmla="*/ 57 w 249" name="T96"/>
              <a:gd fmla="*/ 27 h 264" name="T97"/>
              <a:gd fmla="*/ 114 w 249" name="T98"/>
              <a:gd fmla="*/ 187 h 264" name="T99"/>
              <a:gd fmla="*/ 38 w 249" name="T100"/>
              <a:gd fmla="*/ 66 h 264" name="T101"/>
              <a:gd fmla="*/ 149 w 249" name="T102"/>
              <a:gd fmla="*/ 84 h 264" name="T103"/>
              <a:gd fmla="*/ 209 w 249" name="T104"/>
              <a:gd fmla="*/ 232 h 264" name="T105"/>
              <a:gd fmla="*/ 79 w 249" name="T106"/>
              <a:gd fmla="*/ 160 h 264" name="T107"/>
              <a:gd fmla="*/ 15 w 249" name="T108"/>
              <a:gd fmla="*/ 15 h 264" name="T109"/>
              <a:gd fmla="*/ 150 w 249" name="T110"/>
              <a:gd fmla="*/ 163 h 264" name="T111"/>
              <a:gd fmla="*/ 202 w 249" name="T112"/>
              <a:gd fmla="*/ 227 h 264" name="T113"/>
              <a:gd fmla="*/ 21 w 249" name="T114"/>
              <a:gd fmla="*/ 119 h 264" name="T115"/>
              <a:gd fmla="*/ 182 w 249" name="T116"/>
              <a:gd fmla="*/ 218 h 264" name="T117"/>
              <a:gd fmla="*/ 39 w 249" name="T118"/>
              <a:gd fmla="*/ 175 h 264" name="T119"/>
              <a:gd fmla="*/ 81 w 249" name="T120"/>
              <a:gd fmla="*/ 184 h 264" name="T121"/>
              <a:gd fmla="*/ 33 w 249" name="T122"/>
              <a:gd fmla="*/ 122 h 264" name="T123"/>
              <a:gd fmla="*/ 100 w 249" name="T124"/>
              <a:gd fmla="*/ 77 h 264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64" w="249">
                <a:moveTo>
                  <a:pt x="229" y="209"/>
                </a:moveTo>
                <a:cubicBezTo>
                  <a:pt x="229" y="209"/>
                  <a:pt x="229" y="209"/>
                  <a:pt x="229" y="209"/>
                </a:cubicBezTo>
                <a:cubicBezTo>
                  <a:pt x="229" y="210"/>
                  <a:pt x="229" y="210"/>
                  <a:pt x="230" y="210"/>
                </a:cubicBezTo>
                <a:cubicBezTo>
                  <a:pt x="229" y="210"/>
                  <a:pt x="229" y="209"/>
                  <a:pt x="229" y="209"/>
                </a:cubicBezTo>
                <a:close/>
                <a:moveTo>
                  <a:pt x="235" y="171"/>
                </a:moveTo>
                <a:cubicBezTo>
                  <a:pt x="235" y="171"/>
                  <a:pt x="235" y="171"/>
                  <a:pt x="234" y="171"/>
                </a:cubicBezTo>
                <a:cubicBezTo>
                  <a:pt x="234" y="171"/>
                  <a:pt x="235" y="171"/>
                  <a:pt x="235" y="172"/>
                </a:cubicBezTo>
                <a:cubicBezTo>
                  <a:pt x="235" y="171"/>
                  <a:pt x="235" y="171"/>
                  <a:pt x="235" y="171"/>
                </a:cubicBezTo>
                <a:close/>
                <a:moveTo>
                  <a:pt x="96" y="112"/>
                </a:moveTo>
                <a:cubicBezTo>
                  <a:pt x="95" y="112"/>
                  <a:pt x="93" y="113"/>
                  <a:pt x="93" y="114"/>
                </a:cubicBezTo>
                <a:cubicBezTo>
                  <a:pt x="93" y="116"/>
                  <a:pt x="94" y="117"/>
                  <a:pt x="96" y="117"/>
                </a:cubicBezTo>
                <a:cubicBezTo>
                  <a:pt x="97" y="118"/>
                  <a:pt x="99" y="116"/>
                  <a:pt x="99" y="115"/>
                </a:cubicBezTo>
                <a:cubicBezTo>
                  <a:pt x="99" y="113"/>
                  <a:pt x="97" y="112"/>
                  <a:pt x="96" y="112"/>
                </a:cubicBezTo>
                <a:close/>
                <a:moveTo>
                  <a:pt x="213" y="144"/>
                </a:moveTo>
                <a:cubicBezTo>
                  <a:pt x="213" y="144"/>
                  <a:pt x="213" y="144"/>
                  <a:pt x="213" y="144"/>
                </a:cubicBezTo>
                <a:cubicBezTo>
                  <a:pt x="213" y="144"/>
                  <a:pt x="213" y="144"/>
                  <a:pt x="213" y="143"/>
                </a:cubicBezTo>
                <a:cubicBezTo>
                  <a:pt x="213" y="144"/>
                  <a:pt x="213" y="144"/>
                  <a:pt x="213" y="144"/>
                </a:cubicBezTo>
                <a:close/>
                <a:moveTo>
                  <a:pt x="239" y="172"/>
                </a:moveTo>
                <a:cubicBezTo>
                  <a:pt x="239" y="171"/>
                  <a:pt x="238" y="171"/>
                  <a:pt x="237" y="172"/>
                </a:cubicBezTo>
                <a:cubicBezTo>
                  <a:pt x="237" y="173"/>
                  <a:pt x="238" y="173"/>
                  <a:pt x="238" y="173"/>
                </a:cubicBezTo>
                <a:cubicBezTo>
                  <a:pt x="239" y="173"/>
                  <a:pt x="239" y="173"/>
                  <a:pt x="239" y="173"/>
                </a:cubicBezTo>
                <a:cubicBezTo>
                  <a:pt x="239" y="173"/>
                  <a:pt x="239" y="173"/>
                  <a:pt x="239" y="173"/>
                </a:cubicBezTo>
                <a:cubicBezTo>
                  <a:pt x="239" y="173"/>
                  <a:pt x="239" y="172"/>
                  <a:pt x="238" y="172"/>
                </a:cubicBezTo>
                <a:cubicBezTo>
                  <a:pt x="238" y="172"/>
                  <a:pt x="239" y="172"/>
                  <a:pt x="239" y="172"/>
                </a:cubicBezTo>
                <a:close/>
                <a:moveTo>
                  <a:pt x="218" y="212"/>
                </a:moveTo>
                <a:cubicBezTo>
                  <a:pt x="217" y="212"/>
                  <a:pt x="217" y="213"/>
                  <a:pt x="217" y="213"/>
                </a:cubicBezTo>
                <a:cubicBezTo>
                  <a:pt x="217" y="214"/>
                  <a:pt x="217" y="214"/>
                  <a:pt x="217" y="214"/>
                </a:cubicBezTo>
                <a:cubicBezTo>
                  <a:pt x="218" y="214"/>
                  <a:pt x="219" y="214"/>
                  <a:pt x="220" y="214"/>
                </a:cubicBezTo>
                <a:cubicBezTo>
                  <a:pt x="220" y="213"/>
                  <a:pt x="218" y="213"/>
                  <a:pt x="218" y="212"/>
                </a:cubicBezTo>
                <a:close/>
                <a:moveTo>
                  <a:pt x="228" y="209"/>
                </a:moveTo>
                <a:cubicBezTo>
                  <a:pt x="228" y="209"/>
                  <a:pt x="228" y="209"/>
                  <a:pt x="227" y="209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28" y="210"/>
                  <a:pt x="228" y="210"/>
                  <a:pt x="228" y="209"/>
                </a:cubicBezTo>
                <a:close/>
                <a:moveTo>
                  <a:pt x="233" y="209"/>
                </a:moveTo>
                <a:cubicBezTo>
                  <a:pt x="233" y="208"/>
                  <a:pt x="234" y="208"/>
                  <a:pt x="234" y="208"/>
                </a:cubicBezTo>
                <a:cubicBezTo>
                  <a:pt x="234" y="208"/>
                  <a:pt x="234" y="208"/>
                  <a:pt x="234" y="208"/>
                </a:cubicBezTo>
                <a:cubicBezTo>
                  <a:pt x="234" y="207"/>
                  <a:pt x="233" y="207"/>
                  <a:pt x="233" y="207"/>
                </a:cubicBezTo>
                <a:cubicBezTo>
                  <a:pt x="232" y="207"/>
                  <a:pt x="233" y="207"/>
                  <a:pt x="233" y="207"/>
                </a:cubicBezTo>
                <a:cubicBezTo>
                  <a:pt x="233" y="206"/>
                  <a:pt x="231" y="207"/>
                  <a:pt x="232" y="206"/>
                </a:cubicBezTo>
                <a:cubicBezTo>
                  <a:pt x="231" y="206"/>
                  <a:pt x="231" y="206"/>
                  <a:pt x="231" y="206"/>
                </a:cubicBezTo>
                <a:cubicBezTo>
                  <a:pt x="231" y="206"/>
                  <a:pt x="231" y="206"/>
                  <a:pt x="231" y="207"/>
                </a:cubicBezTo>
                <a:cubicBezTo>
                  <a:pt x="231" y="206"/>
                  <a:pt x="232" y="207"/>
                  <a:pt x="232" y="207"/>
                </a:cubicBezTo>
                <a:cubicBezTo>
                  <a:pt x="232" y="208"/>
                  <a:pt x="233" y="208"/>
                  <a:pt x="233" y="209"/>
                </a:cubicBezTo>
                <a:close/>
                <a:moveTo>
                  <a:pt x="191" y="151"/>
                </a:moveTo>
                <a:cubicBezTo>
                  <a:pt x="191" y="151"/>
                  <a:pt x="191" y="151"/>
                  <a:pt x="191" y="151"/>
                </a:cubicBezTo>
                <a:cubicBezTo>
                  <a:pt x="191" y="151"/>
                  <a:pt x="191" y="150"/>
                  <a:pt x="192" y="150"/>
                </a:cubicBezTo>
                <a:cubicBezTo>
                  <a:pt x="192" y="150"/>
                  <a:pt x="192" y="149"/>
                  <a:pt x="191" y="149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1" y="148"/>
                  <a:pt x="190" y="148"/>
                  <a:pt x="190" y="148"/>
                </a:cubicBezTo>
                <a:cubicBezTo>
                  <a:pt x="190" y="148"/>
                  <a:pt x="189" y="147"/>
                  <a:pt x="190" y="147"/>
                </a:cubicBezTo>
                <a:cubicBezTo>
                  <a:pt x="189" y="147"/>
                  <a:pt x="189" y="147"/>
                  <a:pt x="189" y="147"/>
                </a:cubicBezTo>
                <a:cubicBezTo>
                  <a:pt x="189" y="147"/>
                  <a:pt x="188" y="147"/>
                  <a:pt x="188" y="147"/>
                </a:cubicBezTo>
                <a:cubicBezTo>
                  <a:pt x="188" y="147"/>
                  <a:pt x="188" y="147"/>
                  <a:pt x="188" y="147"/>
                </a:cubicBezTo>
                <a:cubicBezTo>
                  <a:pt x="188" y="147"/>
                  <a:pt x="188" y="147"/>
                  <a:pt x="188" y="147"/>
                </a:cubicBezTo>
                <a:cubicBezTo>
                  <a:pt x="187" y="148"/>
                  <a:pt x="186" y="148"/>
                  <a:pt x="186" y="149"/>
                </a:cubicBezTo>
                <a:cubicBezTo>
                  <a:pt x="186" y="149"/>
                  <a:pt x="186" y="149"/>
                  <a:pt x="186" y="149"/>
                </a:cubicBezTo>
                <a:cubicBezTo>
                  <a:pt x="186" y="149"/>
                  <a:pt x="186" y="150"/>
                  <a:pt x="186" y="150"/>
                </a:cubicBezTo>
                <a:cubicBezTo>
                  <a:pt x="186" y="150"/>
                  <a:pt x="186" y="151"/>
                  <a:pt x="186" y="151"/>
                </a:cubicBezTo>
                <a:cubicBezTo>
                  <a:pt x="186" y="151"/>
                  <a:pt x="186" y="151"/>
                  <a:pt x="186" y="151"/>
                </a:cubicBezTo>
                <a:cubicBezTo>
                  <a:pt x="186" y="151"/>
                  <a:pt x="186" y="151"/>
                  <a:pt x="186" y="152"/>
                </a:cubicBezTo>
                <a:cubicBezTo>
                  <a:pt x="187" y="152"/>
                  <a:pt x="188" y="152"/>
                  <a:pt x="189" y="153"/>
                </a:cubicBezTo>
                <a:cubicBezTo>
                  <a:pt x="189" y="153"/>
                  <a:pt x="189" y="152"/>
                  <a:pt x="190" y="152"/>
                </a:cubicBezTo>
                <a:cubicBezTo>
                  <a:pt x="190" y="151"/>
                  <a:pt x="190" y="151"/>
                  <a:pt x="190" y="150"/>
                </a:cubicBezTo>
                <a:cubicBezTo>
                  <a:pt x="191" y="150"/>
                  <a:pt x="191" y="150"/>
                  <a:pt x="191" y="150"/>
                </a:cubicBezTo>
                <a:cubicBezTo>
                  <a:pt x="191" y="150"/>
                  <a:pt x="191" y="151"/>
                  <a:pt x="191" y="151"/>
                </a:cubicBezTo>
                <a:close/>
                <a:moveTo>
                  <a:pt x="175" y="146"/>
                </a:moveTo>
                <a:cubicBezTo>
                  <a:pt x="177" y="146"/>
                  <a:pt x="178" y="144"/>
                  <a:pt x="178" y="143"/>
                </a:cubicBezTo>
                <a:cubicBezTo>
                  <a:pt x="179" y="141"/>
                  <a:pt x="177" y="139"/>
                  <a:pt x="175" y="140"/>
                </a:cubicBezTo>
                <a:cubicBezTo>
                  <a:pt x="174" y="140"/>
                  <a:pt x="172" y="141"/>
                  <a:pt x="173" y="143"/>
                </a:cubicBezTo>
                <a:cubicBezTo>
                  <a:pt x="173" y="144"/>
                  <a:pt x="174" y="146"/>
                  <a:pt x="175" y="146"/>
                </a:cubicBezTo>
                <a:close/>
                <a:moveTo>
                  <a:pt x="218" y="215"/>
                </a:moveTo>
                <a:cubicBezTo>
                  <a:pt x="219" y="215"/>
                  <a:pt x="219" y="215"/>
                  <a:pt x="219" y="214"/>
                </a:cubicBezTo>
                <a:cubicBezTo>
                  <a:pt x="218" y="214"/>
                  <a:pt x="218" y="214"/>
                  <a:pt x="218" y="214"/>
                </a:cubicBezTo>
                <a:cubicBezTo>
                  <a:pt x="218" y="215"/>
                  <a:pt x="218" y="215"/>
                  <a:pt x="218" y="215"/>
                </a:cubicBezTo>
                <a:close/>
                <a:moveTo>
                  <a:pt x="174" y="135"/>
                </a:moveTo>
                <a:cubicBezTo>
                  <a:pt x="174" y="135"/>
                  <a:pt x="174" y="135"/>
                  <a:pt x="174" y="135"/>
                </a:cubicBezTo>
                <a:cubicBezTo>
                  <a:pt x="174" y="135"/>
                  <a:pt x="174" y="135"/>
                  <a:pt x="174" y="135"/>
                </a:cubicBezTo>
                <a:close/>
                <a:moveTo>
                  <a:pt x="187" y="142"/>
                </a:moveTo>
                <a:cubicBezTo>
                  <a:pt x="187" y="142"/>
                  <a:pt x="187" y="141"/>
                  <a:pt x="186" y="141"/>
                </a:cubicBezTo>
                <a:cubicBezTo>
                  <a:pt x="186" y="141"/>
                  <a:pt x="186" y="141"/>
                  <a:pt x="186" y="141"/>
                </a:cubicBezTo>
                <a:cubicBezTo>
                  <a:pt x="185" y="140"/>
                  <a:pt x="184" y="141"/>
                  <a:pt x="184" y="142"/>
                </a:cubicBezTo>
                <a:cubicBezTo>
                  <a:pt x="184" y="141"/>
                  <a:pt x="184" y="141"/>
                  <a:pt x="184" y="140"/>
                </a:cubicBezTo>
                <a:cubicBezTo>
                  <a:pt x="182" y="140"/>
                  <a:pt x="181" y="141"/>
                  <a:pt x="182" y="142"/>
                </a:cubicBezTo>
                <a:cubicBezTo>
                  <a:pt x="182" y="145"/>
                  <a:pt x="182" y="145"/>
                  <a:pt x="184" y="145"/>
                </a:cubicBezTo>
                <a:cubicBezTo>
                  <a:pt x="185" y="145"/>
                  <a:pt x="187" y="145"/>
                  <a:pt x="187" y="142"/>
                </a:cubicBezTo>
                <a:close/>
                <a:moveTo>
                  <a:pt x="183" y="136"/>
                </a:moveTo>
                <a:cubicBezTo>
                  <a:pt x="183" y="134"/>
                  <a:pt x="181" y="133"/>
                  <a:pt x="180" y="134"/>
                </a:cubicBezTo>
                <a:cubicBezTo>
                  <a:pt x="178" y="133"/>
                  <a:pt x="177" y="134"/>
                  <a:pt x="177" y="135"/>
                </a:cubicBezTo>
                <a:cubicBezTo>
                  <a:pt x="177" y="137"/>
                  <a:pt x="178" y="139"/>
                  <a:pt x="180" y="138"/>
                </a:cubicBezTo>
                <a:cubicBezTo>
                  <a:pt x="181" y="139"/>
                  <a:pt x="182" y="137"/>
                  <a:pt x="183" y="136"/>
                </a:cubicBezTo>
                <a:close/>
                <a:moveTo>
                  <a:pt x="206" y="139"/>
                </a:moveTo>
                <a:cubicBezTo>
                  <a:pt x="207" y="139"/>
                  <a:pt x="209" y="137"/>
                  <a:pt x="209" y="136"/>
                </a:cubicBezTo>
                <a:cubicBezTo>
                  <a:pt x="209" y="136"/>
                  <a:pt x="209" y="135"/>
                  <a:pt x="209" y="135"/>
                </a:cubicBezTo>
                <a:cubicBezTo>
                  <a:pt x="209" y="135"/>
                  <a:pt x="208" y="135"/>
                  <a:pt x="208" y="135"/>
                </a:cubicBezTo>
                <a:cubicBezTo>
                  <a:pt x="207" y="134"/>
                  <a:pt x="207" y="134"/>
                  <a:pt x="207" y="133"/>
                </a:cubicBezTo>
                <a:cubicBezTo>
                  <a:pt x="207" y="133"/>
                  <a:pt x="207" y="133"/>
                  <a:pt x="206" y="133"/>
                </a:cubicBezTo>
                <a:cubicBezTo>
                  <a:pt x="206" y="133"/>
                  <a:pt x="206" y="133"/>
                  <a:pt x="206" y="133"/>
                </a:cubicBezTo>
                <a:cubicBezTo>
                  <a:pt x="206" y="134"/>
                  <a:pt x="206" y="134"/>
                  <a:pt x="206" y="135"/>
                </a:cubicBezTo>
                <a:cubicBezTo>
                  <a:pt x="207" y="135"/>
                  <a:pt x="207" y="135"/>
                  <a:pt x="207" y="135"/>
                </a:cubicBezTo>
                <a:cubicBezTo>
                  <a:pt x="207" y="135"/>
                  <a:pt x="207" y="136"/>
                  <a:pt x="206" y="136"/>
                </a:cubicBezTo>
                <a:cubicBezTo>
                  <a:pt x="206" y="135"/>
                  <a:pt x="206" y="135"/>
                  <a:pt x="206" y="135"/>
                </a:cubicBezTo>
                <a:cubicBezTo>
                  <a:pt x="206" y="135"/>
                  <a:pt x="205" y="136"/>
                  <a:pt x="205" y="136"/>
                </a:cubicBezTo>
                <a:cubicBezTo>
                  <a:pt x="206" y="136"/>
                  <a:pt x="206" y="137"/>
                  <a:pt x="206" y="137"/>
                </a:cubicBezTo>
                <a:cubicBezTo>
                  <a:pt x="206" y="137"/>
                  <a:pt x="206" y="137"/>
                  <a:pt x="205" y="137"/>
                </a:cubicBezTo>
                <a:cubicBezTo>
                  <a:pt x="204" y="137"/>
                  <a:pt x="204" y="138"/>
                  <a:pt x="204" y="138"/>
                </a:cubicBezTo>
                <a:cubicBezTo>
                  <a:pt x="205" y="139"/>
                  <a:pt x="206" y="139"/>
                  <a:pt x="206" y="139"/>
                </a:cubicBezTo>
                <a:close/>
                <a:moveTo>
                  <a:pt x="205" y="135"/>
                </a:moveTo>
                <a:cubicBezTo>
                  <a:pt x="204" y="135"/>
                  <a:pt x="204" y="135"/>
                  <a:pt x="204" y="135"/>
                </a:cubicBezTo>
                <a:cubicBezTo>
                  <a:pt x="204" y="135"/>
                  <a:pt x="204" y="135"/>
                  <a:pt x="204" y="135"/>
                </a:cubicBezTo>
                <a:cubicBezTo>
                  <a:pt x="204" y="135"/>
                  <a:pt x="205" y="135"/>
                  <a:pt x="205" y="135"/>
                </a:cubicBezTo>
                <a:close/>
                <a:moveTo>
                  <a:pt x="193" y="145"/>
                </a:moveTo>
                <a:cubicBezTo>
                  <a:pt x="194" y="145"/>
                  <a:pt x="195" y="145"/>
                  <a:pt x="196" y="144"/>
                </a:cubicBezTo>
                <a:cubicBezTo>
                  <a:pt x="195" y="144"/>
                  <a:pt x="195" y="143"/>
                  <a:pt x="195" y="143"/>
                </a:cubicBezTo>
                <a:cubicBezTo>
                  <a:pt x="195" y="143"/>
                  <a:pt x="196" y="143"/>
                  <a:pt x="196" y="142"/>
                </a:cubicBezTo>
                <a:cubicBezTo>
                  <a:pt x="195" y="141"/>
                  <a:pt x="194" y="140"/>
                  <a:pt x="193" y="139"/>
                </a:cubicBezTo>
                <a:cubicBezTo>
                  <a:pt x="192" y="140"/>
                  <a:pt x="191" y="141"/>
                  <a:pt x="191" y="143"/>
                </a:cubicBezTo>
                <a:cubicBezTo>
                  <a:pt x="190" y="144"/>
                  <a:pt x="192" y="145"/>
                  <a:pt x="193" y="145"/>
                </a:cubicBezTo>
                <a:close/>
                <a:moveTo>
                  <a:pt x="192" y="141"/>
                </a:moveTo>
                <a:cubicBezTo>
                  <a:pt x="193" y="142"/>
                  <a:pt x="195" y="140"/>
                  <a:pt x="195" y="142"/>
                </a:cubicBezTo>
                <a:cubicBezTo>
                  <a:pt x="194" y="142"/>
                  <a:pt x="192" y="143"/>
                  <a:pt x="192" y="141"/>
                </a:cubicBezTo>
                <a:close/>
                <a:moveTo>
                  <a:pt x="230" y="210"/>
                </a:moveTo>
                <a:cubicBezTo>
                  <a:pt x="230" y="210"/>
                  <a:pt x="229" y="210"/>
                  <a:pt x="229" y="211"/>
                </a:cubicBezTo>
                <a:cubicBezTo>
                  <a:pt x="228" y="211"/>
                  <a:pt x="228" y="212"/>
                  <a:pt x="227" y="212"/>
                </a:cubicBezTo>
                <a:cubicBezTo>
                  <a:pt x="227" y="212"/>
                  <a:pt x="227" y="211"/>
                  <a:pt x="226" y="211"/>
                </a:cubicBezTo>
                <a:cubicBezTo>
                  <a:pt x="226" y="211"/>
                  <a:pt x="226" y="212"/>
                  <a:pt x="226" y="212"/>
                </a:cubicBezTo>
                <a:cubicBezTo>
                  <a:pt x="226" y="213"/>
                  <a:pt x="226" y="212"/>
                  <a:pt x="226" y="212"/>
                </a:cubicBezTo>
                <a:cubicBezTo>
                  <a:pt x="225" y="212"/>
                  <a:pt x="225" y="212"/>
                  <a:pt x="225" y="212"/>
                </a:cubicBezTo>
                <a:cubicBezTo>
                  <a:pt x="225" y="213"/>
                  <a:pt x="226" y="214"/>
                  <a:pt x="226" y="214"/>
                </a:cubicBezTo>
                <a:cubicBezTo>
                  <a:pt x="227" y="214"/>
                  <a:pt x="227" y="213"/>
                  <a:pt x="228" y="213"/>
                </a:cubicBezTo>
                <a:cubicBezTo>
                  <a:pt x="228" y="213"/>
                  <a:pt x="228" y="213"/>
                  <a:pt x="228" y="212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29" y="212"/>
                  <a:pt x="229" y="213"/>
                  <a:pt x="229" y="213"/>
                </a:cubicBezTo>
                <a:cubicBezTo>
                  <a:pt x="229" y="213"/>
                  <a:pt x="229" y="213"/>
                  <a:pt x="230" y="213"/>
                </a:cubicBezTo>
                <a:cubicBezTo>
                  <a:pt x="229" y="212"/>
                  <a:pt x="230" y="212"/>
                  <a:pt x="230" y="211"/>
                </a:cubicBezTo>
                <a:cubicBezTo>
                  <a:pt x="231" y="211"/>
                  <a:pt x="231" y="211"/>
                  <a:pt x="231" y="211"/>
                </a:cubicBezTo>
                <a:cubicBezTo>
                  <a:pt x="231" y="210"/>
                  <a:pt x="231" y="210"/>
                  <a:pt x="230" y="210"/>
                </a:cubicBezTo>
                <a:close/>
                <a:moveTo>
                  <a:pt x="191" y="179"/>
                </a:moveTo>
                <a:cubicBezTo>
                  <a:pt x="191" y="179"/>
                  <a:pt x="191" y="179"/>
                  <a:pt x="191" y="179"/>
                </a:cubicBezTo>
                <a:cubicBezTo>
                  <a:pt x="190" y="179"/>
                  <a:pt x="191" y="179"/>
                  <a:pt x="191" y="178"/>
                </a:cubicBezTo>
                <a:cubicBezTo>
                  <a:pt x="190" y="178"/>
                  <a:pt x="190" y="177"/>
                  <a:pt x="190" y="176"/>
                </a:cubicBezTo>
                <a:cubicBezTo>
                  <a:pt x="190" y="175"/>
                  <a:pt x="189" y="175"/>
                  <a:pt x="188" y="175"/>
                </a:cubicBezTo>
                <a:cubicBezTo>
                  <a:pt x="187" y="175"/>
                  <a:pt x="186" y="176"/>
                  <a:pt x="186" y="177"/>
                </a:cubicBezTo>
                <a:cubicBezTo>
                  <a:pt x="186" y="179"/>
                  <a:pt x="186" y="179"/>
                  <a:pt x="187" y="180"/>
                </a:cubicBezTo>
                <a:cubicBezTo>
                  <a:pt x="187" y="179"/>
                  <a:pt x="188" y="179"/>
                  <a:pt x="188" y="180"/>
                </a:cubicBezTo>
                <a:cubicBezTo>
                  <a:pt x="188" y="180"/>
                  <a:pt x="187" y="180"/>
                  <a:pt x="187" y="180"/>
                </a:cubicBezTo>
                <a:cubicBezTo>
                  <a:pt x="188" y="180"/>
                  <a:pt x="188" y="181"/>
                  <a:pt x="189" y="181"/>
                </a:cubicBezTo>
                <a:cubicBezTo>
                  <a:pt x="189" y="181"/>
                  <a:pt x="189" y="181"/>
                  <a:pt x="189" y="181"/>
                </a:cubicBezTo>
                <a:cubicBezTo>
                  <a:pt x="189" y="180"/>
                  <a:pt x="189" y="180"/>
                  <a:pt x="189" y="180"/>
                </a:cubicBezTo>
                <a:cubicBezTo>
                  <a:pt x="190" y="180"/>
                  <a:pt x="190" y="180"/>
                  <a:pt x="191" y="179"/>
                </a:cubicBezTo>
                <a:close/>
                <a:moveTo>
                  <a:pt x="174" y="136"/>
                </a:moveTo>
                <a:cubicBezTo>
                  <a:pt x="174" y="136"/>
                  <a:pt x="174" y="137"/>
                  <a:pt x="174" y="137"/>
                </a:cubicBezTo>
                <a:cubicBezTo>
                  <a:pt x="174" y="137"/>
                  <a:pt x="174" y="137"/>
                  <a:pt x="174" y="136"/>
                </a:cubicBezTo>
                <a:cubicBezTo>
                  <a:pt x="174" y="136"/>
                  <a:pt x="174" y="136"/>
                  <a:pt x="174" y="136"/>
                </a:cubicBezTo>
                <a:close/>
                <a:moveTo>
                  <a:pt x="218" y="149"/>
                </a:moveTo>
                <a:cubicBezTo>
                  <a:pt x="217" y="148"/>
                  <a:pt x="217" y="147"/>
                  <a:pt x="216" y="147"/>
                </a:cubicBezTo>
                <a:cubicBezTo>
                  <a:pt x="216" y="148"/>
                  <a:pt x="216" y="148"/>
                  <a:pt x="216" y="148"/>
                </a:cubicBezTo>
                <a:cubicBezTo>
                  <a:pt x="216" y="148"/>
                  <a:pt x="216" y="148"/>
                  <a:pt x="216" y="149"/>
                </a:cubicBezTo>
                <a:cubicBezTo>
                  <a:pt x="216" y="149"/>
                  <a:pt x="215" y="149"/>
                  <a:pt x="215" y="149"/>
                </a:cubicBezTo>
                <a:cubicBezTo>
                  <a:pt x="216" y="150"/>
                  <a:pt x="216" y="149"/>
                  <a:pt x="218" y="150"/>
                </a:cubicBezTo>
                <a:cubicBezTo>
                  <a:pt x="218" y="149"/>
                  <a:pt x="218" y="149"/>
                  <a:pt x="218" y="149"/>
                </a:cubicBezTo>
                <a:close/>
                <a:moveTo>
                  <a:pt x="179" y="163"/>
                </a:moveTo>
                <a:cubicBezTo>
                  <a:pt x="180" y="163"/>
                  <a:pt x="181" y="163"/>
                  <a:pt x="181" y="162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1" y="161"/>
                  <a:pt x="180" y="161"/>
                </a:cubicBezTo>
                <a:cubicBezTo>
                  <a:pt x="179" y="161"/>
                  <a:pt x="176" y="162"/>
                  <a:pt x="177" y="163"/>
                </a:cubicBezTo>
                <a:cubicBezTo>
                  <a:pt x="177" y="165"/>
                  <a:pt x="177" y="165"/>
                  <a:pt x="178" y="166"/>
                </a:cubicBezTo>
                <a:cubicBezTo>
                  <a:pt x="178" y="166"/>
                  <a:pt x="178" y="166"/>
                  <a:pt x="178" y="165"/>
                </a:cubicBezTo>
                <a:cubicBezTo>
                  <a:pt x="178" y="165"/>
                  <a:pt x="178" y="166"/>
                  <a:pt x="178" y="166"/>
                </a:cubicBezTo>
                <a:cubicBezTo>
                  <a:pt x="178" y="165"/>
                  <a:pt x="179" y="165"/>
                  <a:pt x="179" y="165"/>
                </a:cubicBezTo>
                <a:cubicBezTo>
                  <a:pt x="180" y="165"/>
                  <a:pt x="180" y="167"/>
                  <a:pt x="180" y="166"/>
                </a:cubicBezTo>
                <a:cubicBezTo>
                  <a:pt x="180" y="166"/>
                  <a:pt x="179" y="165"/>
                  <a:pt x="180" y="164"/>
                </a:cubicBezTo>
                <a:cubicBezTo>
                  <a:pt x="180" y="164"/>
                  <a:pt x="179" y="164"/>
                  <a:pt x="178" y="164"/>
                </a:cubicBezTo>
                <a:cubicBezTo>
                  <a:pt x="178" y="164"/>
                  <a:pt x="179" y="163"/>
                  <a:pt x="179" y="163"/>
                </a:cubicBezTo>
                <a:close/>
                <a:moveTo>
                  <a:pt x="214" y="208"/>
                </a:moveTo>
                <a:cubicBezTo>
                  <a:pt x="214" y="208"/>
                  <a:pt x="214" y="208"/>
                  <a:pt x="214" y="208"/>
                </a:cubicBezTo>
                <a:cubicBezTo>
                  <a:pt x="214" y="208"/>
                  <a:pt x="215" y="209"/>
                  <a:pt x="215" y="209"/>
                </a:cubicBezTo>
                <a:cubicBezTo>
                  <a:pt x="215" y="209"/>
                  <a:pt x="215" y="209"/>
                  <a:pt x="215" y="209"/>
                </a:cubicBezTo>
                <a:cubicBezTo>
                  <a:pt x="216" y="208"/>
                  <a:pt x="217" y="208"/>
                  <a:pt x="218" y="207"/>
                </a:cubicBezTo>
                <a:cubicBezTo>
                  <a:pt x="218" y="206"/>
                  <a:pt x="218" y="206"/>
                  <a:pt x="218" y="206"/>
                </a:cubicBezTo>
                <a:cubicBezTo>
                  <a:pt x="218" y="206"/>
                  <a:pt x="218" y="206"/>
                  <a:pt x="218" y="206"/>
                </a:cubicBezTo>
                <a:cubicBezTo>
                  <a:pt x="218" y="206"/>
                  <a:pt x="218" y="206"/>
                  <a:pt x="218" y="206"/>
                </a:cubicBezTo>
                <a:cubicBezTo>
                  <a:pt x="218" y="205"/>
                  <a:pt x="218" y="204"/>
                  <a:pt x="218" y="204"/>
                </a:cubicBezTo>
                <a:cubicBezTo>
                  <a:pt x="217" y="204"/>
                  <a:pt x="217" y="204"/>
                  <a:pt x="216" y="204"/>
                </a:cubicBezTo>
                <a:cubicBezTo>
                  <a:pt x="216" y="204"/>
                  <a:pt x="216" y="204"/>
                  <a:pt x="216" y="204"/>
                </a:cubicBezTo>
                <a:cubicBezTo>
                  <a:pt x="216" y="205"/>
                  <a:pt x="217" y="205"/>
                  <a:pt x="217" y="206"/>
                </a:cubicBezTo>
                <a:cubicBezTo>
                  <a:pt x="216" y="206"/>
                  <a:pt x="216" y="206"/>
                  <a:pt x="215" y="206"/>
                </a:cubicBezTo>
                <a:cubicBezTo>
                  <a:pt x="215" y="206"/>
                  <a:pt x="214" y="205"/>
                  <a:pt x="213" y="205"/>
                </a:cubicBezTo>
                <a:cubicBezTo>
                  <a:pt x="214" y="206"/>
                  <a:pt x="215" y="207"/>
                  <a:pt x="216" y="208"/>
                </a:cubicBezTo>
                <a:cubicBezTo>
                  <a:pt x="215" y="207"/>
                  <a:pt x="215" y="208"/>
                  <a:pt x="214" y="208"/>
                </a:cubicBezTo>
                <a:close/>
                <a:moveTo>
                  <a:pt x="204" y="142"/>
                </a:moveTo>
                <a:cubicBezTo>
                  <a:pt x="204" y="141"/>
                  <a:pt x="204" y="141"/>
                  <a:pt x="204" y="141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4" y="141"/>
                  <a:pt x="204" y="141"/>
                  <a:pt x="204" y="142"/>
                </a:cubicBezTo>
                <a:cubicBezTo>
                  <a:pt x="204" y="142"/>
                  <a:pt x="204" y="142"/>
                  <a:pt x="204" y="142"/>
                </a:cubicBezTo>
                <a:close/>
                <a:moveTo>
                  <a:pt x="183" y="164"/>
                </a:moveTo>
                <a:cubicBezTo>
                  <a:pt x="183" y="164"/>
                  <a:pt x="182" y="163"/>
                  <a:pt x="182" y="163"/>
                </a:cubicBezTo>
                <a:cubicBezTo>
                  <a:pt x="182" y="163"/>
                  <a:pt x="182" y="163"/>
                  <a:pt x="181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64"/>
                  <a:pt x="182" y="165"/>
                  <a:pt x="182" y="165"/>
                </a:cubicBezTo>
                <a:cubicBezTo>
                  <a:pt x="183" y="164"/>
                  <a:pt x="183" y="164"/>
                  <a:pt x="183" y="164"/>
                </a:cubicBezTo>
                <a:close/>
                <a:moveTo>
                  <a:pt x="189" y="161"/>
                </a:moveTo>
                <a:cubicBezTo>
                  <a:pt x="187" y="161"/>
                  <a:pt x="186" y="163"/>
                  <a:pt x="186" y="164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86" y="164"/>
                  <a:pt x="186" y="164"/>
                  <a:pt x="187" y="164"/>
                </a:cubicBezTo>
                <a:cubicBezTo>
                  <a:pt x="187" y="164"/>
                  <a:pt x="187" y="165"/>
                  <a:pt x="187" y="165"/>
                </a:cubicBezTo>
                <a:cubicBezTo>
                  <a:pt x="187" y="165"/>
                  <a:pt x="187" y="166"/>
                  <a:pt x="187" y="166"/>
                </a:cubicBezTo>
                <a:cubicBezTo>
                  <a:pt x="187" y="167"/>
                  <a:pt x="188" y="167"/>
                  <a:pt x="188" y="167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9" y="166"/>
                  <a:pt x="189" y="166"/>
                  <a:pt x="190" y="166"/>
                </a:cubicBezTo>
                <a:cubicBezTo>
                  <a:pt x="190" y="166"/>
                  <a:pt x="190" y="166"/>
                  <a:pt x="190" y="166"/>
                </a:cubicBezTo>
                <a:cubicBezTo>
                  <a:pt x="190" y="166"/>
                  <a:pt x="191" y="166"/>
                  <a:pt x="191" y="165"/>
                </a:cubicBezTo>
                <a:cubicBezTo>
                  <a:pt x="190" y="165"/>
                  <a:pt x="189" y="165"/>
                  <a:pt x="189" y="165"/>
                </a:cubicBezTo>
                <a:cubicBezTo>
                  <a:pt x="190" y="164"/>
                  <a:pt x="190" y="164"/>
                  <a:pt x="191" y="164"/>
                </a:cubicBezTo>
                <a:cubicBezTo>
                  <a:pt x="191" y="162"/>
                  <a:pt x="190" y="161"/>
                  <a:pt x="189" y="161"/>
                </a:cubicBezTo>
                <a:close/>
                <a:moveTo>
                  <a:pt x="180" y="147"/>
                </a:moveTo>
                <a:cubicBezTo>
                  <a:pt x="178" y="147"/>
                  <a:pt x="177" y="149"/>
                  <a:pt x="177" y="150"/>
                </a:cubicBezTo>
                <a:cubicBezTo>
                  <a:pt x="177" y="152"/>
                  <a:pt x="178" y="152"/>
                  <a:pt x="180" y="152"/>
                </a:cubicBezTo>
                <a:cubicBezTo>
                  <a:pt x="181" y="153"/>
                  <a:pt x="182" y="151"/>
                  <a:pt x="182" y="150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2" y="150"/>
                  <a:pt x="182" y="150"/>
                  <a:pt x="182" y="149"/>
                </a:cubicBezTo>
                <a:cubicBezTo>
                  <a:pt x="182" y="148"/>
                  <a:pt x="181" y="147"/>
                  <a:pt x="180" y="147"/>
                </a:cubicBezTo>
                <a:close/>
                <a:moveTo>
                  <a:pt x="185" y="157"/>
                </a:move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6" y="156"/>
                  <a:pt x="186" y="156"/>
                </a:cubicBezTo>
                <a:cubicBezTo>
                  <a:pt x="186" y="156"/>
                  <a:pt x="187" y="156"/>
                  <a:pt x="187" y="156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7" y="155"/>
                  <a:pt x="186" y="154"/>
                  <a:pt x="185" y="154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4" y="154"/>
                  <a:pt x="184" y="154"/>
                  <a:pt x="183" y="154"/>
                </a:cubicBezTo>
                <a:cubicBezTo>
                  <a:pt x="182" y="154"/>
                  <a:pt x="182" y="155"/>
                  <a:pt x="181" y="156"/>
                </a:cubicBezTo>
                <a:cubicBezTo>
                  <a:pt x="181" y="156"/>
                  <a:pt x="181" y="156"/>
                  <a:pt x="181" y="157"/>
                </a:cubicBezTo>
                <a:cubicBezTo>
                  <a:pt x="182" y="157"/>
                  <a:pt x="182" y="157"/>
                  <a:pt x="182" y="157"/>
                </a:cubicBezTo>
                <a:cubicBezTo>
                  <a:pt x="182" y="157"/>
                  <a:pt x="182" y="157"/>
                  <a:pt x="181" y="157"/>
                </a:cubicBezTo>
                <a:cubicBezTo>
                  <a:pt x="181" y="157"/>
                  <a:pt x="181" y="158"/>
                  <a:pt x="181" y="158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82" y="159"/>
                  <a:pt x="183" y="159"/>
                  <a:pt x="185" y="159"/>
                </a:cubicBezTo>
                <a:cubicBezTo>
                  <a:pt x="185" y="159"/>
                  <a:pt x="185" y="159"/>
                  <a:pt x="186" y="159"/>
                </a:cubicBezTo>
                <a:cubicBezTo>
                  <a:pt x="185" y="159"/>
                  <a:pt x="185" y="159"/>
                  <a:pt x="184" y="159"/>
                </a:cubicBezTo>
                <a:cubicBezTo>
                  <a:pt x="184" y="158"/>
                  <a:pt x="185" y="158"/>
                  <a:pt x="185" y="158"/>
                </a:cubicBezTo>
                <a:cubicBezTo>
                  <a:pt x="185" y="157"/>
                  <a:pt x="184" y="157"/>
                  <a:pt x="184" y="157"/>
                </a:cubicBezTo>
                <a:cubicBezTo>
                  <a:pt x="185" y="156"/>
                  <a:pt x="185" y="157"/>
                  <a:pt x="185" y="157"/>
                </a:cubicBezTo>
                <a:close/>
                <a:moveTo>
                  <a:pt x="197" y="181"/>
                </a:moveTo>
                <a:cubicBezTo>
                  <a:pt x="198" y="180"/>
                  <a:pt x="200" y="180"/>
                  <a:pt x="200" y="178"/>
                </a:cubicBezTo>
                <a:cubicBezTo>
                  <a:pt x="200" y="178"/>
                  <a:pt x="199" y="179"/>
                  <a:pt x="199" y="179"/>
                </a:cubicBezTo>
                <a:cubicBezTo>
                  <a:pt x="198" y="178"/>
                  <a:pt x="199" y="178"/>
                  <a:pt x="200" y="178"/>
                </a:cubicBezTo>
                <a:cubicBezTo>
                  <a:pt x="200" y="178"/>
                  <a:pt x="200" y="178"/>
                  <a:pt x="200" y="178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199" y="177"/>
                  <a:pt x="199" y="176"/>
                  <a:pt x="199" y="176"/>
                </a:cubicBezTo>
                <a:cubicBezTo>
                  <a:pt x="199" y="175"/>
                  <a:pt x="198" y="175"/>
                  <a:pt x="197" y="175"/>
                </a:cubicBezTo>
                <a:cubicBezTo>
                  <a:pt x="197" y="175"/>
                  <a:pt x="197" y="175"/>
                  <a:pt x="197" y="175"/>
                </a:cubicBezTo>
                <a:cubicBezTo>
                  <a:pt x="197" y="175"/>
                  <a:pt x="197" y="176"/>
                  <a:pt x="197" y="176"/>
                </a:cubicBezTo>
                <a:cubicBezTo>
                  <a:pt x="197" y="176"/>
                  <a:pt x="197" y="176"/>
                  <a:pt x="198" y="176"/>
                </a:cubicBezTo>
                <a:cubicBezTo>
                  <a:pt x="198" y="178"/>
                  <a:pt x="196" y="179"/>
                  <a:pt x="197" y="181"/>
                </a:cubicBezTo>
                <a:cubicBezTo>
                  <a:pt x="197" y="181"/>
                  <a:pt x="197" y="181"/>
                  <a:pt x="197" y="180"/>
                </a:cubicBezTo>
                <a:cubicBezTo>
                  <a:pt x="197" y="181"/>
                  <a:pt x="197" y="181"/>
                  <a:pt x="197" y="181"/>
                </a:cubicBezTo>
                <a:close/>
                <a:moveTo>
                  <a:pt x="199" y="142"/>
                </a:moveTo>
                <a:cubicBezTo>
                  <a:pt x="199" y="144"/>
                  <a:pt x="200" y="145"/>
                  <a:pt x="201" y="145"/>
                </a:cubicBezTo>
                <a:cubicBezTo>
                  <a:pt x="201" y="145"/>
                  <a:pt x="201" y="145"/>
                  <a:pt x="201" y="145"/>
                </a:cubicBezTo>
                <a:cubicBezTo>
                  <a:pt x="201" y="144"/>
                  <a:pt x="202" y="143"/>
                  <a:pt x="201" y="142"/>
                </a:cubicBezTo>
                <a:cubicBezTo>
                  <a:pt x="200" y="142"/>
                  <a:pt x="200" y="143"/>
                  <a:pt x="200" y="143"/>
                </a:cubicBezTo>
                <a:cubicBezTo>
                  <a:pt x="200" y="142"/>
                  <a:pt x="199" y="142"/>
                  <a:pt x="200" y="141"/>
                </a:cubicBezTo>
                <a:cubicBezTo>
                  <a:pt x="201" y="141"/>
                  <a:pt x="201" y="141"/>
                  <a:pt x="201" y="141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2" y="142"/>
                  <a:pt x="202" y="142"/>
                </a:cubicBezTo>
                <a:cubicBezTo>
                  <a:pt x="202" y="141"/>
                  <a:pt x="201" y="141"/>
                  <a:pt x="201" y="140"/>
                </a:cubicBezTo>
                <a:cubicBezTo>
                  <a:pt x="201" y="140"/>
                  <a:pt x="201" y="140"/>
                  <a:pt x="201" y="140"/>
                </a:cubicBezTo>
                <a:cubicBezTo>
                  <a:pt x="200" y="140"/>
                  <a:pt x="199" y="141"/>
                  <a:pt x="199" y="142"/>
                </a:cubicBezTo>
                <a:close/>
                <a:moveTo>
                  <a:pt x="229" y="156"/>
                </a:moveTo>
                <a:cubicBezTo>
                  <a:pt x="230" y="156"/>
                  <a:pt x="230" y="156"/>
                  <a:pt x="231" y="156"/>
                </a:cubicBezTo>
                <a:cubicBezTo>
                  <a:pt x="231" y="155"/>
                  <a:pt x="230" y="155"/>
                  <a:pt x="230" y="155"/>
                </a:cubicBezTo>
                <a:cubicBezTo>
                  <a:pt x="230" y="155"/>
                  <a:pt x="230" y="155"/>
                  <a:pt x="230" y="155"/>
                </a:cubicBezTo>
                <a:cubicBezTo>
                  <a:pt x="230" y="154"/>
                  <a:pt x="229" y="154"/>
                  <a:pt x="229" y="154"/>
                </a:cubicBezTo>
                <a:cubicBezTo>
                  <a:pt x="229" y="155"/>
                  <a:pt x="228" y="155"/>
                  <a:pt x="228" y="155"/>
                </a:cubicBezTo>
                <a:cubicBezTo>
                  <a:pt x="228" y="156"/>
                  <a:pt x="229" y="156"/>
                  <a:pt x="229" y="156"/>
                </a:cubicBezTo>
                <a:close/>
                <a:moveTo>
                  <a:pt x="213" y="218"/>
                </a:moveTo>
                <a:cubicBezTo>
                  <a:pt x="213" y="218"/>
                  <a:pt x="213" y="218"/>
                  <a:pt x="213" y="218"/>
                </a:cubicBezTo>
                <a:cubicBezTo>
                  <a:pt x="213" y="218"/>
                  <a:pt x="213" y="218"/>
                  <a:pt x="213" y="219"/>
                </a:cubicBezTo>
                <a:cubicBezTo>
                  <a:pt x="213" y="218"/>
                  <a:pt x="213" y="218"/>
                  <a:pt x="213" y="218"/>
                </a:cubicBezTo>
                <a:close/>
                <a:moveTo>
                  <a:pt x="219" y="145"/>
                </a:moveTo>
                <a:cubicBezTo>
                  <a:pt x="220" y="145"/>
                  <a:pt x="220" y="145"/>
                  <a:pt x="220" y="144"/>
                </a:cubicBezTo>
                <a:cubicBezTo>
                  <a:pt x="221" y="144"/>
                  <a:pt x="221" y="145"/>
                  <a:pt x="221" y="145"/>
                </a:cubicBezTo>
                <a:cubicBezTo>
                  <a:pt x="221" y="144"/>
                  <a:pt x="221" y="144"/>
                  <a:pt x="221" y="143"/>
                </a:cubicBezTo>
                <a:cubicBezTo>
                  <a:pt x="222" y="143"/>
                  <a:pt x="222" y="143"/>
                  <a:pt x="222" y="143"/>
                </a:cubicBezTo>
                <a:cubicBezTo>
                  <a:pt x="222" y="143"/>
                  <a:pt x="222" y="143"/>
                  <a:pt x="222" y="143"/>
                </a:cubicBezTo>
                <a:cubicBezTo>
                  <a:pt x="223" y="142"/>
                  <a:pt x="222" y="141"/>
                  <a:pt x="222" y="141"/>
                </a:cubicBezTo>
                <a:cubicBezTo>
                  <a:pt x="221" y="141"/>
                  <a:pt x="220" y="141"/>
                  <a:pt x="220" y="141"/>
                </a:cubicBezTo>
                <a:cubicBezTo>
                  <a:pt x="219" y="140"/>
                  <a:pt x="220" y="140"/>
                  <a:pt x="220" y="140"/>
                </a:cubicBezTo>
                <a:cubicBezTo>
                  <a:pt x="219" y="140"/>
                  <a:pt x="219" y="140"/>
                  <a:pt x="219" y="139"/>
                </a:cubicBezTo>
                <a:cubicBezTo>
                  <a:pt x="218" y="140"/>
                  <a:pt x="217" y="140"/>
                  <a:pt x="217" y="141"/>
                </a:cubicBezTo>
                <a:cubicBezTo>
                  <a:pt x="218" y="141"/>
                  <a:pt x="219" y="142"/>
                  <a:pt x="219" y="141"/>
                </a:cubicBezTo>
                <a:cubicBezTo>
                  <a:pt x="219" y="142"/>
                  <a:pt x="219" y="143"/>
                  <a:pt x="218" y="143"/>
                </a:cubicBezTo>
                <a:cubicBezTo>
                  <a:pt x="218" y="143"/>
                  <a:pt x="218" y="142"/>
                  <a:pt x="217" y="142"/>
                </a:cubicBezTo>
                <a:cubicBezTo>
                  <a:pt x="217" y="144"/>
                  <a:pt x="218" y="146"/>
                  <a:pt x="219" y="145"/>
                </a:cubicBezTo>
                <a:cubicBezTo>
                  <a:pt x="219" y="145"/>
                  <a:pt x="219" y="145"/>
                  <a:pt x="219" y="145"/>
                </a:cubicBezTo>
                <a:close/>
                <a:moveTo>
                  <a:pt x="225" y="219"/>
                </a:moveTo>
                <a:cubicBezTo>
                  <a:pt x="224" y="219"/>
                  <a:pt x="223" y="219"/>
                  <a:pt x="223" y="219"/>
                </a:cubicBezTo>
                <a:cubicBezTo>
                  <a:pt x="223" y="220"/>
                  <a:pt x="225" y="220"/>
                  <a:pt x="225" y="219"/>
                </a:cubicBezTo>
                <a:close/>
                <a:moveTo>
                  <a:pt x="215" y="222"/>
                </a:moveTo>
                <a:cubicBezTo>
                  <a:pt x="215" y="222"/>
                  <a:pt x="215" y="222"/>
                  <a:pt x="215" y="223"/>
                </a:cubicBezTo>
                <a:cubicBezTo>
                  <a:pt x="216" y="222"/>
                  <a:pt x="216" y="222"/>
                  <a:pt x="216" y="222"/>
                </a:cubicBezTo>
                <a:cubicBezTo>
                  <a:pt x="216" y="222"/>
                  <a:pt x="216" y="222"/>
                  <a:pt x="215" y="222"/>
                </a:cubicBezTo>
                <a:close/>
                <a:moveTo>
                  <a:pt x="223" y="218"/>
                </a:moveTo>
                <a:cubicBezTo>
                  <a:pt x="224" y="218"/>
                  <a:pt x="223" y="218"/>
                  <a:pt x="224" y="218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223" y="217"/>
                  <a:pt x="223" y="217"/>
                  <a:pt x="223" y="218"/>
                </a:cubicBezTo>
                <a:close/>
                <a:moveTo>
                  <a:pt x="220" y="215"/>
                </a:moveTo>
                <a:cubicBezTo>
                  <a:pt x="220" y="215"/>
                  <a:pt x="220" y="215"/>
                  <a:pt x="220" y="215"/>
                </a:cubicBezTo>
                <a:cubicBezTo>
                  <a:pt x="221" y="215"/>
                  <a:pt x="221" y="214"/>
                  <a:pt x="222" y="214"/>
                </a:cubicBezTo>
                <a:cubicBezTo>
                  <a:pt x="222" y="214"/>
                  <a:pt x="222" y="214"/>
                  <a:pt x="222" y="214"/>
                </a:cubicBezTo>
                <a:cubicBezTo>
                  <a:pt x="221" y="214"/>
                  <a:pt x="220" y="214"/>
                  <a:pt x="219" y="214"/>
                </a:cubicBezTo>
                <a:cubicBezTo>
                  <a:pt x="219" y="215"/>
                  <a:pt x="219" y="215"/>
                  <a:pt x="219" y="215"/>
                </a:cubicBezTo>
                <a:cubicBezTo>
                  <a:pt x="220" y="215"/>
                  <a:pt x="220" y="215"/>
                  <a:pt x="220" y="215"/>
                </a:cubicBezTo>
                <a:close/>
                <a:moveTo>
                  <a:pt x="223" y="219"/>
                </a:moveTo>
                <a:cubicBezTo>
                  <a:pt x="223" y="219"/>
                  <a:pt x="222" y="219"/>
                  <a:pt x="222" y="219"/>
                </a:cubicBezTo>
                <a:cubicBezTo>
                  <a:pt x="222" y="218"/>
                  <a:pt x="222" y="218"/>
                  <a:pt x="222" y="218"/>
                </a:cubicBezTo>
                <a:cubicBezTo>
                  <a:pt x="222" y="218"/>
                  <a:pt x="222" y="218"/>
                  <a:pt x="222" y="218"/>
                </a:cubicBezTo>
                <a:cubicBezTo>
                  <a:pt x="222" y="219"/>
                  <a:pt x="222" y="219"/>
                  <a:pt x="223" y="219"/>
                </a:cubicBezTo>
                <a:close/>
                <a:moveTo>
                  <a:pt x="177" y="122"/>
                </a:moveTo>
                <a:cubicBezTo>
                  <a:pt x="177" y="123"/>
                  <a:pt x="178" y="125"/>
                  <a:pt x="179" y="125"/>
                </a:cubicBezTo>
                <a:cubicBezTo>
                  <a:pt x="181" y="124"/>
                  <a:pt x="182" y="124"/>
                  <a:pt x="183" y="121"/>
                </a:cubicBezTo>
                <a:cubicBezTo>
                  <a:pt x="183" y="120"/>
                  <a:pt x="181" y="119"/>
                  <a:pt x="179" y="119"/>
                </a:cubicBezTo>
                <a:cubicBezTo>
                  <a:pt x="178" y="119"/>
                  <a:pt x="176" y="120"/>
                  <a:pt x="177" y="122"/>
                </a:cubicBezTo>
                <a:close/>
                <a:moveTo>
                  <a:pt x="178" y="129"/>
                </a:moveTo>
                <a:cubicBezTo>
                  <a:pt x="178" y="127"/>
                  <a:pt x="177" y="125"/>
                  <a:pt x="176" y="126"/>
                </a:cubicBezTo>
                <a:cubicBezTo>
                  <a:pt x="174" y="126"/>
                  <a:pt x="172" y="127"/>
                  <a:pt x="173" y="128"/>
                </a:cubicBezTo>
                <a:cubicBezTo>
                  <a:pt x="172" y="130"/>
                  <a:pt x="174" y="132"/>
                  <a:pt x="175" y="131"/>
                </a:cubicBezTo>
                <a:cubicBezTo>
                  <a:pt x="176" y="131"/>
                  <a:pt x="178" y="130"/>
                  <a:pt x="178" y="129"/>
                </a:cubicBezTo>
                <a:close/>
                <a:moveTo>
                  <a:pt x="187" y="128"/>
                </a:moveTo>
                <a:cubicBezTo>
                  <a:pt x="187" y="127"/>
                  <a:pt x="186" y="126"/>
                  <a:pt x="184" y="126"/>
                </a:cubicBezTo>
                <a:cubicBezTo>
                  <a:pt x="183" y="126"/>
                  <a:pt x="181" y="127"/>
                  <a:pt x="182" y="128"/>
                </a:cubicBezTo>
                <a:cubicBezTo>
                  <a:pt x="181" y="131"/>
                  <a:pt x="183" y="131"/>
                  <a:pt x="184" y="132"/>
                </a:cubicBezTo>
                <a:cubicBezTo>
                  <a:pt x="185" y="132"/>
                  <a:pt x="187" y="130"/>
                  <a:pt x="187" y="128"/>
                </a:cubicBezTo>
                <a:close/>
                <a:moveTo>
                  <a:pt x="155" y="128"/>
                </a:moveTo>
                <a:cubicBezTo>
                  <a:pt x="155" y="130"/>
                  <a:pt x="156" y="131"/>
                  <a:pt x="157" y="131"/>
                </a:cubicBezTo>
                <a:cubicBezTo>
                  <a:pt x="158" y="131"/>
                  <a:pt x="158" y="131"/>
                  <a:pt x="158" y="131"/>
                </a:cubicBezTo>
                <a:cubicBezTo>
                  <a:pt x="158" y="130"/>
                  <a:pt x="157" y="129"/>
                  <a:pt x="158" y="128"/>
                </a:cubicBezTo>
                <a:cubicBezTo>
                  <a:pt x="158" y="128"/>
                  <a:pt x="159" y="129"/>
                  <a:pt x="159" y="129"/>
                </a:cubicBezTo>
                <a:cubicBezTo>
                  <a:pt x="158" y="130"/>
                  <a:pt x="159" y="130"/>
                  <a:pt x="159" y="131"/>
                </a:cubicBezTo>
                <a:cubicBezTo>
                  <a:pt x="160" y="131"/>
                  <a:pt x="161" y="130"/>
                  <a:pt x="161" y="129"/>
                </a:cubicBezTo>
                <a:cubicBezTo>
                  <a:pt x="160" y="127"/>
                  <a:pt x="159" y="126"/>
                  <a:pt x="158" y="125"/>
                </a:cubicBezTo>
                <a:cubicBezTo>
                  <a:pt x="156" y="125"/>
                  <a:pt x="155" y="127"/>
                  <a:pt x="155" y="128"/>
                </a:cubicBezTo>
                <a:close/>
                <a:moveTo>
                  <a:pt x="171" y="124"/>
                </a:moveTo>
                <a:cubicBezTo>
                  <a:pt x="173" y="125"/>
                  <a:pt x="174" y="123"/>
                  <a:pt x="174" y="122"/>
                </a:cubicBezTo>
                <a:cubicBezTo>
                  <a:pt x="173" y="120"/>
                  <a:pt x="172" y="119"/>
                  <a:pt x="171" y="119"/>
                </a:cubicBezTo>
                <a:cubicBezTo>
                  <a:pt x="170" y="119"/>
                  <a:pt x="169" y="119"/>
                  <a:pt x="169" y="120"/>
                </a:cubicBezTo>
                <a:cubicBezTo>
                  <a:pt x="169" y="120"/>
                  <a:pt x="169" y="120"/>
                  <a:pt x="169" y="120"/>
                </a:cubicBezTo>
                <a:cubicBezTo>
                  <a:pt x="169" y="121"/>
                  <a:pt x="168" y="121"/>
                  <a:pt x="168" y="121"/>
                </a:cubicBezTo>
                <a:cubicBezTo>
                  <a:pt x="168" y="121"/>
                  <a:pt x="168" y="121"/>
                  <a:pt x="169" y="122"/>
                </a:cubicBezTo>
                <a:cubicBezTo>
                  <a:pt x="168" y="123"/>
                  <a:pt x="169" y="125"/>
                  <a:pt x="171" y="124"/>
                </a:cubicBezTo>
                <a:close/>
                <a:moveTo>
                  <a:pt x="159" y="121"/>
                </a:moveTo>
                <a:cubicBezTo>
                  <a:pt x="160" y="123"/>
                  <a:pt x="161" y="125"/>
                  <a:pt x="162" y="125"/>
                </a:cubicBezTo>
                <a:cubicBezTo>
                  <a:pt x="162" y="125"/>
                  <a:pt x="163" y="125"/>
                  <a:pt x="163" y="125"/>
                </a:cubicBezTo>
                <a:cubicBezTo>
                  <a:pt x="163" y="124"/>
                  <a:pt x="162" y="124"/>
                  <a:pt x="162" y="123"/>
                </a:cubicBezTo>
                <a:cubicBezTo>
                  <a:pt x="162" y="122"/>
                  <a:pt x="163" y="121"/>
                  <a:pt x="163" y="121"/>
                </a:cubicBezTo>
                <a:cubicBezTo>
                  <a:pt x="164" y="121"/>
                  <a:pt x="164" y="122"/>
                  <a:pt x="165" y="122"/>
                </a:cubicBezTo>
                <a:cubicBezTo>
                  <a:pt x="165" y="122"/>
                  <a:pt x="165" y="122"/>
                  <a:pt x="165" y="122"/>
                </a:cubicBezTo>
                <a:cubicBezTo>
                  <a:pt x="165" y="120"/>
                  <a:pt x="163" y="119"/>
                  <a:pt x="163" y="119"/>
                </a:cubicBezTo>
                <a:cubicBezTo>
                  <a:pt x="160" y="119"/>
                  <a:pt x="160" y="120"/>
                  <a:pt x="159" y="121"/>
                </a:cubicBezTo>
                <a:close/>
                <a:moveTo>
                  <a:pt x="201" y="122"/>
                </a:moveTo>
                <a:cubicBezTo>
                  <a:pt x="200" y="120"/>
                  <a:pt x="199" y="119"/>
                  <a:pt x="197" y="119"/>
                </a:cubicBezTo>
                <a:cubicBezTo>
                  <a:pt x="196" y="119"/>
                  <a:pt x="194" y="121"/>
                  <a:pt x="194" y="121"/>
                </a:cubicBezTo>
                <a:cubicBezTo>
                  <a:pt x="195" y="123"/>
                  <a:pt x="196" y="125"/>
                  <a:pt x="198" y="124"/>
                </a:cubicBezTo>
                <a:cubicBezTo>
                  <a:pt x="199" y="125"/>
                  <a:pt x="201" y="123"/>
                  <a:pt x="201" y="122"/>
                </a:cubicBezTo>
                <a:close/>
                <a:moveTo>
                  <a:pt x="205" y="129"/>
                </a:moveTo>
                <a:cubicBezTo>
                  <a:pt x="204" y="127"/>
                  <a:pt x="204" y="125"/>
                  <a:pt x="202" y="126"/>
                </a:cubicBezTo>
                <a:cubicBezTo>
                  <a:pt x="200" y="125"/>
                  <a:pt x="199" y="127"/>
                  <a:pt x="199" y="129"/>
                </a:cubicBezTo>
                <a:cubicBezTo>
                  <a:pt x="199" y="130"/>
                  <a:pt x="201" y="131"/>
                  <a:pt x="202" y="132"/>
                </a:cubicBezTo>
                <a:cubicBezTo>
                  <a:pt x="203" y="131"/>
                  <a:pt x="204" y="130"/>
                  <a:pt x="205" y="129"/>
                </a:cubicBezTo>
                <a:close/>
                <a:moveTo>
                  <a:pt x="189" y="138"/>
                </a:moveTo>
                <a:cubicBezTo>
                  <a:pt x="190" y="139"/>
                  <a:pt x="192" y="138"/>
                  <a:pt x="191" y="136"/>
                </a:cubicBezTo>
                <a:cubicBezTo>
                  <a:pt x="191" y="134"/>
                  <a:pt x="190" y="134"/>
                  <a:pt x="189" y="133"/>
                </a:cubicBezTo>
                <a:cubicBezTo>
                  <a:pt x="187" y="133"/>
                  <a:pt x="186" y="135"/>
                  <a:pt x="186" y="135"/>
                </a:cubicBezTo>
                <a:cubicBezTo>
                  <a:pt x="186" y="137"/>
                  <a:pt x="186" y="138"/>
                  <a:pt x="187" y="138"/>
                </a:cubicBezTo>
                <a:cubicBezTo>
                  <a:pt x="188" y="138"/>
                  <a:pt x="188" y="138"/>
                  <a:pt x="188" y="138"/>
                </a:cubicBezTo>
                <a:cubicBezTo>
                  <a:pt x="188" y="137"/>
                  <a:pt x="188" y="138"/>
                  <a:pt x="188" y="137"/>
                </a:cubicBezTo>
                <a:cubicBezTo>
                  <a:pt x="188" y="137"/>
                  <a:pt x="189" y="137"/>
                  <a:pt x="189" y="136"/>
                </a:cubicBezTo>
                <a:cubicBezTo>
                  <a:pt x="189" y="136"/>
                  <a:pt x="189" y="135"/>
                  <a:pt x="189" y="135"/>
                </a:cubicBezTo>
                <a:cubicBezTo>
                  <a:pt x="190" y="136"/>
                  <a:pt x="191" y="136"/>
                  <a:pt x="190" y="137"/>
                </a:cubicBezTo>
                <a:cubicBezTo>
                  <a:pt x="190" y="138"/>
                  <a:pt x="190" y="138"/>
                  <a:pt x="189" y="138"/>
                </a:cubicBezTo>
                <a:close/>
                <a:moveTo>
                  <a:pt x="194" y="131"/>
                </a:moveTo>
                <a:cubicBezTo>
                  <a:pt x="195" y="132"/>
                  <a:pt x="196" y="130"/>
                  <a:pt x="196" y="129"/>
                </a:cubicBezTo>
                <a:cubicBezTo>
                  <a:pt x="196" y="128"/>
                  <a:pt x="196" y="128"/>
                  <a:pt x="195" y="127"/>
                </a:cubicBezTo>
                <a:cubicBezTo>
                  <a:pt x="195" y="127"/>
                  <a:pt x="195" y="127"/>
                  <a:pt x="195" y="127"/>
                </a:cubicBezTo>
                <a:cubicBezTo>
                  <a:pt x="196" y="128"/>
                  <a:pt x="196" y="128"/>
                  <a:pt x="196" y="129"/>
                </a:cubicBezTo>
                <a:cubicBezTo>
                  <a:pt x="195" y="129"/>
                  <a:pt x="195" y="127"/>
                  <a:pt x="195" y="126"/>
                </a:cubicBezTo>
                <a:cubicBezTo>
                  <a:pt x="194" y="126"/>
                  <a:pt x="194" y="126"/>
                  <a:pt x="193" y="125"/>
                </a:cubicBezTo>
                <a:cubicBezTo>
                  <a:pt x="192" y="125"/>
                  <a:pt x="190" y="127"/>
                  <a:pt x="190" y="129"/>
                </a:cubicBezTo>
                <a:cubicBezTo>
                  <a:pt x="191" y="130"/>
                  <a:pt x="191" y="132"/>
                  <a:pt x="194" y="131"/>
                </a:cubicBezTo>
                <a:close/>
                <a:moveTo>
                  <a:pt x="98" y="122"/>
                </a:moveTo>
                <a:cubicBezTo>
                  <a:pt x="98" y="122"/>
                  <a:pt x="98" y="122"/>
                  <a:pt x="98" y="123"/>
                </a:cubicBezTo>
                <a:cubicBezTo>
                  <a:pt x="99" y="123"/>
                  <a:pt x="100" y="123"/>
                  <a:pt x="101" y="121"/>
                </a:cubicBezTo>
                <a:cubicBezTo>
                  <a:pt x="101" y="121"/>
                  <a:pt x="101" y="122"/>
                  <a:pt x="102" y="122"/>
                </a:cubicBezTo>
                <a:cubicBezTo>
                  <a:pt x="102" y="121"/>
                  <a:pt x="102" y="120"/>
                  <a:pt x="103" y="120"/>
                </a:cubicBezTo>
                <a:cubicBezTo>
                  <a:pt x="102" y="119"/>
                  <a:pt x="101" y="119"/>
                  <a:pt x="100" y="119"/>
                </a:cubicBezTo>
                <a:cubicBezTo>
                  <a:pt x="99" y="119"/>
                  <a:pt x="98" y="121"/>
                  <a:pt x="98" y="122"/>
                </a:cubicBezTo>
                <a:close/>
                <a:moveTo>
                  <a:pt x="114" y="117"/>
                </a:moveTo>
                <a:cubicBezTo>
                  <a:pt x="113" y="117"/>
                  <a:pt x="112" y="117"/>
                  <a:pt x="111" y="117"/>
                </a:cubicBezTo>
                <a:cubicBezTo>
                  <a:pt x="112" y="117"/>
                  <a:pt x="113" y="117"/>
                  <a:pt x="114" y="117"/>
                </a:cubicBezTo>
                <a:cubicBezTo>
                  <a:pt x="115" y="117"/>
                  <a:pt x="116" y="116"/>
                  <a:pt x="116" y="114"/>
                </a:cubicBezTo>
                <a:cubicBezTo>
                  <a:pt x="116" y="113"/>
                  <a:pt x="115" y="112"/>
                  <a:pt x="113" y="112"/>
                </a:cubicBezTo>
                <a:cubicBezTo>
                  <a:pt x="112" y="112"/>
                  <a:pt x="111" y="113"/>
                  <a:pt x="111" y="114"/>
                </a:cubicBezTo>
                <a:cubicBezTo>
                  <a:pt x="112" y="114"/>
                  <a:pt x="114" y="115"/>
                  <a:pt x="114" y="117"/>
                </a:cubicBezTo>
                <a:close/>
                <a:moveTo>
                  <a:pt x="123" y="126"/>
                </a:moveTo>
                <a:cubicBezTo>
                  <a:pt x="121" y="125"/>
                  <a:pt x="119" y="127"/>
                  <a:pt x="119" y="129"/>
                </a:cubicBezTo>
                <a:cubicBezTo>
                  <a:pt x="119" y="130"/>
                  <a:pt x="121" y="131"/>
                  <a:pt x="122" y="131"/>
                </a:cubicBezTo>
                <a:cubicBezTo>
                  <a:pt x="124" y="131"/>
                  <a:pt x="125" y="130"/>
                  <a:pt x="125" y="128"/>
                </a:cubicBezTo>
                <a:cubicBezTo>
                  <a:pt x="125" y="128"/>
                  <a:pt x="125" y="128"/>
                  <a:pt x="125" y="127"/>
                </a:cubicBezTo>
                <a:cubicBezTo>
                  <a:pt x="124" y="128"/>
                  <a:pt x="123" y="128"/>
                  <a:pt x="123" y="127"/>
                </a:cubicBezTo>
                <a:cubicBezTo>
                  <a:pt x="123" y="126"/>
                  <a:pt x="123" y="126"/>
                  <a:pt x="124" y="126"/>
                </a:cubicBezTo>
                <a:cubicBezTo>
                  <a:pt x="123" y="126"/>
                  <a:pt x="123" y="126"/>
                  <a:pt x="123" y="126"/>
                </a:cubicBezTo>
                <a:close/>
                <a:moveTo>
                  <a:pt x="108" y="106"/>
                </a:moveTo>
                <a:cubicBezTo>
                  <a:pt x="109" y="106"/>
                  <a:pt x="110" y="106"/>
                  <a:pt x="111" y="106"/>
                </a:cubicBezTo>
                <a:cubicBezTo>
                  <a:pt x="110" y="106"/>
                  <a:pt x="110" y="106"/>
                  <a:pt x="109" y="106"/>
                </a:cubicBezTo>
                <a:cubicBezTo>
                  <a:pt x="109" y="106"/>
                  <a:pt x="109" y="106"/>
                  <a:pt x="108" y="106"/>
                </a:cubicBezTo>
                <a:close/>
                <a:moveTo>
                  <a:pt x="173" y="138"/>
                </a:moveTo>
                <a:cubicBezTo>
                  <a:pt x="173" y="137"/>
                  <a:pt x="173" y="137"/>
                  <a:pt x="173" y="137"/>
                </a:cubicBezTo>
                <a:cubicBezTo>
                  <a:pt x="172" y="136"/>
                  <a:pt x="173" y="135"/>
                  <a:pt x="173" y="135"/>
                </a:cubicBezTo>
                <a:cubicBezTo>
                  <a:pt x="173" y="135"/>
                  <a:pt x="173" y="135"/>
                  <a:pt x="173" y="134"/>
                </a:cubicBezTo>
                <a:cubicBezTo>
                  <a:pt x="173" y="134"/>
                  <a:pt x="172" y="133"/>
                  <a:pt x="171" y="133"/>
                </a:cubicBezTo>
                <a:cubicBezTo>
                  <a:pt x="170" y="133"/>
                  <a:pt x="169" y="135"/>
                  <a:pt x="168" y="136"/>
                </a:cubicBezTo>
                <a:cubicBezTo>
                  <a:pt x="168" y="137"/>
                  <a:pt x="169" y="139"/>
                  <a:pt x="171" y="139"/>
                </a:cubicBezTo>
                <a:cubicBezTo>
                  <a:pt x="172" y="139"/>
                  <a:pt x="173" y="138"/>
                  <a:pt x="173" y="138"/>
                </a:cubicBezTo>
                <a:close/>
                <a:moveTo>
                  <a:pt x="140" y="145"/>
                </a:moveTo>
                <a:cubicBezTo>
                  <a:pt x="141" y="146"/>
                  <a:pt x="143" y="144"/>
                  <a:pt x="143" y="142"/>
                </a:cubicBezTo>
                <a:cubicBezTo>
                  <a:pt x="143" y="141"/>
                  <a:pt x="142" y="140"/>
                  <a:pt x="140" y="139"/>
                </a:cubicBezTo>
                <a:cubicBezTo>
                  <a:pt x="139" y="140"/>
                  <a:pt x="137" y="141"/>
                  <a:pt x="138" y="143"/>
                </a:cubicBezTo>
                <a:cubicBezTo>
                  <a:pt x="137" y="144"/>
                  <a:pt x="139" y="146"/>
                  <a:pt x="140" y="145"/>
                </a:cubicBezTo>
                <a:close/>
                <a:moveTo>
                  <a:pt x="145" y="137"/>
                </a:moveTo>
                <a:cubicBezTo>
                  <a:pt x="146" y="137"/>
                  <a:pt x="146" y="137"/>
                  <a:pt x="146" y="137"/>
                </a:cubicBezTo>
                <a:cubicBezTo>
                  <a:pt x="146" y="137"/>
                  <a:pt x="146" y="137"/>
                  <a:pt x="147" y="137"/>
                </a:cubicBezTo>
                <a:cubicBezTo>
                  <a:pt x="147" y="137"/>
                  <a:pt x="147" y="136"/>
                  <a:pt x="147" y="136"/>
                </a:cubicBezTo>
                <a:cubicBezTo>
                  <a:pt x="147" y="134"/>
                  <a:pt x="146" y="133"/>
                  <a:pt x="144" y="133"/>
                </a:cubicBezTo>
                <a:cubicBezTo>
                  <a:pt x="143" y="133"/>
                  <a:pt x="141" y="134"/>
                  <a:pt x="141" y="135"/>
                </a:cubicBezTo>
                <a:cubicBezTo>
                  <a:pt x="142" y="138"/>
                  <a:pt x="143" y="139"/>
                  <a:pt x="145" y="138"/>
                </a:cubicBezTo>
                <a:cubicBezTo>
                  <a:pt x="144" y="138"/>
                  <a:pt x="144" y="138"/>
                  <a:pt x="144" y="137"/>
                </a:cubicBezTo>
                <a:cubicBezTo>
                  <a:pt x="144" y="136"/>
                  <a:pt x="145" y="136"/>
                  <a:pt x="145" y="137"/>
                </a:cubicBezTo>
                <a:close/>
                <a:moveTo>
                  <a:pt x="129" y="123"/>
                </a:moveTo>
                <a:cubicBezTo>
                  <a:pt x="128" y="123"/>
                  <a:pt x="126" y="123"/>
                  <a:pt x="125" y="124"/>
                </a:cubicBezTo>
                <a:cubicBezTo>
                  <a:pt x="126" y="125"/>
                  <a:pt x="126" y="125"/>
                  <a:pt x="127" y="125"/>
                </a:cubicBezTo>
                <a:cubicBezTo>
                  <a:pt x="127" y="124"/>
                  <a:pt x="128" y="124"/>
                  <a:pt x="129" y="123"/>
                </a:cubicBezTo>
                <a:close/>
                <a:moveTo>
                  <a:pt x="136" y="133"/>
                </a:moveTo>
                <a:cubicBezTo>
                  <a:pt x="134" y="133"/>
                  <a:pt x="133" y="134"/>
                  <a:pt x="132" y="136"/>
                </a:cubicBezTo>
                <a:cubicBezTo>
                  <a:pt x="132" y="138"/>
                  <a:pt x="134" y="138"/>
                  <a:pt x="135" y="139"/>
                </a:cubicBezTo>
                <a:cubicBezTo>
                  <a:pt x="137" y="138"/>
                  <a:pt x="138" y="137"/>
                  <a:pt x="138" y="136"/>
                </a:cubicBezTo>
                <a:cubicBezTo>
                  <a:pt x="139" y="135"/>
                  <a:pt x="137" y="133"/>
                  <a:pt x="136" y="133"/>
                </a:cubicBezTo>
                <a:close/>
                <a:moveTo>
                  <a:pt x="124" y="135"/>
                </a:moveTo>
                <a:cubicBezTo>
                  <a:pt x="124" y="138"/>
                  <a:pt x="125" y="139"/>
                  <a:pt x="127" y="138"/>
                </a:cubicBezTo>
                <a:cubicBezTo>
                  <a:pt x="128" y="138"/>
                  <a:pt x="129" y="138"/>
                  <a:pt x="130" y="135"/>
                </a:cubicBezTo>
                <a:cubicBezTo>
                  <a:pt x="129" y="135"/>
                  <a:pt x="129" y="133"/>
                  <a:pt x="126" y="133"/>
                </a:cubicBezTo>
                <a:cubicBezTo>
                  <a:pt x="125" y="133"/>
                  <a:pt x="124" y="135"/>
                  <a:pt x="124" y="135"/>
                </a:cubicBezTo>
                <a:close/>
                <a:moveTo>
                  <a:pt x="213" y="130"/>
                </a:moveTo>
                <a:cubicBezTo>
                  <a:pt x="213" y="129"/>
                  <a:pt x="213" y="129"/>
                  <a:pt x="214" y="128"/>
                </a:cubicBezTo>
                <a:cubicBezTo>
                  <a:pt x="214" y="127"/>
                  <a:pt x="212" y="125"/>
                  <a:pt x="211" y="126"/>
                </a:cubicBezTo>
                <a:cubicBezTo>
                  <a:pt x="209" y="126"/>
                  <a:pt x="208" y="127"/>
                  <a:pt x="208" y="128"/>
                </a:cubicBezTo>
                <a:cubicBezTo>
                  <a:pt x="208" y="129"/>
                  <a:pt x="208" y="129"/>
                  <a:pt x="208" y="129"/>
                </a:cubicBezTo>
                <a:cubicBezTo>
                  <a:pt x="208" y="129"/>
                  <a:pt x="208" y="129"/>
                  <a:pt x="208" y="128"/>
                </a:cubicBezTo>
                <a:cubicBezTo>
                  <a:pt x="209" y="129"/>
                  <a:pt x="211" y="128"/>
                  <a:pt x="211" y="130"/>
                </a:cubicBezTo>
                <a:cubicBezTo>
                  <a:pt x="210" y="130"/>
                  <a:pt x="210" y="131"/>
                  <a:pt x="209" y="131"/>
                </a:cubicBezTo>
                <a:cubicBezTo>
                  <a:pt x="209" y="130"/>
                  <a:pt x="209" y="130"/>
                  <a:pt x="208" y="130"/>
                </a:cubicBezTo>
                <a:cubicBezTo>
                  <a:pt x="209" y="131"/>
                  <a:pt x="210" y="131"/>
                  <a:pt x="211" y="131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1"/>
                  <a:pt x="212" y="131"/>
                  <a:pt x="212" y="131"/>
                </a:cubicBezTo>
                <a:cubicBezTo>
                  <a:pt x="212" y="131"/>
                  <a:pt x="212" y="131"/>
                  <a:pt x="212" y="131"/>
                </a:cubicBezTo>
                <a:cubicBezTo>
                  <a:pt x="212" y="131"/>
                  <a:pt x="212" y="129"/>
                  <a:pt x="213" y="129"/>
                </a:cubicBezTo>
                <a:cubicBezTo>
                  <a:pt x="213" y="130"/>
                  <a:pt x="213" y="130"/>
                  <a:pt x="213" y="130"/>
                </a:cubicBezTo>
                <a:close/>
                <a:moveTo>
                  <a:pt x="209" y="127"/>
                </a:moveTo>
                <a:cubicBezTo>
                  <a:pt x="210" y="128"/>
                  <a:pt x="208" y="128"/>
                  <a:pt x="209" y="127"/>
                </a:cubicBezTo>
                <a:close/>
                <a:moveTo>
                  <a:pt x="182" y="190"/>
                </a:moveTo>
                <a:cubicBezTo>
                  <a:pt x="181" y="189"/>
                  <a:pt x="181" y="189"/>
                  <a:pt x="180" y="189"/>
                </a:cubicBezTo>
                <a:cubicBezTo>
                  <a:pt x="180" y="189"/>
                  <a:pt x="180" y="189"/>
                  <a:pt x="179" y="189"/>
                </a:cubicBezTo>
                <a:cubicBezTo>
                  <a:pt x="180" y="190"/>
                  <a:pt x="181" y="190"/>
                  <a:pt x="182" y="190"/>
                </a:cubicBezTo>
                <a:close/>
                <a:moveTo>
                  <a:pt x="193" y="183"/>
                </a:moveTo>
                <a:cubicBezTo>
                  <a:pt x="194" y="184"/>
                  <a:pt x="193" y="185"/>
                  <a:pt x="193" y="185"/>
                </a:cubicBezTo>
                <a:cubicBezTo>
                  <a:pt x="192" y="185"/>
                  <a:pt x="191" y="184"/>
                  <a:pt x="191" y="184"/>
                </a:cubicBezTo>
                <a:cubicBezTo>
                  <a:pt x="191" y="185"/>
                  <a:pt x="192" y="185"/>
                  <a:pt x="192" y="186"/>
                </a:cubicBezTo>
                <a:cubicBezTo>
                  <a:pt x="191" y="186"/>
                  <a:pt x="191" y="185"/>
                  <a:pt x="190" y="185"/>
                </a:cubicBezTo>
                <a:cubicBezTo>
                  <a:pt x="191" y="186"/>
                  <a:pt x="192" y="187"/>
                  <a:pt x="193" y="188"/>
                </a:cubicBezTo>
                <a:cubicBezTo>
                  <a:pt x="193" y="187"/>
                  <a:pt x="193" y="187"/>
                  <a:pt x="193" y="187"/>
                </a:cubicBezTo>
                <a:cubicBezTo>
                  <a:pt x="194" y="186"/>
                  <a:pt x="194" y="185"/>
                  <a:pt x="195" y="184"/>
                </a:cubicBezTo>
                <a:cubicBezTo>
                  <a:pt x="195" y="184"/>
                  <a:pt x="194" y="183"/>
                  <a:pt x="193" y="183"/>
                </a:cubicBezTo>
                <a:close/>
                <a:moveTo>
                  <a:pt x="186" y="193"/>
                </a:moveTo>
                <a:cubicBezTo>
                  <a:pt x="186" y="192"/>
                  <a:pt x="187" y="192"/>
                  <a:pt x="186" y="191"/>
                </a:cubicBezTo>
                <a:cubicBezTo>
                  <a:pt x="186" y="191"/>
                  <a:pt x="186" y="192"/>
                  <a:pt x="186" y="192"/>
                </a:cubicBezTo>
                <a:cubicBezTo>
                  <a:pt x="186" y="192"/>
                  <a:pt x="186" y="192"/>
                  <a:pt x="186" y="193"/>
                </a:cubicBezTo>
                <a:close/>
                <a:moveTo>
                  <a:pt x="202" y="202"/>
                </a:moveTo>
                <a:cubicBezTo>
                  <a:pt x="203" y="201"/>
                  <a:pt x="204" y="200"/>
                  <a:pt x="204" y="198"/>
                </a:cubicBezTo>
                <a:cubicBezTo>
                  <a:pt x="205" y="196"/>
                  <a:pt x="204" y="195"/>
                  <a:pt x="202" y="195"/>
                </a:cubicBezTo>
                <a:cubicBezTo>
                  <a:pt x="200" y="196"/>
                  <a:pt x="199" y="196"/>
                  <a:pt x="199" y="198"/>
                </a:cubicBezTo>
                <a:cubicBezTo>
                  <a:pt x="199" y="197"/>
                  <a:pt x="199" y="197"/>
                  <a:pt x="200" y="197"/>
                </a:cubicBezTo>
                <a:cubicBezTo>
                  <a:pt x="200" y="199"/>
                  <a:pt x="202" y="199"/>
                  <a:pt x="202" y="201"/>
                </a:cubicBezTo>
                <a:cubicBezTo>
                  <a:pt x="201" y="201"/>
                  <a:pt x="201" y="200"/>
                  <a:pt x="201" y="200"/>
                </a:cubicBezTo>
                <a:cubicBezTo>
                  <a:pt x="201" y="201"/>
                  <a:pt x="202" y="201"/>
                  <a:pt x="201" y="201"/>
                </a:cubicBezTo>
                <a:cubicBezTo>
                  <a:pt x="201" y="201"/>
                  <a:pt x="202" y="201"/>
                  <a:pt x="202" y="202"/>
                </a:cubicBezTo>
                <a:close/>
                <a:moveTo>
                  <a:pt x="202" y="198"/>
                </a:moveTo>
                <a:cubicBezTo>
                  <a:pt x="201" y="198"/>
                  <a:pt x="202" y="198"/>
                  <a:pt x="201" y="198"/>
                </a:cubicBezTo>
                <a:cubicBezTo>
                  <a:pt x="201" y="197"/>
                  <a:pt x="201" y="197"/>
                  <a:pt x="201" y="196"/>
                </a:cubicBezTo>
                <a:cubicBezTo>
                  <a:pt x="202" y="196"/>
                  <a:pt x="202" y="197"/>
                  <a:pt x="202" y="197"/>
                </a:cubicBezTo>
                <a:cubicBezTo>
                  <a:pt x="203" y="197"/>
                  <a:pt x="202" y="197"/>
                  <a:pt x="203" y="197"/>
                </a:cubicBezTo>
                <a:cubicBezTo>
                  <a:pt x="203" y="198"/>
                  <a:pt x="204" y="198"/>
                  <a:pt x="204" y="200"/>
                </a:cubicBezTo>
                <a:cubicBezTo>
                  <a:pt x="203" y="200"/>
                  <a:pt x="203" y="199"/>
                  <a:pt x="202" y="199"/>
                </a:cubicBezTo>
                <a:cubicBezTo>
                  <a:pt x="202" y="198"/>
                  <a:pt x="202" y="198"/>
                  <a:pt x="202" y="198"/>
                </a:cubicBezTo>
                <a:close/>
                <a:moveTo>
                  <a:pt x="167" y="145"/>
                </a:moveTo>
                <a:cubicBezTo>
                  <a:pt x="168" y="145"/>
                  <a:pt x="170" y="144"/>
                  <a:pt x="169" y="143"/>
                </a:cubicBezTo>
                <a:cubicBezTo>
                  <a:pt x="170" y="141"/>
                  <a:pt x="168" y="140"/>
                  <a:pt x="167" y="140"/>
                </a:cubicBezTo>
                <a:cubicBezTo>
                  <a:pt x="165" y="140"/>
                  <a:pt x="163" y="141"/>
                  <a:pt x="164" y="142"/>
                </a:cubicBezTo>
                <a:cubicBezTo>
                  <a:pt x="164" y="144"/>
                  <a:pt x="165" y="146"/>
                  <a:pt x="167" y="145"/>
                </a:cubicBezTo>
                <a:close/>
                <a:moveTo>
                  <a:pt x="186" y="183"/>
                </a:moveTo>
                <a:cubicBezTo>
                  <a:pt x="185" y="182"/>
                  <a:pt x="184" y="182"/>
                  <a:pt x="183" y="182"/>
                </a:cubicBezTo>
                <a:cubicBezTo>
                  <a:pt x="183" y="182"/>
                  <a:pt x="183" y="182"/>
                  <a:pt x="183" y="182"/>
                </a:cubicBezTo>
                <a:cubicBezTo>
                  <a:pt x="182" y="182"/>
                  <a:pt x="182" y="183"/>
                  <a:pt x="182" y="183"/>
                </a:cubicBezTo>
                <a:cubicBezTo>
                  <a:pt x="182" y="183"/>
                  <a:pt x="181" y="184"/>
                  <a:pt x="181" y="185"/>
                </a:cubicBezTo>
                <a:cubicBezTo>
                  <a:pt x="181" y="186"/>
                  <a:pt x="183" y="187"/>
                  <a:pt x="185" y="188"/>
                </a:cubicBezTo>
                <a:cubicBezTo>
                  <a:pt x="186" y="187"/>
                  <a:pt x="187" y="186"/>
                  <a:pt x="187" y="185"/>
                </a:cubicBezTo>
                <a:cubicBezTo>
                  <a:pt x="187" y="184"/>
                  <a:pt x="187" y="183"/>
                  <a:pt x="186" y="183"/>
                </a:cubicBezTo>
                <a:close/>
                <a:moveTo>
                  <a:pt x="200" y="199"/>
                </a:moveTo>
                <a:cubicBezTo>
                  <a:pt x="199" y="199"/>
                  <a:pt x="199" y="198"/>
                  <a:pt x="199" y="198"/>
                </a:cubicBezTo>
                <a:cubicBezTo>
                  <a:pt x="199" y="198"/>
                  <a:pt x="199" y="198"/>
                  <a:pt x="199" y="198"/>
                </a:cubicBezTo>
                <a:cubicBezTo>
                  <a:pt x="199" y="199"/>
                  <a:pt x="199" y="200"/>
                  <a:pt x="200" y="201"/>
                </a:cubicBezTo>
                <a:cubicBezTo>
                  <a:pt x="200" y="200"/>
                  <a:pt x="200" y="200"/>
                  <a:pt x="200" y="199"/>
                </a:cubicBezTo>
                <a:close/>
                <a:moveTo>
                  <a:pt x="174" y="149"/>
                </a:moveTo>
                <a:cubicBezTo>
                  <a:pt x="173" y="148"/>
                  <a:pt x="172" y="147"/>
                  <a:pt x="171" y="147"/>
                </a:cubicBezTo>
                <a:cubicBezTo>
                  <a:pt x="170" y="147"/>
                  <a:pt x="168" y="148"/>
                  <a:pt x="168" y="150"/>
                </a:cubicBezTo>
                <a:cubicBezTo>
                  <a:pt x="169" y="151"/>
                  <a:pt x="169" y="152"/>
                  <a:pt x="171" y="153"/>
                </a:cubicBezTo>
                <a:cubicBezTo>
                  <a:pt x="172" y="152"/>
                  <a:pt x="173" y="151"/>
                  <a:pt x="174" y="149"/>
                </a:cubicBezTo>
                <a:close/>
                <a:moveTo>
                  <a:pt x="178" y="157"/>
                </a:moveTo>
                <a:cubicBezTo>
                  <a:pt x="178" y="157"/>
                  <a:pt x="178" y="156"/>
                  <a:pt x="178" y="156"/>
                </a:cubicBezTo>
                <a:cubicBezTo>
                  <a:pt x="177" y="156"/>
                  <a:pt x="177" y="156"/>
                  <a:pt x="177" y="156"/>
                </a:cubicBezTo>
                <a:cubicBezTo>
                  <a:pt x="177" y="155"/>
                  <a:pt x="177" y="155"/>
                  <a:pt x="177" y="154"/>
                </a:cubicBezTo>
                <a:cubicBezTo>
                  <a:pt x="176" y="154"/>
                  <a:pt x="176" y="154"/>
                  <a:pt x="175" y="153"/>
                </a:cubicBezTo>
                <a:cubicBezTo>
                  <a:pt x="174" y="154"/>
                  <a:pt x="173" y="155"/>
                  <a:pt x="173" y="156"/>
                </a:cubicBezTo>
                <a:cubicBezTo>
                  <a:pt x="172" y="158"/>
                  <a:pt x="174" y="159"/>
                  <a:pt x="175" y="159"/>
                </a:cubicBezTo>
                <a:cubicBezTo>
                  <a:pt x="175" y="158"/>
                  <a:pt x="175" y="157"/>
                  <a:pt x="175" y="157"/>
                </a:cubicBezTo>
                <a:cubicBezTo>
                  <a:pt x="175" y="157"/>
                  <a:pt x="174" y="157"/>
                  <a:pt x="174" y="157"/>
                </a:cubicBezTo>
                <a:cubicBezTo>
                  <a:pt x="174" y="156"/>
                  <a:pt x="175" y="156"/>
                  <a:pt x="176" y="156"/>
                </a:cubicBezTo>
                <a:cubicBezTo>
                  <a:pt x="176" y="156"/>
                  <a:pt x="176" y="157"/>
                  <a:pt x="177" y="157"/>
                </a:cubicBezTo>
                <a:cubicBezTo>
                  <a:pt x="177" y="157"/>
                  <a:pt x="177" y="158"/>
                  <a:pt x="178" y="157"/>
                </a:cubicBezTo>
                <a:cubicBezTo>
                  <a:pt x="178" y="158"/>
                  <a:pt x="178" y="158"/>
                  <a:pt x="177" y="158"/>
                </a:cubicBezTo>
                <a:cubicBezTo>
                  <a:pt x="178" y="158"/>
                  <a:pt x="178" y="158"/>
                  <a:pt x="178" y="157"/>
                </a:cubicBezTo>
                <a:close/>
                <a:moveTo>
                  <a:pt x="232" y="148"/>
                </a:moveTo>
                <a:cubicBezTo>
                  <a:pt x="232" y="148"/>
                  <a:pt x="232" y="148"/>
                  <a:pt x="231" y="148"/>
                </a:cubicBezTo>
                <a:cubicBezTo>
                  <a:pt x="231" y="149"/>
                  <a:pt x="232" y="148"/>
                  <a:pt x="232" y="148"/>
                </a:cubicBezTo>
                <a:close/>
                <a:moveTo>
                  <a:pt x="215" y="139"/>
                </a:moveTo>
                <a:cubicBezTo>
                  <a:pt x="215" y="139"/>
                  <a:pt x="215" y="139"/>
                  <a:pt x="215" y="139"/>
                </a:cubicBezTo>
                <a:cubicBezTo>
                  <a:pt x="216" y="139"/>
                  <a:pt x="216" y="139"/>
                  <a:pt x="217" y="138"/>
                </a:cubicBezTo>
                <a:cubicBezTo>
                  <a:pt x="216" y="137"/>
                  <a:pt x="216" y="136"/>
                  <a:pt x="216" y="134"/>
                </a:cubicBezTo>
                <a:cubicBezTo>
                  <a:pt x="217" y="134"/>
                  <a:pt x="217" y="135"/>
                  <a:pt x="218" y="135"/>
                </a:cubicBezTo>
                <a:cubicBezTo>
                  <a:pt x="218" y="136"/>
                  <a:pt x="217" y="136"/>
                  <a:pt x="217" y="136"/>
                </a:cubicBezTo>
                <a:cubicBezTo>
                  <a:pt x="218" y="136"/>
                  <a:pt x="218" y="136"/>
                  <a:pt x="218" y="136"/>
                </a:cubicBezTo>
                <a:cubicBezTo>
                  <a:pt x="218" y="136"/>
                  <a:pt x="218" y="136"/>
                  <a:pt x="218" y="135"/>
                </a:cubicBezTo>
                <a:cubicBezTo>
                  <a:pt x="218" y="134"/>
                  <a:pt x="217" y="134"/>
                  <a:pt x="215" y="134"/>
                </a:cubicBezTo>
                <a:cubicBezTo>
                  <a:pt x="214" y="133"/>
                  <a:pt x="214" y="133"/>
                  <a:pt x="214" y="133"/>
                </a:cubicBezTo>
                <a:cubicBezTo>
                  <a:pt x="213" y="134"/>
                  <a:pt x="213" y="135"/>
                  <a:pt x="213" y="135"/>
                </a:cubicBezTo>
                <a:cubicBezTo>
                  <a:pt x="213" y="135"/>
                  <a:pt x="213" y="135"/>
                  <a:pt x="213" y="135"/>
                </a:cubicBezTo>
                <a:cubicBezTo>
                  <a:pt x="212" y="136"/>
                  <a:pt x="212" y="137"/>
                  <a:pt x="213" y="137"/>
                </a:cubicBezTo>
                <a:cubicBezTo>
                  <a:pt x="213" y="136"/>
                  <a:pt x="213" y="135"/>
                  <a:pt x="214" y="135"/>
                </a:cubicBezTo>
                <a:cubicBezTo>
                  <a:pt x="213" y="136"/>
                  <a:pt x="215" y="136"/>
                  <a:pt x="215" y="137"/>
                </a:cubicBezTo>
                <a:cubicBezTo>
                  <a:pt x="214" y="137"/>
                  <a:pt x="214" y="138"/>
                  <a:pt x="214" y="138"/>
                </a:cubicBezTo>
                <a:cubicBezTo>
                  <a:pt x="214" y="138"/>
                  <a:pt x="213" y="138"/>
                  <a:pt x="213" y="138"/>
                </a:cubicBezTo>
                <a:cubicBezTo>
                  <a:pt x="213" y="138"/>
                  <a:pt x="214" y="139"/>
                  <a:pt x="215" y="139"/>
                </a:cubicBezTo>
                <a:cubicBezTo>
                  <a:pt x="215" y="139"/>
                  <a:pt x="215" y="139"/>
                  <a:pt x="215" y="139"/>
                </a:cubicBezTo>
                <a:close/>
                <a:moveTo>
                  <a:pt x="234" y="148"/>
                </a:moveTo>
                <a:cubicBezTo>
                  <a:pt x="233" y="148"/>
                  <a:pt x="232" y="149"/>
                  <a:pt x="230" y="150"/>
                </a:cubicBezTo>
                <a:cubicBezTo>
                  <a:pt x="231" y="150"/>
                  <a:pt x="233" y="149"/>
                  <a:pt x="235" y="148"/>
                </a:cubicBezTo>
                <a:cubicBezTo>
                  <a:pt x="234" y="148"/>
                  <a:pt x="234" y="148"/>
                  <a:pt x="234" y="148"/>
                </a:cubicBezTo>
                <a:close/>
                <a:moveTo>
                  <a:pt x="237" y="156"/>
                </a:moveTo>
                <a:cubicBezTo>
                  <a:pt x="238" y="157"/>
                  <a:pt x="237" y="156"/>
                  <a:pt x="237" y="156"/>
                </a:cubicBezTo>
                <a:cubicBezTo>
                  <a:pt x="238" y="156"/>
                  <a:pt x="239" y="156"/>
                  <a:pt x="239" y="155"/>
                </a:cubicBezTo>
                <a:cubicBezTo>
                  <a:pt x="238" y="155"/>
                  <a:pt x="237" y="154"/>
                  <a:pt x="236" y="153"/>
                </a:cubicBezTo>
                <a:cubicBezTo>
                  <a:pt x="236" y="154"/>
                  <a:pt x="236" y="154"/>
                  <a:pt x="236" y="154"/>
                </a:cubicBezTo>
                <a:cubicBezTo>
                  <a:pt x="236" y="154"/>
                  <a:pt x="236" y="154"/>
                  <a:pt x="237" y="154"/>
                </a:cubicBezTo>
                <a:cubicBezTo>
                  <a:pt x="237" y="155"/>
                  <a:pt x="236" y="156"/>
                  <a:pt x="237" y="156"/>
                </a:cubicBezTo>
                <a:close/>
                <a:moveTo>
                  <a:pt x="234" y="148"/>
                </a:moveTo>
                <a:cubicBezTo>
                  <a:pt x="234" y="148"/>
                  <a:pt x="234" y="148"/>
                  <a:pt x="234" y="148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3" y="148"/>
                  <a:pt x="233" y="148"/>
                  <a:pt x="234" y="148"/>
                </a:cubicBezTo>
                <a:close/>
                <a:moveTo>
                  <a:pt x="218" y="224"/>
                </a:moveTo>
                <a:cubicBezTo>
                  <a:pt x="218" y="224"/>
                  <a:pt x="218" y="224"/>
                  <a:pt x="219" y="223"/>
                </a:cubicBezTo>
                <a:cubicBezTo>
                  <a:pt x="218" y="223"/>
                  <a:pt x="218" y="224"/>
                  <a:pt x="218" y="224"/>
                </a:cubicBezTo>
                <a:cubicBezTo>
                  <a:pt x="218" y="224"/>
                  <a:pt x="218" y="224"/>
                  <a:pt x="218" y="224"/>
                </a:cubicBezTo>
                <a:close/>
                <a:moveTo>
                  <a:pt x="206" y="204"/>
                </a:moveTo>
                <a:cubicBezTo>
                  <a:pt x="206" y="204"/>
                  <a:pt x="206" y="203"/>
                  <a:pt x="205" y="203"/>
                </a:cubicBezTo>
                <a:cubicBezTo>
                  <a:pt x="205" y="203"/>
                  <a:pt x="204" y="203"/>
                  <a:pt x="204" y="204"/>
                </a:cubicBezTo>
                <a:cubicBezTo>
                  <a:pt x="204" y="204"/>
                  <a:pt x="204" y="204"/>
                  <a:pt x="203" y="204"/>
                </a:cubicBezTo>
                <a:cubicBezTo>
                  <a:pt x="204" y="205"/>
                  <a:pt x="204" y="204"/>
                  <a:pt x="205" y="204"/>
                </a:cubicBezTo>
                <a:cubicBezTo>
                  <a:pt x="205" y="204"/>
                  <a:pt x="205" y="204"/>
                  <a:pt x="205" y="204"/>
                </a:cubicBezTo>
                <a:cubicBezTo>
                  <a:pt x="205" y="205"/>
                  <a:pt x="206" y="205"/>
                  <a:pt x="206" y="204"/>
                </a:cubicBezTo>
                <a:close/>
                <a:moveTo>
                  <a:pt x="210" y="213"/>
                </a:moveTo>
                <a:cubicBezTo>
                  <a:pt x="211" y="213"/>
                  <a:pt x="211" y="213"/>
                  <a:pt x="211" y="213"/>
                </a:cubicBezTo>
                <a:cubicBezTo>
                  <a:pt x="211" y="212"/>
                  <a:pt x="211" y="212"/>
                  <a:pt x="211" y="212"/>
                </a:cubicBezTo>
                <a:cubicBezTo>
                  <a:pt x="211" y="212"/>
                  <a:pt x="210" y="212"/>
                  <a:pt x="210" y="213"/>
                </a:cubicBezTo>
                <a:close/>
                <a:moveTo>
                  <a:pt x="240" y="203"/>
                </a:moveTo>
                <a:cubicBezTo>
                  <a:pt x="240" y="203"/>
                  <a:pt x="239" y="204"/>
                  <a:pt x="239" y="204"/>
                </a:cubicBezTo>
                <a:cubicBezTo>
                  <a:pt x="240" y="204"/>
                  <a:pt x="240" y="205"/>
                  <a:pt x="241" y="205"/>
                </a:cubicBezTo>
                <a:cubicBezTo>
                  <a:pt x="240" y="205"/>
                  <a:pt x="240" y="204"/>
                  <a:pt x="240" y="203"/>
                </a:cubicBezTo>
                <a:close/>
                <a:moveTo>
                  <a:pt x="226" y="221"/>
                </a:moveTo>
                <a:cubicBezTo>
                  <a:pt x="226" y="221"/>
                  <a:pt x="226" y="221"/>
                  <a:pt x="226" y="221"/>
                </a:cubicBezTo>
                <a:cubicBezTo>
                  <a:pt x="226" y="221"/>
                  <a:pt x="226" y="221"/>
                  <a:pt x="226" y="220"/>
                </a:cubicBezTo>
                <a:cubicBezTo>
                  <a:pt x="226" y="220"/>
                  <a:pt x="225" y="220"/>
                  <a:pt x="225" y="220"/>
                </a:cubicBezTo>
                <a:cubicBezTo>
                  <a:pt x="225" y="221"/>
                  <a:pt x="224" y="221"/>
                  <a:pt x="224" y="222"/>
                </a:cubicBezTo>
                <a:cubicBezTo>
                  <a:pt x="224" y="222"/>
                  <a:pt x="224" y="222"/>
                  <a:pt x="224" y="222"/>
                </a:cubicBezTo>
                <a:cubicBezTo>
                  <a:pt x="224" y="222"/>
                  <a:pt x="224" y="222"/>
                  <a:pt x="225" y="222"/>
                </a:cubicBezTo>
                <a:cubicBezTo>
                  <a:pt x="225" y="222"/>
                  <a:pt x="224" y="221"/>
                  <a:pt x="224" y="221"/>
                </a:cubicBezTo>
                <a:cubicBezTo>
                  <a:pt x="225" y="221"/>
                  <a:pt x="225" y="222"/>
                  <a:pt x="226" y="221"/>
                </a:cubicBezTo>
                <a:close/>
                <a:moveTo>
                  <a:pt x="226" y="158"/>
                </a:moveTo>
                <a:cubicBezTo>
                  <a:pt x="226" y="158"/>
                  <a:pt x="226" y="158"/>
                  <a:pt x="226" y="158"/>
                </a:cubicBezTo>
                <a:cubicBezTo>
                  <a:pt x="226" y="158"/>
                  <a:pt x="226" y="158"/>
                  <a:pt x="226" y="158"/>
                </a:cubicBezTo>
                <a:cubicBezTo>
                  <a:pt x="226" y="158"/>
                  <a:pt x="226" y="158"/>
                  <a:pt x="226" y="158"/>
                </a:cubicBezTo>
                <a:close/>
                <a:moveTo>
                  <a:pt x="221" y="159"/>
                </a:moveTo>
                <a:cubicBezTo>
                  <a:pt x="221" y="159"/>
                  <a:pt x="221" y="159"/>
                  <a:pt x="222" y="158"/>
                </a:cubicBezTo>
                <a:cubicBezTo>
                  <a:pt x="222" y="158"/>
                  <a:pt x="222" y="158"/>
                  <a:pt x="222" y="158"/>
                </a:cubicBezTo>
                <a:cubicBezTo>
                  <a:pt x="222" y="157"/>
                  <a:pt x="222" y="157"/>
                  <a:pt x="222" y="156"/>
                </a:cubicBezTo>
                <a:cubicBezTo>
                  <a:pt x="221" y="156"/>
                  <a:pt x="221" y="157"/>
                  <a:pt x="221" y="157"/>
                </a:cubicBezTo>
                <a:cubicBezTo>
                  <a:pt x="220" y="158"/>
                  <a:pt x="221" y="158"/>
                  <a:pt x="221" y="158"/>
                </a:cubicBezTo>
                <a:cubicBezTo>
                  <a:pt x="221" y="158"/>
                  <a:pt x="221" y="158"/>
                  <a:pt x="220" y="158"/>
                </a:cubicBezTo>
                <a:cubicBezTo>
                  <a:pt x="220" y="159"/>
                  <a:pt x="221" y="158"/>
                  <a:pt x="221" y="159"/>
                </a:cubicBezTo>
                <a:close/>
                <a:moveTo>
                  <a:pt x="233" y="179"/>
                </a:moveTo>
                <a:cubicBezTo>
                  <a:pt x="233" y="179"/>
                  <a:pt x="234" y="178"/>
                  <a:pt x="234" y="178"/>
                </a:cubicBezTo>
                <a:cubicBezTo>
                  <a:pt x="233" y="178"/>
                  <a:pt x="232" y="178"/>
                  <a:pt x="232" y="178"/>
                </a:cubicBezTo>
                <a:cubicBezTo>
                  <a:pt x="232" y="179"/>
                  <a:pt x="233" y="179"/>
                  <a:pt x="233" y="179"/>
                </a:cubicBezTo>
                <a:close/>
                <a:moveTo>
                  <a:pt x="225" y="203"/>
                </a:moveTo>
                <a:cubicBezTo>
                  <a:pt x="225" y="204"/>
                  <a:pt x="225" y="204"/>
                  <a:pt x="226" y="204"/>
                </a:cubicBezTo>
                <a:cubicBezTo>
                  <a:pt x="226" y="204"/>
                  <a:pt x="226" y="204"/>
                  <a:pt x="226" y="204"/>
                </a:cubicBezTo>
                <a:cubicBezTo>
                  <a:pt x="226" y="204"/>
                  <a:pt x="226" y="204"/>
                  <a:pt x="225" y="203"/>
                </a:cubicBezTo>
                <a:close/>
                <a:moveTo>
                  <a:pt x="205" y="166"/>
                </a:moveTo>
                <a:cubicBezTo>
                  <a:pt x="205" y="166"/>
                  <a:pt x="205" y="166"/>
                  <a:pt x="206" y="166"/>
                </a:cubicBezTo>
                <a:cubicBezTo>
                  <a:pt x="206" y="166"/>
                  <a:pt x="207" y="166"/>
                  <a:pt x="208" y="166"/>
                </a:cubicBezTo>
                <a:cubicBezTo>
                  <a:pt x="207" y="166"/>
                  <a:pt x="207" y="166"/>
                  <a:pt x="207" y="166"/>
                </a:cubicBezTo>
                <a:cubicBezTo>
                  <a:pt x="207" y="164"/>
                  <a:pt x="208" y="165"/>
                  <a:pt x="208" y="163"/>
                </a:cubicBezTo>
                <a:cubicBezTo>
                  <a:pt x="208" y="163"/>
                  <a:pt x="208" y="164"/>
                  <a:pt x="209" y="163"/>
                </a:cubicBezTo>
                <a:cubicBezTo>
                  <a:pt x="209" y="163"/>
                  <a:pt x="209" y="163"/>
                  <a:pt x="209" y="162"/>
                </a:cubicBezTo>
                <a:cubicBezTo>
                  <a:pt x="208" y="162"/>
                  <a:pt x="207" y="162"/>
                  <a:pt x="206" y="162"/>
                </a:cubicBezTo>
                <a:cubicBezTo>
                  <a:pt x="206" y="164"/>
                  <a:pt x="204" y="164"/>
                  <a:pt x="205" y="166"/>
                </a:cubicBezTo>
                <a:cubicBezTo>
                  <a:pt x="205" y="166"/>
                  <a:pt x="205" y="166"/>
                  <a:pt x="205" y="166"/>
                </a:cubicBezTo>
                <a:close/>
                <a:moveTo>
                  <a:pt x="197" y="161"/>
                </a:moveTo>
                <a:cubicBezTo>
                  <a:pt x="197" y="161"/>
                  <a:pt x="197" y="161"/>
                  <a:pt x="197" y="161"/>
                </a:cubicBezTo>
                <a:cubicBezTo>
                  <a:pt x="197" y="161"/>
                  <a:pt x="197" y="161"/>
                  <a:pt x="197" y="161"/>
                </a:cubicBezTo>
                <a:cubicBezTo>
                  <a:pt x="197" y="161"/>
                  <a:pt x="197" y="161"/>
                  <a:pt x="197" y="161"/>
                </a:cubicBezTo>
                <a:cubicBezTo>
                  <a:pt x="197" y="161"/>
                  <a:pt x="196" y="161"/>
                  <a:pt x="196" y="161"/>
                </a:cubicBezTo>
                <a:cubicBezTo>
                  <a:pt x="196" y="161"/>
                  <a:pt x="196" y="161"/>
                  <a:pt x="197" y="161"/>
                </a:cubicBezTo>
                <a:close/>
                <a:moveTo>
                  <a:pt x="237" y="184"/>
                </a:moveTo>
                <a:cubicBezTo>
                  <a:pt x="236" y="184"/>
                  <a:pt x="235" y="184"/>
                  <a:pt x="235" y="185"/>
                </a:cubicBezTo>
                <a:cubicBezTo>
                  <a:pt x="235" y="185"/>
                  <a:pt x="236" y="185"/>
                  <a:pt x="236" y="186"/>
                </a:cubicBezTo>
                <a:cubicBezTo>
                  <a:pt x="237" y="187"/>
                  <a:pt x="237" y="185"/>
                  <a:pt x="237" y="184"/>
                </a:cubicBezTo>
                <a:close/>
                <a:moveTo>
                  <a:pt x="211" y="168"/>
                </a:moveTo>
                <a:cubicBezTo>
                  <a:pt x="211" y="168"/>
                  <a:pt x="211" y="168"/>
                  <a:pt x="211" y="168"/>
                </a:cubicBezTo>
                <a:cubicBezTo>
                  <a:pt x="211" y="168"/>
                  <a:pt x="210" y="168"/>
                  <a:pt x="210" y="168"/>
                </a:cubicBezTo>
                <a:cubicBezTo>
                  <a:pt x="211" y="168"/>
                  <a:pt x="211" y="168"/>
                  <a:pt x="211" y="168"/>
                </a:cubicBezTo>
                <a:cubicBezTo>
                  <a:pt x="212" y="170"/>
                  <a:pt x="211" y="170"/>
                  <a:pt x="211" y="169"/>
                </a:cubicBezTo>
                <a:cubicBezTo>
                  <a:pt x="210" y="168"/>
                  <a:pt x="209" y="169"/>
                  <a:pt x="209" y="169"/>
                </a:cubicBezTo>
                <a:cubicBezTo>
                  <a:pt x="208" y="170"/>
                  <a:pt x="208" y="170"/>
                  <a:pt x="208" y="171"/>
                </a:cubicBezTo>
                <a:cubicBezTo>
                  <a:pt x="208" y="171"/>
                  <a:pt x="208" y="171"/>
                  <a:pt x="209" y="172"/>
                </a:cubicBezTo>
                <a:cubicBezTo>
                  <a:pt x="209" y="171"/>
                  <a:pt x="208" y="171"/>
                  <a:pt x="209" y="171"/>
                </a:cubicBezTo>
                <a:cubicBezTo>
                  <a:pt x="209" y="171"/>
                  <a:pt x="210" y="171"/>
                  <a:pt x="210" y="171"/>
                </a:cubicBezTo>
                <a:cubicBezTo>
                  <a:pt x="210" y="171"/>
                  <a:pt x="210" y="171"/>
                  <a:pt x="210" y="171"/>
                </a:cubicBezTo>
                <a:cubicBezTo>
                  <a:pt x="210" y="171"/>
                  <a:pt x="211" y="171"/>
                  <a:pt x="211" y="171"/>
                </a:cubicBezTo>
                <a:cubicBezTo>
                  <a:pt x="211" y="171"/>
                  <a:pt x="210" y="171"/>
                  <a:pt x="210" y="170"/>
                </a:cubicBezTo>
                <a:cubicBezTo>
                  <a:pt x="211" y="171"/>
                  <a:pt x="212" y="171"/>
                  <a:pt x="212" y="170"/>
                </a:cubicBezTo>
                <a:cubicBezTo>
                  <a:pt x="212" y="169"/>
                  <a:pt x="212" y="169"/>
                  <a:pt x="212" y="169"/>
                </a:cubicBezTo>
                <a:cubicBezTo>
                  <a:pt x="212" y="169"/>
                  <a:pt x="212" y="169"/>
                  <a:pt x="213" y="169"/>
                </a:cubicBezTo>
                <a:cubicBezTo>
                  <a:pt x="212" y="169"/>
                  <a:pt x="213" y="168"/>
                  <a:pt x="213" y="168"/>
                </a:cubicBezTo>
                <a:cubicBezTo>
                  <a:pt x="212" y="168"/>
                  <a:pt x="211" y="168"/>
                  <a:pt x="211" y="168"/>
                </a:cubicBezTo>
                <a:close/>
                <a:moveTo>
                  <a:pt x="196" y="165"/>
                </a:moveTo>
                <a:cubicBezTo>
                  <a:pt x="195" y="165"/>
                  <a:pt x="195" y="165"/>
                  <a:pt x="195" y="165"/>
                </a:cubicBezTo>
                <a:cubicBezTo>
                  <a:pt x="195" y="165"/>
                  <a:pt x="195" y="166"/>
                  <a:pt x="195" y="166"/>
                </a:cubicBezTo>
                <a:cubicBezTo>
                  <a:pt x="195" y="165"/>
                  <a:pt x="195" y="165"/>
                  <a:pt x="196" y="165"/>
                </a:cubicBezTo>
                <a:close/>
                <a:moveTo>
                  <a:pt x="203" y="156"/>
                </a:moveTo>
                <a:cubicBezTo>
                  <a:pt x="204" y="156"/>
                  <a:pt x="204" y="155"/>
                  <a:pt x="204" y="155"/>
                </a:cubicBezTo>
                <a:cubicBezTo>
                  <a:pt x="204" y="155"/>
                  <a:pt x="203" y="155"/>
                  <a:pt x="203" y="155"/>
                </a:cubicBezTo>
                <a:cubicBezTo>
                  <a:pt x="203" y="155"/>
                  <a:pt x="203" y="155"/>
                  <a:pt x="203" y="156"/>
                </a:cubicBezTo>
                <a:close/>
                <a:moveTo>
                  <a:pt x="209" y="177"/>
                </a:moveTo>
                <a:cubicBezTo>
                  <a:pt x="209" y="176"/>
                  <a:pt x="209" y="176"/>
                  <a:pt x="208" y="176"/>
                </a:cubicBezTo>
                <a:cubicBezTo>
                  <a:pt x="208" y="176"/>
                  <a:pt x="208" y="176"/>
                  <a:pt x="207" y="176"/>
                </a:cubicBezTo>
                <a:cubicBezTo>
                  <a:pt x="207" y="177"/>
                  <a:pt x="207" y="177"/>
                  <a:pt x="207" y="177"/>
                </a:cubicBezTo>
                <a:cubicBezTo>
                  <a:pt x="208" y="178"/>
                  <a:pt x="208" y="178"/>
                  <a:pt x="209" y="178"/>
                </a:cubicBezTo>
                <a:cubicBezTo>
                  <a:pt x="209" y="178"/>
                  <a:pt x="209" y="178"/>
                  <a:pt x="209" y="177"/>
                </a:cubicBezTo>
                <a:close/>
                <a:moveTo>
                  <a:pt x="223" y="180"/>
                </a:moveTo>
                <a:cubicBezTo>
                  <a:pt x="223" y="180"/>
                  <a:pt x="224" y="180"/>
                  <a:pt x="224" y="180"/>
                </a:cubicBezTo>
                <a:cubicBezTo>
                  <a:pt x="224" y="180"/>
                  <a:pt x="225" y="180"/>
                  <a:pt x="225" y="180"/>
                </a:cubicBezTo>
                <a:cubicBezTo>
                  <a:pt x="225" y="179"/>
                  <a:pt x="225" y="179"/>
                  <a:pt x="225" y="178"/>
                </a:cubicBezTo>
                <a:cubicBezTo>
                  <a:pt x="224" y="178"/>
                  <a:pt x="224" y="178"/>
                  <a:pt x="223" y="178"/>
                </a:cubicBezTo>
                <a:cubicBezTo>
                  <a:pt x="223" y="179"/>
                  <a:pt x="223" y="179"/>
                  <a:pt x="223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179"/>
                  <a:pt x="224" y="180"/>
                  <a:pt x="224" y="180"/>
                </a:cubicBezTo>
                <a:cubicBezTo>
                  <a:pt x="224" y="180"/>
                  <a:pt x="224" y="180"/>
                  <a:pt x="223" y="180"/>
                </a:cubicBezTo>
                <a:close/>
                <a:moveTo>
                  <a:pt x="227" y="192"/>
                </a:moveTo>
                <a:cubicBezTo>
                  <a:pt x="227" y="193"/>
                  <a:pt x="226" y="193"/>
                  <a:pt x="226" y="193"/>
                </a:cubicBezTo>
                <a:cubicBezTo>
                  <a:pt x="227" y="193"/>
                  <a:pt x="227" y="193"/>
                  <a:pt x="227" y="192"/>
                </a:cubicBezTo>
                <a:close/>
                <a:moveTo>
                  <a:pt x="235" y="176"/>
                </a:moveTo>
                <a:cubicBezTo>
                  <a:pt x="235" y="176"/>
                  <a:pt x="235" y="177"/>
                  <a:pt x="235" y="178"/>
                </a:cubicBezTo>
                <a:cubicBezTo>
                  <a:pt x="235" y="177"/>
                  <a:pt x="235" y="177"/>
                  <a:pt x="236" y="177"/>
                </a:cubicBezTo>
                <a:cubicBezTo>
                  <a:pt x="236" y="177"/>
                  <a:pt x="235" y="176"/>
                  <a:pt x="235" y="176"/>
                </a:cubicBezTo>
                <a:close/>
                <a:moveTo>
                  <a:pt x="216" y="194"/>
                </a:moveTo>
                <a:cubicBezTo>
                  <a:pt x="216" y="194"/>
                  <a:pt x="216" y="194"/>
                  <a:pt x="216" y="194"/>
                </a:cubicBezTo>
                <a:cubicBezTo>
                  <a:pt x="217" y="194"/>
                  <a:pt x="218" y="193"/>
                  <a:pt x="218" y="192"/>
                </a:cubicBezTo>
                <a:cubicBezTo>
                  <a:pt x="218" y="191"/>
                  <a:pt x="217" y="189"/>
                  <a:pt x="215" y="189"/>
                </a:cubicBezTo>
                <a:cubicBezTo>
                  <a:pt x="215" y="189"/>
                  <a:pt x="214" y="189"/>
                  <a:pt x="214" y="189"/>
                </a:cubicBezTo>
                <a:cubicBezTo>
                  <a:pt x="214" y="190"/>
                  <a:pt x="214" y="191"/>
                  <a:pt x="215" y="191"/>
                </a:cubicBezTo>
                <a:cubicBezTo>
                  <a:pt x="216" y="191"/>
                  <a:pt x="216" y="190"/>
                  <a:pt x="217" y="190"/>
                </a:cubicBezTo>
                <a:cubicBezTo>
                  <a:pt x="217" y="191"/>
                  <a:pt x="217" y="192"/>
                  <a:pt x="216" y="192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17" y="193"/>
                  <a:pt x="216" y="193"/>
                  <a:pt x="216" y="194"/>
                </a:cubicBezTo>
                <a:close/>
                <a:moveTo>
                  <a:pt x="226" y="190"/>
                </a:moveTo>
                <a:cubicBezTo>
                  <a:pt x="225" y="190"/>
                  <a:pt x="225" y="189"/>
                  <a:pt x="225" y="189"/>
                </a:cubicBezTo>
                <a:cubicBezTo>
                  <a:pt x="225" y="190"/>
                  <a:pt x="224" y="190"/>
                  <a:pt x="224" y="190"/>
                </a:cubicBezTo>
                <a:cubicBezTo>
                  <a:pt x="223" y="190"/>
                  <a:pt x="223" y="190"/>
                  <a:pt x="223" y="189"/>
                </a:cubicBezTo>
                <a:cubicBezTo>
                  <a:pt x="223" y="189"/>
                  <a:pt x="222" y="190"/>
                  <a:pt x="222" y="190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23" y="190"/>
                  <a:pt x="223" y="190"/>
                  <a:pt x="223" y="190"/>
                </a:cubicBezTo>
                <a:cubicBezTo>
                  <a:pt x="223" y="191"/>
                  <a:pt x="222" y="191"/>
                  <a:pt x="221" y="192"/>
                </a:cubicBezTo>
                <a:cubicBezTo>
                  <a:pt x="221" y="192"/>
                  <a:pt x="221" y="192"/>
                  <a:pt x="222" y="192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23" y="193"/>
                  <a:pt x="222" y="192"/>
                  <a:pt x="223" y="192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223" y="191"/>
                  <a:pt x="224" y="192"/>
                  <a:pt x="224" y="192"/>
                </a:cubicBezTo>
                <a:cubicBezTo>
                  <a:pt x="224" y="191"/>
                  <a:pt x="224" y="191"/>
                  <a:pt x="224" y="191"/>
                </a:cubicBezTo>
                <a:cubicBezTo>
                  <a:pt x="225" y="191"/>
                  <a:pt x="225" y="190"/>
                  <a:pt x="226" y="190"/>
                </a:cubicBezTo>
                <a:close/>
                <a:moveTo>
                  <a:pt x="215" y="179"/>
                </a:moveTo>
                <a:cubicBezTo>
                  <a:pt x="215" y="178"/>
                  <a:pt x="214" y="178"/>
                  <a:pt x="214" y="177"/>
                </a:cubicBezTo>
                <a:cubicBezTo>
                  <a:pt x="213" y="177"/>
                  <a:pt x="213" y="177"/>
                  <a:pt x="213" y="177"/>
                </a:cubicBezTo>
                <a:cubicBezTo>
                  <a:pt x="212" y="177"/>
                  <a:pt x="212" y="177"/>
                  <a:pt x="212" y="178"/>
                </a:cubicBezTo>
                <a:cubicBezTo>
                  <a:pt x="212" y="178"/>
                  <a:pt x="212" y="178"/>
                  <a:pt x="212" y="179"/>
                </a:cubicBezTo>
                <a:cubicBezTo>
                  <a:pt x="213" y="179"/>
                  <a:pt x="213" y="179"/>
                  <a:pt x="214" y="179"/>
                </a:cubicBezTo>
                <a:cubicBezTo>
                  <a:pt x="214" y="179"/>
                  <a:pt x="213" y="179"/>
                  <a:pt x="213" y="179"/>
                </a:cubicBezTo>
                <a:cubicBezTo>
                  <a:pt x="213" y="180"/>
                  <a:pt x="214" y="180"/>
                  <a:pt x="213" y="180"/>
                </a:cubicBezTo>
                <a:cubicBezTo>
                  <a:pt x="214" y="181"/>
                  <a:pt x="214" y="181"/>
                  <a:pt x="214" y="181"/>
                </a:cubicBezTo>
                <a:cubicBezTo>
                  <a:pt x="215" y="180"/>
                  <a:pt x="214" y="179"/>
                  <a:pt x="215" y="179"/>
                </a:cubicBezTo>
                <a:close/>
                <a:moveTo>
                  <a:pt x="216" y="179"/>
                </a:moveTo>
                <a:cubicBezTo>
                  <a:pt x="216" y="178"/>
                  <a:pt x="216" y="178"/>
                  <a:pt x="215" y="178"/>
                </a:cubicBezTo>
                <a:cubicBezTo>
                  <a:pt x="215" y="178"/>
                  <a:pt x="215" y="177"/>
                  <a:pt x="216" y="177"/>
                </a:cubicBezTo>
                <a:cubicBezTo>
                  <a:pt x="216" y="177"/>
                  <a:pt x="215" y="177"/>
                  <a:pt x="215" y="177"/>
                </a:cubicBezTo>
                <a:cubicBezTo>
                  <a:pt x="215" y="176"/>
                  <a:pt x="215" y="177"/>
                  <a:pt x="214" y="177"/>
                </a:cubicBezTo>
                <a:cubicBezTo>
                  <a:pt x="215" y="178"/>
                  <a:pt x="215" y="179"/>
                  <a:pt x="216" y="179"/>
                </a:cubicBezTo>
                <a:close/>
                <a:moveTo>
                  <a:pt x="217" y="185"/>
                </a:moveTo>
                <a:cubicBezTo>
                  <a:pt x="217" y="185"/>
                  <a:pt x="217" y="185"/>
                  <a:pt x="217" y="185"/>
                </a:cubicBezTo>
                <a:cubicBezTo>
                  <a:pt x="217" y="185"/>
                  <a:pt x="217" y="185"/>
                  <a:pt x="217" y="186"/>
                </a:cubicBezTo>
                <a:cubicBezTo>
                  <a:pt x="217" y="185"/>
                  <a:pt x="217" y="185"/>
                  <a:pt x="217" y="185"/>
                </a:cubicBezTo>
                <a:close/>
                <a:moveTo>
                  <a:pt x="221" y="186"/>
                </a:moveTo>
                <a:cubicBezTo>
                  <a:pt x="221" y="186"/>
                  <a:pt x="221" y="187"/>
                  <a:pt x="221" y="187"/>
                </a:cubicBezTo>
                <a:cubicBezTo>
                  <a:pt x="221" y="187"/>
                  <a:pt x="221" y="187"/>
                  <a:pt x="222" y="186"/>
                </a:cubicBezTo>
                <a:cubicBezTo>
                  <a:pt x="221" y="186"/>
                  <a:pt x="221" y="186"/>
                  <a:pt x="221" y="186"/>
                </a:cubicBezTo>
                <a:close/>
                <a:moveTo>
                  <a:pt x="195" y="172"/>
                </a:moveTo>
                <a:cubicBezTo>
                  <a:pt x="196" y="172"/>
                  <a:pt x="196" y="171"/>
                  <a:pt x="196" y="170"/>
                </a:cubicBezTo>
                <a:cubicBezTo>
                  <a:pt x="196" y="169"/>
                  <a:pt x="194" y="167"/>
                  <a:pt x="193" y="167"/>
                </a:cubicBezTo>
                <a:cubicBezTo>
                  <a:pt x="193" y="167"/>
                  <a:pt x="193" y="167"/>
                  <a:pt x="192" y="167"/>
                </a:cubicBezTo>
                <a:cubicBezTo>
                  <a:pt x="193" y="167"/>
                  <a:pt x="193" y="168"/>
                  <a:pt x="194" y="168"/>
                </a:cubicBezTo>
                <a:cubicBezTo>
                  <a:pt x="193" y="168"/>
                  <a:pt x="193" y="169"/>
                  <a:pt x="193" y="169"/>
                </a:cubicBezTo>
                <a:cubicBezTo>
                  <a:pt x="194" y="169"/>
                  <a:pt x="194" y="169"/>
                  <a:pt x="194" y="169"/>
                </a:cubicBezTo>
                <a:cubicBezTo>
                  <a:pt x="195" y="170"/>
                  <a:pt x="194" y="170"/>
                  <a:pt x="194" y="170"/>
                </a:cubicBezTo>
                <a:cubicBezTo>
                  <a:pt x="195" y="170"/>
                  <a:pt x="194" y="171"/>
                  <a:pt x="195" y="171"/>
                </a:cubicBezTo>
                <a:cubicBezTo>
                  <a:pt x="195" y="171"/>
                  <a:pt x="195" y="171"/>
                  <a:pt x="195" y="170"/>
                </a:cubicBezTo>
                <a:cubicBezTo>
                  <a:pt x="196" y="171"/>
                  <a:pt x="195" y="172"/>
                  <a:pt x="195" y="172"/>
                </a:cubicBezTo>
                <a:close/>
                <a:moveTo>
                  <a:pt x="212" y="140"/>
                </a:moveTo>
                <a:cubicBezTo>
                  <a:pt x="212" y="140"/>
                  <a:pt x="212" y="140"/>
                  <a:pt x="212" y="140"/>
                </a:cubicBezTo>
                <a:cubicBezTo>
                  <a:pt x="212" y="140"/>
                  <a:pt x="211" y="140"/>
                  <a:pt x="211" y="140"/>
                </a:cubicBezTo>
                <a:cubicBezTo>
                  <a:pt x="211" y="140"/>
                  <a:pt x="211" y="140"/>
                  <a:pt x="211" y="140"/>
                </a:cubicBezTo>
                <a:cubicBezTo>
                  <a:pt x="209" y="140"/>
                  <a:pt x="208" y="141"/>
                  <a:pt x="208" y="142"/>
                </a:cubicBezTo>
                <a:cubicBezTo>
                  <a:pt x="209" y="141"/>
                  <a:pt x="211" y="141"/>
                  <a:pt x="212" y="140"/>
                </a:cubicBezTo>
                <a:cubicBezTo>
                  <a:pt x="213" y="140"/>
                  <a:pt x="213" y="141"/>
                  <a:pt x="213" y="141"/>
                </a:cubicBezTo>
                <a:cubicBezTo>
                  <a:pt x="213" y="141"/>
                  <a:pt x="212" y="140"/>
                  <a:pt x="212" y="140"/>
                </a:cubicBezTo>
                <a:close/>
                <a:moveTo>
                  <a:pt x="226" y="148"/>
                </a:moveTo>
                <a:cubicBezTo>
                  <a:pt x="226" y="148"/>
                  <a:pt x="226" y="148"/>
                  <a:pt x="226" y="148"/>
                </a:cubicBezTo>
                <a:cubicBezTo>
                  <a:pt x="226" y="148"/>
                  <a:pt x="225" y="147"/>
                  <a:pt x="225" y="147"/>
                </a:cubicBezTo>
                <a:cubicBezTo>
                  <a:pt x="225" y="148"/>
                  <a:pt x="225" y="148"/>
                  <a:pt x="225" y="148"/>
                </a:cubicBezTo>
                <a:cubicBezTo>
                  <a:pt x="224" y="147"/>
                  <a:pt x="223" y="148"/>
                  <a:pt x="222" y="148"/>
                </a:cubicBezTo>
                <a:cubicBezTo>
                  <a:pt x="222" y="148"/>
                  <a:pt x="222" y="149"/>
                  <a:pt x="222" y="149"/>
                </a:cubicBezTo>
                <a:cubicBezTo>
                  <a:pt x="222" y="149"/>
                  <a:pt x="222" y="149"/>
                  <a:pt x="222" y="150"/>
                </a:cubicBezTo>
                <a:cubicBezTo>
                  <a:pt x="223" y="150"/>
                  <a:pt x="224" y="149"/>
                  <a:pt x="224" y="150"/>
                </a:cubicBezTo>
                <a:cubicBezTo>
                  <a:pt x="224" y="150"/>
                  <a:pt x="224" y="150"/>
                  <a:pt x="225" y="149"/>
                </a:cubicBezTo>
                <a:cubicBezTo>
                  <a:pt x="225" y="149"/>
                  <a:pt x="225" y="150"/>
                  <a:pt x="226" y="150"/>
                </a:cubicBezTo>
                <a:cubicBezTo>
                  <a:pt x="226" y="149"/>
                  <a:pt x="226" y="149"/>
                  <a:pt x="226" y="148"/>
                </a:cubicBezTo>
                <a:close/>
                <a:moveTo>
                  <a:pt x="235" y="204"/>
                </a:moveTo>
                <a:cubicBezTo>
                  <a:pt x="235" y="204"/>
                  <a:pt x="234" y="204"/>
                  <a:pt x="234" y="204"/>
                </a:cubicBezTo>
                <a:cubicBezTo>
                  <a:pt x="234" y="205"/>
                  <a:pt x="235" y="206"/>
                  <a:pt x="235" y="206"/>
                </a:cubicBezTo>
                <a:cubicBezTo>
                  <a:pt x="235" y="206"/>
                  <a:pt x="235" y="206"/>
                  <a:pt x="235" y="206"/>
                </a:cubicBezTo>
                <a:cubicBezTo>
                  <a:pt x="235" y="205"/>
                  <a:pt x="235" y="204"/>
                  <a:pt x="235" y="204"/>
                </a:cubicBezTo>
                <a:close/>
                <a:moveTo>
                  <a:pt x="222" y="214"/>
                </a:moveTo>
                <a:cubicBezTo>
                  <a:pt x="222" y="213"/>
                  <a:pt x="222" y="213"/>
                  <a:pt x="222" y="213"/>
                </a:cubicBezTo>
                <a:cubicBezTo>
                  <a:pt x="222" y="213"/>
                  <a:pt x="222" y="212"/>
                  <a:pt x="222" y="212"/>
                </a:cubicBezTo>
                <a:cubicBezTo>
                  <a:pt x="222" y="212"/>
                  <a:pt x="222" y="212"/>
                  <a:pt x="222" y="212"/>
                </a:cubicBezTo>
                <a:cubicBezTo>
                  <a:pt x="222" y="212"/>
                  <a:pt x="222" y="212"/>
                  <a:pt x="221" y="212"/>
                </a:cubicBezTo>
                <a:cubicBezTo>
                  <a:pt x="221" y="211"/>
                  <a:pt x="222" y="212"/>
                  <a:pt x="222" y="211"/>
                </a:cubicBezTo>
                <a:cubicBezTo>
                  <a:pt x="222" y="211"/>
                  <a:pt x="222" y="211"/>
                  <a:pt x="221" y="210"/>
                </a:cubicBezTo>
                <a:cubicBezTo>
                  <a:pt x="221" y="210"/>
                  <a:pt x="220" y="210"/>
                  <a:pt x="220" y="210"/>
                </a:cubicBezTo>
                <a:cubicBezTo>
                  <a:pt x="220" y="210"/>
                  <a:pt x="220" y="210"/>
                  <a:pt x="219" y="210"/>
                </a:cubicBezTo>
                <a:cubicBezTo>
                  <a:pt x="219" y="210"/>
                  <a:pt x="219" y="210"/>
                  <a:pt x="219" y="210"/>
                </a:cubicBezTo>
                <a:cubicBezTo>
                  <a:pt x="219" y="210"/>
                  <a:pt x="219" y="211"/>
                  <a:pt x="219" y="211"/>
                </a:cubicBezTo>
                <a:cubicBezTo>
                  <a:pt x="220" y="212"/>
                  <a:pt x="220" y="212"/>
                  <a:pt x="221" y="212"/>
                </a:cubicBezTo>
                <a:cubicBezTo>
                  <a:pt x="221" y="213"/>
                  <a:pt x="220" y="213"/>
                  <a:pt x="220" y="213"/>
                </a:cubicBezTo>
                <a:cubicBezTo>
                  <a:pt x="221" y="213"/>
                  <a:pt x="221" y="214"/>
                  <a:pt x="221" y="214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21" y="213"/>
                  <a:pt x="222" y="213"/>
                  <a:pt x="222" y="214"/>
                </a:cubicBezTo>
                <a:close/>
                <a:moveTo>
                  <a:pt x="200" y="201"/>
                </a:moveTo>
                <a:cubicBezTo>
                  <a:pt x="201" y="201"/>
                  <a:pt x="201" y="201"/>
                  <a:pt x="201" y="201"/>
                </a:cubicBezTo>
                <a:cubicBezTo>
                  <a:pt x="201" y="201"/>
                  <a:pt x="201" y="201"/>
                  <a:pt x="200" y="201"/>
                </a:cubicBezTo>
                <a:close/>
                <a:moveTo>
                  <a:pt x="182" y="172"/>
                </a:moveTo>
                <a:cubicBezTo>
                  <a:pt x="183" y="173"/>
                  <a:pt x="183" y="173"/>
                  <a:pt x="183" y="173"/>
                </a:cubicBezTo>
                <a:cubicBezTo>
                  <a:pt x="184" y="173"/>
                  <a:pt x="184" y="173"/>
                  <a:pt x="184" y="173"/>
                </a:cubicBezTo>
                <a:cubicBezTo>
                  <a:pt x="185" y="173"/>
                  <a:pt x="187" y="172"/>
                  <a:pt x="187" y="170"/>
                </a:cubicBezTo>
                <a:cubicBezTo>
                  <a:pt x="187" y="169"/>
                  <a:pt x="186" y="168"/>
                  <a:pt x="185" y="168"/>
                </a:cubicBezTo>
                <a:cubicBezTo>
                  <a:pt x="185" y="168"/>
                  <a:pt x="184" y="168"/>
                  <a:pt x="184" y="168"/>
                </a:cubicBezTo>
                <a:cubicBezTo>
                  <a:pt x="184" y="168"/>
                  <a:pt x="184" y="168"/>
                  <a:pt x="185" y="169"/>
                </a:cubicBezTo>
                <a:cubicBezTo>
                  <a:pt x="184" y="169"/>
                  <a:pt x="184" y="169"/>
                  <a:pt x="184" y="170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71"/>
                  <a:pt x="183" y="171"/>
                  <a:pt x="182" y="171"/>
                </a:cubicBezTo>
                <a:cubicBezTo>
                  <a:pt x="182" y="171"/>
                  <a:pt x="182" y="170"/>
                  <a:pt x="183" y="169"/>
                </a:cubicBezTo>
                <a:cubicBezTo>
                  <a:pt x="183" y="169"/>
                  <a:pt x="182" y="169"/>
                  <a:pt x="182" y="169"/>
                </a:cubicBezTo>
                <a:cubicBezTo>
                  <a:pt x="182" y="169"/>
                  <a:pt x="182" y="169"/>
                  <a:pt x="182" y="170"/>
                </a:cubicBezTo>
                <a:cubicBezTo>
                  <a:pt x="182" y="170"/>
                  <a:pt x="182" y="170"/>
                  <a:pt x="182" y="170"/>
                </a:cubicBezTo>
                <a:cubicBezTo>
                  <a:pt x="182" y="170"/>
                  <a:pt x="181" y="170"/>
                  <a:pt x="181" y="171"/>
                </a:cubicBezTo>
                <a:cubicBezTo>
                  <a:pt x="181" y="171"/>
                  <a:pt x="182" y="172"/>
                  <a:pt x="182" y="172"/>
                </a:cubicBezTo>
                <a:close/>
                <a:moveTo>
                  <a:pt x="217" y="219"/>
                </a:moveTo>
                <a:cubicBezTo>
                  <a:pt x="217" y="219"/>
                  <a:pt x="218" y="219"/>
                  <a:pt x="218" y="219"/>
                </a:cubicBezTo>
                <a:cubicBezTo>
                  <a:pt x="218" y="219"/>
                  <a:pt x="218" y="218"/>
                  <a:pt x="218" y="218"/>
                </a:cubicBezTo>
                <a:cubicBezTo>
                  <a:pt x="218" y="218"/>
                  <a:pt x="218" y="218"/>
                  <a:pt x="218" y="218"/>
                </a:cubicBezTo>
                <a:cubicBezTo>
                  <a:pt x="218" y="218"/>
                  <a:pt x="218" y="218"/>
                  <a:pt x="218" y="218"/>
                </a:cubicBezTo>
                <a:cubicBezTo>
                  <a:pt x="217" y="217"/>
                  <a:pt x="216" y="217"/>
                  <a:pt x="215" y="217"/>
                </a:cubicBezTo>
                <a:cubicBezTo>
                  <a:pt x="215" y="217"/>
                  <a:pt x="214" y="217"/>
                  <a:pt x="214" y="217"/>
                </a:cubicBezTo>
                <a:cubicBezTo>
                  <a:pt x="214" y="217"/>
                  <a:pt x="214" y="217"/>
                  <a:pt x="214" y="217"/>
                </a:cubicBezTo>
                <a:cubicBezTo>
                  <a:pt x="214" y="218"/>
                  <a:pt x="216" y="218"/>
                  <a:pt x="217" y="218"/>
                </a:cubicBezTo>
                <a:cubicBezTo>
                  <a:pt x="218" y="219"/>
                  <a:pt x="217" y="219"/>
                  <a:pt x="217" y="219"/>
                </a:cubicBezTo>
                <a:close/>
                <a:moveTo>
                  <a:pt x="200" y="186"/>
                </a:moveTo>
                <a:cubicBezTo>
                  <a:pt x="200" y="186"/>
                  <a:pt x="200" y="186"/>
                  <a:pt x="200" y="186"/>
                </a:cubicBezTo>
                <a:cubicBezTo>
                  <a:pt x="200" y="186"/>
                  <a:pt x="200" y="186"/>
                  <a:pt x="200" y="187"/>
                </a:cubicBezTo>
                <a:cubicBezTo>
                  <a:pt x="201" y="187"/>
                  <a:pt x="202" y="187"/>
                  <a:pt x="202" y="187"/>
                </a:cubicBezTo>
                <a:cubicBezTo>
                  <a:pt x="203" y="187"/>
                  <a:pt x="203" y="187"/>
                  <a:pt x="203" y="186"/>
                </a:cubicBezTo>
                <a:cubicBezTo>
                  <a:pt x="203" y="186"/>
                  <a:pt x="204" y="185"/>
                  <a:pt x="204" y="184"/>
                </a:cubicBezTo>
                <a:cubicBezTo>
                  <a:pt x="203" y="185"/>
                  <a:pt x="202" y="186"/>
                  <a:pt x="202" y="186"/>
                </a:cubicBezTo>
                <a:cubicBezTo>
                  <a:pt x="201" y="185"/>
                  <a:pt x="201" y="185"/>
                  <a:pt x="200" y="185"/>
                </a:cubicBezTo>
                <a:cubicBezTo>
                  <a:pt x="200" y="184"/>
                  <a:pt x="201" y="184"/>
                  <a:pt x="200" y="184"/>
                </a:cubicBezTo>
                <a:cubicBezTo>
                  <a:pt x="201" y="183"/>
                  <a:pt x="201" y="184"/>
                  <a:pt x="201" y="184"/>
                </a:cubicBezTo>
                <a:cubicBezTo>
                  <a:pt x="201" y="183"/>
                  <a:pt x="202" y="183"/>
                  <a:pt x="202" y="182"/>
                </a:cubicBezTo>
                <a:cubicBezTo>
                  <a:pt x="201" y="182"/>
                  <a:pt x="200" y="182"/>
                  <a:pt x="199" y="183"/>
                </a:cubicBezTo>
                <a:cubicBezTo>
                  <a:pt x="200" y="183"/>
                  <a:pt x="200" y="182"/>
                  <a:pt x="200" y="182"/>
                </a:cubicBezTo>
                <a:cubicBezTo>
                  <a:pt x="200" y="183"/>
                  <a:pt x="200" y="183"/>
                  <a:pt x="200" y="184"/>
                </a:cubicBezTo>
                <a:cubicBezTo>
                  <a:pt x="200" y="184"/>
                  <a:pt x="199" y="184"/>
                  <a:pt x="199" y="184"/>
                </a:cubicBezTo>
                <a:cubicBezTo>
                  <a:pt x="199" y="185"/>
                  <a:pt x="200" y="185"/>
                  <a:pt x="200" y="186"/>
                </a:cubicBezTo>
                <a:cubicBezTo>
                  <a:pt x="200" y="186"/>
                  <a:pt x="200" y="186"/>
                  <a:pt x="200" y="186"/>
                </a:cubicBezTo>
                <a:close/>
                <a:moveTo>
                  <a:pt x="191" y="183"/>
                </a:moveTo>
                <a:cubicBezTo>
                  <a:pt x="192" y="183"/>
                  <a:pt x="192" y="183"/>
                  <a:pt x="192" y="183"/>
                </a:cubicBezTo>
                <a:cubicBezTo>
                  <a:pt x="192" y="182"/>
                  <a:pt x="192" y="182"/>
                  <a:pt x="192" y="182"/>
                </a:cubicBezTo>
                <a:cubicBezTo>
                  <a:pt x="191" y="182"/>
                  <a:pt x="191" y="183"/>
                  <a:pt x="190" y="184"/>
                </a:cubicBezTo>
                <a:cubicBezTo>
                  <a:pt x="191" y="184"/>
                  <a:pt x="191" y="183"/>
                  <a:pt x="191" y="183"/>
                </a:cubicBezTo>
                <a:close/>
                <a:moveTo>
                  <a:pt x="210" y="155"/>
                </a:moveTo>
                <a:cubicBezTo>
                  <a:pt x="210" y="155"/>
                  <a:pt x="210" y="154"/>
                  <a:pt x="211" y="154"/>
                </a:cubicBezTo>
                <a:cubicBezTo>
                  <a:pt x="210" y="154"/>
                  <a:pt x="209" y="154"/>
                  <a:pt x="208" y="155"/>
                </a:cubicBezTo>
                <a:cubicBezTo>
                  <a:pt x="209" y="155"/>
                  <a:pt x="209" y="155"/>
                  <a:pt x="210" y="155"/>
                </a:cubicBezTo>
                <a:close/>
                <a:moveTo>
                  <a:pt x="214" y="204"/>
                </a:moveTo>
                <a:cubicBezTo>
                  <a:pt x="214" y="204"/>
                  <a:pt x="213" y="204"/>
                  <a:pt x="213" y="203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204"/>
                  <a:pt x="213" y="205"/>
                  <a:pt x="213" y="205"/>
                </a:cubicBezTo>
                <a:cubicBezTo>
                  <a:pt x="213" y="205"/>
                  <a:pt x="214" y="205"/>
                  <a:pt x="214" y="204"/>
                </a:cubicBezTo>
                <a:close/>
                <a:moveTo>
                  <a:pt x="234" y="163"/>
                </a:moveTo>
                <a:cubicBezTo>
                  <a:pt x="233" y="163"/>
                  <a:pt x="232" y="163"/>
                  <a:pt x="231" y="164"/>
                </a:cubicBezTo>
                <a:cubicBezTo>
                  <a:pt x="231" y="164"/>
                  <a:pt x="231" y="165"/>
                  <a:pt x="232" y="165"/>
                </a:cubicBezTo>
                <a:cubicBezTo>
                  <a:pt x="231" y="165"/>
                  <a:pt x="231" y="166"/>
                  <a:pt x="231" y="165"/>
                </a:cubicBezTo>
                <a:cubicBezTo>
                  <a:pt x="230" y="165"/>
                  <a:pt x="231" y="164"/>
                  <a:pt x="231" y="164"/>
                </a:cubicBezTo>
                <a:cubicBezTo>
                  <a:pt x="230" y="164"/>
                  <a:pt x="230" y="164"/>
                  <a:pt x="230" y="164"/>
                </a:cubicBezTo>
                <a:cubicBezTo>
                  <a:pt x="230" y="165"/>
                  <a:pt x="230" y="165"/>
                  <a:pt x="231" y="166"/>
                </a:cubicBezTo>
                <a:cubicBezTo>
                  <a:pt x="231" y="166"/>
                  <a:pt x="232" y="166"/>
                  <a:pt x="233" y="166"/>
                </a:cubicBezTo>
                <a:cubicBezTo>
                  <a:pt x="233" y="165"/>
                  <a:pt x="235" y="164"/>
                  <a:pt x="234" y="163"/>
                </a:cubicBezTo>
                <a:cubicBezTo>
                  <a:pt x="234" y="163"/>
                  <a:pt x="235" y="163"/>
                  <a:pt x="234" y="163"/>
                </a:cubicBezTo>
                <a:close/>
                <a:moveTo>
                  <a:pt x="205" y="185"/>
                </a:moveTo>
                <a:cubicBezTo>
                  <a:pt x="205" y="184"/>
                  <a:pt x="205" y="184"/>
                  <a:pt x="205" y="184"/>
                </a:cubicBezTo>
                <a:cubicBezTo>
                  <a:pt x="205" y="184"/>
                  <a:pt x="205" y="183"/>
                  <a:pt x="204" y="183"/>
                </a:cubicBezTo>
                <a:cubicBezTo>
                  <a:pt x="204" y="184"/>
                  <a:pt x="204" y="184"/>
                  <a:pt x="204" y="185"/>
                </a:cubicBezTo>
                <a:cubicBezTo>
                  <a:pt x="204" y="185"/>
                  <a:pt x="204" y="185"/>
                  <a:pt x="205" y="185"/>
                </a:cubicBezTo>
                <a:close/>
                <a:moveTo>
                  <a:pt x="225" y="192"/>
                </a:moveTo>
                <a:cubicBezTo>
                  <a:pt x="225" y="192"/>
                  <a:pt x="225" y="192"/>
                  <a:pt x="225" y="192"/>
                </a:cubicBezTo>
                <a:cubicBezTo>
                  <a:pt x="224" y="192"/>
                  <a:pt x="223" y="193"/>
                  <a:pt x="223" y="194"/>
                </a:cubicBezTo>
                <a:cubicBezTo>
                  <a:pt x="223" y="194"/>
                  <a:pt x="224" y="194"/>
                  <a:pt x="224" y="194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224" y="194"/>
                  <a:pt x="224" y="193"/>
                  <a:pt x="225" y="193"/>
                </a:cubicBezTo>
                <a:cubicBezTo>
                  <a:pt x="224" y="194"/>
                  <a:pt x="225" y="194"/>
                  <a:pt x="225" y="194"/>
                </a:cubicBezTo>
                <a:cubicBezTo>
                  <a:pt x="225" y="194"/>
                  <a:pt x="225" y="193"/>
                  <a:pt x="225" y="192"/>
                </a:cubicBezTo>
                <a:close/>
                <a:moveTo>
                  <a:pt x="222" y="150"/>
                </a:moveTo>
                <a:cubicBezTo>
                  <a:pt x="222" y="151"/>
                  <a:pt x="222" y="151"/>
                  <a:pt x="222" y="151"/>
                </a:cubicBezTo>
                <a:cubicBezTo>
                  <a:pt x="222" y="151"/>
                  <a:pt x="222" y="151"/>
                  <a:pt x="221" y="151"/>
                </a:cubicBezTo>
                <a:cubicBezTo>
                  <a:pt x="222" y="152"/>
                  <a:pt x="223" y="153"/>
                  <a:pt x="224" y="152"/>
                </a:cubicBezTo>
                <a:cubicBezTo>
                  <a:pt x="225" y="152"/>
                  <a:pt x="225" y="152"/>
                  <a:pt x="225" y="152"/>
                </a:cubicBezTo>
                <a:cubicBezTo>
                  <a:pt x="226" y="152"/>
                  <a:pt x="226" y="151"/>
                  <a:pt x="226" y="151"/>
                </a:cubicBezTo>
                <a:cubicBezTo>
                  <a:pt x="224" y="152"/>
                  <a:pt x="224" y="150"/>
                  <a:pt x="222" y="150"/>
                </a:cubicBezTo>
                <a:close/>
                <a:moveTo>
                  <a:pt x="203" y="182"/>
                </a:moveTo>
                <a:cubicBezTo>
                  <a:pt x="202" y="182"/>
                  <a:pt x="202" y="183"/>
                  <a:pt x="202" y="183"/>
                </a:cubicBezTo>
                <a:cubicBezTo>
                  <a:pt x="203" y="183"/>
                  <a:pt x="203" y="183"/>
                  <a:pt x="203" y="183"/>
                </a:cubicBezTo>
                <a:cubicBezTo>
                  <a:pt x="203" y="183"/>
                  <a:pt x="203" y="184"/>
                  <a:pt x="203" y="184"/>
                </a:cubicBezTo>
                <a:cubicBezTo>
                  <a:pt x="203" y="184"/>
                  <a:pt x="204" y="183"/>
                  <a:pt x="204" y="183"/>
                </a:cubicBezTo>
                <a:cubicBezTo>
                  <a:pt x="204" y="182"/>
                  <a:pt x="203" y="182"/>
                  <a:pt x="203" y="182"/>
                </a:cubicBezTo>
                <a:close/>
                <a:moveTo>
                  <a:pt x="205" y="153"/>
                </a:moveTo>
                <a:cubicBezTo>
                  <a:pt x="205" y="153"/>
                  <a:pt x="205" y="153"/>
                  <a:pt x="205" y="153"/>
                </a:cubicBezTo>
                <a:cubicBezTo>
                  <a:pt x="206" y="153"/>
                  <a:pt x="206" y="153"/>
                  <a:pt x="206" y="153"/>
                </a:cubicBezTo>
                <a:cubicBezTo>
                  <a:pt x="206" y="152"/>
                  <a:pt x="207" y="152"/>
                  <a:pt x="207" y="153"/>
                </a:cubicBezTo>
                <a:cubicBezTo>
                  <a:pt x="208" y="152"/>
                  <a:pt x="208" y="152"/>
                  <a:pt x="209" y="151"/>
                </a:cubicBezTo>
                <a:cubicBezTo>
                  <a:pt x="208" y="151"/>
                  <a:pt x="207" y="149"/>
                  <a:pt x="205" y="149"/>
                </a:cubicBezTo>
                <a:cubicBezTo>
                  <a:pt x="205" y="148"/>
                  <a:pt x="206" y="148"/>
                  <a:pt x="206" y="148"/>
                </a:cubicBezTo>
                <a:cubicBezTo>
                  <a:pt x="206" y="148"/>
                  <a:pt x="207" y="149"/>
                  <a:pt x="207" y="148"/>
                </a:cubicBezTo>
                <a:cubicBezTo>
                  <a:pt x="206" y="148"/>
                  <a:pt x="206" y="147"/>
                  <a:pt x="206" y="147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5" y="147"/>
                  <a:pt x="205" y="147"/>
                  <a:pt x="205" y="147"/>
                </a:cubicBezTo>
                <a:cubicBezTo>
                  <a:pt x="204" y="148"/>
                  <a:pt x="204" y="148"/>
                  <a:pt x="203" y="150"/>
                </a:cubicBezTo>
                <a:cubicBezTo>
                  <a:pt x="203" y="151"/>
                  <a:pt x="204" y="152"/>
                  <a:pt x="205" y="153"/>
                </a:cubicBezTo>
                <a:cubicBezTo>
                  <a:pt x="205" y="153"/>
                  <a:pt x="205" y="153"/>
                  <a:pt x="205" y="153"/>
                </a:cubicBezTo>
                <a:close/>
                <a:moveTo>
                  <a:pt x="204" y="151"/>
                </a:moveTo>
                <a:cubicBezTo>
                  <a:pt x="204" y="151"/>
                  <a:pt x="204" y="151"/>
                  <a:pt x="204" y="151"/>
                </a:cubicBezTo>
                <a:cubicBezTo>
                  <a:pt x="204" y="151"/>
                  <a:pt x="204" y="151"/>
                  <a:pt x="205" y="151"/>
                </a:cubicBezTo>
                <a:cubicBezTo>
                  <a:pt x="204" y="150"/>
                  <a:pt x="205" y="150"/>
                  <a:pt x="205" y="149"/>
                </a:cubicBezTo>
                <a:cubicBezTo>
                  <a:pt x="205" y="149"/>
                  <a:pt x="205" y="149"/>
                  <a:pt x="205" y="149"/>
                </a:cubicBezTo>
                <a:cubicBezTo>
                  <a:pt x="205" y="151"/>
                  <a:pt x="205" y="151"/>
                  <a:pt x="205" y="151"/>
                </a:cubicBezTo>
                <a:cubicBezTo>
                  <a:pt x="206" y="151"/>
                  <a:pt x="207" y="151"/>
                  <a:pt x="207" y="151"/>
                </a:cubicBezTo>
                <a:cubicBezTo>
                  <a:pt x="207" y="151"/>
                  <a:pt x="207" y="152"/>
                  <a:pt x="208" y="151"/>
                </a:cubicBezTo>
                <a:cubicBezTo>
                  <a:pt x="208" y="152"/>
                  <a:pt x="208" y="152"/>
                  <a:pt x="208" y="152"/>
                </a:cubicBezTo>
                <a:cubicBezTo>
                  <a:pt x="207" y="152"/>
                  <a:pt x="207" y="152"/>
                  <a:pt x="206" y="152"/>
                </a:cubicBezTo>
                <a:cubicBezTo>
                  <a:pt x="206" y="152"/>
                  <a:pt x="206" y="152"/>
                  <a:pt x="206" y="152"/>
                </a:cubicBezTo>
                <a:cubicBezTo>
                  <a:pt x="205" y="151"/>
                  <a:pt x="204" y="152"/>
                  <a:pt x="204" y="151"/>
                </a:cubicBezTo>
                <a:close/>
                <a:moveTo>
                  <a:pt x="211" y="141"/>
                </a:moveTo>
                <a:cubicBezTo>
                  <a:pt x="210" y="141"/>
                  <a:pt x="210" y="141"/>
                  <a:pt x="210" y="142"/>
                </a:cubicBezTo>
                <a:cubicBezTo>
                  <a:pt x="210" y="142"/>
                  <a:pt x="211" y="142"/>
                  <a:pt x="211" y="141"/>
                </a:cubicBezTo>
                <a:close/>
                <a:moveTo>
                  <a:pt x="208" y="193"/>
                </a:moveTo>
                <a:cubicBezTo>
                  <a:pt x="208" y="193"/>
                  <a:pt x="208" y="192"/>
                  <a:pt x="208" y="192"/>
                </a:cubicBezTo>
                <a:cubicBezTo>
                  <a:pt x="207" y="192"/>
                  <a:pt x="206" y="192"/>
                  <a:pt x="206" y="192"/>
                </a:cubicBezTo>
                <a:cubicBezTo>
                  <a:pt x="207" y="191"/>
                  <a:pt x="208" y="192"/>
                  <a:pt x="209" y="191"/>
                </a:cubicBezTo>
                <a:cubicBezTo>
                  <a:pt x="209" y="190"/>
                  <a:pt x="208" y="190"/>
                  <a:pt x="208" y="190"/>
                </a:cubicBezTo>
                <a:cubicBezTo>
                  <a:pt x="207" y="190"/>
                  <a:pt x="206" y="190"/>
                  <a:pt x="205" y="190"/>
                </a:cubicBezTo>
                <a:cubicBezTo>
                  <a:pt x="205" y="189"/>
                  <a:pt x="206" y="189"/>
                  <a:pt x="206" y="189"/>
                </a:cubicBezTo>
                <a:cubicBezTo>
                  <a:pt x="206" y="189"/>
                  <a:pt x="206" y="189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5" y="189"/>
                  <a:pt x="204" y="190"/>
                  <a:pt x="204" y="191"/>
                </a:cubicBezTo>
                <a:cubicBezTo>
                  <a:pt x="204" y="191"/>
                  <a:pt x="205" y="191"/>
                  <a:pt x="205" y="191"/>
                </a:cubicBezTo>
                <a:cubicBezTo>
                  <a:pt x="204" y="192"/>
                  <a:pt x="205" y="193"/>
                  <a:pt x="205" y="194"/>
                </a:cubicBezTo>
                <a:cubicBezTo>
                  <a:pt x="205" y="194"/>
                  <a:pt x="206" y="194"/>
                  <a:pt x="207" y="194"/>
                </a:cubicBezTo>
                <a:cubicBezTo>
                  <a:pt x="207" y="195"/>
                  <a:pt x="208" y="194"/>
                  <a:pt x="208" y="193"/>
                </a:cubicBezTo>
                <a:close/>
                <a:moveTo>
                  <a:pt x="204" y="157"/>
                </a:moveTo>
                <a:cubicBezTo>
                  <a:pt x="204" y="157"/>
                  <a:pt x="204" y="157"/>
                  <a:pt x="204" y="156"/>
                </a:cubicBezTo>
                <a:cubicBezTo>
                  <a:pt x="204" y="157"/>
                  <a:pt x="203" y="157"/>
                  <a:pt x="202" y="157"/>
                </a:cubicBezTo>
                <a:cubicBezTo>
                  <a:pt x="203" y="156"/>
                  <a:pt x="202" y="156"/>
                  <a:pt x="201" y="157"/>
                </a:cubicBezTo>
                <a:cubicBezTo>
                  <a:pt x="202" y="155"/>
                  <a:pt x="200" y="156"/>
                  <a:pt x="201" y="154"/>
                </a:cubicBezTo>
                <a:cubicBezTo>
                  <a:pt x="201" y="154"/>
                  <a:pt x="202" y="154"/>
                  <a:pt x="202" y="154"/>
                </a:cubicBezTo>
                <a:cubicBezTo>
                  <a:pt x="201" y="153"/>
                  <a:pt x="200" y="155"/>
                  <a:pt x="199" y="157"/>
                </a:cubicBezTo>
                <a:cubicBezTo>
                  <a:pt x="199" y="157"/>
                  <a:pt x="199" y="157"/>
                  <a:pt x="199" y="158"/>
                </a:cubicBezTo>
                <a:cubicBezTo>
                  <a:pt x="199" y="158"/>
                  <a:pt x="199" y="157"/>
                  <a:pt x="199" y="157"/>
                </a:cubicBezTo>
                <a:cubicBezTo>
                  <a:pt x="201" y="157"/>
                  <a:pt x="202" y="158"/>
                  <a:pt x="203" y="158"/>
                </a:cubicBezTo>
                <a:cubicBezTo>
                  <a:pt x="204" y="158"/>
                  <a:pt x="204" y="158"/>
                  <a:pt x="204" y="157"/>
                </a:cubicBezTo>
                <a:close/>
                <a:moveTo>
                  <a:pt x="208" y="185"/>
                </a:moveTo>
                <a:cubicBezTo>
                  <a:pt x="208" y="185"/>
                  <a:pt x="208" y="185"/>
                  <a:pt x="208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8" y="185"/>
                  <a:pt x="208" y="185"/>
                  <a:pt x="208" y="185"/>
                </a:cubicBezTo>
                <a:close/>
                <a:moveTo>
                  <a:pt x="200" y="165"/>
                </a:moveTo>
                <a:cubicBezTo>
                  <a:pt x="200" y="165"/>
                  <a:pt x="200" y="164"/>
                  <a:pt x="199" y="164"/>
                </a:cubicBezTo>
                <a:cubicBezTo>
                  <a:pt x="199" y="164"/>
                  <a:pt x="199" y="164"/>
                  <a:pt x="198" y="164"/>
                </a:cubicBezTo>
                <a:cubicBezTo>
                  <a:pt x="198" y="165"/>
                  <a:pt x="198" y="164"/>
                  <a:pt x="198" y="165"/>
                </a:cubicBezTo>
                <a:cubicBezTo>
                  <a:pt x="198" y="165"/>
                  <a:pt x="198" y="165"/>
                  <a:pt x="198" y="165"/>
                </a:cubicBezTo>
                <a:cubicBezTo>
                  <a:pt x="198" y="166"/>
                  <a:pt x="198" y="166"/>
                  <a:pt x="198" y="166"/>
                </a:cubicBezTo>
                <a:cubicBezTo>
                  <a:pt x="199" y="167"/>
                  <a:pt x="199" y="166"/>
                  <a:pt x="200" y="165"/>
                </a:cubicBezTo>
                <a:close/>
                <a:moveTo>
                  <a:pt x="202" y="168"/>
                </a:moveTo>
                <a:cubicBezTo>
                  <a:pt x="201" y="169"/>
                  <a:pt x="201" y="169"/>
                  <a:pt x="200" y="168"/>
                </a:cubicBezTo>
                <a:cubicBezTo>
                  <a:pt x="200" y="168"/>
                  <a:pt x="200" y="169"/>
                  <a:pt x="200" y="169"/>
                </a:cubicBezTo>
                <a:cubicBezTo>
                  <a:pt x="200" y="169"/>
                  <a:pt x="201" y="169"/>
                  <a:pt x="201" y="169"/>
                </a:cubicBezTo>
                <a:cubicBezTo>
                  <a:pt x="202" y="169"/>
                  <a:pt x="202" y="169"/>
                  <a:pt x="202" y="168"/>
                </a:cubicBezTo>
                <a:close/>
                <a:moveTo>
                  <a:pt x="218" y="211"/>
                </a:moveTo>
                <a:cubicBezTo>
                  <a:pt x="217" y="211"/>
                  <a:pt x="217" y="211"/>
                  <a:pt x="217" y="211"/>
                </a:cubicBezTo>
                <a:cubicBezTo>
                  <a:pt x="217" y="212"/>
                  <a:pt x="217" y="212"/>
                  <a:pt x="217" y="212"/>
                </a:cubicBezTo>
                <a:cubicBezTo>
                  <a:pt x="218" y="212"/>
                  <a:pt x="218" y="212"/>
                  <a:pt x="218" y="211"/>
                </a:cubicBezTo>
                <a:close/>
                <a:moveTo>
                  <a:pt x="212" y="205"/>
                </a:moveTo>
                <a:cubicBezTo>
                  <a:pt x="212" y="205"/>
                  <a:pt x="212" y="205"/>
                  <a:pt x="212" y="205"/>
                </a:cubicBezTo>
                <a:cubicBezTo>
                  <a:pt x="212" y="205"/>
                  <a:pt x="212" y="205"/>
                  <a:pt x="212" y="205"/>
                </a:cubicBezTo>
                <a:cubicBezTo>
                  <a:pt x="212" y="205"/>
                  <a:pt x="212" y="205"/>
                  <a:pt x="212" y="205"/>
                </a:cubicBezTo>
                <a:close/>
                <a:moveTo>
                  <a:pt x="213" y="161"/>
                </a:moveTo>
                <a:cubicBezTo>
                  <a:pt x="213" y="161"/>
                  <a:pt x="213" y="161"/>
                  <a:pt x="213" y="161"/>
                </a:cubicBezTo>
                <a:cubicBezTo>
                  <a:pt x="213" y="161"/>
                  <a:pt x="213" y="161"/>
                  <a:pt x="214" y="161"/>
                </a:cubicBezTo>
                <a:cubicBezTo>
                  <a:pt x="214" y="161"/>
                  <a:pt x="214" y="161"/>
                  <a:pt x="213" y="161"/>
                </a:cubicBezTo>
                <a:close/>
                <a:moveTo>
                  <a:pt x="213" y="157"/>
                </a:moveTo>
                <a:cubicBezTo>
                  <a:pt x="212" y="157"/>
                  <a:pt x="212" y="158"/>
                  <a:pt x="210" y="158"/>
                </a:cubicBezTo>
                <a:cubicBezTo>
                  <a:pt x="211" y="159"/>
                  <a:pt x="211" y="159"/>
                  <a:pt x="211" y="160"/>
                </a:cubicBezTo>
                <a:cubicBezTo>
                  <a:pt x="211" y="160"/>
                  <a:pt x="211" y="160"/>
                  <a:pt x="211" y="160"/>
                </a:cubicBezTo>
                <a:cubicBezTo>
                  <a:pt x="211" y="159"/>
                  <a:pt x="212" y="159"/>
                  <a:pt x="212" y="159"/>
                </a:cubicBezTo>
                <a:cubicBezTo>
                  <a:pt x="212" y="159"/>
                  <a:pt x="212" y="159"/>
                  <a:pt x="212" y="159"/>
                </a:cubicBezTo>
                <a:cubicBezTo>
                  <a:pt x="213" y="158"/>
                  <a:pt x="213" y="158"/>
                  <a:pt x="213" y="157"/>
                </a:cubicBezTo>
                <a:close/>
                <a:moveTo>
                  <a:pt x="192" y="159"/>
                </a:moveTo>
                <a:cubicBezTo>
                  <a:pt x="192" y="159"/>
                  <a:pt x="192" y="159"/>
                  <a:pt x="192" y="159"/>
                </a:cubicBezTo>
                <a:cubicBezTo>
                  <a:pt x="192" y="159"/>
                  <a:pt x="192" y="159"/>
                  <a:pt x="192" y="159"/>
                </a:cubicBezTo>
                <a:cubicBezTo>
                  <a:pt x="192" y="159"/>
                  <a:pt x="192" y="159"/>
                  <a:pt x="192" y="159"/>
                </a:cubicBezTo>
                <a:close/>
                <a:moveTo>
                  <a:pt x="228" y="201"/>
                </a:moveTo>
                <a:cubicBezTo>
                  <a:pt x="228" y="201"/>
                  <a:pt x="228" y="201"/>
                  <a:pt x="228" y="201"/>
                </a:cubicBezTo>
                <a:cubicBezTo>
                  <a:pt x="228" y="201"/>
                  <a:pt x="229" y="201"/>
                  <a:pt x="229" y="201"/>
                </a:cubicBezTo>
                <a:cubicBezTo>
                  <a:pt x="229" y="201"/>
                  <a:pt x="228" y="201"/>
                  <a:pt x="228" y="201"/>
                </a:cubicBezTo>
                <a:close/>
                <a:moveTo>
                  <a:pt x="205" y="162"/>
                </a:moveTo>
                <a:cubicBezTo>
                  <a:pt x="204" y="162"/>
                  <a:pt x="204" y="163"/>
                  <a:pt x="204" y="163"/>
                </a:cubicBezTo>
                <a:cubicBezTo>
                  <a:pt x="203" y="164"/>
                  <a:pt x="203" y="164"/>
                  <a:pt x="204" y="165"/>
                </a:cubicBezTo>
                <a:cubicBezTo>
                  <a:pt x="204" y="165"/>
                  <a:pt x="205" y="165"/>
                  <a:pt x="205" y="164"/>
                </a:cubicBezTo>
                <a:cubicBezTo>
                  <a:pt x="204" y="163"/>
                  <a:pt x="205" y="162"/>
                  <a:pt x="205" y="162"/>
                </a:cubicBezTo>
                <a:close/>
                <a:moveTo>
                  <a:pt x="192" y="172"/>
                </a:moveTo>
                <a:cubicBezTo>
                  <a:pt x="192" y="172"/>
                  <a:pt x="192" y="173"/>
                  <a:pt x="192" y="173"/>
                </a:cubicBezTo>
                <a:cubicBezTo>
                  <a:pt x="192" y="173"/>
                  <a:pt x="192" y="173"/>
                  <a:pt x="193" y="173"/>
                </a:cubicBezTo>
                <a:cubicBezTo>
                  <a:pt x="193" y="173"/>
                  <a:pt x="193" y="173"/>
                  <a:pt x="193" y="173"/>
                </a:cubicBezTo>
                <a:cubicBezTo>
                  <a:pt x="193" y="173"/>
                  <a:pt x="193" y="173"/>
                  <a:pt x="193" y="173"/>
                </a:cubicBezTo>
                <a:cubicBezTo>
                  <a:pt x="193" y="173"/>
                  <a:pt x="193" y="173"/>
                  <a:pt x="194" y="173"/>
                </a:cubicBezTo>
                <a:cubicBezTo>
                  <a:pt x="194" y="173"/>
                  <a:pt x="194" y="173"/>
                  <a:pt x="194" y="173"/>
                </a:cubicBezTo>
                <a:cubicBezTo>
                  <a:pt x="194" y="173"/>
                  <a:pt x="194" y="173"/>
                  <a:pt x="195" y="173"/>
                </a:cubicBezTo>
                <a:cubicBezTo>
                  <a:pt x="194" y="172"/>
                  <a:pt x="193" y="172"/>
                  <a:pt x="192" y="172"/>
                </a:cubicBezTo>
                <a:close/>
                <a:moveTo>
                  <a:pt x="191" y="170"/>
                </a:moveTo>
                <a:cubicBezTo>
                  <a:pt x="191" y="170"/>
                  <a:pt x="191" y="170"/>
                  <a:pt x="191" y="171"/>
                </a:cubicBezTo>
                <a:cubicBezTo>
                  <a:pt x="191" y="171"/>
                  <a:pt x="191" y="171"/>
                  <a:pt x="191" y="171"/>
                </a:cubicBezTo>
                <a:cubicBezTo>
                  <a:pt x="191" y="171"/>
                  <a:pt x="192" y="171"/>
                  <a:pt x="192" y="170"/>
                </a:cubicBezTo>
                <a:cubicBezTo>
                  <a:pt x="192" y="170"/>
                  <a:pt x="191" y="170"/>
                  <a:pt x="191" y="170"/>
                </a:cubicBezTo>
                <a:cubicBezTo>
                  <a:pt x="191" y="170"/>
                  <a:pt x="191" y="170"/>
                  <a:pt x="191" y="170"/>
                </a:cubicBezTo>
                <a:close/>
                <a:moveTo>
                  <a:pt x="231" y="186"/>
                </a:moveTo>
                <a:cubicBezTo>
                  <a:pt x="231" y="186"/>
                  <a:pt x="231" y="186"/>
                  <a:pt x="231" y="186"/>
                </a:cubicBezTo>
                <a:cubicBezTo>
                  <a:pt x="231" y="186"/>
                  <a:pt x="230" y="186"/>
                  <a:pt x="230" y="186"/>
                </a:cubicBezTo>
                <a:cubicBezTo>
                  <a:pt x="231" y="185"/>
                  <a:pt x="231" y="185"/>
                  <a:pt x="231" y="184"/>
                </a:cubicBezTo>
                <a:cubicBezTo>
                  <a:pt x="230" y="185"/>
                  <a:pt x="229" y="185"/>
                  <a:pt x="228" y="184"/>
                </a:cubicBezTo>
                <a:cubicBezTo>
                  <a:pt x="228" y="185"/>
                  <a:pt x="228" y="186"/>
                  <a:pt x="228" y="186"/>
                </a:cubicBezTo>
                <a:cubicBezTo>
                  <a:pt x="228" y="187"/>
                  <a:pt x="227" y="187"/>
                  <a:pt x="227" y="187"/>
                </a:cubicBezTo>
                <a:cubicBezTo>
                  <a:pt x="227" y="187"/>
                  <a:pt x="228" y="187"/>
                  <a:pt x="229" y="187"/>
                </a:cubicBezTo>
                <a:cubicBezTo>
                  <a:pt x="230" y="187"/>
                  <a:pt x="230" y="187"/>
                  <a:pt x="230" y="187"/>
                </a:cubicBezTo>
                <a:cubicBezTo>
                  <a:pt x="230" y="186"/>
                  <a:pt x="231" y="186"/>
                  <a:pt x="231" y="186"/>
                </a:cubicBezTo>
                <a:close/>
                <a:moveTo>
                  <a:pt x="195" y="155"/>
                </a:moveTo>
                <a:cubicBezTo>
                  <a:pt x="196" y="155"/>
                  <a:pt x="196" y="155"/>
                  <a:pt x="196" y="155"/>
                </a:cubicBezTo>
                <a:cubicBezTo>
                  <a:pt x="195" y="155"/>
                  <a:pt x="195" y="154"/>
                  <a:pt x="195" y="154"/>
                </a:cubicBezTo>
                <a:cubicBezTo>
                  <a:pt x="195" y="155"/>
                  <a:pt x="194" y="155"/>
                  <a:pt x="193" y="155"/>
                </a:cubicBezTo>
                <a:cubicBezTo>
                  <a:pt x="193" y="155"/>
                  <a:pt x="193" y="154"/>
                  <a:pt x="193" y="154"/>
                </a:cubicBezTo>
                <a:cubicBezTo>
                  <a:pt x="193" y="154"/>
                  <a:pt x="193" y="154"/>
                  <a:pt x="193" y="154"/>
                </a:cubicBezTo>
                <a:cubicBezTo>
                  <a:pt x="192" y="154"/>
                  <a:pt x="192" y="154"/>
                  <a:pt x="192" y="154"/>
                </a:cubicBezTo>
                <a:cubicBezTo>
                  <a:pt x="192" y="155"/>
                  <a:pt x="192" y="155"/>
                  <a:pt x="191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0" y="155"/>
                  <a:pt x="190" y="156"/>
                  <a:pt x="191" y="156"/>
                </a:cubicBezTo>
                <a:cubicBezTo>
                  <a:pt x="191" y="156"/>
                  <a:pt x="191" y="156"/>
                  <a:pt x="191" y="156"/>
                </a:cubicBezTo>
                <a:cubicBezTo>
                  <a:pt x="191" y="156"/>
                  <a:pt x="191" y="155"/>
                  <a:pt x="191" y="155"/>
                </a:cubicBezTo>
                <a:cubicBezTo>
                  <a:pt x="191" y="156"/>
                  <a:pt x="191" y="156"/>
                  <a:pt x="191" y="156"/>
                </a:cubicBezTo>
                <a:cubicBezTo>
                  <a:pt x="191" y="157"/>
                  <a:pt x="192" y="158"/>
                  <a:pt x="191" y="158"/>
                </a:cubicBezTo>
                <a:cubicBezTo>
                  <a:pt x="192" y="159"/>
                  <a:pt x="192" y="158"/>
                  <a:pt x="192" y="158"/>
                </a:cubicBezTo>
                <a:cubicBezTo>
                  <a:pt x="192" y="159"/>
                  <a:pt x="192" y="159"/>
                  <a:pt x="193" y="158"/>
                </a:cubicBezTo>
                <a:cubicBezTo>
                  <a:pt x="193" y="159"/>
                  <a:pt x="193" y="159"/>
                  <a:pt x="193" y="160"/>
                </a:cubicBezTo>
                <a:cubicBezTo>
                  <a:pt x="194" y="160"/>
                  <a:pt x="196" y="158"/>
                  <a:pt x="196" y="156"/>
                </a:cubicBezTo>
                <a:cubicBezTo>
                  <a:pt x="196" y="156"/>
                  <a:pt x="196" y="155"/>
                  <a:pt x="195" y="155"/>
                </a:cubicBezTo>
                <a:close/>
                <a:moveTo>
                  <a:pt x="213" y="200"/>
                </a:moveTo>
                <a:cubicBezTo>
                  <a:pt x="213" y="200"/>
                  <a:pt x="213" y="200"/>
                  <a:pt x="213" y="200"/>
                </a:cubicBezTo>
                <a:cubicBezTo>
                  <a:pt x="213" y="200"/>
                  <a:pt x="212" y="201"/>
                  <a:pt x="212" y="200"/>
                </a:cubicBezTo>
                <a:cubicBezTo>
                  <a:pt x="213" y="200"/>
                  <a:pt x="213" y="200"/>
                  <a:pt x="213" y="200"/>
                </a:cubicBezTo>
                <a:cubicBezTo>
                  <a:pt x="214" y="199"/>
                  <a:pt x="213" y="198"/>
                  <a:pt x="213" y="198"/>
                </a:cubicBezTo>
                <a:cubicBezTo>
                  <a:pt x="213" y="199"/>
                  <a:pt x="213" y="199"/>
                  <a:pt x="214" y="199"/>
                </a:cubicBezTo>
                <a:cubicBezTo>
                  <a:pt x="214" y="199"/>
                  <a:pt x="214" y="199"/>
                  <a:pt x="214" y="199"/>
                </a:cubicBezTo>
                <a:cubicBezTo>
                  <a:pt x="214" y="197"/>
                  <a:pt x="213" y="196"/>
                  <a:pt x="211" y="196"/>
                </a:cubicBezTo>
                <a:cubicBezTo>
                  <a:pt x="211" y="197"/>
                  <a:pt x="211" y="197"/>
                  <a:pt x="210" y="197"/>
                </a:cubicBezTo>
                <a:cubicBezTo>
                  <a:pt x="210" y="197"/>
                  <a:pt x="210" y="196"/>
                  <a:pt x="210" y="196"/>
                </a:cubicBezTo>
                <a:cubicBezTo>
                  <a:pt x="209" y="196"/>
                  <a:pt x="209" y="196"/>
                  <a:pt x="209" y="196"/>
                </a:cubicBezTo>
                <a:cubicBezTo>
                  <a:pt x="208" y="197"/>
                  <a:pt x="208" y="197"/>
                  <a:pt x="208" y="197"/>
                </a:cubicBezTo>
                <a:cubicBezTo>
                  <a:pt x="208" y="197"/>
                  <a:pt x="208" y="197"/>
                  <a:pt x="208" y="197"/>
                </a:cubicBezTo>
                <a:cubicBezTo>
                  <a:pt x="208" y="197"/>
                  <a:pt x="208" y="198"/>
                  <a:pt x="208" y="198"/>
                </a:cubicBezTo>
                <a:cubicBezTo>
                  <a:pt x="207" y="200"/>
                  <a:pt x="209" y="201"/>
                  <a:pt x="210" y="201"/>
                </a:cubicBezTo>
                <a:cubicBezTo>
                  <a:pt x="212" y="201"/>
                  <a:pt x="213" y="201"/>
                  <a:pt x="213" y="200"/>
                </a:cubicBezTo>
                <a:close/>
                <a:moveTo>
                  <a:pt x="232" y="204"/>
                </a:moveTo>
                <a:cubicBezTo>
                  <a:pt x="233" y="203"/>
                  <a:pt x="233" y="203"/>
                  <a:pt x="233" y="203"/>
                </a:cubicBezTo>
                <a:cubicBezTo>
                  <a:pt x="232" y="203"/>
                  <a:pt x="232" y="203"/>
                  <a:pt x="232" y="203"/>
                </a:cubicBezTo>
                <a:cubicBezTo>
                  <a:pt x="232" y="203"/>
                  <a:pt x="232" y="203"/>
                  <a:pt x="232" y="203"/>
                </a:cubicBezTo>
                <a:cubicBezTo>
                  <a:pt x="232" y="203"/>
                  <a:pt x="232" y="204"/>
                  <a:pt x="232" y="204"/>
                </a:cubicBezTo>
                <a:close/>
                <a:moveTo>
                  <a:pt x="195" y="152"/>
                </a:moveTo>
                <a:cubicBezTo>
                  <a:pt x="197" y="151"/>
                  <a:pt x="198" y="151"/>
                  <a:pt x="198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8"/>
                  <a:pt x="198" y="148"/>
                  <a:pt x="197" y="148"/>
                </a:cubicBezTo>
                <a:cubicBezTo>
                  <a:pt x="197" y="148"/>
                  <a:pt x="196" y="148"/>
                  <a:pt x="196" y="148"/>
                </a:cubicBezTo>
                <a:cubicBezTo>
                  <a:pt x="196" y="148"/>
                  <a:pt x="197" y="149"/>
                  <a:pt x="197" y="149"/>
                </a:cubicBezTo>
                <a:cubicBezTo>
                  <a:pt x="196" y="149"/>
                  <a:pt x="195" y="149"/>
                  <a:pt x="195" y="148"/>
                </a:cubicBezTo>
                <a:cubicBezTo>
                  <a:pt x="195" y="149"/>
                  <a:pt x="194" y="149"/>
                  <a:pt x="195" y="149"/>
                </a:cubicBezTo>
                <a:cubicBezTo>
                  <a:pt x="195" y="151"/>
                  <a:pt x="195" y="151"/>
                  <a:pt x="195" y="152"/>
                </a:cubicBezTo>
                <a:close/>
                <a:moveTo>
                  <a:pt x="233" y="206"/>
                </a:moveTo>
                <a:cubicBezTo>
                  <a:pt x="233" y="206"/>
                  <a:pt x="233" y="205"/>
                  <a:pt x="232" y="205"/>
                </a:cubicBezTo>
                <a:cubicBezTo>
                  <a:pt x="232" y="206"/>
                  <a:pt x="233" y="206"/>
                  <a:pt x="233" y="206"/>
                </a:cubicBezTo>
                <a:close/>
                <a:moveTo>
                  <a:pt x="199" y="151"/>
                </a:moveTo>
                <a:cubicBezTo>
                  <a:pt x="198" y="151"/>
                  <a:pt x="198" y="152"/>
                  <a:pt x="198" y="152"/>
                </a:cubicBezTo>
                <a:cubicBezTo>
                  <a:pt x="199" y="153"/>
                  <a:pt x="200" y="151"/>
                  <a:pt x="200" y="151"/>
                </a:cubicBezTo>
                <a:cubicBezTo>
                  <a:pt x="200" y="151"/>
                  <a:pt x="200" y="151"/>
                  <a:pt x="199" y="151"/>
                </a:cubicBezTo>
                <a:cubicBezTo>
                  <a:pt x="199" y="151"/>
                  <a:pt x="199" y="150"/>
                  <a:pt x="199" y="151"/>
                </a:cubicBezTo>
                <a:close/>
                <a:moveTo>
                  <a:pt x="231" y="200"/>
                </a:moveTo>
                <a:cubicBezTo>
                  <a:pt x="231" y="200"/>
                  <a:pt x="231" y="200"/>
                  <a:pt x="231" y="200"/>
                </a:cubicBezTo>
                <a:cubicBezTo>
                  <a:pt x="231" y="200"/>
                  <a:pt x="231" y="199"/>
                  <a:pt x="231" y="199"/>
                </a:cubicBezTo>
                <a:cubicBezTo>
                  <a:pt x="231" y="199"/>
                  <a:pt x="231" y="199"/>
                  <a:pt x="231" y="200"/>
                </a:cubicBezTo>
                <a:close/>
                <a:moveTo>
                  <a:pt x="212" y="183"/>
                </a:moveTo>
                <a:cubicBezTo>
                  <a:pt x="212" y="183"/>
                  <a:pt x="212" y="182"/>
                  <a:pt x="212" y="182"/>
                </a:cubicBezTo>
                <a:cubicBezTo>
                  <a:pt x="212" y="182"/>
                  <a:pt x="211" y="181"/>
                  <a:pt x="211" y="181"/>
                </a:cubicBezTo>
                <a:cubicBezTo>
                  <a:pt x="211" y="181"/>
                  <a:pt x="211" y="181"/>
                  <a:pt x="211" y="181"/>
                </a:cubicBezTo>
                <a:cubicBezTo>
                  <a:pt x="211" y="183"/>
                  <a:pt x="209" y="183"/>
                  <a:pt x="209" y="184"/>
                </a:cubicBezTo>
                <a:cubicBezTo>
                  <a:pt x="210" y="185"/>
                  <a:pt x="210" y="184"/>
                  <a:pt x="211" y="184"/>
                </a:cubicBezTo>
                <a:cubicBezTo>
                  <a:pt x="211" y="183"/>
                  <a:pt x="211" y="183"/>
                  <a:pt x="212" y="183"/>
                </a:cubicBezTo>
                <a:close/>
                <a:moveTo>
                  <a:pt x="210" y="187"/>
                </a:moveTo>
                <a:cubicBezTo>
                  <a:pt x="210" y="187"/>
                  <a:pt x="210" y="187"/>
                  <a:pt x="210" y="187"/>
                </a:cubicBezTo>
                <a:cubicBezTo>
                  <a:pt x="210" y="187"/>
                  <a:pt x="210" y="187"/>
                  <a:pt x="210" y="187"/>
                </a:cubicBezTo>
                <a:cubicBezTo>
                  <a:pt x="210" y="187"/>
                  <a:pt x="210" y="187"/>
                  <a:pt x="210" y="187"/>
                </a:cubicBezTo>
                <a:close/>
                <a:moveTo>
                  <a:pt x="210" y="187"/>
                </a:moveTo>
                <a:cubicBezTo>
                  <a:pt x="210" y="187"/>
                  <a:pt x="211" y="187"/>
                  <a:pt x="211" y="187"/>
                </a:cubicBezTo>
                <a:cubicBezTo>
                  <a:pt x="211" y="187"/>
                  <a:pt x="211" y="187"/>
                  <a:pt x="212" y="187"/>
                </a:cubicBezTo>
                <a:cubicBezTo>
                  <a:pt x="211" y="187"/>
                  <a:pt x="211" y="187"/>
                  <a:pt x="210" y="187"/>
                </a:cubicBezTo>
                <a:cubicBezTo>
                  <a:pt x="210" y="187"/>
                  <a:pt x="210" y="187"/>
                  <a:pt x="210" y="187"/>
                </a:cubicBezTo>
                <a:close/>
                <a:moveTo>
                  <a:pt x="231" y="185"/>
                </a:moveTo>
                <a:cubicBezTo>
                  <a:pt x="231" y="185"/>
                  <a:pt x="231" y="185"/>
                  <a:pt x="231" y="185"/>
                </a:cubicBezTo>
                <a:cubicBezTo>
                  <a:pt x="231" y="185"/>
                  <a:pt x="231" y="185"/>
                  <a:pt x="231" y="185"/>
                </a:cubicBezTo>
                <a:cubicBezTo>
                  <a:pt x="231" y="185"/>
                  <a:pt x="231" y="185"/>
                  <a:pt x="231" y="185"/>
                </a:cubicBezTo>
                <a:close/>
                <a:moveTo>
                  <a:pt x="226" y="185"/>
                </a:moveTo>
                <a:cubicBezTo>
                  <a:pt x="229" y="185"/>
                  <a:pt x="228" y="183"/>
                  <a:pt x="227" y="182"/>
                </a:cubicBezTo>
                <a:cubicBezTo>
                  <a:pt x="226" y="183"/>
                  <a:pt x="225" y="184"/>
                  <a:pt x="226" y="185"/>
                </a:cubicBezTo>
                <a:cubicBezTo>
                  <a:pt x="226" y="185"/>
                  <a:pt x="226" y="185"/>
                  <a:pt x="226" y="185"/>
                </a:cubicBezTo>
                <a:cubicBezTo>
                  <a:pt x="226" y="184"/>
                  <a:pt x="226" y="184"/>
                  <a:pt x="226" y="184"/>
                </a:cubicBezTo>
                <a:cubicBezTo>
                  <a:pt x="226" y="184"/>
                  <a:pt x="226" y="185"/>
                  <a:pt x="226" y="185"/>
                </a:cubicBezTo>
                <a:close/>
                <a:moveTo>
                  <a:pt x="217" y="163"/>
                </a:moveTo>
                <a:cubicBezTo>
                  <a:pt x="216" y="163"/>
                  <a:pt x="216" y="163"/>
                  <a:pt x="216" y="164"/>
                </a:cubicBezTo>
                <a:cubicBezTo>
                  <a:pt x="216" y="164"/>
                  <a:pt x="217" y="164"/>
                  <a:pt x="217" y="163"/>
                </a:cubicBezTo>
                <a:close/>
                <a:moveTo>
                  <a:pt x="213" y="166"/>
                </a:moveTo>
                <a:cubicBezTo>
                  <a:pt x="213" y="166"/>
                  <a:pt x="213" y="165"/>
                  <a:pt x="213" y="165"/>
                </a:cubicBezTo>
                <a:cubicBezTo>
                  <a:pt x="213" y="165"/>
                  <a:pt x="213" y="165"/>
                  <a:pt x="212" y="164"/>
                </a:cubicBezTo>
                <a:cubicBezTo>
                  <a:pt x="212" y="165"/>
                  <a:pt x="213" y="165"/>
                  <a:pt x="213" y="166"/>
                </a:cubicBezTo>
                <a:close/>
                <a:moveTo>
                  <a:pt x="217" y="175"/>
                </a:moveTo>
                <a:cubicBezTo>
                  <a:pt x="217" y="175"/>
                  <a:pt x="217" y="175"/>
                  <a:pt x="216" y="175"/>
                </a:cubicBezTo>
                <a:cubicBezTo>
                  <a:pt x="216" y="175"/>
                  <a:pt x="216" y="175"/>
                  <a:pt x="216" y="175"/>
                </a:cubicBezTo>
                <a:cubicBezTo>
                  <a:pt x="217" y="175"/>
                  <a:pt x="217" y="175"/>
                  <a:pt x="217" y="175"/>
                </a:cubicBezTo>
                <a:close/>
                <a:moveTo>
                  <a:pt x="214" y="185"/>
                </a:moveTo>
                <a:cubicBezTo>
                  <a:pt x="214" y="186"/>
                  <a:pt x="213" y="186"/>
                  <a:pt x="213" y="186"/>
                </a:cubicBezTo>
                <a:cubicBezTo>
                  <a:pt x="214" y="186"/>
                  <a:pt x="214" y="186"/>
                  <a:pt x="214" y="185"/>
                </a:cubicBezTo>
                <a:cubicBezTo>
                  <a:pt x="214" y="185"/>
                  <a:pt x="214" y="185"/>
                  <a:pt x="214" y="185"/>
                </a:cubicBezTo>
                <a:close/>
                <a:moveTo>
                  <a:pt x="234" y="190"/>
                </a:moveTo>
                <a:cubicBezTo>
                  <a:pt x="234" y="190"/>
                  <a:pt x="234" y="190"/>
                  <a:pt x="234" y="190"/>
                </a:cubicBezTo>
                <a:cubicBezTo>
                  <a:pt x="234" y="189"/>
                  <a:pt x="233" y="189"/>
                  <a:pt x="233" y="189"/>
                </a:cubicBezTo>
                <a:cubicBezTo>
                  <a:pt x="231" y="189"/>
                  <a:pt x="230" y="190"/>
                  <a:pt x="230" y="192"/>
                </a:cubicBezTo>
                <a:cubicBezTo>
                  <a:pt x="230" y="192"/>
                  <a:pt x="230" y="193"/>
                  <a:pt x="230" y="193"/>
                </a:cubicBezTo>
                <a:cubicBezTo>
                  <a:pt x="230" y="193"/>
                  <a:pt x="230" y="192"/>
                  <a:pt x="230" y="192"/>
                </a:cubicBezTo>
                <a:cubicBezTo>
                  <a:pt x="231" y="191"/>
                  <a:pt x="231" y="191"/>
                  <a:pt x="232" y="192"/>
                </a:cubicBezTo>
                <a:cubicBezTo>
                  <a:pt x="232" y="192"/>
                  <a:pt x="231" y="192"/>
                  <a:pt x="231" y="192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32" y="193"/>
                  <a:pt x="231" y="193"/>
                  <a:pt x="232" y="192"/>
                </a:cubicBezTo>
                <a:cubicBezTo>
                  <a:pt x="232" y="192"/>
                  <a:pt x="232" y="193"/>
                  <a:pt x="233" y="193"/>
                </a:cubicBezTo>
                <a:cubicBezTo>
                  <a:pt x="233" y="192"/>
                  <a:pt x="232" y="192"/>
                  <a:pt x="232" y="191"/>
                </a:cubicBezTo>
                <a:cubicBezTo>
                  <a:pt x="233" y="190"/>
                  <a:pt x="233" y="191"/>
                  <a:pt x="233" y="191"/>
                </a:cubicBezTo>
                <a:cubicBezTo>
                  <a:pt x="233" y="191"/>
                  <a:pt x="234" y="190"/>
                  <a:pt x="234" y="190"/>
                </a:cubicBezTo>
                <a:close/>
                <a:moveTo>
                  <a:pt x="217" y="220"/>
                </a:moveTo>
                <a:cubicBezTo>
                  <a:pt x="217" y="220"/>
                  <a:pt x="217" y="220"/>
                  <a:pt x="216" y="220"/>
                </a:cubicBezTo>
                <a:cubicBezTo>
                  <a:pt x="216" y="220"/>
                  <a:pt x="216" y="221"/>
                  <a:pt x="216" y="221"/>
                </a:cubicBezTo>
                <a:cubicBezTo>
                  <a:pt x="216" y="221"/>
                  <a:pt x="217" y="221"/>
                  <a:pt x="217" y="220"/>
                </a:cubicBezTo>
                <a:cubicBezTo>
                  <a:pt x="217" y="221"/>
                  <a:pt x="217" y="221"/>
                  <a:pt x="217" y="221"/>
                </a:cubicBezTo>
                <a:cubicBezTo>
                  <a:pt x="217" y="221"/>
                  <a:pt x="217" y="221"/>
                  <a:pt x="217" y="221"/>
                </a:cubicBezTo>
                <a:cubicBezTo>
                  <a:pt x="217" y="221"/>
                  <a:pt x="217" y="221"/>
                  <a:pt x="217" y="221"/>
                </a:cubicBezTo>
                <a:cubicBezTo>
                  <a:pt x="217" y="221"/>
                  <a:pt x="218" y="221"/>
                  <a:pt x="218" y="221"/>
                </a:cubicBezTo>
                <a:cubicBezTo>
                  <a:pt x="218" y="220"/>
                  <a:pt x="218" y="220"/>
                  <a:pt x="217" y="220"/>
                </a:cubicBezTo>
                <a:close/>
                <a:moveTo>
                  <a:pt x="224" y="165"/>
                </a:moveTo>
                <a:cubicBezTo>
                  <a:pt x="224" y="164"/>
                  <a:pt x="224" y="163"/>
                  <a:pt x="224" y="161"/>
                </a:cubicBezTo>
                <a:cubicBezTo>
                  <a:pt x="224" y="161"/>
                  <a:pt x="224" y="161"/>
                  <a:pt x="224" y="161"/>
                </a:cubicBezTo>
                <a:cubicBezTo>
                  <a:pt x="224" y="161"/>
                  <a:pt x="223" y="161"/>
                  <a:pt x="223" y="162"/>
                </a:cubicBezTo>
                <a:cubicBezTo>
                  <a:pt x="223" y="162"/>
                  <a:pt x="224" y="162"/>
                  <a:pt x="224" y="162"/>
                </a:cubicBezTo>
                <a:cubicBezTo>
                  <a:pt x="224" y="162"/>
                  <a:pt x="224" y="162"/>
                  <a:pt x="224" y="162"/>
                </a:cubicBezTo>
                <a:cubicBezTo>
                  <a:pt x="223" y="162"/>
                  <a:pt x="223" y="162"/>
                  <a:pt x="222" y="162"/>
                </a:cubicBezTo>
                <a:cubicBezTo>
                  <a:pt x="222" y="162"/>
                  <a:pt x="222" y="162"/>
                  <a:pt x="222" y="162"/>
                </a:cubicBezTo>
                <a:cubicBezTo>
                  <a:pt x="222" y="162"/>
                  <a:pt x="222" y="162"/>
                  <a:pt x="222" y="162"/>
                </a:cubicBezTo>
                <a:cubicBezTo>
                  <a:pt x="222" y="163"/>
                  <a:pt x="222" y="164"/>
                  <a:pt x="221" y="164"/>
                </a:cubicBezTo>
                <a:cubicBezTo>
                  <a:pt x="221" y="164"/>
                  <a:pt x="222" y="165"/>
                  <a:pt x="222" y="165"/>
                </a:cubicBezTo>
                <a:cubicBezTo>
                  <a:pt x="223" y="165"/>
                  <a:pt x="223" y="165"/>
                  <a:pt x="224" y="165"/>
                </a:cubicBezTo>
                <a:close/>
                <a:moveTo>
                  <a:pt x="213" y="190"/>
                </a:moveTo>
                <a:cubicBezTo>
                  <a:pt x="213" y="191"/>
                  <a:pt x="212" y="191"/>
                  <a:pt x="212" y="192"/>
                </a:cubicBezTo>
                <a:cubicBezTo>
                  <a:pt x="212" y="192"/>
                  <a:pt x="212" y="192"/>
                  <a:pt x="212" y="192"/>
                </a:cubicBezTo>
                <a:cubicBezTo>
                  <a:pt x="213" y="192"/>
                  <a:pt x="213" y="192"/>
                  <a:pt x="213" y="192"/>
                </a:cubicBezTo>
                <a:cubicBezTo>
                  <a:pt x="213" y="191"/>
                  <a:pt x="213" y="191"/>
                  <a:pt x="213" y="190"/>
                </a:cubicBezTo>
                <a:close/>
                <a:moveTo>
                  <a:pt x="232" y="194"/>
                </a:moveTo>
                <a:cubicBezTo>
                  <a:pt x="232" y="194"/>
                  <a:pt x="231" y="194"/>
                  <a:pt x="231" y="194"/>
                </a:cubicBezTo>
                <a:cubicBezTo>
                  <a:pt x="231" y="194"/>
                  <a:pt x="232" y="194"/>
                  <a:pt x="232" y="194"/>
                </a:cubicBezTo>
                <a:close/>
                <a:moveTo>
                  <a:pt x="222" y="199"/>
                </a:moveTo>
                <a:cubicBezTo>
                  <a:pt x="223" y="199"/>
                  <a:pt x="223" y="198"/>
                  <a:pt x="223" y="198"/>
                </a:cubicBezTo>
                <a:cubicBezTo>
                  <a:pt x="223" y="197"/>
                  <a:pt x="222" y="197"/>
                  <a:pt x="222" y="196"/>
                </a:cubicBezTo>
                <a:cubicBezTo>
                  <a:pt x="221" y="197"/>
                  <a:pt x="220" y="196"/>
                  <a:pt x="220" y="196"/>
                </a:cubicBezTo>
                <a:cubicBezTo>
                  <a:pt x="219" y="196"/>
                  <a:pt x="220" y="198"/>
                  <a:pt x="219" y="198"/>
                </a:cubicBezTo>
                <a:cubicBezTo>
                  <a:pt x="219" y="198"/>
                  <a:pt x="218" y="197"/>
                  <a:pt x="217" y="197"/>
                </a:cubicBezTo>
                <a:cubicBezTo>
                  <a:pt x="217" y="197"/>
                  <a:pt x="217" y="198"/>
                  <a:pt x="217" y="198"/>
                </a:cubicBezTo>
                <a:cubicBezTo>
                  <a:pt x="217" y="199"/>
                  <a:pt x="217" y="200"/>
                  <a:pt x="218" y="201"/>
                </a:cubicBezTo>
                <a:cubicBezTo>
                  <a:pt x="219" y="200"/>
                  <a:pt x="220" y="199"/>
                  <a:pt x="222" y="199"/>
                </a:cubicBezTo>
                <a:cubicBezTo>
                  <a:pt x="222" y="199"/>
                  <a:pt x="222" y="198"/>
                  <a:pt x="222" y="198"/>
                </a:cubicBezTo>
                <a:cubicBezTo>
                  <a:pt x="222" y="198"/>
                  <a:pt x="222" y="199"/>
                  <a:pt x="222" y="199"/>
                </a:cubicBezTo>
                <a:close/>
                <a:moveTo>
                  <a:pt x="227" y="198"/>
                </a:moveTo>
                <a:cubicBezTo>
                  <a:pt x="227" y="198"/>
                  <a:pt x="227" y="197"/>
                  <a:pt x="227" y="196"/>
                </a:cubicBezTo>
                <a:cubicBezTo>
                  <a:pt x="226" y="197"/>
                  <a:pt x="226" y="197"/>
                  <a:pt x="225" y="198"/>
                </a:cubicBezTo>
                <a:cubicBezTo>
                  <a:pt x="226" y="198"/>
                  <a:pt x="226" y="199"/>
                  <a:pt x="227" y="198"/>
                </a:cubicBezTo>
                <a:close/>
                <a:moveTo>
                  <a:pt x="224" y="203"/>
                </a:moveTo>
                <a:cubicBezTo>
                  <a:pt x="223" y="202"/>
                  <a:pt x="221" y="204"/>
                  <a:pt x="221" y="206"/>
                </a:cubicBezTo>
                <a:cubicBezTo>
                  <a:pt x="221" y="206"/>
                  <a:pt x="221" y="206"/>
                  <a:pt x="221" y="206"/>
                </a:cubicBezTo>
                <a:cubicBezTo>
                  <a:pt x="221" y="205"/>
                  <a:pt x="223" y="205"/>
                  <a:pt x="223" y="204"/>
                </a:cubicBezTo>
                <a:cubicBezTo>
                  <a:pt x="223" y="204"/>
                  <a:pt x="224" y="204"/>
                  <a:pt x="224" y="203"/>
                </a:cubicBezTo>
                <a:cubicBezTo>
                  <a:pt x="224" y="203"/>
                  <a:pt x="224" y="203"/>
                  <a:pt x="225" y="203"/>
                </a:cubicBezTo>
                <a:cubicBezTo>
                  <a:pt x="224" y="203"/>
                  <a:pt x="224" y="203"/>
                  <a:pt x="224" y="203"/>
                </a:cubicBezTo>
                <a:close/>
                <a:moveTo>
                  <a:pt x="226" y="207"/>
                </a:moveTo>
                <a:cubicBezTo>
                  <a:pt x="226" y="207"/>
                  <a:pt x="225" y="208"/>
                  <a:pt x="225" y="208"/>
                </a:cubicBezTo>
                <a:cubicBezTo>
                  <a:pt x="225" y="208"/>
                  <a:pt x="225" y="208"/>
                  <a:pt x="225" y="208"/>
                </a:cubicBezTo>
                <a:cubicBezTo>
                  <a:pt x="226" y="208"/>
                  <a:pt x="226" y="208"/>
                  <a:pt x="226" y="207"/>
                </a:cubicBezTo>
                <a:close/>
                <a:moveTo>
                  <a:pt x="234" y="175"/>
                </a:moveTo>
                <a:cubicBezTo>
                  <a:pt x="233" y="175"/>
                  <a:pt x="233" y="175"/>
                  <a:pt x="232" y="175"/>
                </a:cubicBezTo>
                <a:cubicBezTo>
                  <a:pt x="232" y="175"/>
                  <a:pt x="232" y="175"/>
                  <a:pt x="232" y="175"/>
                </a:cubicBezTo>
                <a:cubicBezTo>
                  <a:pt x="232" y="176"/>
                  <a:pt x="232" y="176"/>
                  <a:pt x="232" y="177"/>
                </a:cubicBezTo>
                <a:cubicBezTo>
                  <a:pt x="232" y="177"/>
                  <a:pt x="233" y="177"/>
                  <a:pt x="234" y="177"/>
                </a:cubicBezTo>
                <a:cubicBezTo>
                  <a:pt x="233" y="176"/>
                  <a:pt x="233" y="176"/>
                  <a:pt x="234" y="175"/>
                </a:cubicBezTo>
                <a:close/>
                <a:moveTo>
                  <a:pt x="136" y="161"/>
                </a:moveTo>
                <a:cubicBezTo>
                  <a:pt x="134" y="162"/>
                  <a:pt x="133" y="162"/>
                  <a:pt x="133" y="164"/>
                </a:cubicBezTo>
                <a:cubicBezTo>
                  <a:pt x="133" y="165"/>
                  <a:pt x="134" y="166"/>
                  <a:pt x="136" y="166"/>
                </a:cubicBezTo>
                <a:cubicBezTo>
                  <a:pt x="137" y="167"/>
                  <a:pt x="139" y="165"/>
                  <a:pt x="138" y="164"/>
                </a:cubicBezTo>
                <a:cubicBezTo>
                  <a:pt x="139" y="162"/>
                  <a:pt x="137" y="161"/>
                  <a:pt x="136" y="161"/>
                </a:cubicBezTo>
                <a:close/>
                <a:moveTo>
                  <a:pt x="125" y="157"/>
                </a:moveTo>
                <a:cubicBezTo>
                  <a:pt x="125" y="155"/>
                  <a:pt x="124" y="154"/>
                  <a:pt x="122" y="154"/>
                </a:cubicBezTo>
                <a:cubicBezTo>
                  <a:pt x="121" y="154"/>
                  <a:pt x="120" y="155"/>
                  <a:pt x="119" y="157"/>
                </a:cubicBezTo>
                <a:cubicBezTo>
                  <a:pt x="119" y="158"/>
                  <a:pt x="121" y="159"/>
                  <a:pt x="123" y="159"/>
                </a:cubicBezTo>
                <a:cubicBezTo>
                  <a:pt x="124" y="160"/>
                  <a:pt x="125" y="158"/>
                  <a:pt x="125" y="157"/>
                </a:cubicBezTo>
                <a:close/>
                <a:moveTo>
                  <a:pt x="118" y="167"/>
                </a:moveTo>
                <a:cubicBezTo>
                  <a:pt x="120" y="167"/>
                  <a:pt x="120" y="165"/>
                  <a:pt x="120" y="164"/>
                </a:cubicBezTo>
                <a:cubicBezTo>
                  <a:pt x="121" y="163"/>
                  <a:pt x="119" y="161"/>
                  <a:pt x="118" y="161"/>
                </a:cubicBezTo>
                <a:cubicBezTo>
                  <a:pt x="116" y="161"/>
                  <a:pt x="115" y="162"/>
                  <a:pt x="115" y="164"/>
                </a:cubicBezTo>
                <a:cubicBezTo>
                  <a:pt x="115" y="165"/>
                  <a:pt x="116" y="167"/>
                  <a:pt x="118" y="167"/>
                </a:cubicBezTo>
                <a:close/>
                <a:moveTo>
                  <a:pt x="127" y="166"/>
                </a:moveTo>
                <a:cubicBezTo>
                  <a:pt x="128" y="167"/>
                  <a:pt x="130" y="166"/>
                  <a:pt x="129" y="164"/>
                </a:cubicBezTo>
                <a:cubicBezTo>
                  <a:pt x="129" y="162"/>
                  <a:pt x="128" y="161"/>
                  <a:pt x="126" y="160"/>
                </a:cubicBezTo>
                <a:cubicBezTo>
                  <a:pt x="125" y="161"/>
                  <a:pt x="124" y="162"/>
                  <a:pt x="124" y="164"/>
                </a:cubicBezTo>
                <a:cubicBezTo>
                  <a:pt x="124" y="166"/>
                  <a:pt x="125" y="166"/>
                  <a:pt x="127" y="166"/>
                </a:cubicBezTo>
                <a:close/>
                <a:moveTo>
                  <a:pt x="90" y="143"/>
                </a:moveTo>
                <a:cubicBezTo>
                  <a:pt x="90" y="141"/>
                  <a:pt x="88" y="139"/>
                  <a:pt x="87" y="140"/>
                </a:cubicBezTo>
                <a:cubicBezTo>
                  <a:pt x="86" y="140"/>
                  <a:pt x="85" y="141"/>
                  <a:pt x="85" y="141"/>
                </a:cubicBezTo>
                <a:cubicBezTo>
                  <a:pt x="86" y="141"/>
                  <a:pt x="88" y="140"/>
                  <a:pt x="88" y="142"/>
                </a:cubicBezTo>
                <a:cubicBezTo>
                  <a:pt x="88" y="143"/>
                  <a:pt x="87" y="143"/>
                  <a:pt x="86" y="143"/>
                </a:cubicBezTo>
                <a:cubicBezTo>
                  <a:pt x="86" y="144"/>
                  <a:pt x="86" y="145"/>
                  <a:pt x="85" y="145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5" y="145"/>
                  <a:pt x="86" y="146"/>
                  <a:pt x="87" y="146"/>
                </a:cubicBezTo>
                <a:cubicBezTo>
                  <a:pt x="88" y="145"/>
                  <a:pt x="90" y="144"/>
                  <a:pt x="90" y="143"/>
                </a:cubicBezTo>
                <a:close/>
                <a:moveTo>
                  <a:pt x="103" y="136"/>
                </a:moveTo>
                <a:cubicBezTo>
                  <a:pt x="103" y="134"/>
                  <a:pt x="101" y="133"/>
                  <a:pt x="101" y="133"/>
                </a:cubicBezTo>
                <a:cubicBezTo>
                  <a:pt x="99" y="133"/>
                  <a:pt x="98" y="134"/>
                  <a:pt x="98" y="136"/>
                </a:cubicBezTo>
                <a:cubicBezTo>
                  <a:pt x="98" y="137"/>
                  <a:pt x="98" y="138"/>
                  <a:pt x="100" y="139"/>
                </a:cubicBezTo>
                <a:cubicBezTo>
                  <a:pt x="102" y="139"/>
                  <a:pt x="103" y="137"/>
                  <a:pt x="103" y="136"/>
                </a:cubicBezTo>
                <a:close/>
                <a:moveTo>
                  <a:pt x="96" y="145"/>
                </a:moveTo>
                <a:cubicBezTo>
                  <a:pt x="97" y="146"/>
                  <a:pt x="98" y="144"/>
                  <a:pt x="98" y="142"/>
                </a:cubicBezTo>
                <a:cubicBezTo>
                  <a:pt x="99" y="141"/>
                  <a:pt x="98" y="140"/>
                  <a:pt x="96" y="139"/>
                </a:cubicBezTo>
                <a:cubicBezTo>
                  <a:pt x="94" y="140"/>
                  <a:pt x="93" y="141"/>
                  <a:pt x="94" y="143"/>
                </a:cubicBezTo>
                <a:cubicBezTo>
                  <a:pt x="93" y="144"/>
                  <a:pt x="94" y="145"/>
                  <a:pt x="96" y="145"/>
                </a:cubicBezTo>
                <a:close/>
                <a:moveTo>
                  <a:pt x="109" y="153"/>
                </a:moveTo>
                <a:cubicBezTo>
                  <a:pt x="111" y="153"/>
                  <a:pt x="111" y="152"/>
                  <a:pt x="111" y="150"/>
                </a:cubicBezTo>
                <a:cubicBezTo>
                  <a:pt x="112" y="148"/>
                  <a:pt x="111" y="147"/>
                  <a:pt x="108" y="147"/>
                </a:cubicBezTo>
                <a:cubicBezTo>
                  <a:pt x="107" y="147"/>
                  <a:pt x="106" y="149"/>
                  <a:pt x="106" y="149"/>
                </a:cubicBezTo>
                <a:cubicBezTo>
                  <a:pt x="107" y="152"/>
                  <a:pt x="108" y="152"/>
                  <a:pt x="109" y="153"/>
                </a:cubicBezTo>
                <a:close/>
                <a:moveTo>
                  <a:pt x="10" y="50"/>
                </a:moveTo>
                <a:cubicBezTo>
                  <a:pt x="9" y="51"/>
                  <a:pt x="10" y="53"/>
                  <a:pt x="10" y="54"/>
                </a:cubicBezTo>
                <a:cubicBezTo>
                  <a:pt x="11" y="54"/>
                  <a:pt x="11" y="53"/>
                  <a:pt x="12" y="54"/>
                </a:cubicBezTo>
                <a:cubicBezTo>
                  <a:pt x="12" y="54"/>
                  <a:pt x="12" y="53"/>
                  <a:pt x="12" y="53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3" y="54"/>
                </a:cubicBezTo>
                <a:cubicBezTo>
                  <a:pt x="13" y="54"/>
                  <a:pt x="13" y="54"/>
                  <a:pt x="14" y="54"/>
                </a:cubicBezTo>
                <a:cubicBezTo>
                  <a:pt x="14" y="54"/>
                  <a:pt x="15" y="53"/>
                  <a:pt x="15" y="52"/>
                </a:cubicBezTo>
                <a:cubicBezTo>
                  <a:pt x="15" y="51"/>
                  <a:pt x="14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1" y="49"/>
                </a:cubicBezTo>
                <a:cubicBezTo>
                  <a:pt x="11" y="50"/>
                  <a:pt x="11" y="50"/>
                  <a:pt x="10" y="50"/>
                </a:cubicBezTo>
                <a:cubicBezTo>
                  <a:pt x="10" y="50"/>
                  <a:pt x="11" y="50"/>
                  <a:pt x="11" y="49"/>
                </a:cubicBezTo>
                <a:cubicBezTo>
                  <a:pt x="10" y="50"/>
                  <a:pt x="10" y="50"/>
                  <a:pt x="10" y="50"/>
                </a:cubicBezTo>
                <a:close/>
                <a:moveTo>
                  <a:pt x="113" y="159"/>
                </a:moveTo>
                <a:cubicBezTo>
                  <a:pt x="116" y="159"/>
                  <a:pt x="116" y="158"/>
                  <a:pt x="116" y="156"/>
                </a:cubicBezTo>
                <a:cubicBezTo>
                  <a:pt x="116" y="155"/>
                  <a:pt x="115" y="154"/>
                  <a:pt x="113" y="154"/>
                </a:cubicBezTo>
                <a:cubicBezTo>
                  <a:pt x="112" y="154"/>
                  <a:pt x="111" y="154"/>
                  <a:pt x="111" y="157"/>
                </a:cubicBezTo>
                <a:cubicBezTo>
                  <a:pt x="110" y="158"/>
                  <a:pt x="113" y="159"/>
                  <a:pt x="113" y="159"/>
                </a:cubicBezTo>
                <a:close/>
                <a:moveTo>
                  <a:pt x="180" y="178"/>
                </a:moveTo>
                <a:cubicBezTo>
                  <a:pt x="180" y="179"/>
                  <a:pt x="180" y="179"/>
                  <a:pt x="180" y="180"/>
                </a:cubicBezTo>
                <a:cubicBezTo>
                  <a:pt x="180" y="180"/>
                  <a:pt x="180" y="180"/>
                  <a:pt x="180" y="180"/>
                </a:cubicBezTo>
                <a:cubicBezTo>
                  <a:pt x="181" y="181"/>
                  <a:pt x="182" y="179"/>
                  <a:pt x="183" y="178"/>
                </a:cubicBezTo>
                <a:cubicBezTo>
                  <a:pt x="183" y="176"/>
                  <a:pt x="182" y="175"/>
                  <a:pt x="180" y="175"/>
                </a:cubicBezTo>
                <a:cubicBezTo>
                  <a:pt x="179" y="175"/>
                  <a:pt x="179" y="175"/>
                  <a:pt x="178" y="175"/>
                </a:cubicBezTo>
                <a:cubicBezTo>
                  <a:pt x="178" y="175"/>
                  <a:pt x="178" y="175"/>
                  <a:pt x="178" y="175"/>
                </a:cubicBezTo>
                <a:cubicBezTo>
                  <a:pt x="178" y="176"/>
                  <a:pt x="178" y="176"/>
                  <a:pt x="178" y="177"/>
                </a:cubicBezTo>
                <a:cubicBezTo>
                  <a:pt x="178" y="177"/>
                  <a:pt x="177" y="177"/>
                  <a:pt x="177" y="177"/>
                </a:cubicBezTo>
                <a:cubicBezTo>
                  <a:pt x="177" y="177"/>
                  <a:pt x="177" y="178"/>
                  <a:pt x="177" y="178"/>
                </a:cubicBezTo>
                <a:cubicBezTo>
                  <a:pt x="177" y="179"/>
                  <a:pt x="178" y="180"/>
                  <a:pt x="179" y="180"/>
                </a:cubicBezTo>
                <a:cubicBezTo>
                  <a:pt x="179" y="180"/>
                  <a:pt x="179" y="178"/>
                  <a:pt x="180" y="178"/>
                </a:cubicBezTo>
                <a:close/>
                <a:moveTo>
                  <a:pt x="171" y="166"/>
                </a:moveTo>
                <a:cubicBezTo>
                  <a:pt x="171" y="166"/>
                  <a:pt x="171" y="167"/>
                  <a:pt x="171" y="167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172" y="166"/>
                  <a:pt x="174" y="165"/>
                  <a:pt x="173" y="163"/>
                </a:cubicBezTo>
                <a:cubicBezTo>
                  <a:pt x="173" y="162"/>
                  <a:pt x="173" y="161"/>
                  <a:pt x="171" y="161"/>
                </a:cubicBezTo>
                <a:cubicBezTo>
                  <a:pt x="170" y="161"/>
                  <a:pt x="170" y="161"/>
                  <a:pt x="169" y="162"/>
                </a:cubicBezTo>
                <a:cubicBezTo>
                  <a:pt x="169" y="162"/>
                  <a:pt x="169" y="162"/>
                  <a:pt x="169" y="162"/>
                </a:cubicBezTo>
                <a:cubicBezTo>
                  <a:pt x="169" y="162"/>
                  <a:pt x="170" y="162"/>
                  <a:pt x="170" y="162"/>
                </a:cubicBezTo>
                <a:cubicBezTo>
                  <a:pt x="170" y="162"/>
                  <a:pt x="169" y="162"/>
                  <a:pt x="169" y="162"/>
                </a:cubicBezTo>
                <a:cubicBezTo>
                  <a:pt x="169" y="163"/>
                  <a:pt x="170" y="162"/>
                  <a:pt x="170" y="163"/>
                </a:cubicBezTo>
                <a:cubicBezTo>
                  <a:pt x="169" y="163"/>
                  <a:pt x="169" y="163"/>
                  <a:pt x="170" y="164"/>
                </a:cubicBezTo>
                <a:cubicBezTo>
                  <a:pt x="170" y="164"/>
                  <a:pt x="170" y="164"/>
                  <a:pt x="170" y="164"/>
                </a:cubicBezTo>
                <a:cubicBezTo>
                  <a:pt x="169" y="164"/>
                  <a:pt x="168" y="164"/>
                  <a:pt x="168" y="163"/>
                </a:cubicBezTo>
                <a:cubicBezTo>
                  <a:pt x="168" y="163"/>
                  <a:pt x="168" y="163"/>
                  <a:pt x="168" y="163"/>
                </a:cubicBezTo>
                <a:cubicBezTo>
                  <a:pt x="168" y="164"/>
                  <a:pt x="169" y="165"/>
                  <a:pt x="169" y="166"/>
                </a:cubicBezTo>
                <a:cubicBezTo>
                  <a:pt x="170" y="166"/>
                  <a:pt x="171" y="165"/>
                  <a:pt x="172" y="166"/>
                </a:cubicBezTo>
                <a:cubicBezTo>
                  <a:pt x="171" y="166"/>
                  <a:pt x="171" y="166"/>
                  <a:pt x="171" y="166"/>
                </a:cubicBezTo>
                <a:close/>
                <a:moveTo>
                  <a:pt x="169" y="171"/>
                </a:moveTo>
                <a:cubicBezTo>
                  <a:pt x="169" y="171"/>
                  <a:pt x="169" y="170"/>
                  <a:pt x="169" y="170"/>
                </a:cubicBezTo>
                <a:cubicBezTo>
                  <a:pt x="169" y="170"/>
                  <a:pt x="169" y="169"/>
                  <a:pt x="169" y="169"/>
                </a:cubicBezTo>
                <a:cubicBezTo>
                  <a:pt x="169" y="170"/>
                  <a:pt x="169" y="170"/>
                  <a:pt x="169" y="171"/>
                </a:cubicBezTo>
                <a:close/>
                <a:moveTo>
                  <a:pt x="177" y="187"/>
                </a:moveTo>
                <a:cubicBezTo>
                  <a:pt x="178" y="186"/>
                  <a:pt x="178" y="186"/>
                  <a:pt x="178" y="185"/>
                </a:cubicBezTo>
                <a:cubicBezTo>
                  <a:pt x="178" y="185"/>
                  <a:pt x="177" y="186"/>
                  <a:pt x="176" y="186"/>
                </a:cubicBezTo>
                <a:cubicBezTo>
                  <a:pt x="176" y="186"/>
                  <a:pt x="177" y="186"/>
                  <a:pt x="177" y="187"/>
                </a:cubicBezTo>
                <a:close/>
                <a:moveTo>
                  <a:pt x="177" y="185"/>
                </a:moveTo>
                <a:cubicBezTo>
                  <a:pt x="176" y="185"/>
                  <a:pt x="176" y="185"/>
                  <a:pt x="176" y="185"/>
                </a:cubicBezTo>
                <a:cubicBezTo>
                  <a:pt x="176" y="186"/>
                  <a:pt x="177" y="185"/>
                  <a:pt x="177" y="185"/>
                </a:cubicBezTo>
                <a:close/>
                <a:moveTo>
                  <a:pt x="156" y="158"/>
                </a:moveTo>
                <a:cubicBezTo>
                  <a:pt x="156" y="158"/>
                  <a:pt x="156" y="159"/>
                  <a:pt x="156" y="159"/>
                </a:cubicBezTo>
                <a:cubicBezTo>
                  <a:pt x="157" y="159"/>
                  <a:pt x="158" y="159"/>
                  <a:pt x="158" y="159"/>
                </a:cubicBezTo>
                <a:cubicBezTo>
                  <a:pt x="160" y="160"/>
                  <a:pt x="160" y="158"/>
                  <a:pt x="161" y="156"/>
                </a:cubicBezTo>
                <a:cubicBezTo>
                  <a:pt x="160" y="155"/>
                  <a:pt x="160" y="154"/>
                  <a:pt x="159" y="154"/>
                </a:cubicBezTo>
                <a:cubicBezTo>
                  <a:pt x="159" y="154"/>
                  <a:pt x="159" y="154"/>
                  <a:pt x="159" y="154"/>
                </a:cubicBezTo>
                <a:cubicBezTo>
                  <a:pt x="159" y="154"/>
                  <a:pt x="158" y="154"/>
                  <a:pt x="158" y="154"/>
                </a:cubicBezTo>
                <a:cubicBezTo>
                  <a:pt x="158" y="154"/>
                  <a:pt x="158" y="154"/>
                  <a:pt x="158" y="153"/>
                </a:cubicBezTo>
                <a:cubicBezTo>
                  <a:pt x="158" y="153"/>
                  <a:pt x="158" y="153"/>
                  <a:pt x="158" y="153"/>
                </a:cubicBezTo>
                <a:cubicBezTo>
                  <a:pt x="156" y="154"/>
                  <a:pt x="155" y="155"/>
                  <a:pt x="155" y="15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57"/>
                  <a:pt x="156" y="157"/>
                  <a:pt x="156" y="158"/>
                </a:cubicBezTo>
                <a:cubicBezTo>
                  <a:pt x="156" y="158"/>
                  <a:pt x="156" y="158"/>
                  <a:pt x="156" y="158"/>
                </a:cubicBezTo>
                <a:cubicBezTo>
                  <a:pt x="156" y="158"/>
                  <a:pt x="156" y="158"/>
                  <a:pt x="156" y="158"/>
                </a:cubicBezTo>
                <a:close/>
                <a:moveTo>
                  <a:pt x="148" y="159"/>
                </a:moveTo>
                <a:cubicBezTo>
                  <a:pt x="150" y="159"/>
                  <a:pt x="151" y="158"/>
                  <a:pt x="152" y="156"/>
                </a:cubicBezTo>
                <a:cubicBezTo>
                  <a:pt x="151" y="155"/>
                  <a:pt x="150" y="154"/>
                  <a:pt x="149" y="154"/>
                </a:cubicBezTo>
                <a:cubicBezTo>
                  <a:pt x="147" y="153"/>
                  <a:pt x="147" y="155"/>
                  <a:pt x="146" y="157"/>
                </a:cubicBezTo>
                <a:cubicBezTo>
                  <a:pt x="147" y="158"/>
                  <a:pt x="148" y="160"/>
                  <a:pt x="148" y="159"/>
                </a:cubicBezTo>
                <a:close/>
                <a:moveTo>
                  <a:pt x="165" y="150"/>
                </a:moveTo>
                <a:cubicBezTo>
                  <a:pt x="165" y="149"/>
                  <a:pt x="164" y="148"/>
                  <a:pt x="163" y="148"/>
                </a:cubicBezTo>
                <a:cubicBezTo>
                  <a:pt x="163" y="148"/>
                  <a:pt x="163" y="148"/>
                  <a:pt x="163" y="148"/>
                </a:cubicBezTo>
                <a:cubicBezTo>
                  <a:pt x="163" y="148"/>
                  <a:pt x="163" y="148"/>
                  <a:pt x="163" y="148"/>
                </a:cubicBezTo>
                <a:cubicBezTo>
                  <a:pt x="163" y="148"/>
                  <a:pt x="163" y="148"/>
                  <a:pt x="163" y="148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163" y="147"/>
                  <a:pt x="162" y="147"/>
                  <a:pt x="162" y="147"/>
                </a:cubicBezTo>
                <a:cubicBezTo>
                  <a:pt x="161" y="147"/>
                  <a:pt x="159" y="148"/>
                  <a:pt x="160" y="150"/>
                </a:cubicBezTo>
                <a:cubicBezTo>
                  <a:pt x="160" y="151"/>
                  <a:pt x="161" y="153"/>
                  <a:pt x="162" y="152"/>
                </a:cubicBezTo>
                <a:cubicBezTo>
                  <a:pt x="164" y="153"/>
                  <a:pt x="165" y="151"/>
                  <a:pt x="165" y="150"/>
                </a:cubicBezTo>
                <a:close/>
                <a:moveTo>
                  <a:pt x="167" y="159"/>
                </a:moveTo>
                <a:cubicBezTo>
                  <a:pt x="168" y="159"/>
                  <a:pt x="169" y="158"/>
                  <a:pt x="169" y="156"/>
                </a:cubicBezTo>
                <a:cubicBezTo>
                  <a:pt x="169" y="156"/>
                  <a:pt x="169" y="156"/>
                  <a:pt x="169" y="156"/>
                </a:cubicBezTo>
                <a:cubicBezTo>
                  <a:pt x="168" y="156"/>
                  <a:pt x="168" y="155"/>
                  <a:pt x="168" y="154"/>
                </a:cubicBezTo>
                <a:cubicBezTo>
                  <a:pt x="167" y="154"/>
                  <a:pt x="167" y="154"/>
                  <a:pt x="167" y="154"/>
                </a:cubicBezTo>
                <a:cubicBezTo>
                  <a:pt x="165" y="154"/>
                  <a:pt x="164" y="155"/>
                  <a:pt x="164" y="157"/>
                </a:cubicBezTo>
                <a:cubicBezTo>
                  <a:pt x="164" y="158"/>
                  <a:pt x="165" y="159"/>
                  <a:pt x="167" y="159"/>
                </a:cubicBezTo>
                <a:close/>
                <a:moveTo>
                  <a:pt x="154" y="153"/>
                </a:moveTo>
                <a:cubicBezTo>
                  <a:pt x="154" y="152"/>
                  <a:pt x="156" y="151"/>
                  <a:pt x="156" y="150"/>
                </a:cubicBezTo>
                <a:cubicBezTo>
                  <a:pt x="156" y="148"/>
                  <a:pt x="155" y="147"/>
                  <a:pt x="153" y="147"/>
                </a:cubicBezTo>
                <a:cubicBezTo>
                  <a:pt x="152" y="147"/>
                  <a:pt x="150" y="148"/>
                  <a:pt x="151" y="150"/>
                </a:cubicBezTo>
                <a:cubicBezTo>
                  <a:pt x="151" y="151"/>
                  <a:pt x="152" y="152"/>
                  <a:pt x="154" y="153"/>
                </a:cubicBezTo>
                <a:close/>
                <a:moveTo>
                  <a:pt x="18" y="95"/>
                </a:moveTo>
                <a:cubicBezTo>
                  <a:pt x="18" y="95"/>
                  <a:pt x="18" y="95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6"/>
                  <a:pt x="19" y="96"/>
                  <a:pt x="19" y="96"/>
                </a:cubicBezTo>
                <a:cubicBezTo>
                  <a:pt x="19" y="96"/>
                  <a:pt x="20" y="95"/>
                  <a:pt x="20" y="94"/>
                </a:cubicBezTo>
                <a:cubicBezTo>
                  <a:pt x="19" y="94"/>
                  <a:pt x="18" y="94"/>
                  <a:pt x="17" y="94"/>
                </a:cubicBezTo>
                <a:cubicBezTo>
                  <a:pt x="17" y="94"/>
                  <a:pt x="18" y="94"/>
                  <a:pt x="18" y="95"/>
                </a:cubicBezTo>
                <a:close/>
                <a:moveTo>
                  <a:pt x="5" y="53"/>
                </a:moveTo>
                <a:cubicBezTo>
                  <a:pt x="5" y="51"/>
                  <a:pt x="3" y="53"/>
                  <a:pt x="3" y="53"/>
                </a:cubicBezTo>
                <a:cubicBezTo>
                  <a:pt x="2" y="54"/>
                  <a:pt x="4" y="53"/>
                  <a:pt x="4" y="54"/>
                </a:cubicBezTo>
                <a:cubicBezTo>
                  <a:pt x="4" y="54"/>
                  <a:pt x="5" y="53"/>
                  <a:pt x="5" y="53"/>
                </a:cubicBezTo>
                <a:close/>
                <a:moveTo>
                  <a:pt x="3" y="82"/>
                </a:moveTo>
                <a:cubicBezTo>
                  <a:pt x="3" y="82"/>
                  <a:pt x="3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4" y="81"/>
                  <a:pt x="4" y="81"/>
                </a:cubicBezTo>
                <a:cubicBezTo>
                  <a:pt x="3" y="81"/>
                  <a:pt x="4" y="81"/>
                  <a:pt x="3" y="81"/>
                </a:cubicBezTo>
                <a:cubicBezTo>
                  <a:pt x="3" y="81"/>
                  <a:pt x="2" y="82"/>
                  <a:pt x="2" y="82"/>
                </a:cubicBezTo>
                <a:cubicBezTo>
                  <a:pt x="2" y="82"/>
                  <a:pt x="3" y="82"/>
                  <a:pt x="3" y="82"/>
                </a:cubicBezTo>
                <a:close/>
                <a:moveTo>
                  <a:pt x="46" y="100"/>
                </a:moveTo>
                <a:cubicBezTo>
                  <a:pt x="46" y="100"/>
                  <a:pt x="44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2" y="98"/>
                  <a:pt x="42" y="98"/>
                  <a:pt x="41" y="98"/>
                </a:cubicBezTo>
                <a:cubicBezTo>
                  <a:pt x="41" y="99"/>
                  <a:pt x="42" y="99"/>
                  <a:pt x="42" y="99"/>
                </a:cubicBezTo>
                <a:cubicBezTo>
                  <a:pt x="42" y="99"/>
                  <a:pt x="41" y="99"/>
                  <a:pt x="41" y="99"/>
                </a:cubicBezTo>
                <a:cubicBezTo>
                  <a:pt x="40" y="100"/>
                  <a:pt x="40" y="100"/>
                  <a:pt x="40" y="101"/>
                </a:cubicBezTo>
                <a:cubicBezTo>
                  <a:pt x="40" y="102"/>
                  <a:pt x="41" y="103"/>
                  <a:pt x="43" y="103"/>
                </a:cubicBezTo>
                <a:cubicBezTo>
                  <a:pt x="44" y="103"/>
                  <a:pt x="45" y="103"/>
                  <a:pt x="46" y="100"/>
                </a:cubicBezTo>
                <a:close/>
                <a:moveTo>
                  <a:pt x="24" y="103"/>
                </a:moveTo>
                <a:cubicBezTo>
                  <a:pt x="25" y="103"/>
                  <a:pt x="25" y="103"/>
                  <a:pt x="25" y="103"/>
                </a:cubicBezTo>
                <a:cubicBezTo>
                  <a:pt x="25" y="103"/>
                  <a:pt x="25" y="103"/>
                  <a:pt x="24" y="103"/>
                </a:cubicBezTo>
                <a:cubicBezTo>
                  <a:pt x="24" y="103"/>
                  <a:pt x="24" y="103"/>
                  <a:pt x="24" y="103"/>
                </a:cubicBezTo>
                <a:close/>
                <a:moveTo>
                  <a:pt x="10" y="64"/>
                </a:moveTo>
                <a:cubicBezTo>
                  <a:pt x="10" y="64"/>
                  <a:pt x="11" y="64"/>
                  <a:pt x="11" y="64"/>
                </a:cubicBezTo>
                <a:cubicBezTo>
                  <a:pt x="11" y="64"/>
                  <a:pt x="12" y="64"/>
                  <a:pt x="12" y="64"/>
                </a:cubicBezTo>
                <a:cubicBezTo>
                  <a:pt x="12" y="64"/>
                  <a:pt x="12" y="63"/>
                  <a:pt x="12" y="63"/>
                </a:cubicBezTo>
                <a:cubicBezTo>
                  <a:pt x="12" y="63"/>
                  <a:pt x="12" y="63"/>
                  <a:pt x="11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3"/>
                  <a:pt x="10" y="64"/>
                  <a:pt x="10" y="64"/>
                </a:cubicBezTo>
                <a:close/>
                <a:moveTo>
                  <a:pt x="11" y="67"/>
                </a:moveTo>
                <a:cubicBezTo>
                  <a:pt x="11" y="67"/>
                  <a:pt x="11" y="68"/>
                  <a:pt x="11" y="67"/>
                </a:cubicBezTo>
                <a:cubicBezTo>
                  <a:pt x="11" y="67"/>
                  <a:pt x="11" y="66"/>
                  <a:pt x="11" y="66"/>
                </a:cubicBezTo>
                <a:cubicBezTo>
                  <a:pt x="10" y="66"/>
                  <a:pt x="10" y="67"/>
                  <a:pt x="10" y="67"/>
                </a:cubicBezTo>
                <a:cubicBezTo>
                  <a:pt x="10" y="67"/>
                  <a:pt x="10" y="67"/>
                  <a:pt x="9" y="66"/>
                </a:cubicBezTo>
                <a:cubicBezTo>
                  <a:pt x="10" y="68"/>
                  <a:pt x="11" y="69"/>
                  <a:pt x="12" y="69"/>
                </a:cubicBezTo>
                <a:cubicBezTo>
                  <a:pt x="12" y="68"/>
                  <a:pt x="12" y="68"/>
                  <a:pt x="11" y="67"/>
                </a:cubicBezTo>
                <a:close/>
                <a:moveTo>
                  <a:pt x="4" y="68"/>
                </a:moveTo>
                <a:cubicBezTo>
                  <a:pt x="5" y="68"/>
                  <a:pt x="6" y="68"/>
                  <a:pt x="6" y="67"/>
                </a:cubicBezTo>
                <a:cubicBezTo>
                  <a:pt x="5" y="66"/>
                  <a:pt x="4" y="67"/>
                  <a:pt x="4" y="68"/>
                </a:cubicBezTo>
                <a:close/>
                <a:moveTo>
                  <a:pt x="3" y="63"/>
                </a:moveTo>
                <a:cubicBezTo>
                  <a:pt x="3" y="63"/>
                  <a:pt x="3" y="63"/>
                  <a:pt x="3" y="63"/>
                </a:cubicBezTo>
                <a:cubicBezTo>
                  <a:pt x="3" y="64"/>
                  <a:pt x="3" y="63"/>
                  <a:pt x="3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3"/>
                  <a:pt x="3" y="63"/>
                  <a:pt x="3" y="63"/>
                </a:cubicBezTo>
                <a:close/>
                <a:moveTo>
                  <a:pt x="39" y="111"/>
                </a:moveTo>
                <a:cubicBezTo>
                  <a:pt x="39" y="111"/>
                  <a:pt x="39" y="110"/>
                  <a:pt x="40" y="110"/>
                </a:cubicBezTo>
                <a:cubicBezTo>
                  <a:pt x="40" y="110"/>
                  <a:pt x="40" y="110"/>
                  <a:pt x="39" y="110"/>
                </a:cubicBezTo>
                <a:cubicBezTo>
                  <a:pt x="39" y="110"/>
                  <a:pt x="39" y="111"/>
                  <a:pt x="39" y="111"/>
                </a:cubicBezTo>
                <a:close/>
                <a:moveTo>
                  <a:pt x="83" y="152"/>
                </a:moveTo>
                <a:cubicBezTo>
                  <a:pt x="85" y="152"/>
                  <a:pt x="85" y="151"/>
                  <a:pt x="86" y="150"/>
                </a:cubicBezTo>
                <a:cubicBezTo>
                  <a:pt x="86" y="148"/>
                  <a:pt x="84" y="147"/>
                  <a:pt x="83" y="147"/>
                </a:cubicBezTo>
                <a:cubicBezTo>
                  <a:pt x="81" y="147"/>
                  <a:pt x="80" y="148"/>
                  <a:pt x="80" y="150"/>
                </a:cubicBezTo>
                <a:cubicBezTo>
                  <a:pt x="80" y="151"/>
                  <a:pt x="81" y="153"/>
                  <a:pt x="83" y="152"/>
                </a:cubicBezTo>
                <a:close/>
                <a:moveTo>
                  <a:pt x="77" y="136"/>
                </a:moveTo>
                <a:cubicBezTo>
                  <a:pt x="77" y="134"/>
                  <a:pt x="75" y="133"/>
                  <a:pt x="74" y="134"/>
                </a:cubicBezTo>
                <a:cubicBezTo>
                  <a:pt x="73" y="133"/>
                  <a:pt x="71" y="135"/>
                  <a:pt x="71" y="136"/>
                </a:cubicBezTo>
                <a:cubicBezTo>
                  <a:pt x="71" y="137"/>
                  <a:pt x="72" y="139"/>
                  <a:pt x="74" y="139"/>
                </a:cubicBezTo>
                <a:cubicBezTo>
                  <a:pt x="76" y="139"/>
                  <a:pt x="76" y="137"/>
                  <a:pt x="77" y="136"/>
                </a:cubicBezTo>
                <a:close/>
                <a:moveTo>
                  <a:pt x="62" y="139"/>
                </a:moveTo>
                <a:cubicBezTo>
                  <a:pt x="62" y="139"/>
                  <a:pt x="62" y="139"/>
                  <a:pt x="62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39"/>
                  <a:pt x="61" y="139"/>
                  <a:pt x="62" y="139"/>
                </a:cubicBezTo>
                <a:close/>
                <a:moveTo>
                  <a:pt x="78" y="145"/>
                </a:moveTo>
                <a:cubicBezTo>
                  <a:pt x="78" y="144"/>
                  <a:pt x="77" y="142"/>
                  <a:pt x="76" y="141"/>
                </a:cubicBezTo>
                <a:cubicBezTo>
                  <a:pt x="76" y="142"/>
                  <a:pt x="76" y="142"/>
                  <a:pt x="75" y="143"/>
                </a:cubicBezTo>
                <a:cubicBezTo>
                  <a:pt x="75" y="144"/>
                  <a:pt x="77" y="145"/>
                  <a:pt x="78" y="145"/>
                </a:cubicBezTo>
                <a:cubicBezTo>
                  <a:pt x="78" y="145"/>
                  <a:pt x="78" y="145"/>
                  <a:pt x="78" y="145"/>
                </a:cubicBezTo>
                <a:close/>
                <a:moveTo>
                  <a:pt x="64" y="138"/>
                </a:moveTo>
                <a:cubicBezTo>
                  <a:pt x="64" y="137"/>
                  <a:pt x="66" y="137"/>
                  <a:pt x="67" y="138"/>
                </a:cubicBezTo>
                <a:cubicBezTo>
                  <a:pt x="67" y="137"/>
                  <a:pt x="68" y="136"/>
                  <a:pt x="68" y="135"/>
                </a:cubicBezTo>
                <a:cubicBezTo>
                  <a:pt x="68" y="134"/>
                  <a:pt x="67" y="133"/>
                  <a:pt x="65" y="133"/>
                </a:cubicBezTo>
                <a:cubicBezTo>
                  <a:pt x="63" y="133"/>
                  <a:pt x="62" y="135"/>
                  <a:pt x="62" y="136"/>
                </a:cubicBezTo>
                <a:cubicBezTo>
                  <a:pt x="62" y="137"/>
                  <a:pt x="63" y="138"/>
                  <a:pt x="64" y="138"/>
                </a:cubicBezTo>
                <a:close/>
                <a:moveTo>
                  <a:pt x="44" y="121"/>
                </a:moveTo>
                <a:cubicBezTo>
                  <a:pt x="44" y="121"/>
                  <a:pt x="44" y="121"/>
                  <a:pt x="44" y="122"/>
                </a:cubicBezTo>
                <a:cubicBezTo>
                  <a:pt x="44" y="122"/>
                  <a:pt x="44" y="122"/>
                  <a:pt x="45" y="123"/>
                </a:cubicBezTo>
                <a:cubicBezTo>
                  <a:pt x="44" y="122"/>
                  <a:pt x="44" y="122"/>
                  <a:pt x="44" y="121"/>
                </a:cubicBezTo>
                <a:close/>
                <a:moveTo>
                  <a:pt x="59" y="131"/>
                </a:moveTo>
                <a:cubicBezTo>
                  <a:pt x="60" y="131"/>
                  <a:pt x="60" y="131"/>
                  <a:pt x="61" y="131"/>
                </a:cubicBezTo>
                <a:cubicBezTo>
                  <a:pt x="62" y="132"/>
                  <a:pt x="64" y="130"/>
                  <a:pt x="64" y="128"/>
                </a:cubicBezTo>
                <a:cubicBezTo>
                  <a:pt x="63" y="127"/>
                  <a:pt x="62" y="126"/>
                  <a:pt x="61" y="126"/>
                </a:cubicBezTo>
                <a:cubicBezTo>
                  <a:pt x="59" y="126"/>
                  <a:pt x="58" y="127"/>
                  <a:pt x="57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8" y="127"/>
                  <a:pt x="58" y="128"/>
                  <a:pt x="59" y="128"/>
                </a:cubicBezTo>
                <a:cubicBezTo>
                  <a:pt x="60" y="127"/>
                  <a:pt x="62" y="126"/>
                  <a:pt x="63" y="128"/>
                </a:cubicBezTo>
                <a:cubicBezTo>
                  <a:pt x="63" y="129"/>
                  <a:pt x="63" y="129"/>
                  <a:pt x="63" y="130"/>
                </a:cubicBezTo>
                <a:cubicBezTo>
                  <a:pt x="61" y="129"/>
                  <a:pt x="60" y="130"/>
                  <a:pt x="59" y="131"/>
                </a:cubicBezTo>
                <a:close/>
                <a:moveTo>
                  <a:pt x="47" y="124"/>
                </a:moveTo>
                <a:cubicBezTo>
                  <a:pt x="49" y="124"/>
                  <a:pt x="50" y="123"/>
                  <a:pt x="50" y="121"/>
                </a:cubicBezTo>
                <a:cubicBezTo>
                  <a:pt x="49" y="121"/>
                  <a:pt x="49" y="119"/>
                  <a:pt x="47" y="119"/>
                </a:cubicBezTo>
                <a:cubicBezTo>
                  <a:pt x="46" y="119"/>
                  <a:pt x="46" y="120"/>
                  <a:pt x="45" y="120"/>
                </a:cubicBezTo>
                <a:cubicBezTo>
                  <a:pt x="47" y="121"/>
                  <a:pt x="48" y="122"/>
                  <a:pt x="47" y="123"/>
                </a:cubicBezTo>
                <a:cubicBezTo>
                  <a:pt x="47" y="124"/>
                  <a:pt x="46" y="123"/>
                  <a:pt x="45" y="123"/>
                </a:cubicBezTo>
                <a:cubicBezTo>
                  <a:pt x="45" y="124"/>
                  <a:pt x="46" y="125"/>
                  <a:pt x="47" y="124"/>
                </a:cubicBezTo>
                <a:close/>
                <a:moveTo>
                  <a:pt x="49" y="129"/>
                </a:moveTo>
                <a:cubicBezTo>
                  <a:pt x="49" y="130"/>
                  <a:pt x="50" y="131"/>
                  <a:pt x="51" y="131"/>
                </a:cubicBezTo>
                <a:cubicBezTo>
                  <a:pt x="53" y="132"/>
                  <a:pt x="55" y="130"/>
                  <a:pt x="55" y="129"/>
                </a:cubicBezTo>
                <a:cubicBezTo>
                  <a:pt x="55" y="127"/>
                  <a:pt x="53" y="126"/>
                  <a:pt x="52" y="126"/>
                </a:cubicBezTo>
                <a:cubicBezTo>
                  <a:pt x="50" y="126"/>
                  <a:pt x="49" y="127"/>
                  <a:pt x="49" y="129"/>
                </a:cubicBezTo>
                <a:close/>
                <a:moveTo>
                  <a:pt x="105" y="145"/>
                </a:moveTo>
                <a:cubicBezTo>
                  <a:pt x="106" y="146"/>
                  <a:pt x="108" y="145"/>
                  <a:pt x="107" y="143"/>
                </a:cubicBezTo>
                <a:cubicBezTo>
                  <a:pt x="107" y="141"/>
                  <a:pt x="107" y="140"/>
                  <a:pt x="105" y="140"/>
                </a:cubicBezTo>
                <a:cubicBezTo>
                  <a:pt x="103" y="140"/>
                  <a:pt x="102" y="141"/>
                  <a:pt x="102" y="142"/>
                </a:cubicBezTo>
                <a:cubicBezTo>
                  <a:pt x="102" y="145"/>
                  <a:pt x="104" y="145"/>
                  <a:pt x="105" y="145"/>
                </a:cubicBezTo>
                <a:close/>
                <a:moveTo>
                  <a:pt x="167" y="98"/>
                </a:moveTo>
                <a:cubicBezTo>
                  <a:pt x="166" y="98"/>
                  <a:pt x="164" y="99"/>
                  <a:pt x="164" y="100"/>
                </a:cubicBezTo>
                <a:cubicBezTo>
                  <a:pt x="164" y="103"/>
                  <a:pt x="165" y="103"/>
                  <a:pt x="167" y="104"/>
                </a:cubicBezTo>
                <a:cubicBezTo>
                  <a:pt x="168" y="103"/>
                  <a:pt x="169" y="103"/>
                  <a:pt x="169" y="101"/>
                </a:cubicBezTo>
                <a:cubicBezTo>
                  <a:pt x="169" y="101"/>
                  <a:pt x="168" y="100"/>
                  <a:pt x="168" y="100"/>
                </a:cubicBezTo>
                <a:cubicBezTo>
                  <a:pt x="168" y="99"/>
                  <a:pt x="168" y="99"/>
                  <a:pt x="168" y="98"/>
                </a:cubicBezTo>
                <a:cubicBezTo>
                  <a:pt x="168" y="98"/>
                  <a:pt x="167" y="98"/>
                  <a:pt x="167" y="98"/>
                </a:cubicBezTo>
                <a:close/>
                <a:moveTo>
                  <a:pt x="159" y="108"/>
                </a:moveTo>
                <a:cubicBezTo>
                  <a:pt x="159" y="109"/>
                  <a:pt x="160" y="111"/>
                  <a:pt x="162" y="111"/>
                </a:cubicBezTo>
                <a:cubicBezTo>
                  <a:pt x="164" y="111"/>
                  <a:pt x="165" y="109"/>
                  <a:pt x="165" y="107"/>
                </a:cubicBezTo>
                <a:cubicBezTo>
                  <a:pt x="165" y="107"/>
                  <a:pt x="164" y="105"/>
                  <a:pt x="162" y="105"/>
                </a:cubicBezTo>
                <a:cubicBezTo>
                  <a:pt x="161" y="105"/>
                  <a:pt x="160" y="107"/>
                  <a:pt x="159" y="108"/>
                </a:cubicBezTo>
                <a:close/>
                <a:moveTo>
                  <a:pt x="158" y="104"/>
                </a:moveTo>
                <a:cubicBezTo>
                  <a:pt x="158" y="103"/>
                  <a:pt x="159" y="103"/>
                  <a:pt x="159" y="103"/>
                </a:cubicBezTo>
                <a:cubicBezTo>
                  <a:pt x="159" y="103"/>
                  <a:pt x="158" y="103"/>
                  <a:pt x="157" y="103"/>
                </a:cubicBezTo>
                <a:cubicBezTo>
                  <a:pt x="157" y="103"/>
                  <a:pt x="157" y="104"/>
                  <a:pt x="158" y="104"/>
                </a:cubicBezTo>
                <a:close/>
                <a:moveTo>
                  <a:pt x="196" y="115"/>
                </a:moveTo>
                <a:cubicBezTo>
                  <a:pt x="196" y="113"/>
                  <a:pt x="195" y="112"/>
                  <a:pt x="193" y="112"/>
                </a:cubicBezTo>
                <a:cubicBezTo>
                  <a:pt x="191" y="112"/>
                  <a:pt x="190" y="114"/>
                  <a:pt x="190" y="114"/>
                </a:cubicBezTo>
                <a:cubicBezTo>
                  <a:pt x="190" y="116"/>
                  <a:pt x="191" y="118"/>
                  <a:pt x="193" y="118"/>
                </a:cubicBezTo>
                <a:cubicBezTo>
                  <a:pt x="194" y="117"/>
                  <a:pt x="196" y="116"/>
                  <a:pt x="196" y="115"/>
                </a:cubicBezTo>
                <a:close/>
                <a:moveTo>
                  <a:pt x="175" y="111"/>
                </a:moveTo>
                <a:cubicBezTo>
                  <a:pt x="174" y="112"/>
                  <a:pt x="173" y="114"/>
                  <a:pt x="173" y="115"/>
                </a:cubicBezTo>
                <a:cubicBezTo>
                  <a:pt x="172" y="116"/>
                  <a:pt x="173" y="117"/>
                  <a:pt x="176" y="118"/>
                </a:cubicBezTo>
                <a:cubicBezTo>
                  <a:pt x="177" y="117"/>
                  <a:pt x="178" y="116"/>
                  <a:pt x="178" y="114"/>
                </a:cubicBezTo>
                <a:cubicBezTo>
                  <a:pt x="178" y="113"/>
                  <a:pt x="177" y="112"/>
                  <a:pt x="175" y="111"/>
                </a:cubicBezTo>
                <a:close/>
                <a:moveTo>
                  <a:pt x="184" y="117"/>
                </a:moveTo>
                <a:cubicBezTo>
                  <a:pt x="186" y="118"/>
                  <a:pt x="187" y="116"/>
                  <a:pt x="187" y="114"/>
                </a:cubicBezTo>
                <a:cubicBezTo>
                  <a:pt x="187" y="113"/>
                  <a:pt x="185" y="112"/>
                  <a:pt x="184" y="111"/>
                </a:cubicBezTo>
                <a:cubicBezTo>
                  <a:pt x="183" y="111"/>
                  <a:pt x="181" y="113"/>
                  <a:pt x="182" y="115"/>
                </a:cubicBezTo>
                <a:cubicBezTo>
                  <a:pt x="182" y="116"/>
                  <a:pt x="183" y="117"/>
                  <a:pt x="184" y="117"/>
                </a:cubicBezTo>
                <a:close/>
                <a:moveTo>
                  <a:pt x="191" y="122"/>
                </a:moveTo>
                <a:cubicBezTo>
                  <a:pt x="191" y="121"/>
                  <a:pt x="190" y="119"/>
                  <a:pt x="188" y="119"/>
                </a:cubicBezTo>
                <a:cubicBezTo>
                  <a:pt x="187" y="120"/>
                  <a:pt x="185" y="121"/>
                  <a:pt x="186" y="122"/>
                </a:cubicBezTo>
                <a:cubicBezTo>
                  <a:pt x="186" y="124"/>
                  <a:pt x="187" y="125"/>
                  <a:pt x="188" y="125"/>
                </a:cubicBezTo>
                <a:cubicBezTo>
                  <a:pt x="190" y="125"/>
                  <a:pt x="191" y="123"/>
                  <a:pt x="191" y="122"/>
                </a:cubicBezTo>
                <a:close/>
                <a:moveTo>
                  <a:pt x="155" y="115"/>
                </a:moveTo>
                <a:cubicBezTo>
                  <a:pt x="155" y="116"/>
                  <a:pt x="156" y="116"/>
                  <a:pt x="156" y="117"/>
                </a:cubicBezTo>
                <a:cubicBezTo>
                  <a:pt x="157" y="117"/>
                  <a:pt x="158" y="117"/>
                  <a:pt x="158" y="117"/>
                </a:cubicBezTo>
                <a:cubicBezTo>
                  <a:pt x="158" y="117"/>
                  <a:pt x="158" y="117"/>
                  <a:pt x="158" y="117"/>
                </a:cubicBezTo>
                <a:cubicBezTo>
                  <a:pt x="158" y="118"/>
                  <a:pt x="158" y="118"/>
                  <a:pt x="158" y="118"/>
                </a:cubicBezTo>
                <a:cubicBezTo>
                  <a:pt x="160" y="117"/>
                  <a:pt x="161" y="116"/>
                  <a:pt x="160" y="115"/>
                </a:cubicBezTo>
                <a:cubicBezTo>
                  <a:pt x="160" y="113"/>
                  <a:pt x="159" y="111"/>
                  <a:pt x="157" y="111"/>
                </a:cubicBezTo>
                <a:cubicBezTo>
                  <a:pt x="156" y="111"/>
                  <a:pt x="155" y="113"/>
                  <a:pt x="155" y="115"/>
                </a:cubicBezTo>
                <a:close/>
                <a:moveTo>
                  <a:pt x="180" y="106"/>
                </a:moveTo>
                <a:cubicBezTo>
                  <a:pt x="179" y="105"/>
                  <a:pt x="176" y="106"/>
                  <a:pt x="177" y="108"/>
                </a:cubicBezTo>
                <a:cubicBezTo>
                  <a:pt x="177" y="109"/>
                  <a:pt x="178" y="110"/>
                  <a:pt x="180" y="110"/>
                </a:cubicBezTo>
                <a:cubicBezTo>
                  <a:pt x="181" y="111"/>
                  <a:pt x="183" y="109"/>
                  <a:pt x="183" y="108"/>
                </a:cubicBezTo>
                <a:cubicBezTo>
                  <a:pt x="182" y="106"/>
                  <a:pt x="181" y="105"/>
                  <a:pt x="180" y="106"/>
                </a:cubicBezTo>
                <a:close/>
                <a:moveTo>
                  <a:pt x="169" y="101"/>
                </a:moveTo>
                <a:cubicBezTo>
                  <a:pt x="169" y="101"/>
                  <a:pt x="169" y="101"/>
                  <a:pt x="169" y="100"/>
                </a:cubicBezTo>
                <a:cubicBezTo>
                  <a:pt x="169" y="100"/>
                  <a:pt x="169" y="100"/>
                  <a:pt x="169" y="99"/>
                </a:cubicBezTo>
                <a:cubicBezTo>
                  <a:pt x="169" y="100"/>
                  <a:pt x="169" y="101"/>
                  <a:pt x="169" y="101"/>
                </a:cubicBezTo>
                <a:close/>
                <a:moveTo>
                  <a:pt x="118" y="105"/>
                </a:moveTo>
                <a:cubicBezTo>
                  <a:pt x="116" y="105"/>
                  <a:pt x="115" y="107"/>
                  <a:pt x="115" y="108"/>
                </a:cubicBezTo>
                <a:cubicBezTo>
                  <a:pt x="115" y="110"/>
                  <a:pt x="116" y="111"/>
                  <a:pt x="118" y="111"/>
                </a:cubicBezTo>
                <a:cubicBezTo>
                  <a:pt x="119" y="111"/>
                  <a:pt x="121" y="110"/>
                  <a:pt x="120" y="108"/>
                </a:cubicBezTo>
                <a:cubicBezTo>
                  <a:pt x="120" y="106"/>
                  <a:pt x="120" y="106"/>
                  <a:pt x="118" y="105"/>
                </a:cubicBezTo>
                <a:close/>
                <a:moveTo>
                  <a:pt x="123" y="117"/>
                </a:moveTo>
                <a:cubicBezTo>
                  <a:pt x="124" y="118"/>
                  <a:pt x="125" y="117"/>
                  <a:pt x="125" y="114"/>
                </a:cubicBezTo>
                <a:cubicBezTo>
                  <a:pt x="125" y="113"/>
                  <a:pt x="124" y="112"/>
                  <a:pt x="122" y="112"/>
                </a:cubicBezTo>
                <a:cubicBezTo>
                  <a:pt x="121" y="112"/>
                  <a:pt x="120" y="112"/>
                  <a:pt x="120" y="113"/>
                </a:cubicBezTo>
                <a:cubicBezTo>
                  <a:pt x="120" y="113"/>
                  <a:pt x="121" y="113"/>
                  <a:pt x="121" y="113"/>
                </a:cubicBezTo>
                <a:cubicBezTo>
                  <a:pt x="121" y="114"/>
                  <a:pt x="121" y="114"/>
                  <a:pt x="121" y="115"/>
                </a:cubicBezTo>
                <a:cubicBezTo>
                  <a:pt x="121" y="115"/>
                  <a:pt x="120" y="115"/>
                  <a:pt x="120" y="115"/>
                </a:cubicBezTo>
                <a:cubicBezTo>
                  <a:pt x="120" y="117"/>
                  <a:pt x="121" y="118"/>
                  <a:pt x="123" y="117"/>
                </a:cubicBezTo>
                <a:close/>
                <a:moveTo>
                  <a:pt x="97" y="108"/>
                </a:moveTo>
                <a:cubicBezTo>
                  <a:pt x="97" y="109"/>
                  <a:pt x="98" y="110"/>
                  <a:pt x="99" y="110"/>
                </a:cubicBezTo>
                <a:cubicBezTo>
                  <a:pt x="99" y="110"/>
                  <a:pt x="100" y="110"/>
                  <a:pt x="100" y="109"/>
                </a:cubicBezTo>
                <a:cubicBezTo>
                  <a:pt x="100" y="109"/>
                  <a:pt x="99" y="109"/>
                  <a:pt x="99" y="108"/>
                </a:cubicBezTo>
                <a:cubicBezTo>
                  <a:pt x="100" y="108"/>
                  <a:pt x="100" y="109"/>
                  <a:pt x="101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1" y="110"/>
                  <a:pt x="101" y="110"/>
                  <a:pt x="102" y="110"/>
                </a:cubicBezTo>
                <a:cubicBezTo>
                  <a:pt x="101" y="110"/>
                  <a:pt x="101" y="110"/>
                  <a:pt x="101" y="109"/>
                </a:cubicBezTo>
                <a:cubicBezTo>
                  <a:pt x="101" y="109"/>
                  <a:pt x="102" y="109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7"/>
                  <a:pt x="102" y="106"/>
                  <a:pt x="101" y="105"/>
                </a:cubicBezTo>
                <a:cubicBezTo>
                  <a:pt x="101" y="106"/>
                  <a:pt x="101" y="106"/>
                  <a:pt x="102" y="107"/>
                </a:cubicBezTo>
                <a:cubicBezTo>
                  <a:pt x="101" y="107"/>
                  <a:pt x="100" y="106"/>
                  <a:pt x="100" y="106"/>
                </a:cubicBezTo>
                <a:cubicBezTo>
                  <a:pt x="100" y="106"/>
                  <a:pt x="100" y="106"/>
                  <a:pt x="100" y="105"/>
                </a:cubicBezTo>
                <a:cubicBezTo>
                  <a:pt x="99" y="105"/>
                  <a:pt x="99" y="106"/>
                  <a:pt x="99" y="106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98" y="106"/>
                  <a:pt x="98" y="107"/>
                  <a:pt x="97" y="108"/>
                </a:cubicBezTo>
                <a:close/>
                <a:moveTo>
                  <a:pt x="150" y="108"/>
                </a:moveTo>
                <a:cubicBezTo>
                  <a:pt x="150" y="110"/>
                  <a:pt x="151" y="111"/>
                  <a:pt x="153" y="110"/>
                </a:cubicBezTo>
                <a:cubicBezTo>
                  <a:pt x="154" y="111"/>
                  <a:pt x="156" y="110"/>
                  <a:pt x="156" y="108"/>
                </a:cubicBezTo>
                <a:cubicBezTo>
                  <a:pt x="156" y="106"/>
                  <a:pt x="155" y="106"/>
                  <a:pt x="153" y="105"/>
                </a:cubicBezTo>
                <a:cubicBezTo>
                  <a:pt x="153" y="105"/>
                  <a:pt x="152" y="106"/>
                  <a:pt x="151" y="106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7"/>
                  <a:pt x="151" y="107"/>
                  <a:pt x="150" y="108"/>
                </a:cubicBezTo>
                <a:close/>
                <a:moveTo>
                  <a:pt x="127" y="119"/>
                </a:moveTo>
                <a:cubicBezTo>
                  <a:pt x="125" y="119"/>
                  <a:pt x="124" y="120"/>
                  <a:pt x="124" y="122"/>
                </a:cubicBezTo>
                <a:cubicBezTo>
                  <a:pt x="124" y="122"/>
                  <a:pt x="125" y="122"/>
                  <a:pt x="126" y="123"/>
                </a:cubicBezTo>
                <a:cubicBezTo>
                  <a:pt x="127" y="122"/>
                  <a:pt x="128" y="121"/>
                  <a:pt x="129" y="122"/>
                </a:cubicBezTo>
                <a:cubicBezTo>
                  <a:pt x="129" y="122"/>
                  <a:pt x="129" y="123"/>
                  <a:pt x="129" y="123"/>
                </a:cubicBezTo>
                <a:cubicBezTo>
                  <a:pt x="129" y="122"/>
                  <a:pt x="130" y="122"/>
                  <a:pt x="130" y="121"/>
                </a:cubicBezTo>
                <a:cubicBezTo>
                  <a:pt x="129" y="120"/>
                  <a:pt x="128" y="119"/>
                  <a:pt x="127" y="119"/>
                </a:cubicBezTo>
                <a:close/>
                <a:moveTo>
                  <a:pt x="149" y="112"/>
                </a:moveTo>
                <a:cubicBezTo>
                  <a:pt x="148" y="112"/>
                  <a:pt x="146" y="113"/>
                  <a:pt x="146" y="114"/>
                </a:cubicBezTo>
                <a:cubicBezTo>
                  <a:pt x="146" y="115"/>
                  <a:pt x="147" y="116"/>
                  <a:pt x="148" y="117"/>
                </a:cubicBezTo>
                <a:cubicBezTo>
                  <a:pt x="148" y="117"/>
                  <a:pt x="148" y="116"/>
                  <a:pt x="149" y="116"/>
                </a:cubicBezTo>
                <a:cubicBezTo>
                  <a:pt x="149" y="116"/>
                  <a:pt x="150" y="117"/>
                  <a:pt x="150" y="117"/>
                </a:cubicBezTo>
                <a:cubicBezTo>
                  <a:pt x="151" y="117"/>
                  <a:pt x="152" y="116"/>
                  <a:pt x="152" y="115"/>
                </a:cubicBezTo>
                <a:cubicBezTo>
                  <a:pt x="151" y="113"/>
                  <a:pt x="150" y="112"/>
                  <a:pt x="149" y="112"/>
                </a:cubicBezTo>
                <a:close/>
                <a:moveTo>
                  <a:pt x="132" y="125"/>
                </a:moveTo>
                <a:cubicBezTo>
                  <a:pt x="129" y="126"/>
                  <a:pt x="129" y="127"/>
                  <a:pt x="129" y="128"/>
                </a:cubicBezTo>
                <a:cubicBezTo>
                  <a:pt x="128" y="130"/>
                  <a:pt x="129" y="131"/>
                  <a:pt x="131" y="132"/>
                </a:cubicBezTo>
                <a:cubicBezTo>
                  <a:pt x="133" y="131"/>
                  <a:pt x="134" y="130"/>
                  <a:pt x="134" y="128"/>
                </a:cubicBezTo>
                <a:cubicBezTo>
                  <a:pt x="134" y="126"/>
                  <a:pt x="133" y="126"/>
                  <a:pt x="132" y="125"/>
                </a:cubicBezTo>
                <a:close/>
                <a:moveTo>
                  <a:pt x="140" y="126"/>
                </a:moveTo>
                <a:cubicBezTo>
                  <a:pt x="139" y="125"/>
                  <a:pt x="137" y="127"/>
                  <a:pt x="137" y="129"/>
                </a:cubicBezTo>
                <a:cubicBezTo>
                  <a:pt x="137" y="130"/>
                  <a:pt x="138" y="131"/>
                  <a:pt x="140" y="131"/>
                </a:cubicBezTo>
                <a:cubicBezTo>
                  <a:pt x="141" y="131"/>
                  <a:pt x="143" y="130"/>
                  <a:pt x="143" y="128"/>
                </a:cubicBezTo>
                <a:cubicBezTo>
                  <a:pt x="143" y="127"/>
                  <a:pt x="142" y="125"/>
                  <a:pt x="140" y="126"/>
                </a:cubicBezTo>
                <a:close/>
                <a:moveTo>
                  <a:pt x="136" y="119"/>
                </a:moveTo>
                <a:cubicBezTo>
                  <a:pt x="134" y="119"/>
                  <a:pt x="133" y="121"/>
                  <a:pt x="133" y="122"/>
                </a:cubicBezTo>
                <a:cubicBezTo>
                  <a:pt x="132" y="123"/>
                  <a:pt x="134" y="124"/>
                  <a:pt x="136" y="125"/>
                </a:cubicBezTo>
                <a:cubicBezTo>
                  <a:pt x="138" y="125"/>
                  <a:pt x="138" y="123"/>
                  <a:pt x="138" y="121"/>
                </a:cubicBezTo>
                <a:cubicBezTo>
                  <a:pt x="138" y="120"/>
                  <a:pt x="137" y="119"/>
                  <a:pt x="136" y="119"/>
                </a:cubicBezTo>
                <a:close/>
                <a:moveTo>
                  <a:pt x="218" y="108"/>
                </a:moveTo>
                <a:cubicBezTo>
                  <a:pt x="218" y="107"/>
                  <a:pt x="217" y="106"/>
                  <a:pt x="215" y="105"/>
                </a:cubicBezTo>
                <a:cubicBezTo>
                  <a:pt x="213" y="105"/>
                  <a:pt x="212" y="106"/>
                  <a:pt x="212" y="108"/>
                </a:cubicBezTo>
                <a:cubicBezTo>
                  <a:pt x="212" y="109"/>
                  <a:pt x="213" y="110"/>
                  <a:pt x="215" y="111"/>
                </a:cubicBezTo>
                <a:cubicBezTo>
                  <a:pt x="216" y="110"/>
                  <a:pt x="218" y="110"/>
                  <a:pt x="218" y="108"/>
                </a:cubicBezTo>
                <a:close/>
                <a:moveTo>
                  <a:pt x="200" y="107"/>
                </a:moveTo>
                <a:cubicBezTo>
                  <a:pt x="200" y="106"/>
                  <a:pt x="199" y="106"/>
                  <a:pt x="197" y="105"/>
                </a:cubicBezTo>
                <a:cubicBezTo>
                  <a:pt x="195" y="105"/>
                  <a:pt x="195" y="106"/>
                  <a:pt x="195" y="108"/>
                </a:cubicBezTo>
                <a:cubicBezTo>
                  <a:pt x="194" y="110"/>
                  <a:pt x="196" y="111"/>
                  <a:pt x="197" y="111"/>
                </a:cubicBezTo>
                <a:cubicBezTo>
                  <a:pt x="199" y="111"/>
                  <a:pt x="200" y="109"/>
                  <a:pt x="200" y="107"/>
                </a:cubicBezTo>
                <a:close/>
                <a:moveTo>
                  <a:pt x="208" y="225"/>
                </a:moveTo>
                <a:cubicBezTo>
                  <a:pt x="208" y="225"/>
                  <a:pt x="208" y="226"/>
                  <a:pt x="208" y="226"/>
                </a:cubicBezTo>
                <a:cubicBezTo>
                  <a:pt x="208" y="226"/>
                  <a:pt x="208" y="227"/>
                  <a:pt x="208" y="227"/>
                </a:cubicBezTo>
                <a:cubicBezTo>
                  <a:pt x="208" y="226"/>
                  <a:pt x="209" y="226"/>
                  <a:pt x="209" y="226"/>
                </a:cubicBezTo>
                <a:cubicBezTo>
                  <a:pt x="208" y="226"/>
                  <a:pt x="208" y="225"/>
                  <a:pt x="208" y="225"/>
                </a:cubicBezTo>
                <a:close/>
                <a:moveTo>
                  <a:pt x="213" y="224"/>
                </a:moveTo>
                <a:cubicBezTo>
                  <a:pt x="212" y="224"/>
                  <a:pt x="211" y="223"/>
                  <a:pt x="210" y="223"/>
                </a:cubicBezTo>
                <a:cubicBezTo>
                  <a:pt x="211" y="224"/>
                  <a:pt x="211" y="224"/>
                  <a:pt x="212" y="225"/>
                </a:cubicBezTo>
                <a:cubicBezTo>
                  <a:pt x="212" y="225"/>
                  <a:pt x="212" y="224"/>
                  <a:pt x="213" y="224"/>
                </a:cubicBezTo>
                <a:close/>
                <a:moveTo>
                  <a:pt x="227" y="225"/>
                </a:moveTo>
                <a:cubicBezTo>
                  <a:pt x="227" y="224"/>
                  <a:pt x="227" y="223"/>
                  <a:pt x="228" y="223"/>
                </a:cubicBezTo>
                <a:cubicBezTo>
                  <a:pt x="228" y="223"/>
                  <a:pt x="228" y="224"/>
                  <a:pt x="228" y="224"/>
                </a:cubicBezTo>
                <a:cubicBezTo>
                  <a:pt x="229" y="224"/>
                  <a:pt x="229" y="223"/>
                  <a:pt x="230" y="224"/>
                </a:cubicBezTo>
                <a:cubicBezTo>
                  <a:pt x="230" y="224"/>
                  <a:pt x="230" y="224"/>
                  <a:pt x="230" y="224"/>
                </a:cubicBezTo>
                <a:cubicBezTo>
                  <a:pt x="229" y="223"/>
                  <a:pt x="229" y="223"/>
                  <a:pt x="229" y="223"/>
                </a:cubicBezTo>
                <a:cubicBezTo>
                  <a:pt x="227" y="223"/>
                  <a:pt x="225" y="225"/>
                  <a:pt x="225" y="226"/>
                </a:cubicBezTo>
                <a:cubicBezTo>
                  <a:pt x="225" y="226"/>
                  <a:pt x="226" y="227"/>
                  <a:pt x="226" y="227"/>
                </a:cubicBezTo>
                <a:cubicBezTo>
                  <a:pt x="226" y="227"/>
                  <a:pt x="226" y="227"/>
                  <a:pt x="226" y="227"/>
                </a:cubicBezTo>
                <a:cubicBezTo>
                  <a:pt x="227" y="227"/>
                  <a:pt x="227" y="226"/>
                  <a:pt x="228" y="227"/>
                </a:cubicBezTo>
                <a:cubicBezTo>
                  <a:pt x="228" y="227"/>
                  <a:pt x="228" y="226"/>
                  <a:pt x="228" y="226"/>
                </a:cubicBezTo>
                <a:cubicBezTo>
                  <a:pt x="228" y="225"/>
                  <a:pt x="228" y="225"/>
                  <a:pt x="227" y="225"/>
                </a:cubicBezTo>
                <a:close/>
                <a:moveTo>
                  <a:pt x="235" y="220"/>
                </a:moveTo>
                <a:cubicBezTo>
                  <a:pt x="235" y="220"/>
                  <a:pt x="235" y="220"/>
                  <a:pt x="235" y="220"/>
                </a:cubicBezTo>
                <a:cubicBezTo>
                  <a:pt x="235" y="219"/>
                  <a:pt x="235" y="219"/>
                  <a:pt x="235" y="219"/>
                </a:cubicBezTo>
                <a:cubicBezTo>
                  <a:pt x="235" y="220"/>
                  <a:pt x="234" y="220"/>
                  <a:pt x="234" y="220"/>
                </a:cubicBezTo>
                <a:cubicBezTo>
                  <a:pt x="235" y="220"/>
                  <a:pt x="235" y="220"/>
                  <a:pt x="235" y="220"/>
                </a:cubicBezTo>
                <a:cubicBezTo>
                  <a:pt x="235" y="220"/>
                  <a:pt x="235" y="220"/>
                  <a:pt x="235" y="220"/>
                </a:cubicBezTo>
                <a:close/>
                <a:moveTo>
                  <a:pt x="195" y="196"/>
                </a:moveTo>
                <a:cubicBezTo>
                  <a:pt x="195" y="196"/>
                  <a:pt x="195" y="196"/>
                  <a:pt x="195" y="196"/>
                </a:cubicBezTo>
                <a:cubicBezTo>
                  <a:pt x="195" y="196"/>
                  <a:pt x="195" y="196"/>
                  <a:pt x="195" y="196"/>
                </a:cubicBezTo>
                <a:close/>
                <a:moveTo>
                  <a:pt x="200" y="204"/>
                </a:moveTo>
                <a:cubicBezTo>
                  <a:pt x="200" y="204"/>
                  <a:pt x="200" y="204"/>
                  <a:pt x="199" y="203"/>
                </a:cubicBezTo>
                <a:cubicBezTo>
                  <a:pt x="199" y="203"/>
                  <a:pt x="199" y="203"/>
                  <a:pt x="199" y="204"/>
                </a:cubicBezTo>
                <a:cubicBezTo>
                  <a:pt x="200" y="204"/>
                  <a:pt x="200" y="204"/>
                  <a:pt x="200" y="204"/>
                </a:cubicBezTo>
                <a:close/>
                <a:moveTo>
                  <a:pt x="200" y="192"/>
                </a:moveTo>
                <a:cubicBezTo>
                  <a:pt x="200" y="190"/>
                  <a:pt x="198" y="189"/>
                  <a:pt x="198" y="189"/>
                </a:cubicBezTo>
                <a:cubicBezTo>
                  <a:pt x="198" y="189"/>
                  <a:pt x="197" y="189"/>
                  <a:pt x="197" y="189"/>
                </a:cubicBezTo>
                <a:cubicBezTo>
                  <a:pt x="197" y="189"/>
                  <a:pt x="196" y="190"/>
                  <a:pt x="196" y="191"/>
                </a:cubicBezTo>
                <a:cubicBezTo>
                  <a:pt x="195" y="191"/>
                  <a:pt x="196" y="190"/>
                  <a:pt x="195" y="190"/>
                </a:cubicBezTo>
                <a:cubicBezTo>
                  <a:pt x="195" y="191"/>
                  <a:pt x="195" y="191"/>
                  <a:pt x="195" y="191"/>
                </a:cubicBezTo>
                <a:cubicBezTo>
                  <a:pt x="195" y="191"/>
                  <a:pt x="195" y="191"/>
                  <a:pt x="195" y="191"/>
                </a:cubicBezTo>
                <a:cubicBezTo>
                  <a:pt x="195" y="193"/>
                  <a:pt x="196" y="195"/>
                  <a:pt x="197" y="194"/>
                </a:cubicBezTo>
                <a:cubicBezTo>
                  <a:pt x="199" y="194"/>
                  <a:pt x="200" y="193"/>
                  <a:pt x="200" y="192"/>
                </a:cubicBezTo>
                <a:close/>
                <a:moveTo>
                  <a:pt x="199" y="203"/>
                </a:moveTo>
                <a:cubicBezTo>
                  <a:pt x="199" y="203"/>
                  <a:pt x="198" y="203"/>
                  <a:pt x="198" y="203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9" y="203"/>
                  <a:pt x="199" y="203"/>
                  <a:pt x="199" y="203"/>
                </a:cubicBezTo>
                <a:close/>
                <a:moveTo>
                  <a:pt x="214" y="226"/>
                </a:moveTo>
                <a:cubicBezTo>
                  <a:pt x="213" y="226"/>
                  <a:pt x="213" y="226"/>
                  <a:pt x="213" y="227"/>
                </a:cubicBezTo>
                <a:cubicBezTo>
                  <a:pt x="213" y="227"/>
                  <a:pt x="213" y="227"/>
                  <a:pt x="213" y="227"/>
                </a:cubicBezTo>
                <a:cubicBezTo>
                  <a:pt x="214" y="227"/>
                  <a:pt x="214" y="226"/>
                  <a:pt x="214" y="226"/>
                </a:cubicBezTo>
                <a:close/>
                <a:moveTo>
                  <a:pt x="206" y="106"/>
                </a:moveTo>
                <a:cubicBezTo>
                  <a:pt x="204" y="106"/>
                  <a:pt x="203" y="106"/>
                  <a:pt x="203" y="108"/>
                </a:cubicBezTo>
                <a:cubicBezTo>
                  <a:pt x="204" y="109"/>
                  <a:pt x="204" y="110"/>
                  <a:pt x="206" y="111"/>
                </a:cubicBezTo>
                <a:cubicBezTo>
                  <a:pt x="208" y="111"/>
                  <a:pt x="209" y="110"/>
                  <a:pt x="209" y="108"/>
                </a:cubicBezTo>
                <a:cubicBezTo>
                  <a:pt x="209" y="107"/>
                  <a:pt x="208" y="105"/>
                  <a:pt x="206" y="106"/>
                </a:cubicBezTo>
                <a:close/>
                <a:moveTo>
                  <a:pt x="218" y="122"/>
                </a:moveTo>
                <a:cubicBezTo>
                  <a:pt x="218" y="120"/>
                  <a:pt x="216" y="119"/>
                  <a:pt x="215" y="119"/>
                </a:cubicBezTo>
                <a:cubicBezTo>
                  <a:pt x="214" y="119"/>
                  <a:pt x="212" y="120"/>
                  <a:pt x="212" y="122"/>
                </a:cubicBezTo>
                <a:cubicBezTo>
                  <a:pt x="212" y="124"/>
                  <a:pt x="213" y="124"/>
                  <a:pt x="215" y="125"/>
                </a:cubicBezTo>
                <a:cubicBezTo>
                  <a:pt x="217" y="125"/>
                  <a:pt x="218" y="124"/>
                  <a:pt x="218" y="122"/>
                </a:cubicBezTo>
                <a:close/>
                <a:moveTo>
                  <a:pt x="192" y="196"/>
                </a:moveTo>
                <a:cubicBezTo>
                  <a:pt x="193" y="196"/>
                  <a:pt x="194" y="196"/>
                  <a:pt x="194" y="196"/>
                </a:cubicBezTo>
                <a:cubicBezTo>
                  <a:pt x="194" y="196"/>
                  <a:pt x="194" y="196"/>
                  <a:pt x="195" y="196"/>
                </a:cubicBezTo>
                <a:cubicBezTo>
                  <a:pt x="194" y="196"/>
                  <a:pt x="194" y="195"/>
                  <a:pt x="193" y="195"/>
                </a:cubicBezTo>
                <a:cubicBezTo>
                  <a:pt x="193" y="195"/>
                  <a:pt x="193" y="196"/>
                  <a:pt x="192" y="196"/>
                </a:cubicBezTo>
                <a:close/>
                <a:moveTo>
                  <a:pt x="243" y="207"/>
                </a:moveTo>
                <a:cubicBezTo>
                  <a:pt x="242" y="207"/>
                  <a:pt x="243" y="208"/>
                  <a:pt x="242" y="208"/>
                </a:cubicBezTo>
                <a:cubicBezTo>
                  <a:pt x="242" y="208"/>
                  <a:pt x="242" y="208"/>
                  <a:pt x="242" y="208"/>
                </a:cubicBezTo>
                <a:cubicBezTo>
                  <a:pt x="243" y="208"/>
                  <a:pt x="243" y="208"/>
                  <a:pt x="244" y="208"/>
                </a:cubicBezTo>
                <a:cubicBezTo>
                  <a:pt x="243" y="207"/>
                  <a:pt x="243" y="207"/>
                  <a:pt x="243" y="207"/>
                </a:cubicBezTo>
                <a:close/>
                <a:moveTo>
                  <a:pt x="205" y="115"/>
                </a:moveTo>
                <a:cubicBezTo>
                  <a:pt x="204" y="113"/>
                  <a:pt x="203" y="111"/>
                  <a:pt x="202" y="111"/>
                </a:cubicBezTo>
                <a:cubicBezTo>
                  <a:pt x="200" y="112"/>
                  <a:pt x="199" y="113"/>
                  <a:pt x="199" y="115"/>
                </a:cubicBezTo>
                <a:cubicBezTo>
                  <a:pt x="199" y="116"/>
                  <a:pt x="200" y="117"/>
                  <a:pt x="202" y="117"/>
                </a:cubicBezTo>
                <a:cubicBezTo>
                  <a:pt x="203" y="117"/>
                  <a:pt x="205" y="116"/>
                  <a:pt x="205" y="115"/>
                </a:cubicBezTo>
                <a:close/>
                <a:moveTo>
                  <a:pt x="227" y="141"/>
                </a:moveTo>
                <a:cubicBezTo>
                  <a:pt x="227" y="141"/>
                  <a:pt x="227" y="141"/>
                  <a:pt x="227" y="141"/>
                </a:cubicBezTo>
                <a:cubicBezTo>
                  <a:pt x="226" y="141"/>
                  <a:pt x="226" y="141"/>
                  <a:pt x="226" y="142"/>
                </a:cubicBezTo>
                <a:cubicBezTo>
                  <a:pt x="226" y="142"/>
                  <a:pt x="227" y="141"/>
                  <a:pt x="227" y="141"/>
                </a:cubicBezTo>
                <a:close/>
                <a:moveTo>
                  <a:pt x="243" y="190"/>
                </a:moveTo>
                <a:cubicBezTo>
                  <a:pt x="243" y="190"/>
                  <a:pt x="243" y="190"/>
                  <a:pt x="244" y="190"/>
                </a:cubicBezTo>
                <a:cubicBezTo>
                  <a:pt x="244" y="190"/>
                  <a:pt x="244" y="190"/>
                  <a:pt x="244" y="190"/>
                </a:cubicBezTo>
                <a:cubicBezTo>
                  <a:pt x="244" y="190"/>
                  <a:pt x="243" y="190"/>
                  <a:pt x="243" y="190"/>
                </a:cubicBezTo>
                <a:cubicBezTo>
                  <a:pt x="243" y="190"/>
                  <a:pt x="243" y="190"/>
                  <a:pt x="243" y="190"/>
                </a:cubicBezTo>
                <a:close/>
                <a:moveTo>
                  <a:pt x="221" y="135"/>
                </a:moveTo>
                <a:cubicBezTo>
                  <a:pt x="221" y="135"/>
                  <a:pt x="221" y="135"/>
                  <a:pt x="222" y="136"/>
                </a:cubicBezTo>
                <a:cubicBezTo>
                  <a:pt x="222" y="136"/>
                  <a:pt x="222" y="136"/>
                  <a:pt x="222" y="137"/>
                </a:cubicBezTo>
                <a:cubicBezTo>
                  <a:pt x="223" y="136"/>
                  <a:pt x="225" y="137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5"/>
                </a:cubicBezTo>
                <a:cubicBezTo>
                  <a:pt x="226" y="136"/>
                  <a:pt x="226" y="136"/>
                  <a:pt x="225" y="136"/>
                </a:cubicBezTo>
                <a:cubicBezTo>
                  <a:pt x="225" y="136"/>
                  <a:pt x="225" y="135"/>
                  <a:pt x="225" y="135"/>
                </a:cubicBezTo>
                <a:cubicBezTo>
                  <a:pt x="224" y="135"/>
                  <a:pt x="224" y="134"/>
                  <a:pt x="224" y="134"/>
                </a:cubicBezTo>
                <a:cubicBezTo>
                  <a:pt x="224" y="134"/>
                  <a:pt x="224" y="133"/>
                  <a:pt x="224" y="133"/>
                </a:cubicBezTo>
                <a:cubicBezTo>
                  <a:pt x="224" y="133"/>
                  <a:pt x="224" y="133"/>
                  <a:pt x="224" y="133"/>
                </a:cubicBezTo>
                <a:cubicBezTo>
                  <a:pt x="223" y="133"/>
                  <a:pt x="223" y="133"/>
                  <a:pt x="222" y="133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35"/>
                  <a:pt x="222" y="135"/>
                  <a:pt x="221" y="135"/>
                </a:cubicBezTo>
                <a:close/>
                <a:moveTo>
                  <a:pt x="226" y="135"/>
                </a:moveTo>
                <a:cubicBezTo>
                  <a:pt x="226" y="135"/>
                  <a:pt x="226" y="134"/>
                  <a:pt x="226" y="134"/>
                </a:cubicBezTo>
                <a:cubicBezTo>
                  <a:pt x="226" y="134"/>
                  <a:pt x="226" y="135"/>
                  <a:pt x="225" y="134"/>
                </a:cubicBezTo>
                <a:cubicBezTo>
                  <a:pt x="225" y="135"/>
                  <a:pt x="226" y="135"/>
                  <a:pt x="226" y="135"/>
                </a:cubicBezTo>
                <a:cubicBezTo>
                  <a:pt x="226" y="135"/>
                  <a:pt x="226" y="135"/>
                  <a:pt x="226" y="135"/>
                </a:cubicBezTo>
                <a:close/>
                <a:moveTo>
                  <a:pt x="74" y="106"/>
                </a:moveTo>
                <a:cubicBezTo>
                  <a:pt x="72" y="105"/>
                  <a:pt x="70" y="107"/>
                  <a:pt x="70" y="108"/>
                </a:cubicBezTo>
                <a:cubicBezTo>
                  <a:pt x="71" y="108"/>
                  <a:pt x="71" y="109"/>
                  <a:pt x="71" y="109"/>
                </a:cubicBezTo>
                <a:cubicBezTo>
                  <a:pt x="72" y="109"/>
                  <a:pt x="73" y="109"/>
                  <a:pt x="73" y="110"/>
                </a:cubicBezTo>
                <a:cubicBezTo>
                  <a:pt x="73" y="110"/>
                  <a:pt x="72" y="110"/>
                  <a:pt x="72" y="110"/>
                </a:cubicBezTo>
                <a:cubicBezTo>
                  <a:pt x="73" y="111"/>
                  <a:pt x="73" y="111"/>
                  <a:pt x="74" y="110"/>
                </a:cubicBezTo>
                <a:cubicBezTo>
                  <a:pt x="75" y="111"/>
                  <a:pt x="76" y="110"/>
                  <a:pt x="76" y="108"/>
                </a:cubicBezTo>
                <a:cubicBezTo>
                  <a:pt x="77" y="107"/>
                  <a:pt x="75" y="105"/>
                  <a:pt x="74" y="106"/>
                </a:cubicBezTo>
                <a:close/>
                <a:moveTo>
                  <a:pt x="19" y="78"/>
                </a:moveTo>
                <a:cubicBezTo>
                  <a:pt x="19" y="78"/>
                  <a:pt x="19" y="78"/>
                  <a:pt x="18" y="79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9"/>
                  <a:pt x="19" y="78"/>
                  <a:pt x="19" y="78"/>
                </a:cubicBezTo>
                <a:close/>
                <a:moveTo>
                  <a:pt x="21" y="80"/>
                </a:moveTo>
                <a:cubicBezTo>
                  <a:pt x="21" y="80"/>
                  <a:pt x="22" y="81"/>
                  <a:pt x="23" y="81"/>
                </a:cubicBezTo>
                <a:cubicBezTo>
                  <a:pt x="23" y="81"/>
                  <a:pt x="23" y="80"/>
                  <a:pt x="23" y="80"/>
                </a:cubicBezTo>
                <a:cubicBezTo>
                  <a:pt x="23" y="80"/>
                  <a:pt x="23" y="80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8"/>
                  <a:pt x="23" y="78"/>
                  <a:pt x="23" y="78"/>
                </a:cubicBezTo>
                <a:cubicBezTo>
                  <a:pt x="22" y="79"/>
                  <a:pt x="21" y="79"/>
                  <a:pt x="21" y="80"/>
                </a:cubicBezTo>
                <a:close/>
                <a:moveTo>
                  <a:pt x="18" y="65"/>
                </a:moveTo>
                <a:cubicBezTo>
                  <a:pt x="18" y="66"/>
                  <a:pt x="18" y="66"/>
                  <a:pt x="18" y="66"/>
                </a:cubicBezTo>
                <a:cubicBezTo>
                  <a:pt x="18" y="66"/>
                  <a:pt x="18" y="67"/>
                  <a:pt x="18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6"/>
                  <a:pt x="18" y="66"/>
                  <a:pt x="18" y="65"/>
                </a:cubicBezTo>
                <a:close/>
                <a:moveTo>
                  <a:pt x="22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2"/>
                  <a:pt x="23" y="72"/>
                  <a:pt x="23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2" y="72"/>
                  <a:pt x="22" y="72"/>
                  <a:pt x="22" y="73"/>
                </a:cubicBezTo>
                <a:close/>
                <a:moveTo>
                  <a:pt x="13" y="78"/>
                </a:move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2" y="77"/>
                  <a:pt x="12" y="77"/>
                </a:cubicBezTo>
                <a:cubicBezTo>
                  <a:pt x="13" y="77"/>
                  <a:pt x="13" y="78"/>
                  <a:pt x="13" y="78"/>
                </a:cubicBezTo>
                <a:close/>
                <a:moveTo>
                  <a:pt x="27" y="71"/>
                </a:move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0"/>
                  <a:pt x="26" y="70"/>
                  <a:pt x="25" y="69"/>
                </a:cubicBezTo>
                <a:cubicBezTo>
                  <a:pt x="24" y="70"/>
                  <a:pt x="24" y="70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4" y="71"/>
                  <a:pt x="24" y="72"/>
                  <a:pt x="25" y="72"/>
                </a:cubicBezTo>
                <a:cubicBezTo>
                  <a:pt x="25" y="73"/>
                  <a:pt x="24" y="73"/>
                  <a:pt x="24" y="74"/>
                </a:cubicBezTo>
                <a:cubicBezTo>
                  <a:pt x="25" y="73"/>
                  <a:pt x="25" y="73"/>
                  <a:pt x="26" y="73"/>
                </a:cubicBezTo>
                <a:cubicBezTo>
                  <a:pt x="26" y="74"/>
                  <a:pt x="27" y="74"/>
                  <a:pt x="27" y="74"/>
                </a:cubicBezTo>
                <a:cubicBezTo>
                  <a:pt x="26" y="75"/>
                  <a:pt x="26" y="75"/>
                  <a:pt x="25" y="75"/>
                </a:cubicBezTo>
                <a:cubicBezTo>
                  <a:pt x="25" y="75"/>
                  <a:pt x="25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8" y="74"/>
                  <a:pt x="28" y="73"/>
                  <a:pt x="28" y="72"/>
                </a:cubicBezTo>
                <a:cubicBezTo>
                  <a:pt x="28" y="72"/>
                  <a:pt x="27" y="71"/>
                  <a:pt x="27" y="71"/>
                </a:cubicBezTo>
                <a:close/>
                <a:moveTo>
                  <a:pt x="23" y="65"/>
                </a:moveTo>
                <a:cubicBezTo>
                  <a:pt x="23" y="65"/>
                  <a:pt x="23" y="66"/>
                  <a:pt x="23" y="66"/>
                </a:cubicBezTo>
                <a:cubicBezTo>
                  <a:pt x="22" y="66"/>
                  <a:pt x="23" y="66"/>
                  <a:pt x="22" y="65"/>
                </a:cubicBezTo>
                <a:cubicBezTo>
                  <a:pt x="22" y="66"/>
                  <a:pt x="21" y="66"/>
                  <a:pt x="21" y="67"/>
                </a:cubicBezTo>
                <a:cubicBezTo>
                  <a:pt x="21" y="67"/>
                  <a:pt x="21" y="67"/>
                  <a:pt x="21" y="67"/>
                </a:cubicBezTo>
                <a:cubicBezTo>
                  <a:pt x="22" y="67"/>
                  <a:pt x="22" y="67"/>
                  <a:pt x="23" y="67"/>
                </a:cubicBezTo>
                <a:cubicBezTo>
                  <a:pt x="23" y="67"/>
                  <a:pt x="23" y="67"/>
                  <a:pt x="23" y="68"/>
                </a:cubicBezTo>
                <a:cubicBezTo>
                  <a:pt x="24" y="67"/>
                  <a:pt x="24" y="67"/>
                  <a:pt x="24" y="66"/>
                </a:cubicBezTo>
                <a:cubicBezTo>
                  <a:pt x="24" y="65"/>
                  <a:pt x="24" y="65"/>
                  <a:pt x="23" y="65"/>
                </a:cubicBezTo>
                <a:cubicBezTo>
                  <a:pt x="23" y="65"/>
                  <a:pt x="23" y="65"/>
                  <a:pt x="23" y="65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3"/>
                  <a:pt x="32" y="93"/>
                  <a:pt x="32" y="93"/>
                </a:cubicBezTo>
                <a:close/>
                <a:moveTo>
                  <a:pt x="19" y="68"/>
                </a:moveTo>
                <a:cubicBezTo>
                  <a:pt x="19" y="69"/>
                  <a:pt x="20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0" y="69"/>
                  <a:pt x="20" y="68"/>
                  <a:pt x="19" y="68"/>
                </a:cubicBezTo>
                <a:cubicBezTo>
                  <a:pt x="19" y="68"/>
                  <a:pt x="19" y="68"/>
                  <a:pt x="19" y="68"/>
                </a:cubicBezTo>
                <a:close/>
                <a:moveTo>
                  <a:pt x="16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7" y="70"/>
                  <a:pt x="17" y="70"/>
                </a:cubicBezTo>
                <a:cubicBezTo>
                  <a:pt x="17" y="70"/>
                  <a:pt x="17" y="71"/>
                  <a:pt x="16" y="71"/>
                </a:cubicBezTo>
                <a:cubicBezTo>
                  <a:pt x="16" y="72"/>
                  <a:pt x="16" y="72"/>
                  <a:pt x="17" y="72"/>
                </a:cubicBezTo>
                <a:cubicBezTo>
                  <a:pt x="17" y="72"/>
                  <a:pt x="17" y="72"/>
                  <a:pt x="17" y="71"/>
                </a:cubicBezTo>
                <a:cubicBezTo>
                  <a:pt x="17" y="71"/>
                  <a:pt x="17" y="71"/>
                  <a:pt x="18" y="70"/>
                </a:cubicBezTo>
                <a:cubicBezTo>
                  <a:pt x="17" y="70"/>
                  <a:pt x="17" y="70"/>
                  <a:pt x="16" y="70"/>
                </a:cubicBezTo>
                <a:close/>
                <a:moveTo>
                  <a:pt x="15" y="74"/>
                </a:moveTo>
                <a:cubicBezTo>
                  <a:pt x="15" y="74"/>
                  <a:pt x="15" y="74"/>
                  <a:pt x="15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74"/>
                  <a:pt x="15" y="74"/>
                  <a:pt x="15" y="74"/>
                </a:cubicBezTo>
                <a:close/>
                <a:moveTo>
                  <a:pt x="21" y="78"/>
                </a:moveTo>
                <a:cubicBezTo>
                  <a:pt x="20" y="78"/>
                  <a:pt x="20" y="78"/>
                  <a:pt x="20" y="79"/>
                </a:cubicBezTo>
                <a:cubicBezTo>
                  <a:pt x="21" y="79"/>
                  <a:pt x="22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1" y="78"/>
                </a:cubicBezTo>
                <a:close/>
                <a:moveTo>
                  <a:pt x="14" y="73"/>
                </a:moveTo>
                <a:cubicBezTo>
                  <a:pt x="14" y="73"/>
                  <a:pt x="14" y="73"/>
                  <a:pt x="1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ubicBezTo>
                  <a:pt x="14" y="73"/>
                  <a:pt x="14" y="73"/>
                  <a:pt x="14" y="73"/>
                </a:cubicBezTo>
                <a:close/>
                <a:moveTo>
                  <a:pt x="25" y="86"/>
                </a:moveTo>
                <a:cubicBezTo>
                  <a:pt x="25" y="87"/>
                  <a:pt x="25" y="87"/>
                  <a:pt x="25" y="88"/>
                </a:cubicBezTo>
                <a:cubicBezTo>
                  <a:pt x="25" y="88"/>
                  <a:pt x="25" y="88"/>
                  <a:pt x="25" y="88"/>
                </a:cubicBezTo>
                <a:cubicBezTo>
                  <a:pt x="26" y="88"/>
                  <a:pt x="26" y="87"/>
                  <a:pt x="27" y="88"/>
                </a:cubicBezTo>
                <a:cubicBezTo>
                  <a:pt x="27" y="88"/>
                  <a:pt x="27" y="88"/>
                  <a:pt x="27" y="89"/>
                </a:cubicBezTo>
                <a:cubicBezTo>
                  <a:pt x="28" y="88"/>
                  <a:pt x="28" y="88"/>
                  <a:pt x="28" y="87"/>
                </a:cubicBezTo>
                <a:cubicBezTo>
                  <a:pt x="28" y="87"/>
                  <a:pt x="28" y="87"/>
                  <a:pt x="28" y="87"/>
                </a:cubicBezTo>
                <a:cubicBezTo>
                  <a:pt x="27" y="86"/>
                  <a:pt x="26" y="87"/>
                  <a:pt x="25" y="86"/>
                </a:cubicBezTo>
                <a:close/>
                <a:moveTo>
                  <a:pt x="18" y="72"/>
                </a:moveTo>
                <a:cubicBezTo>
                  <a:pt x="17" y="73"/>
                  <a:pt x="19" y="73"/>
                  <a:pt x="19" y="73"/>
                </a:cubicBezTo>
                <a:cubicBezTo>
                  <a:pt x="18" y="73"/>
                  <a:pt x="18" y="72"/>
                  <a:pt x="18" y="72"/>
                </a:cubicBezTo>
                <a:close/>
                <a:moveTo>
                  <a:pt x="26" y="85"/>
                </a:moveTo>
                <a:cubicBezTo>
                  <a:pt x="27" y="85"/>
                  <a:pt x="27" y="85"/>
                  <a:pt x="27" y="85"/>
                </a:cubicBezTo>
                <a:cubicBezTo>
                  <a:pt x="27" y="84"/>
                  <a:pt x="26" y="85"/>
                  <a:pt x="26" y="85"/>
                </a:cubicBezTo>
                <a:close/>
                <a:moveTo>
                  <a:pt x="22" y="68"/>
                </a:moveTo>
                <a:cubicBezTo>
                  <a:pt x="21" y="68"/>
                  <a:pt x="21" y="68"/>
                  <a:pt x="21" y="68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8"/>
                  <a:pt x="22" y="68"/>
                  <a:pt x="22" y="68"/>
                </a:cubicBezTo>
                <a:close/>
                <a:moveTo>
                  <a:pt x="18" y="74"/>
                </a:moveTo>
                <a:cubicBezTo>
                  <a:pt x="18" y="74"/>
                  <a:pt x="18" y="74"/>
                  <a:pt x="19" y="75"/>
                </a:cubicBezTo>
                <a:cubicBezTo>
                  <a:pt x="19" y="74"/>
                  <a:pt x="19" y="74"/>
                  <a:pt x="19" y="73"/>
                </a:cubicBezTo>
                <a:cubicBezTo>
                  <a:pt x="19" y="73"/>
                  <a:pt x="18" y="74"/>
                  <a:pt x="18" y="74"/>
                </a:cubicBezTo>
                <a:close/>
                <a:moveTo>
                  <a:pt x="28" y="40"/>
                </a:moveTo>
                <a:cubicBezTo>
                  <a:pt x="28" y="39"/>
                  <a:pt x="27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9"/>
                  <a:pt x="27" y="39"/>
                  <a:pt x="27" y="40"/>
                </a:cubicBezTo>
                <a:cubicBezTo>
                  <a:pt x="27" y="40"/>
                  <a:pt x="27" y="40"/>
                  <a:pt x="28" y="40"/>
                </a:cubicBezTo>
                <a:close/>
                <a:moveTo>
                  <a:pt x="20" y="67"/>
                </a:move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lose/>
                <a:moveTo>
                  <a:pt x="15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17" y="88"/>
                  <a:pt x="17" y="88"/>
                  <a:pt x="17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7" y="87"/>
                  <a:pt x="17" y="86"/>
                  <a:pt x="17" y="86"/>
                </a:cubicBezTo>
                <a:cubicBezTo>
                  <a:pt x="18" y="87"/>
                  <a:pt x="20" y="87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7"/>
                  <a:pt x="19" y="87"/>
                </a:cubicBezTo>
                <a:cubicBezTo>
                  <a:pt x="19" y="87"/>
                  <a:pt x="19" y="86"/>
                  <a:pt x="19" y="86"/>
                </a:cubicBezTo>
                <a:cubicBezTo>
                  <a:pt x="18" y="86"/>
                  <a:pt x="18" y="86"/>
                  <a:pt x="17" y="86"/>
                </a:cubicBezTo>
                <a:cubicBezTo>
                  <a:pt x="17" y="86"/>
                  <a:pt x="16" y="86"/>
                  <a:pt x="16" y="87"/>
                </a:cubicBezTo>
                <a:cubicBezTo>
                  <a:pt x="16" y="87"/>
                  <a:pt x="15" y="87"/>
                  <a:pt x="15" y="88"/>
                </a:cubicBezTo>
                <a:close/>
                <a:moveTo>
                  <a:pt x="26" y="98"/>
                </a:moveTo>
                <a:cubicBezTo>
                  <a:pt x="26" y="98"/>
                  <a:pt x="26" y="98"/>
                  <a:pt x="25" y="98"/>
                </a:cubicBezTo>
                <a:cubicBezTo>
                  <a:pt x="24" y="98"/>
                  <a:pt x="23" y="99"/>
                  <a:pt x="23" y="100"/>
                </a:cubicBezTo>
                <a:cubicBezTo>
                  <a:pt x="23" y="100"/>
                  <a:pt x="23" y="101"/>
                  <a:pt x="23" y="101"/>
                </a:cubicBezTo>
                <a:cubicBezTo>
                  <a:pt x="23" y="101"/>
                  <a:pt x="23" y="101"/>
                  <a:pt x="24" y="101"/>
                </a:cubicBezTo>
                <a:cubicBezTo>
                  <a:pt x="23" y="102"/>
                  <a:pt x="24" y="102"/>
                  <a:pt x="25" y="102"/>
                </a:cubicBezTo>
                <a:cubicBezTo>
                  <a:pt x="25" y="102"/>
                  <a:pt x="25" y="102"/>
                  <a:pt x="25" y="101"/>
                </a:cubicBezTo>
                <a:cubicBezTo>
                  <a:pt x="25" y="101"/>
                  <a:pt x="25" y="100"/>
                  <a:pt x="24" y="100"/>
                </a:cubicBezTo>
                <a:cubicBezTo>
                  <a:pt x="24" y="99"/>
                  <a:pt x="25" y="99"/>
                  <a:pt x="25" y="99"/>
                </a:cubicBezTo>
                <a:cubicBezTo>
                  <a:pt x="25" y="99"/>
                  <a:pt x="26" y="100"/>
                  <a:pt x="26" y="100"/>
                </a:cubicBezTo>
                <a:cubicBezTo>
                  <a:pt x="26" y="101"/>
                  <a:pt x="27" y="101"/>
                  <a:pt x="27" y="101"/>
                </a:cubicBezTo>
                <a:cubicBezTo>
                  <a:pt x="27" y="101"/>
                  <a:pt x="27" y="102"/>
                  <a:pt x="27" y="102"/>
                </a:cubicBezTo>
                <a:cubicBezTo>
                  <a:pt x="26" y="102"/>
                  <a:pt x="26" y="101"/>
                  <a:pt x="26" y="101"/>
                </a:cubicBezTo>
                <a:cubicBezTo>
                  <a:pt x="26" y="102"/>
                  <a:pt x="26" y="102"/>
                  <a:pt x="26" y="103"/>
                </a:cubicBezTo>
                <a:cubicBezTo>
                  <a:pt x="26" y="103"/>
                  <a:pt x="26" y="103"/>
                  <a:pt x="27" y="103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2"/>
                  <a:pt x="28" y="101"/>
                  <a:pt x="28" y="100"/>
                </a:cubicBezTo>
                <a:cubicBezTo>
                  <a:pt x="28" y="100"/>
                  <a:pt x="28" y="99"/>
                  <a:pt x="27" y="99"/>
                </a:cubicBezTo>
                <a:cubicBezTo>
                  <a:pt x="27" y="99"/>
                  <a:pt x="26" y="99"/>
                  <a:pt x="26" y="98"/>
                </a:cubicBezTo>
                <a:close/>
                <a:moveTo>
                  <a:pt x="16" y="57"/>
                </a:moveTo>
                <a:cubicBezTo>
                  <a:pt x="16" y="56"/>
                  <a:pt x="16" y="56"/>
                  <a:pt x="15" y="56"/>
                </a:cubicBezTo>
                <a:cubicBezTo>
                  <a:pt x="15" y="56"/>
                  <a:pt x="14" y="57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9"/>
                  <a:pt x="14" y="59"/>
                  <a:pt x="14" y="59"/>
                </a:cubicBezTo>
                <a:cubicBezTo>
                  <a:pt x="14" y="60"/>
                  <a:pt x="16" y="60"/>
                  <a:pt x="16" y="61"/>
                </a:cubicBezTo>
                <a:cubicBezTo>
                  <a:pt x="17" y="61"/>
                  <a:pt x="17" y="60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59"/>
                  <a:pt x="18" y="59"/>
                  <a:pt x="17" y="59"/>
                </a:cubicBezTo>
                <a:cubicBezTo>
                  <a:pt x="17" y="58"/>
                  <a:pt x="18" y="58"/>
                  <a:pt x="18" y="58"/>
                </a:cubicBezTo>
                <a:cubicBezTo>
                  <a:pt x="18" y="58"/>
                  <a:pt x="18" y="58"/>
                  <a:pt x="19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9" y="58"/>
                  <a:pt x="19" y="57"/>
                  <a:pt x="18" y="57"/>
                </a:cubicBezTo>
                <a:cubicBezTo>
                  <a:pt x="18" y="57"/>
                  <a:pt x="17" y="56"/>
                  <a:pt x="16" y="57"/>
                </a:cubicBezTo>
                <a:close/>
                <a:moveTo>
                  <a:pt x="50" y="92"/>
                </a:moveTo>
                <a:cubicBezTo>
                  <a:pt x="50" y="92"/>
                  <a:pt x="50" y="92"/>
                  <a:pt x="50" y="92"/>
                </a:cubicBezTo>
                <a:cubicBezTo>
                  <a:pt x="49" y="92"/>
                  <a:pt x="48" y="91"/>
                  <a:pt x="47" y="91"/>
                </a:cubicBezTo>
                <a:cubicBezTo>
                  <a:pt x="47" y="91"/>
                  <a:pt x="47" y="91"/>
                  <a:pt x="47" y="91"/>
                </a:cubicBezTo>
                <a:cubicBezTo>
                  <a:pt x="46" y="91"/>
                  <a:pt x="46" y="92"/>
                  <a:pt x="45" y="92"/>
                </a:cubicBezTo>
                <a:cubicBezTo>
                  <a:pt x="45" y="92"/>
                  <a:pt x="45" y="92"/>
                  <a:pt x="45" y="92"/>
                </a:cubicBezTo>
                <a:cubicBezTo>
                  <a:pt x="45" y="92"/>
                  <a:pt x="44" y="93"/>
                  <a:pt x="44" y="93"/>
                </a:cubicBezTo>
                <a:cubicBezTo>
                  <a:pt x="45" y="95"/>
                  <a:pt x="45" y="96"/>
                  <a:pt x="47" y="97"/>
                </a:cubicBezTo>
                <a:cubicBezTo>
                  <a:pt x="47" y="96"/>
                  <a:pt x="47" y="96"/>
                  <a:pt x="47" y="96"/>
                </a:cubicBezTo>
                <a:cubicBezTo>
                  <a:pt x="48" y="96"/>
                  <a:pt x="48" y="97"/>
                  <a:pt x="48" y="97"/>
                </a:cubicBezTo>
                <a:cubicBezTo>
                  <a:pt x="49" y="97"/>
                  <a:pt x="50" y="95"/>
                  <a:pt x="50" y="94"/>
                </a:cubicBezTo>
                <a:cubicBezTo>
                  <a:pt x="50" y="93"/>
                  <a:pt x="50" y="93"/>
                  <a:pt x="50" y="92"/>
                </a:cubicBezTo>
                <a:cubicBezTo>
                  <a:pt x="50" y="92"/>
                  <a:pt x="50" y="92"/>
                  <a:pt x="50" y="92"/>
                </a:cubicBezTo>
                <a:close/>
                <a:moveTo>
                  <a:pt x="36" y="94"/>
                </a:moveTo>
                <a:cubicBezTo>
                  <a:pt x="36" y="95"/>
                  <a:pt x="36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8" y="97"/>
                  <a:pt x="38" y="97"/>
                  <a:pt x="39" y="97"/>
                </a:cubicBezTo>
                <a:cubicBezTo>
                  <a:pt x="39" y="97"/>
                  <a:pt x="40" y="96"/>
                  <a:pt x="40" y="96"/>
                </a:cubicBezTo>
                <a:cubicBezTo>
                  <a:pt x="40" y="96"/>
                  <a:pt x="40" y="96"/>
                  <a:pt x="39" y="96"/>
                </a:cubicBezTo>
                <a:cubicBezTo>
                  <a:pt x="40" y="95"/>
                  <a:pt x="40" y="95"/>
                  <a:pt x="41" y="95"/>
                </a:cubicBezTo>
                <a:cubicBezTo>
                  <a:pt x="41" y="95"/>
                  <a:pt x="41" y="94"/>
                  <a:pt x="41" y="94"/>
                </a:cubicBezTo>
                <a:cubicBezTo>
                  <a:pt x="41" y="93"/>
                  <a:pt x="41" y="93"/>
                  <a:pt x="41" y="93"/>
                </a:cubicBezTo>
                <a:cubicBezTo>
                  <a:pt x="40" y="93"/>
                  <a:pt x="39" y="93"/>
                  <a:pt x="39" y="94"/>
                </a:cubicBezTo>
                <a:cubicBezTo>
                  <a:pt x="38" y="93"/>
                  <a:pt x="38" y="93"/>
                  <a:pt x="38" y="92"/>
                </a:cubicBezTo>
                <a:cubicBezTo>
                  <a:pt x="38" y="92"/>
                  <a:pt x="38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1"/>
                  <a:pt x="36" y="92"/>
                  <a:pt x="36" y="93"/>
                </a:cubicBezTo>
                <a:cubicBezTo>
                  <a:pt x="36" y="93"/>
                  <a:pt x="36" y="93"/>
                  <a:pt x="37" y="93"/>
                </a:cubicBezTo>
                <a:cubicBezTo>
                  <a:pt x="37" y="93"/>
                  <a:pt x="37" y="94"/>
                  <a:pt x="37" y="94"/>
                </a:cubicBezTo>
                <a:cubicBezTo>
                  <a:pt x="37" y="95"/>
                  <a:pt x="36" y="95"/>
                  <a:pt x="36" y="94"/>
                </a:cubicBezTo>
                <a:close/>
                <a:moveTo>
                  <a:pt x="64" y="105"/>
                </a:moveTo>
                <a:cubicBezTo>
                  <a:pt x="63" y="105"/>
                  <a:pt x="62" y="107"/>
                  <a:pt x="62" y="108"/>
                </a:cubicBezTo>
                <a:cubicBezTo>
                  <a:pt x="62" y="109"/>
                  <a:pt x="63" y="111"/>
                  <a:pt x="65" y="111"/>
                </a:cubicBezTo>
                <a:cubicBezTo>
                  <a:pt x="66" y="111"/>
                  <a:pt x="68" y="110"/>
                  <a:pt x="67" y="107"/>
                </a:cubicBezTo>
                <a:cubicBezTo>
                  <a:pt x="67" y="106"/>
                  <a:pt x="67" y="105"/>
                  <a:pt x="64" y="105"/>
                </a:cubicBezTo>
                <a:close/>
                <a:moveTo>
                  <a:pt x="89" y="108"/>
                </a:moveTo>
                <a:cubicBezTo>
                  <a:pt x="88" y="109"/>
                  <a:pt x="89" y="109"/>
                  <a:pt x="89" y="110"/>
                </a:cubicBezTo>
                <a:cubicBezTo>
                  <a:pt x="89" y="109"/>
                  <a:pt x="89" y="109"/>
                  <a:pt x="89" y="108"/>
                </a:cubicBezTo>
                <a:cubicBezTo>
                  <a:pt x="90" y="108"/>
                  <a:pt x="91" y="107"/>
                  <a:pt x="92" y="107"/>
                </a:cubicBezTo>
                <a:cubicBezTo>
                  <a:pt x="92" y="107"/>
                  <a:pt x="93" y="108"/>
                  <a:pt x="93" y="109"/>
                </a:cubicBezTo>
                <a:cubicBezTo>
                  <a:pt x="91" y="109"/>
                  <a:pt x="90" y="108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1"/>
                  <a:pt x="91" y="111"/>
                  <a:pt x="91" y="111"/>
                </a:cubicBezTo>
                <a:cubicBezTo>
                  <a:pt x="93" y="111"/>
                  <a:pt x="95" y="109"/>
                  <a:pt x="94" y="108"/>
                </a:cubicBezTo>
                <a:cubicBezTo>
                  <a:pt x="94" y="106"/>
                  <a:pt x="92" y="105"/>
                  <a:pt x="91" y="105"/>
                </a:cubicBezTo>
                <a:cubicBezTo>
                  <a:pt x="90" y="105"/>
                  <a:pt x="89" y="107"/>
                  <a:pt x="89" y="108"/>
                </a:cubicBezTo>
                <a:close/>
                <a:moveTo>
                  <a:pt x="56" y="91"/>
                </a:moveTo>
                <a:cubicBezTo>
                  <a:pt x="55" y="91"/>
                  <a:pt x="54" y="91"/>
                  <a:pt x="54" y="92"/>
                </a:cubicBezTo>
                <a:cubicBezTo>
                  <a:pt x="54" y="94"/>
                  <a:pt x="56" y="94"/>
                  <a:pt x="57" y="95"/>
                </a:cubicBezTo>
                <a:cubicBezTo>
                  <a:pt x="56" y="95"/>
                  <a:pt x="57" y="95"/>
                  <a:pt x="57" y="96"/>
                </a:cubicBezTo>
                <a:cubicBezTo>
                  <a:pt x="58" y="96"/>
                  <a:pt x="58" y="95"/>
                  <a:pt x="59" y="94"/>
                </a:cubicBezTo>
                <a:cubicBezTo>
                  <a:pt x="59" y="93"/>
                  <a:pt x="58" y="91"/>
                  <a:pt x="56" y="91"/>
                </a:cubicBezTo>
                <a:close/>
                <a:moveTo>
                  <a:pt x="49" y="88"/>
                </a:moveTo>
                <a:cubicBezTo>
                  <a:pt x="49" y="87"/>
                  <a:pt x="49" y="86"/>
                  <a:pt x="50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86"/>
                  <a:pt x="49" y="86"/>
                  <a:pt x="49" y="87"/>
                </a:cubicBezTo>
                <a:cubicBezTo>
                  <a:pt x="49" y="89"/>
                  <a:pt x="50" y="89"/>
                  <a:pt x="52" y="89"/>
                </a:cubicBezTo>
                <a:cubicBezTo>
                  <a:pt x="52" y="89"/>
                  <a:pt x="52" y="88"/>
                  <a:pt x="52" y="88"/>
                </a:cubicBezTo>
                <a:cubicBezTo>
                  <a:pt x="52" y="87"/>
                  <a:pt x="53" y="88"/>
                  <a:pt x="53" y="88"/>
                </a:cubicBezTo>
                <a:cubicBezTo>
                  <a:pt x="53" y="88"/>
                  <a:pt x="53" y="89"/>
                  <a:pt x="53" y="89"/>
                </a:cubicBezTo>
                <a:cubicBezTo>
                  <a:pt x="54" y="89"/>
                  <a:pt x="54" y="88"/>
                  <a:pt x="54" y="87"/>
                </a:cubicBezTo>
                <a:cubicBezTo>
                  <a:pt x="55" y="85"/>
                  <a:pt x="53" y="84"/>
                  <a:pt x="52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85"/>
                  <a:pt x="52" y="85"/>
                  <a:pt x="53" y="85"/>
                </a:cubicBezTo>
                <a:cubicBezTo>
                  <a:pt x="52" y="85"/>
                  <a:pt x="52" y="85"/>
                  <a:pt x="52" y="86"/>
                </a:cubicBezTo>
                <a:cubicBezTo>
                  <a:pt x="51" y="87"/>
                  <a:pt x="50" y="88"/>
                  <a:pt x="49" y="88"/>
                </a:cubicBezTo>
                <a:close/>
                <a:moveTo>
                  <a:pt x="18" y="93"/>
                </a:moveTo>
                <a:cubicBezTo>
                  <a:pt x="18" y="93"/>
                  <a:pt x="18" y="93"/>
                  <a:pt x="19" y="93"/>
                </a:cubicBezTo>
                <a:cubicBezTo>
                  <a:pt x="18" y="93"/>
                  <a:pt x="19" y="92"/>
                  <a:pt x="19" y="92"/>
                </a:cubicBezTo>
                <a:cubicBezTo>
                  <a:pt x="18" y="92"/>
                  <a:pt x="18" y="92"/>
                  <a:pt x="18" y="93"/>
                </a:cubicBezTo>
                <a:close/>
                <a:moveTo>
                  <a:pt x="22" y="92"/>
                </a:moveTo>
                <a:cubicBezTo>
                  <a:pt x="22" y="92"/>
                  <a:pt x="23" y="93"/>
                  <a:pt x="22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92"/>
                  <a:pt x="23" y="92"/>
                  <a:pt x="23" y="92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30" y="92"/>
                </a:moveTo>
                <a:cubicBezTo>
                  <a:pt x="30" y="92"/>
                  <a:pt x="30" y="93"/>
                  <a:pt x="29" y="92"/>
                </a:cubicBezTo>
                <a:cubicBezTo>
                  <a:pt x="29" y="93"/>
                  <a:pt x="29" y="93"/>
                  <a:pt x="29" y="93"/>
                </a:cubicBezTo>
                <a:cubicBezTo>
                  <a:pt x="30" y="94"/>
                  <a:pt x="30" y="94"/>
                  <a:pt x="31" y="94"/>
                </a:cubicBezTo>
                <a:cubicBezTo>
                  <a:pt x="31" y="95"/>
                  <a:pt x="31" y="95"/>
                  <a:pt x="31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94"/>
                  <a:pt x="32" y="94"/>
                  <a:pt x="31" y="94"/>
                </a:cubicBezTo>
                <a:cubicBezTo>
                  <a:pt x="31" y="94"/>
                  <a:pt x="31" y="93"/>
                  <a:pt x="31" y="93"/>
                </a:cubicBezTo>
                <a:cubicBezTo>
                  <a:pt x="30" y="93"/>
                  <a:pt x="30" y="93"/>
                  <a:pt x="30" y="92"/>
                </a:cubicBezTo>
                <a:close/>
                <a:moveTo>
                  <a:pt x="27" y="51"/>
                </a:move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1"/>
                </a:cubicBezTo>
                <a:cubicBezTo>
                  <a:pt x="27" y="51"/>
                  <a:pt x="27" y="50"/>
                  <a:pt x="27" y="51"/>
                </a:cubicBezTo>
                <a:close/>
                <a:moveTo>
                  <a:pt x="15" y="88"/>
                </a:moveTo>
                <a:cubicBezTo>
                  <a:pt x="15" y="88"/>
                  <a:pt x="15" y="88"/>
                  <a:pt x="15" y="87"/>
                </a:cubicBezTo>
                <a:cubicBezTo>
                  <a:pt x="14" y="87"/>
                  <a:pt x="14" y="88"/>
                  <a:pt x="15" y="88"/>
                </a:cubicBezTo>
                <a:close/>
                <a:moveTo>
                  <a:pt x="10" y="82"/>
                </a:moveTo>
                <a:cubicBezTo>
                  <a:pt x="10" y="82"/>
                  <a:pt x="10" y="82"/>
                  <a:pt x="11" y="82"/>
                </a:cubicBezTo>
                <a:cubicBezTo>
                  <a:pt x="12" y="82"/>
                  <a:pt x="12" y="81"/>
                  <a:pt x="12" y="80"/>
                </a:cubicBezTo>
                <a:cubicBezTo>
                  <a:pt x="13" y="81"/>
                  <a:pt x="12" y="82"/>
                  <a:pt x="12" y="82"/>
                </a:cubicBezTo>
                <a:cubicBezTo>
                  <a:pt x="13" y="82"/>
                  <a:pt x="13" y="82"/>
                  <a:pt x="14" y="82"/>
                </a:cubicBezTo>
                <a:cubicBezTo>
                  <a:pt x="13" y="82"/>
                  <a:pt x="14" y="82"/>
                  <a:pt x="14" y="81"/>
                </a:cubicBezTo>
                <a:cubicBezTo>
                  <a:pt x="14" y="81"/>
                  <a:pt x="13" y="80"/>
                  <a:pt x="14" y="80"/>
                </a:cubicBezTo>
                <a:cubicBezTo>
                  <a:pt x="14" y="80"/>
                  <a:pt x="14" y="80"/>
                  <a:pt x="14" y="81"/>
                </a:cubicBezTo>
                <a:cubicBezTo>
                  <a:pt x="14" y="81"/>
                  <a:pt x="14" y="80"/>
                  <a:pt x="14" y="80"/>
                </a:cubicBezTo>
                <a:cubicBezTo>
                  <a:pt x="15" y="80"/>
                  <a:pt x="14" y="79"/>
                  <a:pt x="14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3" y="79"/>
                  <a:pt x="13" y="79"/>
                  <a:pt x="13" y="80"/>
                </a:cubicBezTo>
                <a:cubicBezTo>
                  <a:pt x="13" y="79"/>
                  <a:pt x="13" y="78"/>
                  <a:pt x="12" y="78"/>
                </a:cubicBezTo>
                <a:cubicBezTo>
                  <a:pt x="12" y="79"/>
                  <a:pt x="11" y="79"/>
                  <a:pt x="11" y="79"/>
                </a:cubicBezTo>
                <a:cubicBezTo>
                  <a:pt x="11" y="79"/>
                  <a:pt x="11" y="78"/>
                  <a:pt x="10" y="78"/>
                </a:cubicBezTo>
                <a:cubicBezTo>
                  <a:pt x="10" y="78"/>
                  <a:pt x="10" y="78"/>
                  <a:pt x="10" y="78"/>
                </a:cubicBezTo>
                <a:cubicBezTo>
                  <a:pt x="10" y="78"/>
                  <a:pt x="10" y="78"/>
                  <a:pt x="10" y="79"/>
                </a:cubicBezTo>
                <a:cubicBezTo>
                  <a:pt x="10" y="79"/>
                  <a:pt x="10" y="79"/>
                  <a:pt x="10" y="80"/>
                </a:cubicBezTo>
                <a:cubicBezTo>
                  <a:pt x="9" y="80"/>
                  <a:pt x="9" y="80"/>
                  <a:pt x="9" y="81"/>
                </a:cubicBezTo>
                <a:cubicBezTo>
                  <a:pt x="9" y="81"/>
                  <a:pt x="9" y="82"/>
                  <a:pt x="10" y="82"/>
                </a:cubicBezTo>
                <a:close/>
                <a:moveTo>
                  <a:pt x="6" y="80"/>
                </a:move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close/>
                <a:moveTo>
                  <a:pt x="3" y="54"/>
                </a:moveTo>
                <a:cubicBezTo>
                  <a:pt x="3" y="54"/>
                  <a:pt x="3" y="54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4" y="55"/>
                  <a:pt x="4" y="55"/>
                  <a:pt x="4" y="54"/>
                </a:cubicBezTo>
                <a:cubicBezTo>
                  <a:pt x="4" y="54"/>
                  <a:pt x="4" y="54"/>
                  <a:pt x="3" y="54"/>
                </a:cubicBezTo>
                <a:close/>
                <a:moveTo>
                  <a:pt x="19" y="46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7"/>
                </a:cubicBezTo>
                <a:cubicBezTo>
                  <a:pt x="18" y="46"/>
                  <a:pt x="19" y="46"/>
                  <a:pt x="19" y="46"/>
                </a:cubicBezTo>
                <a:close/>
                <a:moveTo>
                  <a:pt x="28" y="36"/>
                </a:move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lose/>
                <a:moveTo>
                  <a:pt x="29" y="96"/>
                </a:moveTo>
                <a:cubicBezTo>
                  <a:pt x="28" y="96"/>
                  <a:pt x="28" y="95"/>
                  <a:pt x="27" y="95"/>
                </a:cubicBezTo>
                <a:cubicBezTo>
                  <a:pt x="28" y="94"/>
                  <a:pt x="29" y="95"/>
                  <a:pt x="29" y="94"/>
                </a:cubicBezTo>
                <a:cubicBezTo>
                  <a:pt x="28" y="94"/>
                  <a:pt x="27" y="94"/>
                  <a:pt x="26" y="94"/>
                </a:cubicBezTo>
                <a:cubicBezTo>
                  <a:pt x="27" y="95"/>
                  <a:pt x="28" y="97"/>
                  <a:pt x="29" y="96"/>
                </a:cubicBezTo>
                <a:close/>
                <a:moveTo>
                  <a:pt x="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7" y="70"/>
                  <a:pt x="7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8" y="70"/>
                  <a:pt x="8" y="70"/>
                </a:cubicBezTo>
                <a:close/>
                <a:moveTo>
                  <a:pt x="15" y="66"/>
                </a:moveTo>
                <a:cubicBezTo>
                  <a:pt x="15" y="66"/>
                  <a:pt x="15" y="66"/>
                  <a:pt x="15" y="66"/>
                </a:cubicBezTo>
                <a:cubicBezTo>
                  <a:pt x="15" y="65"/>
                  <a:pt x="15" y="65"/>
                  <a:pt x="14" y="65"/>
                </a:cubicBezTo>
                <a:cubicBezTo>
                  <a:pt x="13" y="65"/>
                  <a:pt x="12" y="65"/>
                  <a:pt x="12" y="65"/>
                </a:cubicBezTo>
                <a:cubicBezTo>
                  <a:pt x="12" y="65"/>
                  <a:pt x="12" y="65"/>
                  <a:pt x="12" y="66"/>
                </a:cubicBezTo>
                <a:cubicBezTo>
                  <a:pt x="13" y="66"/>
                  <a:pt x="14" y="66"/>
                  <a:pt x="15" y="66"/>
                </a:cubicBezTo>
                <a:close/>
                <a:moveTo>
                  <a:pt x="19" y="45"/>
                </a:move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8" y="45"/>
                  <a:pt x="18" y="45"/>
                </a:cubicBezTo>
                <a:cubicBezTo>
                  <a:pt x="18" y="45"/>
                  <a:pt x="18" y="45"/>
                  <a:pt x="19" y="45"/>
                </a:cubicBezTo>
                <a:close/>
                <a:moveTo>
                  <a:pt x="3" y="69"/>
                </a:moveTo>
                <a:cubicBezTo>
                  <a:pt x="3" y="69"/>
                  <a:pt x="4" y="69"/>
                  <a:pt x="4" y="69"/>
                </a:cubicBezTo>
                <a:cubicBezTo>
                  <a:pt x="4" y="68"/>
                  <a:pt x="4" y="68"/>
                  <a:pt x="4" y="68"/>
                </a:cubicBezTo>
                <a:cubicBezTo>
                  <a:pt x="4" y="68"/>
                  <a:pt x="3" y="68"/>
                  <a:pt x="3" y="69"/>
                </a:cubicBezTo>
                <a:close/>
                <a:moveTo>
                  <a:pt x="18" y="29"/>
                </a:moveTo>
                <a:cubicBezTo>
                  <a:pt x="18" y="29"/>
                  <a:pt x="18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lnTo>
                  <a:pt x="18" y="29"/>
                </a:lnTo>
                <a:close/>
                <a:moveTo>
                  <a:pt x="30" y="64"/>
                </a:moveTo>
                <a:cubicBezTo>
                  <a:pt x="30" y="64"/>
                  <a:pt x="30" y="64"/>
                  <a:pt x="30" y="63"/>
                </a:cubicBezTo>
                <a:cubicBezTo>
                  <a:pt x="30" y="63"/>
                  <a:pt x="30" y="63"/>
                  <a:pt x="30" y="63"/>
                </a:cubicBezTo>
                <a:cubicBezTo>
                  <a:pt x="30" y="63"/>
                  <a:pt x="29" y="63"/>
                  <a:pt x="29" y="63"/>
                </a:cubicBezTo>
                <a:cubicBezTo>
                  <a:pt x="30" y="63"/>
                  <a:pt x="30" y="64"/>
                  <a:pt x="30" y="64"/>
                </a:cubicBezTo>
                <a:close/>
                <a:moveTo>
                  <a:pt x="29" y="82"/>
                </a:moveTo>
                <a:cubicBezTo>
                  <a:pt x="29" y="82"/>
                  <a:pt x="29" y="82"/>
                  <a:pt x="29" y="82"/>
                </a:cubicBezTo>
                <a:cubicBezTo>
                  <a:pt x="31" y="83"/>
                  <a:pt x="32" y="81"/>
                  <a:pt x="32" y="80"/>
                </a:cubicBezTo>
                <a:cubicBezTo>
                  <a:pt x="32" y="78"/>
                  <a:pt x="31" y="78"/>
                  <a:pt x="30" y="77"/>
                </a:cubicBezTo>
                <a:cubicBezTo>
                  <a:pt x="30" y="77"/>
                  <a:pt x="31" y="78"/>
                  <a:pt x="31" y="77"/>
                </a:cubicBezTo>
                <a:cubicBezTo>
                  <a:pt x="31" y="78"/>
                  <a:pt x="30" y="79"/>
                  <a:pt x="30" y="80"/>
                </a:cubicBezTo>
                <a:cubicBezTo>
                  <a:pt x="30" y="80"/>
                  <a:pt x="29" y="81"/>
                  <a:pt x="28" y="81"/>
                </a:cubicBezTo>
                <a:cubicBezTo>
                  <a:pt x="28" y="82"/>
                  <a:pt x="29" y="82"/>
                  <a:pt x="29" y="82"/>
                </a:cubicBezTo>
                <a:close/>
                <a:moveTo>
                  <a:pt x="1" y="80"/>
                </a:moveTo>
                <a:cubicBezTo>
                  <a:pt x="0" y="80"/>
                  <a:pt x="0" y="80"/>
                  <a:pt x="0" y="80"/>
                </a:cubicBezTo>
                <a:cubicBezTo>
                  <a:pt x="1" y="80"/>
                  <a:pt x="0" y="80"/>
                  <a:pt x="0" y="80"/>
                </a:cubicBezTo>
                <a:cubicBezTo>
                  <a:pt x="1" y="80"/>
                  <a:pt x="1" y="80"/>
                  <a:pt x="1" y="80"/>
                </a:cubicBezTo>
                <a:close/>
                <a:moveTo>
                  <a:pt x="23" y="40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8"/>
                  <a:pt x="21" y="39"/>
                  <a:pt x="20" y="40"/>
                </a:cubicBezTo>
                <a:cubicBezTo>
                  <a:pt x="21" y="40"/>
                  <a:pt x="22" y="39"/>
                  <a:pt x="22" y="39"/>
                </a:cubicBezTo>
                <a:cubicBezTo>
                  <a:pt x="22" y="39"/>
                  <a:pt x="23" y="40"/>
                  <a:pt x="23" y="40"/>
                </a:cubicBezTo>
                <a:close/>
                <a:moveTo>
                  <a:pt x="23" y="57"/>
                </a:moveTo>
                <a:cubicBezTo>
                  <a:pt x="23" y="57"/>
                  <a:pt x="24" y="57"/>
                  <a:pt x="24" y="58"/>
                </a:cubicBezTo>
                <a:cubicBezTo>
                  <a:pt x="24" y="57"/>
                  <a:pt x="25" y="57"/>
                  <a:pt x="25" y="57"/>
                </a:cubicBezTo>
                <a:cubicBezTo>
                  <a:pt x="25" y="57"/>
                  <a:pt x="24" y="59"/>
                  <a:pt x="23" y="60"/>
                </a:cubicBezTo>
                <a:cubicBezTo>
                  <a:pt x="23" y="60"/>
                  <a:pt x="24" y="60"/>
                  <a:pt x="24" y="60"/>
                </a:cubicBezTo>
                <a:cubicBezTo>
                  <a:pt x="24" y="60"/>
                  <a:pt x="25" y="59"/>
                  <a:pt x="25" y="59"/>
                </a:cubicBezTo>
                <a:cubicBezTo>
                  <a:pt x="26" y="59"/>
                  <a:pt x="25" y="60"/>
                  <a:pt x="25" y="60"/>
                </a:cubicBezTo>
                <a:cubicBezTo>
                  <a:pt x="25" y="61"/>
                  <a:pt x="26" y="61"/>
                  <a:pt x="26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1"/>
                  <a:pt x="26" y="61"/>
                  <a:pt x="27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0"/>
                  <a:pt x="28" y="60"/>
                  <a:pt x="28" y="59"/>
                </a:cubicBezTo>
                <a:cubicBezTo>
                  <a:pt x="27" y="59"/>
                  <a:pt x="27" y="58"/>
                  <a:pt x="27" y="58"/>
                </a:cubicBezTo>
                <a:cubicBezTo>
                  <a:pt x="27" y="58"/>
                  <a:pt x="27" y="58"/>
                  <a:pt x="28" y="58"/>
                </a:cubicBezTo>
                <a:cubicBezTo>
                  <a:pt x="27" y="57"/>
                  <a:pt x="26" y="56"/>
                  <a:pt x="25" y="55"/>
                </a:cubicBezTo>
                <a:cubicBezTo>
                  <a:pt x="24" y="56"/>
                  <a:pt x="24" y="57"/>
                  <a:pt x="23" y="57"/>
                </a:cubicBezTo>
                <a:close/>
                <a:moveTo>
                  <a:pt x="5" y="86"/>
                </a:move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close/>
                <a:moveTo>
                  <a:pt x="39" y="93"/>
                </a:moveTo>
                <a:cubicBezTo>
                  <a:pt x="40" y="93"/>
                  <a:pt x="40" y="93"/>
                  <a:pt x="41" y="93"/>
                </a:cubicBezTo>
                <a:cubicBezTo>
                  <a:pt x="40" y="93"/>
                  <a:pt x="40" y="92"/>
                  <a:pt x="40" y="92"/>
                </a:cubicBezTo>
                <a:cubicBezTo>
                  <a:pt x="40" y="92"/>
                  <a:pt x="40" y="93"/>
                  <a:pt x="39" y="93"/>
                </a:cubicBezTo>
                <a:close/>
                <a:moveTo>
                  <a:pt x="31" y="86"/>
                </a:moveTo>
                <a:cubicBezTo>
                  <a:pt x="31" y="87"/>
                  <a:pt x="32" y="87"/>
                  <a:pt x="32" y="87"/>
                </a:cubicBezTo>
                <a:cubicBezTo>
                  <a:pt x="32" y="87"/>
                  <a:pt x="32" y="85"/>
                  <a:pt x="32" y="85"/>
                </a:cubicBezTo>
                <a:cubicBezTo>
                  <a:pt x="33" y="86"/>
                  <a:pt x="34" y="86"/>
                  <a:pt x="34" y="87"/>
                </a:cubicBezTo>
                <a:cubicBezTo>
                  <a:pt x="33" y="87"/>
                  <a:pt x="33" y="86"/>
                  <a:pt x="33" y="86"/>
                </a:cubicBezTo>
                <a:cubicBezTo>
                  <a:pt x="32" y="86"/>
                  <a:pt x="33" y="87"/>
                  <a:pt x="32" y="87"/>
                </a:cubicBezTo>
                <a:cubicBezTo>
                  <a:pt x="32" y="87"/>
                  <a:pt x="33" y="87"/>
                  <a:pt x="33" y="88"/>
                </a:cubicBezTo>
                <a:cubicBezTo>
                  <a:pt x="33" y="88"/>
                  <a:pt x="34" y="88"/>
                  <a:pt x="34" y="87"/>
                </a:cubicBezTo>
                <a:cubicBezTo>
                  <a:pt x="34" y="88"/>
                  <a:pt x="34" y="89"/>
                  <a:pt x="35" y="89"/>
                </a:cubicBezTo>
                <a:cubicBezTo>
                  <a:pt x="35" y="89"/>
                  <a:pt x="36" y="89"/>
                  <a:pt x="36" y="89"/>
                </a:cubicBezTo>
                <a:cubicBezTo>
                  <a:pt x="36" y="89"/>
                  <a:pt x="36" y="89"/>
                  <a:pt x="35" y="89"/>
                </a:cubicBezTo>
                <a:cubicBezTo>
                  <a:pt x="35" y="88"/>
                  <a:pt x="35" y="88"/>
                  <a:pt x="35" y="88"/>
                </a:cubicBezTo>
                <a:cubicBezTo>
                  <a:pt x="36" y="88"/>
                  <a:pt x="36" y="88"/>
                  <a:pt x="36" y="89"/>
                </a:cubicBezTo>
                <a:cubicBezTo>
                  <a:pt x="37" y="88"/>
                  <a:pt x="37" y="88"/>
                  <a:pt x="37" y="87"/>
                </a:cubicBezTo>
                <a:cubicBezTo>
                  <a:pt x="36" y="87"/>
                  <a:pt x="36" y="86"/>
                  <a:pt x="35" y="87"/>
                </a:cubicBezTo>
                <a:cubicBezTo>
                  <a:pt x="35" y="86"/>
                  <a:pt x="36" y="86"/>
                  <a:pt x="36" y="85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85"/>
                  <a:pt x="36" y="85"/>
                  <a:pt x="36" y="85"/>
                </a:cubicBezTo>
                <a:cubicBezTo>
                  <a:pt x="35" y="84"/>
                  <a:pt x="34" y="84"/>
                  <a:pt x="34" y="83"/>
                </a:cubicBezTo>
                <a:cubicBezTo>
                  <a:pt x="33" y="84"/>
                  <a:pt x="32" y="85"/>
                  <a:pt x="31" y="86"/>
                </a:cubicBezTo>
                <a:close/>
                <a:moveTo>
                  <a:pt x="28" y="50"/>
                </a:moveTo>
                <a:cubicBezTo>
                  <a:pt x="27" y="50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6" y="54"/>
                  <a:pt x="28" y="54"/>
                  <a:pt x="30" y="55"/>
                </a:cubicBezTo>
                <a:cubicBezTo>
                  <a:pt x="31" y="55"/>
                  <a:pt x="32" y="54"/>
                  <a:pt x="32" y="52"/>
                </a:cubicBezTo>
                <a:cubicBezTo>
                  <a:pt x="32" y="51"/>
                  <a:pt x="31" y="49"/>
                  <a:pt x="29" y="49"/>
                </a:cubicBezTo>
                <a:cubicBezTo>
                  <a:pt x="29" y="49"/>
                  <a:pt x="29" y="49"/>
                  <a:pt x="28" y="49"/>
                </a:cubicBezTo>
                <a:cubicBezTo>
                  <a:pt x="28" y="49"/>
                  <a:pt x="28" y="50"/>
                  <a:pt x="28" y="50"/>
                </a:cubicBezTo>
                <a:cubicBezTo>
                  <a:pt x="29" y="51"/>
                  <a:pt x="29" y="51"/>
                  <a:pt x="30" y="52"/>
                </a:cubicBezTo>
                <a:cubicBezTo>
                  <a:pt x="30" y="52"/>
                  <a:pt x="29" y="52"/>
                  <a:pt x="29" y="52"/>
                </a:cubicBezTo>
                <a:cubicBezTo>
                  <a:pt x="28" y="52"/>
                  <a:pt x="28" y="51"/>
                  <a:pt x="28" y="50"/>
                </a:cubicBezTo>
                <a:close/>
                <a:moveTo>
                  <a:pt x="29" y="63"/>
                </a:moveTo>
                <a:cubicBezTo>
                  <a:pt x="27" y="64"/>
                  <a:pt x="27" y="65"/>
                  <a:pt x="27" y="66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7" y="67"/>
                  <a:pt x="28" y="67"/>
                </a:cubicBezTo>
                <a:cubicBezTo>
                  <a:pt x="28" y="67"/>
                  <a:pt x="27" y="68"/>
                  <a:pt x="27" y="68"/>
                </a:cubicBezTo>
                <a:cubicBezTo>
                  <a:pt x="27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9" y="69"/>
                  <a:pt x="29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8"/>
                  <a:pt x="30" y="68"/>
                  <a:pt x="30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2" y="68"/>
                  <a:pt x="33" y="67"/>
                  <a:pt x="32" y="66"/>
                </a:cubicBezTo>
                <a:cubicBezTo>
                  <a:pt x="32" y="66"/>
                  <a:pt x="32" y="65"/>
                  <a:pt x="32" y="65"/>
                </a:cubicBezTo>
                <a:cubicBezTo>
                  <a:pt x="31" y="65"/>
                  <a:pt x="31" y="65"/>
                  <a:pt x="31" y="66"/>
                </a:cubicBezTo>
                <a:cubicBezTo>
                  <a:pt x="30" y="66"/>
                  <a:pt x="29" y="66"/>
                  <a:pt x="29" y="65"/>
                </a:cubicBezTo>
                <a:cubicBezTo>
                  <a:pt x="30" y="65"/>
                  <a:pt x="30" y="65"/>
                  <a:pt x="30" y="64"/>
                </a:cubicBezTo>
                <a:cubicBezTo>
                  <a:pt x="29" y="64"/>
                  <a:pt x="29" y="65"/>
                  <a:pt x="28" y="65"/>
                </a:cubicBezTo>
                <a:cubicBezTo>
                  <a:pt x="28" y="64"/>
                  <a:pt x="29" y="64"/>
                  <a:pt x="29" y="63"/>
                </a:cubicBezTo>
                <a:close/>
                <a:moveTo>
                  <a:pt x="9" y="89"/>
                </a:moveTo>
                <a:cubicBezTo>
                  <a:pt x="9" y="89"/>
                  <a:pt x="9" y="89"/>
                  <a:pt x="9" y="88"/>
                </a:cubicBezTo>
                <a:cubicBezTo>
                  <a:pt x="9" y="88"/>
                  <a:pt x="9" y="88"/>
                  <a:pt x="9" y="88"/>
                </a:cubicBezTo>
                <a:lnTo>
                  <a:pt x="9" y="89"/>
                </a:lnTo>
                <a:close/>
                <a:moveTo>
                  <a:pt x="6" y="89"/>
                </a:moveTo>
                <a:cubicBezTo>
                  <a:pt x="6" y="89"/>
                  <a:pt x="7" y="89"/>
                  <a:pt x="7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88"/>
                  <a:pt x="8" y="89"/>
                  <a:pt x="9" y="88"/>
                </a:cubicBezTo>
                <a:cubicBezTo>
                  <a:pt x="8" y="88"/>
                  <a:pt x="7" y="88"/>
                  <a:pt x="6" y="89"/>
                </a:cubicBezTo>
                <a:close/>
                <a:moveTo>
                  <a:pt x="17" y="89"/>
                </a:moveTo>
                <a:cubicBezTo>
                  <a:pt x="18" y="89"/>
                  <a:pt x="18" y="88"/>
                  <a:pt x="18" y="88"/>
                </a:cubicBezTo>
                <a:cubicBezTo>
                  <a:pt x="18" y="88"/>
                  <a:pt x="17" y="88"/>
                  <a:pt x="17" y="89"/>
                </a:cubicBezTo>
                <a:close/>
                <a:moveTo>
                  <a:pt x="22" y="96"/>
                </a:moveTo>
                <a:cubicBezTo>
                  <a:pt x="22" y="96"/>
                  <a:pt x="22" y="96"/>
                  <a:pt x="22" y="96"/>
                </a:cubicBezTo>
                <a:cubicBezTo>
                  <a:pt x="22" y="96"/>
                  <a:pt x="21" y="96"/>
                  <a:pt x="21" y="96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2" y="97"/>
                  <a:pt x="22" y="97"/>
                  <a:pt x="22" y="96"/>
                </a:cubicBezTo>
                <a:close/>
                <a:moveTo>
                  <a:pt x="17" y="84"/>
                </a:moveTo>
                <a:cubicBezTo>
                  <a:pt x="17" y="84"/>
                  <a:pt x="18" y="84"/>
                  <a:pt x="18" y="84"/>
                </a:cubicBezTo>
                <a:cubicBezTo>
                  <a:pt x="18" y="84"/>
                  <a:pt x="17" y="84"/>
                  <a:pt x="17" y="84"/>
                </a:cubicBezTo>
                <a:cubicBezTo>
                  <a:pt x="17" y="84"/>
                  <a:pt x="17" y="84"/>
                  <a:pt x="17" y="84"/>
                </a:cubicBezTo>
                <a:close/>
                <a:moveTo>
                  <a:pt x="23" y="61"/>
                </a:moveTo>
                <a:cubicBezTo>
                  <a:pt x="23" y="61"/>
                  <a:pt x="24" y="60"/>
                  <a:pt x="24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1"/>
                  <a:pt x="23" y="61"/>
                  <a:pt x="23" y="61"/>
                </a:cubicBezTo>
                <a:close/>
                <a:moveTo>
                  <a:pt x="29" y="92"/>
                </a:moveTo>
                <a:cubicBezTo>
                  <a:pt x="29" y="92"/>
                  <a:pt x="29" y="91"/>
                  <a:pt x="30" y="92"/>
                </a:cubicBezTo>
                <a:cubicBezTo>
                  <a:pt x="30" y="92"/>
                  <a:pt x="30" y="92"/>
                  <a:pt x="30" y="91"/>
                </a:cubicBezTo>
                <a:cubicBezTo>
                  <a:pt x="29" y="91"/>
                  <a:pt x="29" y="92"/>
                  <a:pt x="29" y="92"/>
                </a:cubicBezTo>
                <a:cubicBezTo>
                  <a:pt x="29" y="92"/>
                  <a:pt x="29" y="92"/>
                  <a:pt x="29" y="92"/>
                </a:cubicBezTo>
                <a:close/>
                <a:moveTo>
                  <a:pt x="26" y="74"/>
                </a:moveTo>
                <a:cubicBezTo>
                  <a:pt x="26" y="74"/>
                  <a:pt x="25" y="74"/>
                  <a:pt x="25" y="74"/>
                </a:cubicBezTo>
                <a:cubicBezTo>
                  <a:pt x="25" y="74"/>
                  <a:pt x="26" y="74"/>
                  <a:pt x="26" y="74"/>
                </a:cubicBezTo>
                <a:close/>
                <a:moveTo>
                  <a:pt x="19" y="50"/>
                </a:moveTo>
                <a:cubicBezTo>
                  <a:pt x="19" y="51"/>
                  <a:pt x="19" y="51"/>
                  <a:pt x="20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0" y="50"/>
                  <a:pt x="20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lose/>
                <a:moveTo>
                  <a:pt x="25" y="76"/>
                </a:move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lose/>
                <a:moveTo>
                  <a:pt x="25" y="45"/>
                </a:moveTo>
                <a:cubicBezTo>
                  <a:pt x="24" y="45"/>
                  <a:pt x="24" y="46"/>
                  <a:pt x="24" y="47"/>
                </a:cubicBezTo>
                <a:cubicBezTo>
                  <a:pt x="24" y="47"/>
                  <a:pt x="25" y="47"/>
                  <a:pt x="25" y="47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7"/>
                  <a:pt x="26" y="47"/>
                  <a:pt x="25" y="47"/>
                </a:cubicBezTo>
                <a:cubicBezTo>
                  <a:pt x="25" y="46"/>
                  <a:pt x="25" y="46"/>
                  <a:pt x="25" y="45"/>
                </a:cubicBezTo>
                <a:cubicBezTo>
                  <a:pt x="25" y="45"/>
                  <a:pt x="25" y="46"/>
                  <a:pt x="25" y="46"/>
                </a:cubicBezTo>
                <a:cubicBezTo>
                  <a:pt x="24" y="46"/>
                  <a:pt x="25" y="45"/>
                  <a:pt x="25" y="45"/>
                </a:cubicBezTo>
                <a:close/>
                <a:moveTo>
                  <a:pt x="31" y="39"/>
                </a:moveTo>
                <a:cubicBezTo>
                  <a:pt x="31" y="38"/>
                  <a:pt x="31" y="38"/>
                  <a:pt x="31" y="38"/>
                </a:cubicBezTo>
                <a:cubicBezTo>
                  <a:pt x="29" y="37"/>
                  <a:pt x="28" y="39"/>
                  <a:pt x="29" y="41"/>
                </a:cubicBezTo>
                <a:cubicBezTo>
                  <a:pt x="29" y="40"/>
                  <a:pt x="30" y="40"/>
                  <a:pt x="31" y="39"/>
                </a:cubicBezTo>
                <a:close/>
                <a:moveTo>
                  <a:pt x="20" y="63"/>
                </a:moveTo>
                <a:cubicBezTo>
                  <a:pt x="20" y="63"/>
                  <a:pt x="19" y="63"/>
                  <a:pt x="18" y="65"/>
                </a:cubicBezTo>
                <a:cubicBezTo>
                  <a:pt x="18" y="65"/>
                  <a:pt x="19" y="65"/>
                  <a:pt x="19" y="65"/>
                </a:cubicBezTo>
                <a:cubicBezTo>
                  <a:pt x="19" y="65"/>
                  <a:pt x="19" y="64"/>
                  <a:pt x="19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1" y="64"/>
                  <a:pt x="22" y="64"/>
                  <a:pt x="23" y="64"/>
                </a:cubicBezTo>
                <a:cubicBezTo>
                  <a:pt x="22" y="63"/>
                  <a:pt x="22" y="63"/>
                  <a:pt x="20" y="63"/>
                </a:cubicBezTo>
                <a:close/>
                <a:moveTo>
                  <a:pt x="18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61"/>
                  <a:pt x="18" y="61"/>
                  <a:pt x="18" y="61"/>
                </a:cubicBezTo>
                <a:close/>
                <a:moveTo>
                  <a:pt x="21" y="41"/>
                </a:move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2" y="41"/>
                </a:cubicBezTo>
                <a:cubicBezTo>
                  <a:pt x="21" y="41"/>
                  <a:pt x="21" y="41"/>
                  <a:pt x="21" y="41"/>
                </a:cubicBezTo>
                <a:close/>
                <a:moveTo>
                  <a:pt x="14" y="82"/>
                </a:moveTo>
                <a:cubicBezTo>
                  <a:pt x="14" y="82"/>
                  <a:pt x="14" y="81"/>
                  <a:pt x="14" y="81"/>
                </a:cubicBezTo>
                <a:cubicBezTo>
                  <a:pt x="14" y="81"/>
                  <a:pt x="14" y="82"/>
                  <a:pt x="14" y="82"/>
                </a:cubicBezTo>
                <a:close/>
                <a:moveTo>
                  <a:pt x="27" y="86"/>
                </a:moveTo>
                <a:cubicBezTo>
                  <a:pt x="27" y="86"/>
                  <a:pt x="28" y="86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8" y="86"/>
                  <a:pt x="27" y="86"/>
                  <a:pt x="27" y="86"/>
                </a:cubicBezTo>
                <a:close/>
                <a:moveTo>
                  <a:pt x="20" y="94"/>
                </a:moveTo>
                <a:cubicBezTo>
                  <a:pt x="21" y="95"/>
                  <a:pt x="22" y="95"/>
                  <a:pt x="22" y="95"/>
                </a:cubicBezTo>
                <a:cubicBezTo>
                  <a:pt x="22" y="93"/>
                  <a:pt x="21" y="93"/>
                  <a:pt x="20" y="94"/>
                </a:cubicBezTo>
                <a:close/>
                <a:moveTo>
                  <a:pt x="25" y="43"/>
                </a:moveTo>
                <a:cubicBezTo>
                  <a:pt x="26" y="43"/>
                  <a:pt x="25" y="44"/>
                  <a:pt x="26" y="45"/>
                </a:cubicBezTo>
                <a:cubicBezTo>
                  <a:pt x="26" y="45"/>
                  <a:pt x="27" y="45"/>
                  <a:pt x="28" y="45"/>
                </a:cubicBezTo>
                <a:cubicBezTo>
                  <a:pt x="28" y="45"/>
                  <a:pt x="28" y="45"/>
                  <a:pt x="27" y="44"/>
                </a:cubicBezTo>
                <a:cubicBezTo>
                  <a:pt x="28" y="43"/>
                  <a:pt x="27" y="43"/>
                  <a:pt x="26" y="42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1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lose/>
                <a:moveTo>
                  <a:pt x="21" y="55"/>
                </a:moveTo>
                <a:cubicBezTo>
                  <a:pt x="22" y="55"/>
                  <a:pt x="23" y="54"/>
                  <a:pt x="23" y="53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53"/>
                  <a:pt x="23" y="53"/>
                  <a:pt x="22" y="53"/>
                </a:cubicBezTo>
                <a:cubicBezTo>
                  <a:pt x="22" y="54"/>
                  <a:pt x="22" y="54"/>
                  <a:pt x="21" y="55"/>
                </a:cubicBezTo>
                <a:cubicBezTo>
                  <a:pt x="21" y="54"/>
                  <a:pt x="20" y="54"/>
                  <a:pt x="21" y="53"/>
                </a:cubicBezTo>
                <a:cubicBezTo>
                  <a:pt x="22" y="54"/>
                  <a:pt x="22" y="52"/>
                  <a:pt x="23" y="51"/>
                </a:cubicBezTo>
                <a:cubicBezTo>
                  <a:pt x="22" y="51"/>
                  <a:pt x="22" y="49"/>
                  <a:pt x="21" y="50"/>
                </a:cubicBezTo>
                <a:cubicBezTo>
                  <a:pt x="21" y="50"/>
                  <a:pt x="21" y="49"/>
                  <a:pt x="21" y="49"/>
                </a:cubicBezTo>
                <a:cubicBezTo>
                  <a:pt x="21" y="49"/>
                  <a:pt x="21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50"/>
                  <a:pt x="20" y="51"/>
                  <a:pt x="21" y="52"/>
                </a:cubicBezTo>
                <a:cubicBezTo>
                  <a:pt x="20" y="52"/>
                  <a:pt x="19" y="53"/>
                  <a:pt x="18" y="53"/>
                </a:cubicBezTo>
                <a:cubicBezTo>
                  <a:pt x="18" y="54"/>
                  <a:pt x="19" y="55"/>
                  <a:pt x="21" y="55"/>
                </a:cubicBezTo>
                <a:close/>
                <a:moveTo>
                  <a:pt x="23" y="46"/>
                </a:moveTo>
                <a:cubicBezTo>
                  <a:pt x="23" y="45"/>
                  <a:pt x="23" y="44"/>
                  <a:pt x="23" y="44"/>
                </a:cubicBezTo>
                <a:cubicBezTo>
                  <a:pt x="24" y="44"/>
                  <a:pt x="25" y="44"/>
                  <a:pt x="25" y="44"/>
                </a:cubicBezTo>
                <a:cubicBezTo>
                  <a:pt x="26" y="44"/>
                  <a:pt x="24" y="43"/>
                  <a:pt x="24" y="43"/>
                </a:cubicBezTo>
                <a:cubicBezTo>
                  <a:pt x="23" y="43"/>
                  <a:pt x="22" y="44"/>
                  <a:pt x="22" y="45"/>
                </a:cubicBezTo>
                <a:cubicBezTo>
                  <a:pt x="22" y="45"/>
                  <a:pt x="22" y="46"/>
                  <a:pt x="23" y="46"/>
                </a:cubicBezTo>
                <a:close/>
                <a:moveTo>
                  <a:pt x="21" y="41"/>
                </a:move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0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1"/>
                  <a:pt x="20" y="41"/>
                  <a:pt x="21" y="41"/>
                </a:cubicBezTo>
                <a:close/>
                <a:moveTo>
                  <a:pt x="207" y="208"/>
                </a:moveTo>
                <a:cubicBezTo>
                  <a:pt x="207" y="208"/>
                  <a:pt x="207" y="208"/>
                  <a:pt x="207" y="208"/>
                </a:cubicBezTo>
                <a:cubicBezTo>
                  <a:pt x="207" y="208"/>
                  <a:pt x="208" y="208"/>
                  <a:pt x="208" y="208"/>
                </a:cubicBezTo>
                <a:cubicBezTo>
                  <a:pt x="208" y="208"/>
                  <a:pt x="208" y="208"/>
                  <a:pt x="208" y="208"/>
                </a:cubicBezTo>
                <a:cubicBezTo>
                  <a:pt x="208" y="208"/>
                  <a:pt x="208" y="208"/>
                  <a:pt x="208" y="208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8" y="207"/>
                  <a:pt x="208" y="207"/>
                  <a:pt x="209" y="207"/>
                </a:cubicBezTo>
                <a:cubicBezTo>
                  <a:pt x="209" y="207"/>
                  <a:pt x="209" y="206"/>
                  <a:pt x="209" y="206"/>
                </a:cubicBezTo>
                <a:cubicBezTo>
                  <a:pt x="209" y="205"/>
                  <a:pt x="208" y="204"/>
                  <a:pt x="208" y="204"/>
                </a:cubicBezTo>
                <a:cubicBezTo>
                  <a:pt x="207" y="204"/>
                  <a:pt x="207" y="204"/>
                  <a:pt x="206" y="203"/>
                </a:cubicBezTo>
                <a:cubicBezTo>
                  <a:pt x="206" y="204"/>
                  <a:pt x="207" y="204"/>
                  <a:pt x="207" y="205"/>
                </a:cubicBezTo>
                <a:cubicBezTo>
                  <a:pt x="206" y="205"/>
                  <a:pt x="206" y="205"/>
                  <a:pt x="205" y="205"/>
                </a:cubicBezTo>
                <a:cubicBezTo>
                  <a:pt x="206" y="205"/>
                  <a:pt x="205" y="205"/>
                  <a:pt x="205" y="205"/>
                </a:cubicBezTo>
                <a:cubicBezTo>
                  <a:pt x="204" y="205"/>
                  <a:pt x="204" y="206"/>
                  <a:pt x="204" y="206"/>
                </a:cubicBezTo>
                <a:cubicBezTo>
                  <a:pt x="204" y="206"/>
                  <a:pt x="204" y="206"/>
                  <a:pt x="204" y="206"/>
                </a:cubicBezTo>
                <a:cubicBezTo>
                  <a:pt x="204" y="206"/>
                  <a:pt x="204" y="206"/>
                  <a:pt x="204" y="206"/>
                </a:cubicBezTo>
                <a:cubicBezTo>
                  <a:pt x="204" y="207"/>
                  <a:pt x="204" y="208"/>
                  <a:pt x="205" y="208"/>
                </a:cubicBezTo>
                <a:cubicBezTo>
                  <a:pt x="206" y="208"/>
                  <a:pt x="206" y="208"/>
                  <a:pt x="207" y="208"/>
                </a:cubicBezTo>
                <a:close/>
                <a:moveTo>
                  <a:pt x="65" y="50"/>
                </a:moveTo>
                <a:cubicBezTo>
                  <a:pt x="65" y="50"/>
                  <a:pt x="65" y="51"/>
                  <a:pt x="65" y="51"/>
                </a:cubicBezTo>
                <a:cubicBezTo>
                  <a:pt x="66" y="50"/>
                  <a:pt x="65" y="49"/>
                  <a:pt x="65" y="50"/>
                </a:cubicBezTo>
                <a:cubicBezTo>
                  <a:pt x="65" y="50"/>
                  <a:pt x="64" y="50"/>
                  <a:pt x="65" y="50"/>
                </a:cubicBezTo>
                <a:close/>
                <a:moveTo>
                  <a:pt x="51" y="46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8"/>
                  <a:pt x="52" y="48"/>
                  <a:pt x="52" y="48"/>
                </a:cubicBezTo>
                <a:cubicBezTo>
                  <a:pt x="53" y="48"/>
                  <a:pt x="54" y="47"/>
                  <a:pt x="54" y="46"/>
                </a:cubicBezTo>
                <a:cubicBezTo>
                  <a:pt x="53" y="46"/>
                  <a:pt x="52" y="46"/>
                  <a:pt x="52" y="47"/>
                </a:cubicBezTo>
                <a:cubicBezTo>
                  <a:pt x="52" y="47"/>
                  <a:pt x="52" y="47"/>
                  <a:pt x="51" y="47"/>
                </a:cubicBezTo>
                <a:cubicBezTo>
                  <a:pt x="51" y="47"/>
                  <a:pt x="52" y="46"/>
                  <a:pt x="51" y="46"/>
                </a:cubicBezTo>
                <a:close/>
                <a:moveTo>
                  <a:pt x="65" y="36"/>
                </a:moveTo>
                <a:cubicBezTo>
                  <a:pt x="63" y="36"/>
                  <a:pt x="62" y="37"/>
                  <a:pt x="62" y="38"/>
                </a:cubicBezTo>
                <a:cubicBezTo>
                  <a:pt x="62" y="40"/>
                  <a:pt x="63" y="41"/>
                  <a:pt x="65" y="40"/>
                </a:cubicBezTo>
                <a:cubicBezTo>
                  <a:pt x="66" y="41"/>
                  <a:pt x="67" y="39"/>
                  <a:pt x="68" y="38"/>
                </a:cubicBezTo>
                <a:cubicBezTo>
                  <a:pt x="67" y="37"/>
                  <a:pt x="66" y="35"/>
                  <a:pt x="65" y="36"/>
                </a:cubicBezTo>
                <a:close/>
                <a:moveTo>
                  <a:pt x="64" y="52"/>
                </a:moveTo>
                <a:cubicBezTo>
                  <a:pt x="65" y="51"/>
                  <a:pt x="64" y="50"/>
                  <a:pt x="64" y="49"/>
                </a:cubicBezTo>
                <a:cubicBezTo>
                  <a:pt x="63" y="50"/>
                  <a:pt x="63" y="50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2" y="51"/>
                  <a:pt x="62" y="52"/>
                  <a:pt x="62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3" y="55"/>
                  <a:pt x="65" y="55"/>
                </a:cubicBezTo>
                <a:cubicBezTo>
                  <a:pt x="66" y="55"/>
                  <a:pt x="68" y="54"/>
                  <a:pt x="67" y="52"/>
                </a:cubicBezTo>
                <a:cubicBezTo>
                  <a:pt x="68" y="51"/>
                  <a:pt x="67" y="50"/>
                  <a:pt x="66" y="50"/>
                </a:cubicBezTo>
                <a:cubicBezTo>
                  <a:pt x="66" y="50"/>
                  <a:pt x="65" y="52"/>
                  <a:pt x="65" y="52"/>
                </a:cubicBezTo>
                <a:cubicBezTo>
                  <a:pt x="64" y="52"/>
                  <a:pt x="64" y="53"/>
                  <a:pt x="63" y="53"/>
                </a:cubicBezTo>
                <a:cubicBezTo>
                  <a:pt x="62" y="52"/>
                  <a:pt x="63" y="52"/>
                  <a:pt x="63" y="52"/>
                </a:cubicBezTo>
                <a:cubicBezTo>
                  <a:pt x="63" y="52"/>
                  <a:pt x="64" y="52"/>
                  <a:pt x="64" y="52"/>
                </a:cubicBezTo>
                <a:close/>
                <a:moveTo>
                  <a:pt x="80" y="66"/>
                </a:moveTo>
                <a:cubicBezTo>
                  <a:pt x="80" y="66"/>
                  <a:pt x="80" y="66"/>
                  <a:pt x="80" y="67"/>
                </a:cubicBezTo>
                <a:cubicBezTo>
                  <a:pt x="80" y="67"/>
                  <a:pt x="80" y="67"/>
                  <a:pt x="81" y="66"/>
                </a:cubicBezTo>
                <a:cubicBezTo>
                  <a:pt x="81" y="67"/>
                  <a:pt x="81" y="68"/>
                  <a:pt x="82" y="69"/>
                </a:cubicBezTo>
                <a:cubicBezTo>
                  <a:pt x="82" y="69"/>
                  <a:pt x="82" y="69"/>
                  <a:pt x="82" y="69"/>
                </a:cubicBezTo>
                <a:cubicBezTo>
                  <a:pt x="82" y="69"/>
                  <a:pt x="82" y="69"/>
                  <a:pt x="83" y="69"/>
                </a:cubicBezTo>
                <a:cubicBezTo>
                  <a:pt x="84" y="69"/>
                  <a:pt x="86" y="68"/>
                  <a:pt x="86" y="66"/>
                </a:cubicBezTo>
                <a:cubicBezTo>
                  <a:pt x="85" y="66"/>
                  <a:pt x="85" y="65"/>
                  <a:pt x="85" y="65"/>
                </a:cubicBezTo>
                <a:cubicBezTo>
                  <a:pt x="84" y="65"/>
                  <a:pt x="84" y="65"/>
                  <a:pt x="83" y="65"/>
                </a:cubicBezTo>
                <a:cubicBezTo>
                  <a:pt x="83" y="65"/>
                  <a:pt x="83" y="64"/>
                  <a:pt x="83" y="64"/>
                </a:cubicBezTo>
                <a:cubicBezTo>
                  <a:pt x="83" y="64"/>
                  <a:pt x="84" y="64"/>
                  <a:pt x="84" y="64"/>
                </a:cubicBezTo>
                <a:cubicBezTo>
                  <a:pt x="84" y="63"/>
                  <a:pt x="83" y="63"/>
                  <a:pt x="82" y="63"/>
                </a:cubicBezTo>
                <a:cubicBezTo>
                  <a:pt x="81" y="63"/>
                  <a:pt x="80" y="65"/>
                  <a:pt x="80" y="66"/>
                </a:cubicBezTo>
                <a:close/>
                <a:moveTo>
                  <a:pt x="47" y="36"/>
                </a:moveTo>
                <a:cubicBezTo>
                  <a:pt x="47" y="35"/>
                  <a:pt x="47" y="35"/>
                  <a:pt x="47" y="35"/>
                </a:cubicBezTo>
                <a:cubicBezTo>
                  <a:pt x="46" y="36"/>
                  <a:pt x="46" y="36"/>
                  <a:pt x="45" y="36"/>
                </a:cubicBezTo>
                <a:cubicBezTo>
                  <a:pt x="45" y="37"/>
                  <a:pt x="45" y="37"/>
                  <a:pt x="45" y="38"/>
                </a:cubicBezTo>
                <a:cubicBezTo>
                  <a:pt x="45" y="38"/>
                  <a:pt x="46" y="38"/>
                  <a:pt x="46" y="38"/>
                </a:cubicBezTo>
                <a:cubicBezTo>
                  <a:pt x="46" y="39"/>
                  <a:pt x="47" y="40"/>
                  <a:pt x="48" y="39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40"/>
                  <a:pt x="50" y="39"/>
                  <a:pt x="50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37"/>
                  <a:pt x="49" y="37"/>
                  <a:pt x="49" y="36"/>
                </a:cubicBezTo>
                <a:cubicBezTo>
                  <a:pt x="49" y="36"/>
                  <a:pt x="48" y="36"/>
                  <a:pt x="48" y="36"/>
                </a:cubicBezTo>
                <a:cubicBezTo>
                  <a:pt x="48" y="36"/>
                  <a:pt x="48" y="36"/>
                  <a:pt x="48" y="37"/>
                </a:cubicBezTo>
                <a:cubicBezTo>
                  <a:pt x="47" y="37"/>
                  <a:pt x="47" y="37"/>
                  <a:pt x="46" y="37"/>
                </a:cubicBezTo>
                <a:cubicBezTo>
                  <a:pt x="46" y="36"/>
                  <a:pt x="46" y="36"/>
                  <a:pt x="47" y="36"/>
                </a:cubicBezTo>
                <a:close/>
                <a:moveTo>
                  <a:pt x="3" y="111"/>
                </a:moveTo>
                <a:cubicBezTo>
                  <a:pt x="4" y="111"/>
                  <a:pt x="4" y="111"/>
                  <a:pt x="5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4" y="110"/>
                  <a:pt x="3" y="109"/>
                  <a:pt x="3" y="110"/>
                </a:cubicBezTo>
                <a:cubicBezTo>
                  <a:pt x="2" y="110"/>
                  <a:pt x="1" y="109"/>
                  <a:pt x="1" y="110"/>
                </a:cubicBezTo>
                <a:cubicBezTo>
                  <a:pt x="1" y="110"/>
                  <a:pt x="2" y="111"/>
                  <a:pt x="3" y="111"/>
                </a:cubicBezTo>
                <a:close/>
                <a:moveTo>
                  <a:pt x="35" y="24"/>
                </a:moveTo>
                <a:cubicBezTo>
                  <a:pt x="35" y="24"/>
                  <a:pt x="36" y="24"/>
                  <a:pt x="36" y="25"/>
                </a:cubicBezTo>
                <a:cubicBezTo>
                  <a:pt x="37" y="24"/>
                  <a:pt x="38" y="24"/>
                  <a:pt x="40" y="24"/>
                </a:cubicBezTo>
                <a:cubicBezTo>
                  <a:pt x="39" y="24"/>
                  <a:pt x="39" y="25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7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6"/>
                </a:cubicBezTo>
                <a:cubicBezTo>
                  <a:pt x="40" y="26"/>
                  <a:pt x="40" y="26"/>
                  <a:pt x="40" y="27"/>
                </a:cubicBezTo>
                <a:cubicBezTo>
                  <a:pt x="41" y="26"/>
                  <a:pt x="41" y="25"/>
                  <a:pt x="41" y="24"/>
                </a:cubicBezTo>
                <a:cubicBezTo>
                  <a:pt x="41" y="23"/>
                  <a:pt x="41" y="23"/>
                  <a:pt x="40" y="22"/>
                </a:cubicBezTo>
                <a:cubicBezTo>
                  <a:pt x="40" y="22"/>
                  <a:pt x="39" y="22"/>
                  <a:pt x="39" y="21"/>
                </a:cubicBezTo>
                <a:cubicBezTo>
                  <a:pt x="39" y="21"/>
                  <a:pt x="38" y="21"/>
                  <a:pt x="38" y="21"/>
                </a:cubicBezTo>
                <a:cubicBezTo>
                  <a:pt x="38" y="21"/>
                  <a:pt x="37" y="21"/>
                  <a:pt x="37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4"/>
                  <a:pt x="36" y="24"/>
                  <a:pt x="35" y="24"/>
                </a:cubicBezTo>
                <a:close/>
                <a:moveTo>
                  <a:pt x="178" y="212"/>
                </a:moveTo>
                <a:cubicBezTo>
                  <a:pt x="178" y="210"/>
                  <a:pt x="177" y="209"/>
                  <a:pt x="176" y="209"/>
                </a:cubicBezTo>
                <a:cubicBezTo>
                  <a:pt x="173" y="209"/>
                  <a:pt x="173" y="210"/>
                  <a:pt x="172" y="212"/>
                </a:cubicBezTo>
                <a:cubicBezTo>
                  <a:pt x="173" y="212"/>
                  <a:pt x="173" y="213"/>
                  <a:pt x="173" y="213"/>
                </a:cubicBezTo>
                <a:cubicBezTo>
                  <a:pt x="174" y="213"/>
                  <a:pt x="175" y="213"/>
                  <a:pt x="175" y="213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3"/>
                  <a:pt x="174" y="213"/>
                  <a:pt x="174" y="213"/>
                </a:cubicBezTo>
                <a:cubicBezTo>
                  <a:pt x="174" y="213"/>
                  <a:pt x="173" y="213"/>
                  <a:pt x="173" y="214"/>
                </a:cubicBezTo>
                <a:cubicBezTo>
                  <a:pt x="174" y="214"/>
                  <a:pt x="175" y="215"/>
                  <a:pt x="175" y="215"/>
                </a:cubicBezTo>
                <a:cubicBezTo>
                  <a:pt x="177" y="215"/>
                  <a:pt x="178" y="214"/>
                  <a:pt x="178" y="213"/>
                </a:cubicBezTo>
                <a:cubicBezTo>
                  <a:pt x="178" y="213"/>
                  <a:pt x="178" y="213"/>
                  <a:pt x="178" y="213"/>
                </a:cubicBezTo>
                <a:cubicBezTo>
                  <a:pt x="178" y="213"/>
                  <a:pt x="178" y="213"/>
                  <a:pt x="178" y="213"/>
                </a:cubicBezTo>
                <a:cubicBezTo>
                  <a:pt x="178" y="212"/>
                  <a:pt x="178" y="212"/>
                  <a:pt x="178" y="212"/>
                </a:cubicBezTo>
                <a:close/>
                <a:moveTo>
                  <a:pt x="146" y="73"/>
                </a:moveTo>
                <a:cubicBezTo>
                  <a:pt x="146" y="75"/>
                  <a:pt x="147" y="76"/>
                  <a:pt x="149" y="75"/>
                </a:cubicBezTo>
                <a:cubicBezTo>
                  <a:pt x="150" y="75"/>
                  <a:pt x="152" y="74"/>
                  <a:pt x="152" y="72"/>
                </a:cubicBezTo>
                <a:cubicBezTo>
                  <a:pt x="152" y="71"/>
                  <a:pt x="151" y="70"/>
                  <a:pt x="148" y="70"/>
                </a:cubicBezTo>
                <a:cubicBezTo>
                  <a:pt x="147" y="69"/>
                  <a:pt x="146" y="71"/>
                  <a:pt x="146" y="73"/>
                </a:cubicBezTo>
                <a:close/>
                <a:moveTo>
                  <a:pt x="211" y="56"/>
                </a:moveTo>
                <a:cubicBezTo>
                  <a:pt x="209" y="56"/>
                  <a:pt x="208" y="57"/>
                  <a:pt x="208" y="58"/>
                </a:cubicBezTo>
                <a:cubicBezTo>
                  <a:pt x="207" y="60"/>
                  <a:pt x="209" y="62"/>
                  <a:pt x="211" y="61"/>
                </a:cubicBezTo>
                <a:cubicBezTo>
                  <a:pt x="213" y="62"/>
                  <a:pt x="214" y="60"/>
                  <a:pt x="214" y="59"/>
                </a:cubicBezTo>
                <a:cubicBezTo>
                  <a:pt x="214" y="57"/>
                  <a:pt x="212" y="56"/>
                  <a:pt x="211" y="56"/>
                </a:cubicBezTo>
                <a:close/>
                <a:moveTo>
                  <a:pt x="190" y="234"/>
                </a:moveTo>
                <a:cubicBezTo>
                  <a:pt x="191" y="234"/>
                  <a:pt x="191" y="234"/>
                  <a:pt x="191" y="234"/>
                </a:cubicBezTo>
                <a:cubicBezTo>
                  <a:pt x="191" y="233"/>
                  <a:pt x="190" y="234"/>
                  <a:pt x="190" y="234"/>
                </a:cubicBezTo>
                <a:close/>
                <a:moveTo>
                  <a:pt x="204" y="240"/>
                </a:moveTo>
                <a:cubicBezTo>
                  <a:pt x="204" y="240"/>
                  <a:pt x="204" y="240"/>
                  <a:pt x="204" y="239"/>
                </a:cubicBezTo>
                <a:cubicBezTo>
                  <a:pt x="204" y="239"/>
                  <a:pt x="204" y="239"/>
                  <a:pt x="204" y="240"/>
                </a:cubicBezTo>
                <a:cubicBezTo>
                  <a:pt x="204" y="239"/>
                  <a:pt x="204" y="238"/>
                  <a:pt x="204" y="238"/>
                </a:cubicBezTo>
                <a:cubicBezTo>
                  <a:pt x="203" y="238"/>
                  <a:pt x="202" y="238"/>
                  <a:pt x="202" y="239"/>
                </a:cubicBezTo>
                <a:cubicBezTo>
                  <a:pt x="203" y="239"/>
                  <a:pt x="203" y="240"/>
                  <a:pt x="204" y="240"/>
                </a:cubicBezTo>
                <a:close/>
                <a:moveTo>
                  <a:pt x="184" y="215"/>
                </a:moveTo>
                <a:cubicBezTo>
                  <a:pt x="186" y="215"/>
                  <a:pt x="187" y="213"/>
                  <a:pt x="187" y="212"/>
                </a:cubicBezTo>
                <a:cubicBezTo>
                  <a:pt x="187" y="211"/>
                  <a:pt x="187" y="210"/>
                  <a:pt x="186" y="210"/>
                </a:cubicBezTo>
                <a:cubicBezTo>
                  <a:pt x="186" y="211"/>
                  <a:pt x="186" y="211"/>
                  <a:pt x="186" y="211"/>
                </a:cubicBezTo>
                <a:cubicBezTo>
                  <a:pt x="185" y="212"/>
                  <a:pt x="185" y="211"/>
                  <a:pt x="185" y="211"/>
                </a:cubicBezTo>
                <a:cubicBezTo>
                  <a:pt x="184" y="211"/>
                  <a:pt x="184" y="212"/>
                  <a:pt x="183" y="212"/>
                </a:cubicBezTo>
                <a:cubicBezTo>
                  <a:pt x="183" y="211"/>
                  <a:pt x="183" y="211"/>
                  <a:pt x="183" y="210"/>
                </a:cubicBezTo>
                <a:cubicBezTo>
                  <a:pt x="183" y="210"/>
                  <a:pt x="183" y="211"/>
                  <a:pt x="182" y="211"/>
                </a:cubicBezTo>
                <a:cubicBezTo>
                  <a:pt x="182" y="210"/>
                  <a:pt x="182" y="210"/>
                  <a:pt x="182" y="210"/>
                </a:cubicBezTo>
                <a:cubicBezTo>
                  <a:pt x="182" y="211"/>
                  <a:pt x="181" y="211"/>
                  <a:pt x="182" y="212"/>
                </a:cubicBezTo>
                <a:cubicBezTo>
                  <a:pt x="181" y="214"/>
                  <a:pt x="182" y="215"/>
                  <a:pt x="184" y="215"/>
                </a:cubicBezTo>
                <a:close/>
                <a:moveTo>
                  <a:pt x="177" y="66"/>
                </a:moveTo>
                <a:cubicBezTo>
                  <a:pt x="177" y="68"/>
                  <a:pt x="179" y="69"/>
                  <a:pt x="179" y="69"/>
                </a:cubicBezTo>
                <a:cubicBezTo>
                  <a:pt x="181" y="69"/>
                  <a:pt x="183" y="67"/>
                  <a:pt x="183" y="66"/>
                </a:cubicBezTo>
                <a:cubicBezTo>
                  <a:pt x="182" y="64"/>
                  <a:pt x="182" y="63"/>
                  <a:pt x="180" y="63"/>
                </a:cubicBezTo>
                <a:cubicBezTo>
                  <a:pt x="178" y="64"/>
                  <a:pt x="176" y="64"/>
                  <a:pt x="177" y="66"/>
                </a:cubicBezTo>
                <a:close/>
                <a:moveTo>
                  <a:pt x="127" y="77"/>
                </a:moveTo>
                <a:cubicBezTo>
                  <a:pt x="125" y="77"/>
                  <a:pt x="124" y="79"/>
                  <a:pt x="124" y="80"/>
                </a:cubicBezTo>
                <a:cubicBezTo>
                  <a:pt x="124" y="82"/>
                  <a:pt x="125" y="83"/>
                  <a:pt x="126" y="82"/>
                </a:cubicBezTo>
                <a:cubicBezTo>
                  <a:pt x="128" y="83"/>
                  <a:pt x="130" y="82"/>
                  <a:pt x="129" y="80"/>
                </a:cubicBezTo>
                <a:cubicBezTo>
                  <a:pt x="130" y="78"/>
                  <a:pt x="128" y="78"/>
                  <a:pt x="127" y="77"/>
                </a:cubicBezTo>
                <a:close/>
                <a:moveTo>
                  <a:pt x="110" y="64"/>
                </a:moveTo>
                <a:cubicBezTo>
                  <a:pt x="110" y="64"/>
                  <a:pt x="109" y="64"/>
                  <a:pt x="108" y="65"/>
                </a:cubicBezTo>
                <a:cubicBezTo>
                  <a:pt x="108" y="65"/>
                  <a:pt x="107" y="65"/>
                  <a:pt x="107" y="65"/>
                </a:cubicBezTo>
                <a:cubicBezTo>
                  <a:pt x="107" y="65"/>
                  <a:pt x="107" y="65"/>
                  <a:pt x="107" y="66"/>
                </a:cubicBezTo>
                <a:cubicBezTo>
                  <a:pt x="106" y="68"/>
                  <a:pt x="107" y="69"/>
                  <a:pt x="110" y="68"/>
                </a:cubicBezTo>
                <a:cubicBezTo>
                  <a:pt x="111" y="69"/>
                  <a:pt x="112" y="68"/>
                  <a:pt x="112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0" y="67"/>
                  <a:pt x="110" y="67"/>
                  <a:pt x="109" y="66"/>
                </a:cubicBezTo>
                <a:cubicBezTo>
                  <a:pt x="111" y="66"/>
                  <a:pt x="110" y="65"/>
                  <a:pt x="111" y="65"/>
                </a:cubicBezTo>
                <a:cubicBezTo>
                  <a:pt x="111" y="64"/>
                  <a:pt x="111" y="64"/>
                  <a:pt x="110" y="64"/>
                </a:cubicBezTo>
                <a:close/>
                <a:moveTo>
                  <a:pt x="10" y="115"/>
                </a:moveTo>
                <a:cubicBezTo>
                  <a:pt x="10" y="115"/>
                  <a:pt x="10" y="114"/>
                  <a:pt x="10" y="114"/>
                </a:cubicBezTo>
                <a:cubicBezTo>
                  <a:pt x="10" y="114"/>
                  <a:pt x="9" y="114"/>
                  <a:pt x="9" y="114"/>
                </a:cubicBezTo>
                <a:cubicBezTo>
                  <a:pt x="9" y="115"/>
                  <a:pt x="8" y="115"/>
                  <a:pt x="8" y="116"/>
                </a:cubicBezTo>
                <a:cubicBezTo>
                  <a:pt x="8" y="116"/>
                  <a:pt x="7" y="115"/>
                  <a:pt x="7" y="115"/>
                </a:cubicBezTo>
                <a:cubicBezTo>
                  <a:pt x="7" y="115"/>
                  <a:pt x="6" y="115"/>
                  <a:pt x="6" y="116"/>
                </a:cubicBezTo>
                <a:cubicBezTo>
                  <a:pt x="6" y="116"/>
                  <a:pt x="6" y="115"/>
                  <a:pt x="5" y="115"/>
                </a:cubicBezTo>
                <a:cubicBezTo>
                  <a:pt x="6" y="114"/>
                  <a:pt x="7" y="113"/>
                  <a:pt x="7" y="112"/>
                </a:cubicBezTo>
                <a:cubicBezTo>
                  <a:pt x="5" y="112"/>
                  <a:pt x="5" y="113"/>
                  <a:pt x="5" y="114"/>
                </a:cubicBezTo>
                <a:cubicBezTo>
                  <a:pt x="4" y="116"/>
                  <a:pt x="6" y="117"/>
                  <a:pt x="7" y="117"/>
                </a:cubicBezTo>
                <a:cubicBezTo>
                  <a:pt x="7" y="117"/>
                  <a:pt x="7" y="117"/>
                  <a:pt x="7" y="117"/>
                </a:cubicBezTo>
                <a:cubicBezTo>
                  <a:pt x="8" y="116"/>
                  <a:pt x="9" y="116"/>
                  <a:pt x="10" y="116"/>
                </a:cubicBezTo>
                <a:cubicBezTo>
                  <a:pt x="10" y="116"/>
                  <a:pt x="10" y="115"/>
                  <a:pt x="10" y="115"/>
                </a:cubicBezTo>
                <a:close/>
                <a:moveTo>
                  <a:pt x="166" y="56"/>
                </a:moveTo>
                <a:cubicBezTo>
                  <a:pt x="165" y="56"/>
                  <a:pt x="164" y="57"/>
                  <a:pt x="164" y="59"/>
                </a:cubicBezTo>
                <a:cubicBezTo>
                  <a:pt x="164" y="60"/>
                  <a:pt x="166" y="62"/>
                  <a:pt x="167" y="61"/>
                </a:cubicBezTo>
                <a:cubicBezTo>
                  <a:pt x="168" y="62"/>
                  <a:pt x="169" y="60"/>
                  <a:pt x="169" y="59"/>
                </a:cubicBezTo>
                <a:cubicBezTo>
                  <a:pt x="169" y="57"/>
                  <a:pt x="169" y="56"/>
                  <a:pt x="166" y="56"/>
                </a:cubicBezTo>
                <a:close/>
                <a:moveTo>
                  <a:pt x="101" y="63"/>
                </a:moveTo>
                <a:cubicBezTo>
                  <a:pt x="100" y="63"/>
                  <a:pt x="99" y="63"/>
                  <a:pt x="98" y="64"/>
                </a:cubicBezTo>
                <a:cubicBezTo>
                  <a:pt x="99" y="64"/>
                  <a:pt x="99" y="65"/>
                  <a:pt x="100" y="65"/>
                </a:cubicBezTo>
                <a:cubicBezTo>
                  <a:pt x="100" y="65"/>
                  <a:pt x="99" y="66"/>
                  <a:pt x="98" y="66"/>
                </a:cubicBezTo>
                <a:cubicBezTo>
                  <a:pt x="98" y="66"/>
                  <a:pt x="97" y="65"/>
                  <a:pt x="97" y="65"/>
                </a:cubicBezTo>
                <a:cubicBezTo>
                  <a:pt x="97" y="65"/>
                  <a:pt x="97" y="65"/>
                  <a:pt x="97" y="66"/>
                </a:cubicBezTo>
                <a:cubicBezTo>
                  <a:pt x="98" y="67"/>
                  <a:pt x="99" y="69"/>
                  <a:pt x="100" y="69"/>
                </a:cubicBezTo>
                <a:cubicBezTo>
                  <a:pt x="102" y="69"/>
                  <a:pt x="103" y="67"/>
                  <a:pt x="103" y="66"/>
                </a:cubicBezTo>
                <a:cubicBezTo>
                  <a:pt x="103" y="65"/>
                  <a:pt x="102" y="63"/>
                  <a:pt x="101" y="63"/>
                </a:cubicBezTo>
                <a:close/>
                <a:moveTo>
                  <a:pt x="143" y="235"/>
                </a:moveTo>
                <a:cubicBezTo>
                  <a:pt x="144" y="235"/>
                  <a:pt x="144" y="235"/>
                  <a:pt x="145" y="235"/>
                </a:cubicBezTo>
                <a:cubicBezTo>
                  <a:pt x="145" y="235"/>
                  <a:pt x="145" y="235"/>
                  <a:pt x="145" y="235"/>
                </a:cubicBezTo>
                <a:cubicBezTo>
                  <a:pt x="146" y="235"/>
                  <a:pt x="147" y="234"/>
                  <a:pt x="147" y="233"/>
                </a:cubicBezTo>
                <a:cubicBezTo>
                  <a:pt x="147" y="231"/>
                  <a:pt x="146" y="231"/>
                  <a:pt x="144" y="230"/>
                </a:cubicBezTo>
                <a:cubicBezTo>
                  <a:pt x="143" y="231"/>
                  <a:pt x="142" y="231"/>
                  <a:pt x="141" y="233"/>
                </a:cubicBezTo>
                <a:cubicBezTo>
                  <a:pt x="142" y="234"/>
                  <a:pt x="142" y="235"/>
                  <a:pt x="143" y="236"/>
                </a:cubicBezTo>
                <a:cubicBezTo>
                  <a:pt x="143" y="235"/>
                  <a:pt x="143" y="235"/>
                  <a:pt x="143" y="235"/>
                </a:cubicBezTo>
                <a:close/>
                <a:moveTo>
                  <a:pt x="138" y="221"/>
                </a:moveTo>
                <a:cubicBezTo>
                  <a:pt x="139" y="220"/>
                  <a:pt x="139" y="220"/>
                  <a:pt x="139" y="220"/>
                </a:cubicBezTo>
                <a:cubicBezTo>
                  <a:pt x="139" y="218"/>
                  <a:pt x="137" y="217"/>
                  <a:pt x="135" y="217"/>
                </a:cubicBezTo>
                <a:cubicBezTo>
                  <a:pt x="135" y="217"/>
                  <a:pt x="134" y="217"/>
                  <a:pt x="134" y="217"/>
                </a:cubicBezTo>
                <a:cubicBezTo>
                  <a:pt x="134" y="217"/>
                  <a:pt x="134" y="217"/>
                  <a:pt x="134" y="217"/>
                </a:cubicBezTo>
                <a:cubicBezTo>
                  <a:pt x="134" y="218"/>
                  <a:pt x="133" y="218"/>
                  <a:pt x="133" y="218"/>
                </a:cubicBezTo>
                <a:cubicBezTo>
                  <a:pt x="133" y="218"/>
                  <a:pt x="133" y="219"/>
                  <a:pt x="132" y="219"/>
                </a:cubicBezTo>
                <a:cubicBezTo>
                  <a:pt x="133" y="221"/>
                  <a:pt x="134" y="222"/>
                  <a:pt x="136" y="222"/>
                </a:cubicBezTo>
                <a:cubicBezTo>
                  <a:pt x="137" y="222"/>
                  <a:pt x="138" y="222"/>
                  <a:pt x="138" y="221"/>
                </a:cubicBezTo>
                <a:cubicBezTo>
                  <a:pt x="138" y="221"/>
                  <a:pt x="138" y="221"/>
                  <a:pt x="138" y="220"/>
                </a:cubicBezTo>
                <a:cubicBezTo>
                  <a:pt x="138" y="220"/>
                  <a:pt x="138" y="220"/>
                  <a:pt x="138" y="221"/>
                </a:cubicBezTo>
                <a:close/>
                <a:moveTo>
                  <a:pt x="134" y="212"/>
                </a:moveTo>
                <a:cubicBezTo>
                  <a:pt x="134" y="211"/>
                  <a:pt x="133" y="210"/>
                  <a:pt x="132" y="209"/>
                </a:cubicBezTo>
                <a:cubicBezTo>
                  <a:pt x="132" y="210"/>
                  <a:pt x="131" y="210"/>
                  <a:pt x="130" y="209"/>
                </a:cubicBezTo>
                <a:cubicBezTo>
                  <a:pt x="129" y="210"/>
                  <a:pt x="128" y="211"/>
                  <a:pt x="129" y="212"/>
                </a:cubicBezTo>
                <a:cubicBezTo>
                  <a:pt x="128" y="214"/>
                  <a:pt x="129" y="215"/>
                  <a:pt x="131" y="215"/>
                </a:cubicBezTo>
                <a:cubicBezTo>
                  <a:pt x="133" y="215"/>
                  <a:pt x="134" y="214"/>
                  <a:pt x="134" y="212"/>
                </a:cubicBezTo>
                <a:close/>
                <a:moveTo>
                  <a:pt x="125" y="212"/>
                </a:moveTo>
                <a:cubicBezTo>
                  <a:pt x="125" y="211"/>
                  <a:pt x="124" y="210"/>
                  <a:pt x="122" y="210"/>
                </a:cubicBezTo>
                <a:cubicBezTo>
                  <a:pt x="121" y="209"/>
                  <a:pt x="120" y="211"/>
                  <a:pt x="120" y="213"/>
                </a:cubicBezTo>
                <a:cubicBezTo>
                  <a:pt x="119" y="214"/>
                  <a:pt x="120" y="215"/>
                  <a:pt x="122" y="215"/>
                </a:cubicBezTo>
                <a:cubicBezTo>
                  <a:pt x="124" y="215"/>
                  <a:pt x="125" y="214"/>
                  <a:pt x="125" y="212"/>
                </a:cubicBezTo>
                <a:close/>
                <a:moveTo>
                  <a:pt x="152" y="226"/>
                </a:moveTo>
                <a:cubicBezTo>
                  <a:pt x="152" y="226"/>
                  <a:pt x="152" y="226"/>
                  <a:pt x="152" y="226"/>
                </a:cubicBezTo>
                <a:cubicBezTo>
                  <a:pt x="152" y="226"/>
                  <a:pt x="152" y="225"/>
                  <a:pt x="151" y="224"/>
                </a:cubicBezTo>
                <a:cubicBezTo>
                  <a:pt x="151" y="225"/>
                  <a:pt x="151" y="225"/>
                  <a:pt x="151" y="226"/>
                </a:cubicBezTo>
                <a:cubicBezTo>
                  <a:pt x="151" y="226"/>
                  <a:pt x="152" y="226"/>
                  <a:pt x="152" y="226"/>
                </a:cubicBezTo>
                <a:close/>
                <a:moveTo>
                  <a:pt x="171" y="222"/>
                </a:moveTo>
                <a:cubicBezTo>
                  <a:pt x="172" y="222"/>
                  <a:pt x="173" y="221"/>
                  <a:pt x="173" y="220"/>
                </a:cubicBezTo>
                <a:cubicBezTo>
                  <a:pt x="173" y="220"/>
                  <a:pt x="173" y="220"/>
                  <a:pt x="173" y="220"/>
                </a:cubicBezTo>
                <a:cubicBezTo>
                  <a:pt x="172" y="219"/>
                  <a:pt x="173" y="218"/>
                  <a:pt x="173" y="218"/>
                </a:cubicBezTo>
                <a:cubicBezTo>
                  <a:pt x="173" y="217"/>
                  <a:pt x="172" y="216"/>
                  <a:pt x="171" y="217"/>
                </a:cubicBezTo>
                <a:cubicBezTo>
                  <a:pt x="169" y="216"/>
                  <a:pt x="168" y="218"/>
                  <a:pt x="168" y="219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9" y="220"/>
                  <a:pt x="169" y="221"/>
                  <a:pt x="169" y="222"/>
                </a:cubicBezTo>
                <a:cubicBezTo>
                  <a:pt x="169" y="222"/>
                  <a:pt x="170" y="222"/>
                  <a:pt x="171" y="222"/>
                </a:cubicBezTo>
                <a:close/>
                <a:moveTo>
                  <a:pt x="189" y="231"/>
                </a:moveTo>
                <a:cubicBezTo>
                  <a:pt x="189" y="231"/>
                  <a:pt x="189" y="231"/>
                  <a:pt x="189" y="231"/>
                </a:cubicBezTo>
                <a:cubicBezTo>
                  <a:pt x="189" y="231"/>
                  <a:pt x="188" y="231"/>
                  <a:pt x="188" y="231"/>
                </a:cubicBezTo>
                <a:cubicBezTo>
                  <a:pt x="188" y="231"/>
                  <a:pt x="188" y="231"/>
                  <a:pt x="188" y="231"/>
                </a:cubicBezTo>
                <a:cubicBezTo>
                  <a:pt x="188" y="231"/>
                  <a:pt x="188" y="232"/>
                  <a:pt x="188" y="232"/>
                </a:cubicBezTo>
                <a:cubicBezTo>
                  <a:pt x="187" y="232"/>
                  <a:pt x="187" y="232"/>
                  <a:pt x="186" y="232"/>
                </a:cubicBezTo>
                <a:cubicBezTo>
                  <a:pt x="186" y="232"/>
                  <a:pt x="186" y="233"/>
                  <a:pt x="186" y="233"/>
                </a:cubicBezTo>
                <a:cubicBezTo>
                  <a:pt x="186" y="233"/>
                  <a:pt x="186" y="234"/>
                  <a:pt x="186" y="234"/>
                </a:cubicBezTo>
                <a:cubicBezTo>
                  <a:pt x="186" y="234"/>
                  <a:pt x="186" y="234"/>
                  <a:pt x="186" y="234"/>
                </a:cubicBezTo>
                <a:cubicBezTo>
                  <a:pt x="186" y="235"/>
                  <a:pt x="186" y="235"/>
                  <a:pt x="186" y="235"/>
                </a:cubicBezTo>
                <a:cubicBezTo>
                  <a:pt x="186" y="236"/>
                  <a:pt x="187" y="236"/>
                  <a:pt x="189" y="236"/>
                </a:cubicBezTo>
                <a:cubicBezTo>
                  <a:pt x="189" y="236"/>
                  <a:pt x="190" y="236"/>
                  <a:pt x="190" y="236"/>
                </a:cubicBezTo>
                <a:cubicBezTo>
                  <a:pt x="189" y="235"/>
                  <a:pt x="189" y="235"/>
                  <a:pt x="188" y="236"/>
                </a:cubicBezTo>
                <a:cubicBezTo>
                  <a:pt x="187" y="233"/>
                  <a:pt x="190" y="234"/>
                  <a:pt x="190" y="232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1" y="231"/>
                  <a:pt x="190" y="231"/>
                  <a:pt x="189" y="231"/>
                </a:cubicBezTo>
                <a:close/>
                <a:moveTo>
                  <a:pt x="107" y="199"/>
                </a:moveTo>
                <a:cubicBezTo>
                  <a:pt x="108" y="197"/>
                  <a:pt x="107" y="195"/>
                  <a:pt x="105" y="195"/>
                </a:cubicBezTo>
                <a:cubicBezTo>
                  <a:pt x="104" y="196"/>
                  <a:pt x="102" y="197"/>
                  <a:pt x="102" y="198"/>
                </a:cubicBezTo>
                <a:cubicBezTo>
                  <a:pt x="102" y="199"/>
                  <a:pt x="104" y="201"/>
                  <a:pt x="104" y="201"/>
                </a:cubicBezTo>
                <a:cubicBezTo>
                  <a:pt x="106" y="201"/>
                  <a:pt x="107" y="200"/>
                  <a:pt x="107" y="199"/>
                </a:cubicBezTo>
                <a:close/>
                <a:moveTo>
                  <a:pt x="153" y="217"/>
                </a:moveTo>
                <a:cubicBezTo>
                  <a:pt x="153" y="217"/>
                  <a:pt x="153" y="217"/>
                  <a:pt x="153" y="217"/>
                </a:cubicBezTo>
                <a:cubicBezTo>
                  <a:pt x="152" y="217"/>
                  <a:pt x="151" y="217"/>
                  <a:pt x="151" y="218"/>
                </a:cubicBezTo>
                <a:cubicBezTo>
                  <a:pt x="152" y="218"/>
                  <a:pt x="153" y="218"/>
                  <a:pt x="153" y="217"/>
                </a:cubicBezTo>
                <a:close/>
                <a:moveTo>
                  <a:pt x="23" y="179"/>
                </a:moveTo>
                <a:cubicBezTo>
                  <a:pt x="24" y="180"/>
                  <a:pt x="24" y="180"/>
                  <a:pt x="24" y="179"/>
                </a:cubicBezTo>
                <a:cubicBezTo>
                  <a:pt x="24" y="180"/>
                  <a:pt x="26" y="180"/>
                  <a:pt x="26" y="180"/>
                </a:cubicBezTo>
                <a:cubicBezTo>
                  <a:pt x="25" y="181"/>
                  <a:pt x="25" y="181"/>
                  <a:pt x="25" y="181"/>
                </a:cubicBezTo>
                <a:cubicBezTo>
                  <a:pt x="26" y="181"/>
                  <a:pt x="26" y="181"/>
                  <a:pt x="27" y="181"/>
                </a:cubicBezTo>
                <a:cubicBezTo>
                  <a:pt x="26" y="180"/>
                  <a:pt x="26" y="179"/>
                  <a:pt x="27" y="178"/>
                </a:cubicBezTo>
                <a:cubicBezTo>
                  <a:pt x="27" y="180"/>
                  <a:pt x="28" y="180"/>
                  <a:pt x="29" y="180"/>
                </a:cubicBezTo>
                <a:cubicBezTo>
                  <a:pt x="31" y="181"/>
                  <a:pt x="33" y="179"/>
                  <a:pt x="32" y="177"/>
                </a:cubicBezTo>
                <a:cubicBezTo>
                  <a:pt x="32" y="176"/>
                  <a:pt x="31" y="175"/>
                  <a:pt x="29" y="175"/>
                </a:cubicBezTo>
                <a:cubicBezTo>
                  <a:pt x="28" y="175"/>
                  <a:pt x="28" y="175"/>
                  <a:pt x="28" y="176"/>
                </a:cubicBezTo>
                <a:cubicBezTo>
                  <a:pt x="27" y="176"/>
                  <a:pt x="27" y="176"/>
                  <a:pt x="26" y="175"/>
                </a:cubicBezTo>
                <a:cubicBezTo>
                  <a:pt x="26" y="176"/>
                  <a:pt x="27" y="176"/>
                  <a:pt x="27" y="176"/>
                </a:cubicBezTo>
                <a:cubicBezTo>
                  <a:pt x="26" y="177"/>
                  <a:pt x="26" y="177"/>
                  <a:pt x="26" y="178"/>
                </a:cubicBezTo>
                <a:cubicBezTo>
                  <a:pt x="26" y="178"/>
                  <a:pt x="25" y="178"/>
                  <a:pt x="25" y="178"/>
                </a:cubicBezTo>
                <a:cubicBezTo>
                  <a:pt x="26" y="178"/>
                  <a:pt x="26" y="178"/>
                  <a:pt x="26" y="178"/>
                </a:cubicBezTo>
                <a:cubicBezTo>
                  <a:pt x="26" y="179"/>
                  <a:pt x="25" y="179"/>
                  <a:pt x="25" y="179"/>
                </a:cubicBezTo>
                <a:cubicBezTo>
                  <a:pt x="25" y="179"/>
                  <a:pt x="25" y="178"/>
                  <a:pt x="25" y="178"/>
                </a:cubicBezTo>
                <a:cubicBezTo>
                  <a:pt x="24" y="178"/>
                  <a:pt x="24" y="179"/>
                  <a:pt x="23" y="179"/>
                </a:cubicBezTo>
                <a:close/>
                <a:moveTo>
                  <a:pt x="28" y="156"/>
                </a:moveTo>
                <a:cubicBezTo>
                  <a:pt x="27" y="154"/>
                  <a:pt x="27" y="153"/>
                  <a:pt x="25" y="154"/>
                </a:cubicBezTo>
                <a:cubicBezTo>
                  <a:pt x="23" y="154"/>
                  <a:pt x="22" y="155"/>
                  <a:pt x="23" y="156"/>
                </a:cubicBezTo>
                <a:cubicBezTo>
                  <a:pt x="23" y="157"/>
                  <a:pt x="23" y="159"/>
                  <a:pt x="25" y="160"/>
                </a:cubicBezTo>
                <a:cubicBezTo>
                  <a:pt x="26" y="159"/>
                  <a:pt x="28" y="158"/>
                  <a:pt x="28" y="156"/>
                </a:cubicBezTo>
                <a:close/>
                <a:moveTo>
                  <a:pt x="17" y="117"/>
                </a:moveTo>
                <a:cubicBezTo>
                  <a:pt x="17" y="117"/>
                  <a:pt x="18" y="117"/>
                  <a:pt x="19" y="117"/>
                </a:cubicBezTo>
                <a:cubicBezTo>
                  <a:pt x="17" y="117"/>
                  <a:pt x="17" y="116"/>
                  <a:pt x="17" y="115"/>
                </a:cubicBezTo>
                <a:cubicBezTo>
                  <a:pt x="16" y="115"/>
                  <a:pt x="16" y="116"/>
                  <a:pt x="15" y="116"/>
                </a:cubicBezTo>
                <a:cubicBezTo>
                  <a:pt x="16" y="116"/>
                  <a:pt x="16" y="115"/>
                  <a:pt x="16" y="115"/>
                </a:cubicBezTo>
                <a:cubicBezTo>
                  <a:pt x="16" y="115"/>
                  <a:pt x="16" y="115"/>
                  <a:pt x="17" y="115"/>
                </a:cubicBezTo>
                <a:cubicBezTo>
                  <a:pt x="16" y="114"/>
                  <a:pt x="16" y="113"/>
                  <a:pt x="17" y="112"/>
                </a:cubicBezTo>
                <a:cubicBezTo>
                  <a:pt x="17" y="112"/>
                  <a:pt x="17" y="112"/>
                  <a:pt x="16" y="112"/>
                </a:cubicBezTo>
                <a:cubicBezTo>
                  <a:pt x="15" y="112"/>
                  <a:pt x="13" y="113"/>
                  <a:pt x="14" y="115"/>
                </a:cubicBezTo>
                <a:cubicBezTo>
                  <a:pt x="13" y="116"/>
                  <a:pt x="15" y="118"/>
                  <a:pt x="17" y="117"/>
                </a:cubicBezTo>
                <a:close/>
                <a:moveTo>
                  <a:pt x="29" y="167"/>
                </a:moveTo>
                <a:cubicBezTo>
                  <a:pt x="31" y="167"/>
                  <a:pt x="32" y="165"/>
                  <a:pt x="32" y="164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4"/>
                  <a:pt x="33" y="164"/>
                  <a:pt x="34" y="164"/>
                </a:cubicBezTo>
                <a:cubicBezTo>
                  <a:pt x="34" y="164"/>
                  <a:pt x="34" y="164"/>
                  <a:pt x="34" y="165"/>
                </a:cubicBezTo>
                <a:cubicBezTo>
                  <a:pt x="34" y="165"/>
                  <a:pt x="34" y="165"/>
                  <a:pt x="35" y="165"/>
                </a:cubicBezTo>
                <a:cubicBezTo>
                  <a:pt x="35" y="164"/>
                  <a:pt x="35" y="164"/>
                  <a:pt x="35" y="164"/>
                </a:cubicBezTo>
                <a:cubicBezTo>
                  <a:pt x="36" y="164"/>
                  <a:pt x="36" y="164"/>
                  <a:pt x="36" y="165"/>
                </a:cubicBezTo>
                <a:cubicBezTo>
                  <a:pt x="35" y="165"/>
                  <a:pt x="35" y="166"/>
                  <a:pt x="35" y="166"/>
                </a:cubicBezTo>
                <a:cubicBezTo>
                  <a:pt x="36" y="166"/>
                  <a:pt x="36" y="166"/>
                  <a:pt x="36" y="166"/>
                </a:cubicBezTo>
                <a:cubicBezTo>
                  <a:pt x="36" y="166"/>
                  <a:pt x="36" y="166"/>
                  <a:pt x="37" y="166"/>
                </a:cubicBezTo>
                <a:cubicBezTo>
                  <a:pt x="37" y="166"/>
                  <a:pt x="38" y="166"/>
                  <a:pt x="39" y="166"/>
                </a:cubicBezTo>
                <a:cubicBezTo>
                  <a:pt x="40" y="167"/>
                  <a:pt x="41" y="165"/>
                  <a:pt x="41" y="164"/>
                </a:cubicBezTo>
                <a:cubicBezTo>
                  <a:pt x="42" y="162"/>
                  <a:pt x="40" y="161"/>
                  <a:pt x="38" y="161"/>
                </a:cubicBezTo>
                <a:cubicBezTo>
                  <a:pt x="36" y="161"/>
                  <a:pt x="35" y="162"/>
                  <a:pt x="36" y="164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36" y="164"/>
                  <a:pt x="35" y="164"/>
                  <a:pt x="35" y="163"/>
                </a:cubicBezTo>
                <a:cubicBezTo>
                  <a:pt x="35" y="164"/>
                  <a:pt x="33" y="164"/>
                  <a:pt x="33" y="163"/>
                </a:cubicBezTo>
                <a:cubicBezTo>
                  <a:pt x="32" y="163"/>
                  <a:pt x="32" y="163"/>
                  <a:pt x="32" y="163"/>
                </a:cubicBezTo>
                <a:cubicBezTo>
                  <a:pt x="32" y="162"/>
                  <a:pt x="31" y="161"/>
                  <a:pt x="30" y="161"/>
                </a:cubicBezTo>
                <a:cubicBezTo>
                  <a:pt x="28" y="161"/>
                  <a:pt x="27" y="162"/>
                  <a:pt x="27" y="164"/>
                </a:cubicBezTo>
                <a:cubicBezTo>
                  <a:pt x="27" y="166"/>
                  <a:pt x="28" y="167"/>
                  <a:pt x="29" y="167"/>
                </a:cubicBezTo>
                <a:close/>
                <a:moveTo>
                  <a:pt x="31" y="156"/>
                </a:moveTo>
                <a:cubicBezTo>
                  <a:pt x="31" y="157"/>
                  <a:pt x="31" y="157"/>
                  <a:pt x="31" y="158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58"/>
                  <a:pt x="32" y="158"/>
                  <a:pt x="32" y="158"/>
                </a:cubicBezTo>
                <a:cubicBezTo>
                  <a:pt x="32" y="159"/>
                  <a:pt x="33" y="159"/>
                  <a:pt x="35" y="159"/>
                </a:cubicBezTo>
                <a:cubicBezTo>
                  <a:pt x="35" y="160"/>
                  <a:pt x="37" y="158"/>
                  <a:pt x="37" y="156"/>
                </a:cubicBezTo>
                <a:cubicBezTo>
                  <a:pt x="37" y="155"/>
                  <a:pt x="35" y="154"/>
                  <a:pt x="34" y="153"/>
                </a:cubicBezTo>
                <a:cubicBezTo>
                  <a:pt x="34" y="153"/>
                  <a:pt x="34" y="153"/>
                  <a:pt x="34" y="154"/>
                </a:cubicBezTo>
                <a:cubicBezTo>
                  <a:pt x="34" y="153"/>
                  <a:pt x="33" y="153"/>
                  <a:pt x="33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3" y="152"/>
                  <a:pt x="32" y="151"/>
                  <a:pt x="32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153"/>
                  <a:pt x="33" y="153"/>
                  <a:pt x="33" y="154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32" y="153"/>
                  <a:pt x="32" y="154"/>
                  <a:pt x="32" y="154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31" y="155"/>
                  <a:pt x="31" y="155"/>
                  <a:pt x="31" y="156"/>
                </a:cubicBezTo>
                <a:close/>
                <a:moveTo>
                  <a:pt x="72" y="198"/>
                </a:moveTo>
                <a:cubicBezTo>
                  <a:pt x="72" y="197"/>
                  <a:pt x="71" y="195"/>
                  <a:pt x="69" y="195"/>
                </a:cubicBezTo>
                <a:cubicBezTo>
                  <a:pt x="68" y="195"/>
                  <a:pt x="67" y="196"/>
                  <a:pt x="67" y="198"/>
                </a:cubicBezTo>
                <a:cubicBezTo>
                  <a:pt x="66" y="200"/>
                  <a:pt x="68" y="201"/>
                  <a:pt x="70" y="201"/>
                </a:cubicBezTo>
                <a:cubicBezTo>
                  <a:pt x="71" y="201"/>
                  <a:pt x="72" y="200"/>
                  <a:pt x="72" y="198"/>
                </a:cubicBezTo>
                <a:close/>
                <a:moveTo>
                  <a:pt x="69" y="201"/>
                </a:moveTo>
                <a:cubicBezTo>
                  <a:pt x="69" y="201"/>
                  <a:pt x="69" y="201"/>
                  <a:pt x="69" y="201"/>
                </a:cubicBezTo>
                <a:cubicBezTo>
                  <a:pt x="69" y="202"/>
                  <a:pt x="69" y="202"/>
                  <a:pt x="69" y="202"/>
                </a:cubicBezTo>
                <a:cubicBezTo>
                  <a:pt x="69" y="202"/>
                  <a:pt x="69" y="202"/>
                  <a:pt x="69" y="201"/>
                </a:cubicBezTo>
                <a:close/>
                <a:moveTo>
                  <a:pt x="147" y="212"/>
                </a:moveTo>
                <a:cubicBezTo>
                  <a:pt x="147" y="211"/>
                  <a:pt x="147" y="211"/>
                  <a:pt x="146" y="211"/>
                </a:cubicBezTo>
                <a:cubicBezTo>
                  <a:pt x="146" y="211"/>
                  <a:pt x="146" y="212"/>
                  <a:pt x="146" y="212"/>
                </a:cubicBezTo>
                <a:cubicBezTo>
                  <a:pt x="146" y="213"/>
                  <a:pt x="146" y="213"/>
                  <a:pt x="147" y="214"/>
                </a:cubicBezTo>
                <a:cubicBezTo>
                  <a:pt x="147" y="213"/>
                  <a:pt x="148" y="213"/>
                  <a:pt x="147" y="212"/>
                </a:cubicBezTo>
                <a:close/>
                <a:moveTo>
                  <a:pt x="96" y="201"/>
                </a:moveTo>
                <a:cubicBezTo>
                  <a:pt x="96" y="201"/>
                  <a:pt x="96" y="201"/>
                  <a:pt x="96" y="201"/>
                </a:cubicBezTo>
                <a:cubicBezTo>
                  <a:pt x="97" y="201"/>
                  <a:pt x="97" y="201"/>
                  <a:pt x="97" y="201"/>
                </a:cubicBezTo>
                <a:cubicBezTo>
                  <a:pt x="97" y="201"/>
                  <a:pt x="97" y="201"/>
                  <a:pt x="97" y="201"/>
                </a:cubicBezTo>
                <a:cubicBezTo>
                  <a:pt x="98" y="201"/>
                  <a:pt x="99" y="200"/>
                  <a:pt x="99" y="198"/>
                </a:cubicBezTo>
                <a:cubicBezTo>
                  <a:pt x="99" y="198"/>
                  <a:pt x="99" y="197"/>
                  <a:pt x="98" y="197"/>
                </a:cubicBezTo>
                <a:cubicBezTo>
                  <a:pt x="98" y="197"/>
                  <a:pt x="98" y="197"/>
                  <a:pt x="97" y="197"/>
                </a:cubicBezTo>
                <a:cubicBezTo>
                  <a:pt x="97" y="197"/>
                  <a:pt x="97" y="196"/>
                  <a:pt x="97" y="196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94" y="195"/>
                  <a:pt x="93" y="196"/>
                  <a:pt x="94" y="198"/>
                </a:cubicBezTo>
                <a:cubicBezTo>
                  <a:pt x="94" y="198"/>
                  <a:pt x="94" y="199"/>
                  <a:pt x="94" y="199"/>
                </a:cubicBezTo>
                <a:cubicBezTo>
                  <a:pt x="94" y="199"/>
                  <a:pt x="94" y="199"/>
                  <a:pt x="94" y="198"/>
                </a:cubicBezTo>
                <a:cubicBezTo>
                  <a:pt x="94" y="199"/>
                  <a:pt x="95" y="199"/>
                  <a:pt x="95" y="199"/>
                </a:cubicBezTo>
                <a:cubicBezTo>
                  <a:pt x="95" y="199"/>
                  <a:pt x="94" y="199"/>
                  <a:pt x="94" y="199"/>
                </a:cubicBezTo>
                <a:cubicBezTo>
                  <a:pt x="94" y="200"/>
                  <a:pt x="95" y="201"/>
                  <a:pt x="96" y="201"/>
                </a:cubicBezTo>
                <a:close/>
                <a:moveTo>
                  <a:pt x="58" y="192"/>
                </a:moveTo>
                <a:cubicBezTo>
                  <a:pt x="59" y="190"/>
                  <a:pt x="57" y="189"/>
                  <a:pt x="56" y="189"/>
                </a:cubicBezTo>
                <a:cubicBezTo>
                  <a:pt x="55" y="189"/>
                  <a:pt x="53" y="191"/>
                  <a:pt x="54" y="192"/>
                </a:cubicBezTo>
                <a:cubicBezTo>
                  <a:pt x="54" y="193"/>
                  <a:pt x="55" y="195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7" y="194"/>
                  <a:pt x="57" y="194"/>
                  <a:pt x="58" y="194"/>
                </a:cubicBezTo>
                <a:cubicBezTo>
                  <a:pt x="58" y="194"/>
                  <a:pt x="58" y="194"/>
                  <a:pt x="57" y="194"/>
                </a:cubicBezTo>
                <a:cubicBezTo>
                  <a:pt x="58" y="194"/>
                  <a:pt x="59" y="193"/>
                  <a:pt x="58" y="192"/>
                </a:cubicBezTo>
                <a:close/>
                <a:moveTo>
                  <a:pt x="134" y="94"/>
                </a:moveTo>
                <a:cubicBezTo>
                  <a:pt x="133" y="93"/>
                  <a:pt x="133" y="93"/>
                  <a:pt x="133" y="93"/>
                </a:cubicBezTo>
                <a:cubicBezTo>
                  <a:pt x="133" y="93"/>
                  <a:pt x="133" y="93"/>
                  <a:pt x="133" y="94"/>
                </a:cubicBezTo>
                <a:cubicBezTo>
                  <a:pt x="132" y="95"/>
                  <a:pt x="134" y="97"/>
                  <a:pt x="135" y="97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5" y="97"/>
                  <a:pt x="135" y="97"/>
                  <a:pt x="134" y="97"/>
                </a:cubicBezTo>
                <a:cubicBezTo>
                  <a:pt x="134" y="96"/>
                  <a:pt x="134" y="95"/>
                  <a:pt x="134" y="94"/>
                </a:cubicBezTo>
                <a:close/>
                <a:moveTo>
                  <a:pt x="167" y="70"/>
                </a:moveTo>
                <a:cubicBezTo>
                  <a:pt x="165" y="70"/>
                  <a:pt x="164" y="71"/>
                  <a:pt x="164" y="72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75"/>
                  <a:pt x="166" y="75"/>
                  <a:pt x="167" y="75"/>
                </a:cubicBezTo>
                <a:cubicBezTo>
                  <a:pt x="167" y="75"/>
                  <a:pt x="167" y="75"/>
                  <a:pt x="167" y="74"/>
                </a:cubicBezTo>
                <a:cubicBezTo>
                  <a:pt x="167" y="75"/>
                  <a:pt x="168" y="75"/>
                  <a:pt x="168" y="75"/>
                </a:cubicBezTo>
                <a:cubicBezTo>
                  <a:pt x="169" y="75"/>
                  <a:pt x="169" y="74"/>
                  <a:pt x="169" y="72"/>
                </a:cubicBezTo>
                <a:cubicBezTo>
                  <a:pt x="170" y="71"/>
                  <a:pt x="168" y="70"/>
                  <a:pt x="167" y="70"/>
                </a:cubicBezTo>
                <a:close/>
                <a:moveTo>
                  <a:pt x="179" y="77"/>
                </a:moveTo>
                <a:cubicBezTo>
                  <a:pt x="178" y="77"/>
                  <a:pt x="177" y="78"/>
                  <a:pt x="177" y="80"/>
                </a:cubicBezTo>
                <a:cubicBezTo>
                  <a:pt x="177" y="81"/>
                  <a:pt x="179" y="83"/>
                  <a:pt x="180" y="83"/>
                </a:cubicBezTo>
                <a:cubicBezTo>
                  <a:pt x="179" y="83"/>
                  <a:pt x="179" y="83"/>
                  <a:pt x="179" y="82"/>
                </a:cubicBezTo>
                <a:cubicBezTo>
                  <a:pt x="179" y="82"/>
                  <a:pt x="180" y="82"/>
                  <a:pt x="180" y="82"/>
                </a:cubicBezTo>
                <a:cubicBezTo>
                  <a:pt x="181" y="82"/>
                  <a:pt x="181" y="80"/>
                  <a:pt x="182" y="79"/>
                </a:cubicBezTo>
                <a:cubicBezTo>
                  <a:pt x="182" y="79"/>
                  <a:pt x="181" y="77"/>
                  <a:pt x="180" y="77"/>
                </a:cubicBezTo>
                <a:cubicBezTo>
                  <a:pt x="180" y="77"/>
                  <a:pt x="180" y="77"/>
                  <a:pt x="179" y="77"/>
                </a:cubicBezTo>
                <a:close/>
                <a:moveTo>
                  <a:pt x="151" y="80"/>
                </a:moveTo>
                <a:cubicBezTo>
                  <a:pt x="150" y="81"/>
                  <a:pt x="151" y="82"/>
                  <a:pt x="153" y="82"/>
                </a:cubicBezTo>
                <a:cubicBezTo>
                  <a:pt x="155" y="82"/>
                  <a:pt x="156" y="81"/>
                  <a:pt x="156" y="80"/>
                </a:cubicBezTo>
                <a:cubicBezTo>
                  <a:pt x="156" y="79"/>
                  <a:pt x="155" y="78"/>
                  <a:pt x="154" y="78"/>
                </a:cubicBezTo>
                <a:cubicBezTo>
                  <a:pt x="154" y="78"/>
                  <a:pt x="153" y="79"/>
                  <a:pt x="152" y="78"/>
                </a:cubicBezTo>
                <a:cubicBezTo>
                  <a:pt x="152" y="77"/>
                  <a:pt x="152" y="77"/>
                  <a:pt x="152" y="77"/>
                </a:cubicBezTo>
                <a:cubicBezTo>
                  <a:pt x="151" y="77"/>
                  <a:pt x="150" y="78"/>
                  <a:pt x="151" y="80"/>
                </a:cubicBezTo>
                <a:close/>
                <a:moveTo>
                  <a:pt x="171" y="77"/>
                </a:moveTo>
                <a:cubicBezTo>
                  <a:pt x="169" y="77"/>
                  <a:pt x="168" y="79"/>
                  <a:pt x="168" y="80"/>
                </a:cubicBezTo>
                <a:cubicBezTo>
                  <a:pt x="168" y="81"/>
                  <a:pt x="170" y="83"/>
                  <a:pt x="171" y="83"/>
                </a:cubicBezTo>
                <a:cubicBezTo>
                  <a:pt x="173" y="83"/>
                  <a:pt x="174" y="81"/>
                  <a:pt x="173" y="80"/>
                </a:cubicBezTo>
                <a:cubicBezTo>
                  <a:pt x="173" y="79"/>
                  <a:pt x="172" y="78"/>
                  <a:pt x="171" y="77"/>
                </a:cubicBezTo>
                <a:close/>
                <a:moveTo>
                  <a:pt x="162" y="83"/>
                </a:moveTo>
                <a:cubicBezTo>
                  <a:pt x="164" y="82"/>
                  <a:pt x="165" y="81"/>
                  <a:pt x="164" y="80"/>
                </a:cubicBezTo>
                <a:cubicBezTo>
                  <a:pt x="164" y="78"/>
                  <a:pt x="164" y="77"/>
                  <a:pt x="162" y="78"/>
                </a:cubicBezTo>
                <a:cubicBezTo>
                  <a:pt x="160" y="77"/>
                  <a:pt x="159" y="79"/>
                  <a:pt x="159" y="79"/>
                </a:cubicBezTo>
                <a:cubicBezTo>
                  <a:pt x="159" y="81"/>
                  <a:pt x="161" y="82"/>
                  <a:pt x="162" y="83"/>
                </a:cubicBezTo>
                <a:close/>
                <a:moveTo>
                  <a:pt x="71" y="66"/>
                </a:moveTo>
                <a:cubicBezTo>
                  <a:pt x="71" y="66"/>
                  <a:pt x="71" y="67"/>
                  <a:pt x="71" y="67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6"/>
                  <a:pt x="72" y="66"/>
                  <a:pt x="73" y="66"/>
                </a:cubicBezTo>
                <a:cubicBezTo>
                  <a:pt x="73" y="65"/>
                  <a:pt x="72" y="65"/>
                  <a:pt x="72" y="64"/>
                </a:cubicBezTo>
                <a:cubicBezTo>
                  <a:pt x="71" y="64"/>
                  <a:pt x="71" y="65"/>
                  <a:pt x="71" y="66"/>
                </a:cubicBezTo>
                <a:close/>
                <a:moveTo>
                  <a:pt x="195" y="241"/>
                </a:moveTo>
                <a:cubicBezTo>
                  <a:pt x="195" y="241"/>
                  <a:pt x="194" y="241"/>
                  <a:pt x="194" y="242"/>
                </a:cubicBezTo>
                <a:cubicBezTo>
                  <a:pt x="194" y="242"/>
                  <a:pt x="194" y="242"/>
                  <a:pt x="194" y="242"/>
                </a:cubicBezTo>
                <a:cubicBezTo>
                  <a:pt x="195" y="242"/>
                  <a:pt x="195" y="242"/>
                  <a:pt x="195" y="241"/>
                </a:cubicBezTo>
                <a:close/>
                <a:moveTo>
                  <a:pt x="88" y="66"/>
                </a:moveTo>
                <a:cubicBezTo>
                  <a:pt x="88" y="66"/>
                  <a:pt x="89" y="66"/>
                  <a:pt x="89" y="67"/>
                </a:cubicBezTo>
                <a:cubicBezTo>
                  <a:pt x="90" y="66"/>
                  <a:pt x="90" y="65"/>
                  <a:pt x="92" y="65"/>
                </a:cubicBezTo>
                <a:cubicBezTo>
                  <a:pt x="91" y="66"/>
                  <a:pt x="90" y="66"/>
                  <a:pt x="90" y="67"/>
                </a:cubicBezTo>
                <a:cubicBezTo>
                  <a:pt x="90" y="67"/>
                  <a:pt x="90" y="68"/>
                  <a:pt x="90" y="68"/>
                </a:cubicBezTo>
                <a:cubicBezTo>
                  <a:pt x="90" y="68"/>
                  <a:pt x="91" y="69"/>
                  <a:pt x="91" y="68"/>
                </a:cubicBezTo>
                <a:cubicBezTo>
                  <a:pt x="93" y="69"/>
                  <a:pt x="94" y="68"/>
                  <a:pt x="95" y="66"/>
                </a:cubicBezTo>
                <a:cubicBezTo>
                  <a:pt x="94" y="64"/>
                  <a:pt x="93" y="64"/>
                  <a:pt x="91" y="63"/>
                </a:cubicBezTo>
                <a:cubicBezTo>
                  <a:pt x="89" y="63"/>
                  <a:pt x="89" y="65"/>
                  <a:pt x="88" y="66"/>
                </a:cubicBezTo>
                <a:close/>
                <a:moveTo>
                  <a:pt x="106" y="80"/>
                </a:moveTo>
                <a:cubicBezTo>
                  <a:pt x="107" y="82"/>
                  <a:pt x="108" y="83"/>
                  <a:pt x="110" y="82"/>
                </a:cubicBezTo>
                <a:cubicBezTo>
                  <a:pt x="110" y="83"/>
                  <a:pt x="111" y="82"/>
                  <a:pt x="111" y="82"/>
                </a:cubicBezTo>
                <a:cubicBezTo>
                  <a:pt x="110" y="81"/>
                  <a:pt x="111" y="79"/>
                  <a:pt x="112" y="79"/>
                </a:cubicBezTo>
                <a:cubicBezTo>
                  <a:pt x="111" y="78"/>
                  <a:pt x="110" y="77"/>
                  <a:pt x="109" y="77"/>
                </a:cubicBezTo>
                <a:cubicBezTo>
                  <a:pt x="108" y="77"/>
                  <a:pt x="106" y="79"/>
                  <a:pt x="106" y="80"/>
                </a:cubicBezTo>
                <a:close/>
                <a:moveTo>
                  <a:pt x="87" y="70"/>
                </a:move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69"/>
                  <a:pt x="87" y="69"/>
                </a:cubicBezTo>
                <a:cubicBezTo>
                  <a:pt x="85" y="70"/>
                  <a:pt x="85" y="71"/>
                  <a:pt x="85" y="72"/>
                </a:cubicBezTo>
                <a:cubicBezTo>
                  <a:pt x="85" y="73"/>
                  <a:pt x="85" y="73"/>
                  <a:pt x="85" y="73"/>
                </a:cubicBezTo>
                <a:cubicBezTo>
                  <a:pt x="85" y="73"/>
                  <a:pt x="86" y="73"/>
                  <a:pt x="87" y="73"/>
                </a:cubicBezTo>
                <a:cubicBezTo>
                  <a:pt x="87" y="73"/>
                  <a:pt x="87" y="74"/>
                  <a:pt x="88" y="73"/>
                </a:cubicBezTo>
                <a:cubicBezTo>
                  <a:pt x="88" y="74"/>
                  <a:pt x="87" y="75"/>
                  <a:pt x="86" y="75"/>
                </a:cubicBezTo>
                <a:cubicBezTo>
                  <a:pt x="86" y="75"/>
                  <a:pt x="86" y="76"/>
                  <a:pt x="86" y="76"/>
                </a:cubicBezTo>
                <a:cubicBezTo>
                  <a:pt x="86" y="76"/>
                  <a:pt x="86" y="76"/>
                  <a:pt x="87" y="76"/>
                </a:cubicBezTo>
                <a:cubicBezTo>
                  <a:pt x="89" y="75"/>
                  <a:pt x="90" y="74"/>
                  <a:pt x="90" y="72"/>
                </a:cubicBezTo>
                <a:cubicBezTo>
                  <a:pt x="90" y="71"/>
                  <a:pt x="89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lose/>
                <a:moveTo>
                  <a:pt x="191" y="224"/>
                </a:moveTo>
                <a:cubicBezTo>
                  <a:pt x="191" y="224"/>
                  <a:pt x="191" y="224"/>
                  <a:pt x="191" y="225"/>
                </a:cubicBezTo>
                <a:cubicBezTo>
                  <a:pt x="191" y="224"/>
                  <a:pt x="191" y="224"/>
                  <a:pt x="191" y="224"/>
                </a:cubicBezTo>
                <a:close/>
                <a:moveTo>
                  <a:pt x="146" y="220"/>
                </a:moveTo>
                <a:cubicBezTo>
                  <a:pt x="146" y="220"/>
                  <a:pt x="147" y="220"/>
                  <a:pt x="148" y="220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7" y="218"/>
                  <a:pt x="146" y="217"/>
                  <a:pt x="144" y="217"/>
                </a:cubicBezTo>
                <a:cubicBezTo>
                  <a:pt x="143" y="216"/>
                  <a:pt x="142" y="218"/>
                  <a:pt x="142" y="219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42" y="220"/>
                  <a:pt x="143" y="220"/>
                  <a:pt x="143" y="220"/>
                </a:cubicBezTo>
                <a:cubicBezTo>
                  <a:pt x="143" y="219"/>
                  <a:pt x="142" y="219"/>
                  <a:pt x="143" y="218"/>
                </a:cubicBezTo>
                <a:cubicBezTo>
                  <a:pt x="143" y="218"/>
                  <a:pt x="144" y="218"/>
                  <a:pt x="144" y="218"/>
                </a:cubicBezTo>
                <a:cubicBezTo>
                  <a:pt x="144" y="220"/>
                  <a:pt x="145" y="220"/>
                  <a:pt x="145" y="221"/>
                </a:cubicBezTo>
                <a:cubicBezTo>
                  <a:pt x="146" y="221"/>
                  <a:pt x="145" y="220"/>
                  <a:pt x="146" y="220"/>
                </a:cubicBezTo>
                <a:close/>
                <a:moveTo>
                  <a:pt x="175" y="202"/>
                </a:moveTo>
                <a:cubicBezTo>
                  <a:pt x="177" y="201"/>
                  <a:pt x="178" y="199"/>
                  <a:pt x="178" y="198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178" y="198"/>
                  <a:pt x="177" y="197"/>
                  <a:pt x="177" y="197"/>
                </a:cubicBezTo>
                <a:cubicBezTo>
                  <a:pt x="177" y="197"/>
                  <a:pt x="177" y="198"/>
                  <a:pt x="176" y="198"/>
                </a:cubicBezTo>
                <a:cubicBezTo>
                  <a:pt x="176" y="197"/>
                  <a:pt x="176" y="197"/>
                  <a:pt x="176" y="196"/>
                </a:cubicBezTo>
                <a:cubicBezTo>
                  <a:pt x="175" y="196"/>
                  <a:pt x="175" y="196"/>
                  <a:pt x="175" y="196"/>
                </a:cubicBezTo>
                <a:cubicBezTo>
                  <a:pt x="175" y="196"/>
                  <a:pt x="175" y="196"/>
                  <a:pt x="175" y="196"/>
                </a:cubicBezTo>
                <a:cubicBezTo>
                  <a:pt x="175" y="196"/>
                  <a:pt x="175" y="196"/>
                  <a:pt x="175" y="196"/>
                </a:cubicBezTo>
                <a:cubicBezTo>
                  <a:pt x="175" y="195"/>
                  <a:pt x="174" y="196"/>
                  <a:pt x="173" y="197"/>
                </a:cubicBezTo>
                <a:cubicBezTo>
                  <a:pt x="174" y="196"/>
                  <a:pt x="174" y="196"/>
                  <a:pt x="174" y="196"/>
                </a:cubicBezTo>
                <a:cubicBezTo>
                  <a:pt x="174" y="197"/>
                  <a:pt x="175" y="197"/>
                  <a:pt x="174" y="197"/>
                </a:cubicBezTo>
                <a:cubicBezTo>
                  <a:pt x="174" y="198"/>
                  <a:pt x="174" y="197"/>
                  <a:pt x="173" y="197"/>
                </a:cubicBezTo>
                <a:cubicBezTo>
                  <a:pt x="173" y="197"/>
                  <a:pt x="173" y="198"/>
                  <a:pt x="173" y="198"/>
                </a:cubicBezTo>
                <a:cubicBezTo>
                  <a:pt x="173" y="199"/>
                  <a:pt x="174" y="201"/>
                  <a:pt x="175" y="202"/>
                </a:cubicBezTo>
                <a:close/>
                <a:moveTo>
                  <a:pt x="142" y="224"/>
                </a:moveTo>
                <a:cubicBezTo>
                  <a:pt x="141" y="223"/>
                  <a:pt x="141" y="223"/>
                  <a:pt x="141" y="223"/>
                </a:cubicBezTo>
                <a:cubicBezTo>
                  <a:pt x="140" y="223"/>
                  <a:pt x="139" y="224"/>
                  <a:pt x="138" y="224"/>
                </a:cubicBezTo>
                <a:cubicBezTo>
                  <a:pt x="139" y="225"/>
                  <a:pt x="139" y="225"/>
                  <a:pt x="139" y="225"/>
                </a:cubicBezTo>
                <a:cubicBezTo>
                  <a:pt x="140" y="224"/>
                  <a:pt x="141" y="224"/>
                  <a:pt x="142" y="224"/>
                </a:cubicBezTo>
                <a:close/>
                <a:moveTo>
                  <a:pt x="223" y="235"/>
                </a:moveTo>
                <a:cubicBezTo>
                  <a:pt x="224" y="234"/>
                  <a:pt x="223" y="234"/>
                  <a:pt x="223" y="235"/>
                </a:cubicBezTo>
                <a:close/>
                <a:moveTo>
                  <a:pt x="224" y="91"/>
                </a:moveTo>
                <a:cubicBezTo>
                  <a:pt x="222" y="91"/>
                  <a:pt x="222" y="92"/>
                  <a:pt x="221" y="94"/>
                </a:cubicBezTo>
                <a:cubicBezTo>
                  <a:pt x="221" y="95"/>
                  <a:pt x="222" y="97"/>
                  <a:pt x="224" y="97"/>
                </a:cubicBezTo>
                <a:cubicBezTo>
                  <a:pt x="226" y="97"/>
                  <a:pt x="227" y="95"/>
                  <a:pt x="226" y="94"/>
                </a:cubicBezTo>
                <a:cubicBezTo>
                  <a:pt x="227" y="93"/>
                  <a:pt x="225" y="91"/>
                  <a:pt x="224" y="91"/>
                </a:cubicBezTo>
                <a:close/>
                <a:moveTo>
                  <a:pt x="215" y="77"/>
                </a:moveTo>
                <a:cubicBezTo>
                  <a:pt x="214" y="77"/>
                  <a:pt x="212" y="79"/>
                  <a:pt x="212" y="80"/>
                </a:cubicBezTo>
                <a:cubicBezTo>
                  <a:pt x="212" y="82"/>
                  <a:pt x="213" y="82"/>
                  <a:pt x="215" y="83"/>
                </a:cubicBezTo>
                <a:cubicBezTo>
                  <a:pt x="216" y="83"/>
                  <a:pt x="218" y="82"/>
                  <a:pt x="218" y="80"/>
                </a:cubicBezTo>
                <a:cubicBezTo>
                  <a:pt x="218" y="78"/>
                  <a:pt x="216" y="78"/>
                  <a:pt x="215" y="77"/>
                </a:cubicBezTo>
                <a:close/>
                <a:moveTo>
                  <a:pt x="201" y="233"/>
                </a:moveTo>
                <a:cubicBezTo>
                  <a:pt x="200" y="233"/>
                  <a:pt x="200" y="232"/>
                  <a:pt x="200" y="232"/>
                </a:cubicBezTo>
                <a:cubicBezTo>
                  <a:pt x="200" y="232"/>
                  <a:pt x="199" y="232"/>
                  <a:pt x="199" y="232"/>
                </a:cubicBezTo>
                <a:cubicBezTo>
                  <a:pt x="199" y="232"/>
                  <a:pt x="199" y="231"/>
                  <a:pt x="199" y="231"/>
                </a:cubicBezTo>
                <a:cubicBezTo>
                  <a:pt x="199" y="231"/>
                  <a:pt x="198" y="231"/>
                  <a:pt x="197" y="231"/>
                </a:cubicBezTo>
                <a:cubicBezTo>
                  <a:pt x="198" y="232"/>
                  <a:pt x="197" y="234"/>
                  <a:pt x="199" y="235"/>
                </a:cubicBezTo>
                <a:cubicBezTo>
                  <a:pt x="199" y="234"/>
                  <a:pt x="199" y="234"/>
                  <a:pt x="199" y="233"/>
                </a:cubicBezTo>
                <a:cubicBezTo>
                  <a:pt x="200" y="233"/>
                  <a:pt x="200" y="233"/>
                  <a:pt x="201" y="233"/>
                </a:cubicBezTo>
                <a:close/>
                <a:moveTo>
                  <a:pt x="222" y="232"/>
                </a:moveTo>
                <a:cubicBezTo>
                  <a:pt x="222" y="232"/>
                  <a:pt x="223" y="232"/>
                  <a:pt x="223" y="233"/>
                </a:cubicBezTo>
                <a:cubicBezTo>
                  <a:pt x="223" y="232"/>
                  <a:pt x="223" y="232"/>
                  <a:pt x="222" y="232"/>
                </a:cubicBezTo>
                <a:close/>
                <a:moveTo>
                  <a:pt x="82" y="195"/>
                </a:moveTo>
                <a:cubicBezTo>
                  <a:pt x="84" y="195"/>
                  <a:pt x="85" y="193"/>
                  <a:pt x="85" y="192"/>
                </a:cubicBezTo>
                <a:cubicBezTo>
                  <a:pt x="86" y="190"/>
                  <a:pt x="84" y="189"/>
                  <a:pt x="82" y="189"/>
                </a:cubicBezTo>
                <a:cubicBezTo>
                  <a:pt x="81" y="189"/>
                  <a:pt x="80" y="190"/>
                  <a:pt x="80" y="192"/>
                </a:cubicBezTo>
                <a:cubicBezTo>
                  <a:pt x="80" y="193"/>
                  <a:pt x="81" y="195"/>
                  <a:pt x="82" y="195"/>
                </a:cubicBezTo>
                <a:close/>
                <a:moveTo>
                  <a:pt x="131" y="207"/>
                </a:moveTo>
                <a:cubicBezTo>
                  <a:pt x="131" y="207"/>
                  <a:pt x="132" y="207"/>
                  <a:pt x="132" y="207"/>
                </a:cubicBezTo>
                <a:cubicBezTo>
                  <a:pt x="132" y="206"/>
                  <a:pt x="132" y="207"/>
                  <a:pt x="131" y="206"/>
                </a:cubicBezTo>
                <a:cubicBezTo>
                  <a:pt x="131" y="206"/>
                  <a:pt x="131" y="206"/>
                  <a:pt x="130" y="206"/>
                </a:cubicBezTo>
                <a:cubicBezTo>
                  <a:pt x="130" y="206"/>
                  <a:pt x="130" y="206"/>
                  <a:pt x="130" y="206"/>
                </a:cubicBezTo>
                <a:cubicBezTo>
                  <a:pt x="130" y="206"/>
                  <a:pt x="130" y="207"/>
                  <a:pt x="129" y="207"/>
                </a:cubicBezTo>
                <a:cubicBezTo>
                  <a:pt x="129" y="207"/>
                  <a:pt x="129" y="206"/>
                  <a:pt x="129" y="206"/>
                </a:cubicBezTo>
                <a:cubicBezTo>
                  <a:pt x="129" y="205"/>
                  <a:pt x="129" y="205"/>
                  <a:pt x="129" y="204"/>
                </a:cubicBezTo>
                <a:cubicBezTo>
                  <a:pt x="129" y="204"/>
                  <a:pt x="129" y="204"/>
                  <a:pt x="129" y="204"/>
                </a:cubicBezTo>
                <a:cubicBezTo>
                  <a:pt x="129" y="204"/>
                  <a:pt x="129" y="205"/>
                  <a:pt x="130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30" y="205"/>
                  <a:pt x="131" y="204"/>
                  <a:pt x="131" y="204"/>
                </a:cubicBezTo>
                <a:cubicBezTo>
                  <a:pt x="131" y="203"/>
                  <a:pt x="130" y="203"/>
                  <a:pt x="130" y="203"/>
                </a:cubicBezTo>
                <a:cubicBezTo>
                  <a:pt x="130" y="203"/>
                  <a:pt x="130" y="204"/>
                  <a:pt x="129" y="204"/>
                </a:cubicBezTo>
                <a:cubicBezTo>
                  <a:pt x="129" y="204"/>
                  <a:pt x="129" y="204"/>
                  <a:pt x="129" y="204"/>
                </a:cubicBezTo>
                <a:cubicBezTo>
                  <a:pt x="129" y="203"/>
                  <a:pt x="128" y="203"/>
                  <a:pt x="127" y="203"/>
                </a:cubicBezTo>
                <a:cubicBezTo>
                  <a:pt x="125" y="203"/>
                  <a:pt x="124" y="204"/>
                  <a:pt x="124" y="205"/>
                </a:cubicBezTo>
                <a:cubicBezTo>
                  <a:pt x="124" y="206"/>
                  <a:pt x="124" y="207"/>
                  <a:pt x="125" y="207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5" y="207"/>
                  <a:pt x="125" y="208"/>
                  <a:pt x="125" y="208"/>
                </a:cubicBezTo>
                <a:cubicBezTo>
                  <a:pt x="126" y="208"/>
                  <a:pt x="126" y="208"/>
                  <a:pt x="126" y="208"/>
                </a:cubicBezTo>
                <a:cubicBezTo>
                  <a:pt x="126" y="208"/>
                  <a:pt x="126" y="208"/>
                  <a:pt x="126" y="208"/>
                </a:cubicBezTo>
                <a:cubicBezTo>
                  <a:pt x="127" y="207"/>
                  <a:pt x="127" y="207"/>
                  <a:pt x="128" y="207"/>
                </a:cubicBezTo>
                <a:cubicBezTo>
                  <a:pt x="128" y="207"/>
                  <a:pt x="128" y="208"/>
                  <a:pt x="128" y="208"/>
                </a:cubicBezTo>
                <a:cubicBezTo>
                  <a:pt x="129" y="208"/>
                  <a:pt x="129" y="208"/>
                  <a:pt x="129" y="207"/>
                </a:cubicBezTo>
                <a:cubicBezTo>
                  <a:pt x="129" y="207"/>
                  <a:pt x="129" y="207"/>
                  <a:pt x="129" y="208"/>
                </a:cubicBezTo>
                <a:cubicBezTo>
                  <a:pt x="130" y="207"/>
                  <a:pt x="130" y="207"/>
                  <a:pt x="131" y="207"/>
                </a:cubicBezTo>
                <a:close/>
                <a:moveTo>
                  <a:pt x="143" y="227"/>
                </a:moveTo>
                <a:cubicBezTo>
                  <a:pt x="142" y="227"/>
                  <a:pt x="142" y="228"/>
                  <a:pt x="141" y="228"/>
                </a:cubicBezTo>
                <a:cubicBezTo>
                  <a:pt x="141" y="227"/>
                  <a:pt x="141" y="227"/>
                  <a:pt x="142" y="227"/>
                </a:cubicBezTo>
                <a:cubicBezTo>
                  <a:pt x="141" y="227"/>
                  <a:pt x="140" y="227"/>
                  <a:pt x="139" y="227"/>
                </a:cubicBezTo>
                <a:cubicBezTo>
                  <a:pt x="139" y="227"/>
                  <a:pt x="139" y="228"/>
                  <a:pt x="139" y="229"/>
                </a:cubicBezTo>
                <a:cubicBezTo>
                  <a:pt x="139" y="229"/>
                  <a:pt x="140" y="229"/>
                  <a:pt x="141" y="229"/>
                </a:cubicBezTo>
                <a:cubicBezTo>
                  <a:pt x="141" y="229"/>
                  <a:pt x="143" y="228"/>
                  <a:pt x="143" y="227"/>
                </a:cubicBezTo>
                <a:close/>
                <a:moveTo>
                  <a:pt x="142" y="242"/>
                </a:moveTo>
                <a:cubicBezTo>
                  <a:pt x="142" y="241"/>
                  <a:pt x="143" y="241"/>
                  <a:pt x="143" y="240"/>
                </a:cubicBezTo>
                <a:cubicBezTo>
                  <a:pt x="143" y="238"/>
                  <a:pt x="142" y="237"/>
                  <a:pt x="141" y="237"/>
                </a:cubicBezTo>
                <a:cubicBezTo>
                  <a:pt x="139" y="237"/>
                  <a:pt x="137" y="239"/>
                  <a:pt x="138" y="240"/>
                </a:cubicBezTo>
                <a:cubicBezTo>
                  <a:pt x="138" y="241"/>
                  <a:pt x="139" y="242"/>
                  <a:pt x="140" y="242"/>
                </a:cubicBezTo>
                <a:cubicBezTo>
                  <a:pt x="140" y="242"/>
                  <a:pt x="141" y="242"/>
                  <a:pt x="141" y="242"/>
                </a:cubicBezTo>
                <a:cubicBezTo>
                  <a:pt x="141" y="242"/>
                  <a:pt x="141" y="242"/>
                  <a:pt x="142" y="242"/>
                </a:cubicBezTo>
                <a:close/>
                <a:moveTo>
                  <a:pt x="123" y="201"/>
                </a:moveTo>
                <a:cubicBezTo>
                  <a:pt x="124" y="201"/>
                  <a:pt x="124" y="200"/>
                  <a:pt x="124" y="200"/>
                </a:cubicBezTo>
                <a:cubicBezTo>
                  <a:pt x="124" y="200"/>
                  <a:pt x="124" y="200"/>
                  <a:pt x="124" y="200"/>
                </a:cubicBezTo>
                <a:cubicBezTo>
                  <a:pt x="124" y="200"/>
                  <a:pt x="125" y="200"/>
                  <a:pt x="125" y="200"/>
                </a:cubicBezTo>
                <a:cubicBezTo>
                  <a:pt x="125" y="199"/>
                  <a:pt x="125" y="199"/>
                  <a:pt x="125" y="199"/>
                </a:cubicBezTo>
                <a:cubicBezTo>
                  <a:pt x="125" y="197"/>
                  <a:pt x="124" y="196"/>
                  <a:pt x="122" y="195"/>
                </a:cubicBezTo>
                <a:cubicBezTo>
                  <a:pt x="121" y="195"/>
                  <a:pt x="120" y="197"/>
                  <a:pt x="120" y="199"/>
                </a:cubicBezTo>
                <a:cubicBezTo>
                  <a:pt x="120" y="199"/>
                  <a:pt x="120" y="199"/>
                  <a:pt x="120" y="199"/>
                </a:cubicBezTo>
                <a:cubicBezTo>
                  <a:pt x="120" y="198"/>
                  <a:pt x="119" y="198"/>
                  <a:pt x="118" y="197"/>
                </a:cubicBezTo>
                <a:cubicBezTo>
                  <a:pt x="118" y="197"/>
                  <a:pt x="118" y="198"/>
                  <a:pt x="117" y="198"/>
                </a:cubicBezTo>
                <a:cubicBezTo>
                  <a:pt x="117" y="198"/>
                  <a:pt x="116" y="198"/>
                  <a:pt x="116" y="198"/>
                </a:cubicBezTo>
                <a:cubicBezTo>
                  <a:pt x="116" y="198"/>
                  <a:pt x="116" y="197"/>
                  <a:pt x="116" y="197"/>
                </a:cubicBezTo>
                <a:cubicBezTo>
                  <a:pt x="116" y="197"/>
                  <a:pt x="116" y="197"/>
                  <a:pt x="116" y="196"/>
                </a:cubicBezTo>
                <a:cubicBezTo>
                  <a:pt x="115" y="196"/>
                  <a:pt x="114" y="196"/>
                  <a:pt x="113" y="195"/>
                </a:cubicBezTo>
                <a:cubicBezTo>
                  <a:pt x="112" y="195"/>
                  <a:pt x="111" y="196"/>
                  <a:pt x="110" y="198"/>
                </a:cubicBezTo>
                <a:cubicBezTo>
                  <a:pt x="110" y="200"/>
                  <a:pt x="112" y="201"/>
                  <a:pt x="113" y="201"/>
                </a:cubicBezTo>
                <a:cubicBezTo>
                  <a:pt x="115" y="201"/>
                  <a:pt x="116" y="200"/>
                  <a:pt x="116" y="199"/>
                </a:cubicBezTo>
                <a:cubicBezTo>
                  <a:pt x="117" y="199"/>
                  <a:pt x="118" y="199"/>
                  <a:pt x="119" y="199"/>
                </a:cubicBezTo>
                <a:cubicBezTo>
                  <a:pt x="119" y="199"/>
                  <a:pt x="119" y="200"/>
                  <a:pt x="119" y="200"/>
                </a:cubicBezTo>
                <a:cubicBezTo>
                  <a:pt x="120" y="200"/>
                  <a:pt x="120" y="199"/>
                  <a:pt x="120" y="199"/>
                </a:cubicBezTo>
                <a:cubicBezTo>
                  <a:pt x="120" y="200"/>
                  <a:pt x="121" y="201"/>
                  <a:pt x="122" y="201"/>
                </a:cubicBezTo>
                <a:cubicBezTo>
                  <a:pt x="123" y="201"/>
                  <a:pt x="123" y="201"/>
                  <a:pt x="123" y="201"/>
                </a:cubicBezTo>
                <a:cubicBezTo>
                  <a:pt x="123" y="201"/>
                  <a:pt x="123" y="201"/>
                  <a:pt x="123" y="201"/>
                </a:cubicBezTo>
                <a:cubicBezTo>
                  <a:pt x="123" y="201"/>
                  <a:pt x="123" y="201"/>
                  <a:pt x="123" y="201"/>
                </a:cubicBezTo>
                <a:close/>
                <a:moveTo>
                  <a:pt x="104" y="187"/>
                </a:moveTo>
                <a:cubicBezTo>
                  <a:pt x="106" y="187"/>
                  <a:pt x="107" y="186"/>
                  <a:pt x="107" y="185"/>
                </a:cubicBezTo>
                <a:cubicBezTo>
                  <a:pt x="108" y="183"/>
                  <a:pt x="106" y="182"/>
                  <a:pt x="104" y="182"/>
                </a:cubicBezTo>
                <a:cubicBezTo>
                  <a:pt x="103" y="181"/>
                  <a:pt x="102" y="183"/>
                  <a:pt x="102" y="184"/>
                </a:cubicBezTo>
                <a:cubicBezTo>
                  <a:pt x="102" y="185"/>
                  <a:pt x="104" y="187"/>
                  <a:pt x="104" y="187"/>
                </a:cubicBezTo>
                <a:close/>
                <a:moveTo>
                  <a:pt x="150" y="220"/>
                </a:moveTo>
                <a:cubicBezTo>
                  <a:pt x="150" y="220"/>
                  <a:pt x="151" y="220"/>
                  <a:pt x="151" y="221"/>
                </a:cubicBezTo>
                <a:cubicBezTo>
                  <a:pt x="151" y="220"/>
                  <a:pt x="151" y="220"/>
                  <a:pt x="151" y="220"/>
                </a:cubicBezTo>
                <a:cubicBezTo>
                  <a:pt x="151" y="220"/>
                  <a:pt x="150" y="220"/>
                  <a:pt x="150" y="220"/>
                </a:cubicBezTo>
                <a:close/>
                <a:moveTo>
                  <a:pt x="147" y="201"/>
                </a:moveTo>
                <a:cubicBezTo>
                  <a:pt x="148" y="201"/>
                  <a:pt x="148" y="201"/>
                  <a:pt x="149" y="201"/>
                </a:cubicBezTo>
                <a:cubicBezTo>
                  <a:pt x="151" y="201"/>
                  <a:pt x="152" y="200"/>
                  <a:pt x="152" y="198"/>
                </a:cubicBezTo>
                <a:cubicBezTo>
                  <a:pt x="152" y="197"/>
                  <a:pt x="150" y="196"/>
                  <a:pt x="149" y="195"/>
                </a:cubicBezTo>
                <a:cubicBezTo>
                  <a:pt x="148" y="196"/>
                  <a:pt x="146" y="197"/>
                  <a:pt x="146" y="199"/>
                </a:cubicBezTo>
                <a:cubicBezTo>
                  <a:pt x="146" y="199"/>
                  <a:pt x="146" y="200"/>
                  <a:pt x="147" y="201"/>
                </a:cubicBezTo>
                <a:close/>
                <a:moveTo>
                  <a:pt x="159" y="205"/>
                </a:moveTo>
                <a:cubicBezTo>
                  <a:pt x="159" y="206"/>
                  <a:pt x="159" y="206"/>
                  <a:pt x="159" y="206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59" y="205"/>
                  <a:pt x="159" y="205"/>
                  <a:pt x="159" y="205"/>
                </a:cubicBezTo>
                <a:close/>
                <a:moveTo>
                  <a:pt x="152" y="212"/>
                </a:moveTo>
                <a:cubicBezTo>
                  <a:pt x="152" y="211"/>
                  <a:pt x="152" y="210"/>
                  <a:pt x="151" y="210"/>
                </a:cubicBezTo>
                <a:cubicBezTo>
                  <a:pt x="151" y="210"/>
                  <a:pt x="151" y="210"/>
                  <a:pt x="151" y="210"/>
                </a:cubicBezTo>
                <a:cubicBezTo>
                  <a:pt x="150" y="209"/>
                  <a:pt x="149" y="209"/>
                  <a:pt x="149" y="209"/>
                </a:cubicBezTo>
                <a:cubicBezTo>
                  <a:pt x="148" y="209"/>
                  <a:pt x="147" y="209"/>
                  <a:pt x="147" y="210"/>
                </a:cubicBezTo>
                <a:cubicBezTo>
                  <a:pt x="147" y="211"/>
                  <a:pt x="148" y="211"/>
                  <a:pt x="149" y="211"/>
                </a:cubicBezTo>
                <a:cubicBezTo>
                  <a:pt x="149" y="212"/>
                  <a:pt x="149" y="213"/>
                  <a:pt x="149" y="213"/>
                </a:cubicBezTo>
                <a:cubicBezTo>
                  <a:pt x="149" y="214"/>
                  <a:pt x="150" y="214"/>
                  <a:pt x="150" y="214"/>
                </a:cubicBezTo>
                <a:cubicBezTo>
                  <a:pt x="151" y="214"/>
                  <a:pt x="152" y="213"/>
                  <a:pt x="152" y="212"/>
                </a:cubicBezTo>
                <a:close/>
                <a:moveTo>
                  <a:pt x="45" y="53"/>
                </a:move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38" y="138"/>
                </a:moveTo>
                <a:cubicBezTo>
                  <a:pt x="39" y="139"/>
                  <a:pt x="41" y="137"/>
                  <a:pt x="41" y="136"/>
                </a:cubicBezTo>
                <a:cubicBezTo>
                  <a:pt x="41" y="135"/>
                  <a:pt x="41" y="134"/>
                  <a:pt x="40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39" y="134"/>
                  <a:pt x="39" y="134"/>
                  <a:pt x="38" y="134"/>
                </a:cubicBezTo>
                <a:cubicBezTo>
                  <a:pt x="37" y="134"/>
                  <a:pt x="37" y="133"/>
                  <a:pt x="37" y="133"/>
                </a:cubicBezTo>
                <a:cubicBezTo>
                  <a:pt x="36" y="133"/>
                  <a:pt x="35" y="134"/>
                  <a:pt x="36" y="136"/>
                </a:cubicBezTo>
                <a:cubicBezTo>
                  <a:pt x="35" y="137"/>
                  <a:pt x="37" y="139"/>
                  <a:pt x="38" y="138"/>
                </a:cubicBezTo>
                <a:close/>
                <a:moveTo>
                  <a:pt x="39" y="153"/>
                </a:moveTo>
                <a:cubicBezTo>
                  <a:pt x="40" y="153"/>
                  <a:pt x="41" y="151"/>
                  <a:pt x="41" y="150"/>
                </a:cubicBezTo>
                <a:cubicBezTo>
                  <a:pt x="42" y="148"/>
                  <a:pt x="40" y="147"/>
                  <a:pt x="38" y="147"/>
                </a:cubicBezTo>
                <a:cubicBezTo>
                  <a:pt x="37" y="147"/>
                  <a:pt x="36" y="148"/>
                  <a:pt x="36" y="149"/>
                </a:cubicBezTo>
                <a:cubicBezTo>
                  <a:pt x="36" y="152"/>
                  <a:pt x="36" y="152"/>
                  <a:pt x="39" y="153"/>
                </a:cubicBezTo>
                <a:close/>
                <a:moveTo>
                  <a:pt x="44" y="28"/>
                </a:moveTo>
                <a:cubicBezTo>
                  <a:pt x="44" y="29"/>
                  <a:pt x="44" y="29"/>
                  <a:pt x="43" y="29"/>
                </a:cubicBezTo>
                <a:cubicBezTo>
                  <a:pt x="44" y="29"/>
                  <a:pt x="44" y="30"/>
                  <a:pt x="44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29"/>
                  <a:pt x="45" y="28"/>
                  <a:pt x="44" y="28"/>
                </a:cubicBezTo>
                <a:close/>
                <a:moveTo>
                  <a:pt x="54" y="51"/>
                </a:moveTo>
                <a:cubicBezTo>
                  <a:pt x="54" y="51"/>
                  <a:pt x="54" y="51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4" y="50"/>
                  <a:pt x="54" y="50"/>
                  <a:pt x="54" y="51"/>
                </a:cubicBezTo>
                <a:close/>
                <a:moveTo>
                  <a:pt x="163" y="207"/>
                </a:moveTo>
                <a:cubicBezTo>
                  <a:pt x="164" y="207"/>
                  <a:pt x="164" y="207"/>
                  <a:pt x="164" y="208"/>
                </a:cubicBezTo>
                <a:cubicBezTo>
                  <a:pt x="164" y="207"/>
                  <a:pt x="165" y="206"/>
                  <a:pt x="164" y="205"/>
                </a:cubicBezTo>
                <a:cubicBezTo>
                  <a:pt x="164" y="205"/>
                  <a:pt x="164" y="205"/>
                  <a:pt x="164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63" y="203"/>
                  <a:pt x="163" y="203"/>
                  <a:pt x="162" y="203"/>
                </a:cubicBezTo>
                <a:cubicBezTo>
                  <a:pt x="161" y="203"/>
                  <a:pt x="160" y="203"/>
                  <a:pt x="160" y="20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60" y="205"/>
                  <a:pt x="161" y="205"/>
                  <a:pt x="162" y="205"/>
                </a:cubicBezTo>
                <a:cubicBezTo>
                  <a:pt x="162" y="204"/>
                  <a:pt x="161" y="204"/>
                  <a:pt x="162" y="204"/>
                </a:cubicBezTo>
                <a:cubicBezTo>
                  <a:pt x="162" y="205"/>
                  <a:pt x="164" y="204"/>
                  <a:pt x="163" y="206"/>
                </a:cubicBezTo>
                <a:cubicBezTo>
                  <a:pt x="162" y="206"/>
                  <a:pt x="162" y="206"/>
                  <a:pt x="162" y="208"/>
                </a:cubicBezTo>
                <a:cubicBezTo>
                  <a:pt x="162" y="208"/>
                  <a:pt x="163" y="208"/>
                  <a:pt x="163" y="208"/>
                </a:cubicBezTo>
                <a:cubicBezTo>
                  <a:pt x="163" y="207"/>
                  <a:pt x="163" y="207"/>
                  <a:pt x="163" y="207"/>
                </a:cubicBezTo>
                <a:close/>
                <a:moveTo>
                  <a:pt x="92" y="195"/>
                </a:moveTo>
                <a:cubicBezTo>
                  <a:pt x="92" y="194"/>
                  <a:pt x="94" y="193"/>
                  <a:pt x="94" y="191"/>
                </a:cubicBezTo>
                <a:cubicBezTo>
                  <a:pt x="94" y="190"/>
                  <a:pt x="93" y="189"/>
                  <a:pt x="91" y="189"/>
                </a:cubicBezTo>
                <a:cubicBezTo>
                  <a:pt x="90" y="189"/>
                  <a:pt x="89" y="190"/>
                  <a:pt x="89" y="191"/>
                </a:cubicBezTo>
                <a:cubicBezTo>
                  <a:pt x="89" y="193"/>
                  <a:pt x="90" y="195"/>
                  <a:pt x="92" y="195"/>
                </a:cubicBezTo>
                <a:close/>
                <a:moveTo>
                  <a:pt x="96" y="187"/>
                </a:moveTo>
                <a:cubicBezTo>
                  <a:pt x="98" y="187"/>
                  <a:pt x="98" y="186"/>
                  <a:pt x="99" y="185"/>
                </a:cubicBezTo>
                <a:cubicBezTo>
                  <a:pt x="98" y="183"/>
                  <a:pt x="98" y="182"/>
                  <a:pt x="96" y="182"/>
                </a:cubicBezTo>
                <a:cubicBezTo>
                  <a:pt x="94" y="181"/>
                  <a:pt x="93" y="183"/>
                  <a:pt x="93" y="184"/>
                </a:cubicBezTo>
                <a:cubicBezTo>
                  <a:pt x="94" y="186"/>
                  <a:pt x="95" y="187"/>
                  <a:pt x="96" y="187"/>
                </a:cubicBezTo>
                <a:close/>
                <a:moveTo>
                  <a:pt x="69" y="187"/>
                </a:moveTo>
                <a:cubicBezTo>
                  <a:pt x="71" y="187"/>
                  <a:pt x="72" y="186"/>
                  <a:pt x="72" y="184"/>
                </a:cubicBezTo>
                <a:cubicBezTo>
                  <a:pt x="72" y="183"/>
                  <a:pt x="71" y="182"/>
                  <a:pt x="69" y="182"/>
                </a:cubicBezTo>
                <a:cubicBezTo>
                  <a:pt x="68" y="182"/>
                  <a:pt x="67" y="182"/>
                  <a:pt x="67" y="185"/>
                </a:cubicBezTo>
                <a:cubicBezTo>
                  <a:pt x="67" y="186"/>
                  <a:pt x="68" y="187"/>
                  <a:pt x="69" y="187"/>
                </a:cubicBezTo>
                <a:close/>
                <a:moveTo>
                  <a:pt x="57" y="180"/>
                </a:moveTo>
                <a:cubicBezTo>
                  <a:pt x="58" y="180"/>
                  <a:pt x="59" y="180"/>
                  <a:pt x="59" y="181"/>
                </a:cubicBezTo>
                <a:cubicBezTo>
                  <a:pt x="60" y="180"/>
                  <a:pt x="61" y="180"/>
                  <a:pt x="60" y="179"/>
                </a:cubicBezTo>
                <a:cubicBezTo>
                  <a:pt x="60" y="180"/>
                  <a:pt x="59" y="180"/>
                  <a:pt x="58" y="180"/>
                </a:cubicBezTo>
                <a:cubicBezTo>
                  <a:pt x="59" y="179"/>
                  <a:pt x="59" y="179"/>
                  <a:pt x="59" y="178"/>
                </a:cubicBezTo>
                <a:cubicBezTo>
                  <a:pt x="59" y="176"/>
                  <a:pt x="57" y="175"/>
                  <a:pt x="56" y="175"/>
                </a:cubicBezTo>
                <a:cubicBezTo>
                  <a:pt x="55" y="175"/>
                  <a:pt x="53" y="176"/>
                  <a:pt x="53" y="178"/>
                </a:cubicBezTo>
                <a:cubicBezTo>
                  <a:pt x="53" y="180"/>
                  <a:pt x="54" y="180"/>
                  <a:pt x="56" y="180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56" y="181"/>
                  <a:pt x="56" y="181"/>
                  <a:pt x="56" y="181"/>
                </a:cubicBezTo>
                <a:cubicBezTo>
                  <a:pt x="57" y="181"/>
                  <a:pt x="57" y="181"/>
                  <a:pt x="57" y="181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7" y="180"/>
                  <a:pt x="57" y="180"/>
                  <a:pt x="57" y="180"/>
                </a:cubicBezTo>
                <a:close/>
                <a:moveTo>
                  <a:pt x="43" y="188"/>
                </a:moveTo>
                <a:cubicBezTo>
                  <a:pt x="45" y="188"/>
                  <a:pt x="45" y="186"/>
                  <a:pt x="46" y="184"/>
                </a:cubicBezTo>
                <a:cubicBezTo>
                  <a:pt x="45" y="182"/>
                  <a:pt x="44" y="182"/>
                  <a:pt x="43" y="181"/>
                </a:cubicBezTo>
                <a:cubicBezTo>
                  <a:pt x="41" y="182"/>
                  <a:pt x="40" y="183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5"/>
                  <a:pt x="38" y="185"/>
                  <a:pt x="38" y="186"/>
                </a:cubicBezTo>
                <a:cubicBezTo>
                  <a:pt x="39" y="186"/>
                  <a:pt x="40" y="186"/>
                  <a:pt x="40" y="187"/>
                </a:cubicBezTo>
                <a:cubicBezTo>
                  <a:pt x="40" y="188"/>
                  <a:pt x="39" y="188"/>
                  <a:pt x="39" y="188"/>
                </a:cubicBezTo>
                <a:cubicBezTo>
                  <a:pt x="39" y="187"/>
                  <a:pt x="39" y="187"/>
                  <a:pt x="39" y="187"/>
                </a:cubicBezTo>
                <a:cubicBezTo>
                  <a:pt x="38" y="187"/>
                  <a:pt x="37" y="187"/>
                  <a:pt x="36" y="187"/>
                </a:cubicBezTo>
                <a:cubicBezTo>
                  <a:pt x="36" y="188"/>
                  <a:pt x="37" y="189"/>
                  <a:pt x="38" y="189"/>
                </a:cubicBezTo>
                <a:cubicBezTo>
                  <a:pt x="36" y="190"/>
                  <a:pt x="36" y="190"/>
                  <a:pt x="36" y="192"/>
                </a:cubicBezTo>
                <a:cubicBezTo>
                  <a:pt x="36" y="192"/>
                  <a:pt x="36" y="192"/>
                  <a:pt x="36" y="192"/>
                </a:cubicBezTo>
                <a:cubicBezTo>
                  <a:pt x="36" y="192"/>
                  <a:pt x="36" y="192"/>
                  <a:pt x="36" y="192"/>
                </a:cubicBezTo>
                <a:cubicBezTo>
                  <a:pt x="36" y="193"/>
                  <a:pt x="37" y="195"/>
                  <a:pt x="38" y="194"/>
                </a:cubicBezTo>
                <a:cubicBezTo>
                  <a:pt x="38" y="194"/>
                  <a:pt x="38" y="194"/>
                  <a:pt x="38" y="194"/>
                </a:cubicBezTo>
                <a:cubicBezTo>
                  <a:pt x="38" y="194"/>
                  <a:pt x="38" y="195"/>
                  <a:pt x="38" y="195"/>
                </a:cubicBezTo>
                <a:cubicBezTo>
                  <a:pt x="39" y="194"/>
                  <a:pt x="39" y="194"/>
                  <a:pt x="40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1" y="193"/>
                  <a:pt x="41" y="192"/>
                  <a:pt x="41" y="191"/>
                </a:cubicBezTo>
                <a:cubicBezTo>
                  <a:pt x="41" y="191"/>
                  <a:pt x="40" y="189"/>
                  <a:pt x="39" y="189"/>
                </a:cubicBezTo>
                <a:cubicBezTo>
                  <a:pt x="39" y="189"/>
                  <a:pt x="38" y="189"/>
                  <a:pt x="38" y="189"/>
                </a:cubicBezTo>
                <a:cubicBezTo>
                  <a:pt x="38" y="189"/>
                  <a:pt x="38" y="189"/>
                  <a:pt x="38" y="189"/>
                </a:cubicBezTo>
                <a:cubicBezTo>
                  <a:pt x="39" y="189"/>
                  <a:pt x="39" y="188"/>
                  <a:pt x="40" y="188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41" y="189"/>
                  <a:pt x="41" y="190"/>
                  <a:pt x="42" y="190"/>
                </a:cubicBezTo>
                <a:cubicBezTo>
                  <a:pt x="42" y="191"/>
                  <a:pt x="41" y="191"/>
                  <a:pt x="41" y="191"/>
                </a:cubicBezTo>
                <a:cubicBezTo>
                  <a:pt x="43" y="191"/>
                  <a:pt x="41" y="189"/>
                  <a:pt x="42" y="187"/>
                </a:cubicBezTo>
                <a:cubicBezTo>
                  <a:pt x="42" y="187"/>
                  <a:pt x="43" y="187"/>
                  <a:pt x="43" y="188"/>
                </a:cubicBezTo>
                <a:close/>
                <a:moveTo>
                  <a:pt x="117" y="241"/>
                </a:moveTo>
                <a:cubicBezTo>
                  <a:pt x="117" y="241"/>
                  <a:pt x="118" y="241"/>
                  <a:pt x="118" y="240"/>
                </a:cubicBezTo>
                <a:cubicBezTo>
                  <a:pt x="118" y="240"/>
                  <a:pt x="118" y="240"/>
                  <a:pt x="118" y="240"/>
                </a:cubicBezTo>
                <a:cubicBezTo>
                  <a:pt x="118" y="240"/>
                  <a:pt x="117" y="240"/>
                  <a:pt x="117" y="240"/>
                </a:cubicBezTo>
                <a:cubicBezTo>
                  <a:pt x="117" y="239"/>
                  <a:pt x="117" y="239"/>
                  <a:pt x="116" y="239"/>
                </a:cubicBezTo>
                <a:cubicBezTo>
                  <a:pt x="116" y="239"/>
                  <a:pt x="116" y="238"/>
                  <a:pt x="116" y="238"/>
                </a:cubicBezTo>
                <a:cubicBezTo>
                  <a:pt x="116" y="238"/>
                  <a:pt x="115" y="237"/>
                  <a:pt x="115" y="237"/>
                </a:cubicBezTo>
                <a:cubicBezTo>
                  <a:pt x="115" y="237"/>
                  <a:pt x="114" y="237"/>
                  <a:pt x="114" y="237"/>
                </a:cubicBezTo>
                <a:cubicBezTo>
                  <a:pt x="112" y="237"/>
                  <a:pt x="110" y="239"/>
                  <a:pt x="110" y="240"/>
                </a:cubicBezTo>
                <a:cubicBezTo>
                  <a:pt x="111" y="241"/>
                  <a:pt x="112" y="242"/>
                  <a:pt x="114" y="242"/>
                </a:cubicBezTo>
                <a:cubicBezTo>
                  <a:pt x="114" y="242"/>
                  <a:pt x="114" y="242"/>
                  <a:pt x="114" y="242"/>
                </a:cubicBezTo>
                <a:cubicBezTo>
                  <a:pt x="114" y="242"/>
                  <a:pt x="114" y="242"/>
                  <a:pt x="114" y="242"/>
                </a:cubicBezTo>
                <a:cubicBezTo>
                  <a:pt x="116" y="243"/>
                  <a:pt x="116" y="241"/>
                  <a:pt x="117" y="241"/>
                </a:cubicBezTo>
                <a:close/>
                <a:moveTo>
                  <a:pt x="246" y="19"/>
                </a:moveTo>
                <a:cubicBezTo>
                  <a:pt x="247" y="20"/>
                  <a:pt x="249" y="18"/>
                  <a:pt x="249" y="17"/>
                </a:cubicBezTo>
                <a:cubicBezTo>
                  <a:pt x="249" y="15"/>
                  <a:pt x="247" y="14"/>
                  <a:pt x="246" y="14"/>
                </a:cubicBezTo>
                <a:cubicBezTo>
                  <a:pt x="245" y="13"/>
                  <a:pt x="243" y="15"/>
                  <a:pt x="243" y="16"/>
                </a:cubicBezTo>
                <a:cubicBezTo>
                  <a:pt x="243" y="18"/>
                  <a:pt x="244" y="20"/>
                  <a:pt x="246" y="19"/>
                </a:cubicBezTo>
                <a:close/>
                <a:moveTo>
                  <a:pt x="108" y="226"/>
                </a:moveTo>
                <a:cubicBezTo>
                  <a:pt x="107" y="224"/>
                  <a:pt x="106" y="224"/>
                  <a:pt x="105" y="224"/>
                </a:cubicBezTo>
                <a:cubicBezTo>
                  <a:pt x="103" y="224"/>
                  <a:pt x="102" y="224"/>
                  <a:pt x="102" y="226"/>
                </a:cubicBezTo>
                <a:cubicBezTo>
                  <a:pt x="102" y="228"/>
                  <a:pt x="104" y="229"/>
                  <a:pt x="104" y="229"/>
                </a:cubicBezTo>
                <a:cubicBezTo>
                  <a:pt x="106" y="229"/>
                  <a:pt x="108" y="227"/>
                  <a:pt x="108" y="226"/>
                </a:cubicBezTo>
                <a:close/>
                <a:moveTo>
                  <a:pt x="126" y="250"/>
                </a:moveTo>
                <a:cubicBezTo>
                  <a:pt x="126" y="250"/>
                  <a:pt x="126" y="250"/>
                  <a:pt x="127" y="250"/>
                </a:cubicBezTo>
                <a:cubicBezTo>
                  <a:pt x="128" y="250"/>
                  <a:pt x="129" y="249"/>
                  <a:pt x="130" y="247"/>
                </a:cubicBezTo>
                <a:cubicBezTo>
                  <a:pt x="130" y="246"/>
                  <a:pt x="129" y="246"/>
                  <a:pt x="129" y="246"/>
                </a:cubicBezTo>
                <a:cubicBezTo>
                  <a:pt x="129" y="246"/>
                  <a:pt x="129" y="246"/>
                  <a:pt x="128" y="246"/>
                </a:cubicBezTo>
                <a:cubicBezTo>
                  <a:pt x="128" y="246"/>
                  <a:pt x="128" y="246"/>
                  <a:pt x="127" y="246"/>
                </a:cubicBezTo>
                <a:cubicBezTo>
                  <a:pt x="127" y="246"/>
                  <a:pt x="127" y="247"/>
                  <a:pt x="126" y="247"/>
                </a:cubicBezTo>
                <a:cubicBezTo>
                  <a:pt x="126" y="246"/>
                  <a:pt x="126" y="246"/>
                  <a:pt x="125" y="245"/>
                </a:cubicBezTo>
                <a:cubicBezTo>
                  <a:pt x="124" y="246"/>
                  <a:pt x="124" y="246"/>
                  <a:pt x="124" y="247"/>
                </a:cubicBezTo>
                <a:cubicBezTo>
                  <a:pt x="124" y="248"/>
                  <a:pt x="125" y="249"/>
                  <a:pt x="125" y="249"/>
                </a:cubicBezTo>
                <a:cubicBezTo>
                  <a:pt x="125" y="249"/>
                  <a:pt x="125" y="248"/>
                  <a:pt x="126" y="248"/>
                </a:cubicBezTo>
                <a:cubicBezTo>
                  <a:pt x="126" y="248"/>
                  <a:pt x="127" y="248"/>
                  <a:pt x="127" y="247"/>
                </a:cubicBezTo>
                <a:cubicBezTo>
                  <a:pt x="127" y="248"/>
                  <a:pt x="128" y="248"/>
                  <a:pt x="128" y="249"/>
                </a:cubicBezTo>
                <a:cubicBezTo>
                  <a:pt x="127" y="249"/>
                  <a:pt x="127" y="249"/>
                  <a:pt x="126" y="250"/>
                </a:cubicBezTo>
                <a:close/>
                <a:moveTo>
                  <a:pt x="237" y="256"/>
                </a:moveTo>
                <a:cubicBezTo>
                  <a:pt x="237" y="255"/>
                  <a:pt x="237" y="256"/>
                  <a:pt x="237" y="255"/>
                </a:cubicBezTo>
                <a:cubicBezTo>
                  <a:pt x="237" y="254"/>
                  <a:pt x="236" y="254"/>
                  <a:pt x="235" y="255"/>
                </a:cubicBezTo>
                <a:cubicBezTo>
                  <a:pt x="235" y="256"/>
                  <a:pt x="236" y="257"/>
                  <a:pt x="237" y="256"/>
                </a:cubicBezTo>
                <a:cubicBezTo>
                  <a:pt x="237" y="256"/>
                  <a:pt x="237" y="256"/>
                  <a:pt x="237" y="256"/>
                </a:cubicBezTo>
                <a:close/>
                <a:moveTo>
                  <a:pt x="144" y="258"/>
                </a:moveTo>
                <a:cubicBezTo>
                  <a:pt x="143" y="259"/>
                  <a:pt x="142" y="259"/>
                  <a:pt x="142" y="261"/>
                </a:cubicBezTo>
                <a:cubicBezTo>
                  <a:pt x="142" y="263"/>
                  <a:pt x="143" y="264"/>
                  <a:pt x="144" y="264"/>
                </a:cubicBezTo>
                <a:cubicBezTo>
                  <a:pt x="145" y="264"/>
                  <a:pt x="146" y="263"/>
                  <a:pt x="146" y="263"/>
                </a:cubicBezTo>
                <a:cubicBezTo>
                  <a:pt x="146" y="263"/>
                  <a:pt x="146" y="263"/>
                  <a:pt x="146" y="263"/>
                </a:cubicBezTo>
                <a:cubicBezTo>
                  <a:pt x="146" y="262"/>
                  <a:pt x="147" y="261"/>
                  <a:pt x="147" y="261"/>
                </a:cubicBezTo>
                <a:cubicBezTo>
                  <a:pt x="147" y="261"/>
                  <a:pt x="148" y="261"/>
                  <a:pt x="148" y="261"/>
                </a:cubicBezTo>
                <a:cubicBezTo>
                  <a:pt x="147" y="260"/>
                  <a:pt x="146" y="258"/>
                  <a:pt x="144" y="258"/>
                </a:cubicBezTo>
                <a:close/>
                <a:moveTo>
                  <a:pt x="177" y="254"/>
                </a:moveTo>
                <a:cubicBezTo>
                  <a:pt x="177" y="254"/>
                  <a:pt x="177" y="254"/>
                  <a:pt x="177" y="254"/>
                </a:cubicBezTo>
                <a:cubicBezTo>
                  <a:pt x="177" y="253"/>
                  <a:pt x="176" y="252"/>
                  <a:pt x="176" y="251"/>
                </a:cubicBezTo>
                <a:cubicBezTo>
                  <a:pt x="176" y="251"/>
                  <a:pt x="175" y="251"/>
                  <a:pt x="175" y="251"/>
                </a:cubicBezTo>
                <a:cubicBezTo>
                  <a:pt x="174" y="251"/>
                  <a:pt x="173" y="252"/>
                  <a:pt x="173" y="254"/>
                </a:cubicBezTo>
                <a:cubicBezTo>
                  <a:pt x="172" y="256"/>
                  <a:pt x="174" y="256"/>
                  <a:pt x="176" y="257"/>
                </a:cubicBezTo>
                <a:cubicBezTo>
                  <a:pt x="177" y="257"/>
                  <a:pt x="178" y="256"/>
                  <a:pt x="178" y="254"/>
                </a:cubicBezTo>
                <a:cubicBezTo>
                  <a:pt x="178" y="254"/>
                  <a:pt x="178" y="253"/>
                  <a:pt x="178" y="253"/>
                </a:cubicBezTo>
                <a:cubicBezTo>
                  <a:pt x="178" y="253"/>
                  <a:pt x="177" y="253"/>
                  <a:pt x="177" y="254"/>
                </a:cubicBezTo>
                <a:close/>
                <a:moveTo>
                  <a:pt x="68" y="242"/>
                </a:moveTo>
                <a:cubicBezTo>
                  <a:pt x="68" y="242"/>
                  <a:pt x="69" y="242"/>
                  <a:pt x="69" y="242"/>
                </a:cubicBezTo>
                <a:cubicBezTo>
                  <a:pt x="69" y="243"/>
                  <a:pt x="69" y="243"/>
                  <a:pt x="69" y="243"/>
                </a:cubicBezTo>
                <a:cubicBezTo>
                  <a:pt x="71" y="243"/>
                  <a:pt x="72" y="241"/>
                  <a:pt x="72" y="240"/>
                </a:cubicBezTo>
                <a:cubicBezTo>
                  <a:pt x="73" y="238"/>
                  <a:pt x="71" y="238"/>
                  <a:pt x="70" y="237"/>
                </a:cubicBezTo>
                <a:cubicBezTo>
                  <a:pt x="67" y="237"/>
                  <a:pt x="67" y="238"/>
                  <a:pt x="67" y="240"/>
                </a:cubicBezTo>
                <a:cubicBezTo>
                  <a:pt x="67" y="241"/>
                  <a:pt x="67" y="242"/>
                  <a:pt x="68" y="242"/>
                </a:cubicBezTo>
                <a:close/>
                <a:moveTo>
                  <a:pt x="152" y="236"/>
                </a:moveTo>
                <a:cubicBezTo>
                  <a:pt x="152" y="236"/>
                  <a:pt x="152" y="235"/>
                  <a:pt x="152" y="235"/>
                </a:cubicBezTo>
                <a:cubicBezTo>
                  <a:pt x="153" y="235"/>
                  <a:pt x="153" y="236"/>
                  <a:pt x="153" y="236"/>
                </a:cubicBezTo>
                <a:cubicBezTo>
                  <a:pt x="153" y="236"/>
                  <a:pt x="154" y="236"/>
                  <a:pt x="154" y="236"/>
                </a:cubicBezTo>
                <a:cubicBezTo>
                  <a:pt x="154" y="236"/>
                  <a:pt x="156" y="235"/>
                  <a:pt x="156" y="234"/>
                </a:cubicBezTo>
                <a:cubicBezTo>
                  <a:pt x="156" y="233"/>
                  <a:pt x="156" y="232"/>
                  <a:pt x="156" y="232"/>
                </a:cubicBezTo>
                <a:cubicBezTo>
                  <a:pt x="156" y="232"/>
                  <a:pt x="156" y="232"/>
                  <a:pt x="155" y="232"/>
                </a:cubicBezTo>
                <a:cubicBezTo>
                  <a:pt x="155" y="233"/>
                  <a:pt x="155" y="233"/>
                  <a:pt x="154" y="233"/>
                </a:cubicBezTo>
                <a:cubicBezTo>
                  <a:pt x="153" y="232"/>
                  <a:pt x="154" y="232"/>
                  <a:pt x="154" y="231"/>
                </a:cubicBezTo>
                <a:cubicBezTo>
                  <a:pt x="154" y="231"/>
                  <a:pt x="154" y="232"/>
                  <a:pt x="153" y="232"/>
                </a:cubicBezTo>
                <a:cubicBezTo>
                  <a:pt x="153" y="231"/>
                  <a:pt x="153" y="231"/>
                  <a:pt x="153" y="231"/>
                </a:cubicBezTo>
                <a:cubicBezTo>
                  <a:pt x="153" y="231"/>
                  <a:pt x="153" y="231"/>
                  <a:pt x="153" y="231"/>
                </a:cubicBezTo>
                <a:cubicBezTo>
                  <a:pt x="152" y="231"/>
                  <a:pt x="151" y="232"/>
                  <a:pt x="150" y="233"/>
                </a:cubicBezTo>
                <a:cubicBezTo>
                  <a:pt x="150" y="234"/>
                  <a:pt x="151" y="235"/>
                  <a:pt x="152" y="236"/>
                </a:cubicBezTo>
                <a:close/>
                <a:moveTo>
                  <a:pt x="58" y="24"/>
                </a:moveTo>
                <a:cubicBezTo>
                  <a:pt x="58" y="25"/>
                  <a:pt x="58" y="25"/>
                  <a:pt x="58" y="26"/>
                </a:cubicBezTo>
                <a:cubicBezTo>
                  <a:pt x="58" y="25"/>
                  <a:pt x="58" y="25"/>
                  <a:pt x="58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8" y="24"/>
                  <a:pt x="58" y="24"/>
                  <a:pt x="58" y="24"/>
                </a:cubicBezTo>
                <a:close/>
                <a:moveTo>
                  <a:pt x="89" y="23"/>
                </a:moveTo>
                <a:cubicBezTo>
                  <a:pt x="89" y="23"/>
                  <a:pt x="89" y="24"/>
                  <a:pt x="88" y="24"/>
                </a:cubicBezTo>
                <a:cubicBezTo>
                  <a:pt x="89" y="25"/>
                  <a:pt x="89" y="26"/>
                  <a:pt x="89" y="26"/>
                </a:cubicBezTo>
                <a:cubicBezTo>
                  <a:pt x="89" y="26"/>
                  <a:pt x="89" y="27"/>
                  <a:pt x="90" y="27"/>
                </a:cubicBezTo>
                <a:cubicBezTo>
                  <a:pt x="90" y="27"/>
                  <a:pt x="90" y="27"/>
                  <a:pt x="91" y="27"/>
                </a:cubicBezTo>
                <a:cubicBezTo>
                  <a:pt x="93" y="27"/>
                  <a:pt x="95" y="25"/>
                  <a:pt x="94" y="24"/>
                </a:cubicBezTo>
                <a:cubicBezTo>
                  <a:pt x="94" y="24"/>
                  <a:pt x="94" y="24"/>
                  <a:pt x="94" y="23"/>
                </a:cubicBezTo>
                <a:cubicBezTo>
                  <a:pt x="93" y="23"/>
                  <a:pt x="93" y="24"/>
                  <a:pt x="93" y="24"/>
                </a:cubicBezTo>
                <a:cubicBezTo>
                  <a:pt x="92" y="24"/>
                  <a:pt x="91" y="24"/>
                  <a:pt x="91" y="24"/>
                </a:cubicBezTo>
                <a:cubicBezTo>
                  <a:pt x="90" y="24"/>
                  <a:pt x="90" y="25"/>
                  <a:pt x="89" y="25"/>
                </a:cubicBezTo>
                <a:cubicBezTo>
                  <a:pt x="89" y="24"/>
                  <a:pt x="89" y="23"/>
                  <a:pt x="89" y="23"/>
                </a:cubicBezTo>
                <a:close/>
                <a:moveTo>
                  <a:pt x="62" y="24"/>
                </a:moveTo>
                <a:cubicBezTo>
                  <a:pt x="62" y="24"/>
                  <a:pt x="62" y="24"/>
                  <a:pt x="62" y="24"/>
                </a:cubicBezTo>
                <a:cubicBezTo>
                  <a:pt x="62" y="24"/>
                  <a:pt x="62" y="24"/>
                  <a:pt x="62" y="24"/>
                </a:cubicBezTo>
                <a:close/>
                <a:moveTo>
                  <a:pt x="76" y="219"/>
                </a:moveTo>
                <a:cubicBezTo>
                  <a:pt x="76" y="218"/>
                  <a:pt x="75" y="217"/>
                  <a:pt x="74" y="217"/>
                </a:cubicBezTo>
                <a:cubicBezTo>
                  <a:pt x="73" y="216"/>
                  <a:pt x="72" y="217"/>
                  <a:pt x="71" y="218"/>
                </a:cubicBezTo>
                <a:cubicBezTo>
                  <a:pt x="71" y="218"/>
                  <a:pt x="71" y="218"/>
                  <a:pt x="71" y="218"/>
                </a:cubicBezTo>
                <a:cubicBezTo>
                  <a:pt x="70" y="218"/>
                  <a:pt x="69" y="217"/>
                  <a:pt x="68" y="216"/>
                </a:cubicBezTo>
                <a:cubicBezTo>
                  <a:pt x="68" y="217"/>
                  <a:pt x="68" y="217"/>
                  <a:pt x="67" y="217"/>
                </a:cubicBezTo>
                <a:cubicBezTo>
                  <a:pt x="67" y="217"/>
                  <a:pt x="67" y="218"/>
                  <a:pt x="67" y="218"/>
                </a:cubicBezTo>
                <a:cubicBezTo>
                  <a:pt x="66" y="217"/>
                  <a:pt x="65" y="217"/>
                  <a:pt x="64" y="216"/>
                </a:cubicBezTo>
                <a:cubicBezTo>
                  <a:pt x="63" y="216"/>
                  <a:pt x="62" y="217"/>
                  <a:pt x="62" y="218"/>
                </a:cubicBezTo>
                <a:cubicBezTo>
                  <a:pt x="62" y="218"/>
                  <a:pt x="62" y="218"/>
                  <a:pt x="63" y="218"/>
                </a:cubicBezTo>
                <a:cubicBezTo>
                  <a:pt x="62" y="218"/>
                  <a:pt x="62" y="218"/>
                  <a:pt x="62" y="219"/>
                </a:cubicBezTo>
                <a:cubicBezTo>
                  <a:pt x="62" y="219"/>
                  <a:pt x="62" y="219"/>
                  <a:pt x="62" y="220"/>
                </a:cubicBezTo>
                <a:cubicBezTo>
                  <a:pt x="62" y="221"/>
                  <a:pt x="63" y="222"/>
                  <a:pt x="65" y="222"/>
                </a:cubicBezTo>
                <a:cubicBezTo>
                  <a:pt x="65" y="222"/>
                  <a:pt x="65" y="222"/>
                  <a:pt x="65" y="222"/>
                </a:cubicBezTo>
                <a:cubicBezTo>
                  <a:pt x="66" y="223"/>
                  <a:pt x="66" y="223"/>
                  <a:pt x="67" y="223"/>
                </a:cubicBezTo>
                <a:cubicBezTo>
                  <a:pt x="67" y="224"/>
                  <a:pt x="67" y="224"/>
                  <a:pt x="67" y="224"/>
                </a:cubicBezTo>
                <a:cubicBezTo>
                  <a:pt x="67" y="225"/>
                  <a:pt x="67" y="225"/>
                  <a:pt x="67" y="225"/>
                </a:cubicBezTo>
                <a:cubicBezTo>
                  <a:pt x="67" y="225"/>
                  <a:pt x="67" y="225"/>
                  <a:pt x="67" y="226"/>
                </a:cubicBezTo>
                <a:cubicBezTo>
                  <a:pt x="67" y="226"/>
                  <a:pt x="67" y="226"/>
                  <a:pt x="67" y="226"/>
                </a:cubicBezTo>
                <a:cubicBezTo>
                  <a:pt x="67" y="226"/>
                  <a:pt x="67" y="226"/>
                  <a:pt x="67" y="226"/>
                </a:cubicBezTo>
                <a:cubicBezTo>
                  <a:pt x="67" y="226"/>
                  <a:pt x="67" y="226"/>
                  <a:pt x="67" y="226"/>
                </a:cubicBezTo>
                <a:cubicBezTo>
                  <a:pt x="66" y="228"/>
                  <a:pt x="68" y="229"/>
                  <a:pt x="69" y="229"/>
                </a:cubicBezTo>
                <a:cubicBezTo>
                  <a:pt x="70" y="229"/>
                  <a:pt x="71" y="229"/>
                  <a:pt x="71" y="228"/>
                </a:cubicBezTo>
                <a:cubicBezTo>
                  <a:pt x="72" y="228"/>
                  <a:pt x="72" y="228"/>
                  <a:pt x="73" y="228"/>
                </a:cubicBezTo>
                <a:cubicBezTo>
                  <a:pt x="72" y="228"/>
                  <a:pt x="72" y="228"/>
                  <a:pt x="72" y="227"/>
                </a:cubicBezTo>
                <a:cubicBezTo>
                  <a:pt x="72" y="227"/>
                  <a:pt x="72" y="227"/>
                  <a:pt x="72" y="226"/>
                </a:cubicBezTo>
                <a:cubicBezTo>
                  <a:pt x="73" y="225"/>
                  <a:pt x="73" y="224"/>
                  <a:pt x="72" y="223"/>
                </a:cubicBezTo>
                <a:cubicBezTo>
                  <a:pt x="72" y="223"/>
                  <a:pt x="72" y="224"/>
                  <a:pt x="71" y="224"/>
                </a:cubicBezTo>
                <a:cubicBezTo>
                  <a:pt x="71" y="223"/>
                  <a:pt x="71" y="222"/>
                  <a:pt x="71" y="222"/>
                </a:cubicBezTo>
                <a:cubicBezTo>
                  <a:pt x="70" y="222"/>
                  <a:pt x="70" y="222"/>
                  <a:pt x="69" y="221"/>
                </a:cubicBezTo>
                <a:cubicBezTo>
                  <a:pt x="69" y="221"/>
                  <a:pt x="69" y="221"/>
                  <a:pt x="69" y="222"/>
                </a:cubicBezTo>
                <a:cubicBezTo>
                  <a:pt x="69" y="222"/>
                  <a:pt x="69" y="222"/>
                  <a:pt x="69" y="223"/>
                </a:cubicBezTo>
                <a:cubicBezTo>
                  <a:pt x="69" y="223"/>
                  <a:pt x="69" y="223"/>
                  <a:pt x="69" y="223"/>
                </a:cubicBezTo>
                <a:cubicBezTo>
                  <a:pt x="70" y="223"/>
                  <a:pt x="70" y="223"/>
                  <a:pt x="70" y="224"/>
                </a:cubicBezTo>
                <a:cubicBezTo>
                  <a:pt x="70" y="224"/>
                  <a:pt x="70" y="223"/>
                  <a:pt x="69" y="223"/>
                </a:cubicBezTo>
                <a:cubicBezTo>
                  <a:pt x="69" y="223"/>
                  <a:pt x="68" y="223"/>
                  <a:pt x="68" y="224"/>
                </a:cubicBezTo>
                <a:cubicBezTo>
                  <a:pt x="68" y="223"/>
                  <a:pt x="68" y="223"/>
                  <a:pt x="67" y="223"/>
                </a:cubicBezTo>
                <a:cubicBezTo>
                  <a:pt x="68" y="222"/>
                  <a:pt x="67" y="222"/>
                  <a:pt x="67" y="221"/>
                </a:cubicBezTo>
                <a:cubicBezTo>
                  <a:pt x="67" y="221"/>
                  <a:pt x="67" y="220"/>
                  <a:pt x="67" y="219"/>
                </a:cubicBezTo>
                <a:cubicBezTo>
                  <a:pt x="67" y="219"/>
                  <a:pt x="67" y="219"/>
                  <a:pt x="67" y="219"/>
                </a:cubicBezTo>
                <a:cubicBezTo>
                  <a:pt x="67" y="219"/>
                  <a:pt x="67" y="219"/>
                  <a:pt x="68" y="219"/>
                </a:cubicBezTo>
                <a:cubicBezTo>
                  <a:pt x="68" y="219"/>
                  <a:pt x="68" y="220"/>
                  <a:pt x="68" y="220"/>
                </a:cubicBezTo>
                <a:cubicBezTo>
                  <a:pt x="69" y="220"/>
                  <a:pt x="69" y="219"/>
                  <a:pt x="70" y="219"/>
                </a:cubicBezTo>
                <a:cubicBezTo>
                  <a:pt x="70" y="219"/>
                  <a:pt x="70" y="220"/>
                  <a:pt x="71" y="220"/>
                </a:cubicBezTo>
                <a:cubicBezTo>
                  <a:pt x="71" y="220"/>
                  <a:pt x="71" y="220"/>
                  <a:pt x="71" y="219"/>
                </a:cubicBezTo>
                <a:cubicBezTo>
                  <a:pt x="71" y="219"/>
                  <a:pt x="71" y="220"/>
                  <a:pt x="71" y="220"/>
                </a:cubicBezTo>
                <a:cubicBezTo>
                  <a:pt x="71" y="220"/>
                  <a:pt x="71" y="220"/>
                  <a:pt x="71" y="220"/>
                </a:cubicBezTo>
                <a:cubicBezTo>
                  <a:pt x="72" y="220"/>
                  <a:pt x="72" y="220"/>
                  <a:pt x="72" y="219"/>
                </a:cubicBezTo>
                <a:cubicBezTo>
                  <a:pt x="71" y="218"/>
                  <a:pt x="75" y="218"/>
                  <a:pt x="76" y="219"/>
                </a:cubicBezTo>
                <a:cubicBezTo>
                  <a:pt x="75" y="220"/>
                  <a:pt x="76" y="220"/>
                  <a:pt x="76" y="221"/>
                </a:cubicBezTo>
                <a:cubicBezTo>
                  <a:pt x="76" y="220"/>
                  <a:pt x="76" y="219"/>
                  <a:pt x="76" y="219"/>
                </a:cubicBezTo>
                <a:close/>
                <a:moveTo>
                  <a:pt x="92" y="22"/>
                </a:moveTo>
                <a:cubicBezTo>
                  <a:pt x="90" y="22"/>
                  <a:pt x="90" y="22"/>
                  <a:pt x="89" y="23"/>
                </a:cubicBezTo>
                <a:cubicBezTo>
                  <a:pt x="89" y="23"/>
                  <a:pt x="90" y="23"/>
                  <a:pt x="90" y="23"/>
                </a:cubicBezTo>
                <a:cubicBezTo>
                  <a:pt x="90" y="24"/>
                  <a:pt x="91" y="23"/>
                  <a:pt x="92" y="23"/>
                </a:cubicBezTo>
                <a:cubicBezTo>
                  <a:pt x="91" y="23"/>
                  <a:pt x="92" y="24"/>
                  <a:pt x="92" y="24"/>
                </a:cubicBezTo>
                <a:cubicBezTo>
                  <a:pt x="93" y="24"/>
                  <a:pt x="93" y="23"/>
                  <a:pt x="93" y="23"/>
                </a:cubicBezTo>
                <a:cubicBezTo>
                  <a:pt x="93" y="23"/>
                  <a:pt x="94" y="23"/>
                  <a:pt x="94" y="23"/>
                </a:cubicBezTo>
                <a:cubicBezTo>
                  <a:pt x="94" y="22"/>
                  <a:pt x="93" y="22"/>
                  <a:pt x="92" y="22"/>
                </a:cubicBezTo>
                <a:close/>
                <a:moveTo>
                  <a:pt x="51" y="219"/>
                </a:moveTo>
                <a:cubicBezTo>
                  <a:pt x="51" y="218"/>
                  <a:pt x="51" y="218"/>
                  <a:pt x="51" y="218"/>
                </a:cubicBezTo>
                <a:cubicBezTo>
                  <a:pt x="51" y="218"/>
                  <a:pt x="50" y="218"/>
                  <a:pt x="50" y="218"/>
                </a:cubicBezTo>
                <a:cubicBezTo>
                  <a:pt x="49" y="217"/>
                  <a:pt x="48" y="217"/>
                  <a:pt x="47" y="216"/>
                </a:cubicBezTo>
                <a:cubicBezTo>
                  <a:pt x="46" y="216"/>
                  <a:pt x="45" y="218"/>
                  <a:pt x="44" y="220"/>
                </a:cubicBezTo>
                <a:cubicBezTo>
                  <a:pt x="44" y="221"/>
                  <a:pt x="46" y="222"/>
                  <a:pt x="48" y="223"/>
                </a:cubicBezTo>
                <a:cubicBezTo>
                  <a:pt x="48" y="222"/>
                  <a:pt x="49" y="222"/>
                  <a:pt x="49" y="221"/>
                </a:cubicBezTo>
                <a:cubicBezTo>
                  <a:pt x="49" y="221"/>
                  <a:pt x="50" y="221"/>
                  <a:pt x="50" y="221"/>
                </a:cubicBezTo>
                <a:cubicBezTo>
                  <a:pt x="50" y="221"/>
                  <a:pt x="50" y="220"/>
                  <a:pt x="50" y="220"/>
                </a:cubicBezTo>
                <a:cubicBezTo>
                  <a:pt x="50" y="220"/>
                  <a:pt x="50" y="220"/>
                  <a:pt x="50" y="220"/>
                </a:cubicBezTo>
                <a:cubicBezTo>
                  <a:pt x="50" y="220"/>
                  <a:pt x="50" y="219"/>
                  <a:pt x="50" y="219"/>
                </a:cubicBezTo>
                <a:cubicBezTo>
                  <a:pt x="50" y="219"/>
                  <a:pt x="51" y="219"/>
                  <a:pt x="51" y="219"/>
                </a:cubicBezTo>
                <a:close/>
                <a:moveTo>
                  <a:pt x="52" y="209"/>
                </a:moveTo>
                <a:cubicBezTo>
                  <a:pt x="50" y="210"/>
                  <a:pt x="49" y="210"/>
                  <a:pt x="49" y="212"/>
                </a:cubicBezTo>
                <a:cubicBezTo>
                  <a:pt x="49" y="214"/>
                  <a:pt x="51" y="215"/>
                  <a:pt x="51" y="215"/>
                </a:cubicBezTo>
                <a:cubicBezTo>
                  <a:pt x="53" y="215"/>
                  <a:pt x="55" y="214"/>
                  <a:pt x="54" y="213"/>
                </a:cubicBezTo>
                <a:cubicBezTo>
                  <a:pt x="55" y="210"/>
                  <a:pt x="53" y="210"/>
                  <a:pt x="52" y="209"/>
                </a:cubicBezTo>
                <a:close/>
                <a:moveTo>
                  <a:pt x="3" y="153"/>
                </a:moveTo>
                <a:cubicBezTo>
                  <a:pt x="3" y="153"/>
                  <a:pt x="3" y="153"/>
                  <a:pt x="4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3" y="154"/>
                  <a:pt x="3" y="155"/>
                  <a:pt x="3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2" y="156"/>
                  <a:pt x="2" y="157"/>
                  <a:pt x="2" y="157"/>
                </a:cubicBezTo>
                <a:cubicBezTo>
                  <a:pt x="2" y="161"/>
                  <a:pt x="2" y="161"/>
                  <a:pt x="2" y="161"/>
                </a:cubicBezTo>
                <a:cubicBezTo>
                  <a:pt x="1" y="162"/>
                  <a:pt x="1" y="163"/>
                  <a:pt x="1" y="163"/>
                </a:cubicBezTo>
                <a:cubicBezTo>
                  <a:pt x="0" y="165"/>
                  <a:pt x="1" y="166"/>
                  <a:pt x="2" y="167"/>
                </a:cubicBezTo>
                <a:cubicBezTo>
                  <a:pt x="2" y="167"/>
                  <a:pt x="2" y="167"/>
                  <a:pt x="2" y="167"/>
                </a:cubicBezTo>
                <a:cubicBezTo>
                  <a:pt x="2" y="167"/>
                  <a:pt x="2" y="167"/>
                  <a:pt x="2" y="167"/>
                </a:cubicBezTo>
                <a:cubicBezTo>
                  <a:pt x="2" y="167"/>
                  <a:pt x="2" y="167"/>
                  <a:pt x="2" y="167"/>
                </a:cubicBezTo>
                <a:cubicBezTo>
                  <a:pt x="2" y="167"/>
                  <a:pt x="2" y="167"/>
                  <a:pt x="2" y="167"/>
                </a:cubicBezTo>
                <a:cubicBezTo>
                  <a:pt x="2" y="172"/>
                  <a:pt x="2" y="172"/>
                  <a:pt x="2" y="172"/>
                </a:cubicBezTo>
                <a:cubicBezTo>
                  <a:pt x="2" y="172"/>
                  <a:pt x="3" y="172"/>
                  <a:pt x="3" y="172"/>
                </a:cubicBezTo>
                <a:cubicBezTo>
                  <a:pt x="3" y="171"/>
                  <a:pt x="2" y="172"/>
                  <a:pt x="2" y="171"/>
                </a:cubicBezTo>
                <a:cubicBezTo>
                  <a:pt x="3" y="171"/>
                  <a:pt x="2" y="170"/>
                  <a:pt x="3" y="169"/>
                </a:cubicBezTo>
                <a:cubicBezTo>
                  <a:pt x="3" y="170"/>
                  <a:pt x="3" y="170"/>
                  <a:pt x="4" y="170"/>
                </a:cubicBezTo>
                <a:cubicBezTo>
                  <a:pt x="5" y="169"/>
                  <a:pt x="4" y="168"/>
                  <a:pt x="4" y="168"/>
                </a:cubicBezTo>
                <a:cubicBezTo>
                  <a:pt x="5" y="168"/>
                  <a:pt x="5" y="169"/>
                  <a:pt x="6" y="169"/>
                </a:cubicBezTo>
                <a:cubicBezTo>
                  <a:pt x="5" y="170"/>
                  <a:pt x="5" y="170"/>
                  <a:pt x="5" y="171"/>
                </a:cubicBezTo>
                <a:cubicBezTo>
                  <a:pt x="5" y="172"/>
                  <a:pt x="6" y="173"/>
                  <a:pt x="7" y="173"/>
                </a:cubicBezTo>
                <a:cubicBezTo>
                  <a:pt x="9" y="173"/>
                  <a:pt x="10" y="172"/>
                  <a:pt x="10" y="172"/>
                </a:cubicBezTo>
                <a:cubicBezTo>
                  <a:pt x="11" y="172"/>
                  <a:pt x="11" y="172"/>
                  <a:pt x="11" y="173"/>
                </a:cubicBezTo>
                <a:cubicBezTo>
                  <a:pt x="11" y="173"/>
                  <a:pt x="11" y="173"/>
                  <a:pt x="12" y="173"/>
                </a:cubicBezTo>
                <a:cubicBezTo>
                  <a:pt x="12" y="174"/>
                  <a:pt x="13" y="174"/>
                  <a:pt x="14" y="173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14" y="174"/>
                  <a:pt x="13" y="174"/>
                  <a:pt x="13" y="175"/>
                </a:cubicBezTo>
                <a:cubicBezTo>
                  <a:pt x="14" y="175"/>
                  <a:pt x="14" y="174"/>
                  <a:pt x="15" y="174"/>
                </a:cubicBezTo>
                <a:cubicBezTo>
                  <a:pt x="15" y="173"/>
                  <a:pt x="14" y="172"/>
                  <a:pt x="13" y="170"/>
                </a:cubicBezTo>
                <a:cubicBezTo>
                  <a:pt x="12" y="169"/>
                  <a:pt x="12" y="168"/>
                  <a:pt x="12" y="167"/>
                </a:cubicBezTo>
                <a:cubicBezTo>
                  <a:pt x="12" y="167"/>
                  <a:pt x="12" y="166"/>
                  <a:pt x="13" y="167"/>
                </a:cubicBezTo>
                <a:cubicBezTo>
                  <a:pt x="13" y="167"/>
                  <a:pt x="13" y="168"/>
                  <a:pt x="14" y="168"/>
                </a:cubicBezTo>
                <a:cubicBezTo>
                  <a:pt x="14" y="168"/>
                  <a:pt x="14" y="168"/>
                  <a:pt x="15" y="168"/>
                </a:cubicBezTo>
                <a:cubicBezTo>
                  <a:pt x="14" y="168"/>
                  <a:pt x="14" y="169"/>
                  <a:pt x="14" y="170"/>
                </a:cubicBezTo>
                <a:cubicBezTo>
                  <a:pt x="13" y="172"/>
                  <a:pt x="14" y="173"/>
                  <a:pt x="16" y="173"/>
                </a:cubicBezTo>
                <a:cubicBezTo>
                  <a:pt x="18" y="173"/>
                  <a:pt x="19" y="172"/>
                  <a:pt x="19" y="170"/>
                </a:cubicBezTo>
                <a:cubicBezTo>
                  <a:pt x="19" y="169"/>
                  <a:pt x="18" y="168"/>
                  <a:pt x="17" y="168"/>
                </a:cubicBezTo>
                <a:cubicBezTo>
                  <a:pt x="17" y="167"/>
                  <a:pt x="16" y="167"/>
                  <a:pt x="16" y="167"/>
                </a:cubicBezTo>
                <a:cubicBezTo>
                  <a:pt x="16" y="168"/>
                  <a:pt x="15" y="167"/>
                  <a:pt x="15" y="166"/>
                </a:cubicBezTo>
                <a:cubicBezTo>
                  <a:pt x="15" y="167"/>
                  <a:pt x="14" y="166"/>
                  <a:pt x="14" y="166"/>
                </a:cubicBezTo>
                <a:cubicBezTo>
                  <a:pt x="14" y="166"/>
                  <a:pt x="14" y="165"/>
                  <a:pt x="14" y="165"/>
                </a:cubicBezTo>
                <a:cubicBezTo>
                  <a:pt x="14" y="165"/>
                  <a:pt x="14" y="165"/>
                  <a:pt x="14" y="165"/>
                </a:cubicBezTo>
                <a:cubicBezTo>
                  <a:pt x="14" y="164"/>
                  <a:pt x="15" y="164"/>
                  <a:pt x="15" y="164"/>
                </a:cubicBezTo>
                <a:cubicBezTo>
                  <a:pt x="15" y="164"/>
                  <a:pt x="16" y="164"/>
                  <a:pt x="16" y="164"/>
                </a:cubicBezTo>
                <a:cubicBezTo>
                  <a:pt x="15" y="164"/>
                  <a:pt x="15" y="165"/>
                  <a:pt x="15" y="165"/>
                </a:cubicBezTo>
                <a:cubicBezTo>
                  <a:pt x="16" y="166"/>
                  <a:pt x="16" y="165"/>
                  <a:pt x="16" y="165"/>
                </a:cubicBezTo>
                <a:cubicBezTo>
                  <a:pt x="17" y="165"/>
                  <a:pt x="17" y="164"/>
                  <a:pt x="17" y="164"/>
                </a:cubicBezTo>
                <a:cubicBezTo>
                  <a:pt x="16" y="164"/>
                  <a:pt x="16" y="163"/>
                  <a:pt x="15" y="163"/>
                </a:cubicBezTo>
                <a:cubicBezTo>
                  <a:pt x="16" y="163"/>
                  <a:pt x="15" y="163"/>
                  <a:pt x="15" y="163"/>
                </a:cubicBezTo>
                <a:cubicBezTo>
                  <a:pt x="16" y="162"/>
                  <a:pt x="16" y="160"/>
                  <a:pt x="16" y="159"/>
                </a:cubicBezTo>
                <a:cubicBezTo>
                  <a:pt x="16" y="159"/>
                  <a:pt x="16" y="159"/>
                  <a:pt x="16" y="160"/>
                </a:cubicBezTo>
                <a:cubicBezTo>
                  <a:pt x="18" y="159"/>
                  <a:pt x="19" y="158"/>
                  <a:pt x="19" y="157"/>
                </a:cubicBezTo>
                <a:cubicBezTo>
                  <a:pt x="19" y="155"/>
                  <a:pt x="18" y="154"/>
                  <a:pt x="17" y="154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7" y="153"/>
                  <a:pt x="17" y="153"/>
                  <a:pt x="16" y="153"/>
                </a:cubicBezTo>
                <a:cubicBezTo>
                  <a:pt x="16" y="153"/>
                  <a:pt x="17" y="152"/>
                  <a:pt x="16" y="152"/>
                </a:cubicBezTo>
                <a:cubicBezTo>
                  <a:pt x="16" y="152"/>
                  <a:pt x="15" y="152"/>
                  <a:pt x="15" y="152"/>
                </a:cubicBezTo>
                <a:cubicBezTo>
                  <a:pt x="15" y="152"/>
                  <a:pt x="14" y="152"/>
                  <a:pt x="14" y="151"/>
                </a:cubicBezTo>
                <a:cubicBezTo>
                  <a:pt x="15" y="151"/>
                  <a:pt x="15" y="150"/>
                  <a:pt x="14" y="149"/>
                </a:cubicBezTo>
                <a:cubicBezTo>
                  <a:pt x="15" y="148"/>
                  <a:pt x="14" y="147"/>
                  <a:pt x="12" y="147"/>
                </a:cubicBezTo>
                <a:cubicBezTo>
                  <a:pt x="12" y="147"/>
                  <a:pt x="12" y="147"/>
                  <a:pt x="11" y="147"/>
                </a:cubicBezTo>
                <a:cubicBezTo>
                  <a:pt x="11" y="147"/>
                  <a:pt x="11" y="146"/>
                  <a:pt x="11" y="146"/>
                </a:cubicBezTo>
                <a:cubicBezTo>
                  <a:pt x="11" y="146"/>
                  <a:pt x="10" y="146"/>
                  <a:pt x="10" y="146"/>
                </a:cubicBezTo>
                <a:cubicBezTo>
                  <a:pt x="10" y="147"/>
                  <a:pt x="11" y="147"/>
                  <a:pt x="11" y="147"/>
                </a:cubicBezTo>
                <a:cubicBezTo>
                  <a:pt x="11" y="147"/>
                  <a:pt x="10" y="148"/>
                  <a:pt x="10" y="148"/>
                </a:cubicBezTo>
                <a:cubicBezTo>
                  <a:pt x="10" y="148"/>
                  <a:pt x="10" y="147"/>
                  <a:pt x="10" y="148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9" y="147"/>
                  <a:pt x="9" y="146"/>
                  <a:pt x="8" y="146"/>
                </a:cubicBezTo>
                <a:cubicBezTo>
                  <a:pt x="8" y="146"/>
                  <a:pt x="8" y="145"/>
                  <a:pt x="8" y="145"/>
                </a:cubicBezTo>
                <a:cubicBezTo>
                  <a:pt x="9" y="145"/>
                  <a:pt x="10" y="144"/>
                  <a:pt x="10" y="142"/>
                </a:cubicBezTo>
                <a:cubicBezTo>
                  <a:pt x="10" y="142"/>
                  <a:pt x="10" y="142"/>
                  <a:pt x="10" y="141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1" y="142"/>
                  <a:pt x="12" y="142"/>
                  <a:pt x="11" y="142"/>
                </a:cubicBezTo>
                <a:cubicBezTo>
                  <a:pt x="12" y="143"/>
                  <a:pt x="11" y="142"/>
                  <a:pt x="12" y="142"/>
                </a:cubicBezTo>
                <a:cubicBezTo>
                  <a:pt x="12" y="143"/>
                  <a:pt x="13" y="143"/>
                  <a:pt x="13" y="143"/>
                </a:cubicBezTo>
                <a:cubicBezTo>
                  <a:pt x="14" y="139"/>
                  <a:pt x="9" y="141"/>
                  <a:pt x="9" y="137"/>
                </a:cubicBezTo>
                <a:cubicBezTo>
                  <a:pt x="9" y="137"/>
                  <a:pt x="9" y="138"/>
                  <a:pt x="9" y="137"/>
                </a:cubicBezTo>
                <a:cubicBezTo>
                  <a:pt x="9" y="137"/>
                  <a:pt x="9" y="137"/>
                  <a:pt x="10" y="136"/>
                </a:cubicBezTo>
                <a:cubicBezTo>
                  <a:pt x="10" y="137"/>
                  <a:pt x="10" y="137"/>
                  <a:pt x="10" y="137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1" y="138"/>
                  <a:pt x="12" y="138"/>
                  <a:pt x="12" y="138"/>
                </a:cubicBezTo>
                <a:cubicBezTo>
                  <a:pt x="13" y="139"/>
                  <a:pt x="14" y="138"/>
                  <a:pt x="14" y="137"/>
                </a:cubicBezTo>
                <a:cubicBezTo>
                  <a:pt x="15" y="137"/>
                  <a:pt x="15" y="137"/>
                  <a:pt x="15" y="137"/>
                </a:cubicBezTo>
                <a:cubicBezTo>
                  <a:pt x="15" y="137"/>
                  <a:pt x="16" y="137"/>
                  <a:pt x="16" y="137"/>
                </a:cubicBezTo>
                <a:cubicBezTo>
                  <a:pt x="17" y="136"/>
                  <a:pt x="16" y="135"/>
                  <a:pt x="14" y="135"/>
                </a:cubicBezTo>
                <a:cubicBezTo>
                  <a:pt x="14" y="135"/>
                  <a:pt x="14" y="135"/>
                  <a:pt x="14" y="135"/>
                </a:cubicBezTo>
                <a:cubicBezTo>
                  <a:pt x="15" y="135"/>
                  <a:pt x="14" y="134"/>
                  <a:pt x="15" y="134"/>
                </a:cubicBezTo>
                <a:cubicBezTo>
                  <a:pt x="14" y="134"/>
                  <a:pt x="14" y="134"/>
                  <a:pt x="14" y="135"/>
                </a:cubicBezTo>
                <a:cubicBezTo>
                  <a:pt x="14" y="134"/>
                  <a:pt x="13" y="133"/>
                  <a:pt x="12" y="133"/>
                </a:cubicBezTo>
                <a:cubicBezTo>
                  <a:pt x="10" y="133"/>
                  <a:pt x="9" y="134"/>
                  <a:pt x="9" y="135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7" y="136"/>
                  <a:pt x="7" y="137"/>
                </a:cubicBezTo>
                <a:cubicBezTo>
                  <a:pt x="7" y="137"/>
                  <a:pt x="6" y="137"/>
                  <a:pt x="6" y="137"/>
                </a:cubicBezTo>
                <a:cubicBezTo>
                  <a:pt x="6" y="138"/>
                  <a:pt x="5" y="138"/>
                  <a:pt x="5" y="139"/>
                </a:cubicBezTo>
                <a:cubicBezTo>
                  <a:pt x="6" y="139"/>
                  <a:pt x="6" y="139"/>
                  <a:pt x="7" y="139"/>
                </a:cubicBezTo>
                <a:cubicBezTo>
                  <a:pt x="8" y="139"/>
                  <a:pt x="7" y="140"/>
                  <a:pt x="8" y="139"/>
                </a:cubicBezTo>
                <a:cubicBezTo>
                  <a:pt x="8" y="140"/>
                  <a:pt x="8" y="139"/>
                  <a:pt x="8" y="139"/>
                </a:cubicBezTo>
                <a:cubicBezTo>
                  <a:pt x="9" y="139"/>
                  <a:pt x="9" y="140"/>
                  <a:pt x="9" y="140"/>
                </a:cubicBezTo>
                <a:cubicBezTo>
                  <a:pt x="9" y="140"/>
                  <a:pt x="8" y="140"/>
                  <a:pt x="8" y="140"/>
                </a:cubicBezTo>
                <a:cubicBezTo>
                  <a:pt x="7" y="140"/>
                  <a:pt x="6" y="140"/>
                  <a:pt x="6" y="141"/>
                </a:cubicBezTo>
                <a:cubicBezTo>
                  <a:pt x="5" y="140"/>
                  <a:pt x="5" y="140"/>
                  <a:pt x="5" y="140"/>
                </a:cubicBezTo>
                <a:cubicBezTo>
                  <a:pt x="5" y="141"/>
                  <a:pt x="4" y="141"/>
                  <a:pt x="4" y="141"/>
                </a:cubicBezTo>
                <a:cubicBezTo>
                  <a:pt x="4" y="141"/>
                  <a:pt x="4" y="142"/>
                  <a:pt x="4" y="142"/>
                </a:cubicBezTo>
                <a:cubicBezTo>
                  <a:pt x="4" y="142"/>
                  <a:pt x="3" y="141"/>
                  <a:pt x="3" y="142"/>
                </a:cubicBezTo>
                <a:cubicBezTo>
                  <a:pt x="3" y="141"/>
                  <a:pt x="3" y="141"/>
                  <a:pt x="3" y="141"/>
                </a:cubicBezTo>
                <a:cubicBezTo>
                  <a:pt x="3" y="141"/>
                  <a:pt x="3" y="141"/>
                  <a:pt x="2" y="141"/>
                </a:cubicBezTo>
                <a:cubicBezTo>
                  <a:pt x="2" y="141"/>
                  <a:pt x="2" y="141"/>
                  <a:pt x="2" y="141"/>
                </a:cubicBezTo>
                <a:cubicBezTo>
                  <a:pt x="2" y="147"/>
                  <a:pt x="2" y="147"/>
                  <a:pt x="2" y="147"/>
                </a:cubicBezTo>
                <a:cubicBezTo>
                  <a:pt x="1" y="148"/>
                  <a:pt x="0" y="149"/>
                  <a:pt x="0" y="149"/>
                </a:cubicBezTo>
                <a:cubicBezTo>
                  <a:pt x="0" y="151"/>
                  <a:pt x="2" y="152"/>
                  <a:pt x="3" y="153"/>
                </a:cubicBezTo>
                <a:close/>
                <a:moveTo>
                  <a:pt x="5" y="167"/>
                </a:moveTo>
                <a:cubicBezTo>
                  <a:pt x="5" y="167"/>
                  <a:pt x="4" y="167"/>
                  <a:pt x="4" y="167"/>
                </a:cubicBezTo>
                <a:cubicBezTo>
                  <a:pt x="5" y="166"/>
                  <a:pt x="5" y="166"/>
                  <a:pt x="5" y="166"/>
                </a:cubicBezTo>
                <a:cubicBezTo>
                  <a:pt x="5" y="166"/>
                  <a:pt x="5" y="166"/>
                  <a:pt x="5" y="167"/>
                </a:cubicBezTo>
                <a:cubicBezTo>
                  <a:pt x="5" y="167"/>
                  <a:pt x="5" y="166"/>
                  <a:pt x="5" y="166"/>
                </a:cubicBezTo>
                <a:cubicBezTo>
                  <a:pt x="5" y="167"/>
                  <a:pt x="5" y="167"/>
                  <a:pt x="5" y="167"/>
                </a:cubicBezTo>
                <a:close/>
                <a:moveTo>
                  <a:pt x="10" y="162"/>
                </a:moveTo>
                <a:cubicBezTo>
                  <a:pt x="9" y="162"/>
                  <a:pt x="9" y="163"/>
                  <a:pt x="9" y="164"/>
                </a:cubicBezTo>
                <a:cubicBezTo>
                  <a:pt x="9" y="164"/>
                  <a:pt x="9" y="165"/>
                  <a:pt x="10" y="166"/>
                </a:cubicBezTo>
                <a:cubicBezTo>
                  <a:pt x="10" y="166"/>
                  <a:pt x="9" y="166"/>
                  <a:pt x="9" y="166"/>
                </a:cubicBezTo>
                <a:cubicBezTo>
                  <a:pt x="8" y="166"/>
                  <a:pt x="8" y="166"/>
                  <a:pt x="8" y="166"/>
                </a:cubicBezTo>
                <a:cubicBezTo>
                  <a:pt x="8" y="166"/>
                  <a:pt x="8" y="166"/>
                  <a:pt x="7" y="166"/>
                </a:cubicBezTo>
                <a:cubicBezTo>
                  <a:pt x="7" y="166"/>
                  <a:pt x="7" y="166"/>
                  <a:pt x="7" y="167"/>
                </a:cubicBezTo>
                <a:cubicBezTo>
                  <a:pt x="7" y="167"/>
                  <a:pt x="8" y="167"/>
                  <a:pt x="8" y="167"/>
                </a:cubicBezTo>
                <a:cubicBezTo>
                  <a:pt x="8" y="167"/>
                  <a:pt x="7" y="167"/>
                  <a:pt x="7" y="167"/>
                </a:cubicBezTo>
                <a:cubicBezTo>
                  <a:pt x="7" y="167"/>
                  <a:pt x="7" y="167"/>
                  <a:pt x="7" y="167"/>
                </a:cubicBezTo>
                <a:cubicBezTo>
                  <a:pt x="7" y="167"/>
                  <a:pt x="7" y="167"/>
                  <a:pt x="7" y="167"/>
                </a:cubicBezTo>
                <a:cubicBezTo>
                  <a:pt x="7" y="167"/>
                  <a:pt x="7" y="167"/>
                  <a:pt x="6" y="167"/>
                </a:cubicBezTo>
                <a:cubicBezTo>
                  <a:pt x="6" y="167"/>
                  <a:pt x="6" y="166"/>
                  <a:pt x="6" y="165"/>
                </a:cubicBezTo>
                <a:cubicBezTo>
                  <a:pt x="6" y="165"/>
                  <a:pt x="6" y="165"/>
                  <a:pt x="6" y="165"/>
                </a:cubicBezTo>
                <a:cubicBezTo>
                  <a:pt x="6" y="165"/>
                  <a:pt x="6" y="164"/>
                  <a:pt x="6" y="164"/>
                </a:cubicBezTo>
                <a:cubicBezTo>
                  <a:pt x="6" y="164"/>
                  <a:pt x="6" y="164"/>
                  <a:pt x="6" y="164"/>
                </a:cubicBezTo>
                <a:cubicBezTo>
                  <a:pt x="6" y="164"/>
                  <a:pt x="7" y="164"/>
                  <a:pt x="7" y="164"/>
                </a:cubicBezTo>
                <a:cubicBezTo>
                  <a:pt x="6" y="162"/>
                  <a:pt x="8" y="163"/>
                  <a:pt x="8" y="163"/>
                </a:cubicBezTo>
                <a:cubicBezTo>
                  <a:pt x="9" y="162"/>
                  <a:pt x="8" y="162"/>
                  <a:pt x="7" y="162"/>
                </a:cubicBezTo>
                <a:cubicBezTo>
                  <a:pt x="7" y="162"/>
                  <a:pt x="7" y="163"/>
                  <a:pt x="7" y="163"/>
                </a:cubicBezTo>
                <a:cubicBezTo>
                  <a:pt x="6" y="163"/>
                  <a:pt x="5" y="162"/>
                  <a:pt x="5" y="162"/>
                </a:cubicBezTo>
                <a:cubicBezTo>
                  <a:pt x="6" y="162"/>
                  <a:pt x="6" y="162"/>
                  <a:pt x="6" y="161"/>
                </a:cubicBezTo>
                <a:cubicBezTo>
                  <a:pt x="5" y="161"/>
                  <a:pt x="5" y="161"/>
                  <a:pt x="5" y="161"/>
                </a:cubicBezTo>
                <a:cubicBezTo>
                  <a:pt x="5" y="161"/>
                  <a:pt x="5" y="160"/>
                  <a:pt x="5" y="160"/>
                </a:cubicBezTo>
                <a:cubicBezTo>
                  <a:pt x="6" y="160"/>
                  <a:pt x="5" y="161"/>
                  <a:pt x="5" y="161"/>
                </a:cubicBezTo>
                <a:cubicBezTo>
                  <a:pt x="7" y="160"/>
                  <a:pt x="8" y="162"/>
                  <a:pt x="9" y="161"/>
                </a:cubicBezTo>
                <a:cubicBezTo>
                  <a:pt x="8" y="161"/>
                  <a:pt x="7" y="161"/>
                  <a:pt x="7" y="160"/>
                </a:cubicBezTo>
                <a:cubicBezTo>
                  <a:pt x="7" y="159"/>
                  <a:pt x="7" y="159"/>
                  <a:pt x="8" y="159"/>
                </a:cubicBezTo>
                <a:cubicBezTo>
                  <a:pt x="8" y="160"/>
                  <a:pt x="9" y="160"/>
                  <a:pt x="9" y="159"/>
                </a:cubicBezTo>
                <a:cubicBezTo>
                  <a:pt x="10" y="160"/>
                  <a:pt x="10" y="160"/>
                  <a:pt x="10" y="161"/>
                </a:cubicBezTo>
                <a:cubicBezTo>
                  <a:pt x="10" y="161"/>
                  <a:pt x="10" y="161"/>
                  <a:pt x="10" y="161"/>
                </a:cubicBezTo>
                <a:cubicBezTo>
                  <a:pt x="9" y="161"/>
                  <a:pt x="10" y="162"/>
                  <a:pt x="10" y="162"/>
                </a:cubicBezTo>
                <a:close/>
                <a:moveTo>
                  <a:pt x="14" y="164"/>
                </a:moveTo>
                <a:cubicBezTo>
                  <a:pt x="14" y="164"/>
                  <a:pt x="14" y="164"/>
                  <a:pt x="14" y="164"/>
                </a:cubicBezTo>
                <a:cubicBezTo>
                  <a:pt x="14" y="164"/>
                  <a:pt x="14" y="163"/>
                  <a:pt x="14" y="163"/>
                </a:cubicBezTo>
                <a:cubicBezTo>
                  <a:pt x="14" y="163"/>
                  <a:pt x="14" y="163"/>
                  <a:pt x="15" y="163"/>
                </a:cubicBezTo>
                <a:cubicBezTo>
                  <a:pt x="15" y="164"/>
                  <a:pt x="14" y="164"/>
                  <a:pt x="14" y="164"/>
                </a:cubicBezTo>
                <a:close/>
                <a:moveTo>
                  <a:pt x="7" y="150"/>
                </a:moveTo>
                <a:cubicBezTo>
                  <a:pt x="7" y="150"/>
                  <a:pt x="6" y="150"/>
                  <a:pt x="6" y="151"/>
                </a:cubicBezTo>
                <a:cubicBezTo>
                  <a:pt x="6" y="151"/>
                  <a:pt x="7" y="152"/>
                  <a:pt x="8" y="151"/>
                </a:cubicBezTo>
                <a:cubicBezTo>
                  <a:pt x="8" y="151"/>
                  <a:pt x="8" y="151"/>
                  <a:pt x="8" y="150"/>
                </a:cubicBezTo>
                <a:cubicBezTo>
                  <a:pt x="8" y="150"/>
                  <a:pt x="8" y="150"/>
                  <a:pt x="9" y="150"/>
                </a:cubicBezTo>
                <a:cubicBezTo>
                  <a:pt x="9" y="151"/>
                  <a:pt x="9" y="151"/>
                  <a:pt x="9" y="151"/>
                </a:cubicBezTo>
                <a:cubicBezTo>
                  <a:pt x="9" y="151"/>
                  <a:pt x="9" y="151"/>
                  <a:pt x="9" y="152"/>
                </a:cubicBezTo>
                <a:cubicBezTo>
                  <a:pt x="9" y="153"/>
                  <a:pt x="11" y="153"/>
                  <a:pt x="12" y="154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2" y="153"/>
                  <a:pt x="12" y="153"/>
                  <a:pt x="12" y="153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13" y="152"/>
                  <a:pt x="13" y="152"/>
                  <a:pt x="14" y="152"/>
                </a:cubicBezTo>
                <a:cubicBezTo>
                  <a:pt x="14" y="152"/>
                  <a:pt x="14" y="153"/>
                  <a:pt x="14" y="153"/>
                </a:cubicBezTo>
                <a:cubicBezTo>
                  <a:pt x="13" y="153"/>
                  <a:pt x="13" y="154"/>
                  <a:pt x="13" y="154"/>
                </a:cubicBezTo>
                <a:cubicBezTo>
                  <a:pt x="13" y="154"/>
                  <a:pt x="13" y="154"/>
                  <a:pt x="13" y="155"/>
                </a:cubicBezTo>
                <a:cubicBezTo>
                  <a:pt x="13" y="155"/>
                  <a:pt x="12" y="154"/>
                  <a:pt x="12" y="155"/>
                </a:cubicBezTo>
                <a:cubicBezTo>
                  <a:pt x="12" y="155"/>
                  <a:pt x="12" y="155"/>
                  <a:pt x="12" y="156"/>
                </a:cubicBezTo>
                <a:cubicBezTo>
                  <a:pt x="12" y="155"/>
                  <a:pt x="12" y="157"/>
                  <a:pt x="12" y="156"/>
                </a:cubicBezTo>
                <a:cubicBezTo>
                  <a:pt x="12" y="156"/>
                  <a:pt x="12" y="156"/>
                  <a:pt x="12" y="156"/>
                </a:cubicBezTo>
                <a:cubicBezTo>
                  <a:pt x="11" y="156"/>
                  <a:pt x="12" y="157"/>
                  <a:pt x="11" y="158"/>
                </a:cubicBezTo>
                <a:cubicBezTo>
                  <a:pt x="12" y="158"/>
                  <a:pt x="11" y="159"/>
                  <a:pt x="11" y="159"/>
                </a:cubicBezTo>
                <a:cubicBezTo>
                  <a:pt x="12" y="158"/>
                  <a:pt x="13" y="157"/>
                  <a:pt x="14" y="157"/>
                </a:cubicBezTo>
                <a:cubicBezTo>
                  <a:pt x="14" y="157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5" y="158"/>
                  <a:pt x="15" y="159"/>
                  <a:pt x="15" y="159"/>
                </a:cubicBezTo>
                <a:cubicBezTo>
                  <a:pt x="14" y="159"/>
                  <a:pt x="14" y="159"/>
                  <a:pt x="13" y="160"/>
                </a:cubicBezTo>
                <a:cubicBezTo>
                  <a:pt x="13" y="159"/>
                  <a:pt x="13" y="159"/>
                  <a:pt x="13" y="159"/>
                </a:cubicBezTo>
                <a:cubicBezTo>
                  <a:pt x="13" y="158"/>
                  <a:pt x="14" y="158"/>
                  <a:pt x="13" y="158"/>
                </a:cubicBezTo>
                <a:cubicBezTo>
                  <a:pt x="13" y="158"/>
                  <a:pt x="13" y="158"/>
                  <a:pt x="13" y="158"/>
                </a:cubicBezTo>
                <a:cubicBezTo>
                  <a:pt x="13" y="159"/>
                  <a:pt x="12" y="159"/>
                  <a:pt x="12" y="160"/>
                </a:cubicBezTo>
                <a:cubicBezTo>
                  <a:pt x="11" y="160"/>
                  <a:pt x="11" y="159"/>
                  <a:pt x="10" y="159"/>
                </a:cubicBezTo>
                <a:cubicBezTo>
                  <a:pt x="10" y="159"/>
                  <a:pt x="10" y="158"/>
                  <a:pt x="10" y="158"/>
                </a:cubicBezTo>
                <a:cubicBezTo>
                  <a:pt x="11" y="158"/>
                  <a:pt x="11" y="157"/>
                  <a:pt x="11" y="157"/>
                </a:cubicBezTo>
                <a:cubicBezTo>
                  <a:pt x="10" y="157"/>
                  <a:pt x="10" y="156"/>
                  <a:pt x="9" y="156"/>
                </a:cubicBezTo>
                <a:cubicBezTo>
                  <a:pt x="9" y="157"/>
                  <a:pt x="10" y="157"/>
                  <a:pt x="9" y="157"/>
                </a:cubicBezTo>
                <a:cubicBezTo>
                  <a:pt x="8" y="157"/>
                  <a:pt x="8" y="157"/>
                  <a:pt x="8" y="156"/>
                </a:cubicBezTo>
                <a:cubicBezTo>
                  <a:pt x="9" y="157"/>
                  <a:pt x="9" y="156"/>
                  <a:pt x="9" y="156"/>
                </a:cubicBezTo>
                <a:cubicBezTo>
                  <a:pt x="9" y="156"/>
                  <a:pt x="9" y="156"/>
                  <a:pt x="10" y="156"/>
                </a:cubicBezTo>
                <a:cubicBezTo>
                  <a:pt x="10" y="156"/>
                  <a:pt x="10" y="156"/>
                  <a:pt x="10" y="156"/>
                </a:cubicBezTo>
                <a:cubicBezTo>
                  <a:pt x="9" y="155"/>
                  <a:pt x="9" y="155"/>
                  <a:pt x="10" y="154"/>
                </a:cubicBezTo>
                <a:cubicBezTo>
                  <a:pt x="9" y="154"/>
                  <a:pt x="7" y="155"/>
                  <a:pt x="6" y="155"/>
                </a:cubicBezTo>
                <a:cubicBezTo>
                  <a:pt x="6" y="155"/>
                  <a:pt x="6" y="154"/>
                  <a:pt x="6" y="154"/>
                </a:cubicBezTo>
                <a:cubicBezTo>
                  <a:pt x="7" y="154"/>
                  <a:pt x="7" y="154"/>
                  <a:pt x="7" y="154"/>
                </a:cubicBezTo>
                <a:cubicBezTo>
                  <a:pt x="7" y="153"/>
                  <a:pt x="7" y="153"/>
                  <a:pt x="7" y="153"/>
                </a:cubicBezTo>
                <a:cubicBezTo>
                  <a:pt x="7" y="153"/>
                  <a:pt x="8" y="153"/>
                  <a:pt x="8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7" y="152"/>
                  <a:pt x="7" y="152"/>
                  <a:pt x="6" y="152"/>
                </a:cubicBezTo>
                <a:cubicBezTo>
                  <a:pt x="6" y="152"/>
                  <a:pt x="6" y="152"/>
                  <a:pt x="6" y="151"/>
                </a:cubicBezTo>
                <a:cubicBezTo>
                  <a:pt x="6" y="151"/>
                  <a:pt x="5" y="151"/>
                  <a:pt x="5" y="151"/>
                </a:cubicBezTo>
                <a:cubicBezTo>
                  <a:pt x="6" y="151"/>
                  <a:pt x="6" y="150"/>
                  <a:pt x="6" y="150"/>
                </a:cubicBezTo>
                <a:cubicBezTo>
                  <a:pt x="6" y="149"/>
                  <a:pt x="6" y="149"/>
                  <a:pt x="6" y="149"/>
                </a:cubicBezTo>
                <a:cubicBezTo>
                  <a:pt x="6" y="149"/>
                  <a:pt x="6" y="149"/>
                  <a:pt x="6" y="149"/>
                </a:cubicBezTo>
                <a:cubicBezTo>
                  <a:pt x="6" y="149"/>
                  <a:pt x="7" y="149"/>
                  <a:pt x="7" y="150"/>
                </a:cubicBezTo>
                <a:close/>
                <a:moveTo>
                  <a:pt x="6" y="148"/>
                </a:moveTo>
                <a:cubicBezTo>
                  <a:pt x="6" y="148"/>
                  <a:pt x="6" y="148"/>
                  <a:pt x="6" y="148"/>
                </a:cubicBezTo>
                <a:cubicBezTo>
                  <a:pt x="6" y="149"/>
                  <a:pt x="6" y="149"/>
                  <a:pt x="6" y="149"/>
                </a:cubicBezTo>
                <a:cubicBezTo>
                  <a:pt x="6" y="149"/>
                  <a:pt x="6" y="149"/>
                  <a:pt x="6" y="148"/>
                </a:cubicBezTo>
                <a:close/>
                <a:moveTo>
                  <a:pt x="5" y="142"/>
                </a:moveTo>
                <a:cubicBezTo>
                  <a:pt x="5" y="143"/>
                  <a:pt x="5" y="143"/>
                  <a:pt x="5" y="143"/>
                </a:cubicBezTo>
                <a:cubicBezTo>
                  <a:pt x="4" y="143"/>
                  <a:pt x="4" y="143"/>
                  <a:pt x="4" y="142"/>
                </a:cubicBezTo>
                <a:cubicBezTo>
                  <a:pt x="4" y="142"/>
                  <a:pt x="5" y="142"/>
                  <a:pt x="5" y="142"/>
                </a:cubicBezTo>
                <a:close/>
                <a:moveTo>
                  <a:pt x="4" y="144"/>
                </a:moveTo>
                <a:cubicBezTo>
                  <a:pt x="4" y="144"/>
                  <a:pt x="5" y="144"/>
                  <a:pt x="5" y="144"/>
                </a:cubicBezTo>
                <a:cubicBezTo>
                  <a:pt x="5" y="144"/>
                  <a:pt x="5" y="144"/>
                  <a:pt x="6" y="144"/>
                </a:cubicBezTo>
                <a:cubicBezTo>
                  <a:pt x="6" y="144"/>
                  <a:pt x="6" y="144"/>
                  <a:pt x="6" y="145"/>
                </a:cubicBezTo>
                <a:cubicBezTo>
                  <a:pt x="6" y="145"/>
                  <a:pt x="5" y="145"/>
                  <a:pt x="5" y="145"/>
                </a:cubicBezTo>
                <a:cubicBezTo>
                  <a:pt x="4" y="145"/>
                  <a:pt x="4" y="145"/>
                  <a:pt x="4" y="145"/>
                </a:cubicBezTo>
                <a:cubicBezTo>
                  <a:pt x="4" y="144"/>
                  <a:pt x="4" y="144"/>
                  <a:pt x="4" y="144"/>
                </a:cubicBezTo>
                <a:close/>
                <a:moveTo>
                  <a:pt x="4" y="168"/>
                </a:moveTo>
                <a:cubicBezTo>
                  <a:pt x="3" y="168"/>
                  <a:pt x="3" y="167"/>
                  <a:pt x="2" y="167"/>
                </a:cubicBezTo>
                <a:cubicBezTo>
                  <a:pt x="2" y="167"/>
                  <a:pt x="2" y="167"/>
                  <a:pt x="2" y="167"/>
                </a:cubicBezTo>
                <a:cubicBezTo>
                  <a:pt x="2" y="167"/>
                  <a:pt x="3" y="167"/>
                  <a:pt x="3" y="167"/>
                </a:cubicBezTo>
                <a:cubicBezTo>
                  <a:pt x="3" y="167"/>
                  <a:pt x="3" y="167"/>
                  <a:pt x="4" y="167"/>
                </a:cubicBezTo>
                <a:cubicBezTo>
                  <a:pt x="4" y="167"/>
                  <a:pt x="4" y="168"/>
                  <a:pt x="4" y="168"/>
                </a:cubicBezTo>
                <a:close/>
                <a:moveTo>
                  <a:pt x="4" y="138"/>
                </a:moveTo>
                <a:cubicBezTo>
                  <a:pt x="4" y="138"/>
                  <a:pt x="5" y="138"/>
                  <a:pt x="5" y="136"/>
                </a:cubicBezTo>
                <a:cubicBezTo>
                  <a:pt x="5" y="136"/>
                  <a:pt x="6" y="137"/>
                  <a:pt x="6" y="137"/>
                </a:cubicBezTo>
                <a:cubicBezTo>
                  <a:pt x="6" y="136"/>
                  <a:pt x="7" y="136"/>
                  <a:pt x="7" y="135"/>
                </a:cubicBezTo>
                <a:cubicBezTo>
                  <a:pt x="7" y="135"/>
                  <a:pt x="7" y="135"/>
                  <a:pt x="6" y="134"/>
                </a:cubicBezTo>
                <a:cubicBezTo>
                  <a:pt x="7" y="133"/>
                  <a:pt x="6" y="132"/>
                  <a:pt x="7" y="132"/>
                </a:cubicBezTo>
                <a:cubicBezTo>
                  <a:pt x="7" y="132"/>
                  <a:pt x="7" y="132"/>
                  <a:pt x="7" y="132"/>
                </a:cubicBezTo>
                <a:cubicBezTo>
                  <a:pt x="8" y="132"/>
                  <a:pt x="8" y="132"/>
                  <a:pt x="8" y="131"/>
                </a:cubicBezTo>
                <a:cubicBezTo>
                  <a:pt x="8" y="131"/>
                  <a:pt x="8" y="131"/>
                  <a:pt x="8" y="131"/>
                </a:cubicBezTo>
                <a:cubicBezTo>
                  <a:pt x="9" y="131"/>
                  <a:pt x="10" y="130"/>
                  <a:pt x="10" y="129"/>
                </a:cubicBezTo>
                <a:cubicBezTo>
                  <a:pt x="10" y="128"/>
                  <a:pt x="10" y="128"/>
                  <a:pt x="10" y="127"/>
                </a:cubicBezTo>
                <a:cubicBezTo>
                  <a:pt x="10" y="127"/>
                  <a:pt x="9" y="127"/>
                  <a:pt x="8" y="127"/>
                </a:cubicBezTo>
                <a:cubicBezTo>
                  <a:pt x="9" y="126"/>
                  <a:pt x="9" y="126"/>
                  <a:pt x="9" y="126"/>
                </a:cubicBezTo>
                <a:cubicBezTo>
                  <a:pt x="9" y="126"/>
                  <a:pt x="8" y="125"/>
                  <a:pt x="8" y="125"/>
                </a:cubicBezTo>
                <a:cubicBezTo>
                  <a:pt x="7" y="125"/>
                  <a:pt x="7" y="125"/>
                  <a:pt x="7" y="126"/>
                </a:cubicBezTo>
                <a:cubicBezTo>
                  <a:pt x="7" y="125"/>
                  <a:pt x="6" y="125"/>
                  <a:pt x="6" y="125"/>
                </a:cubicBezTo>
                <a:cubicBezTo>
                  <a:pt x="6" y="125"/>
                  <a:pt x="6" y="125"/>
                  <a:pt x="5" y="126"/>
                </a:cubicBezTo>
                <a:cubicBezTo>
                  <a:pt x="5" y="125"/>
                  <a:pt x="5" y="125"/>
                  <a:pt x="5" y="125"/>
                </a:cubicBezTo>
                <a:cubicBezTo>
                  <a:pt x="5" y="125"/>
                  <a:pt x="5" y="125"/>
                  <a:pt x="5" y="125"/>
                </a:cubicBezTo>
                <a:cubicBezTo>
                  <a:pt x="5" y="125"/>
                  <a:pt x="5" y="125"/>
                  <a:pt x="5" y="124"/>
                </a:cubicBezTo>
                <a:cubicBezTo>
                  <a:pt x="5" y="124"/>
                  <a:pt x="5" y="124"/>
                  <a:pt x="5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4" y="123"/>
                  <a:pt x="4" y="123"/>
                  <a:pt x="4" y="122"/>
                </a:cubicBezTo>
                <a:cubicBezTo>
                  <a:pt x="3" y="122"/>
                  <a:pt x="1" y="122"/>
                  <a:pt x="1" y="121"/>
                </a:cubicBezTo>
                <a:cubicBezTo>
                  <a:pt x="2" y="121"/>
                  <a:pt x="2" y="121"/>
                  <a:pt x="3" y="121"/>
                </a:cubicBezTo>
                <a:cubicBezTo>
                  <a:pt x="3" y="121"/>
                  <a:pt x="3" y="121"/>
                  <a:pt x="3" y="120"/>
                </a:cubicBezTo>
                <a:cubicBezTo>
                  <a:pt x="2" y="120"/>
                  <a:pt x="2" y="120"/>
                  <a:pt x="2" y="119"/>
                </a:cubicBezTo>
                <a:cubicBezTo>
                  <a:pt x="1" y="120"/>
                  <a:pt x="0" y="121"/>
                  <a:pt x="0" y="122"/>
                </a:cubicBezTo>
                <a:cubicBezTo>
                  <a:pt x="0" y="123"/>
                  <a:pt x="1" y="124"/>
                  <a:pt x="2" y="124"/>
                </a:cubicBezTo>
                <a:cubicBezTo>
                  <a:pt x="2" y="125"/>
                  <a:pt x="2" y="125"/>
                  <a:pt x="2" y="125"/>
                </a:cubicBezTo>
                <a:cubicBezTo>
                  <a:pt x="2" y="125"/>
                  <a:pt x="2" y="125"/>
                  <a:pt x="2" y="125"/>
                </a:cubicBezTo>
                <a:cubicBezTo>
                  <a:pt x="2" y="126"/>
                  <a:pt x="2" y="126"/>
                  <a:pt x="2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3" y="127"/>
                  <a:pt x="2" y="127"/>
                  <a:pt x="2" y="128"/>
                </a:cubicBezTo>
                <a:cubicBezTo>
                  <a:pt x="2" y="128"/>
                  <a:pt x="3" y="127"/>
                  <a:pt x="3" y="127"/>
                </a:cubicBezTo>
                <a:cubicBezTo>
                  <a:pt x="5" y="128"/>
                  <a:pt x="3" y="129"/>
                  <a:pt x="3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4" y="131"/>
                  <a:pt x="4" y="131"/>
                  <a:pt x="4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2"/>
                  <a:pt x="2" y="132"/>
                </a:cubicBezTo>
                <a:cubicBezTo>
                  <a:pt x="2" y="134"/>
                  <a:pt x="2" y="134"/>
                  <a:pt x="2" y="134"/>
                </a:cubicBezTo>
                <a:cubicBezTo>
                  <a:pt x="1" y="134"/>
                  <a:pt x="0" y="135"/>
                  <a:pt x="0" y="136"/>
                </a:cubicBezTo>
                <a:cubicBezTo>
                  <a:pt x="0" y="137"/>
                  <a:pt x="2" y="139"/>
                  <a:pt x="4" y="138"/>
                </a:cubicBezTo>
                <a:close/>
                <a:moveTo>
                  <a:pt x="6" y="131"/>
                </a:moveTo>
                <a:cubicBezTo>
                  <a:pt x="7" y="131"/>
                  <a:pt x="7" y="131"/>
                  <a:pt x="8" y="131"/>
                </a:cubicBezTo>
                <a:cubicBezTo>
                  <a:pt x="7" y="131"/>
                  <a:pt x="7" y="131"/>
                  <a:pt x="7" y="131"/>
                </a:cubicBezTo>
                <a:cubicBezTo>
                  <a:pt x="7" y="131"/>
                  <a:pt x="7" y="132"/>
                  <a:pt x="7" y="132"/>
                </a:cubicBezTo>
                <a:cubicBezTo>
                  <a:pt x="6" y="131"/>
                  <a:pt x="6" y="132"/>
                  <a:pt x="6" y="132"/>
                </a:cubicBezTo>
                <a:cubicBezTo>
                  <a:pt x="6" y="131"/>
                  <a:pt x="6" y="131"/>
                  <a:pt x="6" y="131"/>
                </a:cubicBezTo>
                <a:close/>
                <a:moveTo>
                  <a:pt x="5" y="126"/>
                </a:moveTo>
                <a:cubicBezTo>
                  <a:pt x="6" y="126"/>
                  <a:pt x="6" y="126"/>
                  <a:pt x="6" y="126"/>
                </a:cubicBezTo>
                <a:cubicBezTo>
                  <a:pt x="6" y="126"/>
                  <a:pt x="6" y="126"/>
                  <a:pt x="5" y="126"/>
                </a:cubicBezTo>
                <a:cubicBezTo>
                  <a:pt x="5" y="126"/>
                  <a:pt x="5" y="126"/>
                  <a:pt x="5" y="126"/>
                </a:cubicBezTo>
                <a:close/>
                <a:moveTo>
                  <a:pt x="4" y="125"/>
                </a:moveTo>
                <a:cubicBezTo>
                  <a:pt x="4" y="125"/>
                  <a:pt x="4" y="125"/>
                  <a:pt x="4" y="125"/>
                </a:cubicBezTo>
                <a:cubicBezTo>
                  <a:pt x="4" y="126"/>
                  <a:pt x="4" y="126"/>
                  <a:pt x="4" y="126"/>
                </a:cubicBezTo>
                <a:cubicBezTo>
                  <a:pt x="4" y="126"/>
                  <a:pt x="4" y="126"/>
                  <a:pt x="4" y="125"/>
                </a:cubicBezTo>
                <a:close/>
                <a:moveTo>
                  <a:pt x="4" y="129"/>
                </a:moveTo>
                <a:cubicBezTo>
                  <a:pt x="4" y="129"/>
                  <a:pt x="5" y="129"/>
                  <a:pt x="5" y="130"/>
                </a:cubicBezTo>
                <a:cubicBezTo>
                  <a:pt x="4" y="130"/>
                  <a:pt x="4" y="130"/>
                  <a:pt x="4" y="129"/>
                </a:cubicBezTo>
                <a:close/>
                <a:moveTo>
                  <a:pt x="20" y="236"/>
                </a:moveTo>
                <a:cubicBezTo>
                  <a:pt x="22" y="236"/>
                  <a:pt x="23" y="234"/>
                  <a:pt x="23" y="234"/>
                </a:cubicBezTo>
                <a:cubicBezTo>
                  <a:pt x="23" y="232"/>
                  <a:pt x="22" y="230"/>
                  <a:pt x="21" y="231"/>
                </a:cubicBezTo>
                <a:cubicBezTo>
                  <a:pt x="19" y="230"/>
                  <a:pt x="18" y="232"/>
                  <a:pt x="18" y="233"/>
                </a:cubicBezTo>
                <a:cubicBezTo>
                  <a:pt x="18" y="235"/>
                  <a:pt x="19" y="236"/>
                  <a:pt x="20" y="236"/>
                </a:cubicBezTo>
                <a:close/>
                <a:moveTo>
                  <a:pt x="47" y="236"/>
                </a:moveTo>
                <a:cubicBezTo>
                  <a:pt x="49" y="237"/>
                  <a:pt x="50" y="235"/>
                  <a:pt x="50" y="234"/>
                </a:cubicBezTo>
                <a:cubicBezTo>
                  <a:pt x="49" y="232"/>
                  <a:pt x="49" y="231"/>
                  <a:pt x="48" y="230"/>
                </a:cubicBezTo>
                <a:cubicBezTo>
                  <a:pt x="45" y="231"/>
                  <a:pt x="45" y="232"/>
                  <a:pt x="44" y="234"/>
                </a:cubicBezTo>
                <a:cubicBezTo>
                  <a:pt x="44" y="234"/>
                  <a:pt x="45" y="235"/>
                  <a:pt x="45" y="236"/>
                </a:cubicBezTo>
                <a:cubicBezTo>
                  <a:pt x="45" y="236"/>
                  <a:pt x="46" y="236"/>
                  <a:pt x="46" y="237"/>
                </a:cubicBezTo>
                <a:cubicBezTo>
                  <a:pt x="46" y="238"/>
                  <a:pt x="45" y="238"/>
                  <a:pt x="45" y="238"/>
                </a:cubicBezTo>
                <a:cubicBezTo>
                  <a:pt x="44" y="237"/>
                  <a:pt x="43" y="237"/>
                  <a:pt x="43" y="237"/>
                </a:cubicBezTo>
                <a:cubicBezTo>
                  <a:pt x="41" y="237"/>
                  <a:pt x="40" y="238"/>
                  <a:pt x="41" y="240"/>
                </a:cubicBezTo>
                <a:cubicBezTo>
                  <a:pt x="40" y="242"/>
                  <a:pt x="42" y="243"/>
                  <a:pt x="43" y="243"/>
                </a:cubicBezTo>
                <a:cubicBezTo>
                  <a:pt x="44" y="242"/>
                  <a:pt x="46" y="242"/>
                  <a:pt x="46" y="240"/>
                </a:cubicBezTo>
                <a:cubicBezTo>
                  <a:pt x="46" y="240"/>
                  <a:pt x="47" y="239"/>
                  <a:pt x="47" y="239"/>
                </a:cubicBezTo>
                <a:cubicBezTo>
                  <a:pt x="48" y="239"/>
                  <a:pt x="48" y="240"/>
                  <a:pt x="49" y="240"/>
                </a:cubicBezTo>
                <a:cubicBezTo>
                  <a:pt x="49" y="239"/>
                  <a:pt x="49" y="239"/>
                  <a:pt x="49" y="239"/>
                </a:cubicBezTo>
                <a:cubicBezTo>
                  <a:pt x="48" y="239"/>
                  <a:pt x="48" y="239"/>
                  <a:pt x="47" y="239"/>
                </a:cubicBezTo>
                <a:cubicBezTo>
                  <a:pt x="47" y="238"/>
                  <a:pt x="46" y="237"/>
                  <a:pt x="46" y="236"/>
                </a:cubicBezTo>
                <a:cubicBezTo>
                  <a:pt x="46" y="236"/>
                  <a:pt x="47" y="236"/>
                  <a:pt x="47" y="236"/>
                </a:cubicBezTo>
                <a:close/>
                <a:moveTo>
                  <a:pt x="239" y="24"/>
                </a:moveTo>
                <a:cubicBezTo>
                  <a:pt x="239" y="26"/>
                  <a:pt x="240" y="27"/>
                  <a:pt x="242" y="27"/>
                </a:cubicBezTo>
                <a:cubicBezTo>
                  <a:pt x="243" y="27"/>
                  <a:pt x="245" y="25"/>
                  <a:pt x="245" y="24"/>
                </a:cubicBezTo>
                <a:cubicBezTo>
                  <a:pt x="244" y="22"/>
                  <a:pt x="243" y="21"/>
                  <a:pt x="242" y="21"/>
                </a:cubicBezTo>
                <a:cubicBezTo>
                  <a:pt x="240" y="21"/>
                  <a:pt x="239" y="22"/>
                  <a:pt x="239" y="24"/>
                </a:cubicBezTo>
                <a:close/>
                <a:moveTo>
                  <a:pt x="14" y="239"/>
                </a:moveTo>
                <a:cubicBezTo>
                  <a:pt x="13" y="242"/>
                  <a:pt x="15" y="243"/>
                  <a:pt x="16" y="242"/>
                </a:cubicBezTo>
                <a:cubicBezTo>
                  <a:pt x="17" y="243"/>
                  <a:pt x="20" y="241"/>
                  <a:pt x="20" y="240"/>
                </a:cubicBezTo>
                <a:cubicBezTo>
                  <a:pt x="20" y="238"/>
                  <a:pt x="18" y="238"/>
                  <a:pt x="16" y="237"/>
                </a:cubicBezTo>
                <a:cubicBezTo>
                  <a:pt x="15" y="238"/>
                  <a:pt x="14" y="238"/>
                  <a:pt x="14" y="239"/>
                </a:cubicBezTo>
                <a:close/>
                <a:moveTo>
                  <a:pt x="18" y="238"/>
                </a:moveTo>
                <a:cubicBezTo>
                  <a:pt x="18" y="238"/>
                  <a:pt x="19" y="237"/>
                  <a:pt x="19" y="237"/>
                </a:cubicBezTo>
                <a:cubicBezTo>
                  <a:pt x="18" y="237"/>
                  <a:pt x="18" y="237"/>
                  <a:pt x="18" y="238"/>
                </a:cubicBezTo>
                <a:close/>
                <a:moveTo>
                  <a:pt x="52" y="236"/>
                </a:moveTo>
                <a:cubicBezTo>
                  <a:pt x="53" y="238"/>
                  <a:pt x="54" y="235"/>
                  <a:pt x="52" y="236"/>
                </a:cubicBezTo>
                <a:close/>
                <a:moveTo>
                  <a:pt x="87" y="251"/>
                </a:moveTo>
                <a:cubicBezTo>
                  <a:pt x="86" y="251"/>
                  <a:pt x="85" y="252"/>
                  <a:pt x="85" y="253"/>
                </a:cubicBezTo>
                <a:cubicBezTo>
                  <a:pt x="85" y="255"/>
                  <a:pt x="85" y="256"/>
                  <a:pt x="87" y="257"/>
                </a:cubicBezTo>
                <a:cubicBezTo>
                  <a:pt x="88" y="257"/>
                  <a:pt x="89" y="255"/>
                  <a:pt x="90" y="254"/>
                </a:cubicBezTo>
                <a:cubicBezTo>
                  <a:pt x="89" y="252"/>
                  <a:pt x="88" y="251"/>
                  <a:pt x="87" y="251"/>
                </a:cubicBezTo>
                <a:close/>
                <a:moveTo>
                  <a:pt x="73" y="254"/>
                </a:moveTo>
                <a:cubicBezTo>
                  <a:pt x="72" y="253"/>
                  <a:pt x="71" y="251"/>
                  <a:pt x="69" y="251"/>
                </a:cubicBezTo>
                <a:cubicBezTo>
                  <a:pt x="68" y="251"/>
                  <a:pt x="67" y="253"/>
                  <a:pt x="66" y="254"/>
                </a:cubicBezTo>
                <a:cubicBezTo>
                  <a:pt x="67" y="255"/>
                  <a:pt x="68" y="256"/>
                  <a:pt x="69" y="256"/>
                </a:cubicBezTo>
                <a:cubicBezTo>
                  <a:pt x="71" y="256"/>
                  <a:pt x="72" y="255"/>
                  <a:pt x="73" y="254"/>
                </a:cubicBezTo>
                <a:close/>
                <a:moveTo>
                  <a:pt x="54" y="227"/>
                </a:moveTo>
                <a:cubicBezTo>
                  <a:pt x="54" y="227"/>
                  <a:pt x="54" y="228"/>
                  <a:pt x="53" y="228"/>
                </a:cubicBezTo>
                <a:cubicBezTo>
                  <a:pt x="53" y="227"/>
                  <a:pt x="53" y="227"/>
                  <a:pt x="53" y="227"/>
                </a:cubicBezTo>
                <a:cubicBezTo>
                  <a:pt x="53" y="227"/>
                  <a:pt x="54" y="227"/>
                  <a:pt x="54" y="226"/>
                </a:cubicBezTo>
                <a:cubicBezTo>
                  <a:pt x="54" y="226"/>
                  <a:pt x="54" y="225"/>
                  <a:pt x="54" y="224"/>
                </a:cubicBezTo>
                <a:cubicBezTo>
                  <a:pt x="53" y="224"/>
                  <a:pt x="52" y="223"/>
                  <a:pt x="51" y="223"/>
                </a:cubicBezTo>
                <a:cubicBezTo>
                  <a:pt x="51" y="223"/>
                  <a:pt x="51" y="223"/>
                  <a:pt x="51" y="223"/>
                </a:cubicBezTo>
                <a:cubicBezTo>
                  <a:pt x="51" y="222"/>
                  <a:pt x="51" y="222"/>
                  <a:pt x="49" y="221"/>
                </a:cubicBezTo>
                <a:cubicBezTo>
                  <a:pt x="49" y="222"/>
                  <a:pt x="50" y="223"/>
                  <a:pt x="49" y="223"/>
                </a:cubicBezTo>
                <a:cubicBezTo>
                  <a:pt x="50" y="223"/>
                  <a:pt x="50" y="223"/>
                  <a:pt x="50" y="223"/>
                </a:cubicBezTo>
                <a:cubicBezTo>
                  <a:pt x="50" y="224"/>
                  <a:pt x="50" y="224"/>
                  <a:pt x="50" y="224"/>
                </a:cubicBezTo>
                <a:cubicBezTo>
                  <a:pt x="49" y="224"/>
                  <a:pt x="49" y="225"/>
                  <a:pt x="49" y="226"/>
                </a:cubicBezTo>
                <a:cubicBezTo>
                  <a:pt x="49" y="227"/>
                  <a:pt x="50" y="229"/>
                  <a:pt x="52" y="229"/>
                </a:cubicBezTo>
                <a:cubicBezTo>
                  <a:pt x="53" y="229"/>
                  <a:pt x="54" y="228"/>
                  <a:pt x="54" y="227"/>
                </a:cubicBezTo>
                <a:close/>
                <a:moveTo>
                  <a:pt x="230" y="213"/>
                </a:moveTo>
                <a:cubicBezTo>
                  <a:pt x="229" y="213"/>
                  <a:pt x="229" y="213"/>
                  <a:pt x="229" y="213"/>
                </a:cubicBezTo>
                <a:cubicBezTo>
                  <a:pt x="229" y="214"/>
                  <a:pt x="229" y="214"/>
                  <a:pt x="229" y="215"/>
                </a:cubicBezTo>
                <a:cubicBezTo>
                  <a:pt x="229" y="215"/>
                  <a:pt x="229" y="215"/>
                  <a:pt x="229" y="215"/>
                </a:cubicBezTo>
                <a:cubicBezTo>
                  <a:pt x="230" y="214"/>
                  <a:pt x="230" y="214"/>
                  <a:pt x="230" y="213"/>
                </a:cubicBezTo>
                <a:close/>
                <a:moveTo>
                  <a:pt x="47" y="245"/>
                </a:moveTo>
                <a:cubicBezTo>
                  <a:pt x="46" y="244"/>
                  <a:pt x="45" y="245"/>
                  <a:pt x="44" y="247"/>
                </a:cubicBezTo>
                <a:cubicBezTo>
                  <a:pt x="44" y="249"/>
                  <a:pt x="46" y="250"/>
                  <a:pt x="48" y="250"/>
                </a:cubicBezTo>
                <a:cubicBezTo>
                  <a:pt x="49" y="250"/>
                  <a:pt x="50" y="248"/>
                  <a:pt x="50" y="247"/>
                </a:cubicBezTo>
                <a:cubicBezTo>
                  <a:pt x="50" y="245"/>
                  <a:pt x="48" y="244"/>
                  <a:pt x="47" y="245"/>
                </a:cubicBezTo>
                <a:close/>
                <a:moveTo>
                  <a:pt x="89" y="10"/>
                </a:moveTo>
                <a:cubicBezTo>
                  <a:pt x="88" y="12"/>
                  <a:pt x="90" y="12"/>
                  <a:pt x="92" y="13"/>
                </a:cubicBezTo>
                <a:cubicBezTo>
                  <a:pt x="93" y="13"/>
                  <a:pt x="94" y="12"/>
                  <a:pt x="94" y="10"/>
                </a:cubicBezTo>
                <a:cubicBezTo>
                  <a:pt x="94" y="9"/>
                  <a:pt x="93" y="7"/>
                  <a:pt x="92" y="8"/>
                </a:cubicBezTo>
                <a:cubicBezTo>
                  <a:pt x="90" y="8"/>
                  <a:pt x="89" y="9"/>
                  <a:pt x="89" y="10"/>
                </a:cubicBezTo>
                <a:close/>
                <a:moveTo>
                  <a:pt x="100" y="21"/>
                </a:moveTo>
                <a:cubicBezTo>
                  <a:pt x="99" y="21"/>
                  <a:pt x="98" y="23"/>
                  <a:pt x="98" y="24"/>
                </a:cubicBezTo>
                <a:cubicBezTo>
                  <a:pt x="97" y="25"/>
                  <a:pt x="99" y="27"/>
                  <a:pt x="100" y="27"/>
                </a:cubicBezTo>
                <a:cubicBezTo>
                  <a:pt x="102" y="27"/>
                  <a:pt x="103" y="26"/>
                  <a:pt x="102" y="24"/>
                </a:cubicBezTo>
                <a:cubicBezTo>
                  <a:pt x="103" y="23"/>
                  <a:pt x="102" y="21"/>
                  <a:pt x="100" y="21"/>
                </a:cubicBezTo>
                <a:close/>
                <a:moveTo>
                  <a:pt x="114" y="33"/>
                </a:moveTo>
                <a:cubicBezTo>
                  <a:pt x="116" y="33"/>
                  <a:pt x="116" y="32"/>
                  <a:pt x="116" y="31"/>
                </a:cubicBezTo>
                <a:cubicBezTo>
                  <a:pt x="117" y="30"/>
                  <a:pt x="115" y="29"/>
                  <a:pt x="114" y="28"/>
                </a:cubicBezTo>
                <a:cubicBezTo>
                  <a:pt x="112" y="28"/>
                  <a:pt x="111" y="30"/>
                  <a:pt x="111" y="31"/>
                </a:cubicBezTo>
                <a:cubicBezTo>
                  <a:pt x="111" y="32"/>
                  <a:pt x="112" y="34"/>
                  <a:pt x="114" y="33"/>
                </a:cubicBezTo>
                <a:close/>
                <a:moveTo>
                  <a:pt x="193" y="19"/>
                </a:moveTo>
                <a:cubicBezTo>
                  <a:pt x="195" y="20"/>
                  <a:pt x="196" y="18"/>
                  <a:pt x="196" y="17"/>
                </a:cubicBezTo>
                <a:cubicBezTo>
                  <a:pt x="195" y="16"/>
                  <a:pt x="194" y="14"/>
                  <a:pt x="193" y="14"/>
                </a:cubicBezTo>
                <a:cubicBezTo>
                  <a:pt x="192" y="14"/>
                  <a:pt x="190" y="15"/>
                  <a:pt x="191" y="17"/>
                </a:cubicBezTo>
                <a:cubicBezTo>
                  <a:pt x="191" y="18"/>
                  <a:pt x="191" y="20"/>
                  <a:pt x="193" y="19"/>
                </a:cubicBezTo>
                <a:close/>
                <a:moveTo>
                  <a:pt x="71" y="24"/>
                </a:moveTo>
                <a:cubicBezTo>
                  <a:pt x="71" y="26"/>
                  <a:pt x="72" y="27"/>
                  <a:pt x="74" y="27"/>
                </a:cubicBezTo>
                <a:cubicBezTo>
                  <a:pt x="76" y="26"/>
                  <a:pt x="77" y="26"/>
                  <a:pt x="77" y="24"/>
                </a:cubicBezTo>
                <a:cubicBezTo>
                  <a:pt x="76" y="22"/>
                  <a:pt x="75" y="21"/>
                  <a:pt x="74" y="22"/>
                </a:cubicBezTo>
                <a:cubicBezTo>
                  <a:pt x="72" y="21"/>
                  <a:pt x="71" y="22"/>
                  <a:pt x="71" y="24"/>
                </a:cubicBezTo>
                <a:close/>
                <a:moveTo>
                  <a:pt x="19" y="222"/>
                </a:moveTo>
                <a:cubicBezTo>
                  <a:pt x="19" y="222"/>
                  <a:pt x="19" y="222"/>
                  <a:pt x="19" y="222"/>
                </a:cubicBezTo>
                <a:cubicBezTo>
                  <a:pt x="20" y="222"/>
                  <a:pt x="20" y="222"/>
                  <a:pt x="20" y="222"/>
                </a:cubicBezTo>
                <a:cubicBezTo>
                  <a:pt x="20" y="222"/>
                  <a:pt x="21" y="222"/>
                  <a:pt x="21" y="222"/>
                </a:cubicBezTo>
                <a:cubicBezTo>
                  <a:pt x="23" y="222"/>
                  <a:pt x="23" y="221"/>
                  <a:pt x="24" y="219"/>
                </a:cubicBezTo>
                <a:cubicBezTo>
                  <a:pt x="24" y="219"/>
                  <a:pt x="23" y="218"/>
                  <a:pt x="23" y="218"/>
                </a:cubicBezTo>
                <a:cubicBezTo>
                  <a:pt x="23" y="218"/>
                  <a:pt x="23" y="218"/>
                  <a:pt x="23" y="217"/>
                </a:cubicBezTo>
                <a:cubicBezTo>
                  <a:pt x="24" y="218"/>
                  <a:pt x="25" y="218"/>
                  <a:pt x="26" y="218"/>
                </a:cubicBezTo>
                <a:cubicBezTo>
                  <a:pt x="25" y="218"/>
                  <a:pt x="26" y="217"/>
                  <a:pt x="26" y="217"/>
                </a:cubicBezTo>
                <a:cubicBezTo>
                  <a:pt x="26" y="216"/>
                  <a:pt x="25" y="217"/>
                  <a:pt x="25" y="216"/>
                </a:cubicBezTo>
                <a:cubicBezTo>
                  <a:pt x="25" y="216"/>
                  <a:pt x="26" y="216"/>
                  <a:pt x="26" y="215"/>
                </a:cubicBezTo>
                <a:cubicBezTo>
                  <a:pt x="25" y="215"/>
                  <a:pt x="25" y="216"/>
                  <a:pt x="25" y="216"/>
                </a:cubicBezTo>
                <a:cubicBezTo>
                  <a:pt x="25" y="215"/>
                  <a:pt x="24" y="215"/>
                  <a:pt x="24" y="215"/>
                </a:cubicBezTo>
                <a:cubicBezTo>
                  <a:pt x="24" y="215"/>
                  <a:pt x="25" y="215"/>
                  <a:pt x="26" y="215"/>
                </a:cubicBezTo>
                <a:cubicBezTo>
                  <a:pt x="27" y="215"/>
                  <a:pt x="28" y="213"/>
                  <a:pt x="28" y="212"/>
                </a:cubicBezTo>
                <a:cubicBezTo>
                  <a:pt x="29" y="210"/>
                  <a:pt x="27" y="209"/>
                  <a:pt x="25" y="210"/>
                </a:cubicBezTo>
                <a:cubicBezTo>
                  <a:pt x="23" y="209"/>
                  <a:pt x="22" y="210"/>
                  <a:pt x="23" y="212"/>
                </a:cubicBezTo>
                <a:cubicBezTo>
                  <a:pt x="23" y="213"/>
                  <a:pt x="23" y="214"/>
                  <a:pt x="23" y="214"/>
                </a:cubicBezTo>
                <a:cubicBezTo>
                  <a:pt x="22" y="214"/>
                  <a:pt x="21" y="213"/>
                  <a:pt x="22" y="211"/>
                </a:cubicBezTo>
                <a:cubicBezTo>
                  <a:pt x="22" y="211"/>
                  <a:pt x="21" y="211"/>
                  <a:pt x="21" y="211"/>
                </a:cubicBezTo>
                <a:cubicBezTo>
                  <a:pt x="21" y="210"/>
                  <a:pt x="22" y="211"/>
                  <a:pt x="22" y="210"/>
                </a:cubicBezTo>
                <a:cubicBezTo>
                  <a:pt x="21" y="211"/>
                  <a:pt x="22" y="210"/>
                  <a:pt x="21" y="210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1" y="210"/>
                  <a:pt x="21" y="209"/>
                  <a:pt x="21" y="209"/>
                </a:cubicBezTo>
                <a:cubicBezTo>
                  <a:pt x="21" y="209"/>
                  <a:pt x="21" y="209"/>
                  <a:pt x="21" y="209"/>
                </a:cubicBezTo>
                <a:cubicBezTo>
                  <a:pt x="21" y="209"/>
                  <a:pt x="21" y="209"/>
                  <a:pt x="21" y="209"/>
                </a:cubicBezTo>
                <a:cubicBezTo>
                  <a:pt x="22" y="209"/>
                  <a:pt x="23" y="207"/>
                  <a:pt x="23" y="206"/>
                </a:cubicBezTo>
                <a:cubicBezTo>
                  <a:pt x="23" y="205"/>
                  <a:pt x="22" y="203"/>
                  <a:pt x="21" y="203"/>
                </a:cubicBezTo>
                <a:cubicBezTo>
                  <a:pt x="21" y="203"/>
                  <a:pt x="21" y="203"/>
                  <a:pt x="21" y="203"/>
                </a:cubicBezTo>
                <a:cubicBezTo>
                  <a:pt x="20" y="203"/>
                  <a:pt x="20" y="203"/>
                  <a:pt x="20" y="203"/>
                </a:cubicBezTo>
                <a:cubicBezTo>
                  <a:pt x="20" y="203"/>
                  <a:pt x="20" y="203"/>
                  <a:pt x="20" y="203"/>
                </a:cubicBezTo>
                <a:cubicBezTo>
                  <a:pt x="20" y="203"/>
                  <a:pt x="20" y="203"/>
                  <a:pt x="20" y="203"/>
                </a:cubicBezTo>
                <a:cubicBezTo>
                  <a:pt x="19" y="203"/>
                  <a:pt x="20" y="202"/>
                  <a:pt x="20" y="202"/>
                </a:cubicBezTo>
                <a:cubicBezTo>
                  <a:pt x="19" y="202"/>
                  <a:pt x="17" y="203"/>
                  <a:pt x="17" y="202"/>
                </a:cubicBezTo>
                <a:cubicBezTo>
                  <a:pt x="17" y="201"/>
                  <a:pt x="16" y="201"/>
                  <a:pt x="16" y="201"/>
                </a:cubicBezTo>
                <a:cubicBezTo>
                  <a:pt x="16" y="201"/>
                  <a:pt x="16" y="201"/>
                  <a:pt x="16" y="201"/>
                </a:cubicBezTo>
                <a:cubicBezTo>
                  <a:pt x="14" y="201"/>
                  <a:pt x="13" y="201"/>
                  <a:pt x="12" y="202"/>
                </a:cubicBezTo>
                <a:cubicBezTo>
                  <a:pt x="12" y="203"/>
                  <a:pt x="14" y="203"/>
                  <a:pt x="15" y="202"/>
                </a:cubicBezTo>
                <a:cubicBezTo>
                  <a:pt x="16" y="204"/>
                  <a:pt x="17" y="202"/>
                  <a:pt x="19" y="203"/>
                </a:cubicBezTo>
                <a:cubicBezTo>
                  <a:pt x="19" y="203"/>
                  <a:pt x="19" y="203"/>
                  <a:pt x="19" y="203"/>
                </a:cubicBezTo>
                <a:cubicBezTo>
                  <a:pt x="19" y="204"/>
                  <a:pt x="18" y="204"/>
                  <a:pt x="18" y="205"/>
                </a:cubicBezTo>
                <a:cubicBezTo>
                  <a:pt x="18" y="205"/>
                  <a:pt x="18" y="206"/>
                  <a:pt x="18" y="206"/>
                </a:cubicBezTo>
                <a:cubicBezTo>
                  <a:pt x="18" y="206"/>
                  <a:pt x="18" y="206"/>
                  <a:pt x="18" y="206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7" y="205"/>
                  <a:pt x="17" y="207"/>
                  <a:pt x="16" y="207"/>
                </a:cubicBezTo>
                <a:cubicBezTo>
                  <a:pt x="17" y="207"/>
                  <a:pt x="17" y="207"/>
                  <a:pt x="16" y="207"/>
                </a:cubicBezTo>
                <a:cubicBezTo>
                  <a:pt x="17" y="207"/>
                  <a:pt x="17" y="207"/>
                  <a:pt x="18" y="207"/>
                </a:cubicBezTo>
                <a:cubicBezTo>
                  <a:pt x="18" y="207"/>
                  <a:pt x="18" y="208"/>
                  <a:pt x="18" y="208"/>
                </a:cubicBezTo>
                <a:cubicBezTo>
                  <a:pt x="18" y="209"/>
                  <a:pt x="19" y="208"/>
                  <a:pt x="19" y="208"/>
                </a:cubicBezTo>
                <a:cubicBezTo>
                  <a:pt x="19" y="208"/>
                  <a:pt x="20" y="208"/>
                  <a:pt x="20" y="208"/>
                </a:cubicBezTo>
                <a:cubicBezTo>
                  <a:pt x="20" y="208"/>
                  <a:pt x="20" y="209"/>
                  <a:pt x="20" y="209"/>
                </a:cubicBezTo>
                <a:cubicBezTo>
                  <a:pt x="20" y="209"/>
                  <a:pt x="20" y="210"/>
                  <a:pt x="20" y="210"/>
                </a:cubicBezTo>
                <a:cubicBezTo>
                  <a:pt x="19" y="210"/>
                  <a:pt x="19" y="209"/>
                  <a:pt x="19" y="210"/>
                </a:cubicBezTo>
                <a:cubicBezTo>
                  <a:pt x="19" y="210"/>
                  <a:pt x="20" y="210"/>
                  <a:pt x="20" y="211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0" y="211"/>
                  <a:pt x="19" y="211"/>
                  <a:pt x="19" y="211"/>
                </a:cubicBezTo>
                <a:cubicBezTo>
                  <a:pt x="19" y="211"/>
                  <a:pt x="18" y="210"/>
                  <a:pt x="16" y="209"/>
                </a:cubicBezTo>
                <a:cubicBezTo>
                  <a:pt x="16" y="209"/>
                  <a:pt x="16" y="209"/>
                  <a:pt x="16" y="209"/>
                </a:cubicBezTo>
                <a:cubicBezTo>
                  <a:pt x="16" y="209"/>
                  <a:pt x="16" y="209"/>
                  <a:pt x="16" y="209"/>
                </a:cubicBezTo>
                <a:cubicBezTo>
                  <a:pt x="15" y="208"/>
                  <a:pt x="14" y="209"/>
                  <a:pt x="13" y="209"/>
                </a:cubicBezTo>
                <a:cubicBezTo>
                  <a:pt x="14" y="209"/>
                  <a:pt x="13" y="209"/>
                  <a:pt x="13" y="209"/>
                </a:cubicBezTo>
                <a:cubicBezTo>
                  <a:pt x="13" y="211"/>
                  <a:pt x="11" y="210"/>
                  <a:pt x="12" y="212"/>
                </a:cubicBezTo>
                <a:cubicBezTo>
                  <a:pt x="12" y="211"/>
                  <a:pt x="13" y="211"/>
                  <a:pt x="14" y="211"/>
                </a:cubicBezTo>
                <a:cubicBezTo>
                  <a:pt x="14" y="211"/>
                  <a:pt x="14" y="211"/>
                  <a:pt x="14" y="211"/>
                </a:cubicBezTo>
                <a:cubicBezTo>
                  <a:pt x="14" y="211"/>
                  <a:pt x="13" y="211"/>
                  <a:pt x="13" y="212"/>
                </a:cubicBezTo>
                <a:cubicBezTo>
                  <a:pt x="14" y="213"/>
                  <a:pt x="15" y="215"/>
                  <a:pt x="16" y="215"/>
                </a:cubicBezTo>
                <a:cubicBezTo>
                  <a:pt x="18" y="215"/>
                  <a:pt x="19" y="214"/>
                  <a:pt x="19" y="213"/>
                </a:cubicBezTo>
                <a:cubicBezTo>
                  <a:pt x="21" y="213"/>
                  <a:pt x="22" y="214"/>
                  <a:pt x="23" y="215"/>
                </a:cubicBezTo>
                <a:cubicBezTo>
                  <a:pt x="23" y="216"/>
                  <a:pt x="23" y="217"/>
                  <a:pt x="22" y="217"/>
                </a:cubicBezTo>
                <a:cubicBezTo>
                  <a:pt x="22" y="217"/>
                  <a:pt x="22" y="217"/>
                  <a:pt x="22" y="217"/>
                </a:cubicBezTo>
                <a:cubicBezTo>
                  <a:pt x="22" y="217"/>
                  <a:pt x="21" y="217"/>
                  <a:pt x="21" y="217"/>
                </a:cubicBezTo>
                <a:cubicBezTo>
                  <a:pt x="20" y="217"/>
                  <a:pt x="19" y="217"/>
                  <a:pt x="18" y="218"/>
                </a:cubicBezTo>
                <a:cubicBezTo>
                  <a:pt x="18" y="219"/>
                  <a:pt x="17" y="219"/>
                  <a:pt x="17" y="219"/>
                </a:cubicBezTo>
                <a:cubicBezTo>
                  <a:pt x="17" y="219"/>
                  <a:pt x="16" y="218"/>
                  <a:pt x="16" y="218"/>
                </a:cubicBezTo>
                <a:cubicBezTo>
                  <a:pt x="16" y="218"/>
                  <a:pt x="15" y="219"/>
                  <a:pt x="15" y="219"/>
                </a:cubicBezTo>
                <a:cubicBezTo>
                  <a:pt x="16" y="219"/>
                  <a:pt x="15" y="220"/>
                  <a:pt x="15" y="220"/>
                </a:cubicBezTo>
                <a:cubicBezTo>
                  <a:pt x="15" y="220"/>
                  <a:pt x="15" y="221"/>
                  <a:pt x="16" y="221"/>
                </a:cubicBezTo>
                <a:cubicBezTo>
                  <a:pt x="16" y="221"/>
                  <a:pt x="16" y="221"/>
                  <a:pt x="16" y="221"/>
                </a:cubicBezTo>
                <a:cubicBezTo>
                  <a:pt x="17" y="221"/>
                  <a:pt x="17" y="221"/>
                  <a:pt x="17" y="222"/>
                </a:cubicBezTo>
                <a:cubicBezTo>
                  <a:pt x="17" y="221"/>
                  <a:pt x="18" y="221"/>
                  <a:pt x="17" y="221"/>
                </a:cubicBezTo>
                <a:cubicBezTo>
                  <a:pt x="18" y="221"/>
                  <a:pt x="18" y="220"/>
                  <a:pt x="18" y="220"/>
                </a:cubicBezTo>
                <a:cubicBezTo>
                  <a:pt x="18" y="221"/>
                  <a:pt x="18" y="221"/>
                  <a:pt x="19" y="222"/>
                </a:cubicBezTo>
                <a:close/>
                <a:moveTo>
                  <a:pt x="15" y="201"/>
                </a:moveTo>
                <a:cubicBezTo>
                  <a:pt x="15" y="201"/>
                  <a:pt x="15" y="201"/>
                  <a:pt x="16" y="202"/>
                </a:cubicBezTo>
                <a:cubicBezTo>
                  <a:pt x="15" y="202"/>
                  <a:pt x="15" y="202"/>
                  <a:pt x="15" y="201"/>
                </a:cubicBezTo>
                <a:close/>
                <a:moveTo>
                  <a:pt x="15" y="210"/>
                </a:moveTo>
                <a:cubicBezTo>
                  <a:pt x="15" y="210"/>
                  <a:pt x="15" y="210"/>
                  <a:pt x="15" y="210"/>
                </a:cubicBezTo>
                <a:cubicBezTo>
                  <a:pt x="15" y="210"/>
                  <a:pt x="15" y="210"/>
                  <a:pt x="15" y="210"/>
                </a:cubicBezTo>
                <a:cubicBezTo>
                  <a:pt x="15" y="210"/>
                  <a:pt x="15" y="210"/>
                  <a:pt x="15" y="210"/>
                </a:cubicBezTo>
                <a:close/>
                <a:moveTo>
                  <a:pt x="12" y="209"/>
                </a:moveTo>
                <a:cubicBezTo>
                  <a:pt x="12" y="209"/>
                  <a:pt x="11" y="209"/>
                  <a:pt x="11" y="208"/>
                </a:cubicBezTo>
                <a:cubicBezTo>
                  <a:pt x="12" y="208"/>
                  <a:pt x="12" y="208"/>
                  <a:pt x="12" y="209"/>
                </a:cubicBezTo>
                <a:cubicBezTo>
                  <a:pt x="14" y="208"/>
                  <a:pt x="15" y="208"/>
                  <a:pt x="15" y="206"/>
                </a:cubicBezTo>
                <a:cubicBezTo>
                  <a:pt x="15" y="204"/>
                  <a:pt x="13" y="202"/>
                  <a:pt x="12" y="203"/>
                </a:cubicBezTo>
                <a:cubicBezTo>
                  <a:pt x="10" y="203"/>
                  <a:pt x="9" y="204"/>
                  <a:pt x="9" y="206"/>
                </a:cubicBezTo>
                <a:cubicBezTo>
                  <a:pt x="9" y="207"/>
                  <a:pt x="9" y="207"/>
                  <a:pt x="10" y="208"/>
                </a:cubicBezTo>
                <a:cubicBezTo>
                  <a:pt x="10" y="209"/>
                  <a:pt x="10" y="210"/>
                  <a:pt x="9" y="211"/>
                </a:cubicBezTo>
                <a:cubicBezTo>
                  <a:pt x="8" y="210"/>
                  <a:pt x="8" y="210"/>
                  <a:pt x="9" y="209"/>
                </a:cubicBezTo>
                <a:cubicBezTo>
                  <a:pt x="8" y="209"/>
                  <a:pt x="7" y="209"/>
                  <a:pt x="7" y="209"/>
                </a:cubicBezTo>
                <a:cubicBezTo>
                  <a:pt x="6" y="209"/>
                  <a:pt x="6" y="209"/>
                  <a:pt x="6" y="209"/>
                </a:cubicBezTo>
                <a:cubicBezTo>
                  <a:pt x="5" y="209"/>
                  <a:pt x="6" y="209"/>
                  <a:pt x="6" y="209"/>
                </a:cubicBezTo>
                <a:cubicBezTo>
                  <a:pt x="6" y="209"/>
                  <a:pt x="7" y="209"/>
                  <a:pt x="7" y="210"/>
                </a:cubicBezTo>
                <a:cubicBezTo>
                  <a:pt x="7" y="211"/>
                  <a:pt x="8" y="211"/>
                  <a:pt x="8" y="212"/>
                </a:cubicBezTo>
                <a:cubicBezTo>
                  <a:pt x="8" y="212"/>
                  <a:pt x="9" y="212"/>
                  <a:pt x="9" y="212"/>
                </a:cubicBezTo>
                <a:cubicBezTo>
                  <a:pt x="9" y="212"/>
                  <a:pt x="8" y="213"/>
                  <a:pt x="8" y="213"/>
                </a:cubicBezTo>
                <a:cubicBezTo>
                  <a:pt x="8" y="213"/>
                  <a:pt x="8" y="213"/>
                  <a:pt x="9" y="214"/>
                </a:cubicBezTo>
                <a:cubicBezTo>
                  <a:pt x="9" y="213"/>
                  <a:pt x="10" y="213"/>
                  <a:pt x="11" y="213"/>
                </a:cubicBezTo>
                <a:cubicBezTo>
                  <a:pt x="10" y="213"/>
                  <a:pt x="10" y="213"/>
                  <a:pt x="9" y="213"/>
                </a:cubicBezTo>
                <a:cubicBezTo>
                  <a:pt x="11" y="212"/>
                  <a:pt x="10" y="210"/>
                  <a:pt x="12" y="209"/>
                </a:cubicBezTo>
                <a:close/>
                <a:moveTo>
                  <a:pt x="10" y="211"/>
                </a:moveTo>
                <a:cubicBezTo>
                  <a:pt x="9" y="211"/>
                  <a:pt x="9" y="211"/>
                  <a:pt x="9" y="211"/>
                </a:cubicBezTo>
                <a:cubicBezTo>
                  <a:pt x="10" y="211"/>
                  <a:pt x="10" y="211"/>
                  <a:pt x="10" y="211"/>
                </a:cubicBezTo>
                <a:close/>
                <a:moveTo>
                  <a:pt x="224" y="248"/>
                </a:moveTo>
                <a:cubicBezTo>
                  <a:pt x="224" y="249"/>
                  <a:pt x="224" y="250"/>
                  <a:pt x="225" y="250"/>
                </a:cubicBezTo>
                <a:cubicBezTo>
                  <a:pt x="226" y="250"/>
                  <a:pt x="226" y="250"/>
                  <a:pt x="226" y="249"/>
                </a:cubicBezTo>
                <a:cubicBezTo>
                  <a:pt x="226" y="249"/>
                  <a:pt x="226" y="249"/>
                  <a:pt x="225" y="249"/>
                </a:cubicBezTo>
                <a:cubicBezTo>
                  <a:pt x="227" y="249"/>
                  <a:pt x="225" y="247"/>
                  <a:pt x="227" y="248"/>
                </a:cubicBezTo>
                <a:cubicBezTo>
                  <a:pt x="227" y="248"/>
                  <a:pt x="226" y="248"/>
                  <a:pt x="226" y="248"/>
                </a:cubicBezTo>
                <a:cubicBezTo>
                  <a:pt x="227" y="248"/>
                  <a:pt x="227" y="248"/>
                  <a:pt x="227" y="248"/>
                </a:cubicBezTo>
                <a:cubicBezTo>
                  <a:pt x="227" y="248"/>
                  <a:pt x="227" y="247"/>
                  <a:pt x="227" y="247"/>
                </a:cubicBezTo>
                <a:cubicBezTo>
                  <a:pt x="227" y="247"/>
                  <a:pt x="227" y="247"/>
                  <a:pt x="227" y="247"/>
                </a:cubicBezTo>
                <a:cubicBezTo>
                  <a:pt x="226" y="246"/>
                  <a:pt x="224" y="247"/>
                  <a:pt x="224" y="248"/>
                </a:cubicBezTo>
                <a:close/>
                <a:moveTo>
                  <a:pt x="2" y="208"/>
                </a:moveTo>
                <a:cubicBezTo>
                  <a:pt x="2" y="210"/>
                  <a:pt x="2" y="210"/>
                  <a:pt x="2" y="210"/>
                </a:cubicBezTo>
                <a:cubicBezTo>
                  <a:pt x="2" y="210"/>
                  <a:pt x="2" y="210"/>
                  <a:pt x="2" y="210"/>
                </a:cubicBezTo>
                <a:cubicBezTo>
                  <a:pt x="2" y="210"/>
                  <a:pt x="2" y="210"/>
                  <a:pt x="2" y="210"/>
                </a:cubicBezTo>
                <a:cubicBezTo>
                  <a:pt x="2" y="213"/>
                  <a:pt x="2" y="213"/>
                  <a:pt x="2" y="213"/>
                </a:cubicBezTo>
                <a:cubicBezTo>
                  <a:pt x="2" y="213"/>
                  <a:pt x="2" y="213"/>
                  <a:pt x="2" y="213"/>
                </a:cubicBezTo>
                <a:cubicBezTo>
                  <a:pt x="3" y="213"/>
                  <a:pt x="3" y="214"/>
                  <a:pt x="3" y="214"/>
                </a:cubicBezTo>
                <a:cubicBezTo>
                  <a:pt x="3" y="214"/>
                  <a:pt x="3" y="214"/>
                  <a:pt x="4" y="213"/>
                </a:cubicBezTo>
                <a:cubicBezTo>
                  <a:pt x="3" y="213"/>
                  <a:pt x="3" y="213"/>
                  <a:pt x="3" y="213"/>
                </a:cubicBezTo>
                <a:cubicBezTo>
                  <a:pt x="3" y="212"/>
                  <a:pt x="3" y="212"/>
                  <a:pt x="4" y="212"/>
                </a:cubicBezTo>
                <a:cubicBezTo>
                  <a:pt x="4" y="211"/>
                  <a:pt x="4" y="210"/>
                  <a:pt x="4" y="210"/>
                </a:cubicBezTo>
                <a:cubicBezTo>
                  <a:pt x="4" y="212"/>
                  <a:pt x="6" y="212"/>
                  <a:pt x="6" y="210"/>
                </a:cubicBezTo>
                <a:cubicBezTo>
                  <a:pt x="5" y="210"/>
                  <a:pt x="5" y="209"/>
                  <a:pt x="5" y="208"/>
                </a:cubicBezTo>
                <a:cubicBezTo>
                  <a:pt x="5" y="207"/>
                  <a:pt x="6" y="207"/>
                  <a:pt x="6" y="206"/>
                </a:cubicBezTo>
                <a:cubicBezTo>
                  <a:pt x="5" y="204"/>
                  <a:pt x="5" y="203"/>
                  <a:pt x="3" y="203"/>
                </a:cubicBezTo>
                <a:cubicBezTo>
                  <a:pt x="1" y="202"/>
                  <a:pt x="1" y="204"/>
                  <a:pt x="0" y="206"/>
                </a:cubicBezTo>
                <a:cubicBezTo>
                  <a:pt x="0" y="207"/>
                  <a:pt x="1" y="207"/>
                  <a:pt x="2" y="208"/>
                </a:cubicBezTo>
                <a:close/>
                <a:moveTo>
                  <a:pt x="5" y="208"/>
                </a:moveTo>
                <a:cubicBezTo>
                  <a:pt x="5" y="208"/>
                  <a:pt x="4" y="208"/>
                  <a:pt x="4" y="209"/>
                </a:cubicBezTo>
                <a:cubicBezTo>
                  <a:pt x="4" y="208"/>
                  <a:pt x="4" y="208"/>
                  <a:pt x="4" y="208"/>
                </a:cubicBezTo>
                <a:cubicBezTo>
                  <a:pt x="4" y="208"/>
                  <a:pt x="4" y="208"/>
                  <a:pt x="5" y="208"/>
                </a:cubicBezTo>
                <a:close/>
                <a:moveTo>
                  <a:pt x="128" y="44"/>
                </a:moveTo>
                <a:cubicBezTo>
                  <a:pt x="128" y="44"/>
                  <a:pt x="128" y="45"/>
                  <a:pt x="128" y="45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44"/>
                  <a:pt x="128" y="44"/>
                  <a:pt x="128" y="44"/>
                </a:cubicBezTo>
                <a:close/>
                <a:moveTo>
                  <a:pt x="58" y="45"/>
                </a:moveTo>
                <a:cubicBezTo>
                  <a:pt x="58" y="45"/>
                  <a:pt x="58" y="45"/>
                  <a:pt x="58" y="45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lose/>
                <a:moveTo>
                  <a:pt x="84" y="45"/>
                </a:moveTo>
                <a:cubicBezTo>
                  <a:pt x="84" y="47"/>
                  <a:pt x="85" y="48"/>
                  <a:pt x="88" y="48"/>
                </a:cubicBezTo>
                <a:cubicBezTo>
                  <a:pt x="88" y="48"/>
                  <a:pt x="90" y="46"/>
                  <a:pt x="90" y="45"/>
                </a:cubicBezTo>
                <a:cubicBezTo>
                  <a:pt x="90" y="43"/>
                  <a:pt x="89" y="42"/>
                  <a:pt x="87" y="42"/>
                </a:cubicBezTo>
                <a:cubicBezTo>
                  <a:pt x="85" y="41"/>
                  <a:pt x="84" y="43"/>
                  <a:pt x="84" y="45"/>
                </a:cubicBezTo>
                <a:close/>
                <a:moveTo>
                  <a:pt x="41" y="206"/>
                </a:moveTo>
                <a:cubicBezTo>
                  <a:pt x="41" y="204"/>
                  <a:pt x="40" y="202"/>
                  <a:pt x="38" y="202"/>
                </a:cubicBezTo>
                <a:cubicBezTo>
                  <a:pt x="37" y="203"/>
                  <a:pt x="36" y="204"/>
                  <a:pt x="35" y="205"/>
                </a:cubicBezTo>
                <a:cubicBezTo>
                  <a:pt x="35" y="206"/>
                  <a:pt x="36" y="206"/>
                  <a:pt x="36" y="207"/>
                </a:cubicBezTo>
                <a:cubicBezTo>
                  <a:pt x="35" y="207"/>
                  <a:pt x="35" y="207"/>
                  <a:pt x="34" y="207"/>
                </a:cubicBezTo>
                <a:cubicBezTo>
                  <a:pt x="35" y="208"/>
                  <a:pt x="35" y="208"/>
                  <a:pt x="35" y="209"/>
                </a:cubicBezTo>
                <a:cubicBezTo>
                  <a:pt x="36" y="210"/>
                  <a:pt x="36" y="209"/>
                  <a:pt x="37" y="209"/>
                </a:cubicBezTo>
                <a:cubicBezTo>
                  <a:pt x="37" y="209"/>
                  <a:pt x="36" y="209"/>
                  <a:pt x="36" y="208"/>
                </a:cubicBezTo>
                <a:cubicBezTo>
                  <a:pt x="37" y="208"/>
                  <a:pt x="38" y="209"/>
                  <a:pt x="38" y="210"/>
                </a:cubicBezTo>
                <a:cubicBezTo>
                  <a:pt x="38" y="210"/>
                  <a:pt x="39" y="210"/>
                  <a:pt x="39" y="210"/>
                </a:cubicBezTo>
                <a:cubicBezTo>
                  <a:pt x="39" y="209"/>
                  <a:pt x="39" y="209"/>
                  <a:pt x="39" y="208"/>
                </a:cubicBezTo>
                <a:cubicBezTo>
                  <a:pt x="39" y="208"/>
                  <a:pt x="40" y="209"/>
                  <a:pt x="40" y="209"/>
                </a:cubicBezTo>
                <a:cubicBezTo>
                  <a:pt x="40" y="208"/>
                  <a:pt x="40" y="208"/>
                  <a:pt x="40" y="208"/>
                </a:cubicBezTo>
                <a:cubicBezTo>
                  <a:pt x="40" y="208"/>
                  <a:pt x="40" y="208"/>
                  <a:pt x="40" y="208"/>
                </a:cubicBezTo>
                <a:cubicBezTo>
                  <a:pt x="41" y="207"/>
                  <a:pt x="41" y="206"/>
                  <a:pt x="41" y="206"/>
                </a:cubicBezTo>
                <a:close/>
                <a:moveTo>
                  <a:pt x="61" y="33"/>
                </a:moveTo>
                <a:cubicBezTo>
                  <a:pt x="62" y="33"/>
                  <a:pt x="64" y="33"/>
                  <a:pt x="64" y="31"/>
                </a:cubicBezTo>
                <a:cubicBezTo>
                  <a:pt x="64" y="31"/>
                  <a:pt x="64" y="31"/>
                  <a:pt x="64" y="31"/>
                </a:cubicBezTo>
                <a:cubicBezTo>
                  <a:pt x="63" y="31"/>
                  <a:pt x="62" y="31"/>
                  <a:pt x="62" y="30"/>
                </a:cubicBezTo>
                <a:cubicBezTo>
                  <a:pt x="62" y="30"/>
                  <a:pt x="63" y="30"/>
                  <a:pt x="63" y="29"/>
                </a:cubicBezTo>
                <a:cubicBezTo>
                  <a:pt x="62" y="29"/>
                  <a:pt x="61" y="28"/>
                  <a:pt x="61" y="28"/>
                </a:cubicBezTo>
                <a:cubicBezTo>
                  <a:pt x="59" y="29"/>
                  <a:pt x="58" y="29"/>
                  <a:pt x="57" y="31"/>
                </a:cubicBezTo>
                <a:cubicBezTo>
                  <a:pt x="58" y="33"/>
                  <a:pt x="59" y="33"/>
                  <a:pt x="61" y="33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1"/>
                </a:cubicBezTo>
                <a:cubicBezTo>
                  <a:pt x="60" y="31"/>
                  <a:pt x="60" y="30"/>
                  <a:pt x="61" y="30"/>
                </a:cubicBezTo>
                <a:cubicBezTo>
                  <a:pt x="61" y="31"/>
                  <a:pt x="61" y="32"/>
                  <a:pt x="62" y="31"/>
                </a:cubicBezTo>
                <a:cubicBezTo>
                  <a:pt x="61" y="32"/>
                  <a:pt x="61" y="32"/>
                  <a:pt x="61" y="33"/>
                </a:cubicBezTo>
                <a:cubicBezTo>
                  <a:pt x="60" y="33"/>
                  <a:pt x="60" y="32"/>
                  <a:pt x="59" y="32"/>
                </a:cubicBezTo>
                <a:cubicBezTo>
                  <a:pt x="59" y="32"/>
                  <a:pt x="59" y="31"/>
                  <a:pt x="59" y="31"/>
                </a:cubicBezTo>
                <a:cubicBezTo>
                  <a:pt x="59" y="30"/>
                  <a:pt x="59" y="30"/>
                  <a:pt x="60" y="30"/>
                </a:cubicBezTo>
                <a:close/>
                <a:moveTo>
                  <a:pt x="48" y="31"/>
                </a:moveTo>
                <a:cubicBezTo>
                  <a:pt x="49" y="32"/>
                  <a:pt x="50" y="33"/>
                  <a:pt x="52" y="34"/>
                </a:cubicBezTo>
                <a:cubicBezTo>
                  <a:pt x="53" y="34"/>
                  <a:pt x="55" y="32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3" y="29"/>
                  <a:pt x="53" y="29"/>
                  <a:pt x="54" y="29"/>
                </a:cubicBezTo>
                <a:cubicBezTo>
                  <a:pt x="53" y="28"/>
                  <a:pt x="53" y="28"/>
                  <a:pt x="52" y="28"/>
                </a:cubicBezTo>
                <a:cubicBezTo>
                  <a:pt x="50" y="28"/>
                  <a:pt x="49" y="30"/>
                  <a:pt x="48" y="31"/>
                </a:cubicBezTo>
                <a:close/>
                <a:moveTo>
                  <a:pt x="17" y="178"/>
                </a:moveTo>
                <a:cubicBezTo>
                  <a:pt x="18" y="179"/>
                  <a:pt x="19" y="180"/>
                  <a:pt x="21" y="180"/>
                </a:cubicBezTo>
                <a:cubicBezTo>
                  <a:pt x="22" y="181"/>
                  <a:pt x="23" y="179"/>
                  <a:pt x="23" y="178"/>
                </a:cubicBezTo>
                <a:cubicBezTo>
                  <a:pt x="24" y="178"/>
                  <a:pt x="24" y="178"/>
                  <a:pt x="24" y="178"/>
                </a:cubicBezTo>
                <a:cubicBezTo>
                  <a:pt x="24" y="177"/>
                  <a:pt x="24" y="177"/>
                  <a:pt x="23" y="177"/>
                </a:cubicBezTo>
                <a:cubicBezTo>
                  <a:pt x="23" y="177"/>
                  <a:pt x="23" y="176"/>
                  <a:pt x="23" y="176"/>
                </a:cubicBezTo>
                <a:cubicBezTo>
                  <a:pt x="23" y="176"/>
                  <a:pt x="23" y="176"/>
                  <a:pt x="23" y="176"/>
                </a:cubicBezTo>
                <a:cubicBezTo>
                  <a:pt x="23" y="176"/>
                  <a:pt x="22" y="176"/>
                  <a:pt x="22" y="176"/>
                </a:cubicBezTo>
                <a:cubicBezTo>
                  <a:pt x="22" y="176"/>
                  <a:pt x="22" y="176"/>
                  <a:pt x="22" y="176"/>
                </a:cubicBezTo>
                <a:cubicBezTo>
                  <a:pt x="22" y="175"/>
                  <a:pt x="21" y="175"/>
                  <a:pt x="20" y="175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19" y="175"/>
                  <a:pt x="19" y="174"/>
                  <a:pt x="19" y="173"/>
                </a:cubicBezTo>
                <a:cubicBezTo>
                  <a:pt x="20" y="173"/>
                  <a:pt x="19" y="174"/>
                  <a:pt x="19" y="174"/>
                </a:cubicBezTo>
                <a:cubicBezTo>
                  <a:pt x="20" y="174"/>
                  <a:pt x="20" y="174"/>
                  <a:pt x="20" y="174"/>
                </a:cubicBezTo>
                <a:cubicBezTo>
                  <a:pt x="20" y="173"/>
                  <a:pt x="22" y="173"/>
                  <a:pt x="22" y="173"/>
                </a:cubicBezTo>
                <a:cubicBezTo>
                  <a:pt x="23" y="173"/>
                  <a:pt x="23" y="173"/>
                  <a:pt x="24" y="173"/>
                </a:cubicBezTo>
                <a:cubicBezTo>
                  <a:pt x="24" y="173"/>
                  <a:pt x="24" y="173"/>
                  <a:pt x="25" y="174"/>
                </a:cubicBezTo>
                <a:cubicBezTo>
                  <a:pt x="27" y="174"/>
                  <a:pt x="28" y="172"/>
                  <a:pt x="28" y="170"/>
                </a:cubicBezTo>
                <a:cubicBezTo>
                  <a:pt x="28" y="169"/>
                  <a:pt x="27" y="167"/>
                  <a:pt x="25" y="168"/>
                </a:cubicBezTo>
                <a:cubicBezTo>
                  <a:pt x="24" y="168"/>
                  <a:pt x="23" y="169"/>
                  <a:pt x="23" y="170"/>
                </a:cubicBezTo>
                <a:cubicBezTo>
                  <a:pt x="23" y="171"/>
                  <a:pt x="23" y="172"/>
                  <a:pt x="23" y="173"/>
                </a:cubicBezTo>
                <a:cubicBezTo>
                  <a:pt x="22" y="172"/>
                  <a:pt x="21" y="172"/>
                  <a:pt x="20" y="173"/>
                </a:cubicBezTo>
                <a:cubicBezTo>
                  <a:pt x="20" y="172"/>
                  <a:pt x="20" y="172"/>
                  <a:pt x="20" y="172"/>
                </a:cubicBezTo>
                <a:cubicBezTo>
                  <a:pt x="20" y="172"/>
                  <a:pt x="20" y="172"/>
                  <a:pt x="19" y="172"/>
                </a:cubicBezTo>
                <a:cubicBezTo>
                  <a:pt x="19" y="173"/>
                  <a:pt x="19" y="174"/>
                  <a:pt x="19" y="175"/>
                </a:cubicBezTo>
                <a:cubicBezTo>
                  <a:pt x="19" y="175"/>
                  <a:pt x="19" y="175"/>
                  <a:pt x="20" y="175"/>
                </a:cubicBezTo>
                <a:cubicBezTo>
                  <a:pt x="19" y="175"/>
                  <a:pt x="18" y="176"/>
                  <a:pt x="17" y="178"/>
                </a:cubicBezTo>
                <a:close/>
                <a:moveTo>
                  <a:pt x="17" y="165"/>
                </a:moveTo>
                <a:cubicBezTo>
                  <a:pt x="17" y="166"/>
                  <a:pt x="18" y="166"/>
                  <a:pt x="18" y="166"/>
                </a:cubicBezTo>
                <a:cubicBezTo>
                  <a:pt x="19" y="166"/>
                  <a:pt x="19" y="166"/>
                  <a:pt x="19" y="166"/>
                </a:cubicBezTo>
                <a:cubicBezTo>
                  <a:pt x="19" y="166"/>
                  <a:pt x="20" y="166"/>
                  <a:pt x="20" y="166"/>
                </a:cubicBezTo>
                <a:cubicBezTo>
                  <a:pt x="21" y="166"/>
                  <a:pt x="22" y="166"/>
                  <a:pt x="22" y="166"/>
                </a:cubicBezTo>
                <a:cubicBezTo>
                  <a:pt x="23" y="166"/>
                  <a:pt x="23" y="166"/>
                  <a:pt x="23" y="167"/>
                </a:cubicBezTo>
                <a:cubicBezTo>
                  <a:pt x="23" y="166"/>
                  <a:pt x="23" y="166"/>
                  <a:pt x="23" y="165"/>
                </a:cubicBezTo>
                <a:cubicBezTo>
                  <a:pt x="23" y="165"/>
                  <a:pt x="23" y="165"/>
                  <a:pt x="23" y="165"/>
                </a:cubicBezTo>
                <a:cubicBezTo>
                  <a:pt x="23" y="165"/>
                  <a:pt x="23" y="165"/>
                  <a:pt x="23" y="165"/>
                </a:cubicBezTo>
                <a:cubicBezTo>
                  <a:pt x="23" y="165"/>
                  <a:pt x="24" y="165"/>
                  <a:pt x="23" y="165"/>
                </a:cubicBezTo>
                <a:cubicBezTo>
                  <a:pt x="23" y="165"/>
                  <a:pt x="23" y="165"/>
                  <a:pt x="23" y="165"/>
                </a:cubicBezTo>
                <a:cubicBezTo>
                  <a:pt x="23" y="165"/>
                  <a:pt x="23" y="164"/>
                  <a:pt x="23" y="164"/>
                </a:cubicBezTo>
                <a:cubicBezTo>
                  <a:pt x="23" y="163"/>
                  <a:pt x="22" y="161"/>
                  <a:pt x="21" y="161"/>
                </a:cubicBezTo>
                <a:cubicBezTo>
                  <a:pt x="19" y="161"/>
                  <a:pt x="17" y="163"/>
                  <a:pt x="18" y="163"/>
                </a:cubicBezTo>
                <a:cubicBezTo>
                  <a:pt x="18" y="163"/>
                  <a:pt x="18" y="163"/>
                  <a:pt x="18" y="164"/>
                </a:cubicBezTo>
                <a:cubicBezTo>
                  <a:pt x="18" y="164"/>
                  <a:pt x="18" y="164"/>
                  <a:pt x="18" y="164"/>
                </a:cubicBezTo>
                <a:cubicBezTo>
                  <a:pt x="18" y="164"/>
                  <a:pt x="18" y="164"/>
                  <a:pt x="18" y="164"/>
                </a:cubicBezTo>
                <a:cubicBezTo>
                  <a:pt x="18" y="164"/>
                  <a:pt x="18" y="165"/>
                  <a:pt x="19" y="165"/>
                </a:cubicBezTo>
                <a:cubicBezTo>
                  <a:pt x="18" y="165"/>
                  <a:pt x="18" y="165"/>
                  <a:pt x="17" y="165"/>
                </a:cubicBezTo>
                <a:close/>
                <a:moveTo>
                  <a:pt x="5" y="123"/>
                </a:moveTo>
                <a:cubicBezTo>
                  <a:pt x="6" y="123"/>
                  <a:pt x="6" y="123"/>
                  <a:pt x="6" y="122"/>
                </a:cubicBezTo>
                <a:cubicBezTo>
                  <a:pt x="6" y="121"/>
                  <a:pt x="6" y="121"/>
                  <a:pt x="5" y="120"/>
                </a:cubicBezTo>
                <a:cubicBezTo>
                  <a:pt x="5" y="120"/>
                  <a:pt x="4" y="120"/>
                  <a:pt x="3" y="120"/>
                </a:cubicBezTo>
                <a:cubicBezTo>
                  <a:pt x="4" y="121"/>
                  <a:pt x="5" y="122"/>
                  <a:pt x="4" y="123"/>
                </a:cubicBezTo>
                <a:cubicBezTo>
                  <a:pt x="5" y="123"/>
                  <a:pt x="5" y="123"/>
                  <a:pt x="5" y="123"/>
                </a:cubicBezTo>
                <a:close/>
                <a:moveTo>
                  <a:pt x="21" y="153"/>
                </a:moveTo>
                <a:cubicBezTo>
                  <a:pt x="22" y="153"/>
                  <a:pt x="22" y="152"/>
                  <a:pt x="23" y="152"/>
                </a:cubicBezTo>
                <a:cubicBezTo>
                  <a:pt x="24" y="152"/>
                  <a:pt x="25" y="153"/>
                  <a:pt x="26" y="153"/>
                </a:cubicBezTo>
                <a:cubicBezTo>
                  <a:pt x="26" y="153"/>
                  <a:pt x="26" y="152"/>
                  <a:pt x="27" y="152"/>
                </a:cubicBezTo>
                <a:cubicBezTo>
                  <a:pt x="27" y="152"/>
                  <a:pt x="27" y="153"/>
                  <a:pt x="28" y="153"/>
                </a:cubicBezTo>
                <a:cubicBezTo>
                  <a:pt x="28" y="152"/>
                  <a:pt x="28" y="152"/>
                  <a:pt x="28" y="152"/>
                </a:cubicBezTo>
                <a:cubicBezTo>
                  <a:pt x="28" y="153"/>
                  <a:pt x="29" y="153"/>
                  <a:pt x="30" y="153"/>
                </a:cubicBezTo>
                <a:cubicBezTo>
                  <a:pt x="31" y="153"/>
                  <a:pt x="33" y="151"/>
                  <a:pt x="33" y="150"/>
                </a:cubicBezTo>
                <a:cubicBezTo>
                  <a:pt x="32" y="149"/>
                  <a:pt x="31" y="147"/>
                  <a:pt x="30" y="147"/>
                </a:cubicBezTo>
                <a:cubicBezTo>
                  <a:pt x="27" y="147"/>
                  <a:pt x="26" y="148"/>
                  <a:pt x="27" y="149"/>
                </a:cubicBezTo>
                <a:cubicBezTo>
                  <a:pt x="27" y="150"/>
                  <a:pt x="27" y="151"/>
                  <a:pt x="28" y="152"/>
                </a:cubicBezTo>
                <a:cubicBezTo>
                  <a:pt x="27" y="152"/>
                  <a:pt x="27" y="152"/>
                  <a:pt x="26" y="152"/>
                </a:cubicBezTo>
                <a:cubicBezTo>
                  <a:pt x="26" y="152"/>
                  <a:pt x="26" y="152"/>
                  <a:pt x="26" y="151"/>
                </a:cubicBezTo>
                <a:cubicBezTo>
                  <a:pt x="26" y="151"/>
                  <a:pt x="26" y="152"/>
                  <a:pt x="26" y="152"/>
                </a:cubicBezTo>
                <a:cubicBezTo>
                  <a:pt x="26" y="151"/>
                  <a:pt x="26" y="151"/>
                  <a:pt x="25" y="151"/>
                </a:cubicBezTo>
                <a:cubicBezTo>
                  <a:pt x="25" y="151"/>
                  <a:pt x="25" y="153"/>
                  <a:pt x="24" y="152"/>
                </a:cubicBezTo>
                <a:cubicBezTo>
                  <a:pt x="24" y="152"/>
                  <a:pt x="25" y="151"/>
                  <a:pt x="25" y="150"/>
                </a:cubicBezTo>
                <a:cubicBezTo>
                  <a:pt x="25" y="151"/>
                  <a:pt x="25" y="151"/>
                  <a:pt x="26" y="151"/>
                </a:cubicBezTo>
                <a:cubicBezTo>
                  <a:pt x="26" y="150"/>
                  <a:pt x="26" y="150"/>
                  <a:pt x="25" y="150"/>
                </a:cubicBezTo>
                <a:cubicBezTo>
                  <a:pt x="24" y="150"/>
                  <a:pt x="23" y="150"/>
                  <a:pt x="23" y="149"/>
                </a:cubicBezTo>
                <a:cubicBezTo>
                  <a:pt x="23" y="149"/>
                  <a:pt x="23" y="149"/>
                  <a:pt x="23" y="149"/>
                </a:cubicBezTo>
                <a:cubicBezTo>
                  <a:pt x="23" y="148"/>
                  <a:pt x="22" y="147"/>
                  <a:pt x="21" y="148"/>
                </a:cubicBezTo>
                <a:cubicBezTo>
                  <a:pt x="19" y="147"/>
                  <a:pt x="18" y="148"/>
                  <a:pt x="18" y="149"/>
                </a:cubicBezTo>
                <a:cubicBezTo>
                  <a:pt x="18" y="152"/>
                  <a:pt x="19" y="153"/>
                  <a:pt x="21" y="153"/>
                </a:cubicBezTo>
                <a:close/>
                <a:moveTo>
                  <a:pt x="23" y="150"/>
                </a:move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3" y="150"/>
                  <a:pt x="23" y="150"/>
                </a:cubicBezTo>
                <a:close/>
                <a:moveTo>
                  <a:pt x="29" y="10"/>
                </a:moveTo>
                <a:cubicBezTo>
                  <a:pt x="29" y="9"/>
                  <a:pt x="28" y="8"/>
                  <a:pt x="29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8"/>
                  <a:pt x="30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8" y="8"/>
                  <a:pt x="27" y="9"/>
                  <a:pt x="27" y="10"/>
                </a:cubicBezTo>
                <a:cubicBezTo>
                  <a:pt x="27" y="10"/>
                  <a:pt x="27" y="10"/>
                  <a:pt x="27" y="11"/>
                </a:cubicBezTo>
                <a:cubicBezTo>
                  <a:pt x="28" y="10"/>
                  <a:pt x="29" y="10"/>
                  <a:pt x="29" y="10"/>
                </a:cubicBezTo>
                <a:close/>
                <a:moveTo>
                  <a:pt x="246" y="242"/>
                </a:moveTo>
                <a:cubicBezTo>
                  <a:pt x="245" y="242"/>
                  <a:pt x="245" y="242"/>
                  <a:pt x="245" y="242"/>
                </a:cubicBezTo>
                <a:cubicBezTo>
                  <a:pt x="245" y="243"/>
                  <a:pt x="246" y="243"/>
                  <a:pt x="246" y="242"/>
                </a:cubicBezTo>
                <a:close/>
                <a:moveTo>
                  <a:pt x="247" y="239"/>
                </a:moveTo>
                <a:cubicBezTo>
                  <a:pt x="246" y="239"/>
                  <a:pt x="245" y="239"/>
                  <a:pt x="244" y="239"/>
                </a:cubicBezTo>
                <a:cubicBezTo>
                  <a:pt x="245" y="239"/>
                  <a:pt x="245" y="240"/>
                  <a:pt x="246" y="240"/>
                </a:cubicBezTo>
                <a:cubicBezTo>
                  <a:pt x="246" y="239"/>
                  <a:pt x="247" y="239"/>
                  <a:pt x="247" y="239"/>
                </a:cubicBezTo>
                <a:close/>
                <a:moveTo>
                  <a:pt x="185" y="56"/>
                </a:moveTo>
                <a:cubicBezTo>
                  <a:pt x="183" y="56"/>
                  <a:pt x="182" y="57"/>
                  <a:pt x="181" y="59"/>
                </a:cubicBezTo>
                <a:cubicBezTo>
                  <a:pt x="181" y="59"/>
                  <a:pt x="181" y="59"/>
                  <a:pt x="181" y="59"/>
                </a:cubicBezTo>
                <a:cubicBezTo>
                  <a:pt x="181" y="61"/>
                  <a:pt x="183" y="61"/>
                  <a:pt x="184" y="62"/>
                </a:cubicBezTo>
                <a:cubicBezTo>
                  <a:pt x="185" y="62"/>
                  <a:pt x="187" y="60"/>
                  <a:pt x="187" y="58"/>
                </a:cubicBezTo>
                <a:cubicBezTo>
                  <a:pt x="187" y="57"/>
                  <a:pt x="185" y="56"/>
                  <a:pt x="185" y="56"/>
                </a:cubicBezTo>
                <a:close/>
                <a:moveTo>
                  <a:pt x="230" y="256"/>
                </a:moveTo>
                <a:cubicBezTo>
                  <a:pt x="231" y="256"/>
                  <a:pt x="231" y="255"/>
                  <a:pt x="231" y="255"/>
                </a:cubicBezTo>
                <a:cubicBezTo>
                  <a:pt x="231" y="255"/>
                  <a:pt x="231" y="255"/>
                  <a:pt x="231" y="255"/>
                </a:cubicBezTo>
                <a:cubicBezTo>
                  <a:pt x="231" y="255"/>
                  <a:pt x="231" y="255"/>
                  <a:pt x="231" y="255"/>
                </a:cubicBezTo>
                <a:cubicBezTo>
                  <a:pt x="230" y="255"/>
                  <a:pt x="230" y="255"/>
                  <a:pt x="230" y="256"/>
                </a:cubicBezTo>
                <a:close/>
                <a:moveTo>
                  <a:pt x="131" y="70"/>
                </a:moveTo>
                <a:cubicBezTo>
                  <a:pt x="130" y="70"/>
                  <a:pt x="128" y="71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9" y="73"/>
                  <a:pt x="131" y="72"/>
                  <a:pt x="131" y="73"/>
                </a:cubicBezTo>
                <a:cubicBezTo>
                  <a:pt x="130" y="72"/>
                  <a:pt x="130" y="73"/>
                  <a:pt x="130" y="74"/>
                </a:cubicBezTo>
                <a:cubicBezTo>
                  <a:pt x="130" y="74"/>
                  <a:pt x="129" y="74"/>
                  <a:pt x="129" y="74"/>
                </a:cubicBezTo>
                <a:cubicBezTo>
                  <a:pt x="129" y="74"/>
                  <a:pt x="130" y="75"/>
                  <a:pt x="131" y="75"/>
                </a:cubicBezTo>
                <a:cubicBezTo>
                  <a:pt x="131" y="75"/>
                  <a:pt x="132" y="75"/>
                  <a:pt x="132" y="75"/>
                </a:cubicBezTo>
                <a:cubicBezTo>
                  <a:pt x="132" y="75"/>
                  <a:pt x="132" y="75"/>
                  <a:pt x="132" y="75"/>
                </a:cubicBezTo>
                <a:cubicBezTo>
                  <a:pt x="132" y="75"/>
                  <a:pt x="133" y="75"/>
                  <a:pt x="133" y="74"/>
                </a:cubicBezTo>
                <a:cubicBezTo>
                  <a:pt x="133" y="74"/>
                  <a:pt x="134" y="73"/>
                  <a:pt x="133" y="73"/>
                </a:cubicBezTo>
                <a:cubicBezTo>
                  <a:pt x="134" y="71"/>
                  <a:pt x="133" y="70"/>
                  <a:pt x="131" y="70"/>
                </a:cubicBezTo>
                <a:close/>
                <a:moveTo>
                  <a:pt x="97" y="42"/>
                </a:moveTo>
                <a:cubicBezTo>
                  <a:pt x="97" y="42"/>
                  <a:pt x="96" y="42"/>
                  <a:pt x="95" y="42"/>
                </a:cubicBezTo>
                <a:cubicBezTo>
                  <a:pt x="95" y="42"/>
                  <a:pt x="93" y="44"/>
                  <a:pt x="93" y="45"/>
                </a:cubicBezTo>
                <a:cubicBezTo>
                  <a:pt x="93" y="46"/>
                  <a:pt x="94" y="47"/>
                  <a:pt x="96" y="48"/>
                </a:cubicBezTo>
                <a:cubicBezTo>
                  <a:pt x="97" y="47"/>
                  <a:pt x="99" y="46"/>
                  <a:pt x="99" y="45"/>
                </a:cubicBezTo>
                <a:cubicBezTo>
                  <a:pt x="99" y="44"/>
                  <a:pt x="98" y="43"/>
                  <a:pt x="98" y="43"/>
                </a:cubicBezTo>
                <a:cubicBezTo>
                  <a:pt x="98" y="43"/>
                  <a:pt x="97" y="43"/>
                  <a:pt x="97" y="43"/>
                </a:cubicBezTo>
                <a:cubicBezTo>
                  <a:pt x="97" y="44"/>
                  <a:pt x="98" y="44"/>
                  <a:pt x="97" y="44"/>
                </a:cubicBezTo>
                <a:cubicBezTo>
                  <a:pt x="97" y="44"/>
                  <a:pt x="97" y="43"/>
                  <a:pt x="96" y="44"/>
                </a:cubicBezTo>
                <a:cubicBezTo>
                  <a:pt x="96" y="43"/>
                  <a:pt x="96" y="42"/>
                  <a:pt x="95" y="42"/>
                </a:cubicBezTo>
                <a:cubicBezTo>
                  <a:pt x="95" y="41"/>
                  <a:pt x="96" y="42"/>
                  <a:pt x="97" y="42"/>
                </a:cubicBezTo>
                <a:close/>
                <a:moveTo>
                  <a:pt x="92" y="35"/>
                </a:moveTo>
                <a:cubicBezTo>
                  <a:pt x="90" y="36"/>
                  <a:pt x="88" y="37"/>
                  <a:pt x="88" y="38"/>
                </a:cubicBezTo>
                <a:cubicBezTo>
                  <a:pt x="89" y="39"/>
                  <a:pt x="90" y="40"/>
                  <a:pt x="91" y="41"/>
                </a:cubicBezTo>
                <a:cubicBezTo>
                  <a:pt x="92" y="40"/>
                  <a:pt x="94" y="39"/>
                  <a:pt x="94" y="38"/>
                </a:cubicBezTo>
                <a:cubicBezTo>
                  <a:pt x="94" y="37"/>
                  <a:pt x="93" y="35"/>
                  <a:pt x="92" y="35"/>
                </a:cubicBezTo>
                <a:close/>
                <a:moveTo>
                  <a:pt x="166" y="42"/>
                </a:moveTo>
                <a:cubicBezTo>
                  <a:pt x="165" y="42"/>
                  <a:pt x="164" y="43"/>
                  <a:pt x="164" y="44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5"/>
                  <a:pt x="164" y="45"/>
                  <a:pt x="164" y="46"/>
                </a:cubicBezTo>
                <a:cubicBezTo>
                  <a:pt x="164" y="46"/>
                  <a:pt x="164" y="46"/>
                  <a:pt x="165" y="46"/>
                </a:cubicBezTo>
                <a:cubicBezTo>
                  <a:pt x="165" y="47"/>
                  <a:pt x="166" y="48"/>
                  <a:pt x="167" y="47"/>
                </a:cubicBezTo>
                <a:cubicBezTo>
                  <a:pt x="168" y="48"/>
                  <a:pt x="170" y="46"/>
                  <a:pt x="169" y="44"/>
                </a:cubicBezTo>
                <a:cubicBezTo>
                  <a:pt x="169" y="44"/>
                  <a:pt x="168" y="42"/>
                  <a:pt x="166" y="42"/>
                </a:cubicBezTo>
                <a:close/>
                <a:moveTo>
                  <a:pt x="141" y="66"/>
                </a:moveTo>
                <a:cubicBezTo>
                  <a:pt x="142" y="68"/>
                  <a:pt x="142" y="69"/>
                  <a:pt x="144" y="69"/>
                </a:cubicBezTo>
                <a:cubicBezTo>
                  <a:pt x="146" y="69"/>
                  <a:pt x="147" y="68"/>
                  <a:pt x="147" y="66"/>
                </a:cubicBezTo>
                <a:cubicBezTo>
                  <a:pt x="147" y="65"/>
                  <a:pt x="146" y="63"/>
                  <a:pt x="145" y="63"/>
                </a:cubicBezTo>
                <a:cubicBezTo>
                  <a:pt x="142" y="63"/>
                  <a:pt x="142" y="65"/>
                  <a:pt x="141" y="66"/>
                </a:cubicBezTo>
                <a:close/>
                <a:moveTo>
                  <a:pt x="65" y="208"/>
                </a:moveTo>
                <a:cubicBezTo>
                  <a:pt x="67" y="209"/>
                  <a:pt x="67" y="208"/>
                  <a:pt x="68" y="206"/>
                </a:cubicBezTo>
                <a:cubicBezTo>
                  <a:pt x="67" y="204"/>
                  <a:pt x="67" y="203"/>
                  <a:pt x="64" y="203"/>
                </a:cubicBezTo>
                <a:cubicBezTo>
                  <a:pt x="64" y="203"/>
                  <a:pt x="64" y="203"/>
                  <a:pt x="64" y="203"/>
                </a:cubicBezTo>
                <a:cubicBezTo>
                  <a:pt x="64" y="204"/>
                  <a:pt x="64" y="204"/>
                  <a:pt x="64" y="204"/>
                </a:cubicBezTo>
                <a:cubicBezTo>
                  <a:pt x="63" y="204"/>
                  <a:pt x="63" y="204"/>
                  <a:pt x="62" y="204"/>
                </a:cubicBezTo>
                <a:cubicBezTo>
                  <a:pt x="62" y="205"/>
                  <a:pt x="62" y="205"/>
                  <a:pt x="63" y="206"/>
                </a:cubicBezTo>
                <a:cubicBezTo>
                  <a:pt x="62" y="207"/>
                  <a:pt x="63" y="208"/>
                  <a:pt x="65" y="208"/>
                </a:cubicBezTo>
                <a:close/>
                <a:moveTo>
                  <a:pt x="240" y="249"/>
                </a:moveTo>
                <a:cubicBezTo>
                  <a:pt x="240" y="248"/>
                  <a:pt x="240" y="248"/>
                  <a:pt x="240" y="248"/>
                </a:cubicBezTo>
                <a:cubicBezTo>
                  <a:pt x="240" y="248"/>
                  <a:pt x="239" y="248"/>
                  <a:pt x="239" y="247"/>
                </a:cubicBezTo>
                <a:cubicBezTo>
                  <a:pt x="239" y="247"/>
                  <a:pt x="240" y="247"/>
                  <a:pt x="240" y="247"/>
                </a:cubicBezTo>
                <a:cubicBezTo>
                  <a:pt x="240" y="246"/>
                  <a:pt x="240" y="246"/>
                  <a:pt x="240" y="245"/>
                </a:cubicBezTo>
                <a:cubicBezTo>
                  <a:pt x="239" y="245"/>
                  <a:pt x="239" y="245"/>
                  <a:pt x="239" y="245"/>
                </a:cubicBezTo>
                <a:cubicBezTo>
                  <a:pt x="239" y="246"/>
                  <a:pt x="239" y="246"/>
                  <a:pt x="239" y="247"/>
                </a:cubicBezTo>
                <a:cubicBezTo>
                  <a:pt x="239" y="248"/>
                  <a:pt x="239" y="248"/>
                  <a:pt x="239" y="248"/>
                </a:cubicBezTo>
                <a:cubicBezTo>
                  <a:pt x="239" y="248"/>
                  <a:pt x="240" y="248"/>
                  <a:pt x="240" y="249"/>
                </a:cubicBezTo>
                <a:close/>
                <a:moveTo>
                  <a:pt x="212" y="247"/>
                </a:moveTo>
                <a:cubicBezTo>
                  <a:pt x="212" y="247"/>
                  <a:pt x="212" y="247"/>
                  <a:pt x="212" y="247"/>
                </a:cubicBezTo>
                <a:cubicBezTo>
                  <a:pt x="213" y="247"/>
                  <a:pt x="214" y="247"/>
                  <a:pt x="213" y="246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5"/>
                  <a:pt x="214" y="245"/>
                  <a:pt x="214" y="244"/>
                </a:cubicBezTo>
                <a:cubicBezTo>
                  <a:pt x="213" y="245"/>
                  <a:pt x="213" y="246"/>
                  <a:pt x="212" y="247"/>
                </a:cubicBezTo>
                <a:close/>
                <a:moveTo>
                  <a:pt x="52" y="204"/>
                </a:moveTo>
                <a:cubicBezTo>
                  <a:pt x="52" y="204"/>
                  <a:pt x="53" y="204"/>
                  <a:pt x="53" y="203"/>
                </a:cubicBezTo>
                <a:cubicBezTo>
                  <a:pt x="52" y="203"/>
                  <a:pt x="51" y="202"/>
                  <a:pt x="51" y="202"/>
                </a:cubicBezTo>
                <a:cubicBezTo>
                  <a:pt x="51" y="202"/>
                  <a:pt x="50" y="202"/>
                  <a:pt x="50" y="202"/>
                </a:cubicBezTo>
                <a:cubicBezTo>
                  <a:pt x="50" y="202"/>
                  <a:pt x="50" y="201"/>
                  <a:pt x="49" y="201"/>
                </a:cubicBezTo>
                <a:cubicBezTo>
                  <a:pt x="49" y="202"/>
                  <a:pt x="49" y="202"/>
                  <a:pt x="49" y="20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8" y="203"/>
                  <a:pt x="48" y="203"/>
                  <a:pt x="48" y="203"/>
                </a:cubicBezTo>
                <a:cubicBezTo>
                  <a:pt x="46" y="203"/>
                  <a:pt x="45" y="204"/>
                  <a:pt x="44" y="205"/>
                </a:cubicBezTo>
                <a:cubicBezTo>
                  <a:pt x="44" y="205"/>
                  <a:pt x="44" y="205"/>
                  <a:pt x="44" y="205"/>
                </a:cubicBezTo>
                <a:cubicBezTo>
                  <a:pt x="43" y="205"/>
                  <a:pt x="43" y="205"/>
                  <a:pt x="43" y="206"/>
                </a:cubicBezTo>
                <a:cubicBezTo>
                  <a:pt x="42" y="206"/>
                  <a:pt x="42" y="205"/>
                  <a:pt x="42" y="205"/>
                </a:cubicBezTo>
                <a:cubicBezTo>
                  <a:pt x="42" y="206"/>
                  <a:pt x="41" y="206"/>
                  <a:pt x="42" y="207"/>
                </a:cubicBezTo>
                <a:cubicBezTo>
                  <a:pt x="42" y="206"/>
                  <a:pt x="42" y="206"/>
                  <a:pt x="43" y="206"/>
                </a:cubicBezTo>
                <a:cubicBezTo>
                  <a:pt x="43" y="207"/>
                  <a:pt x="44" y="207"/>
                  <a:pt x="45" y="208"/>
                </a:cubicBezTo>
                <a:cubicBezTo>
                  <a:pt x="45" y="209"/>
                  <a:pt x="46" y="209"/>
                  <a:pt x="47" y="209"/>
                </a:cubicBezTo>
                <a:cubicBezTo>
                  <a:pt x="47" y="209"/>
                  <a:pt x="47" y="209"/>
                  <a:pt x="47" y="208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48" y="209"/>
                  <a:pt x="50" y="207"/>
                  <a:pt x="50" y="205"/>
                </a:cubicBezTo>
                <a:cubicBezTo>
                  <a:pt x="50" y="205"/>
                  <a:pt x="50" y="205"/>
                  <a:pt x="50" y="205"/>
                </a:cubicBezTo>
                <a:cubicBezTo>
                  <a:pt x="50" y="204"/>
                  <a:pt x="51" y="204"/>
                  <a:pt x="52" y="205"/>
                </a:cubicBezTo>
                <a:cubicBezTo>
                  <a:pt x="51" y="204"/>
                  <a:pt x="52" y="204"/>
                  <a:pt x="52" y="204"/>
                </a:cubicBezTo>
                <a:close/>
                <a:moveTo>
                  <a:pt x="156" y="219"/>
                </a:moveTo>
                <a:cubicBezTo>
                  <a:pt x="156" y="218"/>
                  <a:pt x="154" y="217"/>
                  <a:pt x="154" y="217"/>
                </a:cubicBezTo>
                <a:cubicBezTo>
                  <a:pt x="154" y="217"/>
                  <a:pt x="154" y="217"/>
                  <a:pt x="154" y="217"/>
                </a:cubicBezTo>
                <a:cubicBezTo>
                  <a:pt x="154" y="217"/>
                  <a:pt x="154" y="217"/>
                  <a:pt x="154" y="218"/>
                </a:cubicBezTo>
                <a:cubicBezTo>
                  <a:pt x="154" y="218"/>
                  <a:pt x="154" y="217"/>
                  <a:pt x="153" y="217"/>
                </a:cubicBezTo>
                <a:cubicBezTo>
                  <a:pt x="153" y="218"/>
                  <a:pt x="151" y="221"/>
                  <a:pt x="153" y="222"/>
                </a:cubicBezTo>
                <a:cubicBezTo>
                  <a:pt x="154" y="222"/>
                  <a:pt x="154" y="221"/>
                  <a:pt x="154" y="221"/>
                </a:cubicBezTo>
                <a:cubicBezTo>
                  <a:pt x="154" y="221"/>
                  <a:pt x="155" y="222"/>
                  <a:pt x="155" y="222"/>
                </a:cubicBezTo>
                <a:cubicBezTo>
                  <a:pt x="154" y="222"/>
                  <a:pt x="154" y="222"/>
                  <a:pt x="154" y="222"/>
                </a:cubicBezTo>
                <a:cubicBezTo>
                  <a:pt x="155" y="222"/>
                  <a:pt x="156" y="221"/>
                  <a:pt x="156" y="219"/>
                </a:cubicBezTo>
                <a:close/>
                <a:moveTo>
                  <a:pt x="167" y="34"/>
                </a:moveTo>
                <a:cubicBezTo>
                  <a:pt x="168" y="34"/>
                  <a:pt x="169" y="33"/>
                  <a:pt x="170" y="31"/>
                </a:cubicBezTo>
                <a:cubicBezTo>
                  <a:pt x="170" y="30"/>
                  <a:pt x="168" y="28"/>
                  <a:pt x="167" y="28"/>
                </a:cubicBezTo>
                <a:cubicBezTo>
                  <a:pt x="167" y="28"/>
                  <a:pt x="168" y="29"/>
                  <a:pt x="168" y="29"/>
                </a:cubicBezTo>
                <a:cubicBezTo>
                  <a:pt x="167" y="30"/>
                  <a:pt x="166" y="29"/>
                  <a:pt x="165" y="29"/>
                </a:cubicBezTo>
                <a:cubicBezTo>
                  <a:pt x="165" y="29"/>
                  <a:pt x="165" y="29"/>
                  <a:pt x="166" y="28"/>
                </a:cubicBezTo>
                <a:cubicBezTo>
                  <a:pt x="165" y="29"/>
                  <a:pt x="164" y="29"/>
                  <a:pt x="164" y="31"/>
                </a:cubicBezTo>
                <a:cubicBezTo>
                  <a:pt x="164" y="32"/>
                  <a:pt x="165" y="33"/>
                  <a:pt x="167" y="34"/>
                </a:cubicBezTo>
                <a:close/>
                <a:moveTo>
                  <a:pt x="244" y="108"/>
                </a:moveTo>
                <a:cubicBezTo>
                  <a:pt x="244" y="107"/>
                  <a:pt x="243" y="105"/>
                  <a:pt x="242" y="105"/>
                </a:cubicBezTo>
                <a:cubicBezTo>
                  <a:pt x="240" y="106"/>
                  <a:pt x="238" y="107"/>
                  <a:pt x="239" y="108"/>
                </a:cubicBezTo>
                <a:cubicBezTo>
                  <a:pt x="239" y="109"/>
                  <a:pt x="240" y="110"/>
                  <a:pt x="242" y="111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2" y="110"/>
                  <a:pt x="243" y="110"/>
                  <a:pt x="242" y="110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10"/>
                  <a:pt x="244" y="109"/>
                  <a:pt x="244" y="108"/>
                </a:cubicBezTo>
                <a:close/>
                <a:moveTo>
                  <a:pt x="151" y="254"/>
                </a:moveTo>
                <a:cubicBezTo>
                  <a:pt x="152" y="253"/>
                  <a:pt x="151" y="252"/>
                  <a:pt x="150" y="252"/>
                </a:cubicBezTo>
                <a:cubicBezTo>
                  <a:pt x="151" y="252"/>
                  <a:pt x="151" y="252"/>
                  <a:pt x="151" y="253"/>
                </a:cubicBezTo>
                <a:cubicBezTo>
                  <a:pt x="150" y="253"/>
                  <a:pt x="150" y="254"/>
                  <a:pt x="150" y="254"/>
                </a:cubicBezTo>
                <a:cubicBezTo>
                  <a:pt x="150" y="253"/>
                  <a:pt x="149" y="255"/>
                  <a:pt x="148" y="254"/>
                </a:cubicBezTo>
                <a:cubicBezTo>
                  <a:pt x="149" y="253"/>
                  <a:pt x="149" y="252"/>
                  <a:pt x="149" y="251"/>
                </a:cubicBezTo>
                <a:cubicBezTo>
                  <a:pt x="148" y="251"/>
                  <a:pt x="147" y="252"/>
                  <a:pt x="147" y="252"/>
                </a:cubicBezTo>
                <a:cubicBezTo>
                  <a:pt x="147" y="253"/>
                  <a:pt x="147" y="253"/>
                  <a:pt x="148" y="253"/>
                </a:cubicBezTo>
                <a:cubicBezTo>
                  <a:pt x="148" y="253"/>
                  <a:pt x="148" y="254"/>
                  <a:pt x="148" y="255"/>
                </a:cubicBezTo>
                <a:cubicBezTo>
                  <a:pt x="149" y="255"/>
                  <a:pt x="149" y="255"/>
                  <a:pt x="149" y="256"/>
                </a:cubicBezTo>
                <a:cubicBezTo>
                  <a:pt x="149" y="255"/>
                  <a:pt x="148" y="255"/>
                  <a:pt x="148" y="255"/>
                </a:cubicBezTo>
                <a:cubicBezTo>
                  <a:pt x="148" y="254"/>
                  <a:pt x="148" y="254"/>
                  <a:pt x="148" y="254"/>
                </a:cubicBezTo>
                <a:cubicBezTo>
                  <a:pt x="147" y="253"/>
                  <a:pt x="147" y="253"/>
                  <a:pt x="147" y="253"/>
                </a:cubicBezTo>
                <a:cubicBezTo>
                  <a:pt x="147" y="253"/>
                  <a:pt x="146" y="253"/>
                  <a:pt x="146" y="254"/>
                </a:cubicBezTo>
                <a:cubicBezTo>
                  <a:pt x="147" y="256"/>
                  <a:pt x="147" y="256"/>
                  <a:pt x="149" y="257"/>
                </a:cubicBezTo>
                <a:cubicBezTo>
                  <a:pt x="150" y="256"/>
                  <a:pt x="152" y="255"/>
                  <a:pt x="151" y="254"/>
                </a:cubicBezTo>
                <a:close/>
                <a:moveTo>
                  <a:pt x="137" y="59"/>
                </a:moveTo>
                <a:cubicBezTo>
                  <a:pt x="138" y="60"/>
                  <a:pt x="138" y="62"/>
                  <a:pt x="140" y="62"/>
                </a:cubicBezTo>
                <a:cubicBezTo>
                  <a:pt x="142" y="62"/>
                  <a:pt x="142" y="60"/>
                  <a:pt x="143" y="58"/>
                </a:cubicBezTo>
                <a:cubicBezTo>
                  <a:pt x="143" y="57"/>
                  <a:pt x="142" y="56"/>
                  <a:pt x="141" y="56"/>
                </a:cubicBezTo>
                <a:cubicBezTo>
                  <a:pt x="139" y="56"/>
                  <a:pt x="137" y="57"/>
                  <a:pt x="137" y="59"/>
                </a:cubicBezTo>
                <a:close/>
                <a:moveTo>
                  <a:pt x="142" y="60"/>
                </a:moveTo>
                <a:cubicBezTo>
                  <a:pt x="142" y="59"/>
                  <a:pt x="142" y="58"/>
                  <a:pt x="140" y="57"/>
                </a:cubicBezTo>
                <a:cubicBezTo>
                  <a:pt x="140" y="57"/>
                  <a:pt x="140" y="57"/>
                  <a:pt x="141" y="56"/>
                </a:cubicBezTo>
                <a:cubicBezTo>
                  <a:pt x="141" y="57"/>
                  <a:pt x="142" y="58"/>
                  <a:pt x="142" y="60"/>
                </a:cubicBezTo>
                <a:close/>
                <a:moveTo>
                  <a:pt x="193" y="47"/>
                </a:moveTo>
                <a:cubicBezTo>
                  <a:pt x="195" y="48"/>
                  <a:pt x="195" y="47"/>
                  <a:pt x="196" y="45"/>
                </a:cubicBezTo>
                <a:cubicBezTo>
                  <a:pt x="196" y="43"/>
                  <a:pt x="194" y="42"/>
                  <a:pt x="193" y="42"/>
                </a:cubicBezTo>
                <a:cubicBezTo>
                  <a:pt x="192" y="42"/>
                  <a:pt x="190" y="43"/>
                  <a:pt x="191" y="45"/>
                </a:cubicBezTo>
                <a:cubicBezTo>
                  <a:pt x="190" y="46"/>
                  <a:pt x="192" y="48"/>
                  <a:pt x="193" y="47"/>
                </a:cubicBezTo>
                <a:close/>
                <a:moveTo>
                  <a:pt x="221" y="256"/>
                </a:moveTo>
                <a:cubicBezTo>
                  <a:pt x="221" y="256"/>
                  <a:pt x="221" y="253"/>
                  <a:pt x="219" y="254"/>
                </a:cubicBezTo>
                <a:cubicBezTo>
                  <a:pt x="219" y="254"/>
                  <a:pt x="219" y="254"/>
                  <a:pt x="219" y="255"/>
                </a:cubicBezTo>
                <a:cubicBezTo>
                  <a:pt x="220" y="255"/>
                  <a:pt x="220" y="255"/>
                  <a:pt x="220" y="255"/>
                </a:cubicBezTo>
                <a:cubicBezTo>
                  <a:pt x="219" y="255"/>
                  <a:pt x="220" y="256"/>
                  <a:pt x="219" y="256"/>
                </a:cubicBezTo>
                <a:cubicBezTo>
                  <a:pt x="219" y="256"/>
                  <a:pt x="218" y="256"/>
                  <a:pt x="218" y="256"/>
                </a:cubicBezTo>
                <a:cubicBezTo>
                  <a:pt x="218" y="256"/>
                  <a:pt x="219" y="257"/>
                  <a:pt x="220" y="257"/>
                </a:cubicBezTo>
                <a:cubicBezTo>
                  <a:pt x="220" y="257"/>
                  <a:pt x="220" y="257"/>
                  <a:pt x="220" y="257"/>
                </a:cubicBezTo>
                <a:cubicBezTo>
                  <a:pt x="220" y="257"/>
                  <a:pt x="220" y="257"/>
                  <a:pt x="220" y="257"/>
                </a:cubicBezTo>
                <a:cubicBezTo>
                  <a:pt x="221" y="257"/>
                  <a:pt x="221" y="257"/>
                  <a:pt x="221" y="256"/>
                </a:cubicBezTo>
                <a:cubicBezTo>
                  <a:pt x="221" y="256"/>
                  <a:pt x="221" y="256"/>
                  <a:pt x="221" y="256"/>
                </a:cubicBezTo>
                <a:close/>
                <a:moveTo>
                  <a:pt x="127" y="50"/>
                </a:moveTo>
                <a:cubicBezTo>
                  <a:pt x="125" y="50"/>
                  <a:pt x="124" y="51"/>
                  <a:pt x="124" y="52"/>
                </a:cubicBezTo>
                <a:cubicBezTo>
                  <a:pt x="123" y="54"/>
                  <a:pt x="125" y="55"/>
                  <a:pt x="127" y="54"/>
                </a:cubicBezTo>
                <a:cubicBezTo>
                  <a:pt x="128" y="55"/>
                  <a:pt x="130" y="54"/>
                  <a:pt x="129" y="52"/>
                </a:cubicBezTo>
                <a:cubicBezTo>
                  <a:pt x="129" y="51"/>
                  <a:pt x="128" y="49"/>
                  <a:pt x="127" y="50"/>
                </a:cubicBezTo>
                <a:close/>
                <a:moveTo>
                  <a:pt x="71" y="221"/>
                </a:moveTo>
                <a:cubicBezTo>
                  <a:pt x="72" y="222"/>
                  <a:pt x="73" y="222"/>
                  <a:pt x="74" y="222"/>
                </a:cubicBezTo>
                <a:cubicBezTo>
                  <a:pt x="75" y="222"/>
                  <a:pt x="76" y="222"/>
                  <a:pt x="76" y="221"/>
                </a:cubicBezTo>
                <a:cubicBezTo>
                  <a:pt x="75" y="220"/>
                  <a:pt x="75" y="221"/>
                  <a:pt x="74" y="222"/>
                </a:cubicBezTo>
                <a:cubicBezTo>
                  <a:pt x="73" y="221"/>
                  <a:pt x="72" y="221"/>
                  <a:pt x="71" y="221"/>
                </a:cubicBezTo>
                <a:close/>
                <a:moveTo>
                  <a:pt x="77" y="205"/>
                </a:moveTo>
                <a:cubicBezTo>
                  <a:pt x="76" y="203"/>
                  <a:pt x="76" y="203"/>
                  <a:pt x="73" y="203"/>
                </a:cubicBezTo>
                <a:cubicBezTo>
                  <a:pt x="73" y="203"/>
                  <a:pt x="73" y="203"/>
                  <a:pt x="72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3"/>
                  <a:pt x="72" y="204"/>
                  <a:pt x="72" y="204"/>
                </a:cubicBezTo>
                <a:cubicBezTo>
                  <a:pt x="71" y="203"/>
                  <a:pt x="72" y="202"/>
                  <a:pt x="72" y="201"/>
                </a:cubicBezTo>
                <a:cubicBezTo>
                  <a:pt x="70" y="199"/>
                  <a:pt x="69" y="203"/>
                  <a:pt x="71" y="204"/>
                </a:cubicBezTo>
                <a:cubicBezTo>
                  <a:pt x="71" y="204"/>
                  <a:pt x="71" y="205"/>
                  <a:pt x="71" y="205"/>
                </a:cubicBezTo>
                <a:cubicBezTo>
                  <a:pt x="71" y="205"/>
                  <a:pt x="71" y="205"/>
                  <a:pt x="71" y="206"/>
                </a:cubicBezTo>
                <a:cubicBezTo>
                  <a:pt x="71" y="206"/>
                  <a:pt x="71" y="208"/>
                  <a:pt x="72" y="208"/>
                </a:cubicBezTo>
                <a:cubicBezTo>
                  <a:pt x="72" y="208"/>
                  <a:pt x="71" y="208"/>
                  <a:pt x="71" y="209"/>
                </a:cubicBezTo>
                <a:cubicBezTo>
                  <a:pt x="71" y="209"/>
                  <a:pt x="72" y="209"/>
                  <a:pt x="72" y="209"/>
                </a:cubicBezTo>
                <a:cubicBezTo>
                  <a:pt x="72" y="210"/>
                  <a:pt x="72" y="210"/>
                  <a:pt x="72" y="210"/>
                </a:cubicBezTo>
                <a:cubicBezTo>
                  <a:pt x="72" y="211"/>
                  <a:pt x="72" y="211"/>
                  <a:pt x="72" y="211"/>
                </a:cubicBezTo>
                <a:cubicBezTo>
                  <a:pt x="71" y="210"/>
                  <a:pt x="70" y="209"/>
                  <a:pt x="69" y="210"/>
                </a:cubicBezTo>
                <a:cubicBezTo>
                  <a:pt x="68" y="209"/>
                  <a:pt x="67" y="211"/>
                  <a:pt x="67" y="212"/>
                </a:cubicBezTo>
                <a:cubicBezTo>
                  <a:pt x="67" y="214"/>
                  <a:pt x="68" y="215"/>
                  <a:pt x="69" y="214"/>
                </a:cubicBezTo>
                <a:cubicBezTo>
                  <a:pt x="71" y="215"/>
                  <a:pt x="72" y="214"/>
                  <a:pt x="72" y="213"/>
                </a:cubicBezTo>
                <a:cubicBezTo>
                  <a:pt x="73" y="212"/>
                  <a:pt x="73" y="212"/>
                  <a:pt x="73" y="213"/>
                </a:cubicBezTo>
                <a:cubicBezTo>
                  <a:pt x="74" y="212"/>
                  <a:pt x="75" y="212"/>
                  <a:pt x="75" y="211"/>
                </a:cubicBezTo>
                <a:cubicBezTo>
                  <a:pt x="74" y="211"/>
                  <a:pt x="73" y="211"/>
                  <a:pt x="73" y="210"/>
                </a:cubicBezTo>
                <a:cubicBezTo>
                  <a:pt x="73" y="209"/>
                  <a:pt x="74" y="209"/>
                  <a:pt x="75" y="209"/>
                </a:cubicBezTo>
                <a:cubicBezTo>
                  <a:pt x="75" y="209"/>
                  <a:pt x="75" y="208"/>
                  <a:pt x="75" y="208"/>
                </a:cubicBezTo>
                <a:cubicBezTo>
                  <a:pt x="76" y="207"/>
                  <a:pt x="77" y="207"/>
                  <a:pt x="77" y="205"/>
                </a:cubicBezTo>
                <a:close/>
                <a:moveTo>
                  <a:pt x="63" y="199"/>
                </a:moveTo>
                <a:cubicBezTo>
                  <a:pt x="63" y="200"/>
                  <a:pt x="63" y="200"/>
                  <a:pt x="62" y="200"/>
                </a:cubicBezTo>
                <a:cubicBezTo>
                  <a:pt x="64" y="199"/>
                  <a:pt x="61" y="198"/>
                  <a:pt x="62" y="197"/>
                </a:cubicBezTo>
                <a:cubicBezTo>
                  <a:pt x="62" y="198"/>
                  <a:pt x="63" y="198"/>
                  <a:pt x="64" y="198"/>
                </a:cubicBezTo>
                <a:cubicBezTo>
                  <a:pt x="64" y="198"/>
                  <a:pt x="64" y="198"/>
                  <a:pt x="64" y="198"/>
                </a:cubicBezTo>
                <a:cubicBezTo>
                  <a:pt x="63" y="197"/>
                  <a:pt x="62" y="196"/>
                  <a:pt x="60" y="195"/>
                </a:cubicBezTo>
                <a:cubicBezTo>
                  <a:pt x="60" y="196"/>
                  <a:pt x="58" y="196"/>
                  <a:pt x="57" y="198"/>
                </a:cubicBezTo>
                <a:cubicBezTo>
                  <a:pt x="57" y="198"/>
                  <a:pt x="56" y="198"/>
                  <a:pt x="56" y="198"/>
                </a:cubicBezTo>
                <a:cubicBezTo>
                  <a:pt x="56" y="197"/>
                  <a:pt x="56" y="197"/>
                  <a:pt x="56" y="196"/>
                </a:cubicBezTo>
                <a:cubicBezTo>
                  <a:pt x="56" y="196"/>
                  <a:pt x="55" y="196"/>
                  <a:pt x="55" y="196"/>
                </a:cubicBezTo>
                <a:cubicBezTo>
                  <a:pt x="55" y="197"/>
                  <a:pt x="55" y="197"/>
                  <a:pt x="55" y="198"/>
                </a:cubicBezTo>
                <a:cubicBezTo>
                  <a:pt x="54" y="196"/>
                  <a:pt x="53" y="196"/>
                  <a:pt x="52" y="195"/>
                </a:cubicBezTo>
                <a:cubicBezTo>
                  <a:pt x="50" y="196"/>
                  <a:pt x="49" y="197"/>
                  <a:pt x="49" y="199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3" y="201"/>
                  <a:pt x="54" y="201"/>
                </a:cubicBezTo>
                <a:cubicBezTo>
                  <a:pt x="54" y="201"/>
                  <a:pt x="54" y="201"/>
                  <a:pt x="54" y="201"/>
                </a:cubicBezTo>
                <a:cubicBezTo>
                  <a:pt x="54" y="201"/>
                  <a:pt x="54" y="200"/>
                  <a:pt x="54" y="200"/>
                </a:cubicBezTo>
                <a:cubicBezTo>
                  <a:pt x="54" y="200"/>
                  <a:pt x="55" y="200"/>
                  <a:pt x="55" y="200"/>
                </a:cubicBezTo>
                <a:cubicBezTo>
                  <a:pt x="55" y="200"/>
                  <a:pt x="56" y="199"/>
                  <a:pt x="57" y="199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9" y="200"/>
                  <a:pt x="60" y="201"/>
                  <a:pt x="61" y="201"/>
                </a:cubicBezTo>
                <a:cubicBezTo>
                  <a:pt x="62" y="201"/>
                  <a:pt x="63" y="200"/>
                  <a:pt x="63" y="199"/>
                </a:cubicBezTo>
                <a:close/>
                <a:moveTo>
                  <a:pt x="133" y="246"/>
                </a:moveTo>
                <a:cubicBezTo>
                  <a:pt x="133" y="245"/>
                  <a:pt x="133" y="245"/>
                  <a:pt x="133" y="245"/>
                </a:cubicBezTo>
                <a:cubicBezTo>
                  <a:pt x="133" y="245"/>
                  <a:pt x="133" y="245"/>
                  <a:pt x="133" y="245"/>
                </a:cubicBezTo>
                <a:cubicBezTo>
                  <a:pt x="133" y="246"/>
                  <a:pt x="133" y="246"/>
                  <a:pt x="133" y="246"/>
                </a:cubicBezTo>
                <a:close/>
                <a:moveTo>
                  <a:pt x="124" y="227"/>
                </a:moveTo>
                <a:cubicBezTo>
                  <a:pt x="125" y="226"/>
                  <a:pt x="124" y="225"/>
                  <a:pt x="125" y="224"/>
                </a:cubicBezTo>
                <a:cubicBezTo>
                  <a:pt x="124" y="224"/>
                  <a:pt x="123" y="223"/>
                  <a:pt x="123" y="224"/>
                </a:cubicBezTo>
                <a:cubicBezTo>
                  <a:pt x="121" y="224"/>
                  <a:pt x="120" y="224"/>
                  <a:pt x="119" y="226"/>
                </a:cubicBezTo>
                <a:cubicBezTo>
                  <a:pt x="120" y="228"/>
                  <a:pt x="121" y="228"/>
                  <a:pt x="122" y="229"/>
                </a:cubicBezTo>
                <a:cubicBezTo>
                  <a:pt x="122" y="229"/>
                  <a:pt x="122" y="229"/>
                  <a:pt x="122" y="229"/>
                </a:cubicBezTo>
                <a:cubicBezTo>
                  <a:pt x="122" y="229"/>
                  <a:pt x="122" y="229"/>
                  <a:pt x="122" y="229"/>
                </a:cubicBezTo>
                <a:cubicBezTo>
                  <a:pt x="123" y="229"/>
                  <a:pt x="123" y="229"/>
                  <a:pt x="123" y="229"/>
                </a:cubicBezTo>
                <a:cubicBezTo>
                  <a:pt x="123" y="229"/>
                  <a:pt x="123" y="228"/>
                  <a:pt x="124" y="228"/>
                </a:cubicBezTo>
                <a:cubicBezTo>
                  <a:pt x="123" y="228"/>
                  <a:pt x="123" y="226"/>
                  <a:pt x="124" y="226"/>
                </a:cubicBezTo>
                <a:cubicBezTo>
                  <a:pt x="124" y="226"/>
                  <a:pt x="123" y="227"/>
                  <a:pt x="124" y="227"/>
                </a:cubicBezTo>
                <a:close/>
                <a:moveTo>
                  <a:pt x="134" y="240"/>
                </a:moveTo>
                <a:cubicBezTo>
                  <a:pt x="134" y="238"/>
                  <a:pt x="132" y="237"/>
                  <a:pt x="131" y="237"/>
                </a:cubicBezTo>
                <a:cubicBezTo>
                  <a:pt x="130" y="237"/>
                  <a:pt x="130" y="237"/>
                  <a:pt x="129" y="238"/>
                </a:cubicBezTo>
                <a:cubicBezTo>
                  <a:pt x="129" y="238"/>
                  <a:pt x="130" y="238"/>
                  <a:pt x="130" y="238"/>
                </a:cubicBezTo>
                <a:cubicBezTo>
                  <a:pt x="130" y="239"/>
                  <a:pt x="129" y="239"/>
                  <a:pt x="129" y="239"/>
                </a:cubicBezTo>
                <a:cubicBezTo>
                  <a:pt x="129" y="239"/>
                  <a:pt x="129" y="240"/>
                  <a:pt x="129" y="240"/>
                </a:cubicBezTo>
                <a:cubicBezTo>
                  <a:pt x="128" y="242"/>
                  <a:pt x="130" y="243"/>
                  <a:pt x="131" y="242"/>
                </a:cubicBezTo>
                <a:cubicBezTo>
                  <a:pt x="133" y="242"/>
                  <a:pt x="134" y="242"/>
                  <a:pt x="134" y="240"/>
                </a:cubicBezTo>
                <a:close/>
                <a:moveTo>
                  <a:pt x="108" y="212"/>
                </a:moveTo>
                <a:cubicBezTo>
                  <a:pt x="108" y="212"/>
                  <a:pt x="108" y="211"/>
                  <a:pt x="107" y="211"/>
                </a:cubicBezTo>
                <a:cubicBezTo>
                  <a:pt x="107" y="212"/>
                  <a:pt x="106" y="212"/>
                  <a:pt x="105" y="212"/>
                </a:cubicBezTo>
                <a:cubicBezTo>
                  <a:pt x="106" y="212"/>
                  <a:pt x="106" y="211"/>
                  <a:pt x="106" y="210"/>
                </a:cubicBezTo>
                <a:cubicBezTo>
                  <a:pt x="106" y="210"/>
                  <a:pt x="106" y="210"/>
                  <a:pt x="106" y="210"/>
                </a:cubicBezTo>
                <a:cubicBezTo>
                  <a:pt x="106" y="209"/>
                  <a:pt x="105" y="209"/>
                  <a:pt x="105" y="209"/>
                </a:cubicBezTo>
                <a:cubicBezTo>
                  <a:pt x="103" y="209"/>
                  <a:pt x="101" y="211"/>
                  <a:pt x="102" y="212"/>
                </a:cubicBezTo>
                <a:cubicBezTo>
                  <a:pt x="102" y="213"/>
                  <a:pt x="103" y="214"/>
                  <a:pt x="105" y="215"/>
                </a:cubicBezTo>
                <a:cubicBezTo>
                  <a:pt x="107" y="215"/>
                  <a:pt x="107" y="213"/>
                  <a:pt x="108" y="212"/>
                </a:cubicBezTo>
                <a:close/>
                <a:moveTo>
                  <a:pt x="83" y="224"/>
                </a:moveTo>
                <a:cubicBezTo>
                  <a:pt x="83" y="224"/>
                  <a:pt x="83" y="224"/>
                  <a:pt x="83" y="224"/>
                </a:cubicBezTo>
                <a:cubicBezTo>
                  <a:pt x="83" y="224"/>
                  <a:pt x="83" y="224"/>
                  <a:pt x="83" y="224"/>
                </a:cubicBezTo>
                <a:cubicBezTo>
                  <a:pt x="83" y="224"/>
                  <a:pt x="83" y="224"/>
                  <a:pt x="83" y="224"/>
                </a:cubicBezTo>
                <a:cubicBezTo>
                  <a:pt x="83" y="224"/>
                  <a:pt x="84" y="224"/>
                  <a:pt x="83" y="224"/>
                </a:cubicBezTo>
                <a:close/>
                <a:moveTo>
                  <a:pt x="68" y="233"/>
                </a:moveTo>
                <a:cubicBezTo>
                  <a:pt x="67" y="232"/>
                  <a:pt x="66" y="231"/>
                  <a:pt x="65" y="231"/>
                </a:cubicBezTo>
                <a:cubicBezTo>
                  <a:pt x="64" y="231"/>
                  <a:pt x="63" y="231"/>
                  <a:pt x="62" y="232"/>
                </a:cubicBezTo>
                <a:cubicBezTo>
                  <a:pt x="62" y="232"/>
                  <a:pt x="62" y="231"/>
                  <a:pt x="62" y="231"/>
                </a:cubicBezTo>
                <a:cubicBezTo>
                  <a:pt x="63" y="231"/>
                  <a:pt x="63" y="230"/>
                  <a:pt x="64" y="230"/>
                </a:cubicBezTo>
                <a:cubicBezTo>
                  <a:pt x="65" y="231"/>
                  <a:pt x="66" y="230"/>
                  <a:pt x="66" y="230"/>
                </a:cubicBezTo>
                <a:cubicBezTo>
                  <a:pt x="67" y="230"/>
                  <a:pt x="67" y="229"/>
                  <a:pt x="67" y="229"/>
                </a:cubicBezTo>
                <a:cubicBezTo>
                  <a:pt x="67" y="228"/>
                  <a:pt x="65" y="228"/>
                  <a:pt x="64" y="229"/>
                </a:cubicBezTo>
                <a:cubicBezTo>
                  <a:pt x="64" y="228"/>
                  <a:pt x="64" y="226"/>
                  <a:pt x="63" y="226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2" y="223"/>
                  <a:pt x="60" y="223"/>
                </a:cubicBezTo>
                <a:cubicBezTo>
                  <a:pt x="60" y="223"/>
                  <a:pt x="60" y="223"/>
                  <a:pt x="60" y="223"/>
                </a:cubicBezTo>
                <a:cubicBezTo>
                  <a:pt x="59" y="222"/>
                  <a:pt x="59" y="220"/>
                  <a:pt x="61" y="220"/>
                </a:cubicBezTo>
                <a:cubicBezTo>
                  <a:pt x="61" y="220"/>
                  <a:pt x="61" y="221"/>
                  <a:pt x="61" y="221"/>
                </a:cubicBezTo>
                <a:cubicBezTo>
                  <a:pt x="61" y="220"/>
                  <a:pt x="62" y="220"/>
                  <a:pt x="61" y="220"/>
                </a:cubicBezTo>
                <a:cubicBezTo>
                  <a:pt x="61" y="220"/>
                  <a:pt x="61" y="219"/>
                  <a:pt x="61" y="219"/>
                </a:cubicBezTo>
                <a:cubicBezTo>
                  <a:pt x="61" y="219"/>
                  <a:pt x="60" y="219"/>
                  <a:pt x="60" y="219"/>
                </a:cubicBezTo>
                <a:cubicBezTo>
                  <a:pt x="60" y="219"/>
                  <a:pt x="60" y="219"/>
                  <a:pt x="60" y="218"/>
                </a:cubicBezTo>
                <a:cubicBezTo>
                  <a:pt x="60" y="218"/>
                  <a:pt x="60" y="218"/>
                  <a:pt x="61" y="218"/>
                </a:cubicBezTo>
                <a:cubicBezTo>
                  <a:pt x="60" y="218"/>
                  <a:pt x="60" y="217"/>
                  <a:pt x="60" y="217"/>
                </a:cubicBezTo>
                <a:cubicBezTo>
                  <a:pt x="60" y="218"/>
                  <a:pt x="59" y="218"/>
                  <a:pt x="59" y="219"/>
                </a:cubicBezTo>
                <a:cubicBezTo>
                  <a:pt x="59" y="217"/>
                  <a:pt x="57" y="217"/>
                  <a:pt x="56" y="217"/>
                </a:cubicBezTo>
                <a:cubicBezTo>
                  <a:pt x="54" y="217"/>
                  <a:pt x="54" y="217"/>
                  <a:pt x="53" y="219"/>
                </a:cubicBezTo>
                <a:cubicBezTo>
                  <a:pt x="53" y="221"/>
                  <a:pt x="55" y="222"/>
                  <a:pt x="56" y="222"/>
                </a:cubicBezTo>
                <a:cubicBezTo>
                  <a:pt x="56" y="222"/>
                  <a:pt x="55" y="222"/>
                  <a:pt x="55" y="222"/>
                </a:cubicBezTo>
                <a:cubicBezTo>
                  <a:pt x="55" y="222"/>
                  <a:pt x="55" y="223"/>
                  <a:pt x="55" y="223"/>
                </a:cubicBezTo>
                <a:cubicBezTo>
                  <a:pt x="56" y="223"/>
                  <a:pt x="58" y="223"/>
                  <a:pt x="59" y="223"/>
                </a:cubicBezTo>
                <a:cubicBezTo>
                  <a:pt x="59" y="223"/>
                  <a:pt x="59" y="223"/>
                  <a:pt x="59" y="223"/>
                </a:cubicBezTo>
                <a:cubicBezTo>
                  <a:pt x="58" y="224"/>
                  <a:pt x="58" y="225"/>
                  <a:pt x="58" y="225"/>
                </a:cubicBezTo>
                <a:cubicBezTo>
                  <a:pt x="58" y="227"/>
                  <a:pt x="59" y="229"/>
                  <a:pt x="60" y="228"/>
                </a:cubicBezTo>
                <a:cubicBezTo>
                  <a:pt x="61" y="229"/>
                  <a:pt x="62" y="229"/>
                  <a:pt x="62" y="230"/>
                </a:cubicBezTo>
                <a:cubicBezTo>
                  <a:pt x="61" y="231"/>
                  <a:pt x="61" y="231"/>
                  <a:pt x="61" y="232"/>
                </a:cubicBezTo>
                <a:cubicBezTo>
                  <a:pt x="62" y="232"/>
                  <a:pt x="62" y="232"/>
                  <a:pt x="62" y="232"/>
                </a:cubicBezTo>
                <a:cubicBezTo>
                  <a:pt x="62" y="232"/>
                  <a:pt x="62" y="233"/>
                  <a:pt x="62" y="233"/>
                </a:cubicBezTo>
                <a:cubicBezTo>
                  <a:pt x="62" y="234"/>
                  <a:pt x="63" y="235"/>
                  <a:pt x="63" y="235"/>
                </a:cubicBezTo>
                <a:cubicBezTo>
                  <a:pt x="63" y="236"/>
                  <a:pt x="63" y="237"/>
                  <a:pt x="62" y="238"/>
                </a:cubicBezTo>
                <a:cubicBezTo>
                  <a:pt x="62" y="237"/>
                  <a:pt x="61" y="237"/>
                  <a:pt x="61" y="237"/>
                </a:cubicBezTo>
                <a:cubicBezTo>
                  <a:pt x="61" y="237"/>
                  <a:pt x="61" y="237"/>
                  <a:pt x="61" y="237"/>
                </a:cubicBezTo>
                <a:cubicBezTo>
                  <a:pt x="61" y="238"/>
                  <a:pt x="61" y="240"/>
                  <a:pt x="61" y="241"/>
                </a:cubicBezTo>
                <a:cubicBezTo>
                  <a:pt x="60" y="241"/>
                  <a:pt x="59" y="241"/>
                  <a:pt x="58" y="241"/>
                </a:cubicBezTo>
                <a:cubicBezTo>
                  <a:pt x="58" y="241"/>
                  <a:pt x="58" y="241"/>
                  <a:pt x="58" y="240"/>
                </a:cubicBezTo>
                <a:cubicBezTo>
                  <a:pt x="58" y="241"/>
                  <a:pt x="58" y="241"/>
                  <a:pt x="59" y="242"/>
                </a:cubicBezTo>
                <a:cubicBezTo>
                  <a:pt x="58" y="242"/>
                  <a:pt x="58" y="241"/>
                  <a:pt x="58" y="241"/>
                </a:cubicBezTo>
                <a:cubicBezTo>
                  <a:pt x="58" y="240"/>
                  <a:pt x="58" y="240"/>
                  <a:pt x="58" y="240"/>
                </a:cubicBezTo>
                <a:cubicBezTo>
                  <a:pt x="58" y="240"/>
                  <a:pt x="57" y="240"/>
                  <a:pt x="57" y="239"/>
                </a:cubicBezTo>
                <a:cubicBezTo>
                  <a:pt x="57" y="239"/>
                  <a:pt x="57" y="239"/>
                  <a:pt x="57" y="239"/>
                </a:cubicBezTo>
                <a:cubicBezTo>
                  <a:pt x="57" y="239"/>
                  <a:pt x="57" y="239"/>
                  <a:pt x="57" y="239"/>
                </a:cubicBezTo>
                <a:cubicBezTo>
                  <a:pt x="57" y="239"/>
                  <a:pt x="57" y="239"/>
                  <a:pt x="57" y="239"/>
                </a:cubicBezTo>
                <a:cubicBezTo>
                  <a:pt x="59" y="240"/>
                  <a:pt x="57" y="242"/>
                  <a:pt x="56" y="243"/>
                </a:cubicBezTo>
                <a:cubicBezTo>
                  <a:pt x="57" y="244"/>
                  <a:pt x="58" y="245"/>
                  <a:pt x="59" y="245"/>
                </a:cubicBezTo>
                <a:cubicBezTo>
                  <a:pt x="59" y="246"/>
                  <a:pt x="58" y="246"/>
                  <a:pt x="58" y="246"/>
                </a:cubicBezTo>
                <a:cubicBezTo>
                  <a:pt x="57" y="246"/>
                  <a:pt x="57" y="245"/>
                  <a:pt x="57" y="245"/>
                </a:cubicBezTo>
                <a:cubicBezTo>
                  <a:pt x="57" y="246"/>
                  <a:pt x="56" y="246"/>
                  <a:pt x="56" y="245"/>
                </a:cubicBezTo>
                <a:cubicBezTo>
                  <a:pt x="56" y="247"/>
                  <a:pt x="57" y="247"/>
                  <a:pt x="58" y="247"/>
                </a:cubicBezTo>
                <a:cubicBezTo>
                  <a:pt x="59" y="247"/>
                  <a:pt x="60" y="245"/>
                  <a:pt x="61" y="245"/>
                </a:cubicBezTo>
                <a:cubicBezTo>
                  <a:pt x="62" y="245"/>
                  <a:pt x="60" y="244"/>
                  <a:pt x="60" y="244"/>
                </a:cubicBezTo>
                <a:cubicBezTo>
                  <a:pt x="60" y="243"/>
                  <a:pt x="59" y="243"/>
                  <a:pt x="59" y="242"/>
                </a:cubicBezTo>
                <a:cubicBezTo>
                  <a:pt x="59" y="243"/>
                  <a:pt x="60" y="243"/>
                  <a:pt x="60" y="243"/>
                </a:cubicBezTo>
                <a:cubicBezTo>
                  <a:pt x="62" y="243"/>
                  <a:pt x="63" y="242"/>
                  <a:pt x="64" y="240"/>
                </a:cubicBezTo>
                <a:cubicBezTo>
                  <a:pt x="64" y="239"/>
                  <a:pt x="63" y="239"/>
                  <a:pt x="63" y="238"/>
                </a:cubicBezTo>
                <a:cubicBezTo>
                  <a:pt x="64" y="238"/>
                  <a:pt x="64" y="239"/>
                  <a:pt x="65" y="238"/>
                </a:cubicBezTo>
                <a:cubicBezTo>
                  <a:pt x="65" y="238"/>
                  <a:pt x="64" y="238"/>
                  <a:pt x="64" y="237"/>
                </a:cubicBezTo>
                <a:cubicBezTo>
                  <a:pt x="65" y="237"/>
                  <a:pt x="65" y="237"/>
                  <a:pt x="65" y="236"/>
                </a:cubicBezTo>
                <a:cubicBezTo>
                  <a:pt x="65" y="236"/>
                  <a:pt x="66" y="237"/>
                  <a:pt x="66" y="237"/>
                </a:cubicBezTo>
                <a:cubicBezTo>
                  <a:pt x="66" y="236"/>
                  <a:pt x="66" y="236"/>
                  <a:pt x="66" y="236"/>
                </a:cubicBezTo>
                <a:cubicBezTo>
                  <a:pt x="67" y="235"/>
                  <a:pt x="68" y="235"/>
                  <a:pt x="68" y="233"/>
                </a:cubicBezTo>
                <a:close/>
                <a:moveTo>
                  <a:pt x="59" y="221"/>
                </a:moveTo>
                <a:cubicBezTo>
                  <a:pt x="58" y="222"/>
                  <a:pt x="57" y="222"/>
                  <a:pt x="56" y="222"/>
                </a:cubicBezTo>
                <a:cubicBezTo>
                  <a:pt x="57" y="221"/>
                  <a:pt x="57" y="220"/>
                  <a:pt x="57" y="218"/>
                </a:cubicBezTo>
                <a:cubicBezTo>
                  <a:pt x="59" y="217"/>
                  <a:pt x="59" y="220"/>
                  <a:pt x="59" y="221"/>
                </a:cubicBezTo>
                <a:close/>
                <a:moveTo>
                  <a:pt x="61" y="229"/>
                </a:moveTo>
                <a:cubicBezTo>
                  <a:pt x="61" y="228"/>
                  <a:pt x="61" y="228"/>
                  <a:pt x="61" y="228"/>
                </a:cubicBezTo>
                <a:cubicBezTo>
                  <a:pt x="62" y="228"/>
                  <a:pt x="62" y="228"/>
                  <a:pt x="63" y="228"/>
                </a:cubicBezTo>
                <a:cubicBezTo>
                  <a:pt x="63" y="228"/>
                  <a:pt x="63" y="228"/>
                  <a:pt x="63" y="229"/>
                </a:cubicBezTo>
                <a:cubicBezTo>
                  <a:pt x="63" y="229"/>
                  <a:pt x="62" y="229"/>
                  <a:pt x="61" y="229"/>
                </a:cubicBezTo>
                <a:close/>
                <a:moveTo>
                  <a:pt x="65" y="236"/>
                </a:moveTo>
                <a:cubicBezTo>
                  <a:pt x="65" y="236"/>
                  <a:pt x="65" y="236"/>
                  <a:pt x="65" y="236"/>
                </a:cubicBezTo>
                <a:cubicBezTo>
                  <a:pt x="65" y="236"/>
                  <a:pt x="65" y="236"/>
                  <a:pt x="65" y="236"/>
                </a:cubicBezTo>
                <a:cubicBezTo>
                  <a:pt x="65" y="236"/>
                  <a:pt x="65" y="236"/>
                  <a:pt x="65" y="236"/>
                </a:cubicBezTo>
                <a:close/>
                <a:moveTo>
                  <a:pt x="61" y="112"/>
                </a:moveTo>
                <a:cubicBezTo>
                  <a:pt x="59" y="111"/>
                  <a:pt x="58" y="113"/>
                  <a:pt x="57" y="115"/>
                </a:cubicBezTo>
                <a:cubicBezTo>
                  <a:pt x="58" y="115"/>
                  <a:pt x="58" y="115"/>
                  <a:pt x="58" y="116"/>
                </a:cubicBezTo>
                <a:cubicBezTo>
                  <a:pt x="59" y="116"/>
                  <a:pt x="59" y="115"/>
                  <a:pt x="59" y="115"/>
                </a:cubicBezTo>
                <a:cubicBezTo>
                  <a:pt x="59" y="116"/>
                  <a:pt x="59" y="116"/>
                  <a:pt x="58" y="116"/>
                </a:cubicBezTo>
                <a:cubicBezTo>
                  <a:pt x="59" y="117"/>
                  <a:pt x="60" y="117"/>
                  <a:pt x="61" y="117"/>
                </a:cubicBezTo>
                <a:cubicBezTo>
                  <a:pt x="63" y="117"/>
                  <a:pt x="63" y="117"/>
                  <a:pt x="64" y="115"/>
                </a:cubicBezTo>
                <a:cubicBezTo>
                  <a:pt x="63" y="113"/>
                  <a:pt x="62" y="112"/>
                  <a:pt x="61" y="112"/>
                </a:cubicBezTo>
                <a:close/>
                <a:moveTo>
                  <a:pt x="144" y="167"/>
                </a:moveTo>
                <a:cubicBezTo>
                  <a:pt x="146" y="166"/>
                  <a:pt x="147" y="166"/>
                  <a:pt x="147" y="164"/>
                </a:cubicBezTo>
                <a:cubicBezTo>
                  <a:pt x="147" y="162"/>
                  <a:pt x="146" y="161"/>
                  <a:pt x="145" y="161"/>
                </a:cubicBezTo>
                <a:cubicBezTo>
                  <a:pt x="142" y="161"/>
                  <a:pt x="141" y="162"/>
                  <a:pt x="142" y="164"/>
                </a:cubicBezTo>
                <a:cubicBezTo>
                  <a:pt x="142" y="166"/>
                  <a:pt x="143" y="166"/>
                  <a:pt x="144" y="167"/>
                </a:cubicBezTo>
                <a:close/>
                <a:moveTo>
                  <a:pt x="161" y="142"/>
                </a:moveTo>
                <a:cubicBezTo>
                  <a:pt x="160" y="140"/>
                  <a:pt x="160" y="139"/>
                  <a:pt x="158" y="140"/>
                </a:cubicBezTo>
                <a:cubicBezTo>
                  <a:pt x="156" y="140"/>
                  <a:pt x="155" y="141"/>
                  <a:pt x="155" y="143"/>
                </a:cubicBezTo>
                <a:cubicBezTo>
                  <a:pt x="154" y="144"/>
                  <a:pt x="156" y="145"/>
                  <a:pt x="158" y="145"/>
                </a:cubicBezTo>
                <a:cubicBezTo>
                  <a:pt x="160" y="146"/>
                  <a:pt x="160" y="144"/>
                  <a:pt x="161" y="142"/>
                </a:cubicBezTo>
                <a:close/>
                <a:moveTo>
                  <a:pt x="80" y="136"/>
                </a:moveTo>
                <a:cubicBezTo>
                  <a:pt x="80" y="137"/>
                  <a:pt x="81" y="139"/>
                  <a:pt x="83" y="139"/>
                </a:cubicBezTo>
                <a:cubicBezTo>
                  <a:pt x="84" y="138"/>
                  <a:pt x="85" y="137"/>
                  <a:pt x="85" y="136"/>
                </a:cubicBezTo>
                <a:cubicBezTo>
                  <a:pt x="85" y="135"/>
                  <a:pt x="84" y="133"/>
                  <a:pt x="83" y="133"/>
                </a:cubicBezTo>
                <a:cubicBezTo>
                  <a:pt x="81" y="133"/>
                  <a:pt x="80" y="135"/>
                  <a:pt x="80" y="136"/>
                </a:cubicBezTo>
                <a:close/>
                <a:moveTo>
                  <a:pt x="175" y="173"/>
                </a:moveTo>
                <a:cubicBezTo>
                  <a:pt x="176" y="173"/>
                  <a:pt x="178" y="172"/>
                  <a:pt x="178" y="171"/>
                </a:cubicBezTo>
                <a:cubicBezTo>
                  <a:pt x="179" y="171"/>
                  <a:pt x="179" y="171"/>
                  <a:pt x="179" y="171"/>
                </a:cubicBezTo>
                <a:cubicBezTo>
                  <a:pt x="178" y="169"/>
                  <a:pt x="177" y="167"/>
                  <a:pt x="176" y="168"/>
                </a:cubicBezTo>
                <a:cubicBezTo>
                  <a:pt x="175" y="168"/>
                  <a:pt x="174" y="168"/>
                  <a:pt x="174" y="168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4" y="169"/>
                  <a:pt x="175" y="169"/>
                  <a:pt x="175" y="169"/>
                </a:cubicBezTo>
                <a:cubicBezTo>
                  <a:pt x="175" y="169"/>
                  <a:pt x="175" y="169"/>
                  <a:pt x="176" y="169"/>
                </a:cubicBezTo>
                <a:cubicBezTo>
                  <a:pt x="176" y="169"/>
                  <a:pt x="176" y="171"/>
                  <a:pt x="177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76" y="171"/>
                  <a:pt x="176" y="170"/>
                  <a:pt x="175" y="170"/>
                </a:cubicBezTo>
                <a:cubicBezTo>
                  <a:pt x="175" y="171"/>
                  <a:pt x="175" y="171"/>
                  <a:pt x="174" y="171"/>
                </a:cubicBezTo>
                <a:cubicBezTo>
                  <a:pt x="174" y="171"/>
                  <a:pt x="174" y="170"/>
                  <a:pt x="174" y="170"/>
                </a:cubicBezTo>
                <a:cubicBezTo>
                  <a:pt x="174" y="170"/>
                  <a:pt x="174" y="170"/>
                  <a:pt x="174" y="170"/>
                </a:cubicBezTo>
                <a:cubicBezTo>
                  <a:pt x="173" y="170"/>
                  <a:pt x="173" y="169"/>
                  <a:pt x="173" y="169"/>
                </a:cubicBezTo>
                <a:cubicBezTo>
                  <a:pt x="173" y="169"/>
                  <a:pt x="173" y="169"/>
                  <a:pt x="173" y="169"/>
                </a:cubicBezTo>
                <a:cubicBezTo>
                  <a:pt x="173" y="169"/>
                  <a:pt x="172" y="169"/>
                  <a:pt x="172" y="170"/>
                </a:cubicBezTo>
                <a:cubicBezTo>
                  <a:pt x="173" y="172"/>
                  <a:pt x="174" y="173"/>
                  <a:pt x="175" y="173"/>
                </a:cubicBezTo>
                <a:close/>
                <a:moveTo>
                  <a:pt x="162" y="138"/>
                </a:moveTo>
                <a:cubicBezTo>
                  <a:pt x="164" y="138"/>
                  <a:pt x="164" y="137"/>
                  <a:pt x="165" y="136"/>
                </a:cubicBezTo>
                <a:cubicBezTo>
                  <a:pt x="165" y="134"/>
                  <a:pt x="163" y="134"/>
                  <a:pt x="162" y="133"/>
                </a:cubicBezTo>
                <a:cubicBezTo>
                  <a:pt x="161" y="133"/>
                  <a:pt x="159" y="134"/>
                  <a:pt x="160" y="136"/>
                </a:cubicBezTo>
                <a:cubicBezTo>
                  <a:pt x="159" y="137"/>
                  <a:pt x="160" y="139"/>
                  <a:pt x="162" y="138"/>
                </a:cubicBezTo>
                <a:close/>
                <a:moveTo>
                  <a:pt x="213" y="210"/>
                </a:moveTo>
                <a:cubicBezTo>
                  <a:pt x="212" y="210"/>
                  <a:pt x="212" y="209"/>
                  <a:pt x="211" y="209"/>
                </a:cubicBezTo>
                <a:cubicBezTo>
                  <a:pt x="211" y="209"/>
                  <a:pt x="211" y="209"/>
                  <a:pt x="211" y="209"/>
                </a:cubicBezTo>
                <a:cubicBezTo>
                  <a:pt x="209" y="209"/>
                  <a:pt x="208" y="210"/>
                  <a:pt x="208" y="213"/>
                </a:cubicBezTo>
                <a:cubicBezTo>
                  <a:pt x="208" y="213"/>
                  <a:pt x="208" y="213"/>
                  <a:pt x="208" y="214"/>
                </a:cubicBezTo>
                <a:cubicBezTo>
                  <a:pt x="209" y="214"/>
                  <a:pt x="209" y="214"/>
                  <a:pt x="209" y="213"/>
                </a:cubicBezTo>
                <a:cubicBezTo>
                  <a:pt x="209" y="213"/>
                  <a:pt x="210" y="213"/>
                  <a:pt x="210" y="213"/>
                </a:cubicBezTo>
                <a:cubicBezTo>
                  <a:pt x="210" y="214"/>
                  <a:pt x="209" y="213"/>
                  <a:pt x="209" y="214"/>
                </a:cubicBezTo>
                <a:cubicBezTo>
                  <a:pt x="210" y="214"/>
                  <a:pt x="210" y="214"/>
                  <a:pt x="210" y="215"/>
                </a:cubicBezTo>
                <a:cubicBezTo>
                  <a:pt x="210" y="215"/>
                  <a:pt x="210" y="215"/>
                  <a:pt x="211" y="215"/>
                </a:cubicBezTo>
                <a:cubicBezTo>
                  <a:pt x="212" y="215"/>
                  <a:pt x="213" y="214"/>
                  <a:pt x="213" y="214"/>
                </a:cubicBezTo>
                <a:cubicBezTo>
                  <a:pt x="213" y="214"/>
                  <a:pt x="213" y="214"/>
                  <a:pt x="213" y="213"/>
                </a:cubicBezTo>
                <a:cubicBezTo>
                  <a:pt x="211" y="213"/>
                  <a:pt x="210" y="213"/>
                  <a:pt x="209" y="212"/>
                </a:cubicBezTo>
                <a:cubicBezTo>
                  <a:pt x="211" y="212"/>
                  <a:pt x="210" y="211"/>
                  <a:pt x="211" y="211"/>
                </a:cubicBezTo>
                <a:cubicBezTo>
                  <a:pt x="212" y="211"/>
                  <a:pt x="211" y="211"/>
                  <a:pt x="211" y="211"/>
                </a:cubicBezTo>
                <a:cubicBezTo>
                  <a:pt x="211" y="212"/>
                  <a:pt x="211" y="212"/>
                  <a:pt x="212" y="212"/>
                </a:cubicBezTo>
                <a:cubicBezTo>
                  <a:pt x="212" y="212"/>
                  <a:pt x="212" y="213"/>
                  <a:pt x="212" y="213"/>
                </a:cubicBezTo>
                <a:cubicBezTo>
                  <a:pt x="212" y="213"/>
                  <a:pt x="213" y="213"/>
                  <a:pt x="214" y="213"/>
                </a:cubicBezTo>
                <a:cubicBezTo>
                  <a:pt x="214" y="213"/>
                  <a:pt x="214" y="212"/>
                  <a:pt x="214" y="212"/>
                </a:cubicBezTo>
                <a:cubicBezTo>
                  <a:pt x="214" y="211"/>
                  <a:pt x="213" y="210"/>
                  <a:pt x="213" y="210"/>
                </a:cubicBezTo>
                <a:close/>
                <a:moveTo>
                  <a:pt x="94" y="98"/>
                </a:moveTo>
                <a:cubicBezTo>
                  <a:pt x="93" y="99"/>
                  <a:pt x="93" y="100"/>
                  <a:pt x="93" y="100"/>
                </a:cubicBezTo>
                <a:cubicBezTo>
                  <a:pt x="93" y="102"/>
                  <a:pt x="94" y="103"/>
                  <a:pt x="95" y="103"/>
                </a:cubicBezTo>
                <a:cubicBezTo>
                  <a:pt x="96" y="103"/>
                  <a:pt x="96" y="102"/>
                  <a:pt x="97" y="102"/>
                </a:cubicBezTo>
                <a:cubicBezTo>
                  <a:pt x="97" y="100"/>
                  <a:pt x="98" y="100"/>
                  <a:pt x="98" y="99"/>
                </a:cubicBezTo>
                <a:cubicBezTo>
                  <a:pt x="98" y="99"/>
                  <a:pt x="97" y="98"/>
                  <a:pt x="96" y="98"/>
                </a:cubicBezTo>
                <a:cubicBezTo>
                  <a:pt x="97" y="98"/>
                  <a:pt x="97" y="99"/>
                  <a:pt x="97" y="99"/>
                </a:cubicBezTo>
                <a:cubicBezTo>
                  <a:pt x="96" y="100"/>
                  <a:pt x="95" y="100"/>
                  <a:pt x="94" y="101"/>
                </a:cubicBezTo>
                <a:cubicBezTo>
                  <a:pt x="94" y="101"/>
                  <a:pt x="94" y="100"/>
                  <a:pt x="94" y="100"/>
                </a:cubicBezTo>
                <a:cubicBezTo>
                  <a:pt x="95" y="99"/>
                  <a:pt x="94" y="99"/>
                  <a:pt x="94" y="98"/>
                </a:cubicBezTo>
                <a:close/>
                <a:moveTo>
                  <a:pt x="64" y="119"/>
                </a:moveTo>
                <a:cubicBezTo>
                  <a:pt x="63" y="119"/>
                  <a:pt x="62" y="120"/>
                  <a:pt x="62" y="122"/>
                </a:cubicBezTo>
                <a:cubicBezTo>
                  <a:pt x="62" y="123"/>
                  <a:pt x="64" y="125"/>
                  <a:pt x="65" y="124"/>
                </a:cubicBezTo>
                <a:cubicBezTo>
                  <a:pt x="66" y="125"/>
                  <a:pt x="67" y="123"/>
                  <a:pt x="68" y="122"/>
                </a:cubicBezTo>
                <a:cubicBezTo>
                  <a:pt x="68" y="120"/>
                  <a:pt x="67" y="119"/>
                  <a:pt x="64" y="119"/>
                </a:cubicBezTo>
                <a:close/>
                <a:moveTo>
                  <a:pt x="214" y="225"/>
                </a:moveTo>
                <a:cubicBezTo>
                  <a:pt x="214" y="225"/>
                  <a:pt x="214" y="225"/>
                  <a:pt x="213" y="226"/>
                </a:cubicBezTo>
                <a:cubicBezTo>
                  <a:pt x="214" y="226"/>
                  <a:pt x="214" y="226"/>
                  <a:pt x="214" y="226"/>
                </a:cubicBezTo>
                <a:cubicBezTo>
                  <a:pt x="214" y="225"/>
                  <a:pt x="214" y="225"/>
                  <a:pt x="214" y="225"/>
                </a:cubicBezTo>
                <a:close/>
                <a:moveTo>
                  <a:pt x="52" y="98"/>
                </a:moveTo>
                <a:cubicBezTo>
                  <a:pt x="50" y="98"/>
                  <a:pt x="49" y="98"/>
                  <a:pt x="49" y="100"/>
                </a:cubicBezTo>
                <a:cubicBezTo>
                  <a:pt x="50" y="99"/>
                  <a:pt x="52" y="99"/>
                  <a:pt x="53" y="100"/>
                </a:cubicBezTo>
                <a:cubicBezTo>
                  <a:pt x="52" y="102"/>
                  <a:pt x="53" y="103"/>
                  <a:pt x="51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3" y="103"/>
                  <a:pt x="54" y="102"/>
                  <a:pt x="54" y="100"/>
                </a:cubicBezTo>
                <a:cubicBezTo>
                  <a:pt x="54" y="99"/>
                  <a:pt x="53" y="98"/>
                  <a:pt x="52" y="98"/>
                </a:cubicBezTo>
                <a:close/>
                <a:moveTo>
                  <a:pt x="51" y="104"/>
                </a:moveTo>
                <a:cubicBezTo>
                  <a:pt x="51" y="103"/>
                  <a:pt x="50" y="102"/>
                  <a:pt x="50" y="101"/>
                </a:cubicBezTo>
                <a:cubicBezTo>
                  <a:pt x="50" y="101"/>
                  <a:pt x="49" y="102"/>
                  <a:pt x="49" y="102"/>
                </a:cubicBezTo>
                <a:cubicBezTo>
                  <a:pt x="49" y="103"/>
                  <a:pt x="50" y="103"/>
                  <a:pt x="51" y="104"/>
                </a:cubicBezTo>
                <a:close/>
                <a:moveTo>
                  <a:pt x="53" y="94"/>
                </a:moveTo>
                <a:cubicBezTo>
                  <a:pt x="53" y="95"/>
                  <a:pt x="54" y="96"/>
                  <a:pt x="55" y="97"/>
                </a:cubicBezTo>
                <a:cubicBezTo>
                  <a:pt x="55" y="96"/>
                  <a:pt x="55" y="96"/>
                  <a:pt x="55" y="96"/>
                </a:cubicBezTo>
                <a:cubicBezTo>
                  <a:pt x="55" y="95"/>
                  <a:pt x="54" y="94"/>
                  <a:pt x="53" y="93"/>
                </a:cubicBezTo>
                <a:cubicBezTo>
                  <a:pt x="53" y="94"/>
                  <a:pt x="53" y="94"/>
                  <a:pt x="53" y="94"/>
                </a:cubicBezTo>
                <a:close/>
                <a:moveTo>
                  <a:pt x="48" y="115"/>
                </a:moveTo>
                <a:cubicBezTo>
                  <a:pt x="49" y="116"/>
                  <a:pt x="50" y="117"/>
                  <a:pt x="52" y="118"/>
                </a:cubicBezTo>
                <a:cubicBezTo>
                  <a:pt x="53" y="117"/>
                  <a:pt x="54" y="117"/>
                  <a:pt x="54" y="116"/>
                </a:cubicBezTo>
                <a:cubicBezTo>
                  <a:pt x="54" y="116"/>
                  <a:pt x="54" y="116"/>
                  <a:pt x="54" y="115"/>
                </a:cubicBezTo>
                <a:cubicBezTo>
                  <a:pt x="54" y="115"/>
                  <a:pt x="54" y="115"/>
                  <a:pt x="55" y="115"/>
                </a:cubicBezTo>
                <a:cubicBezTo>
                  <a:pt x="55" y="115"/>
                  <a:pt x="55" y="114"/>
                  <a:pt x="55" y="114"/>
                </a:cubicBezTo>
                <a:cubicBezTo>
                  <a:pt x="55" y="113"/>
                  <a:pt x="53" y="112"/>
                  <a:pt x="51" y="112"/>
                </a:cubicBezTo>
                <a:cubicBezTo>
                  <a:pt x="50" y="112"/>
                  <a:pt x="49" y="113"/>
                  <a:pt x="48" y="115"/>
                </a:cubicBezTo>
                <a:close/>
                <a:moveTo>
                  <a:pt x="41" y="113"/>
                </a:moveTo>
                <a:cubicBezTo>
                  <a:pt x="41" y="113"/>
                  <a:pt x="41" y="114"/>
                  <a:pt x="41" y="114"/>
                </a:cubicBezTo>
                <a:cubicBezTo>
                  <a:pt x="41" y="114"/>
                  <a:pt x="41" y="114"/>
                  <a:pt x="40" y="114"/>
                </a:cubicBezTo>
                <a:cubicBezTo>
                  <a:pt x="40" y="114"/>
                  <a:pt x="40" y="114"/>
                  <a:pt x="41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5"/>
                  <a:pt x="40" y="115"/>
                  <a:pt x="41" y="115"/>
                </a:cubicBezTo>
                <a:cubicBezTo>
                  <a:pt x="41" y="116"/>
                  <a:pt x="41" y="116"/>
                  <a:pt x="41" y="116"/>
                </a:cubicBezTo>
                <a:cubicBezTo>
                  <a:pt x="41" y="116"/>
                  <a:pt x="41" y="116"/>
                  <a:pt x="41" y="116"/>
                </a:cubicBezTo>
                <a:cubicBezTo>
                  <a:pt x="41" y="115"/>
                  <a:pt x="42" y="114"/>
                  <a:pt x="41" y="113"/>
                </a:cubicBezTo>
                <a:close/>
                <a:moveTo>
                  <a:pt x="53" y="122"/>
                </a:moveTo>
                <a:cubicBezTo>
                  <a:pt x="53" y="122"/>
                  <a:pt x="53" y="122"/>
                  <a:pt x="53" y="122"/>
                </a:cubicBezTo>
                <a:cubicBezTo>
                  <a:pt x="53" y="124"/>
                  <a:pt x="54" y="125"/>
                  <a:pt x="56" y="124"/>
                </a:cubicBezTo>
                <a:cubicBezTo>
                  <a:pt x="57" y="125"/>
                  <a:pt x="59" y="123"/>
                  <a:pt x="58" y="122"/>
                </a:cubicBezTo>
                <a:cubicBezTo>
                  <a:pt x="59" y="120"/>
                  <a:pt x="58" y="119"/>
                  <a:pt x="56" y="119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55" y="120"/>
                  <a:pt x="55" y="120"/>
                  <a:pt x="55" y="121"/>
                </a:cubicBezTo>
                <a:cubicBezTo>
                  <a:pt x="54" y="121"/>
                  <a:pt x="53" y="121"/>
                  <a:pt x="53" y="122"/>
                </a:cubicBezTo>
                <a:close/>
                <a:moveTo>
                  <a:pt x="41" y="112"/>
                </a:moveTo>
                <a:cubicBezTo>
                  <a:pt x="41" y="113"/>
                  <a:pt x="40" y="113"/>
                  <a:pt x="40" y="114"/>
                </a:cubicBezTo>
                <a:cubicBezTo>
                  <a:pt x="41" y="114"/>
                  <a:pt x="41" y="113"/>
                  <a:pt x="41" y="112"/>
                </a:cubicBezTo>
                <a:close/>
                <a:moveTo>
                  <a:pt x="45" y="110"/>
                </a:moveTo>
                <a:cubicBezTo>
                  <a:pt x="46" y="109"/>
                  <a:pt x="46" y="108"/>
                  <a:pt x="47" y="108"/>
                </a:cubicBezTo>
                <a:cubicBezTo>
                  <a:pt x="48" y="108"/>
                  <a:pt x="48" y="109"/>
                  <a:pt x="48" y="110"/>
                </a:cubicBezTo>
                <a:cubicBezTo>
                  <a:pt x="47" y="110"/>
                  <a:pt x="48" y="110"/>
                  <a:pt x="47" y="110"/>
                </a:cubicBezTo>
                <a:cubicBezTo>
                  <a:pt x="47" y="110"/>
                  <a:pt x="47" y="110"/>
                  <a:pt x="47" y="110"/>
                </a:cubicBezTo>
                <a:cubicBezTo>
                  <a:pt x="47" y="111"/>
                  <a:pt x="48" y="111"/>
                  <a:pt x="48" y="110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50" y="109"/>
                  <a:pt x="50" y="109"/>
                  <a:pt x="50" y="108"/>
                </a:cubicBezTo>
                <a:cubicBezTo>
                  <a:pt x="50" y="107"/>
                  <a:pt x="49" y="105"/>
                  <a:pt x="47" y="105"/>
                </a:cubicBezTo>
                <a:cubicBezTo>
                  <a:pt x="46" y="105"/>
                  <a:pt x="45" y="106"/>
                  <a:pt x="44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4" y="108"/>
                  <a:pt x="45" y="108"/>
                  <a:pt x="44" y="109"/>
                </a:cubicBezTo>
                <a:cubicBezTo>
                  <a:pt x="45" y="109"/>
                  <a:pt x="45" y="110"/>
                  <a:pt x="45" y="110"/>
                </a:cubicBezTo>
                <a:close/>
                <a:moveTo>
                  <a:pt x="58" y="108"/>
                </a:moveTo>
                <a:cubicBezTo>
                  <a:pt x="58" y="108"/>
                  <a:pt x="58" y="107"/>
                  <a:pt x="58" y="106"/>
                </a:cubicBezTo>
                <a:cubicBezTo>
                  <a:pt x="57" y="106"/>
                  <a:pt x="56" y="105"/>
                  <a:pt x="56" y="105"/>
                </a:cubicBezTo>
                <a:cubicBezTo>
                  <a:pt x="55" y="105"/>
                  <a:pt x="55" y="105"/>
                  <a:pt x="55" y="105"/>
                </a:cubicBezTo>
                <a:cubicBezTo>
                  <a:pt x="55" y="106"/>
                  <a:pt x="54" y="106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3" y="107"/>
                  <a:pt x="53" y="107"/>
                  <a:pt x="53" y="108"/>
                </a:cubicBezTo>
                <a:cubicBezTo>
                  <a:pt x="53" y="108"/>
                  <a:pt x="53" y="109"/>
                  <a:pt x="54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10"/>
                  <a:pt x="55" y="111"/>
                  <a:pt x="56" y="110"/>
                </a:cubicBezTo>
                <a:cubicBezTo>
                  <a:pt x="58" y="111"/>
                  <a:pt x="59" y="109"/>
                  <a:pt x="59" y="108"/>
                </a:cubicBezTo>
                <a:cubicBezTo>
                  <a:pt x="59" y="108"/>
                  <a:pt x="59" y="108"/>
                  <a:pt x="58" y="108"/>
                </a:cubicBezTo>
                <a:close/>
                <a:moveTo>
                  <a:pt x="94" y="136"/>
                </a:moveTo>
                <a:cubicBezTo>
                  <a:pt x="94" y="135"/>
                  <a:pt x="94" y="135"/>
                  <a:pt x="94" y="135"/>
                </a:cubicBezTo>
                <a:cubicBezTo>
                  <a:pt x="93" y="135"/>
                  <a:pt x="93" y="135"/>
                  <a:pt x="92" y="135"/>
                </a:cubicBezTo>
                <a:cubicBezTo>
                  <a:pt x="93" y="136"/>
                  <a:pt x="93" y="136"/>
                  <a:pt x="93" y="138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93" y="138"/>
                  <a:pt x="95" y="138"/>
                  <a:pt x="94" y="136"/>
                </a:cubicBezTo>
                <a:close/>
                <a:moveTo>
                  <a:pt x="59" y="98"/>
                </a:moveTo>
                <a:cubicBezTo>
                  <a:pt x="59" y="98"/>
                  <a:pt x="59" y="98"/>
                  <a:pt x="59" y="99"/>
                </a:cubicBezTo>
                <a:cubicBezTo>
                  <a:pt x="59" y="98"/>
                  <a:pt x="59" y="98"/>
                  <a:pt x="58" y="98"/>
                </a:cubicBezTo>
                <a:cubicBezTo>
                  <a:pt x="58" y="99"/>
                  <a:pt x="58" y="100"/>
                  <a:pt x="58" y="100"/>
                </a:cubicBezTo>
                <a:cubicBezTo>
                  <a:pt x="58" y="101"/>
                  <a:pt x="59" y="102"/>
                  <a:pt x="59" y="103"/>
                </a:cubicBezTo>
                <a:cubicBezTo>
                  <a:pt x="60" y="102"/>
                  <a:pt x="61" y="103"/>
                  <a:pt x="62" y="103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62" y="103"/>
                  <a:pt x="62" y="103"/>
                  <a:pt x="63" y="103"/>
                </a:cubicBezTo>
                <a:cubicBezTo>
                  <a:pt x="63" y="102"/>
                  <a:pt x="64" y="101"/>
                  <a:pt x="64" y="100"/>
                </a:cubicBezTo>
                <a:cubicBezTo>
                  <a:pt x="63" y="100"/>
                  <a:pt x="62" y="98"/>
                  <a:pt x="60" y="98"/>
                </a:cubicBezTo>
                <a:cubicBezTo>
                  <a:pt x="60" y="98"/>
                  <a:pt x="59" y="98"/>
                  <a:pt x="59" y="98"/>
                </a:cubicBezTo>
                <a:close/>
                <a:moveTo>
                  <a:pt x="75" y="101"/>
                </a:moveTo>
                <a:cubicBezTo>
                  <a:pt x="76" y="102"/>
                  <a:pt x="77" y="104"/>
                  <a:pt x="78" y="104"/>
                </a:cubicBezTo>
                <a:cubicBezTo>
                  <a:pt x="80" y="103"/>
                  <a:pt x="81" y="102"/>
                  <a:pt x="81" y="100"/>
                </a:cubicBezTo>
                <a:cubicBezTo>
                  <a:pt x="81" y="99"/>
                  <a:pt x="80" y="98"/>
                  <a:pt x="80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78" y="98"/>
                  <a:pt x="78" y="97"/>
                  <a:pt x="77" y="98"/>
                </a:cubicBezTo>
                <a:cubicBezTo>
                  <a:pt x="77" y="98"/>
                  <a:pt x="77" y="98"/>
                  <a:pt x="77" y="98"/>
                </a:cubicBezTo>
                <a:cubicBezTo>
                  <a:pt x="76" y="99"/>
                  <a:pt x="75" y="100"/>
                  <a:pt x="75" y="101"/>
                </a:cubicBezTo>
                <a:close/>
                <a:moveTo>
                  <a:pt x="85" y="93"/>
                </a:moveTo>
                <a:cubicBezTo>
                  <a:pt x="85" y="93"/>
                  <a:pt x="85" y="93"/>
                  <a:pt x="85" y="93"/>
                </a:cubicBezTo>
                <a:cubicBezTo>
                  <a:pt x="85" y="93"/>
                  <a:pt x="85" y="92"/>
                  <a:pt x="85" y="92"/>
                </a:cubicBezTo>
                <a:cubicBezTo>
                  <a:pt x="85" y="92"/>
                  <a:pt x="85" y="92"/>
                  <a:pt x="85" y="93"/>
                </a:cubicBezTo>
                <a:close/>
                <a:moveTo>
                  <a:pt x="87" y="98"/>
                </a:moveTo>
                <a:cubicBezTo>
                  <a:pt x="86" y="98"/>
                  <a:pt x="85" y="98"/>
                  <a:pt x="84" y="99"/>
                </a:cubicBezTo>
                <a:cubicBezTo>
                  <a:pt x="85" y="99"/>
                  <a:pt x="86" y="99"/>
                  <a:pt x="86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100"/>
                  <a:pt x="86" y="99"/>
                  <a:pt x="86" y="99"/>
                </a:cubicBezTo>
                <a:cubicBezTo>
                  <a:pt x="87" y="99"/>
                  <a:pt x="88" y="99"/>
                  <a:pt x="88" y="99"/>
                </a:cubicBezTo>
                <a:cubicBezTo>
                  <a:pt x="88" y="99"/>
                  <a:pt x="89" y="99"/>
                  <a:pt x="89" y="100"/>
                </a:cubicBezTo>
                <a:cubicBezTo>
                  <a:pt x="87" y="100"/>
                  <a:pt x="87" y="101"/>
                  <a:pt x="87" y="102"/>
                </a:cubicBezTo>
                <a:cubicBezTo>
                  <a:pt x="86" y="102"/>
                  <a:pt x="85" y="102"/>
                  <a:pt x="84" y="101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85" y="103"/>
                  <a:pt x="86" y="103"/>
                  <a:pt x="86" y="103"/>
                </a:cubicBezTo>
                <a:cubicBezTo>
                  <a:pt x="86" y="103"/>
                  <a:pt x="86" y="103"/>
                  <a:pt x="87" y="103"/>
                </a:cubicBezTo>
                <a:cubicBezTo>
                  <a:pt x="87" y="103"/>
                  <a:pt x="87" y="103"/>
                  <a:pt x="88" y="103"/>
                </a:cubicBezTo>
                <a:cubicBezTo>
                  <a:pt x="89" y="103"/>
                  <a:pt x="90" y="102"/>
                  <a:pt x="90" y="100"/>
                </a:cubicBezTo>
                <a:cubicBezTo>
                  <a:pt x="90" y="99"/>
                  <a:pt x="88" y="98"/>
                  <a:pt x="87" y="98"/>
                </a:cubicBezTo>
                <a:close/>
                <a:moveTo>
                  <a:pt x="47" y="80"/>
                </a:moveTo>
                <a:cubicBezTo>
                  <a:pt x="47" y="79"/>
                  <a:pt x="46" y="79"/>
                  <a:pt x="46" y="79"/>
                </a:cubicBezTo>
                <a:cubicBezTo>
                  <a:pt x="46" y="80"/>
                  <a:pt x="46" y="80"/>
                  <a:pt x="47" y="80"/>
                </a:cubicBezTo>
                <a:close/>
                <a:moveTo>
                  <a:pt x="31" y="38"/>
                </a:moveTo>
                <a:cubicBezTo>
                  <a:pt x="31" y="38"/>
                  <a:pt x="31" y="38"/>
                  <a:pt x="31" y="39"/>
                </a:cubicBezTo>
                <a:cubicBezTo>
                  <a:pt x="31" y="39"/>
                  <a:pt x="32" y="39"/>
                  <a:pt x="32" y="39"/>
                </a:cubicBezTo>
                <a:cubicBezTo>
                  <a:pt x="32" y="39"/>
                  <a:pt x="32" y="38"/>
                  <a:pt x="33" y="38"/>
                </a:cubicBezTo>
                <a:cubicBezTo>
                  <a:pt x="33" y="38"/>
                  <a:pt x="33" y="37"/>
                  <a:pt x="32" y="37"/>
                </a:cubicBezTo>
                <a:cubicBezTo>
                  <a:pt x="32" y="37"/>
                  <a:pt x="31" y="37"/>
                  <a:pt x="31" y="38"/>
                </a:cubicBezTo>
                <a:close/>
                <a:moveTo>
                  <a:pt x="108" y="107"/>
                </a:moveTo>
                <a:cubicBezTo>
                  <a:pt x="108" y="107"/>
                  <a:pt x="107" y="107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6" y="106"/>
                  <a:pt x="106" y="107"/>
                  <a:pt x="106" y="108"/>
                </a:cubicBezTo>
                <a:cubicBezTo>
                  <a:pt x="106" y="110"/>
                  <a:pt x="107" y="110"/>
                  <a:pt x="108" y="11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7" y="110"/>
                  <a:pt x="108" y="108"/>
                  <a:pt x="107" y="108"/>
                </a:cubicBezTo>
                <a:cubicBezTo>
                  <a:pt x="108" y="108"/>
                  <a:pt x="108" y="108"/>
                  <a:pt x="108" y="107"/>
                </a:cubicBezTo>
                <a:close/>
                <a:moveTo>
                  <a:pt x="33" y="70"/>
                </a:moveTo>
                <a:cubicBezTo>
                  <a:pt x="33" y="70"/>
                  <a:pt x="33" y="70"/>
                  <a:pt x="32" y="71"/>
                </a:cubicBezTo>
                <a:cubicBezTo>
                  <a:pt x="33" y="71"/>
                  <a:pt x="33" y="70"/>
                  <a:pt x="34" y="70"/>
                </a:cubicBezTo>
                <a:cubicBezTo>
                  <a:pt x="33" y="70"/>
                  <a:pt x="33" y="70"/>
                  <a:pt x="33" y="70"/>
                </a:cubicBezTo>
                <a:close/>
                <a:moveTo>
                  <a:pt x="45" y="82"/>
                </a:moveTo>
                <a:cubicBezTo>
                  <a:pt x="46" y="82"/>
                  <a:pt x="46" y="82"/>
                  <a:pt x="47" y="83"/>
                </a:cubicBezTo>
                <a:cubicBezTo>
                  <a:pt x="47" y="83"/>
                  <a:pt x="47" y="83"/>
                  <a:pt x="47" y="82"/>
                </a:cubicBezTo>
                <a:cubicBezTo>
                  <a:pt x="49" y="82"/>
                  <a:pt x="50" y="82"/>
                  <a:pt x="50" y="81"/>
                </a:cubicBezTo>
                <a:cubicBezTo>
                  <a:pt x="48" y="81"/>
                  <a:pt x="47" y="82"/>
                  <a:pt x="46" y="80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2"/>
                </a:cubicBezTo>
                <a:close/>
                <a:moveTo>
                  <a:pt x="239" y="205"/>
                </a:moveTo>
                <a:cubicBezTo>
                  <a:pt x="238" y="205"/>
                  <a:pt x="238" y="205"/>
                  <a:pt x="238" y="206"/>
                </a:cubicBezTo>
                <a:cubicBezTo>
                  <a:pt x="239" y="205"/>
                  <a:pt x="239" y="205"/>
                  <a:pt x="239" y="205"/>
                </a:cubicBezTo>
                <a:close/>
                <a:moveTo>
                  <a:pt x="230" y="224"/>
                </a:moveTo>
                <a:cubicBezTo>
                  <a:pt x="229" y="224"/>
                  <a:pt x="230" y="225"/>
                  <a:pt x="230" y="225"/>
                </a:cubicBezTo>
                <a:cubicBezTo>
                  <a:pt x="230" y="225"/>
                  <a:pt x="229" y="225"/>
                  <a:pt x="229" y="225"/>
                </a:cubicBezTo>
                <a:cubicBezTo>
                  <a:pt x="229" y="225"/>
                  <a:pt x="229" y="225"/>
                  <a:pt x="229" y="226"/>
                </a:cubicBezTo>
                <a:cubicBezTo>
                  <a:pt x="229" y="226"/>
                  <a:pt x="230" y="226"/>
                  <a:pt x="230" y="227"/>
                </a:cubicBezTo>
                <a:cubicBezTo>
                  <a:pt x="230" y="226"/>
                  <a:pt x="230" y="225"/>
                  <a:pt x="230" y="224"/>
                </a:cubicBezTo>
                <a:close/>
                <a:moveTo>
                  <a:pt x="243" y="205"/>
                </a:moveTo>
                <a:cubicBezTo>
                  <a:pt x="243" y="205"/>
                  <a:pt x="242" y="205"/>
                  <a:pt x="242" y="205"/>
                </a:cubicBezTo>
                <a:cubicBezTo>
                  <a:pt x="243" y="205"/>
                  <a:pt x="243" y="205"/>
                  <a:pt x="243" y="205"/>
                </a:cubicBezTo>
                <a:close/>
                <a:moveTo>
                  <a:pt x="231" y="225"/>
                </a:moveTo>
                <a:cubicBezTo>
                  <a:pt x="231" y="225"/>
                  <a:pt x="231" y="225"/>
                  <a:pt x="231" y="225"/>
                </a:cubicBezTo>
                <a:cubicBezTo>
                  <a:pt x="231" y="225"/>
                  <a:pt x="231" y="224"/>
                  <a:pt x="230" y="224"/>
                </a:cubicBezTo>
                <a:cubicBezTo>
                  <a:pt x="230" y="224"/>
                  <a:pt x="230" y="224"/>
                  <a:pt x="230" y="224"/>
                </a:cubicBezTo>
                <a:cubicBezTo>
                  <a:pt x="230" y="224"/>
                  <a:pt x="230" y="225"/>
                  <a:pt x="231" y="225"/>
                </a:cubicBezTo>
                <a:close/>
                <a:moveTo>
                  <a:pt x="210" y="111"/>
                </a:moveTo>
                <a:cubicBezTo>
                  <a:pt x="210" y="111"/>
                  <a:pt x="208" y="113"/>
                  <a:pt x="208" y="115"/>
                </a:cubicBezTo>
                <a:cubicBezTo>
                  <a:pt x="208" y="116"/>
                  <a:pt x="209" y="117"/>
                  <a:pt x="211" y="117"/>
                </a:cubicBezTo>
                <a:cubicBezTo>
                  <a:pt x="212" y="117"/>
                  <a:pt x="213" y="116"/>
                  <a:pt x="213" y="114"/>
                </a:cubicBezTo>
                <a:cubicBezTo>
                  <a:pt x="214" y="114"/>
                  <a:pt x="212" y="112"/>
                  <a:pt x="210" y="111"/>
                </a:cubicBezTo>
                <a:close/>
                <a:moveTo>
                  <a:pt x="149" y="132"/>
                </a:moveTo>
                <a:cubicBezTo>
                  <a:pt x="150" y="131"/>
                  <a:pt x="152" y="130"/>
                  <a:pt x="152" y="128"/>
                </a:cubicBezTo>
                <a:cubicBezTo>
                  <a:pt x="152" y="127"/>
                  <a:pt x="151" y="125"/>
                  <a:pt x="149" y="126"/>
                </a:cubicBezTo>
                <a:cubicBezTo>
                  <a:pt x="147" y="126"/>
                  <a:pt x="147" y="127"/>
                  <a:pt x="147" y="128"/>
                </a:cubicBezTo>
                <a:cubicBezTo>
                  <a:pt x="146" y="130"/>
                  <a:pt x="148" y="131"/>
                  <a:pt x="149" y="132"/>
                </a:cubicBezTo>
                <a:close/>
                <a:moveTo>
                  <a:pt x="151" y="124"/>
                </a:moveTo>
                <a:cubicBezTo>
                  <a:pt x="152" y="123"/>
                  <a:pt x="153" y="123"/>
                  <a:pt x="154" y="124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5" y="124"/>
                  <a:pt x="156" y="123"/>
                  <a:pt x="156" y="121"/>
                </a:cubicBezTo>
                <a:cubicBezTo>
                  <a:pt x="156" y="120"/>
                  <a:pt x="155" y="119"/>
                  <a:pt x="153" y="119"/>
                </a:cubicBezTo>
                <a:cubicBezTo>
                  <a:pt x="151" y="119"/>
                  <a:pt x="151" y="120"/>
                  <a:pt x="151" y="122"/>
                </a:cubicBezTo>
                <a:cubicBezTo>
                  <a:pt x="150" y="122"/>
                  <a:pt x="151" y="123"/>
                  <a:pt x="151" y="124"/>
                </a:cubicBezTo>
                <a:close/>
                <a:moveTo>
                  <a:pt x="206" y="125"/>
                </a:moveTo>
                <a:cubicBezTo>
                  <a:pt x="208" y="124"/>
                  <a:pt x="209" y="123"/>
                  <a:pt x="209" y="122"/>
                </a:cubicBezTo>
                <a:cubicBezTo>
                  <a:pt x="210" y="120"/>
                  <a:pt x="208" y="119"/>
                  <a:pt x="206" y="119"/>
                </a:cubicBezTo>
                <a:cubicBezTo>
                  <a:pt x="204" y="119"/>
                  <a:pt x="203" y="121"/>
                  <a:pt x="204" y="122"/>
                </a:cubicBezTo>
                <a:cubicBezTo>
                  <a:pt x="203" y="124"/>
                  <a:pt x="205" y="125"/>
                  <a:pt x="206" y="125"/>
                </a:cubicBezTo>
                <a:close/>
                <a:moveTo>
                  <a:pt x="115" y="122"/>
                </a:moveTo>
                <a:cubicBezTo>
                  <a:pt x="115" y="123"/>
                  <a:pt x="116" y="125"/>
                  <a:pt x="117" y="125"/>
                </a:cubicBezTo>
                <a:cubicBezTo>
                  <a:pt x="119" y="125"/>
                  <a:pt x="120" y="123"/>
                  <a:pt x="120" y="122"/>
                </a:cubicBezTo>
                <a:cubicBezTo>
                  <a:pt x="121" y="120"/>
                  <a:pt x="119" y="119"/>
                  <a:pt x="117" y="119"/>
                </a:cubicBezTo>
                <a:cubicBezTo>
                  <a:pt x="117" y="119"/>
                  <a:pt x="115" y="121"/>
                  <a:pt x="115" y="122"/>
                </a:cubicBezTo>
                <a:close/>
                <a:moveTo>
                  <a:pt x="166" y="112"/>
                </a:moveTo>
                <a:cubicBezTo>
                  <a:pt x="165" y="112"/>
                  <a:pt x="163" y="113"/>
                  <a:pt x="163" y="115"/>
                </a:cubicBezTo>
                <a:cubicBezTo>
                  <a:pt x="164" y="116"/>
                  <a:pt x="165" y="117"/>
                  <a:pt x="166" y="117"/>
                </a:cubicBezTo>
                <a:cubicBezTo>
                  <a:pt x="167" y="117"/>
                  <a:pt x="167" y="117"/>
                  <a:pt x="168" y="117"/>
                </a:cubicBezTo>
                <a:cubicBezTo>
                  <a:pt x="168" y="117"/>
                  <a:pt x="168" y="117"/>
                  <a:pt x="168" y="116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168" y="116"/>
                  <a:pt x="169" y="116"/>
                  <a:pt x="169" y="116"/>
                </a:cubicBezTo>
                <a:cubicBezTo>
                  <a:pt x="169" y="116"/>
                  <a:pt x="169" y="115"/>
                  <a:pt x="169" y="115"/>
                </a:cubicBezTo>
                <a:cubicBezTo>
                  <a:pt x="169" y="113"/>
                  <a:pt x="168" y="112"/>
                  <a:pt x="166" y="112"/>
                </a:cubicBezTo>
                <a:close/>
                <a:moveTo>
                  <a:pt x="111" y="129"/>
                </a:moveTo>
                <a:cubicBezTo>
                  <a:pt x="111" y="130"/>
                  <a:pt x="111" y="130"/>
                  <a:pt x="112" y="131"/>
                </a:cubicBezTo>
                <a:cubicBezTo>
                  <a:pt x="112" y="131"/>
                  <a:pt x="112" y="131"/>
                  <a:pt x="112" y="130"/>
                </a:cubicBezTo>
                <a:cubicBezTo>
                  <a:pt x="113" y="130"/>
                  <a:pt x="112" y="131"/>
                  <a:pt x="113" y="131"/>
                </a:cubicBezTo>
                <a:cubicBezTo>
                  <a:pt x="113" y="131"/>
                  <a:pt x="113" y="131"/>
                  <a:pt x="112" y="131"/>
                </a:cubicBezTo>
                <a:cubicBezTo>
                  <a:pt x="113" y="131"/>
                  <a:pt x="113" y="131"/>
                  <a:pt x="114" y="132"/>
                </a:cubicBezTo>
                <a:cubicBezTo>
                  <a:pt x="115" y="131"/>
                  <a:pt x="116" y="130"/>
                  <a:pt x="116" y="129"/>
                </a:cubicBezTo>
                <a:cubicBezTo>
                  <a:pt x="117" y="127"/>
                  <a:pt x="115" y="126"/>
                  <a:pt x="113" y="126"/>
                </a:cubicBezTo>
                <a:cubicBezTo>
                  <a:pt x="112" y="125"/>
                  <a:pt x="111" y="127"/>
                  <a:pt x="111" y="129"/>
                </a:cubicBezTo>
                <a:close/>
                <a:moveTo>
                  <a:pt x="126" y="142"/>
                </a:moveTo>
                <a:cubicBezTo>
                  <a:pt x="125" y="141"/>
                  <a:pt x="124" y="139"/>
                  <a:pt x="122" y="140"/>
                </a:cubicBezTo>
                <a:cubicBezTo>
                  <a:pt x="120" y="139"/>
                  <a:pt x="119" y="141"/>
                  <a:pt x="120" y="142"/>
                </a:cubicBezTo>
                <a:cubicBezTo>
                  <a:pt x="120" y="144"/>
                  <a:pt x="121" y="145"/>
                  <a:pt x="123" y="145"/>
                </a:cubicBezTo>
                <a:cubicBezTo>
                  <a:pt x="124" y="145"/>
                  <a:pt x="126" y="144"/>
                  <a:pt x="126" y="142"/>
                </a:cubicBezTo>
                <a:close/>
                <a:moveTo>
                  <a:pt x="118" y="152"/>
                </a:moveTo>
                <a:cubicBezTo>
                  <a:pt x="119" y="153"/>
                  <a:pt x="121" y="152"/>
                  <a:pt x="121" y="150"/>
                </a:cubicBezTo>
                <a:cubicBezTo>
                  <a:pt x="121" y="148"/>
                  <a:pt x="119" y="147"/>
                  <a:pt x="117" y="147"/>
                </a:cubicBezTo>
                <a:cubicBezTo>
                  <a:pt x="116" y="147"/>
                  <a:pt x="115" y="149"/>
                  <a:pt x="115" y="150"/>
                </a:cubicBezTo>
                <a:cubicBezTo>
                  <a:pt x="115" y="151"/>
                  <a:pt x="116" y="152"/>
                  <a:pt x="118" y="152"/>
                </a:cubicBezTo>
                <a:close/>
                <a:moveTo>
                  <a:pt x="126" y="153"/>
                </a:moveTo>
                <a:cubicBezTo>
                  <a:pt x="128" y="152"/>
                  <a:pt x="129" y="151"/>
                  <a:pt x="129" y="150"/>
                </a:cubicBezTo>
                <a:cubicBezTo>
                  <a:pt x="129" y="148"/>
                  <a:pt x="129" y="147"/>
                  <a:pt x="127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5" y="148"/>
                  <a:pt x="124" y="149"/>
                  <a:pt x="124" y="150"/>
                </a:cubicBezTo>
                <a:cubicBezTo>
                  <a:pt x="124" y="151"/>
                  <a:pt x="125" y="152"/>
                  <a:pt x="126" y="153"/>
                </a:cubicBezTo>
                <a:close/>
                <a:moveTo>
                  <a:pt x="111" y="142"/>
                </a:moveTo>
                <a:cubicBezTo>
                  <a:pt x="111" y="144"/>
                  <a:pt x="112" y="145"/>
                  <a:pt x="114" y="145"/>
                </a:cubicBezTo>
                <a:cubicBezTo>
                  <a:pt x="115" y="146"/>
                  <a:pt x="117" y="144"/>
                  <a:pt x="117" y="142"/>
                </a:cubicBezTo>
                <a:cubicBezTo>
                  <a:pt x="116" y="140"/>
                  <a:pt x="115" y="140"/>
                  <a:pt x="114" y="139"/>
                </a:cubicBezTo>
                <a:cubicBezTo>
                  <a:pt x="112" y="140"/>
                  <a:pt x="111" y="141"/>
                  <a:pt x="111" y="142"/>
                </a:cubicBezTo>
                <a:close/>
                <a:moveTo>
                  <a:pt x="70" y="111"/>
                </a:moveTo>
                <a:cubicBezTo>
                  <a:pt x="69" y="112"/>
                  <a:pt x="68" y="113"/>
                  <a:pt x="67" y="113"/>
                </a:cubicBezTo>
                <a:cubicBezTo>
                  <a:pt x="67" y="113"/>
                  <a:pt x="67" y="113"/>
                  <a:pt x="67" y="11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67" y="116"/>
                  <a:pt x="68" y="118"/>
                  <a:pt x="69" y="117"/>
                </a:cubicBezTo>
                <a:cubicBezTo>
                  <a:pt x="70" y="117"/>
                  <a:pt x="72" y="116"/>
                  <a:pt x="72" y="115"/>
                </a:cubicBezTo>
                <a:cubicBezTo>
                  <a:pt x="73" y="113"/>
                  <a:pt x="70" y="112"/>
                  <a:pt x="70" y="111"/>
                </a:cubicBezTo>
                <a:close/>
                <a:moveTo>
                  <a:pt x="111" y="133"/>
                </a:moveTo>
                <a:cubicBezTo>
                  <a:pt x="110" y="133"/>
                  <a:pt x="109" y="133"/>
                  <a:pt x="109" y="133"/>
                </a:cubicBezTo>
                <a:cubicBezTo>
                  <a:pt x="107" y="133"/>
                  <a:pt x="106" y="134"/>
                  <a:pt x="106" y="136"/>
                </a:cubicBezTo>
                <a:cubicBezTo>
                  <a:pt x="106" y="137"/>
                  <a:pt x="107" y="139"/>
                  <a:pt x="109" y="139"/>
                </a:cubicBezTo>
                <a:cubicBezTo>
                  <a:pt x="111" y="139"/>
                  <a:pt x="112" y="138"/>
                  <a:pt x="112" y="135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1" y="134"/>
                  <a:pt x="109" y="133"/>
                  <a:pt x="108" y="135"/>
                </a:cubicBezTo>
                <a:cubicBezTo>
                  <a:pt x="108" y="134"/>
                  <a:pt x="110" y="134"/>
                  <a:pt x="111" y="133"/>
                </a:cubicBezTo>
                <a:close/>
                <a:moveTo>
                  <a:pt x="118" y="133"/>
                </a:moveTo>
                <a:cubicBezTo>
                  <a:pt x="116" y="133"/>
                  <a:pt x="115" y="134"/>
                  <a:pt x="115" y="136"/>
                </a:cubicBezTo>
                <a:cubicBezTo>
                  <a:pt x="115" y="138"/>
                  <a:pt x="116" y="138"/>
                  <a:pt x="118" y="138"/>
                </a:cubicBezTo>
                <a:cubicBezTo>
                  <a:pt x="119" y="139"/>
                  <a:pt x="121" y="137"/>
                  <a:pt x="120" y="136"/>
                </a:cubicBezTo>
                <a:cubicBezTo>
                  <a:pt x="120" y="134"/>
                  <a:pt x="120" y="133"/>
                  <a:pt x="118" y="133"/>
                </a:cubicBezTo>
                <a:close/>
                <a:moveTo>
                  <a:pt x="25" y="31"/>
                </a:moveTo>
                <a:cubicBezTo>
                  <a:pt x="25" y="32"/>
                  <a:pt x="24" y="32"/>
                  <a:pt x="23" y="32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3"/>
                  <a:pt x="28" y="32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7" y="31"/>
                  <a:pt x="26" y="31"/>
                  <a:pt x="26" y="30"/>
                </a:cubicBezTo>
                <a:cubicBezTo>
                  <a:pt x="25" y="30"/>
                  <a:pt x="26" y="32"/>
                  <a:pt x="26" y="32"/>
                </a:cubicBezTo>
                <a:cubicBezTo>
                  <a:pt x="25" y="32"/>
                  <a:pt x="25" y="31"/>
                  <a:pt x="25" y="31"/>
                </a:cubicBezTo>
                <a:close/>
                <a:moveTo>
                  <a:pt x="106" y="126"/>
                </a:moveTo>
                <a:cubicBezTo>
                  <a:pt x="106" y="127"/>
                  <a:pt x="106" y="127"/>
                  <a:pt x="106" y="127"/>
                </a:cubicBezTo>
                <a:cubicBezTo>
                  <a:pt x="105" y="127"/>
                  <a:pt x="105" y="126"/>
                  <a:pt x="104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3" y="126"/>
                  <a:pt x="102" y="127"/>
                  <a:pt x="102" y="129"/>
                </a:cubicBezTo>
                <a:cubicBezTo>
                  <a:pt x="102" y="130"/>
                  <a:pt x="103" y="132"/>
                  <a:pt x="105" y="131"/>
                </a:cubicBezTo>
                <a:cubicBezTo>
                  <a:pt x="106" y="131"/>
                  <a:pt x="107" y="130"/>
                  <a:pt x="108" y="129"/>
                </a:cubicBezTo>
                <a:cubicBezTo>
                  <a:pt x="108" y="127"/>
                  <a:pt x="107" y="126"/>
                  <a:pt x="106" y="126"/>
                </a:cubicBezTo>
                <a:close/>
                <a:moveTo>
                  <a:pt x="200" y="135"/>
                </a:moveTo>
                <a:cubicBezTo>
                  <a:pt x="200" y="134"/>
                  <a:pt x="199" y="133"/>
                  <a:pt x="198" y="133"/>
                </a:cubicBezTo>
                <a:cubicBezTo>
                  <a:pt x="196" y="133"/>
                  <a:pt x="194" y="134"/>
                  <a:pt x="195" y="135"/>
                </a:cubicBezTo>
                <a:cubicBezTo>
                  <a:pt x="195" y="138"/>
                  <a:pt x="196" y="139"/>
                  <a:pt x="197" y="138"/>
                </a:cubicBezTo>
                <a:cubicBezTo>
                  <a:pt x="199" y="139"/>
                  <a:pt x="200" y="138"/>
                  <a:pt x="200" y="137"/>
                </a:cubicBezTo>
                <a:cubicBezTo>
                  <a:pt x="200" y="137"/>
                  <a:pt x="200" y="136"/>
                  <a:pt x="200" y="135"/>
                </a:cubicBezTo>
                <a:cubicBezTo>
                  <a:pt x="199" y="136"/>
                  <a:pt x="199" y="135"/>
                  <a:pt x="199" y="135"/>
                </a:cubicBezTo>
                <a:cubicBezTo>
                  <a:pt x="200" y="135"/>
                  <a:pt x="200" y="135"/>
                  <a:pt x="200" y="135"/>
                </a:cubicBezTo>
                <a:close/>
                <a:moveTo>
                  <a:pt x="151" y="124"/>
                </a:moveTo>
                <a:cubicBezTo>
                  <a:pt x="152" y="124"/>
                  <a:pt x="152" y="124"/>
                  <a:pt x="153" y="124"/>
                </a:cubicBezTo>
                <a:cubicBezTo>
                  <a:pt x="152" y="124"/>
                  <a:pt x="152" y="124"/>
                  <a:pt x="151" y="124"/>
                </a:cubicBezTo>
                <a:cubicBezTo>
                  <a:pt x="151" y="124"/>
                  <a:pt x="151" y="124"/>
                  <a:pt x="151" y="124"/>
                </a:cubicBezTo>
                <a:close/>
                <a:moveTo>
                  <a:pt x="152" y="138"/>
                </a:moveTo>
                <a:cubicBezTo>
                  <a:pt x="153" y="138"/>
                  <a:pt x="153" y="138"/>
                  <a:pt x="153" y="138"/>
                </a:cubicBezTo>
                <a:cubicBezTo>
                  <a:pt x="154" y="138"/>
                  <a:pt x="156" y="138"/>
                  <a:pt x="155" y="136"/>
                </a:cubicBezTo>
                <a:cubicBezTo>
                  <a:pt x="155" y="135"/>
                  <a:pt x="155" y="133"/>
                  <a:pt x="153" y="133"/>
                </a:cubicBezTo>
                <a:cubicBezTo>
                  <a:pt x="152" y="133"/>
                  <a:pt x="150" y="134"/>
                  <a:pt x="151" y="136"/>
                </a:cubicBezTo>
                <a:cubicBezTo>
                  <a:pt x="151" y="136"/>
                  <a:pt x="151" y="136"/>
                  <a:pt x="151" y="137"/>
                </a:cubicBezTo>
                <a:cubicBezTo>
                  <a:pt x="151" y="136"/>
                  <a:pt x="151" y="136"/>
                  <a:pt x="151" y="136"/>
                </a:cubicBezTo>
                <a:cubicBezTo>
                  <a:pt x="152" y="136"/>
                  <a:pt x="152" y="136"/>
                  <a:pt x="152" y="137"/>
                </a:cubicBezTo>
                <a:cubicBezTo>
                  <a:pt x="153" y="136"/>
                  <a:pt x="154" y="136"/>
                  <a:pt x="154" y="137"/>
                </a:cubicBezTo>
                <a:cubicBezTo>
                  <a:pt x="153" y="137"/>
                  <a:pt x="153" y="138"/>
                  <a:pt x="152" y="138"/>
                </a:cubicBezTo>
                <a:close/>
                <a:moveTo>
                  <a:pt x="167" y="125"/>
                </a:moveTo>
                <a:cubicBezTo>
                  <a:pt x="167" y="125"/>
                  <a:pt x="167" y="125"/>
                  <a:pt x="167" y="125"/>
                </a:cubicBezTo>
                <a:cubicBezTo>
                  <a:pt x="166" y="126"/>
                  <a:pt x="165" y="126"/>
                  <a:pt x="165" y="127"/>
                </a:cubicBezTo>
                <a:cubicBezTo>
                  <a:pt x="164" y="127"/>
                  <a:pt x="164" y="127"/>
                  <a:pt x="164" y="128"/>
                </a:cubicBezTo>
                <a:cubicBezTo>
                  <a:pt x="164" y="128"/>
                  <a:pt x="163" y="128"/>
                  <a:pt x="163" y="128"/>
                </a:cubicBezTo>
                <a:cubicBezTo>
                  <a:pt x="164" y="130"/>
                  <a:pt x="165" y="131"/>
                  <a:pt x="167" y="131"/>
                </a:cubicBezTo>
                <a:cubicBezTo>
                  <a:pt x="168" y="131"/>
                  <a:pt x="169" y="130"/>
                  <a:pt x="169" y="129"/>
                </a:cubicBezTo>
                <a:cubicBezTo>
                  <a:pt x="169" y="128"/>
                  <a:pt x="169" y="126"/>
                  <a:pt x="167" y="125"/>
                </a:cubicBezTo>
                <a:close/>
                <a:moveTo>
                  <a:pt x="134" y="157"/>
                </a:moveTo>
                <a:cubicBezTo>
                  <a:pt x="134" y="155"/>
                  <a:pt x="133" y="153"/>
                  <a:pt x="131" y="153"/>
                </a:cubicBezTo>
                <a:cubicBezTo>
                  <a:pt x="130" y="153"/>
                  <a:pt x="129" y="155"/>
                  <a:pt x="128" y="156"/>
                </a:cubicBezTo>
                <a:cubicBezTo>
                  <a:pt x="128" y="158"/>
                  <a:pt x="130" y="159"/>
                  <a:pt x="131" y="160"/>
                </a:cubicBezTo>
                <a:cubicBezTo>
                  <a:pt x="133" y="160"/>
                  <a:pt x="134" y="158"/>
                  <a:pt x="134" y="157"/>
                </a:cubicBezTo>
                <a:close/>
                <a:moveTo>
                  <a:pt x="106" y="122"/>
                </a:moveTo>
                <a:cubicBezTo>
                  <a:pt x="106" y="122"/>
                  <a:pt x="106" y="122"/>
                  <a:pt x="106" y="122"/>
                </a:cubicBezTo>
                <a:cubicBezTo>
                  <a:pt x="107" y="123"/>
                  <a:pt x="107" y="124"/>
                  <a:pt x="108" y="125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8" y="125"/>
                  <a:pt x="109" y="125"/>
                  <a:pt x="109" y="125"/>
                </a:cubicBezTo>
                <a:cubicBezTo>
                  <a:pt x="110" y="125"/>
                  <a:pt x="112" y="123"/>
                  <a:pt x="112" y="122"/>
                </a:cubicBezTo>
                <a:cubicBezTo>
                  <a:pt x="111" y="120"/>
                  <a:pt x="111" y="119"/>
                  <a:pt x="109" y="119"/>
                </a:cubicBezTo>
                <a:cubicBezTo>
                  <a:pt x="107" y="120"/>
                  <a:pt x="106" y="121"/>
                  <a:pt x="106" y="122"/>
                </a:cubicBezTo>
                <a:close/>
                <a:moveTo>
                  <a:pt x="148" y="145"/>
                </a:moveTo>
                <a:cubicBezTo>
                  <a:pt x="150" y="145"/>
                  <a:pt x="151" y="145"/>
                  <a:pt x="152" y="142"/>
                </a:cubicBezTo>
                <a:cubicBezTo>
                  <a:pt x="152" y="141"/>
                  <a:pt x="151" y="140"/>
                  <a:pt x="149" y="140"/>
                </a:cubicBezTo>
                <a:cubicBezTo>
                  <a:pt x="148" y="140"/>
                  <a:pt x="147" y="141"/>
                  <a:pt x="147" y="141"/>
                </a:cubicBezTo>
                <a:cubicBezTo>
                  <a:pt x="147" y="141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6" y="144"/>
                  <a:pt x="148" y="145"/>
                  <a:pt x="148" y="145"/>
                </a:cubicBezTo>
                <a:close/>
                <a:moveTo>
                  <a:pt x="141" y="159"/>
                </a:moveTo>
                <a:cubicBezTo>
                  <a:pt x="142" y="159"/>
                  <a:pt x="142" y="158"/>
                  <a:pt x="142" y="156"/>
                </a:cubicBezTo>
                <a:cubicBezTo>
                  <a:pt x="143" y="154"/>
                  <a:pt x="141" y="153"/>
                  <a:pt x="140" y="154"/>
                </a:cubicBezTo>
                <a:cubicBezTo>
                  <a:pt x="139" y="154"/>
                  <a:pt x="138" y="155"/>
                  <a:pt x="138" y="156"/>
                </a:cubicBezTo>
                <a:cubicBezTo>
                  <a:pt x="138" y="158"/>
                  <a:pt x="139" y="159"/>
                  <a:pt x="141" y="159"/>
                </a:cubicBezTo>
                <a:close/>
                <a:moveTo>
                  <a:pt x="135" y="153"/>
                </a:moveTo>
                <a:cubicBezTo>
                  <a:pt x="137" y="152"/>
                  <a:pt x="139" y="151"/>
                  <a:pt x="138" y="150"/>
                </a:cubicBezTo>
                <a:cubicBezTo>
                  <a:pt x="138" y="149"/>
                  <a:pt x="138" y="147"/>
                  <a:pt x="135" y="147"/>
                </a:cubicBezTo>
                <a:cubicBezTo>
                  <a:pt x="134" y="146"/>
                  <a:pt x="133" y="148"/>
                  <a:pt x="133" y="150"/>
                </a:cubicBezTo>
                <a:cubicBezTo>
                  <a:pt x="133" y="152"/>
                  <a:pt x="134" y="153"/>
                  <a:pt x="135" y="153"/>
                </a:cubicBezTo>
                <a:close/>
                <a:moveTo>
                  <a:pt x="144" y="153"/>
                </a:moveTo>
                <a:cubicBezTo>
                  <a:pt x="146" y="152"/>
                  <a:pt x="147" y="152"/>
                  <a:pt x="147" y="150"/>
                </a:cubicBezTo>
                <a:cubicBezTo>
                  <a:pt x="147" y="149"/>
                  <a:pt x="146" y="147"/>
                  <a:pt x="145" y="147"/>
                </a:cubicBezTo>
                <a:cubicBezTo>
                  <a:pt x="145" y="147"/>
                  <a:pt x="144" y="148"/>
                  <a:pt x="144" y="148"/>
                </a:cubicBezTo>
                <a:cubicBezTo>
                  <a:pt x="144" y="148"/>
                  <a:pt x="144" y="147"/>
                  <a:pt x="144" y="147"/>
                </a:cubicBezTo>
                <a:cubicBezTo>
                  <a:pt x="144" y="147"/>
                  <a:pt x="144" y="147"/>
                  <a:pt x="144" y="147"/>
                </a:cubicBezTo>
                <a:cubicBezTo>
                  <a:pt x="143" y="147"/>
                  <a:pt x="142" y="149"/>
                  <a:pt x="142" y="150"/>
                </a:cubicBezTo>
                <a:cubicBezTo>
                  <a:pt x="142" y="152"/>
                  <a:pt x="143" y="153"/>
                  <a:pt x="144" y="153"/>
                </a:cubicBezTo>
                <a:close/>
                <a:moveTo>
                  <a:pt x="134" y="143"/>
                </a:moveTo>
                <a:cubicBezTo>
                  <a:pt x="134" y="143"/>
                  <a:pt x="134" y="143"/>
                  <a:pt x="134" y="143"/>
                </a:cubicBezTo>
                <a:cubicBezTo>
                  <a:pt x="134" y="140"/>
                  <a:pt x="133" y="139"/>
                  <a:pt x="131" y="140"/>
                </a:cubicBezTo>
                <a:cubicBezTo>
                  <a:pt x="129" y="140"/>
                  <a:pt x="128" y="141"/>
                  <a:pt x="128" y="142"/>
                </a:cubicBezTo>
                <a:cubicBezTo>
                  <a:pt x="129" y="143"/>
                  <a:pt x="129" y="145"/>
                  <a:pt x="131" y="146"/>
                </a:cubicBezTo>
                <a:cubicBezTo>
                  <a:pt x="131" y="146"/>
                  <a:pt x="132" y="146"/>
                  <a:pt x="132" y="145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32" y="143"/>
                  <a:pt x="133" y="143"/>
                  <a:pt x="134" y="143"/>
                </a:cubicBezTo>
                <a:close/>
                <a:moveTo>
                  <a:pt x="95" y="126"/>
                </a:moveTo>
                <a:cubicBezTo>
                  <a:pt x="95" y="126"/>
                  <a:pt x="93" y="127"/>
                  <a:pt x="93" y="129"/>
                </a:cubicBezTo>
                <a:cubicBezTo>
                  <a:pt x="93" y="130"/>
                  <a:pt x="94" y="130"/>
                  <a:pt x="95" y="131"/>
                </a:cubicBezTo>
                <a:cubicBezTo>
                  <a:pt x="95" y="131"/>
                  <a:pt x="95" y="131"/>
                  <a:pt x="95" y="131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97" y="131"/>
                  <a:pt x="97" y="131"/>
                  <a:pt x="97" y="131"/>
                </a:cubicBezTo>
                <a:cubicBezTo>
                  <a:pt x="96" y="130"/>
                  <a:pt x="95" y="130"/>
                  <a:pt x="95" y="128"/>
                </a:cubicBezTo>
                <a:cubicBezTo>
                  <a:pt x="95" y="128"/>
                  <a:pt x="95" y="127"/>
                  <a:pt x="96" y="126"/>
                </a:cubicBezTo>
                <a:cubicBezTo>
                  <a:pt x="96" y="126"/>
                  <a:pt x="95" y="126"/>
                  <a:pt x="95" y="126"/>
                </a:cubicBezTo>
                <a:close/>
                <a:moveTo>
                  <a:pt x="91" y="122"/>
                </a:moveTo>
                <a:cubicBezTo>
                  <a:pt x="91" y="123"/>
                  <a:pt x="90" y="123"/>
                  <a:pt x="90" y="124"/>
                </a:cubicBezTo>
                <a:cubicBezTo>
                  <a:pt x="91" y="124"/>
                  <a:pt x="91" y="124"/>
                  <a:pt x="92" y="124"/>
                </a:cubicBezTo>
                <a:cubicBezTo>
                  <a:pt x="93" y="125"/>
                  <a:pt x="94" y="124"/>
                  <a:pt x="94" y="122"/>
                </a:cubicBezTo>
                <a:cubicBezTo>
                  <a:pt x="95" y="120"/>
                  <a:pt x="92" y="119"/>
                  <a:pt x="91" y="119"/>
                </a:cubicBezTo>
                <a:cubicBezTo>
                  <a:pt x="91" y="119"/>
                  <a:pt x="90" y="119"/>
                  <a:pt x="90" y="120"/>
                </a:cubicBezTo>
                <a:cubicBezTo>
                  <a:pt x="91" y="120"/>
                  <a:pt x="90" y="122"/>
                  <a:pt x="89" y="120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90" y="122"/>
                  <a:pt x="91" y="122"/>
                  <a:pt x="91" y="122"/>
                </a:cubicBezTo>
                <a:close/>
                <a:moveTo>
                  <a:pt x="98" y="128"/>
                </a:moveTo>
                <a:cubicBezTo>
                  <a:pt x="99" y="127"/>
                  <a:pt x="98" y="126"/>
                  <a:pt x="96" y="126"/>
                </a:cubicBezTo>
                <a:cubicBezTo>
                  <a:pt x="97" y="127"/>
                  <a:pt x="97" y="127"/>
                  <a:pt x="98" y="127"/>
                </a:cubicBezTo>
                <a:cubicBezTo>
                  <a:pt x="98" y="127"/>
                  <a:pt x="98" y="128"/>
                  <a:pt x="98" y="128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84" y="124"/>
                  <a:pt x="84" y="124"/>
                </a:cubicBezTo>
                <a:close/>
                <a:moveTo>
                  <a:pt x="80" y="122"/>
                </a:moveTo>
                <a:cubicBezTo>
                  <a:pt x="80" y="123"/>
                  <a:pt x="80" y="123"/>
                  <a:pt x="80" y="124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2"/>
                  <a:pt x="82" y="122"/>
                  <a:pt x="82" y="121"/>
                </a:cubicBezTo>
                <a:cubicBezTo>
                  <a:pt x="82" y="120"/>
                  <a:pt x="81" y="120"/>
                  <a:pt x="81" y="119"/>
                </a:cubicBezTo>
                <a:cubicBezTo>
                  <a:pt x="82" y="119"/>
                  <a:pt x="82" y="119"/>
                  <a:pt x="83" y="119"/>
                </a:cubicBezTo>
                <a:cubicBezTo>
                  <a:pt x="82" y="121"/>
                  <a:pt x="84" y="122"/>
                  <a:pt x="84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5" y="123"/>
                  <a:pt x="85" y="122"/>
                  <a:pt x="85" y="122"/>
                </a:cubicBezTo>
                <a:cubicBezTo>
                  <a:pt x="85" y="120"/>
                  <a:pt x="84" y="119"/>
                  <a:pt x="82" y="119"/>
                </a:cubicBezTo>
                <a:cubicBezTo>
                  <a:pt x="81" y="119"/>
                  <a:pt x="79" y="121"/>
                  <a:pt x="80" y="122"/>
                </a:cubicBezTo>
                <a:close/>
                <a:moveTo>
                  <a:pt x="84" y="114"/>
                </a:moveTo>
                <a:cubicBezTo>
                  <a:pt x="84" y="116"/>
                  <a:pt x="85" y="117"/>
                  <a:pt x="87" y="117"/>
                </a:cubicBezTo>
                <a:cubicBezTo>
                  <a:pt x="87" y="117"/>
                  <a:pt x="87" y="117"/>
                  <a:pt x="87" y="117"/>
                </a:cubicBezTo>
                <a:cubicBezTo>
                  <a:pt x="87" y="117"/>
                  <a:pt x="87" y="117"/>
                  <a:pt x="86" y="116"/>
                </a:cubicBezTo>
                <a:cubicBezTo>
                  <a:pt x="87" y="117"/>
                  <a:pt x="89" y="116"/>
                  <a:pt x="90" y="116"/>
                </a:cubicBezTo>
                <a:cubicBezTo>
                  <a:pt x="90" y="116"/>
                  <a:pt x="90" y="115"/>
                  <a:pt x="90" y="115"/>
                </a:cubicBezTo>
                <a:cubicBezTo>
                  <a:pt x="90" y="113"/>
                  <a:pt x="88" y="112"/>
                  <a:pt x="87" y="112"/>
                </a:cubicBezTo>
                <a:cubicBezTo>
                  <a:pt x="85" y="112"/>
                  <a:pt x="84" y="113"/>
                  <a:pt x="84" y="114"/>
                </a:cubicBezTo>
                <a:close/>
                <a:moveTo>
                  <a:pt x="69" y="126"/>
                </a:moveTo>
                <a:cubicBezTo>
                  <a:pt x="68" y="125"/>
                  <a:pt x="66" y="127"/>
                  <a:pt x="67" y="128"/>
                </a:cubicBezTo>
                <a:cubicBezTo>
                  <a:pt x="67" y="130"/>
                  <a:pt x="68" y="131"/>
                  <a:pt x="70" y="131"/>
                </a:cubicBezTo>
                <a:cubicBezTo>
                  <a:pt x="71" y="131"/>
                  <a:pt x="73" y="130"/>
                  <a:pt x="72" y="128"/>
                </a:cubicBezTo>
                <a:cubicBezTo>
                  <a:pt x="72" y="127"/>
                  <a:pt x="71" y="126"/>
                  <a:pt x="69" y="126"/>
                </a:cubicBezTo>
                <a:close/>
                <a:moveTo>
                  <a:pt x="71" y="122"/>
                </a:moveTo>
                <a:cubicBezTo>
                  <a:pt x="71" y="123"/>
                  <a:pt x="72" y="125"/>
                  <a:pt x="74" y="125"/>
                </a:cubicBezTo>
                <a:cubicBezTo>
                  <a:pt x="75" y="125"/>
                  <a:pt x="76" y="123"/>
                  <a:pt x="77" y="122"/>
                </a:cubicBezTo>
                <a:cubicBezTo>
                  <a:pt x="77" y="120"/>
                  <a:pt x="75" y="119"/>
                  <a:pt x="74" y="119"/>
                </a:cubicBezTo>
                <a:cubicBezTo>
                  <a:pt x="72" y="119"/>
                  <a:pt x="71" y="121"/>
                  <a:pt x="71" y="122"/>
                </a:cubicBezTo>
                <a:close/>
                <a:moveTo>
                  <a:pt x="83" y="106"/>
                </a:moveTo>
                <a:cubicBezTo>
                  <a:pt x="83" y="105"/>
                  <a:pt x="83" y="105"/>
                  <a:pt x="83" y="105"/>
                </a:cubicBezTo>
                <a:cubicBezTo>
                  <a:pt x="83" y="105"/>
                  <a:pt x="82" y="105"/>
                  <a:pt x="82" y="105"/>
                </a:cubicBezTo>
                <a:cubicBezTo>
                  <a:pt x="81" y="105"/>
                  <a:pt x="80" y="106"/>
                  <a:pt x="79" y="108"/>
                </a:cubicBezTo>
                <a:cubicBezTo>
                  <a:pt x="79" y="108"/>
                  <a:pt x="80" y="109"/>
                  <a:pt x="80" y="109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0" y="110"/>
                  <a:pt x="81" y="111"/>
                  <a:pt x="82" y="111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2" y="111"/>
                  <a:pt x="82" y="110"/>
                  <a:pt x="82" y="109"/>
                </a:cubicBezTo>
                <a:cubicBezTo>
                  <a:pt x="83" y="108"/>
                  <a:pt x="83" y="108"/>
                  <a:pt x="84" y="107"/>
                </a:cubicBezTo>
                <a:cubicBezTo>
                  <a:pt x="84" y="107"/>
                  <a:pt x="85" y="107"/>
                  <a:pt x="85" y="108"/>
                </a:cubicBezTo>
                <a:cubicBezTo>
                  <a:pt x="85" y="108"/>
                  <a:pt x="85" y="109"/>
                  <a:pt x="85" y="109"/>
                </a:cubicBezTo>
                <a:cubicBezTo>
                  <a:pt x="85" y="109"/>
                  <a:pt x="85" y="108"/>
                  <a:pt x="85" y="108"/>
                </a:cubicBezTo>
                <a:cubicBezTo>
                  <a:pt x="85" y="106"/>
                  <a:pt x="85" y="106"/>
                  <a:pt x="83" y="105"/>
                </a:cubicBezTo>
                <a:cubicBezTo>
                  <a:pt x="83" y="106"/>
                  <a:pt x="83" y="106"/>
                  <a:pt x="83" y="106"/>
                </a:cubicBezTo>
                <a:close/>
                <a:moveTo>
                  <a:pt x="100" y="125"/>
                </a:moveTo>
                <a:cubicBezTo>
                  <a:pt x="100" y="124"/>
                  <a:pt x="99" y="123"/>
                  <a:pt x="98" y="123"/>
                </a:cubicBezTo>
                <a:cubicBezTo>
                  <a:pt x="98" y="124"/>
                  <a:pt x="99" y="125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lose/>
                <a:moveTo>
                  <a:pt x="101" y="124"/>
                </a:moveTo>
                <a:cubicBezTo>
                  <a:pt x="101" y="124"/>
                  <a:pt x="101" y="124"/>
                  <a:pt x="101" y="124"/>
                </a:cubicBezTo>
                <a:cubicBezTo>
                  <a:pt x="102" y="124"/>
                  <a:pt x="102" y="123"/>
                  <a:pt x="103" y="123"/>
                </a:cubicBezTo>
                <a:cubicBezTo>
                  <a:pt x="103" y="123"/>
                  <a:pt x="102" y="123"/>
                  <a:pt x="102" y="123"/>
                </a:cubicBezTo>
                <a:cubicBezTo>
                  <a:pt x="102" y="124"/>
                  <a:pt x="102" y="123"/>
                  <a:pt x="101" y="124"/>
                </a:cubicBezTo>
                <a:close/>
                <a:moveTo>
                  <a:pt x="75" y="115"/>
                </a:moveTo>
                <a:cubicBezTo>
                  <a:pt x="75" y="116"/>
                  <a:pt x="77" y="117"/>
                  <a:pt x="78" y="117"/>
                </a:cubicBezTo>
                <a:cubicBezTo>
                  <a:pt x="79" y="117"/>
                  <a:pt x="81" y="117"/>
                  <a:pt x="81" y="115"/>
                </a:cubicBezTo>
                <a:cubicBezTo>
                  <a:pt x="81" y="113"/>
                  <a:pt x="80" y="112"/>
                  <a:pt x="78" y="111"/>
                </a:cubicBezTo>
                <a:cubicBezTo>
                  <a:pt x="77" y="112"/>
                  <a:pt x="76" y="113"/>
                  <a:pt x="75" y="115"/>
                </a:cubicBezTo>
                <a:close/>
                <a:moveTo>
                  <a:pt x="110" y="115"/>
                </a:moveTo>
                <a:cubicBezTo>
                  <a:pt x="110" y="115"/>
                  <a:pt x="111" y="115"/>
                  <a:pt x="111" y="116"/>
                </a:cubicBezTo>
                <a:cubicBezTo>
                  <a:pt x="111" y="115"/>
                  <a:pt x="111" y="115"/>
                  <a:pt x="110" y="114"/>
                </a:cubicBezTo>
                <a:cubicBezTo>
                  <a:pt x="110" y="114"/>
                  <a:pt x="110" y="114"/>
                  <a:pt x="110" y="115"/>
                </a:cubicBezTo>
                <a:close/>
                <a:moveTo>
                  <a:pt x="108" y="115"/>
                </a:moveTo>
                <a:cubicBezTo>
                  <a:pt x="108" y="114"/>
                  <a:pt x="107" y="113"/>
                  <a:pt x="107" y="112"/>
                </a:cubicBezTo>
                <a:cubicBezTo>
                  <a:pt x="107" y="113"/>
                  <a:pt x="107" y="113"/>
                  <a:pt x="106" y="113"/>
                </a:cubicBezTo>
                <a:cubicBezTo>
                  <a:pt x="106" y="112"/>
                  <a:pt x="105" y="114"/>
                  <a:pt x="104" y="112"/>
                </a:cubicBezTo>
                <a:cubicBezTo>
                  <a:pt x="103" y="113"/>
                  <a:pt x="103" y="114"/>
                  <a:pt x="102" y="114"/>
                </a:cubicBezTo>
                <a:cubicBezTo>
                  <a:pt x="102" y="114"/>
                  <a:pt x="102" y="114"/>
                  <a:pt x="102" y="115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3" y="116"/>
                  <a:pt x="103" y="116"/>
                  <a:pt x="104" y="116"/>
                </a:cubicBezTo>
                <a:cubicBezTo>
                  <a:pt x="104" y="116"/>
                  <a:pt x="104" y="116"/>
                  <a:pt x="104" y="115"/>
                </a:cubicBezTo>
                <a:cubicBezTo>
                  <a:pt x="105" y="116"/>
                  <a:pt x="105" y="115"/>
                  <a:pt x="105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06" y="115"/>
                  <a:pt x="107" y="115"/>
                  <a:pt x="107" y="115"/>
                </a:cubicBezTo>
                <a:cubicBezTo>
                  <a:pt x="106" y="116"/>
                  <a:pt x="106" y="116"/>
                  <a:pt x="105" y="116"/>
                </a:cubicBezTo>
                <a:cubicBezTo>
                  <a:pt x="105" y="117"/>
                  <a:pt x="105" y="117"/>
                  <a:pt x="105" y="117"/>
                </a:cubicBezTo>
                <a:cubicBezTo>
                  <a:pt x="106" y="117"/>
                  <a:pt x="108" y="116"/>
                  <a:pt x="108" y="115"/>
                </a:cubicBezTo>
                <a:close/>
                <a:moveTo>
                  <a:pt x="91" y="134"/>
                </a:moveTo>
                <a:cubicBezTo>
                  <a:pt x="92" y="134"/>
                  <a:pt x="93" y="134"/>
                  <a:pt x="94" y="134"/>
                </a:cubicBezTo>
                <a:cubicBezTo>
                  <a:pt x="93" y="133"/>
                  <a:pt x="93" y="133"/>
                  <a:pt x="92" y="133"/>
                </a:cubicBezTo>
                <a:cubicBezTo>
                  <a:pt x="89" y="133"/>
                  <a:pt x="89" y="134"/>
                  <a:pt x="89" y="136"/>
                </a:cubicBezTo>
                <a:cubicBezTo>
                  <a:pt x="89" y="137"/>
                  <a:pt x="89" y="138"/>
                  <a:pt x="90" y="138"/>
                </a:cubicBezTo>
                <a:cubicBezTo>
                  <a:pt x="90" y="137"/>
                  <a:pt x="92" y="136"/>
                  <a:pt x="91" y="134"/>
                </a:cubicBezTo>
                <a:cubicBezTo>
                  <a:pt x="91" y="134"/>
                  <a:pt x="91" y="134"/>
                  <a:pt x="91" y="134"/>
                </a:cubicBezTo>
                <a:close/>
                <a:moveTo>
                  <a:pt x="87" y="132"/>
                </a:moveTo>
                <a:cubicBezTo>
                  <a:pt x="88" y="131"/>
                  <a:pt x="90" y="130"/>
                  <a:pt x="90" y="128"/>
                </a:cubicBezTo>
                <a:cubicBezTo>
                  <a:pt x="90" y="127"/>
                  <a:pt x="89" y="125"/>
                  <a:pt x="87" y="125"/>
                </a:cubicBezTo>
                <a:cubicBezTo>
                  <a:pt x="85" y="126"/>
                  <a:pt x="85" y="127"/>
                  <a:pt x="85" y="129"/>
                </a:cubicBezTo>
                <a:cubicBezTo>
                  <a:pt x="86" y="129"/>
                  <a:pt x="88" y="129"/>
                  <a:pt x="88" y="131"/>
                </a:cubicBezTo>
                <a:cubicBezTo>
                  <a:pt x="87" y="131"/>
                  <a:pt x="86" y="130"/>
                  <a:pt x="85" y="130"/>
                </a:cubicBezTo>
                <a:cubicBezTo>
                  <a:pt x="86" y="131"/>
                  <a:pt x="86" y="131"/>
                  <a:pt x="87" y="132"/>
                </a:cubicBezTo>
                <a:close/>
                <a:moveTo>
                  <a:pt x="80" y="142"/>
                </a:moveTo>
                <a:cubicBezTo>
                  <a:pt x="80" y="143"/>
                  <a:pt x="80" y="144"/>
                  <a:pt x="80" y="144"/>
                </a:cubicBezTo>
                <a:cubicBezTo>
                  <a:pt x="80" y="144"/>
                  <a:pt x="81" y="143"/>
                  <a:pt x="81" y="142"/>
                </a:cubicBezTo>
                <a:cubicBezTo>
                  <a:pt x="81" y="140"/>
                  <a:pt x="80" y="140"/>
                  <a:pt x="78" y="140"/>
                </a:cubicBezTo>
                <a:cubicBezTo>
                  <a:pt x="78" y="142"/>
                  <a:pt x="80" y="142"/>
                  <a:pt x="80" y="142"/>
                </a:cubicBezTo>
                <a:close/>
                <a:moveTo>
                  <a:pt x="78" y="131"/>
                </a:moveTo>
                <a:cubicBezTo>
                  <a:pt x="79" y="131"/>
                  <a:pt x="79" y="131"/>
                  <a:pt x="79" y="131"/>
                </a:cubicBezTo>
                <a:cubicBezTo>
                  <a:pt x="79" y="131"/>
                  <a:pt x="79" y="131"/>
                  <a:pt x="80" y="131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80" y="131"/>
                  <a:pt x="81" y="130"/>
                  <a:pt x="81" y="129"/>
                </a:cubicBezTo>
                <a:cubicBezTo>
                  <a:pt x="81" y="127"/>
                  <a:pt x="79" y="125"/>
                  <a:pt x="78" y="126"/>
                </a:cubicBezTo>
                <a:cubicBezTo>
                  <a:pt x="77" y="126"/>
                  <a:pt x="76" y="127"/>
                  <a:pt x="76" y="128"/>
                </a:cubicBezTo>
                <a:cubicBezTo>
                  <a:pt x="75" y="130"/>
                  <a:pt x="77" y="131"/>
                  <a:pt x="78" y="132"/>
                </a:cubicBezTo>
                <a:cubicBezTo>
                  <a:pt x="78" y="132"/>
                  <a:pt x="78" y="132"/>
                  <a:pt x="78" y="131"/>
                </a:cubicBezTo>
                <a:close/>
                <a:moveTo>
                  <a:pt x="76" y="141"/>
                </a:moveTo>
                <a:cubicBezTo>
                  <a:pt x="77" y="141"/>
                  <a:pt x="77" y="141"/>
                  <a:pt x="77" y="141"/>
                </a:cubicBezTo>
                <a:cubicBezTo>
                  <a:pt x="78" y="141"/>
                  <a:pt x="78" y="140"/>
                  <a:pt x="78" y="140"/>
                </a:cubicBezTo>
                <a:cubicBezTo>
                  <a:pt x="77" y="140"/>
                  <a:pt x="77" y="140"/>
                  <a:pt x="76" y="141"/>
                </a:cubicBezTo>
                <a:close/>
                <a:moveTo>
                  <a:pt x="2" y="26"/>
                </a:moveTo>
                <a:cubicBezTo>
                  <a:pt x="2" y="26"/>
                  <a:pt x="2" y="27"/>
                  <a:pt x="3" y="27"/>
                </a:cubicBezTo>
                <a:cubicBezTo>
                  <a:pt x="3" y="27"/>
                  <a:pt x="3" y="27"/>
                  <a:pt x="4" y="27"/>
                </a:cubicBezTo>
                <a:cubicBezTo>
                  <a:pt x="4" y="26"/>
                  <a:pt x="4" y="26"/>
                  <a:pt x="4" y="26"/>
                </a:cubicBezTo>
                <a:cubicBezTo>
                  <a:pt x="3" y="25"/>
                  <a:pt x="3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lose/>
                <a:moveTo>
                  <a:pt x="146" y="101"/>
                </a:moveTo>
                <a:cubicBezTo>
                  <a:pt x="146" y="101"/>
                  <a:pt x="146" y="101"/>
                  <a:pt x="146" y="102"/>
                </a:cubicBezTo>
                <a:cubicBezTo>
                  <a:pt x="146" y="102"/>
                  <a:pt x="146" y="102"/>
                  <a:pt x="146" y="102"/>
                </a:cubicBezTo>
                <a:cubicBezTo>
                  <a:pt x="147" y="103"/>
                  <a:pt x="148" y="103"/>
                  <a:pt x="149" y="103"/>
                </a:cubicBezTo>
                <a:cubicBezTo>
                  <a:pt x="149" y="103"/>
                  <a:pt x="149" y="103"/>
                  <a:pt x="150" y="103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51" y="103"/>
                  <a:pt x="151" y="102"/>
                  <a:pt x="152" y="102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01"/>
                  <a:pt x="152" y="101"/>
                  <a:pt x="152" y="101"/>
                </a:cubicBezTo>
                <a:cubicBezTo>
                  <a:pt x="151" y="99"/>
                  <a:pt x="150" y="98"/>
                  <a:pt x="149" y="98"/>
                </a:cubicBezTo>
                <a:cubicBezTo>
                  <a:pt x="147" y="97"/>
                  <a:pt x="146" y="99"/>
                  <a:pt x="146" y="101"/>
                </a:cubicBezTo>
                <a:close/>
                <a:moveTo>
                  <a:pt x="120" y="87"/>
                </a:moveTo>
                <a:cubicBezTo>
                  <a:pt x="120" y="89"/>
                  <a:pt x="121" y="89"/>
                  <a:pt x="122" y="89"/>
                </a:cubicBezTo>
                <a:cubicBezTo>
                  <a:pt x="122" y="89"/>
                  <a:pt x="122" y="89"/>
                  <a:pt x="123" y="89"/>
                </a:cubicBezTo>
                <a:cubicBezTo>
                  <a:pt x="122" y="88"/>
                  <a:pt x="120" y="87"/>
                  <a:pt x="120" y="86"/>
                </a:cubicBezTo>
                <a:cubicBezTo>
                  <a:pt x="120" y="86"/>
                  <a:pt x="120" y="87"/>
                  <a:pt x="120" y="87"/>
                </a:cubicBezTo>
                <a:close/>
                <a:moveTo>
                  <a:pt x="127" y="106"/>
                </a:moveTo>
                <a:cubicBezTo>
                  <a:pt x="126" y="105"/>
                  <a:pt x="124" y="106"/>
                  <a:pt x="124" y="108"/>
                </a:cubicBezTo>
                <a:cubicBezTo>
                  <a:pt x="124" y="110"/>
                  <a:pt x="125" y="110"/>
                  <a:pt x="127" y="111"/>
                </a:cubicBezTo>
                <a:cubicBezTo>
                  <a:pt x="129" y="111"/>
                  <a:pt x="130" y="110"/>
                  <a:pt x="129" y="108"/>
                </a:cubicBezTo>
                <a:cubicBezTo>
                  <a:pt x="130" y="107"/>
                  <a:pt x="128" y="105"/>
                  <a:pt x="127" y="106"/>
                </a:cubicBezTo>
                <a:close/>
                <a:moveTo>
                  <a:pt x="153" y="91"/>
                </a:moveTo>
                <a:cubicBezTo>
                  <a:pt x="152" y="91"/>
                  <a:pt x="150" y="92"/>
                  <a:pt x="150" y="94"/>
                </a:cubicBezTo>
                <a:cubicBezTo>
                  <a:pt x="150" y="96"/>
                  <a:pt x="152" y="97"/>
                  <a:pt x="153" y="97"/>
                </a:cubicBezTo>
                <a:cubicBezTo>
                  <a:pt x="154" y="96"/>
                  <a:pt x="156" y="95"/>
                  <a:pt x="155" y="94"/>
                </a:cubicBezTo>
                <a:cubicBezTo>
                  <a:pt x="156" y="93"/>
                  <a:pt x="154" y="91"/>
                  <a:pt x="153" y="91"/>
                </a:cubicBezTo>
                <a:close/>
                <a:moveTo>
                  <a:pt x="113" y="84"/>
                </a:moveTo>
                <a:cubicBezTo>
                  <a:pt x="112" y="84"/>
                  <a:pt x="111" y="85"/>
                  <a:pt x="111" y="86"/>
                </a:cubicBezTo>
                <a:cubicBezTo>
                  <a:pt x="110" y="88"/>
                  <a:pt x="112" y="89"/>
                  <a:pt x="113" y="89"/>
                </a:cubicBezTo>
                <a:cubicBezTo>
                  <a:pt x="113" y="89"/>
                  <a:pt x="113" y="89"/>
                  <a:pt x="113" y="88"/>
                </a:cubicBezTo>
                <a:cubicBezTo>
                  <a:pt x="113" y="88"/>
                  <a:pt x="112" y="88"/>
                  <a:pt x="112" y="88"/>
                </a:cubicBezTo>
                <a:cubicBezTo>
                  <a:pt x="112" y="87"/>
                  <a:pt x="113" y="88"/>
                  <a:pt x="114" y="87"/>
                </a:cubicBezTo>
                <a:cubicBezTo>
                  <a:pt x="114" y="87"/>
                  <a:pt x="114" y="86"/>
                  <a:pt x="114" y="85"/>
                </a:cubicBezTo>
                <a:cubicBezTo>
                  <a:pt x="113" y="86"/>
                  <a:pt x="113" y="85"/>
                  <a:pt x="112" y="85"/>
                </a:cubicBezTo>
                <a:cubicBezTo>
                  <a:pt x="113" y="85"/>
                  <a:pt x="113" y="84"/>
                  <a:pt x="113" y="84"/>
                </a:cubicBezTo>
                <a:close/>
                <a:moveTo>
                  <a:pt x="114" y="89"/>
                </a:moveTo>
                <a:cubicBezTo>
                  <a:pt x="114" y="89"/>
                  <a:pt x="114" y="89"/>
                  <a:pt x="114" y="89"/>
                </a:cubicBezTo>
                <a:cubicBezTo>
                  <a:pt x="115" y="89"/>
                  <a:pt x="115" y="89"/>
                  <a:pt x="115" y="88"/>
                </a:cubicBezTo>
                <a:cubicBezTo>
                  <a:pt x="115" y="88"/>
                  <a:pt x="114" y="89"/>
                  <a:pt x="114" y="89"/>
                </a:cubicBezTo>
                <a:close/>
                <a:moveTo>
                  <a:pt x="90" y="79"/>
                </a:moveTo>
                <a:cubicBezTo>
                  <a:pt x="90" y="78"/>
                  <a:pt x="90" y="78"/>
                  <a:pt x="90" y="77"/>
                </a:cubicBezTo>
                <a:cubicBezTo>
                  <a:pt x="89" y="78"/>
                  <a:pt x="88" y="79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1"/>
                  <a:pt x="90" y="81"/>
                  <a:pt x="91" y="81"/>
                </a:cubicBezTo>
                <a:cubicBezTo>
                  <a:pt x="91" y="82"/>
                  <a:pt x="90" y="82"/>
                  <a:pt x="90" y="82"/>
                </a:cubicBezTo>
                <a:cubicBezTo>
                  <a:pt x="90" y="82"/>
                  <a:pt x="91" y="82"/>
                  <a:pt x="91" y="82"/>
                </a:cubicBezTo>
                <a:cubicBezTo>
                  <a:pt x="92" y="83"/>
                  <a:pt x="93" y="82"/>
                  <a:pt x="94" y="82"/>
                </a:cubicBezTo>
                <a:cubicBezTo>
                  <a:pt x="93" y="81"/>
                  <a:pt x="93" y="82"/>
                  <a:pt x="93" y="82"/>
                </a:cubicBezTo>
                <a:cubicBezTo>
                  <a:pt x="92" y="81"/>
                  <a:pt x="93" y="81"/>
                  <a:pt x="94" y="81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79"/>
                  <a:pt x="94" y="79"/>
                </a:cubicBezTo>
                <a:cubicBezTo>
                  <a:pt x="94" y="79"/>
                  <a:pt x="93" y="78"/>
                  <a:pt x="92" y="78"/>
                </a:cubicBezTo>
                <a:cubicBezTo>
                  <a:pt x="92" y="78"/>
                  <a:pt x="92" y="78"/>
                  <a:pt x="92" y="79"/>
                </a:cubicBezTo>
                <a:cubicBezTo>
                  <a:pt x="91" y="78"/>
                  <a:pt x="91" y="79"/>
                  <a:pt x="90" y="79"/>
                </a:cubicBezTo>
                <a:close/>
                <a:moveTo>
                  <a:pt x="90" y="80"/>
                </a:moveTo>
                <a:cubicBezTo>
                  <a:pt x="90" y="78"/>
                  <a:pt x="92" y="81"/>
                  <a:pt x="90" y="80"/>
                </a:cubicBezTo>
                <a:close/>
                <a:moveTo>
                  <a:pt x="109" y="91"/>
                </a:moveTo>
                <a:cubicBezTo>
                  <a:pt x="108" y="92"/>
                  <a:pt x="106" y="93"/>
                  <a:pt x="107" y="94"/>
                </a:cubicBezTo>
                <a:cubicBezTo>
                  <a:pt x="106" y="95"/>
                  <a:pt x="107" y="97"/>
                  <a:pt x="109" y="96"/>
                </a:cubicBezTo>
                <a:cubicBezTo>
                  <a:pt x="111" y="97"/>
                  <a:pt x="112" y="95"/>
                  <a:pt x="112" y="94"/>
                </a:cubicBezTo>
                <a:cubicBezTo>
                  <a:pt x="112" y="92"/>
                  <a:pt x="111" y="91"/>
                  <a:pt x="109" y="91"/>
                </a:cubicBezTo>
                <a:close/>
                <a:moveTo>
                  <a:pt x="112" y="93"/>
                </a:moveTo>
                <a:cubicBezTo>
                  <a:pt x="110" y="93"/>
                  <a:pt x="111" y="94"/>
                  <a:pt x="110" y="95"/>
                </a:cubicBezTo>
                <a:cubicBezTo>
                  <a:pt x="109" y="95"/>
                  <a:pt x="108" y="94"/>
                  <a:pt x="107" y="93"/>
                </a:cubicBezTo>
                <a:cubicBezTo>
                  <a:pt x="108" y="93"/>
                  <a:pt x="109" y="93"/>
                  <a:pt x="109" y="92"/>
                </a:cubicBezTo>
                <a:cubicBezTo>
                  <a:pt x="110" y="92"/>
                  <a:pt x="111" y="92"/>
                  <a:pt x="112" y="93"/>
                </a:cubicBezTo>
                <a:close/>
                <a:moveTo>
                  <a:pt x="160" y="94"/>
                </a:moveTo>
                <a:cubicBezTo>
                  <a:pt x="159" y="95"/>
                  <a:pt x="161" y="97"/>
                  <a:pt x="163" y="97"/>
                </a:cubicBezTo>
                <a:cubicBezTo>
                  <a:pt x="163" y="96"/>
                  <a:pt x="165" y="95"/>
                  <a:pt x="165" y="94"/>
                </a:cubicBezTo>
                <a:cubicBezTo>
                  <a:pt x="165" y="92"/>
                  <a:pt x="163" y="91"/>
                  <a:pt x="162" y="91"/>
                </a:cubicBezTo>
                <a:cubicBezTo>
                  <a:pt x="161" y="91"/>
                  <a:pt x="160" y="92"/>
                  <a:pt x="160" y="94"/>
                </a:cubicBezTo>
                <a:close/>
                <a:moveTo>
                  <a:pt x="69" y="84"/>
                </a:moveTo>
                <a:cubicBezTo>
                  <a:pt x="68" y="84"/>
                  <a:pt x="67" y="84"/>
                  <a:pt x="67" y="86"/>
                </a:cubicBezTo>
                <a:cubicBezTo>
                  <a:pt x="68" y="86"/>
                  <a:pt x="68" y="87"/>
                  <a:pt x="68" y="88"/>
                </a:cubicBezTo>
                <a:cubicBezTo>
                  <a:pt x="68" y="88"/>
                  <a:pt x="68" y="88"/>
                  <a:pt x="67" y="89"/>
                </a:cubicBezTo>
                <a:cubicBezTo>
                  <a:pt x="68" y="89"/>
                  <a:pt x="69" y="90"/>
                  <a:pt x="69" y="90"/>
                </a:cubicBezTo>
                <a:cubicBezTo>
                  <a:pt x="71" y="89"/>
                  <a:pt x="72" y="89"/>
                  <a:pt x="72" y="87"/>
                </a:cubicBezTo>
                <a:cubicBezTo>
                  <a:pt x="72" y="87"/>
                  <a:pt x="71" y="87"/>
                  <a:pt x="71" y="87"/>
                </a:cubicBezTo>
                <a:cubicBezTo>
                  <a:pt x="71" y="88"/>
                  <a:pt x="72" y="88"/>
                  <a:pt x="71" y="88"/>
                </a:cubicBezTo>
                <a:cubicBezTo>
                  <a:pt x="71" y="89"/>
                  <a:pt x="70" y="89"/>
                  <a:pt x="70" y="89"/>
                </a:cubicBezTo>
                <a:cubicBezTo>
                  <a:pt x="70" y="88"/>
                  <a:pt x="69" y="87"/>
                  <a:pt x="69" y="86"/>
                </a:cubicBezTo>
                <a:cubicBezTo>
                  <a:pt x="69" y="86"/>
                  <a:pt x="71" y="86"/>
                  <a:pt x="72" y="86"/>
                </a:cubicBezTo>
                <a:cubicBezTo>
                  <a:pt x="71" y="85"/>
                  <a:pt x="70" y="84"/>
                  <a:pt x="69" y="84"/>
                </a:cubicBezTo>
                <a:close/>
                <a:moveTo>
                  <a:pt x="227" y="122"/>
                </a:moveTo>
                <a:cubicBezTo>
                  <a:pt x="227" y="120"/>
                  <a:pt x="226" y="119"/>
                  <a:pt x="224" y="119"/>
                </a:cubicBezTo>
                <a:cubicBezTo>
                  <a:pt x="224" y="119"/>
                  <a:pt x="224" y="119"/>
                  <a:pt x="224" y="119"/>
                </a:cubicBezTo>
                <a:cubicBezTo>
                  <a:pt x="224" y="120"/>
                  <a:pt x="225" y="120"/>
                  <a:pt x="226" y="120"/>
                </a:cubicBezTo>
                <a:cubicBezTo>
                  <a:pt x="226" y="121"/>
                  <a:pt x="226" y="121"/>
                  <a:pt x="226" y="121"/>
                </a:cubicBezTo>
                <a:cubicBezTo>
                  <a:pt x="225" y="121"/>
                  <a:pt x="224" y="121"/>
                  <a:pt x="223" y="121"/>
                </a:cubicBezTo>
                <a:cubicBezTo>
                  <a:pt x="223" y="120"/>
                  <a:pt x="223" y="120"/>
                  <a:pt x="223" y="119"/>
                </a:cubicBezTo>
                <a:cubicBezTo>
                  <a:pt x="223" y="119"/>
                  <a:pt x="223" y="119"/>
                  <a:pt x="223" y="119"/>
                </a:cubicBezTo>
                <a:cubicBezTo>
                  <a:pt x="223" y="119"/>
                  <a:pt x="222" y="119"/>
                  <a:pt x="222" y="119"/>
                </a:cubicBezTo>
                <a:cubicBezTo>
                  <a:pt x="222" y="120"/>
                  <a:pt x="222" y="120"/>
                  <a:pt x="222" y="120"/>
                </a:cubicBezTo>
                <a:cubicBezTo>
                  <a:pt x="222" y="120"/>
                  <a:pt x="222" y="120"/>
                  <a:pt x="222" y="120"/>
                </a:cubicBezTo>
                <a:cubicBezTo>
                  <a:pt x="221" y="120"/>
                  <a:pt x="221" y="121"/>
                  <a:pt x="221" y="122"/>
                </a:cubicBezTo>
                <a:cubicBezTo>
                  <a:pt x="221" y="123"/>
                  <a:pt x="222" y="124"/>
                  <a:pt x="223" y="125"/>
                </a:cubicBezTo>
                <a:cubicBezTo>
                  <a:pt x="222" y="124"/>
                  <a:pt x="222" y="123"/>
                  <a:pt x="222" y="123"/>
                </a:cubicBezTo>
                <a:cubicBezTo>
                  <a:pt x="222" y="122"/>
                  <a:pt x="224" y="122"/>
                  <a:pt x="225" y="123"/>
                </a:cubicBezTo>
                <a:cubicBezTo>
                  <a:pt x="224" y="123"/>
                  <a:pt x="224" y="123"/>
                  <a:pt x="224" y="123"/>
                </a:cubicBezTo>
                <a:cubicBezTo>
                  <a:pt x="225" y="123"/>
                  <a:pt x="226" y="122"/>
                  <a:pt x="227" y="122"/>
                </a:cubicBezTo>
                <a:cubicBezTo>
                  <a:pt x="227" y="122"/>
                  <a:pt x="227" y="122"/>
                  <a:pt x="227" y="122"/>
                </a:cubicBezTo>
                <a:close/>
                <a:moveTo>
                  <a:pt x="244" y="227"/>
                </a:moveTo>
                <a:cubicBezTo>
                  <a:pt x="244" y="227"/>
                  <a:pt x="244" y="227"/>
                  <a:pt x="245" y="227"/>
                </a:cubicBezTo>
                <a:cubicBezTo>
                  <a:pt x="245" y="227"/>
                  <a:pt x="245" y="227"/>
                  <a:pt x="245" y="227"/>
                </a:cubicBezTo>
                <a:cubicBezTo>
                  <a:pt x="245" y="226"/>
                  <a:pt x="244" y="227"/>
                  <a:pt x="244" y="227"/>
                </a:cubicBezTo>
                <a:close/>
                <a:moveTo>
                  <a:pt x="240" y="135"/>
                </a:moveTo>
                <a:cubicBezTo>
                  <a:pt x="241" y="135"/>
                  <a:pt x="241" y="135"/>
                  <a:pt x="241" y="135"/>
                </a:cubicBezTo>
                <a:cubicBezTo>
                  <a:pt x="241" y="136"/>
                  <a:pt x="241" y="136"/>
                  <a:pt x="241" y="137"/>
                </a:cubicBezTo>
                <a:cubicBezTo>
                  <a:pt x="242" y="136"/>
                  <a:pt x="243" y="133"/>
                  <a:pt x="241" y="134"/>
                </a:cubicBezTo>
                <a:cubicBezTo>
                  <a:pt x="241" y="134"/>
                  <a:pt x="240" y="134"/>
                  <a:pt x="240" y="135"/>
                </a:cubicBezTo>
                <a:close/>
                <a:moveTo>
                  <a:pt x="236" y="224"/>
                </a:moveTo>
                <a:cubicBezTo>
                  <a:pt x="236" y="225"/>
                  <a:pt x="236" y="225"/>
                  <a:pt x="237" y="225"/>
                </a:cubicBezTo>
                <a:cubicBezTo>
                  <a:pt x="237" y="225"/>
                  <a:pt x="237" y="225"/>
                  <a:pt x="237" y="224"/>
                </a:cubicBezTo>
                <a:lnTo>
                  <a:pt x="236" y="224"/>
                </a:lnTo>
                <a:close/>
                <a:moveTo>
                  <a:pt x="166" y="83"/>
                </a:moveTo>
                <a:cubicBezTo>
                  <a:pt x="165" y="84"/>
                  <a:pt x="163" y="85"/>
                  <a:pt x="164" y="87"/>
                </a:cubicBezTo>
                <a:cubicBezTo>
                  <a:pt x="163" y="88"/>
                  <a:pt x="165" y="90"/>
                  <a:pt x="167" y="89"/>
                </a:cubicBezTo>
                <a:cubicBezTo>
                  <a:pt x="168" y="89"/>
                  <a:pt x="169" y="88"/>
                  <a:pt x="169" y="86"/>
                </a:cubicBezTo>
                <a:cubicBezTo>
                  <a:pt x="169" y="85"/>
                  <a:pt x="168" y="84"/>
                  <a:pt x="166" y="83"/>
                </a:cubicBezTo>
                <a:close/>
                <a:moveTo>
                  <a:pt x="177" y="92"/>
                </a:moveTo>
                <a:cubicBezTo>
                  <a:pt x="178" y="93"/>
                  <a:pt x="178" y="93"/>
                  <a:pt x="179" y="93"/>
                </a:cubicBezTo>
                <a:cubicBezTo>
                  <a:pt x="179" y="94"/>
                  <a:pt x="178" y="94"/>
                  <a:pt x="179" y="94"/>
                </a:cubicBezTo>
                <a:cubicBezTo>
                  <a:pt x="179" y="94"/>
                  <a:pt x="179" y="94"/>
                  <a:pt x="179" y="94"/>
                </a:cubicBezTo>
                <a:cubicBezTo>
                  <a:pt x="179" y="93"/>
                  <a:pt x="180" y="94"/>
                  <a:pt x="180" y="94"/>
                </a:cubicBezTo>
                <a:cubicBezTo>
                  <a:pt x="180" y="95"/>
                  <a:pt x="178" y="95"/>
                  <a:pt x="179" y="96"/>
                </a:cubicBezTo>
                <a:cubicBezTo>
                  <a:pt x="179" y="96"/>
                  <a:pt x="179" y="96"/>
                  <a:pt x="179" y="96"/>
                </a:cubicBezTo>
                <a:cubicBezTo>
                  <a:pt x="179" y="97"/>
                  <a:pt x="180" y="97"/>
                  <a:pt x="180" y="97"/>
                </a:cubicBezTo>
                <a:cubicBezTo>
                  <a:pt x="182" y="97"/>
                  <a:pt x="182" y="96"/>
                  <a:pt x="183" y="94"/>
                </a:cubicBezTo>
                <a:cubicBezTo>
                  <a:pt x="183" y="92"/>
                  <a:pt x="181" y="91"/>
                  <a:pt x="179" y="92"/>
                </a:cubicBezTo>
                <a:cubicBezTo>
                  <a:pt x="179" y="91"/>
                  <a:pt x="178" y="92"/>
                  <a:pt x="177" y="92"/>
                </a:cubicBezTo>
                <a:close/>
                <a:moveTo>
                  <a:pt x="211" y="90"/>
                </a:moveTo>
                <a:cubicBezTo>
                  <a:pt x="212" y="89"/>
                  <a:pt x="214" y="88"/>
                  <a:pt x="214" y="87"/>
                </a:cubicBezTo>
                <a:cubicBezTo>
                  <a:pt x="213" y="85"/>
                  <a:pt x="213" y="84"/>
                  <a:pt x="211" y="84"/>
                </a:cubicBezTo>
                <a:cubicBezTo>
                  <a:pt x="210" y="84"/>
                  <a:pt x="208" y="86"/>
                  <a:pt x="209" y="87"/>
                </a:cubicBezTo>
                <a:cubicBezTo>
                  <a:pt x="208" y="88"/>
                  <a:pt x="209" y="89"/>
                  <a:pt x="211" y="90"/>
                </a:cubicBezTo>
                <a:close/>
                <a:moveTo>
                  <a:pt x="180" y="83"/>
                </a:moveTo>
                <a:cubicBezTo>
                  <a:pt x="180" y="83"/>
                  <a:pt x="180" y="83"/>
                  <a:pt x="180" y="83"/>
                </a:cubicBezTo>
                <a:cubicBezTo>
                  <a:pt x="180" y="83"/>
                  <a:pt x="180" y="83"/>
                  <a:pt x="180" y="83"/>
                </a:cubicBezTo>
                <a:cubicBezTo>
                  <a:pt x="180" y="83"/>
                  <a:pt x="180" y="83"/>
                  <a:pt x="180" y="83"/>
                </a:cubicBezTo>
                <a:close/>
                <a:moveTo>
                  <a:pt x="206" y="97"/>
                </a:moveTo>
                <a:cubicBezTo>
                  <a:pt x="208" y="97"/>
                  <a:pt x="209" y="95"/>
                  <a:pt x="209" y="94"/>
                </a:cubicBezTo>
                <a:cubicBezTo>
                  <a:pt x="209" y="93"/>
                  <a:pt x="208" y="91"/>
                  <a:pt x="206" y="92"/>
                </a:cubicBezTo>
                <a:cubicBezTo>
                  <a:pt x="205" y="91"/>
                  <a:pt x="203" y="93"/>
                  <a:pt x="204" y="94"/>
                </a:cubicBezTo>
                <a:cubicBezTo>
                  <a:pt x="203" y="96"/>
                  <a:pt x="204" y="97"/>
                  <a:pt x="206" y="97"/>
                </a:cubicBezTo>
                <a:close/>
                <a:moveTo>
                  <a:pt x="126" y="195"/>
                </a:moveTo>
                <a:cubicBezTo>
                  <a:pt x="128" y="195"/>
                  <a:pt x="129" y="193"/>
                  <a:pt x="130" y="192"/>
                </a:cubicBezTo>
                <a:cubicBezTo>
                  <a:pt x="130" y="192"/>
                  <a:pt x="130" y="192"/>
                  <a:pt x="130" y="192"/>
                </a:cubicBezTo>
                <a:cubicBezTo>
                  <a:pt x="130" y="192"/>
                  <a:pt x="129" y="192"/>
                  <a:pt x="129" y="192"/>
                </a:cubicBezTo>
                <a:cubicBezTo>
                  <a:pt x="129" y="192"/>
                  <a:pt x="129" y="191"/>
                  <a:pt x="129" y="191"/>
                </a:cubicBezTo>
                <a:cubicBezTo>
                  <a:pt x="129" y="190"/>
                  <a:pt x="128" y="189"/>
                  <a:pt x="127" y="189"/>
                </a:cubicBezTo>
                <a:cubicBezTo>
                  <a:pt x="125" y="189"/>
                  <a:pt x="124" y="190"/>
                  <a:pt x="124" y="192"/>
                </a:cubicBezTo>
                <a:cubicBezTo>
                  <a:pt x="124" y="193"/>
                  <a:pt x="125" y="195"/>
                  <a:pt x="126" y="195"/>
                </a:cubicBezTo>
                <a:close/>
                <a:moveTo>
                  <a:pt x="133" y="204"/>
                </a:moveTo>
                <a:cubicBezTo>
                  <a:pt x="133" y="204"/>
                  <a:pt x="133" y="204"/>
                  <a:pt x="133" y="204"/>
                </a:cubicBezTo>
                <a:cubicBezTo>
                  <a:pt x="133" y="204"/>
                  <a:pt x="133" y="204"/>
                  <a:pt x="132" y="204"/>
                </a:cubicBezTo>
                <a:cubicBezTo>
                  <a:pt x="132" y="204"/>
                  <a:pt x="132" y="204"/>
                  <a:pt x="132" y="204"/>
                </a:cubicBezTo>
                <a:cubicBezTo>
                  <a:pt x="132" y="204"/>
                  <a:pt x="132" y="204"/>
                  <a:pt x="133" y="204"/>
                </a:cubicBezTo>
                <a:close/>
                <a:moveTo>
                  <a:pt x="109" y="181"/>
                </a:moveTo>
                <a:cubicBezTo>
                  <a:pt x="111" y="180"/>
                  <a:pt x="112" y="179"/>
                  <a:pt x="112" y="177"/>
                </a:cubicBezTo>
                <a:cubicBezTo>
                  <a:pt x="111" y="176"/>
                  <a:pt x="111" y="174"/>
                  <a:pt x="109" y="175"/>
                </a:cubicBezTo>
                <a:cubicBezTo>
                  <a:pt x="108" y="175"/>
                  <a:pt x="107" y="177"/>
                  <a:pt x="106" y="178"/>
                </a:cubicBezTo>
                <a:cubicBezTo>
                  <a:pt x="107" y="179"/>
                  <a:pt x="107" y="181"/>
                  <a:pt x="109" y="181"/>
                </a:cubicBezTo>
                <a:close/>
                <a:moveTo>
                  <a:pt x="134" y="198"/>
                </a:moveTo>
                <a:cubicBezTo>
                  <a:pt x="134" y="197"/>
                  <a:pt x="133" y="196"/>
                  <a:pt x="131" y="195"/>
                </a:cubicBezTo>
                <a:cubicBezTo>
                  <a:pt x="129" y="195"/>
                  <a:pt x="128" y="196"/>
                  <a:pt x="129" y="198"/>
                </a:cubicBezTo>
                <a:cubicBezTo>
                  <a:pt x="129" y="200"/>
                  <a:pt x="130" y="201"/>
                  <a:pt x="132" y="201"/>
                </a:cubicBezTo>
                <a:cubicBezTo>
                  <a:pt x="133" y="201"/>
                  <a:pt x="134" y="200"/>
                  <a:pt x="134" y="198"/>
                </a:cubicBezTo>
                <a:close/>
                <a:moveTo>
                  <a:pt x="118" y="189"/>
                </a:moveTo>
                <a:cubicBezTo>
                  <a:pt x="116" y="189"/>
                  <a:pt x="115" y="191"/>
                  <a:pt x="115" y="191"/>
                </a:cubicBezTo>
                <a:cubicBezTo>
                  <a:pt x="115" y="193"/>
                  <a:pt x="117" y="195"/>
                  <a:pt x="118" y="195"/>
                </a:cubicBezTo>
                <a:cubicBezTo>
                  <a:pt x="120" y="194"/>
                  <a:pt x="121" y="193"/>
                  <a:pt x="120" y="191"/>
                </a:cubicBezTo>
                <a:cubicBezTo>
                  <a:pt x="121" y="190"/>
                  <a:pt x="119" y="189"/>
                  <a:pt x="118" y="189"/>
                </a:cubicBezTo>
                <a:close/>
                <a:moveTo>
                  <a:pt x="205" y="232"/>
                </a:moveTo>
                <a:cubicBezTo>
                  <a:pt x="205" y="231"/>
                  <a:pt x="205" y="231"/>
                  <a:pt x="204" y="231"/>
                </a:cubicBezTo>
                <a:cubicBezTo>
                  <a:pt x="204" y="231"/>
                  <a:pt x="204" y="232"/>
                  <a:pt x="204" y="232"/>
                </a:cubicBezTo>
                <a:cubicBezTo>
                  <a:pt x="204" y="232"/>
                  <a:pt x="204" y="232"/>
                  <a:pt x="204" y="232"/>
                </a:cubicBezTo>
                <a:cubicBezTo>
                  <a:pt x="204" y="232"/>
                  <a:pt x="205" y="232"/>
                  <a:pt x="205" y="232"/>
                </a:cubicBezTo>
                <a:close/>
                <a:moveTo>
                  <a:pt x="130" y="202"/>
                </a:moveTo>
                <a:cubicBezTo>
                  <a:pt x="130" y="202"/>
                  <a:pt x="131" y="202"/>
                  <a:pt x="131" y="202"/>
                </a:cubicBezTo>
                <a:cubicBezTo>
                  <a:pt x="131" y="202"/>
                  <a:pt x="131" y="202"/>
                  <a:pt x="131" y="202"/>
                </a:cubicBezTo>
                <a:cubicBezTo>
                  <a:pt x="131" y="202"/>
                  <a:pt x="130" y="202"/>
                  <a:pt x="130" y="202"/>
                </a:cubicBezTo>
                <a:close/>
                <a:moveTo>
                  <a:pt x="138" y="192"/>
                </a:moveTo>
                <a:cubicBezTo>
                  <a:pt x="138" y="190"/>
                  <a:pt x="137" y="189"/>
                  <a:pt x="136" y="189"/>
                </a:cubicBezTo>
                <a:cubicBezTo>
                  <a:pt x="134" y="189"/>
                  <a:pt x="132" y="191"/>
                  <a:pt x="133" y="191"/>
                </a:cubicBezTo>
                <a:cubicBezTo>
                  <a:pt x="133" y="193"/>
                  <a:pt x="134" y="194"/>
                  <a:pt x="136" y="194"/>
                </a:cubicBezTo>
                <a:cubicBezTo>
                  <a:pt x="137" y="194"/>
                  <a:pt x="139" y="193"/>
                  <a:pt x="138" y="192"/>
                </a:cubicBezTo>
                <a:close/>
                <a:moveTo>
                  <a:pt x="132" y="202"/>
                </a:moveTo>
                <a:cubicBezTo>
                  <a:pt x="132" y="202"/>
                  <a:pt x="132" y="202"/>
                  <a:pt x="132" y="201"/>
                </a:cubicBezTo>
                <a:cubicBezTo>
                  <a:pt x="131" y="201"/>
                  <a:pt x="131" y="201"/>
                  <a:pt x="131" y="202"/>
                </a:cubicBezTo>
                <a:cubicBezTo>
                  <a:pt x="131" y="202"/>
                  <a:pt x="131" y="202"/>
                  <a:pt x="131" y="202"/>
                </a:cubicBezTo>
                <a:cubicBezTo>
                  <a:pt x="131" y="202"/>
                  <a:pt x="131" y="202"/>
                  <a:pt x="132" y="202"/>
                </a:cubicBezTo>
                <a:close/>
                <a:moveTo>
                  <a:pt x="132" y="204"/>
                </a:moveTo>
                <a:cubicBezTo>
                  <a:pt x="132" y="204"/>
                  <a:pt x="132" y="204"/>
                  <a:pt x="132" y="204"/>
                </a:cubicBezTo>
                <a:cubicBezTo>
                  <a:pt x="132" y="204"/>
                  <a:pt x="132" y="204"/>
                  <a:pt x="132" y="204"/>
                </a:cubicBezTo>
                <a:cubicBezTo>
                  <a:pt x="132" y="204"/>
                  <a:pt x="132" y="204"/>
                  <a:pt x="132" y="204"/>
                </a:cubicBezTo>
                <a:close/>
                <a:moveTo>
                  <a:pt x="28" y="26"/>
                </a:moveTo>
                <a:cubicBezTo>
                  <a:pt x="29" y="26"/>
                  <a:pt x="29" y="26"/>
                  <a:pt x="29" y="27"/>
                </a:cubicBezTo>
                <a:cubicBezTo>
                  <a:pt x="29" y="27"/>
                  <a:pt x="29" y="27"/>
                  <a:pt x="30" y="27"/>
                </a:cubicBezTo>
                <a:cubicBezTo>
                  <a:pt x="30" y="27"/>
                  <a:pt x="30" y="27"/>
                  <a:pt x="31" y="27"/>
                </a:cubicBezTo>
                <a:cubicBezTo>
                  <a:pt x="31" y="27"/>
                  <a:pt x="31" y="26"/>
                  <a:pt x="31" y="26"/>
                </a:cubicBezTo>
                <a:cubicBezTo>
                  <a:pt x="31" y="26"/>
                  <a:pt x="30" y="26"/>
                  <a:pt x="30" y="26"/>
                </a:cubicBezTo>
                <a:cubicBezTo>
                  <a:pt x="31" y="26"/>
                  <a:pt x="31" y="26"/>
                  <a:pt x="32" y="26"/>
                </a:cubicBezTo>
                <a:cubicBezTo>
                  <a:pt x="32" y="26"/>
                  <a:pt x="32" y="25"/>
                  <a:pt x="32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2" y="22"/>
                  <a:pt x="31" y="21"/>
                  <a:pt x="30" y="21"/>
                </a:cubicBezTo>
                <a:cubicBezTo>
                  <a:pt x="29" y="22"/>
                  <a:pt x="29" y="22"/>
                  <a:pt x="28" y="22"/>
                </a:cubicBezTo>
                <a:cubicBezTo>
                  <a:pt x="30" y="23"/>
                  <a:pt x="31" y="23"/>
                  <a:pt x="31" y="25"/>
                </a:cubicBezTo>
                <a:cubicBezTo>
                  <a:pt x="30" y="25"/>
                  <a:pt x="30" y="25"/>
                  <a:pt x="29" y="25"/>
                </a:cubicBezTo>
                <a:cubicBezTo>
                  <a:pt x="29" y="24"/>
                  <a:pt x="28" y="24"/>
                  <a:pt x="27" y="24"/>
                </a:cubicBezTo>
                <a:cubicBezTo>
                  <a:pt x="27" y="25"/>
                  <a:pt x="27" y="2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lose/>
                <a:moveTo>
                  <a:pt x="31" y="23"/>
                </a:moveTo>
                <a:cubicBezTo>
                  <a:pt x="32" y="24"/>
                  <a:pt x="31" y="25"/>
                  <a:pt x="31" y="23"/>
                </a:cubicBezTo>
                <a:close/>
                <a:moveTo>
                  <a:pt x="70" y="180"/>
                </a:moveTo>
                <a:cubicBezTo>
                  <a:pt x="70" y="179"/>
                  <a:pt x="70" y="179"/>
                  <a:pt x="70" y="179"/>
                </a:cubicBezTo>
                <a:cubicBezTo>
                  <a:pt x="70" y="179"/>
                  <a:pt x="70" y="179"/>
                  <a:pt x="70" y="179"/>
                </a:cubicBezTo>
                <a:cubicBezTo>
                  <a:pt x="70" y="179"/>
                  <a:pt x="70" y="180"/>
                  <a:pt x="70" y="180"/>
                </a:cubicBezTo>
                <a:close/>
                <a:moveTo>
                  <a:pt x="29" y="24"/>
                </a:moveTo>
                <a:cubicBezTo>
                  <a:pt x="29" y="23"/>
                  <a:pt x="28" y="23"/>
                  <a:pt x="28" y="24"/>
                </a:cubicBezTo>
                <a:cubicBezTo>
                  <a:pt x="29" y="24"/>
                  <a:pt x="29" y="24"/>
                  <a:pt x="29" y="24"/>
                </a:cubicBezTo>
                <a:close/>
                <a:moveTo>
                  <a:pt x="145" y="209"/>
                </a:moveTo>
                <a:cubicBezTo>
                  <a:pt x="146" y="209"/>
                  <a:pt x="147" y="207"/>
                  <a:pt x="148" y="206"/>
                </a:cubicBezTo>
                <a:cubicBezTo>
                  <a:pt x="148" y="204"/>
                  <a:pt x="146" y="203"/>
                  <a:pt x="144" y="203"/>
                </a:cubicBezTo>
                <a:cubicBezTo>
                  <a:pt x="143" y="203"/>
                  <a:pt x="143" y="203"/>
                  <a:pt x="142" y="204"/>
                </a:cubicBezTo>
                <a:cubicBezTo>
                  <a:pt x="142" y="204"/>
                  <a:pt x="143" y="204"/>
                  <a:pt x="143" y="204"/>
                </a:cubicBezTo>
                <a:cubicBezTo>
                  <a:pt x="142" y="204"/>
                  <a:pt x="142" y="204"/>
                  <a:pt x="142" y="204"/>
                </a:cubicBezTo>
                <a:cubicBezTo>
                  <a:pt x="142" y="205"/>
                  <a:pt x="142" y="205"/>
                  <a:pt x="142" y="205"/>
                </a:cubicBezTo>
                <a:cubicBezTo>
                  <a:pt x="141" y="207"/>
                  <a:pt x="143" y="208"/>
                  <a:pt x="145" y="209"/>
                </a:cubicBezTo>
                <a:close/>
                <a:moveTo>
                  <a:pt x="44" y="42"/>
                </a:moveTo>
                <a:cubicBezTo>
                  <a:pt x="44" y="44"/>
                  <a:pt x="45" y="45"/>
                  <a:pt x="45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6" y="44"/>
                  <a:pt x="46" y="44"/>
                </a:cubicBezTo>
                <a:cubicBezTo>
                  <a:pt x="45" y="44"/>
                  <a:pt x="45" y="44"/>
                  <a:pt x="46" y="44"/>
                </a:cubicBezTo>
                <a:cubicBezTo>
                  <a:pt x="45" y="43"/>
                  <a:pt x="45" y="42"/>
                  <a:pt x="44" y="42"/>
                </a:cubicBezTo>
                <a:cubicBezTo>
                  <a:pt x="44" y="42"/>
                  <a:pt x="44" y="42"/>
                  <a:pt x="44" y="42"/>
                </a:cubicBezTo>
                <a:close/>
                <a:moveTo>
                  <a:pt x="42" y="46"/>
                </a:moveTo>
                <a:cubicBezTo>
                  <a:pt x="41" y="45"/>
                  <a:pt x="42" y="46"/>
                  <a:pt x="41" y="46"/>
                </a:cubicBezTo>
                <a:cubicBezTo>
                  <a:pt x="41" y="45"/>
                  <a:pt x="41" y="45"/>
                  <a:pt x="40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6"/>
                  <a:pt x="42" y="47"/>
                  <a:pt x="43" y="47"/>
                </a:cubicBezTo>
                <a:cubicBezTo>
                  <a:pt x="44" y="47"/>
                  <a:pt x="44" y="47"/>
                  <a:pt x="45" y="47"/>
                </a:cubicBezTo>
                <a:cubicBezTo>
                  <a:pt x="45" y="47"/>
                  <a:pt x="45" y="47"/>
                  <a:pt x="45" y="46"/>
                </a:cubicBezTo>
                <a:cubicBezTo>
                  <a:pt x="44" y="47"/>
                  <a:pt x="42" y="47"/>
                  <a:pt x="42" y="46"/>
                </a:cubicBezTo>
                <a:close/>
                <a:moveTo>
                  <a:pt x="70" y="180"/>
                </a:moveTo>
                <a:cubicBezTo>
                  <a:pt x="71" y="180"/>
                  <a:pt x="71" y="180"/>
                  <a:pt x="71" y="180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0"/>
                  <a:pt x="70" y="180"/>
                  <a:pt x="70" y="180"/>
                </a:cubicBezTo>
                <a:close/>
                <a:moveTo>
                  <a:pt x="72" y="171"/>
                </a:moveTo>
                <a:cubicBezTo>
                  <a:pt x="72" y="169"/>
                  <a:pt x="71" y="167"/>
                  <a:pt x="69" y="167"/>
                </a:cubicBezTo>
                <a:cubicBezTo>
                  <a:pt x="68" y="168"/>
                  <a:pt x="66" y="169"/>
                  <a:pt x="67" y="171"/>
                </a:cubicBezTo>
                <a:cubicBezTo>
                  <a:pt x="66" y="172"/>
                  <a:pt x="68" y="173"/>
                  <a:pt x="70" y="173"/>
                </a:cubicBezTo>
                <a:cubicBezTo>
                  <a:pt x="71" y="173"/>
                  <a:pt x="72" y="172"/>
                  <a:pt x="72" y="171"/>
                </a:cubicBezTo>
                <a:close/>
                <a:moveTo>
                  <a:pt x="42" y="145"/>
                </a:moveTo>
                <a:cubicBezTo>
                  <a:pt x="44" y="145"/>
                  <a:pt x="45" y="144"/>
                  <a:pt x="46" y="142"/>
                </a:cubicBezTo>
                <a:cubicBezTo>
                  <a:pt x="46" y="142"/>
                  <a:pt x="45" y="141"/>
                  <a:pt x="45" y="141"/>
                </a:cubicBezTo>
                <a:cubicBezTo>
                  <a:pt x="45" y="141"/>
                  <a:pt x="44" y="140"/>
                  <a:pt x="44" y="141"/>
                </a:cubicBezTo>
                <a:cubicBezTo>
                  <a:pt x="43" y="141"/>
                  <a:pt x="43" y="142"/>
                  <a:pt x="42" y="142"/>
                </a:cubicBezTo>
                <a:cubicBezTo>
                  <a:pt x="42" y="140"/>
                  <a:pt x="43" y="140"/>
                  <a:pt x="44" y="140"/>
                </a:cubicBezTo>
                <a:cubicBezTo>
                  <a:pt x="44" y="140"/>
                  <a:pt x="43" y="139"/>
                  <a:pt x="43" y="140"/>
                </a:cubicBezTo>
                <a:cubicBezTo>
                  <a:pt x="42" y="140"/>
                  <a:pt x="40" y="141"/>
                  <a:pt x="40" y="143"/>
                </a:cubicBezTo>
                <a:cubicBezTo>
                  <a:pt x="40" y="144"/>
                  <a:pt x="41" y="146"/>
                  <a:pt x="42" y="145"/>
                </a:cubicBezTo>
                <a:close/>
                <a:moveTo>
                  <a:pt x="25" y="117"/>
                </a:moveTo>
                <a:cubicBezTo>
                  <a:pt x="27" y="117"/>
                  <a:pt x="28" y="116"/>
                  <a:pt x="28" y="115"/>
                </a:cubicBezTo>
                <a:cubicBezTo>
                  <a:pt x="28" y="113"/>
                  <a:pt x="27" y="112"/>
                  <a:pt x="25" y="112"/>
                </a:cubicBezTo>
                <a:cubicBezTo>
                  <a:pt x="25" y="112"/>
                  <a:pt x="24" y="112"/>
                  <a:pt x="23" y="113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3" y="113"/>
                  <a:pt x="24" y="113"/>
                  <a:pt x="24" y="113"/>
                </a:cubicBezTo>
                <a:cubicBezTo>
                  <a:pt x="24" y="114"/>
                  <a:pt x="23" y="114"/>
                  <a:pt x="23" y="114"/>
                </a:cubicBezTo>
                <a:cubicBezTo>
                  <a:pt x="23" y="114"/>
                  <a:pt x="23" y="114"/>
                  <a:pt x="23" y="114"/>
                </a:cubicBezTo>
                <a:cubicBezTo>
                  <a:pt x="23" y="114"/>
                  <a:pt x="23" y="114"/>
                  <a:pt x="23" y="114"/>
                </a:cubicBezTo>
                <a:cubicBezTo>
                  <a:pt x="22" y="117"/>
                  <a:pt x="24" y="117"/>
                  <a:pt x="25" y="117"/>
                </a:cubicBezTo>
                <a:close/>
                <a:moveTo>
                  <a:pt x="144" y="119"/>
                </a:moveTo>
                <a:cubicBezTo>
                  <a:pt x="143" y="119"/>
                  <a:pt x="141" y="121"/>
                  <a:pt x="141" y="122"/>
                </a:cubicBezTo>
                <a:cubicBezTo>
                  <a:pt x="142" y="124"/>
                  <a:pt x="143" y="125"/>
                  <a:pt x="145" y="125"/>
                </a:cubicBezTo>
                <a:cubicBezTo>
                  <a:pt x="146" y="125"/>
                  <a:pt x="147" y="124"/>
                  <a:pt x="148" y="122"/>
                </a:cubicBezTo>
                <a:cubicBezTo>
                  <a:pt x="147" y="120"/>
                  <a:pt x="146" y="119"/>
                  <a:pt x="144" y="119"/>
                </a:cubicBezTo>
                <a:close/>
                <a:moveTo>
                  <a:pt x="180" y="194"/>
                </a:moveTo>
                <a:cubicBezTo>
                  <a:pt x="181" y="194"/>
                  <a:pt x="183" y="193"/>
                  <a:pt x="183" y="192"/>
                </a:cubicBezTo>
                <a:cubicBezTo>
                  <a:pt x="183" y="191"/>
                  <a:pt x="182" y="191"/>
                  <a:pt x="182" y="191"/>
                </a:cubicBezTo>
                <a:cubicBezTo>
                  <a:pt x="181" y="190"/>
                  <a:pt x="180" y="191"/>
                  <a:pt x="180" y="191"/>
                </a:cubicBezTo>
                <a:cubicBezTo>
                  <a:pt x="180" y="190"/>
                  <a:pt x="180" y="190"/>
                  <a:pt x="179" y="190"/>
                </a:cubicBezTo>
                <a:cubicBezTo>
                  <a:pt x="179" y="190"/>
                  <a:pt x="179" y="191"/>
                  <a:pt x="178" y="191"/>
                </a:cubicBezTo>
                <a:cubicBezTo>
                  <a:pt x="178" y="191"/>
                  <a:pt x="178" y="190"/>
                  <a:pt x="178" y="190"/>
                </a:cubicBezTo>
                <a:cubicBezTo>
                  <a:pt x="177" y="190"/>
                  <a:pt x="177" y="191"/>
                  <a:pt x="177" y="192"/>
                </a:cubicBezTo>
                <a:cubicBezTo>
                  <a:pt x="177" y="193"/>
                  <a:pt x="177" y="193"/>
                  <a:pt x="178" y="194"/>
                </a:cubicBezTo>
                <a:cubicBezTo>
                  <a:pt x="178" y="194"/>
                  <a:pt x="178" y="194"/>
                  <a:pt x="178" y="193"/>
                </a:cubicBezTo>
                <a:cubicBezTo>
                  <a:pt x="178" y="194"/>
                  <a:pt x="178" y="194"/>
                  <a:pt x="178" y="194"/>
                </a:cubicBezTo>
                <a:cubicBezTo>
                  <a:pt x="178" y="194"/>
                  <a:pt x="179" y="194"/>
                  <a:pt x="180" y="194"/>
                </a:cubicBezTo>
                <a:close/>
                <a:moveTo>
                  <a:pt x="192" y="191"/>
                </a:moveTo>
                <a:cubicBezTo>
                  <a:pt x="191" y="190"/>
                  <a:pt x="190" y="189"/>
                  <a:pt x="188" y="189"/>
                </a:cubicBezTo>
                <a:cubicBezTo>
                  <a:pt x="188" y="189"/>
                  <a:pt x="188" y="189"/>
                  <a:pt x="188" y="189"/>
                </a:cubicBezTo>
                <a:cubicBezTo>
                  <a:pt x="188" y="189"/>
                  <a:pt x="187" y="190"/>
                  <a:pt x="187" y="190"/>
                </a:cubicBezTo>
                <a:cubicBezTo>
                  <a:pt x="187" y="190"/>
                  <a:pt x="186" y="190"/>
                  <a:pt x="186" y="191"/>
                </a:cubicBezTo>
                <a:cubicBezTo>
                  <a:pt x="186" y="191"/>
                  <a:pt x="187" y="192"/>
                  <a:pt x="187" y="193"/>
                </a:cubicBezTo>
                <a:cubicBezTo>
                  <a:pt x="187" y="193"/>
                  <a:pt x="186" y="193"/>
                  <a:pt x="186" y="193"/>
                </a:cubicBezTo>
                <a:cubicBezTo>
                  <a:pt x="186" y="194"/>
                  <a:pt x="187" y="195"/>
                  <a:pt x="189" y="195"/>
                </a:cubicBezTo>
                <a:cubicBezTo>
                  <a:pt x="190" y="194"/>
                  <a:pt x="191" y="193"/>
                  <a:pt x="192" y="191"/>
                </a:cubicBezTo>
                <a:close/>
                <a:moveTo>
                  <a:pt x="201" y="205"/>
                </a:moveTo>
                <a:cubicBezTo>
                  <a:pt x="201" y="205"/>
                  <a:pt x="200" y="205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ubicBezTo>
                  <a:pt x="200" y="205"/>
                  <a:pt x="200" y="206"/>
                  <a:pt x="200" y="206"/>
                </a:cubicBezTo>
                <a:cubicBezTo>
                  <a:pt x="200" y="206"/>
                  <a:pt x="201" y="206"/>
                  <a:pt x="201" y="205"/>
                </a:cubicBezTo>
                <a:close/>
                <a:moveTo>
                  <a:pt x="141" y="173"/>
                </a:moveTo>
                <a:cubicBezTo>
                  <a:pt x="141" y="173"/>
                  <a:pt x="141" y="173"/>
                  <a:pt x="142" y="173"/>
                </a:cubicBezTo>
                <a:cubicBezTo>
                  <a:pt x="142" y="172"/>
                  <a:pt x="142" y="172"/>
                  <a:pt x="142" y="172"/>
                </a:cubicBezTo>
                <a:cubicBezTo>
                  <a:pt x="142" y="172"/>
                  <a:pt x="142" y="172"/>
                  <a:pt x="142" y="172"/>
                </a:cubicBezTo>
                <a:cubicBezTo>
                  <a:pt x="142" y="171"/>
                  <a:pt x="143" y="171"/>
                  <a:pt x="143" y="171"/>
                </a:cubicBezTo>
                <a:cubicBezTo>
                  <a:pt x="143" y="171"/>
                  <a:pt x="143" y="171"/>
                  <a:pt x="143" y="171"/>
                </a:cubicBezTo>
                <a:cubicBezTo>
                  <a:pt x="143" y="169"/>
                  <a:pt x="142" y="168"/>
                  <a:pt x="140" y="168"/>
                </a:cubicBezTo>
                <a:cubicBezTo>
                  <a:pt x="139" y="168"/>
                  <a:pt x="137" y="169"/>
                  <a:pt x="138" y="170"/>
                </a:cubicBezTo>
                <a:cubicBezTo>
                  <a:pt x="137" y="172"/>
                  <a:pt x="138" y="173"/>
                  <a:pt x="140" y="173"/>
                </a:cubicBezTo>
                <a:cubicBezTo>
                  <a:pt x="140" y="173"/>
                  <a:pt x="141" y="173"/>
                  <a:pt x="141" y="173"/>
                </a:cubicBezTo>
                <a:close/>
                <a:moveTo>
                  <a:pt x="131" y="173"/>
                </a:moveTo>
                <a:cubicBezTo>
                  <a:pt x="133" y="173"/>
                  <a:pt x="134" y="172"/>
                  <a:pt x="134" y="170"/>
                </a:cubicBezTo>
                <a:cubicBezTo>
                  <a:pt x="134" y="169"/>
                  <a:pt x="133" y="167"/>
                  <a:pt x="132" y="167"/>
                </a:cubicBezTo>
                <a:cubicBezTo>
                  <a:pt x="130" y="167"/>
                  <a:pt x="128" y="169"/>
                  <a:pt x="129" y="170"/>
                </a:cubicBezTo>
                <a:cubicBezTo>
                  <a:pt x="129" y="172"/>
                  <a:pt x="130" y="173"/>
                  <a:pt x="131" y="173"/>
                </a:cubicBezTo>
                <a:close/>
                <a:moveTo>
                  <a:pt x="203" y="213"/>
                </a:moveTo>
                <a:cubicBezTo>
                  <a:pt x="204" y="213"/>
                  <a:pt x="204" y="213"/>
                  <a:pt x="205" y="213"/>
                </a:cubicBezTo>
                <a:cubicBezTo>
                  <a:pt x="205" y="213"/>
                  <a:pt x="205" y="213"/>
                  <a:pt x="205" y="212"/>
                </a:cubicBezTo>
                <a:cubicBezTo>
                  <a:pt x="205" y="211"/>
                  <a:pt x="205" y="211"/>
                  <a:pt x="204" y="210"/>
                </a:cubicBezTo>
                <a:cubicBezTo>
                  <a:pt x="204" y="210"/>
                  <a:pt x="203" y="210"/>
                  <a:pt x="203" y="210"/>
                </a:cubicBezTo>
                <a:cubicBezTo>
                  <a:pt x="203" y="210"/>
                  <a:pt x="203" y="210"/>
                  <a:pt x="203" y="210"/>
                </a:cubicBezTo>
                <a:cubicBezTo>
                  <a:pt x="203" y="210"/>
                  <a:pt x="203" y="210"/>
                  <a:pt x="202" y="210"/>
                </a:cubicBezTo>
                <a:cubicBezTo>
                  <a:pt x="203" y="210"/>
                  <a:pt x="203" y="209"/>
                  <a:pt x="203" y="209"/>
                </a:cubicBezTo>
                <a:cubicBezTo>
                  <a:pt x="203" y="209"/>
                  <a:pt x="203" y="209"/>
                  <a:pt x="202" y="209"/>
                </a:cubicBezTo>
                <a:cubicBezTo>
                  <a:pt x="202" y="209"/>
                  <a:pt x="201" y="209"/>
                  <a:pt x="201" y="209"/>
                </a:cubicBezTo>
                <a:cubicBezTo>
                  <a:pt x="202" y="210"/>
                  <a:pt x="202" y="210"/>
                  <a:pt x="202" y="210"/>
                </a:cubicBezTo>
                <a:cubicBezTo>
                  <a:pt x="202" y="211"/>
                  <a:pt x="203" y="212"/>
                  <a:pt x="203" y="213"/>
                </a:cubicBezTo>
                <a:close/>
                <a:moveTo>
                  <a:pt x="235" y="226"/>
                </a:moveTo>
                <a:cubicBezTo>
                  <a:pt x="235" y="227"/>
                  <a:pt x="235" y="227"/>
                  <a:pt x="235" y="228"/>
                </a:cubicBezTo>
                <a:cubicBezTo>
                  <a:pt x="236" y="227"/>
                  <a:pt x="235" y="227"/>
                  <a:pt x="235" y="226"/>
                </a:cubicBezTo>
                <a:close/>
                <a:moveTo>
                  <a:pt x="244" y="213"/>
                </a:moveTo>
                <a:cubicBezTo>
                  <a:pt x="244" y="214"/>
                  <a:pt x="244" y="214"/>
                  <a:pt x="244" y="214"/>
                </a:cubicBezTo>
                <a:cubicBezTo>
                  <a:pt x="244" y="214"/>
                  <a:pt x="244" y="214"/>
                  <a:pt x="244" y="213"/>
                </a:cubicBezTo>
                <a:close/>
                <a:moveTo>
                  <a:pt x="221" y="229"/>
                </a:moveTo>
                <a:cubicBezTo>
                  <a:pt x="222" y="228"/>
                  <a:pt x="222" y="228"/>
                  <a:pt x="223" y="226"/>
                </a:cubicBezTo>
                <a:cubicBezTo>
                  <a:pt x="223" y="226"/>
                  <a:pt x="222" y="226"/>
                  <a:pt x="222" y="226"/>
                </a:cubicBezTo>
                <a:cubicBezTo>
                  <a:pt x="222" y="225"/>
                  <a:pt x="223" y="225"/>
                  <a:pt x="223" y="225"/>
                </a:cubicBezTo>
                <a:cubicBezTo>
                  <a:pt x="222" y="225"/>
                  <a:pt x="222" y="225"/>
                  <a:pt x="222" y="224"/>
                </a:cubicBezTo>
                <a:cubicBezTo>
                  <a:pt x="221" y="224"/>
                  <a:pt x="221" y="224"/>
                  <a:pt x="221" y="224"/>
                </a:cubicBezTo>
                <a:cubicBezTo>
                  <a:pt x="221" y="224"/>
                  <a:pt x="221" y="224"/>
                  <a:pt x="221" y="224"/>
                </a:cubicBezTo>
                <a:cubicBezTo>
                  <a:pt x="221" y="224"/>
                  <a:pt x="220" y="224"/>
                  <a:pt x="220" y="223"/>
                </a:cubicBezTo>
                <a:cubicBezTo>
                  <a:pt x="220" y="224"/>
                  <a:pt x="220" y="224"/>
                  <a:pt x="219" y="224"/>
                </a:cubicBezTo>
                <a:cubicBezTo>
                  <a:pt x="220" y="225"/>
                  <a:pt x="221" y="225"/>
                  <a:pt x="221" y="225"/>
                </a:cubicBezTo>
                <a:cubicBezTo>
                  <a:pt x="222" y="225"/>
                  <a:pt x="221" y="226"/>
                  <a:pt x="220" y="226"/>
                </a:cubicBezTo>
                <a:cubicBezTo>
                  <a:pt x="221" y="227"/>
                  <a:pt x="220" y="227"/>
                  <a:pt x="220" y="228"/>
                </a:cubicBezTo>
                <a:cubicBezTo>
                  <a:pt x="221" y="228"/>
                  <a:pt x="221" y="228"/>
                  <a:pt x="221" y="229"/>
                </a:cubicBezTo>
                <a:close/>
                <a:moveTo>
                  <a:pt x="70" y="145"/>
                </a:moveTo>
                <a:cubicBezTo>
                  <a:pt x="71" y="146"/>
                  <a:pt x="72" y="144"/>
                  <a:pt x="72" y="142"/>
                </a:cubicBezTo>
                <a:cubicBezTo>
                  <a:pt x="72" y="140"/>
                  <a:pt x="71" y="140"/>
                  <a:pt x="69" y="140"/>
                </a:cubicBezTo>
                <a:cubicBezTo>
                  <a:pt x="67" y="140"/>
                  <a:pt x="67" y="141"/>
                  <a:pt x="67" y="143"/>
                </a:cubicBezTo>
                <a:cubicBezTo>
                  <a:pt x="66" y="144"/>
                  <a:pt x="68" y="145"/>
                  <a:pt x="70" y="145"/>
                </a:cubicBezTo>
                <a:close/>
                <a:moveTo>
                  <a:pt x="2" y="55"/>
                </a:moveTo>
                <a:cubicBezTo>
                  <a:pt x="2" y="55"/>
                  <a:pt x="2" y="55"/>
                  <a:pt x="2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5"/>
                  <a:pt x="2" y="55"/>
                  <a:pt x="2" y="55"/>
                </a:cubicBezTo>
                <a:close/>
                <a:moveTo>
                  <a:pt x="91" y="152"/>
                </a:moveTo>
                <a:cubicBezTo>
                  <a:pt x="93" y="153"/>
                  <a:pt x="94" y="151"/>
                  <a:pt x="94" y="150"/>
                </a:cubicBezTo>
                <a:cubicBezTo>
                  <a:pt x="94" y="149"/>
                  <a:pt x="93" y="147"/>
                  <a:pt x="92" y="147"/>
                </a:cubicBezTo>
                <a:cubicBezTo>
                  <a:pt x="90" y="148"/>
                  <a:pt x="88" y="149"/>
                  <a:pt x="89" y="150"/>
                </a:cubicBezTo>
                <a:cubicBezTo>
                  <a:pt x="89" y="151"/>
                  <a:pt x="89" y="153"/>
                  <a:pt x="91" y="152"/>
                </a:cubicBezTo>
                <a:close/>
                <a:moveTo>
                  <a:pt x="16" y="17"/>
                </a:moveTo>
                <a:cubicBezTo>
                  <a:pt x="15" y="17"/>
                  <a:pt x="14" y="17"/>
                  <a:pt x="14" y="18"/>
                </a:cubicBezTo>
                <a:cubicBezTo>
                  <a:pt x="14" y="18"/>
                  <a:pt x="15" y="19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5" y="19"/>
                  <a:pt x="15" y="18"/>
                </a:cubicBezTo>
                <a:cubicBezTo>
                  <a:pt x="15" y="18"/>
                  <a:pt x="17" y="18"/>
                  <a:pt x="16" y="17"/>
                </a:cubicBezTo>
                <a:close/>
                <a:moveTo>
                  <a:pt x="13" y="96"/>
                </a:moveTo>
                <a:cubicBezTo>
                  <a:pt x="13" y="96"/>
                  <a:pt x="14" y="96"/>
                  <a:pt x="14" y="96"/>
                </a:cubicBezTo>
                <a:cubicBezTo>
                  <a:pt x="13" y="96"/>
                  <a:pt x="13" y="96"/>
                  <a:pt x="13" y="96"/>
                </a:cubicBezTo>
                <a:close/>
                <a:moveTo>
                  <a:pt x="12" y="49"/>
                </a:move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2" y="50"/>
                </a:cubicBezTo>
                <a:cubicBezTo>
                  <a:pt x="12" y="50"/>
                  <a:pt x="12" y="49"/>
                  <a:pt x="12" y="49"/>
                </a:cubicBezTo>
                <a:cubicBezTo>
                  <a:pt x="12" y="49"/>
                  <a:pt x="12" y="49"/>
                  <a:pt x="12" y="49"/>
                </a:cubicBezTo>
                <a:close/>
                <a:moveTo>
                  <a:pt x="238" y="143"/>
                </a:moveTo>
                <a:cubicBezTo>
                  <a:pt x="238" y="142"/>
                  <a:pt x="237" y="143"/>
                  <a:pt x="237" y="143"/>
                </a:cubicBezTo>
                <a:cubicBezTo>
                  <a:pt x="236" y="144"/>
                  <a:pt x="237" y="144"/>
                  <a:pt x="238" y="145"/>
                </a:cubicBezTo>
                <a:cubicBezTo>
                  <a:pt x="238" y="145"/>
                  <a:pt x="238" y="145"/>
                  <a:pt x="239" y="145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3"/>
                  <a:pt x="238" y="143"/>
                  <a:pt x="238" y="143"/>
                </a:cubicBezTo>
                <a:close/>
                <a:moveTo>
                  <a:pt x="56" y="139"/>
                </a:moveTo>
                <a:cubicBezTo>
                  <a:pt x="57" y="139"/>
                  <a:pt x="59" y="137"/>
                  <a:pt x="59" y="136"/>
                </a:cubicBezTo>
                <a:cubicBezTo>
                  <a:pt x="59" y="135"/>
                  <a:pt x="59" y="135"/>
                  <a:pt x="58" y="134"/>
                </a:cubicBezTo>
                <a:cubicBezTo>
                  <a:pt x="58" y="134"/>
                  <a:pt x="57" y="134"/>
                  <a:pt x="57" y="134"/>
                </a:cubicBezTo>
                <a:cubicBezTo>
                  <a:pt x="57" y="134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4" y="133"/>
                  <a:pt x="54" y="134"/>
                  <a:pt x="53" y="136"/>
                </a:cubicBezTo>
                <a:cubicBezTo>
                  <a:pt x="53" y="137"/>
                  <a:pt x="55" y="139"/>
                  <a:pt x="56" y="139"/>
                </a:cubicBezTo>
                <a:close/>
                <a:moveTo>
                  <a:pt x="41" y="121"/>
                </a:moveTo>
                <a:cubicBezTo>
                  <a:pt x="41" y="121"/>
                  <a:pt x="41" y="120"/>
                  <a:pt x="41" y="120"/>
                </a:cubicBezTo>
                <a:cubicBezTo>
                  <a:pt x="41" y="120"/>
                  <a:pt x="40" y="121"/>
                  <a:pt x="40" y="121"/>
                </a:cubicBezTo>
                <a:cubicBezTo>
                  <a:pt x="40" y="120"/>
                  <a:pt x="40" y="120"/>
                  <a:pt x="40" y="119"/>
                </a:cubicBezTo>
                <a:cubicBezTo>
                  <a:pt x="39" y="119"/>
                  <a:pt x="39" y="119"/>
                  <a:pt x="39" y="120"/>
                </a:cubicBezTo>
                <a:cubicBezTo>
                  <a:pt x="38" y="120"/>
                  <a:pt x="38" y="119"/>
                  <a:pt x="38" y="119"/>
                </a:cubicBezTo>
                <a:cubicBezTo>
                  <a:pt x="37" y="120"/>
                  <a:pt x="36" y="120"/>
                  <a:pt x="36" y="121"/>
                </a:cubicBezTo>
                <a:cubicBezTo>
                  <a:pt x="36" y="122"/>
                  <a:pt x="36" y="122"/>
                  <a:pt x="37" y="123"/>
                </a:cubicBezTo>
                <a:cubicBezTo>
                  <a:pt x="38" y="123"/>
                  <a:pt x="39" y="123"/>
                  <a:pt x="40" y="124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3"/>
                  <a:pt x="41" y="122"/>
                  <a:pt x="41" y="121"/>
                </a:cubicBezTo>
                <a:close/>
                <a:moveTo>
                  <a:pt x="189" y="204"/>
                </a:moveTo>
                <a:cubicBezTo>
                  <a:pt x="190" y="205"/>
                  <a:pt x="190" y="205"/>
                  <a:pt x="191" y="205"/>
                </a:cubicBezTo>
                <a:cubicBezTo>
                  <a:pt x="191" y="204"/>
                  <a:pt x="190" y="202"/>
                  <a:pt x="189" y="203"/>
                </a:cubicBezTo>
                <a:cubicBezTo>
                  <a:pt x="187" y="203"/>
                  <a:pt x="186" y="204"/>
                  <a:pt x="186" y="205"/>
                </a:cubicBezTo>
                <a:cubicBezTo>
                  <a:pt x="186" y="206"/>
                  <a:pt x="186" y="207"/>
                  <a:pt x="187" y="208"/>
                </a:cubicBezTo>
                <a:cubicBezTo>
                  <a:pt x="188" y="207"/>
                  <a:pt x="190" y="207"/>
                  <a:pt x="189" y="208"/>
                </a:cubicBezTo>
                <a:cubicBezTo>
                  <a:pt x="189" y="208"/>
                  <a:pt x="189" y="208"/>
                  <a:pt x="190" y="208"/>
                </a:cubicBezTo>
                <a:cubicBezTo>
                  <a:pt x="190" y="208"/>
                  <a:pt x="191" y="207"/>
                  <a:pt x="191" y="206"/>
                </a:cubicBezTo>
                <a:cubicBezTo>
                  <a:pt x="191" y="206"/>
                  <a:pt x="191" y="206"/>
                  <a:pt x="191" y="206"/>
                </a:cubicBezTo>
                <a:cubicBezTo>
                  <a:pt x="190" y="206"/>
                  <a:pt x="190" y="205"/>
                  <a:pt x="189" y="205"/>
                </a:cubicBezTo>
                <a:cubicBezTo>
                  <a:pt x="189" y="205"/>
                  <a:pt x="189" y="204"/>
                  <a:pt x="189" y="204"/>
                </a:cubicBezTo>
                <a:close/>
                <a:moveTo>
                  <a:pt x="26" y="103"/>
                </a:moveTo>
                <a:cubicBezTo>
                  <a:pt x="26" y="103"/>
                  <a:pt x="26" y="103"/>
                  <a:pt x="27" y="103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6" y="103"/>
                  <a:pt x="26" y="103"/>
                  <a:pt x="26" y="103"/>
                </a:cubicBezTo>
                <a:close/>
                <a:moveTo>
                  <a:pt x="14" y="45"/>
                </a:moveTo>
                <a:cubicBezTo>
                  <a:pt x="14" y="46"/>
                  <a:pt x="14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5" y="47"/>
                  <a:pt x="14" y="47"/>
                  <a:pt x="14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5"/>
                  <a:pt x="15" y="44"/>
                  <a:pt x="15" y="44"/>
                </a:cubicBezTo>
                <a:cubicBezTo>
                  <a:pt x="15" y="45"/>
                  <a:pt x="16" y="45"/>
                  <a:pt x="16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6"/>
                  <a:pt x="17" y="43"/>
                  <a:pt x="17" y="42"/>
                </a:cubicBezTo>
                <a:cubicBezTo>
                  <a:pt x="16" y="42"/>
                  <a:pt x="14" y="42"/>
                  <a:pt x="14" y="43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5"/>
                  <a:pt x="14" y="45"/>
                </a:cubicBezTo>
                <a:close/>
                <a:moveTo>
                  <a:pt x="18" y="109"/>
                </a:moveTo>
                <a:cubicBezTo>
                  <a:pt x="18" y="109"/>
                  <a:pt x="18" y="109"/>
                  <a:pt x="18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8" y="109"/>
                  <a:pt x="18" y="109"/>
                  <a:pt x="18" y="109"/>
                </a:cubicBezTo>
                <a:close/>
                <a:moveTo>
                  <a:pt x="15" y="101"/>
                </a:moveTo>
                <a:cubicBezTo>
                  <a:pt x="16" y="101"/>
                  <a:pt x="16" y="102"/>
                  <a:pt x="17" y="102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7" y="100"/>
                  <a:pt x="18" y="100"/>
                  <a:pt x="18" y="100"/>
                </a:cubicBezTo>
                <a:cubicBezTo>
                  <a:pt x="17" y="99"/>
                  <a:pt x="16" y="100"/>
                  <a:pt x="15" y="101"/>
                </a:cubicBezTo>
                <a:close/>
                <a:moveTo>
                  <a:pt x="35" y="31"/>
                </a:moveTo>
                <a:cubicBezTo>
                  <a:pt x="34" y="31"/>
                  <a:pt x="35" y="31"/>
                  <a:pt x="34" y="31"/>
                </a:cubicBezTo>
                <a:cubicBezTo>
                  <a:pt x="34" y="32"/>
                  <a:pt x="35" y="32"/>
                  <a:pt x="35" y="32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6" y="33"/>
                  <a:pt x="36" y="32"/>
                  <a:pt x="37" y="32"/>
                </a:cubicBezTo>
                <a:cubicBezTo>
                  <a:pt x="36" y="32"/>
                  <a:pt x="36" y="31"/>
                  <a:pt x="35" y="32"/>
                </a:cubicBezTo>
                <a:cubicBezTo>
                  <a:pt x="34" y="31"/>
                  <a:pt x="35" y="31"/>
                  <a:pt x="35" y="31"/>
                </a:cubicBezTo>
                <a:close/>
                <a:moveTo>
                  <a:pt x="131" y="187"/>
                </a:moveTo>
                <a:cubicBezTo>
                  <a:pt x="133" y="187"/>
                  <a:pt x="134" y="185"/>
                  <a:pt x="134" y="184"/>
                </a:cubicBezTo>
                <a:cubicBezTo>
                  <a:pt x="133" y="183"/>
                  <a:pt x="133" y="181"/>
                  <a:pt x="132" y="182"/>
                </a:cubicBezTo>
                <a:cubicBezTo>
                  <a:pt x="130" y="181"/>
                  <a:pt x="128" y="183"/>
                  <a:pt x="129" y="185"/>
                </a:cubicBezTo>
                <a:cubicBezTo>
                  <a:pt x="128" y="186"/>
                  <a:pt x="129" y="187"/>
                  <a:pt x="131" y="187"/>
                </a:cubicBezTo>
                <a:close/>
                <a:moveTo>
                  <a:pt x="36" y="78"/>
                </a:moveTo>
                <a:cubicBezTo>
                  <a:pt x="36" y="78"/>
                  <a:pt x="35" y="79"/>
                  <a:pt x="35" y="80"/>
                </a:cubicBezTo>
                <a:cubicBezTo>
                  <a:pt x="35" y="82"/>
                  <a:pt x="37" y="83"/>
                  <a:pt x="39" y="82"/>
                </a:cubicBezTo>
                <a:cubicBezTo>
                  <a:pt x="40" y="83"/>
                  <a:pt x="41" y="82"/>
                  <a:pt x="41" y="80"/>
                </a:cubicBezTo>
                <a:cubicBezTo>
                  <a:pt x="41" y="78"/>
                  <a:pt x="40" y="77"/>
                  <a:pt x="38" y="77"/>
                </a:cubicBezTo>
                <a:cubicBezTo>
                  <a:pt x="38" y="77"/>
                  <a:pt x="37" y="77"/>
                  <a:pt x="36" y="78"/>
                </a:cubicBezTo>
                <a:cubicBezTo>
                  <a:pt x="37" y="78"/>
                  <a:pt x="38" y="78"/>
                  <a:pt x="39" y="78"/>
                </a:cubicBezTo>
                <a:cubicBezTo>
                  <a:pt x="39" y="78"/>
                  <a:pt x="38" y="78"/>
                  <a:pt x="38" y="79"/>
                </a:cubicBezTo>
                <a:cubicBezTo>
                  <a:pt x="38" y="79"/>
                  <a:pt x="37" y="79"/>
                  <a:pt x="36" y="79"/>
                </a:cubicBezTo>
                <a:cubicBezTo>
                  <a:pt x="36" y="78"/>
                  <a:pt x="37" y="78"/>
                  <a:pt x="36" y="78"/>
                </a:cubicBezTo>
                <a:close/>
                <a:moveTo>
                  <a:pt x="47" y="138"/>
                </a:moveTo>
                <a:cubicBezTo>
                  <a:pt x="49" y="138"/>
                  <a:pt x="49" y="138"/>
                  <a:pt x="50" y="136"/>
                </a:cubicBezTo>
                <a:cubicBezTo>
                  <a:pt x="50" y="135"/>
                  <a:pt x="49" y="133"/>
                  <a:pt x="47" y="133"/>
                </a:cubicBezTo>
                <a:cubicBezTo>
                  <a:pt x="45" y="134"/>
                  <a:pt x="44" y="134"/>
                  <a:pt x="44" y="135"/>
                </a:cubicBezTo>
                <a:cubicBezTo>
                  <a:pt x="44" y="136"/>
                  <a:pt x="45" y="137"/>
                  <a:pt x="45" y="138"/>
                </a:cubicBezTo>
                <a:cubicBezTo>
                  <a:pt x="45" y="137"/>
                  <a:pt x="46" y="137"/>
                  <a:pt x="46" y="137"/>
                </a:cubicBezTo>
                <a:cubicBezTo>
                  <a:pt x="46" y="137"/>
                  <a:pt x="47" y="136"/>
                  <a:pt x="47" y="137"/>
                </a:cubicBezTo>
                <a:cubicBezTo>
                  <a:pt x="47" y="137"/>
                  <a:pt x="47" y="138"/>
                  <a:pt x="46" y="138"/>
                </a:cubicBezTo>
                <a:cubicBezTo>
                  <a:pt x="47" y="138"/>
                  <a:pt x="47" y="138"/>
                  <a:pt x="47" y="138"/>
                </a:cubicBezTo>
                <a:close/>
                <a:moveTo>
                  <a:pt x="140" y="187"/>
                </a:moveTo>
                <a:cubicBezTo>
                  <a:pt x="141" y="187"/>
                  <a:pt x="141" y="186"/>
                  <a:pt x="142" y="187"/>
                </a:cubicBezTo>
                <a:cubicBezTo>
                  <a:pt x="142" y="186"/>
                  <a:pt x="143" y="185"/>
                  <a:pt x="143" y="185"/>
                </a:cubicBezTo>
                <a:cubicBezTo>
                  <a:pt x="143" y="182"/>
                  <a:pt x="141" y="181"/>
                  <a:pt x="140" y="182"/>
                </a:cubicBezTo>
                <a:cubicBezTo>
                  <a:pt x="138" y="182"/>
                  <a:pt x="138" y="183"/>
                  <a:pt x="137" y="185"/>
                </a:cubicBezTo>
                <a:cubicBezTo>
                  <a:pt x="138" y="186"/>
                  <a:pt x="138" y="187"/>
                  <a:pt x="140" y="187"/>
                </a:cubicBezTo>
                <a:cubicBezTo>
                  <a:pt x="140" y="187"/>
                  <a:pt x="140" y="187"/>
                  <a:pt x="140" y="187"/>
                </a:cubicBezTo>
                <a:close/>
                <a:moveTo>
                  <a:pt x="83" y="161"/>
                </a:moveTo>
                <a:cubicBezTo>
                  <a:pt x="81" y="161"/>
                  <a:pt x="80" y="162"/>
                  <a:pt x="79" y="163"/>
                </a:cubicBezTo>
                <a:cubicBezTo>
                  <a:pt x="80" y="165"/>
                  <a:pt x="81" y="166"/>
                  <a:pt x="83" y="166"/>
                </a:cubicBezTo>
                <a:cubicBezTo>
                  <a:pt x="84" y="167"/>
                  <a:pt x="85" y="165"/>
                  <a:pt x="85" y="164"/>
                </a:cubicBezTo>
                <a:cubicBezTo>
                  <a:pt x="85" y="162"/>
                  <a:pt x="84" y="161"/>
                  <a:pt x="83" y="161"/>
                </a:cubicBezTo>
                <a:close/>
                <a:moveTo>
                  <a:pt x="213" y="100"/>
                </a:moveTo>
                <a:cubicBezTo>
                  <a:pt x="214" y="99"/>
                  <a:pt x="213" y="98"/>
                  <a:pt x="211" y="98"/>
                </a:cubicBezTo>
                <a:cubicBezTo>
                  <a:pt x="209" y="97"/>
                  <a:pt x="208" y="99"/>
                  <a:pt x="208" y="101"/>
                </a:cubicBezTo>
                <a:cubicBezTo>
                  <a:pt x="209" y="103"/>
                  <a:pt x="209" y="103"/>
                  <a:pt x="211" y="104"/>
                </a:cubicBezTo>
                <a:cubicBezTo>
                  <a:pt x="212" y="104"/>
                  <a:pt x="214" y="103"/>
                  <a:pt x="213" y="100"/>
                </a:cubicBezTo>
                <a:close/>
                <a:moveTo>
                  <a:pt x="13" y="17"/>
                </a:move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lose/>
                <a:moveTo>
                  <a:pt x="171" y="105"/>
                </a:moveTo>
                <a:cubicBezTo>
                  <a:pt x="169" y="105"/>
                  <a:pt x="168" y="107"/>
                  <a:pt x="168" y="108"/>
                </a:cubicBezTo>
                <a:cubicBezTo>
                  <a:pt x="168" y="109"/>
                  <a:pt x="169" y="111"/>
                  <a:pt x="171" y="111"/>
                </a:cubicBezTo>
                <a:cubicBezTo>
                  <a:pt x="173" y="111"/>
                  <a:pt x="174" y="109"/>
                  <a:pt x="173" y="108"/>
                </a:cubicBezTo>
                <a:cubicBezTo>
                  <a:pt x="174" y="107"/>
                  <a:pt x="173" y="105"/>
                  <a:pt x="171" y="105"/>
                </a:cubicBezTo>
                <a:close/>
                <a:moveTo>
                  <a:pt x="220" y="126"/>
                </a:moveTo>
                <a:cubicBezTo>
                  <a:pt x="219" y="126"/>
                  <a:pt x="218" y="126"/>
                  <a:pt x="218" y="127"/>
                </a:cubicBezTo>
                <a:cubicBezTo>
                  <a:pt x="218" y="127"/>
                  <a:pt x="218" y="127"/>
                  <a:pt x="218" y="127"/>
                </a:cubicBezTo>
                <a:cubicBezTo>
                  <a:pt x="218" y="127"/>
                  <a:pt x="218" y="127"/>
                  <a:pt x="217" y="127"/>
                </a:cubicBezTo>
                <a:cubicBezTo>
                  <a:pt x="217" y="128"/>
                  <a:pt x="217" y="128"/>
                  <a:pt x="217" y="129"/>
                </a:cubicBezTo>
                <a:cubicBezTo>
                  <a:pt x="217" y="129"/>
                  <a:pt x="217" y="129"/>
                  <a:pt x="217" y="130"/>
                </a:cubicBezTo>
                <a:cubicBezTo>
                  <a:pt x="217" y="130"/>
                  <a:pt x="217" y="129"/>
                  <a:pt x="217" y="129"/>
                </a:cubicBezTo>
                <a:cubicBezTo>
                  <a:pt x="217" y="130"/>
                  <a:pt x="217" y="130"/>
                  <a:pt x="217" y="130"/>
                </a:cubicBezTo>
                <a:cubicBezTo>
                  <a:pt x="217" y="130"/>
                  <a:pt x="218" y="130"/>
                  <a:pt x="218" y="131"/>
                </a:cubicBezTo>
                <a:cubicBezTo>
                  <a:pt x="218" y="130"/>
                  <a:pt x="218" y="130"/>
                  <a:pt x="219" y="130"/>
                </a:cubicBezTo>
                <a:cubicBezTo>
                  <a:pt x="219" y="129"/>
                  <a:pt x="219" y="129"/>
                  <a:pt x="219" y="129"/>
                </a:cubicBezTo>
                <a:cubicBezTo>
                  <a:pt x="220" y="128"/>
                  <a:pt x="220" y="129"/>
                  <a:pt x="221" y="129"/>
                </a:cubicBezTo>
                <a:cubicBezTo>
                  <a:pt x="221" y="129"/>
                  <a:pt x="221" y="130"/>
                  <a:pt x="220" y="131"/>
                </a:cubicBezTo>
                <a:cubicBezTo>
                  <a:pt x="222" y="130"/>
                  <a:pt x="223" y="129"/>
                  <a:pt x="222" y="128"/>
                </a:cubicBezTo>
                <a:cubicBezTo>
                  <a:pt x="223" y="127"/>
                  <a:pt x="221" y="125"/>
                  <a:pt x="220" y="126"/>
                </a:cubicBezTo>
                <a:close/>
                <a:moveTo>
                  <a:pt x="111" y="102"/>
                </a:moveTo>
                <a:cubicBezTo>
                  <a:pt x="112" y="103"/>
                  <a:pt x="113" y="103"/>
                  <a:pt x="114" y="103"/>
                </a:cubicBezTo>
                <a:cubicBezTo>
                  <a:pt x="115" y="103"/>
                  <a:pt x="116" y="102"/>
                  <a:pt x="116" y="101"/>
                </a:cubicBezTo>
                <a:cubicBezTo>
                  <a:pt x="116" y="99"/>
                  <a:pt x="115" y="98"/>
                  <a:pt x="113" y="98"/>
                </a:cubicBezTo>
                <a:cubicBezTo>
                  <a:pt x="113" y="98"/>
                  <a:pt x="112" y="98"/>
                  <a:pt x="112" y="99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2" y="99"/>
                  <a:pt x="113" y="100"/>
                </a:cubicBezTo>
                <a:cubicBezTo>
                  <a:pt x="112" y="101"/>
                  <a:pt x="111" y="101"/>
                  <a:pt x="111" y="102"/>
                </a:cubicBezTo>
                <a:close/>
                <a:moveTo>
                  <a:pt x="96" y="84"/>
                </a:moveTo>
                <a:cubicBezTo>
                  <a:pt x="95" y="84"/>
                  <a:pt x="93" y="85"/>
                  <a:pt x="93" y="86"/>
                </a:cubicBezTo>
                <a:cubicBezTo>
                  <a:pt x="93" y="88"/>
                  <a:pt x="94" y="89"/>
                  <a:pt x="96" y="90"/>
                </a:cubicBezTo>
                <a:cubicBezTo>
                  <a:pt x="97" y="90"/>
                  <a:pt x="99" y="89"/>
                  <a:pt x="99" y="86"/>
                </a:cubicBezTo>
                <a:cubicBezTo>
                  <a:pt x="98" y="85"/>
                  <a:pt x="98" y="83"/>
                  <a:pt x="96" y="84"/>
                </a:cubicBezTo>
                <a:close/>
                <a:moveTo>
                  <a:pt x="56" y="83"/>
                </a:moveTo>
                <a:cubicBezTo>
                  <a:pt x="57" y="83"/>
                  <a:pt x="58" y="82"/>
                  <a:pt x="59" y="81"/>
                </a:cubicBezTo>
                <a:cubicBezTo>
                  <a:pt x="58" y="81"/>
                  <a:pt x="57" y="81"/>
                  <a:pt x="57" y="81"/>
                </a:cubicBezTo>
                <a:cubicBezTo>
                  <a:pt x="57" y="80"/>
                  <a:pt x="57" y="79"/>
                  <a:pt x="58" y="79"/>
                </a:cubicBezTo>
                <a:cubicBezTo>
                  <a:pt x="58" y="79"/>
                  <a:pt x="58" y="79"/>
                  <a:pt x="59" y="79"/>
                </a:cubicBezTo>
                <a:cubicBezTo>
                  <a:pt x="58" y="78"/>
                  <a:pt x="57" y="77"/>
                  <a:pt x="56" y="77"/>
                </a:cubicBezTo>
                <a:cubicBezTo>
                  <a:pt x="54" y="77"/>
                  <a:pt x="53" y="79"/>
                  <a:pt x="54" y="80"/>
                </a:cubicBezTo>
                <a:cubicBezTo>
                  <a:pt x="53" y="82"/>
                  <a:pt x="54" y="83"/>
                  <a:pt x="56" y="83"/>
                </a:cubicBezTo>
                <a:close/>
                <a:moveTo>
                  <a:pt x="65" y="91"/>
                </a:moveTo>
                <a:cubicBezTo>
                  <a:pt x="64" y="91"/>
                  <a:pt x="62" y="92"/>
                  <a:pt x="62" y="94"/>
                </a:cubicBezTo>
                <a:cubicBezTo>
                  <a:pt x="63" y="96"/>
                  <a:pt x="64" y="97"/>
                  <a:pt x="65" y="97"/>
                </a:cubicBezTo>
                <a:cubicBezTo>
                  <a:pt x="66" y="96"/>
                  <a:pt x="68" y="95"/>
                  <a:pt x="68" y="94"/>
                </a:cubicBezTo>
                <a:cubicBezTo>
                  <a:pt x="67" y="92"/>
                  <a:pt x="66" y="91"/>
                  <a:pt x="65" y="91"/>
                </a:cubicBezTo>
                <a:close/>
                <a:moveTo>
                  <a:pt x="49" y="73"/>
                </a:moveTo>
                <a:cubicBezTo>
                  <a:pt x="49" y="74"/>
                  <a:pt x="51" y="75"/>
                  <a:pt x="51" y="75"/>
                </a:cubicBezTo>
                <a:cubicBezTo>
                  <a:pt x="51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4" y="75"/>
                  <a:pt x="55" y="74"/>
                  <a:pt x="54" y="73"/>
                </a:cubicBezTo>
                <a:cubicBezTo>
                  <a:pt x="54" y="73"/>
                  <a:pt x="53" y="73"/>
                  <a:pt x="53" y="72"/>
                </a:cubicBezTo>
                <a:cubicBezTo>
                  <a:pt x="53" y="73"/>
                  <a:pt x="52" y="72"/>
                  <a:pt x="52" y="72"/>
                </a:cubicBezTo>
                <a:cubicBezTo>
                  <a:pt x="53" y="71"/>
                  <a:pt x="53" y="71"/>
                  <a:pt x="54" y="71"/>
                </a:cubicBezTo>
                <a:cubicBezTo>
                  <a:pt x="54" y="70"/>
                  <a:pt x="53" y="70"/>
                  <a:pt x="51" y="70"/>
                </a:cubicBezTo>
                <a:cubicBezTo>
                  <a:pt x="50" y="70"/>
                  <a:pt x="49" y="71"/>
                  <a:pt x="49" y="73"/>
                </a:cubicBezTo>
                <a:close/>
                <a:moveTo>
                  <a:pt x="87" y="84"/>
                </a:moveTo>
                <a:cubicBezTo>
                  <a:pt x="87" y="84"/>
                  <a:pt x="86" y="84"/>
                  <a:pt x="86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5" y="85"/>
                  <a:pt x="85" y="86"/>
                  <a:pt x="84" y="87"/>
                </a:cubicBezTo>
                <a:cubicBezTo>
                  <a:pt x="84" y="88"/>
                  <a:pt x="85" y="89"/>
                  <a:pt x="87" y="90"/>
                </a:cubicBezTo>
                <a:cubicBezTo>
                  <a:pt x="88" y="89"/>
                  <a:pt x="89" y="89"/>
                  <a:pt x="90" y="87"/>
                </a:cubicBezTo>
                <a:cubicBezTo>
                  <a:pt x="90" y="85"/>
                  <a:pt x="89" y="83"/>
                  <a:pt x="87" y="84"/>
                </a:cubicBezTo>
                <a:close/>
                <a:moveTo>
                  <a:pt x="131" y="56"/>
                </a:moveTo>
                <a:cubicBezTo>
                  <a:pt x="129" y="56"/>
                  <a:pt x="129" y="57"/>
                  <a:pt x="128" y="58"/>
                </a:cubicBezTo>
                <a:cubicBezTo>
                  <a:pt x="128" y="61"/>
                  <a:pt x="130" y="61"/>
                  <a:pt x="132" y="62"/>
                </a:cubicBezTo>
                <a:cubicBezTo>
                  <a:pt x="133" y="61"/>
                  <a:pt x="134" y="60"/>
                  <a:pt x="134" y="59"/>
                </a:cubicBezTo>
                <a:cubicBezTo>
                  <a:pt x="134" y="57"/>
                  <a:pt x="133" y="56"/>
                  <a:pt x="131" y="56"/>
                </a:cubicBezTo>
                <a:close/>
                <a:moveTo>
                  <a:pt x="136" y="63"/>
                </a:moveTo>
                <a:cubicBezTo>
                  <a:pt x="134" y="63"/>
                  <a:pt x="133" y="65"/>
                  <a:pt x="133" y="66"/>
                </a:cubicBezTo>
                <a:cubicBezTo>
                  <a:pt x="132" y="67"/>
                  <a:pt x="134" y="68"/>
                  <a:pt x="136" y="69"/>
                </a:cubicBezTo>
                <a:cubicBezTo>
                  <a:pt x="138" y="69"/>
                  <a:pt x="138" y="67"/>
                  <a:pt x="138" y="66"/>
                </a:cubicBezTo>
                <a:cubicBezTo>
                  <a:pt x="139" y="65"/>
                  <a:pt x="137" y="63"/>
                  <a:pt x="136" y="63"/>
                </a:cubicBezTo>
                <a:close/>
                <a:moveTo>
                  <a:pt x="104" y="42"/>
                </a:moveTo>
                <a:cubicBezTo>
                  <a:pt x="103" y="42"/>
                  <a:pt x="102" y="43"/>
                  <a:pt x="102" y="45"/>
                </a:cubicBezTo>
                <a:cubicBezTo>
                  <a:pt x="101" y="46"/>
                  <a:pt x="103" y="48"/>
                  <a:pt x="105" y="47"/>
                </a:cubicBezTo>
                <a:cubicBezTo>
                  <a:pt x="106" y="48"/>
                  <a:pt x="107" y="47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5"/>
                  <a:pt x="107" y="45"/>
                  <a:pt x="106" y="45"/>
                </a:cubicBezTo>
                <a:cubicBezTo>
                  <a:pt x="106" y="44"/>
                  <a:pt x="107" y="44"/>
                  <a:pt x="107" y="44"/>
                </a:cubicBezTo>
                <a:cubicBezTo>
                  <a:pt x="108" y="44"/>
                  <a:pt x="107" y="44"/>
                  <a:pt x="107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8" y="43"/>
                  <a:pt x="106" y="42"/>
                  <a:pt x="104" y="42"/>
                </a:cubicBezTo>
                <a:close/>
                <a:moveTo>
                  <a:pt x="155" y="44"/>
                </a:moveTo>
                <a:cubicBezTo>
                  <a:pt x="155" y="47"/>
                  <a:pt x="157" y="48"/>
                  <a:pt x="158" y="48"/>
                </a:cubicBezTo>
                <a:cubicBezTo>
                  <a:pt x="160" y="47"/>
                  <a:pt x="160" y="46"/>
                  <a:pt x="160" y="45"/>
                </a:cubicBezTo>
                <a:cubicBezTo>
                  <a:pt x="160" y="43"/>
                  <a:pt x="159" y="42"/>
                  <a:pt x="158" y="42"/>
                </a:cubicBezTo>
                <a:cubicBezTo>
                  <a:pt x="156" y="42"/>
                  <a:pt x="155" y="43"/>
                  <a:pt x="155" y="44"/>
                </a:cubicBezTo>
                <a:close/>
                <a:moveTo>
                  <a:pt x="106" y="52"/>
                </a:moveTo>
                <a:cubicBezTo>
                  <a:pt x="107" y="54"/>
                  <a:pt x="107" y="55"/>
                  <a:pt x="110" y="55"/>
                </a:cubicBezTo>
                <a:cubicBezTo>
                  <a:pt x="111" y="55"/>
                  <a:pt x="112" y="53"/>
                  <a:pt x="112" y="52"/>
                </a:cubicBezTo>
                <a:cubicBezTo>
                  <a:pt x="112" y="51"/>
                  <a:pt x="111" y="50"/>
                  <a:pt x="110" y="50"/>
                </a:cubicBezTo>
                <a:cubicBezTo>
                  <a:pt x="107" y="50"/>
                  <a:pt x="106" y="51"/>
                  <a:pt x="106" y="52"/>
                </a:cubicBezTo>
                <a:close/>
                <a:moveTo>
                  <a:pt x="111" y="45"/>
                </a:moveTo>
                <a:cubicBezTo>
                  <a:pt x="110" y="46"/>
                  <a:pt x="112" y="48"/>
                  <a:pt x="113" y="48"/>
                </a:cubicBezTo>
                <a:cubicBezTo>
                  <a:pt x="115" y="48"/>
                  <a:pt x="117" y="46"/>
                  <a:pt x="117" y="45"/>
                </a:cubicBezTo>
                <a:cubicBezTo>
                  <a:pt x="116" y="43"/>
                  <a:pt x="115" y="42"/>
                  <a:pt x="114" y="41"/>
                </a:cubicBezTo>
                <a:cubicBezTo>
                  <a:pt x="113" y="41"/>
                  <a:pt x="111" y="43"/>
                  <a:pt x="111" y="45"/>
                </a:cubicBezTo>
                <a:close/>
                <a:moveTo>
                  <a:pt x="118" y="35"/>
                </a:moveTo>
                <a:cubicBezTo>
                  <a:pt x="117" y="35"/>
                  <a:pt x="116" y="37"/>
                  <a:pt x="115" y="38"/>
                </a:cubicBezTo>
                <a:cubicBezTo>
                  <a:pt x="115" y="39"/>
                  <a:pt x="117" y="41"/>
                  <a:pt x="118" y="40"/>
                </a:cubicBezTo>
                <a:cubicBezTo>
                  <a:pt x="119" y="41"/>
                  <a:pt x="121" y="40"/>
                  <a:pt x="121" y="38"/>
                </a:cubicBezTo>
                <a:cubicBezTo>
                  <a:pt x="121" y="37"/>
                  <a:pt x="119" y="35"/>
                  <a:pt x="118" y="35"/>
                </a:cubicBezTo>
                <a:close/>
                <a:moveTo>
                  <a:pt x="146" y="45"/>
                </a:moveTo>
                <a:cubicBezTo>
                  <a:pt x="146" y="46"/>
                  <a:pt x="148" y="47"/>
                  <a:pt x="149" y="48"/>
                </a:cubicBezTo>
                <a:cubicBezTo>
                  <a:pt x="151" y="47"/>
                  <a:pt x="152" y="47"/>
                  <a:pt x="151" y="44"/>
                </a:cubicBezTo>
                <a:cubicBezTo>
                  <a:pt x="152" y="43"/>
                  <a:pt x="151" y="41"/>
                  <a:pt x="149" y="41"/>
                </a:cubicBezTo>
                <a:cubicBezTo>
                  <a:pt x="148" y="42"/>
                  <a:pt x="147" y="43"/>
                  <a:pt x="146" y="45"/>
                </a:cubicBezTo>
                <a:close/>
                <a:moveTo>
                  <a:pt x="150" y="38"/>
                </a:moveTo>
                <a:cubicBezTo>
                  <a:pt x="151" y="40"/>
                  <a:pt x="152" y="41"/>
                  <a:pt x="153" y="41"/>
                </a:cubicBezTo>
                <a:cubicBezTo>
                  <a:pt x="155" y="41"/>
                  <a:pt x="156" y="40"/>
                  <a:pt x="156" y="38"/>
                </a:cubicBezTo>
                <a:cubicBezTo>
                  <a:pt x="156" y="37"/>
                  <a:pt x="154" y="36"/>
                  <a:pt x="153" y="35"/>
                </a:cubicBezTo>
                <a:cubicBezTo>
                  <a:pt x="152" y="35"/>
                  <a:pt x="151" y="36"/>
                  <a:pt x="150" y="38"/>
                </a:cubicBezTo>
                <a:close/>
                <a:moveTo>
                  <a:pt x="141" y="52"/>
                </a:moveTo>
                <a:cubicBezTo>
                  <a:pt x="141" y="53"/>
                  <a:pt x="142" y="54"/>
                  <a:pt x="143" y="54"/>
                </a:cubicBezTo>
                <a:cubicBezTo>
                  <a:pt x="143" y="54"/>
                  <a:pt x="143" y="54"/>
                  <a:pt x="143" y="54"/>
                </a:cubicBezTo>
                <a:cubicBezTo>
                  <a:pt x="144" y="54"/>
                  <a:pt x="144" y="54"/>
                  <a:pt x="145" y="55"/>
                </a:cubicBezTo>
                <a:cubicBezTo>
                  <a:pt x="146" y="54"/>
                  <a:pt x="147" y="53"/>
                  <a:pt x="147" y="52"/>
                </a:cubicBezTo>
                <a:cubicBezTo>
                  <a:pt x="147" y="50"/>
                  <a:pt x="146" y="49"/>
                  <a:pt x="144" y="49"/>
                </a:cubicBezTo>
                <a:cubicBezTo>
                  <a:pt x="143" y="49"/>
                  <a:pt x="142" y="50"/>
                  <a:pt x="141" y="52"/>
                </a:cubicBezTo>
                <a:close/>
                <a:moveTo>
                  <a:pt x="145" y="36"/>
                </a:moveTo>
                <a:cubicBezTo>
                  <a:pt x="143" y="35"/>
                  <a:pt x="142" y="37"/>
                  <a:pt x="142" y="38"/>
                </a:cubicBezTo>
                <a:cubicBezTo>
                  <a:pt x="142" y="39"/>
                  <a:pt x="143" y="41"/>
                  <a:pt x="145" y="40"/>
                </a:cubicBezTo>
                <a:cubicBezTo>
                  <a:pt x="146" y="41"/>
                  <a:pt x="147" y="40"/>
                  <a:pt x="148" y="38"/>
                </a:cubicBezTo>
                <a:cubicBezTo>
                  <a:pt x="148" y="37"/>
                  <a:pt x="145" y="35"/>
                  <a:pt x="145" y="36"/>
                </a:cubicBezTo>
                <a:close/>
                <a:moveTo>
                  <a:pt x="123" y="42"/>
                </a:moveTo>
                <a:cubicBezTo>
                  <a:pt x="121" y="42"/>
                  <a:pt x="119" y="44"/>
                  <a:pt x="119" y="45"/>
                </a:cubicBezTo>
                <a:cubicBezTo>
                  <a:pt x="120" y="46"/>
                  <a:pt x="120" y="47"/>
                  <a:pt x="122" y="47"/>
                </a:cubicBezTo>
                <a:cubicBezTo>
                  <a:pt x="124" y="47"/>
                  <a:pt x="125" y="46"/>
                  <a:pt x="125" y="45"/>
                </a:cubicBezTo>
                <a:cubicBezTo>
                  <a:pt x="125" y="43"/>
                  <a:pt x="124" y="42"/>
                  <a:pt x="123" y="42"/>
                </a:cubicBezTo>
                <a:close/>
                <a:moveTo>
                  <a:pt x="54" y="37"/>
                </a:moveTo>
                <a:cubicBezTo>
                  <a:pt x="54" y="37"/>
                  <a:pt x="54" y="37"/>
                  <a:pt x="54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9"/>
                  <a:pt x="54" y="41"/>
                  <a:pt x="56" y="40"/>
                </a:cubicBezTo>
                <a:cubicBezTo>
                  <a:pt x="57" y="41"/>
                  <a:pt x="58" y="41"/>
                  <a:pt x="58" y="40"/>
                </a:cubicBezTo>
                <a:cubicBezTo>
                  <a:pt x="59" y="40"/>
                  <a:pt x="59" y="39"/>
                  <a:pt x="59" y="39"/>
                </a:cubicBezTo>
                <a:cubicBezTo>
                  <a:pt x="59" y="39"/>
                  <a:pt x="59" y="38"/>
                  <a:pt x="59" y="38"/>
                </a:cubicBezTo>
                <a:cubicBezTo>
                  <a:pt x="59" y="37"/>
                  <a:pt x="59" y="37"/>
                  <a:pt x="58" y="36"/>
                </a:cubicBezTo>
                <a:cubicBezTo>
                  <a:pt x="58" y="36"/>
                  <a:pt x="57" y="36"/>
                  <a:pt x="57" y="36"/>
                </a:cubicBezTo>
                <a:cubicBezTo>
                  <a:pt x="57" y="36"/>
                  <a:pt x="57" y="35"/>
                  <a:pt x="57" y="35"/>
                </a:cubicBezTo>
                <a:cubicBezTo>
                  <a:pt x="57" y="35"/>
                  <a:pt x="56" y="35"/>
                  <a:pt x="56" y="35"/>
                </a:cubicBezTo>
                <a:cubicBezTo>
                  <a:pt x="56" y="35"/>
                  <a:pt x="55" y="35"/>
                  <a:pt x="55" y="35"/>
                </a:cubicBezTo>
                <a:cubicBezTo>
                  <a:pt x="55" y="36"/>
                  <a:pt x="56" y="36"/>
                  <a:pt x="56" y="36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6" y="38"/>
                  <a:pt x="56" y="39"/>
                </a:cubicBezTo>
                <a:cubicBezTo>
                  <a:pt x="56" y="38"/>
                  <a:pt x="55" y="38"/>
                  <a:pt x="54" y="37"/>
                </a:cubicBezTo>
                <a:close/>
                <a:moveTo>
                  <a:pt x="57" y="21"/>
                </a:moveTo>
                <a:cubicBezTo>
                  <a:pt x="57" y="21"/>
                  <a:pt x="57" y="21"/>
                  <a:pt x="57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21"/>
                  <a:pt x="57" y="21"/>
                  <a:pt x="57" y="21"/>
                </a:cubicBezTo>
                <a:close/>
                <a:moveTo>
                  <a:pt x="74" y="36"/>
                </a:moveTo>
                <a:cubicBezTo>
                  <a:pt x="73" y="35"/>
                  <a:pt x="72" y="36"/>
                  <a:pt x="72" y="36"/>
                </a:cubicBezTo>
                <a:cubicBezTo>
                  <a:pt x="72" y="36"/>
                  <a:pt x="73" y="36"/>
                  <a:pt x="73" y="36"/>
                </a:cubicBezTo>
                <a:cubicBezTo>
                  <a:pt x="73" y="36"/>
                  <a:pt x="73" y="36"/>
                  <a:pt x="73" y="37"/>
                </a:cubicBezTo>
                <a:cubicBezTo>
                  <a:pt x="73" y="37"/>
                  <a:pt x="73" y="37"/>
                  <a:pt x="73" y="38"/>
                </a:cubicBezTo>
                <a:cubicBezTo>
                  <a:pt x="72" y="37"/>
                  <a:pt x="71" y="37"/>
                  <a:pt x="71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70" y="38"/>
                  <a:pt x="70" y="38"/>
                  <a:pt x="70" y="39"/>
                </a:cubicBezTo>
                <a:cubicBezTo>
                  <a:pt x="71" y="39"/>
                  <a:pt x="72" y="41"/>
                  <a:pt x="74" y="40"/>
                </a:cubicBezTo>
                <a:cubicBezTo>
                  <a:pt x="75" y="40"/>
                  <a:pt x="77" y="39"/>
                  <a:pt x="76" y="38"/>
                </a:cubicBezTo>
                <a:cubicBezTo>
                  <a:pt x="77" y="37"/>
                  <a:pt x="75" y="35"/>
                  <a:pt x="74" y="36"/>
                </a:cubicBezTo>
                <a:close/>
                <a:moveTo>
                  <a:pt x="53" y="24"/>
                </a:moveTo>
                <a:cubicBezTo>
                  <a:pt x="53" y="25"/>
                  <a:pt x="54" y="26"/>
                  <a:pt x="54" y="26"/>
                </a:cubicBezTo>
                <a:cubicBezTo>
                  <a:pt x="54" y="26"/>
                  <a:pt x="54" y="26"/>
                  <a:pt x="54" y="25"/>
                </a:cubicBezTo>
                <a:cubicBezTo>
                  <a:pt x="54" y="25"/>
                  <a:pt x="54" y="25"/>
                  <a:pt x="54" y="25"/>
                </a:cubicBezTo>
                <a:cubicBezTo>
                  <a:pt x="53" y="25"/>
                  <a:pt x="53" y="25"/>
                  <a:pt x="53" y="24"/>
                </a:cubicBezTo>
                <a:close/>
                <a:moveTo>
                  <a:pt x="84" y="31"/>
                </a:moveTo>
                <a:cubicBezTo>
                  <a:pt x="84" y="32"/>
                  <a:pt x="85" y="34"/>
                  <a:pt x="87" y="34"/>
                </a:cubicBezTo>
                <a:cubicBezTo>
                  <a:pt x="88" y="34"/>
                  <a:pt x="89" y="33"/>
                  <a:pt x="90" y="31"/>
                </a:cubicBezTo>
                <a:cubicBezTo>
                  <a:pt x="89" y="29"/>
                  <a:pt x="89" y="28"/>
                  <a:pt x="87" y="28"/>
                </a:cubicBezTo>
                <a:cubicBezTo>
                  <a:pt x="85" y="28"/>
                  <a:pt x="85" y="30"/>
                  <a:pt x="84" y="31"/>
                </a:cubicBezTo>
                <a:close/>
                <a:moveTo>
                  <a:pt x="88" y="30"/>
                </a:moveTo>
                <a:cubicBezTo>
                  <a:pt x="88" y="31"/>
                  <a:pt x="89" y="31"/>
                  <a:pt x="89" y="32"/>
                </a:cubicBezTo>
                <a:cubicBezTo>
                  <a:pt x="89" y="32"/>
                  <a:pt x="87" y="32"/>
                  <a:pt x="88" y="30"/>
                </a:cubicBezTo>
                <a:cubicBezTo>
                  <a:pt x="87" y="31"/>
                  <a:pt x="86" y="31"/>
                  <a:pt x="86" y="30"/>
                </a:cubicBezTo>
                <a:cubicBezTo>
                  <a:pt x="86" y="29"/>
                  <a:pt x="87" y="30"/>
                  <a:pt x="88" y="30"/>
                </a:cubicBezTo>
                <a:close/>
                <a:moveTo>
                  <a:pt x="100" y="35"/>
                </a:moveTo>
                <a:cubicBezTo>
                  <a:pt x="99" y="35"/>
                  <a:pt x="97" y="37"/>
                  <a:pt x="98" y="38"/>
                </a:cubicBezTo>
                <a:cubicBezTo>
                  <a:pt x="97" y="40"/>
                  <a:pt x="99" y="41"/>
                  <a:pt x="101" y="40"/>
                </a:cubicBezTo>
                <a:cubicBezTo>
                  <a:pt x="102" y="40"/>
                  <a:pt x="103" y="40"/>
                  <a:pt x="103" y="38"/>
                </a:cubicBezTo>
                <a:cubicBezTo>
                  <a:pt x="103" y="36"/>
                  <a:pt x="102" y="36"/>
                  <a:pt x="100" y="35"/>
                </a:cubicBezTo>
                <a:close/>
                <a:moveTo>
                  <a:pt x="95" y="28"/>
                </a:moveTo>
                <a:cubicBezTo>
                  <a:pt x="94" y="29"/>
                  <a:pt x="93" y="30"/>
                  <a:pt x="93" y="31"/>
                </a:cubicBezTo>
                <a:cubicBezTo>
                  <a:pt x="93" y="32"/>
                  <a:pt x="94" y="34"/>
                  <a:pt x="96" y="33"/>
                </a:cubicBezTo>
                <a:cubicBezTo>
                  <a:pt x="98" y="34"/>
                  <a:pt x="99" y="32"/>
                  <a:pt x="99" y="30"/>
                </a:cubicBezTo>
                <a:cubicBezTo>
                  <a:pt x="99" y="30"/>
                  <a:pt x="98" y="29"/>
                  <a:pt x="96" y="28"/>
                </a:cubicBezTo>
                <a:cubicBezTo>
                  <a:pt x="96" y="29"/>
                  <a:pt x="97" y="29"/>
                  <a:pt x="96" y="29"/>
                </a:cubicBezTo>
                <a:cubicBezTo>
                  <a:pt x="96" y="29"/>
                  <a:pt x="96" y="30"/>
                  <a:pt x="95" y="30"/>
                </a:cubicBezTo>
                <a:cubicBezTo>
                  <a:pt x="95" y="29"/>
                  <a:pt x="95" y="29"/>
                  <a:pt x="95" y="28"/>
                </a:cubicBezTo>
                <a:close/>
                <a:moveTo>
                  <a:pt x="48" y="25"/>
                </a:moveTo>
                <a:cubicBezTo>
                  <a:pt x="47" y="25"/>
                  <a:pt x="46" y="25"/>
                  <a:pt x="46" y="26"/>
                </a:cubicBezTo>
                <a:cubicBezTo>
                  <a:pt x="46" y="25"/>
                  <a:pt x="45" y="25"/>
                  <a:pt x="45" y="25"/>
                </a:cubicBezTo>
                <a:cubicBezTo>
                  <a:pt x="45" y="26"/>
                  <a:pt x="47" y="26"/>
                  <a:pt x="48" y="26"/>
                </a:cubicBezTo>
                <a:cubicBezTo>
                  <a:pt x="48" y="26"/>
                  <a:pt x="48" y="27"/>
                  <a:pt x="48" y="27"/>
                </a:cubicBezTo>
                <a:cubicBezTo>
                  <a:pt x="49" y="27"/>
                  <a:pt x="50" y="26"/>
                  <a:pt x="50" y="24"/>
                </a:cubicBezTo>
                <a:cubicBezTo>
                  <a:pt x="50" y="22"/>
                  <a:pt x="49" y="21"/>
                  <a:pt x="48" y="22"/>
                </a:cubicBezTo>
                <a:cubicBezTo>
                  <a:pt x="48" y="22"/>
                  <a:pt x="48" y="22"/>
                  <a:pt x="47" y="23"/>
                </a:cubicBezTo>
                <a:cubicBezTo>
                  <a:pt x="48" y="23"/>
                  <a:pt x="48" y="22"/>
                  <a:pt x="48" y="22"/>
                </a:cubicBezTo>
                <a:cubicBezTo>
                  <a:pt x="48" y="23"/>
                  <a:pt x="48" y="25"/>
                  <a:pt x="49" y="25"/>
                </a:cubicBezTo>
                <a:cubicBezTo>
                  <a:pt x="48" y="25"/>
                  <a:pt x="48" y="25"/>
                  <a:pt x="48" y="25"/>
                </a:cubicBezTo>
                <a:close/>
                <a:moveTo>
                  <a:pt x="79" y="42"/>
                </a:moveTo>
                <a:cubicBezTo>
                  <a:pt x="77" y="42"/>
                  <a:pt x="75" y="44"/>
                  <a:pt x="75" y="45"/>
                </a:cubicBezTo>
                <a:cubicBezTo>
                  <a:pt x="76" y="46"/>
                  <a:pt x="77" y="48"/>
                  <a:pt x="79" y="48"/>
                </a:cubicBezTo>
                <a:cubicBezTo>
                  <a:pt x="79" y="47"/>
                  <a:pt x="81" y="46"/>
                  <a:pt x="81" y="44"/>
                </a:cubicBezTo>
                <a:cubicBezTo>
                  <a:pt x="81" y="43"/>
                  <a:pt x="80" y="42"/>
                  <a:pt x="79" y="42"/>
                </a:cubicBezTo>
                <a:close/>
                <a:moveTo>
                  <a:pt x="80" y="38"/>
                </a:moveTo>
                <a:cubicBezTo>
                  <a:pt x="79" y="40"/>
                  <a:pt x="81" y="40"/>
                  <a:pt x="82" y="41"/>
                </a:cubicBezTo>
                <a:cubicBezTo>
                  <a:pt x="84" y="41"/>
                  <a:pt x="85" y="39"/>
                  <a:pt x="85" y="38"/>
                </a:cubicBezTo>
                <a:cubicBezTo>
                  <a:pt x="84" y="39"/>
                  <a:pt x="82" y="39"/>
                  <a:pt x="82" y="38"/>
                </a:cubicBezTo>
                <a:cubicBezTo>
                  <a:pt x="83" y="37"/>
                  <a:pt x="84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5"/>
                  <a:pt x="83" y="35"/>
                </a:cubicBezTo>
                <a:cubicBezTo>
                  <a:pt x="81" y="36"/>
                  <a:pt x="79" y="36"/>
                  <a:pt x="80" y="38"/>
                </a:cubicBezTo>
                <a:close/>
                <a:moveTo>
                  <a:pt x="240" y="31"/>
                </a:moveTo>
                <a:cubicBezTo>
                  <a:pt x="240" y="29"/>
                  <a:pt x="239" y="28"/>
                  <a:pt x="237" y="28"/>
                </a:cubicBezTo>
                <a:cubicBezTo>
                  <a:pt x="236" y="28"/>
                  <a:pt x="234" y="29"/>
                  <a:pt x="235" y="31"/>
                </a:cubicBezTo>
                <a:cubicBezTo>
                  <a:pt x="235" y="32"/>
                  <a:pt x="236" y="34"/>
                  <a:pt x="237" y="33"/>
                </a:cubicBezTo>
                <a:cubicBezTo>
                  <a:pt x="238" y="33"/>
                  <a:pt x="240" y="32"/>
                  <a:pt x="240" y="31"/>
                </a:cubicBezTo>
                <a:close/>
                <a:moveTo>
                  <a:pt x="215" y="35"/>
                </a:moveTo>
                <a:cubicBezTo>
                  <a:pt x="214" y="35"/>
                  <a:pt x="213" y="37"/>
                  <a:pt x="212" y="38"/>
                </a:cubicBezTo>
                <a:cubicBezTo>
                  <a:pt x="212" y="40"/>
                  <a:pt x="214" y="41"/>
                  <a:pt x="215" y="40"/>
                </a:cubicBezTo>
                <a:cubicBezTo>
                  <a:pt x="217" y="41"/>
                  <a:pt x="218" y="40"/>
                  <a:pt x="218" y="39"/>
                </a:cubicBezTo>
                <a:cubicBezTo>
                  <a:pt x="218" y="37"/>
                  <a:pt x="217" y="36"/>
                  <a:pt x="215" y="35"/>
                </a:cubicBezTo>
                <a:close/>
                <a:moveTo>
                  <a:pt x="230" y="39"/>
                </a:moveTo>
                <a:cubicBezTo>
                  <a:pt x="229" y="39"/>
                  <a:pt x="231" y="41"/>
                  <a:pt x="232" y="41"/>
                </a:cubicBezTo>
                <a:cubicBezTo>
                  <a:pt x="234" y="41"/>
                  <a:pt x="235" y="40"/>
                  <a:pt x="236" y="38"/>
                </a:cubicBezTo>
                <a:cubicBezTo>
                  <a:pt x="236" y="37"/>
                  <a:pt x="234" y="36"/>
                  <a:pt x="232" y="35"/>
                </a:cubicBezTo>
                <a:cubicBezTo>
                  <a:pt x="231" y="35"/>
                  <a:pt x="230" y="37"/>
                  <a:pt x="230" y="39"/>
                </a:cubicBezTo>
                <a:close/>
                <a:moveTo>
                  <a:pt x="224" y="36"/>
                </a:moveTo>
                <a:cubicBezTo>
                  <a:pt x="222" y="36"/>
                  <a:pt x="221" y="37"/>
                  <a:pt x="221" y="38"/>
                </a:cubicBezTo>
                <a:cubicBezTo>
                  <a:pt x="221" y="39"/>
                  <a:pt x="222" y="41"/>
                  <a:pt x="224" y="41"/>
                </a:cubicBezTo>
                <a:cubicBezTo>
                  <a:pt x="225" y="41"/>
                  <a:pt x="227" y="39"/>
                  <a:pt x="226" y="38"/>
                </a:cubicBezTo>
                <a:cubicBezTo>
                  <a:pt x="227" y="36"/>
                  <a:pt x="226" y="36"/>
                  <a:pt x="224" y="36"/>
                </a:cubicBezTo>
                <a:close/>
                <a:moveTo>
                  <a:pt x="217" y="45"/>
                </a:moveTo>
                <a:cubicBezTo>
                  <a:pt x="217" y="47"/>
                  <a:pt x="218" y="48"/>
                  <a:pt x="219" y="48"/>
                </a:cubicBezTo>
                <a:cubicBezTo>
                  <a:pt x="221" y="47"/>
                  <a:pt x="222" y="47"/>
                  <a:pt x="223" y="45"/>
                </a:cubicBezTo>
                <a:cubicBezTo>
                  <a:pt x="222" y="43"/>
                  <a:pt x="221" y="42"/>
                  <a:pt x="220" y="42"/>
                </a:cubicBezTo>
                <a:cubicBezTo>
                  <a:pt x="219" y="42"/>
                  <a:pt x="216" y="43"/>
                  <a:pt x="217" y="45"/>
                </a:cubicBezTo>
                <a:close/>
                <a:moveTo>
                  <a:pt x="228" y="42"/>
                </a:moveTo>
                <a:cubicBezTo>
                  <a:pt x="227" y="42"/>
                  <a:pt x="225" y="43"/>
                  <a:pt x="226" y="44"/>
                </a:cubicBezTo>
                <a:cubicBezTo>
                  <a:pt x="226" y="47"/>
                  <a:pt x="227" y="48"/>
                  <a:pt x="229" y="48"/>
                </a:cubicBezTo>
                <a:cubicBezTo>
                  <a:pt x="230" y="47"/>
                  <a:pt x="231" y="46"/>
                  <a:pt x="232" y="45"/>
                </a:cubicBezTo>
                <a:cubicBezTo>
                  <a:pt x="231" y="43"/>
                  <a:pt x="230" y="41"/>
                  <a:pt x="228" y="42"/>
                </a:cubicBezTo>
                <a:close/>
                <a:moveTo>
                  <a:pt x="237" y="48"/>
                </a:moveTo>
                <a:cubicBezTo>
                  <a:pt x="239" y="48"/>
                  <a:pt x="240" y="46"/>
                  <a:pt x="240" y="45"/>
                </a:cubicBezTo>
                <a:cubicBezTo>
                  <a:pt x="240" y="44"/>
                  <a:pt x="239" y="42"/>
                  <a:pt x="237" y="43"/>
                </a:cubicBezTo>
                <a:cubicBezTo>
                  <a:pt x="236" y="42"/>
                  <a:pt x="234" y="43"/>
                  <a:pt x="235" y="45"/>
                </a:cubicBezTo>
                <a:cubicBezTo>
                  <a:pt x="235" y="47"/>
                  <a:pt x="235" y="47"/>
                  <a:pt x="237" y="48"/>
                </a:cubicBezTo>
                <a:close/>
                <a:moveTo>
                  <a:pt x="238" y="70"/>
                </a:moveTo>
                <a:cubicBezTo>
                  <a:pt x="236" y="70"/>
                  <a:pt x="235" y="71"/>
                  <a:pt x="234" y="73"/>
                </a:cubicBezTo>
                <a:cubicBezTo>
                  <a:pt x="234" y="75"/>
                  <a:pt x="236" y="75"/>
                  <a:pt x="238" y="75"/>
                </a:cubicBezTo>
                <a:cubicBezTo>
                  <a:pt x="238" y="75"/>
                  <a:pt x="240" y="74"/>
                  <a:pt x="240" y="72"/>
                </a:cubicBezTo>
                <a:cubicBezTo>
                  <a:pt x="240" y="71"/>
                  <a:pt x="239" y="70"/>
                  <a:pt x="238" y="70"/>
                </a:cubicBezTo>
                <a:close/>
                <a:moveTo>
                  <a:pt x="240" y="87"/>
                </a:moveTo>
                <a:cubicBezTo>
                  <a:pt x="240" y="85"/>
                  <a:pt x="238" y="83"/>
                  <a:pt x="238" y="84"/>
                </a:cubicBezTo>
                <a:cubicBezTo>
                  <a:pt x="236" y="84"/>
                  <a:pt x="234" y="85"/>
                  <a:pt x="235" y="87"/>
                </a:cubicBezTo>
                <a:cubicBezTo>
                  <a:pt x="235" y="88"/>
                  <a:pt x="236" y="89"/>
                  <a:pt x="238" y="89"/>
                </a:cubicBezTo>
                <a:cubicBezTo>
                  <a:pt x="239" y="90"/>
                  <a:pt x="240" y="88"/>
                  <a:pt x="240" y="87"/>
                </a:cubicBezTo>
                <a:close/>
                <a:moveTo>
                  <a:pt x="240" y="59"/>
                </a:moveTo>
                <a:cubicBezTo>
                  <a:pt x="240" y="57"/>
                  <a:pt x="239" y="56"/>
                  <a:pt x="237" y="56"/>
                </a:cubicBezTo>
                <a:cubicBezTo>
                  <a:pt x="236" y="56"/>
                  <a:pt x="235" y="58"/>
                  <a:pt x="234" y="59"/>
                </a:cubicBezTo>
                <a:cubicBezTo>
                  <a:pt x="235" y="60"/>
                  <a:pt x="236" y="62"/>
                  <a:pt x="238" y="61"/>
                </a:cubicBezTo>
                <a:cubicBezTo>
                  <a:pt x="239" y="61"/>
                  <a:pt x="240" y="60"/>
                  <a:pt x="240" y="59"/>
                </a:cubicBezTo>
                <a:close/>
                <a:moveTo>
                  <a:pt x="211" y="28"/>
                </a:moveTo>
                <a:cubicBezTo>
                  <a:pt x="209" y="28"/>
                  <a:pt x="208" y="29"/>
                  <a:pt x="209" y="30"/>
                </a:cubicBezTo>
                <a:cubicBezTo>
                  <a:pt x="208" y="33"/>
                  <a:pt x="210" y="33"/>
                  <a:pt x="211" y="34"/>
                </a:cubicBezTo>
                <a:cubicBezTo>
                  <a:pt x="212" y="33"/>
                  <a:pt x="214" y="32"/>
                  <a:pt x="213" y="30"/>
                </a:cubicBezTo>
                <a:cubicBezTo>
                  <a:pt x="214" y="29"/>
                  <a:pt x="212" y="28"/>
                  <a:pt x="211" y="28"/>
                </a:cubicBezTo>
                <a:close/>
                <a:moveTo>
                  <a:pt x="185" y="42"/>
                </a:moveTo>
                <a:cubicBezTo>
                  <a:pt x="182" y="42"/>
                  <a:pt x="181" y="44"/>
                  <a:pt x="182" y="44"/>
                </a:cubicBezTo>
                <a:cubicBezTo>
                  <a:pt x="182" y="46"/>
                  <a:pt x="182" y="47"/>
                  <a:pt x="185" y="47"/>
                </a:cubicBezTo>
                <a:cubicBezTo>
                  <a:pt x="185" y="48"/>
                  <a:pt x="187" y="46"/>
                  <a:pt x="187" y="45"/>
                </a:cubicBezTo>
                <a:cubicBezTo>
                  <a:pt x="188" y="43"/>
                  <a:pt x="185" y="42"/>
                  <a:pt x="185" y="42"/>
                </a:cubicBezTo>
                <a:close/>
                <a:moveTo>
                  <a:pt x="180" y="49"/>
                </a:moveTo>
                <a:cubicBezTo>
                  <a:pt x="179" y="49"/>
                  <a:pt x="177" y="50"/>
                  <a:pt x="177" y="52"/>
                </a:cubicBezTo>
                <a:cubicBezTo>
                  <a:pt x="176" y="54"/>
                  <a:pt x="178" y="55"/>
                  <a:pt x="179" y="55"/>
                </a:cubicBezTo>
                <a:cubicBezTo>
                  <a:pt x="181" y="54"/>
                  <a:pt x="183" y="54"/>
                  <a:pt x="182" y="52"/>
                </a:cubicBezTo>
                <a:cubicBezTo>
                  <a:pt x="182" y="52"/>
                  <a:pt x="182" y="51"/>
                  <a:pt x="182" y="51"/>
                </a:cubicBezTo>
                <a:cubicBezTo>
                  <a:pt x="181" y="51"/>
                  <a:pt x="180" y="51"/>
                  <a:pt x="179" y="51"/>
                </a:cubicBezTo>
                <a:cubicBezTo>
                  <a:pt x="179" y="51"/>
                  <a:pt x="179" y="51"/>
                  <a:pt x="179" y="50"/>
                </a:cubicBezTo>
                <a:cubicBezTo>
                  <a:pt x="180" y="50"/>
                  <a:pt x="180" y="50"/>
                  <a:pt x="181" y="50"/>
                </a:cubicBezTo>
                <a:cubicBezTo>
                  <a:pt x="181" y="50"/>
                  <a:pt x="181" y="50"/>
                  <a:pt x="182" y="50"/>
                </a:cubicBezTo>
                <a:cubicBezTo>
                  <a:pt x="181" y="50"/>
                  <a:pt x="181" y="49"/>
                  <a:pt x="180" y="49"/>
                </a:cubicBezTo>
                <a:close/>
                <a:moveTo>
                  <a:pt x="162" y="35"/>
                </a:moveTo>
                <a:cubicBezTo>
                  <a:pt x="160" y="36"/>
                  <a:pt x="160" y="36"/>
                  <a:pt x="159" y="38"/>
                </a:cubicBezTo>
                <a:cubicBezTo>
                  <a:pt x="159" y="40"/>
                  <a:pt x="160" y="41"/>
                  <a:pt x="162" y="41"/>
                </a:cubicBezTo>
                <a:cubicBezTo>
                  <a:pt x="164" y="41"/>
                  <a:pt x="164" y="40"/>
                  <a:pt x="165" y="38"/>
                </a:cubicBezTo>
                <a:cubicBezTo>
                  <a:pt x="165" y="37"/>
                  <a:pt x="164" y="35"/>
                  <a:pt x="162" y="35"/>
                </a:cubicBezTo>
                <a:close/>
                <a:moveTo>
                  <a:pt x="170" y="36"/>
                </a:moveTo>
                <a:cubicBezTo>
                  <a:pt x="169" y="35"/>
                  <a:pt x="168" y="37"/>
                  <a:pt x="168" y="38"/>
                </a:cubicBezTo>
                <a:cubicBezTo>
                  <a:pt x="168" y="40"/>
                  <a:pt x="170" y="41"/>
                  <a:pt x="171" y="41"/>
                </a:cubicBezTo>
                <a:cubicBezTo>
                  <a:pt x="173" y="41"/>
                  <a:pt x="174" y="39"/>
                  <a:pt x="174" y="39"/>
                </a:cubicBezTo>
                <a:cubicBezTo>
                  <a:pt x="173" y="36"/>
                  <a:pt x="172" y="35"/>
                  <a:pt x="170" y="36"/>
                </a:cubicBezTo>
                <a:close/>
                <a:moveTo>
                  <a:pt x="176" y="42"/>
                </a:moveTo>
                <a:cubicBezTo>
                  <a:pt x="173" y="42"/>
                  <a:pt x="172" y="43"/>
                  <a:pt x="172" y="44"/>
                </a:cubicBezTo>
                <a:cubicBezTo>
                  <a:pt x="173" y="47"/>
                  <a:pt x="174" y="47"/>
                  <a:pt x="176" y="47"/>
                </a:cubicBezTo>
                <a:cubicBezTo>
                  <a:pt x="176" y="47"/>
                  <a:pt x="179" y="46"/>
                  <a:pt x="178" y="45"/>
                </a:cubicBezTo>
                <a:cubicBezTo>
                  <a:pt x="178" y="44"/>
                  <a:pt x="177" y="42"/>
                  <a:pt x="176" y="42"/>
                </a:cubicBezTo>
                <a:close/>
                <a:moveTo>
                  <a:pt x="206" y="36"/>
                </a:moveTo>
                <a:cubicBezTo>
                  <a:pt x="205" y="36"/>
                  <a:pt x="203" y="37"/>
                  <a:pt x="204" y="38"/>
                </a:cubicBezTo>
                <a:cubicBezTo>
                  <a:pt x="204" y="40"/>
                  <a:pt x="204" y="40"/>
                  <a:pt x="206" y="41"/>
                </a:cubicBezTo>
                <a:cubicBezTo>
                  <a:pt x="208" y="41"/>
                  <a:pt x="209" y="40"/>
                  <a:pt x="209" y="38"/>
                </a:cubicBezTo>
                <a:cubicBezTo>
                  <a:pt x="209" y="37"/>
                  <a:pt x="207" y="35"/>
                  <a:pt x="206" y="36"/>
                </a:cubicBezTo>
                <a:close/>
                <a:moveTo>
                  <a:pt x="189" y="50"/>
                </a:moveTo>
                <a:cubicBezTo>
                  <a:pt x="187" y="50"/>
                  <a:pt x="186" y="50"/>
                  <a:pt x="186" y="52"/>
                </a:cubicBezTo>
                <a:cubicBezTo>
                  <a:pt x="186" y="53"/>
                  <a:pt x="187" y="55"/>
                  <a:pt x="188" y="55"/>
                </a:cubicBezTo>
                <a:cubicBezTo>
                  <a:pt x="190" y="55"/>
                  <a:pt x="191" y="54"/>
                  <a:pt x="191" y="52"/>
                </a:cubicBezTo>
                <a:cubicBezTo>
                  <a:pt x="191" y="50"/>
                  <a:pt x="190" y="49"/>
                  <a:pt x="189" y="50"/>
                </a:cubicBezTo>
                <a:close/>
                <a:moveTo>
                  <a:pt x="202" y="42"/>
                </a:moveTo>
                <a:cubicBezTo>
                  <a:pt x="200" y="42"/>
                  <a:pt x="199" y="43"/>
                  <a:pt x="199" y="44"/>
                </a:cubicBezTo>
                <a:cubicBezTo>
                  <a:pt x="199" y="46"/>
                  <a:pt x="200" y="48"/>
                  <a:pt x="201" y="48"/>
                </a:cubicBezTo>
                <a:cubicBezTo>
                  <a:pt x="203" y="47"/>
                  <a:pt x="205" y="46"/>
                  <a:pt x="204" y="44"/>
                </a:cubicBezTo>
                <a:cubicBezTo>
                  <a:pt x="205" y="43"/>
                  <a:pt x="204" y="42"/>
                  <a:pt x="202" y="42"/>
                </a:cubicBezTo>
                <a:close/>
                <a:moveTo>
                  <a:pt x="197" y="36"/>
                </a:moveTo>
                <a:cubicBezTo>
                  <a:pt x="195" y="35"/>
                  <a:pt x="195" y="37"/>
                  <a:pt x="194" y="38"/>
                </a:cubicBezTo>
                <a:cubicBezTo>
                  <a:pt x="195" y="40"/>
                  <a:pt x="196" y="41"/>
                  <a:pt x="198" y="41"/>
                </a:cubicBezTo>
                <a:cubicBezTo>
                  <a:pt x="199" y="41"/>
                  <a:pt x="201" y="40"/>
                  <a:pt x="200" y="38"/>
                </a:cubicBezTo>
                <a:cubicBezTo>
                  <a:pt x="200" y="37"/>
                  <a:pt x="199" y="36"/>
                  <a:pt x="197" y="36"/>
                </a:cubicBezTo>
                <a:close/>
                <a:moveTo>
                  <a:pt x="88" y="228"/>
                </a:moveTo>
                <a:cubicBezTo>
                  <a:pt x="89" y="229"/>
                  <a:pt x="90" y="228"/>
                  <a:pt x="89" y="226"/>
                </a:cubicBezTo>
                <a:cubicBezTo>
                  <a:pt x="90" y="225"/>
                  <a:pt x="89" y="223"/>
                  <a:pt x="87" y="223"/>
                </a:cubicBezTo>
                <a:cubicBezTo>
                  <a:pt x="85" y="223"/>
                  <a:pt x="84" y="224"/>
                  <a:pt x="84" y="226"/>
                </a:cubicBezTo>
                <a:cubicBezTo>
                  <a:pt x="84" y="227"/>
                  <a:pt x="85" y="229"/>
                  <a:pt x="88" y="228"/>
                </a:cubicBezTo>
                <a:close/>
                <a:moveTo>
                  <a:pt x="96" y="228"/>
                </a:moveTo>
                <a:cubicBezTo>
                  <a:pt x="97" y="229"/>
                  <a:pt x="98" y="227"/>
                  <a:pt x="99" y="226"/>
                </a:cubicBezTo>
                <a:cubicBezTo>
                  <a:pt x="99" y="225"/>
                  <a:pt x="97" y="223"/>
                  <a:pt x="96" y="223"/>
                </a:cubicBezTo>
                <a:cubicBezTo>
                  <a:pt x="95" y="223"/>
                  <a:pt x="93" y="225"/>
                  <a:pt x="93" y="226"/>
                </a:cubicBezTo>
                <a:cubicBezTo>
                  <a:pt x="93" y="227"/>
                  <a:pt x="95" y="228"/>
                  <a:pt x="96" y="228"/>
                </a:cubicBezTo>
                <a:close/>
                <a:moveTo>
                  <a:pt x="103" y="220"/>
                </a:moveTo>
                <a:cubicBezTo>
                  <a:pt x="102" y="218"/>
                  <a:pt x="101" y="217"/>
                  <a:pt x="100" y="217"/>
                </a:cubicBezTo>
                <a:cubicBezTo>
                  <a:pt x="99" y="216"/>
                  <a:pt x="97" y="218"/>
                  <a:pt x="97" y="220"/>
                </a:cubicBezTo>
                <a:cubicBezTo>
                  <a:pt x="97" y="221"/>
                  <a:pt x="98" y="222"/>
                  <a:pt x="101" y="222"/>
                </a:cubicBezTo>
                <a:cubicBezTo>
                  <a:pt x="101" y="222"/>
                  <a:pt x="102" y="222"/>
                  <a:pt x="102" y="221"/>
                </a:cubicBezTo>
                <a:cubicBezTo>
                  <a:pt x="102" y="221"/>
                  <a:pt x="102" y="221"/>
                  <a:pt x="102" y="221"/>
                </a:cubicBezTo>
                <a:cubicBezTo>
                  <a:pt x="103" y="221"/>
                  <a:pt x="102" y="220"/>
                  <a:pt x="103" y="219"/>
                </a:cubicBezTo>
                <a:cubicBezTo>
                  <a:pt x="103" y="220"/>
                  <a:pt x="103" y="220"/>
                  <a:pt x="103" y="220"/>
                </a:cubicBezTo>
                <a:close/>
                <a:moveTo>
                  <a:pt x="109" y="236"/>
                </a:moveTo>
                <a:cubicBezTo>
                  <a:pt x="111" y="236"/>
                  <a:pt x="112" y="235"/>
                  <a:pt x="112" y="234"/>
                </a:cubicBezTo>
                <a:cubicBezTo>
                  <a:pt x="112" y="232"/>
                  <a:pt x="110" y="231"/>
                  <a:pt x="109" y="231"/>
                </a:cubicBezTo>
                <a:cubicBezTo>
                  <a:pt x="107" y="231"/>
                  <a:pt x="106" y="231"/>
                  <a:pt x="107" y="234"/>
                </a:cubicBezTo>
                <a:cubicBezTo>
                  <a:pt x="106" y="235"/>
                  <a:pt x="107" y="236"/>
                  <a:pt x="109" y="236"/>
                </a:cubicBezTo>
                <a:close/>
                <a:moveTo>
                  <a:pt x="109" y="250"/>
                </a:moveTo>
                <a:cubicBezTo>
                  <a:pt x="111" y="250"/>
                  <a:pt x="112" y="249"/>
                  <a:pt x="112" y="247"/>
                </a:cubicBezTo>
                <a:cubicBezTo>
                  <a:pt x="112" y="247"/>
                  <a:pt x="112" y="247"/>
                  <a:pt x="111" y="246"/>
                </a:cubicBezTo>
                <a:cubicBezTo>
                  <a:pt x="111" y="247"/>
                  <a:pt x="110" y="247"/>
                  <a:pt x="110" y="247"/>
                </a:cubicBezTo>
                <a:cubicBezTo>
                  <a:pt x="110" y="246"/>
                  <a:pt x="110" y="245"/>
                  <a:pt x="109" y="245"/>
                </a:cubicBezTo>
                <a:cubicBezTo>
                  <a:pt x="109" y="245"/>
                  <a:pt x="109" y="244"/>
                  <a:pt x="109" y="245"/>
                </a:cubicBezTo>
                <a:cubicBezTo>
                  <a:pt x="108" y="244"/>
                  <a:pt x="106" y="246"/>
                  <a:pt x="106" y="247"/>
                </a:cubicBezTo>
                <a:cubicBezTo>
                  <a:pt x="106" y="248"/>
                  <a:pt x="107" y="250"/>
                  <a:pt x="109" y="250"/>
                </a:cubicBezTo>
                <a:close/>
                <a:moveTo>
                  <a:pt x="121" y="234"/>
                </a:moveTo>
                <a:cubicBezTo>
                  <a:pt x="121" y="234"/>
                  <a:pt x="121" y="234"/>
                  <a:pt x="121" y="234"/>
                </a:cubicBezTo>
                <a:cubicBezTo>
                  <a:pt x="121" y="234"/>
                  <a:pt x="121" y="233"/>
                  <a:pt x="121" y="233"/>
                </a:cubicBezTo>
                <a:cubicBezTo>
                  <a:pt x="121" y="233"/>
                  <a:pt x="121" y="233"/>
                  <a:pt x="121" y="233"/>
                </a:cubicBezTo>
                <a:cubicBezTo>
                  <a:pt x="121" y="233"/>
                  <a:pt x="120" y="233"/>
                  <a:pt x="120" y="233"/>
                </a:cubicBezTo>
                <a:cubicBezTo>
                  <a:pt x="120" y="232"/>
                  <a:pt x="121" y="232"/>
                  <a:pt x="121" y="231"/>
                </a:cubicBezTo>
                <a:cubicBezTo>
                  <a:pt x="121" y="231"/>
                  <a:pt x="121" y="231"/>
                  <a:pt x="121" y="231"/>
                </a:cubicBezTo>
                <a:cubicBezTo>
                  <a:pt x="121" y="231"/>
                  <a:pt x="121" y="231"/>
                  <a:pt x="120" y="230"/>
                </a:cubicBezTo>
                <a:cubicBezTo>
                  <a:pt x="120" y="231"/>
                  <a:pt x="120" y="231"/>
                  <a:pt x="120" y="231"/>
                </a:cubicBezTo>
                <a:cubicBezTo>
                  <a:pt x="120" y="231"/>
                  <a:pt x="119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7" y="232"/>
                  <a:pt x="116" y="232"/>
                  <a:pt x="115" y="233"/>
                </a:cubicBezTo>
                <a:cubicBezTo>
                  <a:pt x="115" y="233"/>
                  <a:pt x="115" y="233"/>
                  <a:pt x="115" y="233"/>
                </a:cubicBezTo>
                <a:cubicBezTo>
                  <a:pt x="115" y="235"/>
                  <a:pt x="116" y="236"/>
                  <a:pt x="118" y="236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8" y="237"/>
                  <a:pt x="119" y="237"/>
                  <a:pt x="119" y="236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20" y="235"/>
                  <a:pt x="121" y="235"/>
                  <a:pt x="121" y="234"/>
                </a:cubicBezTo>
                <a:close/>
                <a:moveTo>
                  <a:pt x="242" y="91"/>
                </a:moveTo>
                <a:cubicBezTo>
                  <a:pt x="240" y="91"/>
                  <a:pt x="239" y="92"/>
                  <a:pt x="238" y="94"/>
                </a:cubicBezTo>
                <a:cubicBezTo>
                  <a:pt x="239" y="96"/>
                  <a:pt x="240" y="97"/>
                  <a:pt x="242" y="97"/>
                </a:cubicBezTo>
                <a:cubicBezTo>
                  <a:pt x="243" y="96"/>
                  <a:pt x="245" y="95"/>
                  <a:pt x="244" y="94"/>
                </a:cubicBezTo>
                <a:cubicBezTo>
                  <a:pt x="245" y="93"/>
                  <a:pt x="243" y="92"/>
                  <a:pt x="242" y="91"/>
                </a:cubicBezTo>
                <a:close/>
                <a:moveTo>
                  <a:pt x="79" y="228"/>
                </a:moveTo>
                <a:cubicBezTo>
                  <a:pt x="80" y="229"/>
                  <a:pt x="81" y="227"/>
                  <a:pt x="81" y="226"/>
                </a:cubicBezTo>
                <a:cubicBezTo>
                  <a:pt x="81" y="224"/>
                  <a:pt x="80" y="224"/>
                  <a:pt x="79" y="223"/>
                </a:cubicBezTo>
                <a:cubicBezTo>
                  <a:pt x="76" y="223"/>
                  <a:pt x="76" y="224"/>
                  <a:pt x="76" y="226"/>
                </a:cubicBezTo>
                <a:cubicBezTo>
                  <a:pt x="76" y="227"/>
                  <a:pt x="77" y="229"/>
                  <a:pt x="79" y="228"/>
                </a:cubicBezTo>
                <a:close/>
                <a:moveTo>
                  <a:pt x="92" y="236"/>
                </a:moveTo>
                <a:cubicBezTo>
                  <a:pt x="93" y="236"/>
                  <a:pt x="94" y="235"/>
                  <a:pt x="94" y="234"/>
                </a:cubicBezTo>
                <a:cubicBezTo>
                  <a:pt x="94" y="232"/>
                  <a:pt x="93" y="230"/>
                  <a:pt x="91" y="231"/>
                </a:cubicBezTo>
                <a:cubicBezTo>
                  <a:pt x="90" y="230"/>
                  <a:pt x="89" y="232"/>
                  <a:pt x="88" y="234"/>
                </a:cubicBezTo>
                <a:cubicBezTo>
                  <a:pt x="88" y="234"/>
                  <a:pt x="90" y="237"/>
                  <a:pt x="92" y="236"/>
                </a:cubicBezTo>
                <a:close/>
                <a:moveTo>
                  <a:pt x="77" y="234"/>
                </a:moveTo>
                <a:cubicBezTo>
                  <a:pt x="76" y="232"/>
                  <a:pt x="76" y="231"/>
                  <a:pt x="75" y="231"/>
                </a:cubicBezTo>
                <a:cubicBezTo>
                  <a:pt x="75" y="231"/>
                  <a:pt x="75" y="232"/>
                  <a:pt x="74" y="232"/>
                </a:cubicBezTo>
                <a:cubicBezTo>
                  <a:pt x="74" y="232"/>
                  <a:pt x="74" y="231"/>
                  <a:pt x="75" y="230"/>
                </a:cubicBezTo>
                <a:cubicBezTo>
                  <a:pt x="74" y="230"/>
                  <a:pt x="74" y="230"/>
                  <a:pt x="74" y="230"/>
                </a:cubicBezTo>
                <a:cubicBezTo>
                  <a:pt x="72" y="230"/>
                  <a:pt x="71" y="232"/>
                  <a:pt x="71" y="233"/>
                </a:cubicBezTo>
                <a:cubicBezTo>
                  <a:pt x="71" y="235"/>
                  <a:pt x="73" y="236"/>
                  <a:pt x="74" y="236"/>
                </a:cubicBezTo>
                <a:cubicBezTo>
                  <a:pt x="75" y="236"/>
                  <a:pt x="77" y="235"/>
                  <a:pt x="77" y="234"/>
                </a:cubicBezTo>
                <a:close/>
                <a:moveTo>
                  <a:pt x="127" y="230"/>
                </a:moveTo>
                <a:cubicBezTo>
                  <a:pt x="126" y="230"/>
                  <a:pt x="125" y="231"/>
                  <a:pt x="124" y="232"/>
                </a:cubicBezTo>
                <a:cubicBezTo>
                  <a:pt x="125" y="232"/>
                  <a:pt x="125" y="232"/>
                  <a:pt x="125" y="233"/>
                </a:cubicBezTo>
                <a:cubicBezTo>
                  <a:pt x="126" y="233"/>
                  <a:pt x="124" y="233"/>
                  <a:pt x="124" y="233"/>
                </a:cubicBezTo>
                <a:cubicBezTo>
                  <a:pt x="124" y="234"/>
                  <a:pt x="124" y="234"/>
                  <a:pt x="124" y="234"/>
                </a:cubicBezTo>
                <a:cubicBezTo>
                  <a:pt x="124" y="235"/>
                  <a:pt x="126" y="236"/>
                  <a:pt x="126" y="237"/>
                </a:cubicBezTo>
                <a:cubicBezTo>
                  <a:pt x="128" y="236"/>
                  <a:pt x="129" y="235"/>
                  <a:pt x="129" y="234"/>
                </a:cubicBezTo>
                <a:cubicBezTo>
                  <a:pt x="129" y="234"/>
                  <a:pt x="128" y="235"/>
                  <a:pt x="127" y="234"/>
                </a:cubicBezTo>
                <a:cubicBezTo>
                  <a:pt x="128" y="234"/>
                  <a:pt x="129" y="233"/>
                  <a:pt x="130" y="233"/>
                </a:cubicBezTo>
                <a:cubicBezTo>
                  <a:pt x="129" y="232"/>
                  <a:pt x="128" y="231"/>
                  <a:pt x="127" y="230"/>
                </a:cubicBezTo>
                <a:close/>
                <a:moveTo>
                  <a:pt x="82" y="237"/>
                </a:moveTo>
                <a:cubicBezTo>
                  <a:pt x="84" y="237"/>
                  <a:pt x="85" y="235"/>
                  <a:pt x="85" y="234"/>
                </a:cubicBezTo>
                <a:cubicBezTo>
                  <a:pt x="85" y="232"/>
                  <a:pt x="84" y="230"/>
                  <a:pt x="83" y="231"/>
                </a:cubicBezTo>
                <a:cubicBezTo>
                  <a:pt x="81" y="230"/>
                  <a:pt x="80" y="232"/>
                  <a:pt x="79" y="233"/>
                </a:cubicBezTo>
                <a:cubicBezTo>
                  <a:pt x="80" y="235"/>
                  <a:pt x="81" y="236"/>
                  <a:pt x="82" y="237"/>
                </a:cubicBezTo>
                <a:close/>
                <a:moveTo>
                  <a:pt x="171" y="236"/>
                </a:moveTo>
                <a:cubicBezTo>
                  <a:pt x="172" y="237"/>
                  <a:pt x="174" y="235"/>
                  <a:pt x="174" y="233"/>
                </a:cubicBezTo>
                <a:cubicBezTo>
                  <a:pt x="174" y="233"/>
                  <a:pt x="174" y="233"/>
                  <a:pt x="174" y="233"/>
                </a:cubicBezTo>
                <a:cubicBezTo>
                  <a:pt x="174" y="233"/>
                  <a:pt x="174" y="233"/>
                  <a:pt x="174" y="232"/>
                </a:cubicBezTo>
                <a:cubicBezTo>
                  <a:pt x="173" y="231"/>
                  <a:pt x="172" y="231"/>
                  <a:pt x="171" y="231"/>
                </a:cubicBezTo>
                <a:cubicBezTo>
                  <a:pt x="171" y="232"/>
                  <a:pt x="171" y="233"/>
                  <a:pt x="171" y="234"/>
                </a:cubicBezTo>
                <a:cubicBezTo>
                  <a:pt x="170" y="234"/>
                  <a:pt x="170" y="233"/>
                  <a:pt x="169" y="233"/>
                </a:cubicBezTo>
                <a:cubicBezTo>
                  <a:pt x="169" y="232"/>
                  <a:pt x="169" y="232"/>
                  <a:pt x="169" y="231"/>
                </a:cubicBezTo>
                <a:cubicBezTo>
                  <a:pt x="169" y="232"/>
                  <a:pt x="168" y="233"/>
                  <a:pt x="168" y="233"/>
                </a:cubicBezTo>
                <a:cubicBezTo>
                  <a:pt x="168" y="235"/>
                  <a:pt x="169" y="236"/>
                  <a:pt x="171" y="236"/>
                </a:cubicBezTo>
                <a:close/>
                <a:moveTo>
                  <a:pt x="169" y="245"/>
                </a:moveTo>
                <a:cubicBezTo>
                  <a:pt x="169" y="245"/>
                  <a:pt x="169" y="246"/>
                  <a:pt x="169" y="246"/>
                </a:cubicBezTo>
                <a:cubicBezTo>
                  <a:pt x="169" y="246"/>
                  <a:pt x="169" y="245"/>
                  <a:pt x="169" y="245"/>
                </a:cubicBezTo>
                <a:close/>
                <a:moveTo>
                  <a:pt x="176" y="243"/>
                </a:moveTo>
                <a:cubicBezTo>
                  <a:pt x="177" y="243"/>
                  <a:pt x="179" y="241"/>
                  <a:pt x="178" y="240"/>
                </a:cubicBezTo>
                <a:cubicBezTo>
                  <a:pt x="178" y="239"/>
                  <a:pt x="176" y="237"/>
                  <a:pt x="176" y="237"/>
                </a:cubicBezTo>
                <a:cubicBezTo>
                  <a:pt x="173" y="237"/>
                  <a:pt x="173" y="238"/>
                  <a:pt x="172" y="239"/>
                </a:cubicBezTo>
                <a:cubicBezTo>
                  <a:pt x="172" y="242"/>
                  <a:pt x="174" y="242"/>
                  <a:pt x="176" y="243"/>
                </a:cubicBezTo>
                <a:close/>
                <a:moveTo>
                  <a:pt x="182" y="249"/>
                </a:moveTo>
                <a:cubicBezTo>
                  <a:pt x="182" y="248"/>
                  <a:pt x="182" y="248"/>
                  <a:pt x="183" y="248"/>
                </a:cubicBezTo>
                <a:cubicBezTo>
                  <a:pt x="183" y="248"/>
                  <a:pt x="183" y="248"/>
                  <a:pt x="183" y="248"/>
                </a:cubicBezTo>
                <a:cubicBezTo>
                  <a:pt x="183" y="248"/>
                  <a:pt x="183" y="247"/>
                  <a:pt x="183" y="247"/>
                </a:cubicBezTo>
                <a:cubicBezTo>
                  <a:pt x="182" y="246"/>
                  <a:pt x="181" y="245"/>
                  <a:pt x="179" y="244"/>
                </a:cubicBezTo>
                <a:cubicBezTo>
                  <a:pt x="178" y="244"/>
                  <a:pt x="177" y="245"/>
                  <a:pt x="177" y="247"/>
                </a:cubicBezTo>
                <a:cubicBezTo>
                  <a:pt x="178" y="248"/>
                  <a:pt x="179" y="249"/>
                  <a:pt x="179" y="250"/>
                </a:cubicBezTo>
                <a:cubicBezTo>
                  <a:pt x="179" y="250"/>
                  <a:pt x="179" y="250"/>
                  <a:pt x="179" y="250"/>
                </a:cubicBezTo>
                <a:cubicBezTo>
                  <a:pt x="181" y="250"/>
                  <a:pt x="182" y="250"/>
                  <a:pt x="182" y="249"/>
                </a:cubicBezTo>
                <a:close/>
                <a:moveTo>
                  <a:pt x="153" y="246"/>
                </a:moveTo>
                <a:cubicBezTo>
                  <a:pt x="153" y="248"/>
                  <a:pt x="154" y="247"/>
                  <a:pt x="155" y="247"/>
                </a:cubicBezTo>
                <a:cubicBezTo>
                  <a:pt x="155" y="247"/>
                  <a:pt x="156" y="247"/>
                  <a:pt x="156" y="248"/>
                </a:cubicBezTo>
                <a:cubicBezTo>
                  <a:pt x="156" y="248"/>
                  <a:pt x="156" y="247"/>
                  <a:pt x="156" y="247"/>
                </a:cubicBezTo>
                <a:cubicBezTo>
                  <a:pt x="156" y="247"/>
                  <a:pt x="156" y="247"/>
                  <a:pt x="156" y="246"/>
                </a:cubicBezTo>
                <a:cubicBezTo>
                  <a:pt x="155" y="247"/>
                  <a:pt x="155" y="246"/>
                  <a:pt x="154" y="246"/>
                </a:cubicBezTo>
                <a:cubicBezTo>
                  <a:pt x="153" y="246"/>
                  <a:pt x="152" y="247"/>
                  <a:pt x="150" y="247"/>
                </a:cubicBezTo>
                <a:cubicBezTo>
                  <a:pt x="150" y="247"/>
                  <a:pt x="150" y="247"/>
                  <a:pt x="150" y="247"/>
                </a:cubicBezTo>
                <a:cubicBezTo>
                  <a:pt x="150" y="247"/>
                  <a:pt x="150" y="247"/>
                  <a:pt x="150" y="247"/>
                </a:cubicBezTo>
                <a:cubicBezTo>
                  <a:pt x="150" y="247"/>
                  <a:pt x="150" y="247"/>
                  <a:pt x="151" y="247"/>
                </a:cubicBezTo>
                <a:cubicBezTo>
                  <a:pt x="151" y="248"/>
                  <a:pt x="151" y="248"/>
                  <a:pt x="151" y="249"/>
                </a:cubicBezTo>
                <a:cubicBezTo>
                  <a:pt x="151" y="249"/>
                  <a:pt x="152" y="250"/>
                  <a:pt x="153" y="250"/>
                </a:cubicBezTo>
                <a:cubicBezTo>
                  <a:pt x="153" y="250"/>
                  <a:pt x="154" y="250"/>
                  <a:pt x="154" y="250"/>
                </a:cubicBezTo>
                <a:cubicBezTo>
                  <a:pt x="154" y="250"/>
                  <a:pt x="154" y="250"/>
                  <a:pt x="153" y="250"/>
                </a:cubicBezTo>
                <a:cubicBezTo>
                  <a:pt x="153" y="249"/>
                  <a:pt x="153" y="249"/>
                  <a:pt x="153" y="248"/>
                </a:cubicBezTo>
                <a:cubicBezTo>
                  <a:pt x="153" y="248"/>
                  <a:pt x="153" y="248"/>
                  <a:pt x="152" y="248"/>
                </a:cubicBezTo>
                <a:cubicBezTo>
                  <a:pt x="153" y="247"/>
                  <a:pt x="152" y="246"/>
                  <a:pt x="153" y="246"/>
                </a:cubicBezTo>
                <a:close/>
                <a:moveTo>
                  <a:pt x="158" y="229"/>
                </a:moveTo>
                <a:cubicBezTo>
                  <a:pt x="159" y="228"/>
                  <a:pt x="160" y="227"/>
                  <a:pt x="161" y="226"/>
                </a:cubicBezTo>
                <a:cubicBezTo>
                  <a:pt x="161" y="225"/>
                  <a:pt x="160" y="224"/>
                  <a:pt x="159" y="223"/>
                </a:cubicBezTo>
                <a:cubicBezTo>
                  <a:pt x="158" y="223"/>
                  <a:pt x="158" y="223"/>
                  <a:pt x="158" y="223"/>
                </a:cubicBezTo>
                <a:cubicBezTo>
                  <a:pt x="158" y="223"/>
                  <a:pt x="158" y="223"/>
                  <a:pt x="158" y="223"/>
                </a:cubicBezTo>
                <a:cubicBezTo>
                  <a:pt x="157" y="223"/>
                  <a:pt x="154" y="224"/>
                  <a:pt x="155" y="226"/>
                </a:cubicBezTo>
                <a:cubicBezTo>
                  <a:pt x="155" y="227"/>
                  <a:pt x="156" y="228"/>
                  <a:pt x="156" y="228"/>
                </a:cubicBezTo>
                <a:cubicBezTo>
                  <a:pt x="157" y="228"/>
                  <a:pt x="157" y="228"/>
                  <a:pt x="157" y="228"/>
                </a:cubicBezTo>
                <a:cubicBezTo>
                  <a:pt x="158" y="228"/>
                  <a:pt x="158" y="229"/>
                  <a:pt x="158" y="229"/>
                </a:cubicBezTo>
                <a:close/>
                <a:moveTo>
                  <a:pt x="135" y="250"/>
                </a:moveTo>
                <a:cubicBezTo>
                  <a:pt x="135" y="250"/>
                  <a:pt x="135" y="250"/>
                  <a:pt x="135" y="250"/>
                </a:cubicBezTo>
                <a:cubicBezTo>
                  <a:pt x="135" y="250"/>
                  <a:pt x="135" y="250"/>
                  <a:pt x="136" y="250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36" y="250"/>
                  <a:pt x="135" y="250"/>
                  <a:pt x="135" y="250"/>
                </a:cubicBezTo>
                <a:close/>
                <a:moveTo>
                  <a:pt x="153" y="258"/>
                </a:moveTo>
                <a:cubicBezTo>
                  <a:pt x="152" y="258"/>
                  <a:pt x="151" y="259"/>
                  <a:pt x="150" y="261"/>
                </a:cubicBezTo>
                <a:cubicBezTo>
                  <a:pt x="150" y="261"/>
                  <a:pt x="151" y="261"/>
                  <a:pt x="151" y="261"/>
                </a:cubicBezTo>
                <a:cubicBezTo>
                  <a:pt x="151" y="261"/>
                  <a:pt x="150" y="261"/>
                  <a:pt x="150" y="261"/>
                </a:cubicBezTo>
                <a:cubicBezTo>
                  <a:pt x="150" y="261"/>
                  <a:pt x="150" y="262"/>
                  <a:pt x="150" y="262"/>
                </a:cubicBezTo>
                <a:cubicBezTo>
                  <a:pt x="150" y="263"/>
                  <a:pt x="152" y="264"/>
                  <a:pt x="153" y="264"/>
                </a:cubicBezTo>
                <a:cubicBezTo>
                  <a:pt x="155" y="263"/>
                  <a:pt x="156" y="263"/>
                  <a:pt x="156" y="261"/>
                </a:cubicBezTo>
                <a:cubicBezTo>
                  <a:pt x="156" y="259"/>
                  <a:pt x="155" y="258"/>
                  <a:pt x="153" y="258"/>
                </a:cubicBezTo>
                <a:close/>
                <a:moveTo>
                  <a:pt x="42" y="17"/>
                </a:moveTo>
                <a:cubicBezTo>
                  <a:pt x="42" y="17"/>
                  <a:pt x="42" y="17"/>
                  <a:pt x="42" y="17"/>
                </a:cubicBezTo>
                <a:cubicBezTo>
                  <a:pt x="43" y="17"/>
                  <a:pt x="43" y="18"/>
                  <a:pt x="44" y="18"/>
                </a:cubicBezTo>
                <a:cubicBezTo>
                  <a:pt x="45" y="18"/>
                  <a:pt x="45" y="19"/>
                  <a:pt x="45" y="19"/>
                </a:cubicBezTo>
                <a:cubicBezTo>
                  <a:pt x="45" y="18"/>
                  <a:pt x="45" y="18"/>
                  <a:pt x="45" y="17"/>
                </a:cubicBezTo>
                <a:cubicBezTo>
                  <a:pt x="45" y="17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5"/>
                  <a:pt x="45" y="15"/>
                  <a:pt x="45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4"/>
                </a:cubicBezTo>
                <a:cubicBezTo>
                  <a:pt x="44" y="14"/>
                  <a:pt x="44" y="14"/>
                  <a:pt x="43" y="14"/>
                </a:cubicBezTo>
                <a:cubicBezTo>
                  <a:pt x="43" y="14"/>
                  <a:pt x="42" y="14"/>
                  <a:pt x="41" y="15"/>
                </a:cubicBezTo>
                <a:cubicBezTo>
                  <a:pt x="42" y="15"/>
                  <a:pt x="42" y="16"/>
                  <a:pt x="42" y="17"/>
                </a:cubicBezTo>
                <a:close/>
                <a:moveTo>
                  <a:pt x="137" y="247"/>
                </a:moveTo>
                <a:cubicBezTo>
                  <a:pt x="137" y="246"/>
                  <a:pt x="136" y="246"/>
                  <a:pt x="136" y="246"/>
                </a:cubicBezTo>
                <a:cubicBezTo>
                  <a:pt x="137" y="246"/>
                  <a:pt x="137" y="245"/>
                  <a:pt x="137" y="244"/>
                </a:cubicBezTo>
                <a:cubicBezTo>
                  <a:pt x="137" y="244"/>
                  <a:pt x="136" y="244"/>
                  <a:pt x="136" y="244"/>
                </a:cubicBezTo>
                <a:cubicBezTo>
                  <a:pt x="135" y="244"/>
                  <a:pt x="135" y="244"/>
                  <a:pt x="134" y="245"/>
                </a:cubicBezTo>
                <a:cubicBezTo>
                  <a:pt x="134" y="245"/>
                  <a:pt x="133" y="246"/>
                  <a:pt x="134" y="247"/>
                </a:cubicBezTo>
                <a:cubicBezTo>
                  <a:pt x="133" y="247"/>
                  <a:pt x="133" y="247"/>
                  <a:pt x="132" y="248"/>
                </a:cubicBezTo>
                <a:cubicBezTo>
                  <a:pt x="133" y="248"/>
                  <a:pt x="133" y="249"/>
                  <a:pt x="133" y="249"/>
                </a:cubicBezTo>
                <a:cubicBezTo>
                  <a:pt x="133" y="248"/>
                  <a:pt x="134" y="248"/>
                  <a:pt x="134" y="247"/>
                </a:cubicBezTo>
                <a:cubicBezTo>
                  <a:pt x="135" y="247"/>
                  <a:pt x="136" y="247"/>
                  <a:pt x="136" y="248"/>
                </a:cubicBezTo>
                <a:cubicBezTo>
                  <a:pt x="137" y="248"/>
                  <a:pt x="137" y="249"/>
                  <a:pt x="137" y="249"/>
                </a:cubicBezTo>
                <a:cubicBezTo>
                  <a:pt x="138" y="249"/>
                  <a:pt x="138" y="248"/>
                  <a:pt x="138" y="247"/>
                </a:cubicBezTo>
                <a:cubicBezTo>
                  <a:pt x="138" y="247"/>
                  <a:pt x="138" y="247"/>
                  <a:pt x="138" y="247"/>
                </a:cubicBezTo>
                <a:cubicBezTo>
                  <a:pt x="138" y="246"/>
                  <a:pt x="138" y="246"/>
                  <a:pt x="137" y="246"/>
                </a:cubicBezTo>
                <a:cubicBezTo>
                  <a:pt x="137" y="246"/>
                  <a:pt x="137" y="247"/>
                  <a:pt x="137" y="247"/>
                </a:cubicBezTo>
                <a:close/>
                <a:moveTo>
                  <a:pt x="12" y="180"/>
                </a:moveTo>
                <a:cubicBezTo>
                  <a:pt x="13" y="181"/>
                  <a:pt x="14" y="179"/>
                  <a:pt x="15" y="178"/>
                </a:cubicBezTo>
                <a:cubicBezTo>
                  <a:pt x="14" y="176"/>
                  <a:pt x="13" y="175"/>
                  <a:pt x="12" y="175"/>
                </a:cubicBezTo>
                <a:cubicBezTo>
                  <a:pt x="11" y="175"/>
                  <a:pt x="9" y="176"/>
                  <a:pt x="9" y="178"/>
                </a:cubicBezTo>
                <a:cubicBezTo>
                  <a:pt x="9" y="180"/>
                  <a:pt x="10" y="180"/>
                  <a:pt x="12" y="180"/>
                </a:cubicBezTo>
                <a:close/>
                <a:moveTo>
                  <a:pt x="12" y="195"/>
                </a:moveTo>
                <a:cubicBezTo>
                  <a:pt x="13" y="194"/>
                  <a:pt x="14" y="193"/>
                  <a:pt x="15" y="192"/>
                </a:cubicBezTo>
                <a:cubicBezTo>
                  <a:pt x="15" y="190"/>
                  <a:pt x="13" y="189"/>
                  <a:pt x="12" y="189"/>
                </a:cubicBezTo>
                <a:cubicBezTo>
                  <a:pt x="11" y="188"/>
                  <a:pt x="9" y="190"/>
                  <a:pt x="9" y="192"/>
                </a:cubicBezTo>
                <a:cubicBezTo>
                  <a:pt x="9" y="193"/>
                  <a:pt x="11" y="194"/>
                  <a:pt x="12" y="195"/>
                </a:cubicBezTo>
                <a:close/>
                <a:moveTo>
                  <a:pt x="3" y="195"/>
                </a:moveTo>
                <a:cubicBezTo>
                  <a:pt x="3" y="195"/>
                  <a:pt x="3" y="195"/>
                  <a:pt x="3" y="195"/>
                </a:cubicBezTo>
                <a:cubicBezTo>
                  <a:pt x="4" y="195"/>
                  <a:pt x="4" y="196"/>
                  <a:pt x="5" y="195"/>
                </a:cubicBezTo>
                <a:cubicBezTo>
                  <a:pt x="5" y="195"/>
                  <a:pt x="5" y="195"/>
                  <a:pt x="5" y="195"/>
                </a:cubicBezTo>
                <a:cubicBezTo>
                  <a:pt x="6" y="195"/>
                  <a:pt x="6" y="195"/>
                  <a:pt x="7" y="195"/>
                </a:cubicBezTo>
                <a:cubicBezTo>
                  <a:pt x="5" y="194"/>
                  <a:pt x="7" y="192"/>
                  <a:pt x="7" y="192"/>
                </a:cubicBezTo>
                <a:cubicBezTo>
                  <a:pt x="7" y="191"/>
                  <a:pt x="7" y="191"/>
                  <a:pt x="6" y="191"/>
                </a:cubicBezTo>
                <a:cubicBezTo>
                  <a:pt x="6" y="191"/>
                  <a:pt x="7" y="191"/>
                  <a:pt x="7" y="191"/>
                </a:cubicBezTo>
                <a:cubicBezTo>
                  <a:pt x="6" y="191"/>
                  <a:pt x="6" y="191"/>
                  <a:pt x="6" y="191"/>
                </a:cubicBezTo>
                <a:cubicBezTo>
                  <a:pt x="6" y="190"/>
                  <a:pt x="6" y="190"/>
                  <a:pt x="6" y="190"/>
                </a:cubicBezTo>
                <a:cubicBezTo>
                  <a:pt x="6" y="190"/>
                  <a:pt x="6" y="190"/>
                  <a:pt x="7" y="190"/>
                </a:cubicBezTo>
                <a:cubicBezTo>
                  <a:pt x="7" y="190"/>
                  <a:pt x="7" y="190"/>
                  <a:pt x="7" y="190"/>
                </a:cubicBezTo>
                <a:cubicBezTo>
                  <a:pt x="7" y="190"/>
                  <a:pt x="8" y="190"/>
                  <a:pt x="8" y="190"/>
                </a:cubicBezTo>
                <a:cubicBezTo>
                  <a:pt x="8" y="190"/>
                  <a:pt x="8" y="188"/>
                  <a:pt x="10" y="189"/>
                </a:cubicBezTo>
                <a:cubicBezTo>
                  <a:pt x="9" y="187"/>
                  <a:pt x="8" y="189"/>
                  <a:pt x="7" y="189"/>
                </a:cubicBezTo>
                <a:cubicBezTo>
                  <a:pt x="6" y="189"/>
                  <a:pt x="6" y="189"/>
                  <a:pt x="5" y="190"/>
                </a:cubicBezTo>
                <a:cubicBezTo>
                  <a:pt x="5" y="190"/>
                  <a:pt x="5" y="190"/>
                  <a:pt x="5" y="190"/>
                </a:cubicBezTo>
                <a:cubicBezTo>
                  <a:pt x="5" y="190"/>
                  <a:pt x="4" y="189"/>
                  <a:pt x="3" y="189"/>
                </a:cubicBezTo>
                <a:cubicBezTo>
                  <a:pt x="2" y="189"/>
                  <a:pt x="1" y="190"/>
                  <a:pt x="1" y="192"/>
                </a:cubicBezTo>
                <a:cubicBezTo>
                  <a:pt x="0" y="193"/>
                  <a:pt x="1" y="194"/>
                  <a:pt x="3" y="195"/>
                </a:cubicBezTo>
                <a:close/>
                <a:moveTo>
                  <a:pt x="7" y="201"/>
                </a:moveTo>
                <a:cubicBezTo>
                  <a:pt x="9" y="201"/>
                  <a:pt x="10" y="200"/>
                  <a:pt x="11" y="198"/>
                </a:cubicBezTo>
                <a:cubicBezTo>
                  <a:pt x="10" y="196"/>
                  <a:pt x="9" y="196"/>
                  <a:pt x="8" y="195"/>
                </a:cubicBezTo>
                <a:cubicBezTo>
                  <a:pt x="6" y="195"/>
                  <a:pt x="5" y="196"/>
                  <a:pt x="4" y="199"/>
                </a:cubicBezTo>
                <a:cubicBezTo>
                  <a:pt x="5" y="200"/>
                  <a:pt x="6" y="201"/>
                  <a:pt x="7" y="201"/>
                </a:cubicBezTo>
                <a:close/>
                <a:moveTo>
                  <a:pt x="3" y="180"/>
                </a:moveTo>
                <a:cubicBezTo>
                  <a:pt x="4" y="180"/>
                  <a:pt x="6" y="179"/>
                  <a:pt x="6" y="178"/>
                </a:cubicBezTo>
                <a:cubicBezTo>
                  <a:pt x="6" y="176"/>
                  <a:pt x="4" y="175"/>
                  <a:pt x="3" y="175"/>
                </a:cubicBezTo>
                <a:cubicBezTo>
                  <a:pt x="1" y="174"/>
                  <a:pt x="0" y="176"/>
                  <a:pt x="0" y="177"/>
                </a:cubicBezTo>
                <a:cubicBezTo>
                  <a:pt x="0" y="180"/>
                  <a:pt x="1" y="180"/>
                  <a:pt x="3" y="180"/>
                </a:cubicBezTo>
                <a:close/>
                <a:moveTo>
                  <a:pt x="36" y="11"/>
                </a:moveTo>
                <a:cubicBezTo>
                  <a:pt x="36" y="12"/>
                  <a:pt x="36" y="12"/>
                  <a:pt x="37" y="12"/>
                </a:cubicBezTo>
                <a:cubicBezTo>
                  <a:pt x="37" y="12"/>
                  <a:pt x="37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40" y="12"/>
                  <a:pt x="42" y="12"/>
                  <a:pt x="42" y="11"/>
                </a:cubicBezTo>
                <a:cubicBezTo>
                  <a:pt x="41" y="10"/>
                  <a:pt x="41" y="9"/>
                  <a:pt x="41" y="9"/>
                </a:cubicBezTo>
                <a:cubicBezTo>
                  <a:pt x="41" y="9"/>
                  <a:pt x="41" y="9"/>
                  <a:pt x="40" y="9"/>
                </a:cubicBezTo>
                <a:cubicBezTo>
                  <a:pt x="40" y="9"/>
                  <a:pt x="40" y="9"/>
                  <a:pt x="40" y="10"/>
                </a:cubicBezTo>
                <a:cubicBezTo>
                  <a:pt x="40" y="9"/>
                  <a:pt x="39" y="9"/>
                  <a:pt x="39" y="8"/>
                </a:cubicBezTo>
                <a:cubicBezTo>
                  <a:pt x="39" y="8"/>
                  <a:pt x="39" y="8"/>
                  <a:pt x="38" y="8"/>
                </a:cubicBezTo>
                <a:cubicBezTo>
                  <a:pt x="37" y="7"/>
                  <a:pt x="36" y="8"/>
                  <a:pt x="36" y="9"/>
                </a:cubicBezTo>
                <a:cubicBezTo>
                  <a:pt x="36" y="9"/>
                  <a:pt x="36" y="9"/>
                  <a:pt x="36" y="10"/>
                </a:cubicBezTo>
                <a:cubicBezTo>
                  <a:pt x="37" y="10"/>
                  <a:pt x="36" y="11"/>
                  <a:pt x="36" y="11"/>
                </a:cubicBezTo>
                <a:close/>
                <a:moveTo>
                  <a:pt x="9" y="11"/>
                </a:move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lose/>
                <a:moveTo>
                  <a:pt x="4" y="11"/>
                </a:moveTo>
                <a:cubicBezTo>
                  <a:pt x="5" y="11"/>
                  <a:pt x="5" y="11"/>
                  <a:pt x="6" y="10"/>
                </a:cubicBezTo>
                <a:cubicBezTo>
                  <a:pt x="5" y="9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4" y="9"/>
                  <a:pt x="4" y="9"/>
                </a:cubicBezTo>
                <a:cubicBezTo>
                  <a:pt x="4" y="10"/>
                  <a:pt x="5" y="10"/>
                  <a:pt x="4" y="11"/>
                </a:cubicBezTo>
                <a:close/>
                <a:moveTo>
                  <a:pt x="11" y="184"/>
                </a:moveTo>
                <a:cubicBezTo>
                  <a:pt x="11" y="184"/>
                  <a:pt x="10" y="184"/>
                  <a:pt x="10" y="183"/>
                </a:cubicBezTo>
                <a:cubicBezTo>
                  <a:pt x="11" y="183"/>
                  <a:pt x="11" y="183"/>
                  <a:pt x="11" y="182"/>
                </a:cubicBezTo>
                <a:cubicBezTo>
                  <a:pt x="11" y="183"/>
                  <a:pt x="10" y="183"/>
                  <a:pt x="10" y="182"/>
                </a:cubicBezTo>
                <a:cubicBezTo>
                  <a:pt x="10" y="182"/>
                  <a:pt x="11" y="182"/>
                  <a:pt x="10" y="181"/>
                </a:cubicBezTo>
                <a:cubicBezTo>
                  <a:pt x="10" y="181"/>
                  <a:pt x="10" y="182"/>
                  <a:pt x="9" y="182"/>
                </a:cubicBezTo>
                <a:cubicBezTo>
                  <a:pt x="9" y="182"/>
                  <a:pt x="8" y="182"/>
                  <a:pt x="7" y="182"/>
                </a:cubicBezTo>
                <a:cubicBezTo>
                  <a:pt x="7" y="182"/>
                  <a:pt x="6" y="183"/>
                  <a:pt x="5" y="184"/>
                </a:cubicBezTo>
                <a:cubicBezTo>
                  <a:pt x="5" y="183"/>
                  <a:pt x="4" y="183"/>
                  <a:pt x="4" y="183"/>
                </a:cubicBezTo>
                <a:cubicBezTo>
                  <a:pt x="4" y="183"/>
                  <a:pt x="4" y="182"/>
                  <a:pt x="3" y="182"/>
                </a:cubicBezTo>
                <a:cubicBezTo>
                  <a:pt x="3" y="183"/>
                  <a:pt x="3" y="183"/>
                  <a:pt x="3" y="183"/>
                </a:cubicBezTo>
                <a:cubicBezTo>
                  <a:pt x="3" y="182"/>
                  <a:pt x="2" y="182"/>
                  <a:pt x="2" y="182"/>
                </a:cubicBezTo>
                <a:cubicBezTo>
                  <a:pt x="3" y="182"/>
                  <a:pt x="2" y="181"/>
                  <a:pt x="3" y="181"/>
                </a:cubicBezTo>
                <a:cubicBezTo>
                  <a:pt x="3" y="181"/>
                  <a:pt x="2" y="181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2" y="182"/>
                  <a:pt x="2" y="182"/>
                  <a:pt x="2" y="182"/>
                </a:cubicBezTo>
                <a:cubicBezTo>
                  <a:pt x="2" y="184"/>
                  <a:pt x="2" y="184"/>
                  <a:pt x="2" y="184"/>
                </a:cubicBezTo>
                <a:cubicBezTo>
                  <a:pt x="2" y="184"/>
                  <a:pt x="2" y="184"/>
                  <a:pt x="2" y="184"/>
                </a:cubicBezTo>
                <a:cubicBezTo>
                  <a:pt x="2" y="184"/>
                  <a:pt x="2" y="184"/>
                  <a:pt x="2" y="184"/>
                </a:cubicBezTo>
                <a:cubicBezTo>
                  <a:pt x="2" y="185"/>
                  <a:pt x="2" y="185"/>
                  <a:pt x="2" y="185"/>
                </a:cubicBezTo>
                <a:cubicBezTo>
                  <a:pt x="2" y="185"/>
                  <a:pt x="2" y="185"/>
                  <a:pt x="3" y="186"/>
                </a:cubicBezTo>
                <a:cubicBezTo>
                  <a:pt x="3" y="185"/>
                  <a:pt x="3" y="185"/>
                  <a:pt x="3" y="185"/>
                </a:cubicBezTo>
                <a:cubicBezTo>
                  <a:pt x="4" y="185"/>
                  <a:pt x="4" y="186"/>
                  <a:pt x="4" y="186"/>
                </a:cubicBezTo>
                <a:cubicBezTo>
                  <a:pt x="5" y="186"/>
                  <a:pt x="5" y="185"/>
                  <a:pt x="5" y="185"/>
                </a:cubicBezTo>
                <a:cubicBezTo>
                  <a:pt x="4" y="185"/>
                  <a:pt x="4" y="184"/>
                  <a:pt x="4" y="184"/>
                </a:cubicBezTo>
                <a:cubicBezTo>
                  <a:pt x="3" y="184"/>
                  <a:pt x="4" y="184"/>
                  <a:pt x="4" y="185"/>
                </a:cubicBezTo>
                <a:cubicBezTo>
                  <a:pt x="3" y="185"/>
                  <a:pt x="3" y="185"/>
                  <a:pt x="2" y="185"/>
                </a:cubicBezTo>
                <a:cubicBezTo>
                  <a:pt x="2" y="184"/>
                  <a:pt x="3" y="184"/>
                  <a:pt x="3" y="184"/>
                </a:cubicBezTo>
                <a:cubicBezTo>
                  <a:pt x="4" y="184"/>
                  <a:pt x="4" y="184"/>
                  <a:pt x="4" y="184"/>
                </a:cubicBezTo>
                <a:cubicBezTo>
                  <a:pt x="4" y="184"/>
                  <a:pt x="4" y="184"/>
                  <a:pt x="4" y="184"/>
                </a:cubicBezTo>
                <a:cubicBezTo>
                  <a:pt x="5" y="185"/>
                  <a:pt x="6" y="187"/>
                  <a:pt x="7" y="187"/>
                </a:cubicBezTo>
                <a:cubicBezTo>
                  <a:pt x="8" y="187"/>
                  <a:pt x="8" y="188"/>
                  <a:pt x="8" y="188"/>
                </a:cubicBezTo>
                <a:cubicBezTo>
                  <a:pt x="8" y="187"/>
                  <a:pt x="8" y="187"/>
                  <a:pt x="8" y="187"/>
                </a:cubicBezTo>
                <a:cubicBezTo>
                  <a:pt x="9" y="187"/>
                  <a:pt x="10" y="185"/>
                  <a:pt x="11" y="184"/>
                </a:cubicBezTo>
                <a:close/>
                <a:moveTo>
                  <a:pt x="60" y="215"/>
                </a:moveTo>
                <a:cubicBezTo>
                  <a:pt x="63" y="215"/>
                  <a:pt x="64" y="214"/>
                  <a:pt x="63" y="213"/>
                </a:cubicBezTo>
                <a:cubicBezTo>
                  <a:pt x="64" y="210"/>
                  <a:pt x="62" y="209"/>
                  <a:pt x="61" y="210"/>
                </a:cubicBezTo>
                <a:cubicBezTo>
                  <a:pt x="59" y="209"/>
                  <a:pt x="58" y="211"/>
                  <a:pt x="57" y="213"/>
                </a:cubicBezTo>
                <a:cubicBezTo>
                  <a:pt x="58" y="214"/>
                  <a:pt x="59" y="215"/>
                  <a:pt x="60" y="215"/>
                </a:cubicBezTo>
                <a:close/>
                <a:moveTo>
                  <a:pt x="40" y="226"/>
                </a:moveTo>
                <a:cubicBezTo>
                  <a:pt x="40" y="227"/>
                  <a:pt x="41" y="228"/>
                  <a:pt x="43" y="229"/>
                </a:cubicBezTo>
                <a:cubicBezTo>
                  <a:pt x="44" y="229"/>
                  <a:pt x="46" y="227"/>
                  <a:pt x="46" y="226"/>
                </a:cubicBezTo>
                <a:cubicBezTo>
                  <a:pt x="45" y="224"/>
                  <a:pt x="44" y="224"/>
                  <a:pt x="43" y="224"/>
                </a:cubicBezTo>
                <a:cubicBezTo>
                  <a:pt x="42" y="223"/>
                  <a:pt x="40" y="224"/>
                  <a:pt x="40" y="226"/>
                </a:cubicBezTo>
                <a:close/>
                <a:moveTo>
                  <a:pt x="43" y="215"/>
                </a:moveTo>
                <a:cubicBezTo>
                  <a:pt x="45" y="215"/>
                  <a:pt x="45" y="214"/>
                  <a:pt x="46" y="212"/>
                </a:cubicBezTo>
                <a:cubicBezTo>
                  <a:pt x="46" y="210"/>
                  <a:pt x="44" y="210"/>
                  <a:pt x="43" y="209"/>
                </a:cubicBezTo>
                <a:cubicBezTo>
                  <a:pt x="41" y="210"/>
                  <a:pt x="40" y="211"/>
                  <a:pt x="40" y="212"/>
                </a:cubicBezTo>
                <a:cubicBezTo>
                  <a:pt x="40" y="213"/>
                  <a:pt x="42" y="214"/>
                  <a:pt x="43" y="215"/>
                </a:cubicBezTo>
                <a:close/>
                <a:moveTo>
                  <a:pt x="34" y="215"/>
                </a:moveTo>
                <a:cubicBezTo>
                  <a:pt x="35" y="215"/>
                  <a:pt x="36" y="214"/>
                  <a:pt x="37" y="213"/>
                </a:cubicBezTo>
                <a:cubicBezTo>
                  <a:pt x="37" y="213"/>
                  <a:pt x="39" y="213"/>
                  <a:pt x="39" y="214"/>
                </a:cubicBezTo>
                <a:cubicBezTo>
                  <a:pt x="39" y="214"/>
                  <a:pt x="40" y="213"/>
                  <a:pt x="40" y="213"/>
                </a:cubicBezTo>
                <a:cubicBezTo>
                  <a:pt x="39" y="213"/>
                  <a:pt x="40" y="213"/>
                  <a:pt x="39" y="213"/>
                </a:cubicBezTo>
                <a:cubicBezTo>
                  <a:pt x="39" y="213"/>
                  <a:pt x="39" y="212"/>
                  <a:pt x="39" y="212"/>
                </a:cubicBezTo>
                <a:cubicBezTo>
                  <a:pt x="39" y="212"/>
                  <a:pt x="38" y="212"/>
                  <a:pt x="38" y="212"/>
                </a:cubicBezTo>
                <a:cubicBezTo>
                  <a:pt x="38" y="212"/>
                  <a:pt x="37" y="212"/>
                  <a:pt x="37" y="212"/>
                </a:cubicBezTo>
                <a:cubicBezTo>
                  <a:pt x="37" y="212"/>
                  <a:pt x="37" y="212"/>
                  <a:pt x="36" y="212"/>
                </a:cubicBezTo>
                <a:cubicBezTo>
                  <a:pt x="37" y="211"/>
                  <a:pt x="35" y="209"/>
                  <a:pt x="34" y="210"/>
                </a:cubicBezTo>
                <a:cubicBezTo>
                  <a:pt x="33" y="209"/>
                  <a:pt x="32" y="210"/>
                  <a:pt x="32" y="212"/>
                </a:cubicBezTo>
                <a:cubicBezTo>
                  <a:pt x="31" y="213"/>
                  <a:pt x="32" y="215"/>
                  <a:pt x="34" y="215"/>
                </a:cubicBezTo>
                <a:close/>
                <a:moveTo>
                  <a:pt x="58" y="205"/>
                </a:moveTo>
                <a:cubicBezTo>
                  <a:pt x="58" y="205"/>
                  <a:pt x="57" y="205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7" y="204"/>
                  <a:pt x="58" y="204"/>
                  <a:pt x="58" y="205"/>
                </a:cubicBezTo>
                <a:cubicBezTo>
                  <a:pt x="58" y="205"/>
                  <a:pt x="58" y="204"/>
                  <a:pt x="58" y="204"/>
                </a:cubicBezTo>
                <a:cubicBezTo>
                  <a:pt x="58" y="204"/>
                  <a:pt x="59" y="204"/>
                  <a:pt x="59" y="204"/>
                </a:cubicBezTo>
                <a:cubicBezTo>
                  <a:pt x="59" y="204"/>
                  <a:pt x="59" y="205"/>
                  <a:pt x="59" y="205"/>
                </a:cubicBezTo>
                <a:cubicBezTo>
                  <a:pt x="59" y="205"/>
                  <a:pt x="60" y="205"/>
                  <a:pt x="60" y="205"/>
                </a:cubicBezTo>
                <a:cubicBezTo>
                  <a:pt x="60" y="205"/>
                  <a:pt x="59" y="206"/>
                  <a:pt x="59" y="206"/>
                </a:cubicBezTo>
                <a:cubicBezTo>
                  <a:pt x="59" y="206"/>
                  <a:pt x="59" y="206"/>
                  <a:pt x="60" y="207"/>
                </a:cubicBezTo>
                <a:cubicBezTo>
                  <a:pt x="60" y="207"/>
                  <a:pt x="61" y="207"/>
                  <a:pt x="62" y="206"/>
                </a:cubicBezTo>
                <a:cubicBezTo>
                  <a:pt x="62" y="206"/>
                  <a:pt x="61" y="206"/>
                  <a:pt x="61" y="205"/>
                </a:cubicBezTo>
                <a:cubicBezTo>
                  <a:pt x="61" y="205"/>
                  <a:pt x="62" y="205"/>
                  <a:pt x="62" y="204"/>
                </a:cubicBezTo>
                <a:cubicBezTo>
                  <a:pt x="62" y="204"/>
                  <a:pt x="61" y="204"/>
                  <a:pt x="61" y="203"/>
                </a:cubicBezTo>
                <a:cubicBezTo>
                  <a:pt x="60" y="203"/>
                  <a:pt x="59" y="203"/>
                  <a:pt x="58" y="202"/>
                </a:cubicBezTo>
                <a:cubicBezTo>
                  <a:pt x="59" y="202"/>
                  <a:pt x="59" y="202"/>
                  <a:pt x="59" y="202"/>
                </a:cubicBezTo>
                <a:cubicBezTo>
                  <a:pt x="58" y="201"/>
                  <a:pt x="55" y="200"/>
                  <a:pt x="55" y="203"/>
                </a:cubicBezTo>
                <a:cubicBezTo>
                  <a:pt x="55" y="203"/>
                  <a:pt x="55" y="203"/>
                  <a:pt x="55" y="203"/>
                </a:cubicBezTo>
                <a:cubicBezTo>
                  <a:pt x="54" y="203"/>
                  <a:pt x="54" y="205"/>
                  <a:pt x="54" y="206"/>
                </a:cubicBezTo>
                <a:cubicBezTo>
                  <a:pt x="53" y="207"/>
                  <a:pt x="55" y="208"/>
                  <a:pt x="56" y="208"/>
                </a:cubicBezTo>
                <a:cubicBezTo>
                  <a:pt x="57" y="208"/>
                  <a:pt x="58" y="207"/>
                  <a:pt x="58" y="205"/>
                </a:cubicBezTo>
                <a:close/>
                <a:moveTo>
                  <a:pt x="17" y="200"/>
                </a:moveTo>
                <a:cubicBezTo>
                  <a:pt x="17" y="201"/>
                  <a:pt x="19" y="200"/>
                  <a:pt x="20" y="198"/>
                </a:cubicBezTo>
                <a:cubicBezTo>
                  <a:pt x="19" y="197"/>
                  <a:pt x="17" y="195"/>
                  <a:pt x="16" y="196"/>
                </a:cubicBezTo>
                <a:cubicBezTo>
                  <a:pt x="15" y="196"/>
                  <a:pt x="14" y="197"/>
                  <a:pt x="14" y="198"/>
                </a:cubicBezTo>
                <a:cubicBezTo>
                  <a:pt x="14" y="200"/>
                  <a:pt x="14" y="201"/>
                  <a:pt x="17" y="200"/>
                </a:cubicBezTo>
                <a:close/>
                <a:moveTo>
                  <a:pt x="20" y="194"/>
                </a:moveTo>
                <a:cubicBezTo>
                  <a:pt x="22" y="195"/>
                  <a:pt x="23" y="193"/>
                  <a:pt x="23" y="192"/>
                </a:cubicBezTo>
                <a:cubicBezTo>
                  <a:pt x="23" y="191"/>
                  <a:pt x="23" y="190"/>
                  <a:pt x="22" y="189"/>
                </a:cubicBezTo>
                <a:cubicBezTo>
                  <a:pt x="22" y="188"/>
                  <a:pt x="23" y="188"/>
                  <a:pt x="24" y="188"/>
                </a:cubicBezTo>
                <a:cubicBezTo>
                  <a:pt x="23" y="188"/>
                  <a:pt x="23" y="188"/>
                  <a:pt x="23" y="187"/>
                </a:cubicBezTo>
                <a:cubicBezTo>
                  <a:pt x="22" y="187"/>
                  <a:pt x="22" y="188"/>
                  <a:pt x="21" y="189"/>
                </a:cubicBezTo>
                <a:cubicBezTo>
                  <a:pt x="21" y="189"/>
                  <a:pt x="21" y="189"/>
                  <a:pt x="20" y="189"/>
                </a:cubicBezTo>
                <a:cubicBezTo>
                  <a:pt x="20" y="189"/>
                  <a:pt x="20" y="189"/>
                  <a:pt x="19" y="189"/>
                </a:cubicBezTo>
                <a:cubicBezTo>
                  <a:pt x="19" y="189"/>
                  <a:pt x="19" y="189"/>
                  <a:pt x="19" y="188"/>
                </a:cubicBezTo>
                <a:cubicBezTo>
                  <a:pt x="19" y="188"/>
                  <a:pt x="19" y="188"/>
                  <a:pt x="20" y="188"/>
                </a:cubicBezTo>
                <a:cubicBezTo>
                  <a:pt x="19" y="187"/>
                  <a:pt x="16" y="186"/>
                  <a:pt x="17" y="188"/>
                </a:cubicBezTo>
                <a:cubicBezTo>
                  <a:pt x="16" y="188"/>
                  <a:pt x="16" y="188"/>
                  <a:pt x="15" y="188"/>
                </a:cubicBezTo>
                <a:cubicBezTo>
                  <a:pt x="15" y="189"/>
                  <a:pt x="16" y="189"/>
                  <a:pt x="16" y="189"/>
                </a:cubicBezTo>
                <a:cubicBezTo>
                  <a:pt x="16" y="190"/>
                  <a:pt x="17" y="190"/>
                  <a:pt x="17" y="190"/>
                </a:cubicBezTo>
                <a:cubicBezTo>
                  <a:pt x="17" y="190"/>
                  <a:pt x="18" y="189"/>
                  <a:pt x="19" y="189"/>
                </a:cubicBezTo>
                <a:cubicBezTo>
                  <a:pt x="19" y="190"/>
                  <a:pt x="18" y="191"/>
                  <a:pt x="18" y="192"/>
                </a:cubicBezTo>
                <a:cubicBezTo>
                  <a:pt x="18" y="193"/>
                  <a:pt x="19" y="195"/>
                  <a:pt x="20" y="194"/>
                </a:cubicBezTo>
                <a:close/>
                <a:moveTo>
                  <a:pt x="29" y="208"/>
                </a:moveTo>
                <a:cubicBezTo>
                  <a:pt x="31" y="208"/>
                  <a:pt x="32" y="207"/>
                  <a:pt x="33" y="206"/>
                </a:cubicBezTo>
                <a:cubicBezTo>
                  <a:pt x="32" y="204"/>
                  <a:pt x="31" y="202"/>
                  <a:pt x="29" y="203"/>
                </a:cubicBezTo>
                <a:cubicBezTo>
                  <a:pt x="28" y="202"/>
                  <a:pt x="27" y="204"/>
                  <a:pt x="27" y="205"/>
                </a:cubicBezTo>
                <a:cubicBezTo>
                  <a:pt x="27" y="207"/>
                  <a:pt x="28" y="209"/>
                  <a:pt x="29" y="208"/>
                </a:cubicBezTo>
                <a:close/>
                <a:moveTo>
                  <a:pt x="25" y="201"/>
                </a:moveTo>
                <a:cubicBezTo>
                  <a:pt x="27" y="201"/>
                  <a:pt x="28" y="200"/>
                  <a:pt x="28" y="198"/>
                </a:cubicBezTo>
                <a:cubicBezTo>
                  <a:pt x="28" y="196"/>
                  <a:pt x="27" y="196"/>
                  <a:pt x="26" y="196"/>
                </a:cubicBezTo>
                <a:cubicBezTo>
                  <a:pt x="24" y="195"/>
                  <a:pt x="22" y="196"/>
                  <a:pt x="23" y="199"/>
                </a:cubicBezTo>
                <a:cubicBezTo>
                  <a:pt x="22" y="200"/>
                  <a:pt x="23" y="201"/>
                  <a:pt x="25" y="201"/>
                </a:cubicBezTo>
                <a:close/>
                <a:moveTo>
                  <a:pt x="27" y="203"/>
                </a:moveTo>
                <a:cubicBezTo>
                  <a:pt x="27" y="203"/>
                  <a:pt x="27" y="202"/>
                  <a:pt x="27" y="202"/>
                </a:cubicBezTo>
                <a:cubicBezTo>
                  <a:pt x="28" y="202"/>
                  <a:pt x="28" y="203"/>
                  <a:pt x="29" y="203"/>
                </a:cubicBezTo>
                <a:cubicBezTo>
                  <a:pt x="29" y="202"/>
                  <a:pt x="29" y="201"/>
                  <a:pt x="30" y="201"/>
                </a:cubicBezTo>
                <a:cubicBezTo>
                  <a:pt x="29" y="201"/>
                  <a:pt x="29" y="200"/>
                  <a:pt x="28" y="200"/>
                </a:cubicBezTo>
                <a:cubicBezTo>
                  <a:pt x="28" y="201"/>
                  <a:pt x="27" y="201"/>
                  <a:pt x="27" y="202"/>
                </a:cubicBezTo>
                <a:cubicBezTo>
                  <a:pt x="26" y="201"/>
                  <a:pt x="26" y="201"/>
                  <a:pt x="25" y="201"/>
                </a:cubicBezTo>
                <a:cubicBezTo>
                  <a:pt x="25" y="201"/>
                  <a:pt x="24" y="202"/>
                  <a:pt x="24" y="203"/>
                </a:cubicBezTo>
                <a:cubicBezTo>
                  <a:pt x="25" y="203"/>
                  <a:pt x="26" y="203"/>
                  <a:pt x="27" y="203"/>
                </a:cubicBezTo>
                <a:close/>
                <a:moveTo>
                  <a:pt x="184" y="243"/>
                </a:moveTo>
                <a:cubicBezTo>
                  <a:pt x="186" y="242"/>
                  <a:pt x="187" y="241"/>
                  <a:pt x="187" y="240"/>
                </a:cubicBezTo>
                <a:cubicBezTo>
                  <a:pt x="187" y="239"/>
                  <a:pt x="187" y="238"/>
                  <a:pt x="186" y="238"/>
                </a:cubicBezTo>
                <a:cubicBezTo>
                  <a:pt x="184" y="238"/>
                  <a:pt x="183" y="239"/>
                  <a:pt x="182" y="24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82" y="241"/>
                  <a:pt x="182" y="243"/>
                  <a:pt x="183" y="242"/>
                </a:cubicBezTo>
                <a:cubicBezTo>
                  <a:pt x="183" y="242"/>
                  <a:pt x="183" y="242"/>
                  <a:pt x="183" y="243"/>
                </a:cubicBezTo>
                <a:cubicBezTo>
                  <a:pt x="183" y="243"/>
                  <a:pt x="183" y="243"/>
                  <a:pt x="184" y="243"/>
                </a:cubicBezTo>
                <a:close/>
                <a:moveTo>
                  <a:pt x="100" y="49"/>
                </a:moveTo>
                <a:cubicBezTo>
                  <a:pt x="98" y="49"/>
                  <a:pt x="97" y="50"/>
                  <a:pt x="97" y="52"/>
                </a:cubicBezTo>
                <a:cubicBezTo>
                  <a:pt x="97" y="53"/>
                  <a:pt x="97" y="53"/>
                  <a:pt x="98" y="54"/>
                </a:cubicBezTo>
                <a:cubicBezTo>
                  <a:pt x="98" y="54"/>
                  <a:pt x="99" y="53"/>
                  <a:pt x="99" y="53"/>
                </a:cubicBezTo>
                <a:cubicBezTo>
                  <a:pt x="99" y="54"/>
                  <a:pt x="99" y="54"/>
                  <a:pt x="99" y="54"/>
                </a:cubicBezTo>
                <a:cubicBezTo>
                  <a:pt x="99" y="54"/>
                  <a:pt x="100" y="54"/>
                  <a:pt x="100" y="54"/>
                </a:cubicBezTo>
                <a:cubicBezTo>
                  <a:pt x="102" y="54"/>
                  <a:pt x="103" y="54"/>
                  <a:pt x="103" y="52"/>
                </a:cubicBezTo>
                <a:cubicBezTo>
                  <a:pt x="103" y="51"/>
                  <a:pt x="102" y="50"/>
                  <a:pt x="100" y="49"/>
                </a:cubicBezTo>
                <a:close/>
                <a:moveTo>
                  <a:pt x="74" y="51"/>
                </a:moveTo>
                <a:cubicBezTo>
                  <a:pt x="73" y="51"/>
                  <a:pt x="73" y="50"/>
                  <a:pt x="72" y="50"/>
                </a:cubicBezTo>
                <a:cubicBezTo>
                  <a:pt x="72" y="50"/>
                  <a:pt x="71" y="51"/>
                  <a:pt x="71" y="52"/>
                </a:cubicBezTo>
                <a:cubicBezTo>
                  <a:pt x="71" y="52"/>
                  <a:pt x="71" y="53"/>
                  <a:pt x="71" y="53"/>
                </a:cubicBezTo>
                <a:cubicBezTo>
                  <a:pt x="71" y="53"/>
                  <a:pt x="71" y="53"/>
                  <a:pt x="72" y="53"/>
                </a:cubicBezTo>
                <a:cubicBezTo>
                  <a:pt x="72" y="54"/>
                  <a:pt x="72" y="54"/>
                  <a:pt x="71" y="54"/>
                </a:cubicBezTo>
                <a:cubicBezTo>
                  <a:pt x="72" y="54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3" y="55"/>
                  <a:pt x="73" y="55"/>
                  <a:pt x="74" y="55"/>
                </a:cubicBezTo>
                <a:cubicBezTo>
                  <a:pt x="76" y="55"/>
                  <a:pt x="77" y="53"/>
                  <a:pt x="77" y="52"/>
                </a:cubicBezTo>
                <a:cubicBezTo>
                  <a:pt x="76" y="51"/>
                  <a:pt x="76" y="50"/>
                  <a:pt x="75" y="49"/>
                </a:cubicBezTo>
                <a:cubicBezTo>
                  <a:pt x="75" y="50"/>
                  <a:pt x="74" y="51"/>
                  <a:pt x="74" y="51"/>
                </a:cubicBezTo>
                <a:close/>
                <a:moveTo>
                  <a:pt x="114" y="56"/>
                </a:moveTo>
                <a:cubicBezTo>
                  <a:pt x="114" y="56"/>
                  <a:pt x="114" y="56"/>
                  <a:pt x="114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4" y="56"/>
                  <a:pt x="114" y="56"/>
                </a:cubicBezTo>
                <a:close/>
                <a:moveTo>
                  <a:pt x="80" y="52"/>
                </a:moveTo>
                <a:cubicBezTo>
                  <a:pt x="80" y="53"/>
                  <a:pt x="81" y="55"/>
                  <a:pt x="83" y="55"/>
                </a:cubicBezTo>
                <a:cubicBezTo>
                  <a:pt x="84" y="55"/>
                  <a:pt x="85" y="54"/>
                  <a:pt x="86" y="52"/>
                </a:cubicBezTo>
                <a:cubicBezTo>
                  <a:pt x="86" y="51"/>
                  <a:pt x="84" y="50"/>
                  <a:pt x="83" y="50"/>
                </a:cubicBezTo>
                <a:cubicBezTo>
                  <a:pt x="81" y="49"/>
                  <a:pt x="79" y="50"/>
                  <a:pt x="80" y="52"/>
                </a:cubicBezTo>
                <a:close/>
                <a:moveTo>
                  <a:pt x="78" y="56"/>
                </a:moveTo>
                <a:cubicBezTo>
                  <a:pt x="77" y="56"/>
                  <a:pt x="76" y="57"/>
                  <a:pt x="75" y="58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6" y="59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1"/>
                  <a:pt x="78" y="61"/>
                </a:cubicBezTo>
                <a:cubicBezTo>
                  <a:pt x="78" y="61"/>
                  <a:pt x="78" y="61"/>
                  <a:pt x="77" y="61"/>
                </a:cubicBezTo>
                <a:cubicBezTo>
                  <a:pt x="78" y="61"/>
                  <a:pt x="78" y="62"/>
                  <a:pt x="79" y="62"/>
                </a:cubicBezTo>
                <a:cubicBezTo>
                  <a:pt x="80" y="62"/>
                  <a:pt x="81" y="60"/>
                  <a:pt x="81" y="59"/>
                </a:cubicBezTo>
                <a:cubicBezTo>
                  <a:pt x="81" y="57"/>
                  <a:pt x="79" y="56"/>
                  <a:pt x="78" y="56"/>
                </a:cubicBezTo>
                <a:close/>
                <a:moveTo>
                  <a:pt x="105" y="56"/>
                </a:moveTo>
                <a:cubicBezTo>
                  <a:pt x="104" y="56"/>
                  <a:pt x="103" y="57"/>
                  <a:pt x="102" y="58"/>
                </a:cubicBezTo>
                <a:cubicBezTo>
                  <a:pt x="102" y="58"/>
                  <a:pt x="103" y="58"/>
                  <a:pt x="103" y="58"/>
                </a:cubicBezTo>
                <a:cubicBezTo>
                  <a:pt x="102" y="58"/>
                  <a:pt x="102" y="59"/>
                  <a:pt x="102" y="59"/>
                </a:cubicBezTo>
                <a:cubicBezTo>
                  <a:pt x="102" y="59"/>
                  <a:pt x="102" y="59"/>
                  <a:pt x="102" y="59"/>
                </a:cubicBezTo>
                <a:cubicBezTo>
                  <a:pt x="102" y="60"/>
                  <a:pt x="103" y="61"/>
                  <a:pt x="104" y="62"/>
                </a:cubicBezTo>
                <a:cubicBezTo>
                  <a:pt x="105" y="61"/>
                  <a:pt x="106" y="61"/>
                  <a:pt x="107" y="61"/>
                </a:cubicBezTo>
                <a:cubicBezTo>
                  <a:pt x="106" y="61"/>
                  <a:pt x="105" y="60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59"/>
                  <a:pt x="104" y="59"/>
                  <a:pt x="104" y="58"/>
                </a:cubicBezTo>
                <a:cubicBezTo>
                  <a:pt x="104" y="57"/>
                  <a:pt x="105" y="57"/>
                  <a:pt x="106" y="57"/>
                </a:cubicBezTo>
                <a:cubicBezTo>
                  <a:pt x="107" y="57"/>
                  <a:pt x="106" y="57"/>
                  <a:pt x="106" y="58"/>
                </a:cubicBezTo>
                <a:cubicBezTo>
                  <a:pt x="107" y="58"/>
                  <a:pt x="107" y="57"/>
                  <a:pt x="107" y="57"/>
                </a:cubicBezTo>
                <a:cubicBezTo>
                  <a:pt x="107" y="59"/>
                  <a:pt x="106" y="58"/>
                  <a:pt x="106" y="60"/>
                </a:cubicBezTo>
                <a:cubicBezTo>
                  <a:pt x="106" y="60"/>
                  <a:pt x="107" y="60"/>
                  <a:pt x="108" y="60"/>
                </a:cubicBezTo>
                <a:cubicBezTo>
                  <a:pt x="108" y="60"/>
                  <a:pt x="108" y="59"/>
                  <a:pt x="108" y="59"/>
                </a:cubicBezTo>
                <a:cubicBezTo>
                  <a:pt x="108" y="58"/>
                  <a:pt x="107" y="56"/>
                  <a:pt x="105" y="56"/>
                </a:cubicBezTo>
                <a:close/>
                <a:moveTo>
                  <a:pt x="126" y="63"/>
                </a:moveTo>
                <a:cubicBezTo>
                  <a:pt x="125" y="63"/>
                  <a:pt x="124" y="64"/>
                  <a:pt x="124" y="66"/>
                </a:cubicBezTo>
                <a:cubicBezTo>
                  <a:pt x="124" y="68"/>
                  <a:pt x="126" y="69"/>
                  <a:pt x="127" y="68"/>
                </a:cubicBezTo>
                <a:cubicBezTo>
                  <a:pt x="128" y="68"/>
                  <a:pt x="129" y="68"/>
                  <a:pt x="129" y="66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29" y="66"/>
                  <a:pt x="129" y="65"/>
                  <a:pt x="129" y="65"/>
                </a:cubicBezTo>
                <a:cubicBezTo>
                  <a:pt x="129" y="64"/>
                  <a:pt x="128" y="63"/>
                  <a:pt x="126" y="63"/>
                </a:cubicBezTo>
                <a:close/>
                <a:moveTo>
                  <a:pt x="111" y="58"/>
                </a:moveTo>
                <a:cubicBezTo>
                  <a:pt x="111" y="60"/>
                  <a:pt x="112" y="61"/>
                  <a:pt x="114" y="62"/>
                </a:cubicBezTo>
                <a:cubicBezTo>
                  <a:pt x="115" y="62"/>
                  <a:pt x="116" y="60"/>
                  <a:pt x="116" y="58"/>
                </a:cubicBezTo>
                <a:cubicBezTo>
                  <a:pt x="116" y="57"/>
                  <a:pt x="115" y="55"/>
                  <a:pt x="114" y="56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14" y="57"/>
                  <a:pt x="112" y="57"/>
                  <a:pt x="111" y="57"/>
                </a:cubicBezTo>
                <a:cubicBezTo>
                  <a:pt x="111" y="57"/>
                  <a:pt x="111" y="58"/>
                  <a:pt x="111" y="58"/>
                </a:cubicBezTo>
                <a:close/>
                <a:moveTo>
                  <a:pt x="132" y="80"/>
                </a:moveTo>
                <a:cubicBezTo>
                  <a:pt x="133" y="81"/>
                  <a:pt x="134" y="82"/>
                  <a:pt x="136" y="82"/>
                </a:cubicBezTo>
                <a:cubicBezTo>
                  <a:pt x="137" y="83"/>
                  <a:pt x="138" y="82"/>
                  <a:pt x="138" y="80"/>
                </a:cubicBezTo>
                <a:cubicBezTo>
                  <a:pt x="138" y="79"/>
                  <a:pt x="138" y="77"/>
                  <a:pt x="135" y="77"/>
                </a:cubicBezTo>
                <a:cubicBezTo>
                  <a:pt x="135" y="77"/>
                  <a:pt x="133" y="78"/>
                  <a:pt x="132" y="80"/>
                </a:cubicBezTo>
                <a:close/>
                <a:moveTo>
                  <a:pt x="118" y="49"/>
                </a:moveTo>
                <a:cubicBezTo>
                  <a:pt x="117" y="49"/>
                  <a:pt x="116" y="51"/>
                  <a:pt x="115" y="52"/>
                </a:cubicBezTo>
                <a:cubicBezTo>
                  <a:pt x="116" y="53"/>
                  <a:pt x="116" y="55"/>
                  <a:pt x="118" y="55"/>
                </a:cubicBezTo>
                <a:cubicBezTo>
                  <a:pt x="120" y="55"/>
                  <a:pt x="120" y="54"/>
                  <a:pt x="120" y="52"/>
                </a:cubicBezTo>
                <a:cubicBezTo>
                  <a:pt x="121" y="51"/>
                  <a:pt x="119" y="50"/>
                  <a:pt x="118" y="49"/>
                </a:cubicBezTo>
                <a:close/>
                <a:moveTo>
                  <a:pt x="122" y="56"/>
                </a:moveTo>
                <a:cubicBezTo>
                  <a:pt x="120" y="56"/>
                  <a:pt x="120" y="57"/>
                  <a:pt x="119" y="58"/>
                </a:cubicBezTo>
                <a:cubicBezTo>
                  <a:pt x="119" y="60"/>
                  <a:pt x="121" y="61"/>
                  <a:pt x="122" y="61"/>
                </a:cubicBezTo>
                <a:cubicBezTo>
                  <a:pt x="124" y="61"/>
                  <a:pt x="125" y="61"/>
                  <a:pt x="125" y="59"/>
                </a:cubicBezTo>
                <a:cubicBezTo>
                  <a:pt x="125" y="57"/>
                  <a:pt x="124" y="56"/>
                  <a:pt x="122" y="56"/>
                </a:cubicBezTo>
                <a:close/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9"/>
                  <a:pt x="1" y="10"/>
                </a:cubicBezTo>
                <a:cubicBezTo>
                  <a:pt x="2" y="10"/>
                  <a:pt x="2" y="9"/>
                  <a:pt x="2" y="8"/>
                </a:cubicBezTo>
                <a:close/>
                <a:moveTo>
                  <a:pt x="3" y="119"/>
                </a:moveTo>
                <a:cubicBezTo>
                  <a:pt x="3" y="119"/>
                  <a:pt x="2" y="119"/>
                  <a:pt x="2" y="119"/>
                </a:cubicBezTo>
                <a:cubicBezTo>
                  <a:pt x="3" y="119"/>
                  <a:pt x="4" y="120"/>
                  <a:pt x="5" y="120"/>
                </a:cubicBezTo>
                <a:cubicBezTo>
                  <a:pt x="5" y="119"/>
                  <a:pt x="4" y="119"/>
                  <a:pt x="3" y="119"/>
                </a:cubicBezTo>
                <a:close/>
                <a:moveTo>
                  <a:pt x="10" y="123"/>
                </a:moveTo>
                <a:cubicBezTo>
                  <a:pt x="10" y="123"/>
                  <a:pt x="11" y="124"/>
                  <a:pt x="11" y="124"/>
                </a:cubicBezTo>
                <a:cubicBezTo>
                  <a:pt x="11" y="124"/>
                  <a:pt x="12" y="124"/>
                  <a:pt x="12" y="124"/>
                </a:cubicBezTo>
                <a:cubicBezTo>
                  <a:pt x="13" y="125"/>
                  <a:pt x="15" y="124"/>
                  <a:pt x="15" y="123"/>
                </a:cubicBezTo>
                <a:cubicBezTo>
                  <a:pt x="14" y="123"/>
                  <a:pt x="14" y="122"/>
                  <a:pt x="14" y="122"/>
                </a:cubicBezTo>
                <a:cubicBezTo>
                  <a:pt x="14" y="122"/>
                  <a:pt x="14" y="122"/>
                  <a:pt x="15" y="122"/>
                </a:cubicBezTo>
                <a:cubicBezTo>
                  <a:pt x="15" y="121"/>
                  <a:pt x="14" y="121"/>
                  <a:pt x="14" y="120"/>
                </a:cubicBezTo>
                <a:cubicBezTo>
                  <a:pt x="13" y="120"/>
                  <a:pt x="13" y="121"/>
                  <a:pt x="12" y="121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1" y="119"/>
                  <a:pt x="10" y="120"/>
                  <a:pt x="10" y="120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9" y="121"/>
                  <a:pt x="9" y="121"/>
                  <a:pt x="9" y="122"/>
                </a:cubicBezTo>
                <a:cubicBezTo>
                  <a:pt x="9" y="122"/>
                  <a:pt x="9" y="122"/>
                  <a:pt x="9" y="122"/>
                </a:cubicBezTo>
                <a:cubicBezTo>
                  <a:pt x="9" y="123"/>
                  <a:pt x="9" y="123"/>
                  <a:pt x="9" y="123"/>
                </a:cubicBezTo>
                <a:cubicBezTo>
                  <a:pt x="10" y="122"/>
                  <a:pt x="10" y="121"/>
                  <a:pt x="11" y="121"/>
                </a:cubicBezTo>
                <a:cubicBezTo>
                  <a:pt x="11" y="122"/>
                  <a:pt x="10" y="122"/>
                  <a:pt x="10" y="123"/>
                </a:cubicBezTo>
                <a:close/>
                <a:moveTo>
                  <a:pt x="17" y="131"/>
                </a:moveTo>
                <a:cubicBezTo>
                  <a:pt x="18" y="131"/>
                  <a:pt x="18" y="130"/>
                  <a:pt x="19" y="129"/>
                </a:cubicBezTo>
                <a:cubicBezTo>
                  <a:pt x="19" y="130"/>
                  <a:pt x="19" y="130"/>
                  <a:pt x="19" y="131"/>
                </a:cubicBezTo>
                <a:cubicBezTo>
                  <a:pt x="20" y="130"/>
                  <a:pt x="21" y="131"/>
                  <a:pt x="21" y="131"/>
                </a:cubicBezTo>
                <a:cubicBezTo>
                  <a:pt x="21" y="131"/>
                  <a:pt x="21" y="130"/>
                  <a:pt x="21" y="129"/>
                </a:cubicBezTo>
                <a:cubicBezTo>
                  <a:pt x="21" y="129"/>
                  <a:pt x="20" y="129"/>
                  <a:pt x="19" y="130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29"/>
                  <a:pt x="19" y="128"/>
                  <a:pt x="19" y="128"/>
                </a:cubicBezTo>
                <a:cubicBezTo>
                  <a:pt x="19" y="128"/>
                  <a:pt x="19" y="128"/>
                  <a:pt x="19" y="128"/>
                </a:cubicBezTo>
                <a:cubicBezTo>
                  <a:pt x="19" y="128"/>
                  <a:pt x="18" y="127"/>
                  <a:pt x="18" y="127"/>
                </a:cubicBezTo>
                <a:cubicBezTo>
                  <a:pt x="18" y="127"/>
                  <a:pt x="18" y="127"/>
                  <a:pt x="18" y="126"/>
                </a:cubicBezTo>
                <a:cubicBezTo>
                  <a:pt x="18" y="126"/>
                  <a:pt x="17" y="126"/>
                  <a:pt x="17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5" y="126"/>
                  <a:pt x="14" y="127"/>
                  <a:pt x="14" y="129"/>
                </a:cubicBezTo>
                <a:cubicBezTo>
                  <a:pt x="13" y="130"/>
                  <a:pt x="15" y="132"/>
                  <a:pt x="17" y="131"/>
                </a:cubicBezTo>
                <a:close/>
                <a:moveTo>
                  <a:pt x="246" y="112"/>
                </a:moveTo>
                <a:cubicBezTo>
                  <a:pt x="245" y="112"/>
                  <a:pt x="243" y="113"/>
                  <a:pt x="243" y="114"/>
                </a:cubicBezTo>
                <a:cubicBezTo>
                  <a:pt x="243" y="116"/>
                  <a:pt x="244" y="118"/>
                  <a:pt x="246" y="117"/>
                </a:cubicBezTo>
                <a:cubicBezTo>
                  <a:pt x="248" y="118"/>
                  <a:pt x="248" y="116"/>
                  <a:pt x="249" y="114"/>
                </a:cubicBezTo>
                <a:cubicBezTo>
                  <a:pt x="248" y="113"/>
                  <a:pt x="247" y="112"/>
                  <a:pt x="246" y="112"/>
                </a:cubicBezTo>
                <a:close/>
                <a:moveTo>
                  <a:pt x="24" y="0"/>
                </a:move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4" y="1"/>
                  <a:pt x="24" y="0"/>
                </a:cubicBezTo>
                <a:close/>
                <a:moveTo>
                  <a:pt x="69" y="42"/>
                </a:moveTo>
                <a:cubicBezTo>
                  <a:pt x="68" y="42"/>
                  <a:pt x="66" y="43"/>
                  <a:pt x="66" y="45"/>
                </a:cubicBezTo>
                <a:cubicBezTo>
                  <a:pt x="66" y="47"/>
                  <a:pt x="68" y="48"/>
                  <a:pt x="69" y="48"/>
                </a:cubicBezTo>
                <a:cubicBezTo>
                  <a:pt x="71" y="47"/>
                  <a:pt x="72" y="46"/>
                  <a:pt x="73" y="45"/>
                </a:cubicBezTo>
                <a:cubicBezTo>
                  <a:pt x="72" y="44"/>
                  <a:pt x="70" y="41"/>
                  <a:pt x="69" y="42"/>
                </a:cubicBezTo>
                <a:close/>
                <a:moveTo>
                  <a:pt x="51" y="45"/>
                </a:moveTo>
                <a:cubicBezTo>
                  <a:pt x="50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6"/>
                  <a:pt x="50" y="47"/>
                  <a:pt x="50" y="47"/>
                </a:cubicBezTo>
                <a:cubicBezTo>
                  <a:pt x="51" y="46"/>
                  <a:pt x="51" y="46"/>
                  <a:pt x="51" y="45"/>
                </a:cubicBezTo>
                <a:cubicBezTo>
                  <a:pt x="51" y="45"/>
                  <a:pt x="52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5"/>
                  <a:pt x="54" y="45"/>
                  <a:pt x="5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3"/>
                  <a:pt x="53" y="42"/>
                  <a:pt x="51" y="42"/>
                </a:cubicBezTo>
                <a:cubicBezTo>
                  <a:pt x="51" y="42"/>
                  <a:pt x="51" y="42"/>
                  <a:pt x="50" y="42"/>
                </a:cubicBezTo>
                <a:cubicBezTo>
                  <a:pt x="50" y="42"/>
                  <a:pt x="51" y="43"/>
                  <a:pt x="50" y="43"/>
                </a:cubicBezTo>
                <a:cubicBezTo>
                  <a:pt x="50" y="44"/>
                  <a:pt x="51" y="43"/>
                  <a:pt x="51" y="43"/>
                </a:cubicBezTo>
                <a:cubicBezTo>
                  <a:pt x="51" y="44"/>
                  <a:pt x="52" y="44"/>
                  <a:pt x="51" y="45"/>
                </a:cubicBezTo>
                <a:cubicBezTo>
                  <a:pt x="51" y="45"/>
                  <a:pt x="51" y="45"/>
                  <a:pt x="51" y="45"/>
                </a:cubicBezTo>
                <a:close/>
                <a:moveTo>
                  <a:pt x="41" y="17"/>
                </a:moveTo>
                <a:cubicBezTo>
                  <a:pt x="41" y="17"/>
                  <a:pt x="41" y="16"/>
                  <a:pt x="41" y="16"/>
                </a:cubicBezTo>
                <a:cubicBezTo>
                  <a:pt x="41" y="16"/>
                  <a:pt x="41" y="16"/>
                  <a:pt x="41" y="15"/>
                </a:cubicBezTo>
                <a:cubicBezTo>
                  <a:pt x="41" y="16"/>
                  <a:pt x="41" y="16"/>
                  <a:pt x="41" y="17"/>
                </a:cubicBezTo>
                <a:close/>
                <a:moveTo>
                  <a:pt x="232" y="59"/>
                </a:moveTo>
                <a:cubicBezTo>
                  <a:pt x="231" y="57"/>
                  <a:pt x="230" y="55"/>
                  <a:pt x="229" y="56"/>
                </a:cubicBezTo>
                <a:cubicBezTo>
                  <a:pt x="227" y="56"/>
                  <a:pt x="225" y="57"/>
                  <a:pt x="226" y="58"/>
                </a:cubicBezTo>
                <a:cubicBezTo>
                  <a:pt x="226" y="61"/>
                  <a:pt x="227" y="61"/>
                  <a:pt x="228" y="61"/>
                </a:cubicBezTo>
                <a:cubicBezTo>
                  <a:pt x="230" y="62"/>
                  <a:pt x="231" y="61"/>
                  <a:pt x="232" y="59"/>
                </a:cubicBezTo>
                <a:close/>
                <a:moveTo>
                  <a:pt x="217" y="59"/>
                </a:moveTo>
                <a:cubicBezTo>
                  <a:pt x="216" y="60"/>
                  <a:pt x="218" y="61"/>
                  <a:pt x="219" y="61"/>
                </a:cubicBezTo>
                <a:cubicBezTo>
                  <a:pt x="221" y="62"/>
                  <a:pt x="222" y="60"/>
                  <a:pt x="222" y="59"/>
                </a:cubicBezTo>
                <a:cubicBezTo>
                  <a:pt x="223" y="57"/>
                  <a:pt x="221" y="56"/>
                  <a:pt x="220" y="56"/>
                </a:cubicBezTo>
                <a:cubicBezTo>
                  <a:pt x="218" y="56"/>
                  <a:pt x="217" y="58"/>
                  <a:pt x="217" y="59"/>
                </a:cubicBezTo>
                <a:close/>
                <a:moveTo>
                  <a:pt x="140" y="70"/>
                </a:moveTo>
                <a:cubicBezTo>
                  <a:pt x="139" y="70"/>
                  <a:pt x="137" y="71"/>
                  <a:pt x="137" y="73"/>
                </a:cubicBezTo>
                <a:cubicBezTo>
                  <a:pt x="137" y="74"/>
                  <a:pt x="139" y="76"/>
                  <a:pt x="140" y="76"/>
                </a:cubicBezTo>
                <a:cubicBezTo>
                  <a:pt x="141" y="75"/>
                  <a:pt x="142" y="74"/>
                  <a:pt x="143" y="73"/>
                </a:cubicBezTo>
                <a:cubicBezTo>
                  <a:pt x="142" y="71"/>
                  <a:pt x="141" y="69"/>
                  <a:pt x="140" y="70"/>
                </a:cubicBezTo>
                <a:close/>
                <a:moveTo>
                  <a:pt x="211" y="42"/>
                </a:moveTo>
                <a:cubicBezTo>
                  <a:pt x="209" y="42"/>
                  <a:pt x="209" y="43"/>
                  <a:pt x="208" y="45"/>
                </a:cubicBezTo>
                <a:cubicBezTo>
                  <a:pt x="208" y="46"/>
                  <a:pt x="209" y="48"/>
                  <a:pt x="211" y="47"/>
                </a:cubicBezTo>
                <a:cubicBezTo>
                  <a:pt x="212" y="47"/>
                  <a:pt x="213" y="46"/>
                  <a:pt x="213" y="45"/>
                </a:cubicBezTo>
                <a:cubicBezTo>
                  <a:pt x="213" y="44"/>
                  <a:pt x="213" y="42"/>
                  <a:pt x="211" y="42"/>
                </a:cubicBezTo>
                <a:close/>
                <a:moveTo>
                  <a:pt x="204" y="52"/>
                </a:moveTo>
                <a:cubicBezTo>
                  <a:pt x="204" y="54"/>
                  <a:pt x="205" y="55"/>
                  <a:pt x="206" y="55"/>
                </a:cubicBezTo>
                <a:cubicBezTo>
                  <a:pt x="208" y="54"/>
                  <a:pt x="209" y="54"/>
                  <a:pt x="209" y="53"/>
                </a:cubicBezTo>
                <a:cubicBezTo>
                  <a:pt x="209" y="50"/>
                  <a:pt x="208" y="50"/>
                  <a:pt x="206" y="50"/>
                </a:cubicBezTo>
                <a:cubicBezTo>
                  <a:pt x="205" y="49"/>
                  <a:pt x="203" y="50"/>
                  <a:pt x="204" y="52"/>
                </a:cubicBezTo>
                <a:close/>
                <a:moveTo>
                  <a:pt x="14" y="142"/>
                </a:moveTo>
                <a:cubicBezTo>
                  <a:pt x="14" y="144"/>
                  <a:pt x="15" y="145"/>
                  <a:pt x="17" y="145"/>
                </a:cubicBezTo>
                <a:cubicBezTo>
                  <a:pt x="18" y="146"/>
                  <a:pt x="19" y="144"/>
                  <a:pt x="19" y="142"/>
                </a:cubicBezTo>
                <a:cubicBezTo>
                  <a:pt x="19" y="141"/>
                  <a:pt x="18" y="139"/>
                  <a:pt x="17" y="140"/>
                </a:cubicBezTo>
                <a:cubicBezTo>
                  <a:pt x="15" y="139"/>
                  <a:pt x="14" y="141"/>
                  <a:pt x="14" y="142"/>
                </a:cubicBezTo>
                <a:close/>
                <a:moveTo>
                  <a:pt x="235" y="52"/>
                </a:moveTo>
                <a:cubicBezTo>
                  <a:pt x="236" y="50"/>
                  <a:pt x="234" y="49"/>
                  <a:pt x="233" y="49"/>
                </a:cubicBezTo>
                <a:cubicBezTo>
                  <a:pt x="232" y="49"/>
                  <a:pt x="230" y="50"/>
                  <a:pt x="230" y="52"/>
                </a:cubicBezTo>
                <a:cubicBezTo>
                  <a:pt x="229" y="54"/>
                  <a:pt x="231" y="55"/>
                  <a:pt x="233" y="55"/>
                </a:cubicBezTo>
                <a:cubicBezTo>
                  <a:pt x="234" y="55"/>
                  <a:pt x="235" y="53"/>
                  <a:pt x="235" y="52"/>
                </a:cubicBezTo>
                <a:close/>
                <a:moveTo>
                  <a:pt x="235" y="66"/>
                </a:moveTo>
                <a:cubicBezTo>
                  <a:pt x="235" y="64"/>
                  <a:pt x="234" y="63"/>
                  <a:pt x="233" y="63"/>
                </a:cubicBezTo>
                <a:cubicBezTo>
                  <a:pt x="232" y="63"/>
                  <a:pt x="230" y="64"/>
                  <a:pt x="230" y="66"/>
                </a:cubicBezTo>
                <a:cubicBezTo>
                  <a:pt x="230" y="68"/>
                  <a:pt x="231" y="68"/>
                  <a:pt x="232" y="69"/>
                </a:cubicBezTo>
                <a:cubicBezTo>
                  <a:pt x="234" y="69"/>
                  <a:pt x="235" y="68"/>
                  <a:pt x="235" y="66"/>
                </a:cubicBezTo>
                <a:close/>
                <a:moveTo>
                  <a:pt x="199" y="59"/>
                </a:moveTo>
                <a:cubicBezTo>
                  <a:pt x="200" y="60"/>
                  <a:pt x="200" y="61"/>
                  <a:pt x="201" y="61"/>
                </a:cubicBezTo>
                <a:cubicBezTo>
                  <a:pt x="204" y="61"/>
                  <a:pt x="205" y="61"/>
                  <a:pt x="205" y="59"/>
                </a:cubicBezTo>
                <a:cubicBezTo>
                  <a:pt x="205" y="57"/>
                  <a:pt x="204" y="56"/>
                  <a:pt x="202" y="55"/>
                </a:cubicBezTo>
                <a:cubicBezTo>
                  <a:pt x="200" y="56"/>
                  <a:pt x="199" y="57"/>
                  <a:pt x="199" y="59"/>
                </a:cubicBezTo>
                <a:close/>
                <a:moveTo>
                  <a:pt x="224" y="50"/>
                </a:moveTo>
                <a:cubicBezTo>
                  <a:pt x="223" y="50"/>
                  <a:pt x="222" y="50"/>
                  <a:pt x="221" y="52"/>
                </a:cubicBezTo>
                <a:cubicBezTo>
                  <a:pt x="221" y="54"/>
                  <a:pt x="223" y="55"/>
                  <a:pt x="224" y="55"/>
                </a:cubicBezTo>
                <a:cubicBezTo>
                  <a:pt x="225" y="55"/>
                  <a:pt x="227" y="53"/>
                  <a:pt x="227" y="52"/>
                </a:cubicBezTo>
                <a:cubicBezTo>
                  <a:pt x="226" y="50"/>
                  <a:pt x="225" y="50"/>
                  <a:pt x="224" y="50"/>
                </a:cubicBezTo>
                <a:close/>
                <a:moveTo>
                  <a:pt x="215" y="49"/>
                </a:moveTo>
                <a:cubicBezTo>
                  <a:pt x="213" y="49"/>
                  <a:pt x="213" y="50"/>
                  <a:pt x="212" y="52"/>
                </a:cubicBezTo>
                <a:cubicBezTo>
                  <a:pt x="212" y="54"/>
                  <a:pt x="214" y="54"/>
                  <a:pt x="215" y="55"/>
                </a:cubicBezTo>
                <a:cubicBezTo>
                  <a:pt x="217" y="54"/>
                  <a:pt x="217" y="54"/>
                  <a:pt x="218" y="52"/>
                </a:cubicBezTo>
                <a:cubicBezTo>
                  <a:pt x="218" y="50"/>
                  <a:pt x="217" y="50"/>
                  <a:pt x="215" y="49"/>
                </a:cubicBezTo>
                <a:close/>
                <a:moveTo>
                  <a:pt x="197" y="50"/>
                </a:moveTo>
                <a:cubicBezTo>
                  <a:pt x="196" y="49"/>
                  <a:pt x="195" y="50"/>
                  <a:pt x="195" y="53"/>
                </a:cubicBezTo>
                <a:cubicBezTo>
                  <a:pt x="194" y="54"/>
                  <a:pt x="196" y="55"/>
                  <a:pt x="197" y="55"/>
                </a:cubicBezTo>
                <a:cubicBezTo>
                  <a:pt x="199" y="55"/>
                  <a:pt x="200" y="54"/>
                  <a:pt x="201" y="53"/>
                </a:cubicBezTo>
                <a:cubicBezTo>
                  <a:pt x="200" y="50"/>
                  <a:pt x="199" y="49"/>
                  <a:pt x="197" y="50"/>
                </a:cubicBezTo>
                <a:close/>
                <a:moveTo>
                  <a:pt x="153" y="49"/>
                </a:moveTo>
                <a:cubicBezTo>
                  <a:pt x="151" y="49"/>
                  <a:pt x="150" y="50"/>
                  <a:pt x="150" y="52"/>
                </a:cubicBezTo>
                <a:cubicBezTo>
                  <a:pt x="150" y="53"/>
                  <a:pt x="151" y="54"/>
                  <a:pt x="153" y="54"/>
                </a:cubicBezTo>
                <a:cubicBezTo>
                  <a:pt x="155" y="55"/>
                  <a:pt x="156" y="54"/>
                  <a:pt x="156" y="52"/>
                </a:cubicBezTo>
                <a:cubicBezTo>
                  <a:pt x="156" y="50"/>
                  <a:pt x="155" y="49"/>
                  <a:pt x="153" y="49"/>
                </a:cubicBezTo>
                <a:close/>
                <a:moveTo>
                  <a:pt x="149" y="56"/>
                </a:moveTo>
                <a:cubicBezTo>
                  <a:pt x="147" y="56"/>
                  <a:pt x="146" y="58"/>
                  <a:pt x="147" y="59"/>
                </a:cubicBezTo>
                <a:cubicBezTo>
                  <a:pt x="146" y="60"/>
                  <a:pt x="147" y="61"/>
                  <a:pt x="147" y="61"/>
                </a:cubicBezTo>
                <a:cubicBezTo>
                  <a:pt x="148" y="61"/>
                  <a:pt x="148" y="61"/>
                  <a:pt x="149" y="61"/>
                </a:cubicBezTo>
                <a:cubicBezTo>
                  <a:pt x="149" y="61"/>
                  <a:pt x="149" y="61"/>
                  <a:pt x="149" y="62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51" y="62"/>
                  <a:pt x="152" y="60"/>
                  <a:pt x="152" y="58"/>
                </a:cubicBezTo>
                <a:cubicBezTo>
                  <a:pt x="151" y="57"/>
                  <a:pt x="150" y="56"/>
                  <a:pt x="149" y="56"/>
                </a:cubicBezTo>
                <a:close/>
                <a:moveTo>
                  <a:pt x="159" y="52"/>
                </a:moveTo>
                <a:cubicBezTo>
                  <a:pt x="160" y="54"/>
                  <a:pt x="161" y="55"/>
                  <a:pt x="162" y="55"/>
                </a:cubicBezTo>
                <a:cubicBezTo>
                  <a:pt x="163" y="55"/>
                  <a:pt x="165" y="54"/>
                  <a:pt x="165" y="53"/>
                </a:cubicBezTo>
                <a:cubicBezTo>
                  <a:pt x="165" y="51"/>
                  <a:pt x="164" y="49"/>
                  <a:pt x="163" y="49"/>
                </a:cubicBezTo>
                <a:cubicBezTo>
                  <a:pt x="161" y="49"/>
                  <a:pt x="159" y="50"/>
                  <a:pt x="159" y="52"/>
                </a:cubicBezTo>
                <a:close/>
                <a:moveTo>
                  <a:pt x="155" y="59"/>
                </a:moveTo>
                <a:cubicBezTo>
                  <a:pt x="155" y="60"/>
                  <a:pt x="156" y="61"/>
                  <a:pt x="157" y="61"/>
                </a:cubicBezTo>
                <a:cubicBezTo>
                  <a:pt x="159" y="62"/>
                  <a:pt x="161" y="60"/>
                  <a:pt x="161" y="59"/>
                </a:cubicBezTo>
                <a:cubicBezTo>
                  <a:pt x="160" y="57"/>
                  <a:pt x="159" y="56"/>
                  <a:pt x="158" y="56"/>
                </a:cubicBezTo>
                <a:cubicBezTo>
                  <a:pt x="156" y="56"/>
                  <a:pt x="155" y="57"/>
                  <a:pt x="155" y="59"/>
                </a:cubicBezTo>
                <a:close/>
                <a:moveTo>
                  <a:pt x="193" y="56"/>
                </a:moveTo>
                <a:cubicBezTo>
                  <a:pt x="191" y="56"/>
                  <a:pt x="190" y="57"/>
                  <a:pt x="190" y="59"/>
                </a:cubicBezTo>
                <a:cubicBezTo>
                  <a:pt x="190" y="60"/>
                  <a:pt x="191" y="62"/>
                  <a:pt x="193" y="61"/>
                </a:cubicBezTo>
                <a:cubicBezTo>
                  <a:pt x="194" y="61"/>
                  <a:pt x="196" y="60"/>
                  <a:pt x="196" y="58"/>
                </a:cubicBezTo>
                <a:cubicBezTo>
                  <a:pt x="196" y="57"/>
                  <a:pt x="195" y="56"/>
                  <a:pt x="193" y="56"/>
                </a:cubicBezTo>
                <a:close/>
                <a:moveTo>
                  <a:pt x="186" y="66"/>
                </a:moveTo>
                <a:cubicBezTo>
                  <a:pt x="186" y="68"/>
                  <a:pt x="187" y="68"/>
                  <a:pt x="189" y="69"/>
                </a:cubicBezTo>
                <a:cubicBezTo>
                  <a:pt x="190" y="68"/>
                  <a:pt x="191" y="67"/>
                  <a:pt x="191" y="66"/>
                </a:cubicBezTo>
                <a:cubicBezTo>
                  <a:pt x="192" y="65"/>
                  <a:pt x="190" y="64"/>
                  <a:pt x="188" y="63"/>
                </a:cubicBezTo>
                <a:cubicBezTo>
                  <a:pt x="187" y="64"/>
                  <a:pt x="186" y="65"/>
                  <a:pt x="186" y="66"/>
                </a:cubicBezTo>
                <a:close/>
                <a:moveTo>
                  <a:pt x="175" y="57"/>
                </a:moveTo>
                <a:cubicBezTo>
                  <a:pt x="176" y="57"/>
                  <a:pt x="176" y="58"/>
                  <a:pt x="177" y="58"/>
                </a:cubicBezTo>
                <a:cubicBezTo>
                  <a:pt x="177" y="58"/>
                  <a:pt x="177" y="57"/>
                  <a:pt x="177" y="57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7" y="56"/>
                  <a:pt x="177" y="56"/>
                  <a:pt x="176" y="56"/>
                </a:cubicBezTo>
                <a:cubicBezTo>
                  <a:pt x="174" y="56"/>
                  <a:pt x="173" y="57"/>
                  <a:pt x="173" y="58"/>
                </a:cubicBezTo>
                <a:cubicBezTo>
                  <a:pt x="173" y="60"/>
                  <a:pt x="174" y="61"/>
                  <a:pt x="175" y="61"/>
                </a:cubicBezTo>
                <a:cubicBezTo>
                  <a:pt x="176" y="61"/>
                  <a:pt x="177" y="61"/>
                  <a:pt x="177" y="61"/>
                </a:cubicBezTo>
                <a:cubicBezTo>
                  <a:pt x="177" y="61"/>
                  <a:pt x="177" y="61"/>
                  <a:pt x="177" y="61"/>
                </a:cubicBezTo>
                <a:cubicBezTo>
                  <a:pt x="177" y="61"/>
                  <a:pt x="177" y="61"/>
                  <a:pt x="177" y="61"/>
                </a:cubicBezTo>
                <a:cubicBezTo>
                  <a:pt x="178" y="60"/>
                  <a:pt x="178" y="60"/>
                  <a:pt x="178" y="59"/>
                </a:cubicBezTo>
                <a:cubicBezTo>
                  <a:pt x="178" y="59"/>
                  <a:pt x="178" y="59"/>
                  <a:pt x="178" y="58"/>
                </a:cubicBezTo>
                <a:cubicBezTo>
                  <a:pt x="178" y="58"/>
                  <a:pt x="177" y="58"/>
                  <a:pt x="176" y="58"/>
                </a:cubicBezTo>
                <a:cubicBezTo>
                  <a:pt x="176" y="59"/>
                  <a:pt x="175" y="60"/>
                  <a:pt x="173" y="60"/>
                </a:cubicBezTo>
                <a:cubicBezTo>
                  <a:pt x="173" y="59"/>
                  <a:pt x="173" y="59"/>
                  <a:pt x="173" y="58"/>
                </a:cubicBezTo>
                <a:cubicBezTo>
                  <a:pt x="174" y="58"/>
                  <a:pt x="175" y="58"/>
                  <a:pt x="175" y="57"/>
                </a:cubicBezTo>
                <a:close/>
                <a:moveTo>
                  <a:pt x="170" y="49"/>
                </a:moveTo>
                <a:cubicBezTo>
                  <a:pt x="170" y="50"/>
                  <a:pt x="168" y="51"/>
                  <a:pt x="169" y="52"/>
                </a:cubicBezTo>
                <a:cubicBezTo>
                  <a:pt x="168" y="53"/>
                  <a:pt x="169" y="55"/>
                  <a:pt x="171" y="55"/>
                </a:cubicBezTo>
                <a:cubicBezTo>
                  <a:pt x="172" y="55"/>
                  <a:pt x="173" y="54"/>
                  <a:pt x="173" y="54"/>
                </a:cubicBezTo>
                <a:cubicBezTo>
                  <a:pt x="173" y="53"/>
                  <a:pt x="173" y="53"/>
                  <a:pt x="173" y="53"/>
                </a:cubicBezTo>
                <a:cubicBezTo>
                  <a:pt x="174" y="53"/>
                  <a:pt x="174" y="52"/>
                  <a:pt x="174" y="52"/>
                </a:cubicBezTo>
                <a:cubicBezTo>
                  <a:pt x="173" y="51"/>
                  <a:pt x="173" y="49"/>
                  <a:pt x="170" y="49"/>
                </a:cubicBezTo>
                <a:close/>
                <a:moveTo>
                  <a:pt x="58" y="45"/>
                </a:moveTo>
                <a:cubicBezTo>
                  <a:pt x="58" y="45"/>
                  <a:pt x="58" y="45"/>
                  <a:pt x="58" y="45"/>
                </a:cubicBezTo>
                <a:cubicBezTo>
                  <a:pt x="58" y="47"/>
                  <a:pt x="60" y="48"/>
                  <a:pt x="61" y="48"/>
                </a:cubicBezTo>
                <a:cubicBezTo>
                  <a:pt x="62" y="47"/>
                  <a:pt x="62" y="47"/>
                  <a:pt x="63" y="46"/>
                </a:cubicBezTo>
                <a:cubicBezTo>
                  <a:pt x="63" y="45"/>
                  <a:pt x="62" y="45"/>
                  <a:pt x="63" y="44"/>
                </a:cubicBezTo>
                <a:cubicBezTo>
                  <a:pt x="62" y="44"/>
                  <a:pt x="62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2" y="44"/>
                  <a:pt x="62" y="44"/>
                  <a:pt x="62" y="43"/>
                </a:cubicBezTo>
                <a:cubicBezTo>
                  <a:pt x="63" y="44"/>
                  <a:pt x="63" y="45"/>
                  <a:pt x="63" y="45"/>
                </a:cubicBezTo>
                <a:cubicBezTo>
                  <a:pt x="63" y="45"/>
                  <a:pt x="63" y="45"/>
                  <a:pt x="64" y="44"/>
                </a:cubicBezTo>
                <a:cubicBezTo>
                  <a:pt x="64" y="44"/>
                  <a:pt x="63" y="43"/>
                  <a:pt x="63" y="43"/>
                </a:cubicBezTo>
                <a:cubicBezTo>
                  <a:pt x="62" y="43"/>
                  <a:pt x="61" y="42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59" y="42"/>
                  <a:pt x="59" y="42"/>
                  <a:pt x="58" y="43"/>
                </a:cubicBezTo>
                <a:cubicBezTo>
                  <a:pt x="58" y="43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5"/>
                  <a:pt x="59" y="45"/>
                  <a:pt x="59" y="46"/>
                </a:cubicBezTo>
                <a:cubicBezTo>
                  <a:pt x="58" y="46"/>
                  <a:pt x="58" y="45"/>
                  <a:pt x="58" y="45"/>
                </a:cubicBezTo>
                <a:close/>
                <a:moveTo>
                  <a:pt x="173" y="227"/>
                </a:moveTo>
                <a:cubicBezTo>
                  <a:pt x="173" y="228"/>
                  <a:pt x="174" y="229"/>
                  <a:pt x="175" y="229"/>
                </a:cubicBezTo>
                <a:cubicBezTo>
                  <a:pt x="177" y="228"/>
                  <a:pt x="179" y="227"/>
                  <a:pt x="178" y="226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77" y="226"/>
                  <a:pt x="177" y="225"/>
                  <a:pt x="177" y="225"/>
                </a:cubicBezTo>
                <a:cubicBezTo>
                  <a:pt x="176" y="225"/>
                  <a:pt x="176" y="225"/>
                  <a:pt x="175" y="225"/>
                </a:cubicBezTo>
                <a:cubicBezTo>
                  <a:pt x="174" y="225"/>
                  <a:pt x="174" y="225"/>
                  <a:pt x="174" y="224"/>
                </a:cubicBezTo>
                <a:cubicBezTo>
                  <a:pt x="174" y="224"/>
                  <a:pt x="173" y="225"/>
                  <a:pt x="173" y="226"/>
                </a:cubicBezTo>
                <a:cubicBezTo>
                  <a:pt x="173" y="226"/>
                  <a:pt x="174" y="226"/>
                  <a:pt x="174" y="227"/>
                </a:cubicBezTo>
                <a:cubicBezTo>
                  <a:pt x="174" y="226"/>
                  <a:pt x="173" y="226"/>
                  <a:pt x="173" y="227"/>
                </a:cubicBezTo>
                <a:close/>
                <a:moveTo>
                  <a:pt x="167" y="223"/>
                </a:moveTo>
                <a:cubicBezTo>
                  <a:pt x="166" y="223"/>
                  <a:pt x="165" y="224"/>
                  <a:pt x="164" y="225"/>
                </a:cubicBezTo>
                <a:cubicBezTo>
                  <a:pt x="165" y="225"/>
                  <a:pt x="165" y="226"/>
                  <a:pt x="166" y="226"/>
                </a:cubicBezTo>
                <a:cubicBezTo>
                  <a:pt x="166" y="227"/>
                  <a:pt x="165" y="227"/>
                  <a:pt x="164" y="228"/>
                </a:cubicBezTo>
                <a:cubicBezTo>
                  <a:pt x="165" y="228"/>
                  <a:pt x="166" y="229"/>
                  <a:pt x="166" y="229"/>
                </a:cubicBezTo>
                <a:cubicBezTo>
                  <a:pt x="168" y="228"/>
                  <a:pt x="170" y="228"/>
                  <a:pt x="169" y="226"/>
                </a:cubicBezTo>
                <a:cubicBezTo>
                  <a:pt x="170" y="224"/>
                  <a:pt x="168" y="223"/>
                  <a:pt x="167" y="223"/>
                </a:cubicBezTo>
                <a:close/>
                <a:moveTo>
                  <a:pt x="164" y="220"/>
                </a:moveTo>
                <a:cubicBezTo>
                  <a:pt x="164" y="220"/>
                  <a:pt x="164" y="221"/>
                  <a:pt x="164" y="221"/>
                </a:cubicBezTo>
                <a:cubicBezTo>
                  <a:pt x="165" y="220"/>
                  <a:pt x="165" y="220"/>
                  <a:pt x="165" y="219"/>
                </a:cubicBezTo>
                <a:cubicBezTo>
                  <a:pt x="165" y="217"/>
                  <a:pt x="163" y="216"/>
                  <a:pt x="162" y="216"/>
                </a:cubicBezTo>
                <a:cubicBezTo>
                  <a:pt x="160" y="217"/>
                  <a:pt x="159" y="218"/>
                  <a:pt x="160" y="219"/>
                </a:cubicBezTo>
                <a:cubicBezTo>
                  <a:pt x="160" y="219"/>
                  <a:pt x="160" y="220"/>
                  <a:pt x="160" y="220"/>
                </a:cubicBezTo>
                <a:cubicBezTo>
                  <a:pt x="160" y="220"/>
                  <a:pt x="161" y="219"/>
                  <a:pt x="161" y="219"/>
                </a:cubicBezTo>
                <a:cubicBezTo>
                  <a:pt x="161" y="220"/>
                  <a:pt x="161" y="221"/>
                  <a:pt x="161" y="222"/>
                </a:cubicBezTo>
                <a:cubicBezTo>
                  <a:pt x="161" y="222"/>
                  <a:pt x="162" y="222"/>
                  <a:pt x="162" y="222"/>
                </a:cubicBezTo>
                <a:cubicBezTo>
                  <a:pt x="163" y="222"/>
                  <a:pt x="163" y="222"/>
                  <a:pt x="164" y="222"/>
                </a:cubicBezTo>
                <a:cubicBezTo>
                  <a:pt x="164" y="222"/>
                  <a:pt x="164" y="222"/>
                  <a:pt x="163" y="222"/>
                </a:cubicBezTo>
                <a:cubicBezTo>
                  <a:pt x="163" y="221"/>
                  <a:pt x="162" y="220"/>
                  <a:pt x="161" y="220"/>
                </a:cubicBezTo>
                <a:cubicBezTo>
                  <a:pt x="162" y="218"/>
                  <a:pt x="164" y="219"/>
                  <a:pt x="164" y="220"/>
                </a:cubicBezTo>
                <a:close/>
                <a:moveTo>
                  <a:pt x="193" y="240"/>
                </a:moveTo>
                <a:cubicBezTo>
                  <a:pt x="194" y="241"/>
                  <a:pt x="195" y="241"/>
                  <a:pt x="196" y="240"/>
                </a:cubicBezTo>
                <a:cubicBezTo>
                  <a:pt x="196" y="239"/>
                  <a:pt x="194" y="238"/>
                  <a:pt x="193" y="237"/>
                </a:cubicBezTo>
                <a:cubicBezTo>
                  <a:pt x="192" y="237"/>
                  <a:pt x="190" y="239"/>
                  <a:pt x="191" y="240"/>
                </a:cubicBezTo>
                <a:cubicBezTo>
                  <a:pt x="190" y="242"/>
                  <a:pt x="191" y="242"/>
                  <a:pt x="193" y="243"/>
                </a:cubicBezTo>
                <a:cubicBezTo>
                  <a:pt x="193" y="243"/>
                  <a:pt x="194" y="243"/>
                  <a:pt x="194" y="243"/>
                </a:cubicBezTo>
                <a:cubicBezTo>
                  <a:pt x="193" y="242"/>
                  <a:pt x="193" y="242"/>
                  <a:pt x="192" y="242"/>
                </a:cubicBezTo>
                <a:cubicBezTo>
                  <a:pt x="192" y="241"/>
                  <a:pt x="193" y="240"/>
                  <a:pt x="193" y="240"/>
                </a:cubicBezTo>
                <a:close/>
                <a:moveTo>
                  <a:pt x="180" y="236"/>
                </a:moveTo>
                <a:cubicBezTo>
                  <a:pt x="181" y="236"/>
                  <a:pt x="182" y="235"/>
                  <a:pt x="183" y="233"/>
                </a:cubicBezTo>
                <a:cubicBezTo>
                  <a:pt x="183" y="232"/>
                  <a:pt x="181" y="231"/>
                  <a:pt x="180" y="230"/>
                </a:cubicBezTo>
                <a:cubicBezTo>
                  <a:pt x="178" y="230"/>
                  <a:pt x="177" y="232"/>
                  <a:pt x="177" y="233"/>
                </a:cubicBezTo>
                <a:cubicBezTo>
                  <a:pt x="177" y="233"/>
                  <a:pt x="177" y="233"/>
                  <a:pt x="177" y="233"/>
                </a:cubicBezTo>
                <a:cubicBezTo>
                  <a:pt x="177" y="233"/>
                  <a:pt x="178" y="233"/>
                  <a:pt x="178" y="233"/>
                </a:cubicBezTo>
                <a:cubicBezTo>
                  <a:pt x="178" y="233"/>
                  <a:pt x="178" y="234"/>
                  <a:pt x="178" y="234"/>
                </a:cubicBezTo>
                <a:cubicBezTo>
                  <a:pt x="178" y="234"/>
                  <a:pt x="177" y="234"/>
                  <a:pt x="177" y="234"/>
                </a:cubicBezTo>
                <a:cubicBezTo>
                  <a:pt x="178" y="235"/>
                  <a:pt x="179" y="236"/>
                  <a:pt x="180" y="236"/>
                </a:cubicBezTo>
                <a:close/>
                <a:moveTo>
                  <a:pt x="182" y="239"/>
                </a:moveTo>
                <a:cubicBezTo>
                  <a:pt x="183" y="238"/>
                  <a:pt x="183" y="238"/>
                  <a:pt x="183" y="237"/>
                </a:cubicBezTo>
                <a:cubicBezTo>
                  <a:pt x="183" y="238"/>
                  <a:pt x="182" y="238"/>
                  <a:pt x="182" y="239"/>
                </a:cubicBezTo>
                <a:close/>
                <a:moveTo>
                  <a:pt x="136" y="231"/>
                </a:moveTo>
                <a:cubicBezTo>
                  <a:pt x="134" y="230"/>
                  <a:pt x="133" y="232"/>
                  <a:pt x="132" y="233"/>
                </a:cubicBezTo>
                <a:cubicBezTo>
                  <a:pt x="133" y="235"/>
                  <a:pt x="134" y="236"/>
                  <a:pt x="136" y="236"/>
                </a:cubicBezTo>
                <a:cubicBezTo>
                  <a:pt x="136" y="236"/>
                  <a:pt x="137" y="236"/>
                  <a:pt x="137" y="236"/>
                </a:cubicBezTo>
                <a:cubicBezTo>
                  <a:pt x="137" y="235"/>
                  <a:pt x="138" y="235"/>
                  <a:pt x="138" y="234"/>
                </a:cubicBezTo>
                <a:cubicBezTo>
                  <a:pt x="138" y="234"/>
                  <a:pt x="138" y="234"/>
                  <a:pt x="138" y="234"/>
                </a:cubicBezTo>
                <a:cubicBezTo>
                  <a:pt x="138" y="233"/>
                  <a:pt x="138" y="233"/>
                  <a:pt x="138" y="234"/>
                </a:cubicBezTo>
                <a:cubicBezTo>
                  <a:pt x="138" y="234"/>
                  <a:pt x="138" y="233"/>
                  <a:pt x="138" y="233"/>
                </a:cubicBezTo>
                <a:cubicBezTo>
                  <a:pt x="139" y="232"/>
                  <a:pt x="137" y="230"/>
                  <a:pt x="136" y="231"/>
                </a:cubicBezTo>
                <a:close/>
                <a:moveTo>
                  <a:pt x="149" y="241"/>
                </a:moveTo>
                <a:cubicBezTo>
                  <a:pt x="148" y="241"/>
                  <a:pt x="147" y="241"/>
                  <a:pt x="147" y="241"/>
                </a:cubicBezTo>
                <a:cubicBezTo>
                  <a:pt x="147" y="242"/>
                  <a:pt x="148" y="243"/>
                  <a:pt x="149" y="243"/>
                </a:cubicBezTo>
                <a:cubicBezTo>
                  <a:pt x="150" y="243"/>
                  <a:pt x="152" y="241"/>
                  <a:pt x="152" y="239"/>
                </a:cubicBezTo>
                <a:cubicBezTo>
                  <a:pt x="152" y="239"/>
                  <a:pt x="152" y="239"/>
                  <a:pt x="152" y="239"/>
                </a:cubicBezTo>
                <a:cubicBezTo>
                  <a:pt x="152" y="239"/>
                  <a:pt x="152" y="239"/>
                  <a:pt x="152" y="239"/>
                </a:cubicBezTo>
                <a:cubicBezTo>
                  <a:pt x="152" y="239"/>
                  <a:pt x="151" y="239"/>
                  <a:pt x="151" y="238"/>
                </a:cubicBezTo>
                <a:cubicBezTo>
                  <a:pt x="151" y="238"/>
                  <a:pt x="151" y="238"/>
                  <a:pt x="152" y="238"/>
                </a:cubicBezTo>
                <a:cubicBezTo>
                  <a:pt x="151" y="237"/>
                  <a:pt x="150" y="237"/>
                  <a:pt x="149" y="237"/>
                </a:cubicBezTo>
                <a:cubicBezTo>
                  <a:pt x="147" y="237"/>
                  <a:pt x="147" y="238"/>
                  <a:pt x="147" y="239"/>
                </a:cubicBezTo>
                <a:cubicBezTo>
                  <a:pt x="147" y="238"/>
                  <a:pt x="150" y="239"/>
                  <a:pt x="150" y="240"/>
                </a:cubicBezTo>
                <a:cubicBezTo>
                  <a:pt x="149" y="240"/>
                  <a:pt x="149" y="241"/>
                  <a:pt x="149" y="241"/>
                </a:cubicBezTo>
                <a:close/>
                <a:moveTo>
                  <a:pt x="149" y="229"/>
                </a:moveTo>
                <a:cubicBezTo>
                  <a:pt x="149" y="229"/>
                  <a:pt x="150" y="228"/>
                  <a:pt x="150" y="228"/>
                </a:cubicBezTo>
                <a:cubicBezTo>
                  <a:pt x="150" y="227"/>
                  <a:pt x="149" y="227"/>
                  <a:pt x="148" y="228"/>
                </a:cubicBezTo>
                <a:cubicBezTo>
                  <a:pt x="148" y="227"/>
                  <a:pt x="148" y="228"/>
                  <a:pt x="147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47" y="228"/>
                  <a:pt x="147" y="229"/>
                  <a:pt x="149" y="229"/>
                </a:cubicBezTo>
                <a:close/>
                <a:moveTo>
                  <a:pt x="159" y="214"/>
                </a:moveTo>
                <a:cubicBezTo>
                  <a:pt x="160" y="214"/>
                  <a:pt x="160" y="213"/>
                  <a:pt x="161" y="213"/>
                </a:cubicBezTo>
                <a:cubicBezTo>
                  <a:pt x="161" y="212"/>
                  <a:pt x="161" y="211"/>
                  <a:pt x="160" y="210"/>
                </a:cubicBezTo>
                <a:cubicBezTo>
                  <a:pt x="160" y="211"/>
                  <a:pt x="160" y="211"/>
                  <a:pt x="160" y="211"/>
                </a:cubicBezTo>
                <a:cubicBezTo>
                  <a:pt x="160" y="212"/>
                  <a:pt x="160" y="212"/>
                  <a:pt x="160" y="212"/>
                </a:cubicBezTo>
                <a:cubicBezTo>
                  <a:pt x="159" y="212"/>
                  <a:pt x="159" y="211"/>
                  <a:pt x="159" y="210"/>
                </a:cubicBezTo>
                <a:cubicBezTo>
                  <a:pt x="159" y="210"/>
                  <a:pt x="159" y="210"/>
                  <a:pt x="158" y="210"/>
                </a:cubicBezTo>
                <a:cubicBezTo>
                  <a:pt x="156" y="209"/>
                  <a:pt x="155" y="210"/>
                  <a:pt x="155" y="212"/>
                </a:cubicBezTo>
                <a:cubicBezTo>
                  <a:pt x="155" y="213"/>
                  <a:pt x="155" y="214"/>
                  <a:pt x="156" y="214"/>
                </a:cubicBezTo>
                <a:cubicBezTo>
                  <a:pt x="156" y="214"/>
                  <a:pt x="156" y="213"/>
                  <a:pt x="155" y="213"/>
                </a:cubicBezTo>
                <a:cubicBezTo>
                  <a:pt x="156" y="213"/>
                  <a:pt x="156" y="212"/>
                  <a:pt x="156" y="211"/>
                </a:cubicBezTo>
                <a:cubicBezTo>
                  <a:pt x="157" y="211"/>
                  <a:pt x="158" y="212"/>
                  <a:pt x="159" y="213"/>
                </a:cubicBezTo>
                <a:cubicBezTo>
                  <a:pt x="158" y="213"/>
                  <a:pt x="159" y="214"/>
                  <a:pt x="159" y="214"/>
                </a:cubicBezTo>
                <a:close/>
                <a:moveTo>
                  <a:pt x="25" y="187"/>
                </a:moveTo>
                <a:cubicBezTo>
                  <a:pt x="26" y="187"/>
                  <a:pt x="28" y="186"/>
                  <a:pt x="28" y="185"/>
                </a:cubicBezTo>
                <a:cubicBezTo>
                  <a:pt x="28" y="183"/>
                  <a:pt x="26" y="182"/>
                  <a:pt x="25" y="182"/>
                </a:cubicBezTo>
                <a:cubicBezTo>
                  <a:pt x="24" y="182"/>
                  <a:pt x="23" y="183"/>
                  <a:pt x="23" y="184"/>
                </a:cubicBezTo>
                <a:cubicBezTo>
                  <a:pt x="22" y="186"/>
                  <a:pt x="24" y="187"/>
                  <a:pt x="25" y="187"/>
                </a:cubicBezTo>
                <a:close/>
                <a:moveTo>
                  <a:pt x="238" y="256"/>
                </a:moveTo>
                <a:cubicBezTo>
                  <a:pt x="238" y="256"/>
                  <a:pt x="238" y="256"/>
                  <a:pt x="238" y="256"/>
                </a:cubicBezTo>
                <a:cubicBezTo>
                  <a:pt x="238" y="256"/>
                  <a:pt x="239" y="256"/>
                  <a:pt x="239" y="256"/>
                </a:cubicBezTo>
                <a:cubicBezTo>
                  <a:pt x="239" y="256"/>
                  <a:pt x="238" y="256"/>
                  <a:pt x="238" y="256"/>
                </a:cubicBezTo>
                <a:close/>
                <a:moveTo>
                  <a:pt x="200" y="248"/>
                </a:moveTo>
                <a:cubicBezTo>
                  <a:pt x="200" y="247"/>
                  <a:pt x="200" y="247"/>
                  <a:pt x="200" y="247"/>
                </a:cubicBezTo>
                <a:cubicBezTo>
                  <a:pt x="199" y="246"/>
                  <a:pt x="199" y="245"/>
                  <a:pt x="198" y="245"/>
                </a:cubicBezTo>
                <a:cubicBezTo>
                  <a:pt x="198" y="245"/>
                  <a:pt x="197" y="245"/>
                  <a:pt x="197" y="245"/>
                </a:cubicBezTo>
                <a:cubicBezTo>
                  <a:pt x="196" y="244"/>
                  <a:pt x="195" y="246"/>
                  <a:pt x="194" y="247"/>
                </a:cubicBezTo>
                <a:cubicBezTo>
                  <a:pt x="194" y="249"/>
                  <a:pt x="196" y="250"/>
                  <a:pt x="198" y="250"/>
                </a:cubicBezTo>
                <a:cubicBezTo>
                  <a:pt x="198" y="250"/>
                  <a:pt x="198" y="250"/>
                  <a:pt x="198" y="250"/>
                </a:cubicBezTo>
                <a:cubicBezTo>
                  <a:pt x="198" y="250"/>
                  <a:pt x="198" y="250"/>
                  <a:pt x="199" y="250"/>
                </a:cubicBezTo>
                <a:cubicBezTo>
                  <a:pt x="200" y="249"/>
                  <a:pt x="200" y="248"/>
                  <a:pt x="201" y="247"/>
                </a:cubicBezTo>
                <a:cubicBezTo>
                  <a:pt x="201" y="247"/>
                  <a:pt x="200" y="246"/>
                  <a:pt x="200" y="246"/>
                </a:cubicBezTo>
                <a:cubicBezTo>
                  <a:pt x="200" y="247"/>
                  <a:pt x="201" y="247"/>
                  <a:pt x="200" y="248"/>
                </a:cubicBezTo>
                <a:close/>
                <a:moveTo>
                  <a:pt x="230" y="256"/>
                </a:moveTo>
                <a:cubicBezTo>
                  <a:pt x="230" y="256"/>
                  <a:pt x="230" y="256"/>
                  <a:pt x="230" y="256"/>
                </a:cubicBezTo>
                <a:cubicBezTo>
                  <a:pt x="230" y="256"/>
                  <a:pt x="230" y="256"/>
                  <a:pt x="230" y="256"/>
                </a:cubicBezTo>
                <a:cubicBezTo>
                  <a:pt x="230" y="256"/>
                  <a:pt x="230" y="256"/>
                  <a:pt x="230" y="256"/>
                </a:cubicBezTo>
                <a:cubicBezTo>
                  <a:pt x="230" y="256"/>
                  <a:pt x="230" y="256"/>
                  <a:pt x="230" y="256"/>
                </a:cubicBezTo>
                <a:close/>
                <a:moveTo>
                  <a:pt x="242" y="247"/>
                </a:moveTo>
                <a:cubicBezTo>
                  <a:pt x="241" y="247"/>
                  <a:pt x="241" y="246"/>
                  <a:pt x="241" y="246"/>
                </a:cubicBezTo>
                <a:cubicBezTo>
                  <a:pt x="241" y="247"/>
                  <a:pt x="241" y="247"/>
                  <a:pt x="242" y="248"/>
                </a:cubicBezTo>
                <a:cubicBezTo>
                  <a:pt x="242" y="248"/>
                  <a:pt x="242" y="247"/>
                  <a:pt x="242" y="247"/>
                </a:cubicBezTo>
                <a:close/>
                <a:moveTo>
                  <a:pt x="239" y="255"/>
                </a:moveTo>
                <a:cubicBezTo>
                  <a:pt x="238" y="255"/>
                  <a:pt x="238" y="255"/>
                  <a:pt x="238" y="255"/>
                </a:cubicBezTo>
                <a:cubicBezTo>
                  <a:pt x="238" y="256"/>
                  <a:pt x="239" y="256"/>
                  <a:pt x="239" y="255"/>
                </a:cubicBezTo>
                <a:close/>
                <a:moveTo>
                  <a:pt x="225" y="250"/>
                </a:moveTo>
                <a:cubicBezTo>
                  <a:pt x="224" y="250"/>
                  <a:pt x="224" y="250"/>
                  <a:pt x="224" y="250"/>
                </a:cubicBezTo>
                <a:cubicBezTo>
                  <a:pt x="224" y="250"/>
                  <a:pt x="224" y="250"/>
                  <a:pt x="224" y="250"/>
                </a:cubicBezTo>
                <a:cubicBezTo>
                  <a:pt x="224" y="250"/>
                  <a:pt x="224" y="250"/>
                  <a:pt x="225" y="250"/>
                </a:cubicBezTo>
                <a:close/>
                <a:moveTo>
                  <a:pt x="217" y="246"/>
                </a:moveTo>
                <a:cubicBezTo>
                  <a:pt x="217" y="245"/>
                  <a:pt x="216" y="245"/>
                  <a:pt x="216" y="245"/>
                </a:cubicBezTo>
                <a:cubicBezTo>
                  <a:pt x="216" y="245"/>
                  <a:pt x="216" y="246"/>
                  <a:pt x="215" y="246"/>
                </a:cubicBezTo>
                <a:cubicBezTo>
                  <a:pt x="215" y="246"/>
                  <a:pt x="215" y="246"/>
                  <a:pt x="215" y="246"/>
                </a:cubicBezTo>
                <a:cubicBezTo>
                  <a:pt x="216" y="246"/>
                  <a:pt x="217" y="246"/>
                  <a:pt x="217" y="246"/>
                </a:cubicBezTo>
                <a:close/>
                <a:moveTo>
                  <a:pt x="222" y="248"/>
                </a:moveTo>
                <a:cubicBezTo>
                  <a:pt x="222" y="247"/>
                  <a:pt x="222" y="247"/>
                  <a:pt x="221" y="247"/>
                </a:cubicBezTo>
                <a:cubicBezTo>
                  <a:pt x="221" y="247"/>
                  <a:pt x="221" y="247"/>
                  <a:pt x="221" y="248"/>
                </a:cubicBezTo>
                <a:cubicBezTo>
                  <a:pt x="221" y="248"/>
                  <a:pt x="221" y="249"/>
                  <a:pt x="222" y="249"/>
                </a:cubicBezTo>
                <a:cubicBezTo>
                  <a:pt x="222" y="248"/>
                  <a:pt x="223" y="249"/>
                  <a:pt x="222" y="248"/>
                </a:cubicBezTo>
                <a:close/>
                <a:moveTo>
                  <a:pt x="233" y="77"/>
                </a:moveTo>
                <a:cubicBezTo>
                  <a:pt x="231" y="77"/>
                  <a:pt x="230" y="78"/>
                  <a:pt x="230" y="80"/>
                </a:cubicBezTo>
                <a:cubicBezTo>
                  <a:pt x="229" y="82"/>
                  <a:pt x="232" y="83"/>
                  <a:pt x="233" y="83"/>
                </a:cubicBezTo>
                <a:cubicBezTo>
                  <a:pt x="235" y="83"/>
                  <a:pt x="235" y="81"/>
                  <a:pt x="236" y="80"/>
                </a:cubicBezTo>
                <a:cubicBezTo>
                  <a:pt x="236" y="78"/>
                  <a:pt x="234" y="77"/>
                  <a:pt x="233" y="77"/>
                </a:cubicBezTo>
                <a:close/>
                <a:moveTo>
                  <a:pt x="61" y="202"/>
                </a:moveTo>
                <a:cubicBezTo>
                  <a:pt x="60" y="202"/>
                  <a:pt x="60" y="202"/>
                  <a:pt x="59" y="202"/>
                </a:cubicBezTo>
                <a:cubicBezTo>
                  <a:pt x="60" y="202"/>
                  <a:pt x="60" y="202"/>
                  <a:pt x="60" y="202"/>
                </a:cubicBezTo>
                <a:cubicBezTo>
                  <a:pt x="60" y="202"/>
                  <a:pt x="60" y="203"/>
                  <a:pt x="60" y="203"/>
                </a:cubicBezTo>
                <a:cubicBezTo>
                  <a:pt x="61" y="203"/>
                  <a:pt x="61" y="202"/>
                  <a:pt x="61" y="202"/>
                </a:cubicBezTo>
                <a:cubicBezTo>
                  <a:pt x="61" y="202"/>
                  <a:pt x="61" y="202"/>
                  <a:pt x="61" y="202"/>
                </a:cubicBezTo>
                <a:close/>
                <a:moveTo>
                  <a:pt x="52" y="202"/>
                </a:moveTo>
                <a:cubicBezTo>
                  <a:pt x="54" y="203"/>
                  <a:pt x="53" y="200"/>
                  <a:pt x="52" y="202"/>
                </a:cubicBezTo>
                <a:close/>
                <a:moveTo>
                  <a:pt x="46" y="199"/>
                </a:moveTo>
                <a:cubicBezTo>
                  <a:pt x="46" y="197"/>
                  <a:pt x="44" y="196"/>
                  <a:pt x="43" y="196"/>
                </a:cubicBezTo>
                <a:cubicBezTo>
                  <a:pt x="41" y="196"/>
                  <a:pt x="40" y="197"/>
                  <a:pt x="40" y="198"/>
                </a:cubicBezTo>
                <a:cubicBezTo>
                  <a:pt x="40" y="200"/>
                  <a:pt x="41" y="201"/>
                  <a:pt x="43" y="201"/>
                </a:cubicBezTo>
                <a:cubicBezTo>
                  <a:pt x="44" y="201"/>
                  <a:pt x="46" y="200"/>
                  <a:pt x="46" y="199"/>
                </a:cubicBezTo>
                <a:close/>
                <a:moveTo>
                  <a:pt x="130" y="229"/>
                </a:moveTo>
                <a:cubicBezTo>
                  <a:pt x="131" y="229"/>
                  <a:pt x="132" y="228"/>
                  <a:pt x="133" y="228"/>
                </a:cubicBezTo>
                <a:cubicBezTo>
                  <a:pt x="134" y="228"/>
                  <a:pt x="134" y="227"/>
                  <a:pt x="135" y="226"/>
                </a:cubicBezTo>
                <a:cubicBezTo>
                  <a:pt x="134" y="226"/>
                  <a:pt x="134" y="225"/>
                  <a:pt x="133" y="225"/>
                </a:cubicBezTo>
                <a:cubicBezTo>
                  <a:pt x="133" y="225"/>
                  <a:pt x="133" y="226"/>
                  <a:pt x="133" y="226"/>
                </a:cubicBezTo>
                <a:cubicBezTo>
                  <a:pt x="132" y="226"/>
                  <a:pt x="132" y="225"/>
                  <a:pt x="132" y="225"/>
                </a:cubicBezTo>
                <a:cubicBezTo>
                  <a:pt x="132" y="224"/>
                  <a:pt x="132" y="224"/>
                  <a:pt x="132" y="224"/>
                </a:cubicBezTo>
                <a:cubicBezTo>
                  <a:pt x="132" y="223"/>
                  <a:pt x="132" y="223"/>
                  <a:pt x="132" y="223"/>
                </a:cubicBezTo>
                <a:cubicBezTo>
                  <a:pt x="129" y="223"/>
                  <a:pt x="128" y="225"/>
                  <a:pt x="128" y="226"/>
                </a:cubicBezTo>
                <a:cubicBezTo>
                  <a:pt x="128" y="227"/>
                  <a:pt x="129" y="228"/>
                  <a:pt x="130" y="229"/>
                </a:cubicBezTo>
                <a:close/>
                <a:moveTo>
                  <a:pt x="31" y="201"/>
                </a:moveTo>
                <a:cubicBezTo>
                  <a:pt x="31" y="201"/>
                  <a:pt x="31" y="201"/>
                  <a:pt x="31" y="201"/>
                </a:cubicBezTo>
                <a:cubicBezTo>
                  <a:pt x="31" y="201"/>
                  <a:pt x="31" y="201"/>
                  <a:pt x="31" y="201"/>
                </a:cubicBezTo>
                <a:close/>
                <a:moveTo>
                  <a:pt x="34" y="201"/>
                </a:moveTo>
                <a:cubicBezTo>
                  <a:pt x="36" y="201"/>
                  <a:pt x="36" y="200"/>
                  <a:pt x="36" y="198"/>
                </a:cubicBezTo>
                <a:cubicBezTo>
                  <a:pt x="36" y="197"/>
                  <a:pt x="36" y="195"/>
                  <a:pt x="34" y="196"/>
                </a:cubicBezTo>
                <a:cubicBezTo>
                  <a:pt x="33" y="196"/>
                  <a:pt x="31" y="197"/>
                  <a:pt x="31" y="198"/>
                </a:cubicBezTo>
                <a:cubicBezTo>
                  <a:pt x="32" y="200"/>
                  <a:pt x="33" y="201"/>
                  <a:pt x="34" y="201"/>
                </a:cubicBezTo>
                <a:close/>
                <a:moveTo>
                  <a:pt x="31" y="195"/>
                </a:moveTo>
                <a:cubicBezTo>
                  <a:pt x="31" y="195"/>
                  <a:pt x="31" y="195"/>
                  <a:pt x="31" y="195"/>
                </a:cubicBezTo>
                <a:cubicBezTo>
                  <a:pt x="31" y="195"/>
                  <a:pt x="31" y="194"/>
                  <a:pt x="31" y="194"/>
                </a:cubicBezTo>
                <a:cubicBezTo>
                  <a:pt x="31" y="195"/>
                  <a:pt x="31" y="195"/>
                  <a:pt x="31" y="195"/>
                </a:cubicBezTo>
                <a:close/>
                <a:moveTo>
                  <a:pt x="30" y="194"/>
                </a:moveTo>
                <a:cubicBezTo>
                  <a:pt x="31" y="195"/>
                  <a:pt x="32" y="193"/>
                  <a:pt x="32" y="192"/>
                </a:cubicBezTo>
                <a:cubicBezTo>
                  <a:pt x="32" y="190"/>
                  <a:pt x="31" y="189"/>
                  <a:pt x="29" y="189"/>
                </a:cubicBezTo>
                <a:cubicBezTo>
                  <a:pt x="28" y="189"/>
                  <a:pt x="27" y="190"/>
                  <a:pt x="26" y="192"/>
                </a:cubicBezTo>
                <a:cubicBezTo>
                  <a:pt x="27" y="193"/>
                  <a:pt x="28" y="195"/>
                  <a:pt x="30" y="194"/>
                </a:cubicBezTo>
                <a:close/>
                <a:moveTo>
                  <a:pt x="85" y="220"/>
                </a:moveTo>
                <a:cubicBezTo>
                  <a:pt x="85" y="218"/>
                  <a:pt x="84" y="216"/>
                  <a:pt x="82" y="217"/>
                </a:cubicBezTo>
                <a:cubicBezTo>
                  <a:pt x="81" y="217"/>
                  <a:pt x="80" y="218"/>
                  <a:pt x="80" y="220"/>
                </a:cubicBezTo>
                <a:cubicBezTo>
                  <a:pt x="80" y="221"/>
                  <a:pt x="81" y="222"/>
                  <a:pt x="82" y="223"/>
                </a:cubicBezTo>
                <a:cubicBezTo>
                  <a:pt x="82" y="222"/>
                  <a:pt x="83" y="222"/>
                  <a:pt x="83" y="222"/>
                </a:cubicBezTo>
                <a:cubicBezTo>
                  <a:pt x="83" y="222"/>
                  <a:pt x="82" y="221"/>
                  <a:pt x="82" y="221"/>
                </a:cubicBezTo>
                <a:cubicBezTo>
                  <a:pt x="82" y="221"/>
                  <a:pt x="82" y="221"/>
                  <a:pt x="82" y="220"/>
                </a:cubicBezTo>
                <a:cubicBezTo>
                  <a:pt x="83" y="221"/>
                  <a:pt x="84" y="221"/>
                  <a:pt x="84" y="221"/>
                </a:cubicBezTo>
                <a:cubicBezTo>
                  <a:pt x="85" y="221"/>
                  <a:pt x="85" y="221"/>
                  <a:pt x="85" y="220"/>
                </a:cubicBezTo>
                <a:close/>
                <a:moveTo>
                  <a:pt x="78" y="214"/>
                </a:moveTo>
                <a:cubicBezTo>
                  <a:pt x="79" y="215"/>
                  <a:pt x="79" y="214"/>
                  <a:pt x="80" y="214"/>
                </a:cubicBezTo>
                <a:cubicBezTo>
                  <a:pt x="80" y="214"/>
                  <a:pt x="80" y="214"/>
                  <a:pt x="80" y="215"/>
                </a:cubicBezTo>
                <a:cubicBezTo>
                  <a:pt x="80" y="214"/>
                  <a:pt x="81" y="213"/>
                  <a:pt x="82" y="212"/>
                </a:cubicBezTo>
                <a:cubicBezTo>
                  <a:pt x="81" y="212"/>
                  <a:pt x="81" y="212"/>
                  <a:pt x="81" y="211"/>
                </a:cubicBezTo>
                <a:cubicBezTo>
                  <a:pt x="82" y="212"/>
                  <a:pt x="83" y="212"/>
                  <a:pt x="83" y="211"/>
                </a:cubicBezTo>
                <a:cubicBezTo>
                  <a:pt x="81" y="211"/>
                  <a:pt x="81" y="209"/>
                  <a:pt x="80" y="208"/>
                </a:cubicBezTo>
                <a:cubicBezTo>
                  <a:pt x="79" y="208"/>
                  <a:pt x="79" y="208"/>
                  <a:pt x="79" y="208"/>
                </a:cubicBezTo>
                <a:cubicBezTo>
                  <a:pt x="80" y="207"/>
                  <a:pt x="78" y="206"/>
                  <a:pt x="77" y="207"/>
                </a:cubicBezTo>
                <a:cubicBezTo>
                  <a:pt x="78" y="209"/>
                  <a:pt x="81" y="208"/>
                  <a:pt x="81" y="211"/>
                </a:cubicBezTo>
                <a:cubicBezTo>
                  <a:pt x="80" y="210"/>
                  <a:pt x="79" y="210"/>
                  <a:pt x="78" y="210"/>
                </a:cubicBezTo>
                <a:cubicBezTo>
                  <a:pt x="77" y="209"/>
                  <a:pt x="75" y="210"/>
                  <a:pt x="75" y="212"/>
                </a:cubicBezTo>
                <a:cubicBezTo>
                  <a:pt x="76" y="213"/>
                  <a:pt x="76" y="215"/>
                  <a:pt x="78" y="215"/>
                </a:cubicBezTo>
                <a:cubicBezTo>
                  <a:pt x="78" y="215"/>
                  <a:pt x="78" y="215"/>
                  <a:pt x="78" y="214"/>
                </a:cubicBezTo>
                <a:close/>
                <a:moveTo>
                  <a:pt x="114" y="229"/>
                </a:moveTo>
                <a:cubicBezTo>
                  <a:pt x="115" y="228"/>
                  <a:pt x="117" y="227"/>
                  <a:pt x="117" y="225"/>
                </a:cubicBezTo>
                <a:cubicBezTo>
                  <a:pt x="116" y="225"/>
                  <a:pt x="115" y="223"/>
                  <a:pt x="114" y="223"/>
                </a:cubicBezTo>
                <a:cubicBezTo>
                  <a:pt x="112" y="223"/>
                  <a:pt x="110" y="224"/>
                  <a:pt x="110" y="226"/>
                </a:cubicBezTo>
                <a:cubicBezTo>
                  <a:pt x="111" y="228"/>
                  <a:pt x="112" y="228"/>
                  <a:pt x="114" y="229"/>
                </a:cubicBezTo>
                <a:close/>
                <a:moveTo>
                  <a:pt x="118" y="222"/>
                </a:moveTo>
                <a:cubicBezTo>
                  <a:pt x="120" y="222"/>
                  <a:pt x="120" y="221"/>
                  <a:pt x="121" y="219"/>
                </a:cubicBezTo>
                <a:cubicBezTo>
                  <a:pt x="120" y="218"/>
                  <a:pt x="120" y="216"/>
                  <a:pt x="118" y="216"/>
                </a:cubicBezTo>
                <a:cubicBezTo>
                  <a:pt x="116" y="217"/>
                  <a:pt x="115" y="218"/>
                  <a:pt x="115" y="219"/>
                </a:cubicBezTo>
                <a:cubicBezTo>
                  <a:pt x="115" y="221"/>
                  <a:pt x="117" y="222"/>
                  <a:pt x="118" y="222"/>
                </a:cubicBezTo>
                <a:close/>
                <a:moveTo>
                  <a:pt x="124" y="228"/>
                </a:moveTo>
                <a:cubicBezTo>
                  <a:pt x="124" y="228"/>
                  <a:pt x="124" y="228"/>
                  <a:pt x="124" y="228"/>
                </a:cubicBezTo>
                <a:cubicBezTo>
                  <a:pt x="124" y="228"/>
                  <a:pt x="124" y="229"/>
                  <a:pt x="124" y="229"/>
                </a:cubicBezTo>
                <a:cubicBezTo>
                  <a:pt x="124" y="229"/>
                  <a:pt x="124" y="228"/>
                  <a:pt x="124" y="228"/>
                </a:cubicBezTo>
                <a:close/>
                <a:moveTo>
                  <a:pt x="126" y="222"/>
                </a:moveTo>
                <a:cubicBezTo>
                  <a:pt x="128" y="223"/>
                  <a:pt x="129" y="221"/>
                  <a:pt x="130" y="219"/>
                </a:cubicBezTo>
                <a:cubicBezTo>
                  <a:pt x="129" y="218"/>
                  <a:pt x="128" y="217"/>
                  <a:pt x="126" y="217"/>
                </a:cubicBezTo>
                <a:cubicBezTo>
                  <a:pt x="126" y="217"/>
                  <a:pt x="125" y="217"/>
                  <a:pt x="125" y="218"/>
                </a:cubicBezTo>
                <a:cubicBezTo>
                  <a:pt x="125" y="218"/>
                  <a:pt x="125" y="218"/>
                  <a:pt x="125" y="218"/>
                </a:cubicBezTo>
                <a:cubicBezTo>
                  <a:pt x="125" y="217"/>
                  <a:pt x="126" y="217"/>
                  <a:pt x="126" y="217"/>
                </a:cubicBezTo>
                <a:cubicBezTo>
                  <a:pt x="127" y="218"/>
                  <a:pt x="127" y="218"/>
                  <a:pt x="127" y="218"/>
                </a:cubicBezTo>
                <a:cubicBezTo>
                  <a:pt x="126" y="218"/>
                  <a:pt x="125" y="219"/>
                  <a:pt x="124" y="218"/>
                </a:cubicBezTo>
                <a:cubicBezTo>
                  <a:pt x="124" y="218"/>
                  <a:pt x="124" y="218"/>
                  <a:pt x="124" y="218"/>
                </a:cubicBezTo>
                <a:cubicBezTo>
                  <a:pt x="124" y="219"/>
                  <a:pt x="124" y="219"/>
                  <a:pt x="124" y="220"/>
                </a:cubicBezTo>
                <a:cubicBezTo>
                  <a:pt x="123" y="221"/>
                  <a:pt x="125" y="222"/>
                  <a:pt x="126" y="222"/>
                </a:cubicBezTo>
                <a:close/>
                <a:moveTo>
                  <a:pt x="91" y="223"/>
                </a:moveTo>
                <a:cubicBezTo>
                  <a:pt x="93" y="222"/>
                  <a:pt x="95" y="221"/>
                  <a:pt x="95" y="219"/>
                </a:cubicBezTo>
                <a:cubicBezTo>
                  <a:pt x="94" y="218"/>
                  <a:pt x="93" y="217"/>
                  <a:pt x="91" y="217"/>
                </a:cubicBezTo>
                <a:cubicBezTo>
                  <a:pt x="89" y="217"/>
                  <a:pt x="88" y="218"/>
                  <a:pt x="88" y="219"/>
                </a:cubicBezTo>
                <a:cubicBezTo>
                  <a:pt x="88" y="221"/>
                  <a:pt x="89" y="222"/>
                  <a:pt x="91" y="223"/>
                </a:cubicBezTo>
                <a:close/>
                <a:moveTo>
                  <a:pt x="96" y="214"/>
                </a:moveTo>
                <a:cubicBezTo>
                  <a:pt x="97" y="215"/>
                  <a:pt x="99" y="214"/>
                  <a:pt x="99" y="212"/>
                </a:cubicBezTo>
                <a:cubicBezTo>
                  <a:pt x="99" y="210"/>
                  <a:pt x="97" y="209"/>
                  <a:pt x="96" y="209"/>
                </a:cubicBezTo>
                <a:cubicBezTo>
                  <a:pt x="95" y="210"/>
                  <a:pt x="94" y="211"/>
                  <a:pt x="93" y="212"/>
                </a:cubicBezTo>
                <a:cubicBezTo>
                  <a:pt x="93" y="214"/>
                  <a:pt x="94" y="215"/>
                  <a:pt x="96" y="214"/>
                </a:cubicBezTo>
                <a:close/>
                <a:moveTo>
                  <a:pt x="87" y="215"/>
                </a:moveTo>
                <a:cubicBezTo>
                  <a:pt x="88" y="215"/>
                  <a:pt x="89" y="214"/>
                  <a:pt x="89" y="214"/>
                </a:cubicBezTo>
                <a:cubicBezTo>
                  <a:pt x="89" y="214"/>
                  <a:pt x="89" y="214"/>
                  <a:pt x="89" y="214"/>
                </a:cubicBezTo>
                <a:cubicBezTo>
                  <a:pt x="90" y="215"/>
                  <a:pt x="90" y="216"/>
                  <a:pt x="90" y="216"/>
                </a:cubicBezTo>
                <a:cubicBezTo>
                  <a:pt x="91" y="216"/>
                  <a:pt x="91" y="216"/>
                  <a:pt x="92" y="216"/>
                </a:cubicBezTo>
                <a:cubicBezTo>
                  <a:pt x="92" y="216"/>
                  <a:pt x="93" y="217"/>
                  <a:pt x="94" y="217"/>
                </a:cubicBezTo>
                <a:cubicBezTo>
                  <a:pt x="93" y="216"/>
                  <a:pt x="92" y="215"/>
                  <a:pt x="92" y="214"/>
                </a:cubicBezTo>
                <a:cubicBezTo>
                  <a:pt x="92" y="214"/>
                  <a:pt x="91" y="215"/>
                  <a:pt x="91" y="215"/>
                </a:cubicBezTo>
                <a:cubicBezTo>
                  <a:pt x="91" y="214"/>
                  <a:pt x="90" y="213"/>
                  <a:pt x="90" y="213"/>
                </a:cubicBezTo>
                <a:cubicBezTo>
                  <a:pt x="90" y="212"/>
                  <a:pt x="91" y="212"/>
                  <a:pt x="91" y="212"/>
                </a:cubicBezTo>
                <a:cubicBezTo>
                  <a:pt x="91" y="212"/>
                  <a:pt x="91" y="212"/>
                  <a:pt x="90" y="212"/>
                </a:cubicBezTo>
                <a:cubicBezTo>
                  <a:pt x="90" y="212"/>
                  <a:pt x="90" y="212"/>
                  <a:pt x="90" y="212"/>
                </a:cubicBezTo>
                <a:cubicBezTo>
                  <a:pt x="89" y="211"/>
                  <a:pt x="89" y="209"/>
                  <a:pt x="87" y="209"/>
                </a:cubicBezTo>
                <a:cubicBezTo>
                  <a:pt x="86" y="210"/>
                  <a:pt x="84" y="210"/>
                  <a:pt x="85" y="212"/>
                </a:cubicBezTo>
                <a:cubicBezTo>
                  <a:pt x="84" y="214"/>
                  <a:pt x="86" y="215"/>
                  <a:pt x="87" y="215"/>
                </a:cubicBezTo>
                <a:close/>
                <a:moveTo>
                  <a:pt x="103" y="205"/>
                </a:moveTo>
                <a:cubicBezTo>
                  <a:pt x="103" y="204"/>
                  <a:pt x="101" y="203"/>
                  <a:pt x="100" y="203"/>
                </a:cubicBezTo>
                <a:cubicBezTo>
                  <a:pt x="99" y="203"/>
                  <a:pt x="97" y="204"/>
                  <a:pt x="98" y="206"/>
                </a:cubicBezTo>
                <a:cubicBezTo>
                  <a:pt x="98" y="207"/>
                  <a:pt x="98" y="208"/>
                  <a:pt x="100" y="209"/>
                </a:cubicBezTo>
                <a:cubicBezTo>
                  <a:pt x="102" y="209"/>
                  <a:pt x="102" y="207"/>
                  <a:pt x="103" y="205"/>
                </a:cubicBezTo>
                <a:close/>
                <a:moveTo>
                  <a:pt x="109" y="222"/>
                </a:moveTo>
                <a:cubicBezTo>
                  <a:pt x="111" y="223"/>
                  <a:pt x="112" y="221"/>
                  <a:pt x="112" y="220"/>
                </a:cubicBezTo>
                <a:cubicBezTo>
                  <a:pt x="112" y="219"/>
                  <a:pt x="112" y="219"/>
                  <a:pt x="112" y="219"/>
                </a:cubicBezTo>
                <a:cubicBezTo>
                  <a:pt x="112" y="219"/>
                  <a:pt x="112" y="219"/>
                  <a:pt x="112" y="219"/>
                </a:cubicBezTo>
                <a:cubicBezTo>
                  <a:pt x="110" y="219"/>
                  <a:pt x="109" y="218"/>
                  <a:pt x="107" y="219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18"/>
                  <a:pt x="106" y="219"/>
                  <a:pt x="106" y="220"/>
                </a:cubicBezTo>
                <a:cubicBezTo>
                  <a:pt x="106" y="221"/>
                  <a:pt x="108" y="222"/>
                  <a:pt x="109" y="222"/>
                </a:cubicBezTo>
                <a:close/>
                <a:moveTo>
                  <a:pt x="144" y="249"/>
                </a:moveTo>
                <a:cubicBezTo>
                  <a:pt x="144" y="249"/>
                  <a:pt x="143" y="249"/>
                  <a:pt x="143" y="249"/>
                </a:cubicBezTo>
                <a:cubicBezTo>
                  <a:pt x="143" y="250"/>
                  <a:pt x="144" y="250"/>
                  <a:pt x="145" y="250"/>
                </a:cubicBezTo>
                <a:cubicBezTo>
                  <a:pt x="146" y="251"/>
                  <a:pt x="147" y="249"/>
                  <a:pt x="147" y="248"/>
                </a:cubicBezTo>
                <a:cubicBezTo>
                  <a:pt x="148" y="246"/>
                  <a:pt x="146" y="244"/>
                  <a:pt x="144" y="245"/>
                </a:cubicBezTo>
                <a:cubicBezTo>
                  <a:pt x="144" y="245"/>
                  <a:pt x="144" y="245"/>
                  <a:pt x="143" y="245"/>
                </a:cubicBezTo>
                <a:cubicBezTo>
                  <a:pt x="143" y="245"/>
                  <a:pt x="143" y="245"/>
                  <a:pt x="143" y="246"/>
                </a:cubicBezTo>
                <a:cubicBezTo>
                  <a:pt x="143" y="245"/>
                  <a:pt x="143" y="245"/>
                  <a:pt x="143" y="245"/>
                </a:cubicBezTo>
                <a:cubicBezTo>
                  <a:pt x="142" y="246"/>
                  <a:pt x="142" y="246"/>
                  <a:pt x="142" y="247"/>
                </a:cubicBezTo>
                <a:cubicBezTo>
                  <a:pt x="142" y="247"/>
                  <a:pt x="142" y="248"/>
                  <a:pt x="142" y="248"/>
                </a:cubicBezTo>
                <a:cubicBezTo>
                  <a:pt x="142" y="248"/>
                  <a:pt x="143" y="248"/>
                  <a:pt x="144" y="249"/>
                </a:cubicBezTo>
                <a:cubicBezTo>
                  <a:pt x="144" y="249"/>
                  <a:pt x="144" y="249"/>
                  <a:pt x="144" y="249"/>
                </a:cubicBezTo>
                <a:close/>
                <a:moveTo>
                  <a:pt x="162" y="13"/>
                </a:moveTo>
                <a:cubicBezTo>
                  <a:pt x="164" y="13"/>
                  <a:pt x="165" y="12"/>
                  <a:pt x="165" y="10"/>
                </a:cubicBezTo>
                <a:cubicBezTo>
                  <a:pt x="165" y="9"/>
                  <a:pt x="163" y="7"/>
                  <a:pt x="162" y="8"/>
                </a:cubicBezTo>
                <a:cubicBezTo>
                  <a:pt x="160" y="8"/>
                  <a:pt x="160" y="9"/>
                  <a:pt x="159" y="10"/>
                </a:cubicBezTo>
                <a:cubicBezTo>
                  <a:pt x="159" y="11"/>
                  <a:pt x="160" y="13"/>
                  <a:pt x="162" y="13"/>
                </a:cubicBezTo>
                <a:close/>
                <a:moveTo>
                  <a:pt x="157" y="20"/>
                </a:moveTo>
                <a:cubicBezTo>
                  <a:pt x="160" y="19"/>
                  <a:pt x="161" y="19"/>
                  <a:pt x="161" y="17"/>
                </a:cubicBezTo>
                <a:cubicBezTo>
                  <a:pt x="161" y="15"/>
                  <a:pt x="160" y="14"/>
                  <a:pt x="158" y="14"/>
                </a:cubicBezTo>
                <a:cubicBezTo>
                  <a:pt x="156" y="14"/>
                  <a:pt x="155" y="15"/>
                  <a:pt x="155" y="17"/>
                </a:cubicBezTo>
                <a:cubicBezTo>
                  <a:pt x="155" y="19"/>
                  <a:pt x="156" y="20"/>
                  <a:pt x="157" y="20"/>
                </a:cubicBezTo>
                <a:close/>
                <a:moveTo>
                  <a:pt x="167" y="6"/>
                </a:moveTo>
                <a:cubicBezTo>
                  <a:pt x="168" y="5"/>
                  <a:pt x="169" y="5"/>
                  <a:pt x="170" y="3"/>
                </a:cubicBezTo>
                <a:cubicBezTo>
                  <a:pt x="169" y="1"/>
                  <a:pt x="168" y="0"/>
                  <a:pt x="166" y="0"/>
                </a:cubicBezTo>
                <a:cubicBezTo>
                  <a:pt x="165" y="0"/>
                  <a:pt x="164" y="2"/>
                  <a:pt x="163" y="3"/>
                </a:cubicBezTo>
                <a:cubicBezTo>
                  <a:pt x="164" y="4"/>
                  <a:pt x="165" y="6"/>
                  <a:pt x="167" y="6"/>
                </a:cubicBezTo>
                <a:close/>
                <a:moveTo>
                  <a:pt x="185" y="14"/>
                </a:moveTo>
                <a:cubicBezTo>
                  <a:pt x="182" y="14"/>
                  <a:pt x="181" y="15"/>
                  <a:pt x="181" y="17"/>
                </a:cubicBezTo>
                <a:cubicBezTo>
                  <a:pt x="182" y="18"/>
                  <a:pt x="183" y="19"/>
                  <a:pt x="184" y="20"/>
                </a:cubicBezTo>
                <a:cubicBezTo>
                  <a:pt x="186" y="19"/>
                  <a:pt x="187" y="19"/>
                  <a:pt x="187" y="17"/>
                </a:cubicBezTo>
                <a:cubicBezTo>
                  <a:pt x="187" y="16"/>
                  <a:pt x="185" y="14"/>
                  <a:pt x="185" y="14"/>
                </a:cubicBezTo>
                <a:close/>
                <a:moveTo>
                  <a:pt x="153" y="13"/>
                </a:moveTo>
                <a:cubicBezTo>
                  <a:pt x="155" y="13"/>
                  <a:pt x="156" y="12"/>
                  <a:pt x="155" y="11"/>
                </a:cubicBezTo>
                <a:cubicBezTo>
                  <a:pt x="156" y="9"/>
                  <a:pt x="155" y="7"/>
                  <a:pt x="153" y="7"/>
                </a:cubicBezTo>
                <a:cubicBezTo>
                  <a:pt x="152" y="7"/>
                  <a:pt x="150" y="9"/>
                  <a:pt x="150" y="10"/>
                </a:cubicBezTo>
                <a:cubicBezTo>
                  <a:pt x="150" y="12"/>
                  <a:pt x="151" y="13"/>
                  <a:pt x="153" y="13"/>
                </a:cubicBezTo>
                <a:close/>
                <a:moveTo>
                  <a:pt x="175" y="20"/>
                </a:moveTo>
                <a:cubicBezTo>
                  <a:pt x="177" y="19"/>
                  <a:pt x="178" y="18"/>
                  <a:pt x="179" y="17"/>
                </a:cubicBezTo>
                <a:cubicBezTo>
                  <a:pt x="178" y="15"/>
                  <a:pt x="177" y="15"/>
                  <a:pt x="176" y="14"/>
                </a:cubicBezTo>
                <a:cubicBezTo>
                  <a:pt x="174" y="14"/>
                  <a:pt x="173" y="15"/>
                  <a:pt x="172" y="17"/>
                </a:cubicBezTo>
                <a:cubicBezTo>
                  <a:pt x="173" y="18"/>
                  <a:pt x="173" y="20"/>
                  <a:pt x="175" y="20"/>
                </a:cubicBezTo>
                <a:close/>
                <a:moveTo>
                  <a:pt x="179" y="12"/>
                </a:moveTo>
                <a:cubicBezTo>
                  <a:pt x="181" y="13"/>
                  <a:pt x="182" y="11"/>
                  <a:pt x="182" y="11"/>
                </a:cubicBezTo>
                <a:cubicBezTo>
                  <a:pt x="182" y="9"/>
                  <a:pt x="181" y="8"/>
                  <a:pt x="179" y="7"/>
                </a:cubicBezTo>
                <a:cubicBezTo>
                  <a:pt x="178" y="7"/>
                  <a:pt x="177" y="8"/>
                  <a:pt x="177" y="11"/>
                </a:cubicBezTo>
                <a:cubicBezTo>
                  <a:pt x="177" y="12"/>
                  <a:pt x="179" y="12"/>
                  <a:pt x="179" y="12"/>
                </a:cubicBezTo>
                <a:close/>
                <a:moveTo>
                  <a:pt x="168" y="10"/>
                </a:moveTo>
                <a:cubicBezTo>
                  <a:pt x="168" y="11"/>
                  <a:pt x="170" y="13"/>
                  <a:pt x="171" y="12"/>
                </a:cubicBezTo>
                <a:cubicBezTo>
                  <a:pt x="172" y="13"/>
                  <a:pt x="173" y="12"/>
                  <a:pt x="173" y="10"/>
                </a:cubicBezTo>
                <a:cubicBezTo>
                  <a:pt x="174" y="8"/>
                  <a:pt x="172" y="8"/>
                  <a:pt x="171" y="7"/>
                </a:cubicBezTo>
                <a:cubicBezTo>
                  <a:pt x="169" y="7"/>
                  <a:pt x="168" y="8"/>
                  <a:pt x="168" y="10"/>
                </a:cubicBezTo>
                <a:close/>
                <a:moveTo>
                  <a:pt x="184" y="6"/>
                </a:moveTo>
                <a:cubicBezTo>
                  <a:pt x="186" y="6"/>
                  <a:pt x="187" y="4"/>
                  <a:pt x="187" y="3"/>
                </a:cubicBezTo>
                <a:cubicBezTo>
                  <a:pt x="187" y="1"/>
                  <a:pt x="186" y="0"/>
                  <a:pt x="185" y="0"/>
                </a:cubicBezTo>
                <a:cubicBezTo>
                  <a:pt x="183" y="0"/>
                  <a:pt x="182" y="1"/>
                  <a:pt x="182" y="3"/>
                </a:cubicBezTo>
                <a:cubicBezTo>
                  <a:pt x="182" y="4"/>
                  <a:pt x="183" y="6"/>
                  <a:pt x="184" y="6"/>
                </a:cubicBezTo>
                <a:close/>
                <a:moveTo>
                  <a:pt x="142" y="10"/>
                </a:moveTo>
                <a:cubicBezTo>
                  <a:pt x="142" y="12"/>
                  <a:pt x="143" y="13"/>
                  <a:pt x="144" y="13"/>
                </a:cubicBezTo>
                <a:cubicBezTo>
                  <a:pt x="146" y="13"/>
                  <a:pt x="147" y="12"/>
                  <a:pt x="147" y="10"/>
                </a:cubicBezTo>
                <a:cubicBezTo>
                  <a:pt x="147" y="9"/>
                  <a:pt x="146" y="8"/>
                  <a:pt x="144" y="7"/>
                </a:cubicBezTo>
                <a:cubicBezTo>
                  <a:pt x="143" y="7"/>
                  <a:pt x="141" y="9"/>
                  <a:pt x="142" y="10"/>
                </a:cubicBezTo>
                <a:close/>
                <a:moveTo>
                  <a:pt x="146" y="17"/>
                </a:moveTo>
                <a:cubicBezTo>
                  <a:pt x="147" y="18"/>
                  <a:pt x="147" y="19"/>
                  <a:pt x="149" y="20"/>
                </a:cubicBezTo>
                <a:cubicBezTo>
                  <a:pt x="150" y="20"/>
                  <a:pt x="152" y="18"/>
                  <a:pt x="152" y="17"/>
                </a:cubicBezTo>
                <a:cubicBezTo>
                  <a:pt x="151" y="16"/>
                  <a:pt x="150" y="14"/>
                  <a:pt x="149" y="14"/>
                </a:cubicBezTo>
                <a:cubicBezTo>
                  <a:pt x="147" y="14"/>
                  <a:pt x="146" y="15"/>
                  <a:pt x="146" y="17"/>
                </a:cubicBezTo>
                <a:close/>
                <a:moveTo>
                  <a:pt x="120" y="17"/>
                </a:moveTo>
                <a:cubicBezTo>
                  <a:pt x="119" y="18"/>
                  <a:pt x="121" y="20"/>
                  <a:pt x="122" y="20"/>
                </a:cubicBezTo>
                <a:cubicBezTo>
                  <a:pt x="124" y="19"/>
                  <a:pt x="125" y="18"/>
                  <a:pt x="125" y="17"/>
                </a:cubicBezTo>
                <a:cubicBezTo>
                  <a:pt x="126" y="15"/>
                  <a:pt x="124" y="14"/>
                  <a:pt x="122" y="14"/>
                </a:cubicBezTo>
                <a:cubicBezTo>
                  <a:pt x="121" y="14"/>
                  <a:pt x="120" y="15"/>
                  <a:pt x="120" y="17"/>
                </a:cubicBezTo>
                <a:close/>
                <a:moveTo>
                  <a:pt x="115" y="10"/>
                </a:moveTo>
                <a:cubicBezTo>
                  <a:pt x="115" y="12"/>
                  <a:pt x="117" y="13"/>
                  <a:pt x="118" y="13"/>
                </a:cubicBezTo>
                <a:cubicBezTo>
                  <a:pt x="120" y="12"/>
                  <a:pt x="121" y="12"/>
                  <a:pt x="121" y="10"/>
                </a:cubicBezTo>
                <a:cubicBezTo>
                  <a:pt x="121" y="9"/>
                  <a:pt x="119" y="7"/>
                  <a:pt x="118" y="7"/>
                </a:cubicBezTo>
                <a:cubicBezTo>
                  <a:pt x="116" y="7"/>
                  <a:pt x="115" y="8"/>
                  <a:pt x="115" y="10"/>
                </a:cubicBezTo>
                <a:close/>
                <a:moveTo>
                  <a:pt x="113" y="6"/>
                </a:moveTo>
                <a:cubicBezTo>
                  <a:pt x="115" y="6"/>
                  <a:pt x="117" y="5"/>
                  <a:pt x="116" y="3"/>
                </a:cubicBezTo>
                <a:cubicBezTo>
                  <a:pt x="116" y="2"/>
                  <a:pt x="115" y="0"/>
                  <a:pt x="114" y="0"/>
                </a:cubicBezTo>
                <a:cubicBezTo>
                  <a:pt x="112" y="0"/>
                  <a:pt x="111" y="1"/>
                  <a:pt x="111" y="3"/>
                </a:cubicBezTo>
                <a:cubicBezTo>
                  <a:pt x="111" y="4"/>
                  <a:pt x="112" y="6"/>
                  <a:pt x="113" y="6"/>
                </a:cubicBezTo>
                <a:close/>
                <a:moveTo>
                  <a:pt x="113" y="19"/>
                </a:moveTo>
                <a:cubicBezTo>
                  <a:pt x="115" y="19"/>
                  <a:pt x="116" y="18"/>
                  <a:pt x="117" y="17"/>
                </a:cubicBezTo>
                <a:cubicBezTo>
                  <a:pt x="116" y="15"/>
                  <a:pt x="115" y="14"/>
                  <a:pt x="113" y="15"/>
                </a:cubicBezTo>
                <a:cubicBezTo>
                  <a:pt x="112" y="14"/>
                  <a:pt x="111" y="16"/>
                  <a:pt x="111" y="17"/>
                </a:cubicBezTo>
                <a:cubicBezTo>
                  <a:pt x="111" y="18"/>
                  <a:pt x="112" y="20"/>
                  <a:pt x="113" y="19"/>
                </a:cubicBezTo>
                <a:close/>
                <a:moveTo>
                  <a:pt x="128" y="16"/>
                </a:moveTo>
                <a:cubicBezTo>
                  <a:pt x="128" y="19"/>
                  <a:pt x="129" y="19"/>
                  <a:pt x="131" y="19"/>
                </a:cubicBezTo>
                <a:cubicBezTo>
                  <a:pt x="133" y="19"/>
                  <a:pt x="134" y="18"/>
                  <a:pt x="134" y="16"/>
                </a:cubicBezTo>
                <a:cubicBezTo>
                  <a:pt x="134" y="15"/>
                  <a:pt x="133" y="14"/>
                  <a:pt x="131" y="14"/>
                </a:cubicBezTo>
                <a:cubicBezTo>
                  <a:pt x="130" y="14"/>
                  <a:pt x="128" y="15"/>
                  <a:pt x="128" y="16"/>
                </a:cubicBezTo>
                <a:close/>
                <a:moveTo>
                  <a:pt x="133" y="38"/>
                </a:moveTo>
                <a:cubicBezTo>
                  <a:pt x="132" y="40"/>
                  <a:pt x="134" y="41"/>
                  <a:pt x="135" y="41"/>
                </a:cubicBezTo>
                <a:cubicBezTo>
                  <a:pt x="137" y="40"/>
                  <a:pt x="138" y="39"/>
                  <a:pt x="138" y="38"/>
                </a:cubicBezTo>
                <a:cubicBezTo>
                  <a:pt x="138" y="36"/>
                  <a:pt x="137" y="35"/>
                  <a:pt x="136" y="36"/>
                </a:cubicBezTo>
                <a:cubicBezTo>
                  <a:pt x="135" y="35"/>
                  <a:pt x="132" y="37"/>
                  <a:pt x="133" y="38"/>
                </a:cubicBezTo>
                <a:close/>
                <a:moveTo>
                  <a:pt x="131" y="29"/>
                </a:moveTo>
                <a:cubicBezTo>
                  <a:pt x="129" y="28"/>
                  <a:pt x="129" y="29"/>
                  <a:pt x="128" y="31"/>
                </a:cubicBezTo>
                <a:cubicBezTo>
                  <a:pt x="128" y="33"/>
                  <a:pt x="129" y="34"/>
                  <a:pt x="131" y="34"/>
                </a:cubicBezTo>
                <a:cubicBezTo>
                  <a:pt x="133" y="34"/>
                  <a:pt x="134" y="32"/>
                  <a:pt x="134" y="31"/>
                </a:cubicBezTo>
                <a:cubicBezTo>
                  <a:pt x="134" y="29"/>
                  <a:pt x="133" y="28"/>
                  <a:pt x="131" y="29"/>
                </a:cubicBezTo>
                <a:close/>
                <a:moveTo>
                  <a:pt x="126" y="13"/>
                </a:moveTo>
                <a:cubicBezTo>
                  <a:pt x="128" y="13"/>
                  <a:pt x="129" y="12"/>
                  <a:pt x="129" y="10"/>
                </a:cubicBezTo>
                <a:cubicBezTo>
                  <a:pt x="129" y="8"/>
                  <a:pt x="128" y="7"/>
                  <a:pt x="127" y="8"/>
                </a:cubicBezTo>
                <a:cubicBezTo>
                  <a:pt x="126" y="7"/>
                  <a:pt x="124" y="8"/>
                  <a:pt x="124" y="10"/>
                </a:cubicBezTo>
                <a:cubicBezTo>
                  <a:pt x="124" y="12"/>
                  <a:pt x="126" y="13"/>
                  <a:pt x="126" y="13"/>
                </a:cubicBezTo>
                <a:close/>
                <a:moveTo>
                  <a:pt x="140" y="6"/>
                </a:moveTo>
                <a:cubicBezTo>
                  <a:pt x="142" y="6"/>
                  <a:pt x="143" y="4"/>
                  <a:pt x="143" y="3"/>
                </a:cubicBezTo>
                <a:cubicBezTo>
                  <a:pt x="143" y="2"/>
                  <a:pt x="142" y="0"/>
                  <a:pt x="140" y="0"/>
                </a:cubicBezTo>
                <a:cubicBezTo>
                  <a:pt x="138" y="0"/>
                  <a:pt x="137" y="2"/>
                  <a:pt x="137" y="3"/>
                </a:cubicBezTo>
                <a:cubicBezTo>
                  <a:pt x="137" y="4"/>
                  <a:pt x="139" y="6"/>
                  <a:pt x="140" y="6"/>
                </a:cubicBezTo>
                <a:close/>
                <a:moveTo>
                  <a:pt x="246" y="6"/>
                </a:moveTo>
                <a:cubicBezTo>
                  <a:pt x="248" y="6"/>
                  <a:pt x="249" y="5"/>
                  <a:pt x="249" y="3"/>
                </a:cubicBezTo>
                <a:cubicBezTo>
                  <a:pt x="249" y="1"/>
                  <a:pt x="248" y="0"/>
                  <a:pt x="246" y="0"/>
                </a:cubicBezTo>
                <a:cubicBezTo>
                  <a:pt x="245" y="0"/>
                  <a:pt x="243" y="2"/>
                  <a:pt x="243" y="3"/>
                </a:cubicBezTo>
                <a:cubicBezTo>
                  <a:pt x="244" y="5"/>
                  <a:pt x="245" y="5"/>
                  <a:pt x="246" y="6"/>
                </a:cubicBezTo>
                <a:close/>
                <a:moveTo>
                  <a:pt x="246" y="75"/>
                </a:moveTo>
                <a:cubicBezTo>
                  <a:pt x="248" y="76"/>
                  <a:pt x="249" y="75"/>
                  <a:pt x="249" y="72"/>
                </a:cubicBezTo>
                <a:cubicBezTo>
                  <a:pt x="249" y="72"/>
                  <a:pt x="248" y="70"/>
                  <a:pt x="246" y="70"/>
                </a:cubicBezTo>
                <a:cubicBezTo>
                  <a:pt x="244" y="70"/>
                  <a:pt x="243" y="71"/>
                  <a:pt x="244" y="72"/>
                </a:cubicBezTo>
                <a:cubicBezTo>
                  <a:pt x="243" y="74"/>
                  <a:pt x="245" y="76"/>
                  <a:pt x="246" y="75"/>
                </a:cubicBezTo>
                <a:close/>
                <a:moveTo>
                  <a:pt x="106" y="24"/>
                </a:moveTo>
                <a:cubicBezTo>
                  <a:pt x="106" y="26"/>
                  <a:pt x="107" y="27"/>
                  <a:pt x="109" y="27"/>
                </a:cubicBezTo>
                <a:cubicBezTo>
                  <a:pt x="110" y="27"/>
                  <a:pt x="112" y="25"/>
                  <a:pt x="111" y="24"/>
                </a:cubicBezTo>
                <a:cubicBezTo>
                  <a:pt x="112" y="23"/>
                  <a:pt x="111" y="21"/>
                  <a:pt x="109" y="21"/>
                </a:cubicBezTo>
                <a:cubicBezTo>
                  <a:pt x="107" y="22"/>
                  <a:pt x="107" y="23"/>
                  <a:pt x="106" y="24"/>
                </a:cubicBezTo>
                <a:close/>
                <a:moveTo>
                  <a:pt x="247" y="42"/>
                </a:moveTo>
                <a:cubicBezTo>
                  <a:pt x="244" y="42"/>
                  <a:pt x="243" y="43"/>
                  <a:pt x="243" y="44"/>
                </a:cubicBezTo>
                <a:cubicBezTo>
                  <a:pt x="244" y="47"/>
                  <a:pt x="245" y="48"/>
                  <a:pt x="246" y="48"/>
                </a:cubicBezTo>
                <a:cubicBezTo>
                  <a:pt x="248" y="47"/>
                  <a:pt x="249" y="46"/>
                  <a:pt x="249" y="45"/>
                </a:cubicBezTo>
                <a:cubicBezTo>
                  <a:pt x="249" y="43"/>
                  <a:pt x="248" y="42"/>
                  <a:pt x="247" y="42"/>
                </a:cubicBezTo>
                <a:close/>
                <a:moveTo>
                  <a:pt x="186" y="25"/>
                </a:moveTo>
                <a:cubicBezTo>
                  <a:pt x="186" y="25"/>
                  <a:pt x="188" y="27"/>
                  <a:pt x="189" y="27"/>
                </a:cubicBezTo>
                <a:cubicBezTo>
                  <a:pt x="190" y="27"/>
                  <a:pt x="191" y="25"/>
                  <a:pt x="191" y="24"/>
                </a:cubicBezTo>
                <a:cubicBezTo>
                  <a:pt x="191" y="23"/>
                  <a:pt x="190" y="22"/>
                  <a:pt x="189" y="22"/>
                </a:cubicBezTo>
                <a:cubicBezTo>
                  <a:pt x="187" y="22"/>
                  <a:pt x="185" y="23"/>
                  <a:pt x="186" y="25"/>
                </a:cubicBezTo>
                <a:close/>
                <a:moveTo>
                  <a:pt x="238" y="5"/>
                </a:moveTo>
                <a:cubicBezTo>
                  <a:pt x="239" y="5"/>
                  <a:pt x="240" y="5"/>
                  <a:pt x="240" y="3"/>
                </a:cubicBezTo>
                <a:cubicBezTo>
                  <a:pt x="240" y="2"/>
                  <a:pt x="238" y="0"/>
                  <a:pt x="237" y="0"/>
                </a:cubicBezTo>
                <a:cubicBezTo>
                  <a:pt x="235" y="0"/>
                  <a:pt x="234" y="1"/>
                  <a:pt x="234" y="3"/>
                </a:cubicBezTo>
                <a:cubicBezTo>
                  <a:pt x="234" y="5"/>
                  <a:pt x="235" y="6"/>
                  <a:pt x="238" y="5"/>
                </a:cubicBezTo>
                <a:close/>
                <a:moveTo>
                  <a:pt x="243" y="255"/>
                </a:moveTo>
                <a:cubicBezTo>
                  <a:pt x="244" y="255"/>
                  <a:pt x="244" y="255"/>
                  <a:pt x="244" y="256"/>
                </a:cubicBezTo>
                <a:cubicBezTo>
                  <a:pt x="245" y="256"/>
                  <a:pt x="245" y="256"/>
                  <a:pt x="246" y="255"/>
                </a:cubicBezTo>
                <a:cubicBezTo>
                  <a:pt x="246" y="255"/>
                  <a:pt x="245" y="255"/>
                  <a:pt x="244" y="255"/>
                </a:cubicBezTo>
                <a:cubicBezTo>
                  <a:pt x="245" y="254"/>
                  <a:pt x="248" y="255"/>
                  <a:pt x="249" y="255"/>
                </a:cubicBezTo>
                <a:cubicBezTo>
                  <a:pt x="249" y="254"/>
                  <a:pt x="249" y="254"/>
                  <a:pt x="249" y="254"/>
                </a:cubicBezTo>
                <a:cubicBezTo>
                  <a:pt x="247" y="254"/>
                  <a:pt x="245" y="254"/>
                  <a:pt x="243" y="255"/>
                </a:cubicBezTo>
                <a:close/>
                <a:moveTo>
                  <a:pt x="185" y="254"/>
                </a:moveTo>
                <a:cubicBezTo>
                  <a:pt x="184" y="254"/>
                  <a:pt x="184" y="254"/>
                  <a:pt x="183" y="255"/>
                </a:cubicBezTo>
                <a:cubicBezTo>
                  <a:pt x="184" y="254"/>
                  <a:pt x="183" y="254"/>
                  <a:pt x="183" y="254"/>
                </a:cubicBezTo>
                <a:cubicBezTo>
                  <a:pt x="184" y="254"/>
                  <a:pt x="184" y="253"/>
                  <a:pt x="185" y="253"/>
                </a:cubicBezTo>
                <a:cubicBezTo>
                  <a:pt x="185" y="253"/>
                  <a:pt x="185" y="253"/>
                  <a:pt x="185" y="253"/>
                </a:cubicBezTo>
                <a:cubicBezTo>
                  <a:pt x="186" y="253"/>
                  <a:pt x="186" y="253"/>
                  <a:pt x="186" y="253"/>
                </a:cubicBezTo>
                <a:cubicBezTo>
                  <a:pt x="187" y="252"/>
                  <a:pt x="186" y="251"/>
                  <a:pt x="184" y="251"/>
                </a:cubicBezTo>
                <a:cubicBezTo>
                  <a:pt x="182" y="251"/>
                  <a:pt x="181" y="252"/>
                  <a:pt x="181" y="253"/>
                </a:cubicBezTo>
                <a:cubicBezTo>
                  <a:pt x="182" y="256"/>
                  <a:pt x="182" y="256"/>
                  <a:pt x="184" y="256"/>
                </a:cubicBezTo>
                <a:cubicBezTo>
                  <a:pt x="185" y="256"/>
                  <a:pt x="186" y="256"/>
                  <a:pt x="186" y="255"/>
                </a:cubicBezTo>
                <a:cubicBezTo>
                  <a:pt x="186" y="255"/>
                  <a:pt x="185" y="255"/>
                  <a:pt x="185" y="254"/>
                </a:cubicBezTo>
                <a:close/>
                <a:moveTo>
                  <a:pt x="190" y="247"/>
                </a:moveTo>
                <a:cubicBezTo>
                  <a:pt x="189" y="247"/>
                  <a:pt x="189" y="247"/>
                  <a:pt x="189" y="248"/>
                </a:cubicBezTo>
                <a:cubicBezTo>
                  <a:pt x="188" y="247"/>
                  <a:pt x="188" y="247"/>
                  <a:pt x="188" y="247"/>
                </a:cubicBezTo>
                <a:cubicBezTo>
                  <a:pt x="188" y="247"/>
                  <a:pt x="188" y="246"/>
                  <a:pt x="187" y="246"/>
                </a:cubicBezTo>
                <a:cubicBezTo>
                  <a:pt x="187" y="247"/>
                  <a:pt x="186" y="247"/>
                  <a:pt x="186" y="248"/>
                </a:cubicBezTo>
                <a:cubicBezTo>
                  <a:pt x="187" y="249"/>
                  <a:pt x="188" y="250"/>
                  <a:pt x="189" y="250"/>
                </a:cubicBezTo>
                <a:cubicBezTo>
                  <a:pt x="190" y="250"/>
                  <a:pt x="191" y="249"/>
                  <a:pt x="191" y="247"/>
                </a:cubicBezTo>
                <a:cubicBezTo>
                  <a:pt x="191" y="247"/>
                  <a:pt x="191" y="247"/>
                  <a:pt x="191" y="246"/>
                </a:cubicBezTo>
                <a:cubicBezTo>
                  <a:pt x="191" y="247"/>
                  <a:pt x="191" y="247"/>
                  <a:pt x="190" y="247"/>
                </a:cubicBezTo>
                <a:cubicBezTo>
                  <a:pt x="190" y="247"/>
                  <a:pt x="190" y="247"/>
                  <a:pt x="190" y="247"/>
                </a:cubicBezTo>
                <a:close/>
                <a:moveTo>
                  <a:pt x="225" y="262"/>
                </a:moveTo>
                <a:cubicBezTo>
                  <a:pt x="225" y="262"/>
                  <a:pt x="225" y="262"/>
                  <a:pt x="225" y="263"/>
                </a:cubicBezTo>
                <a:cubicBezTo>
                  <a:pt x="223" y="263"/>
                  <a:pt x="224" y="261"/>
                  <a:pt x="225" y="260"/>
                </a:cubicBezTo>
                <a:cubicBezTo>
                  <a:pt x="224" y="260"/>
                  <a:pt x="224" y="260"/>
                  <a:pt x="224" y="260"/>
                </a:cubicBezTo>
                <a:cubicBezTo>
                  <a:pt x="224" y="259"/>
                  <a:pt x="225" y="259"/>
                  <a:pt x="226" y="259"/>
                </a:cubicBezTo>
                <a:cubicBezTo>
                  <a:pt x="225" y="259"/>
                  <a:pt x="225" y="259"/>
                  <a:pt x="224" y="258"/>
                </a:cubicBezTo>
                <a:cubicBezTo>
                  <a:pt x="223" y="258"/>
                  <a:pt x="222" y="259"/>
                  <a:pt x="221" y="260"/>
                </a:cubicBezTo>
                <a:cubicBezTo>
                  <a:pt x="221" y="260"/>
                  <a:pt x="221" y="260"/>
                  <a:pt x="221" y="260"/>
                </a:cubicBezTo>
                <a:cubicBezTo>
                  <a:pt x="221" y="260"/>
                  <a:pt x="221" y="261"/>
                  <a:pt x="222" y="261"/>
                </a:cubicBezTo>
                <a:cubicBezTo>
                  <a:pt x="221" y="261"/>
                  <a:pt x="221" y="261"/>
                  <a:pt x="221" y="261"/>
                </a:cubicBezTo>
                <a:cubicBezTo>
                  <a:pt x="221" y="261"/>
                  <a:pt x="221" y="261"/>
                  <a:pt x="221" y="261"/>
                </a:cubicBezTo>
                <a:cubicBezTo>
                  <a:pt x="221" y="262"/>
                  <a:pt x="222" y="263"/>
                  <a:pt x="223" y="264"/>
                </a:cubicBezTo>
                <a:cubicBezTo>
                  <a:pt x="223" y="264"/>
                  <a:pt x="223" y="264"/>
                  <a:pt x="223" y="264"/>
                </a:cubicBezTo>
                <a:cubicBezTo>
                  <a:pt x="223" y="264"/>
                  <a:pt x="223" y="264"/>
                  <a:pt x="224" y="264"/>
                </a:cubicBezTo>
                <a:cubicBezTo>
                  <a:pt x="224" y="264"/>
                  <a:pt x="224" y="264"/>
                  <a:pt x="224" y="264"/>
                </a:cubicBezTo>
                <a:cubicBezTo>
                  <a:pt x="224" y="264"/>
                  <a:pt x="224" y="264"/>
                  <a:pt x="224" y="264"/>
                </a:cubicBezTo>
                <a:cubicBezTo>
                  <a:pt x="224" y="264"/>
                  <a:pt x="224" y="264"/>
                  <a:pt x="224" y="264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26" y="264"/>
                  <a:pt x="226" y="263"/>
                  <a:pt x="226" y="263"/>
                </a:cubicBezTo>
                <a:cubicBezTo>
                  <a:pt x="226" y="263"/>
                  <a:pt x="226" y="263"/>
                  <a:pt x="226" y="263"/>
                </a:cubicBezTo>
                <a:cubicBezTo>
                  <a:pt x="226" y="262"/>
                  <a:pt x="226" y="262"/>
                  <a:pt x="226" y="261"/>
                </a:cubicBezTo>
                <a:cubicBezTo>
                  <a:pt x="226" y="261"/>
                  <a:pt x="225" y="261"/>
                  <a:pt x="225" y="262"/>
                </a:cubicBezTo>
                <a:close/>
                <a:moveTo>
                  <a:pt x="243" y="261"/>
                </a:moveTo>
                <a:cubicBezTo>
                  <a:pt x="243" y="261"/>
                  <a:pt x="243" y="261"/>
                  <a:pt x="243" y="261"/>
                </a:cubicBezTo>
                <a:cubicBezTo>
                  <a:pt x="242" y="261"/>
                  <a:pt x="242" y="260"/>
                  <a:pt x="242" y="260"/>
                </a:cubicBezTo>
                <a:cubicBezTo>
                  <a:pt x="243" y="259"/>
                  <a:pt x="243" y="260"/>
                  <a:pt x="243" y="260"/>
                </a:cubicBezTo>
                <a:cubicBezTo>
                  <a:pt x="243" y="260"/>
                  <a:pt x="244" y="260"/>
                  <a:pt x="244" y="260"/>
                </a:cubicBezTo>
                <a:cubicBezTo>
                  <a:pt x="244" y="259"/>
                  <a:pt x="244" y="259"/>
                  <a:pt x="243" y="259"/>
                </a:cubicBezTo>
                <a:cubicBezTo>
                  <a:pt x="242" y="259"/>
                  <a:pt x="242" y="259"/>
                  <a:pt x="241" y="260"/>
                </a:cubicBezTo>
                <a:cubicBezTo>
                  <a:pt x="241" y="259"/>
                  <a:pt x="242" y="259"/>
                  <a:pt x="241" y="259"/>
                </a:cubicBezTo>
                <a:cubicBezTo>
                  <a:pt x="241" y="259"/>
                  <a:pt x="241" y="259"/>
                  <a:pt x="240" y="259"/>
                </a:cubicBezTo>
                <a:cubicBezTo>
                  <a:pt x="240" y="259"/>
                  <a:pt x="239" y="261"/>
                  <a:pt x="239" y="262"/>
                </a:cubicBezTo>
                <a:cubicBezTo>
                  <a:pt x="239" y="262"/>
                  <a:pt x="239" y="263"/>
                  <a:pt x="240" y="263"/>
                </a:cubicBezTo>
                <a:cubicBezTo>
                  <a:pt x="240" y="263"/>
                  <a:pt x="240" y="262"/>
                  <a:pt x="240" y="262"/>
                </a:cubicBezTo>
                <a:cubicBezTo>
                  <a:pt x="240" y="262"/>
                  <a:pt x="240" y="262"/>
                  <a:pt x="240" y="262"/>
                </a:cubicBezTo>
                <a:cubicBezTo>
                  <a:pt x="241" y="263"/>
                  <a:pt x="240" y="263"/>
                  <a:pt x="240" y="263"/>
                </a:cubicBezTo>
                <a:cubicBezTo>
                  <a:pt x="240" y="263"/>
                  <a:pt x="240" y="263"/>
                  <a:pt x="240" y="263"/>
                </a:cubicBezTo>
                <a:cubicBezTo>
                  <a:pt x="240" y="264"/>
                  <a:pt x="240" y="264"/>
                  <a:pt x="241" y="264"/>
                </a:cubicBezTo>
                <a:cubicBezTo>
                  <a:pt x="241" y="263"/>
                  <a:pt x="241" y="263"/>
                  <a:pt x="241" y="263"/>
                </a:cubicBezTo>
                <a:cubicBezTo>
                  <a:pt x="241" y="263"/>
                  <a:pt x="241" y="263"/>
                  <a:pt x="241" y="264"/>
                </a:cubicBezTo>
                <a:cubicBezTo>
                  <a:pt x="241" y="264"/>
                  <a:pt x="242" y="263"/>
                  <a:pt x="242" y="263"/>
                </a:cubicBezTo>
                <a:cubicBezTo>
                  <a:pt x="243" y="264"/>
                  <a:pt x="244" y="263"/>
                  <a:pt x="244" y="262"/>
                </a:cubicBezTo>
                <a:cubicBezTo>
                  <a:pt x="244" y="261"/>
                  <a:pt x="243" y="261"/>
                  <a:pt x="243" y="261"/>
                </a:cubicBezTo>
                <a:close/>
                <a:moveTo>
                  <a:pt x="239" y="11"/>
                </a:moveTo>
                <a:cubicBezTo>
                  <a:pt x="239" y="12"/>
                  <a:pt x="240" y="13"/>
                  <a:pt x="241" y="13"/>
                </a:cubicBezTo>
                <a:cubicBezTo>
                  <a:pt x="243" y="13"/>
                  <a:pt x="244" y="12"/>
                  <a:pt x="245" y="10"/>
                </a:cubicBezTo>
                <a:cubicBezTo>
                  <a:pt x="244" y="9"/>
                  <a:pt x="243" y="7"/>
                  <a:pt x="241" y="7"/>
                </a:cubicBezTo>
                <a:cubicBezTo>
                  <a:pt x="240" y="8"/>
                  <a:pt x="239" y="8"/>
                  <a:pt x="239" y="11"/>
                </a:cubicBezTo>
                <a:close/>
                <a:moveTo>
                  <a:pt x="206" y="13"/>
                </a:moveTo>
                <a:cubicBezTo>
                  <a:pt x="207" y="13"/>
                  <a:pt x="209" y="12"/>
                  <a:pt x="210" y="11"/>
                </a:cubicBezTo>
                <a:cubicBezTo>
                  <a:pt x="209" y="9"/>
                  <a:pt x="207" y="8"/>
                  <a:pt x="206" y="7"/>
                </a:cubicBezTo>
                <a:cubicBezTo>
                  <a:pt x="205" y="8"/>
                  <a:pt x="203" y="9"/>
                  <a:pt x="204" y="10"/>
                </a:cubicBezTo>
                <a:cubicBezTo>
                  <a:pt x="204" y="12"/>
                  <a:pt x="205" y="13"/>
                  <a:pt x="206" y="13"/>
                </a:cubicBezTo>
                <a:close/>
                <a:moveTo>
                  <a:pt x="225" y="17"/>
                </a:moveTo>
                <a:cubicBezTo>
                  <a:pt x="226" y="19"/>
                  <a:pt x="227" y="19"/>
                  <a:pt x="228" y="19"/>
                </a:cubicBezTo>
                <a:cubicBezTo>
                  <a:pt x="230" y="19"/>
                  <a:pt x="232" y="18"/>
                  <a:pt x="231" y="16"/>
                </a:cubicBezTo>
                <a:cubicBezTo>
                  <a:pt x="231" y="15"/>
                  <a:pt x="229" y="14"/>
                  <a:pt x="228" y="14"/>
                </a:cubicBezTo>
                <a:cubicBezTo>
                  <a:pt x="227" y="14"/>
                  <a:pt x="226" y="15"/>
                  <a:pt x="225" y="17"/>
                </a:cubicBezTo>
                <a:close/>
                <a:moveTo>
                  <a:pt x="198" y="13"/>
                </a:moveTo>
                <a:cubicBezTo>
                  <a:pt x="198" y="13"/>
                  <a:pt x="200" y="11"/>
                  <a:pt x="201" y="10"/>
                </a:cubicBezTo>
                <a:cubicBezTo>
                  <a:pt x="201" y="8"/>
                  <a:pt x="199" y="7"/>
                  <a:pt x="197" y="7"/>
                </a:cubicBezTo>
                <a:cubicBezTo>
                  <a:pt x="196" y="7"/>
                  <a:pt x="195" y="9"/>
                  <a:pt x="194" y="11"/>
                </a:cubicBezTo>
                <a:cubicBezTo>
                  <a:pt x="195" y="12"/>
                  <a:pt x="196" y="12"/>
                  <a:pt x="198" y="13"/>
                </a:cubicBezTo>
                <a:close/>
                <a:moveTo>
                  <a:pt x="193" y="6"/>
                </a:moveTo>
                <a:cubicBezTo>
                  <a:pt x="194" y="5"/>
                  <a:pt x="196" y="4"/>
                  <a:pt x="195" y="3"/>
                </a:cubicBezTo>
                <a:cubicBezTo>
                  <a:pt x="195" y="2"/>
                  <a:pt x="195" y="0"/>
                  <a:pt x="193" y="0"/>
                </a:cubicBezTo>
                <a:cubicBezTo>
                  <a:pt x="191" y="0"/>
                  <a:pt x="191" y="1"/>
                  <a:pt x="190" y="3"/>
                </a:cubicBezTo>
                <a:cubicBezTo>
                  <a:pt x="190" y="5"/>
                  <a:pt x="191" y="5"/>
                  <a:pt x="193" y="6"/>
                </a:cubicBezTo>
                <a:close/>
                <a:moveTo>
                  <a:pt x="199" y="17"/>
                </a:moveTo>
                <a:cubicBezTo>
                  <a:pt x="200" y="18"/>
                  <a:pt x="200" y="20"/>
                  <a:pt x="202" y="20"/>
                </a:cubicBezTo>
                <a:cubicBezTo>
                  <a:pt x="204" y="20"/>
                  <a:pt x="205" y="18"/>
                  <a:pt x="205" y="17"/>
                </a:cubicBezTo>
                <a:cubicBezTo>
                  <a:pt x="205" y="16"/>
                  <a:pt x="204" y="14"/>
                  <a:pt x="202" y="14"/>
                </a:cubicBezTo>
                <a:cubicBezTo>
                  <a:pt x="200" y="14"/>
                  <a:pt x="199" y="15"/>
                  <a:pt x="199" y="17"/>
                </a:cubicBezTo>
                <a:close/>
                <a:moveTo>
                  <a:pt x="223" y="13"/>
                </a:moveTo>
                <a:cubicBezTo>
                  <a:pt x="226" y="13"/>
                  <a:pt x="226" y="12"/>
                  <a:pt x="227" y="10"/>
                </a:cubicBezTo>
                <a:cubicBezTo>
                  <a:pt x="227" y="8"/>
                  <a:pt x="225" y="8"/>
                  <a:pt x="224" y="8"/>
                </a:cubicBezTo>
                <a:cubicBezTo>
                  <a:pt x="222" y="7"/>
                  <a:pt x="221" y="8"/>
                  <a:pt x="221" y="10"/>
                </a:cubicBezTo>
                <a:cubicBezTo>
                  <a:pt x="221" y="12"/>
                  <a:pt x="223" y="13"/>
                  <a:pt x="223" y="13"/>
                </a:cubicBezTo>
                <a:close/>
                <a:moveTo>
                  <a:pt x="216" y="17"/>
                </a:moveTo>
                <a:cubicBezTo>
                  <a:pt x="217" y="18"/>
                  <a:pt x="218" y="19"/>
                  <a:pt x="220" y="19"/>
                </a:cubicBezTo>
                <a:cubicBezTo>
                  <a:pt x="221" y="19"/>
                  <a:pt x="223" y="19"/>
                  <a:pt x="223" y="17"/>
                </a:cubicBezTo>
                <a:cubicBezTo>
                  <a:pt x="223" y="15"/>
                  <a:pt x="221" y="14"/>
                  <a:pt x="219" y="14"/>
                </a:cubicBezTo>
                <a:cubicBezTo>
                  <a:pt x="219" y="15"/>
                  <a:pt x="217" y="15"/>
                  <a:pt x="216" y="17"/>
                </a:cubicBezTo>
                <a:close/>
                <a:moveTo>
                  <a:pt x="211" y="5"/>
                </a:moveTo>
                <a:cubicBezTo>
                  <a:pt x="212" y="6"/>
                  <a:pt x="214" y="4"/>
                  <a:pt x="214" y="2"/>
                </a:cubicBezTo>
                <a:cubicBezTo>
                  <a:pt x="213" y="1"/>
                  <a:pt x="212" y="0"/>
                  <a:pt x="211" y="0"/>
                </a:cubicBezTo>
                <a:cubicBezTo>
                  <a:pt x="209" y="0"/>
                  <a:pt x="208" y="2"/>
                  <a:pt x="208" y="3"/>
                </a:cubicBezTo>
                <a:cubicBezTo>
                  <a:pt x="208" y="4"/>
                  <a:pt x="209" y="5"/>
                  <a:pt x="211" y="5"/>
                </a:cubicBezTo>
                <a:close/>
                <a:moveTo>
                  <a:pt x="213" y="10"/>
                </a:moveTo>
                <a:cubicBezTo>
                  <a:pt x="212" y="12"/>
                  <a:pt x="213" y="13"/>
                  <a:pt x="215" y="13"/>
                </a:cubicBezTo>
                <a:cubicBezTo>
                  <a:pt x="217" y="13"/>
                  <a:pt x="217" y="12"/>
                  <a:pt x="218" y="11"/>
                </a:cubicBezTo>
                <a:cubicBezTo>
                  <a:pt x="218" y="8"/>
                  <a:pt x="216" y="8"/>
                  <a:pt x="215" y="7"/>
                </a:cubicBezTo>
                <a:cubicBezTo>
                  <a:pt x="213" y="7"/>
                  <a:pt x="212" y="9"/>
                  <a:pt x="213" y="10"/>
                </a:cubicBezTo>
                <a:close/>
                <a:moveTo>
                  <a:pt x="233" y="13"/>
                </a:moveTo>
                <a:cubicBezTo>
                  <a:pt x="235" y="13"/>
                  <a:pt x="235" y="11"/>
                  <a:pt x="236" y="10"/>
                </a:cubicBezTo>
                <a:cubicBezTo>
                  <a:pt x="236" y="9"/>
                  <a:pt x="234" y="7"/>
                  <a:pt x="233" y="8"/>
                </a:cubicBezTo>
                <a:cubicBezTo>
                  <a:pt x="231" y="7"/>
                  <a:pt x="230" y="8"/>
                  <a:pt x="230" y="11"/>
                </a:cubicBezTo>
                <a:cubicBezTo>
                  <a:pt x="229" y="12"/>
                  <a:pt x="232" y="13"/>
                  <a:pt x="233" y="13"/>
                </a:cubicBezTo>
                <a:close/>
                <a:moveTo>
                  <a:pt x="56" y="259"/>
                </a:moveTo>
                <a:cubicBezTo>
                  <a:pt x="54" y="258"/>
                  <a:pt x="53" y="260"/>
                  <a:pt x="53" y="261"/>
                </a:cubicBezTo>
                <a:cubicBezTo>
                  <a:pt x="53" y="263"/>
                  <a:pt x="54" y="263"/>
                  <a:pt x="56" y="264"/>
                </a:cubicBezTo>
                <a:cubicBezTo>
                  <a:pt x="58" y="264"/>
                  <a:pt x="59" y="263"/>
                  <a:pt x="59" y="261"/>
                </a:cubicBezTo>
                <a:cubicBezTo>
                  <a:pt x="59" y="259"/>
                  <a:pt x="58" y="258"/>
                  <a:pt x="56" y="259"/>
                </a:cubicBezTo>
                <a:close/>
                <a:moveTo>
                  <a:pt x="61" y="251"/>
                </a:moveTo>
                <a:cubicBezTo>
                  <a:pt x="61" y="251"/>
                  <a:pt x="60" y="251"/>
                  <a:pt x="60" y="251"/>
                </a:cubicBezTo>
                <a:cubicBezTo>
                  <a:pt x="60" y="251"/>
                  <a:pt x="60" y="251"/>
                  <a:pt x="60" y="251"/>
                </a:cubicBezTo>
                <a:cubicBezTo>
                  <a:pt x="60" y="251"/>
                  <a:pt x="60" y="251"/>
                  <a:pt x="60" y="251"/>
                </a:cubicBezTo>
                <a:cubicBezTo>
                  <a:pt x="59" y="251"/>
                  <a:pt x="58" y="253"/>
                  <a:pt x="58" y="254"/>
                </a:cubicBezTo>
                <a:cubicBezTo>
                  <a:pt x="58" y="256"/>
                  <a:pt x="59" y="257"/>
                  <a:pt x="61" y="256"/>
                </a:cubicBezTo>
                <a:cubicBezTo>
                  <a:pt x="62" y="257"/>
                  <a:pt x="63" y="255"/>
                  <a:pt x="63" y="254"/>
                </a:cubicBezTo>
                <a:cubicBezTo>
                  <a:pt x="64" y="252"/>
                  <a:pt x="62" y="251"/>
                  <a:pt x="61" y="251"/>
                </a:cubicBezTo>
                <a:close/>
                <a:moveTo>
                  <a:pt x="68" y="247"/>
                </a:moveTo>
                <a:cubicBezTo>
                  <a:pt x="68" y="246"/>
                  <a:pt x="66" y="245"/>
                  <a:pt x="65" y="245"/>
                </a:cubicBezTo>
                <a:cubicBezTo>
                  <a:pt x="64" y="244"/>
                  <a:pt x="62" y="246"/>
                  <a:pt x="63" y="247"/>
                </a:cubicBezTo>
                <a:cubicBezTo>
                  <a:pt x="62" y="248"/>
                  <a:pt x="64" y="250"/>
                  <a:pt x="64" y="250"/>
                </a:cubicBezTo>
                <a:cubicBezTo>
                  <a:pt x="66" y="250"/>
                  <a:pt x="67" y="249"/>
                  <a:pt x="68" y="247"/>
                </a:cubicBezTo>
                <a:close/>
                <a:moveTo>
                  <a:pt x="91" y="258"/>
                </a:moveTo>
                <a:cubicBezTo>
                  <a:pt x="90" y="258"/>
                  <a:pt x="88" y="259"/>
                  <a:pt x="89" y="261"/>
                </a:cubicBezTo>
                <a:cubicBezTo>
                  <a:pt x="89" y="261"/>
                  <a:pt x="89" y="262"/>
                  <a:pt x="89" y="263"/>
                </a:cubicBezTo>
                <a:cubicBezTo>
                  <a:pt x="90" y="264"/>
                  <a:pt x="91" y="264"/>
                  <a:pt x="91" y="264"/>
                </a:cubicBezTo>
                <a:cubicBezTo>
                  <a:pt x="93" y="264"/>
                  <a:pt x="94" y="263"/>
                  <a:pt x="94" y="262"/>
                </a:cubicBezTo>
                <a:cubicBezTo>
                  <a:pt x="94" y="260"/>
                  <a:pt x="92" y="258"/>
                  <a:pt x="91" y="258"/>
                </a:cubicBezTo>
                <a:close/>
                <a:moveTo>
                  <a:pt x="74" y="258"/>
                </a:moveTo>
                <a:cubicBezTo>
                  <a:pt x="72" y="258"/>
                  <a:pt x="71" y="259"/>
                  <a:pt x="71" y="261"/>
                </a:cubicBezTo>
                <a:cubicBezTo>
                  <a:pt x="71" y="261"/>
                  <a:pt x="71" y="262"/>
                  <a:pt x="71" y="262"/>
                </a:cubicBezTo>
                <a:cubicBezTo>
                  <a:pt x="71" y="262"/>
                  <a:pt x="72" y="262"/>
                  <a:pt x="72" y="262"/>
                </a:cubicBezTo>
                <a:cubicBezTo>
                  <a:pt x="73" y="262"/>
                  <a:pt x="72" y="263"/>
                  <a:pt x="72" y="263"/>
                </a:cubicBezTo>
                <a:cubicBezTo>
                  <a:pt x="72" y="263"/>
                  <a:pt x="72" y="263"/>
                  <a:pt x="72" y="263"/>
                </a:cubicBezTo>
                <a:cubicBezTo>
                  <a:pt x="72" y="263"/>
                  <a:pt x="73" y="264"/>
                  <a:pt x="73" y="264"/>
                </a:cubicBezTo>
                <a:cubicBezTo>
                  <a:pt x="75" y="264"/>
                  <a:pt x="77" y="262"/>
                  <a:pt x="77" y="261"/>
                </a:cubicBezTo>
                <a:cubicBezTo>
                  <a:pt x="76" y="260"/>
                  <a:pt x="75" y="258"/>
                  <a:pt x="74" y="258"/>
                </a:cubicBezTo>
                <a:close/>
                <a:moveTo>
                  <a:pt x="82" y="258"/>
                </a:moveTo>
                <a:cubicBezTo>
                  <a:pt x="81" y="258"/>
                  <a:pt x="80" y="260"/>
                  <a:pt x="79" y="261"/>
                </a:cubicBezTo>
                <a:cubicBezTo>
                  <a:pt x="79" y="261"/>
                  <a:pt x="79" y="261"/>
                  <a:pt x="79" y="261"/>
                </a:cubicBezTo>
                <a:cubicBezTo>
                  <a:pt x="81" y="262"/>
                  <a:pt x="82" y="262"/>
                  <a:pt x="82" y="263"/>
                </a:cubicBezTo>
                <a:cubicBezTo>
                  <a:pt x="82" y="263"/>
                  <a:pt x="82" y="263"/>
                  <a:pt x="82" y="263"/>
                </a:cubicBezTo>
                <a:cubicBezTo>
                  <a:pt x="82" y="264"/>
                  <a:pt x="82" y="264"/>
                  <a:pt x="82" y="264"/>
                </a:cubicBezTo>
                <a:cubicBezTo>
                  <a:pt x="84" y="264"/>
                  <a:pt x="86" y="263"/>
                  <a:pt x="86" y="261"/>
                </a:cubicBezTo>
                <a:cubicBezTo>
                  <a:pt x="85" y="260"/>
                  <a:pt x="84" y="258"/>
                  <a:pt x="82" y="258"/>
                </a:cubicBezTo>
                <a:close/>
                <a:moveTo>
                  <a:pt x="55" y="249"/>
                </a:moveTo>
                <a:cubicBezTo>
                  <a:pt x="55" y="249"/>
                  <a:pt x="55" y="249"/>
                  <a:pt x="56" y="249"/>
                </a:cubicBezTo>
                <a:cubicBezTo>
                  <a:pt x="56" y="248"/>
                  <a:pt x="57" y="248"/>
                  <a:pt x="57" y="247"/>
                </a:cubicBezTo>
                <a:cubicBezTo>
                  <a:pt x="56" y="248"/>
                  <a:pt x="54" y="248"/>
                  <a:pt x="53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4" y="250"/>
                  <a:pt x="51" y="251"/>
                  <a:pt x="52" y="253"/>
                </a:cubicBezTo>
                <a:cubicBezTo>
                  <a:pt x="52" y="252"/>
                  <a:pt x="53" y="251"/>
                  <a:pt x="55" y="251"/>
                </a:cubicBezTo>
                <a:cubicBezTo>
                  <a:pt x="55" y="250"/>
                  <a:pt x="55" y="250"/>
                  <a:pt x="55" y="249"/>
                </a:cubicBezTo>
                <a:close/>
                <a:moveTo>
                  <a:pt x="45" y="258"/>
                </a:moveTo>
                <a:cubicBezTo>
                  <a:pt x="44" y="258"/>
                  <a:pt x="44" y="257"/>
                  <a:pt x="44" y="256"/>
                </a:cubicBezTo>
                <a:cubicBezTo>
                  <a:pt x="45" y="256"/>
                  <a:pt x="45" y="255"/>
                  <a:pt x="45" y="253"/>
                </a:cubicBezTo>
                <a:cubicBezTo>
                  <a:pt x="45" y="252"/>
                  <a:pt x="45" y="251"/>
                  <a:pt x="43" y="251"/>
                </a:cubicBezTo>
                <a:cubicBezTo>
                  <a:pt x="42" y="251"/>
                  <a:pt x="41" y="252"/>
                  <a:pt x="40" y="253"/>
                </a:cubicBezTo>
                <a:cubicBezTo>
                  <a:pt x="40" y="253"/>
                  <a:pt x="40" y="253"/>
                  <a:pt x="40" y="253"/>
                </a:cubicBezTo>
                <a:cubicBezTo>
                  <a:pt x="40" y="253"/>
                  <a:pt x="40" y="253"/>
                  <a:pt x="40" y="253"/>
                </a:cubicBezTo>
                <a:cubicBezTo>
                  <a:pt x="40" y="253"/>
                  <a:pt x="40" y="253"/>
                  <a:pt x="40" y="253"/>
                </a:cubicBezTo>
                <a:cubicBezTo>
                  <a:pt x="40" y="253"/>
                  <a:pt x="40" y="253"/>
                  <a:pt x="40" y="254"/>
                </a:cubicBezTo>
                <a:cubicBezTo>
                  <a:pt x="40" y="255"/>
                  <a:pt x="41" y="256"/>
                  <a:pt x="42" y="256"/>
                </a:cubicBezTo>
                <a:cubicBezTo>
                  <a:pt x="42" y="257"/>
                  <a:pt x="42" y="257"/>
                  <a:pt x="42" y="257"/>
                </a:cubicBezTo>
                <a:cubicBezTo>
                  <a:pt x="41" y="258"/>
                  <a:pt x="40" y="258"/>
                  <a:pt x="40" y="260"/>
                </a:cubicBezTo>
                <a:cubicBezTo>
                  <a:pt x="40" y="260"/>
                  <a:pt x="41" y="260"/>
                  <a:pt x="41" y="260"/>
                </a:cubicBezTo>
                <a:cubicBezTo>
                  <a:pt x="41" y="260"/>
                  <a:pt x="41" y="259"/>
                  <a:pt x="41" y="259"/>
                </a:cubicBezTo>
                <a:cubicBezTo>
                  <a:pt x="41" y="258"/>
                  <a:pt x="42" y="258"/>
                  <a:pt x="42" y="258"/>
                </a:cubicBezTo>
                <a:cubicBezTo>
                  <a:pt x="42" y="258"/>
                  <a:pt x="43" y="258"/>
                  <a:pt x="43" y="258"/>
                </a:cubicBezTo>
                <a:cubicBezTo>
                  <a:pt x="42" y="259"/>
                  <a:pt x="43" y="260"/>
                  <a:pt x="44" y="260"/>
                </a:cubicBezTo>
                <a:cubicBezTo>
                  <a:pt x="44" y="260"/>
                  <a:pt x="44" y="259"/>
                  <a:pt x="45" y="259"/>
                </a:cubicBezTo>
                <a:cubicBezTo>
                  <a:pt x="44" y="258"/>
                  <a:pt x="45" y="258"/>
                  <a:pt x="45" y="258"/>
                </a:cubicBezTo>
                <a:close/>
                <a:moveTo>
                  <a:pt x="48" y="258"/>
                </a:moveTo>
                <a:cubicBezTo>
                  <a:pt x="46" y="258"/>
                  <a:pt x="44" y="259"/>
                  <a:pt x="44" y="262"/>
                </a:cubicBezTo>
                <a:cubicBezTo>
                  <a:pt x="45" y="263"/>
                  <a:pt x="46" y="264"/>
                  <a:pt x="48" y="264"/>
                </a:cubicBezTo>
                <a:cubicBezTo>
                  <a:pt x="49" y="264"/>
                  <a:pt x="50" y="263"/>
                  <a:pt x="50" y="262"/>
                </a:cubicBezTo>
                <a:cubicBezTo>
                  <a:pt x="50" y="260"/>
                  <a:pt x="48" y="258"/>
                  <a:pt x="48" y="258"/>
                </a:cubicBezTo>
                <a:close/>
                <a:moveTo>
                  <a:pt x="54" y="240"/>
                </a:moveTo>
                <a:cubicBezTo>
                  <a:pt x="54" y="238"/>
                  <a:pt x="53" y="237"/>
                  <a:pt x="52" y="237"/>
                </a:cubicBezTo>
                <a:cubicBezTo>
                  <a:pt x="50" y="238"/>
                  <a:pt x="49" y="238"/>
                  <a:pt x="49" y="240"/>
                </a:cubicBezTo>
                <a:cubicBezTo>
                  <a:pt x="49" y="242"/>
                  <a:pt x="50" y="242"/>
                  <a:pt x="51" y="243"/>
                </a:cubicBezTo>
                <a:cubicBezTo>
                  <a:pt x="53" y="242"/>
                  <a:pt x="55" y="242"/>
                  <a:pt x="54" y="240"/>
                </a:cubicBezTo>
                <a:close/>
                <a:moveTo>
                  <a:pt x="189" y="261"/>
                </a:moveTo>
                <a:cubicBezTo>
                  <a:pt x="190" y="261"/>
                  <a:pt x="190" y="261"/>
                  <a:pt x="191" y="261"/>
                </a:cubicBezTo>
                <a:cubicBezTo>
                  <a:pt x="191" y="260"/>
                  <a:pt x="190" y="259"/>
                  <a:pt x="190" y="259"/>
                </a:cubicBezTo>
                <a:cubicBezTo>
                  <a:pt x="190" y="258"/>
                  <a:pt x="189" y="258"/>
                  <a:pt x="188" y="258"/>
                </a:cubicBezTo>
                <a:cubicBezTo>
                  <a:pt x="187" y="258"/>
                  <a:pt x="186" y="260"/>
                  <a:pt x="185" y="261"/>
                </a:cubicBezTo>
                <a:cubicBezTo>
                  <a:pt x="185" y="261"/>
                  <a:pt x="186" y="262"/>
                  <a:pt x="186" y="263"/>
                </a:cubicBezTo>
                <a:cubicBezTo>
                  <a:pt x="186" y="263"/>
                  <a:pt x="186" y="263"/>
                  <a:pt x="186" y="263"/>
                </a:cubicBezTo>
                <a:cubicBezTo>
                  <a:pt x="186" y="263"/>
                  <a:pt x="186" y="263"/>
                  <a:pt x="186" y="263"/>
                </a:cubicBezTo>
                <a:cubicBezTo>
                  <a:pt x="187" y="264"/>
                  <a:pt x="188" y="264"/>
                  <a:pt x="189" y="264"/>
                </a:cubicBezTo>
                <a:cubicBezTo>
                  <a:pt x="190" y="264"/>
                  <a:pt x="191" y="263"/>
                  <a:pt x="191" y="262"/>
                </a:cubicBezTo>
                <a:cubicBezTo>
                  <a:pt x="191" y="262"/>
                  <a:pt x="190" y="262"/>
                  <a:pt x="189" y="261"/>
                </a:cubicBezTo>
                <a:close/>
                <a:moveTo>
                  <a:pt x="166" y="251"/>
                </a:moveTo>
                <a:cubicBezTo>
                  <a:pt x="165" y="251"/>
                  <a:pt x="164" y="253"/>
                  <a:pt x="164" y="254"/>
                </a:cubicBezTo>
                <a:cubicBezTo>
                  <a:pt x="164" y="254"/>
                  <a:pt x="164" y="255"/>
                  <a:pt x="164" y="256"/>
                </a:cubicBezTo>
                <a:cubicBezTo>
                  <a:pt x="165" y="256"/>
                  <a:pt x="165" y="255"/>
                  <a:pt x="165" y="255"/>
                </a:cubicBezTo>
                <a:cubicBezTo>
                  <a:pt x="165" y="255"/>
                  <a:pt x="164" y="255"/>
                  <a:pt x="164" y="254"/>
                </a:cubicBezTo>
                <a:cubicBezTo>
                  <a:pt x="164" y="253"/>
                  <a:pt x="166" y="254"/>
                  <a:pt x="167" y="254"/>
                </a:cubicBezTo>
                <a:cubicBezTo>
                  <a:pt x="166" y="254"/>
                  <a:pt x="166" y="255"/>
                  <a:pt x="166" y="256"/>
                </a:cubicBezTo>
                <a:cubicBezTo>
                  <a:pt x="165" y="256"/>
                  <a:pt x="165" y="256"/>
                  <a:pt x="165" y="256"/>
                </a:cubicBezTo>
                <a:cubicBezTo>
                  <a:pt x="165" y="257"/>
                  <a:pt x="166" y="257"/>
                  <a:pt x="166" y="257"/>
                </a:cubicBezTo>
                <a:cubicBezTo>
                  <a:pt x="169" y="256"/>
                  <a:pt x="169" y="256"/>
                  <a:pt x="170" y="254"/>
                </a:cubicBezTo>
                <a:cubicBezTo>
                  <a:pt x="169" y="252"/>
                  <a:pt x="168" y="251"/>
                  <a:pt x="166" y="251"/>
                </a:cubicBezTo>
                <a:close/>
                <a:moveTo>
                  <a:pt x="42" y="247"/>
                </a:moveTo>
                <a:cubicBezTo>
                  <a:pt x="42" y="246"/>
                  <a:pt x="40" y="244"/>
                  <a:pt x="39" y="244"/>
                </a:cubicBezTo>
                <a:cubicBezTo>
                  <a:pt x="36" y="245"/>
                  <a:pt x="35" y="246"/>
                  <a:pt x="35" y="247"/>
                </a:cubicBezTo>
                <a:cubicBezTo>
                  <a:pt x="36" y="249"/>
                  <a:pt x="37" y="250"/>
                  <a:pt x="38" y="250"/>
                </a:cubicBezTo>
                <a:cubicBezTo>
                  <a:pt x="40" y="250"/>
                  <a:pt x="41" y="249"/>
                  <a:pt x="42" y="247"/>
                </a:cubicBezTo>
                <a:close/>
                <a:moveTo>
                  <a:pt x="206" y="258"/>
                </a:moveTo>
                <a:cubicBezTo>
                  <a:pt x="205" y="259"/>
                  <a:pt x="204" y="259"/>
                  <a:pt x="204" y="260"/>
                </a:cubicBezTo>
                <a:cubicBezTo>
                  <a:pt x="204" y="261"/>
                  <a:pt x="204" y="261"/>
                  <a:pt x="204" y="261"/>
                </a:cubicBezTo>
                <a:cubicBezTo>
                  <a:pt x="204" y="261"/>
                  <a:pt x="205" y="261"/>
                  <a:pt x="206" y="262"/>
                </a:cubicBezTo>
                <a:cubicBezTo>
                  <a:pt x="206" y="262"/>
                  <a:pt x="206" y="262"/>
                  <a:pt x="206" y="263"/>
                </a:cubicBezTo>
                <a:cubicBezTo>
                  <a:pt x="205" y="263"/>
                  <a:pt x="205" y="263"/>
                  <a:pt x="205" y="263"/>
                </a:cubicBezTo>
                <a:cubicBezTo>
                  <a:pt x="205" y="263"/>
                  <a:pt x="206" y="264"/>
                  <a:pt x="206" y="264"/>
                </a:cubicBezTo>
                <a:cubicBezTo>
                  <a:pt x="208" y="264"/>
                  <a:pt x="209" y="262"/>
                  <a:pt x="209" y="261"/>
                </a:cubicBezTo>
                <a:cubicBezTo>
                  <a:pt x="209" y="259"/>
                  <a:pt x="207" y="258"/>
                  <a:pt x="206" y="258"/>
                </a:cubicBezTo>
                <a:close/>
                <a:moveTo>
                  <a:pt x="164" y="247"/>
                </a:moveTo>
                <a:cubicBezTo>
                  <a:pt x="164" y="246"/>
                  <a:pt x="164" y="244"/>
                  <a:pt x="162" y="244"/>
                </a:cubicBezTo>
                <a:cubicBezTo>
                  <a:pt x="161" y="244"/>
                  <a:pt x="159" y="246"/>
                  <a:pt x="159" y="247"/>
                </a:cubicBezTo>
                <a:cubicBezTo>
                  <a:pt x="160" y="249"/>
                  <a:pt x="161" y="250"/>
                  <a:pt x="162" y="250"/>
                </a:cubicBezTo>
                <a:cubicBezTo>
                  <a:pt x="164" y="250"/>
                  <a:pt x="165" y="248"/>
                  <a:pt x="164" y="247"/>
                </a:cubicBezTo>
                <a:close/>
                <a:moveTo>
                  <a:pt x="96" y="251"/>
                </a:moveTo>
                <a:cubicBezTo>
                  <a:pt x="95" y="251"/>
                  <a:pt x="93" y="252"/>
                  <a:pt x="93" y="254"/>
                </a:cubicBezTo>
                <a:cubicBezTo>
                  <a:pt x="93" y="254"/>
                  <a:pt x="93" y="255"/>
                  <a:pt x="94" y="255"/>
                </a:cubicBezTo>
                <a:cubicBezTo>
                  <a:pt x="94" y="255"/>
                  <a:pt x="94" y="255"/>
                  <a:pt x="94" y="255"/>
                </a:cubicBezTo>
                <a:cubicBezTo>
                  <a:pt x="94" y="255"/>
                  <a:pt x="94" y="255"/>
                  <a:pt x="94" y="255"/>
                </a:cubicBezTo>
                <a:cubicBezTo>
                  <a:pt x="94" y="255"/>
                  <a:pt x="95" y="255"/>
                  <a:pt x="95" y="255"/>
                </a:cubicBezTo>
                <a:cubicBezTo>
                  <a:pt x="95" y="255"/>
                  <a:pt x="95" y="255"/>
                  <a:pt x="95" y="256"/>
                </a:cubicBezTo>
                <a:cubicBezTo>
                  <a:pt x="95" y="256"/>
                  <a:pt x="96" y="256"/>
                  <a:pt x="96" y="256"/>
                </a:cubicBezTo>
                <a:cubicBezTo>
                  <a:pt x="98" y="257"/>
                  <a:pt x="99" y="255"/>
                  <a:pt x="99" y="254"/>
                </a:cubicBezTo>
                <a:cubicBezTo>
                  <a:pt x="98" y="252"/>
                  <a:pt x="98" y="251"/>
                  <a:pt x="96" y="251"/>
                </a:cubicBezTo>
                <a:close/>
                <a:moveTo>
                  <a:pt x="127" y="259"/>
                </a:moveTo>
                <a:cubicBezTo>
                  <a:pt x="126" y="259"/>
                  <a:pt x="126" y="260"/>
                  <a:pt x="126" y="261"/>
                </a:cubicBezTo>
                <a:cubicBezTo>
                  <a:pt x="126" y="261"/>
                  <a:pt x="125" y="262"/>
                  <a:pt x="124" y="262"/>
                </a:cubicBezTo>
                <a:cubicBezTo>
                  <a:pt x="124" y="263"/>
                  <a:pt x="126" y="264"/>
                  <a:pt x="127" y="263"/>
                </a:cubicBezTo>
                <a:cubicBezTo>
                  <a:pt x="128" y="264"/>
                  <a:pt x="130" y="263"/>
                  <a:pt x="129" y="261"/>
                </a:cubicBezTo>
                <a:cubicBezTo>
                  <a:pt x="130" y="260"/>
                  <a:pt x="128" y="258"/>
                  <a:pt x="127" y="259"/>
                </a:cubicBezTo>
                <a:close/>
                <a:moveTo>
                  <a:pt x="100" y="244"/>
                </a:moveTo>
                <a:cubicBezTo>
                  <a:pt x="98" y="245"/>
                  <a:pt x="97" y="246"/>
                  <a:pt x="97" y="248"/>
                </a:cubicBezTo>
                <a:cubicBezTo>
                  <a:pt x="97" y="249"/>
                  <a:pt x="99" y="250"/>
                  <a:pt x="100" y="250"/>
                </a:cubicBezTo>
                <a:cubicBezTo>
                  <a:pt x="101" y="250"/>
                  <a:pt x="103" y="248"/>
                  <a:pt x="103" y="247"/>
                </a:cubicBezTo>
                <a:cubicBezTo>
                  <a:pt x="103" y="246"/>
                  <a:pt x="102" y="245"/>
                  <a:pt x="100" y="244"/>
                </a:cubicBezTo>
                <a:close/>
                <a:moveTo>
                  <a:pt x="118" y="258"/>
                </a:moveTo>
                <a:cubicBezTo>
                  <a:pt x="118" y="259"/>
                  <a:pt x="119" y="260"/>
                  <a:pt x="118" y="260"/>
                </a:cubicBezTo>
                <a:cubicBezTo>
                  <a:pt x="117" y="260"/>
                  <a:pt x="117" y="260"/>
                  <a:pt x="116" y="259"/>
                </a:cubicBezTo>
                <a:cubicBezTo>
                  <a:pt x="116" y="259"/>
                  <a:pt x="116" y="259"/>
                  <a:pt x="116" y="259"/>
                </a:cubicBezTo>
                <a:cubicBezTo>
                  <a:pt x="115" y="259"/>
                  <a:pt x="115" y="260"/>
                  <a:pt x="115" y="261"/>
                </a:cubicBezTo>
                <a:cubicBezTo>
                  <a:pt x="115" y="263"/>
                  <a:pt x="116" y="263"/>
                  <a:pt x="118" y="264"/>
                </a:cubicBezTo>
                <a:cubicBezTo>
                  <a:pt x="119" y="264"/>
                  <a:pt x="120" y="263"/>
                  <a:pt x="120" y="261"/>
                </a:cubicBezTo>
                <a:cubicBezTo>
                  <a:pt x="120" y="259"/>
                  <a:pt x="119" y="258"/>
                  <a:pt x="118" y="258"/>
                </a:cubicBezTo>
                <a:close/>
                <a:moveTo>
                  <a:pt x="125" y="255"/>
                </a:moveTo>
                <a:cubicBezTo>
                  <a:pt x="124" y="255"/>
                  <a:pt x="124" y="255"/>
                  <a:pt x="123" y="255"/>
                </a:cubicBezTo>
                <a:cubicBezTo>
                  <a:pt x="124" y="255"/>
                  <a:pt x="124" y="255"/>
                  <a:pt x="124" y="254"/>
                </a:cubicBezTo>
                <a:cubicBezTo>
                  <a:pt x="124" y="253"/>
                  <a:pt x="123" y="252"/>
                  <a:pt x="123" y="251"/>
                </a:cubicBezTo>
                <a:cubicBezTo>
                  <a:pt x="123" y="251"/>
                  <a:pt x="123" y="251"/>
                  <a:pt x="123" y="251"/>
                </a:cubicBezTo>
                <a:cubicBezTo>
                  <a:pt x="121" y="251"/>
                  <a:pt x="120" y="252"/>
                  <a:pt x="120" y="253"/>
                </a:cubicBezTo>
                <a:cubicBezTo>
                  <a:pt x="119" y="255"/>
                  <a:pt x="121" y="257"/>
                  <a:pt x="123" y="257"/>
                </a:cubicBezTo>
                <a:cubicBezTo>
                  <a:pt x="123" y="256"/>
                  <a:pt x="124" y="256"/>
                  <a:pt x="125" y="255"/>
                </a:cubicBezTo>
                <a:close/>
                <a:moveTo>
                  <a:pt x="76" y="18"/>
                </a:moveTo>
                <a:cubicBezTo>
                  <a:pt x="76" y="19"/>
                  <a:pt x="76" y="18"/>
                  <a:pt x="77" y="18"/>
                </a:cubicBezTo>
                <a:cubicBezTo>
                  <a:pt x="76" y="19"/>
                  <a:pt x="77" y="18"/>
                  <a:pt x="77" y="19"/>
                </a:cubicBezTo>
                <a:cubicBezTo>
                  <a:pt x="77" y="19"/>
                  <a:pt x="77" y="19"/>
                  <a:pt x="76" y="19"/>
                </a:cubicBezTo>
                <a:cubicBezTo>
                  <a:pt x="77" y="20"/>
                  <a:pt x="78" y="20"/>
                  <a:pt x="78" y="20"/>
                </a:cubicBezTo>
                <a:cubicBezTo>
                  <a:pt x="80" y="19"/>
                  <a:pt x="81" y="18"/>
                  <a:pt x="82" y="17"/>
                </a:cubicBezTo>
                <a:cubicBezTo>
                  <a:pt x="81" y="16"/>
                  <a:pt x="80" y="14"/>
                  <a:pt x="79" y="14"/>
                </a:cubicBezTo>
                <a:cubicBezTo>
                  <a:pt x="76" y="14"/>
                  <a:pt x="76" y="16"/>
                  <a:pt x="75" y="17"/>
                </a:cubicBezTo>
                <a:cubicBezTo>
                  <a:pt x="75" y="17"/>
                  <a:pt x="75" y="18"/>
                  <a:pt x="76" y="18"/>
                </a:cubicBezTo>
                <a:cubicBezTo>
                  <a:pt x="76" y="18"/>
                  <a:pt x="76" y="18"/>
                  <a:pt x="76" y="18"/>
                </a:cubicBezTo>
                <a:close/>
                <a:moveTo>
                  <a:pt x="79" y="14"/>
                </a:moveTo>
                <a:cubicBezTo>
                  <a:pt x="80" y="15"/>
                  <a:pt x="80" y="17"/>
                  <a:pt x="81" y="17"/>
                </a:cubicBezTo>
                <a:cubicBezTo>
                  <a:pt x="80" y="17"/>
                  <a:pt x="79" y="17"/>
                  <a:pt x="78" y="17"/>
                </a:cubicBezTo>
                <a:cubicBezTo>
                  <a:pt x="78" y="16"/>
                  <a:pt x="78" y="15"/>
                  <a:pt x="79" y="14"/>
                </a:cubicBezTo>
                <a:close/>
                <a:moveTo>
                  <a:pt x="66" y="16"/>
                </a:moveTo>
                <a:cubicBezTo>
                  <a:pt x="66" y="17"/>
                  <a:pt x="67" y="18"/>
                  <a:pt x="68" y="19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8"/>
                  <a:pt x="68" y="18"/>
                  <a:pt x="69" y="18"/>
                </a:cubicBezTo>
                <a:cubicBezTo>
                  <a:pt x="68" y="17"/>
                  <a:pt x="68" y="18"/>
                  <a:pt x="67" y="17"/>
                </a:cubicBezTo>
                <a:cubicBezTo>
                  <a:pt x="67" y="17"/>
                  <a:pt x="68" y="17"/>
                  <a:pt x="68" y="17"/>
                </a:cubicBezTo>
                <a:cubicBezTo>
                  <a:pt x="68" y="17"/>
                  <a:pt x="68" y="16"/>
                  <a:pt x="69" y="16"/>
                </a:cubicBezTo>
                <a:cubicBezTo>
                  <a:pt x="69" y="16"/>
                  <a:pt x="69" y="17"/>
                  <a:pt x="69" y="17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17"/>
                  <a:pt x="70" y="17"/>
                  <a:pt x="70" y="18"/>
                </a:cubicBezTo>
                <a:cubicBezTo>
                  <a:pt x="69" y="18"/>
                  <a:pt x="69" y="19"/>
                  <a:pt x="69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71" y="20"/>
                  <a:pt x="72" y="18"/>
                  <a:pt x="72" y="16"/>
                </a:cubicBezTo>
                <a:cubicBezTo>
                  <a:pt x="72" y="15"/>
                  <a:pt x="71" y="14"/>
                  <a:pt x="70" y="14"/>
                </a:cubicBezTo>
                <a:cubicBezTo>
                  <a:pt x="68" y="14"/>
                  <a:pt x="67" y="15"/>
                  <a:pt x="66" y="16"/>
                </a:cubicBezTo>
                <a:close/>
                <a:moveTo>
                  <a:pt x="54" y="9"/>
                </a:moveTo>
                <a:cubicBezTo>
                  <a:pt x="54" y="9"/>
                  <a:pt x="54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11"/>
                  <a:pt x="54" y="12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2"/>
                  <a:pt x="55" y="13"/>
                  <a:pt x="55" y="12"/>
                </a:cubicBezTo>
                <a:cubicBezTo>
                  <a:pt x="56" y="12"/>
                  <a:pt x="57" y="12"/>
                  <a:pt x="57" y="11"/>
                </a:cubicBezTo>
                <a:cubicBezTo>
                  <a:pt x="57" y="11"/>
                  <a:pt x="58" y="11"/>
                  <a:pt x="58" y="11"/>
                </a:cubicBezTo>
                <a:cubicBezTo>
                  <a:pt x="59" y="11"/>
                  <a:pt x="59" y="11"/>
                  <a:pt x="59" y="10"/>
                </a:cubicBezTo>
                <a:cubicBezTo>
                  <a:pt x="58" y="10"/>
                  <a:pt x="58" y="11"/>
                  <a:pt x="58" y="10"/>
                </a:cubicBezTo>
                <a:cubicBezTo>
                  <a:pt x="58" y="10"/>
                  <a:pt x="58" y="9"/>
                  <a:pt x="59" y="9"/>
                </a:cubicBezTo>
                <a:cubicBezTo>
                  <a:pt x="58" y="8"/>
                  <a:pt x="57" y="7"/>
                  <a:pt x="56" y="7"/>
                </a:cubicBezTo>
                <a:cubicBezTo>
                  <a:pt x="55" y="7"/>
                  <a:pt x="54" y="8"/>
                  <a:pt x="54" y="9"/>
                </a:cubicBezTo>
                <a:close/>
                <a:moveTo>
                  <a:pt x="63" y="10"/>
                </a:moveTo>
                <a:cubicBezTo>
                  <a:pt x="63" y="11"/>
                  <a:pt x="63" y="13"/>
                  <a:pt x="65" y="13"/>
                </a:cubicBezTo>
                <a:cubicBezTo>
                  <a:pt x="66" y="13"/>
                  <a:pt x="68" y="11"/>
                  <a:pt x="67" y="10"/>
                </a:cubicBezTo>
                <a:cubicBezTo>
                  <a:pt x="67" y="10"/>
                  <a:pt x="67" y="10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9"/>
                  <a:pt x="67" y="8"/>
                  <a:pt x="67" y="8"/>
                </a:cubicBezTo>
                <a:cubicBezTo>
                  <a:pt x="66" y="8"/>
                  <a:pt x="66" y="7"/>
                  <a:pt x="65" y="7"/>
                </a:cubicBezTo>
                <a:cubicBezTo>
                  <a:pt x="63" y="7"/>
                  <a:pt x="62" y="9"/>
                  <a:pt x="63" y="10"/>
                </a:cubicBezTo>
                <a:close/>
                <a:moveTo>
                  <a:pt x="61" y="5"/>
                </a:moveTo>
                <a:cubicBezTo>
                  <a:pt x="63" y="6"/>
                  <a:pt x="64" y="5"/>
                  <a:pt x="63" y="3"/>
                </a:cubicBezTo>
                <a:cubicBezTo>
                  <a:pt x="63" y="2"/>
                  <a:pt x="63" y="1"/>
                  <a:pt x="60" y="0"/>
                </a:cubicBezTo>
                <a:cubicBezTo>
                  <a:pt x="59" y="0"/>
                  <a:pt x="58" y="1"/>
                  <a:pt x="58" y="3"/>
                </a:cubicBezTo>
                <a:cubicBezTo>
                  <a:pt x="57" y="4"/>
                  <a:pt x="59" y="6"/>
                  <a:pt x="61" y="5"/>
                </a:cubicBezTo>
                <a:close/>
                <a:moveTo>
                  <a:pt x="38" y="260"/>
                </a:moveTo>
                <a:cubicBezTo>
                  <a:pt x="37" y="260"/>
                  <a:pt x="38" y="260"/>
                  <a:pt x="38" y="260"/>
                </a:cubicBezTo>
                <a:cubicBezTo>
                  <a:pt x="38" y="260"/>
                  <a:pt x="38" y="260"/>
                  <a:pt x="38" y="260"/>
                </a:cubicBezTo>
                <a:close/>
                <a:moveTo>
                  <a:pt x="95" y="5"/>
                </a:moveTo>
                <a:cubicBezTo>
                  <a:pt x="97" y="6"/>
                  <a:pt x="98" y="5"/>
                  <a:pt x="99" y="3"/>
                </a:cubicBezTo>
                <a:cubicBezTo>
                  <a:pt x="98" y="1"/>
                  <a:pt x="97" y="0"/>
                  <a:pt x="96" y="0"/>
                </a:cubicBezTo>
                <a:cubicBezTo>
                  <a:pt x="95" y="0"/>
                  <a:pt x="93" y="1"/>
                  <a:pt x="94" y="3"/>
                </a:cubicBezTo>
                <a:cubicBezTo>
                  <a:pt x="94" y="3"/>
                  <a:pt x="93" y="3"/>
                  <a:pt x="93" y="3"/>
                </a:cubicBezTo>
                <a:cubicBezTo>
                  <a:pt x="93" y="3"/>
                  <a:pt x="94" y="3"/>
                  <a:pt x="94" y="3"/>
                </a:cubicBezTo>
                <a:cubicBezTo>
                  <a:pt x="94" y="3"/>
                  <a:pt x="93" y="3"/>
                  <a:pt x="93" y="3"/>
                </a:cubicBezTo>
                <a:cubicBezTo>
                  <a:pt x="93" y="5"/>
                  <a:pt x="94" y="6"/>
                  <a:pt x="95" y="5"/>
                </a:cubicBezTo>
                <a:close/>
                <a:moveTo>
                  <a:pt x="98" y="10"/>
                </a:moveTo>
                <a:cubicBezTo>
                  <a:pt x="98" y="12"/>
                  <a:pt x="99" y="13"/>
                  <a:pt x="100" y="13"/>
                </a:cubicBezTo>
                <a:cubicBezTo>
                  <a:pt x="102" y="13"/>
                  <a:pt x="103" y="11"/>
                  <a:pt x="103" y="10"/>
                </a:cubicBezTo>
                <a:cubicBezTo>
                  <a:pt x="103" y="9"/>
                  <a:pt x="102" y="7"/>
                  <a:pt x="101" y="8"/>
                </a:cubicBezTo>
                <a:cubicBezTo>
                  <a:pt x="98" y="7"/>
                  <a:pt x="98" y="9"/>
                  <a:pt x="98" y="10"/>
                </a:cubicBezTo>
                <a:close/>
                <a:moveTo>
                  <a:pt x="87" y="5"/>
                </a:moveTo>
                <a:cubicBezTo>
                  <a:pt x="89" y="6"/>
                  <a:pt x="90" y="4"/>
                  <a:pt x="90" y="3"/>
                </a:cubicBezTo>
                <a:cubicBezTo>
                  <a:pt x="89" y="1"/>
                  <a:pt x="88" y="0"/>
                  <a:pt x="87" y="0"/>
                </a:cubicBezTo>
                <a:cubicBezTo>
                  <a:pt x="86" y="0"/>
                  <a:pt x="84" y="1"/>
                  <a:pt x="84" y="3"/>
                </a:cubicBezTo>
                <a:cubicBezTo>
                  <a:pt x="84" y="5"/>
                  <a:pt x="85" y="6"/>
                  <a:pt x="87" y="5"/>
                </a:cubicBezTo>
                <a:close/>
                <a:moveTo>
                  <a:pt x="81" y="12"/>
                </a:moveTo>
                <a:cubicBezTo>
                  <a:pt x="81" y="12"/>
                  <a:pt x="81" y="12"/>
                  <a:pt x="81" y="11"/>
                </a:cubicBezTo>
                <a:cubicBezTo>
                  <a:pt x="82" y="12"/>
                  <a:pt x="82" y="13"/>
                  <a:pt x="84" y="13"/>
                </a:cubicBezTo>
                <a:cubicBezTo>
                  <a:pt x="84" y="12"/>
                  <a:pt x="85" y="11"/>
                  <a:pt x="86" y="10"/>
                </a:cubicBezTo>
                <a:cubicBezTo>
                  <a:pt x="86" y="8"/>
                  <a:pt x="84" y="7"/>
                  <a:pt x="83" y="8"/>
                </a:cubicBezTo>
                <a:cubicBezTo>
                  <a:pt x="81" y="7"/>
                  <a:pt x="80" y="9"/>
                  <a:pt x="80" y="10"/>
                </a:cubicBezTo>
                <a:cubicBezTo>
                  <a:pt x="80" y="11"/>
                  <a:pt x="80" y="12"/>
                  <a:pt x="81" y="12"/>
                </a:cubicBezTo>
                <a:close/>
                <a:moveTo>
                  <a:pt x="103" y="16"/>
                </a:moveTo>
                <a:cubicBezTo>
                  <a:pt x="102" y="19"/>
                  <a:pt x="103" y="19"/>
                  <a:pt x="104" y="19"/>
                </a:cubicBezTo>
                <a:cubicBezTo>
                  <a:pt x="106" y="19"/>
                  <a:pt x="108" y="18"/>
                  <a:pt x="107" y="17"/>
                </a:cubicBezTo>
                <a:cubicBezTo>
                  <a:pt x="107" y="15"/>
                  <a:pt x="107" y="14"/>
                  <a:pt x="105" y="14"/>
                </a:cubicBezTo>
                <a:cubicBezTo>
                  <a:pt x="103" y="15"/>
                  <a:pt x="102" y="15"/>
                  <a:pt x="103" y="16"/>
                </a:cubicBezTo>
                <a:close/>
                <a:moveTo>
                  <a:pt x="29" y="244"/>
                </a:moveTo>
                <a:cubicBezTo>
                  <a:pt x="29" y="244"/>
                  <a:pt x="30" y="243"/>
                  <a:pt x="30" y="243"/>
                </a:cubicBezTo>
                <a:cubicBezTo>
                  <a:pt x="29" y="242"/>
                  <a:pt x="28" y="242"/>
                  <a:pt x="27" y="242"/>
                </a:cubicBezTo>
                <a:cubicBezTo>
                  <a:pt x="28" y="241"/>
                  <a:pt x="28" y="241"/>
                  <a:pt x="28" y="240"/>
                </a:cubicBezTo>
                <a:cubicBezTo>
                  <a:pt x="28" y="238"/>
                  <a:pt x="27" y="237"/>
                  <a:pt x="25" y="237"/>
                </a:cubicBezTo>
                <a:cubicBezTo>
                  <a:pt x="24" y="238"/>
                  <a:pt x="22" y="238"/>
                  <a:pt x="23" y="240"/>
                </a:cubicBezTo>
                <a:cubicBezTo>
                  <a:pt x="23" y="241"/>
                  <a:pt x="24" y="243"/>
                  <a:pt x="24" y="243"/>
                </a:cubicBezTo>
                <a:cubicBezTo>
                  <a:pt x="24" y="243"/>
                  <a:pt x="24" y="243"/>
                  <a:pt x="24" y="243"/>
                </a:cubicBezTo>
                <a:cubicBezTo>
                  <a:pt x="24" y="244"/>
                  <a:pt x="25" y="245"/>
                  <a:pt x="25" y="245"/>
                </a:cubicBezTo>
                <a:cubicBezTo>
                  <a:pt x="25" y="246"/>
                  <a:pt x="23" y="247"/>
                  <a:pt x="24" y="248"/>
                </a:cubicBezTo>
                <a:cubicBezTo>
                  <a:pt x="25" y="248"/>
                  <a:pt x="25" y="248"/>
                  <a:pt x="26" y="248"/>
                </a:cubicBezTo>
                <a:cubicBezTo>
                  <a:pt x="26" y="248"/>
                  <a:pt x="26" y="250"/>
                  <a:pt x="26" y="250"/>
                </a:cubicBezTo>
                <a:cubicBezTo>
                  <a:pt x="26" y="247"/>
                  <a:pt x="25" y="243"/>
                  <a:pt x="29" y="244"/>
                </a:cubicBezTo>
                <a:close/>
                <a:moveTo>
                  <a:pt x="52" y="5"/>
                </a:moveTo>
                <a:cubicBezTo>
                  <a:pt x="51" y="5"/>
                  <a:pt x="51" y="5"/>
                  <a:pt x="51" y="5"/>
                </a:cubicBezTo>
                <a:cubicBezTo>
                  <a:pt x="52" y="4"/>
                  <a:pt x="53" y="4"/>
                  <a:pt x="54" y="4"/>
                </a:cubicBezTo>
                <a:cubicBezTo>
                  <a:pt x="54" y="4"/>
                  <a:pt x="55" y="3"/>
                  <a:pt x="55" y="3"/>
                </a:cubicBezTo>
                <a:cubicBezTo>
                  <a:pt x="54" y="1"/>
                  <a:pt x="53" y="0"/>
                  <a:pt x="52" y="0"/>
                </a:cubicBezTo>
                <a:cubicBezTo>
                  <a:pt x="51" y="0"/>
                  <a:pt x="50" y="0"/>
                  <a:pt x="50" y="0"/>
                </a:cubicBezTo>
                <a:cubicBezTo>
                  <a:pt x="51" y="1"/>
                  <a:pt x="51" y="1"/>
                  <a:pt x="52" y="1"/>
                </a:cubicBezTo>
                <a:cubicBezTo>
                  <a:pt x="52" y="2"/>
                  <a:pt x="51" y="2"/>
                  <a:pt x="51" y="2"/>
                </a:cubicBezTo>
                <a:cubicBezTo>
                  <a:pt x="51" y="2"/>
                  <a:pt x="50" y="3"/>
                  <a:pt x="49" y="3"/>
                </a:cubicBezTo>
                <a:cubicBezTo>
                  <a:pt x="49" y="4"/>
                  <a:pt x="50" y="5"/>
                  <a:pt x="52" y="5"/>
                </a:cubicBezTo>
                <a:close/>
                <a:moveTo>
                  <a:pt x="20" y="244"/>
                </a:moveTo>
                <a:cubicBezTo>
                  <a:pt x="19" y="244"/>
                  <a:pt x="18" y="245"/>
                  <a:pt x="18" y="247"/>
                </a:cubicBezTo>
                <a:cubicBezTo>
                  <a:pt x="18" y="248"/>
                  <a:pt x="19" y="250"/>
                  <a:pt x="21" y="250"/>
                </a:cubicBezTo>
                <a:cubicBezTo>
                  <a:pt x="22" y="250"/>
                  <a:pt x="23" y="248"/>
                  <a:pt x="23" y="247"/>
                </a:cubicBezTo>
                <a:cubicBezTo>
                  <a:pt x="23" y="245"/>
                  <a:pt x="22" y="245"/>
                  <a:pt x="20" y="244"/>
                </a:cubicBezTo>
                <a:close/>
                <a:moveTo>
                  <a:pt x="34" y="251"/>
                </a:moveTo>
                <a:cubicBezTo>
                  <a:pt x="32" y="251"/>
                  <a:pt x="32" y="252"/>
                  <a:pt x="32" y="253"/>
                </a:cubicBezTo>
                <a:cubicBezTo>
                  <a:pt x="32" y="255"/>
                  <a:pt x="33" y="256"/>
                  <a:pt x="34" y="257"/>
                </a:cubicBezTo>
                <a:cubicBezTo>
                  <a:pt x="36" y="257"/>
                  <a:pt x="37" y="255"/>
                  <a:pt x="37" y="254"/>
                </a:cubicBezTo>
                <a:cubicBezTo>
                  <a:pt x="37" y="253"/>
                  <a:pt x="36" y="251"/>
                  <a:pt x="34" y="251"/>
                </a:cubicBezTo>
                <a:close/>
                <a:moveTo>
                  <a:pt x="30" y="258"/>
                </a:moveTo>
                <a:cubicBezTo>
                  <a:pt x="30" y="258"/>
                  <a:pt x="30" y="258"/>
                  <a:pt x="30" y="258"/>
                </a:cubicBezTo>
                <a:cubicBezTo>
                  <a:pt x="30" y="258"/>
                  <a:pt x="30" y="258"/>
                  <a:pt x="30" y="258"/>
                </a:cubicBezTo>
                <a:cubicBezTo>
                  <a:pt x="29" y="258"/>
                  <a:pt x="29" y="258"/>
                  <a:pt x="29" y="258"/>
                </a:cubicBezTo>
                <a:cubicBezTo>
                  <a:pt x="27" y="258"/>
                  <a:pt x="26" y="260"/>
                  <a:pt x="27" y="262"/>
                </a:cubicBezTo>
                <a:cubicBezTo>
                  <a:pt x="27" y="263"/>
                  <a:pt x="28" y="264"/>
                  <a:pt x="30" y="264"/>
                </a:cubicBezTo>
                <a:cubicBezTo>
                  <a:pt x="31" y="264"/>
                  <a:pt x="32" y="262"/>
                  <a:pt x="32" y="261"/>
                </a:cubicBezTo>
                <a:cubicBezTo>
                  <a:pt x="32" y="260"/>
                  <a:pt x="31" y="258"/>
                  <a:pt x="30" y="258"/>
                </a:cubicBezTo>
                <a:close/>
                <a:moveTo>
                  <a:pt x="3" y="244"/>
                </a:moveTo>
                <a:cubicBezTo>
                  <a:pt x="1" y="245"/>
                  <a:pt x="0" y="246"/>
                  <a:pt x="0" y="247"/>
                </a:cubicBezTo>
                <a:cubicBezTo>
                  <a:pt x="0" y="249"/>
                  <a:pt x="1" y="250"/>
                  <a:pt x="3" y="250"/>
                </a:cubicBezTo>
                <a:cubicBezTo>
                  <a:pt x="4" y="250"/>
                  <a:pt x="5" y="249"/>
                  <a:pt x="5" y="247"/>
                </a:cubicBezTo>
                <a:cubicBezTo>
                  <a:pt x="6" y="246"/>
                  <a:pt x="5" y="245"/>
                  <a:pt x="3" y="244"/>
                </a:cubicBezTo>
                <a:close/>
                <a:moveTo>
                  <a:pt x="12" y="250"/>
                </a:moveTo>
                <a:cubicBezTo>
                  <a:pt x="14" y="250"/>
                  <a:pt x="15" y="248"/>
                  <a:pt x="14" y="247"/>
                </a:cubicBezTo>
                <a:cubicBezTo>
                  <a:pt x="14" y="246"/>
                  <a:pt x="14" y="245"/>
                  <a:pt x="12" y="244"/>
                </a:cubicBezTo>
                <a:cubicBezTo>
                  <a:pt x="12" y="244"/>
                  <a:pt x="11" y="244"/>
                  <a:pt x="11" y="245"/>
                </a:cubicBezTo>
                <a:cubicBezTo>
                  <a:pt x="10" y="244"/>
                  <a:pt x="9" y="243"/>
                  <a:pt x="10" y="241"/>
                </a:cubicBezTo>
                <a:cubicBezTo>
                  <a:pt x="10" y="241"/>
                  <a:pt x="10" y="241"/>
                  <a:pt x="9" y="241"/>
                </a:cubicBezTo>
                <a:cubicBezTo>
                  <a:pt x="9" y="240"/>
                  <a:pt x="9" y="240"/>
                  <a:pt x="10" y="239"/>
                </a:cubicBezTo>
                <a:cubicBezTo>
                  <a:pt x="9" y="239"/>
                  <a:pt x="8" y="238"/>
                  <a:pt x="7" y="238"/>
                </a:cubicBezTo>
                <a:cubicBezTo>
                  <a:pt x="7" y="238"/>
                  <a:pt x="7" y="238"/>
                  <a:pt x="6" y="237"/>
                </a:cubicBezTo>
                <a:cubicBezTo>
                  <a:pt x="7" y="236"/>
                  <a:pt x="8" y="236"/>
                  <a:pt x="9" y="235"/>
                </a:cubicBezTo>
                <a:cubicBezTo>
                  <a:pt x="10" y="236"/>
                  <a:pt x="10" y="236"/>
                  <a:pt x="10" y="237"/>
                </a:cubicBezTo>
                <a:cubicBezTo>
                  <a:pt x="10" y="237"/>
                  <a:pt x="11" y="236"/>
                  <a:pt x="11" y="236"/>
                </a:cubicBezTo>
                <a:cubicBezTo>
                  <a:pt x="11" y="236"/>
                  <a:pt x="11" y="236"/>
                  <a:pt x="12" y="236"/>
                </a:cubicBezTo>
                <a:cubicBezTo>
                  <a:pt x="13" y="236"/>
                  <a:pt x="14" y="235"/>
                  <a:pt x="14" y="234"/>
                </a:cubicBezTo>
                <a:cubicBezTo>
                  <a:pt x="14" y="234"/>
                  <a:pt x="14" y="234"/>
                  <a:pt x="15" y="234"/>
                </a:cubicBezTo>
                <a:cubicBezTo>
                  <a:pt x="15" y="233"/>
                  <a:pt x="16" y="234"/>
                  <a:pt x="16" y="233"/>
                </a:cubicBezTo>
                <a:cubicBezTo>
                  <a:pt x="16" y="233"/>
                  <a:pt x="16" y="233"/>
                  <a:pt x="15" y="233"/>
                </a:cubicBezTo>
                <a:cubicBezTo>
                  <a:pt x="16" y="231"/>
                  <a:pt x="17" y="230"/>
                  <a:pt x="16" y="229"/>
                </a:cubicBezTo>
                <a:cubicBezTo>
                  <a:pt x="16" y="229"/>
                  <a:pt x="16" y="229"/>
                  <a:pt x="16" y="229"/>
                </a:cubicBezTo>
                <a:cubicBezTo>
                  <a:pt x="18" y="229"/>
                  <a:pt x="19" y="228"/>
                  <a:pt x="19" y="226"/>
                </a:cubicBezTo>
                <a:cubicBezTo>
                  <a:pt x="19" y="224"/>
                  <a:pt x="18" y="223"/>
                  <a:pt x="17" y="223"/>
                </a:cubicBezTo>
                <a:cubicBezTo>
                  <a:pt x="15" y="223"/>
                  <a:pt x="13" y="224"/>
                  <a:pt x="13" y="226"/>
                </a:cubicBezTo>
                <a:cubicBezTo>
                  <a:pt x="13" y="227"/>
                  <a:pt x="14" y="227"/>
                  <a:pt x="14" y="228"/>
                </a:cubicBezTo>
                <a:cubicBezTo>
                  <a:pt x="14" y="228"/>
                  <a:pt x="14" y="228"/>
                  <a:pt x="14" y="229"/>
                </a:cubicBezTo>
                <a:cubicBezTo>
                  <a:pt x="14" y="229"/>
                  <a:pt x="14" y="229"/>
                  <a:pt x="13" y="229"/>
                </a:cubicBezTo>
                <a:cubicBezTo>
                  <a:pt x="13" y="229"/>
                  <a:pt x="13" y="229"/>
                  <a:pt x="13" y="228"/>
                </a:cubicBezTo>
                <a:cubicBezTo>
                  <a:pt x="13" y="228"/>
                  <a:pt x="13" y="229"/>
                  <a:pt x="13" y="229"/>
                </a:cubicBezTo>
                <a:cubicBezTo>
                  <a:pt x="13" y="229"/>
                  <a:pt x="12" y="229"/>
                  <a:pt x="12" y="229"/>
                </a:cubicBezTo>
                <a:cubicBezTo>
                  <a:pt x="12" y="227"/>
                  <a:pt x="10" y="227"/>
                  <a:pt x="10" y="227"/>
                </a:cubicBezTo>
                <a:cubicBezTo>
                  <a:pt x="10" y="226"/>
                  <a:pt x="10" y="226"/>
                  <a:pt x="10" y="226"/>
                </a:cubicBezTo>
                <a:cubicBezTo>
                  <a:pt x="10" y="226"/>
                  <a:pt x="10" y="226"/>
                  <a:pt x="10" y="225"/>
                </a:cubicBezTo>
                <a:cubicBezTo>
                  <a:pt x="10" y="225"/>
                  <a:pt x="9" y="223"/>
                  <a:pt x="8" y="223"/>
                </a:cubicBezTo>
                <a:cubicBezTo>
                  <a:pt x="6" y="223"/>
                  <a:pt x="5" y="224"/>
                  <a:pt x="5" y="225"/>
                </a:cubicBezTo>
                <a:cubicBezTo>
                  <a:pt x="5" y="224"/>
                  <a:pt x="4" y="223"/>
                  <a:pt x="4" y="222"/>
                </a:cubicBezTo>
                <a:cubicBezTo>
                  <a:pt x="5" y="222"/>
                  <a:pt x="6" y="221"/>
                  <a:pt x="5" y="220"/>
                </a:cubicBezTo>
                <a:cubicBezTo>
                  <a:pt x="5" y="220"/>
                  <a:pt x="5" y="219"/>
                  <a:pt x="5" y="219"/>
                </a:cubicBezTo>
                <a:cubicBezTo>
                  <a:pt x="6" y="219"/>
                  <a:pt x="6" y="219"/>
                  <a:pt x="6" y="219"/>
                </a:cubicBezTo>
                <a:cubicBezTo>
                  <a:pt x="5" y="219"/>
                  <a:pt x="6" y="220"/>
                  <a:pt x="6" y="220"/>
                </a:cubicBezTo>
                <a:cubicBezTo>
                  <a:pt x="6" y="220"/>
                  <a:pt x="7" y="220"/>
                  <a:pt x="7" y="220"/>
                </a:cubicBezTo>
                <a:cubicBezTo>
                  <a:pt x="8" y="220"/>
                  <a:pt x="6" y="221"/>
                  <a:pt x="8" y="222"/>
                </a:cubicBezTo>
                <a:cubicBezTo>
                  <a:pt x="7" y="221"/>
                  <a:pt x="8" y="221"/>
                  <a:pt x="7" y="221"/>
                </a:cubicBezTo>
                <a:cubicBezTo>
                  <a:pt x="8" y="221"/>
                  <a:pt x="8" y="220"/>
                  <a:pt x="9" y="220"/>
                </a:cubicBezTo>
                <a:cubicBezTo>
                  <a:pt x="10" y="221"/>
                  <a:pt x="10" y="222"/>
                  <a:pt x="12" y="222"/>
                </a:cubicBezTo>
                <a:cubicBezTo>
                  <a:pt x="13" y="222"/>
                  <a:pt x="14" y="221"/>
                  <a:pt x="15" y="219"/>
                </a:cubicBezTo>
                <a:cubicBezTo>
                  <a:pt x="14" y="218"/>
                  <a:pt x="13" y="217"/>
                  <a:pt x="12" y="216"/>
                </a:cubicBezTo>
                <a:cubicBezTo>
                  <a:pt x="11" y="216"/>
                  <a:pt x="11" y="216"/>
                  <a:pt x="10" y="217"/>
                </a:cubicBezTo>
                <a:cubicBezTo>
                  <a:pt x="10" y="217"/>
                  <a:pt x="10" y="217"/>
                  <a:pt x="10" y="217"/>
                </a:cubicBezTo>
                <a:cubicBezTo>
                  <a:pt x="10" y="217"/>
                  <a:pt x="10" y="217"/>
                  <a:pt x="10" y="217"/>
                </a:cubicBezTo>
                <a:cubicBezTo>
                  <a:pt x="10" y="217"/>
                  <a:pt x="10" y="217"/>
                  <a:pt x="10" y="218"/>
                </a:cubicBezTo>
                <a:cubicBezTo>
                  <a:pt x="9" y="218"/>
                  <a:pt x="9" y="218"/>
                  <a:pt x="9" y="217"/>
                </a:cubicBezTo>
                <a:cubicBezTo>
                  <a:pt x="9" y="217"/>
                  <a:pt x="9" y="217"/>
                  <a:pt x="9" y="217"/>
                </a:cubicBezTo>
                <a:cubicBezTo>
                  <a:pt x="9" y="216"/>
                  <a:pt x="8" y="217"/>
                  <a:pt x="7" y="216"/>
                </a:cubicBezTo>
                <a:cubicBezTo>
                  <a:pt x="7" y="216"/>
                  <a:pt x="8" y="216"/>
                  <a:pt x="7" y="216"/>
                </a:cubicBezTo>
                <a:cubicBezTo>
                  <a:pt x="7" y="216"/>
                  <a:pt x="5" y="216"/>
                  <a:pt x="5" y="215"/>
                </a:cubicBezTo>
                <a:cubicBezTo>
                  <a:pt x="5" y="215"/>
                  <a:pt x="5" y="215"/>
                  <a:pt x="5" y="215"/>
                </a:cubicBezTo>
                <a:cubicBezTo>
                  <a:pt x="6" y="215"/>
                  <a:pt x="6" y="214"/>
                  <a:pt x="6" y="214"/>
                </a:cubicBezTo>
                <a:cubicBezTo>
                  <a:pt x="6" y="214"/>
                  <a:pt x="7" y="214"/>
                  <a:pt x="8" y="214"/>
                </a:cubicBezTo>
                <a:cubicBezTo>
                  <a:pt x="8" y="214"/>
                  <a:pt x="7" y="213"/>
                  <a:pt x="7" y="213"/>
                </a:cubicBezTo>
                <a:cubicBezTo>
                  <a:pt x="6" y="213"/>
                  <a:pt x="6" y="213"/>
                  <a:pt x="5" y="212"/>
                </a:cubicBezTo>
                <a:cubicBezTo>
                  <a:pt x="5" y="213"/>
                  <a:pt x="4" y="213"/>
                  <a:pt x="4" y="213"/>
                </a:cubicBezTo>
                <a:cubicBezTo>
                  <a:pt x="5" y="213"/>
                  <a:pt x="5" y="213"/>
                  <a:pt x="6" y="214"/>
                </a:cubicBezTo>
                <a:cubicBezTo>
                  <a:pt x="5" y="214"/>
                  <a:pt x="5" y="215"/>
                  <a:pt x="4" y="215"/>
                </a:cubicBezTo>
                <a:cubicBezTo>
                  <a:pt x="4" y="215"/>
                  <a:pt x="4" y="215"/>
                  <a:pt x="4" y="215"/>
                </a:cubicBezTo>
                <a:cubicBezTo>
                  <a:pt x="3" y="215"/>
                  <a:pt x="4" y="215"/>
                  <a:pt x="3" y="215"/>
                </a:cubicBezTo>
                <a:cubicBezTo>
                  <a:pt x="3" y="216"/>
                  <a:pt x="3" y="216"/>
                  <a:pt x="3" y="216"/>
                </a:cubicBezTo>
                <a:cubicBezTo>
                  <a:pt x="3" y="216"/>
                  <a:pt x="3" y="216"/>
                  <a:pt x="2" y="216"/>
                </a:cubicBezTo>
                <a:cubicBezTo>
                  <a:pt x="2" y="216"/>
                  <a:pt x="2" y="216"/>
                  <a:pt x="2" y="216"/>
                </a:cubicBezTo>
                <a:cubicBezTo>
                  <a:pt x="2" y="217"/>
                  <a:pt x="2" y="217"/>
                  <a:pt x="2" y="217"/>
                </a:cubicBezTo>
                <a:cubicBezTo>
                  <a:pt x="2" y="217"/>
                  <a:pt x="2" y="217"/>
                  <a:pt x="2" y="217"/>
                </a:cubicBezTo>
                <a:cubicBezTo>
                  <a:pt x="2" y="217"/>
                  <a:pt x="2" y="217"/>
                  <a:pt x="2" y="217"/>
                </a:cubicBezTo>
                <a:cubicBezTo>
                  <a:pt x="1" y="217"/>
                  <a:pt x="0" y="218"/>
                  <a:pt x="0" y="220"/>
                </a:cubicBezTo>
                <a:cubicBezTo>
                  <a:pt x="0" y="221"/>
                  <a:pt x="1" y="222"/>
                  <a:pt x="2" y="222"/>
                </a:cubicBezTo>
                <a:cubicBezTo>
                  <a:pt x="2" y="222"/>
                  <a:pt x="2" y="222"/>
                  <a:pt x="2" y="222"/>
                </a:cubicBezTo>
                <a:cubicBezTo>
                  <a:pt x="2" y="223"/>
                  <a:pt x="2" y="224"/>
                  <a:pt x="2" y="224"/>
                </a:cubicBezTo>
                <a:cubicBezTo>
                  <a:pt x="2" y="229"/>
                  <a:pt x="2" y="229"/>
                  <a:pt x="2" y="229"/>
                </a:cubicBezTo>
                <a:cubicBezTo>
                  <a:pt x="2" y="229"/>
                  <a:pt x="2" y="229"/>
                  <a:pt x="3" y="229"/>
                </a:cubicBezTo>
                <a:cubicBezTo>
                  <a:pt x="3" y="229"/>
                  <a:pt x="3" y="230"/>
                  <a:pt x="4" y="230"/>
                </a:cubicBezTo>
                <a:cubicBezTo>
                  <a:pt x="3" y="229"/>
                  <a:pt x="2" y="227"/>
                  <a:pt x="4" y="226"/>
                </a:cubicBezTo>
                <a:cubicBezTo>
                  <a:pt x="4" y="226"/>
                  <a:pt x="4" y="227"/>
                  <a:pt x="5" y="227"/>
                </a:cubicBezTo>
                <a:cubicBezTo>
                  <a:pt x="5" y="227"/>
                  <a:pt x="5" y="226"/>
                  <a:pt x="5" y="226"/>
                </a:cubicBezTo>
                <a:cubicBezTo>
                  <a:pt x="5" y="228"/>
                  <a:pt x="6" y="229"/>
                  <a:pt x="7" y="229"/>
                </a:cubicBezTo>
                <a:cubicBezTo>
                  <a:pt x="8" y="229"/>
                  <a:pt x="8" y="229"/>
                  <a:pt x="9" y="228"/>
                </a:cubicBezTo>
                <a:cubicBezTo>
                  <a:pt x="9" y="228"/>
                  <a:pt x="9" y="228"/>
                  <a:pt x="9" y="228"/>
                </a:cubicBezTo>
                <a:cubicBezTo>
                  <a:pt x="9" y="228"/>
                  <a:pt x="9" y="228"/>
                  <a:pt x="9" y="228"/>
                </a:cubicBezTo>
                <a:cubicBezTo>
                  <a:pt x="9" y="228"/>
                  <a:pt x="9" y="228"/>
                  <a:pt x="9" y="228"/>
                </a:cubicBezTo>
                <a:cubicBezTo>
                  <a:pt x="9" y="228"/>
                  <a:pt x="9" y="228"/>
                  <a:pt x="9" y="228"/>
                </a:cubicBezTo>
                <a:cubicBezTo>
                  <a:pt x="11" y="228"/>
                  <a:pt x="11" y="230"/>
                  <a:pt x="10" y="231"/>
                </a:cubicBezTo>
                <a:cubicBezTo>
                  <a:pt x="10" y="231"/>
                  <a:pt x="11" y="231"/>
                  <a:pt x="11" y="231"/>
                </a:cubicBezTo>
                <a:cubicBezTo>
                  <a:pt x="10" y="231"/>
                  <a:pt x="11" y="230"/>
                  <a:pt x="11" y="230"/>
                </a:cubicBezTo>
                <a:cubicBezTo>
                  <a:pt x="11" y="230"/>
                  <a:pt x="11" y="231"/>
                  <a:pt x="11" y="231"/>
                </a:cubicBezTo>
                <a:cubicBezTo>
                  <a:pt x="10" y="231"/>
                  <a:pt x="9" y="232"/>
                  <a:pt x="9" y="233"/>
                </a:cubicBezTo>
                <a:cubicBezTo>
                  <a:pt x="9" y="233"/>
                  <a:pt x="9" y="233"/>
                  <a:pt x="8" y="233"/>
                </a:cubicBezTo>
                <a:cubicBezTo>
                  <a:pt x="8" y="234"/>
                  <a:pt x="8" y="233"/>
                  <a:pt x="8" y="234"/>
                </a:cubicBezTo>
                <a:cubicBezTo>
                  <a:pt x="8" y="234"/>
                  <a:pt x="7" y="234"/>
                  <a:pt x="6" y="234"/>
                </a:cubicBezTo>
                <a:cubicBezTo>
                  <a:pt x="6" y="233"/>
                  <a:pt x="6" y="233"/>
                  <a:pt x="6" y="233"/>
                </a:cubicBezTo>
                <a:cubicBezTo>
                  <a:pt x="6" y="233"/>
                  <a:pt x="6" y="233"/>
                  <a:pt x="6" y="233"/>
                </a:cubicBezTo>
                <a:cubicBezTo>
                  <a:pt x="6" y="233"/>
                  <a:pt x="6" y="232"/>
                  <a:pt x="6" y="232"/>
                </a:cubicBezTo>
                <a:cubicBezTo>
                  <a:pt x="6" y="232"/>
                  <a:pt x="6" y="232"/>
                  <a:pt x="6" y="232"/>
                </a:cubicBezTo>
                <a:cubicBezTo>
                  <a:pt x="5" y="232"/>
                  <a:pt x="4" y="231"/>
                  <a:pt x="3" y="230"/>
                </a:cubicBezTo>
                <a:cubicBezTo>
                  <a:pt x="2" y="230"/>
                  <a:pt x="0" y="232"/>
                  <a:pt x="0" y="234"/>
                </a:cubicBezTo>
                <a:cubicBezTo>
                  <a:pt x="0" y="235"/>
                  <a:pt x="2" y="236"/>
                  <a:pt x="3" y="236"/>
                </a:cubicBezTo>
                <a:cubicBezTo>
                  <a:pt x="4" y="236"/>
                  <a:pt x="4" y="236"/>
                  <a:pt x="5" y="235"/>
                </a:cubicBezTo>
                <a:cubicBezTo>
                  <a:pt x="5" y="236"/>
                  <a:pt x="5" y="236"/>
                  <a:pt x="5" y="236"/>
                </a:cubicBezTo>
                <a:cubicBezTo>
                  <a:pt x="5" y="237"/>
                  <a:pt x="4" y="238"/>
                  <a:pt x="4" y="239"/>
                </a:cubicBezTo>
                <a:cubicBezTo>
                  <a:pt x="4" y="240"/>
                  <a:pt x="4" y="241"/>
                  <a:pt x="4" y="241"/>
                </a:cubicBezTo>
                <a:cubicBezTo>
                  <a:pt x="4" y="241"/>
                  <a:pt x="5" y="242"/>
                  <a:pt x="4" y="243"/>
                </a:cubicBezTo>
                <a:cubicBezTo>
                  <a:pt x="5" y="243"/>
                  <a:pt x="5" y="243"/>
                  <a:pt x="6" y="243"/>
                </a:cubicBezTo>
                <a:cubicBezTo>
                  <a:pt x="6" y="243"/>
                  <a:pt x="6" y="243"/>
                  <a:pt x="6" y="242"/>
                </a:cubicBezTo>
                <a:cubicBezTo>
                  <a:pt x="5" y="242"/>
                  <a:pt x="4" y="239"/>
                  <a:pt x="6" y="238"/>
                </a:cubicBezTo>
                <a:cubicBezTo>
                  <a:pt x="6" y="239"/>
                  <a:pt x="7" y="240"/>
                  <a:pt x="8" y="241"/>
                </a:cubicBezTo>
                <a:cubicBezTo>
                  <a:pt x="8" y="241"/>
                  <a:pt x="8" y="241"/>
                  <a:pt x="8" y="241"/>
                </a:cubicBezTo>
                <a:cubicBezTo>
                  <a:pt x="8" y="242"/>
                  <a:pt x="9" y="242"/>
                  <a:pt x="9" y="243"/>
                </a:cubicBezTo>
                <a:cubicBezTo>
                  <a:pt x="9" y="244"/>
                  <a:pt x="7" y="246"/>
                  <a:pt x="8" y="248"/>
                </a:cubicBezTo>
                <a:cubicBezTo>
                  <a:pt x="8" y="248"/>
                  <a:pt x="9" y="248"/>
                  <a:pt x="9" y="248"/>
                </a:cubicBezTo>
                <a:cubicBezTo>
                  <a:pt x="9" y="249"/>
                  <a:pt x="11" y="250"/>
                  <a:pt x="12" y="250"/>
                </a:cubicBezTo>
                <a:close/>
                <a:moveTo>
                  <a:pt x="9" y="218"/>
                </a:moveTo>
                <a:cubicBezTo>
                  <a:pt x="9" y="218"/>
                  <a:pt x="9" y="218"/>
                  <a:pt x="9" y="218"/>
                </a:cubicBezTo>
                <a:cubicBezTo>
                  <a:pt x="9" y="218"/>
                  <a:pt x="9" y="218"/>
                  <a:pt x="9" y="218"/>
                </a:cubicBezTo>
                <a:cubicBezTo>
                  <a:pt x="9" y="218"/>
                  <a:pt x="9" y="218"/>
                  <a:pt x="9" y="218"/>
                </a:cubicBezTo>
                <a:close/>
                <a:moveTo>
                  <a:pt x="6" y="217"/>
                </a:moveTo>
                <a:cubicBezTo>
                  <a:pt x="6" y="216"/>
                  <a:pt x="8" y="216"/>
                  <a:pt x="9" y="217"/>
                </a:cubicBezTo>
                <a:cubicBezTo>
                  <a:pt x="8" y="217"/>
                  <a:pt x="9" y="218"/>
                  <a:pt x="8" y="218"/>
                </a:cubicBezTo>
                <a:cubicBezTo>
                  <a:pt x="8" y="218"/>
                  <a:pt x="8" y="217"/>
                  <a:pt x="8" y="217"/>
                </a:cubicBezTo>
                <a:cubicBezTo>
                  <a:pt x="7" y="219"/>
                  <a:pt x="6" y="218"/>
                  <a:pt x="5" y="218"/>
                </a:cubicBezTo>
                <a:cubicBezTo>
                  <a:pt x="5" y="217"/>
                  <a:pt x="5" y="217"/>
                  <a:pt x="4" y="217"/>
                </a:cubicBezTo>
                <a:cubicBezTo>
                  <a:pt x="5" y="217"/>
                  <a:pt x="5" y="217"/>
                  <a:pt x="6" y="217"/>
                </a:cubicBezTo>
                <a:close/>
                <a:moveTo>
                  <a:pt x="3" y="217"/>
                </a:moveTo>
                <a:cubicBezTo>
                  <a:pt x="3" y="217"/>
                  <a:pt x="3" y="217"/>
                  <a:pt x="3" y="217"/>
                </a:cubicBezTo>
                <a:cubicBezTo>
                  <a:pt x="3" y="217"/>
                  <a:pt x="3" y="217"/>
                  <a:pt x="3" y="217"/>
                </a:cubicBezTo>
                <a:cubicBezTo>
                  <a:pt x="3" y="217"/>
                  <a:pt x="3" y="217"/>
                  <a:pt x="3" y="217"/>
                </a:cubicBezTo>
                <a:close/>
                <a:moveTo>
                  <a:pt x="4" y="216"/>
                </a:moveTo>
                <a:cubicBezTo>
                  <a:pt x="4" y="217"/>
                  <a:pt x="4" y="217"/>
                  <a:pt x="3" y="217"/>
                </a:cubicBezTo>
                <a:cubicBezTo>
                  <a:pt x="3" y="216"/>
                  <a:pt x="4" y="216"/>
                  <a:pt x="4" y="216"/>
                </a:cubicBezTo>
                <a:cubicBezTo>
                  <a:pt x="4" y="216"/>
                  <a:pt x="4" y="216"/>
                  <a:pt x="4" y="216"/>
                </a:cubicBezTo>
                <a:close/>
                <a:moveTo>
                  <a:pt x="88" y="94"/>
                </a:moveTo>
                <a:cubicBezTo>
                  <a:pt x="90" y="94"/>
                  <a:pt x="91" y="94"/>
                  <a:pt x="91" y="96"/>
                </a:cubicBezTo>
                <a:cubicBezTo>
                  <a:pt x="90" y="96"/>
                  <a:pt x="90" y="96"/>
                  <a:pt x="89" y="96"/>
                </a:cubicBezTo>
                <a:cubicBezTo>
                  <a:pt x="90" y="96"/>
                  <a:pt x="90" y="97"/>
                  <a:pt x="91" y="97"/>
                </a:cubicBezTo>
                <a:cubicBezTo>
                  <a:pt x="93" y="97"/>
                  <a:pt x="94" y="95"/>
                  <a:pt x="94" y="94"/>
                </a:cubicBezTo>
                <a:cubicBezTo>
                  <a:pt x="94" y="93"/>
                  <a:pt x="94" y="92"/>
                  <a:pt x="93" y="91"/>
                </a:cubicBezTo>
                <a:cubicBezTo>
                  <a:pt x="93" y="91"/>
                  <a:pt x="92" y="91"/>
                  <a:pt x="91" y="92"/>
                </a:cubicBezTo>
                <a:cubicBezTo>
                  <a:pt x="91" y="92"/>
                  <a:pt x="91" y="91"/>
                  <a:pt x="92" y="91"/>
                </a:cubicBezTo>
                <a:cubicBezTo>
                  <a:pt x="90" y="91"/>
                  <a:pt x="89" y="92"/>
                  <a:pt x="88" y="94"/>
                </a:cubicBezTo>
                <a:close/>
                <a:moveTo>
                  <a:pt x="16" y="251"/>
                </a:moveTo>
                <a:cubicBezTo>
                  <a:pt x="15" y="251"/>
                  <a:pt x="14" y="253"/>
                  <a:pt x="14" y="254"/>
                </a:cubicBezTo>
                <a:cubicBezTo>
                  <a:pt x="14" y="256"/>
                  <a:pt x="15" y="257"/>
                  <a:pt x="16" y="257"/>
                </a:cubicBezTo>
                <a:cubicBezTo>
                  <a:pt x="18" y="257"/>
                  <a:pt x="19" y="255"/>
                  <a:pt x="19" y="254"/>
                </a:cubicBezTo>
                <a:cubicBezTo>
                  <a:pt x="19" y="252"/>
                  <a:pt x="18" y="251"/>
                  <a:pt x="16" y="251"/>
                </a:cubicBezTo>
                <a:close/>
                <a:moveTo>
                  <a:pt x="60" y="237"/>
                </a:moveTo>
                <a:cubicBezTo>
                  <a:pt x="59" y="237"/>
                  <a:pt x="59" y="238"/>
                  <a:pt x="58" y="238"/>
                </a:cubicBezTo>
                <a:cubicBezTo>
                  <a:pt x="59" y="238"/>
                  <a:pt x="59" y="237"/>
                  <a:pt x="60" y="237"/>
                </a:cubicBezTo>
                <a:close/>
                <a:moveTo>
                  <a:pt x="179" y="36"/>
                </a:moveTo>
                <a:cubicBezTo>
                  <a:pt x="178" y="35"/>
                  <a:pt x="177" y="36"/>
                  <a:pt x="177" y="38"/>
                </a:cubicBezTo>
                <a:cubicBezTo>
                  <a:pt x="176" y="40"/>
                  <a:pt x="178" y="41"/>
                  <a:pt x="180" y="41"/>
                </a:cubicBezTo>
                <a:cubicBezTo>
                  <a:pt x="181" y="41"/>
                  <a:pt x="183" y="40"/>
                  <a:pt x="183" y="38"/>
                </a:cubicBezTo>
                <a:cubicBezTo>
                  <a:pt x="183" y="36"/>
                  <a:pt x="181" y="35"/>
                  <a:pt x="179" y="36"/>
                </a:cubicBezTo>
                <a:close/>
                <a:moveTo>
                  <a:pt x="171" y="22"/>
                </a:moveTo>
                <a:cubicBezTo>
                  <a:pt x="169" y="22"/>
                  <a:pt x="169" y="22"/>
                  <a:pt x="168" y="24"/>
                </a:cubicBezTo>
                <a:cubicBezTo>
                  <a:pt x="168" y="26"/>
                  <a:pt x="169" y="27"/>
                  <a:pt x="171" y="27"/>
                </a:cubicBezTo>
                <a:cubicBezTo>
                  <a:pt x="172" y="27"/>
                  <a:pt x="173" y="25"/>
                  <a:pt x="174" y="24"/>
                </a:cubicBezTo>
                <a:cubicBezTo>
                  <a:pt x="174" y="23"/>
                  <a:pt x="172" y="21"/>
                  <a:pt x="171" y="22"/>
                </a:cubicBezTo>
                <a:close/>
                <a:moveTo>
                  <a:pt x="175" y="28"/>
                </a:moveTo>
                <a:cubicBezTo>
                  <a:pt x="174" y="28"/>
                  <a:pt x="172" y="29"/>
                  <a:pt x="172" y="31"/>
                </a:cubicBezTo>
                <a:cubicBezTo>
                  <a:pt x="173" y="32"/>
                  <a:pt x="173" y="34"/>
                  <a:pt x="175" y="33"/>
                </a:cubicBezTo>
                <a:cubicBezTo>
                  <a:pt x="177" y="33"/>
                  <a:pt x="178" y="32"/>
                  <a:pt x="179" y="30"/>
                </a:cubicBezTo>
                <a:cubicBezTo>
                  <a:pt x="178" y="29"/>
                  <a:pt x="177" y="28"/>
                  <a:pt x="175" y="28"/>
                </a:cubicBezTo>
                <a:close/>
                <a:moveTo>
                  <a:pt x="159" y="24"/>
                </a:moveTo>
                <a:cubicBezTo>
                  <a:pt x="159" y="25"/>
                  <a:pt x="161" y="27"/>
                  <a:pt x="162" y="27"/>
                </a:cubicBezTo>
                <a:cubicBezTo>
                  <a:pt x="163" y="27"/>
                  <a:pt x="164" y="26"/>
                  <a:pt x="164" y="24"/>
                </a:cubicBezTo>
                <a:cubicBezTo>
                  <a:pt x="165" y="23"/>
                  <a:pt x="164" y="21"/>
                  <a:pt x="162" y="21"/>
                </a:cubicBezTo>
                <a:cubicBezTo>
                  <a:pt x="160" y="22"/>
                  <a:pt x="159" y="22"/>
                  <a:pt x="159" y="24"/>
                </a:cubicBezTo>
                <a:close/>
                <a:moveTo>
                  <a:pt x="155" y="30"/>
                </a:moveTo>
                <a:cubicBezTo>
                  <a:pt x="155" y="33"/>
                  <a:pt x="156" y="33"/>
                  <a:pt x="158" y="34"/>
                </a:cubicBezTo>
                <a:cubicBezTo>
                  <a:pt x="160" y="34"/>
                  <a:pt x="161" y="33"/>
                  <a:pt x="161" y="30"/>
                </a:cubicBezTo>
                <a:cubicBezTo>
                  <a:pt x="161" y="30"/>
                  <a:pt x="160" y="29"/>
                  <a:pt x="157" y="28"/>
                </a:cubicBezTo>
                <a:cubicBezTo>
                  <a:pt x="156" y="28"/>
                  <a:pt x="155" y="29"/>
                  <a:pt x="155" y="30"/>
                </a:cubicBezTo>
                <a:close/>
                <a:moveTo>
                  <a:pt x="167" y="14"/>
                </a:moveTo>
                <a:cubicBezTo>
                  <a:pt x="165" y="14"/>
                  <a:pt x="164" y="15"/>
                  <a:pt x="164" y="17"/>
                </a:cubicBezTo>
                <a:cubicBezTo>
                  <a:pt x="164" y="18"/>
                  <a:pt x="165" y="20"/>
                  <a:pt x="166" y="20"/>
                </a:cubicBezTo>
                <a:cubicBezTo>
                  <a:pt x="168" y="20"/>
                  <a:pt x="170" y="19"/>
                  <a:pt x="170" y="17"/>
                </a:cubicBezTo>
                <a:cubicBezTo>
                  <a:pt x="169" y="15"/>
                  <a:pt x="168" y="14"/>
                  <a:pt x="167" y="14"/>
                </a:cubicBezTo>
                <a:close/>
                <a:moveTo>
                  <a:pt x="184" y="28"/>
                </a:moveTo>
                <a:cubicBezTo>
                  <a:pt x="183" y="27"/>
                  <a:pt x="182" y="29"/>
                  <a:pt x="182" y="30"/>
                </a:cubicBezTo>
                <a:cubicBezTo>
                  <a:pt x="181" y="32"/>
                  <a:pt x="183" y="33"/>
                  <a:pt x="185" y="34"/>
                </a:cubicBezTo>
                <a:cubicBezTo>
                  <a:pt x="186" y="33"/>
                  <a:pt x="187" y="32"/>
                  <a:pt x="187" y="31"/>
                </a:cubicBezTo>
                <a:cubicBezTo>
                  <a:pt x="187" y="29"/>
                  <a:pt x="186" y="28"/>
                  <a:pt x="184" y="28"/>
                </a:cubicBezTo>
                <a:close/>
                <a:moveTo>
                  <a:pt x="130" y="24"/>
                </a:moveTo>
                <a:cubicBezTo>
                  <a:pt x="130" y="23"/>
                  <a:pt x="129" y="22"/>
                  <a:pt x="126" y="21"/>
                </a:cubicBezTo>
                <a:cubicBezTo>
                  <a:pt x="125" y="21"/>
                  <a:pt x="124" y="23"/>
                  <a:pt x="124" y="24"/>
                </a:cubicBezTo>
                <a:cubicBezTo>
                  <a:pt x="124" y="25"/>
                  <a:pt x="125" y="27"/>
                  <a:pt x="127" y="26"/>
                </a:cubicBezTo>
                <a:cubicBezTo>
                  <a:pt x="129" y="27"/>
                  <a:pt x="129" y="25"/>
                  <a:pt x="130" y="24"/>
                </a:cubicBezTo>
                <a:close/>
                <a:moveTo>
                  <a:pt x="190" y="31"/>
                </a:moveTo>
                <a:cubicBezTo>
                  <a:pt x="190" y="32"/>
                  <a:pt x="191" y="34"/>
                  <a:pt x="193" y="34"/>
                </a:cubicBezTo>
                <a:cubicBezTo>
                  <a:pt x="195" y="33"/>
                  <a:pt x="196" y="33"/>
                  <a:pt x="195" y="30"/>
                </a:cubicBezTo>
                <a:cubicBezTo>
                  <a:pt x="196" y="29"/>
                  <a:pt x="194" y="28"/>
                  <a:pt x="193" y="28"/>
                </a:cubicBezTo>
                <a:cubicBezTo>
                  <a:pt x="192" y="28"/>
                  <a:pt x="190" y="30"/>
                  <a:pt x="190" y="31"/>
                </a:cubicBezTo>
                <a:close/>
                <a:moveTo>
                  <a:pt x="186" y="38"/>
                </a:moveTo>
                <a:cubicBezTo>
                  <a:pt x="185" y="40"/>
                  <a:pt x="188" y="40"/>
                  <a:pt x="189" y="41"/>
                </a:cubicBezTo>
                <a:cubicBezTo>
                  <a:pt x="190" y="41"/>
                  <a:pt x="192" y="40"/>
                  <a:pt x="191" y="38"/>
                </a:cubicBezTo>
                <a:cubicBezTo>
                  <a:pt x="191" y="36"/>
                  <a:pt x="190" y="36"/>
                  <a:pt x="189" y="35"/>
                </a:cubicBezTo>
                <a:cubicBezTo>
                  <a:pt x="187" y="35"/>
                  <a:pt x="185" y="37"/>
                  <a:pt x="186" y="38"/>
                </a:cubicBezTo>
                <a:close/>
                <a:moveTo>
                  <a:pt x="198" y="21"/>
                </a:moveTo>
                <a:cubicBezTo>
                  <a:pt x="196" y="21"/>
                  <a:pt x="194" y="22"/>
                  <a:pt x="195" y="24"/>
                </a:cubicBezTo>
                <a:cubicBezTo>
                  <a:pt x="194" y="26"/>
                  <a:pt x="195" y="27"/>
                  <a:pt x="197" y="27"/>
                </a:cubicBezTo>
                <a:cubicBezTo>
                  <a:pt x="199" y="27"/>
                  <a:pt x="200" y="26"/>
                  <a:pt x="200" y="24"/>
                </a:cubicBezTo>
                <a:cubicBezTo>
                  <a:pt x="200" y="22"/>
                  <a:pt x="199" y="22"/>
                  <a:pt x="198" y="21"/>
                </a:cubicBezTo>
                <a:close/>
                <a:moveTo>
                  <a:pt x="131" y="47"/>
                </a:moveTo>
                <a:cubicBezTo>
                  <a:pt x="132" y="48"/>
                  <a:pt x="133" y="46"/>
                  <a:pt x="134" y="45"/>
                </a:cubicBezTo>
                <a:cubicBezTo>
                  <a:pt x="134" y="44"/>
                  <a:pt x="132" y="42"/>
                  <a:pt x="131" y="42"/>
                </a:cubicBezTo>
                <a:cubicBezTo>
                  <a:pt x="131" y="42"/>
                  <a:pt x="130" y="42"/>
                  <a:pt x="130" y="4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0" y="44"/>
                  <a:pt x="129" y="45"/>
                  <a:pt x="129" y="46"/>
                </a:cubicBezTo>
                <a:cubicBezTo>
                  <a:pt x="129" y="47"/>
                  <a:pt x="130" y="47"/>
                  <a:pt x="131" y="47"/>
                </a:cubicBezTo>
                <a:close/>
                <a:moveTo>
                  <a:pt x="133" y="52"/>
                </a:moveTo>
                <a:cubicBezTo>
                  <a:pt x="133" y="53"/>
                  <a:pt x="134" y="55"/>
                  <a:pt x="135" y="55"/>
                </a:cubicBezTo>
                <a:cubicBezTo>
                  <a:pt x="137" y="54"/>
                  <a:pt x="138" y="54"/>
                  <a:pt x="138" y="52"/>
                </a:cubicBezTo>
                <a:cubicBezTo>
                  <a:pt x="138" y="50"/>
                  <a:pt x="137" y="50"/>
                  <a:pt x="136" y="49"/>
                </a:cubicBezTo>
                <a:cubicBezTo>
                  <a:pt x="134" y="49"/>
                  <a:pt x="132" y="51"/>
                  <a:pt x="133" y="52"/>
                </a:cubicBezTo>
                <a:close/>
                <a:moveTo>
                  <a:pt x="127" y="35"/>
                </a:moveTo>
                <a:cubicBezTo>
                  <a:pt x="125" y="35"/>
                  <a:pt x="123" y="37"/>
                  <a:pt x="124" y="38"/>
                </a:cubicBezTo>
                <a:cubicBezTo>
                  <a:pt x="124" y="40"/>
                  <a:pt x="125" y="41"/>
                  <a:pt x="126" y="41"/>
                </a:cubicBezTo>
                <a:cubicBezTo>
                  <a:pt x="129" y="40"/>
                  <a:pt x="130" y="40"/>
                  <a:pt x="130" y="38"/>
                </a:cubicBezTo>
                <a:cubicBezTo>
                  <a:pt x="129" y="37"/>
                  <a:pt x="128" y="35"/>
                  <a:pt x="127" y="35"/>
                </a:cubicBezTo>
                <a:close/>
                <a:moveTo>
                  <a:pt x="137" y="44"/>
                </a:moveTo>
                <a:cubicBezTo>
                  <a:pt x="137" y="46"/>
                  <a:pt x="139" y="48"/>
                  <a:pt x="140" y="48"/>
                </a:cubicBezTo>
                <a:cubicBezTo>
                  <a:pt x="142" y="48"/>
                  <a:pt x="142" y="46"/>
                  <a:pt x="143" y="45"/>
                </a:cubicBezTo>
                <a:cubicBezTo>
                  <a:pt x="143" y="43"/>
                  <a:pt x="142" y="42"/>
                  <a:pt x="140" y="42"/>
                </a:cubicBezTo>
                <a:cubicBezTo>
                  <a:pt x="138" y="42"/>
                  <a:pt x="138" y="44"/>
                  <a:pt x="137" y="44"/>
                </a:cubicBezTo>
                <a:close/>
                <a:moveTo>
                  <a:pt x="141" y="34"/>
                </a:moveTo>
                <a:cubicBezTo>
                  <a:pt x="142" y="34"/>
                  <a:pt x="143" y="33"/>
                  <a:pt x="142" y="30"/>
                </a:cubicBezTo>
                <a:cubicBezTo>
                  <a:pt x="143" y="29"/>
                  <a:pt x="142" y="28"/>
                  <a:pt x="140" y="28"/>
                </a:cubicBezTo>
                <a:cubicBezTo>
                  <a:pt x="139" y="28"/>
                  <a:pt x="137" y="29"/>
                  <a:pt x="137" y="31"/>
                </a:cubicBezTo>
                <a:cubicBezTo>
                  <a:pt x="137" y="32"/>
                  <a:pt x="139" y="33"/>
                  <a:pt x="141" y="34"/>
                </a:cubicBezTo>
                <a:close/>
                <a:moveTo>
                  <a:pt x="149" y="28"/>
                </a:moveTo>
                <a:cubicBezTo>
                  <a:pt x="148" y="28"/>
                  <a:pt x="146" y="29"/>
                  <a:pt x="146" y="31"/>
                </a:cubicBezTo>
                <a:cubicBezTo>
                  <a:pt x="146" y="32"/>
                  <a:pt x="148" y="33"/>
                  <a:pt x="149" y="34"/>
                </a:cubicBezTo>
                <a:cubicBezTo>
                  <a:pt x="151" y="34"/>
                  <a:pt x="151" y="32"/>
                  <a:pt x="152" y="31"/>
                </a:cubicBezTo>
                <a:cubicBezTo>
                  <a:pt x="152" y="29"/>
                  <a:pt x="150" y="28"/>
                  <a:pt x="149" y="28"/>
                </a:cubicBezTo>
                <a:close/>
                <a:moveTo>
                  <a:pt x="153" y="21"/>
                </a:moveTo>
                <a:cubicBezTo>
                  <a:pt x="152" y="21"/>
                  <a:pt x="150" y="22"/>
                  <a:pt x="150" y="24"/>
                </a:cubicBezTo>
                <a:cubicBezTo>
                  <a:pt x="151" y="25"/>
                  <a:pt x="151" y="26"/>
                  <a:pt x="153" y="27"/>
                </a:cubicBezTo>
                <a:cubicBezTo>
                  <a:pt x="155" y="26"/>
                  <a:pt x="156" y="25"/>
                  <a:pt x="156" y="24"/>
                </a:cubicBezTo>
                <a:cubicBezTo>
                  <a:pt x="156" y="23"/>
                  <a:pt x="155" y="22"/>
                  <a:pt x="153" y="21"/>
                </a:cubicBezTo>
                <a:close/>
                <a:moveTo>
                  <a:pt x="145" y="21"/>
                </a:moveTo>
                <a:cubicBezTo>
                  <a:pt x="143" y="22"/>
                  <a:pt x="141" y="23"/>
                  <a:pt x="141" y="24"/>
                </a:cubicBezTo>
                <a:cubicBezTo>
                  <a:pt x="141" y="26"/>
                  <a:pt x="143" y="27"/>
                  <a:pt x="145" y="27"/>
                </a:cubicBezTo>
                <a:cubicBezTo>
                  <a:pt x="146" y="27"/>
                  <a:pt x="147" y="25"/>
                  <a:pt x="147" y="24"/>
                </a:cubicBezTo>
                <a:cubicBezTo>
                  <a:pt x="147" y="23"/>
                  <a:pt x="146" y="22"/>
                  <a:pt x="145" y="21"/>
                </a:cubicBezTo>
                <a:close/>
                <a:moveTo>
                  <a:pt x="140" y="15"/>
                </a:moveTo>
                <a:cubicBezTo>
                  <a:pt x="139" y="14"/>
                  <a:pt x="137" y="15"/>
                  <a:pt x="137" y="17"/>
                </a:cubicBezTo>
                <a:cubicBezTo>
                  <a:pt x="137" y="18"/>
                  <a:pt x="139" y="20"/>
                  <a:pt x="140" y="20"/>
                </a:cubicBezTo>
                <a:cubicBezTo>
                  <a:pt x="141" y="19"/>
                  <a:pt x="143" y="18"/>
                  <a:pt x="143" y="17"/>
                </a:cubicBezTo>
                <a:cubicBezTo>
                  <a:pt x="143" y="15"/>
                  <a:pt x="142" y="14"/>
                  <a:pt x="140" y="15"/>
                </a:cubicBezTo>
                <a:close/>
                <a:moveTo>
                  <a:pt x="199" y="30"/>
                </a:moveTo>
                <a:cubicBezTo>
                  <a:pt x="199" y="32"/>
                  <a:pt x="200" y="33"/>
                  <a:pt x="201" y="33"/>
                </a:cubicBezTo>
                <a:cubicBezTo>
                  <a:pt x="203" y="33"/>
                  <a:pt x="205" y="32"/>
                  <a:pt x="205" y="31"/>
                </a:cubicBezTo>
                <a:cubicBezTo>
                  <a:pt x="205" y="29"/>
                  <a:pt x="203" y="28"/>
                  <a:pt x="202" y="27"/>
                </a:cubicBezTo>
                <a:cubicBezTo>
                  <a:pt x="200" y="28"/>
                  <a:pt x="199" y="29"/>
                  <a:pt x="199" y="30"/>
                </a:cubicBezTo>
                <a:close/>
                <a:moveTo>
                  <a:pt x="245" y="254"/>
                </a:moveTo>
                <a:cubicBezTo>
                  <a:pt x="246" y="254"/>
                  <a:pt x="246" y="253"/>
                  <a:pt x="246" y="252"/>
                </a:cubicBezTo>
                <a:cubicBezTo>
                  <a:pt x="245" y="252"/>
                  <a:pt x="244" y="252"/>
                  <a:pt x="244" y="252"/>
                </a:cubicBezTo>
                <a:cubicBezTo>
                  <a:pt x="244" y="253"/>
                  <a:pt x="245" y="253"/>
                  <a:pt x="245" y="254"/>
                </a:cubicBezTo>
                <a:close/>
                <a:moveTo>
                  <a:pt x="244" y="254"/>
                </a:moveTo>
                <a:cubicBezTo>
                  <a:pt x="244" y="253"/>
                  <a:pt x="243" y="253"/>
                  <a:pt x="243" y="254"/>
                </a:cubicBezTo>
                <a:cubicBezTo>
                  <a:pt x="243" y="254"/>
                  <a:pt x="244" y="253"/>
                  <a:pt x="244" y="254"/>
                </a:cubicBezTo>
                <a:close/>
                <a:moveTo>
                  <a:pt x="226" y="261"/>
                </a:moveTo>
                <a:cubicBezTo>
                  <a:pt x="226" y="261"/>
                  <a:pt x="226" y="261"/>
                  <a:pt x="226" y="261"/>
                </a:cubicBezTo>
                <a:cubicBezTo>
                  <a:pt x="226" y="260"/>
                  <a:pt x="226" y="260"/>
                  <a:pt x="226" y="260"/>
                </a:cubicBezTo>
                <a:cubicBezTo>
                  <a:pt x="226" y="260"/>
                  <a:pt x="226" y="260"/>
                  <a:pt x="226" y="260"/>
                </a:cubicBezTo>
                <a:cubicBezTo>
                  <a:pt x="226" y="260"/>
                  <a:pt x="226" y="261"/>
                  <a:pt x="226" y="261"/>
                </a:cubicBezTo>
                <a:close/>
                <a:moveTo>
                  <a:pt x="174" y="247"/>
                </a:moveTo>
                <a:cubicBezTo>
                  <a:pt x="174" y="246"/>
                  <a:pt x="172" y="245"/>
                  <a:pt x="172" y="245"/>
                </a:cubicBezTo>
                <a:cubicBezTo>
                  <a:pt x="171" y="247"/>
                  <a:pt x="170" y="248"/>
                  <a:pt x="169" y="249"/>
                </a:cubicBezTo>
                <a:cubicBezTo>
                  <a:pt x="169" y="250"/>
                  <a:pt x="170" y="250"/>
                  <a:pt x="171" y="250"/>
                </a:cubicBezTo>
                <a:cubicBezTo>
                  <a:pt x="172" y="250"/>
                  <a:pt x="174" y="249"/>
                  <a:pt x="174" y="247"/>
                </a:cubicBezTo>
                <a:close/>
                <a:moveTo>
                  <a:pt x="216" y="248"/>
                </a:moveTo>
                <a:cubicBezTo>
                  <a:pt x="215" y="246"/>
                  <a:pt x="212" y="249"/>
                  <a:pt x="213" y="248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249"/>
                  <a:pt x="213" y="249"/>
                  <a:pt x="213" y="249"/>
                </a:cubicBezTo>
                <a:cubicBezTo>
                  <a:pt x="213" y="249"/>
                  <a:pt x="214" y="249"/>
                  <a:pt x="214" y="249"/>
                </a:cubicBezTo>
                <a:cubicBezTo>
                  <a:pt x="214" y="249"/>
                  <a:pt x="215" y="249"/>
                  <a:pt x="217" y="249"/>
                </a:cubicBezTo>
                <a:cubicBezTo>
                  <a:pt x="216" y="249"/>
                  <a:pt x="216" y="250"/>
                  <a:pt x="215" y="250"/>
                </a:cubicBezTo>
                <a:cubicBezTo>
                  <a:pt x="216" y="250"/>
                  <a:pt x="216" y="250"/>
                  <a:pt x="216" y="250"/>
                </a:cubicBezTo>
                <a:cubicBezTo>
                  <a:pt x="217" y="249"/>
                  <a:pt x="218" y="249"/>
                  <a:pt x="218" y="247"/>
                </a:cubicBezTo>
                <a:cubicBezTo>
                  <a:pt x="217" y="247"/>
                  <a:pt x="217" y="248"/>
                  <a:pt x="216" y="248"/>
                </a:cubicBezTo>
                <a:close/>
                <a:moveTo>
                  <a:pt x="204" y="248"/>
                </a:moveTo>
                <a:cubicBezTo>
                  <a:pt x="205" y="248"/>
                  <a:pt x="206" y="248"/>
                  <a:pt x="206" y="247"/>
                </a:cubicBezTo>
                <a:cubicBezTo>
                  <a:pt x="205" y="247"/>
                  <a:pt x="205" y="245"/>
                  <a:pt x="207" y="245"/>
                </a:cubicBezTo>
                <a:cubicBezTo>
                  <a:pt x="207" y="246"/>
                  <a:pt x="208" y="247"/>
                  <a:pt x="208" y="247"/>
                </a:cubicBezTo>
                <a:cubicBezTo>
                  <a:pt x="209" y="247"/>
                  <a:pt x="208" y="246"/>
                  <a:pt x="209" y="246"/>
                </a:cubicBezTo>
                <a:cubicBezTo>
                  <a:pt x="209" y="247"/>
                  <a:pt x="209" y="247"/>
                  <a:pt x="209" y="247"/>
                </a:cubicBezTo>
                <a:cubicBezTo>
                  <a:pt x="209" y="246"/>
                  <a:pt x="209" y="245"/>
                  <a:pt x="208" y="245"/>
                </a:cubicBezTo>
                <a:cubicBezTo>
                  <a:pt x="208" y="245"/>
                  <a:pt x="208" y="245"/>
                  <a:pt x="207" y="245"/>
                </a:cubicBezTo>
                <a:cubicBezTo>
                  <a:pt x="207" y="245"/>
                  <a:pt x="207" y="245"/>
                  <a:pt x="207" y="245"/>
                </a:cubicBezTo>
                <a:cubicBezTo>
                  <a:pt x="207" y="245"/>
                  <a:pt x="207" y="245"/>
                  <a:pt x="206" y="245"/>
                </a:cubicBezTo>
                <a:cubicBezTo>
                  <a:pt x="205" y="244"/>
                  <a:pt x="204" y="246"/>
                  <a:pt x="203" y="247"/>
                </a:cubicBezTo>
                <a:cubicBezTo>
                  <a:pt x="203" y="248"/>
                  <a:pt x="203" y="249"/>
                  <a:pt x="204" y="249"/>
                </a:cubicBezTo>
                <a:cubicBezTo>
                  <a:pt x="204" y="249"/>
                  <a:pt x="204" y="249"/>
                  <a:pt x="204" y="248"/>
                </a:cubicBezTo>
                <a:close/>
                <a:moveTo>
                  <a:pt x="206" y="250"/>
                </a:moveTo>
                <a:cubicBezTo>
                  <a:pt x="208" y="250"/>
                  <a:pt x="209" y="249"/>
                  <a:pt x="209" y="249"/>
                </a:cubicBezTo>
                <a:cubicBezTo>
                  <a:pt x="209" y="249"/>
                  <a:pt x="209" y="248"/>
                  <a:pt x="208" y="248"/>
                </a:cubicBezTo>
                <a:cubicBezTo>
                  <a:pt x="208" y="249"/>
                  <a:pt x="209" y="249"/>
                  <a:pt x="208" y="249"/>
                </a:cubicBezTo>
                <a:cubicBezTo>
                  <a:pt x="208" y="249"/>
                  <a:pt x="207" y="250"/>
                  <a:pt x="207" y="249"/>
                </a:cubicBezTo>
                <a:cubicBezTo>
                  <a:pt x="207" y="249"/>
                  <a:pt x="207" y="249"/>
                  <a:pt x="208" y="249"/>
                </a:cubicBezTo>
                <a:cubicBezTo>
                  <a:pt x="208" y="247"/>
                  <a:pt x="208" y="247"/>
                  <a:pt x="208" y="247"/>
                </a:cubicBezTo>
                <a:cubicBezTo>
                  <a:pt x="208" y="247"/>
                  <a:pt x="207" y="247"/>
                  <a:pt x="207" y="247"/>
                </a:cubicBezTo>
                <a:cubicBezTo>
                  <a:pt x="207" y="248"/>
                  <a:pt x="207" y="247"/>
                  <a:pt x="207" y="248"/>
                </a:cubicBezTo>
                <a:cubicBezTo>
                  <a:pt x="207" y="248"/>
                  <a:pt x="206" y="249"/>
                  <a:pt x="206" y="250"/>
                </a:cubicBezTo>
                <a:close/>
                <a:moveTo>
                  <a:pt x="246" y="83"/>
                </a:moveTo>
                <a:cubicBezTo>
                  <a:pt x="244" y="84"/>
                  <a:pt x="244" y="85"/>
                  <a:pt x="243" y="87"/>
                </a:cubicBezTo>
                <a:cubicBezTo>
                  <a:pt x="243" y="88"/>
                  <a:pt x="245" y="89"/>
                  <a:pt x="247" y="89"/>
                </a:cubicBezTo>
                <a:cubicBezTo>
                  <a:pt x="248" y="89"/>
                  <a:pt x="249" y="88"/>
                  <a:pt x="249" y="87"/>
                </a:cubicBezTo>
                <a:cubicBezTo>
                  <a:pt x="249" y="85"/>
                  <a:pt x="248" y="84"/>
                  <a:pt x="246" y="83"/>
                </a:cubicBezTo>
                <a:close/>
                <a:moveTo>
                  <a:pt x="213" y="252"/>
                </a:moveTo>
                <a:cubicBezTo>
                  <a:pt x="213" y="252"/>
                  <a:pt x="213" y="252"/>
                  <a:pt x="213" y="252"/>
                </a:cubicBezTo>
                <a:cubicBezTo>
                  <a:pt x="213" y="252"/>
                  <a:pt x="212" y="251"/>
                  <a:pt x="211" y="251"/>
                </a:cubicBezTo>
                <a:cubicBezTo>
                  <a:pt x="209" y="251"/>
                  <a:pt x="208" y="252"/>
                  <a:pt x="208" y="254"/>
                </a:cubicBezTo>
                <a:cubicBezTo>
                  <a:pt x="209" y="255"/>
                  <a:pt x="209" y="255"/>
                  <a:pt x="211" y="255"/>
                </a:cubicBezTo>
                <a:cubicBezTo>
                  <a:pt x="211" y="255"/>
                  <a:pt x="211" y="256"/>
                  <a:pt x="211" y="256"/>
                </a:cubicBezTo>
                <a:cubicBezTo>
                  <a:pt x="212" y="256"/>
                  <a:pt x="213" y="256"/>
                  <a:pt x="214" y="253"/>
                </a:cubicBezTo>
                <a:cubicBezTo>
                  <a:pt x="214" y="253"/>
                  <a:pt x="214" y="253"/>
                  <a:pt x="213" y="253"/>
                </a:cubicBezTo>
                <a:cubicBezTo>
                  <a:pt x="213" y="253"/>
                  <a:pt x="213" y="252"/>
                  <a:pt x="213" y="252"/>
                </a:cubicBezTo>
                <a:close/>
                <a:moveTo>
                  <a:pt x="244" y="38"/>
                </a:moveTo>
                <a:cubicBezTo>
                  <a:pt x="245" y="37"/>
                  <a:pt x="243" y="36"/>
                  <a:pt x="242" y="35"/>
                </a:cubicBezTo>
                <a:cubicBezTo>
                  <a:pt x="240" y="36"/>
                  <a:pt x="239" y="37"/>
                  <a:pt x="239" y="38"/>
                </a:cubicBezTo>
                <a:cubicBezTo>
                  <a:pt x="239" y="40"/>
                  <a:pt x="240" y="41"/>
                  <a:pt x="242" y="41"/>
                </a:cubicBezTo>
                <a:cubicBezTo>
                  <a:pt x="243" y="41"/>
                  <a:pt x="244" y="40"/>
                  <a:pt x="244" y="38"/>
                </a:cubicBezTo>
                <a:close/>
                <a:moveTo>
                  <a:pt x="220" y="28"/>
                </a:moveTo>
                <a:cubicBezTo>
                  <a:pt x="218" y="28"/>
                  <a:pt x="216" y="29"/>
                  <a:pt x="217" y="31"/>
                </a:cubicBezTo>
                <a:cubicBezTo>
                  <a:pt x="217" y="33"/>
                  <a:pt x="218" y="33"/>
                  <a:pt x="219" y="34"/>
                </a:cubicBezTo>
                <a:cubicBezTo>
                  <a:pt x="221" y="34"/>
                  <a:pt x="222" y="32"/>
                  <a:pt x="223" y="31"/>
                </a:cubicBezTo>
                <a:cubicBezTo>
                  <a:pt x="222" y="29"/>
                  <a:pt x="221" y="28"/>
                  <a:pt x="220" y="28"/>
                </a:cubicBezTo>
                <a:close/>
                <a:moveTo>
                  <a:pt x="245" y="66"/>
                </a:moveTo>
                <a:cubicBezTo>
                  <a:pt x="245" y="64"/>
                  <a:pt x="244" y="63"/>
                  <a:pt x="242" y="64"/>
                </a:cubicBezTo>
                <a:cubicBezTo>
                  <a:pt x="241" y="63"/>
                  <a:pt x="239" y="64"/>
                  <a:pt x="239" y="66"/>
                </a:cubicBezTo>
                <a:cubicBezTo>
                  <a:pt x="239" y="67"/>
                  <a:pt x="240" y="69"/>
                  <a:pt x="241" y="68"/>
                </a:cubicBezTo>
                <a:cubicBezTo>
                  <a:pt x="243" y="69"/>
                  <a:pt x="245" y="68"/>
                  <a:pt x="245" y="66"/>
                </a:cubicBezTo>
                <a:close/>
                <a:moveTo>
                  <a:pt x="215" y="21"/>
                </a:moveTo>
                <a:cubicBezTo>
                  <a:pt x="213" y="21"/>
                  <a:pt x="212" y="22"/>
                  <a:pt x="212" y="24"/>
                </a:cubicBezTo>
                <a:cubicBezTo>
                  <a:pt x="212" y="26"/>
                  <a:pt x="213" y="27"/>
                  <a:pt x="216" y="27"/>
                </a:cubicBezTo>
                <a:cubicBezTo>
                  <a:pt x="217" y="26"/>
                  <a:pt x="218" y="26"/>
                  <a:pt x="217" y="24"/>
                </a:cubicBezTo>
                <a:cubicBezTo>
                  <a:pt x="218" y="23"/>
                  <a:pt x="217" y="21"/>
                  <a:pt x="215" y="21"/>
                </a:cubicBezTo>
                <a:close/>
                <a:moveTo>
                  <a:pt x="211" y="15"/>
                </a:moveTo>
                <a:cubicBezTo>
                  <a:pt x="209" y="14"/>
                  <a:pt x="208" y="16"/>
                  <a:pt x="208" y="17"/>
                </a:cubicBezTo>
                <a:cubicBezTo>
                  <a:pt x="208" y="18"/>
                  <a:pt x="209" y="20"/>
                  <a:pt x="211" y="19"/>
                </a:cubicBezTo>
                <a:cubicBezTo>
                  <a:pt x="213" y="19"/>
                  <a:pt x="214" y="18"/>
                  <a:pt x="213" y="17"/>
                </a:cubicBezTo>
                <a:cubicBezTo>
                  <a:pt x="213" y="16"/>
                  <a:pt x="212" y="14"/>
                  <a:pt x="211" y="15"/>
                </a:cubicBezTo>
                <a:close/>
                <a:moveTo>
                  <a:pt x="224" y="21"/>
                </a:moveTo>
                <a:cubicBezTo>
                  <a:pt x="222" y="21"/>
                  <a:pt x="221" y="23"/>
                  <a:pt x="221" y="24"/>
                </a:cubicBezTo>
                <a:cubicBezTo>
                  <a:pt x="221" y="25"/>
                  <a:pt x="223" y="27"/>
                  <a:pt x="224" y="26"/>
                </a:cubicBezTo>
                <a:cubicBezTo>
                  <a:pt x="226" y="27"/>
                  <a:pt x="226" y="25"/>
                  <a:pt x="226" y="24"/>
                </a:cubicBezTo>
                <a:cubicBezTo>
                  <a:pt x="226" y="22"/>
                  <a:pt x="225" y="21"/>
                  <a:pt x="224" y="21"/>
                </a:cubicBezTo>
                <a:close/>
                <a:moveTo>
                  <a:pt x="206" y="22"/>
                </a:moveTo>
                <a:cubicBezTo>
                  <a:pt x="204" y="22"/>
                  <a:pt x="204" y="22"/>
                  <a:pt x="203" y="24"/>
                </a:cubicBezTo>
                <a:cubicBezTo>
                  <a:pt x="203" y="26"/>
                  <a:pt x="205" y="27"/>
                  <a:pt x="206" y="27"/>
                </a:cubicBezTo>
                <a:cubicBezTo>
                  <a:pt x="208" y="27"/>
                  <a:pt x="209" y="26"/>
                  <a:pt x="209" y="24"/>
                </a:cubicBezTo>
                <a:cubicBezTo>
                  <a:pt x="209" y="23"/>
                  <a:pt x="208" y="21"/>
                  <a:pt x="206" y="22"/>
                </a:cubicBezTo>
                <a:close/>
                <a:moveTo>
                  <a:pt x="237" y="14"/>
                </a:moveTo>
                <a:cubicBezTo>
                  <a:pt x="236" y="14"/>
                  <a:pt x="235" y="16"/>
                  <a:pt x="235" y="17"/>
                </a:cubicBezTo>
                <a:cubicBezTo>
                  <a:pt x="235" y="18"/>
                  <a:pt x="235" y="20"/>
                  <a:pt x="237" y="20"/>
                </a:cubicBezTo>
                <a:cubicBezTo>
                  <a:pt x="239" y="19"/>
                  <a:pt x="240" y="18"/>
                  <a:pt x="240" y="17"/>
                </a:cubicBezTo>
                <a:cubicBezTo>
                  <a:pt x="240" y="15"/>
                  <a:pt x="238" y="14"/>
                  <a:pt x="237" y="14"/>
                </a:cubicBezTo>
                <a:close/>
                <a:moveTo>
                  <a:pt x="233" y="21"/>
                </a:moveTo>
                <a:cubicBezTo>
                  <a:pt x="232" y="22"/>
                  <a:pt x="230" y="22"/>
                  <a:pt x="230" y="24"/>
                </a:cubicBezTo>
                <a:cubicBezTo>
                  <a:pt x="230" y="26"/>
                  <a:pt x="231" y="27"/>
                  <a:pt x="233" y="27"/>
                </a:cubicBezTo>
                <a:cubicBezTo>
                  <a:pt x="234" y="27"/>
                  <a:pt x="236" y="26"/>
                  <a:pt x="236" y="24"/>
                </a:cubicBezTo>
                <a:cubicBezTo>
                  <a:pt x="235" y="23"/>
                  <a:pt x="235" y="21"/>
                  <a:pt x="233" y="21"/>
                </a:cubicBezTo>
                <a:close/>
                <a:moveTo>
                  <a:pt x="229" y="28"/>
                </a:moveTo>
                <a:cubicBezTo>
                  <a:pt x="227" y="28"/>
                  <a:pt x="225" y="30"/>
                  <a:pt x="225" y="31"/>
                </a:cubicBezTo>
                <a:cubicBezTo>
                  <a:pt x="225" y="32"/>
                  <a:pt x="227" y="34"/>
                  <a:pt x="228" y="33"/>
                </a:cubicBezTo>
                <a:cubicBezTo>
                  <a:pt x="229" y="34"/>
                  <a:pt x="231" y="33"/>
                  <a:pt x="232" y="30"/>
                </a:cubicBezTo>
                <a:cubicBezTo>
                  <a:pt x="231" y="29"/>
                  <a:pt x="230" y="28"/>
                  <a:pt x="229" y="28"/>
                </a:cubicBezTo>
                <a:close/>
                <a:moveTo>
                  <a:pt x="248" y="252"/>
                </a:moveTo>
                <a:cubicBezTo>
                  <a:pt x="248" y="253"/>
                  <a:pt x="248" y="253"/>
                  <a:pt x="248" y="253"/>
                </a:cubicBezTo>
                <a:cubicBezTo>
                  <a:pt x="248" y="253"/>
                  <a:pt x="249" y="253"/>
                  <a:pt x="249" y="253"/>
                </a:cubicBezTo>
                <a:cubicBezTo>
                  <a:pt x="249" y="253"/>
                  <a:pt x="249" y="252"/>
                  <a:pt x="248" y="252"/>
                </a:cubicBezTo>
                <a:cubicBezTo>
                  <a:pt x="248" y="252"/>
                  <a:pt x="248" y="252"/>
                  <a:pt x="248" y="252"/>
                </a:cubicBezTo>
                <a:close/>
                <a:moveTo>
                  <a:pt x="96" y="243"/>
                </a:moveTo>
                <a:cubicBezTo>
                  <a:pt x="98" y="243"/>
                  <a:pt x="99" y="241"/>
                  <a:pt x="99" y="240"/>
                </a:cubicBezTo>
                <a:cubicBezTo>
                  <a:pt x="99" y="238"/>
                  <a:pt x="97" y="237"/>
                  <a:pt x="96" y="237"/>
                </a:cubicBezTo>
                <a:cubicBezTo>
                  <a:pt x="94" y="237"/>
                  <a:pt x="93" y="238"/>
                  <a:pt x="93" y="240"/>
                </a:cubicBezTo>
                <a:cubicBezTo>
                  <a:pt x="93" y="241"/>
                  <a:pt x="94" y="242"/>
                  <a:pt x="96" y="243"/>
                </a:cubicBezTo>
                <a:close/>
                <a:moveTo>
                  <a:pt x="80" y="248"/>
                </a:moveTo>
                <a:cubicBezTo>
                  <a:pt x="80" y="249"/>
                  <a:pt x="81" y="250"/>
                  <a:pt x="82" y="250"/>
                </a:cubicBezTo>
                <a:cubicBezTo>
                  <a:pt x="83" y="250"/>
                  <a:pt x="84" y="249"/>
                  <a:pt x="85" y="249"/>
                </a:cubicBezTo>
                <a:cubicBezTo>
                  <a:pt x="85" y="248"/>
                  <a:pt x="85" y="247"/>
                  <a:pt x="85" y="247"/>
                </a:cubicBezTo>
                <a:cubicBezTo>
                  <a:pt x="85" y="247"/>
                  <a:pt x="85" y="247"/>
                  <a:pt x="85" y="247"/>
                </a:cubicBezTo>
                <a:cubicBezTo>
                  <a:pt x="85" y="245"/>
                  <a:pt x="84" y="244"/>
                  <a:pt x="82" y="244"/>
                </a:cubicBezTo>
                <a:cubicBezTo>
                  <a:pt x="81" y="245"/>
                  <a:pt x="80" y="245"/>
                  <a:pt x="79" y="247"/>
                </a:cubicBezTo>
                <a:cubicBezTo>
                  <a:pt x="79" y="247"/>
                  <a:pt x="79" y="247"/>
                  <a:pt x="79" y="247"/>
                </a:cubicBezTo>
                <a:cubicBezTo>
                  <a:pt x="80" y="247"/>
                  <a:pt x="80" y="248"/>
                  <a:pt x="81" y="248"/>
                </a:cubicBezTo>
                <a:cubicBezTo>
                  <a:pt x="81" y="249"/>
                  <a:pt x="81" y="249"/>
                  <a:pt x="81" y="249"/>
                </a:cubicBezTo>
                <a:cubicBezTo>
                  <a:pt x="80" y="248"/>
                  <a:pt x="80" y="248"/>
                  <a:pt x="80" y="248"/>
                </a:cubicBezTo>
                <a:close/>
                <a:moveTo>
                  <a:pt x="88" y="247"/>
                </a:moveTo>
                <a:cubicBezTo>
                  <a:pt x="88" y="249"/>
                  <a:pt x="89" y="250"/>
                  <a:pt x="92" y="250"/>
                </a:cubicBezTo>
                <a:cubicBezTo>
                  <a:pt x="92" y="250"/>
                  <a:pt x="94" y="248"/>
                  <a:pt x="94" y="247"/>
                </a:cubicBezTo>
                <a:cubicBezTo>
                  <a:pt x="94" y="246"/>
                  <a:pt x="93" y="245"/>
                  <a:pt x="91" y="244"/>
                </a:cubicBezTo>
                <a:cubicBezTo>
                  <a:pt x="90" y="244"/>
                  <a:pt x="88" y="246"/>
                  <a:pt x="88" y="247"/>
                </a:cubicBezTo>
                <a:close/>
                <a:moveTo>
                  <a:pt x="93" y="246"/>
                </a:moveTo>
                <a:cubicBezTo>
                  <a:pt x="92" y="247"/>
                  <a:pt x="92" y="248"/>
                  <a:pt x="91" y="248"/>
                </a:cubicBezTo>
                <a:cubicBezTo>
                  <a:pt x="91" y="248"/>
                  <a:pt x="91" y="248"/>
                  <a:pt x="90" y="248"/>
                </a:cubicBezTo>
                <a:cubicBezTo>
                  <a:pt x="91" y="247"/>
                  <a:pt x="92" y="244"/>
                  <a:pt x="93" y="246"/>
                </a:cubicBezTo>
                <a:close/>
                <a:moveTo>
                  <a:pt x="123" y="28"/>
                </a:moveTo>
                <a:cubicBezTo>
                  <a:pt x="121" y="28"/>
                  <a:pt x="119" y="29"/>
                  <a:pt x="119" y="30"/>
                </a:cubicBezTo>
                <a:cubicBezTo>
                  <a:pt x="120" y="32"/>
                  <a:pt x="121" y="34"/>
                  <a:pt x="123" y="34"/>
                </a:cubicBezTo>
                <a:cubicBezTo>
                  <a:pt x="124" y="33"/>
                  <a:pt x="125" y="32"/>
                  <a:pt x="126" y="31"/>
                </a:cubicBezTo>
                <a:cubicBezTo>
                  <a:pt x="126" y="29"/>
                  <a:pt x="124" y="28"/>
                  <a:pt x="123" y="28"/>
                </a:cubicBezTo>
                <a:close/>
                <a:moveTo>
                  <a:pt x="108" y="258"/>
                </a:moveTo>
                <a:cubicBezTo>
                  <a:pt x="107" y="258"/>
                  <a:pt x="106" y="259"/>
                  <a:pt x="106" y="262"/>
                </a:cubicBezTo>
                <a:cubicBezTo>
                  <a:pt x="106" y="263"/>
                  <a:pt x="108" y="264"/>
                  <a:pt x="109" y="263"/>
                </a:cubicBezTo>
                <a:cubicBezTo>
                  <a:pt x="111" y="264"/>
                  <a:pt x="112" y="263"/>
                  <a:pt x="112" y="261"/>
                </a:cubicBezTo>
                <a:cubicBezTo>
                  <a:pt x="111" y="259"/>
                  <a:pt x="111" y="258"/>
                  <a:pt x="108" y="258"/>
                </a:cubicBezTo>
                <a:close/>
                <a:moveTo>
                  <a:pt x="107" y="239"/>
                </a:moveTo>
                <a:cubicBezTo>
                  <a:pt x="108" y="238"/>
                  <a:pt x="107" y="237"/>
                  <a:pt x="105" y="238"/>
                </a:cubicBezTo>
                <a:cubicBezTo>
                  <a:pt x="105" y="238"/>
                  <a:pt x="104" y="238"/>
                  <a:pt x="104" y="237"/>
                </a:cubicBezTo>
                <a:cubicBezTo>
                  <a:pt x="104" y="238"/>
                  <a:pt x="104" y="238"/>
                  <a:pt x="104" y="238"/>
                </a:cubicBezTo>
                <a:cubicBezTo>
                  <a:pt x="103" y="240"/>
                  <a:pt x="103" y="241"/>
                  <a:pt x="103" y="241"/>
                </a:cubicBezTo>
                <a:cubicBezTo>
                  <a:pt x="103" y="241"/>
                  <a:pt x="102" y="242"/>
                  <a:pt x="102" y="242"/>
                </a:cubicBezTo>
                <a:cubicBezTo>
                  <a:pt x="103" y="242"/>
                  <a:pt x="104" y="243"/>
                  <a:pt x="105" y="242"/>
                </a:cubicBezTo>
                <a:cubicBezTo>
                  <a:pt x="106" y="243"/>
                  <a:pt x="107" y="241"/>
                  <a:pt x="107" y="239"/>
                </a:cubicBezTo>
                <a:close/>
                <a:moveTo>
                  <a:pt x="189" y="245"/>
                </a:moveTo>
                <a:cubicBezTo>
                  <a:pt x="189" y="245"/>
                  <a:pt x="189" y="244"/>
                  <a:pt x="188" y="244"/>
                </a:cubicBezTo>
                <a:cubicBezTo>
                  <a:pt x="188" y="244"/>
                  <a:pt x="188" y="244"/>
                  <a:pt x="188" y="244"/>
                </a:cubicBezTo>
                <a:cubicBezTo>
                  <a:pt x="188" y="245"/>
                  <a:pt x="189" y="245"/>
                  <a:pt x="189" y="245"/>
                </a:cubicBezTo>
                <a:cubicBezTo>
                  <a:pt x="189" y="245"/>
                  <a:pt x="189" y="245"/>
                  <a:pt x="189" y="245"/>
                </a:cubicBezTo>
                <a:close/>
                <a:moveTo>
                  <a:pt x="58" y="239"/>
                </a:moveTo>
                <a:cubicBezTo>
                  <a:pt x="58" y="239"/>
                  <a:pt x="58" y="239"/>
                  <a:pt x="58" y="239"/>
                </a:cubicBezTo>
                <a:cubicBezTo>
                  <a:pt x="59" y="239"/>
                  <a:pt x="58" y="239"/>
                  <a:pt x="58" y="238"/>
                </a:cubicBezTo>
                <a:cubicBezTo>
                  <a:pt x="58" y="238"/>
                  <a:pt x="58" y="239"/>
                  <a:pt x="58" y="239"/>
                </a:cubicBezTo>
                <a:close/>
                <a:moveTo>
                  <a:pt x="73" y="250"/>
                </a:moveTo>
                <a:cubicBezTo>
                  <a:pt x="75" y="250"/>
                  <a:pt x="76" y="249"/>
                  <a:pt x="77" y="247"/>
                </a:cubicBezTo>
                <a:cubicBezTo>
                  <a:pt x="76" y="246"/>
                  <a:pt x="75" y="244"/>
                  <a:pt x="74" y="244"/>
                </a:cubicBezTo>
                <a:cubicBezTo>
                  <a:pt x="72" y="245"/>
                  <a:pt x="70" y="245"/>
                  <a:pt x="71" y="247"/>
                </a:cubicBezTo>
                <a:cubicBezTo>
                  <a:pt x="71" y="249"/>
                  <a:pt x="72" y="250"/>
                  <a:pt x="73" y="250"/>
                </a:cubicBezTo>
                <a:close/>
                <a:moveTo>
                  <a:pt x="83" y="242"/>
                </a:moveTo>
                <a:cubicBezTo>
                  <a:pt x="82" y="240"/>
                  <a:pt x="83" y="239"/>
                  <a:pt x="84" y="239"/>
                </a:cubicBezTo>
                <a:cubicBezTo>
                  <a:pt x="84" y="239"/>
                  <a:pt x="84" y="240"/>
                  <a:pt x="84" y="240"/>
                </a:cubicBezTo>
                <a:cubicBezTo>
                  <a:pt x="85" y="241"/>
                  <a:pt x="85" y="243"/>
                  <a:pt x="87" y="243"/>
                </a:cubicBezTo>
                <a:cubicBezTo>
                  <a:pt x="88" y="242"/>
                  <a:pt x="89" y="242"/>
                  <a:pt x="90" y="240"/>
                </a:cubicBezTo>
                <a:cubicBezTo>
                  <a:pt x="90" y="239"/>
                  <a:pt x="89" y="237"/>
                  <a:pt x="87" y="237"/>
                </a:cubicBezTo>
                <a:cubicBezTo>
                  <a:pt x="87" y="237"/>
                  <a:pt x="86" y="237"/>
                  <a:pt x="86" y="238"/>
                </a:cubicBezTo>
                <a:cubicBezTo>
                  <a:pt x="85" y="237"/>
                  <a:pt x="83" y="237"/>
                  <a:pt x="83" y="238"/>
                </a:cubicBezTo>
                <a:cubicBezTo>
                  <a:pt x="82" y="238"/>
                  <a:pt x="81" y="237"/>
                  <a:pt x="81" y="238"/>
                </a:cubicBezTo>
                <a:cubicBezTo>
                  <a:pt x="80" y="237"/>
                  <a:pt x="79" y="237"/>
                  <a:pt x="79" y="237"/>
                </a:cubicBezTo>
                <a:cubicBezTo>
                  <a:pt x="76" y="237"/>
                  <a:pt x="75" y="239"/>
                  <a:pt x="76" y="240"/>
                </a:cubicBezTo>
                <a:cubicBezTo>
                  <a:pt x="75" y="241"/>
                  <a:pt x="77" y="243"/>
                  <a:pt x="79" y="242"/>
                </a:cubicBezTo>
                <a:cubicBezTo>
                  <a:pt x="79" y="242"/>
                  <a:pt x="80" y="242"/>
                  <a:pt x="80" y="242"/>
                </a:cubicBezTo>
                <a:cubicBezTo>
                  <a:pt x="80" y="243"/>
                  <a:pt x="82" y="243"/>
                  <a:pt x="83" y="242"/>
                </a:cubicBezTo>
                <a:close/>
                <a:moveTo>
                  <a:pt x="81" y="240"/>
                </a:moveTo>
                <a:cubicBezTo>
                  <a:pt x="81" y="239"/>
                  <a:pt x="81" y="239"/>
                  <a:pt x="81" y="239"/>
                </a:cubicBezTo>
                <a:cubicBezTo>
                  <a:pt x="81" y="239"/>
                  <a:pt x="81" y="240"/>
                  <a:pt x="81" y="240"/>
                </a:cubicBezTo>
                <a:cubicBezTo>
                  <a:pt x="81" y="241"/>
                  <a:pt x="81" y="241"/>
                  <a:pt x="80" y="242"/>
                </a:cubicBezTo>
                <a:cubicBezTo>
                  <a:pt x="81" y="241"/>
                  <a:pt x="81" y="241"/>
                  <a:pt x="81" y="240"/>
                </a:cubicBezTo>
                <a:close/>
                <a:moveTo>
                  <a:pt x="131" y="251"/>
                </a:moveTo>
                <a:cubicBezTo>
                  <a:pt x="130" y="251"/>
                  <a:pt x="129" y="251"/>
                  <a:pt x="129" y="252"/>
                </a:cubicBezTo>
                <a:cubicBezTo>
                  <a:pt x="129" y="253"/>
                  <a:pt x="130" y="252"/>
                  <a:pt x="130" y="253"/>
                </a:cubicBezTo>
                <a:cubicBezTo>
                  <a:pt x="129" y="253"/>
                  <a:pt x="130" y="254"/>
                  <a:pt x="129" y="255"/>
                </a:cubicBezTo>
                <a:cubicBezTo>
                  <a:pt x="129" y="255"/>
                  <a:pt x="129" y="255"/>
                  <a:pt x="129" y="255"/>
                </a:cubicBezTo>
                <a:cubicBezTo>
                  <a:pt x="129" y="256"/>
                  <a:pt x="129" y="256"/>
                  <a:pt x="130" y="256"/>
                </a:cubicBezTo>
                <a:cubicBezTo>
                  <a:pt x="130" y="256"/>
                  <a:pt x="130" y="256"/>
                  <a:pt x="130" y="256"/>
                </a:cubicBezTo>
                <a:cubicBezTo>
                  <a:pt x="130" y="255"/>
                  <a:pt x="132" y="255"/>
                  <a:pt x="133" y="256"/>
                </a:cubicBezTo>
                <a:cubicBezTo>
                  <a:pt x="133" y="256"/>
                  <a:pt x="133" y="256"/>
                  <a:pt x="133" y="256"/>
                </a:cubicBezTo>
                <a:cubicBezTo>
                  <a:pt x="134" y="255"/>
                  <a:pt x="134" y="254"/>
                  <a:pt x="134" y="253"/>
                </a:cubicBezTo>
                <a:cubicBezTo>
                  <a:pt x="134" y="252"/>
                  <a:pt x="132" y="251"/>
                  <a:pt x="131" y="251"/>
                </a:cubicBezTo>
                <a:close/>
                <a:moveTo>
                  <a:pt x="159" y="242"/>
                </a:moveTo>
                <a:cubicBezTo>
                  <a:pt x="160" y="241"/>
                  <a:pt x="161" y="240"/>
                  <a:pt x="161" y="240"/>
                </a:cubicBezTo>
                <a:cubicBezTo>
                  <a:pt x="161" y="238"/>
                  <a:pt x="159" y="237"/>
                  <a:pt x="158" y="237"/>
                </a:cubicBezTo>
                <a:cubicBezTo>
                  <a:pt x="156" y="237"/>
                  <a:pt x="156" y="238"/>
                  <a:pt x="155" y="240"/>
                </a:cubicBezTo>
                <a:cubicBezTo>
                  <a:pt x="154" y="241"/>
                  <a:pt x="156" y="243"/>
                  <a:pt x="157" y="243"/>
                </a:cubicBezTo>
                <a:cubicBezTo>
                  <a:pt x="157" y="243"/>
                  <a:pt x="158" y="243"/>
                  <a:pt x="158" y="243"/>
                </a:cubicBezTo>
                <a:cubicBezTo>
                  <a:pt x="157" y="242"/>
                  <a:pt x="157" y="241"/>
                  <a:pt x="156" y="239"/>
                </a:cubicBezTo>
                <a:cubicBezTo>
                  <a:pt x="157" y="240"/>
                  <a:pt x="157" y="240"/>
                  <a:pt x="158" y="240"/>
                </a:cubicBezTo>
                <a:cubicBezTo>
                  <a:pt x="158" y="240"/>
                  <a:pt x="158" y="240"/>
                  <a:pt x="158" y="240"/>
                </a:cubicBezTo>
                <a:cubicBezTo>
                  <a:pt x="158" y="240"/>
                  <a:pt x="157" y="240"/>
                  <a:pt x="157" y="240"/>
                </a:cubicBezTo>
                <a:cubicBezTo>
                  <a:pt x="158" y="239"/>
                  <a:pt x="158" y="238"/>
                  <a:pt x="158" y="238"/>
                </a:cubicBezTo>
                <a:cubicBezTo>
                  <a:pt x="158" y="239"/>
                  <a:pt x="159" y="239"/>
                  <a:pt x="159" y="239"/>
                </a:cubicBezTo>
                <a:cubicBezTo>
                  <a:pt x="159" y="240"/>
                  <a:pt x="159" y="240"/>
                  <a:pt x="159" y="241"/>
                </a:cubicBezTo>
                <a:cubicBezTo>
                  <a:pt x="159" y="241"/>
                  <a:pt x="159" y="241"/>
                  <a:pt x="159" y="242"/>
                </a:cubicBezTo>
                <a:close/>
                <a:moveTo>
                  <a:pt x="162" y="236"/>
                </a:moveTo>
                <a:cubicBezTo>
                  <a:pt x="164" y="237"/>
                  <a:pt x="165" y="234"/>
                  <a:pt x="164" y="233"/>
                </a:cubicBezTo>
                <a:cubicBezTo>
                  <a:pt x="164" y="233"/>
                  <a:pt x="165" y="233"/>
                  <a:pt x="165" y="232"/>
                </a:cubicBezTo>
                <a:cubicBezTo>
                  <a:pt x="164" y="233"/>
                  <a:pt x="164" y="233"/>
                  <a:pt x="164" y="234"/>
                </a:cubicBezTo>
                <a:cubicBezTo>
                  <a:pt x="164" y="234"/>
                  <a:pt x="163" y="234"/>
                  <a:pt x="163" y="234"/>
                </a:cubicBezTo>
                <a:cubicBezTo>
                  <a:pt x="163" y="233"/>
                  <a:pt x="163" y="233"/>
                  <a:pt x="163" y="232"/>
                </a:cubicBezTo>
                <a:cubicBezTo>
                  <a:pt x="162" y="232"/>
                  <a:pt x="162" y="233"/>
                  <a:pt x="162" y="232"/>
                </a:cubicBezTo>
                <a:cubicBezTo>
                  <a:pt x="161" y="232"/>
                  <a:pt x="161" y="232"/>
                  <a:pt x="161" y="231"/>
                </a:cubicBezTo>
                <a:cubicBezTo>
                  <a:pt x="162" y="231"/>
                  <a:pt x="162" y="231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1" y="230"/>
                  <a:pt x="159" y="232"/>
                  <a:pt x="159" y="233"/>
                </a:cubicBezTo>
                <a:cubicBezTo>
                  <a:pt x="159" y="233"/>
                  <a:pt x="159" y="233"/>
                  <a:pt x="159" y="233"/>
                </a:cubicBezTo>
                <a:cubicBezTo>
                  <a:pt x="159" y="233"/>
                  <a:pt x="159" y="233"/>
                  <a:pt x="159" y="233"/>
                </a:cubicBezTo>
                <a:cubicBezTo>
                  <a:pt x="159" y="235"/>
                  <a:pt x="161" y="235"/>
                  <a:pt x="162" y="235"/>
                </a:cubicBezTo>
                <a:cubicBezTo>
                  <a:pt x="162" y="235"/>
                  <a:pt x="162" y="236"/>
                  <a:pt x="161" y="236"/>
                </a:cubicBezTo>
                <a:cubicBezTo>
                  <a:pt x="161" y="236"/>
                  <a:pt x="160" y="235"/>
                  <a:pt x="160" y="235"/>
                </a:cubicBezTo>
                <a:cubicBezTo>
                  <a:pt x="160" y="236"/>
                  <a:pt x="161" y="236"/>
                  <a:pt x="162" y="236"/>
                </a:cubicBezTo>
                <a:close/>
                <a:moveTo>
                  <a:pt x="116" y="254"/>
                </a:moveTo>
                <a:cubicBezTo>
                  <a:pt x="117" y="252"/>
                  <a:pt x="115" y="251"/>
                  <a:pt x="113" y="251"/>
                </a:cubicBezTo>
                <a:cubicBezTo>
                  <a:pt x="112" y="251"/>
                  <a:pt x="111" y="253"/>
                  <a:pt x="110" y="254"/>
                </a:cubicBezTo>
                <a:cubicBezTo>
                  <a:pt x="111" y="255"/>
                  <a:pt x="112" y="256"/>
                  <a:pt x="114" y="257"/>
                </a:cubicBezTo>
                <a:cubicBezTo>
                  <a:pt x="116" y="257"/>
                  <a:pt x="117" y="255"/>
                  <a:pt x="116" y="254"/>
                </a:cubicBezTo>
                <a:close/>
                <a:moveTo>
                  <a:pt x="157" y="254"/>
                </a:moveTo>
                <a:cubicBezTo>
                  <a:pt x="158" y="253"/>
                  <a:pt x="159" y="252"/>
                  <a:pt x="159" y="251"/>
                </a:cubicBezTo>
                <a:cubicBezTo>
                  <a:pt x="159" y="251"/>
                  <a:pt x="158" y="251"/>
                  <a:pt x="157" y="251"/>
                </a:cubicBezTo>
                <a:cubicBezTo>
                  <a:pt x="156" y="250"/>
                  <a:pt x="155" y="252"/>
                  <a:pt x="155" y="253"/>
                </a:cubicBezTo>
                <a:cubicBezTo>
                  <a:pt x="155" y="253"/>
                  <a:pt x="155" y="253"/>
                  <a:pt x="155" y="253"/>
                </a:cubicBezTo>
                <a:cubicBezTo>
                  <a:pt x="155" y="254"/>
                  <a:pt x="155" y="255"/>
                  <a:pt x="155" y="255"/>
                </a:cubicBezTo>
                <a:cubicBezTo>
                  <a:pt x="156" y="256"/>
                  <a:pt x="156" y="257"/>
                  <a:pt x="158" y="256"/>
                </a:cubicBezTo>
                <a:cubicBezTo>
                  <a:pt x="159" y="257"/>
                  <a:pt x="160" y="255"/>
                  <a:pt x="160" y="254"/>
                </a:cubicBezTo>
                <a:cubicBezTo>
                  <a:pt x="161" y="253"/>
                  <a:pt x="161" y="253"/>
                  <a:pt x="160" y="252"/>
                </a:cubicBezTo>
                <a:cubicBezTo>
                  <a:pt x="160" y="253"/>
                  <a:pt x="159" y="255"/>
                  <a:pt x="157" y="254"/>
                </a:cubicBezTo>
                <a:close/>
                <a:moveTo>
                  <a:pt x="167" y="237"/>
                </a:moveTo>
                <a:cubicBezTo>
                  <a:pt x="167" y="237"/>
                  <a:pt x="167" y="238"/>
                  <a:pt x="168" y="238"/>
                </a:cubicBezTo>
                <a:cubicBezTo>
                  <a:pt x="168" y="238"/>
                  <a:pt x="167" y="238"/>
                  <a:pt x="167" y="238"/>
                </a:cubicBezTo>
                <a:cubicBezTo>
                  <a:pt x="166" y="238"/>
                  <a:pt x="165" y="238"/>
                  <a:pt x="164" y="238"/>
                </a:cubicBezTo>
                <a:cubicBezTo>
                  <a:pt x="164" y="238"/>
                  <a:pt x="164" y="239"/>
                  <a:pt x="164" y="240"/>
                </a:cubicBezTo>
                <a:cubicBezTo>
                  <a:pt x="164" y="241"/>
                  <a:pt x="165" y="243"/>
                  <a:pt x="166" y="243"/>
                </a:cubicBezTo>
                <a:cubicBezTo>
                  <a:pt x="169" y="243"/>
                  <a:pt x="169" y="242"/>
                  <a:pt x="170" y="239"/>
                </a:cubicBezTo>
                <a:cubicBezTo>
                  <a:pt x="169" y="238"/>
                  <a:pt x="169" y="237"/>
                  <a:pt x="167" y="237"/>
                </a:cubicBezTo>
                <a:close/>
                <a:moveTo>
                  <a:pt x="118" y="249"/>
                </a:moveTo>
                <a:cubicBezTo>
                  <a:pt x="119" y="250"/>
                  <a:pt x="121" y="249"/>
                  <a:pt x="120" y="247"/>
                </a:cubicBezTo>
                <a:cubicBezTo>
                  <a:pt x="121" y="245"/>
                  <a:pt x="120" y="244"/>
                  <a:pt x="118" y="244"/>
                </a:cubicBezTo>
                <a:cubicBezTo>
                  <a:pt x="116" y="245"/>
                  <a:pt x="115" y="246"/>
                  <a:pt x="115" y="247"/>
                </a:cubicBezTo>
                <a:cubicBezTo>
                  <a:pt x="115" y="249"/>
                  <a:pt x="116" y="250"/>
                  <a:pt x="118" y="249"/>
                </a:cubicBezTo>
                <a:close/>
                <a:moveTo>
                  <a:pt x="122" y="243"/>
                </a:moveTo>
                <a:cubicBezTo>
                  <a:pt x="124" y="243"/>
                  <a:pt x="125" y="241"/>
                  <a:pt x="126" y="240"/>
                </a:cubicBezTo>
                <a:cubicBezTo>
                  <a:pt x="125" y="239"/>
                  <a:pt x="124" y="237"/>
                  <a:pt x="123" y="237"/>
                </a:cubicBezTo>
                <a:cubicBezTo>
                  <a:pt x="123" y="237"/>
                  <a:pt x="123" y="237"/>
                  <a:pt x="122" y="237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21" y="237"/>
                  <a:pt x="120" y="237"/>
                  <a:pt x="120" y="238"/>
                </a:cubicBezTo>
                <a:cubicBezTo>
                  <a:pt x="120" y="238"/>
                  <a:pt x="120" y="238"/>
                  <a:pt x="120" y="238"/>
                </a:cubicBezTo>
                <a:cubicBezTo>
                  <a:pt x="120" y="239"/>
                  <a:pt x="120" y="239"/>
                  <a:pt x="120" y="239"/>
                </a:cubicBezTo>
                <a:cubicBezTo>
                  <a:pt x="120" y="239"/>
                  <a:pt x="120" y="240"/>
                  <a:pt x="120" y="240"/>
                </a:cubicBezTo>
                <a:cubicBezTo>
                  <a:pt x="120" y="241"/>
                  <a:pt x="121" y="243"/>
                  <a:pt x="122" y="243"/>
                </a:cubicBezTo>
                <a:close/>
                <a:moveTo>
                  <a:pt x="126" y="258"/>
                </a:moveTo>
                <a:cubicBezTo>
                  <a:pt x="125" y="258"/>
                  <a:pt x="125" y="259"/>
                  <a:pt x="125" y="259"/>
                </a:cubicBezTo>
                <a:cubicBezTo>
                  <a:pt x="125" y="259"/>
                  <a:pt x="125" y="259"/>
                  <a:pt x="126" y="258"/>
                </a:cubicBezTo>
                <a:close/>
                <a:moveTo>
                  <a:pt x="56" y="237"/>
                </a:moveTo>
                <a:cubicBezTo>
                  <a:pt x="58" y="236"/>
                  <a:pt x="59" y="235"/>
                  <a:pt x="59" y="234"/>
                </a:cubicBezTo>
                <a:cubicBezTo>
                  <a:pt x="59" y="232"/>
                  <a:pt x="58" y="231"/>
                  <a:pt x="56" y="230"/>
                </a:cubicBezTo>
                <a:cubicBezTo>
                  <a:pt x="57" y="231"/>
                  <a:pt x="57" y="231"/>
                  <a:pt x="57" y="232"/>
                </a:cubicBezTo>
                <a:cubicBezTo>
                  <a:pt x="56" y="232"/>
                  <a:pt x="56" y="232"/>
                  <a:pt x="55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4" y="232"/>
                  <a:pt x="53" y="233"/>
                  <a:pt x="54" y="233"/>
                </a:cubicBezTo>
                <a:cubicBezTo>
                  <a:pt x="53" y="235"/>
                  <a:pt x="55" y="236"/>
                  <a:pt x="56" y="237"/>
                </a:cubicBezTo>
                <a:close/>
                <a:moveTo>
                  <a:pt x="103" y="234"/>
                </a:moveTo>
                <a:cubicBezTo>
                  <a:pt x="103" y="232"/>
                  <a:pt x="101" y="230"/>
                  <a:pt x="100" y="231"/>
                </a:cubicBezTo>
                <a:cubicBezTo>
                  <a:pt x="99" y="230"/>
                  <a:pt x="98" y="232"/>
                  <a:pt x="97" y="234"/>
                </a:cubicBezTo>
                <a:cubicBezTo>
                  <a:pt x="97" y="234"/>
                  <a:pt x="98" y="236"/>
                  <a:pt x="101" y="236"/>
                </a:cubicBezTo>
                <a:cubicBezTo>
                  <a:pt x="102" y="236"/>
                  <a:pt x="103" y="235"/>
                  <a:pt x="103" y="234"/>
                </a:cubicBezTo>
                <a:close/>
                <a:moveTo>
                  <a:pt x="69" y="28"/>
                </a:moveTo>
                <a:cubicBezTo>
                  <a:pt x="69" y="28"/>
                  <a:pt x="69" y="28"/>
                  <a:pt x="69" y="28"/>
                </a:cubicBezTo>
                <a:cubicBezTo>
                  <a:pt x="69" y="28"/>
                  <a:pt x="69" y="29"/>
                  <a:pt x="69" y="29"/>
                </a:cubicBezTo>
                <a:cubicBezTo>
                  <a:pt x="69" y="29"/>
                  <a:pt x="68" y="28"/>
                  <a:pt x="68" y="28"/>
                </a:cubicBezTo>
                <a:cubicBezTo>
                  <a:pt x="67" y="29"/>
                  <a:pt x="67" y="29"/>
                  <a:pt x="66" y="30"/>
                </a:cubicBezTo>
                <a:cubicBezTo>
                  <a:pt x="66" y="32"/>
                  <a:pt x="68" y="33"/>
                  <a:pt x="70" y="34"/>
                </a:cubicBezTo>
                <a:cubicBezTo>
                  <a:pt x="71" y="33"/>
                  <a:pt x="72" y="33"/>
                  <a:pt x="72" y="31"/>
                </a:cubicBezTo>
                <a:cubicBezTo>
                  <a:pt x="72" y="30"/>
                  <a:pt x="71" y="28"/>
                  <a:pt x="69" y="28"/>
                </a:cubicBezTo>
                <a:close/>
                <a:moveTo>
                  <a:pt x="70" y="31"/>
                </a:move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9" y="30"/>
                  <a:pt x="68" y="31"/>
                </a:cubicBezTo>
                <a:cubicBezTo>
                  <a:pt x="68" y="30"/>
                  <a:pt x="69" y="31"/>
                  <a:pt x="69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1" y="30"/>
                  <a:pt x="71" y="31"/>
                  <a:pt x="71" y="31"/>
                </a:cubicBezTo>
                <a:cubicBezTo>
                  <a:pt x="71" y="31"/>
                  <a:pt x="70" y="31"/>
                  <a:pt x="70" y="31"/>
                </a:cubicBezTo>
                <a:close/>
                <a:moveTo>
                  <a:pt x="78" y="28"/>
                </a:moveTo>
                <a:cubicBezTo>
                  <a:pt x="77" y="28"/>
                  <a:pt x="75" y="30"/>
                  <a:pt x="76" y="31"/>
                </a:cubicBezTo>
                <a:cubicBezTo>
                  <a:pt x="76" y="32"/>
                  <a:pt x="77" y="34"/>
                  <a:pt x="78" y="34"/>
                </a:cubicBezTo>
                <a:cubicBezTo>
                  <a:pt x="80" y="34"/>
                  <a:pt x="81" y="33"/>
                  <a:pt x="81" y="30"/>
                </a:cubicBezTo>
                <a:cubicBezTo>
                  <a:pt x="81" y="29"/>
                  <a:pt x="80" y="28"/>
                  <a:pt x="78" y="28"/>
                </a:cubicBezTo>
                <a:close/>
                <a:moveTo>
                  <a:pt x="87" y="14"/>
                </a:moveTo>
                <a:cubicBezTo>
                  <a:pt x="85" y="14"/>
                  <a:pt x="84" y="15"/>
                  <a:pt x="84" y="16"/>
                </a:cubicBezTo>
                <a:cubicBezTo>
                  <a:pt x="84" y="19"/>
                  <a:pt x="86" y="19"/>
                  <a:pt x="87" y="19"/>
                </a:cubicBezTo>
                <a:cubicBezTo>
                  <a:pt x="89" y="19"/>
                  <a:pt x="89" y="18"/>
                  <a:pt x="90" y="16"/>
                </a:cubicBezTo>
                <a:cubicBezTo>
                  <a:pt x="90" y="15"/>
                  <a:pt x="89" y="14"/>
                  <a:pt x="87" y="14"/>
                </a:cubicBezTo>
                <a:close/>
                <a:moveTo>
                  <a:pt x="65" y="21"/>
                </a:moveTo>
                <a:cubicBezTo>
                  <a:pt x="63" y="21"/>
                  <a:pt x="63" y="23"/>
                  <a:pt x="62" y="24"/>
                </a:cubicBezTo>
                <a:cubicBezTo>
                  <a:pt x="62" y="24"/>
                  <a:pt x="63" y="24"/>
                  <a:pt x="63" y="24"/>
                </a:cubicBezTo>
                <a:cubicBezTo>
                  <a:pt x="63" y="23"/>
                  <a:pt x="63" y="23"/>
                  <a:pt x="63" y="22"/>
                </a:cubicBezTo>
                <a:cubicBezTo>
                  <a:pt x="63" y="23"/>
                  <a:pt x="64" y="24"/>
                  <a:pt x="64" y="23"/>
                </a:cubicBezTo>
                <a:cubicBezTo>
                  <a:pt x="65" y="23"/>
                  <a:pt x="65" y="23"/>
                  <a:pt x="65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5"/>
                  <a:pt x="64" y="25"/>
                  <a:pt x="64" y="25"/>
                </a:cubicBezTo>
                <a:cubicBezTo>
                  <a:pt x="63" y="25"/>
                  <a:pt x="63" y="25"/>
                  <a:pt x="63" y="25"/>
                </a:cubicBezTo>
                <a:cubicBezTo>
                  <a:pt x="63" y="25"/>
                  <a:pt x="63" y="26"/>
                  <a:pt x="63" y="26"/>
                </a:cubicBezTo>
                <a:cubicBezTo>
                  <a:pt x="64" y="27"/>
                  <a:pt x="64" y="27"/>
                  <a:pt x="65" y="27"/>
                </a:cubicBezTo>
                <a:cubicBezTo>
                  <a:pt x="65" y="27"/>
                  <a:pt x="65" y="27"/>
                  <a:pt x="66" y="27"/>
                </a:cubicBezTo>
                <a:cubicBezTo>
                  <a:pt x="65" y="26"/>
                  <a:pt x="65" y="26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7" y="24"/>
                  <a:pt x="66" y="24"/>
                  <a:pt x="66" y="23"/>
                </a:cubicBezTo>
                <a:cubicBezTo>
                  <a:pt x="66" y="23"/>
                  <a:pt x="66" y="23"/>
                  <a:pt x="67" y="23"/>
                </a:cubicBezTo>
                <a:cubicBezTo>
                  <a:pt x="67" y="24"/>
                  <a:pt x="67" y="25"/>
                  <a:pt x="67" y="25"/>
                </a:cubicBezTo>
                <a:cubicBezTo>
                  <a:pt x="68" y="25"/>
                  <a:pt x="68" y="25"/>
                  <a:pt x="67" y="24"/>
                </a:cubicBezTo>
                <a:cubicBezTo>
                  <a:pt x="67" y="24"/>
                  <a:pt x="67" y="23"/>
                  <a:pt x="67" y="23"/>
                </a:cubicBezTo>
                <a:cubicBezTo>
                  <a:pt x="67" y="22"/>
                  <a:pt x="67" y="22"/>
                  <a:pt x="66" y="22"/>
                </a:cubicBezTo>
                <a:cubicBezTo>
                  <a:pt x="66" y="22"/>
                  <a:pt x="66" y="21"/>
                  <a:pt x="66" y="21"/>
                </a:cubicBezTo>
                <a:cubicBezTo>
                  <a:pt x="66" y="21"/>
                  <a:pt x="66" y="22"/>
                  <a:pt x="65" y="22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lose/>
                <a:moveTo>
                  <a:pt x="96" y="14"/>
                </a:moveTo>
                <a:cubicBezTo>
                  <a:pt x="95" y="14"/>
                  <a:pt x="93" y="15"/>
                  <a:pt x="93" y="17"/>
                </a:cubicBezTo>
                <a:cubicBezTo>
                  <a:pt x="93" y="18"/>
                  <a:pt x="94" y="20"/>
                  <a:pt x="95" y="19"/>
                </a:cubicBezTo>
                <a:cubicBezTo>
                  <a:pt x="97" y="20"/>
                  <a:pt x="99" y="18"/>
                  <a:pt x="99" y="16"/>
                </a:cubicBezTo>
                <a:cubicBezTo>
                  <a:pt x="98" y="15"/>
                  <a:pt x="98" y="14"/>
                  <a:pt x="96" y="14"/>
                </a:cubicBezTo>
                <a:close/>
                <a:moveTo>
                  <a:pt x="60" y="15"/>
                </a:moveTo>
                <a:cubicBezTo>
                  <a:pt x="60" y="14"/>
                  <a:pt x="60" y="14"/>
                  <a:pt x="60" y="14"/>
                </a:cubicBezTo>
                <a:cubicBezTo>
                  <a:pt x="58" y="15"/>
                  <a:pt x="58" y="16"/>
                  <a:pt x="58" y="17"/>
                </a:cubicBezTo>
                <a:cubicBezTo>
                  <a:pt x="58" y="18"/>
                  <a:pt x="59" y="19"/>
                  <a:pt x="61" y="20"/>
                </a:cubicBezTo>
                <a:cubicBezTo>
                  <a:pt x="62" y="19"/>
                  <a:pt x="63" y="18"/>
                  <a:pt x="63" y="17"/>
                </a:cubicBezTo>
                <a:cubicBezTo>
                  <a:pt x="64" y="15"/>
                  <a:pt x="63" y="15"/>
                  <a:pt x="62" y="14"/>
                </a:cubicBezTo>
                <a:cubicBezTo>
                  <a:pt x="62" y="14"/>
                  <a:pt x="62" y="15"/>
                  <a:pt x="62" y="15"/>
                </a:cubicBezTo>
                <a:cubicBezTo>
                  <a:pt x="61" y="15"/>
                  <a:pt x="61" y="14"/>
                  <a:pt x="60" y="15"/>
                </a:cubicBezTo>
                <a:close/>
                <a:moveTo>
                  <a:pt x="118" y="21"/>
                </a:moveTo>
                <a:cubicBezTo>
                  <a:pt x="117" y="21"/>
                  <a:pt x="115" y="23"/>
                  <a:pt x="115" y="24"/>
                </a:cubicBezTo>
                <a:cubicBezTo>
                  <a:pt x="115" y="25"/>
                  <a:pt x="116" y="27"/>
                  <a:pt x="117" y="26"/>
                </a:cubicBezTo>
                <a:cubicBezTo>
                  <a:pt x="119" y="27"/>
                  <a:pt x="120" y="26"/>
                  <a:pt x="121" y="24"/>
                </a:cubicBezTo>
                <a:cubicBezTo>
                  <a:pt x="120" y="22"/>
                  <a:pt x="120" y="22"/>
                  <a:pt x="118" y="21"/>
                </a:cubicBezTo>
                <a:close/>
                <a:moveTo>
                  <a:pt x="106" y="39"/>
                </a:moveTo>
                <a:cubicBezTo>
                  <a:pt x="107" y="40"/>
                  <a:pt x="108" y="41"/>
                  <a:pt x="109" y="40"/>
                </a:cubicBezTo>
                <a:cubicBezTo>
                  <a:pt x="111" y="40"/>
                  <a:pt x="112" y="40"/>
                  <a:pt x="112" y="38"/>
                </a:cubicBezTo>
                <a:cubicBezTo>
                  <a:pt x="112" y="37"/>
                  <a:pt x="111" y="35"/>
                  <a:pt x="109" y="35"/>
                </a:cubicBezTo>
                <a:cubicBezTo>
                  <a:pt x="107" y="36"/>
                  <a:pt x="106" y="36"/>
                  <a:pt x="106" y="39"/>
                </a:cubicBezTo>
                <a:close/>
                <a:moveTo>
                  <a:pt x="105" y="28"/>
                </a:moveTo>
                <a:cubicBezTo>
                  <a:pt x="103" y="28"/>
                  <a:pt x="102" y="29"/>
                  <a:pt x="102" y="31"/>
                </a:cubicBezTo>
                <a:cubicBezTo>
                  <a:pt x="102" y="33"/>
                  <a:pt x="104" y="34"/>
                  <a:pt x="105" y="34"/>
                </a:cubicBezTo>
                <a:cubicBezTo>
                  <a:pt x="106" y="34"/>
                  <a:pt x="107" y="32"/>
                  <a:pt x="108" y="31"/>
                </a:cubicBezTo>
                <a:cubicBezTo>
                  <a:pt x="108" y="30"/>
                  <a:pt x="106" y="28"/>
                  <a:pt x="105" y="28"/>
                </a:cubicBezTo>
                <a:close/>
                <a:moveTo>
                  <a:pt x="42" y="234"/>
                </a:moveTo>
                <a:cubicBezTo>
                  <a:pt x="41" y="231"/>
                  <a:pt x="40" y="231"/>
                  <a:pt x="38" y="231"/>
                </a:cubicBezTo>
                <a:cubicBezTo>
                  <a:pt x="37" y="231"/>
                  <a:pt x="35" y="232"/>
                  <a:pt x="35" y="233"/>
                </a:cubicBezTo>
                <a:cubicBezTo>
                  <a:pt x="35" y="235"/>
                  <a:pt x="37" y="236"/>
                  <a:pt x="38" y="236"/>
                </a:cubicBezTo>
                <a:cubicBezTo>
                  <a:pt x="39" y="237"/>
                  <a:pt x="42" y="234"/>
                  <a:pt x="42" y="234"/>
                </a:cubicBezTo>
                <a:close/>
                <a:moveTo>
                  <a:pt x="54" y="23"/>
                </a:moveTo>
                <a:cubicBezTo>
                  <a:pt x="54" y="23"/>
                  <a:pt x="54" y="23"/>
                  <a:pt x="54" y="23"/>
                </a:cubicBezTo>
                <a:cubicBezTo>
                  <a:pt x="55" y="23"/>
                  <a:pt x="55" y="23"/>
                  <a:pt x="56" y="23"/>
                </a:cubicBezTo>
                <a:cubicBezTo>
                  <a:pt x="56" y="24"/>
                  <a:pt x="55" y="23"/>
                  <a:pt x="55" y="23"/>
                </a:cubicBezTo>
                <a:cubicBezTo>
                  <a:pt x="55" y="24"/>
                  <a:pt x="54" y="24"/>
                  <a:pt x="54" y="24"/>
                </a:cubicBezTo>
                <a:cubicBezTo>
                  <a:pt x="55" y="25"/>
                  <a:pt x="55" y="26"/>
                  <a:pt x="55" y="27"/>
                </a:cubicBezTo>
                <a:cubicBezTo>
                  <a:pt x="55" y="27"/>
                  <a:pt x="56" y="27"/>
                  <a:pt x="56" y="27"/>
                </a:cubicBezTo>
                <a:cubicBezTo>
                  <a:pt x="56" y="27"/>
                  <a:pt x="57" y="27"/>
                  <a:pt x="57" y="27"/>
                </a:cubicBezTo>
                <a:cubicBezTo>
                  <a:pt x="57" y="27"/>
                  <a:pt x="57" y="27"/>
                  <a:pt x="56" y="27"/>
                </a:cubicBezTo>
                <a:cubicBezTo>
                  <a:pt x="56" y="26"/>
                  <a:pt x="55" y="26"/>
                  <a:pt x="56" y="25"/>
                </a:cubicBezTo>
                <a:cubicBezTo>
                  <a:pt x="56" y="25"/>
                  <a:pt x="57" y="25"/>
                  <a:pt x="57" y="25"/>
                </a:cubicBezTo>
                <a:cubicBezTo>
                  <a:pt x="57" y="24"/>
                  <a:pt x="58" y="24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2"/>
                </a:cubicBezTo>
                <a:cubicBezTo>
                  <a:pt x="57" y="22"/>
                  <a:pt x="56" y="21"/>
                  <a:pt x="55" y="21"/>
                </a:cubicBezTo>
                <a:cubicBezTo>
                  <a:pt x="54" y="21"/>
                  <a:pt x="54" y="22"/>
                  <a:pt x="54" y="23"/>
                </a:cubicBezTo>
                <a:close/>
                <a:moveTo>
                  <a:pt x="34" y="233"/>
                </a:moveTo>
                <a:cubicBezTo>
                  <a:pt x="34" y="233"/>
                  <a:pt x="34" y="233"/>
                  <a:pt x="34" y="232"/>
                </a:cubicBezTo>
                <a:cubicBezTo>
                  <a:pt x="34" y="232"/>
                  <a:pt x="34" y="232"/>
                  <a:pt x="34" y="232"/>
                </a:cubicBezTo>
                <a:cubicBezTo>
                  <a:pt x="34" y="233"/>
                  <a:pt x="34" y="233"/>
                  <a:pt x="34" y="233"/>
                </a:cubicBezTo>
                <a:close/>
                <a:moveTo>
                  <a:pt x="27" y="247"/>
                </a:moveTo>
                <a:cubicBezTo>
                  <a:pt x="27" y="248"/>
                  <a:pt x="28" y="250"/>
                  <a:pt x="30" y="250"/>
                </a:cubicBezTo>
                <a:cubicBezTo>
                  <a:pt x="31" y="250"/>
                  <a:pt x="32" y="249"/>
                  <a:pt x="32" y="248"/>
                </a:cubicBezTo>
                <a:cubicBezTo>
                  <a:pt x="32" y="246"/>
                  <a:pt x="31" y="244"/>
                  <a:pt x="30" y="244"/>
                </a:cubicBezTo>
                <a:cubicBezTo>
                  <a:pt x="28" y="244"/>
                  <a:pt x="27" y="245"/>
                  <a:pt x="27" y="247"/>
                </a:cubicBezTo>
                <a:close/>
                <a:moveTo>
                  <a:pt x="37" y="240"/>
                </a:moveTo>
                <a:cubicBezTo>
                  <a:pt x="37" y="238"/>
                  <a:pt x="36" y="237"/>
                  <a:pt x="34" y="237"/>
                </a:cubicBezTo>
                <a:cubicBezTo>
                  <a:pt x="33" y="237"/>
                  <a:pt x="31" y="239"/>
                  <a:pt x="32" y="240"/>
                </a:cubicBezTo>
                <a:cubicBezTo>
                  <a:pt x="32" y="241"/>
                  <a:pt x="33" y="242"/>
                  <a:pt x="34" y="243"/>
                </a:cubicBezTo>
                <a:cubicBezTo>
                  <a:pt x="35" y="243"/>
                  <a:pt x="37" y="241"/>
                  <a:pt x="37" y="240"/>
                </a:cubicBezTo>
                <a:close/>
                <a:moveTo>
                  <a:pt x="29" y="236"/>
                </a:moveTo>
                <a:cubicBezTo>
                  <a:pt x="31" y="237"/>
                  <a:pt x="33" y="235"/>
                  <a:pt x="33" y="234"/>
                </a:cubicBezTo>
                <a:cubicBezTo>
                  <a:pt x="33" y="231"/>
                  <a:pt x="31" y="230"/>
                  <a:pt x="30" y="230"/>
                </a:cubicBezTo>
                <a:cubicBezTo>
                  <a:pt x="28" y="231"/>
                  <a:pt x="27" y="232"/>
                  <a:pt x="26" y="233"/>
                </a:cubicBezTo>
                <a:cubicBezTo>
                  <a:pt x="27" y="235"/>
                  <a:pt x="27" y="236"/>
                  <a:pt x="29" y="236"/>
                </a:cubicBezTo>
                <a:close/>
                <a:moveTo>
                  <a:pt x="37" y="227"/>
                </a:moveTo>
                <a:cubicBezTo>
                  <a:pt x="37" y="225"/>
                  <a:pt x="35" y="224"/>
                  <a:pt x="34" y="223"/>
                </a:cubicBezTo>
                <a:cubicBezTo>
                  <a:pt x="33" y="223"/>
                  <a:pt x="31" y="225"/>
                  <a:pt x="32" y="227"/>
                </a:cubicBezTo>
                <a:cubicBezTo>
                  <a:pt x="31" y="227"/>
                  <a:pt x="32" y="229"/>
                  <a:pt x="35" y="229"/>
                </a:cubicBezTo>
                <a:cubicBezTo>
                  <a:pt x="36" y="228"/>
                  <a:pt x="37" y="227"/>
                  <a:pt x="37" y="227"/>
                </a:cubicBezTo>
                <a:close/>
                <a:moveTo>
                  <a:pt x="50" y="1"/>
                </a:move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1"/>
                  <a:pt x="49" y="2"/>
                  <a:pt x="49" y="2"/>
                </a:cubicBezTo>
                <a:cubicBezTo>
                  <a:pt x="50" y="2"/>
                  <a:pt x="50" y="2"/>
                  <a:pt x="50" y="1"/>
                </a:cubicBezTo>
                <a:close/>
                <a:moveTo>
                  <a:pt x="4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6" y="11"/>
                  <a:pt x="46" y="11"/>
                  <a:pt x="46" y="11"/>
                </a:cubicBezTo>
                <a:cubicBezTo>
                  <a:pt x="47" y="11"/>
                  <a:pt x="46" y="12"/>
                  <a:pt x="47" y="11"/>
                </a:cubicBezTo>
                <a:cubicBezTo>
                  <a:pt x="47" y="12"/>
                  <a:pt x="48" y="13"/>
                  <a:pt x="48" y="12"/>
                </a:cubicBezTo>
                <a:cubicBezTo>
                  <a:pt x="48" y="12"/>
                  <a:pt x="48" y="12"/>
                  <a:pt x="48" y="13"/>
                </a:cubicBezTo>
                <a:cubicBezTo>
                  <a:pt x="49" y="12"/>
                  <a:pt x="50" y="12"/>
                  <a:pt x="50" y="11"/>
                </a:cubicBezTo>
                <a:cubicBezTo>
                  <a:pt x="50" y="9"/>
                  <a:pt x="49" y="8"/>
                  <a:pt x="48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7" y="8"/>
                  <a:pt x="46" y="7"/>
                </a:cubicBezTo>
                <a:cubicBezTo>
                  <a:pt x="45" y="8"/>
                  <a:pt x="45" y="9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1"/>
                  <a:pt x="45" y="12"/>
                  <a:pt x="46" y="12"/>
                </a:cubicBezTo>
                <a:close/>
                <a:moveTo>
                  <a:pt x="47" y="9"/>
                </a:moveTo>
                <a:cubicBezTo>
                  <a:pt x="47" y="9"/>
                  <a:pt x="48" y="9"/>
                  <a:pt x="48" y="10"/>
                </a:cubicBezTo>
                <a:cubicBezTo>
                  <a:pt x="48" y="9"/>
                  <a:pt x="49" y="10"/>
                  <a:pt x="50" y="10"/>
                </a:cubicBezTo>
                <a:cubicBezTo>
                  <a:pt x="49" y="10"/>
                  <a:pt x="48" y="10"/>
                  <a:pt x="48" y="11"/>
                </a:cubicBezTo>
                <a:cubicBezTo>
                  <a:pt x="48" y="11"/>
                  <a:pt x="47" y="10"/>
                  <a:pt x="47" y="11"/>
                </a:cubicBezTo>
                <a:cubicBezTo>
                  <a:pt x="47" y="10"/>
                  <a:pt x="47" y="10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6" y="11"/>
                </a:cubicBezTo>
                <a:cubicBezTo>
                  <a:pt x="46" y="10"/>
                  <a:pt x="45" y="10"/>
                  <a:pt x="45" y="9"/>
                </a:cubicBezTo>
                <a:cubicBezTo>
                  <a:pt x="46" y="10"/>
                  <a:pt x="46" y="9"/>
                  <a:pt x="47" y="9"/>
                </a:cubicBezTo>
                <a:close/>
                <a:moveTo>
                  <a:pt x="25" y="228"/>
                </a:moveTo>
                <a:cubicBezTo>
                  <a:pt x="27" y="228"/>
                  <a:pt x="28" y="227"/>
                  <a:pt x="28" y="226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28" y="224"/>
                  <a:pt x="29" y="223"/>
                  <a:pt x="29" y="222"/>
                </a:cubicBezTo>
                <a:cubicBezTo>
                  <a:pt x="29" y="222"/>
                  <a:pt x="30" y="222"/>
                  <a:pt x="30" y="222"/>
                </a:cubicBezTo>
                <a:cubicBezTo>
                  <a:pt x="31" y="222"/>
                  <a:pt x="32" y="222"/>
                  <a:pt x="32" y="221"/>
                </a:cubicBezTo>
                <a:cubicBezTo>
                  <a:pt x="33" y="222"/>
                  <a:pt x="34" y="223"/>
                  <a:pt x="36" y="223"/>
                </a:cubicBezTo>
                <a:cubicBezTo>
                  <a:pt x="36" y="222"/>
                  <a:pt x="36" y="222"/>
                  <a:pt x="36" y="221"/>
                </a:cubicBezTo>
                <a:cubicBezTo>
                  <a:pt x="37" y="222"/>
                  <a:pt x="38" y="222"/>
                  <a:pt x="38" y="223"/>
                </a:cubicBezTo>
                <a:cubicBezTo>
                  <a:pt x="40" y="223"/>
                  <a:pt x="42" y="220"/>
                  <a:pt x="41" y="219"/>
                </a:cubicBezTo>
                <a:cubicBezTo>
                  <a:pt x="41" y="218"/>
                  <a:pt x="40" y="216"/>
                  <a:pt x="38" y="217"/>
                </a:cubicBezTo>
                <a:cubicBezTo>
                  <a:pt x="37" y="217"/>
                  <a:pt x="36" y="218"/>
                  <a:pt x="35" y="219"/>
                </a:cubicBezTo>
                <a:cubicBezTo>
                  <a:pt x="35" y="219"/>
                  <a:pt x="35" y="219"/>
                  <a:pt x="35" y="219"/>
                </a:cubicBezTo>
                <a:cubicBezTo>
                  <a:pt x="35" y="219"/>
                  <a:pt x="34" y="219"/>
                  <a:pt x="34" y="219"/>
                </a:cubicBezTo>
                <a:cubicBezTo>
                  <a:pt x="35" y="219"/>
                  <a:pt x="35" y="219"/>
                  <a:pt x="35" y="220"/>
                </a:cubicBezTo>
                <a:cubicBezTo>
                  <a:pt x="33" y="220"/>
                  <a:pt x="33" y="218"/>
                  <a:pt x="34" y="217"/>
                </a:cubicBezTo>
                <a:cubicBezTo>
                  <a:pt x="33" y="217"/>
                  <a:pt x="31" y="217"/>
                  <a:pt x="31" y="217"/>
                </a:cubicBezTo>
                <a:cubicBezTo>
                  <a:pt x="31" y="217"/>
                  <a:pt x="30" y="217"/>
                  <a:pt x="30" y="216"/>
                </a:cubicBezTo>
                <a:cubicBezTo>
                  <a:pt x="28" y="217"/>
                  <a:pt x="27" y="218"/>
                  <a:pt x="27" y="220"/>
                </a:cubicBezTo>
                <a:cubicBezTo>
                  <a:pt x="27" y="220"/>
                  <a:pt x="27" y="221"/>
                  <a:pt x="28" y="221"/>
                </a:cubicBezTo>
                <a:cubicBezTo>
                  <a:pt x="26" y="221"/>
                  <a:pt x="26" y="222"/>
                  <a:pt x="25" y="223"/>
                </a:cubicBezTo>
                <a:cubicBezTo>
                  <a:pt x="24" y="223"/>
                  <a:pt x="22" y="225"/>
                  <a:pt x="23" y="225"/>
                </a:cubicBezTo>
                <a:cubicBezTo>
                  <a:pt x="23" y="227"/>
                  <a:pt x="24" y="229"/>
                  <a:pt x="25" y="228"/>
                </a:cubicBezTo>
                <a:close/>
                <a:moveTo>
                  <a:pt x="12" y="259"/>
                </a:moveTo>
                <a:cubicBezTo>
                  <a:pt x="11" y="258"/>
                  <a:pt x="9" y="260"/>
                  <a:pt x="9" y="261"/>
                </a:cubicBezTo>
                <a:cubicBezTo>
                  <a:pt x="9" y="263"/>
                  <a:pt x="11" y="264"/>
                  <a:pt x="11" y="264"/>
                </a:cubicBezTo>
                <a:cubicBezTo>
                  <a:pt x="14" y="264"/>
                  <a:pt x="14" y="263"/>
                  <a:pt x="15" y="261"/>
                </a:cubicBezTo>
                <a:cubicBezTo>
                  <a:pt x="15" y="259"/>
                  <a:pt x="13" y="259"/>
                  <a:pt x="12" y="259"/>
                </a:cubicBezTo>
                <a:close/>
                <a:moveTo>
                  <a:pt x="60" y="159"/>
                </a:moveTo>
                <a:cubicBezTo>
                  <a:pt x="63" y="160"/>
                  <a:pt x="64" y="158"/>
                  <a:pt x="63" y="156"/>
                </a:cubicBezTo>
                <a:cubicBezTo>
                  <a:pt x="63" y="155"/>
                  <a:pt x="62" y="154"/>
                  <a:pt x="60" y="154"/>
                </a:cubicBezTo>
                <a:cubicBezTo>
                  <a:pt x="59" y="153"/>
                  <a:pt x="58" y="155"/>
                  <a:pt x="58" y="157"/>
                </a:cubicBezTo>
                <a:cubicBezTo>
                  <a:pt x="57" y="158"/>
                  <a:pt x="59" y="160"/>
                  <a:pt x="60" y="159"/>
                </a:cubicBezTo>
                <a:close/>
                <a:moveTo>
                  <a:pt x="65" y="167"/>
                </a:moveTo>
                <a:cubicBezTo>
                  <a:pt x="67" y="166"/>
                  <a:pt x="68" y="166"/>
                  <a:pt x="68" y="164"/>
                </a:cubicBezTo>
                <a:cubicBezTo>
                  <a:pt x="68" y="162"/>
                  <a:pt x="67" y="161"/>
                  <a:pt x="65" y="161"/>
                </a:cubicBezTo>
                <a:cubicBezTo>
                  <a:pt x="64" y="161"/>
                  <a:pt x="62" y="162"/>
                  <a:pt x="62" y="163"/>
                </a:cubicBezTo>
                <a:cubicBezTo>
                  <a:pt x="62" y="165"/>
                  <a:pt x="64" y="167"/>
                  <a:pt x="65" y="167"/>
                </a:cubicBezTo>
                <a:close/>
                <a:moveTo>
                  <a:pt x="67" y="167"/>
                </a:moveTo>
                <a:cubicBezTo>
                  <a:pt x="68" y="167"/>
                  <a:pt x="68" y="167"/>
                  <a:pt x="68" y="167"/>
                </a:cubicBezTo>
                <a:cubicBezTo>
                  <a:pt x="67" y="167"/>
                  <a:pt x="67" y="167"/>
                  <a:pt x="67" y="167"/>
                </a:cubicBezTo>
                <a:close/>
                <a:moveTo>
                  <a:pt x="56" y="167"/>
                </a:moveTo>
                <a:cubicBezTo>
                  <a:pt x="57" y="166"/>
                  <a:pt x="59" y="165"/>
                  <a:pt x="59" y="164"/>
                </a:cubicBezTo>
                <a:cubicBezTo>
                  <a:pt x="58" y="162"/>
                  <a:pt x="58" y="161"/>
                  <a:pt x="56" y="161"/>
                </a:cubicBezTo>
                <a:cubicBezTo>
                  <a:pt x="54" y="161"/>
                  <a:pt x="54" y="162"/>
                  <a:pt x="53" y="163"/>
                </a:cubicBezTo>
                <a:cubicBezTo>
                  <a:pt x="53" y="165"/>
                  <a:pt x="55" y="167"/>
                  <a:pt x="56" y="167"/>
                </a:cubicBezTo>
                <a:close/>
                <a:moveTo>
                  <a:pt x="81" y="171"/>
                </a:moveTo>
                <a:cubicBezTo>
                  <a:pt x="81" y="168"/>
                  <a:pt x="79" y="168"/>
                  <a:pt x="79" y="168"/>
                </a:cubicBezTo>
                <a:cubicBezTo>
                  <a:pt x="77" y="168"/>
                  <a:pt x="75" y="169"/>
                  <a:pt x="75" y="171"/>
                </a:cubicBezTo>
                <a:cubicBezTo>
                  <a:pt x="76" y="172"/>
                  <a:pt x="77" y="173"/>
                  <a:pt x="78" y="173"/>
                </a:cubicBezTo>
                <a:cubicBezTo>
                  <a:pt x="79" y="173"/>
                  <a:pt x="81" y="172"/>
                  <a:pt x="81" y="171"/>
                </a:cubicBezTo>
                <a:close/>
                <a:moveTo>
                  <a:pt x="77" y="164"/>
                </a:moveTo>
                <a:cubicBezTo>
                  <a:pt x="77" y="162"/>
                  <a:pt x="75" y="161"/>
                  <a:pt x="74" y="161"/>
                </a:cubicBezTo>
                <a:cubicBezTo>
                  <a:pt x="73" y="161"/>
                  <a:pt x="70" y="163"/>
                  <a:pt x="71" y="164"/>
                </a:cubicBezTo>
                <a:cubicBezTo>
                  <a:pt x="71" y="165"/>
                  <a:pt x="72" y="166"/>
                  <a:pt x="73" y="167"/>
                </a:cubicBezTo>
                <a:cubicBezTo>
                  <a:pt x="75" y="166"/>
                  <a:pt x="77" y="166"/>
                  <a:pt x="77" y="164"/>
                </a:cubicBezTo>
                <a:close/>
                <a:moveTo>
                  <a:pt x="52" y="159"/>
                </a:moveTo>
                <a:cubicBezTo>
                  <a:pt x="54" y="159"/>
                  <a:pt x="54" y="157"/>
                  <a:pt x="54" y="156"/>
                </a:cubicBezTo>
                <a:cubicBezTo>
                  <a:pt x="54" y="155"/>
                  <a:pt x="53" y="153"/>
                  <a:pt x="52" y="154"/>
                </a:cubicBezTo>
                <a:cubicBezTo>
                  <a:pt x="50" y="154"/>
                  <a:pt x="49" y="154"/>
                  <a:pt x="49" y="156"/>
                </a:cubicBezTo>
                <a:cubicBezTo>
                  <a:pt x="49" y="158"/>
                  <a:pt x="50" y="160"/>
                  <a:pt x="52" y="159"/>
                </a:cubicBezTo>
                <a:close/>
                <a:moveTo>
                  <a:pt x="45" y="153"/>
                </a:moveTo>
                <a:cubicBezTo>
                  <a:pt x="46" y="153"/>
                  <a:pt x="46" y="153"/>
                  <a:pt x="47" y="153"/>
                </a:cubicBezTo>
                <a:cubicBezTo>
                  <a:pt x="47" y="153"/>
                  <a:pt x="47" y="152"/>
                  <a:pt x="47" y="152"/>
                </a:cubicBezTo>
                <a:cubicBezTo>
                  <a:pt x="49" y="153"/>
                  <a:pt x="50" y="151"/>
                  <a:pt x="50" y="149"/>
                </a:cubicBezTo>
                <a:cubicBezTo>
                  <a:pt x="50" y="148"/>
                  <a:pt x="49" y="147"/>
                  <a:pt x="47" y="147"/>
                </a:cubicBezTo>
                <a:cubicBezTo>
                  <a:pt x="46" y="147"/>
                  <a:pt x="44" y="149"/>
                  <a:pt x="45" y="150"/>
                </a:cubicBezTo>
                <a:cubicBezTo>
                  <a:pt x="45" y="151"/>
                  <a:pt x="45" y="153"/>
                  <a:pt x="46" y="152"/>
                </a:cubicBezTo>
                <a:cubicBezTo>
                  <a:pt x="46" y="152"/>
                  <a:pt x="46" y="152"/>
                  <a:pt x="46" y="152"/>
                </a:cubicBezTo>
                <a:cubicBezTo>
                  <a:pt x="46" y="152"/>
                  <a:pt x="45" y="153"/>
                  <a:pt x="44" y="153"/>
                </a:cubicBezTo>
                <a:cubicBezTo>
                  <a:pt x="44" y="152"/>
                  <a:pt x="44" y="151"/>
                  <a:pt x="45" y="151"/>
                </a:cubicBezTo>
                <a:cubicBezTo>
                  <a:pt x="44" y="152"/>
                  <a:pt x="41" y="152"/>
                  <a:pt x="42" y="153"/>
                </a:cubicBezTo>
                <a:cubicBezTo>
                  <a:pt x="43" y="153"/>
                  <a:pt x="44" y="153"/>
                  <a:pt x="45" y="153"/>
                </a:cubicBezTo>
                <a:close/>
                <a:moveTo>
                  <a:pt x="35" y="117"/>
                </a:moveTo>
                <a:cubicBezTo>
                  <a:pt x="35" y="117"/>
                  <a:pt x="35" y="117"/>
                  <a:pt x="35" y="117"/>
                </a:cubicBezTo>
                <a:cubicBezTo>
                  <a:pt x="36" y="117"/>
                  <a:pt x="37" y="116"/>
                  <a:pt x="37" y="115"/>
                </a:cubicBezTo>
                <a:cubicBezTo>
                  <a:pt x="37" y="114"/>
                  <a:pt x="36" y="112"/>
                  <a:pt x="34" y="112"/>
                </a:cubicBezTo>
                <a:cubicBezTo>
                  <a:pt x="34" y="112"/>
                  <a:pt x="33" y="112"/>
                  <a:pt x="33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3"/>
                  <a:pt x="31" y="114"/>
                  <a:pt x="31" y="114"/>
                </a:cubicBezTo>
                <a:cubicBezTo>
                  <a:pt x="31" y="115"/>
                  <a:pt x="32" y="116"/>
                  <a:pt x="32" y="117"/>
                </a:cubicBezTo>
                <a:cubicBezTo>
                  <a:pt x="32" y="117"/>
                  <a:pt x="33" y="117"/>
                  <a:pt x="33" y="116"/>
                </a:cubicBezTo>
                <a:cubicBezTo>
                  <a:pt x="34" y="116"/>
                  <a:pt x="33" y="115"/>
                  <a:pt x="35" y="115"/>
                </a:cubicBezTo>
                <a:cubicBezTo>
                  <a:pt x="35" y="116"/>
                  <a:pt x="34" y="116"/>
                  <a:pt x="34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7"/>
                  <a:pt x="35" y="116"/>
                  <a:pt x="35" y="117"/>
                </a:cubicBezTo>
                <a:close/>
                <a:moveTo>
                  <a:pt x="45" y="164"/>
                </a:moveTo>
                <a:cubicBezTo>
                  <a:pt x="44" y="165"/>
                  <a:pt x="45" y="167"/>
                  <a:pt x="47" y="167"/>
                </a:cubicBezTo>
                <a:cubicBezTo>
                  <a:pt x="49" y="167"/>
                  <a:pt x="50" y="165"/>
                  <a:pt x="50" y="164"/>
                </a:cubicBezTo>
                <a:cubicBezTo>
                  <a:pt x="50" y="162"/>
                  <a:pt x="49" y="161"/>
                  <a:pt x="47" y="161"/>
                </a:cubicBezTo>
                <a:cubicBezTo>
                  <a:pt x="45" y="161"/>
                  <a:pt x="45" y="162"/>
                  <a:pt x="45" y="164"/>
                </a:cubicBezTo>
                <a:close/>
                <a:moveTo>
                  <a:pt x="114" y="187"/>
                </a:moveTo>
                <a:cubicBezTo>
                  <a:pt x="115" y="187"/>
                  <a:pt x="116" y="186"/>
                  <a:pt x="116" y="184"/>
                </a:cubicBezTo>
                <a:cubicBezTo>
                  <a:pt x="116" y="183"/>
                  <a:pt x="115" y="181"/>
                  <a:pt x="113" y="182"/>
                </a:cubicBezTo>
                <a:cubicBezTo>
                  <a:pt x="112" y="182"/>
                  <a:pt x="111" y="183"/>
                  <a:pt x="110" y="184"/>
                </a:cubicBezTo>
                <a:cubicBezTo>
                  <a:pt x="111" y="186"/>
                  <a:pt x="113" y="187"/>
                  <a:pt x="114" y="187"/>
                </a:cubicBezTo>
                <a:close/>
                <a:moveTo>
                  <a:pt x="125" y="184"/>
                </a:moveTo>
                <a:cubicBezTo>
                  <a:pt x="125" y="182"/>
                  <a:pt x="124" y="182"/>
                  <a:pt x="122" y="182"/>
                </a:cubicBezTo>
                <a:cubicBezTo>
                  <a:pt x="121" y="182"/>
                  <a:pt x="119" y="183"/>
                  <a:pt x="120" y="184"/>
                </a:cubicBezTo>
                <a:cubicBezTo>
                  <a:pt x="119" y="186"/>
                  <a:pt x="121" y="187"/>
                  <a:pt x="122" y="188"/>
                </a:cubicBezTo>
                <a:cubicBezTo>
                  <a:pt x="124" y="187"/>
                  <a:pt x="125" y="186"/>
                  <a:pt x="125" y="184"/>
                </a:cubicBezTo>
                <a:close/>
                <a:moveTo>
                  <a:pt x="23" y="108"/>
                </a:moveTo>
                <a:cubicBezTo>
                  <a:pt x="23" y="108"/>
                  <a:pt x="23" y="108"/>
                  <a:pt x="23" y="108"/>
                </a:cubicBezTo>
                <a:cubicBezTo>
                  <a:pt x="22" y="108"/>
                  <a:pt x="22" y="109"/>
                  <a:pt x="22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3" y="110"/>
                  <a:pt x="23" y="109"/>
                  <a:pt x="23" y="108"/>
                </a:cubicBezTo>
                <a:close/>
                <a:moveTo>
                  <a:pt x="142" y="200"/>
                </a:moveTo>
                <a:cubicBezTo>
                  <a:pt x="142" y="200"/>
                  <a:pt x="142" y="200"/>
                  <a:pt x="141" y="200"/>
                </a:cubicBezTo>
                <a:cubicBezTo>
                  <a:pt x="141" y="200"/>
                  <a:pt x="142" y="200"/>
                  <a:pt x="142" y="199"/>
                </a:cubicBezTo>
                <a:cubicBezTo>
                  <a:pt x="140" y="199"/>
                  <a:pt x="140" y="199"/>
                  <a:pt x="139" y="200"/>
                </a:cubicBezTo>
                <a:cubicBezTo>
                  <a:pt x="139" y="199"/>
                  <a:pt x="137" y="199"/>
                  <a:pt x="138" y="198"/>
                </a:cubicBezTo>
                <a:cubicBezTo>
                  <a:pt x="139" y="199"/>
                  <a:pt x="142" y="199"/>
                  <a:pt x="141" y="197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1" y="196"/>
                  <a:pt x="140" y="196"/>
                  <a:pt x="140" y="196"/>
                </a:cubicBezTo>
                <a:cubicBezTo>
                  <a:pt x="138" y="196"/>
                  <a:pt x="137" y="196"/>
                  <a:pt x="138" y="198"/>
                </a:cubicBezTo>
                <a:cubicBezTo>
                  <a:pt x="138" y="200"/>
                  <a:pt x="139" y="201"/>
                  <a:pt x="140" y="201"/>
                </a:cubicBezTo>
                <a:cubicBezTo>
                  <a:pt x="141" y="201"/>
                  <a:pt x="142" y="201"/>
                  <a:pt x="142" y="200"/>
                </a:cubicBezTo>
                <a:close/>
                <a:moveTo>
                  <a:pt x="105" y="174"/>
                </a:moveTo>
                <a:cubicBezTo>
                  <a:pt x="106" y="174"/>
                  <a:pt x="107" y="171"/>
                  <a:pt x="107" y="171"/>
                </a:cubicBezTo>
                <a:cubicBezTo>
                  <a:pt x="107" y="169"/>
                  <a:pt x="107" y="168"/>
                  <a:pt x="105" y="167"/>
                </a:cubicBezTo>
                <a:cubicBezTo>
                  <a:pt x="103" y="168"/>
                  <a:pt x="102" y="169"/>
                  <a:pt x="102" y="171"/>
                </a:cubicBezTo>
                <a:cubicBezTo>
                  <a:pt x="102" y="171"/>
                  <a:pt x="103" y="173"/>
                  <a:pt x="105" y="174"/>
                </a:cubicBezTo>
                <a:close/>
                <a:moveTo>
                  <a:pt x="92" y="181"/>
                </a:moveTo>
                <a:cubicBezTo>
                  <a:pt x="93" y="181"/>
                  <a:pt x="94" y="179"/>
                  <a:pt x="94" y="178"/>
                </a:cubicBezTo>
                <a:cubicBezTo>
                  <a:pt x="94" y="176"/>
                  <a:pt x="93" y="175"/>
                  <a:pt x="92" y="175"/>
                </a:cubicBezTo>
                <a:cubicBezTo>
                  <a:pt x="90" y="175"/>
                  <a:pt x="88" y="177"/>
                  <a:pt x="88" y="178"/>
                </a:cubicBezTo>
                <a:cubicBezTo>
                  <a:pt x="89" y="179"/>
                  <a:pt x="90" y="181"/>
                  <a:pt x="92" y="181"/>
                </a:cubicBezTo>
                <a:close/>
                <a:moveTo>
                  <a:pt x="103" y="164"/>
                </a:moveTo>
                <a:cubicBezTo>
                  <a:pt x="103" y="163"/>
                  <a:pt x="102" y="162"/>
                  <a:pt x="100" y="161"/>
                </a:cubicBezTo>
                <a:cubicBezTo>
                  <a:pt x="99" y="161"/>
                  <a:pt x="97" y="162"/>
                  <a:pt x="97" y="164"/>
                </a:cubicBezTo>
                <a:cubicBezTo>
                  <a:pt x="97" y="165"/>
                  <a:pt x="99" y="166"/>
                  <a:pt x="100" y="166"/>
                </a:cubicBezTo>
                <a:cubicBezTo>
                  <a:pt x="101" y="167"/>
                  <a:pt x="103" y="165"/>
                  <a:pt x="103" y="164"/>
                </a:cubicBezTo>
                <a:close/>
                <a:moveTo>
                  <a:pt x="83" y="181"/>
                </a:moveTo>
                <a:cubicBezTo>
                  <a:pt x="85" y="181"/>
                  <a:pt x="86" y="179"/>
                  <a:pt x="85" y="177"/>
                </a:cubicBezTo>
                <a:cubicBezTo>
                  <a:pt x="85" y="177"/>
                  <a:pt x="85" y="175"/>
                  <a:pt x="82" y="175"/>
                </a:cubicBezTo>
                <a:cubicBezTo>
                  <a:pt x="81" y="175"/>
                  <a:pt x="80" y="176"/>
                  <a:pt x="80" y="178"/>
                </a:cubicBezTo>
                <a:cubicBezTo>
                  <a:pt x="80" y="179"/>
                  <a:pt x="81" y="180"/>
                  <a:pt x="83" y="181"/>
                </a:cubicBezTo>
                <a:close/>
                <a:moveTo>
                  <a:pt x="88" y="173"/>
                </a:moveTo>
                <a:cubicBezTo>
                  <a:pt x="89" y="173"/>
                  <a:pt x="89" y="172"/>
                  <a:pt x="90" y="171"/>
                </a:cubicBezTo>
                <a:cubicBezTo>
                  <a:pt x="90" y="169"/>
                  <a:pt x="88" y="168"/>
                  <a:pt x="87" y="168"/>
                </a:cubicBezTo>
                <a:cubicBezTo>
                  <a:pt x="86" y="168"/>
                  <a:pt x="84" y="168"/>
                  <a:pt x="84" y="170"/>
                </a:cubicBezTo>
                <a:cubicBezTo>
                  <a:pt x="85" y="172"/>
                  <a:pt x="86" y="173"/>
                  <a:pt x="88" y="173"/>
                </a:cubicBezTo>
                <a:close/>
                <a:moveTo>
                  <a:pt x="96" y="174"/>
                </a:moveTo>
                <a:cubicBezTo>
                  <a:pt x="97" y="173"/>
                  <a:pt x="98" y="172"/>
                  <a:pt x="99" y="170"/>
                </a:cubicBezTo>
                <a:cubicBezTo>
                  <a:pt x="99" y="169"/>
                  <a:pt x="98" y="167"/>
                  <a:pt x="96" y="167"/>
                </a:cubicBezTo>
                <a:cubicBezTo>
                  <a:pt x="94" y="167"/>
                  <a:pt x="93" y="168"/>
                  <a:pt x="93" y="170"/>
                </a:cubicBezTo>
                <a:cubicBezTo>
                  <a:pt x="93" y="172"/>
                  <a:pt x="95" y="173"/>
                  <a:pt x="96" y="174"/>
                </a:cubicBezTo>
                <a:close/>
                <a:moveTo>
                  <a:pt x="122" y="98"/>
                </a:moveTo>
                <a:cubicBezTo>
                  <a:pt x="120" y="98"/>
                  <a:pt x="119" y="99"/>
                  <a:pt x="120" y="101"/>
                </a:cubicBezTo>
                <a:cubicBezTo>
                  <a:pt x="119" y="102"/>
                  <a:pt x="121" y="103"/>
                  <a:pt x="123" y="104"/>
                </a:cubicBezTo>
                <a:cubicBezTo>
                  <a:pt x="124" y="104"/>
                  <a:pt x="125" y="102"/>
                  <a:pt x="125" y="101"/>
                </a:cubicBezTo>
                <a:cubicBezTo>
                  <a:pt x="125" y="99"/>
                  <a:pt x="124" y="97"/>
                  <a:pt x="122" y="98"/>
                </a:cubicBezTo>
                <a:close/>
                <a:moveTo>
                  <a:pt x="100" y="91"/>
                </a:moveTo>
                <a:cubicBezTo>
                  <a:pt x="100" y="91"/>
                  <a:pt x="100" y="91"/>
                  <a:pt x="100" y="91"/>
                </a:cubicBezTo>
                <a:cubicBezTo>
                  <a:pt x="100" y="91"/>
                  <a:pt x="100" y="91"/>
                  <a:pt x="100" y="92"/>
                </a:cubicBezTo>
                <a:cubicBezTo>
                  <a:pt x="99" y="92"/>
                  <a:pt x="99" y="92"/>
                  <a:pt x="99" y="91"/>
                </a:cubicBezTo>
                <a:cubicBezTo>
                  <a:pt x="98" y="92"/>
                  <a:pt x="98" y="93"/>
                  <a:pt x="97" y="93"/>
                </a:cubicBezTo>
                <a:cubicBezTo>
                  <a:pt x="97" y="96"/>
                  <a:pt x="98" y="96"/>
                  <a:pt x="100" y="97"/>
                </a:cubicBezTo>
                <a:cubicBezTo>
                  <a:pt x="102" y="96"/>
                  <a:pt x="103" y="96"/>
                  <a:pt x="103" y="93"/>
                </a:cubicBezTo>
                <a:cubicBezTo>
                  <a:pt x="103" y="92"/>
                  <a:pt x="101" y="91"/>
                  <a:pt x="100" y="91"/>
                </a:cubicBezTo>
                <a:close/>
                <a:moveTo>
                  <a:pt x="78" y="84"/>
                </a:moveTo>
                <a:cubicBezTo>
                  <a:pt x="78" y="84"/>
                  <a:pt x="78" y="84"/>
                  <a:pt x="79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79" y="84"/>
                  <a:pt x="79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lose/>
                <a:moveTo>
                  <a:pt x="235" y="94"/>
                </a:moveTo>
                <a:cubicBezTo>
                  <a:pt x="236" y="93"/>
                  <a:pt x="235" y="92"/>
                  <a:pt x="232" y="91"/>
                </a:cubicBezTo>
                <a:cubicBezTo>
                  <a:pt x="231" y="91"/>
                  <a:pt x="229" y="93"/>
                  <a:pt x="230" y="94"/>
                </a:cubicBezTo>
                <a:cubicBezTo>
                  <a:pt x="229" y="96"/>
                  <a:pt x="231" y="97"/>
                  <a:pt x="233" y="97"/>
                </a:cubicBezTo>
                <a:cubicBezTo>
                  <a:pt x="235" y="96"/>
                  <a:pt x="235" y="95"/>
                  <a:pt x="235" y="94"/>
                </a:cubicBezTo>
                <a:close/>
                <a:moveTo>
                  <a:pt x="63" y="71"/>
                </a:moveTo>
                <a:cubicBezTo>
                  <a:pt x="62" y="70"/>
                  <a:pt x="61" y="70"/>
                  <a:pt x="60" y="70"/>
                </a:cubicBezTo>
                <a:cubicBezTo>
                  <a:pt x="59" y="70"/>
                  <a:pt x="58" y="71"/>
                  <a:pt x="58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59" y="72"/>
                  <a:pt x="59" y="72"/>
                  <a:pt x="59" y="73"/>
                </a:cubicBezTo>
                <a:cubicBezTo>
                  <a:pt x="59" y="73"/>
                  <a:pt x="58" y="73"/>
                  <a:pt x="58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8" y="75"/>
                  <a:pt x="59" y="75"/>
                  <a:pt x="60" y="76"/>
                </a:cubicBezTo>
                <a:cubicBezTo>
                  <a:pt x="61" y="76"/>
                  <a:pt x="62" y="75"/>
                  <a:pt x="63" y="74"/>
                </a:cubicBezTo>
                <a:cubicBezTo>
                  <a:pt x="62" y="73"/>
                  <a:pt x="62" y="73"/>
                  <a:pt x="61" y="73"/>
                </a:cubicBezTo>
                <a:cubicBezTo>
                  <a:pt x="61" y="71"/>
                  <a:pt x="62" y="70"/>
                  <a:pt x="63" y="71"/>
                </a:cubicBezTo>
                <a:close/>
                <a:moveTo>
                  <a:pt x="17" y="104"/>
                </a:moveTo>
                <a:cubicBezTo>
                  <a:pt x="17" y="103"/>
                  <a:pt x="18" y="103"/>
                  <a:pt x="18" y="102"/>
                </a:cubicBezTo>
                <a:cubicBezTo>
                  <a:pt x="17" y="102"/>
                  <a:pt x="15" y="102"/>
                  <a:pt x="15" y="103"/>
                </a:cubicBezTo>
                <a:cubicBezTo>
                  <a:pt x="15" y="103"/>
                  <a:pt x="16" y="104"/>
                  <a:pt x="17" y="104"/>
                </a:cubicBezTo>
                <a:close/>
                <a:moveTo>
                  <a:pt x="63" y="68"/>
                </a:moveTo>
                <a:cubicBezTo>
                  <a:pt x="63" y="68"/>
                  <a:pt x="64" y="69"/>
                  <a:pt x="64" y="69"/>
                </a:cubicBezTo>
                <a:cubicBezTo>
                  <a:pt x="64" y="69"/>
                  <a:pt x="64" y="68"/>
                  <a:pt x="63" y="68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131" y="112"/>
                </a:moveTo>
                <a:cubicBezTo>
                  <a:pt x="130" y="112"/>
                  <a:pt x="128" y="113"/>
                  <a:pt x="128" y="115"/>
                </a:cubicBezTo>
                <a:cubicBezTo>
                  <a:pt x="128" y="116"/>
                  <a:pt x="130" y="117"/>
                  <a:pt x="131" y="118"/>
                </a:cubicBezTo>
                <a:cubicBezTo>
                  <a:pt x="133" y="117"/>
                  <a:pt x="135" y="117"/>
                  <a:pt x="134" y="114"/>
                </a:cubicBezTo>
                <a:cubicBezTo>
                  <a:pt x="134" y="113"/>
                  <a:pt x="133" y="112"/>
                  <a:pt x="131" y="112"/>
                </a:cubicBezTo>
                <a:close/>
                <a:moveTo>
                  <a:pt x="145" y="194"/>
                </a:moveTo>
                <a:cubicBezTo>
                  <a:pt x="146" y="195"/>
                  <a:pt x="147" y="193"/>
                  <a:pt x="147" y="192"/>
                </a:cubicBezTo>
                <a:cubicBezTo>
                  <a:pt x="147" y="190"/>
                  <a:pt x="146" y="189"/>
                  <a:pt x="144" y="189"/>
                </a:cubicBezTo>
                <a:cubicBezTo>
                  <a:pt x="143" y="189"/>
                  <a:pt x="142" y="190"/>
                  <a:pt x="142" y="191"/>
                </a:cubicBezTo>
                <a:cubicBezTo>
                  <a:pt x="141" y="193"/>
                  <a:pt x="143" y="195"/>
                  <a:pt x="145" y="194"/>
                </a:cubicBezTo>
                <a:close/>
                <a:moveTo>
                  <a:pt x="104" y="98"/>
                </a:moveTo>
                <a:cubicBezTo>
                  <a:pt x="103" y="97"/>
                  <a:pt x="102" y="99"/>
                  <a:pt x="102" y="101"/>
                </a:cubicBezTo>
                <a:cubicBezTo>
                  <a:pt x="102" y="102"/>
                  <a:pt x="104" y="103"/>
                  <a:pt x="105" y="103"/>
                </a:cubicBezTo>
                <a:cubicBezTo>
                  <a:pt x="104" y="103"/>
                  <a:pt x="104" y="102"/>
                  <a:pt x="104" y="102"/>
                </a:cubicBezTo>
                <a:cubicBezTo>
                  <a:pt x="104" y="101"/>
                  <a:pt x="103" y="100"/>
                  <a:pt x="103" y="99"/>
                </a:cubicBezTo>
                <a:cubicBezTo>
                  <a:pt x="104" y="99"/>
                  <a:pt x="104" y="100"/>
                  <a:pt x="104" y="101"/>
                </a:cubicBezTo>
                <a:cubicBezTo>
                  <a:pt x="104" y="101"/>
                  <a:pt x="104" y="100"/>
                  <a:pt x="105" y="101"/>
                </a:cubicBezTo>
                <a:cubicBezTo>
                  <a:pt x="105" y="101"/>
                  <a:pt x="106" y="102"/>
                  <a:pt x="107" y="102"/>
                </a:cubicBezTo>
                <a:cubicBezTo>
                  <a:pt x="107" y="102"/>
                  <a:pt x="107" y="101"/>
                  <a:pt x="107" y="100"/>
                </a:cubicBezTo>
                <a:cubicBezTo>
                  <a:pt x="107" y="99"/>
                  <a:pt x="106" y="98"/>
                  <a:pt x="104" y="98"/>
                </a:cubicBezTo>
                <a:close/>
                <a:moveTo>
                  <a:pt x="118" y="96"/>
                </a:moveTo>
                <a:cubicBezTo>
                  <a:pt x="119" y="96"/>
                  <a:pt x="121" y="96"/>
                  <a:pt x="120" y="94"/>
                </a:cubicBezTo>
                <a:cubicBezTo>
                  <a:pt x="121" y="92"/>
                  <a:pt x="119" y="91"/>
                  <a:pt x="118" y="91"/>
                </a:cubicBezTo>
                <a:cubicBezTo>
                  <a:pt x="116" y="91"/>
                  <a:pt x="115" y="93"/>
                  <a:pt x="115" y="94"/>
                </a:cubicBezTo>
                <a:cubicBezTo>
                  <a:pt x="115" y="95"/>
                  <a:pt x="116" y="97"/>
                  <a:pt x="118" y="96"/>
                </a:cubicBezTo>
                <a:close/>
                <a:moveTo>
                  <a:pt x="117" y="94"/>
                </a:moveTo>
                <a:cubicBezTo>
                  <a:pt x="117" y="93"/>
                  <a:pt x="118" y="93"/>
                  <a:pt x="118" y="93"/>
                </a:cubicBezTo>
                <a:cubicBezTo>
                  <a:pt x="119" y="93"/>
                  <a:pt x="119" y="94"/>
                  <a:pt x="119" y="96"/>
                </a:cubicBezTo>
                <a:cubicBezTo>
                  <a:pt x="118" y="96"/>
                  <a:pt x="117" y="96"/>
                  <a:pt x="117" y="94"/>
                </a:cubicBezTo>
                <a:cubicBezTo>
                  <a:pt x="117" y="94"/>
                  <a:pt x="117" y="94"/>
                  <a:pt x="117" y="94"/>
                </a:cubicBezTo>
                <a:close/>
                <a:moveTo>
                  <a:pt x="63" y="78"/>
                </a:moveTo>
                <a:cubicBezTo>
                  <a:pt x="63" y="79"/>
                  <a:pt x="63" y="79"/>
                  <a:pt x="63" y="79"/>
                </a:cubicBezTo>
                <a:cubicBezTo>
                  <a:pt x="63" y="79"/>
                  <a:pt x="63" y="80"/>
                  <a:pt x="62" y="81"/>
                </a:cubicBezTo>
                <a:cubicBezTo>
                  <a:pt x="62" y="82"/>
                  <a:pt x="63" y="83"/>
                  <a:pt x="65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2"/>
                  <a:pt x="64" y="82"/>
                  <a:pt x="63" y="82"/>
                </a:cubicBezTo>
                <a:cubicBezTo>
                  <a:pt x="64" y="81"/>
                  <a:pt x="66" y="79"/>
                  <a:pt x="66" y="81"/>
                </a:cubicBezTo>
                <a:cubicBezTo>
                  <a:pt x="66" y="80"/>
                  <a:pt x="66" y="81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2"/>
                  <a:pt x="67" y="81"/>
                  <a:pt x="67" y="81"/>
                </a:cubicBezTo>
                <a:cubicBezTo>
                  <a:pt x="67" y="81"/>
                  <a:pt x="67" y="82"/>
                  <a:pt x="67" y="82"/>
                </a:cubicBezTo>
                <a:cubicBezTo>
                  <a:pt x="67" y="82"/>
                  <a:pt x="68" y="81"/>
                  <a:pt x="68" y="80"/>
                </a:cubicBezTo>
                <a:cubicBezTo>
                  <a:pt x="68" y="79"/>
                  <a:pt x="66" y="77"/>
                  <a:pt x="64" y="77"/>
                </a:cubicBezTo>
                <a:cubicBezTo>
                  <a:pt x="64" y="77"/>
                  <a:pt x="63" y="78"/>
                  <a:pt x="63" y="78"/>
                </a:cubicBezTo>
                <a:close/>
                <a:moveTo>
                  <a:pt x="1" y="39"/>
                </a:moveTo>
                <a:cubicBezTo>
                  <a:pt x="1" y="40"/>
                  <a:pt x="1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1" y="39"/>
                  <a:pt x="1" y="39"/>
                </a:cubicBezTo>
                <a:close/>
                <a:moveTo>
                  <a:pt x="13" y="13"/>
                </a:moveTo>
                <a:cubicBezTo>
                  <a:pt x="13" y="13"/>
                  <a:pt x="14" y="12"/>
                  <a:pt x="14" y="12"/>
                </a:cubicBezTo>
                <a:cubicBezTo>
                  <a:pt x="13" y="12"/>
                  <a:pt x="13" y="12"/>
                  <a:pt x="13" y="13"/>
                </a:cubicBezTo>
                <a:close/>
                <a:moveTo>
                  <a:pt x="36" y="30"/>
                </a:moveTo>
                <a:cubicBezTo>
                  <a:pt x="36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0"/>
                  <a:pt x="37" y="30"/>
                </a:cubicBezTo>
                <a:cubicBezTo>
                  <a:pt x="37" y="30"/>
                  <a:pt x="36" y="30"/>
                  <a:pt x="36" y="30"/>
                </a:cubicBezTo>
                <a:close/>
                <a:moveTo>
                  <a:pt x="11" y="106"/>
                </a:moveTo>
                <a:cubicBezTo>
                  <a:pt x="12" y="106"/>
                  <a:pt x="13" y="107"/>
                  <a:pt x="14" y="107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4" y="106"/>
                  <a:pt x="14" y="107"/>
                  <a:pt x="14" y="107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3" y="105"/>
                  <a:pt x="12" y="106"/>
                  <a:pt x="11" y="106"/>
                </a:cubicBezTo>
                <a:close/>
                <a:moveTo>
                  <a:pt x="38" y="66"/>
                </a:moveTo>
                <a:cubicBezTo>
                  <a:pt x="37" y="66"/>
                  <a:pt x="37" y="66"/>
                  <a:pt x="37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5" y="66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6" y="67"/>
                  <a:pt x="3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36" y="68"/>
                  <a:pt x="37" y="67"/>
                  <a:pt x="37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7" y="69"/>
                  <a:pt x="38" y="69"/>
                  <a:pt x="38" y="69"/>
                </a:cubicBezTo>
                <a:cubicBezTo>
                  <a:pt x="40" y="68"/>
                  <a:pt x="41" y="67"/>
                  <a:pt x="42" y="66"/>
                </a:cubicBezTo>
                <a:cubicBezTo>
                  <a:pt x="42" y="64"/>
                  <a:pt x="40" y="63"/>
                  <a:pt x="39" y="63"/>
                </a:cubicBezTo>
                <a:cubicBezTo>
                  <a:pt x="37" y="63"/>
                  <a:pt x="36" y="64"/>
                  <a:pt x="36" y="65"/>
                </a:cubicBezTo>
                <a:cubicBezTo>
                  <a:pt x="36" y="65"/>
                  <a:pt x="36" y="65"/>
                  <a:pt x="37" y="65"/>
                </a:cubicBezTo>
                <a:cubicBezTo>
                  <a:pt x="37" y="65"/>
                  <a:pt x="39" y="63"/>
                  <a:pt x="40" y="64"/>
                </a:cubicBezTo>
                <a:cubicBezTo>
                  <a:pt x="38" y="64"/>
                  <a:pt x="38" y="66"/>
                  <a:pt x="38" y="66"/>
                </a:cubicBezTo>
                <a:close/>
                <a:moveTo>
                  <a:pt x="48" y="64"/>
                </a:move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7" y="63"/>
                  <a:pt x="47" y="63"/>
                </a:cubicBezTo>
                <a:cubicBezTo>
                  <a:pt x="46" y="64"/>
                  <a:pt x="44" y="65"/>
                  <a:pt x="44" y="66"/>
                </a:cubicBezTo>
                <a:cubicBezTo>
                  <a:pt x="45" y="68"/>
                  <a:pt x="46" y="69"/>
                  <a:pt x="48" y="69"/>
                </a:cubicBezTo>
                <a:cubicBezTo>
                  <a:pt x="49" y="69"/>
                  <a:pt x="49" y="67"/>
                  <a:pt x="49" y="66"/>
                </a:cubicBezTo>
                <a:cubicBezTo>
                  <a:pt x="50" y="66"/>
                  <a:pt x="50" y="65"/>
                  <a:pt x="50" y="65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5"/>
                  <a:pt x="48" y="65"/>
                </a:cubicBezTo>
                <a:cubicBezTo>
                  <a:pt x="47" y="65"/>
                  <a:pt x="46" y="64"/>
                  <a:pt x="46" y="64"/>
                </a:cubicBezTo>
                <a:cubicBezTo>
                  <a:pt x="47" y="64"/>
                  <a:pt x="47" y="64"/>
                  <a:pt x="48" y="64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4"/>
                  <a:pt x="41" y="75"/>
                  <a:pt x="43" y="76"/>
                </a:cubicBezTo>
                <a:cubicBezTo>
                  <a:pt x="44" y="76"/>
                  <a:pt x="44" y="75"/>
                  <a:pt x="45" y="75"/>
                </a:cubicBezTo>
                <a:cubicBezTo>
                  <a:pt x="45" y="75"/>
                  <a:pt x="45" y="75"/>
                  <a:pt x="45" y="74"/>
                </a:cubicBezTo>
                <a:cubicBezTo>
                  <a:pt x="46" y="74"/>
                  <a:pt x="46" y="73"/>
                  <a:pt x="46" y="73"/>
                </a:cubicBezTo>
                <a:cubicBezTo>
                  <a:pt x="46" y="71"/>
                  <a:pt x="45" y="71"/>
                  <a:pt x="45" y="70"/>
                </a:cubicBezTo>
                <a:cubicBezTo>
                  <a:pt x="45" y="71"/>
                  <a:pt x="45" y="72"/>
                  <a:pt x="45" y="72"/>
                </a:cubicBezTo>
                <a:cubicBezTo>
                  <a:pt x="45" y="73"/>
                  <a:pt x="45" y="72"/>
                  <a:pt x="45" y="73"/>
                </a:cubicBezTo>
                <a:cubicBezTo>
                  <a:pt x="45" y="73"/>
                  <a:pt x="45" y="73"/>
                  <a:pt x="46" y="74"/>
                </a:cubicBezTo>
                <a:cubicBezTo>
                  <a:pt x="45" y="74"/>
                  <a:pt x="45" y="74"/>
                  <a:pt x="44" y="74"/>
                </a:cubicBezTo>
                <a:cubicBezTo>
                  <a:pt x="44" y="74"/>
                  <a:pt x="44" y="74"/>
                  <a:pt x="44" y="73"/>
                </a:cubicBezTo>
                <a:cubicBezTo>
                  <a:pt x="44" y="73"/>
                  <a:pt x="43" y="73"/>
                  <a:pt x="43" y="73"/>
                </a:cubicBezTo>
                <a:cubicBezTo>
                  <a:pt x="43" y="73"/>
                  <a:pt x="42" y="74"/>
                  <a:pt x="42" y="74"/>
                </a:cubicBezTo>
                <a:cubicBezTo>
                  <a:pt x="42" y="73"/>
                  <a:pt x="42" y="73"/>
                  <a:pt x="42" y="72"/>
                </a:cubicBezTo>
                <a:cubicBezTo>
                  <a:pt x="42" y="72"/>
                  <a:pt x="44" y="73"/>
                  <a:pt x="44" y="72"/>
                </a:cubicBezTo>
                <a:cubicBezTo>
                  <a:pt x="44" y="72"/>
                  <a:pt x="43" y="72"/>
                  <a:pt x="42" y="72"/>
                </a:cubicBezTo>
                <a:cubicBezTo>
                  <a:pt x="43" y="71"/>
                  <a:pt x="43" y="71"/>
                  <a:pt x="43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3" y="70"/>
                  <a:pt x="43" y="70"/>
                </a:cubicBezTo>
                <a:cubicBezTo>
                  <a:pt x="41" y="70"/>
                  <a:pt x="40" y="71"/>
                  <a:pt x="40" y="72"/>
                </a:cubicBezTo>
                <a:close/>
                <a:moveTo>
                  <a:pt x="37" y="40"/>
                </a:moveTo>
                <a:cubicBezTo>
                  <a:pt x="37" y="40"/>
                  <a:pt x="37" y="40"/>
                  <a:pt x="37" y="41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39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8" y="38"/>
                </a:cubicBezTo>
                <a:cubicBezTo>
                  <a:pt x="38" y="38"/>
                  <a:pt x="38" y="37"/>
                  <a:pt x="39" y="37"/>
                </a:cubicBezTo>
                <a:cubicBezTo>
                  <a:pt x="39" y="37"/>
                  <a:pt x="40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6"/>
                  <a:pt x="41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5"/>
                  <a:pt x="39" y="35"/>
                  <a:pt x="39" y="35"/>
                </a:cubicBezTo>
                <a:cubicBezTo>
                  <a:pt x="37" y="36"/>
                  <a:pt x="36" y="37"/>
                  <a:pt x="35" y="37"/>
                </a:cubicBezTo>
                <a:cubicBezTo>
                  <a:pt x="35" y="38"/>
                  <a:pt x="36" y="39"/>
                  <a:pt x="36" y="39"/>
                </a:cubicBezTo>
                <a:cubicBezTo>
                  <a:pt x="36" y="39"/>
                  <a:pt x="36" y="39"/>
                  <a:pt x="37" y="39"/>
                </a:cubicBezTo>
                <a:cubicBezTo>
                  <a:pt x="36" y="39"/>
                  <a:pt x="37" y="39"/>
                  <a:pt x="37" y="40"/>
                </a:cubicBezTo>
                <a:cubicBezTo>
                  <a:pt x="37" y="40"/>
                  <a:pt x="37" y="40"/>
                  <a:pt x="37" y="40"/>
                </a:cubicBezTo>
                <a:close/>
                <a:moveTo>
                  <a:pt x="54" y="68"/>
                </a:moveTo>
                <a:cubicBezTo>
                  <a:pt x="53" y="67"/>
                  <a:pt x="53" y="67"/>
                  <a:pt x="53" y="66"/>
                </a:cubicBezTo>
                <a:cubicBezTo>
                  <a:pt x="53" y="68"/>
                  <a:pt x="54" y="69"/>
                  <a:pt x="56" y="69"/>
                </a:cubicBezTo>
                <a:cubicBezTo>
                  <a:pt x="57" y="69"/>
                  <a:pt x="59" y="67"/>
                  <a:pt x="58" y="66"/>
                </a:cubicBezTo>
                <a:cubicBezTo>
                  <a:pt x="59" y="64"/>
                  <a:pt x="58" y="63"/>
                  <a:pt x="56" y="64"/>
                </a:cubicBezTo>
                <a:cubicBezTo>
                  <a:pt x="56" y="64"/>
                  <a:pt x="56" y="64"/>
                  <a:pt x="57" y="64"/>
                </a:cubicBezTo>
                <a:cubicBezTo>
                  <a:pt x="55" y="64"/>
                  <a:pt x="54" y="64"/>
                  <a:pt x="55" y="66"/>
                </a:cubicBezTo>
                <a:cubicBezTo>
                  <a:pt x="55" y="66"/>
                  <a:pt x="55" y="66"/>
                  <a:pt x="54" y="66"/>
                </a:cubicBezTo>
                <a:cubicBezTo>
                  <a:pt x="54" y="66"/>
                  <a:pt x="54" y="67"/>
                  <a:pt x="54" y="68"/>
                </a:cubicBezTo>
                <a:close/>
                <a:moveTo>
                  <a:pt x="189" y="91"/>
                </a:moveTo>
                <a:cubicBezTo>
                  <a:pt x="187" y="91"/>
                  <a:pt x="186" y="92"/>
                  <a:pt x="186" y="94"/>
                </a:cubicBezTo>
                <a:cubicBezTo>
                  <a:pt x="186" y="95"/>
                  <a:pt x="187" y="97"/>
                  <a:pt x="189" y="97"/>
                </a:cubicBezTo>
                <a:cubicBezTo>
                  <a:pt x="190" y="96"/>
                  <a:pt x="191" y="96"/>
                  <a:pt x="192" y="94"/>
                </a:cubicBezTo>
                <a:cubicBezTo>
                  <a:pt x="192" y="93"/>
                  <a:pt x="190" y="91"/>
                  <a:pt x="189" y="91"/>
                </a:cubicBezTo>
                <a:close/>
                <a:moveTo>
                  <a:pt x="231" y="114"/>
                </a:moveTo>
                <a:cubicBezTo>
                  <a:pt x="232" y="113"/>
                  <a:pt x="230" y="112"/>
                  <a:pt x="228" y="111"/>
                </a:cubicBezTo>
                <a:cubicBezTo>
                  <a:pt x="227" y="112"/>
                  <a:pt x="226" y="113"/>
                  <a:pt x="226" y="115"/>
                </a:cubicBezTo>
                <a:cubicBezTo>
                  <a:pt x="225" y="116"/>
                  <a:pt x="227" y="117"/>
                  <a:pt x="229" y="117"/>
                </a:cubicBezTo>
                <a:cubicBezTo>
                  <a:pt x="230" y="117"/>
                  <a:pt x="231" y="117"/>
                  <a:pt x="231" y="114"/>
                </a:cubicBezTo>
                <a:close/>
                <a:moveTo>
                  <a:pt x="245" y="224"/>
                </a:moveTo>
                <a:cubicBezTo>
                  <a:pt x="245" y="224"/>
                  <a:pt x="245" y="224"/>
                  <a:pt x="245" y="224"/>
                </a:cubicBezTo>
                <a:cubicBezTo>
                  <a:pt x="244" y="224"/>
                  <a:pt x="244" y="224"/>
                  <a:pt x="244" y="225"/>
                </a:cubicBezTo>
                <a:cubicBezTo>
                  <a:pt x="244" y="224"/>
                  <a:pt x="244" y="224"/>
                  <a:pt x="245" y="224"/>
                </a:cubicBezTo>
                <a:close/>
                <a:moveTo>
                  <a:pt x="227" y="108"/>
                </a:moveTo>
                <a:cubicBezTo>
                  <a:pt x="227" y="106"/>
                  <a:pt x="226" y="105"/>
                  <a:pt x="224" y="105"/>
                </a:cubicBezTo>
                <a:cubicBezTo>
                  <a:pt x="223" y="106"/>
                  <a:pt x="221" y="106"/>
                  <a:pt x="221" y="108"/>
                </a:cubicBezTo>
                <a:cubicBezTo>
                  <a:pt x="222" y="109"/>
                  <a:pt x="223" y="111"/>
                  <a:pt x="224" y="111"/>
                </a:cubicBezTo>
                <a:cubicBezTo>
                  <a:pt x="225" y="111"/>
                  <a:pt x="227" y="110"/>
                  <a:pt x="227" y="108"/>
                </a:cubicBezTo>
                <a:close/>
                <a:moveTo>
                  <a:pt x="211" y="70"/>
                </a:moveTo>
                <a:cubicBezTo>
                  <a:pt x="209" y="70"/>
                  <a:pt x="208" y="71"/>
                  <a:pt x="208" y="73"/>
                </a:cubicBezTo>
                <a:cubicBezTo>
                  <a:pt x="208" y="74"/>
                  <a:pt x="210" y="76"/>
                  <a:pt x="211" y="76"/>
                </a:cubicBezTo>
                <a:cubicBezTo>
                  <a:pt x="212" y="75"/>
                  <a:pt x="213" y="74"/>
                  <a:pt x="213" y="73"/>
                </a:cubicBezTo>
                <a:cubicBezTo>
                  <a:pt x="214" y="72"/>
                  <a:pt x="212" y="70"/>
                  <a:pt x="211" y="70"/>
                </a:cubicBezTo>
                <a:close/>
                <a:moveTo>
                  <a:pt x="219" y="84"/>
                </a:moveTo>
                <a:cubicBezTo>
                  <a:pt x="219" y="84"/>
                  <a:pt x="217" y="85"/>
                  <a:pt x="217" y="87"/>
                </a:cubicBezTo>
                <a:cubicBezTo>
                  <a:pt x="217" y="88"/>
                  <a:pt x="218" y="90"/>
                  <a:pt x="220" y="89"/>
                </a:cubicBezTo>
                <a:cubicBezTo>
                  <a:pt x="221" y="89"/>
                  <a:pt x="223" y="88"/>
                  <a:pt x="222" y="86"/>
                </a:cubicBezTo>
                <a:cubicBezTo>
                  <a:pt x="223" y="85"/>
                  <a:pt x="221" y="84"/>
                  <a:pt x="219" y="84"/>
                </a:cubicBezTo>
                <a:close/>
                <a:moveTo>
                  <a:pt x="203" y="80"/>
                </a:moveTo>
                <a:cubicBezTo>
                  <a:pt x="203" y="81"/>
                  <a:pt x="204" y="82"/>
                  <a:pt x="206" y="83"/>
                </a:cubicBezTo>
                <a:cubicBezTo>
                  <a:pt x="208" y="83"/>
                  <a:pt x="209" y="82"/>
                  <a:pt x="209" y="79"/>
                </a:cubicBezTo>
                <a:cubicBezTo>
                  <a:pt x="209" y="78"/>
                  <a:pt x="208" y="77"/>
                  <a:pt x="207" y="77"/>
                </a:cubicBezTo>
                <a:cubicBezTo>
                  <a:pt x="205" y="77"/>
                  <a:pt x="203" y="78"/>
                  <a:pt x="203" y="80"/>
                </a:cubicBezTo>
                <a:close/>
                <a:moveTo>
                  <a:pt x="235" y="130"/>
                </a:moveTo>
                <a:cubicBezTo>
                  <a:pt x="235" y="131"/>
                  <a:pt x="236" y="131"/>
                  <a:pt x="236" y="131"/>
                </a:cubicBezTo>
                <a:cubicBezTo>
                  <a:pt x="237" y="131"/>
                  <a:pt x="237" y="131"/>
                  <a:pt x="237" y="131"/>
                </a:cubicBezTo>
                <a:cubicBezTo>
                  <a:pt x="237" y="131"/>
                  <a:pt x="237" y="131"/>
                  <a:pt x="238" y="131"/>
                </a:cubicBezTo>
                <a:cubicBezTo>
                  <a:pt x="238" y="131"/>
                  <a:pt x="238" y="131"/>
                  <a:pt x="238" y="131"/>
                </a:cubicBezTo>
                <a:cubicBezTo>
                  <a:pt x="237" y="130"/>
                  <a:pt x="236" y="130"/>
                  <a:pt x="235" y="130"/>
                </a:cubicBezTo>
                <a:close/>
                <a:moveTo>
                  <a:pt x="228" y="127"/>
                </a:moveTo>
                <a:cubicBezTo>
                  <a:pt x="229" y="127"/>
                  <a:pt x="229" y="127"/>
                  <a:pt x="230" y="127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29" y="126"/>
                  <a:pt x="229" y="126"/>
                  <a:pt x="228" y="125"/>
                </a:cubicBezTo>
                <a:cubicBezTo>
                  <a:pt x="227" y="125"/>
                  <a:pt x="226" y="126"/>
                  <a:pt x="225" y="127"/>
                </a:cubicBezTo>
                <a:cubicBezTo>
                  <a:pt x="226" y="128"/>
                  <a:pt x="227" y="128"/>
                  <a:pt x="227" y="128"/>
                </a:cubicBezTo>
                <a:cubicBezTo>
                  <a:pt x="227" y="128"/>
                  <a:pt x="227" y="127"/>
                  <a:pt x="227" y="127"/>
                </a:cubicBezTo>
                <a:cubicBezTo>
                  <a:pt x="227" y="127"/>
                  <a:pt x="229" y="127"/>
                  <a:pt x="228" y="127"/>
                </a:cubicBezTo>
                <a:close/>
                <a:moveTo>
                  <a:pt x="246" y="171"/>
                </a:moveTo>
                <a:cubicBezTo>
                  <a:pt x="246" y="171"/>
                  <a:pt x="246" y="172"/>
                  <a:pt x="245" y="172"/>
                </a:cubicBezTo>
                <a:cubicBezTo>
                  <a:pt x="246" y="172"/>
                  <a:pt x="247" y="172"/>
                  <a:pt x="246" y="171"/>
                </a:cubicBezTo>
                <a:close/>
                <a:moveTo>
                  <a:pt x="236" y="127"/>
                </a:moveTo>
                <a:cubicBezTo>
                  <a:pt x="236" y="129"/>
                  <a:pt x="239" y="130"/>
                  <a:pt x="239" y="127"/>
                </a:cubicBezTo>
                <a:cubicBezTo>
                  <a:pt x="238" y="126"/>
                  <a:pt x="238" y="126"/>
                  <a:pt x="238" y="126"/>
                </a:cubicBezTo>
                <a:cubicBezTo>
                  <a:pt x="238" y="126"/>
                  <a:pt x="237" y="126"/>
                  <a:pt x="237" y="127"/>
                </a:cubicBezTo>
                <a:cubicBezTo>
                  <a:pt x="237" y="127"/>
                  <a:pt x="237" y="127"/>
                  <a:pt x="237" y="127"/>
                </a:cubicBezTo>
                <a:cubicBezTo>
                  <a:pt x="237" y="127"/>
                  <a:pt x="237" y="127"/>
                  <a:pt x="236" y="127"/>
                </a:cubicBezTo>
                <a:close/>
                <a:moveTo>
                  <a:pt x="227" y="80"/>
                </a:moveTo>
                <a:cubicBezTo>
                  <a:pt x="227" y="79"/>
                  <a:pt x="226" y="77"/>
                  <a:pt x="224" y="78"/>
                </a:cubicBezTo>
                <a:cubicBezTo>
                  <a:pt x="222" y="78"/>
                  <a:pt x="221" y="78"/>
                  <a:pt x="221" y="80"/>
                </a:cubicBezTo>
                <a:cubicBezTo>
                  <a:pt x="221" y="81"/>
                  <a:pt x="223" y="83"/>
                  <a:pt x="224" y="83"/>
                </a:cubicBezTo>
                <a:cubicBezTo>
                  <a:pt x="226" y="83"/>
                  <a:pt x="226" y="81"/>
                  <a:pt x="227" y="80"/>
                </a:cubicBezTo>
                <a:close/>
                <a:moveTo>
                  <a:pt x="176" y="84"/>
                </a:moveTo>
                <a:cubicBezTo>
                  <a:pt x="174" y="84"/>
                  <a:pt x="173" y="85"/>
                  <a:pt x="173" y="87"/>
                </a:cubicBezTo>
                <a:cubicBezTo>
                  <a:pt x="173" y="88"/>
                  <a:pt x="174" y="89"/>
                  <a:pt x="175" y="90"/>
                </a:cubicBezTo>
                <a:cubicBezTo>
                  <a:pt x="176" y="90"/>
                  <a:pt x="176" y="89"/>
                  <a:pt x="177" y="89"/>
                </a:cubicBezTo>
                <a:cubicBezTo>
                  <a:pt x="176" y="89"/>
                  <a:pt x="176" y="88"/>
                  <a:pt x="175" y="88"/>
                </a:cubicBezTo>
                <a:cubicBezTo>
                  <a:pt x="175" y="87"/>
                  <a:pt x="178" y="88"/>
                  <a:pt x="177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6"/>
                </a:cubicBezTo>
                <a:cubicBezTo>
                  <a:pt x="178" y="86"/>
                  <a:pt x="177" y="84"/>
                  <a:pt x="176" y="84"/>
                </a:cubicBezTo>
                <a:close/>
                <a:moveTo>
                  <a:pt x="202" y="84"/>
                </a:moveTo>
                <a:cubicBezTo>
                  <a:pt x="200" y="84"/>
                  <a:pt x="200" y="85"/>
                  <a:pt x="199" y="87"/>
                </a:cubicBezTo>
                <a:cubicBezTo>
                  <a:pt x="199" y="88"/>
                  <a:pt x="200" y="90"/>
                  <a:pt x="202" y="89"/>
                </a:cubicBezTo>
                <a:cubicBezTo>
                  <a:pt x="204" y="90"/>
                  <a:pt x="205" y="88"/>
                  <a:pt x="205" y="86"/>
                </a:cubicBezTo>
                <a:cubicBezTo>
                  <a:pt x="204" y="85"/>
                  <a:pt x="203" y="83"/>
                  <a:pt x="202" y="84"/>
                </a:cubicBezTo>
                <a:close/>
                <a:moveTo>
                  <a:pt x="149" y="84"/>
                </a:moveTo>
                <a:cubicBezTo>
                  <a:pt x="148" y="84"/>
                  <a:pt x="147" y="85"/>
                  <a:pt x="146" y="87"/>
                </a:cubicBezTo>
                <a:cubicBezTo>
                  <a:pt x="146" y="88"/>
                  <a:pt x="147" y="90"/>
                  <a:pt x="149" y="90"/>
                </a:cubicBezTo>
                <a:cubicBezTo>
                  <a:pt x="150" y="90"/>
                  <a:pt x="152" y="88"/>
                  <a:pt x="151" y="87"/>
                </a:cubicBezTo>
                <a:cubicBezTo>
                  <a:pt x="152" y="85"/>
                  <a:pt x="151" y="84"/>
                  <a:pt x="149" y="84"/>
                </a:cubicBezTo>
                <a:close/>
                <a:moveTo>
                  <a:pt x="142" y="94"/>
                </a:moveTo>
                <a:cubicBezTo>
                  <a:pt x="142" y="96"/>
                  <a:pt x="143" y="97"/>
                  <a:pt x="145" y="96"/>
                </a:cubicBezTo>
                <a:cubicBezTo>
                  <a:pt x="146" y="97"/>
                  <a:pt x="148" y="95"/>
                  <a:pt x="148" y="94"/>
                </a:cubicBezTo>
                <a:cubicBezTo>
                  <a:pt x="147" y="92"/>
                  <a:pt x="146" y="91"/>
                  <a:pt x="145" y="91"/>
                </a:cubicBezTo>
                <a:cubicBezTo>
                  <a:pt x="143" y="91"/>
                  <a:pt x="142" y="92"/>
                  <a:pt x="142" y="94"/>
                </a:cubicBezTo>
                <a:close/>
                <a:moveTo>
                  <a:pt x="158" y="84"/>
                </a:moveTo>
                <a:cubicBezTo>
                  <a:pt x="156" y="84"/>
                  <a:pt x="155" y="85"/>
                  <a:pt x="155" y="87"/>
                </a:cubicBezTo>
                <a:cubicBezTo>
                  <a:pt x="155" y="88"/>
                  <a:pt x="156" y="90"/>
                  <a:pt x="157" y="90"/>
                </a:cubicBezTo>
                <a:cubicBezTo>
                  <a:pt x="160" y="90"/>
                  <a:pt x="160" y="88"/>
                  <a:pt x="161" y="87"/>
                </a:cubicBezTo>
                <a:cubicBezTo>
                  <a:pt x="161" y="86"/>
                  <a:pt x="161" y="86"/>
                  <a:pt x="161" y="86"/>
                </a:cubicBezTo>
                <a:cubicBezTo>
                  <a:pt x="160" y="86"/>
                  <a:pt x="160" y="86"/>
                  <a:pt x="159" y="85"/>
                </a:cubicBezTo>
                <a:cubicBezTo>
                  <a:pt x="160" y="85"/>
                  <a:pt x="160" y="85"/>
                  <a:pt x="160" y="85"/>
                </a:cubicBezTo>
                <a:cubicBezTo>
                  <a:pt x="159" y="84"/>
                  <a:pt x="159" y="84"/>
                  <a:pt x="158" y="84"/>
                </a:cubicBezTo>
                <a:close/>
                <a:moveTo>
                  <a:pt x="197" y="77"/>
                </a:moveTo>
                <a:cubicBezTo>
                  <a:pt x="196" y="77"/>
                  <a:pt x="194" y="78"/>
                  <a:pt x="195" y="80"/>
                </a:cubicBezTo>
                <a:cubicBezTo>
                  <a:pt x="195" y="81"/>
                  <a:pt x="196" y="83"/>
                  <a:pt x="197" y="83"/>
                </a:cubicBezTo>
                <a:cubicBezTo>
                  <a:pt x="199" y="83"/>
                  <a:pt x="200" y="81"/>
                  <a:pt x="201" y="80"/>
                </a:cubicBezTo>
                <a:cubicBezTo>
                  <a:pt x="200" y="78"/>
                  <a:pt x="199" y="77"/>
                  <a:pt x="197" y="77"/>
                </a:cubicBezTo>
                <a:close/>
                <a:moveTo>
                  <a:pt x="182" y="87"/>
                </a:moveTo>
                <a:cubicBezTo>
                  <a:pt x="182" y="89"/>
                  <a:pt x="183" y="89"/>
                  <a:pt x="184" y="89"/>
                </a:cubicBezTo>
                <a:cubicBezTo>
                  <a:pt x="186" y="90"/>
                  <a:pt x="187" y="88"/>
                  <a:pt x="187" y="86"/>
                </a:cubicBezTo>
                <a:cubicBezTo>
                  <a:pt x="187" y="85"/>
                  <a:pt x="186" y="84"/>
                  <a:pt x="184" y="84"/>
                </a:cubicBezTo>
                <a:cubicBezTo>
                  <a:pt x="183" y="84"/>
                  <a:pt x="183" y="84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5"/>
                  <a:pt x="183" y="85"/>
                  <a:pt x="184" y="85"/>
                </a:cubicBezTo>
                <a:cubicBezTo>
                  <a:pt x="183" y="86"/>
                  <a:pt x="182" y="86"/>
                  <a:pt x="182" y="87"/>
                </a:cubicBezTo>
                <a:close/>
                <a:moveTo>
                  <a:pt x="193" y="84"/>
                </a:moveTo>
                <a:cubicBezTo>
                  <a:pt x="192" y="83"/>
                  <a:pt x="190" y="85"/>
                  <a:pt x="190" y="86"/>
                </a:cubicBezTo>
                <a:cubicBezTo>
                  <a:pt x="191" y="88"/>
                  <a:pt x="192" y="89"/>
                  <a:pt x="193" y="90"/>
                </a:cubicBezTo>
                <a:cubicBezTo>
                  <a:pt x="195" y="89"/>
                  <a:pt x="196" y="89"/>
                  <a:pt x="196" y="86"/>
                </a:cubicBezTo>
                <a:cubicBezTo>
                  <a:pt x="196" y="86"/>
                  <a:pt x="194" y="84"/>
                  <a:pt x="193" y="84"/>
                </a:cubicBezTo>
                <a:close/>
                <a:moveTo>
                  <a:pt x="135" y="105"/>
                </a:moveTo>
                <a:cubicBezTo>
                  <a:pt x="134" y="105"/>
                  <a:pt x="132" y="106"/>
                  <a:pt x="133" y="108"/>
                </a:cubicBezTo>
                <a:cubicBezTo>
                  <a:pt x="133" y="110"/>
                  <a:pt x="134" y="111"/>
                  <a:pt x="136" y="111"/>
                </a:cubicBezTo>
                <a:cubicBezTo>
                  <a:pt x="137" y="111"/>
                  <a:pt x="138" y="109"/>
                  <a:pt x="138" y="108"/>
                </a:cubicBezTo>
                <a:cubicBezTo>
                  <a:pt x="138" y="107"/>
                  <a:pt x="137" y="105"/>
                  <a:pt x="135" y="105"/>
                </a:cubicBezTo>
                <a:close/>
                <a:moveTo>
                  <a:pt x="244" y="228"/>
                </a:moveTo>
                <a:cubicBezTo>
                  <a:pt x="245" y="229"/>
                  <a:pt x="245" y="229"/>
                  <a:pt x="246" y="229"/>
                </a:cubicBezTo>
                <a:cubicBezTo>
                  <a:pt x="246" y="229"/>
                  <a:pt x="246" y="229"/>
                  <a:pt x="245" y="228"/>
                </a:cubicBezTo>
                <a:cubicBezTo>
                  <a:pt x="245" y="228"/>
                  <a:pt x="245" y="228"/>
                  <a:pt x="244" y="228"/>
                </a:cubicBezTo>
                <a:close/>
                <a:moveTo>
                  <a:pt x="172" y="193"/>
                </a:moveTo>
                <a:cubicBezTo>
                  <a:pt x="172" y="194"/>
                  <a:pt x="172" y="193"/>
                  <a:pt x="173" y="193"/>
                </a:cubicBezTo>
                <a:cubicBezTo>
                  <a:pt x="173" y="193"/>
                  <a:pt x="173" y="193"/>
                  <a:pt x="174" y="192"/>
                </a:cubicBezTo>
                <a:cubicBezTo>
                  <a:pt x="174" y="192"/>
                  <a:pt x="174" y="191"/>
                  <a:pt x="174" y="19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3" y="190"/>
                  <a:pt x="172" y="189"/>
                  <a:pt x="171" y="189"/>
                </a:cubicBezTo>
                <a:cubicBezTo>
                  <a:pt x="169" y="189"/>
                  <a:pt x="168" y="190"/>
                  <a:pt x="168" y="192"/>
                </a:cubicBezTo>
                <a:cubicBezTo>
                  <a:pt x="168" y="193"/>
                  <a:pt x="169" y="195"/>
                  <a:pt x="171" y="194"/>
                </a:cubicBezTo>
                <a:cubicBezTo>
                  <a:pt x="171" y="194"/>
                  <a:pt x="171" y="194"/>
                  <a:pt x="171" y="194"/>
                </a:cubicBezTo>
                <a:cubicBezTo>
                  <a:pt x="171" y="194"/>
                  <a:pt x="171" y="194"/>
                  <a:pt x="171" y="194"/>
                </a:cubicBezTo>
                <a:cubicBezTo>
                  <a:pt x="171" y="194"/>
                  <a:pt x="171" y="193"/>
                  <a:pt x="172" y="193"/>
                </a:cubicBezTo>
                <a:close/>
                <a:moveTo>
                  <a:pt x="182" y="208"/>
                </a:moveTo>
                <a:cubicBezTo>
                  <a:pt x="182" y="208"/>
                  <a:pt x="182" y="207"/>
                  <a:pt x="182" y="207"/>
                </a:cubicBezTo>
                <a:cubicBezTo>
                  <a:pt x="182" y="207"/>
                  <a:pt x="182" y="207"/>
                  <a:pt x="182" y="207"/>
                </a:cubicBezTo>
                <a:cubicBezTo>
                  <a:pt x="183" y="207"/>
                  <a:pt x="183" y="206"/>
                  <a:pt x="183" y="206"/>
                </a:cubicBezTo>
                <a:cubicBezTo>
                  <a:pt x="183" y="204"/>
                  <a:pt x="181" y="203"/>
                  <a:pt x="180" y="203"/>
                </a:cubicBezTo>
                <a:cubicBezTo>
                  <a:pt x="180" y="203"/>
                  <a:pt x="180" y="203"/>
                  <a:pt x="180" y="204"/>
                </a:cubicBezTo>
                <a:cubicBezTo>
                  <a:pt x="180" y="203"/>
                  <a:pt x="180" y="203"/>
                  <a:pt x="180" y="203"/>
                </a:cubicBezTo>
                <a:cubicBezTo>
                  <a:pt x="179" y="203"/>
                  <a:pt x="177" y="204"/>
                  <a:pt x="177" y="206"/>
                </a:cubicBezTo>
                <a:cubicBezTo>
                  <a:pt x="177" y="207"/>
                  <a:pt x="178" y="208"/>
                  <a:pt x="179" y="209"/>
                </a:cubicBezTo>
                <a:cubicBezTo>
                  <a:pt x="180" y="209"/>
                  <a:pt x="181" y="208"/>
                  <a:pt x="182" y="208"/>
                </a:cubicBezTo>
                <a:close/>
                <a:moveTo>
                  <a:pt x="185" y="210"/>
                </a:moveTo>
                <a:cubicBezTo>
                  <a:pt x="185" y="210"/>
                  <a:pt x="186" y="210"/>
                  <a:pt x="186" y="210"/>
                </a:cubicBezTo>
                <a:cubicBezTo>
                  <a:pt x="186" y="210"/>
                  <a:pt x="185" y="209"/>
                  <a:pt x="185" y="209"/>
                </a:cubicBezTo>
                <a:cubicBezTo>
                  <a:pt x="184" y="209"/>
                  <a:pt x="184" y="209"/>
                  <a:pt x="184" y="209"/>
                </a:cubicBezTo>
                <a:cubicBezTo>
                  <a:pt x="184" y="210"/>
                  <a:pt x="184" y="210"/>
                  <a:pt x="185" y="210"/>
                </a:cubicBezTo>
                <a:close/>
                <a:moveTo>
                  <a:pt x="149" y="187"/>
                </a:moveTo>
                <a:cubicBezTo>
                  <a:pt x="150" y="187"/>
                  <a:pt x="152" y="186"/>
                  <a:pt x="152" y="184"/>
                </a:cubicBezTo>
                <a:cubicBezTo>
                  <a:pt x="151" y="183"/>
                  <a:pt x="150" y="182"/>
                  <a:pt x="149" y="182"/>
                </a:cubicBezTo>
                <a:cubicBezTo>
                  <a:pt x="148" y="182"/>
                  <a:pt x="146" y="183"/>
                  <a:pt x="146" y="185"/>
                </a:cubicBezTo>
                <a:cubicBezTo>
                  <a:pt x="146" y="186"/>
                  <a:pt x="147" y="187"/>
                  <a:pt x="149" y="187"/>
                </a:cubicBezTo>
                <a:close/>
                <a:moveTo>
                  <a:pt x="197" y="222"/>
                </a:moveTo>
                <a:cubicBezTo>
                  <a:pt x="199" y="222"/>
                  <a:pt x="200" y="221"/>
                  <a:pt x="200" y="220"/>
                </a:cubicBezTo>
                <a:cubicBezTo>
                  <a:pt x="200" y="219"/>
                  <a:pt x="200" y="217"/>
                  <a:pt x="199" y="217"/>
                </a:cubicBezTo>
                <a:cubicBezTo>
                  <a:pt x="198" y="217"/>
                  <a:pt x="198" y="217"/>
                  <a:pt x="198" y="218"/>
                </a:cubicBezTo>
                <a:cubicBezTo>
                  <a:pt x="197" y="217"/>
                  <a:pt x="197" y="217"/>
                  <a:pt x="197" y="217"/>
                </a:cubicBezTo>
                <a:cubicBezTo>
                  <a:pt x="196" y="217"/>
                  <a:pt x="196" y="217"/>
                  <a:pt x="195" y="217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194" y="218"/>
                  <a:pt x="194" y="219"/>
                  <a:pt x="194" y="219"/>
                </a:cubicBezTo>
                <a:cubicBezTo>
                  <a:pt x="195" y="221"/>
                  <a:pt x="196" y="223"/>
                  <a:pt x="197" y="222"/>
                </a:cubicBezTo>
                <a:close/>
                <a:moveTo>
                  <a:pt x="167" y="187"/>
                </a:moveTo>
                <a:cubicBezTo>
                  <a:pt x="168" y="187"/>
                  <a:pt x="170" y="186"/>
                  <a:pt x="169" y="184"/>
                </a:cubicBezTo>
                <a:cubicBezTo>
                  <a:pt x="170" y="183"/>
                  <a:pt x="168" y="182"/>
                  <a:pt x="167" y="182"/>
                </a:cubicBezTo>
                <a:cubicBezTo>
                  <a:pt x="167" y="182"/>
                  <a:pt x="167" y="183"/>
                  <a:pt x="167" y="183"/>
                </a:cubicBezTo>
                <a:cubicBezTo>
                  <a:pt x="166" y="183"/>
                  <a:pt x="166" y="183"/>
                  <a:pt x="166" y="183"/>
                </a:cubicBezTo>
                <a:cubicBezTo>
                  <a:pt x="166" y="182"/>
                  <a:pt x="166" y="182"/>
                  <a:pt x="165" y="182"/>
                </a:cubicBezTo>
                <a:cubicBezTo>
                  <a:pt x="165" y="183"/>
                  <a:pt x="164" y="183"/>
                  <a:pt x="164" y="184"/>
                </a:cubicBezTo>
                <a:cubicBezTo>
                  <a:pt x="164" y="185"/>
                  <a:pt x="164" y="185"/>
                  <a:pt x="164" y="185"/>
                </a:cubicBezTo>
                <a:cubicBezTo>
                  <a:pt x="165" y="185"/>
                  <a:pt x="165" y="185"/>
                  <a:pt x="165" y="185"/>
                </a:cubicBezTo>
                <a:cubicBezTo>
                  <a:pt x="165" y="185"/>
                  <a:pt x="165" y="186"/>
                  <a:pt x="165" y="186"/>
                </a:cubicBezTo>
                <a:cubicBezTo>
                  <a:pt x="165" y="186"/>
                  <a:pt x="166" y="187"/>
                  <a:pt x="167" y="187"/>
                </a:cubicBezTo>
                <a:close/>
                <a:moveTo>
                  <a:pt x="154" y="181"/>
                </a:moveTo>
                <a:cubicBezTo>
                  <a:pt x="155" y="180"/>
                  <a:pt x="156" y="179"/>
                  <a:pt x="156" y="178"/>
                </a:cubicBezTo>
                <a:cubicBezTo>
                  <a:pt x="155" y="176"/>
                  <a:pt x="155" y="175"/>
                  <a:pt x="153" y="175"/>
                </a:cubicBezTo>
                <a:cubicBezTo>
                  <a:pt x="152" y="175"/>
                  <a:pt x="150" y="177"/>
                  <a:pt x="150" y="178"/>
                </a:cubicBezTo>
                <a:cubicBezTo>
                  <a:pt x="150" y="179"/>
                  <a:pt x="151" y="181"/>
                  <a:pt x="154" y="181"/>
                </a:cubicBezTo>
                <a:close/>
                <a:moveTo>
                  <a:pt x="157" y="167"/>
                </a:moveTo>
                <a:cubicBezTo>
                  <a:pt x="157" y="168"/>
                  <a:pt x="154" y="169"/>
                  <a:pt x="155" y="170"/>
                </a:cubicBezTo>
                <a:cubicBezTo>
                  <a:pt x="155" y="172"/>
                  <a:pt x="156" y="173"/>
                  <a:pt x="158" y="173"/>
                </a:cubicBezTo>
                <a:cubicBezTo>
                  <a:pt x="159" y="173"/>
                  <a:pt x="161" y="172"/>
                  <a:pt x="160" y="170"/>
                </a:cubicBezTo>
                <a:cubicBezTo>
                  <a:pt x="161" y="169"/>
                  <a:pt x="159" y="167"/>
                  <a:pt x="157" y="167"/>
                </a:cubicBezTo>
                <a:close/>
                <a:moveTo>
                  <a:pt x="165" y="178"/>
                </a:moveTo>
                <a:cubicBezTo>
                  <a:pt x="165" y="176"/>
                  <a:pt x="164" y="174"/>
                  <a:pt x="162" y="175"/>
                </a:cubicBezTo>
                <a:cubicBezTo>
                  <a:pt x="161" y="175"/>
                  <a:pt x="160" y="176"/>
                  <a:pt x="159" y="177"/>
                </a:cubicBezTo>
                <a:cubicBezTo>
                  <a:pt x="159" y="180"/>
                  <a:pt x="160" y="181"/>
                  <a:pt x="163" y="181"/>
                </a:cubicBezTo>
                <a:cubicBezTo>
                  <a:pt x="164" y="181"/>
                  <a:pt x="165" y="179"/>
                  <a:pt x="165" y="178"/>
                </a:cubicBezTo>
                <a:close/>
                <a:moveTo>
                  <a:pt x="196" y="212"/>
                </a:moveTo>
                <a:cubicBezTo>
                  <a:pt x="196" y="211"/>
                  <a:pt x="194" y="209"/>
                  <a:pt x="193" y="210"/>
                </a:cubicBezTo>
                <a:cubicBezTo>
                  <a:pt x="191" y="210"/>
                  <a:pt x="190" y="211"/>
                  <a:pt x="191" y="212"/>
                </a:cubicBezTo>
                <a:cubicBezTo>
                  <a:pt x="190" y="214"/>
                  <a:pt x="192" y="215"/>
                  <a:pt x="193" y="215"/>
                </a:cubicBezTo>
                <a:cubicBezTo>
                  <a:pt x="194" y="215"/>
                  <a:pt x="196" y="214"/>
                  <a:pt x="196" y="212"/>
                </a:cubicBezTo>
                <a:close/>
                <a:moveTo>
                  <a:pt x="222" y="233"/>
                </a:moveTo>
                <a:cubicBezTo>
                  <a:pt x="222" y="232"/>
                  <a:pt x="221" y="232"/>
                  <a:pt x="221" y="232"/>
                </a:cubicBezTo>
                <a:cubicBezTo>
                  <a:pt x="221" y="232"/>
                  <a:pt x="221" y="232"/>
                  <a:pt x="221" y="232"/>
                </a:cubicBezTo>
                <a:cubicBezTo>
                  <a:pt x="221" y="232"/>
                  <a:pt x="221" y="232"/>
                  <a:pt x="221" y="232"/>
                </a:cubicBezTo>
                <a:cubicBezTo>
                  <a:pt x="221" y="232"/>
                  <a:pt x="221" y="233"/>
                  <a:pt x="221" y="233"/>
                </a:cubicBezTo>
                <a:cubicBezTo>
                  <a:pt x="221" y="233"/>
                  <a:pt x="221" y="233"/>
                  <a:pt x="222" y="233"/>
                </a:cubicBezTo>
                <a:close/>
                <a:moveTo>
                  <a:pt x="232" y="236"/>
                </a:moveTo>
                <a:cubicBezTo>
                  <a:pt x="232" y="236"/>
                  <a:pt x="232" y="236"/>
                  <a:pt x="232" y="236"/>
                </a:cubicBezTo>
                <a:cubicBezTo>
                  <a:pt x="232" y="235"/>
                  <a:pt x="232" y="235"/>
                  <a:pt x="232" y="235"/>
                </a:cubicBezTo>
                <a:cubicBezTo>
                  <a:pt x="232" y="235"/>
                  <a:pt x="232" y="235"/>
                  <a:pt x="232" y="236"/>
                </a:cubicBezTo>
                <a:close/>
                <a:moveTo>
                  <a:pt x="220" y="237"/>
                </a:moveTo>
                <a:cubicBezTo>
                  <a:pt x="220" y="237"/>
                  <a:pt x="220" y="237"/>
                  <a:pt x="219" y="237"/>
                </a:cubicBezTo>
                <a:cubicBezTo>
                  <a:pt x="219" y="237"/>
                  <a:pt x="219" y="237"/>
                  <a:pt x="218" y="237"/>
                </a:cubicBezTo>
                <a:cubicBezTo>
                  <a:pt x="219" y="237"/>
                  <a:pt x="219" y="238"/>
                  <a:pt x="219" y="238"/>
                </a:cubicBezTo>
                <a:cubicBezTo>
                  <a:pt x="219" y="238"/>
                  <a:pt x="220" y="238"/>
                  <a:pt x="220" y="237"/>
                </a:cubicBezTo>
                <a:close/>
                <a:moveTo>
                  <a:pt x="198" y="236"/>
                </a:moveTo>
                <a:cubicBezTo>
                  <a:pt x="198" y="236"/>
                  <a:pt x="198" y="235"/>
                  <a:pt x="198" y="235"/>
                </a:cubicBezTo>
                <a:cubicBezTo>
                  <a:pt x="197" y="235"/>
                  <a:pt x="197" y="235"/>
                  <a:pt x="198" y="236"/>
                </a:cubicBezTo>
                <a:close/>
                <a:moveTo>
                  <a:pt x="236" y="229"/>
                </a:moveTo>
                <a:cubicBezTo>
                  <a:pt x="237" y="229"/>
                  <a:pt x="238" y="228"/>
                  <a:pt x="238" y="229"/>
                </a:cubicBezTo>
                <a:cubicBezTo>
                  <a:pt x="238" y="229"/>
                  <a:pt x="238" y="229"/>
                  <a:pt x="238" y="228"/>
                </a:cubicBezTo>
                <a:cubicBezTo>
                  <a:pt x="239" y="228"/>
                  <a:pt x="239" y="228"/>
                  <a:pt x="238" y="228"/>
                </a:cubicBezTo>
                <a:cubicBezTo>
                  <a:pt x="238" y="228"/>
                  <a:pt x="237" y="227"/>
                  <a:pt x="236" y="227"/>
                </a:cubicBezTo>
                <a:cubicBezTo>
                  <a:pt x="236" y="228"/>
                  <a:pt x="236" y="228"/>
                  <a:pt x="236" y="229"/>
                </a:cubicBezTo>
                <a:cubicBezTo>
                  <a:pt x="236" y="229"/>
                  <a:pt x="236" y="229"/>
                  <a:pt x="236" y="229"/>
                </a:cubicBezTo>
                <a:close/>
                <a:moveTo>
                  <a:pt x="204" y="235"/>
                </a:moveTo>
                <a:cubicBezTo>
                  <a:pt x="204" y="235"/>
                  <a:pt x="204" y="235"/>
                  <a:pt x="204" y="235"/>
                </a:cubicBezTo>
                <a:cubicBezTo>
                  <a:pt x="204" y="235"/>
                  <a:pt x="204" y="236"/>
                  <a:pt x="204" y="236"/>
                </a:cubicBezTo>
                <a:cubicBezTo>
                  <a:pt x="204" y="235"/>
                  <a:pt x="204" y="235"/>
                  <a:pt x="204" y="235"/>
                </a:cubicBezTo>
                <a:close/>
                <a:moveTo>
                  <a:pt x="208" y="235"/>
                </a:moveTo>
                <a:cubicBezTo>
                  <a:pt x="208" y="235"/>
                  <a:pt x="207" y="236"/>
                  <a:pt x="207" y="235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07" y="236"/>
                  <a:pt x="208" y="236"/>
                  <a:pt x="208" y="235"/>
                </a:cubicBezTo>
                <a:close/>
                <a:moveTo>
                  <a:pt x="216" y="236"/>
                </a:moveTo>
                <a:cubicBezTo>
                  <a:pt x="216" y="236"/>
                  <a:pt x="216" y="236"/>
                  <a:pt x="216" y="236"/>
                </a:cubicBezTo>
                <a:cubicBezTo>
                  <a:pt x="216" y="235"/>
                  <a:pt x="215" y="236"/>
                  <a:pt x="214" y="236"/>
                </a:cubicBezTo>
                <a:cubicBezTo>
                  <a:pt x="214" y="236"/>
                  <a:pt x="215" y="236"/>
                  <a:pt x="216" y="236"/>
                </a:cubicBezTo>
                <a:close/>
                <a:moveTo>
                  <a:pt x="206" y="234"/>
                </a:moveTo>
                <a:cubicBezTo>
                  <a:pt x="207" y="234"/>
                  <a:pt x="207" y="235"/>
                  <a:pt x="207" y="235"/>
                </a:cubicBezTo>
                <a:cubicBezTo>
                  <a:pt x="208" y="235"/>
                  <a:pt x="207" y="235"/>
                  <a:pt x="207" y="234"/>
                </a:cubicBezTo>
                <a:cubicBezTo>
                  <a:pt x="207" y="234"/>
                  <a:pt x="208" y="234"/>
                  <a:pt x="208" y="234"/>
                </a:cubicBezTo>
                <a:cubicBezTo>
                  <a:pt x="208" y="234"/>
                  <a:pt x="209" y="234"/>
                  <a:pt x="209" y="233"/>
                </a:cubicBezTo>
                <a:cubicBezTo>
                  <a:pt x="209" y="233"/>
                  <a:pt x="209" y="233"/>
                  <a:pt x="209" y="233"/>
                </a:cubicBezTo>
                <a:cubicBezTo>
                  <a:pt x="209" y="233"/>
                  <a:pt x="209" y="232"/>
                  <a:pt x="209" y="232"/>
                </a:cubicBezTo>
                <a:cubicBezTo>
                  <a:pt x="208" y="232"/>
                  <a:pt x="208" y="232"/>
                  <a:pt x="207" y="231"/>
                </a:cubicBezTo>
                <a:cubicBezTo>
                  <a:pt x="208" y="231"/>
                  <a:pt x="208" y="231"/>
                  <a:pt x="208" y="231"/>
                </a:cubicBezTo>
                <a:cubicBezTo>
                  <a:pt x="207" y="231"/>
                  <a:pt x="207" y="231"/>
                  <a:pt x="206" y="231"/>
                </a:cubicBezTo>
                <a:cubicBezTo>
                  <a:pt x="206" y="231"/>
                  <a:pt x="205" y="231"/>
                  <a:pt x="205" y="231"/>
                </a:cubicBezTo>
                <a:cubicBezTo>
                  <a:pt x="205" y="231"/>
                  <a:pt x="205" y="231"/>
                  <a:pt x="205" y="231"/>
                </a:cubicBezTo>
                <a:cubicBezTo>
                  <a:pt x="206" y="231"/>
                  <a:pt x="206" y="231"/>
                  <a:pt x="207" y="231"/>
                </a:cubicBezTo>
                <a:cubicBezTo>
                  <a:pt x="206" y="232"/>
                  <a:pt x="207" y="231"/>
                  <a:pt x="208" y="232"/>
                </a:cubicBezTo>
                <a:cubicBezTo>
                  <a:pt x="206" y="232"/>
                  <a:pt x="207" y="234"/>
                  <a:pt x="206" y="234"/>
                </a:cubicBezTo>
                <a:close/>
                <a:moveTo>
                  <a:pt x="32" y="58"/>
                </a:moveTo>
                <a:cubicBezTo>
                  <a:pt x="32" y="59"/>
                  <a:pt x="31" y="59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2" y="60"/>
                  <a:pt x="32" y="60"/>
                  <a:pt x="33" y="60"/>
                </a:cubicBezTo>
                <a:cubicBezTo>
                  <a:pt x="33" y="59"/>
                  <a:pt x="32" y="59"/>
                  <a:pt x="33" y="59"/>
                </a:cubicBezTo>
                <a:cubicBezTo>
                  <a:pt x="33" y="59"/>
                  <a:pt x="33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60"/>
                  <a:pt x="32" y="60"/>
                  <a:pt x="32" y="61"/>
                </a:cubicBezTo>
                <a:cubicBezTo>
                  <a:pt x="32" y="61"/>
                  <a:pt x="33" y="62"/>
                  <a:pt x="34" y="61"/>
                </a:cubicBezTo>
                <a:cubicBezTo>
                  <a:pt x="35" y="62"/>
                  <a:pt x="37" y="61"/>
                  <a:pt x="37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37" y="59"/>
                  <a:pt x="36" y="59"/>
                  <a:pt x="36" y="59"/>
                </a:cubicBezTo>
                <a:cubicBezTo>
                  <a:pt x="36" y="58"/>
                  <a:pt x="35" y="56"/>
                  <a:pt x="34" y="56"/>
                </a:cubicBezTo>
                <a:cubicBezTo>
                  <a:pt x="33" y="56"/>
                  <a:pt x="32" y="56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7"/>
                  <a:pt x="33" y="57"/>
                  <a:pt x="33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9"/>
                  <a:pt x="36" y="59"/>
                  <a:pt x="36" y="59"/>
                </a:cubicBezTo>
                <a:cubicBezTo>
                  <a:pt x="35" y="59"/>
                  <a:pt x="34" y="59"/>
                  <a:pt x="32" y="58"/>
                </a:cubicBezTo>
                <a:close/>
                <a:moveTo>
                  <a:pt x="52" y="145"/>
                </a:moveTo>
                <a:cubicBezTo>
                  <a:pt x="53" y="145"/>
                  <a:pt x="55" y="144"/>
                  <a:pt x="54" y="142"/>
                </a:cubicBezTo>
                <a:cubicBezTo>
                  <a:pt x="54" y="141"/>
                  <a:pt x="53" y="139"/>
                  <a:pt x="51" y="139"/>
                </a:cubicBezTo>
                <a:cubicBezTo>
                  <a:pt x="50" y="139"/>
                  <a:pt x="49" y="140"/>
                  <a:pt x="48" y="142"/>
                </a:cubicBezTo>
                <a:cubicBezTo>
                  <a:pt x="49" y="144"/>
                  <a:pt x="50" y="145"/>
                  <a:pt x="52" y="145"/>
                </a:cubicBezTo>
                <a:close/>
                <a:moveTo>
                  <a:pt x="53" y="141"/>
                </a:moveTo>
                <a:cubicBezTo>
                  <a:pt x="53" y="143"/>
                  <a:pt x="53" y="143"/>
                  <a:pt x="53" y="143"/>
                </a:cubicBezTo>
                <a:cubicBezTo>
                  <a:pt x="52" y="143"/>
                  <a:pt x="50" y="143"/>
                  <a:pt x="49" y="143"/>
                </a:cubicBezTo>
                <a:cubicBezTo>
                  <a:pt x="50" y="142"/>
                  <a:pt x="51" y="141"/>
                  <a:pt x="53" y="141"/>
                </a:cubicBezTo>
                <a:close/>
                <a:moveTo>
                  <a:pt x="42" y="132"/>
                </a:moveTo>
                <a:cubicBezTo>
                  <a:pt x="44" y="131"/>
                  <a:pt x="46" y="130"/>
                  <a:pt x="46" y="128"/>
                </a:cubicBezTo>
                <a:cubicBezTo>
                  <a:pt x="45" y="127"/>
                  <a:pt x="44" y="126"/>
                  <a:pt x="43" y="126"/>
                </a:cubicBezTo>
                <a:cubicBezTo>
                  <a:pt x="42" y="126"/>
                  <a:pt x="41" y="127"/>
                  <a:pt x="40" y="128"/>
                </a:cubicBezTo>
                <a:cubicBezTo>
                  <a:pt x="40" y="129"/>
                  <a:pt x="41" y="130"/>
                  <a:pt x="42" y="131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42" y="131"/>
                  <a:pt x="42" y="131"/>
                  <a:pt x="42" y="132"/>
                </a:cubicBezTo>
                <a:close/>
                <a:moveTo>
                  <a:pt x="56" y="152"/>
                </a:moveTo>
                <a:cubicBezTo>
                  <a:pt x="58" y="153"/>
                  <a:pt x="59" y="151"/>
                  <a:pt x="59" y="150"/>
                </a:cubicBezTo>
                <a:cubicBezTo>
                  <a:pt x="59" y="148"/>
                  <a:pt x="57" y="147"/>
                  <a:pt x="56" y="147"/>
                </a:cubicBezTo>
                <a:cubicBezTo>
                  <a:pt x="54" y="147"/>
                  <a:pt x="53" y="148"/>
                  <a:pt x="53" y="149"/>
                </a:cubicBezTo>
                <a:cubicBezTo>
                  <a:pt x="53" y="149"/>
                  <a:pt x="53" y="150"/>
                  <a:pt x="53" y="150"/>
                </a:cubicBezTo>
                <a:cubicBezTo>
                  <a:pt x="53" y="150"/>
                  <a:pt x="54" y="150"/>
                  <a:pt x="54" y="150"/>
                </a:cubicBezTo>
                <a:cubicBezTo>
                  <a:pt x="54" y="150"/>
                  <a:pt x="53" y="150"/>
                  <a:pt x="53" y="150"/>
                </a:cubicBezTo>
                <a:cubicBezTo>
                  <a:pt x="53" y="152"/>
                  <a:pt x="55" y="153"/>
                  <a:pt x="56" y="152"/>
                </a:cubicBezTo>
                <a:close/>
                <a:moveTo>
                  <a:pt x="56" y="148"/>
                </a:moveTo>
                <a:cubicBezTo>
                  <a:pt x="57" y="148"/>
                  <a:pt x="57" y="150"/>
                  <a:pt x="59" y="150"/>
                </a:cubicBezTo>
                <a:cubicBezTo>
                  <a:pt x="58" y="150"/>
                  <a:pt x="57" y="150"/>
                  <a:pt x="57" y="150"/>
                </a:cubicBezTo>
                <a:cubicBezTo>
                  <a:pt x="57" y="151"/>
                  <a:pt x="58" y="151"/>
                  <a:pt x="58" y="151"/>
                </a:cubicBezTo>
                <a:cubicBezTo>
                  <a:pt x="58" y="151"/>
                  <a:pt x="57" y="151"/>
                  <a:pt x="57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6" y="151"/>
                  <a:pt x="56" y="150"/>
                  <a:pt x="55" y="150"/>
                </a:cubicBezTo>
                <a:cubicBezTo>
                  <a:pt x="55" y="149"/>
                  <a:pt x="56" y="149"/>
                  <a:pt x="56" y="148"/>
                </a:cubicBezTo>
                <a:close/>
                <a:moveTo>
                  <a:pt x="64" y="153"/>
                </a:moveTo>
                <a:cubicBezTo>
                  <a:pt x="66" y="153"/>
                  <a:pt x="67" y="152"/>
                  <a:pt x="68" y="151"/>
                </a:cubicBezTo>
                <a:cubicBezTo>
                  <a:pt x="67" y="151"/>
                  <a:pt x="66" y="151"/>
                  <a:pt x="66" y="150"/>
                </a:cubicBezTo>
                <a:cubicBezTo>
                  <a:pt x="65" y="149"/>
                  <a:pt x="66" y="149"/>
                  <a:pt x="67" y="149"/>
                </a:cubicBezTo>
                <a:cubicBezTo>
                  <a:pt x="67" y="148"/>
                  <a:pt x="66" y="147"/>
                  <a:pt x="65" y="147"/>
                </a:cubicBezTo>
                <a:cubicBezTo>
                  <a:pt x="63" y="147"/>
                  <a:pt x="63" y="148"/>
                  <a:pt x="62" y="150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2" y="150"/>
                  <a:pt x="63" y="150"/>
                  <a:pt x="63" y="150"/>
                </a:cubicBezTo>
                <a:cubicBezTo>
                  <a:pt x="63" y="151"/>
                  <a:pt x="63" y="151"/>
                  <a:pt x="63" y="152"/>
                </a:cubicBezTo>
                <a:cubicBezTo>
                  <a:pt x="63" y="152"/>
                  <a:pt x="63" y="153"/>
                  <a:pt x="64" y="153"/>
                </a:cubicBezTo>
                <a:close/>
                <a:moveTo>
                  <a:pt x="70" y="159"/>
                </a:moveTo>
                <a:cubicBezTo>
                  <a:pt x="71" y="159"/>
                  <a:pt x="72" y="158"/>
                  <a:pt x="72" y="156"/>
                </a:cubicBezTo>
                <a:cubicBezTo>
                  <a:pt x="72" y="155"/>
                  <a:pt x="71" y="154"/>
                  <a:pt x="69" y="153"/>
                </a:cubicBezTo>
                <a:cubicBezTo>
                  <a:pt x="68" y="154"/>
                  <a:pt x="67" y="154"/>
                  <a:pt x="66" y="156"/>
                </a:cubicBezTo>
                <a:cubicBezTo>
                  <a:pt x="66" y="158"/>
                  <a:pt x="68" y="160"/>
                  <a:pt x="70" y="159"/>
                </a:cubicBezTo>
                <a:close/>
                <a:moveTo>
                  <a:pt x="63" y="143"/>
                </a:moveTo>
                <a:cubicBezTo>
                  <a:pt x="64" y="141"/>
                  <a:pt x="62" y="139"/>
                  <a:pt x="61" y="139"/>
                </a:cubicBezTo>
                <a:cubicBezTo>
                  <a:pt x="59" y="140"/>
                  <a:pt x="58" y="141"/>
                  <a:pt x="58" y="142"/>
                </a:cubicBezTo>
                <a:cubicBezTo>
                  <a:pt x="58" y="144"/>
                  <a:pt x="59" y="145"/>
                  <a:pt x="61" y="146"/>
                </a:cubicBezTo>
                <a:cubicBezTo>
                  <a:pt x="62" y="145"/>
                  <a:pt x="64" y="144"/>
                  <a:pt x="63" y="143"/>
                </a:cubicBezTo>
                <a:close/>
                <a:moveTo>
                  <a:pt x="26" y="108"/>
                </a:moveTo>
                <a:cubicBezTo>
                  <a:pt x="27" y="109"/>
                  <a:pt x="27" y="110"/>
                  <a:pt x="28" y="110"/>
                </a:cubicBezTo>
                <a:cubicBezTo>
                  <a:pt x="29" y="110"/>
                  <a:pt x="29" y="109"/>
                  <a:pt x="30" y="109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29" y="108"/>
                  <a:pt x="29" y="107"/>
                  <a:pt x="29" y="107"/>
                </a:cubicBezTo>
                <a:cubicBezTo>
                  <a:pt x="30" y="107"/>
                  <a:pt x="31" y="106"/>
                  <a:pt x="31" y="105"/>
                </a:cubicBezTo>
                <a:cubicBezTo>
                  <a:pt x="31" y="105"/>
                  <a:pt x="30" y="105"/>
                  <a:pt x="30" y="105"/>
                </a:cubicBezTo>
                <a:cubicBezTo>
                  <a:pt x="28" y="105"/>
                  <a:pt x="27" y="106"/>
                  <a:pt x="26" y="108"/>
                </a:cubicBezTo>
                <a:close/>
                <a:moveTo>
                  <a:pt x="32" y="100"/>
                </a:moveTo>
                <a:cubicBezTo>
                  <a:pt x="32" y="100"/>
                  <a:pt x="32" y="101"/>
                  <a:pt x="32" y="101"/>
                </a:cubicBezTo>
                <a:cubicBezTo>
                  <a:pt x="32" y="101"/>
                  <a:pt x="32" y="101"/>
                  <a:pt x="32" y="102"/>
                </a:cubicBezTo>
                <a:cubicBezTo>
                  <a:pt x="32" y="103"/>
                  <a:pt x="33" y="104"/>
                  <a:pt x="34" y="104"/>
                </a:cubicBezTo>
                <a:cubicBezTo>
                  <a:pt x="35" y="103"/>
                  <a:pt x="36" y="103"/>
                  <a:pt x="37" y="102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6" y="101"/>
                  <a:pt x="36" y="101"/>
                  <a:pt x="35" y="101"/>
                </a:cubicBezTo>
                <a:cubicBezTo>
                  <a:pt x="35" y="101"/>
                  <a:pt x="35" y="100"/>
                  <a:pt x="35" y="100"/>
                </a:cubicBezTo>
                <a:cubicBezTo>
                  <a:pt x="35" y="100"/>
                  <a:pt x="33" y="100"/>
                  <a:pt x="33" y="99"/>
                </a:cubicBezTo>
                <a:cubicBezTo>
                  <a:pt x="34" y="98"/>
                  <a:pt x="35" y="99"/>
                  <a:pt x="36" y="99"/>
                </a:cubicBezTo>
                <a:cubicBezTo>
                  <a:pt x="35" y="98"/>
                  <a:pt x="35" y="98"/>
                  <a:pt x="34" y="98"/>
                </a:cubicBezTo>
                <a:cubicBezTo>
                  <a:pt x="33" y="98"/>
                  <a:pt x="31" y="99"/>
                  <a:pt x="32" y="100"/>
                </a:cubicBezTo>
                <a:close/>
                <a:moveTo>
                  <a:pt x="38" y="111"/>
                </a:moveTo>
                <a:cubicBezTo>
                  <a:pt x="38" y="111"/>
                  <a:pt x="38" y="111"/>
                  <a:pt x="38" y="111"/>
                </a:cubicBezTo>
                <a:cubicBezTo>
                  <a:pt x="38" y="110"/>
                  <a:pt x="38" y="110"/>
                  <a:pt x="37" y="110"/>
                </a:cubicBezTo>
                <a:cubicBezTo>
                  <a:pt x="37" y="111"/>
                  <a:pt x="38" y="111"/>
                  <a:pt x="38" y="111"/>
                </a:cubicBezTo>
                <a:close/>
                <a:moveTo>
                  <a:pt x="40" y="109"/>
                </a:moveTo>
                <a:cubicBezTo>
                  <a:pt x="40" y="109"/>
                  <a:pt x="40" y="109"/>
                  <a:pt x="40" y="109"/>
                </a:cubicBezTo>
                <a:cubicBezTo>
                  <a:pt x="41" y="109"/>
                  <a:pt x="41" y="108"/>
                  <a:pt x="41" y="107"/>
                </a:cubicBezTo>
                <a:cubicBezTo>
                  <a:pt x="41" y="106"/>
                  <a:pt x="40" y="105"/>
                  <a:pt x="39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5"/>
                  <a:pt x="39" y="106"/>
                  <a:pt x="39" y="106"/>
                </a:cubicBezTo>
                <a:cubicBezTo>
                  <a:pt x="39" y="106"/>
                  <a:pt x="37" y="106"/>
                  <a:pt x="36" y="106"/>
                </a:cubicBezTo>
                <a:cubicBezTo>
                  <a:pt x="36" y="106"/>
                  <a:pt x="35" y="107"/>
                  <a:pt x="35" y="108"/>
                </a:cubicBezTo>
                <a:cubicBezTo>
                  <a:pt x="36" y="109"/>
                  <a:pt x="36" y="109"/>
                  <a:pt x="36" y="110"/>
                </a:cubicBezTo>
                <a:cubicBezTo>
                  <a:pt x="37" y="110"/>
                  <a:pt x="38" y="109"/>
                  <a:pt x="38" y="108"/>
                </a:cubicBezTo>
                <a:cubicBezTo>
                  <a:pt x="39" y="108"/>
                  <a:pt x="40" y="108"/>
                  <a:pt x="40" y="109"/>
                </a:cubicBezTo>
                <a:cubicBezTo>
                  <a:pt x="41" y="109"/>
                  <a:pt x="40" y="109"/>
                  <a:pt x="40" y="109"/>
                </a:cubicBezTo>
                <a:close/>
                <a:moveTo>
                  <a:pt x="103" y="150"/>
                </a:moveTo>
                <a:cubicBezTo>
                  <a:pt x="103" y="149"/>
                  <a:pt x="101" y="147"/>
                  <a:pt x="100" y="147"/>
                </a:cubicBezTo>
                <a:cubicBezTo>
                  <a:pt x="99" y="147"/>
                  <a:pt x="97" y="148"/>
                  <a:pt x="98" y="150"/>
                </a:cubicBezTo>
                <a:cubicBezTo>
                  <a:pt x="98" y="152"/>
                  <a:pt x="99" y="152"/>
                  <a:pt x="100" y="153"/>
                </a:cubicBezTo>
                <a:cubicBezTo>
                  <a:pt x="102" y="153"/>
                  <a:pt x="103" y="151"/>
                  <a:pt x="103" y="150"/>
                </a:cubicBezTo>
                <a:close/>
                <a:moveTo>
                  <a:pt x="109" y="167"/>
                </a:moveTo>
                <a:cubicBezTo>
                  <a:pt x="111" y="167"/>
                  <a:pt x="112" y="166"/>
                  <a:pt x="112" y="163"/>
                </a:cubicBezTo>
                <a:cubicBezTo>
                  <a:pt x="112" y="162"/>
                  <a:pt x="111" y="161"/>
                  <a:pt x="110" y="160"/>
                </a:cubicBezTo>
                <a:cubicBezTo>
                  <a:pt x="107" y="161"/>
                  <a:pt x="107" y="163"/>
                  <a:pt x="107" y="163"/>
                </a:cubicBezTo>
                <a:cubicBezTo>
                  <a:pt x="106" y="165"/>
                  <a:pt x="107" y="166"/>
                  <a:pt x="109" y="167"/>
                </a:cubicBezTo>
                <a:close/>
                <a:moveTo>
                  <a:pt x="107" y="156"/>
                </a:moveTo>
                <a:cubicBezTo>
                  <a:pt x="107" y="155"/>
                  <a:pt x="106" y="154"/>
                  <a:pt x="105" y="154"/>
                </a:cubicBezTo>
                <a:cubicBezTo>
                  <a:pt x="103" y="154"/>
                  <a:pt x="102" y="155"/>
                  <a:pt x="102" y="157"/>
                </a:cubicBezTo>
                <a:cubicBezTo>
                  <a:pt x="102" y="158"/>
                  <a:pt x="103" y="159"/>
                  <a:pt x="105" y="159"/>
                </a:cubicBezTo>
                <a:cubicBezTo>
                  <a:pt x="106" y="159"/>
                  <a:pt x="107" y="158"/>
                  <a:pt x="107" y="156"/>
                </a:cubicBezTo>
                <a:close/>
                <a:moveTo>
                  <a:pt x="74" y="153"/>
                </a:moveTo>
                <a:cubicBezTo>
                  <a:pt x="76" y="152"/>
                  <a:pt x="76" y="151"/>
                  <a:pt x="76" y="149"/>
                </a:cubicBezTo>
                <a:cubicBezTo>
                  <a:pt x="76" y="149"/>
                  <a:pt x="75" y="147"/>
                  <a:pt x="74" y="147"/>
                </a:cubicBezTo>
                <a:cubicBezTo>
                  <a:pt x="72" y="147"/>
                  <a:pt x="71" y="148"/>
                  <a:pt x="71" y="150"/>
                </a:cubicBezTo>
                <a:cubicBezTo>
                  <a:pt x="71" y="151"/>
                  <a:pt x="72" y="153"/>
                  <a:pt x="74" y="153"/>
                </a:cubicBezTo>
                <a:close/>
                <a:moveTo>
                  <a:pt x="23" y="107"/>
                </a:moveTo>
                <a:cubicBezTo>
                  <a:pt x="23" y="107"/>
                  <a:pt x="23" y="106"/>
                  <a:pt x="23" y="106"/>
                </a:cubicBezTo>
                <a:cubicBezTo>
                  <a:pt x="23" y="107"/>
                  <a:pt x="23" y="107"/>
                  <a:pt x="23" y="107"/>
                </a:cubicBezTo>
                <a:close/>
                <a:moveTo>
                  <a:pt x="114" y="173"/>
                </a:moveTo>
                <a:cubicBezTo>
                  <a:pt x="115" y="173"/>
                  <a:pt x="117" y="172"/>
                  <a:pt x="116" y="170"/>
                </a:cubicBezTo>
                <a:cubicBezTo>
                  <a:pt x="116" y="168"/>
                  <a:pt x="115" y="168"/>
                  <a:pt x="114" y="168"/>
                </a:cubicBezTo>
                <a:cubicBezTo>
                  <a:pt x="112" y="168"/>
                  <a:pt x="110" y="169"/>
                  <a:pt x="110" y="170"/>
                </a:cubicBezTo>
                <a:cubicBezTo>
                  <a:pt x="110" y="172"/>
                  <a:pt x="112" y="173"/>
                  <a:pt x="114" y="173"/>
                </a:cubicBezTo>
                <a:close/>
                <a:moveTo>
                  <a:pt x="90" y="157"/>
                </a:moveTo>
                <a:cubicBezTo>
                  <a:pt x="90" y="155"/>
                  <a:pt x="89" y="154"/>
                  <a:pt x="87" y="153"/>
                </a:cubicBezTo>
                <a:cubicBezTo>
                  <a:pt x="86" y="153"/>
                  <a:pt x="85" y="155"/>
                  <a:pt x="85" y="157"/>
                </a:cubicBezTo>
                <a:cubicBezTo>
                  <a:pt x="84" y="158"/>
                  <a:pt x="85" y="159"/>
                  <a:pt x="87" y="159"/>
                </a:cubicBezTo>
                <a:cubicBezTo>
                  <a:pt x="89" y="159"/>
                  <a:pt x="90" y="158"/>
                  <a:pt x="90" y="157"/>
                </a:cubicBezTo>
                <a:close/>
                <a:moveTo>
                  <a:pt x="81" y="156"/>
                </a:moveTo>
                <a:cubicBezTo>
                  <a:pt x="81" y="155"/>
                  <a:pt x="80" y="154"/>
                  <a:pt x="79" y="153"/>
                </a:cubicBezTo>
                <a:cubicBezTo>
                  <a:pt x="77" y="154"/>
                  <a:pt x="76" y="155"/>
                  <a:pt x="75" y="156"/>
                </a:cubicBezTo>
                <a:cubicBezTo>
                  <a:pt x="75" y="158"/>
                  <a:pt x="76" y="160"/>
                  <a:pt x="79" y="160"/>
                </a:cubicBezTo>
                <a:cubicBezTo>
                  <a:pt x="80" y="159"/>
                  <a:pt x="81" y="159"/>
                  <a:pt x="81" y="156"/>
                </a:cubicBezTo>
                <a:close/>
                <a:moveTo>
                  <a:pt x="91" y="166"/>
                </a:moveTo>
                <a:cubicBezTo>
                  <a:pt x="93" y="166"/>
                  <a:pt x="94" y="166"/>
                  <a:pt x="94" y="164"/>
                </a:cubicBezTo>
                <a:cubicBezTo>
                  <a:pt x="94" y="163"/>
                  <a:pt x="93" y="161"/>
                  <a:pt x="91" y="161"/>
                </a:cubicBezTo>
                <a:cubicBezTo>
                  <a:pt x="89" y="161"/>
                  <a:pt x="88" y="162"/>
                  <a:pt x="89" y="164"/>
                </a:cubicBezTo>
                <a:cubicBezTo>
                  <a:pt x="89" y="165"/>
                  <a:pt x="90" y="167"/>
                  <a:pt x="91" y="166"/>
                </a:cubicBezTo>
                <a:close/>
                <a:moveTo>
                  <a:pt x="96" y="159"/>
                </a:moveTo>
                <a:cubicBezTo>
                  <a:pt x="98" y="160"/>
                  <a:pt x="98" y="158"/>
                  <a:pt x="98" y="156"/>
                </a:cubicBezTo>
                <a:cubicBezTo>
                  <a:pt x="99" y="155"/>
                  <a:pt x="97" y="153"/>
                  <a:pt x="96" y="154"/>
                </a:cubicBezTo>
                <a:cubicBezTo>
                  <a:pt x="95" y="154"/>
                  <a:pt x="93" y="155"/>
                  <a:pt x="93" y="157"/>
                </a:cubicBezTo>
                <a:cubicBezTo>
                  <a:pt x="93" y="158"/>
                  <a:pt x="94" y="159"/>
                  <a:pt x="96" y="159"/>
                </a:cubicBezTo>
                <a:close/>
                <a:moveTo>
                  <a:pt x="37" y="54"/>
                </a:moveTo>
                <a:cubicBezTo>
                  <a:pt x="37" y="54"/>
                  <a:pt x="38" y="53"/>
                  <a:pt x="38" y="53"/>
                </a:cubicBezTo>
                <a:cubicBezTo>
                  <a:pt x="38" y="52"/>
                  <a:pt x="38" y="53"/>
                  <a:pt x="38" y="53"/>
                </a:cubicBezTo>
                <a:cubicBezTo>
                  <a:pt x="38" y="54"/>
                  <a:pt x="38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4"/>
                  <a:pt x="39" y="54"/>
                </a:cubicBezTo>
                <a:cubicBezTo>
                  <a:pt x="39" y="54"/>
                  <a:pt x="40" y="54"/>
                  <a:pt x="40" y="54"/>
                </a:cubicBezTo>
                <a:cubicBezTo>
                  <a:pt x="41" y="54"/>
                  <a:pt x="41" y="53"/>
                  <a:pt x="41" y="52"/>
                </a:cubicBezTo>
                <a:cubicBezTo>
                  <a:pt x="42" y="51"/>
                  <a:pt x="40" y="50"/>
                  <a:pt x="39" y="49"/>
                </a:cubicBezTo>
                <a:cubicBezTo>
                  <a:pt x="38" y="49"/>
                  <a:pt x="37" y="50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2"/>
                  <a:pt x="36" y="53"/>
                  <a:pt x="36" y="53"/>
                </a:cubicBezTo>
                <a:cubicBezTo>
                  <a:pt x="36" y="54"/>
                  <a:pt x="37" y="54"/>
                  <a:pt x="37" y="54"/>
                </a:cubicBezTo>
                <a:close/>
                <a:moveTo>
                  <a:pt x="140" y="103"/>
                </a:moveTo>
                <a:cubicBezTo>
                  <a:pt x="141" y="103"/>
                  <a:pt x="143" y="103"/>
                  <a:pt x="143" y="101"/>
                </a:cubicBezTo>
                <a:cubicBezTo>
                  <a:pt x="142" y="99"/>
                  <a:pt x="141" y="98"/>
                  <a:pt x="140" y="98"/>
                </a:cubicBezTo>
                <a:cubicBezTo>
                  <a:pt x="139" y="98"/>
                  <a:pt x="137" y="99"/>
                  <a:pt x="138" y="101"/>
                </a:cubicBezTo>
                <a:cubicBezTo>
                  <a:pt x="137" y="102"/>
                  <a:pt x="139" y="103"/>
                  <a:pt x="140" y="103"/>
                </a:cubicBezTo>
                <a:close/>
                <a:moveTo>
                  <a:pt x="44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4" y="84"/>
                  <a:pt x="43" y="84"/>
                  <a:pt x="43" y="84"/>
                </a:cubicBezTo>
                <a:cubicBezTo>
                  <a:pt x="41" y="84"/>
                  <a:pt x="40" y="85"/>
                  <a:pt x="40" y="86"/>
                </a:cubicBezTo>
                <a:cubicBezTo>
                  <a:pt x="40" y="85"/>
                  <a:pt x="41" y="85"/>
                  <a:pt x="41" y="85"/>
                </a:cubicBezTo>
                <a:cubicBezTo>
                  <a:pt x="41" y="85"/>
                  <a:pt x="41" y="86"/>
                  <a:pt x="42" y="86"/>
                </a:cubicBezTo>
                <a:cubicBezTo>
                  <a:pt x="41" y="87"/>
                  <a:pt x="42" y="88"/>
                  <a:pt x="42" y="89"/>
                </a:cubicBezTo>
                <a:cubicBezTo>
                  <a:pt x="42" y="89"/>
                  <a:pt x="42" y="89"/>
                  <a:pt x="41" y="89"/>
                </a:cubicBezTo>
                <a:cubicBezTo>
                  <a:pt x="42" y="89"/>
                  <a:pt x="42" y="90"/>
                  <a:pt x="42" y="90"/>
                </a:cubicBezTo>
                <a:cubicBezTo>
                  <a:pt x="43" y="90"/>
                  <a:pt x="43" y="89"/>
                  <a:pt x="43" y="89"/>
                </a:cubicBezTo>
                <a:cubicBezTo>
                  <a:pt x="44" y="88"/>
                  <a:pt x="44" y="88"/>
                  <a:pt x="44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7"/>
                  <a:pt x="45" y="87"/>
                  <a:pt x="45" y="87"/>
                </a:cubicBezTo>
                <a:cubicBezTo>
                  <a:pt x="46" y="86"/>
                  <a:pt x="46" y="86"/>
                  <a:pt x="45" y="85"/>
                </a:cubicBezTo>
                <a:cubicBezTo>
                  <a:pt x="45" y="85"/>
                  <a:pt x="44" y="85"/>
                  <a:pt x="44" y="85"/>
                </a:cubicBezTo>
                <a:cubicBezTo>
                  <a:pt x="44" y="84"/>
                  <a:pt x="44" y="85"/>
                  <a:pt x="44" y="84"/>
                </a:cubicBezTo>
                <a:close/>
                <a:moveTo>
                  <a:pt x="47" y="77"/>
                </a:moveTo>
                <a:cubicBezTo>
                  <a:pt x="47" y="77"/>
                  <a:pt x="47" y="78"/>
                  <a:pt x="47" y="78"/>
                </a:cubicBezTo>
                <a:cubicBezTo>
                  <a:pt x="46" y="78"/>
                  <a:pt x="46" y="78"/>
                  <a:pt x="46" y="78"/>
                </a:cubicBezTo>
                <a:cubicBezTo>
                  <a:pt x="45" y="78"/>
                  <a:pt x="45" y="79"/>
                  <a:pt x="45" y="79"/>
                </a:cubicBezTo>
                <a:cubicBezTo>
                  <a:pt x="45" y="79"/>
                  <a:pt x="46" y="79"/>
                  <a:pt x="47" y="79"/>
                </a:cubicBezTo>
                <a:cubicBezTo>
                  <a:pt x="47" y="78"/>
                  <a:pt x="47" y="78"/>
                  <a:pt x="47" y="78"/>
                </a:cubicBezTo>
                <a:cubicBezTo>
                  <a:pt x="47" y="79"/>
                  <a:pt x="48" y="79"/>
                  <a:pt x="48" y="80"/>
                </a:cubicBezTo>
                <a:cubicBezTo>
                  <a:pt x="48" y="80"/>
                  <a:pt x="49" y="80"/>
                  <a:pt x="50" y="80"/>
                </a:cubicBezTo>
                <a:cubicBezTo>
                  <a:pt x="50" y="80"/>
                  <a:pt x="50" y="80"/>
                  <a:pt x="50" y="80"/>
                </a:cubicBezTo>
                <a:cubicBezTo>
                  <a:pt x="50" y="78"/>
                  <a:pt x="49" y="77"/>
                  <a:pt x="47" y="77"/>
                </a:cubicBezTo>
                <a:close/>
                <a:moveTo>
                  <a:pt x="32" y="71"/>
                </a:moveTo>
                <a:cubicBezTo>
                  <a:pt x="32" y="72"/>
                  <a:pt x="31" y="72"/>
                  <a:pt x="31" y="72"/>
                </a:cubicBezTo>
                <a:cubicBezTo>
                  <a:pt x="32" y="74"/>
                  <a:pt x="32" y="75"/>
                  <a:pt x="34" y="76"/>
                </a:cubicBezTo>
                <a:cubicBezTo>
                  <a:pt x="36" y="76"/>
                  <a:pt x="37" y="75"/>
                  <a:pt x="37" y="73"/>
                </a:cubicBezTo>
                <a:cubicBezTo>
                  <a:pt x="37" y="72"/>
                  <a:pt x="36" y="72"/>
                  <a:pt x="36" y="71"/>
                </a:cubicBezTo>
                <a:cubicBezTo>
                  <a:pt x="36" y="72"/>
                  <a:pt x="35" y="72"/>
                  <a:pt x="34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3" y="72"/>
                  <a:pt x="33" y="72"/>
                  <a:pt x="32" y="72"/>
                </a:cubicBezTo>
                <a:cubicBezTo>
                  <a:pt x="32" y="72"/>
                  <a:pt x="32" y="71"/>
                  <a:pt x="32" y="71"/>
                </a:cubicBezTo>
                <a:close/>
                <a:moveTo>
                  <a:pt x="82" y="91"/>
                </a:moveTo>
                <a:cubicBezTo>
                  <a:pt x="81" y="91"/>
                  <a:pt x="80" y="92"/>
                  <a:pt x="79" y="94"/>
                </a:cubicBezTo>
                <a:cubicBezTo>
                  <a:pt x="80" y="94"/>
                  <a:pt x="80" y="95"/>
                  <a:pt x="80" y="95"/>
                </a:cubicBezTo>
                <a:cubicBezTo>
                  <a:pt x="80" y="95"/>
                  <a:pt x="80" y="95"/>
                  <a:pt x="81" y="95"/>
                </a:cubicBezTo>
                <a:cubicBezTo>
                  <a:pt x="81" y="95"/>
                  <a:pt x="81" y="96"/>
                  <a:pt x="80" y="96"/>
                </a:cubicBezTo>
                <a:cubicBezTo>
                  <a:pt x="81" y="97"/>
                  <a:pt x="82" y="97"/>
                  <a:pt x="82" y="96"/>
                </a:cubicBezTo>
                <a:cubicBezTo>
                  <a:pt x="84" y="97"/>
                  <a:pt x="85" y="96"/>
                  <a:pt x="85" y="94"/>
                </a:cubicBezTo>
                <a:cubicBezTo>
                  <a:pt x="85" y="94"/>
                  <a:pt x="85" y="94"/>
                  <a:pt x="85" y="94"/>
                </a:cubicBezTo>
                <a:cubicBezTo>
                  <a:pt x="84" y="94"/>
                  <a:pt x="84" y="92"/>
                  <a:pt x="84" y="92"/>
                </a:cubicBezTo>
                <a:cubicBezTo>
                  <a:pt x="84" y="91"/>
                  <a:pt x="84" y="91"/>
                  <a:pt x="84" y="91"/>
                </a:cubicBezTo>
                <a:cubicBezTo>
                  <a:pt x="83" y="91"/>
                  <a:pt x="83" y="91"/>
                  <a:pt x="82" y="91"/>
                </a:cubicBezTo>
                <a:close/>
                <a:moveTo>
                  <a:pt x="73" y="92"/>
                </a:moveTo>
                <a:cubicBezTo>
                  <a:pt x="73" y="92"/>
                  <a:pt x="72" y="92"/>
                  <a:pt x="72" y="92"/>
                </a:cubicBezTo>
                <a:cubicBezTo>
                  <a:pt x="72" y="92"/>
                  <a:pt x="73" y="92"/>
                  <a:pt x="73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3"/>
                  <a:pt x="74" y="93"/>
                </a:cubicBezTo>
                <a:cubicBezTo>
                  <a:pt x="75" y="93"/>
                  <a:pt x="75" y="93"/>
                  <a:pt x="75" y="93"/>
                </a:cubicBezTo>
                <a:cubicBezTo>
                  <a:pt x="76" y="93"/>
                  <a:pt x="75" y="94"/>
                  <a:pt x="74" y="94"/>
                </a:cubicBezTo>
                <a:cubicBezTo>
                  <a:pt x="74" y="93"/>
                  <a:pt x="72" y="93"/>
                  <a:pt x="71" y="93"/>
                </a:cubicBezTo>
                <a:cubicBezTo>
                  <a:pt x="71" y="94"/>
                  <a:pt x="71" y="94"/>
                  <a:pt x="70" y="94"/>
                </a:cubicBezTo>
                <a:cubicBezTo>
                  <a:pt x="71" y="96"/>
                  <a:pt x="72" y="97"/>
                  <a:pt x="73" y="96"/>
                </a:cubicBezTo>
                <a:cubicBezTo>
                  <a:pt x="75" y="96"/>
                  <a:pt x="77" y="95"/>
                  <a:pt x="76" y="94"/>
                </a:cubicBezTo>
                <a:cubicBezTo>
                  <a:pt x="76" y="93"/>
                  <a:pt x="76" y="91"/>
                  <a:pt x="73" y="92"/>
                </a:cubicBezTo>
                <a:close/>
                <a:moveTo>
                  <a:pt x="64" y="88"/>
                </a:moveTo>
                <a:cubicBezTo>
                  <a:pt x="64" y="87"/>
                  <a:pt x="64" y="87"/>
                  <a:pt x="64" y="87"/>
                </a:cubicBezTo>
                <a:cubicBezTo>
                  <a:pt x="63" y="85"/>
                  <a:pt x="62" y="84"/>
                  <a:pt x="61" y="84"/>
                </a:cubicBezTo>
                <a:cubicBezTo>
                  <a:pt x="59" y="84"/>
                  <a:pt x="58" y="85"/>
                  <a:pt x="58" y="86"/>
                </a:cubicBezTo>
                <a:cubicBezTo>
                  <a:pt x="58" y="88"/>
                  <a:pt x="58" y="88"/>
                  <a:pt x="59" y="89"/>
                </a:cubicBezTo>
                <a:cubicBezTo>
                  <a:pt x="59" y="89"/>
                  <a:pt x="59" y="88"/>
                  <a:pt x="59" y="88"/>
                </a:cubicBezTo>
                <a:cubicBezTo>
                  <a:pt x="61" y="89"/>
                  <a:pt x="62" y="88"/>
                  <a:pt x="63" y="88"/>
                </a:cubicBezTo>
                <a:cubicBezTo>
                  <a:pt x="63" y="88"/>
                  <a:pt x="63" y="87"/>
                  <a:pt x="63" y="87"/>
                </a:cubicBezTo>
                <a:cubicBezTo>
                  <a:pt x="63" y="87"/>
                  <a:pt x="63" y="87"/>
                  <a:pt x="64" y="88"/>
                </a:cubicBezTo>
                <a:close/>
                <a:moveTo>
                  <a:pt x="69" y="98"/>
                </a:moveTo>
                <a:cubicBezTo>
                  <a:pt x="69" y="98"/>
                  <a:pt x="68" y="98"/>
                  <a:pt x="68" y="98"/>
                </a:cubicBezTo>
                <a:cubicBezTo>
                  <a:pt x="68" y="99"/>
                  <a:pt x="68" y="101"/>
                  <a:pt x="69" y="101"/>
                </a:cubicBezTo>
                <a:cubicBezTo>
                  <a:pt x="69" y="101"/>
                  <a:pt x="69" y="100"/>
                  <a:pt x="68" y="100"/>
                </a:cubicBezTo>
                <a:cubicBezTo>
                  <a:pt x="70" y="100"/>
                  <a:pt x="71" y="101"/>
                  <a:pt x="71" y="103"/>
                </a:cubicBezTo>
                <a:cubicBezTo>
                  <a:pt x="72" y="102"/>
                  <a:pt x="72" y="101"/>
                  <a:pt x="72" y="100"/>
                </a:cubicBezTo>
                <a:cubicBezTo>
                  <a:pt x="72" y="99"/>
                  <a:pt x="71" y="98"/>
                  <a:pt x="69" y="98"/>
                </a:cubicBezTo>
                <a:close/>
                <a:moveTo>
                  <a:pt x="33" y="43"/>
                </a:moveTo>
                <a:cubicBezTo>
                  <a:pt x="33" y="43"/>
                  <a:pt x="33" y="43"/>
                  <a:pt x="33" y="42"/>
                </a:cubicBezTo>
                <a:cubicBezTo>
                  <a:pt x="32" y="43"/>
                  <a:pt x="31" y="43"/>
                  <a:pt x="32" y="44"/>
                </a:cubicBezTo>
                <a:cubicBezTo>
                  <a:pt x="32" y="44"/>
                  <a:pt x="32" y="44"/>
                  <a:pt x="31" y="44"/>
                </a:cubicBezTo>
                <a:cubicBezTo>
                  <a:pt x="32" y="44"/>
                  <a:pt x="32" y="45"/>
                  <a:pt x="32" y="45"/>
                </a:cubicBezTo>
                <a:cubicBezTo>
                  <a:pt x="32" y="45"/>
                  <a:pt x="32" y="45"/>
                  <a:pt x="31" y="45"/>
                </a:cubicBezTo>
                <a:cubicBezTo>
                  <a:pt x="31" y="46"/>
                  <a:pt x="32" y="47"/>
                  <a:pt x="32" y="47"/>
                </a:cubicBezTo>
                <a:cubicBezTo>
                  <a:pt x="32" y="47"/>
                  <a:pt x="32" y="47"/>
                  <a:pt x="32" y="46"/>
                </a:cubicBezTo>
                <a:cubicBezTo>
                  <a:pt x="33" y="46"/>
                  <a:pt x="35" y="48"/>
                  <a:pt x="35" y="46"/>
                </a:cubicBezTo>
                <a:cubicBezTo>
                  <a:pt x="36" y="45"/>
                  <a:pt x="36" y="46"/>
                  <a:pt x="36" y="46"/>
                </a:cubicBezTo>
                <a:cubicBezTo>
                  <a:pt x="37" y="46"/>
                  <a:pt x="37" y="45"/>
                  <a:pt x="37" y="45"/>
                </a:cubicBezTo>
                <a:cubicBezTo>
                  <a:pt x="36" y="43"/>
                  <a:pt x="36" y="42"/>
                  <a:pt x="34" y="42"/>
                </a:cubicBezTo>
                <a:cubicBezTo>
                  <a:pt x="34" y="42"/>
                  <a:pt x="33" y="43"/>
                  <a:pt x="33" y="43"/>
                </a:cubicBezTo>
                <a:close/>
                <a:moveTo>
                  <a:pt x="2" y="50"/>
                </a:moveTo>
                <a:cubicBezTo>
                  <a:pt x="2" y="50"/>
                  <a:pt x="2" y="50"/>
                  <a:pt x="2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2" y="50"/>
                </a:cubicBezTo>
                <a:close/>
                <a:moveTo>
                  <a:pt x="118" y="181"/>
                </a:moveTo>
                <a:cubicBezTo>
                  <a:pt x="119" y="181"/>
                  <a:pt x="121" y="179"/>
                  <a:pt x="121" y="177"/>
                </a:cubicBezTo>
                <a:cubicBezTo>
                  <a:pt x="120" y="176"/>
                  <a:pt x="120" y="175"/>
                  <a:pt x="118" y="175"/>
                </a:cubicBezTo>
                <a:cubicBezTo>
                  <a:pt x="116" y="175"/>
                  <a:pt x="115" y="176"/>
                  <a:pt x="115" y="177"/>
                </a:cubicBezTo>
                <a:cubicBezTo>
                  <a:pt x="115" y="179"/>
                  <a:pt x="116" y="181"/>
                  <a:pt x="118" y="181"/>
                </a:cubicBezTo>
                <a:close/>
                <a:moveTo>
                  <a:pt x="18" y="98"/>
                </a:moveTo>
                <a:cubicBezTo>
                  <a:pt x="18" y="98"/>
                  <a:pt x="18" y="98"/>
                  <a:pt x="18" y="98"/>
                </a:cubicBezTo>
                <a:cubicBezTo>
                  <a:pt x="18" y="99"/>
                  <a:pt x="18" y="99"/>
                  <a:pt x="19" y="99"/>
                </a:cubicBezTo>
                <a:cubicBezTo>
                  <a:pt x="19" y="99"/>
                  <a:pt x="19" y="99"/>
                  <a:pt x="18" y="98"/>
                </a:cubicBezTo>
                <a:close/>
                <a:moveTo>
                  <a:pt x="6" y="66"/>
                </a:moveTo>
                <a:cubicBezTo>
                  <a:pt x="6" y="66"/>
                  <a:pt x="6" y="66"/>
                  <a:pt x="6" y="65"/>
                </a:cubicBez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close/>
                <a:moveTo>
                  <a:pt x="15" y="100"/>
                </a:moveTo>
                <a:cubicBezTo>
                  <a:pt x="16" y="100"/>
                  <a:pt x="16" y="100"/>
                  <a:pt x="15" y="100"/>
                </a:cubicBezTo>
                <a:cubicBezTo>
                  <a:pt x="15" y="100"/>
                  <a:pt x="15" y="100"/>
                  <a:pt x="15" y="100"/>
                </a:cubicBezTo>
                <a:close/>
                <a:moveTo>
                  <a:pt x="17" y="14"/>
                </a:moveTo>
                <a:cubicBezTo>
                  <a:pt x="17" y="14"/>
                  <a:pt x="17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lose/>
                <a:moveTo>
                  <a:pt x="10" y="64"/>
                </a:moveTo>
                <a:cubicBezTo>
                  <a:pt x="9" y="64"/>
                  <a:pt x="9" y="65"/>
                  <a:pt x="9" y="65"/>
                </a:cubicBezTo>
                <a:cubicBezTo>
                  <a:pt x="9" y="65"/>
                  <a:pt x="9" y="65"/>
                  <a:pt x="10" y="65"/>
                </a:cubicBezTo>
                <a:cubicBezTo>
                  <a:pt x="10" y="65"/>
                  <a:pt x="10" y="64"/>
                  <a:pt x="10" y="64"/>
                </a:cubicBezTo>
                <a:close/>
                <a:moveTo>
                  <a:pt x="21" y="105"/>
                </a:moveTo>
                <a:cubicBezTo>
                  <a:pt x="21" y="105"/>
                  <a:pt x="21" y="105"/>
                  <a:pt x="21" y="105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5"/>
                  <a:pt x="21" y="105"/>
                  <a:pt x="21" y="105"/>
                </a:cubicBezTo>
                <a:close/>
                <a:moveTo>
                  <a:pt x="14" y="15"/>
                </a:moveTo>
                <a:cubicBezTo>
                  <a:pt x="14" y="16"/>
                  <a:pt x="13" y="16"/>
                  <a:pt x="13" y="17"/>
                </a:cubicBezTo>
                <a:cubicBezTo>
                  <a:pt x="14" y="16"/>
                  <a:pt x="16" y="16"/>
                  <a:pt x="17" y="16"/>
                </a:cubicBezTo>
                <a:cubicBezTo>
                  <a:pt x="16" y="16"/>
                  <a:pt x="15" y="14"/>
                  <a:pt x="14" y="15"/>
                </a:cubicBezTo>
                <a:cubicBezTo>
                  <a:pt x="14" y="15"/>
                  <a:pt x="15" y="15"/>
                  <a:pt x="15" y="15"/>
                </a:cubicBezTo>
                <a:cubicBezTo>
                  <a:pt x="14" y="15"/>
                  <a:pt x="14" y="15"/>
                  <a:pt x="14" y="15"/>
                </a:cubicBezTo>
                <a:close/>
                <a:moveTo>
                  <a:pt x="173" y="178"/>
                </a:moveTo>
                <a:cubicBezTo>
                  <a:pt x="174" y="177"/>
                  <a:pt x="173" y="176"/>
                  <a:pt x="172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2" y="175"/>
                  <a:pt x="171" y="175"/>
                  <a:pt x="171" y="175"/>
                </a:cubicBezTo>
                <a:cubicBezTo>
                  <a:pt x="170" y="175"/>
                  <a:pt x="170" y="175"/>
                  <a:pt x="169" y="175"/>
                </a:cubicBezTo>
                <a:cubicBezTo>
                  <a:pt x="169" y="175"/>
                  <a:pt x="169" y="175"/>
                  <a:pt x="169" y="176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69" y="175"/>
                  <a:pt x="169" y="176"/>
                  <a:pt x="169" y="176"/>
                </a:cubicBezTo>
                <a:cubicBezTo>
                  <a:pt x="169" y="176"/>
                  <a:pt x="169" y="176"/>
                  <a:pt x="169" y="176"/>
                </a:cubicBezTo>
                <a:cubicBezTo>
                  <a:pt x="169" y="176"/>
                  <a:pt x="168" y="176"/>
                  <a:pt x="168" y="176"/>
                </a:cubicBezTo>
                <a:cubicBezTo>
                  <a:pt x="168" y="176"/>
                  <a:pt x="168" y="177"/>
                  <a:pt x="168" y="178"/>
                </a:cubicBezTo>
                <a:cubicBezTo>
                  <a:pt x="168" y="179"/>
                  <a:pt x="168" y="179"/>
                  <a:pt x="169" y="180"/>
                </a:cubicBezTo>
                <a:cubicBezTo>
                  <a:pt x="169" y="180"/>
                  <a:pt x="170" y="179"/>
                  <a:pt x="170" y="179"/>
                </a:cubicBezTo>
                <a:cubicBezTo>
                  <a:pt x="171" y="178"/>
                  <a:pt x="171" y="179"/>
                  <a:pt x="172" y="179"/>
                </a:cubicBezTo>
                <a:cubicBezTo>
                  <a:pt x="171" y="180"/>
                  <a:pt x="171" y="180"/>
                  <a:pt x="169" y="180"/>
                </a:cubicBezTo>
                <a:cubicBezTo>
                  <a:pt x="170" y="181"/>
                  <a:pt x="170" y="181"/>
                  <a:pt x="171" y="181"/>
                </a:cubicBezTo>
                <a:cubicBezTo>
                  <a:pt x="172" y="180"/>
                  <a:pt x="173" y="179"/>
                  <a:pt x="173" y="178"/>
                </a:cubicBezTo>
                <a:close/>
                <a:moveTo>
                  <a:pt x="227" y="123"/>
                </a:moveTo>
                <a:cubicBezTo>
                  <a:pt x="227" y="123"/>
                  <a:pt x="226" y="123"/>
                  <a:pt x="226" y="123"/>
                </a:cubicBezTo>
                <a:cubicBezTo>
                  <a:pt x="225" y="123"/>
                  <a:pt x="225" y="124"/>
                  <a:pt x="225" y="125"/>
                </a:cubicBezTo>
                <a:cubicBezTo>
                  <a:pt x="225" y="125"/>
                  <a:pt x="226" y="124"/>
                  <a:pt x="227" y="123"/>
                </a:cubicBezTo>
                <a:close/>
                <a:moveTo>
                  <a:pt x="225" y="128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5" y="129"/>
                  <a:pt x="226" y="130"/>
                  <a:pt x="227" y="131"/>
                </a:cubicBezTo>
                <a:cubicBezTo>
                  <a:pt x="227" y="130"/>
                  <a:pt x="226" y="129"/>
                  <a:pt x="225" y="128"/>
                </a:cubicBezTo>
                <a:close/>
                <a:moveTo>
                  <a:pt x="199" y="101"/>
                </a:moveTo>
                <a:cubicBezTo>
                  <a:pt x="199" y="103"/>
                  <a:pt x="200" y="104"/>
                  <a:pt x="202" y="103"/>
                </a:cubicBezTo>
                <a:cubicBezTo>
                  <a:pt x="203" y="103"/>
                  <a:pt x="205" y="102"/>
                  <a:pt x="204" y="100"/>
                </a:cubicBezTo>
                <a:cubicBezTo>
                  <a:pt x="204" y="99"/>
                  <a:pt x="203" y="98"/>
                  <a:pt x="202" y="98"/>
                </a:cubicBezTo>
                <a:cubicBezTo>
                  <a:pt x="200" y="98"/>
                  <a:pt x="199" y="99"/>
                  <a:pt x="199" y="101"/>
                </a:cubicBezTo>
                <a:close/>
                <a:moveTo>
                  <a:pt x="215" y="91"/>
                </a:moveTo>
                <a:cubicBezTo>
                  <a:pt x="214" y="91"/>
                  <a:pt x="212" y="93"/>
                  <a:pt x="212" y="94"/>
                </a:cubicBezTo>
                <a:cubicBezTo>
                  <a:pt x="212" y="95"/>
                  <a:pt x="213" y="97"/>
                  <a:pt x="215" y="96"/>
                </a:cubicBezTo>
                <a:cubicBezTo>
                  <a:pt x="217" y="96"/>
                  <a:pt x="218" y="96"/>
                  <a:pt x="217" y="94"/>
                </a:cubicBezTo>
                <a:cubicBezTo>
                  <a:pt x="218" y="92"/>
                  <a:pt x="217" y="91"/>
                  <a:pt x="215" y="91"/>
                </a:cubicBezTo>
                <a:close/>
                <a:moveTo>
                  <a:pt x="222" y="101"/>
                </a:moveTo>
                <a:cubicBezTo>
                  <a:pt x="223" y="99"/>
                  <a:pt x="221" y="98"/>
                  <a:pt x="219" y="98"/>
                </a:cubicBezTo>
                <a:cubicBezTo>
                  <a:pt x="218" y="98"/>
                  <a:pt x="217" y="99"/>
                  <a:pt x="217" y="100"/>
                </a:cubicBezTo>
                <a:cubicBezTo>
                  <a:pt x="217" y="102"/>
                  <a:pt x="218" y="103"/>
                  <a:pt x="220" y="103"/>
                </a:cubicBezTo>
                <a:cubicBezTo>
                  <a:pt x="221" y="104"/>
                  <a:pt x="222" y="102"/>
                  <a:pt x="222" y="101"/>
                </a:cubicBezTo>
                <a:close/>
                <a:moveTo>
                  <a:pt x="223" y="115"/>
                </a:moveTo>
                <a:cubicBezTo>
                  <a:pt x="223" y="113"/>
                  <a:pt x="221" y="112"/>
                  <a:pt x="220" y="112"/>
                </a:cubicBezTo>
                <a:cubicBezTo>
                  <a:pt x="218" y="111"/>
                  <a:pt x="216" y="114"/>
                  <a:pt x="217" y="115"/>
                </a:cubicBezTo>
                <a:cubicBezTo>
                  <a:pt x="216" y="116"/>
                  <a:pt x="218" y="117"/>
                  <a:pt x="220" y="118"/>
                </a:cubicBezTo>
                <a:cubicBezTo>
                  <a:pt x="221" y="117"/>
                  <a:pt x="222" y="116"/>
                  <a:pt x="223" y="115"/>
                </a:cubicBezTo>
                <a:close/>
                <a:moveTo>
                  <a:pt x="232" y="234"/>
                </a:moveTo>
                <a:cubicBezTo>
                  <a:pt x="232" y="235"/>
                  <a:pt x="233" y="235"/>
                  <a:pt x="233" y="235"/>
                </a:cubicBezTo>
                <a:cubicBezTo>
                  <a:pt x="233" y="235"/>
                  <a:pt x="233" y="235"/>
                  <a:pt x="233" y="235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34"/>
                  <a:pt x="233" y="234"/>
                  <a:pt x="232" y="234"/>
                </a:cubicBezTo>
                <a:close/>
                <a:moveTo>
                  <a:pt x="232" y="231"/>
                </a:moveTo>
                <a:cubicBezTo>
                  <a:pt x="232" y="231"/>
                  <a:pt x="232" y="231"/>
                  <a:pt x="232" y="231"/>
                </a:cubicBezTo>
                <a:cubicBezTo>
                  <a:pt x="232" y="231"/>
                  <a:pt x="232" y="231"/>
                  <a:pt x="232" y="231"/>
                </a:cubicBezTo>
                <a:cubicBezTo>
                  <a:pt x="232" y="231"/>
                  <a:pt x="232" y="231"/>
                  <a:pt x="232" y="231"/>
                </a:cubicBezTo>
                <a:cubicBezTo>
                  <a:pt x="232" y="231"/>
                  <a:pt x="232" y="231"/>
                  <a:pt x="232" y="231"/>
                </a:cubicBezTo>
                <a:close/>
                <a:moveTo>
                  <a:pt x="245" y="171"/>
                </a:moveTo>
                <a:cubicBezTo>
                  <a:pt x="245" y="171"/>
                  <a:pt x="245" y="171"/>
                  <a:pt x="245" y="170"/>
                </a:cubicBezTo>
                <a:cubicBezTo>
                  <a:pt x="245" y="170"/>
                  <a:pt x="245" y="171"/>
                  <a:pt x="245" y="171"/>
                </a:cubicBezTo>
                <a:close/>
                <a:moveTo>
                  <a:pt x="242" y="138"/>
                </a:moveTo>
                <a:cubicBezTo>
                  <a:pt x="243" y="137"/>
                  <a:pt x="242" y="137"/>
                  <a:pt x="241" y="138"/>
                </a:cubicBezTo>
                <a:cubicBezTo>
                  <a:pt x="241" y="138"/>
                  <a:pt x="242" y="138"/>
                  <a:pt x="242" y="138"/>
                </a:cubicBezTo>
                <a:close/>
                <a:moveTo>
                  <a:pt x="235" y="137"/>
                </a:moveTo>
                <a:cubicBezTo>
                  <a:pt x="235" y="136"/>
                  <a:pt x="235" y="136"/>
                  <a:pt x="235" y="136"/>
                </a:cubicBezTo>
                <a:cubicBezTo>
                  <a:pt x="235" y="135"/>
                  <a:pt x="234" y="133"/>
                  <a:pt x="232" y="133"/>
                </a:cubicBezTo>
                <a:cubicBezTo>
                  <a:pt x="232" y="133"/>
                  <a:pt x="232" y="133"/>
                  <a:pt x="231" y="133"/>
                </a:cubicBezTo>
                <a:cubicBezTo>
                  <a:pt x="231" y="134"/>
                  <a:pt x="231" y="134"/>
                  <a:pt x="230" y="135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30" y="136"/>
                  <a:pt x="230" y="136"/>
                  <a:pt x="230" y="137"/>
                </a:cubicBezTo>
                <a:cubicBezTo>
                  <a:pt x="230" y="138"/>
                  <a:pt x="231" y="138"/>
                  <a:pt x="233" y="138"/>
                </a:cubicBezTo>
                <a:cubicBezTo>
                  <a:pt x="234" y="138"/>
                  <a:pt x="234" y="138"/>
                  <a:pt x="234" y="137"/>
                </a:cubicBezTo>
                <a:cubicBezTo>
                  <a:pt x="234" y="137"/>
                  <a:pt x="234" y="137"/>
                  <a:pt x="234" y="137"/>
                </a:cubicBezTo>
                <a:cubicBezTo>
                  <a:pt x="234" y="137"/>
                  <a:pt x="233" y="138"/>
                  <a:pt x="233" y="137"/>
                </a:cubicBezTo>
                <a:cubicBezTo>
                  <a:pt x="233" y="137"/>
                  <a:pt x="233" y="137"/>
                  <a:pt x="233" y="137"/>
                </a:cubicBezTo>
                <a:cubicBezTo>
                  <a:pt x="233" y="136"/>
                  <a:pt x="234" y="136"/>
                  <a:pt x="235" y="137"/>
                </a:cubicBezTo>
                <a:close/>
                <a:moveTo>
                  <a:pt x="171" y="92"/>
                </a:moveTo>
                <a:cubicBezTo>
                  <a:pt x="170" y="92"/>
                  <a:pt x="168" y="93"/>
                  <a:pt x="168" y="94"/>
                </a:cubicBezTo>
                <a:cubicBezTo>
                  <a:pt x="168" y="96"/>
                  <a:pt x="169" y="97"/>
                  <a:pt x="171" y="97"/>
                </a:cubicBezTo>
                <a:cubicBezTo>
                  <a:pt x="173" y="96"/>
                  <a:pt x="174" y="95"/>
                  <a:pt x="174" y="94"/>
                </a:cubicBezTo>
                <a:cubicBezTo>
                  <a:pt x="174" y="92"/>
                  <a:pt x="173" y="92"/>
                  <a:pt x="171" y="92"/>
                </a:cubicBezTo>
                <a:close/>
                <a:moveTo>
                  <a:pt x="155" y="101"/>
                </a:moveTo>
                <a:cubicBezTo>
                  <a:pt x="155" y="102"/>
                  <a:pt x="156" y="102"/>
                  <a:pt x="157" y="103"/>
                </a:cubicBezTo>
                <a:cubicBezTo>
                  <a:pt x="158" y="103"/>
                  <a:pt x="159" y="101"/>
                  <a:pt x="160" y="103"/>
                </a:cubicBezTo>
                <a:cubicBezTo>
                  <a:pt x="160" y="102"/>
                  <a:pt x="160" y="101"/>
                  <a:pt x="160" y="101"/>
                </a:cubicBezTo>
                <a:cubicBezTo>
                  <a:pt x="161" y="99"/>
                  <a:pt x="159" y="98"/>
                  <a:pt x="157" y="98"/>
                </a:cubicBezTo>
                <a:cubicBezTo>
                  <a:pt x="157" y="97"/>
                  <a:pt x="155" y="99"/>
                  <a:pt x="155" y="101"/>
                </a:cubicBezTo>
                <a:close/>
                <a:moveTo>
                  <a:pt x="141" y="108"/>
                </a:moveTo>
                <a:cubicBezTo>
                  <a:pt x="141" y="109"/>
                  <a:pt x="143" y="110"/>
                  <a:pt x="144" y="110"/>
                </a:cubicBezTo>
                <a:cubicBezTo>
                  <a:pt x="146" y="110"/>
                  <a:pt x="147" y="109"/>
                  <a:pt x="147" y="107"/>
                </a:cubicBezTo>
                <a:cubicBezTo>
                  <a:pt x="147" y="106"/>
                  <a:pt x="146" y="105"/>
                  <a:pt x="145" y="105"/>
                </a:cubicBezTo>
                <a:cubicBezTo>
                  <a:pt x="142" y="105"/>
                  <a:pt x="142" y="106"/>
                  <a:pt x="141" y="108"/>
                </a:cubicBezTo>
                <a:close/>
                <a:moveTo>
                  <a:pt x="176" y="98"/>
                </a:moveTo>
                <a:cubicBezTo>
                  <a:pt x="175" y="98"/>
                  <a:pt x="174" y="98"/>
                  <a:pt x="174" y="98"/>
                </a:cubicBezTo>
                <a:cubicBezTo>
                  <a:pt x="174" y="98"/>
                  <a:pt x="175" y="98"/>
                  <a:pt x="175" y="99"/>
                </a:cubicBezTo>
                <a:cubicBezTo>
                  <a:pt x="175" y="99"/>
                  <a:pt x="175" y="100"/>
                  <a:pt x="174" y="100"/>
                </a:cubicBezTo>
                <a:cubicBezTo>
                  <a:pt x="174" y="99"/>
                  <a:pt x="174" y="99"/>
                  <a:pt x="173" y="98"/>
                </a:cubicBezTo>
                <a:cubicBezTo>
                  <a:pt x="173" y="99"/>
                  <a:pt x="173" y="100"/>
                  <a:pt x="172" y="101"/>
                </a:cubicBezTo>
                <a:cubicBezTo>
                  <a:pt x="173" y="103"/>
                  <a:pt x="174" y="103"/>
                  <a:pt x="176" y="103"/>
                </a:cubicBezTo>
                <a:cubicBezTo>
                  <a:pt x="177" y="104"/>
                  <a:pt x="178" y="103"/>
                  <a:pt x="178" y="101"/>
                </a:cubicBezTo>
                <a:cubicBezTo>
                  <a:pt x="179" y="99"/>
                  <a:pt x="177" y="98"/>
                  <a:pt x="176" y="98"/>
                </a:cubicBezTo>
                <a:close/>
                <a:moveTo>
                  <a:pt x="186" y="107"/>
                </a:moveTo>
                <a:cubicBezTo>
                  <a:pt x="186" y="109"/>
                  <a:pt x="187" y="111"/>
                  <a:pt x="189" y="111"/>
                </a:cubicBezTo>
                <a:cubicBezTo>
                  <a:pt x="190" y="111"/>
                  <a:pt x="192" y="110"/>
                  <a:pt x="191" y="108"/>
                </a:cubicBezTo>
                <a:cubicBezTo>
                  <a:pt x="192" y="106"/>
                  <a:pt x="190" y="105"/>
                  <a:pt x="189" y="105"/>
                </a:cubicBezTo>
                <a:cubicBezTo>
                  <a:pt x="187" y="105"/>
                  <a:pt x="186" y="107"/>
                  <a:pt x="186" y="107"/>
                </a:cubicBezTo>
                <a:close/>
                <a:moveTo>
                  <a:pt x="191" y="100"/>
                </a:moveTo>
                <a:cubicBezTo>
                  <a:pt x="190" y="102"/>
                  <a:pt x="192" y="103"/>
                  <a:pt x="193" y="103"/>
                </a:cubicBezTo>
                <a:cubicBezTo>
                  <a:pt x="195" y="103"/>
                  <a:pt x="196" y="103"/>
                  <a:pt x="196" y="100"/>
                </a:cubicBezTo>
                <a:cubicBezTo>
                  <a:pt x="196" y="99"/>
                  <a:pt x="195" y="98"/>
                  <a:pt x="193" y="97"/>
                </a:cubicBezTo>
                <a:cubicBezTo>
                  <a:pt x="191" y="97"/>
                  <a:pt x="190" y="99"/>
                  <a:pt x="191" y="100"/>
                </a:cubicBezTo>
                <a:close/>
                <a:moveTo>
                  <a:pt x="198" y="91"/>
                </a:moveTo>
                <a:cubicBezTo>
                  <a:pt x="196" y="91"/>
                  <a:pt x="195" y="92"/>
                  <a:pt x="195" y="94"/>
                </a:cubicBezTo>
                <a:cubicBezTo>
                  <a:pt x="195" y="96"/>
                  <a:pt x="196" y="97"/>
                  <a:pt x="198" y="97"/>
                </a:cubicBezTo>
                <a:cubicBezTo>
                  <a:pt x="198" y="97"/>
                  <a:pt x="201" y="96"/>
                  <a:pt x="200" y="94"/>
                </a:cubicBezTo>
                <a:cubicBezTo>
                  <a:pt x="200" y="93"/>
                  <a:pt x="199" y="91"/>
                  <a:pt x="198" y="91"/>
                </a:cubicBezTo>
                <a:close/>
                <a:moveTo>
                  <a:pt x="184" y="97"/>
                </a:moveTo>
                <a:cubicBezTo>
                  <a:pt x="182" y="98"/>
                  <a:pt x="181" y="99"/>
                  <a:pt x="182" y="100"/>
                </a:cubicBezTo>
                <a:cubicBezTo>
                  <a:pt x="182" y="102"/>
                  <a:pt x="183" y="103"/>
                  <a:pt x="184" y="103"/>
                </a:cubicBezTo>
                <a:cubicBezTo>
                  <a:pt x="186" y="103"/>
                  <a:pt x="187" y="102"/>
                  <a:pt x="187" y="100"/>
                </a:cubicBezTo>
                <a:cubicBezTo>
                  <a:pt x="187" y="99"/>
                  <a:pt x="186" y="97"/>
                  <a:pt x="184" y="97"/>
                </a:cubicBezTo>
                <a:close/>
                <a:moveTo>
                  <a:pt x="125" y="170"/>
                </a:moveTo>
                <a:cubicBezTo>
                  <a:pt x="125" y="168"/>
                  <a:pt x="123" y="168"/>
                  <a:pt x="122" y="167"/>
                </a:cubicBezTo>
                <a:cubicBezTo>
                  <a:pt x="120" y="168"/>
                  <a:pt x="120" y="169"/>
                  <a:pt x="120" y="170"/>
                </a:cubicBezTo>
                <a:cubicBezTo>
                  <a:pt x="120" y="172"/>
                  <a:pt x="121" y="173"/>
                  <a:pt x="122" y="173"/>
                </a:cubicBezTo>
                <a:cubicBezTo>
                  <a:pt x="124" y="173"/>
                  <a:pt x="125" y="171"/>
                  <a:pt x="125" y="170"/>
                </a:cubicBezTo>
                <a:close/>
                <a:moveTo>
                  <a:pt x="178" y="88"/>
                </a:move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lose/>
                <a:moveTo>
                  <a:pt x="165" y="164"/>
                </a:moveTo>
                <a:cubicBezTo>
                  <a:pt x="165" y="162"/>
                  <a:pt x="164" y="161"/>
                  <a:pt x="162" y="161"/>
                </a:cubicBezTo>
                <a:cubicBezTo>
                  <a:pt x="160" y="161"/>
                  <a:pt x="159" y="163"/>
                  <a:pt x="159" y="164"/>
                </a:cubicBezTo>
                <a:cubicBezTo>
                  <a:pt x="159" y="165"/>
                  <a:pt x="160" y="166"/>
                  <a:pt x="163" y="167"/>
                </a:cubicBezTo>
                <a:cubicBezTo>
                  <a:pt x="164" y="166"/>
                  <a:pt x="165" y="166"/>
                  <a:pt x="165" y="164"/>
                </a:cubicBezTo>
                <a:close/>
                <a:moveTo>
                  <a:pt x="161" y="164"/>
                </a:moveTo>
                <a:cubicBezTo>
                  <a:pt x="161" y="164"/>
                  <a:pt x="161" y="164"/>
                  <a:pt x="160" y="164"/>
                </a:cubicBezTo>
                <a:cubicBezTo>
                  <a:pt x="160" y="163"/>
                  <a:pt x="161" y="164"/>
                  <a:pt x="160" y="163"/>
                </a:cubicBezTo>
                <a:cubicBezTo>
                  <a:pt x="161" y="163"/>
                  <a:pt x="161" y="163"/>
                  <a:pt x="161" y="163"/>
                </a:cubicBezTo>
                <a:cubicBezTo>
                  <a:pt x="162" y="163"/>
                  <a:pt x="163" y="163"/>
                  <a:pt x="163" y="163"/>
                </a:cubicBezTo>
                <a:cubicBezTo>
                  <a:pt x="163" y="163"/>
                  <a:pt x="164" y="163"/>
                  <a:pt x="164" y="163"/>
                </a:cubicBezTo>
                <a:cubicBezTo>
                  <a:pt x="163" y="164"/>
                  <a:pt x="165" y="164"/>
                  <a:pt x="165" y="165"/>
                </a:cubicBezTo>
                <a:cubicBezTo>
                  <a:pt x="163" y="165"/>
                  <a:pt x="163" y="164"/>
                  <a:pt x="162" y="163"/>
                </a:cubicBezTo>
                <a:cubicBezTo>
                  <a:pt x="162" y="163"/>
                  <a:pt x="162" y="164"/>
                  <a:pt x="161" y="164"/>
                </a:cubicBezTo>
                <a:close/>
                <a:moveTo>
                  <a:pt x="167" y="171"/>
                </a:moveTo>
                <a:cubicBezTo>
                  <a:pt x="167" y="170"/>
                  <a:pt x="168" y="169"/>
                  <a:pt x="169" y="169"/>
                </a:cubicBezTo>
                <a:cubicBezTo>
                  <a:pt x="168" y="168"/>
                  <a:pt x="167" y="168"/>
                  <a:pt x="167" y="168"/>
                </a:cubicBezTo>
                <a:cubicBezTo>
                  <a:pt x="165" y="167"/>
                  <a:pt x="164" y="169"/>
                  <a:pt x="164" y="171"/>
                </a:cubicBezTo>
                <a:cubicBezTo>
                  <a:pt x="164" y="172"/>
                  <a:pt x="166" y="174"/>
                  <a:pt x="166" y="173"/>
                </a:cubicBezTo>
                <a:cubicBezTo>
                  <a:pt x="167" y="173"/>
                  <a:pt x="168" y="173"/>
                  <a:pt x="168" y="173"/>
                </a:cubicBezTo>
                <a:cubicBezTo>
                  <a:pt x="168" y="172"/>
                  <a:pt x="168" y="172"/>
                  <a:pt x="168" y="172"/>
                </a:cubicBezTo>
                <a:cubicBezTo>
                  <a:pt x="168" y="171"/>
                  <a:pt x="167" y="172"/>
                  <a:pt x="166" y="171"/>
                </a:cubicBezTo>
                <a:cubicBezTo>
                  <a:pt x="166" y="171"/>
                  <a:pt x="167" y="171"/>
                  <a:pt x="167" y="171"/>
                </a:cubicBezTo>
                <a:close/>
                <a:moveTo>
                  <a:pt x="154" y="166"/>
                </a:moveTo>
                <a:cubicBezTo>
                  <a:pt x="156" y="166"/>
                  <a:pt x="156" y="165"/>
                  <a:pt x="156" y="164"/>
                </a:cubicBezTo>
                <a:cubicBezTo>
                  <a:pt x="156" y="162"/>
                  <a:pt x="154" y="161"/>
                  <a:pt x="153" y="161"/>
                </a:cubicBezTo>
                <a:cubicBezTo>
                  <a:pt x="152" y="161"/>
                  <a:pt x="151" y="162"/>
                  <a:pt x="150" y="163"/>
                </a:cubicBezTo>
                <a:cubicBezTo>
                  <a:pt x="151" y="165"/>
                  <a:pt x="152" y="166"/>
                  <a:pt x="153" y="167"/>
                </a:cubicBezTo>
                <a:cubicBezTo>
                  <a:pt x="153" y="167"/>
                  <a:pt x="153" y="167"/>
                  <a:pt x="153" y="167"/>
                </a:cubicBezTo>
                <a:cubicBezTo>
                  <a:pt x="153" y="166"/>
                  <a:pt x="153" y="166"/>
                  <a:pt x="152" y="165"/>
                </a:cubicBezTo>
                <a:cubicBezTo>
                  <a:pt x="153" y="165"/>
                  <a:pt x="152" y="164"/>
                  <a:pt x="152" y="164"/>
                </a:cubicBezTo>
                <a:cubicBezTo>
                  <a:pt x="153" y="164"/>
                  <a:pt x="153" y="164"/>
                  <a:pt x="153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4" y="164"/>
                  <a:pt x="154" y="164"/>
                  <a:pt x="154" y="165"/>
                </a:cubicBezTo>
                <a:cubicBezTo>
                  <a:pt x="154" y="165"/>
                  <a:pt x="153" y="165"/>
                  <a:pt x="153" y="165"/>
                </a:cubicBezTo>
                <a:cubicBezTo>
                  <a:pt x="153" y="166"/>
                  <a:pt x="154" y="165"/>
                  <a:pt x="155" y="165"/>
                </a:cubicBezTo>
                <a:cubicBezTo>
                  <a:pt x="155" y="166"/>
                  <a:pt x="154" y="166"/>
                  <a:pt x="154" y="166"/>
                </a:cubicBezTo>
                <a:cubicBezTo>
                  <a:pt x="154" y="166"/>
                  <a:pt x="154" y="166"/>
                  <a:pt x="154" y="166"/>
                </a:cubicBezTo>
                <a:close/>
                <a:moveTo>
                  <a:pt x="178" y="184"/>
                </a:moveTo>
                <a:cubicBezTo>
                  <a:pt x="178" y="183"/>
                  <a:pt x="177" y="182"/>
                  <a:pt x="176" y="181"/>
                </a:cubicBezTo>
                <a:cubicBezTo>
                  <a:pt x="174" y="181"/>
                  <a:pt x="172" y="183"/>
                  <a:pt x="172" y="184"/>
                </a:cubicBezTo>
                <a:cubicBezTo>
                  <a:pt x="172" y="185"/>
                  <a:pt x="173" y="187"/>
                  <a:pt x="174" y="187"/>
                </a:cubicBezTo>
                <a:cubicBezTo>
                  <a:pt x="175" y="187"/>
                  <a:pt x="175" y="186"/>
                  <a:pt x="175" y="186"/>
                </a:cubicBezTo>
                <a:cubicBezTo>
                  <a:pt x="174" y="185"/>
                  <a:pt x="177" y="183"/>
                  <a:pt x="178" y="184"/>
                </a:cubicBezTo>
                <a:close/>
                <a:moveTo>
                  <a:pt x="140" y="112"/>
                </a:moveTo>
                <a:cubicBezTo>
                  <a:pt x="138" y="112"/>
                  <a:pt x="137" y="113"/>
                  <a:pt x="137" y="114"/>
                </a:cubicBezTo>
                <a:cubicBezTo>
                  <a:pt x="137" y="116"/>
                  <a:pt x="138" y="117"/>
                  <a:pt x="140" y="117"/>
                </a:cubicBezTo>
                <a:cubicBezTo>
                  <a:pt x="142" y="118"/>
                  <a:pt x="143" y="116"/>
                  <a:pt x="143" y="114"/>
                </a:cubicBezTo>
                <a:cubicBezTo>
                  <a:pt x="143" y="114"/>
                  <a:pt x="142" y="112"/>
                  <a:pt x="140" y="112"/>
                </a:cubicBezTo>
                <a:close/>
                <a:moveTo>
                  <a:pt x="135" y="180"/>
                </a:moveTo>
                <a:cubicBezTo>
                  <a:pt x="138" y="180"/>
                  <a:pt x="138" y="179"/>
                  <a:pt x="139" y="178"/>
                </a:cubicBezTo>
                <a:cubicBezTo>
                  <a:pt x="138" y="176"/>
                  <a:pt x="137" y="175"/>
                  <a:pt x="135" y="175"/>
                </a:cubicBezTo>
                <a:cubicBezTo>
                  <a:pt x="134" y="175"/>
                  <a:pt x="133" y="176"/>
                  <a:pt x="133" y="177"/>
                </a:cubicBezTo>
                <a:cubicBezTo>
                  <a:pt x="133" y="180"/>
                  <a:pt x="134" y="181"/>
                  <a:pt x="135" y="180"/>
                </a:cubicBezTo>
                <a:close/>
                <a:moveTo>
                  <a:pt x="149" y="174"/>
                </a:moveTo>
                <a:cubicBezTo>
                  <a:pt x="150" y="173"/>
                  <a:pt x="151" y="173"/>
                  <a:pt x="151" y="172"/>
                </a:cubicBezTo>
                <a:cubicBezTo>
                  <a:pt x="151" y="172"/>
                  <a:pt x="151" y="172"/>
                  <a:pt x="150" y="172"/>
                </a:cubicBezTo>
                <a:cubicBezTo>
                  <a:pt x="150" y="172"/>
                  <a:pt x="150" y="171"/>
                  <a:pt x="150" y="171"/>
                </a:cubicBezTo>
                <a:cubicBezTo>
                  <a:pt x="149" y="171"/>
                  <a:pt x="150" y="172"/>
                  <a:pt x="149" y="172"/>
                </a:cubicBezTo>
                <a:cubicBezTo>
                  <a:pt x="149" y="171"/>
                  <a:pt x="148" y="172"/>
                  <a:pt x="147" y="172"/>
                </a:cubicBezTo>
                <a:cubicBezTo>
                  <a:pt x="147" y="172"/>
                  <a:pt x="147" y="172"/>
                  <a:pt x="147" y="172"/>
                </a:cubicBezTo>
                <a:cubicBezTo>
                  <a:pt x="148" y="171"/>
                  <a:pt x="149" y="170"/>
                  <a:pt x="151" y="170"/>
                </a:cubicBezTo>
                <a:cubicBezTo>
                  <a:pt x="150" y="171"/>
                  <a:pt x="151" y="171"/>
                  <a:pt x="151" y="172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51" y="169"/>
                  <a:pt x="150" y="168"/>
                  <a:pt x="149" y="168"/>
                </a:cubicBezTo>
                <a:cubicBezTo>
                  <a:pt x="148" y="168"/>
                  <a:pt x="148" y="168"/>
                  <a:pt x="148" y="168"/>
                </a:cubicBezTo>
                <a:cubicBezTo>
                  <a:pt x="148" y="169"/>
                  <a:pt x="148" y="169"/>
                  <a:pt x="148" y="170"/>
                </a:cubicBezTo>
                <a:cubicBezTo>
                  <a:pt x="148" y="169"/>
                  <a:pt x="148" y="169"/>
                  <a:pt x="147" y="169"/>
                </a:cubicBezTo>
                <a:cubicBezTo>
                  <a:pt x="147" y="169"/>
                  <a:pt x="146" y="170"/>
                  <a:pt x="146" y="170"/>
                </a:cubicBezTo>
                <a:cubicBezTo>
                  <a:pt x="146" y="172"/>
                  <a:pt x="147" y="174"/>
                  <a:pt x="149" y="174"/>
                </a:cubicBezTo>
                <a:close/>
                <a:moveTo>
                  <a:pt x="126" y="181"/>
                </a:moveTo>
                <a:cubicBezTo>
                  <a:pt x="128" y="181"/>
                  <a:pt x="129" y="179"/>
                  <a:pt x="129" y="178"/>
                </a:cubicBezTo>
                <a:cubicBezTo>
                  <a:pt x="129" y="176"/>
                  <a:pt x="129" y="175"/>
                  <a:pt x="126" y="175"/>
                </a:cubicBezTo>
                <a:cubicBezTo>
                  <a:pt x="125" y="175"/>
                  <a:pt x="124" y="177"/>
                  <a:pt x="124" y="178"/>
                </a:cubicBezTo>
                <a:cubicBezTo>
                  <a:pt x="124" y="179"/>
                  <a:pt x="125" y="180"/>
                  <a:pt x="126" y="181"/>
                </a:cubicBezTo>
                <a:close/>
                <a:moveTo>
                  <a:pt x="144" y="180"/>
                </a:moveTo>
                <a:cubicBezTo>
                  <a:pt x="146" y="180"/>
                  <a:pt x="147" y="179"/>
                  <a:pt x="147" y="178"/>
                </a:cubicBezTo>
                <a:cubicBezTo>
                  <a:pt x="147" y="176"/>
                  <a:pt x="146" y="175"/>
                  <a:pt x="145" y="175"/>
                </a:cubicBezTo>
                <a:cubicBezTo>
                  <a:pt x="143" y="174"/>
                  <a:pt x="142" y="176"/>
                  <a:pt x="142" y="178"/>
                </a:cubicBezTo>
                <a:cubicBezTo>
                  <a:pt x="142" y="179"/>
                  <a:pt x="142" y="179"/>
                  <a:pt x="142" y="179"/>
                </a:cubicBezTo>
                <a:cubicBezTo>
                  <a:pt x="142" y="180"/>
                  <a:pt x="143" y="180"/>
                  <a:pt x="143" y="180"/>
                </a:cubicBezTo>
                <a:cubicBezTo>
                  <a:pt x="143" y="180"/>
                  <a:pt x="143" y="180"/>
                  <a:pt x="143" y="180"/>
                </a:cubicBezTo>
                <a:cubicBezTo>
                  <a:pt x="143" y="180"/>
                  <a:pt x="144" y="180"/>
                  <a:pt x="144" y="180"/>
                </a:cubicBezTo>
                <a:close/>
                <a:moveTo>
                  <a:pt x="216" y="231"/>
                </a:moveTo>
                <a:cubicBezTo>
                  <a:pt x="216" y="232"/>
                  <a:pt x="216" y="233"/>
                  <a:pt x="217" y="233"/>
                </a:cubicBezTo>
                <a:cubicBezTo>
                  <a:pt x="217" y="232"/>
                  <a:pt x="217" y="231"/>
                  <a:pt x="216" y="231"/>
                </a:cubicBezTo>
                <a:close/>
                <a:moveTo>
                  <a:pt x="204" y="220"/>
                </a:moveTo>
                <a:cubicBezTo>
                  <a:pt x="205" y="220"/>
                  <a:pt x="204" y="221"/>
                  <a:pt x="205" y="220"/>
                </a:cubicBezTo>
                <a:cubicBezTo>
                  <a:pt x="205" y="219"/>
                  <a:pt x="205" y="219"/>
                  <a:pt x="206" y="218"/>
                </a:cubicBezTo>
                <a:cubicBezTo>
                  <a:pt x="206" y="219"/>
                  <a:pt x="206" y="219"/>
                  <a:pt x="205" y="219"/>
                </a:cubicBezTo>
                <a:cubicBezTo>
                  <a:pt x="206" y="220"/>
                  <a:pt x="206" y="220"/>
                  <a:pt x="207" y="221"/>
                </a:cubicBezTo>
                <a:cubicBezTo>
                  <a:pt x="207" y="221"/>
                  <a:pt x="207" y="220"/>
                  <a:pt x="207" y="220"/>
                </a:cubicBezTo>
                <a:cubicBezTo>
                  <a:pt x="207" y="221"/>
                  <a:pt x="208" y="221"/>
                  <a:pt x="208" y="221"/>
                </a:cubicBezTo>
                <a:cubicBezTo>
                  <a:pt x="208" y="220"/>
                  <a:pt x="208" y="220"/>
                  <a:pt x="209" y="220"/>
                </a:cubicBezTo>
                <a:cubicBezTo>
                  <a:pt x="209" y="220"/>
                  <a:pt x="209" y="219"/>
                  <a:pt x="209" y="219"/>
                </a:cubicBezTo>
                <a:cubicBezTo>
                  <a:pt x="209" y="218"/>
                  <a:pt x="208" y="216"/>
                  <a:pt x="206" y="217"/>
                </a:cubicBezTo>
                <a:cubicBezTo>
                  <a:pt x="205" y="217"/>
                  <a:pt x="203" y="218"/>
                  <a:pt x="203" y="220"/>
                </a:cubicBezTo>
                <a:cubicBezTo>
                  <a:pt x="204" y="221"/>
                  <a:pt x="204" y="222"/>
                  <a:pt x="205" y="222"/>
                </a:cubicBezTo>
                <a:cubicBezTo>
                  <a:pt x="205" y="221"/>
                  <a:pt x="204" y="221"/>
                  <a:pt x="204" y="220"/>
                </a:cubicBezTo>
                <a:close/>
                <a:moveTo>
                  <a:pt x="187" y="197"/>
                </a:moveTo>
                <a:cubicBezTo>
                  <a:pt x="187" y="197"/>
                  <a:pt x="187" y="197"/>
                  <a:pt x="187" y="197"/>
                </a:cubicBezTo>
                <a:cubicBezTo>
                  <a:pt x="187" y="197"/>
                  <a:pt x="187" y="197"/>
                  <a:pt x="187" y="196"/>
                </a:cubicBezTo>
                <a:cubicBezTo>
                  <a:pt x="187" y="196"/>
                  <a:pt x="186" y="196"/>
                  <a:pt x="186" y="196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96"/>
                  <a:pt x="186" y="196"/>
                  <a:pt x="185" y="196"/>
                </a:cubicBezTo>
                <a:cubicBezTo>
                  <a:pt x="185" y="196"/>
                  <a:pt x="185" y="196"/>
                  <a:pt x="184" y="196"/>
                </a:cubicBezTo>
                <a:cubicBezTo>
                  <a:pt x="184" y="196"/>
                  <a:pt x="184" y="197"/>
                  <a:pt x="184" y="197"/>
                </a:cubicBezTo>
                <a:cubicBezTo>
                  <a:pt x="185" y="197"/>
                  <a:pt x="184" y="197"/>
                  <a:pt x="184" y="197"/>
                </a:cubicBezTo>
                <a:cubicBezTo>
                  <a:pt x="185" y="197"/>
                  <a:pt x="185" y="197"/>
                  <a:pt x="185" y="197"/>
                </a:cubicBezTo>
                <a:cubicBezTo>
                  <a:pt x="184" y="198"/>
                  <a:pt x="183" y="198"/>
                  <a:pt x="182" y="198"/>
                </a:cubicBezTo>
                <a:cubicBezTo>
                  <a:pt x="182" y="197"/>
                  <a:pt x="182" y="197"/>
                  <a:pt x="182" y="197"/>
                </a:cubicBezTo>
                <a:cubicBezTo>
                  <a:pt x="182" y="197"/>
                  <a:pt x="182" y="198"/>
                  <a:pt x="181" y="198"/>
                </a:cubicBezTo>
                <a:cubicBezTo>
                  <a:pt x="182" y="199"/>
                  <a:pt x="183" y="201"/>
                  <a:pt x="184" y="201"/>
                </a:cubicBezTo>
                <a:cubicBezTo>
                  <a:pt x="185" y="201"/>
                  <a:pt x="186" y="200"/>
                  <a:pt x="187" y="199"/>
                </a:cubicBezTo>
                <a:cubicBezTo>
                  <a:pt x="187" y="199"/>
                  <a:pt x="187" y="199"/>
                  <a:pt x="187" y="199"/>
                </a:cubicBezTo>
                <a:cubicBezTo>
                  <a:pt x="187" y="198"/>
                  <a:pt x="186" y="197"/>
                  <a:pt x="186" y="197"/>
                </a:cubicBezTo>
                <a:cubicBezTo>
                  <a:pt x="187" y="197"/>
                  <a:pt x="187" y="197"/>
                  <a:pt x="187" y="197"/>
                </a:cubicBezTo>
                <a:close/>
                <a:moveTo>
                  <a:pt x="207" y="221"/>
                </a:moveTo>
                <a:cubicBezTo>
                  <a:pt x="206" y="221"/>
                  <a:pt x="206" y="222"/>
                  <a:pt x="206" y="222"/>
                </a:cubicBezTo>
                <a:cubicBezTo>
                  <a:pt x="206" y="222"/>
                  <a:pt x="206" y="222"/>
                  <a:pt x="207" y="222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07" y="222"/>
                  <a:pt x="207" y="221"/>
                  <a:pt x="207" y="221"/>
                </a:cubicBezTo>
                <a:close/>
                <a:moveTo>
                  <a:pt x="226" y="228"/>
                </a:moveTo>
                <a:cubicBezTo>
                  <a:pt x="226" y="228"/>
                  <a:pt x="226" y="228"/>
                  <a:pt x="227" y="228"/>
                </a:cubicBezTo>
                <a:cubicBezTo>
                  <a:pt x="226" y="228"/>
                  <a:pt x="226" y="228"/>
                  <a:pt x="226" y="228"/>
                </a:cubicBezTo>
                <a:cubicBezTo>
                  <a:pt x="226" y="228"/>
                  <a:pt x="226" y="228"/>
                  <a:pt x="226" y="228"/>
                </a:cubicBezTo>
                <a:close/>
                <a:moveTo>
                  <a:pt x="230" y="233"/>
                </a:moveTo>
                <a:cubicBezTo>
                  <a:pt x="230" y="234"/>
                  <a:pt x="230" y="235"/>
                  <a:pt x="231" y="235"/>
                </a:cubicBezTo>
                <a:cubicBezTo>
                  <a:pt x="231" y="235"/>
                  <a:pt x="231" y="234"/>
                  <a:pt x="232" y="234"/>
                </a:cubicBezTo>
                <a:cubicBezTo>
                  <a:pt x="231" y="234"/>
                  <a:pt x="230" y="233"/>
                  <a:pt x="230" y="233"/>
                </a:cubicBezTo>
                <a:cubicBezTo>
                  <a:pt x="230" y="233"/>
                  <a:pt x="230" y="233"/>
                  <a:pt x="230" y="233"/>
                </a:cubicBezTo>
                <a:close/>
                <a:moveTo>
                  <a:pt x="199" y="207"/>
                </a:moveTo>
                <a:cubicBezTo>
                  <a:pt x="200" y="207"/>
                  <a:pt x="200" y="207"/>
                  <a:pt x="200" y="207"/>
                </a:cubicBezTo>
                <a:cubicBezTo>
                  <a:pt x="199" y="207"/>
                  <a:pt x="199" y="207"/>
                  <a:pt x="199" y="207"/>
                </a:cubicBezTo>
                <a:cubicBezTo>
                  <a:pt x="198" y="207"/>
                  <a:pt x="198" y="205"/>
                  <a:pt x="198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204"/>
                  <a:pt x="199" y="203"/>
                  <a:pt x="199" y="203"/>
                </a:cubicBezTo>
                <a:cubicBezTo>
                  <a:pt x="199" y="203"/>
                  <a:pt x="199" y="203"/>
                  <a:pt x="199" y="204"/>
                </a:cubicBezTo>
                <a:cubicBezTo>
                  <a:pt x="198" y="204"/>
                  <a:pt x="197" y="203"/>
                  <a:pt x="196" y="203"/>
                </a:cubicBezTo>
                <a:cubicBezTo>
                  <a:pt x="195" y="203"/>
                  <a:pt x="195" y="204"/>
                  <a:pt x="195" y="206"/>
                </a:cubicBezTo>
                <a:cubicBezTo>
                  <a:pt x="195" y="207"/>
                  <a:pt x="196" y="208"/>
                  <a:pt x="197" y="208"/>
                </a:cubicBezTo>
                <a:cubicBezTo>
                  <a:pt x="198" y="208"/>
                  <a:pt x="199" y="208"/>
                  <a:pt x="199" y="207"/>
                </a:cubicBezTo>
                <a:close/>
                <a:moveTo>
                  <a:pt x="194" y="201"/>
                </a:moveTo>
                <a:cubicBezTo>
                  <a:pt x="195" y="200"/>
                  <a:pt x="195" y="199"/>
                  <a:pt x="196" y="199"/>
                </a:cubicBezTo>
                <a:cubicBezTo>
                  <a:pt x="196" y="199"/>
                  <a:pt x="196" y="199"/>
                  <a:pt x="196" y="199"/>
                </a:cubicBezTo>
                <a:cubicBezTo>
                  <a:pt x="196" y="199"/>
                  <a:pt x="196" y="199"/>
                  <a:pt x="196" y="198"/>
                </a:cubicBezTo>
                <a:cubicBezTo>
                  <a:pt x="196" y="198"/>
                  <a:pt x="196" y="198"/>
                  <a:pt x="196" y="197"/>
                </a:cubicBezTo>
                <a:cubicBezTo>
                  <a:pt x="196" y="198"/>
                  <a:pt x="196" y="198"/>
                  <a:pt x="195" y="198"/>
                </a:cubicBezTo>
                <a:cubicBezTo>
                  <a:pt x="195" y="198"/>
                  <a:pt x="195" y="197"/>
                  <a:pt x="194" y="197"/>
                </a:cubicBezTo>
                <a:cubicBezTo>
                  <a:pt x="194" y="198"/>
                  <a:pt x="193" y="197"/>
                  <a:pt x="192" y="197"/>
                </a:cubicBezTo>
                <a:cubicBezTo>
                  <a:pt x="193" y="198"/>
                  <a:pt x="192" y="198"/>
                  <a:pt x="193" y="198"/>
                </a:cubicBezTo>
                <a:cubicBezTo>
                  <a:pt x="193" y="198"/>
                  <a:pt x="193" y="198"/>
                  <a:pt x="194" y="198"/>
                </a:cubicBezTo>
                <a:cubicBezTo>
                  <a:pt x="193" y="199"/>
                  <a:pt x="194" y="199"/>
                  <a:pt x="194" y="199"/>
                </a:cubicBezTo>
                <a:cubicBezTo>
                  <a:pt x="194" y="199"/>
                  <a:pt x="192" y="199"/>
                  <a:pt x="192" y="197"/>
                </a:cubicBezTo>
                <a:cubicBezTo>
                  <a:pt x="192" y="197"/>
                  <a:pt x="192" y="197"/>
                  <a:pt x="193" y="196"/>
                </a:cubicBezTo>
                <a:cubicBezTo>
                  <a:pt x="192" y="196"/>
                  <a:pt x="192" y="196"/>
                  <a:pt x="192" y="196"/>
                </a:cubicBezTo>
                <a:cubicBezTo>
                  <a:pt x="192" y="196"/>
                  <a:pt x="192" y="196"/>
                  <a:pt x="192" y="196"/>
                </a:cubicBezTo>
                <a:cubicBezTo>
                  <a:pt x="191" y="197"/>
                  <a:pt x="190" y="198"/>
                  <a:pt x="190" y="199"/>
                </a:cubicBezTo>
                <a:cubicBezTo>
                  <a:pt x="190" y="199"/>
                  <a:pt x="190" y="199"/>
                  <a:pt x="190" y="199"/>
                </a:cubicBezTo>
                <a:cubicBezTo>
                  <a:pt x="190" y="199"/>
                  <a:pt x="190" y="199"/>
                  <a:pt x="190" y="199"/>
                </a:cubicBezTo>
                <a:cubicBezTo>
                  <a:pt x="190" y="200"/>
                  <a:pt x="192" y="201"/>
                  <a:pt x="193" y="201"/>
                </a:cubicBezTo>
                <a:cubicBezTo>
                  <a:pt x="193" y="201"/>
                  <a:pt x="194" y="201"/>
                  <a:pt x="194" y="201"/>
                </a:cubicBezTo>
                <a:close/>
                <a:moveTo>
                  <a:pt x="202" y="211"/>
                </a:moveTo>
                <a:cubicBezTo>
                  <a:pt x="202" y="211"/>
                  <a:pt x="202" y="211"/>
                  <a:pt x="202" y="211"/>
                </a:cubicBezTo>
                <a:cubicBezTo>
                  <a:pt x="201" y="211"/>
                  <a:pt x="201" y="211"/>
                  <a:pt x="201" y="211"/>
                </a:cubicBezTo>
                <a:cubicBezTo>
                  <a:pt x="201" y="211"/>
                  <a:pt x="201" y="211"/>
                  <a:pt x="200" y="211"/>
                </a:cubicBezTo>
                <a:cubicBezTo>
                  <a:pt x="200" y="211"/>
                  <a:pt x="200" y="211"/>
                  <a:pt x="200" y="211"/>
                </a:cubicBezTo>
                <a:cubicBezTo>
                  <a:pt x="200" y="211"/>
                  <a:pt x="199" y="211"/>
                  <a:pt x="199" y="211"/>
                </a:cubicBezTo>
                <a:cubicBezTo>
                  <a:pt x="199" y="211"/>
                  <a:pt x="199" y="212"/>
                  <a:pt x="199" y="212"/>
                </a:cubicBezTo>
                <a:cubicBezTo>
                  <a:pt x="199" y="214"/>
                  <a:pt x="200" y="214"/>
                  <a:pt x="201" y="215"/>
                </a:cubicBezTo>
                <a:cubicBezTo>
                  <a:pt x="201" y="214"/>
                  <a:pt x="200" y="213"/>
                  <a:pt x="200" y="212"/>
                </a:cubicBezTo>
                <a:cubicBezTo>
                  <a:pt x="200" y="212"/>
                  <a:pt x="201" y="212"/>
                  <a:pt x="201" y="212"/>
                </a:cubicBezTo>
                <a:cubicBezTo>
                  <a:pt x="201" y="212"/>
                  <a:pt x="201" y="212"/>
                  <a:pt x="201" y="211"/>
                </a:cubicBezTo>
                <a:cubicBezTo>
                  <a:pt x="201" y="211"/>
                  <a:pt x="202" y="212"/>
                  <a:pt x="202" y="211"/>
                </a:cubicBezTo>
                <a:close/>
                <a:moveTo>
                  <a:pt x="202" y="228"/>
                </a:moveTo>
                <a:cubicBezTo>
                  <a:pt x="204" y="229"/>
                  <a:pt x="205" y="227"/>
                  <a:pt x="204" y="226"/>
                </a:cubicBezTo>
                <a:cubicBezTo>
                  <a:pt x="205" y="225"/>
                  <a:pt x="204" y="223"/>
                  <a:pt x="202" y="223"/>
                </a:cubicBezTo>
                <a:cubicBezTo>
                  <a:pt x="201" y="223"/>
                  <a:pt x="201" y="223"/>
                  <a:pt x="201" y="223"/>
                </a:cubicBezTo>
                <a:cubicBezTo>
                  <a:pt x="201" y="223"/>
                  <a:pt x="201" y="223"/>
                  <a:pt x="201" y="224"/>
                </a:cubicBezTo>
                <a:cubicBezTo>
                  <a:pt x="201" y="224"/>
                  <a:pt x="200" y="224"/>
                  <a:pt x="200" y="224"/>
                </a:cubicBezTo>
                <a:cubicBezTo>
                  <a:pt x="199" y="224"/>
                  <a:pt x="199" y="225"/>
                  <a:pt x="199" y="226"/>
                </a:cubicBezTo>
                <a:cubicBezTo>
                  <a:pt x="199" y="227"/>
                  <a:pt x="201" y="229"/>
                  <a:pt x="202" y="228"/>
                </a:cubicBezTo>
                <a:close/>
                <a:moveTo>
                  <a:pt x="202" y="227"/>
                </a:moveTo>
                <a:cubicBezTo>
                  <a:pt x="200" y="226"/>
                  <a:pt x="203" y="223"/>
                  <a:pt x="204" y="226"/>
                </a:cubicBezTo>
                <a:cubicBezTo>
                  <a:pt x="203" y="226"/>
                  <a:pt x="204" y="227"/>
                  <a:pt x="204" y="227"/>
                </a:cubicBezTo>
                <a:cubicBezTo>
                  <a:pt x="203" y="228"/>
                  <a:pt x="202" y="227"/>
                  <a:pt x="203" y="228"/>
                </a:cubicBezTo>
                <a:cubicBezTo>
                  <a:pt x="202" y="228"/>
                  <a:pt x="202" y="228"/>
                  <a:pt x="202" y="228"/>
                </a:cubicBezTo>
                <a:cubicBezTo>
                  <a:pt x="202" y="228"/>
                  <a:pt x="202" y="228"/>
                  <a:pt x="202" y="227"/>
                </a:cubicBezTo>
                <a:close/>
                <a:moveTo>
                  <a:pt x="76" y="87"/>
                </a:moveTo>
                <a:cubicBezTo>
                  <a:pt x="75" y="88"/>
                  <a:pt x="76" y="89"/>
                  <a:pt x="77" y="89"/>
                </a:cubicBezTo>
                <a:cubicBezTo>
                  <a:pt x="78" y="89"/>
                  <a:pt x="78" y="89"/>
                  <a:pt x="78" y="88"/>
                </a:cubicBezTo>
                <a:cubicBezTo>
                  <a:pt x="78" y="89"/>
                  <a:pt x="79" y="89"/>
                  <a:pt x="78" y="89"/>
                </a:cubicBezTo>
                <a:cubicBezTo>
                  <a:pt x="80" y="90"/>
                  <a:pt x="81" y="88"/>
                  <a:pt x="81" y="87"/>
                </a:cubicBezTo>
                <a:cubicBezTo>
                  <a:pt x="80" y="86"/>
                  <a:pt x="79" y="86"/>
                  <a:pt x="79" y="85"/>
                </a:cubicBezTo>
                <a:cubicBezTo>
                  <a:pt x="78" y="85"/>
                  <a:pt x="78" y="85"/>
                  <a:pt x="78" y="86"/>
                </a:cubicBezTo>
                <a:cubicBezTo>
                  <a:pt x="77" y="85"/>
                  <a:pt x="77" y="85"/>
                  <a:pt x="77" y="84"/>
                </a:cubicBezTo>
                <a:cubicBezTo>
                  <a:pt x="76" y="85"/>
                  <a:pt x="76" y="86"/>
                  <a:pt x="76" y="87"/>
                </a:cubicBezTo>
                <a:close/>
                <a:moveTo>
                  <a:pt x="79" y="75"/>
                </a:moveTo>
                <a:cubicBezTo>
                  <a:pt x="80" y="75"/>
                  <a:pt x="81" y="74"/>
                  <a:pt x="81" y="72"/>
                </a:cubicBezTo>
                <a:cubicBezTo>
                  <a:pt x="81" y="72"/>
                  <a:pt x="81" y="71"/>
                  <a:pt x="81" y="71"/>
                </a:cubicBezTo>
                <a:cubicBezTo>
                  <a:pt x="80" y="71"/>
                  <a:pt x="80" y="72"/>
                  <a:pt x="80" y="72"/>
                </a:cubicBezTo>
                <a:cubicBezTo>
                  <a:pt x="79" y="71"/>
                  <a:pt x="79" y="71"/>
                  <a:pt x="79" y="70"/>
                </a:cubicBezTo>
                <a:cubicBezTo>
                  <a:pt x="79" y="70"/>
                  <a:pt x="78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7" y="70"/>
                  <a:pt x="76" y="72"/>
                  <a:pt x="76" y="73"/>
                </a:cubicBezTo>
                <a:cubicBezTo>
                  <a:pt x="75" y="74"/>
                  <a:pt x="76" y="74"/>
                  <a:pt x="76" y="75"/>
                </a:cubicBezTo>
                <a:cubicBezTo>
                  <a:pt x="76" y="75"/>
                  <a:pt x="76" y="74"/>
                  <a:pt x="76" y="74"/>
                </a:cubicBezTo>
                <a:cubicBezTo>
                  <a:pt x="77" y="75"/>
                  <a:pt x="78" y="75"/>
                  <a:pt x="79" y="75"/>
                </a:cubicBezTo>
                <a:close/>
                <a:moveTo>
                  <a:pt x="73" y="65"/>
                </a:moveTo>
                <a:cubicBezTo>
                  <a:pt x="73" y="66"/>
                  <a:pt x="74" y="67"/>
                  <a:pt x="74" y="69"/>
                </a:cubicBezTo>
                <a:cubicBezTo>
                  <a:pt x="75" y="68"/>
                  <a:pt x="76" y="68"/>
                  <a:pt x="76" y="66"/>
                </a:cubicBezTo>
                <a:cubicBezTo>
                  <a:pt x="76" y="66"/>
                  <a:pt x="76" y="65"/>
                  <a:pt x="76" y="65"/>
                </a:cubicBezTo>
                <a:cubicBezTo>
                  <a:pt x="76" y="65"/>
                  <a:pt x="75" y="65"/>
                  <a:pt x="75" y="65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4"/>
                  <a:pt x="74" y="64"/>
                  <a:pt x="73" y="65"/>
                </a:cubicBezTo>
                <a:close/>
                <a:moveTo>
                  <a:pt x="118" y="63"/>
                </a:moveTo>
                <a:cubicBezTo>
                  <a:pt x="116" y="63"/>
                  <a:pt x="116" y="65"/>
                  <a:pt x="115" y="66"/>
                </a:cubicBezTo>
                <a:cubicBezTo>
                  <a:pt x="115" y="68"/>
                  <a:pt x="117" y="68"/>
                  <a:pt x="117" y="69"/>
                </a:cubicBezTo>
                <a:cubicBezTo>
                  <a:pt x="120" y="69"/>
                  <a:pt x="121" y="67"/>
                  <a:pt x="121" y="66"/>
                </a:cubicBezTo>
                <a:cubicBezTo>
                  <a:pt x="120" y="64"/>
                  <a:pt x="119" y="63"/>
                  <a:pt x="118" y="63"/>
                </a:cubicBezTo>
                <a:close/>
                <a:moveTo>
                  <a:pt x="70" y="56"/>
                </a:moveTo>
                <a:cubicBezTo>
                  <a:pt x="68" y="56"/>
                  <a:pt x="67" y="57"/>
                  <a:pt x="66" y="59"/>
                </a:cubicBezTo>
                <a:cubicBezTo>
                  <a:pt x="67" y="60"/>
                  <a:pt x="67" y="61"/>
                  <a:pt x="70" y="61"/>
                </a:cubicBezTo>
                <a:cubicBezTo>
                  <a:pt x="71" y="61"/>
                  <a:pt x="72" y="61"/>
                  <a:pt x="72" y="59"/>
                </a:cubicBezTo>
                <a:cubicBezTo>
                  <a:pt x="71" y="59"/>
                  <a:pt x="71" y="59"/>
                  <a:pt x="70" y="59"/>
                </a:cubicBezTo>
                <a:cubicBezTo>
                  <a:pt x="70" y="58"/>
                  <a:pt x="71" y="58"/>
                  <a:pt x="71" y="58"/>
                </a:cubicBezTo>
                <a:cubicBezTo>
                  <a:pt x="71" y="57"/>
                  <a:pt x="70" y="57"/>
                  <a:pt x="70" y="57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lose/>
                <a:moveTo>
                  <a:pt x="84" y="59"/>
                </a:moveTo>
                <a:cubicBezTo>
                  <a:pt x="84" y="61"/>
                  <a:pt x="85" y="62"/>
                  <a:pt x="87" y="62"/>
                </a:cubicBezTo>
                <a:cubicBezTo>
                  <a:pt x="89" y="61"/>
                  <a:pt x="90" y="61"/>
                  <a:pt x="90" y="59"/>
                </a:cubicBezTo>
                <a:cubicBezTo>
                  <a:pt x="90" y="59"/>
                  <a:pt x="89" y="59"/>
                  <a:pt x="89" y="59"/>
                </a:cubicBezTo>
                <a:cubicBezTo>
                  <a:pt x="89" y="59"/>
                  <a:pt x="87" y="59"/>
                  <a:pt x="87" y="57"/>
                </a:cubicBezTo>
                <a:cubicBezTo>
                  <a:pt x="88" y="57"/>
                  <a:pt x="88" y="57"/>
                  <a:pt x="89" y="56"/>
                </a:cubicBezTo>
                <a:cubicBezTo>
                  <a:pt x="88" y="56"/>
                  <a:pt x="88" y="56"/>
                  <a:pt x="87" y="56"/>
                </a:cubicBezTo>
                <a:cubicBezTo>
                  <a:pt x="86" y="56"/>
                  <a:pt x="84" y="57"/>
                  <a:pt x="84" y="59"/>
                </a:cubicBezTo>
                <a:close/>
                <a:moveTo>
                  <a:pt x="104" y="69"/>
                </a:moveTo>
                <a:cubicBezTo>
                  <a:pt x="104" y="70"/>
                  <a:pt x="102" y="71"/>
                  <a:pt x="102" y="73"/>
                </a:cubicBezTo>
                <a:cubicBezTo>
                  <a:pt x="102" y="74"/>
                  <a:pt x="104" y="76"/>
                  <a:pt x="105" y="75"/>
                </a:cubicBezTo>
                <a:cubicBezTo>
                  <a:pt x="107" y="75"/>
                  <a:pt x="107" y="74"/>
                  <a:pt x="108" y="73"/>
                </a:cubicBezTo>
                <a:cubicBezTo>
                  <a:pt x="107" y="71"/>
                  <a:pt x="106" y="70"/>
                  <a:pt x="104" y="69"/>
                </a:cubicBezTo>
                <a:close/>
                <a:moveTo>
                  <a:pt x="103" y="73"/>
                </a:moveTo>
                <a:cubicBezTo>
                  <a:pt x="104" y="72"/>
                  <a:pt x="105" y="72"/>
                  <a:pt x="106" y="71"/>
                </a:cubicBezTo>
                <a:cubicBezTo>
                  <a:pt x="106" y="73"/>
                  <a:pt x="105" y="73"/>
                  <a:pt x="103" y="73"/>
                </a:cubicBezTo>
                <a:close/>
                <a:moveTo>
                  <a:pt x="113" y="74"/>
                </a:moveTo>
                <a:cubicBezTo>
                  <a:pt x="112" y="74"/>
                  <a:pt x="112" y="74"/>
                  <a:pt x="111" y="74"/>
                </a:cubicBezTo>
                <a:cubicBezTo>
                  <a:pt x="111" y="75"/>
                  <a:pt x="112" y="75"/>
                  <a:pt x="114" y="75"/>
                </a:cubicBezTo>
                <a:cubicBezTo>
                  <a:pt x="115" y="75"/>
                  <a:pt x="117" y="74"/>
                  <a:pt x="116" y="73"/>
                </a:cubicBezTo>
                <a:cubicBezTo>
                  <a:pt x="116" y="71"/>
                  <a:pt x="115" y="70"/>
                  <a:pt x="114" y="70"/>
                </a:cubicBezTo>
                <a:cubicBezTo>
                  <a:pt x="112" y="70"/>
                  <a:pt x="111" y="71"/>
                  <a:pt x="111" y="72"/>
                </a:cubicBezTo>
                <a:cubicBezTo>
                  <a:pt x="112" y="72"/>
                  <a:pt x="112" y="72"/>
                  <a:pt x="112" y="73"/>
                </a:cubicBezTo>
                <a:cubicBezTo>
                  <a:pt x="113" y="73"/>
                  <a:pt x="113" y="72"/>
                  <a:pt x="113" y="72"/>
                </a:cubicBezTo>
                <a:cubicBezTo>
                  <a:pt x="113" y="72"/>
                  <a:pt x="114" y="72"/>
                  <a:pt x="114" y="71"/>
                </a:cubicBezTo>
                <a:cubicBezTo>
                  <a:pt x="114" y="71"/>
                  <a:pt x="114" y="72"/>
                  <a:pt x="115" y="73"/>
                </a:cubicBezTo>
                <a:cubicBezTo>
                  <a:pt x="114" y="73"/>
                  <a:pt x="114" y="73"/>
                  <a:pt x="113" y="74"/>
                </a:cubicBezTo>
                <a:close/>
                <a:moveTo>
                  <a:pt x="45" y="52"/>
                </a:moveTo>
                <a:cubicBezTo>
                  <a:pt x="45" y="52"/>
                  <a:pt x="45" y="53"/>
                  <a:pt x="46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6" y="54"/>
                  <a:pt x="46" y="55"/>
                  <a:pt x="47" y="55"/>
                </a:cubicBezTo>
                <a:cubicBezTo>
                  <a:pt x="47" y="55"/>
                  <a:pt x="47" y="55"/>
                  <a:pt x="48" y="55"/>
                </a:cubicBezTo>
                <a:cubicBezTo>
                  <a:pt x="48" y="55"/>
                  <a:pt x="48" y="55"/>
                  <a:pt x="48" y="55"/>
                </a:cubicBezTo>
                <a:cubicBezTo>
                  <a:pt x="47" y="55"/>
                  <a:pt x="48" y="54"/>
                  <a:pt x="47" y="54"/>
                </a:cubicBezTo>
                <a:cubicBezTo>
                  <a:pt x="47" y="54"/>
                  <a:pt x="47" y="54"/>
                  <a:pt x="47" y="53"/>
                </a:cubicBezTo>
                <a:cubicBezTo>
                  <a:pt x="48" y="53"/>
                  <a:pt x="48" y="53"/>
                  <a:pt x="49" y="53"/>
                </a:cubicBezTo>
                <a:cubicBezTo>
                  <a:pt x="49" y="53"/>
                  <a:pt x="49" y="52"/>
                  <a:pt x="50" y="51"/>
                </a:cubicBezTo>
                <a:cubicBezTo>
                  <a:pt x="50" y="51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1"/>
                  <a:pt x="49" y="49"/>
                  <a:pt x="47" y="50"/>
                </a:cubicBezTo>
                <a:cubicBezTo>
                  <a:pt x="46" y="50"/>
                  <a:pt x="46" y="50"/>
                  <a:pt x="45" y="51"/>
                </a:cubicBezTo>
                <a:cubicBezTo>
                  <a:pt x="45" y="51"/>
                  <a:pt x="46" y="51"/>
                  <a:pt x="46" y="51"/>
                </a:cubicBezTo>
                <a:cubicBezTo>
                  <a:pt x="45" y="51"/>
                  <a:pt x="45" y="51"/>
                  <a:pt x="45" y="52"/>
                </a:cubicBezTo>
                <a:cubicBezTo>
                  <a:pt x="45" y="52"/>
                  <a:pt x="45" y="52"/>
                  <a:pt x="45" y="52"/>
                </a:cubicBezTo>
                <a:close/>
                <a:moveTo>
                  <a:pt x="96" y="62"/>
                </a:moveTo>
                <a:cubicBezTo>
                  <a:pt x="97" y="62"/>
                  <a:pt x="98" y="60"/>
                  <a:pt x="99" y="59"/>
                </a:cubicBezTo>
                <a:cubicBezTo>
                  <a:pt x="98" y="57"/>
                  <a:pt x="98" y="56"/>
                  <a:pt x="96" y="56"/>
                </a:cubicBezTo>
                <a:cubicBezTo>
                  <a:pt x="94" y="56"/>
                  <a:pt x="93" y="57"/>
                  <a:pt x="93" y="59"/>
                </a:cubicBezTo>
                <a:cubicBezTo>
                  <a:pt x="93" y="61"/>
                  <a:pt x="94" y="62"/>
                  <a:pt x="96" y="62"/>
                </a:cubicBezTo>
                <a:close/>
                <a:moveTo>
                  <a:pt x="96" y="57"/>
                </a:moveTo>
                <a:cubicBezTo>
                  <a:pt x="96" y="57"/>
                  <a:pt x="96" y="58"/>
                  <a:pt x="97" y="58"/>
                </a:cubicBezTo>
                <a:cubicBezTo>
                  <a:pt x="97" y="58"/>
                  <a:pt x="97" y="58"/>
                  <a:pt x="97" y="59"/>
                </a:cubicBezTo>
                <a:cubicBezTo>
                  <a:pt x="97" y="59"/>
                  <a:pt x="98" y="59"/>
                  <a:pt x="98" y="59"/>
                </a:cubicBezTo>
                <a:cubicBezTo>
                  <a:pt x="98" y="60"/>
                  <a:pt x="95" y="60"/>
                  <a:pt x="95" y="59"/>
                </a:cubicBezTo>
                <a:cubicBezTo>
                  <a:pt x="95" y="58"/>
                  <a:pt x="95" y="57"/>
                  <a:pt x="96" y="57"/>
                </a:cubicBezTo>
                <a:close/>
                <a:moveTo>
                  <a:pt x="88" y="52"/>
                </a:moveTo>
                <a:cubicBezTo>
                  <a:pt x="88" y="54"/>
                  <a:pt x="90" y="55"/>
                  <a:pt x="91" y="55"/>
                </a:cubicBezTo>
                <a:cubicBezTo>
                  <a:pt x="93" y="55"/>
                  <a:pt x="94" y="54"/>
                  <a:pt x="94" y="53"/>
                </a:cubicBezTo>
                <a:cubicBezTo>
                  <a:pt x="94" y="53"/>
                  <a:pt x="93" y="53"/>
                  <a:pt x="93" y="52"/>
                </a:cubicBezTo>
                <a:cubicBezTo>
                  <a:pt x="93" y="52"/>
                  <a:pt x="94" y="52"/>
                  <a:pt x="94" y="52"/>
                </a:cubicBezTo>
                <a:cubicBezTo>
                  <a:pt x="94" y="50"/>
                  <a:pt x="93" y="49"/>
                  <a:pt x="91" y="50"/>
                </a:cubicBezTo>
                <a:cubicBezTo>
                  <a:pt x="89" y="49"/>
                  <a:pt x="88" y="50"/>
                  <a:pt x="88" y="52"/>
                </a:cubicBezTo>
                <a:close/>
                <a:moveTo>
                  <a:pt x="55" y="53"/>
                </a:moveTo>
                <a:cubicBezTo>
                  <a:pt x="54" y="53"/>
                  <a:pt x="54" y="53"/>
                  <a:pt x="53" y="53"/>
                </a:cubicBezTo>
                <a:cubicBezTo>
                  <a:pt x="54" y="54"/>
                  <a:pt x="55" y="55"/>
                  <a:pt x="57" y="55"/>
                </a:cubicBezTo>
                <a:cubicBezTo>
                  <a:pt x="57" y="55"/>
                  <a:pt x="58" y="54"/>
                  <a:pt x="58" y="54"/>
                </a:cubicBezTo>
                <a:cubicBezTo>
                  <a:pt x="58" y="54"/>
                  <a:pt x="57" y="54"/>
                  <a:pt x="57" y="53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2"/>
                  <a:pt x="57" y="52"/>
                  <a:pt x="58" y="52"/>
                </a:cubicBezTo>
                <a:cubicBezTo>
                  <a:pt x="58" y="52"/>
                  <a:pt x="58" y="52"/>
                  <a:pt x="58" y="53"/>
                </a:cubicBezTo>
                <a:cubicBezTo>
                  <a:pt x="58" y="53"/>
                  <a:pt x="59" y="53"/>
                  <a:pt x="59" y="52"/>
                </a:cubicBezTo>
                <a:cubicBezTo>
                  <a:pt x="59" y="52"/>
                  <a:pt x="59" y="52"/>
                  <a:pt x="58" y="52"/>
                </a:cubicBezTo>
                <a:cubicBezTo>
                  <a:pt x="58" y="52"/>
                  <a:pt x="59" y="52"/>
                  <a:pt x="59" y="52"/>
                </a:cubicBezTo>
                <a:cubicBezTo>
                  <a:pt x="59" y="52"/>
                  <a:pt x="59" y="51"/>
                  <a:pt x="59" y="51"/>
                </a:cubicBezTo>
                <a:cubicBezTo>
                  <a:pt x="58" y="50"/>
                  <a:pt x="57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51"/>
                  <a:pt x="56" y="50"/>
                  <a:pt x="57" y="51"/>
                </a:cubicBezTo>
                <a:cubicBezTo>
                  <a:pt x="56" y="52"/>
                  <a:pt x="55" y="52"/>
                  <a:pt x="55" y="53"/>
                </a:cubicBezTo>
                <a:close/>
                <a:moveTo>
                  <a:pt x="12" y="120"/>
                </a:moveTo>
                <a:cubicBezTo>
                  <a:pt x="12" y="120"/>
                  <a:pt x="13" y="120"/>
                  <a:pt x="13" y="119"/>
                </a:cubicBezTo>
                <a:cubicBezTo>
                  <a:pt x="13" y="119"/>
                  <a:pt x="12" y="119"/>
                  <a:pt x="12" y="119"/>
                </a:cubicBezTo>
                <a:cubicBezTo>
                  <a:pt x="12" y="120"/>
                  <a:pt x="12" y="120"/>
                  <a:pt x="12" y="12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5"/>
                  <a:pt x="48" y="35"/>
                </a:cubicBezTo>
                <a:cubicBezTo>
                  <a:pt x="48" y="35"/>
                  <a:pt x="48" y="35"/>
                  <a:pt x="47" y="35"/>
                </a:cubicBezTo>
                <a:close/>
                <a:moveTo>
                  <a:pt x="24" y="15"/>
                </a:moveTo>
                <a:cubicBezTo>
                  <a:pt x="24" y="15"/>
                  <a:pt x="24" y="15"/>
                  <a:pt x="24" y="14"/>
                </a:cubicBezTo>
                <a:cubicBezTo>
                  <a:pt x="24" y="15"/>
                  <a:pt x="24" y="15"/>
                  <a:pt x="23" y="15"/>
                </a:cubicBezTo>
                <a:cubicBezTo>
                  <a:pt x="24" y="15"/>
                  <a:pt x="24" y="16"/>
                  <a:pt x="23" y="17"/>
                </a:cubicBezTo>
                <a:cubicBezTo>
                  <a:pt x="24" y="17"/>
                  <a:pt x="24" y="17"/>
                  <a:pt x="25" y="16"/>
                </a:cubicBezTo>
                <a:cubicBezTo>
                  <a:pt x="25" y="16"/>
                  <a:pt x="25" y="16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6" y="15"/>
                  <a:pt x="26" y="16"/>
                </a:cubicBezTo>
                <a:cubicBezTo>
                  <a:pt x="26" y="16"/>
                  <a:pt x="26" y="15"/>
                  <a:pt x="27" y="15"/>
                </a:cubicBezTo>
                <a:cubicBezTo>
                  <a:pt x="26" y="15"/>
                  <a:pt x="26" y="14"/>
                  <a:pt x="26" y="14"/>
                </a:cubicBezTo>
                <a:cubicBezTo>
                  <a:pt x="26" y="14"/>
                  <a:pt x="26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4" y="14"/>
                  <a:pt x="25" y="15"/>
                  <a:pt x="24" y="15"/>
                </a:cubicBezTo>
                <a:close/>
                <a:moveTo>
                  <a:pt x="26" y="131"/>
                </a:moveTo>
                <a:cubicBezTo>
                  <a:pt x="27" y="131"/>
                  <a:pt x="28" y="130"/>
                  <a:pt x="28" y="129"/>
                </a:cubicBezTo>
                <a:cubicBezTo>
                  <a:pt x="28" y="127"/>
                  <a:pt x="27" y="126"/>
                  <a:pt x="26" y="126"/>
                </a:cubicBezTo>
                <a:cubicBezTo>
                  <a:pt x="24" y="125"/>
                  <a:pt x="22" y="127"/>
                  <a:pt x="22" y="129"/>
                </a:cubicBezTo>
                <a:cubicBezTo>
                  <a:pt x="23" y="130"/>
                  <a:pt x="24" y="131"/>
                  <a:pt x="26" y="131"/>
                </a:cubicBezTo>
                <a:close/>
                <a:moveTo>
                  <a:pt x="21" y="124"/>
                </a:moveTo>
                <a:cubicBezTo>
                  <a:pt x="22" y="125"/>
                  <a:pt x="24" y="123"/>
                  <a:pt x="24" y="122"/>
                </a:cubicBezTo>
                <a:cubicBezTo>
                  <a:pt x="23" y="121"/>
                  <a:pt x="22" y="119"/>
                  <a:pt x="21" y="119"/>
                </a:cubicBezTo>
                <a:cubicBezTo>
                  <a:pt x="19" y="119"/>
                  <a:pt x="18" y="121"/>
                  <a:pt x="18" y="122"/>
                </a:cubicBezTo>
                <a:cubicBezTo>
                  <a:pt x="18" y="123"/>
                  <a:pt x="19" y="125"/>
                  <a:pt x="21" y="124"/>
                </a:cubicBezTo>
                <a:close/>
                <a:moveTo>
                  <a:pt x="33" y="19"/>
                </a:moveTo>
                <a:cubicBezTo>
                  <a:pt x="33" y="19"/>
                  <a:pt x="33" y="19"/>
                  <a:pt x="34" y="19"/>
                </a:cubicBezTo>
                <a:cubicBezTo>
                  <a:pt x="35" y="19"/>
                  <a:pt x="36" y="19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6" y="18"/>
                  <a:pt x="35" y="17"/>
                </a:cubicBezTo>
                <a:cubicBezTo>
                  <a:pt x="34" y="17"/>
                  <a:pt x="34" y="16"/>
                  <a:pt x="33" y="16"/>
                </a:cubicBezTo>
                <a:cubicBezTo>
                  <a:pt x="32" y="17"/>
                  <a:pt x="33" y="18"/>
                  <a:pt x="33" y="19"/>
                </a:cubicBezTo>
                <a:close/>
                <a:moveTo>
                  <a:pt x="42" y="28"/>
                </a:moveTo>
                <a:cubicBezTo>
                  <a:pt x="41" y="28"/>
                  <a:pt x="41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1" y="29"/>
                  <a:pt x="41" y="31"/>
                  <a:pt x="43" y="30"/>
                </a:cubicBezTo>
                <a:cubicBezTo>
                  <a:pt x="42" y="29"/>
                  <a:pt x="43" y="29"/>
                  <a:pt x="43" y="28"/>
                </a:cubicBezTo>
                <a:cubicBezTo>
                  <a:pt x="43" y="28"/>
                  <a:pt x="44" y="28"/>
                  <a:pt x="44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28"/>
                  <a:pt x="42" y="29"/>
                  <a:pt x="42" y="29"/>
                </a:cubicBezTo>
                <a:cubicBezTo>
                  <a:pt x="41" y="29"/>
                  <a:pt x="42" y="28"/>
                  <a:pt x="42" y="28"/>
                </a:cubicBezTo>
                <a:close/>
                <a:moveTo>
                  <a:pt x="31" y="8"/>
                </a:move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lose/>
                <a:moveTo>
                  <a:pt x="32" y="9"/>
                </a:move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lose/>
                <a:moveTo>
                  <a:pt x="193" y="70"/>
                </a:moveTo>
                <a:cubicBezTo>
                  <a:pt x="192" y="70"/>
                  <a:pt x="190" y="72"/>
                  <a:pt x="191" y="73"/>
                </a:cubicBezTo>
                <a:cubicBezTo>
                  <a:pt x="191" y="74"/>
                  <a:pt x="191" y="76"/>
                  <a:pt x="193" y="76"/>
                </a:cubicBezTo>
                <a:cubicBezTo>
                  <a:pt x="195" y="75"/>
                  <a:pt x="196" y="74"/>
                  <a:pt x="196" y="73"/>
                </a:cubicBezTo>
                <a:cubicBezTo>
                  <a:pt x="196" y="71"/>
                  <a:pt x="194" y="69"/>
                  <a:pt x="193" y="70"/>
                </a:cubicBezTo>
                <a:close/>
                <a:moveTo>
                  <a:pt x="18" y="136"/>
                </a:moveTo>
                <a:cubicBezTo>
                  <a:pt x="18" y="138"/>
                  <a:pt x="19" y="139"/>
                  <a:pt x="21" y="139"/>
                </a:cubicBezTo>
                <a:cubicBezTo>
                  <a:pt x="22" y="139"/>
                  <a:pt x="23" y="137"/>
                  <a:pt x="24" y="135"/>
                </a:cubicBezTo>
                <a:cubicBezTo>
                  <a:pt x="23" y="134"/>
                  <a:pt x="22" y="134"/>
                  <a:pt x="20" y="134"/>
                </a:cubicBezTo>
                <a:cubicBezTo>
                  <a:pt x="19" y="133"/>
                  <a:pt x="17" y="134"/>
                  <a:pt x="18" y="136"/>
                </a:cubicBezTo>
                <a:close/>
                <a:moveTo>
                  <a:pt x="189" y="78"/>
                </a:moveTo>
                <a:cubicBezTo>
                  <a:pt x="187" y="77"/>
                  <a:pt x="186" y="78"/>
                  <a:pt x="186" y="80"/>
                </a:cubicBezTo>
                <a:cubicBezTo>
                  <a:pt x="186" y="81"/>
                  <a:pt x="187" y="83"/>
                  <a:pt x="188" y="83"/>
                </a:cubicBezTo>
                <a:cubicBezTo>
                  <a:pt x="190" y="83"/>
                  <a:pt x="191" y="81"/>
                  <a:pt x="192" y="80"/>
                </a:cubicBezTo>
                <a:cubicBezTo>
                  <a:pt x="191" y="79"/>
                  <a:pt x="190" y="77"/>
                  <a:pt x="189" y="78"/>
                </a:cubicBezTo>
                <a:close/>
                <a:moveTo>
                  <a:pt x="184" y="70"/>
                </a:moveTo>
                <a:cubicBezTo>
                  <a:pt x="183" y="70"/>
                  <a:pt x="182" y="71"/>
                  <a:pt x="181" y="73"/>
                </a:cubicBezTo>
                <a:cubicBezTo>
                  <a:pt x="182" y="74"/>
                  <a:pt x="183" y="76"/>
                  <a:pt x="185" y="75"/>
                </a:cubicBezTo>
                <a:cubicBezTo>
                  <a:pt x="186" y="76"/>
                  <a:pt x="187" y="74"/>
                  <a:pt x="188" y="73"/>
                </a:cubicBezTo>
                <a:cubicBezTo>
                  <a:pt x="187" y="71"/>
                  <a:pt x="186" y="70"/>
                  <a:pt x="184" y="70"/>
                </a:cubicBezTo>
                <a:close/>
                <a:moveTo>
                  <a:pt x="198" y="63"/>
                </a:moveTo>
                <a:cubicBezTo>
                  <a:pt x="195" y="63"/>
                  <a:pt x="195" y="65"/>
                  <a:pt x="195" y="67"/>
                </a:cubicBezTo>
                <a:cubicBezTo>
                  <a:pt x="195" y="67"/>
                  <a:pt x="196" y="69"/>
                  <a:pt x="198" y="69"/>
                </a:cubicBezTo>
                <a:cubicBezTo>
                  <a:pt x="199" y="69"/>
                  <a:pt x="200" y="67"/>
                  <a:pt x="200" y="66"/>
                </a:cubicBezTo>
                <a:cubicBezTo>
                  <a:pt x="200" y="65"/>
                  <a:pt x="199" y="64"/>
                  <a:pt x="198" y="63"/>
                </a:cubicBezTo>
                <a:close/>
                <a:moveTo>
                  <a:pt x="199" y="73"/>
                </a:moveTo>
                <a:cubicBezTo>
                  <a:pt x="199" y="75"/>
                  <a:pt x="201" y="75"/>
                  <a:pt x="202" y="76"/>
                </a:cubicBezTo>
                <a:cubicBezTo>
                  <a:pt x="203" y="76"/>
                  <a:pt x="205" y="74"/>
                  <a:pt x="205" y="73"/>
                </a:cubicBezTo>
                <a:cubicBezTo>
                  <a:pt x="204" y="71"/>
                  <a:pt x="203" y="70"/>
                  <a:pt x="202" y="70"/>
                </a:cubicBezTo>
                <a:cubicBezTo>
                  <a:pt x="201" y="70"/>
                  <a:pt x="199" y="71"/>
                  <a:pt x="199" y="73"/>
                </a:cubicBezTo>
                <a:close/>
                <a:moveTo>
                  <a:pt x="217" y="72"/>
                </a:moveTo>
                <a:cubicBezTo>
                  <a:pt x="217" y="74"/>
                  <a:pt x="218" y="75"/>
                  <a:pt x="219" y="75"/>
                </a:cubicBezTo>
                <a:cubicBezTo>
                  <a:pt x="221" y="76"/>
                  <a:pt x="223" y="74"/>
                  <a:pt x="222" y="72"/>
                </a:cubicBezTo>
                <a:cubicBezTo>
                  <a:pt x="222" y="71"/>
                  <a:pt x="221" y="70"/>
                  <a:pt x="220" y="70"/>
                </a:cubicBezTo>
                <a:cubicBezTo>
                  <a:pt x="218" y="70"/>
                  <a:pt x="217" y="71"/>
                  <a:pt x="217" y="72"/>
                </a:cubicBezTo>
                <a:close/>
                <a:moveTo>
                  <a:pt x="215" y="63"/>
                </a:moveTo>
                <a:cubicBezTo>
                  <a:pt x="213" y="63"/>
                  <a:pt x="212" y="64"/>
                  <a:pt x="212" y="66"/>
                </a:cubicBezTo>
                <a:cubicBezTo>
                  <a:pt x="212" y="68"/>
                  <a:pt x="213" y="69"/>
                  <a:pt x="215" y="69"/>
                </a:cubicBezTo>
                <a:cubicBezTo>
                  <a:pt x="217" y="69"/>
                  <a:pt x="218" y="67"/>
                  <a:pt x="217" y="66"/>
                </a:cubicBezTo>
                <a:cubicBezTo>
                  <a:pt x="218" y="65"/>
                  <a:pt x="217" y="64"/>
                  <a:pt x="215" y="63"/>
                </a:cubicBezTo>
                <a:close/>
                <a:moveTo>
                  <a:pt x="206" y="64"/>
                </a:moveTo>
                <a:cubicBezTo>
                  <a:pt x="204" y="64"/>
                  <a:pt x="204" y="65"/>
                  <a:pt x="204" y="66"/>
                </a:cubicBezTo>
                <a:cubicBezTo>
                  <a:pt x="203" y="67"/>
                  <a:pt x="205" y="69"/>
                  <a:pt x="207" y="68"/>
                </a:cubicBezTo>
                <a:cubicBezTo>
                  <a:pt x="207" y="69"/>
                  <a:pt x="209" y="68"/>
                  <a:pt x="209" y="66"/>
                </a:cubicBezTo>
                <a:cubicBezTo>
                  <a:pt x="209" y="64"/>
                  <a:pt x="208" y="63"/>
                  <a:pt x="206" y="64"/>
                </a:cubicBezTo>
                <a:close/>
                <a:moveTo>
                  <a:pt x="175" y="70"/>
                </a:moveTo>
                <a:cubicBezTo>
                  <a:pt x="174" y="70"/>
                  <a:pt x="173" y="71"/>
                  <a:pt x="173" y="72"/>
                </a:cubicBezTo>
                <a:cubicBezTo>
                  <a:pt x="173" y="74"/>
                  <a:pt x="174" y="75"/>
                  <a:pt x="176" y="75"/>
                </a:cubicBezTo>
                <a:cubicBezTo>
                  <a:pt x="177" y="75"/>
                  <a:pt x="178" y="74"/>
                  <a:pt x="179" y="72"/>
                </a:cubicBezTo>
                <a:cubicBezTo>
                  <a:pt x="178" y="71"/>
                  <a:pt x="177" y="70"/>
                  <a:pt x="175" y="70"/>
                </a:cubicBezTo>
                <a:close/>
                <a:moveTo>
                  <a:pt x="177" y="74"/>
                </a:moveTo>
                <a:cubicBezTo>
                  <a:pt x="176" y="74"/>
                  <a:pt x="175" y="74"/>
                  <a:pt x="175" y="73"/>
                </a:cubicBezTo>
                <a:cubicBezTo>
                  <a:pt x="176" y="74"/>
                  <a:pt x="176" y="73"/>
                  <a:pt x="177" y="74"/>
                </a:cubicBezTo>
                <a:cubicBezTo>
                  <a:pt x="177" y="74"/>
                  <a:pt x="177" y="74"/>
                  <a:pt x="177" y="74"/>
                </a:cubicBezTo>
                <a:close/>
                <a:moveTo>
                  <a:pt x="159" y="70"/>
                </a:move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lose/>
                <a:moveTo>
                  <a:pt x="138" y="87"/>
                </a:moveTo>
                <a:cubicBezTo>
                  <a:pt x="137" y="88"/>
                  <a:pt x="139" y="90"/>
                  <a:pt x="140" y="90"/>
                </a:cubicBezTo>
                <a:cubicBezTo>
                  <a:pt x="141" y="90"/>
                  <a:pt x="143" y="88"/>
                  <a:pt x="143" y="87"/>
                </a:cubicBezTo>
                <a:cubicBezTo>
                  <a:pt x="143" y="85"/>
                  <a:pt x="142" y="84"/>
                  <a:pt x="140" y="84"/>
                </a:cubicBezTo>
                <a:cubicBezTo>
                  <a:pt x="138" y="84"/>
                  <a:pt x="137" y="85"/>
                  <a:pt x="138" y="87"/>
                </a:cubicBezTo>
                <a:close/>
                <a:moveTo>
                  <a:pt x="134" y="91"/>
                </a:moveTo>
                <a:cubicBezTo>
                  <a:pt x="134" y="92"/>
                  <a:pt x="135" y="92"/>
                  <a:pt x="135" y="92"/>
                </a:cubicBezTo>
                <a:cubicBezTo>
                  <a:pt x="135" y="92"/>
                  <a:pt x="135" y="92"/>
                  <a:pt x="135" y="92"/>
                </a:cubicBezTo>
                <a:cubicBezTo>
                  <a:pt x="135" y="93"/>
                  <a:pt x="135" y="94"/>
                  <a:pt x="136" y="95"/>
                </a:cubicBezTo>
                <a:cubicBezTo>
                  <a:pt x="136" y="95"/>
                  <a:pt x="136" y="95"/>
                  <a:pt x="136" y="94"/>
                </a:cubicBezTo>
                <a:cubicBezTo>
                  <a:pt x="137" y="95"/>
                  <a:pt x="137" y="95"/>
                  <a:pt x="137" y="96"/>
                </a:cubicBezTo>
                <a:cubicBezTo>
                  <a:pt x="138" y="95"/>
                  <a:pt x="139" y="95"/>
                  <a:pt x="139" y="94"/>
                </a:cubicBezTo>
                <a:cubicBezTo>
                  <a:pt x="138" y="93"/>
                  <a:pt x="137" y="91"/>
                  <a:pt x="136" y="92"/>
                </a:cubicBezTo>
                <a:cubicBezTo>
                  <a:pt x="135" y="91"/>
                  <a:pt x="134" y="91"/>
                  <a:pt x="134" y="91"/>
                </a:cubicBezTo>
                <a:close/>
                <a:moveTo>
                  <a:pt x="131" y="84"/>
                </a:moveTo>
                <a:cubicBezTo>
                  <a:pt x="130" y="84"/>
                  <a:pt x="128" y="85"/>
                  <a:pt x="129" y="86"/>
                </a:cubicBezTo>
                <a:cubicBezTo>
                  <a:pt x="128" y="89"/>
                  <a:pt x="129" y="89"/>
                  <a:pt x="131" y="90"/>
                </a:cubicBezTo>
                <a:cubicBezTo>
                  <a:pt x="133" y="89"/>
                  <a:pt x="134" y="88"/>
                  <a:pt x="134" y="86"/>
                </a:cubicBezTo>
                <a:cubicBezTo>
                  <a:pt x="134" y="86"/>
                  <a:pt x="133" y="84"/>
                  <a:pt x="131" y="84"/>
                </a:cubicBezTo>
                <a:close/>
                <a:moveTo>
                  <a:pt x="170" y="63"/>
                </a:moveTo>
                <a:cubicBezTo>
                  <a:pt x="169" y="63"/>
                  <a:pt x="168" y="64"/>
                  <a:pt x="168" y="66"/>
                </a:cubicBezTo>
                <a:cubicBezTo>
                  <a:pt x="168" y="67"/>
                  <a:pt x="169" y="69"/>
                  <a:pt x="170" y="68"/>
                </a:cubicBezTo>
                <a:cubicBezTo>
                  <a:pt x="173" y="68"/>
                  <a:pt x="173" y="67"/>
                  <a:pt x="173" y="65"/>
                </a:cubicBezTo>
                <a:cubicBezTo>
                  <a:pt x="174" y="64"/>
                  <a:pt x="172" y="64"/>
                  <a:pt x="170" y="63"/>
                </a:cubicBezTo>
                <a:close/>
                <a:moveTo>
                  <a:pt x="145" y="77"/>
                </a:moveTo>
                <a:cubicBezTo>
                  <a:pt x="143" y="77"/>
                  <a:pt x="141" y="78"/>
                  <a:pt x="141" y="80"/>
                </a:cubicBezTo>
                <a:cubicBezTo>
                  <a:pt x="142" y="82"/>
                  <a:pt x="143" y="83"/>
                  <a:pt x="144" y="82"/>
                </a:cubicBezTo>
                <a:cubicBezTo>
                  <a:pt x="146" y="83"/>
                  <a:pt x="147" y="82"/>
                  <a:pt x="147" y="80"/>
                </a:cubicBezTo>
                <a:cubicBezTo>
                  <a:pt x="147" y="78"/>
                  <a:pt x="146" y="77"/>
                  <a:pt x="145" y="77"/>
                </a:cubicBezTo>
                <a:close/>
                <a:moveTo>
                  <a:pt x="162" y="63"/>
                </a:moveTo>
                <a:cubicBezTo>
                  <a:pt x="161" y="63"/>
                  <a:pt x="159" y="65"/>
                  <a:pt x="160" y="66"/>
                </a:cubicBezTo>
                <a:cubicBezTo>
                  <a:pt x="160" y="68"/>
                  <a:pt x="160" y="68"/>
                  <a:pt x="162" y="69"/>
                </a:cubicBezTo>
                <a:cubicBezTo>
                  <a:pt x="163" y="69"/>
                  <a:pt x="165" y="68"/>
                  <a:pt x="165" y="66"/>
                </a:cubicBezTo>
                <a:cubicBezTo>
                  <a:pt x="164" y="64"/>
                  <a:pt x="164" y="64"/>
                  <a:pt x="162" y="63"/>
                </a:cubicBezTo>
                <a:close/>
                <a:moveTo>
                  <a:pt x="157" y="70"/>
                </a:moveTo>
                <a:cubicBezTo>
                  <a:pt x="156" y="71"/>
                  <a:pt x="155" y="72"/>
                  <a:pt x="155" y="72"/>
                </a:cubicBezTo>
                <a:cubicBezTo>
                  <a:pt x="155" y="74"/>
                  <a:pt x="156" y="76"/>
                  <a:pt x="158" y="75"/>
                </a:cubicBezTo>
                <a:cubicBezTo>
                  <a:pt x="159" y="75"/>
                  <a:pt x="161" y="74"/>
                  <a:pt x="161" y="73"/>
                </a:cubicBezTo>
                <a:cubicBezTo>
                  <a:pt x="161" y="72"/>
                  <a:pt x="160" y="72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2"/>
                  <a:pt x="160" y="72"/>
                  <a:pt x="160" y="73"/>
                </a:cubicBezTo>
                <a:cubicBezTo>
                  <a:pt x="160" y="72"/>
                  <a:pt x="158" y="71"/>
                  <a:pt x="157" y="71"/>
                </a:cubicBezTo>
                <a:cubicBezTo>
                  <a:pt x="158" y="71"/>
                  <a:pt x="157" y="70"/>
                  <a:pt x="157" y="70"/>
                </a:cubicBezTo>
                <a:close/>
                <a:moveTo>
                  <a:pt x="123" y="70"/>
                </a:moveTo>
                <a:cubicBezTo>
                  <a:pt x="121" y="70"/>
                  <a:pt x="120" y="71"/>
                  <a:pt x="120" y="73"/>
                </a:cubicBezTo>
                <a:cubicBezTo>
                  <a:pt x="119" y="74"/>
                  <a:pt x="121" y="76"/>
                  <a:pt x="122" y="76"/>
                </a:cubicBezTo>
                <a:cubicBezTo>
                  <a:pt x="124" y="75"/>
                  <a:pt x="125" y="74"/>
                  <a:pt x="125" y="73"/>
                </a:cubicBezTo>
                <a:cubicBezTo>
                  <a:pt x="125" y="72"/>
                  <a:pt x="124" y="69"/>
                  <a:pt x="123" y="70"/>
                </a:cubicBezTo>
                <a:close/>
                <a:moveTo>
                  <a:pt x="153" y="63"/>
                </a:moveTo>
                <a:cubicBezTo>
                  <a:pt x="151" y="63"/>
                  <a:pt x="150" y="65"/>
                  <a:pt x="150" y="66"/>
                </a:cubicBezTo>
                <a:cubicBezTo>
                  <a:pt x="150" y="68"/>
                  <a:pt x="152" y="69"/>
                  <a:pt x="153" y="69"/>
                </a:cubicBezTo>
                <a:cubicBezTo>
                  <a:pt x="154" y="69"/>
                  <a:pt x="156" y="67"/>
                  <a:pt x="156" y="66"/>
                </a:cubicBezTo>
                <a:cubicBezTo>
                  <a:pt x="156" y="65"/>
                  <a:pt x="154" y="63"/>
                  <a:pt x="153" y="63"/>
                </a:cubicBezTo>
                <a:close/>
                <a:moveTo>
                  <a:pt x="118" y="203"/>
                </a:moveTo>
                <a:cubicBezTo>
                  <a:pt x="117" y="203"/>
                  <a:pt x="115" y="204"/>
                  <a:pt x="115" y="205"/>
                </a:cubicBezTo>
                <a:cubicBezTo>
                  <a:pt x="115" y="207"/>
                  <a:pt x="117" y="208"/>
                  <a:pt x="118" y="209"/>
                </a:cubicBezTo>
                <a:cubicBezTo>
                  <a:pt x="119" y="208"/>
                  <a:pt x="121" y="207"/>
                  <a:pt x="120" y="205"/>
                </a:cubicBezTo>
                <a:cubicBezTo>
                  <a:pt x="121" y="205"/>
                  <a:pt x="119" y="203"/>
                  <a:pt x="118" y="203"/>
                </a:cubicBezTo>
                <a:close/>
                <a:moveTo>
                  <a:pt x="197" y="236"/>
                </a:moveTo>
                <a:cubicBezTo>
                  <a:pt x="196" y="235"/>
                  <a:pt x="196" y="234"/>
                  <a:pt x="195" y="233"/>
                </a:cubicBezTo>
                <a:cubicBezTo>
                  <a:pt x="195" y="233"/>
                  <a:pt x="196" y="232"/>
                  <a:pt x="196" y="231"/>
                </a:cubicBezTo>
                <a:cubicBezTo>
                  <a:pt x="195" y="232"/>
                  <a:pt x="195" y="233"/>
                  <a:pt x="194" y="234"/>
                </a:cubicBezTo>
                <a:cubicBezTo>
                  <a:pt x="194" y="234"/>
                  <a:pt x="195" y="236"/>
                  <a:pt x="197" y="236"/>
                </a:cubicBezTo>
                <a:close/>
                <a:moveTo>
                  <a:pt x="212" y="240"/>
                </a:moveTo>
                <a:cubicBezTo>
                  <a:pt x="212" y="240"/>
                  <a:pt x="212" y="239"/>
                  <a:pt x="212" y="239"/>
                </a:cubicBezTo>
                <a:cubicBezTo>
                  <a:pt x="211" y="239"/>
                  <a:pt x="209" y="239"/>
                  <a:pt x="208" y="238"/>
                </a:cubicBezTo>
                <a:cubicBezTo>
                  <a:pt x="208" y="239"/>
                  <a:pt x="210" y="239"/>
                  <a:pt x="210" y="240"/>
                </a:cubicBezTo>
                <a:cubicBezTo>
                  <a:pt x="209" y="240"/>
                  <a:pt x="209" y="241"/>
                  <a:pt x="208" y="241"/>
                </a:cubicBezTo>
                <a:cubicBezTo>
                  <a:pt x="208" y="241"/>
                  <a:pt x="208" y="242"/>
                  <a:pt x="208" y="242"/>
                </a:cubicBezTo>
                <a:cubicBezTo>
                  <a:pt x="209" y="241"/>
                  <a:pt x="210" y="241"/>
                  <a:pt x="211" y="240"/>
                </a:cubicBezTo>
                <a:cubicBezTo>
                  <a:pt x="211" y="240"/>
                  <a:pt x="212" y="240"/>
                  <a:pt x="212" y="240"/>
                </a:cubicBezTo>
                <a:close/>
                <a:moveTo>
                  <a:pt x="183" y="219"/>
                </a:moveTo>
                <a:cubicBezTo>
                  <a:pt x="183" y="219"/>
                  <a:pt x="182" y="218"/>
                  <a:pt x="182" y="218"/>
                </a:cubicBezTo>
                <a:cubicBezTo>
                  <a:pt x="182" y="218"/>
                  <a:pt x="182" y="218"/>
                  <a:pt x="182" y="218"/>
                </a:cubicBezTo>
                <a:cubicBezTo>
                  <a:pt x="182" y="218"/>
                  <a:pt x="182" y="218"/>
                  <a:pt x="182" y="218"/>
                </a:cubicBezTo>
                <a:cubicBezTo>
                  <a:pt x="182" y="217"/>
                  <a:pt x="181" y="217"/>
                  <a:pt x="181" y="217"/>
                </a:cubicBezTo>
                <a:cubicBezTo>
                  <a:pt x="180" y="217"/>
                  <a:pt x="180" y="218"/>
                  <a:pt x="179" y="219"/>
                </a:cubicBezTo>
                <a:cubicBezTo>
                  <a:pt x="179" y="218"/>
                  <a:pt x="178" y="218"/>
                  <a:pt x="178" y="217"/>
                </a:cubicBezTo>
                <a:cubicBezTo>
                  <a:pt x="178" y="217"/>
                  <a:pt x="178" y="217"/>
                  <a:pt x="178" y="217"/>
                </a:cubicBezTo>
                <a:cubicBezTo>
                  <a:pt x="177" y="217"/>
                  <a:pt x="177" y="218"/>
                  <a:pt x="177" y="219"/>
                </a:cubicBezTo>
                <a:cubicBezTo>
                  <a:pt x="177" y="221"/>
                  <a:pt x="178" y="222"/>
                  <a:pt x="180" y="222"/>
                </a:cubicBezTo>
                <a:cubicBezTo>
                  <a:pt x="182" y="222"/>
                  <a:pt x="183" y="221"/>
                  <a:pt x="183" y="219"/>
                </a:cubicBezTo>
                <a:close/>
                <a:moveTo>
                  <a:pt x="203" y="239"/>
                </a:moveTo>
                <a:cubicBezTo>
                  <a:pt x="202" y="240"/>
                  <a:pt x="202" y="239"/>
                  <a:pt x="202" y="239"/>
                </a:cubicBezTo>
                <a:cubicBezTo>
                  <a:pt x="201" y="239"/>
                  <a:pt x="200" y="239"/>
                  <a:pt x="200" y="239"/>
                </a:cubicBezTo>
                <a:cubicBezTo>
                  <a:pt x="200" y="239"/>
                  <a:pt x="200" y="239"/>
                  <a:pt x="200" y="239"/>
                </a:cubicBezTo>
                <a:cubicBezTo>
                  <a:pt x="200" y="239"/>
                  <a:pt x="199" y="240"/>
                  <a:pt x="199" y="240"/>
                </a:cubicBezTo>
                <a:cubicBezTo>
                  <a:pt x="199" y="241"/>
                  <a:pt x="199" y="241"/>
                  <a:pt x="200" y="242"/>
                </a:cubicBezTo>
                <a:cubicBezTo>
                  <a:pt x="200" y="242"/>
                  <a:pt x="200" y="242"/>
                  <a:pt x="200" y="242"/>
                </a:cubicBezTo>
                <a:cubicBezTo>
                  <a:pt x="200" y="241"/>
                  <a:pt x="200" y="241"/>
                  <a:pt x="200" y="241"/>
                </a:cubicBezTo>
                <a:cubicBezTo>
                  <a:pt x="201" y="241"/>
                  <a:pt x="202" y="241"/>
                  <a:pt x="203" y="241"/>
                </a:cubicBezTo>
                <a:cubicBezTo>
                  <a:pt x="203" y="240"/>
                  <a:pt x="203" y="240"/>
                  <a:pt x="203" y="239"/>
                </a:cubicBezTo>
                <a:close/>
                <a:moveTo>
                  <a:pt x="200" y="242"/>
                </a:moveTo>
                <a:cubicBezTo>
                  <a:pt x="201" y="242"/>
                  <a:pt x="201" y="243"/>
                  <a:pt x="202" y="243"/>
                </a:cubicBezTo>
                <a:cubicBezTo>
                  <a:pt x="202" y="243"/>
                  <a:pt x="202" y="243"/>
                  <a:pt x="202" y="243"/>
                </a:cubicBezTo>
                <a:cubicBezTo>
                  <a:pt x="202" y="242"/>
                  <a:pt x="201" y="242"/>
                  <a:pt x="200" y="242"/>
                </a:cubicBezTo>
                <a:close/>
                <a:moveTo>
                  <a:pt x="187" y="228"/>
                </a:moveTo>
                <a:cubicBezTo>
                  <a:pt x="187" y="227"/>
                  <a:pt x="188" y="227"/>
                  <a:pt x="188" y="226"/>
                </a:cubicBezTo>
                <a:cubicBezTo>
                  <a:pt x="188" y="226"/>
                  <a:pt x="187" y="226"/>
                  <a:pt x="187" y="225"/>
                </a:cubicBezTo>
                <a:cubicBezTo>
                  <a:pt x="187" y="225"/>
                  <a:pt x="187" y="225"/>
                  <a:pt x="187" y="225"/>
                </a:cubicBezTo>
                <a:cubicBezTo>
                  <a:pt x="187" y="226"/>
                  <a:pt x="186" y="227"/>
                  <a:pt x="186" y="226"/>
                </a:cubicBezTo>
                <a:cubicBezTo>
                  <a:pt x="186" y="226"/>
                  <a:pt x="185" y="225"/>
                  <a:pt x="186" y="225"/>
                </a:cubicBezTo>
                <a:cubicBezTo>
                  <a:pt x="186" y="225"/>
                  <a:pt x="187" y="225"/>
                  <a:pt x="187" y="225"/>
                </a:cubicBezTo>
                <a:cubicBezTo>
                  <a:pt x="187" y="224"/>
                  <a:pt x="186" y="223"/>
                  <a:pt x="185" y="223"/>
                </a:cubicBezTo>
                <a:cubicBezTo>
                  <a:pt x="185" y="223"/>
                  <a:pt x="185" y="224"/>
                  <a:pt x="185" y="224"/>
                </a:cubicBezTo>
                <a:cubicBezTo>
                  <a:pt x="185" y="224"/>
                  <a:pt x="185" y="223"/>
                  <a:pt x="185" y="223"/>
                </a:cubicBezTo>
                <a:cubicBezTo>
                  <a:pt x="184" y="223"/>
                  <a:pt x="184" y="223"/>
                  <a:pt x="184" y="223"/>
                </a:cubicBezTo>
                <a:cubicBezTo>
                  <a:pt x="183" y="223"/>
                  <a:pt x="181" y="224"/>
                  <a:pt x="181" y="226"/>
                </a:cubicBezTo>
                <a:cubicBezTo>
                  <a:pt x="181" y="228"/>
                  <a:pt x="183" y="228"/>
                  <a:pt x="185" y="229"/>
                </a:cubicBezTo>
                <a:cubicBezTo>
                  <a:pt x="185" y="229"/>
                  <a:pt x="185" y="229"/>
                  <a:pt x="185" y="229"/>
                </a:cubicBezTo>
                <a:cubicBezTo>
                  <a:pt x="185" y="229"/>
                  <a:pt x="185" y="228"/>
                  <a:pt x="185" y="228"/>
                </a:cubicBezTo>
                <a:cubicBezTo>
                  <a:pt x="185" y="228"/>
                  <a:pt x="185" y="228"/>
                  <a:pt x="185" y="228"/>
                </a:cubicBezTo>
                <a:cubicBezTo>
                  <a:pt x="184" y="228"/>
                  <a:pt x="185" y="228"/>
                  <a:pt x="184" y="228"/>
                </a:cubicBezTo>
                <a:cubicBezTo>
                  <a:pt x="184" y="228"/>
                  <a:pt x="183" y="228"/>
                  <a:pt x="183" y="227"/>
                </a:cubicBezTo>
                <a:cubicBezTo>
                  <a:pt x="184" y="227"/>
                  <a:pt x="184" y="227"/>
                  <a:pt x="184" y="226"/>
                </a:cubicBezTo>
                <a:cubicBezTo>
                  <a:pt x="185" y="226"/>
                  <a:pt x="185" y="226"/>
                  <a:pt x="185" y="226"/>
                </a:cubicBezTo>
                <a:cubicBezTo>
                  <a:pt x="185" y="227"/>
                  <a:pt x="185" y="227"/>
                  <a:pt x="185" y="227"/>
                </a:cubicBezTo>
                <a:cubicBezTo>
                  <a:pt x="186" y="227"/>
                  <a:pt x="186" y="227"/>
                  <a:pt x="187" y="228"/>
                </a:cubicBezTo>
                <a:close/>
                <a:moveTo>
                  <a:pt x="161" y="198"/>
                </a:moveTo>
                <a:cubicBezTo>
                  <a:pt x="160" y="197"/>
                  <a:pt x="160" y="196"/>
                  <a:pt x="157" y="196"/>
                </a:cubicBezTo>
                <a:cubicBezTo>
                  <a:pt x="156" y="196"/>
                  <a:pt x="154" y="196"/>
                  <a:pt x="155" y="199"/>
                </a:cubicBezTo>
                <a:cubicBezTo>
                  <a:pt x="155" y="200"/>
                  <a:pt x="156" y="201"/>
                  <a:pt x="158" y="201"/>
                </a:cubicBezTo>
                <a:cubicBezTo>
                  <a:pt x="159" y="201"/>
                  <a:pt x="161" y="200"/>
                  <a:pt x="161" y="198"/>
                </a:cubicBezTo>
                <a:close/>
                <a:moveTo>
                  <a:pt x="178" y="224"/>
                </a:moveTo>
                <a:cubicBezTo>
                  <a:pt x="177" y="224"/>
                  <a:pt x="177" y="223"/>
                  <a:pt x="176" y="223"/>
                </a:cubicBezTo>
                <a:cubicBezTo>
                  <a:pt x="177" y="224"/>
                  <a:pt x="177" y="224"/>
                  <a:pt x="178" y="224"/>
                </a:cubicBezTo>
                <a:cubicBezTo>
                  <a:pt x="178" y="224"/>
                  <a:pt x="178" y="224"/>
                  <a:pt x="178" y="224"/>
                </a:cubicBezTo>
                <a:close/>
                <a:moveTo>
                  <a:pt x="160" y="207"/>
                </a:moveTo>
                <a:cubicBezTo>
                  <a:pt x="160" y="207"/>
                  <a:pt x="160" y="207"/>
                  <a:pt x="160" y="206"/>
                </a:cubicBezTo>
                <a:cubicBezTo>
                  <a:pt x="160" y="206"/>
                  <a:pt x="160" y="206"/>
                  <a:pt x="159" y="206"/>
                </a:cubicBezTo>
                <a:cubicBezTo>
                  <a:pt x="159" y="206"/>
                  <a:pt x="159" y="207"/>
                  <a:pt x="160" y="207"/>
                </a:cubicBezTo>
                <a:close/>
                <a:moveTo>
                  <a:pt x="167" y="209"/>
                </a:moveTo>
                <a:cubicBezTo>
                  <a:pt x="166" y="209"/>
                  <a:pt x="165" y="210"/>
                  <a:pt x="164" y="211"/>
                </a:cubicBezTo>
                <a:cubicBezTo>
                  <a:pt x="165" y="211"/>
                  <a:pt x="166" y="211"/>
                  <a:pt x="166" y="211"/>
                </a:cubicBezTo>
                <a:cubicBezTo>
                  <a:pt x="166" y="212"/>
                  <a:pt x="166" y="213"/>
                  <a:pt x="166" y="213"/>
                </a:cubicBezTo>
                <a:cubicBezTo>
                  <a:pt x="166" y="213"/>
                  <a:pt x="166" y="212"/>
                  <a:pt x="165" y="212"/>
                </a:cubicBezTo>
                <a:cubicBezTo>
                  <a:pt x="165" y="212"/>
                  <a:pt x="164" y="213"/>
                  <a:pt x="164" y="213"/>
                </a:cubicBezTo>
                <a:cubicBezTo>
                  <a:pt x="165" y="214"/>
                  <a:pt x="166" y="215"/>
                  <a:pt x="167" y="215"/>
                </a:cubicBezTo>
                <a:cubicBezTo>
                  <a:pt x="167" y="215"/>
                  <a:pt x="167" y="215"/>
                  <a:pt x="167" y="215"/>
                </a:cubicBezTo>
                <a:cubicBezTo>
                  <a:pt x="167" y="214"/>
                  <a:pt x="168" y="214"/>
                  <a:pt x="168" y="213"/>
                </a:cubicBezTo>
                <a:cubicBezTo>
                  <a:pt x="168" y="213"/>
                  <a:pt x="168" y="213"/>
                  <a:pt x="168" y="213"/>
                </a:cubicBezTo>
                <a:cubicBezTo>
                  <a:pt x="169" y="213"/>
                  <a:pt x="169" y="214"/>
                  <a:pt x="169" y="214"/>
                </a:cubicBezTo>
                <a:cubicBezTo>
                  <a:pt x="169" y="214"/>
                  <a:pt x="169" y="213"/>
                  <a:pt x="169" y="212"/>
                </a:cubicBezTo>
                <a:cubicBezTo>
                  <a:pt x="170" y="210"/>
                  <a:pt x="168" y="210"/>
                  <a:pt x="167" y="209"/>
                </a:cubicBezTo>
                <a:close/>
                <a:moveTo>
                  <a:pt x="232" y="250"/>
                </a:moveTo>
                <a:cubicBezTo>
                  <a:pt x="232" y="250"/>
                  <a:pt x="232" y="251"/>
                  <a:pt x="232" y="251"/>
                </a:cubicBezTo>
                <a:cubicBezTo>
                  <a:pt x="232" y="250"/>
                  <a:pt x="232" y="250"/>
                  <a:pt x="233" y="250"/>
                </a:cubicBezTo>
                <a:cubicBezTo>
                  <a:pt x="233" y="250"/>
                  <a:pt x="233" y="250"/>
                  <a:pt x="232" y="250"/>
                </a:cubicBezTo>
                <a:cubicBezTo>
                  <a:pt x="232" y="250"/>
                  <a:pt x="232" y="250"/>
                  <a:pt x="232" y="250"/>
                </a:cubicBezTo>
                <a:close/>
                <a:moveTo>
                  <a:pt x="248" y="238"/>
                </a:moveTo>
                <a:cubicBezTo>
                  <a:pt x="248" y="238"/>
                  <a:pt x="248" y="238"/>
                  <a:pt x="248" y="238"/>
                </a:cubicBezTo>
                <a:cubicBezTo>
                  <a:pt x="248" y="239"/>
                  <a:pt x="248" y="239"/>
                  <a:pt x="248" y="239"/>
                </a:cubicBezTo>
                <a:cubicBezTo>
                  <a:pt x="249" y="239"/>
                  <a:pt x="249" y="239"/>
                  <a:pt x="249" y="239"/>
                </a:cubicBezTo>
                <a:cubicBezTo>
                  <a:pt x="249" y="238"/>
                  <a:pt x="249" y="238"/>
                  <a:pt x="248" y="238"/>
                </a:cubicBezTo>
                <a:close/>
                <a:moveTo>
                  <a:pt x="243" y="248"/>
                </a:moveTo>
                <a:cubicBezTo>
                  <a:pt x="243" y="248"/>
                  <a:pt x="242" y="248"/>
                  <a:pt x="242" y="249"/>
                </a:cubicBezTo>
                <a:cubicBezTo>
                  <a:pt x="242" y="249"/>
                  <a:pt x="243" y="249"/>
                  <a:pt x="243" y="248"/>
                </a:cubicBezTo>
                <a:close/>
                <a:moveTo>
                  <a:pt x="238" y="112"/>
                </a:moveTo>
                <a:cubicBezTo>
                  <a:pt x="236" y="112"/>
                  <a:pt x="234" y="113"/>
                  <a:pt x="234" y="114"/>
                </a:cubicBezTo>
                <a:cubicBezTo>
                  <a:pt x="235" y="116"/>
                  <a:pt x="235" y="117"/>
                  <a:pt x="237" y="117"/>
                </a:cubicBezTo>
                <a:cubicBezTo>
                  <a:pt x="239" y="117"/>
                  <a:pt x="240" y="116"/>
                  <a:pt x="240" y="115"/>
                </a:cubicBezTo>
                <a:cubicBezTo>
                  <a:pt x="240" y="113"/>
                  <a:pt x="238" y="111"/>
                  <a:pt x="238" y="112"/>
                </a:cubicBezTo>
                <a:close/>
                <a:moveTo>
                  <a:pt x="237" y="98"/>
                </a:moveTo>
                <a:cubicBezTo>
                  <a:pt x="236" y="98"/>
                  <a:pt x="234" y="99"/>
                  <a:pt x="234" y="101"/>
                </a:cubicBezTo>
                <a:cubicBezTo>
                  <a:pt x="234" y="102"/>
                  <a:pt x="235" y="103"/>
                  <a:pt x="237" y="103"/>
                </a:cubicBezTo>
                <a:cubicBezTo>
                  <a:pt x="238" y="103"/>
                  <a:pt x="240" y="102"/>
                  <a:pt x="240" y="101"/>
                </a:cubicBezTo>
                <a:cubicBezTo>
                  <a:pt x="241" y="99"/>
                  <a:pt x="239" y="98"/>
                  <a:pt x="237" y="98"/>
                </a:cubicBezTo>
                <a:close/>
                <a:moveTo>
                  <a:pt x="235" y="248"/>
                </a:moveTo>
                <a:cubicBezTo>
                  <a:pt x="235" y="248"/>
                  <a:pt x="235" y="248"/>
                  <a:pt x="236" y="248"/>
                </a:cubicBezTo>
                <a:cubicBezTo>
                  <a:pt x="236" y="248"/>
                  <a:pt x="236" y="248"/>
                  <a:pt x="236" y="248"/>
                </a:cubicBezTo>
                <a:cubicBezTo>
                  <a:pt x="236" y="248"/>
                  <a:pt x="235" y="248"/>
                  <a:pt x="235" y="248"/>
                </a:cubicBezTo>
                <a:close/>
                <a:moveTo>
                  <a:pt x="213" y="241"/>
                </a:moveTo>
                <a:cubicBezTo>
                  <a:pt x="213" y="241"/>
                  <a:pt x="213" y="241"/>
                  <a:pt x="213" y="241"/>
                </a:cubicBezTo>
                <a:cubicBezTo>
                  <a:pt x="213" y="241"/>
                  <a:pt x="213" y="241"/>
                  <a:pt x="213" y="242"/>
                </a:cubicBezTo>
                <a:cubicBezTo>
                  <a:pt x="213" y="242"/>
                  <a:pt x="213" y="241"/>
                  <a:pt x="213" y="241"/>
                </a:cubicBezTo>
                <a:close/>
                <a:moveTo>
                  <a:pt x="230" y="248"/>
                </a:moveTo>
                <a:cubicBezTo>
                  <a:pt x="230" y="249"/>
                  <a:pt x="231" y="249"/>
                  <a:pt x="231" y="250"/>
                </a:cubicBezTo>
                <a:cubicBezTo>
                  <a:pt x="231" y="250"/>
                  <a:pt x="231" y="250"/>
                  <a:pt x="232" y="250"/>
                </a:cubicBezTo>
                <a:cubicBezTo>
                  <a:pt x="231" y="249"/>
                  <a:pt x="231" y="248"/>
                  <a:pt x="230" y="248"/>
                </a:cubicBezTo>
                <a:close/>
                <a:moveTo>
                  <a:pt x="209" y="242"/>
                </a:moveTo>
                <a:cubicBezTo>
                  <a:pt x="209" y="242"/>
                  <a:pt x="209" y="242"/>
                  <a:pt x="210" y="243"/>
                </a:cubicBezTo>
                <a:cubicBezTo>
                  <a:pt x="210" y="242"/>
                  <a:pt x="210" y="242"/>
                  <a:pt x="210" y="242"/>
                </a:cubicBezTo>
                <a:cubicBezTo>
                  <a:pt x="210" y="242"/>
                  <a:pt x="210" y="242"/>
                  <a:pt x="210" y="242"/>
                </a:cubicBezTo>
                <a:cubicBezTo>
                  <a:pt x="210" y="242"/>
                  <a:pt x="210" y="242"/>
                  <a:pt x="210" y="242"/>
                </a:cubicBezTo>
                <a:cubicBezTo>
                  <a:pt x="211" y="242"/>
                  <a:pt x="211" y="242"/>
                  <a:pt x="211" y="242"/>
                </a:cubicBezTo>
                <a:cubicBezTo>
                  <a:pt x="211" y="242"/>
                  <a:pt x="211" y="242"/>
                  <a:pt x="211" y="242"/>
                </a:cubicBezTo>
                <a:cubicBezTo>
                  <a:pt x="210" y="242"/>
                  <a:pt x="209" y="242"/>
                  <a:pt x="209" y="242"/>
                </a:cubicBezTo>
                <a:close/>
                <a:moveTo>
                  <a:pt x="152" y="208"/>
                </a:moveTo>
                <a:cubicBezTo>
                  <a:pt x="153" y="208"/>
                  <a:pt x="153" y="208"/>
                  <a:pt x="153" y="208"/>
                </a:cubicBezTo>
                <a:cubicBezTo>
                  <a:pt x="155" y="208"/>
                  <a:pt x="156" y="207"/>
                  <a:pt x="156" y="206"/>
                </a:cubicBezTo>
                <a:cubicBezTo>
                  <a:pt x="156" y="204"/>
                  <a:pt x="154" y="203"/>
                  <a:pt x="153" y="203"/>
                </a:cubicBezTo>
                <a:cubicBezTo>
                  <a:pt x="152" y="203"/>
                  <a:pt x="151" y="203"/>
                  <a:pt x="150" y="205"/>
                </a:cubicBezTo>
                <a:cubicBezTo>
                  <a:pt x="150" y="206"/>
                  <a:pt x="150" y="207"/>
                  <a:pt x="151" y="208"/>
                </a:cubicBezTo>
                <a:cubicBezTo>
                  <a:pt x="152" y="208"/>
                  <a:pt x="152" y="208"/>
                  <a:pt x="152" y="208"/>
                </a:cubicBezTo>
                <a:close/>
                <a:moveTo>
                  <a:pt x="26" y="146"/>
                </a:moveTo>
                <a:cubicBezTo>
                  <a:pt x="27" y="145"/>
                  <a:pt x="28" y="144"/>
                  <a:pt x="28" y="142"/>
                </a:cubicBezTo>
                <a:cubicBezTo>
                  <a:pt x="28" y="141"/>
                  <a:pt x="27" y="139"/>
                  <a:pt x="25" y="140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23" y="140"/>
                  <a:pt x="23" y="141"/>
                  <a:pt x="22" y="142"/>
                </a:cubicBezTo>
                <a:cubicBezTo>
                  <a:pt x="23" y="144"/>
                  <a:pt x="24" y="145"/>
                  <a:pt x="26" y="146"/>
                </a:cubicBezTo>
                <a:close/>
                <a:moveTo>
                  <a:pt x="51" y="187"/>
                </a:moveTo>
                <a:cubicBezTo>
                  <a:pt x="53" y="187"/>
                  <a:pt x="55" y="186"/>
                  <a:pt x="54" y="184"/>
                </a:cubicBezTo>
                <a:cubicBezTo>
                  <a:pt x="55" y="183"/>
                  <a:pt x="53" y="182"/>
                  <a:pt x="52" y="181"/>
                </a:cubicBezTo>
                <a:cubicBezTo>
                  <a:pt x="50" y="181"/>
                  <a:pt x="49" y="183"/>
                  <a:pt x="49" y="184"/>
                </a:cubicBezTo>
                <a:cubicBezTo>
                  <a:pt x="49" y="185"/>
                  <a:pt x="50" y="187"/>
                  <a:pt x="51" y="187"/>
                </a:cubicBezTo>
                <a:close/>
                <a:moveTo>
                  <a:pt x="65" y="194"/>
                </a:moveTo>
                <a:cubicBezTo>
                  <a:pt x="66" y="195"/>
                  <a:pt x="68" y="193"/>
                  <a:pt x="67" y="191"/>
                </a:cubicBezTo>
                <a:cubicBezTo>
                  <a:pt x="67" y="190"/>
                  <a:pt x="67" y="189"/>
                  <a:pt x="65" y="189"/>
                </a:cubicBezTo>
                <a:cubicBezTo>
                  <a:pt x="63" y="189"/>
                  <a:pt x="62" y="190"/>
                  <a:pt x="62" y="191"/>
                </a:cubicBezTo>
                <a:cubicBezTo>
                  <a:pt x="62" y="193"/>
                  <a:pt x="63" y="194"/>
                  <a:pt x="65" y="194"/>
                </a:cubicBezTo>
                <a:close/>
                <a:moveTo>
                  <a:pt x="64" y="184"/>
                </a:moveTo>
                <a:cubicBezTo>
                  <a:pt x="64" y="183"/>
                  <a:pt x="62" y="182"/>
                  <a:pt x="60" y="181"/>
                </a:cubicBezTo>
                <a:cubicBezTo>
                  <a:pt x="59" y="182"/>
                  <a:pt x="58" y="183"/>
                  <a:pt x="58" y="184"/>
                </a:cubicBezTo>
                <a:cubicBezTo>
                  <a:pt x="58" y="186"/>
                  <a:pt x="59" y="187"/>
                  <a:pt x="61" y="187"/>
                </a:cubicBezTo>
                <a:cubicBezTo>
                  <a:pt x="62" y="188"/>
                  <a:pt x="63" y="185"/>
                  <a:pt x="64" y="184"/>
                </a:cubicBezTo>
                <a:close/>
                <a:moveTo>
                  <a:pt x="31" y="184"/>
                </a:moveTo>
                <a:cubicBezTo>
                  <a:pt x="31" y="185"/>
                  <a:pt x="32" y="188"/>
                  <a:pt x="34" y="187"/>
                </a:cubicBezTo>
                <a:cubicBezTo>
                  <a:pt x="36" y="187"/>
                  <a:pt x="37" y="185"/>
                  <a:pt x="37" y="185"/>
                </a:cubicBezTo>
                <a:cubicBezTo>
                  <a:pt x="37" y="184"/>
                  <a:pt x="37" y="184"/>
                  <a:pt x="37" y="184"/>
                </a:cubicBezTo>
                <a:cubicBezTo>
                  <a:pt x="37" y="184"/>
                  <a:pt x="38" y="184"/>
                  <a:pt x="38" y="185"/>
                </a:cubicBezTo>
                <a:cubicBezTo>
                  <a:pt x="38" y="184"/>
                  <a:pt x="38" y="185"/>
                  <a:pt x="38" y="184"/>
                </a:cubicBezTo>
                <a:cubicBezTo>
                  <a:pt x="38" y="183"/>
                  <a:pt x="37" y="184"/>
                  <a:pt x="37" y="183"/>
                </a:cubicBezTo>
                <a:cubicBezTo>
                  <a:pt x="37" y="182"/>
                  <a:pt x="38" y="181"/>
                  <a:pt x="37" y="181"/>
                </a:cubicBezTo>
                <a:cubicBezTo>
                  <a:pt x="37" y="180"/>
                  <a:pt x="37" y="181"/>
                  <a:pt x="36" y="180"/>
                </a:cubicBezTo>
                <a:cubicBezTo>
                  <a:pt x="36" y="180"/>
                  <a:pt x="37" y="180"/>
                  <a:pt x="37" y="180"/>
                </a:cubicBezTo>
                <a:cubicBezTo>
                  <a:pt x="37" y="180"/>
                  <a:pt x="38" y="180"/>
                  <a:pt x="38" y="180"/>
                </a:cubicBezTo>
                <a:cubicBezTo>
                  <a:pt x="40" y="180"/>
                  <a:pt x="41" y="180"/>
                  <a:pt x="41" y="178"/>
                </a:cubicBezTo>
                <a:cubicBezTo>
                  <a:pt x="41" y="176"/>
                  <a:pt x="40" y="175"/>
                  <a:pt x="39" y="175"/>
                </a:cubicBezTo>
                <a:cubicBezTo>
                  <a:pt x="36" y="175"/>
                  <a:pt x="36" y="176"/>
                  <a:pt x="35" y="178"/>
                </a:cubicBezTo>
                <a:cubicBezTo>
                  <a:pt x="35" y="178"/>
                  <a:pt x="36" y="179"/>
                  <a:pt x="36" y="179"/>
                </a:cubicBezTo>
                <a:cubicBezTo>
                  <a:pt x="35" y="179"/>
                  <a:pt x="35" y="179"/>
                  <a:pt x="35" y="179"/>
                </a:cubicBezTo>
                <a:cubicBezTo>
                  <a:pt x="35" y="180"/>
                  <a:pt x="34" y="179"/>
                  <a:pt x="34" y="180"/>
                </a:cubicBezTo>
                <a:cubicBezTo>
                  <a:pt x="34" y="180"/>
                  <a:pt x="34" y="180"/>
                  <a:pt x="34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5" y="180"/>
                  <a:pt x="36" y="180"/>
                  <a:pt x="36" y="181"/>
                </a:cubicBezTo>
                <a:cubicBezTo>
                  <a:pt x="36" y="181"/>
                  <a:pt x="35" y="181"/>
                  <a:pt x="35" y="182"/>
                </a:cubicBezTo>
                <a:cubicBezTo>
                  <a:pt x="35" y="182"/>
                  <a:pt x="35" y="181"/>
                  <a:pt x="35" y="181"/>
                </a:cubicBezTo>
                <a:cubicBezTo>
                  <a:pt x="33" y="181"/>
                  <a:pt x="31" y="183"/>
                  <a:pt x="31" y="184"/>
                </a:cubicBezTo>
                <a:close/>
                <a:moveTo>
                  <a:pt x="47" y="195"/>
                </a:moveTo>
                <a:cubicBezTo>
                  <a:pt x="48" y="195"/>
                  <a:pt x="50" y="193"/>
                  <a:pt x="49" y="192"/>
                </a:cubicBezTo>
                <a:cubicBezTo>
                  <a:pt x="50" y="190"/>
                  <a:pt x="49" y="189"/>
                  <a:pt x="47" y="189"/>
                </a:cubicBezTo>
                <a:cubicBezTo>
                  <a:pt x="46" y="189"/>
                  <a:pt x="45" y="190"/>
                  <a:pt x="44" y="192"/>
                </a:cubicBezTo>
                <a:cubicBezTo>
                  <a:pt x="44" y="193"/>
                  <a:pt x="46" y="195"/>
                  <a:pt x="47" y="195"/>
                </a:cubicBezTo>
                <a:close/>
                <a:moveTo>
                  <a:pt x="34" y="145"/>
                </a:moveTo>
                <a:cubicBezTo>
                  <a:pt x="35" y="145"/>
                  <a:pt x="36" y="144"/>
                  <a:pt x="37" y="142"/>
                </a:cubicBezTo>
                <a:cubicBezTo>
                  <a:pt x="37" y="141"/>
                  <a:pt x="36" y="139"/>
                  <a:pt x="34" y="140"/>
                </a:cubicBezTo>
                <a:cubicBezTo>
                  <a:pt x="32" y="139"/>
                  <a:pt x="31" y="141"/>
                  <a:pt x="31" y="142"/>
                </a:cubicBezTo>
                <a:cubicBezTo>
                  <a:pt x="31" y="144"/>
                  <a:pt x="33" y="145"/>
                  <a:pt x="34" y="145"/>
                </a:cubicBezTo>
                <a:close/>
                <a:moveTo>
                  <a:pt x="32" y="136"/>
                </a:moveTo>
                <a:cubicBezTo>
                  <a:pt x="32" y="135"/>
                  <a:pt x="32" y="134"/>
                  <a:pt x="31" y="134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31" y="134"/>
                  <a:pt x="30" y="134"/>
                  <a:pt x="30" y="134"/>
                </a:cubicBezTo>
                <a:cubicBezTo>
                  <a:pt x="28" y="134"/>
                  <a:pt x="27" y="134"/>
                  <a:pt x="26" y="136"/>
                </a:cubicBezTo>
                <a:cubicBezTo>
                  <a:pt x="27" y="138"/>
                  <a:pt x="28" y="138"/>
                  <a:pt x="29" y="139"/>
                </a:cubicBezTo>
                <a:cubicBezTo>
                  <a:pt x="31" y="139"/>
                  <a:pt x="33" y="138"/>
                  <a:pt x="32" y="136"/>
                </a:cubicBezTo>
                <a:close/>
                <a:moveTo>
                  <a:pt x="37" y="171"/>
                </a:moveTo>
                <a:cubicBezTo>
                  <a:pt x="37" y="169"/>
                  <a:pt x="35" y="168"/>
                  <a:pt x="34" y="167"/>
                </a:cubicBezTo>
                <a:cubicBezTo>
                  <a:pt x="33" y="167"/>
                  <a:pt x="32" y="169"/>
                  <a:pt x="31" y="170"/>
                </a:cubicBezTo>
                <a:cubicBezTo>
                  <a:pt x="31" y="172"/>
                  <a:pt x="33" y="173"/>
                  <a:pt x="34" y="173"/>
                </a:cubicBezTo>
                <a:cubicBezTo>
                  <a:pt x="35" y="174"/>
                  <a:pt x="37" y="172"/>
                  <a:pt x="37" y="171"/>
                </a:cubicBezTo>
                <a:close/>
                <a:moveTo>
                  <a:pt x="36" y="151"/>
                </a:moveTo>
                <a:cubicBezTo>
                  <a:pt x="36" y="150"/>
                  <a:pt x="34" y="151"/>
                  <a:pt x="36" y="151"/>
                </a:cubicBezTo>
                <a:close/>
                <a:moveTo>
                  <a:pt x="89" y="198"/>
                </a:moveTo>
                <a:cubicBezTo>
                  <a:pt x="89" y="197"/>
                  <a:pt x="89" y="196"/>
                  <a:pt x="87" y="196"/>
                </a:cubicBezTo>
                <a:cubicBezTo>
                  <a:pt x="87" y="194"/>
                  <a:pt x="85" y="197"/>
                  <a:pt x="83" y="196"/>
                </a:cubicBezTo>
                <a:cubicBezTo>
                  <a:pt x="83" y="196"/>
                  <a:pt x="82" y="196"/>
                  <a:pt x="82" y="197"/>
                </a:cubicBezTo>
                <a:cubicBezTo>
                  <a:pt x="83" y="197"/>
                  <a:pt x="84" y="197"/>
                  <a:pt x="85" y="197"/>
                </a:cubicBezTo>
                <a:cubicBezTo>
                  <a:pt x="85" y="197"/>
                  <a:pt x="85" y="198"/>
                  <a:pt x="85" y="198"/>
                </a:cubicBezTo>
                <a:cubicBezTo>
                  <a:pt x="84" y="200"/>
                  <a:pt x="86" y="201"/>
                  <a:pt x="88" y="201"/>
                </a:cubicBezTo>
                <a:cubicBezTo>
                  <a:pt x="89" y="202"/>
                  <a:pt x="90" y="200"/>
                  <a:pt x="89" y="198"/>
                </a:cubicBezTo>
                <a:close/>
                <a:moveTo>
                  <a:pt x="87" y="196"/>
                </a:moveTo>
                <a:cubicBezTo>
                  <a:pt x="87" y="196"/>
                  <a:pt x="87" y="196"/>
                  <a:pt x="87" y="196"/>
                </a:cubicBezTo>
                <a:cubicBezTo>
                  <a:pt x="87" y="196"/>
                  <a:pt x="87" y="196"/>
                  <a:pt x="87" y="196"/>
                </a:cubicBezTo>
                <a:close/>
                <a:moveTo>
                  <a:pt x="77" y="192"/>
                </a:moveTo>
                <a:cubicBezTo>
                  <a:pt x="77" y="190"/>
                  <a:pt x="75" y="189"/>
                  <a:pt x="74" y="189"/>
                </a:cubicBezTo>
                <a:cubicBezTo>
                  <a:pt x="72" y="189"/>
                  <a:pt x="70" y="190"/>
                  <a:pt x="70" y="192"/>
                </a:cubicBezTo>
                <a:cubicBezTo>
                  <a:pt x="71" y="192"/>
                  <a:pt x="71" y="192"/>
                  <a:pt x="71" y="193"/>
                </a:cubicBezTo>
                <a:cubicBezTo>
                  <a:pt x="72" y="193"/>
                  <a:pt x="73" y="192"/>
                  <a:pt x="73" y="190"/>
                </a:cubicBezTo>
                <a:cubicBezTo>
                  <a:pt x="74" y="190"/>
                  <a:pt x="75" y="190"/>
                  <a:pt x="75" y="191"/>
                </a:cubicBezTo>
                <a:cubicBezTo>
                  <a:pt x="74" y="192"/>
                  <a:pt x="73" y="192"/>
                  <a:pt x="74" y="193"/>
                </a:cubicBezTo>
                <a:cubicBezTo>
                  <a:pt x="73" y="193"/>
                  <a:pt x="72" y="193"/>
                  <a:pt x="71" y="193"/>
                </a:cubicBezTo>
                <a:cubicBezTo>
                  <a:pt x="72" y="194"/>
                  <a:pt x="73" y="194"/>
                  <a:pt x="74" y="194"/>
                </a:cubicBezTo>
                <a:cubicBezTo>
                  <a:pt x="75" y="195"/>
                  <a:pt x="76" y="193"/>
                  <a:pt x="77" y="192"/>
                </a:cubicBezTo>
                <a:close/>
                <a:moveTo>
                  <a:pt x="116" y="212"/>
                </a:moveTo>
                <a:cubicBezTo>
                  <a:pt x="116" y="211"/>
                  <a:pt x="115" y="210"/>
                  <a:pt x="113" y="209"/>
                </a:cubicBezTo>
                <a:cubicBezTo>
                  <a:pt x="112" y="209"/>
                  <a:pt x="110" y="210"/>
                  <a:pt x="110" y="212"/>
                </a:cubicBezTo>
                <a:cubicBezTo>
                  <a:pt x="111" y="214"/>
                  <a:pt x="112" y="215"/>
                  <a:pt x="114" y="215"/>
                </a:cubicBezTo>
                <a:cubicBezTo>
                  <a:pt x="115" y="215"/>
                  <a:pt x="116" y="213"/>
                  <a:pt x="116" y="212"/>
                </a:cubicBezTo>
                <a:close/>
                <a:moveTo>
                  <a:pt x="111" y="217"/>
                </a:moveTo>
                <a:cubicBezTo>
                  <a:pt x="111" y="218"/>
                  <a:pt x="111" y="218"/>
                  <a:pt x="111" y="218"/>
                </a:cubicBezTo>
                <a:cubicBezTo>
                  <a:pt x="111" y="217"/>
                  <a:pt x="110" y="217"/>
                  <a:pt x="109" y="217"/>
                </a:cubicBezTo>
                <a:cubicBezTo>
                  <a:pt x="108" y="217"/>
                  <a:pt x="108" y="217"/>
                  <a:pt x="107" y="217"/>
                </a:cubicBezTo>
                <a:cubicBezTo>
                  <a:pt x="108" y="218"/>
                  <a:pt x="110" y="219"/>
                  <a:pt x="111" y="217"/>
                </a:cubicBezTo>
                <a:close/>
                <a:moveTo>
                  <a:pt x="227" y="66"/>
                </a:moveTo>
                <a:cubicBezTo>
                  <a:pt x="226" y="65"/>
                  <a:pt x="226" y="63"/>
                  <a:pt x="223" y="63"/>
                </a:cubicBezTo>
                <a:cubicBezTo>
                  <a:pt x="223" y="64"/>
                  <a:pt x="221" y="64"/>
                  <a:pt x="221" y="66"/>
                </a:cubicBezTo>
                <a:cubicBezTo>
                  <a:pt x="221" y="67"/>
                  <a:pt x="222" y="69"/>
                  <a:pt x="224" y="69"/>
                </a:cubicBezTo>
                <a:cubicBezTo>
                  <a:pt x="226" y="69"/>
                  <a:pt x="227" y="68"/>
                  <a:pt x="227" y="66"/>
                </a:cubicBezTo>
                <a:close/>
                <a:moveTo>
                  <a:pt x="100" y="194"/>
                </a:moveTo>
                <a:cubicBezTo>
                  <a:pt x="102" y="194"/>
                  <a:pt x="103" y="193"/>
                  <a:pt x="103" y="192"/>
                </a:cubicBezTo>
                <a:cubicBezTo>
                  <a:pt x="103" y="190"/>
                  <a:pt x="102" y="189"/>
                  <a:pt x="100" y="189"/>
                </a:cubicBezTo>
                <a:cubicBezTo>
                  <a:pt x="99" y="189"/>
                  <a:pt x="98" y="190"/>
                  <a:pt x="97" y="192"/>
                </a:cubicBezTo>
                <a:cubicBezTo>
                  <a:pt x="97" y="193"/>
                  <a:pt x="99" y="195"/>
                  <a:pt x="100" y="194"/>
                </a:cubicBezTo>
                <a:close/>
                <a:moveTo>
                  <a:pt x="82" y="208"/>
                </a:moveTo>
                <a:cubicBezTo>
                  <a:pt x="84" y="208"/>
                  <a:pt x="86" y="207"/>
                  <a:pt x="86" y="206"/>
                </a:cubicBezTo>
                <a:cubicBezTo>
                  <a:pt x="85" y="204"/>
                  <a:pt x="84" y="202"/>
                  <a:pt x="82" y="203"/>
                </a:cubicBezTo>
                <a:cubicBezTo>
                  <a:pt x="81" y="203"/>
                  <a:pt x="79" y="204"/>
                  <a:pt x="80" y="205"/>
                </a:cubicBezTo>
                <a:cubicBezTo>
                  <a:pt x="80" y="207"/>
                  <a:pt x="81" y="208"/>
                  <a:pt x="82" y="208"/>
                </a:cubicBezTo>
                <a:close/>
                <a:moveTo>
                  <a:pt x="128" y="100"/>
                </a:moveTo>
                <a:cubicBezTo>
                  <a:pt x="128" y="102"/>
                  <a:pt x="129" y="103"/>
                  <a:pt x="131" y="103"/>
                </a:cubicBezTo>
                <a:cubicBezTo>
                  <a:pt x="133" y="103"/>
                  <a:pt x="134" y="102"/>
                  <a:pt x="134" y="101"/>
                </a:cubicBezTo>
                <a:cubicBezTo>
                  <a:pt x="134" y="99"/>
                  <a:pt x="133" y="98"/>
                  <a:pt x="132" y="98"/>
                </a:cubicBezTo>
                <a:cubicBezTo>
                  <a:pt x="130" y="98"/>
                  <a:pt x="128" y="99"/>
                  <a:pt x="128" y="100"/>
                </a:cubicBezTo>
                <a:close/>
                <a:moveTo>
                  <a:pt x="91" y="209"/>
                </a:moveTo>
                <a:cubicBezTo>
                  <a:pt x="93" y="209"/>
                  <a:pt x="94" y="207"/>
                  <a:pt x="94" y="205"/>
                </a:cubicBezTo>
                <a:cubicBezTo>
                  <a:pt x="94" y="204"/>
                  <a:pt x="94" y="203"/>
                  <a:pt x="93" y="203"/>
                </a:cubicBezTo>
                <a:cubicBezTo>
                  <a:pt x="92" y="204"/>
                  <a:pt x="92" y="204"/>
                  <a:pt x="91" y="204"/>
                </a:cubicBezTo>
                <a:cubicBezTo>
                  <a:pt x="91" y="204"/>
                  <a:pt x="91" y="203"/>
                  <a:pt x="91" y="203"/>
                </a:cubicBezTo>
                <a:cubicBezTo>
                  <a:pt x="91" y="203"/>
                  <a:pt x="91" y="203"/>
                  <a:pt x="91" y="203"/>
                </a:cubicBezTo>
                <a:cubicBezTo>
                  <a:pt x="90" y="203"/>
                  <a:pt x="88" y="204"/>
                  <a:pt x="88" y="206"/>
                </a:cubicBezTo>
                <a:cubicBezTo>
                  <a:pt x="88" y="206"/>
                  <a:pt x="88" y="206"/>
                  <a:pt x="88" y="206"/>
                </a:cubicBezTo>
                <a:cubicBezTo>
                  <a:pt x="88" y="206"/>
                  <a:pt x="88" y="206"/>
                  <a:pt x="89" y="205"/>
                </a:cubicBezTo>
                <a:cubicBezTo>
                  <a:pt x="89" y="206"/>
                  <a:pt x="90" y="206"/>
                  <a:pt x="90" y="207"/>
                </a:cubicBezTo>
                <a:cubicBezTo>
                  <a:pt x="90" y="207"/>
                  <a:pt x="90" y="208"/>
                  <a:pt x="90" y="208"/>
                </a:cubicBezTo>
                <a:cubicBezTo>
                  <a:pt x="90" y="208"/>
                  <a:pt x="91" y="209"/>
                  <a:pt x="91" y="209"/>
                </a:cubicBezTo>
                <a:close/>
                <a:moveTo>
                  <a:pt x="146" y="226"/>
                </a:moveTo>
                <a:cubicBezTo>
                  <a:pt x="147" y="226"/>
                  <a:pt x="148" y="225"/>
                  <a:pt x="149" y="225"/>
                </a:cubicBezTo>
                <a:cubicBezTo>
                  <a:pt x="149" y="225"/>
                  <a:pt x="149" y="225"/>
                  <a:pt x="150" y="225"/>
                </a:cubicBezTo>
                <a:cubicBezTo>
                  <a:pt x="150" y="225"/>
                  <a:pt x="150" y="224"/>
                  <a:pt x="151" y="224"/>
                </a:cubicBezTo>
                <a:cubicBezTo>
                  <a:pt x="150" y="223"/>
                  <a:pt x="149" y="223"/>
                  <a:pt x="149" y="223"/>
                </a:cubicBezTo>
                <a:cubicBezTo>
                  <a:pt x="148" y="223"/>
                  <a:pt x="147" y="224"/>
                  <a:pt x="147" y="224"/>
                </a:cubicBezTo>
                <a:cubicBezTo>
                  <a:pt x="147" y="224"/>
                  <a:pt x="147" y="225"/>
                  <a:pt x="147" y="225"/>
                </a:cubicBezTo>
                <a:cubicBezTo>
                  <a:pt x="147" y="225"/>
                  <a:pt x="147" y="225"/>
                  <a:pt x="146" y="225"/>
                </a:cubicBezTo>
                <a:cubicBezTo>
                  <a:pt x="146" y="225"/>
                  <a:pt x="146" y="225"/>
                  <a:pt x="146" y="226"/>
                </a:cubicBezTo>
                <a:cubicBezTo>
                  <a:pt x="146" y="226"/>
                  <a:pt x="146" y="226"/>
                  <a:pt x="146" y="226"/>
                </a:cubicBezTo>
                <a:close/>
                <a:moveTo>
                  <a:pt x="81" y="198"/>
                </a:moveTo>
                <a:cubicBezTo>
                  <a:pt x="81" y="197"/>
                  <a:pt x="80" y="196"/>
                  <a:pt x="78" y="195"/>
                </a:cubicBezTo>
                <a:cubicBezTo>
                  <a:pt x="76" y="195"/>
                  <a:pt x="75" y="197"/>
                  <a:pt x="76" y="198"/>
                </a:cubicBezTo>
                <a:cubicBezTo>
                  <a:pt x="76" y="200"/>
                  <a:pt x="77" y="201"/>
                  <a:pt x="78" y="201"/>
                </a:cubicBezTo>
                <a:cubicBezTo>
                  <a:pt x="80" y="201"/>
                  <a:pt x="82" y="199"/>
                  <a:pt x="81" y="198"/>
                </a:cubicBezTo>
                <a:close/>
                <a:moveTo>
                  <a:pt x="44" y="178"/>
                </a:moveTo>
                <a:cubicBezTo>
                  <a:pt x="45" y="180"/>
                  <a:pt x="46" y="180"/>
                  <a:pt x="47" y="181"/>
                </a:cubicBezTo>
                <a:cubicBezTo>
                  <a:pt x="48" y="181"/>
                  <a:pt x="50" y="180"/>
                  <a:pt x="50" y="178"/>
                </a:cubicBezTo>
                <a:cubicBezTo>
                  <a:pt x="50" y="177"/>
                  <a:pt x="48" y="175"/>
                  <a:pt x="47" y="174"/>
                </a:cubicBezTo>
                <a:cubicBezTo>
                  <a:pt x="46" y="175"/>
                  <a:pt x="44" y="176"/>
                  <a:pt x="44" y="178"/>
                </a:cubicBezTo>
                <a:close/>
                <a:moveTo>
                  <a:pt x="55" y="171"/>
                </a:moveTo>
                <a:cubicBezTo>
                  <a:pt x="55" y="169"/>
                  <a:pt x="53" y="167"/>
                  <a:pt x="52" y="167"/>
                </a:cubicBezTo>
                <a:cubicBezTo>
                  <a:pt x="50" y="168"/>
                  <a:pt x="49" y="169"/>
                  <a:pt x="49" y="170"/>
                </a:cubicBezTo>
                <a:cubicBezTo>
                  <a:pt x="49" y="172"/>
                  <a:pt x="50" y="174"/>
                  <a:pt x="51" y="173"/>
                </a:cubicBezTo>
                <a:cubicBezTo>
                  <a:pt x="53" y="173"/>
                  <a:pt x="54" y="172"/>
                  <a:pt x="55" y="171"/>
                </a:cubicBezTo>
                <a:close/>
                <a:moveTo>
                  <a:pt x="63" y="170"/>
                </a:moveTo>
                <a:cubicBezTo>
                  <a:pt x="64" y="169"/>
                  <a:pt x="62" y="168"/>
                  <a:pt x="60" y="167"/>
                </a:cubicBezTo>
                <a:cubicBezTo>
                  <a:pt x="59" y="168"/>
                  <a:pt x="57" y="169"/>
                  <a:pt x="58" y="170"/>
                </a:cubicBezTo>
                <a:cubicBezTo>
                  <a:pt x="58" y="172"/>
                  <a:pt x="59" y="173"/>
                  <a:pt x="61" y="173"/>
                </a:cubicBezTo>
                <a:cubicBezTo>
                  <a:pt x="62" y="173"/>
                  <a:pt x="64" y="172"/>
                  <a:pt x="63" y="170"/>
                </a:cubicBezTo>
                <a:close/>
                <a:moveTo>
                  <a:pt x="40" y="171"/>
                </a:moveTo>
                <a:cubicBezTo>
                  <a:pt x="40" y="172"/>
                  <a:pt x="41" y="173"/>
                  <a:pt x="42" y="173"/>
                </a:cubicBezTo>
                <a:cubicBezTo>
                  <a:pt x="45" y="173"/>
                  <a:pt x="46" y="172"/>
                  <a:pt x="45" y="171"/>
                </a:cubicBezTo>
                <a:cubicBezTo>
                  <a:pt x="45" y="169"/>
                  <a:pt x="44" y="168"/>
                  <a:pt x="43" y="167"/>
                </a:cubicBezTo>
                <a:cubicBezTo>
                  <a:pt x="42" y="168"/>
                  <a:pt x="40" y="169"/>
                  <a:pt x="40" y="171"/>
                </a:cubicBezTo>
                <a:close/>
                <a:moveTo>
                  <a:pt x="72" y="72"/>
                </a:moveTo>
                <a:cubicBezTo>
                  <a:pt x="71" y="71"/>
                  <a:pt x="71" y="69"/>
                  <a:pt x="69" y="69"/>
                </a:cubicBezTo>
                <a:cubicBezTo>
                  <a:pt x="69" y="69"/>
                  <a:pt x="69" y="70"/>
                  <a:pt x="69" y="70"/>
                </a:cubicBezTo>
                <a:cubicBezTo>
                  <a:pt x="70" y="70"/>
                  <a:pt x="70" y="70"/>
                  <a:pt x="70" y="71"/>
                </a:cubicBezTo>
                <a:cubicBezTo>
                  <a:pt x="71" y="71"/>
                  <a:pt x="71" y="71"/>
                  <a:pt x="72" y="72"/>
                </a:cubicBezTo>
                <a:close/>
                <a:moveTo>
                  <a:pt x="34" y="131"/>
                </a:moveTo>
                <a:cubicBezTo>
                  <a:pt x="36" y="131"/>
                  <a:pt x="36" y="130"/>
                  <a:pt x="37" y="128"/>
                </a:cubicBezTo>
                <a:cubicBezTo>
                  <a:pt x="37" y="127"/>
                  <a:pt x="36" y="126"/>
                  <a:pt x="35" y="126"/>
                </a:cubicBezTo>
                <a:cubicBezTo>
                  <a:pt x="34" y="126"/>
                  <a:pt x="34" y="126"/>
                  <a:pt x="34" y="126"/>
                </a:cubicBezTo>
                <a:cubicBezTo>
                  <a:pt x="34" y="127"/>
                  <a:pt x="35" y="127"/>
                  <a:pt x="35" y="127"/>
                </a:cubicBezTo>
                <a:cubicBezTo>
                  <a:pt x="36" y="128"/>
                  <a:pt x="35" y="128"/>
                  <a:pt x="35" y="129"/>
                </a:cubicBezTo>
                <a:cubicBezTo>
                  <a:pt x="35" y="128"/>
                  <a:pt x="34" y="128"/>
                  <a:pt x="34" y="128"/>
                </a:cubicBezTo>
                <a:cubicBezTo>
                  <a:pt x="34" y="127"/>
                  <a:pt x="34" y="126"/>
                  <a:pt x="33" y="126"/>
                </a:cubicBezTo>
                <a:cubicBezTo>
                  <a:pt x="32" y="126"/>
                  <a:pt x="32" y="127"/>
                  <a:pt x="31" y="129"/>
                </a:cubicBezTo>
                <a:cubicBezTo>
                  <a:pt x="31" y="130"/>
                  <a:pt x="33" y="131"/>
                  <a:pt x="34" y="131"/>
                </a:cubicBezTo>
                <a:close/>
                <a:moveTo>
                  <a:pt x="42" y="159"/>
                </a:moveTo>
                <a:cubicBezTo>
                  <a:pt x="45" y="159"/>
                  <a:pt x="46" y="158"/>
                  <a:pt x="46" y="156"/>
                </a:cubicBezTo>
                <a:cubicBezTo>
                  <a:pt x="46" y="155"/>
                  <a:pt x="45" y="154"/>
                  <a:pt x="42" y="153"/>
                </a:cubicBezTo>
                <a:cubicBezTo>
                  <a:pt x="41" y="153"/>
                  <a:pt x="40" y="155"/>
                  <a:pt x="40" y="157"/>
                </a:cubicBezTo>
                <a:cubicBezTo>
                  <a:pt x="40" y="159"/>
                  <a:pt x="41" y="159"/>
                  <a:pt x="42" y="159"/>
                </a:cubicBezTo>
                <a:close/>
                <a:moveTo>
                  <a:pt x="40" y="142"/>
                </a:moveTo>
                <a:cubicBezTo>
                  <a:pt x="40" y="141"/>
                  <a:pt x="40" y="141"/>
                  <a:pt x="40" y="141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142"/>
                  <a:pt x="39" y="142"/>
                  <a:pt x="40" y="142"/>
                </a:cubicBezTo>
                <a:close/>
                <a:moveTo>
                  <a:pt x="81" y="184"/>
                </a:moveTo>
                <a:cubicBezTo>
                  <a:pt x="81" y="183"/>
                  <a:pt x="80" y="182"/>
                  <a:pt x="79" y="181"/>
                </a:cubicBezTo>
                <a:cubicBezTo>
                  <a:pt x="77" y="181"/>
                  <a:pt x="76" y="183"/>
                  <a:pt x="76" y="185"/>
                </a:cubicBezTo>
                <a:cubicBezTo>
                  <a:pt x="75" y="186"/>
                  <a:pt x="77" y="187"/>
                  <a:pt x="78" y="187"/>
                </a:cubicBezTo>
                <a:cubicBezTo>
                  <a:pt x="80" y="187"/>
                  <a:pt x="81" y="186"/>
                  <a:pt x="81" y="184"/>
                </a:cubicBezTo>
                <a:close/>
                <a:moveTo>
                  <a:pt x="103" y="177"/>
                </a:moveTo>
                <a:cubicBezTo>
                  <a:pt x="103" y="176"/>
                  <a:pt x="102" y="175"/>
                  <a:pt x="100" y="175"/>
                </a:cubicBezTo>
                <a:cubicBezTo>
                  <a:pt x="99" y="175"/>
                  <a:pt x="97" y="176"/>
                  <a:pt x="98" y="177"/>
                </a:cubicBezTo>
                <a:cubicBezTo>
                  <a:pt x="98" y="179"/>
                  <a:pt x="99" y="181"/>
                  <a:pt x="101" y="180"/>
                </a:cubicBezTo>
                <a:cubicBezTo>
                  <a:pt x="102" y="181"/>
                  <a:pt x="103" y="179"/>
                  <a:pt x="103" y="177"/>
                </a:cubicBezTo>
                <a:close/>
                <a:moveTo>
                  <a:pt x="64" y="181"/>
                </a:moveTo>
                <a:cubicBezTo>
                  <a:pt x="67" y="180"/>
                  <a:pt x="68" y="179"/>
                  <a:pt x="67" y="178"/>
                </a:cubicBezTo>
                <a:cubicBezTo>
                  <a:pt x="68" y="176"/>
                  <a:pt x="66" y="175"/>
                  <a:pt x="65" y="175"/>
                </a:cubicBezTo>
                <a:cubicBezTo>
                  <a:pt x="63" y="175"/>
                  <a:pt x="63" y="176"/>
                  <a:pt x="62" y="178"/>
                </a:cubicBezTo>
                <a:cubicBezTo>
                  <a:pt x="62" y="179"/>
                  <a:pt x="64" y="181"/>
                  <a:pt x="64" y="181"/>
                </a:cubicBezTo>
                <a:close/>
                <a:moveTo>
                  <a:pt x="100" y="185"/>
                </a:moveTo>
                <a:cubicBezTo>
                  <a:pt x="99" y="184"/>
                  <a:pt x="100" y="182"/>
                  <a:pt x="100" y="181"/>
                </a:cubicBezTo>
                <a:cubicBezTo>
                  <a:pt x="99" y="180"/>
                  <a:pt x="98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8" y="180"/>
                  <a:pt x="98" y="181"/>
                </a:cubicBezTo>
                <a:cubicBezTo>
                  <a:pt x="98" y="181"/>
                  <a:pt x="99" y="182"/>
                  <a:pt x="99" y="183"/>
                </a:cubicBezTo>
                <a:cubicBezTo>
                  <a:pt x="99" y="184"/>
                  <a:pt x="100" y="184"/>
                  <a:pt x="100" y="185"/>
                </a:cubicBezTo>
                <a:close/>
                <a:moveTo>
                  <a:pt x="109" y="195"/>
                </a:moveTo>
                <a:cubicBezTo>
                  <a:pt x="111" y="194"/>
                  <a:pt x="112" y="193"/>
                  <a:pt x="112" y="192"/>
                </a:cubicBezTo>
                <a:cubicBezTo>
                  <a:pt x="111" y="190"/>
                  <a:pt x="110" y="189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09" y="189"/>
                  <a:pt x="110" y="190"/>
                  <a:pt x="110" y="191"/>
                </a:cubicBezTo>
                <a:cubicBezTo>
                  <a:pt x="111" y="192"/>
                  <a:pt x="110" y="190"/>
                  <a:pt x="111" y="190"/>
                </a:cubicBezTo>
                <a:cubicBezTo>
                  <a:pt x="111" y="191"/>
                  <a:pt x="111" y="191"/>
                  <a:pt x="111" y="192"/>
                </a:cubicBezTo>
                <a:cubicBezTo>
                  <a:pt x="110" y="192"/>
                  <a:pt x="110" y="192"/>
                  <a:pt x="109" y="192"/>
                </a:cubicBezTo>
                <a:cubicBezTo>
                  <a:pt x="109" y="191"/>
                  <a:pt x="108" y="190"/>
                  <a:pt x="107" y="189"/>
                </a:cubicBezTo>
                <a:cubicBezTo>
                  <a:pt x="107" y="190"/>
                  <a:pt x="106" y="191"/>
                  <a:pt x="107" y="191"/>
                </a:cubicBezTo>
                <a:cubicBezTo>
                  <a:pt x="106" y="193"/>
                  <a:pt x="108" y="195"/>
                  <a:pt x="109" y="195"/>
                </a:cubicBezTo>
                <a:close/>
                <a:moveTo>
                  <a:pt x="71" y="80"/>
                </a:moveTo>
                <a:cubicBezTo>
                  <a:pt x="71" y="81"/>
                  <a:pt x="71" y="81"/>
                  <a:pt x="71" y="82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0"/>
                  <a:pt x="74" y="80"/>
                  <a:pt x="75" y="81"/>
                </a:cubicBezTo>
                <a:cubicBezTo>
                  <a:pt x="75" y="81"/>
                  <a:pt x="76" y="81"/>
                  <a:pt x="76" y="82"/>
                </a:cubicBezTo>
                <a:cubicBezTo>
                  <a:pt x="76" y="81"/>
                  <a:pt x="77" y="80"/>
                  <a:pt x="77" y="80"/>
                </a:cubicBezTo>
                <a:cubicBezTo>
                  <a:pt x="77" y="78"/>
                  <a:pt x="75" y="77"/>
                  <a:pt x="74" y="77"/>
                </a:cubicBezTo>
                <a:cubicBezTo>
                  <a:pt x="74" y="77"/>
                  <a:pt x="74" y="77"/>
                  <a:pt x="74" y="77"/>
                </a:cubicBezTo>
                <a:cubicBezTo>
                  <a:pt x="74" y="77"/>
                  <a:pt x="73" y="77"/>
                  <a:pt x="73" y="77"/>
                </a:cubicBezTo>
                <a:cubicBezTo>
                  <a:pt x="72" y="77"/>
                  <a:pt x="71" y="79"/>
                  <a:pt x="71" y="80"/>
                </a:cubicBezTo>
                <a:close/>
                <a:moveTo>
                  <a:pt x="76" y="178"/>
                </a:moveTo>
                <a:cubicBezTo>
                  <a:pt x="76" y="176"/>
                  <a:pt x="75" y="175"/>
                  <a:pt x="74" y="175"/>
                </a:cubicBezTo>
                <a:cubicBezTo>
                  <a:pt x="72" y="175"/>
                  <a:pt x="70" y="177"/>
                  <a:pt x="71" y="178"/>
                </a:cubicBezTo>
                <a:cubicBezTo>
                  <a:pt x="71" y="179"/>
                  <a:pt x="72" y="180"/>
                  <a:pt x="74" y="180"/>
                </a:cubicBezTo>
                <a:cubicBezTo>
                  <a:pt x="76" y="180"/>
                  <a:pt x="77" y="179"/>
                  <a:pt x="76" y="178"/>
                </a:cubicBezTo>
                <a:close/>
                <a:moveTo>
                  <a:pt x="72" y="67"/>
                </a:moveTo>
                <a:cubicBezTo>
                  <a:pt x="72" y="67"/>
                  <a:pt x="71" y="68"/>
                  <a:pt x="71" y="68"/>
                </a:cubicBezTo>
                <a:cubicBezTo>
                  <a:pt x="72" y="68"/>
                  <a:pt x="72" y="68"/>
                  <a:pt x="73" y="68"/>
                </a:cubicBezTo>
                <a:cubicBezTo>
                  <a:pt x="73" y="68"/>
                  <a:pt x="72" y="68"/>
                  <a:pt x="72" y="67"/>
                </a:cubicBezTo>
                <a:close/>
                <a:moveTo>
                  <a:pt x="30" y="126"/>
                </a:moveTo>
                <a:cubicBezTo>
                  <a:pt x="30" y="126"/>
                  <a:pt x="30" y="126"/>
                  <a:pt x="30" y="125"/>
                </a:cubicBezTo>
                <a:cubicBezTo>
                  <a:pt x="30" y="125"/>
                  <a:pt x="30" y="125"/>
                  <a:pt x="30" y="125"/>
                </a:cubicBezTo>
                <a:lnTo>
                  <a:pt x="30" y="126"/>
                </a:lnTo>
                <a:close/>
                <a:moveTo>
                  <a:pt x="88" y="187"/>
                </a:moveTo>
                <a:cubicBezTo>
                  <a:pt x="89" y="187"/>
                  <a:pt x="89" y="186"/>
                  <a:pt x="89" y="185"/>
                </a:cubicBezTo>
                <a:cubicBezTo>
                  <a:pt x="90" y="183"/>
                  <a:pt x="89" y="181"/>
                  <a:pt x="87" y="182"/>
                </a:cubicBezTo>
                <a:cubicBezTo>
                  <a:pt x="86" y="182"/>
                  <a:pt x="85" y="183"/>
                  <a:pt x="84" y="184"/>
                </a:cubicBezTo>
                <a:cubicBezTo>
                  <a:pt x="84" y="186"/>
                  <a:pt x="85" y="187"/>
                  <a:pt x="88" y="187"/>
                </a:cubicBezTo>
                <a:close/>
                <a:moveTo>
                  <a:pt x="41" y="58"/>
                </a:moveTo>
                <a:cubicBezTo>
                  <a:pt x="40" y="60"/>
                  <a:pt x="41" y="62"/>
                  <a:pt x="43" y="61"/>
                </a:cubicBezTo>
                <a:cubicBezTo>
                  <a:pt x="44" y="61"/>
                  <a:pt x="44" y="61"/>
                  <a:pt x="45" y="61"/>
                </a:cubicBezTo>
                <a:cubicBezTo>
                  <a:pt x="45" y="61"/>
                  <a:pt x="44" y="60"/>
                  <a:pt x="44" y="60"/>
                </a:cubicBezTo>
                <a:cubicBezTo>
                  <a:pt x="44" y="60"/>
                  <a:pt x="44" y="59"/>
                  <a:pt x="44" y="58"/>
                </a:cubicBezTo>
                <a:cubicBezTo>
                  <a:pt x="45" y="58"/>
                  <a:pt x="44" y="59"/>
                  <a:pt x="45" y="59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0"/>
                  <a:pt x="46" y="59"/>
                  <a:pt x="46" y="58"/>
                </a:cubicBezTo>
                <a:cubicBezTo>
                  <a:pt x="45" y="57"/>
                  <a:pt x="44" y="56"/>
                  <a:pt x="43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6"/>
                  <a:pt x="43" y="56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2" y="57"/>
                  <a:pt x="42" y="57"/>
                  <a:pt x="42" y="56"/>
                </a:cubicBezTo>
                <a:cubicBezTo>
                  <a:pt x="42" y="56"/>
                  <a:pt x="42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7"/>
                  <a:pt x="41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lose/>
                <a:moveTo>
                  <a:pt x="14" y="9"/>
                </a:moveTo>
                <a:cubicBezTo>
                  <a:pt x="14" y="8"/>
                  <a:pt x="13" y="8"/>
                  <a:pt x="12" y="8"/>
                </a:cubicBezTo>
                <a:cubicBezTo>
                  <a:pt x="13" y="8"/>
                  <a:pt x="13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25" y="20"/>
                </a:moveTo>
                <a:cubicBezTo>
                  <a:pt x="25" y="20"/>
                  <a:pt x="25" y="20"/>
                  <a:pt x="26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6" y="19"/>
                  <a:pt x="26" y="19"/>
                  <a:pt x="25" y="19"/>
                </a:cubicBezTo>
                <a:cubicBezTo>
                  <a:pt x="25" y="19"/>
                  <a:pt x="25" y="19"/>
                  <a:pt x="25" y="20"/>
                </a:cubicBezTo>
                <a:close/>
                <a:moveTo>
                  <a:pt x="49" y="58"/>
                </a:moveTo>
                <a:cubicBezTo>
                  <a:pt x="49" y="61"/>
                  <a:pt x="50" y="62"/>
                  <a:pt x="51" y="61"/>
                </a:cubicBezTo>
                <a:cubicBezTo>
                  <a:pt x="53" y="62"/>
                  <a:pt x="55" y="60"/>
                  <a:pt x="54" y="59"/>
                </a:cubicBezTo>
                <a:cubicBezTo>
                  <a:pt x="55" y="57"/>
                  <a:pt x="53" y="56"/>
                  <a:pt x="52" y="56"/>
                </a:cubicBezTo>
                <a:cubicBezTo>
                  <a:pt x="50" y="55"/>
                  <a:pt x="49" y="57"/>
                  <a:pt x="49" y="58"/>
                </a:cubicBezTo>
                <a:close/>
                <a:moveTo>
                  <a:pt x="45" y="51"/>
                </a:moveTo>
                <a:cubicBezTo>
                  <a:pt x="45" y="51"/>
                  <a:pt x="45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lose/>
                <a:moveTo>
                  <a:pt x="47" y="40"/>
                </a:moveTo>
                <a:cubicBezTo>
                  <a:pt x="47" y="40"/>
                  <a:pt x="46" y="41"/>
                  <a:pt x="46" y="41"/>
                </a:cubicBezTo>
                <a:cubicBezTo>
                  <a:pt x="46" y="41"/>
                  <a:pt x="47" y="41"/>
                  <a:pt x="47" y="40"/>
                </a:cubicBezTo>
                <a:close/>
                <a:moveTo>
                  <a:pt x="46" y="40"/>
                </a:move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lose/>
                <a:moveTo>
                  <a:pt x="41" y="32"/>
                </a:moveTo>
                <a:cubicBezTo>
                  <a:pt x="40" y="31"/>
                  <a:pt x="40" y="31"/>
                  <a:pt x="40" y="30"/>
                </a:cubicBezTo>
                <a:cubicBezTo>
                  <a:pt x="40" y="31"/>
                  <a:pt x="40" y="31"/>
                  <a:pt x="40" y="32"/>
                </a:cubicBezTo>
                <a:cubicBezTo>
                  <a:pt x="40" y="32"/>
                  <a:pt x="40" y="32"/>
                  <a:pt x="41" y="32"/>
                </a:cubicBezTo>
                <a:close/>
                <a:moveTo>
                  <a:pt x="11" y="40"/>
                </a:moveTo>
                <a:cubicBezTo>
                  <a:pt x="11" y="40"/>
                  <a:pt x="11" y="39"/>
                  <a:pt x="11" y="39"/>
                </a:cubicBezTo>
                <a:cubicBezTo>
                  <a:pt x="11" y="40"/>
                  <a:pt x="12" y="40"/>
                  <a:pt x="12" y="41"/>
                </a:cubicBezTo>
                <a:cubicBezTo>
                  <a:pt x="13" y="41"/>
                  <a:pt x="13" y="41"/>
                  <a:pt x="14" y="41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39"/>
                  <a:pt x="13" y="39"/>
                  <a:pt x="13" y="38"/>
                </a:cubicBezTo>
                <a:cubicBezTo>
                  <a:pt x="11" y="37"/>
                  <a:pt x="9" y="38"/>
                  <a:pt x="9" y="39"/>
                </a:cubicBezTo>
                <a:cubicBezTo>
                  <a:pt x="9" y="40"/>
                  <a:pt x="10" y="40"/>
                  <a:pt x="10" y="40"/>
                </a:cubicBezTo>
                <a:cubicBezTo>
                  <a:pt x="10" y="40"/>
                  <a:pt x="10" y="40"/>
                  <a:pt x="11" y="40"/>
                </a:cubicBezTo>
                <a:close/>
                <a:moveTo>
                  <a:pt x="18" y="113"/>
                </a:moveTo>
                <a:cubicBezTo>
                  <a:pt x="18" y="113"/>
                  <a:pt x="18" y="112"/>
                  <a:pt x="18" y="112"/>
                </a:cubicBezTo>
                <a:cubicBezTo>
                  <a:pt x="18" y="112"/>
                  <a:pt x="18" y="113"/>
                  <a:pt x="18" y="113"/>
                </a:cubicBezTo>
                <a:close/>
                <a:moveTo>
                  <a:pt x="14" y="36"/>
                </a:moveTo>
                <a:cubicBezTo>
                  <a:pt x="14" y="36"/>
                  <a:pt x="14" y="36"/>
                  <a:pt x="14" y="37"/>
                </a:cubicBezTo>
                <a:cubicBezTo>
                  <a:pt x="13" y="36"/>
                  <a:pt x="13" y="36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6"/>
                  <a:pt x="11" y="36"/>
                  <a:pt x="12" y="37"/>
                </a:cubicBezTo>
                <a:cubicBezTo>
                  <a:pt x="13" y="37"/>
                  <a:pt x="13" y="37"/>
                  <a:pt x="14" y="36"/>
                </a:cubicBezTo>
                <a:close/>
                <a:moveTo>
                  <a:pt x="65" y="63"/>
                </a:moveTo>
                <a:cubicBezTo>
                  <a:pt x="64" y="63"/>
                  <a:pt x="62" y="65"/>
                  <a:pt x="62" y="66"/>
                </a:cubicBezTo>
                <a:cubicBezTo>
                  <a:pt x="62" y="67"/>
                  <a:pt x="63" y="68"/>
                  <a:pt x="63" y="68"/>
                </a:cubicBezTo>
                <a:cubicBezTo>
                  <a:pt x="64" y="68"/>
                  <a:pt x="65" y="68"/>
                  <a:pt x="6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67" y="68"/>
                  <a:pt x="68" y="68"/>
                  <a:pt x="68" y="66"/>
                </a:cubicBezTo>
                <a:cubicBezTo>
                  <a:pt x="67" y="65"/>
                  <a:pt x="66" y="63"/>
                  <a:pt x="65" y="63"/>
                </a:cubicBezTo>
                <a:close/>
                <a:moveTo>
                  <a:pt x="19" y="114"/>
                </a:moveTo>
                <a:cubicBezTo>
                  <a:pt x="19" y="113"/>
                  <a:pt x="19" y="113"/>
                  <a:pt x="19" y="113"/>
                </a:cubicBezTo>
                <a:cubicBezTo>
                  <a:pt x="18" y="113"/>
                  <a:pt x="17" y="113"/>
                  <a:pt x="17" y="113"/>
                </a:cubicBezTo>
                <a:cubicBezTo>
                  <a:pt x="17" y="114"/>
                  <a:pt x="18" y="114"/>
                  <a:pt x="19" y="114"/>
                </a:cubicBezTo>
                <a:close/>
                <a:moveTo>
                  <a:pt x="66" y="72"/>
                </a:moveTo>
                <a:cubicBezTo>
                  <a:pt x="66" y="74"/>
                  <a:pt x="67" y="75"/>
                  <a:pt x="69" y="76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71" y="75"/>
                  <a:pt x="73" y="74"/>
                  <a:pt x="72" y="73"/>
                </a:cubicBezTo>
                <a:cubicBezTo>
                  <a:pt x="72" y="73"/>
                  <a:pt x="72" y="72"/>
                  <a:pt x="72" y="72"/>
                </a:cubicBezTo>
                <a:cubicBezTo>
                  <a:pt x="72" y="72"/>
                  <a:pt x="72" y="73"/>
                  <a:pt x="72" y="73"/>
                </a:cubicBezTo>
                <a:cubicBezTo>
                  <a:pt x="70" y="73"/>
                  <a:pt x="70" y="71"/>
                  <a:pt x="68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67" y="71"/>
                  <a:pt x="66" y="71"/>
                  <a:pt x="66" y="72"/>
                </a:cubicBezTo>
                <a:close/>
                <a:moveTo>
                  <a:pt x="5" y="107"/>
                </a:moveTo>
                <a:cubicBezTo>
                  <a:pt x="5" y="107"/>
                  <a:pt x="5" y="105"/>
                  <a:pt x="5" y="106"/>
                </a:cubicBezTo>
                <a:cubicBezTo>
                  <a:pt x="4" y="106"/>
                  <a:pt x="4" y="107"/>
                  <a:pt x="5" y="107"/>
                </a:cubicBezTo>
                <a:close/>
                <a:moveTo>
                  <a:pt x="33" y="122"/>
                </a:moveTo>
                <a:cubicBezTo>
                  <a:pt x="32" y="120"/>
                  <a:pt x="31" y="119"/>
                  <a:pt x="30" y="119"/>
                </a:cubicBezTo>
                <a:cubicBezTo>
                  <a:pt x="28" y="119"/>
                  <a:pt x="27" y="120"/>
                  <a:pt x="27" y="121"/>
                </a:cubicBezTo>
                <a:cubicBezTo>
                  <a:pt x="28" y="122"/>
                  <a:pt x="29" y="122"/>
                  <a:pt x="29" y="123"/>
                </a:cubicBezTo>
                <a:cubicBezTo>
                  <a:pt x="28" y="123"/>
                  <a:pt x="27" y="123"/>
                  <a:pt x="27" y="123"/>
                </a:cubicBezTo>
                <a:cubicBezTo>
                  <a:pt x="27" y="124"/>
                  <a:pt x="29" y="125"/>
                  <a:pt x="30" y="124"/>
                </a:cubicBezTo>
                <a:cubicBezTo>
                  <a:pt x="31" y="125"/>
                  <a:pt x="33" y="123"/>
                  <a:pt x="33" y="122"/>
                </a:cubicBezTo>
                <a:close/>
                <a:moveTo>
                  <a:pt x="63" y="57"/>
                </a:moveTo>
                <a:cubicBezTo>
                  <a:pt x="63" y="56"/>
                  <a:pt x="61" y="56"/>
                  <a:pt x="60" y="56"/>
                </a:cubicBezTo>
                <a:cubicBezTo>
                  <a:pt x="59" y="56"/>
                  <a:pt x="58" y="58"/>
                  <a:pt x="58" y="59"/>
                </a:cubicBezTo>
                <a:cubicBezTo>
                  <a:pt x="58" y="60"/>
                  <a:pt x="59" y="61"/>
                  <a:pt x="61" y="62"/>
                </a:cubicBezTo>
                <a:cubicBezTo>
                  <a:pt x="62" y="61"/>
                  <a:pt x="63" y="61"/>
                  <a:pt x="64" y="60"/>
                </a:cubicBezTo>
                <a:cubicBezTo>
                  <a:pt x="64" y="59"/>
                  <a:pt x="63" y="59"/>
                  <a:pt x="63" y="59"/>
                </a:cubicBezTo>
                <a:cubicBezTo>
                  <a:pt x="63" y="59"/>
                  <a:pt x="64" y="59"/>
                  <a:pt x="64" y="58"/>
                </a:cubicBezTo>
                <a:cubicBezTo>
                  <a:pt x="64" y="57"/>
                  <a:pt x="62" y="58"/>
                  <a:pt x="62" y="57"/>
                </a:cubicBezTo>
                <a:cubicBezTo>
                  <a:pt x="62" y="57"/>
                  <a:pt x="63" y="57"/>
                  <a:pt x="63" y="57"/>
                </a:cubicBezTo>
                <a:close/>
                <a:moveTo>
                  <a:pt x="168" y="199"/>
                </a:moveTo>
                <a:cubicBezTo>
                  <a:pt x="168" y="199"/>
                  <a:pt x="168" y="198"/>
                  <a:pt x="168" y="198"/>
                </a:cubicBezTo>
                <a:cubicBezTo>
                  <a:pt x="167" y="199"/>
                  <a:pt x="166" y="199"/>
                  <a:pt x="166" y="200"/>
                </a:cubicBezTo>
                <a:cubicBezTo>
                  <a:pt x="167" y="200"/>
                  <a:pt x="167" y="200"/>
                  <a:pt x="167" y="201"/>
                </a:cubicBezTo>
                <a:cubicBezTo>
                  <a:pt x="169" y="201"/>
                  <a:pt x="169" y="200"/>
                  <a:pt x="169" y="198"/>
                </a:cubicBezTo>
                <a:cubicBezTo>
                  <a:pt x="170" y="197"/>
                  <a:pt x="168" y="195"/>
                  <a:pt x="166" y="195"/>
                </a:cubicBezTo>
                <a:cubicBezTo>
                  <a:pt x="165" y="195"/>
                  <a:pt x="164" y="197"/>
                  <a:pt x="163" y="199"/>
                </a:cubicBezTo>
                <a:cubicBezTo>
                  <a:pt x="164" y="200"/>
                  <a:pt x="164" y="200"/>
                  <a:pt x="165" y="201"/>
                </a:cubicBezTo>
                <a:cubicBezTo>
                  <a:pt x="165" y="200"/>
                  <a:pt x="165" y="200"/>
                  <a:pt x="165" y="200"/>
                </a:cubicBezTo>
                <a:cubicBezTo>
                  <a:pt x="165" y="199"/>
                  <a:pt x="166" y="200"/>
                  <a:pt x="166" y="199"/>
                </a:cubicBezTo>
                <a:cubicBezTo>
                  <a:pt x="166" y="199"/>
                  <a:pt x="165" y="199"/>
                  <a:pt x="165" y="198"/>
                </a:cubicBezTo>
                <a:cubicBezTo>
                  <a:pt x="166" y="197"/>
                  <a:pt x="167" y="198"/>
                  <a:pt x="168" y="198"/>
                </a:cubicBezTo>
                <a:cubicBezTo>
                  <a:pt x="168" y="199"/>
                  <a:pt x="169" y="198"/>
                  <a:pt x="169" y="198"/>
                </a:cubicBezTo>
                <a:cubicBezTo>
                  <a:pt x="169" y="199"/>
                  <a:pt x="169" y="199"/>
                  <a:pt x="168" y="199"/>
                </a:cubicBezTo>
                <a:close/>
                <a:moveTo>
                  <a:pt x="220" y="238"/>
                </a:moveTo>
                <a:cubicBezTo>
                  <a:pt x="219" y="239"/>
                  <a:pt x="218" y="239"/>
                  <a:pt x="217" y="239"/>
                </a:cubicBezTo>
                <a:cubicBezTo>
                  <a:pt x="218" y="240"/>
                  <a:pt x="218" y="242"/>
                  <a:pt x="21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19" y="242"/>
                  <a:pt x="220" y="242"/>
                  <a:pt x="220" y="242"/>
                </a:cubicBezTo>
                <a:cubicBezTo>
                  <a:pt x="220" y="242"/>
                  <a:pt x="219" y="241"/>
                  <a:pt x="219" y="241"/>
                </a:cubicBezTo>
                <a:cubicBezTo>
                  <a:pt x="219" y="241"/>
                  <a:pt x="219" y="240"/>
                  <a:pt x="219" y="239"/>
                </a:cubicBezTo>
                <a:cubicBezTo>
                  <a:pt x="219" y="239"/>
                  <a:pt x="220" y="239"/>
                  <a:pt x="220" y="239"/>
                </a:cubicBezTo>
                <a:cubicBezTo>
                  <a:pt x="220" y="239"/>
                  <a:pt x="220" y="239"/>
                  <a:pt x="220" y="238"/>
                </a:cubicBezTo>
                <a:close/>
                <a:moveTo>
                  <a:pt x="241" y="233"/>
                </a:moveTo>
                <a:cubicBezTo>
                  <a:pt x="241" y="233"/>
                  <a:pt x="241" y="232"/>
                  <a:pt x="242" y="232"/>
                </a:cubicBezTo>
                <a:cubicBezTo>
                  <a:pt x="242" y="232"/>
                  <a:pt x="241" y="232"/>
                  <a:pt x="241" y="232"/>
                </a:cubicBezTo>
                <a:cubicBezTo>
                  <a:pt x="241" y="232"/>
                  <a:pt x="241" y="232"/>
                  <a:pt x="241" y="233"/>
                </a:cubicBezTo>
                <a:cubicBezTo>
                  <a:pt x="241" y="233"/>
                  <a:pt x="241" y="233"/>
                  <a:pt x="241" y="233"/>
                </a:cubicBezTo>
                <a:close/>
                <a:moveTo>
                  <a:pt x="213" y="238"/>
                </a:moveTo>
                <a:cubicBezTo>
                  <a:pt x="213" y="237"/>
                  <a:pt x="212" y="237"/>
                  <a:pt x="212" y="237"/>
                </a:cubicBezTo>
                <a:cubicBezTo>
                  <a:pt x="212" y="237"/>
                  <a:pt x="212" y="238"/>
                  <a:pt x="212" y="238"/>
                </a:cubicBezTo>
                <a:cubicBezTo>
                  <a:pt x="212" y="238"/>
                  <a:pt x="213" y="238"/>
                  <a:pt x="213" y="238"/>
                </a:cubicBezTo>
                <a:close/>
                <a:moveTo>
                  <a:pt x="242" y="231"/>
                </a:moveTo>
                <a:cubicBezTo>
                  <a:pt x="242" y="231"/>
                  <a:pt x="243" y="231"/>
                  <a:pt x="243" y="231"/>
                </a:cubicBezTo>
                <a:cubicBezTo>
                  <a:pt x="242" y="230"/>
                  <a:pt x="242" y="230"/>
                  <a:pt x="242" y="230"/>
                </a:cubicBezTo>
                <a:cubicBezTo>
                  <a:pt x="242" y="231"/>
                  <a:pt x="242" y="231"/>
                  <a:pt x="242" y="231"/>
                </a:cubicBezTo>
                <a:close/>
                <a:moveTo>
                  <a:pt x="202" y="237"/>
                </a:moveTo>
                <a:cubicBezTo>
                  <a:pt x="202" y="237"/>
                  <a:pt x="202" y="237"/>
                  <a:pt x="202" y="237"/>
                </a:cubicBezTo>
                <a:cubicBezTo>
                  <a:pt x="202" y="237"/>
                  <a:pt x="202" y="237"/>
                  <a:pt x="202" y="237"/>
                </a:cubicBezTo>
                <a:close/>
                <a:moveTo>
                  <a:pt x="191" y="219"/>
                </a:moveTo>
                <a:cubicBezTo>
                  <a:pt x="191" y="217"/>
                  <a:pt x="190" y="216"/>
                  <a:pt x="189" y="217"/>
                </a:cubicBezTo>
                <a:cubicBezTo>
                  <a:pt x="187" y="216"/>
                  <a:pt x="186" y="218"/>
                  <a:pt x="186" y="220"/>
                </a:cubicBezTo>
                <a:cubicBezTo>
                  <a:pt x="186" y="220"/>
                  <a:pt x="186" y="220"/>
                  <a:pt x="186" y="220"/>
                </a:cubicBezTo>
                <a:cubicBezTo>
                  <a:pt x="186" y="220"/>
                  <a:pt x="187" y="220"/>
                  <a:pt x="187" y="220"/>
                </a:cubicBezTo>
                <a:cubicBezTo>
                  <a:pt x="188" y="220"/>
                  <a:pt x="188" y="220"/>
                  <a:pt x="189" y="220"/>
                </a:cubicBezTo>
                <a:cubicBezTo>
                  <a:pt x="189" y="220"/>
                  <a:pt x="189" y="220"/>
                  <a:pt x="189" y="221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89" y="220"/>
                  <a:pt x="190" y="221"/>
                  <a:pt x="190" y="221"/>
                </a:cubicBezTo>
                <a:cubicBezTo>
                  <a:pt x="190" y="220"/>
                  <a:pt x="190" y="220"/>
                  <a:pt x="189" y="220"/>
                </a:cubicBezTo>
                <a:cubicBezTo>
                  <a:pt x="190" y="219"/>
                  <a:pt x="190" y="219"/>
                  <a:pt x="191" y="219"/>
                </a:cubicBezTo>
                <a:cubicBezTo>
                  <a:pt x="191" y="219"/>
                  <a:pt x="191" y="219"/>
                  <a:pt x="191" y="219"/>
                </a:cubicBezTo>
                <a:close/>
                <a:moveTo>
                  <a:pt x="117" y="77"/>
                </a:moveTo>
                <a:cubicBezTo>
                  <a:pt x="117" y="77"/>
                  <a:pt x="116" y="78"/>
                  <a:pt x="116" y="80"/>
                </a:cubicBezTo>
                <a:cubicBezTo>
                  <a:pt x="116" y="82"/>
                  <a:pt x="116" y="82"/>
                  <a:pt x="117" y="83"/>
                </a:cubicBezTo>
                <a:cubicBezTo>
                  <a:pt x="119" y="83"/>
                  <a:pt x="120" y="81"/>
                  <a:pt x="120" y="80"/>
                </a:cubicBezTo>
                <a:cubicBezTo>
                  <a:pt x="121" y="78"/>
                  <a:pt x="119" y="77"/>
                  <a:pt x="117" y="77"/>
                </a:cubicBezTo>
                <a:close/>
                <a:moveTo>
                  <a:pt x="193" y="229"/>
                </a:moveTo>
                <a:cubicBezTo>
                  <a:pt x="195" y="229"/>
                  <a:pt x="196" y="227"/>
                  <a:pt x="196" y="226"/>
                </a:cubicBezTo>
                <a:cubicBezTo>
                  <a:pt x="196" y="224"/>
                  <a:pt x="195" y="223"/>
                  <a:pt x="193" y="224"/>
                </a:cubicBezTo>
                <a:cubicBezTo>
                  <a:pt x="193" y="224"/>
                  <a:pt x="192" y="224"/>
                  <a:pt x="192" y="224"/>
                </a:cubicBezTo>
                <a:cubicBezTo>
                  <a:pt x="193" y="224"/>
                  <a:pt x="194" y="224"/>
                  <a:pt x="194" y="225"/>
                </a:cubicBezTo>
                <a:cubicBezTo>
                  <a:pt x="194" y="226"/>
                  <a:pt x="192" y="226"/>
                  <a:pt x="192" y="225"/>
                </a:cubicBezTo>
                <a:cubicBezTo>
                  <a:pt x="191" y="226"/>
                  <a:pt x="191" y="226"/>
                  <a:pt x="190" y="226"/>
                </a:cubicBezTo>
                <a:cubicBezTo>
                  <a:pt x="190" y="226"/>
                  <a:pt x="190" y="226"/>
                  <a:pt x="190" y="227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191" y="227"/>
                  <a:pt x="192" y="226"/>
                  <a:pt x="192" y="226"/>
                </a:cubicBezTo>
                <a:cubicBezTo>
                  <a:pt x="193" y="227"/>
                  <a:pt x="193" y="228"/>
                  <a:pt x="193" y="229"/>
                </a:cubicBezTo>
                <a:cubicBezTo>
                  <a:pt x="193" y="229"/>
                  <a:pt x="193" y="229"/>
                  <a:pt x="193" y="229"/>
                </a:cubicBezTo>
                <a:close/>
                <a:moveTo>
                  <a:pt x="123" y="84"/>
                </a:moveTo>
                <a:cubicBezTo>
                  <a:pt x="122" y="84"/>
                  <a:pt x="121" y="84"/>
                  <a:pt x="120" y="85"/>
                </a:cubicBezTo>
                <a:cubicBezTo>
                  <a:pt x="121" y="85"/>
                  <a:pt x="122" y="86"/>
                  <a:pt x="121" y="8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3" y="88"/>
                  <a:pt x="123" y="88"/>
                  <a:pt x="123" y="89"/>
                </a:cubicBezTo>
                <a:cubicBezTo>
                  <a:pt x="125" y="89"/>
                  <a:pt x="125" y="88"/>
                  <a:pt x="125" y="87"/>
                </a:cubicBezTo>
                <a:cubicBezTo>
                  <a:pt x="126" y="85"/>
                  <a:pt x="124" y="84"/>
                  <a:pt x="123" y="84"/>
                </a:cubicBezTo>
                <a:close/>
                <a:moveTo>
                  <a:pt x="231" y="100"/>
                </a:moveTo>
                <a:cubicBezTo>
                  <a:pt x="231" y="99"/>
                  <a:pt x="230" y="98"/>
                  <a:pt x="228" y="97"/>
                </a:cubicBezTo>
                <a:cubicBezTo>
                  <a:pt x="227" y="98"/>
                  <a:pt x="226" y="99"/>
                  <a:pt x="226" y="100"/>
                </a:cubicBezTo>
                <a:cubicBezTo>
                  <a:pt x="226" y="102"/>
                  <a:pt x="226" y="104"/>
                  <a:pt x="228" y="104"/>
                </a:cubicBezTo>
                <a:cubicBezTo>
                  <a:pt x="230" y="103"/>
                  <a:pt x="231" y="102"/>
                  <a:pt x="231" y="100"/>
                </a:cubicBezTo>
                <a:close/>
                <a:moveTo>
                  <a:pt x="232" y="87"/>
                </a:moveTo>
                <a:cubicBezTo>
                  <a:pt x="231" y="85"/>
                  <a:pt x="230" y="84"/>
                  <a:pt x="229" y="84"/>
                </a:cubicBezTo>
                <a:cubicBezTo>
                  <a:pt x="227" y="84"/>
                  <a:pt x="226" y="85"/>
                  <a:pt x="226" y="87"/>
                </a:cubicBezTo>
                <a:cubicBezTo>
                  <a:pt x="226" y="88"/>
                  <a:pt x="227" y="89"/>
                  <a:pt x="229" y="90"/>
                </a:cubicBezTo>
                <a:cubicBezTo>
                  <a:pt x="230" y="90"/>
                  <a:pt x="231" y="88"/>
                  <a:pt x="232" y="87"/>
                </a:cubicBezTo>
                <a:close/>
                <a:moveTo>
                  <a:pt x="127" y="91"/>
                </a:moveTo>
                <a:cubicBezTo>
                  <a:pt x="125" y="92"/>
                  <a:pt x="124" y="93"/>
                  <a:pt x="124" y="94"/>
                </a:cubicBezTo>
                <a:cubicBezTo>
                  <a:pt x="124" y="95"/>
                  <a:pt x="125" y="96"/>
                  <a:pt x="127" y="96"/>
                </a:cubicBezTo>
                <a:cubicBezTo>
                  <a:pt x="128" y="97"/>
                  <a:pt x="130" y="95"/>
                  <a:pt x="130" y="94"/>
                </a:cubicBezTo>
                <a:cubicBezTo>
                  <a:pt x="129" y="92"/>
                  <a:pt x="129" y="91"/>
                  <a:pt x="127" y="91"/>
                </a:cubicBezTo>
                <a:close/>
                <a:moveTo>
                  <a:pt x="231" y="73"/>
                </a:moveTo>
                <a:cubicBezTo>
                  <a:pt x="231" y="71"/>
                  <a:pt x="230" y="70"/>
                  <a:pt x="229" y="70"/>
                </a:cubicBezTo>
                <a:cubicBezTo>
                  <a:pt x="227" y="70"/>
                  <a:pt x="225" y="72"/>
                  <a:pt x="226" y="72"/>
                </a:cubicBezTo>
                <a:cubicBezTo>
                  <a:pt x="225" y="74"/>
                  <a:pt x="227" y="75"/>
                  <a:pt x="228" y="75"/>
                </a:cubicBezTo>
                <a:cubicBezTo>
                  <a:pt x="230" y="76"/>
                  <a:pt x="231" y="74"/>
                  <a:pt x="231" y="73"/>
                </a:cubicBezTo>
                <a:close/>
                <a:moveTo>
                  <a:pt x="233" y="119"/>
                </a:moveTo>
                <a:cubicBezTo>
                  <a:pt x="231" y="119"/>
                  <a:pt x="230" y="121"/>
                  <a:pt x="230" y="122"/>
                </a:cubicBezTo>
                <a:cubicBezTo>
                  <a:pt x="230" y="123"/>
                  <a:pt x="231" y="125"/>
                  <a:pt x="233" y="125"/>
                </a:cubicBezTo>
                <a:cubicBezTo>
                  <a:pt x="233" y="125"/>
                  <a:pt x="233" y="125"/>
                  <a:pt x="233" y="124"/>
                </a:cubicBezTo>
                <a:cubicBezTo>
                  <a:pt x="233" y="124"/>
                  <a:pt x="233" y="125"/>
                  <a:pt x="233" y="125"/>
                </a:cubicBezTo>
                <a:cubicBezTo>
                  <a:pt x="233" y="125"/>
                  <a:pt x="233" y="125"/>
                  <a:pt x="233" y="125"/>
                </a:cubicBezTo>
                <a:cubicBezTo>
                  <a:pt x="235" y="125"/>
                  <a:pt x="236" y="123"/>
                  <a:pt x="236" y="121"/>
                </a:cubicBezTo>
                <a:cubicBezTo>
                  <a:pt x="235" y="120"/>
                  <a:pt x="234" y="119"/>
                  <a:pt x="233" y="119"/>
                </a:cubicBezTo>
                <a:close/>
                <a:moveTo>
                  <a:pt x="248" y="227"/>
                </a:moveTo>
                <a:cubicBezTo>
                  <a:pt x="248" y="226"/>
                  <a:pt x="248" y="226"/>
                  <a:pt x="248" y="226"/>
                </a:cubicBezTo>
                <a:cubicBezTo>
                  <a:pt x="248" y="226"/>
                  <a:pt x="248" y="226"/>
                  <a:pt x="248" y="226"/>
                </a:cubicBezTo>
                <a:cubicBezTo>
                  <a:pt x="248" y="225"/>
                  <a:pt x="248" y="225"/>
                  <a:pt x="248" y="225"/>
                </a:cubicBezTo>
                <a:cubicBezTo>
                  <a:pt x="248" y="225"/>
                  <a:pt x="248" y="225"/>
                  <a:pt x="248" y="225"/>
                </a:cubicBezTo>
                <a:cubicBezTo>
                  <a:pt x="248" y="225"/>
                  <a:pt x="248" y="225"/>
                  <a:pt x="248" y="224"/>
                </a:cubicBezTo>
                <a:cubicBezTo>
                  <a:pt x="248" y="224"/>
                  <a:pt x="248" y="224"/>
                  <a:pt x="248" y="224"/>
                </a:cubicBezTo>
                <a:cubicBezTo>
                  <a:pt x="248" y="224"/>
                  <a:pt x="247" y="225"/>
                  <a:pt x="247" y="224"/>
                </a:cubicBezTo>
                <a:cubicBezTo>
                  <a:pt x="246" y="224"/>
                  <a:pt x="246" y="224"/>
                  <a:pt x="246" y="225"/>
                </a:cubicBezTo>
                <a:cubicBezTo>
                  <a:pt x="247" y="224"/>
                  <a:pt x="247" y="225"/>
                  <a:pt x="247" y="225"/>
                </a:cubicBezTo>
                <a:cubicBezTo>
                  <a:pt x="247" y="225"/>
                  <a:pt x="247" y="225"/>
                  <a:pt x="247" y="226"/>
                </a:cubicBezTo>
                <a:cubicBezTo>
                  <a:pt x="247" y="226"/>
                  <a:pt x="248" y="226"/>
                  <a:pt x="248" y="227"/>
                </a:cubicBezTo>
                <a:close/>
                <a:moveTo>
                  <a:pt x="243" y="233"/>
                </a:moveTo>
                <a:cubicBezTo>
                  <a:pt x="244" y="233"/>
                  <a:pt x="244" y="233"/>
                  <a:pt x="245" y="233"/>
                </a:cubicBezTo>
                <a:cubicBezTo>
                  <a:pt x="245" y="233"/>
                  <a:pt x="245" y="233"/>
                  <a:pt x="245" y="233"/>
                </a:cubicBezTo>
                <a:cubicBezTo>
                  <a:pt x="245" y="233"/>
                  <a:pt x="244" y="233"/>
                  <a:pt x="244" y="232"/>
                </a:cubicBezTo>
                <a:cubicBezTo>
                  <a:pt x="244" y="232"/>
                  <a:pt x="244" y="232"/>
                  <a:pt x="243" y="232"/>
                </a:cubicBezTo>
                <a:cubicBezTo>
                  <a:pt x="243" y="233"/>
                  <a:pt x="243" y="233"/>
                  <a:pt x="243" y="233"/>
                </a:cubicBezTo>
                <a:close/>
                <a:moveTo>
                  <a:pt x="236" y="108"/>
                </a:moveTo>
                <a:cubicBezTo>
                  <a:pt x="236" y="106"/>
                  <a:pt x="234" y="105"/>
                  <a:pt x="232" y="105"/>
                </a:cubicBezTo>
                <a:cubicBezTo>
                  <a:pt x="231" y="105"/>
                  <a:pt x="230" y="107"/>
                  <a:pt x="229" y="108"/>
                </a:cubicBezTo>
                <a:cubicBezTo>
                  <a:pt x="230" y="110"/>
                  <a:pt x="231" y="110"/>
                  <a:pt x="232" y="110"/>
                </a:cubicBezTo>
                <a:cubicBezTo>
                  <a:pt x="234" y="110"/>
                  <a:pt x="236" y="110"/>
                  <a:pt x="236" y="108"/>
                </a:cubicBezTo>
                <a:close/>
                <a:moveTo>
                  <a:pt x="189" y="221"/>
                </a:moveTo>
                <a:cubicBezTo>
                  <a:pt x="188" y="221"/>
                  <a:pt x="187" y="221"/>
                  <a:pt x="187" y="220"/>
                </a:cubicBezTo>
                <a:cubicBezTo>
                  <a:pt x="187" y="221"/>
                  <a:pt x="187" y="221"/>
                  <a:pt x="187" y="221"/>
                </a:cubicBezTo>
                <a:cubicBezTo>
                  <a:pt x="187" y="222"/>
                  <a:pt x="188" y="222"/>
                  <a:pt x="189" y="223"/>
                </a:cubicBezTo>
                <a:cubicBezTo>
                  <a:pt x="189" y="223"/>
                  <a:pt x="190" y="222"/>
                  <a:pt x="190" y="222"/>
                </a:cubicBezTo>
                <a:cubicBezTo>
                  <a:pt x="190" y="222"/>
                  <a:pt x="190" y="221"/>
                  <a:pt x="189" y="221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89" y="221"/>
                  <a:pt x="189" y="221"/>
                  <a:pt x="189" y="221"/>
                </a:cubicBezTo>
                <a:close/>
                <a:moveTo>
                  <a:pt x="143" y="212"/>
                </a:moveTo>
                <a:cubicBezTo>
                  <a:pt x="143" y="212"/>
                  <a:pt x="143" y="212"/>
                  <a:pt x="143" y="212"/>
                </a:cubicBezTo>
                <a:cubicBezTo>
                  <a:pt x="143" y="210"/>
                  <a:pt x="142" y="209"/>
                  <a:pt x="141" y="210"/>
                </a:cubicBezTo>
                <a:cubicBezTo>
                  <a:pt x="140" y="210"/>
                  <a:pt x="140" y="210"/>
                  <a:pt x="140" y="210"/>
                </a:cubicBezTo>
                <a:cubicBezTo>
                  <a:pt x="140" y="210"/>
                  <a:pt x="139" y="211"/>
                  <a:pt x="139" y="211"/>
                </a:cubicBezTo>
                <a:cubicBezTo>
                  <a:pt x="139" y="211"/>
                  <a:pt x="138" y="211"/>
                  <a:pt x="138" y="210"/>
                </a:cubicBezTo>
                <a:cubicBezTo>
                  <a:pt x="137" y="211"/>
                  <a:pt x="137" y="211"/>
                  <a:pt x="138" y="212"/>
                </a:cubicBezTo>
                <a:cubicBezTo>
                  <a:pt x="137" y="214"/>
                  <a:pt x="139" y="215"/>
                  <a:pt x="140" y="215"/>
                </a:cubicBezTo>
                <a:cubicBezTo>
                  <a:pt x="141" y="215"/>
                  <a:pt x="141" y="215"/>
                  <a:pt x="142" y="215"/>
                </a:cubicBezTo>
                <a:cubicBezTo>
                  <a:pt x="141" y="214"/>
                  <a:pt x="141" y="214"/>
                  <a:pt x="141" y="213"/>
                </a:cubicBezTo>
                <a:cubicBezTo>
                  <a:pt x="141" y="213"/>
                  <a:pt x="142" y="212"/>
                  <a:pt x="142" y="212"/>
                </a:cubicBezTo>
                <a:cubicBezTo>
                  <a:pt x="143" y="212"/>
                  <a:pt x="143" y="212"/>
                  <a:pt x="143" y="212"/>
                </a:cubicBezTo>
                <a:close/>
                <a:moveTo>
                  <a:pt x="100" y="77"/>
                </a:moveTo>
                <a:cubicBezTo>
                  <a:pt x="100" y="77"/>
                  <a:pt x="99" y="77"/>
                  <a:pt x="99" y="78"/>
                </a:cubicBezTo>
                <a:cubicBezTo>
                  <a:pt x="99" y="78"/>
                  <a:pt x="100" y="77"/>
                  <a:pt x="100" y="77"/>
                </a:cubicBezTo>
                <a:cubicBezTo>
                  <a:pt x="100" y="78"/>
                  <a:pt x="100" y="78"/>
                  <a:pt x="100" y="79"/>
                </a:cubicBezTo>
                <a:cubicBezTo>
                  <a:pt x="100" y="78"/>
                  <a:pt x="99" y="78"/>
                  <a:pt x="99" y="78"/>
                </a:cubicBezTo>
                <a:cubicBezTo>
                  <a:pt x="98" y="78"/>
                  <a:pt x="97" y="79"/>
                  <a:pt x="97" y="80"/>
                </a:cubicBezTo>
                <a:cubicBezTo>
                  <a:pt x="97" y="80"/>
                  <a:pt x="98" y="80"/>
                  <a:pt x="98" y="80"/>
                </a:cubicBezTo>
                <a:cubicBezTo>
                  <a:pt x="98" y="80"/>
                  <a:pt x="99" y="79"/>
                  <a:pt x="100" y="80"/>
                </a:cubicBezTo>
                <a:cubicBezTo>
                  <a:pt x="100" y="81"/>
                  <a:pt x="101" y="81"/>
                  <a:pt x="102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3" y="81"/>
                  <a:pt x="103" y="81"/>
                  <a:pt x="103" y="79"/>
                </a:cubicBezTo>
                <a:cubicBezTo>
                  <a:pt x="104" y="78"/>
                  <a:pt x="101" y="78"/>
                  <a:pt x="100" y="77"/>
                </a:cubicBezTo>
                <a:close/>
                <a:moveTo>
                  <a:pt x="144" y="223"/>
                </a:moveTo>
                <a:cubicBezTo>
                  <a:pt x="144" y="223"/>
                  <a:pt x="145" y="223"/>
                  <a:pt x="145" y="223"/>
                </a:cubicBezTo>
                <a:cubicBezTo>
                  <a:pt x="145" y="222"/>
                  <a:pt x="145" y="222"/>
                  <a:pt x="145" y="222"/>
                </a:cubicBezTo>
                <a:cubicBezTo>
                  <a:pt x="144" y="222"/>
                  <a:pt x="143" y="222"/>
                  <a:pt x="143" y="221"/>
                </a:cubicBezTo>
                <a:cubicBezTo>
                  <a:pt x="143" y="222"/>
                  <a:pt x="144" y="222"/>
                  <a:pt x="144" y="223"/>
                </a:cubicBezTo>
                <a:close/>
                <a:moveTo>
                  <a:pt x="147" y="214"/>
                </a:moveTo>
                <a:cubicBezTo>
                  <a:pt x="148" y="214"/>
                  <a:pt x="148" y="215"/>
                  <a:pt x="149" y="215"/>
                </a:cubicBezTo>
                <a:cubicBezTo>
                  <a:pt x="149" y="215"/>
                  <a:pt x="150" y="214"/>
                  <a:pt x="150" y="214"/>
                </a:cubicBezTo>
                <a:cubicBezTo>
                  <a:pt x="149" y="214"/>
                  <a:pt x="149" y="214"/>
                  <a:pt x="148" y="214"/>
                </a:cubicBezTo>
                <a:cubicBezTo>
                  <a:pt x="148" y="214"/>
                  <a:pt x="148" y="214"/>
                  <a:pt x="147" y="214"/>
                </a:cubicBezTo>
                <a:close/>
                <a:moveTo>
                  <a:pt x="107" y="84"/>
                </a:moveTo>
                <a:cubicBezTo>
                  <a:pt x="106" y="85"/>
                  <a:pt x="104" y="85"/>
                  <a:pt x="104" y="84"/>
                </a:cubicBezTo>
                <a:cubicBezTo>
                  <a:pt x="103" y="84"/>
                  <a:pt x="102" y="85"/>
                  <a:pt x="101" y="86"/>
                </a:cubicBezTo>
                <a:cubicBezTo>
                  <a:pt x="102" y="88"/>
                  <a:pt x="103" y="89"/>
                  <a:pt x="105" y="89"/>
                </a:cubicBezTo>
                <a:cubicBezTo>
                  <a:pt x="106" y="89"/>
                  <a:pt x="107" y="88"/>
                  <a:pt x="108" y="86"/>
                </a:cubicBezTo>
                <a:cubicBezTo>
                  <a:pt x="108" y="85"/>
                  <a:pt x="107" y="85"/>
                  <a:pt x="107" y="84"/>
                </a:cubicBezTo>
                <a:close/>
                <a:moveTo>
                  <a:pt x="135" y="209"/>
                </a:moveTo>
                <a:cubicBezTo>
                  <a:pt x="137" y="208"/>
                  <a:pt x="138" y="207"/>
                  <a:pt x="139" y="206"/>
                </a:cubicBezTo>
                <a:cubicBezTo>
                  <a:pt x="138" y="204"/>
                  <a:pt x="137" y="203"/>
                  <a:pt x="136" y="203"/>
                </a:cubicBezTo>
                <a:cubicBezTo>
                  <a:pt x="136" y="203"/>
                  <a:pt x="136" y="203"/>
                  <a:pt x="136" y="203"/>
                </a:cubicBezTo>
                <a:cubicBezTo>
                  <a:pt x="136" y="204"/>
                  <a:pt x="136" y="204"/>
                  <a:pt x="136" y="204"/>
                </a:cubicBezTo>
                <a:cubicBezTo>
                  <a:pt x="135" y="204"/>
                  <a:pt x="135" y="203"/>
                  <a:pt x="135" y="203"/>
                </a:cubicBezTo>
                <a:cubicBezTo>
                  <a:pt x="133" y="204"/>
                  <a:pt x="133" y="205"/>
                  <a:pt x="132" y="205"/>
                </a:cubicBezTo>
                <a:cubicBezTo>
                  <a:pt x="133" y="208"/>
                  <a:pt x="134" y="209"/>
                  <a:pt x="135" y="209"/>
                </a:cubicBezTo>
                <a:close/>
                <a:moveTo>
                  <a:pt x="84" y="78"/>
                </a:moveTo>
                <a:cubicBezTo>
                  <a:pt x="83" y="78"/>
                  <a:pt x="83" y="77"/>
                  <a:pt x="82" y="77"/>
                </a:cubicBezTo>
                <a:cubicBezTo>
                  <a:pt x="81" y="78"/>
                  <a:pt x="80" y="79"/>
                  <a:pt x="80" y="80"/>
                </a:cubicBezTo>
                <a:cubicBezTo>
                  <a:pt x="79" y="82"/>
                  <a:pt x="81" y="82"/>
                  <a:pt x="83" y="82"/>
                </a:cubicBezTo>
                <a:cubicBezTo>
                  <a:pt x="84" y="82"/>
                  <a:pt x="85" y="81"/>
                  <a:pt x="85" y="80"/>
                </a:cubicBezTo>
                <a:cubicBezTo>
                  <a:pt x="85" y="79"/>
                  <a:pt x="85" y="78"/>
                  <a:pt x="84" y="78"/>
                </a:cubicBezTo>
                <a:cubicBezTo>
                  <a:pt x="84" y="78"/>
                  <a:pt x="84" y="78"/>
                  <a:pt x="84" y="78"/>
                </a:cubicBezTo>
                <a:close/>
                <a:moveTo>
                  <a:pt x="96" y="70"/>
                </a:moveTo>
                <a:cubicBezTo>
                  <a:pt x="96" y="70"/>
                  <a:pt x="96" y="70"/>
                  <a:pt x="95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4" y="71"/>
                  <a:pt x="93" y="72"/>
                  <a:pt x="94" y="73"/>
                </a:cubicBezTo>
                <a:cubicBezTo>
                  <a:pt x="94" y="73"/>
                  <a:pt x="94" y="73"/>
                  <a:pt x="94" y="73"/>
                </a:cubicBezTo>
                <a:cubicBezTo>
                  <a:pt x="94" y="73"/>
                  <a:pt x="94" y="73"/>
                  <a:pt x="95" y="73"/>
                </a:cubicBezTo>
                <a:cubicBezTo>
                  <a:pt x="95" y="74"/>
                  <a:pt x="94" y="74"/>
                  <a:pt x="94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7" y="75"/>
                  <a:pt x="99" y="74"/>
                  <a:pt x="99" y="72"/>
                </a:cubicBezTo>
                <a:cubicBezTo>
                  <a:pt x="98" y="71"/>
                  <a:pt x="98" y="70"/>
                  <a:pt x="96" y="70"/>
                </a:cubicBezTo>
                <a:close/>
                <a:moveTo>
                  <a:pt x="48" y="40"/>
                </a:moveTo>
                <a:cubicBezTo>
                  <a:pt x="48" y="40"/>
                  <a:pt x="48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8" y="40"/>
                </a:cubicBezTo>
                <a:close/>
                <a:moveTo>
                  <a:pt x="160" y="184"/>
                </a:moveTo>
                <a:cubicBezTo>
                  <a:pt x="161" y="183"/>
                  <a:pt x="159" y="181"/>
                  <a:pt x="157" y="182"/>
                </a:cubicBezTo>
                <a:cubicBezTo>
                  <a:pt x="156" y="182"/>
                  <a:pt x="155" y="183"/>
                  <a:pt x="155" y="184"/>
                </a:cubicBezTo>
                <a:cubicBezTo>
                  <a:pt x="155" y="186"/>
                  <a:pt x="156" y="188"/>
                  <a:pt x="157" y="188"/>
                </a:cubicBezTo>
                <a:cubicBezTo>
                  <a:pt x="159" y="187"/>
                  <a:pt x="160" y="185"/>
                  <a:pt x="160" y="184"/>
                </a:cubicBezTo>
                <a:close/>
                <a:moveTo>
                  <a:pt x="109" y="208"/>
                </a:moveTo>
                <a:cubicBezTo>
                  <a:pt x="111" y="208"/>
                  <a:pt x="111" y="207"/>
                  <a:pt x="111" y="205"/>
                </a:cubicBezTo>
                <a:cubicBezTo>
                  <a:pt x="112" y="204"/>
                  <a:pt x="110" y="203"/>
                  <a:pt x="109" y="203"/>
                </a:cubicBezTo>
                <a:cubicBezTo>
                  <a:pt x="108" y="203"/>
                  <a:pt x="107" y="204"/>
                  <a:pt x="107" y="205"/>
                </a:cubicBezTo>
                <a:cubicBezTo>
                  <a:pt x="106" y="207"/>
                  <a:pt x="107" y="208"/>
                  <a:pt x="109" y="208"/>
                </a:cubicBezTo>
                <a:close/>
                <a:moveTo>
                  <a:pt x="165" y="193"/>
                </a:moveTo>
                <a:cubicBezTo>
                  <a:pt x="165" y="193"/>
                  <a:pt x="165" y="192"/>
                  <a:pt x="165" y="192"/>
                </a:cubicBezTo>
                <a:cubicBezTo>
                  <a:pt x="164" y="190"/>
                  <a:pt x="164" y="189"/>
                  <a:pt x="162" y="188"/>
                </a:cubicBezTo>
                <a:cubicBezTo>
                  <a:pt x="161" y="189"/>
                  <a:pt x="159" y="190"/>
                  <a:pt x="160" y="192"/>
                </a:cubicBezTo>
                <a:cubicBezTo>
                  <a:pt x="159" y="193"/>
                  <a:pt x="160" y="195"/>
                  <a:pt x="162" y="195"/>
                </a:cubicBezTo>
                <a:cubicBezTo>
                  <a:pt x="162" y="195"/>
                  <a:pt x="162" y="195"/>
                  <a:pt x="162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3" y="194"/>
                  <a:pt x="163" y="194"/>
                  <a:pt x="163" y="193"/>
                </a:cubicBezTo>
                <a:cubicBezTo>
                  <a:pt x="163" y="192"/>
                  <a:pt x="164" y="193"/>
                  <a:pt x="165" y="193"/>
                </a:cubicBezTo>
                <a:close/>
                <a:moveTo>
                  <a:pt x="171" y="208"/>
                </a:moveTo>
                <a:cubicBezTo>
                  <a:pt x="172" y="208"/>
                  <a:pt x="173" y="208"/>
                  <a:pt x="174" y="206"/>
                </a:cubicBezTo>
                <a:cubicBezTo>
                  <a:pt x="174" y="205"/>
                  <a:pt x="173" y="205"/>
                  <a:pt x="173" y="204"/>
                </a:cubicBezTo>
                <a:cubicBezTo>
                  <a:pt x="173" y="204"/>
                  <a:pt x="173" y="205"/>
                  <a:pt x="173" y="205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73" y="203"/>
                  <a:pt x="172" y="203"/>
                  <a:pt x="170" y="203"/>
                </a:cubicBezTo>
                <a:cubicBezTo>
                  <a:pt x="169" y="202"/>
                  <a:pt x="168" y="204"/>
                  <a:pt x="168" y="205"/>
                </a:cubicBezTo>
                <a:cubicBezTo>
                  <a:pt x="168" y="208"/>
                  <a:pt x="169" y="209"/>
                  <a:pt x="171" y="208"/>
                </a:cubicBezTo>
                <a:close/>
                <a:moveTo>
                  <a:pt x="114" y="85"/>
                </a:moveTo>
                <a:cubicBezTo>
                  <a:pt x="114" y="85"/>
                  <a:pt x="114" y="85"/>
                  <a:pt x="115" y="84"/>
                </a:cubicBezTo>
                <a:cubicBezTo>
                  <a:pt x="115" y="84"/>
                  <a:pt x="115" y="84"/>
                  <a:pt x="115" y="84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84"/>
                  <a:pt x="113" y="85"/>
                  <a:pt x="114" y="85"/>
                </a:cubicBezTo>
                <a:close/>
                <a:moveTo>
                  <a:pt x="153" y="195"/>
                </a:moveTo>
                <a:cubicBezTo>
                  <a:pt x="155" y="194"/>
                  <a:pt x="156" y="193"/>
                  <a:pt x="156" y="191"/>
                </a:cubicBezTo>
                <a:cubicBezTo>
                  <a:pt x="156" y="191"/>
                  <a:pt x="155" y="189"/>
                  <a:pt x="153" y="188"/>
                </a:cubicBezTo>
                <a:cubicBezTo>
                  <a:pt x="152" y="189"/>
                  <a:pt x="151" y="190"/>
                  <a:pt x="150" y="192"/>
                </a:cubicBezTo>
                <a:cubicBezTo>
                  <a:pt x="150" y="193"/>
                  <a:pt x="151" y="194"/>
                  <a:pt x="153" y="19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" name="矩形 59"/>
          <p:cNvSpPr/>
          <p:nvPr/>
        </p:nvSpPr>
        <p:spPr>
          <a:xfrm>
            <a:off x="1368027" y="1410095"/>
            <a:ext cx="3378994" cy="3207544"/>
          </a:xfrm>
          <a:prstGeom prst="rect">
            <a:avLst/>
          </a:prstGeom>
          <a:solidFill>
            <a:srgbClr val="3F8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val="2231645219"/>
              </p:ext>
            </p:extLst>
          </p:nvPr>
        </p:nvGraphicFramePr>
        <p:xfrm>
          <a:off x="4986338" y="1307305"/>
          <a:ext cx="5829300" cy="334327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61" name="组合 60"/>
          <p:cNvGrpSpPr/>
          <p:nvPr/>
        </p:nvGrpSpPr>
        <p:grpSpPr>
          <a:xfrm>
            <a:off x="1218978" y="4913635"/>
            <a:ext cx="9510935" cy="1477328"/>
            <a:chOff x="1426147" y="4489386"/>
            <a:chExt cx="9510935" cy="1477328"/>
          </a:xfrm>
        </p:grpSpPr>
        <p:grpSp>
          <p:nvGrpSpPr>
            <p:cNvPr id="62" name="组合 61"/>
            <p:cNvGrpSpPr/>
            <p:nvPr/>
          </p:nvGrpSpPr>
          <p:grpSpPr>
            <a:xfrm>
              <a:off x="1426147" y="4489386"/>
              <a:ext cx="9510935" cy="1477328"/>
              <a:chOff x="6060868" y="1837871"/>
              <a:chExt cx="9510935" cy="1477328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6063294" y="1837871"/>
                <a:ext cx="2830449" cy="39624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altLang="zh-CN" b="1" lang="en-US" smtClean="0" sz="20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ADD YOUR TEXT HERE</a:t>
                </a: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6060868" y="2237981"/>
                <a:ext cx="9510935" cy="1066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i="1" lang="en-US" smtClean="0" sz="16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I’m a great place for you to tell a story and let your users know a little more about you. I’m a great place for you to tell a story and let your users know a little more about you. I’m a great place for you to tell a story and let your users know a little more about you. I’m a great place for you to tell a story and let your users know a little more about you. </a:t>
                </a:r>
              </a:p>
            </p:txBody>
          </p:sp>
        </p:grpSp>
        <p:cxnSp>
          <p:nvCxnSpPr>
            <p:cNvPr id="63" name="直接连接符 62"/>
            <p:cNvCxnSpPr/>
            <p:nvPr/>
          </p:nvCxnSpPr>
          <p:spPr>
            <a:xfrm flipV="1">
              <a:off x="4127554" y="4672013"/>
              <a:ext cx="6563760" cy="17428"/>
            </a:xfrm>
            <a:prstGeom prst="line">
              <a:avLst/>
            </a:prstGeom>
            <a:ln cap="rnd" cmpd="sng" w="25400">
              <a:gradFill>
                <a:gsLst>
                  <a:gs pos="0">
                    <a:srgbClr val="0E0F13"/>
                  </a:gs>
                  <a:gs pos="100000">
                    <a:srgbClr val="AFCFCC"/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88"/>
          <p:cNvGrpSpPr/>
          <p:nvPr/>
        </p:nvGrpSpPr>
        <p:grpSpPr>
          <a:xfrm>
            <a:off x="1553170" y="1621160"/>
            <a:ext cx="3051571" cy="2799345"/>
            <a:chOff x="1709738" y="1621160"/>
            <a:chExt cx="3051571" cy="2799345"/>
          </a:xfrm>
        </p:grpSpPr>
        <p:grpSp>
          <p:nvGrpSpPr>
            <p:cNvPr id="66" name="组合 65"/>
            <p:cNvGrpSpPr/>
            <p:nvPr/>
          </p:nvGrpSpPr>
          <p:grpSpPr>
            <a:xfrm>
              <a:off x="1830388" y="1677194"/>
              <a:ext cx="862806" cy="1021060"/>
              <a:chOff x="10974388" y="4927601"/>
              <a:chExt cx="631825" cy="747713"/>
            </a:xfrm>
            <a:solidFill>
              <a:schemeClr val="bg1"/>
            </a:solidFill>
          </p:grpSpPr>
          <p:sp>
            <p:nvSpPr>
              <p:cNvPr id="67" name="Freeform 299"/>
              <p:cNvSpPr>
                <a:spLocks noEditPoints="1"/>
              </p:cNvSpPr>
              <p:nvPr/>
            </p:nvSpPr>
            <p:spPr bwMode="auto">
              <a:xfrm>
                <a:off x="10974388" y="5546726"/>
                <a:ext cx="425450" cy="128588"/>
              </a:xfrm>
              <a:custGeom>
                <a:gdLst>
                  <a:gd fmla="*/ 111 w 126" name="T0"/>
                  <a:gd fmla="*/ 38 h 38" name="T1"/>
                  <a:gd fmla="*/ 15 w 126" name="T2"/>
                  <a:gd fmla="*/ 38 h 38" name="T3"/>
                  <a:gd fmla="*/ 0 w 126" name="T4"/>
                  <a:gd fmla="*/ 24 h 38" name="T5"/>
                  <a:gd fmla="*/ 0 w 126" name="T6"/>
                  <a:gd fmla="*/ 0 h 38" name="T7"/>
                  <a:gd fmla="*/ 126 w 126" name="T8"/>
                  <a:gd fmla="*/ 0 h 38" name="T9"/>
                  <a:gd fmla="*/ 126 w 126" name="T10"/>
                  <a:gd fmla="*/ 24 h 38" name="T11"/>
                  <a:gd fmla="*/ 111 w 126" name="T12"/>
                  <a:gd fmla="*/ 38 h 38" name="T13"/>
                  <a:gd fmla="*/ 6 w 126" name="T14"/>
                  <a:gd fmla="*/ 6 h 38" name="T15"/>
                  <a:gd fmla="*/ 6 w 126" name="T16"/>
                  <a:gd fmla="*/ 24 h 38" name="T17"/>
                  <a:gd fmla="*/ 15 w 126" name="T18"/>
                  <a:gd fmla="*/ 32 h 38" name="T19"/>
                  <a:gd fmla="*/ 111 w 126" name="T20"/>
                  <a:gd fmla="*/ 32 h 38" name="T21"/>
                  <a:gd fmla="*/ 119 w 126" name="T22"/>
                  <a:gd fmla="*/ 24 h 38" name="T23"/>
                  <a:gd fmla="*/ 119 w 126" name="T24"/>
                  <a:gd fmla="*/ 6 h 38" name="T25"/>
                  <a:gd fmla="*/ 6 w 126" name="T26"/>
                  <a:gd fmla="*/ 6 h 3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" w="125">
                    <a:moveTo>
                      <a:pt x="111" y="38"/>
                    </a:moveTo>
                    <a:cubicBezTo>
                      <a:pt x="15" y="38"/>
                      <a:pt x="15" y="38"/>
                      <a:pt x="15" y="38"/>
                    </a:cubicBezTo>
                    <a:cubicBezTo>
                      <a:pt x="7" y="38"/>
                      <a:pt x="0" y="32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24"/>
                      <a:pt x="126" y="24"/>
                      <a:pt x="126" y="24"/>
                    </a:cubicBezTo>
                    <a:cubicBezTo>
                      <a:pt x="126" y="32"/>
                      <a:pt x="119" y="38"/>
                      <a:pt x="111" y="38"/>
                    </a:cubicBezTo>
                    <a:close/>
                    <a:moveTo>
                      <a:pt x="6" y="6"/>
                    </a:moveTo>
                    <a:cubicBezTo>
                      <a:pt x="6" y="24"/>
                      <a:pt x="6" y="24"/>
                      <a:pt x="6" y="24"/>
                    </a:cubicBezTo>
                    <a:cubicBezTo>
                      <a:pt x="6" y="29"/>
                      <a:pt x="10" y="32"/>
                      <a:pt x="15" y="32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6" y="32"/>
                      <a:pt x="119" y="29"/>
                      <a:pt x="119" y="24"/>
                    </a:cubicBezTo>
                    <a:cubicBezTo>
                      <a:pt x="119" y="6"/>
                      <a:pt x="119" y="6"/>
                      <a:pt x="119" y="6"/>
                    </a:cubicBez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300"/>
              <p:cNvSpPr>
                <a:spLocks noEditPoints="1"/>
              </p:cNvSpPr>
              <p:nvPr/>
            </p:nvSpPr>
            <p:spPr bwMode="auto">
              <a:xfrm>
                <a:off x="10974388" y="4927601"/>
                <a:ext cx="425450" cy="119063"/>
              </a:xfrm>
              <a:custGeom>
                <a:gdLst>
                  <a:gd fmla="*/ 126 w 126" name="T0"/>
                  <a:gd fmla="*/ 35 h 35" name="T1"/>
                  <a:gd fmla="*/ 0 w 126" name="T2"/>
                  <a:gd fmla="*/ 35 h 35" name="T3"/>
                  <a:gd fmla="*/ 0 w 126" name="T4"/>
                  <a:gd fmla="*/ 15 h 35" name="T5"/>
                  <a:gd fmla="*/ 15 w 126" name="T6"/>
                  <a:gd fmla="*/ 0 h 35" name="T7"/>
                  <a:gd fmla="*/ 111 w 126" name="T8"/>
                  <a:gd fmla="*/ 0 h 35" name="T9"/>
                  <a:gd fmla="*/ 126 w 126" name="T10"/>
                  <a:gd fmla="*/ 15 h 35" name="T11"/>
                  <a:gd fmla="*/ 126 w 126" name="T12"/>
                  <a:gd fmla="*/ 35 h 35" name="T13"/>
                  <a:gd fmla="*/ 6 w 126" name="T14"/>
                  <a:gd fmla="*/ 29 h 35" name="T15"/>
                  <a:gd fmla="*/ 119 w 126" name="T16"/>
                  <a:gd fmla="*/ 29 h 35" name="T17"/>
                  <a:gd fmla="*/ 119 w 126" name="T18"/>
                  <a:gd fmla="*/ 15 h 35" name="T19"/>
                  <a:gd fmla="*/ 111 w 126" name="T20"/>
                  <a:gd fmla="*/ 7 h 35" name="T21"/>
                  <a:gd fmla="*/ 15 w 126" name="T22"/>
                  <a:gd fmla="*/ 7 h 35" name="T23"/>
                  <a:gd fmla="*/ 6 w 126" name="T24"/>
                  <a:gd fmla="*/ 15 h 35" name="T25"/>
                  <a:gd fmla="*/ 6 w 126" name="T26"/>
                  <a:gd fmla="*/ 29 h 3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5" w="125">
                    <a:moveTo>
                      <a:pt x="126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9" y="0"/>
                      <a:pt x="126" y="7"/>
                      <a:pt x="126" y="15"/>
                    </a:cubicBezTo>
                    <a:lnTo>
                      <a:pt x="126" y="35"/>
                    </a:lnTo>
                    <a:close/>
                    <a:moveTo>
                      <a:pt x="6" y="29"/>
                    </a:moveTo>
                    <a:cubicBezTo>
                      <a:pt x="119" y="29"/>
                      <a:pt x="119" y="29"/>
                      <a:pt x="119" y="29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10"/>
                      <a:pt x="116" y="7"/>
                      <a:pt x="111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7"/>
                      <a:pt x="6" y="10"/>
                      <a:pt x="6" y="15"/>
                    </a:cubicBezTo>
                    <a:lnTo>
                      <a:pt x="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Rectangle 301"/>
              <p:cNvSpPr>
                <a:spLocks noChangeArrowheads="1"/>
              </p:cNvSpPr>
              <p:nvPr/>
            </p:nvSpPr>
            <p:spPr bwMode="auto">
              <a:xfrm>
                <a:off x="11145838" y="5600701"/>
                <a:ext cx="80963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Rectangle 302"/>
              <p:cNvSpPr>
                <a:spLocks noChangeArrowheads="1"/>
              </p:cNvSpPr>
              <p:nvPr/>
            </p:nvSpPr>
            <p:spPr bwMode="auto">
              <a:xfrm>
                <a:off x="11142663" y="4978401"/>
                <a:ext cx="23813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Rectangle 303"/>
              <p:cNvSpPr>
                <a:spLocks noChangeArrowheads="1"/>
              </p:cNvSpPr>
              <p:nvPr/>
            </p:nvSpPr>
            <p:spPr bwMode="auto">
              <a:xfrm>
                <a:off x="11183938" y="4978401"/>
                <a:ext cx="69850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304"/>
              <p:cNvSpPr/>
              <p:nvPr/>
            </p:nvSpPr>
            <p:spPr bwMode="auto">
              <a:xfrm>
                <a:off x="11079163" y="5205413"/>
                <a:ext cx="123825" cy="120650"/>
              </a:xfrm>
              <a:custGeom>
                <a:gdLst>
                  <a:gd fmla="*/ 8 w 78" name="T0"/>
                  <a:gd fmla="*/ 76 h 76" name="T1"/>
                  <a:gd fmla="*/ 0 w 78" name="T2"/>
                  <a:gd fmla="*/ 68 h 76" name="T3"/>
                  <a:gd fmla="*/ 68 w 78" name="T4"/>
                  <a:gd fmla="*/ 0 h 76" name="T5"/>
                  <a:gd fmla="*/ 78 w 78" name="T6"/>
                  <a:gd fmla="*/ 8 h 76" name="T7"/>
                  <a:gd fmla="*/ 8 w 78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78">
                    <a:moveTo>
                      <a:pt x="8" y="76"/>
                    </a:moveTo>
                    <a:lnTo>
                      <a:pt x="0" y="68"/>
                    </a:lnTo>
                    <a:lnTo>
                      <a:pt x="68" y="0"/>
                    </a:lnTo>
                    <a:lnTo>
                      <a:pt x="78" y="8"/>
                    </a:lnTo>
                    <a:lnTo>
                      <a:pt x="8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305"/>
              <p:cNvSpPr/>
              <p:nvPr/>
            </p:nvSpPr>
            <p:spPr bwMode="auto">
              <a:xfrm>
                <a:off x="11079163" y="5305426"/>
                <a:ext cx="120650" cy="122238"/>
              </a:xfrm>
              <a:custGeom>
                <a:gdLst>
                  <a:gd fmla="*/ 8 w 76" name="T0"/>
                  <a:gd fmla="*/ 77 h 77" name="T1"/>
                  <a:gd fmla="*/ 0 w 76" name="T2"/>
                  <a:gd fmla="*/ 69 h 77" name="T3"/>
                  <a:gd fmla="*/ 68 w 76" name="T4"/>
                  <a:gd fmla="*/ 0 h 77" name="T5"/>
                  <a:gd fmla="*/ 76 w 76" name="T6"/>
                  <a:gd fmla="*/ 9 h 77" name="T7"/>
                  <a:gd fmla="*/ 8 w 76" name="T8"/>
                  <a:gd fmla="*/ 77 h 7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7" w="76">
                    <a:moveTo>
                      <a:pt x="8" y="77"/>
                    </a:moveTo>
                    <a:lnTo>
                      <a:pt x="0" y="69"/>
                    </a:lnTo>
                    <a:lnTo>
                      <a:pt x="68" y="0"/>
                    </a:lnTo>
                    <a:lnTo>
                      <a:pt x="76" y="9"/>
                    </a:lnTo>
                    <a:lnTo>
                      <a:pt x="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306"/>
              <p:cNvSpPr>
                <a:spLocks noEditPoints="1"/>
              </p:cNvSpPr>
              <p:nvPr/>
            </p:nvSpPr>
            <p:spPr bwMode="auto">
              <a:xfrm>
                <a:off x="11183938" y="5119688"/>
                <a:ext cx="422275" cy="334963"/>
              </a:xfrm>
              <a:custGeom>
                <a:gdLst>
                  <a:gd fmla="*/ 33 w 125" name="T0"/>
                  <a:gd fmla="*/ 99 h 99" name="T1"/>
                  <a:gd fmla="*/ 20 w 125" name="T2"/>
                  <a:gd fmla="*/ 84 h 99" name="T3"/>
                  <a:gd fmla="*/ 10 w 125" name="T4"/>
                  <a:gd fmla="*/ 84 h 99" name="T5"/>
                  <a:gd fmla="*/ 0 w 125" name="T6"/>
                  <a:gd fmla="*/ 74 h 99" name="T7"/>
                  <a:gd fmla="*/ 0 w 125" name="T8"/>
                  <a:gd fmla="*/ 10 h 99" name="T9"/>
                  <a:gd fmla="*/ 10 w 125" name="T10"/>
                  <a:gd fmla="*/ 0 h 99" name="T11"/>
                  <a:gd fmla="*/ 116 w 125" name="T12"/>
                  <a:gd fmla="*/ 0 h 99" name="T13"/>
                  <a:gd fmla="*/ 125 w 125" name="T14"/>
                  <a:gd fmla="*/ 10 h 99" name="T15"/>
                  <a:gd fmla="*/ 125 w 125" name="T16"/>
                  <a:gd fmla="*/ 74 h 99" name="T17"/>
                  <a:gd fmla="*/ 116 w 125" name="T18"/>
                  <a:gd fmla="*/ 84 h 99" name="T19"/>
                  <a:gd fmla="*/ 46 w 125" name="T20"/>
                  <a:gd fmla="*/ 84 h 99" name="T21"/>
                  <a:gd fmla="*/ 33 w 125" name="T22"/>
                  <a:gd fmla="*/ 99 h 99" name="T23"/>
                  <a:gd fmla="*/ 10 w 125" name="T24"/>
                  <a:gd fmla="*/ 6 h 99" name="T25"/>
                  <a:gd fmla="*/ 7 w 125" name="T26"/>
                  <a:gd fmla="*/ 10 h 99" name="T27"/>
                  <a:gd fmla="*/ 7 w 125" name="T28"/>
                  <a:gd fmla="*/ 74 h 99" name="T29"/>
                  <a:gd fmla="*/ 10 w 125" name="T30"/>
                  <a:gd fmla="*/ 78 h 99" name="T31"/>
                  <a:gd fmla="*/ 23 w 125" name="T32"/>
                  <a:gd fmla="*/ 78 h 99" name="T33"/>
                  <a:gd fmla="*/ 33 w 125" name="T34"/>
                  <a:gd fmla="*/ 90 h 99" name="T35"/>
                  <a:gd fmla="*/ 43 w 125" name="T36"/>
                  <a:gd fmla="*/ 78 h 99" name="T37"/>
                  <a:gd fmla="*/ 116 w 125" name="T38"/>
                  <a:gd fmla="*/ 78 h 99" name="T39"/>
                  <a:gd fmla="*/ 119 w 125" name="T40"/>
                  <a:gd fmla="*/ 74 h 99" name="T41"/>
                  <a:gd fmla="*/ 119 w 125" name="T42"/>
                  <a:gd fmla="*/ 10 h 99" name="T43"/>
                  <a:gd fmla="*/ 116 w 125" name="T44"/>
                  <a:gd fmla="*/ 6 h 99" name="T45"/>
                  <a:gd fmla="*/ 10 w 125" name="T46"/>
                  <a:gd fmla="*/ 6 h 9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99" w="125">
                    <a:moveTo>
                      <a:pt x="33" y="99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5" y="84"/>
                      <a:pt x="0" y="80"/>
                      <a:pt x="0" y="7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1" y="0"/>
                      <a:pt x="125" y="5"/>
                      <a:pt x="125" y="1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0"/>
                      <a:pt x="121" y="84"/>
                      <a:pt x="116" y="84"/>
                    </a:cubicBezTo>
                    <a:cubicBezTo>
                      <a:pt x="46" y="84"/>
                      <a:pt x="46" y="84"/>
                      <a:pt x="46" y="84"/>
                    </a:cubicBezTo>
                    <a:lnTo>
                      <a:pt x="33" y="99"/>
                    </a:lnTo>
                    <a:close/>
                    <a:moveTo>
                      <a:pt x="10" y="6"/>
                    </a:moveTo>
                    <a:cubicBezTo>
                      <a:pt x="8" y="6"/>
                      <a:pt x="7" y="8"/>
                      <a:pt x="7" y="10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7" y="76"/>
                      <a:pt x="8" y="78"/>
                      <a:pt x="10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8" y="78"/>
                      <a:pt x="119" y="76"/>
                      <a:pt x="119" y="74"/>
                    </a:cubicBez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8"/>
                      <a:pt x="118" y="6"/>
                      <a:pt x="116" y="6"/>
                    </a:cubicBezTo>
                    <a:lnTo>
                      <a:pt x="1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307"/>
              <p:cNvSpPr>
                <a:spLocks noEditPoints="1"/>
              </p:cNvSpPr>
              <p:nvPr/>
            </p:nvSpPr>
            <p:spPr bwMode="auto">
              <a:xfrm>
                <a:off x="10974388" y="5026026"/>
                <a:ext cx="425450" cy="539750"/>
              </a:xfrm>
              <a:custGeom>
                <a:gdLst>
                  <a:gd fmla="*/ 126 w 126" name="T0"/>
                  <a:gd fmla="*/ 160 h 160" name="T1"/>
                  <a:gd fmla="*/ 0 w 126" name="T2"/>
                  <a:gd fmla="*/ 160 h 160" name="T3"/>
                  <a:gd fmla="*/ 0 w 126" name="T4"/>
                  <a:gd fmla="*/ 0 h 160" name="T5"/>
                  <a:gd fmla="*/ 126 w 126" name="T6"/>
                  <a:gd fmla="*/ 0 h 160" name="T7"/>
                  <a:gd fmla="*/ 126 w 126" name="T8"/>
                  <a:gd fmla="*/ 34 h 160" name="T9"/>
                  <a:gd fmla="*/ 72 w 126" name="T10"/>
                  <a:gd fmla="*/ 34 h 160" name="T11"/>
                  <a:gd fmla="*/ 69 w 126" name="T12"/>
                  <a:gd fmla="*/ 38 h 160" name="T13"/>
                  <a:gd fmla="*/ 69 w 126" name="T14"/>
                  <a:gd fmla="*/ 102 h 160" name="T15"/>
                  <a:gd fmla="*/ 72 w 126" name="T16"/>
                  <a:gd fmla="*/ 106 h 160" name="T17"/>
                  <a:gd fmla="*/ 85 w 126" name="T18"/>
                  <a:gd fmla="*/ 106 h 160" name="T19"/>
                  <a:gd fmla="*/ 95 w 126" name="T20"/>
                  <a:gd fmla="*/ 118 h 160" name="T21"/>
                  <a:gd fmla="*/ 105 w 126" name="T22"/>
                  <a:gd fmla="*/ 106 h 160" name="T23"/>
                  <a:gd fmla="*/ 126 w 126" name="T24"/>
                  <a:gd fmla="*/ 106 h 160" name="T25"/>
                  <a:gd fmla="*/ 126 w 126" name="T26"/>
                  <a:gd fmla="*/ 160 h 160" name="T27"/>
                  <a:gd fmla="*/ 6 w 126" name="T28"/>
                  <a:gd fmla="*/ 154 h 160" name="T29"/>
                  <a:gd fmla="*/ 119 w 126" name="T30"/>
                  <a:gd fmla="*/ 154 h 160" name="T31"/>
                  <a:gd fmla="*/ 119 w 126" name="T32"/>
                  <a:gd fmla="*/ 112 h 160" name="T33"/>
                  <a:gd fmla="*/ 108 w 126" name="T34"/>
                  <a:gd fmla="*/ 112 h 160" name="T35"/>
                  <a:gd fmla="*/ 95 w 126" name="T36"/>
                  <a:gd fmla="*/ 127 h 160" name="T37"/>
                  <a:gd fmla="*/ 82 w 126" name="T38"/>
                  <a:gd fmla="*/ 112 h 160" name="T39"/>
                  <a:gd fmla="*/ 72 w 126" name="T40"/>
                  <a:gd fmla="*/ 112 h 160" name="T41"/>
                  <a:gd fmla="*/ 62 w 126" name="T42"/>
                  <a:gd fmla="*/ 102 h 160" name="T43"/>
                  <a:gd fmla="*/ 62 w 126" name="T44"/>
                  <a:gd fmla="*/ 38 h 160" name="T45"/>
                  <a:gd fmla="*/ 72 w 126" name="T46"/>
                  <a:gd fmla="*/ 28 h 160" name="T47"/>
                  <a:gd fmla="*/ 119 w 126" name="T48"/>
                  <a:gd fmla="*/ 28 h 160" name="T49"/>
                  <a:gd fmla="*/ 119 w 126" name="T50"/>
                  <a:gd fmla="*/ 6 h 160" name="T51"/>
                  <a:gd fmla="*/ 6 w 126" name="T52"/>
                  <a:gd fmla="*/ 6 h 160" name="T53"/>
                  <a:gd fmla="*/ 6 w 126" name="T54"/>
                  <a:gd fmla="*/ 154 h 160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60" w="125">
                    <a:moveTo>
                      <a:pt x="126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0" y="34"/>
                      <a:pt x="69" y="36"/>
                      <a:pt x="69" y="38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4"/>
                      <a:pt x="70" y="106"/>
                      <a:pt x="72" y="106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26" y="106"/>
                      <a:pt x="126" y="106"/>
                      <a:pt x="126" y="106"/>
                    </a:cubicBezTo>
                    <a:lnTo>
                      <a:pt x="126" y="160"/>
                    </a:lnTo>
                    <a:close/>
                    <a:moveTo>
                      <a:pt x="6" y="154"/>
                    </a:move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95" y="127"/>
                      <a:pt x="95" y="127"/>
                      <a:pt x="95" y="127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67" y="112"/>
                      <a:pt x="62" y="108"/>
                      <a:pt x="62" y="102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3"/>
                      <a:pt x="67" y="28"/>
                      <a:pt x="72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6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308"/>
              <p:cNvSpPr>
                <a:spLocks noEditPoints="1"/>
              </p:cNvSpPr>
              <p:nvPr/>
            </p:nvSpPr>
            <p:spPr bwMode="auto">
              <a:xfrm>
                <a:off x="11250613" y="5211763"/>
                <a:ext cx="84138" cy="84138"/>
              </a:xfrm>
              <a:custGeom>
                <a:gdLst>
                  <a:gd fmla="*/ 13 w 25" name="T0"/>
                  <a:gd fmla="*/ 25 h 25" name="T1"/>
                  <a:gd fmla="*/ 0 w 25" name="T2"/>
                  <a:gd fmla="*/ 12 h 25" name="T3"/>
                  <a:gd fmla="*/ 13 w 25" name="T4"/>
                  <a:gd fmla="*/ 0 h 25" name="T5"/>
                  <a:gd fmla="*/ 25 w 25" name="T6"/>
                  <a:gd fmla="*/ 12 h 25" name="T7"/>
                  <a:gd fmla="*/ 13 w 25" name="T8"/>
                  <a:gd fmla="*/ 25 h 25" name="T9"/>
                  <a:gd fmla="*/ 13 w 25" name="T10"/>
                  <a:gd fmla="*/ 6 h 25" name="T11"/>
                  <a:gd fmla="*/ 6 w 25" name="T12"/>
                  <a:gd fmla="*/ 12 h 25" name="T13"/>
                  <a:gd fmla="*/ 13 w 25" name="T14"/>
                  <a:gd fmla="*/ 19 h 25" name="T15"/>
                  <a:gd fmla="*/ 19 w 25" name="T16"/>
                  <a:gd fmla="*/ 12 h 25" name="T17"/>
                  <a:gd fmla="*/ 13 w 25" name="T18"/>
                  <a:gd fmla="*/ 6 h 2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5" w="25">
                    <a:moveTo>
                      <a:pt x="13" y="25"/>
                    </a:moveTo>
                    <a:cubicBezTo>
                      <a:pt x="6" y="25"/>
                      <a:pt x="0" y="19"/>
                      <a:pt x="0" y="12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9"/>
                      <a:pt x="19" y="25"/>
                      <a:pt x="13" y="25"/>
                    </a:cubicBezTo>
                    <a:close/>
                    <a:moveTo>
                      <a:pt x="13" y="6"/>
                    </a:moveTo>
                    <a:cubicBezTo>
                      <a:pt x="9" y="6"/>
                      <a:pt x="6" y="9"/>
                      <a:pt x="6" y="12"/>
                    </a:cubicBezTo>
                    <a:cubicBezTo>
                      <a:pt x="6" y="16"/>
                      <a:pt x="9" y="19"/>
                      <a:pt x="13" y="19"/>
                    </a:cubicBezTo>
                    <a:cubicBezTo>
                      <a:pt x="16" y="19"/>
                      <a:pt x="19" y="16"/>
                      <a:pt x="19" y="12"/>
                    </a:cubicBezTo>
                    <a:cubicBezTo>
                      <a:pt x="19" y="9"/>
                      <a:pt x="16" y="6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309"/>
              <p:cNvSpPr>
                <a:spLocks noEditPoints="1"/>
              </p:cNvSpPr>
              <p:nvPr/>
            </p:nvSpPr>
            <p:spPr bwMode="auto">
              <a:xfrm>
                <a:off x="11352213" y="5211763"/>
                <a:ext cx="80963" cy="84138"/>
              </a:xfrm>
              <a:custGeom>
                <a:gdLst>
                  <a:gd fmla="*/ 12 w 24" name="T0"/>
                  <a:gd fmla="*/ 25 h 25" name="T1"/>
                  <a:gd fmla="*/ 0 w 24" name="T2"/>
                  <a:gd fmla="*/ 12 h 25" name="T3"/>
                  <a:gd fmla="*/ 12 w 24" name="T4"/>
                  <a:gd fmla="*/ 0 h 25" name="T5"/>
                  <a:gd fmla="*/ 24 w 24" name="T6"/>
                  <a:gd fmla="*/ 12 h 25" name="T7"/>
                  <a:gd fmla="*/ 12 w 24" name="T8"/>
                  <a:gd fmla="*/ 25 h 25" name="T9"/>
                  <a:gd fmla="*/ 12 w 24" name="T10"/>
                  <a:gd fmla="*/ 6 h 25" name="T11"/>
                  <a:gd fmla="*/ 6 w 24" name="T12"/>
                  <a:gd fmla="*/ 12 h 25" name="T13"/>
                  <a:gd fmla="*/ 12 w 24" name="T14"/>
                  <a:gd fmla="*/ 19 h 25" name="T15"/>
                  <a:gd fmla="*/ 18 w 24" name="T16"/>
                  <a:gd fmla="*/ 12 h 25" name="T17"/>
                  <a:gd fmla="*/ 12 w 24" name="T18"/>
                  <a:gd fmla="*/ 6 h 2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5" w="24">
                    <a:moveTo>
                      <a:pt x="12" y="25"/>
                    </a:moveTo>
                    <a:cubicBezTo>
                      <a:pt x="5" y="25"/>
                      <a:pt x="0" y="19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6"/>
                      <a:pt x="24" y="12"/>
                    </a:cubicBezTo>
                    <a:cubicBezTo>
                      <a:pt x="24" y="19"/>
                      <a:pt x="19" y="25"/>
                      <a:pt x="12" y="25"/>
                    </a:cubicBezTo>
                    <a:close/>
                    <a:moveTo>
                      <a:pt x="12" y="6"/>
                    </a:moveTo>
                    <a:cubicBezTo>
                      <a:pt x="9" y="6"/>
                      <a:pt x="6" y="9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6" y="19"/>
                      <a:pt x="18" y="16"/>
                      <a:pt x="18" y="12"/>
                    </a:cubicBezTo>
                    <a:cubicBezTo>
                      <a:pt x="18" y="9"/>
                      <a:pt x="16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310"/>
              <p:cNvSpPr>
                <a:spLocks noEditPoints="1"/>
              </p:cNvSpPr>
              <p:nvPr/>
            </p:nvSpPr>
            <p:spPr bwMode="auto">
              <a:xfrm>
                <a:off x="11450638" y="5211763"/>
                <a:ext cx="84138" cy="84138"/>
              </a:xfrm>
              <a:custGeom>
                <a:gdLst>
                  <a:gd fmla="*/ 13 w 25" name="T0"/>
                  <a:gd fmla="*/ 25 h 25" name="T1"/>
                  <a:gd fmla="*/ 0 w 25" name="T2"/>
                  <a:gd fmla="*/ 12 h 25" name="T3"/>
                  <a:gd fmla="*/ 13 w 25" name="T4"/>
                  <a:gd fmla="*/ 0 h 25" name="T5"/>
                  <a:gd fmla="*/ 25 w 25" name="T6"/>
                  <a:gd fmla="*/ 12 h 25" name="T7"/>
                  <a:gd fmla="*/ 13 w 25" name="T8"/>
                  <a:gd fmla="*/ 25 h 25" name="T9"/>
                  <a:gd fmla="*/ 13 w 25" name="T10"/>
                  <a:gd fmla="*/ 6 h 25" name="T11"/>
                  <a:gd fmla="*/ 7 w 25" name="T12"/>
                  <a:gd fmla="*/ 12 h 25" name="T13"/>
                  <a:gd fmla="*/ 13 w 25" name="T14"/>
                  <a:gd fmla="*/ 19 h 25" name="T15"/>
                  <a:gd fmla="*/ 19 w 25" name="T16"/>
                  <a:gd fmla="*/ 12 h 25" name="T17"/>
                  <a:gd fmla="*/ 13 w 25" name="T18"/>
                  <a:gd fmla="*/ 6 h 2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5" w="25">
                    <a:moveTo>
                      <a:pt x="13" y="25"/>
                    </a:moveTo>
                    <a:cubicBezTo>
                      <a:pt x="6" y="25"/>
                      <a:pt x="0" y="19"/>
                      <a:pt x="0" y="12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9"/>
                      <a:pt x="19" y="25"/>
                      <a:pt x="13" y="25"/>
                    </a:cubicBezTo>
                    <a:close/>
                    <a:moveTo>
                      <a:pt x="13" y="6"/>
                    </a:moveTo>
                    <a:cubicBezTo>
                      <a:pt x="9" y="6"/>
                      <a:pt x="7" y="9"/>
                      <a:pt x="7" y="12"/>
                    </a:cubicBezTo>
                    <a:cubicBezTo>
                      <a:pt x="7" y="16"/>
                      <a:pt x="9" y="19"/>
                      <a:pt x="13" y="19"/>
                    </a:cubicBezTo>
                    <a:cubicBezTo>
                      <a:pt x="16" y="19"/>
                      <a:pt x="19" y="16"/>
                      <a:pt x="19" y="12"/>
                    </a:cubicBezTo>
                    <a:cubicBezTo>
                      <a:pt x="19" y="9"/>
                      <a:pt x="16" y="6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87" name="矩形 86"/>
            <p:cNvSpPr/>
            <p:nvPr/>
          </p:nvSpPr>
          <p:spPr>
            <a:xfrm>
              <a:off x="2636628" y="1621160"/>
              <a:ext cx="2023891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mtClean="0" sz="2400">
                  <a:solidFill>
                    <a:srgbClr val="F1F7FD"/>
                  </a:solidFill>
                  <a:ea charset="-128" panose="020b0500000000000000" pitchFamily="34" typeface="Yu Gothic Medium"/>
                </a:rPr>
                <a:t>I’M </a:t>
              </a:r>
            </a:p>
            <a:p>
              <a:pPr algn="r"/>
              <a:r>
                <a:rPr altLang="zh-CN" lang="en-US" smtClean="0" sz="2400">
                  <a:solidFill>
                    <a:srgbClr val="F1F7FD"/>
                  </a:solidFill>
                  <a:ea charset="-128" panose="020b0500000000000000" pitchFamily="34" typeface="Yu Gothic Medium"/>
                </a:rPr>
                <a:t>A </a:t>
              </a:r>
            </a:p>
            <a:p>
              <a:pPr algn="r"/>
              <a:r>
                <a:rPr altLang="zh-CN" lang="en-US" smtClean="0" sz="2400">
                  <a:solidFill>
                    <a:srgbClr val="F1F7FD"/>
                  </a:solidFill>
                  <a:ea charset="-128" panose="020b0500000000000000" pitchFamily="34" typeface="Yu Gothic Medium"/>
                </a:rPr>
                <a:t>GREAT PLACE 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1709738" y="2850845"/>
              <a:ext cx="3051571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F1F7FD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 I’m a great place for you to tell a story and let your users know a little more about you. </a:t>
              </a:r>
            </a:p>
          </p:txBody>
        </p:sp>
      </p:grpSp>
    </p:spTree>
    <p:extLst>
      <p:ext uri="{BB962C8B-B14F-4D97-AF65-F5344CB8AC3E}">
        <p14:creationId val="1809728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val="2981106401"/>
              </p:ext>
            </p:extLst>
          </p:nvPr>
        </p:nvGraphicFramePr>
        <p:xfrm>
          <a:off x="927184" y="1088961"/>
          <a:ext cx="10202779" cy="382905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440434" y="4918011"/>
            <a:ext cx="9510935" cy="1477328"/>
            <a:chOff x="1426147" y="4489386"/>
            <a:chExt cx="9510935" cy="1477328"/>
          </a:xfrm>
        </p:grpSpPr>
        <p:grpSp>
          <p:nvGrpSpPr>
            <p:cNvPr id="4" name="组合 3"/>
            <p:cNvGrpSpPr/>
            <p:nvPr/>
          </p:nvGrpSpPr>
          <p:grpSpPr>
            <a:xfrm>
              <a:off x="1426147" y="4489386"/>
              <a:ext cx="9510935" cy="1477328"/>
              <a:chOff x="6060868" y="1837871"/>
              <a:chExt cx="9510935" cy="147732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063294" y="1837871"/>
                <a:ext cx="2830449" cy="39624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altLang="zh-CN" b="1" lang="en-US" smtClean="0" sz="20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ADD YOUR TEXT HERE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6060868" y="2237980"/>
                <a:ext cx="9510935" cy="1066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i="1" lang="en-US" smtClean="0" sz="16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I’m a great place for you to tell a story and let your users know a little more about you. I’m a great place for you to tell a story and let your users know a little more about you. I’m a great place for you to tell a story and let your users know a little more about you. I’m a great place for you to tell a story and let your users know a little more about you. </a:t>
                </a:r>
              </a:p>
            </p:txBody>
          </p:sp>
        </p:grpSp>
        <p:cxnSp>
          <p:nvCxnSpPr>
            <p:cNvPr id="5" name="直接连接符 4"/>
            <p:cNvCxnSpPr/>
            <p:nvPr/>
          </p:nvCxnSpPr>
          <p:spPr>
            <a:xfrm flipV="1">
              <a:off x="4127554" y="4672013"/>
              <a:ext cx="6563760" cy="17428"/>
            </a:xfrm>
            <a:prstGeom prst="line">
              <a:avLst/>
            </a:prstGeom>
            <a:ln cap="rnd" cmpd="sng" w="25400">
              <a:gradFill>
                <a:gsLst>
                  <a:gs pos="0">
                    <a:srgbClr val="0E0F13"/>
                  </a:gs>
                  <a:gs pos="100000">
                    <a:srgbClr val="AFCFCC"/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1127401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val="4286336697"/>
              </p:ext>
            </p:extLst>
          </p:nvPr>
        </p:nvGraphicFramePr>
        <p:xfrm>
          <a:off x="1694149" y="1457326"/>
          <a:ext cx="8803703" cy="319325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1440434" y="4810855"/>
            <a:ext cx="9510935" cy="1477328"/>
            <a:chOff x="1426147" y="4489386"/>
            <a:chExt cx="9510935" cy="1477328"/>
          </a:xfrm>
        </p:grpSpPr>
        <p:grpSp>
          <p:nvGrpSpPr>
            <p:cNvPr id="8" name="组合 7"/>
            <p:cNvGrpSpPr/>
            <p:nvPr/>
          </p:nvGrpSpPr>
          <p:grpSpPr>
            <a:xfrm>
              <a:off x="1426147" y="4489386"/>
              <a:ext cx="9510935" cy="1477328"/>
              <a:chOff x="6060868" y="1837871"/>
              <a:chExt cx="9510935" cy="14773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063294" y="1837872"/>
                <a:ext cx="2830449" cy="39624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altLang="zh-CN" b="1" lang="en-US" smtClean="0" sz="20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ADD YOUR TEXT HERE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060868" y="2237981"/>
                <a:ext cx="9510935" cy="1066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i="1" lang="en-US" smtClean="0" sz="16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I’m a great place for you to tell a story and let your users know a little more about you. I’m a great place for you to tell a story and let your users know a little more about you. I’m a great place for you to tell a story and let your users know a little more about you. I’m a great place for you to tell a story and let your users know a little more about you. </a:t>
                </a: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 flipV="1">
              <a:off x="4127554" y="4672013"/>
              <a:ext cx="6563760" cy="17428"/>
            </a:xfrm>
            <a:prstGeom prst="line">
              <a:avLst/>
            </a:prstGeom>
            <a:ln cap="rnd" cmpd="sng" w="25400">
              <a:gradFill>
                <a:gsLst>
                  <a:gs pos="0">
                    <a:srgbClr val="0E0F13"/>
                  </a:gs>
                  <a:gs pos="100000">
                    <a:srgbClr val="AFCFCC"/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任意多边形 11"/>
          <p:cNvSpPr/>
          <p:nvPr/>
        </p:nvSpPr>
        <p:spPr>
          <a:xfrm rot="4500000">
            <a:off x="7040047" y="728706"/>
            <a:ext cx="865027" cy="865027"/>
          </a:xfrm>
          <a:custGeom>
            <a:gdLst>
              <a:gd fmla="*/ 655695 w 1311390" name="connsiteX0"/>
              <a:gd fmla="*/ 0 h 1311390" name="connsiteY0"/>
              <a:gd fmla="*/ 1311390 w 1311390" name="connsiteX1"/>
              <a:gd fmla="*/ 655695 h 1311390" name="connsiteY1"/>
              <a:gd fmla="*/ 1199408 w 1311390" name="connsiteX2"/>
              <a:gd fmla="*/ 1022300 h 1311390" name="connsiteY2"/>
              <a:gd fmla="*/ 1134267 w 1311390" name="connsiteX3"/>
              <a:gd fmla="*/ 1101251 h 1311390" name="connsiteY3"/>
              <a:gd fmla="*/ 1178123 w 1311390" name="connsiteX4"/>
              <a:gd fmla="*/ 1266232 h 1311390" name="connsiteY4"/>
              <a:gd fmla="*/ 990884 w 1311390" name="connsiteX5"/>
              <a:gd fmla="*/ 1216460 h 1311390" name="connsiteY5"/>
              <a:gd fmla="*/ 910921 w 1311390" name="connsiteX6"/>
              <a:gd fmla="*/ 1259862 h 1311390" name="connsiteY6"/>
              <a:gd fmla="*/ 655695 w 1311390" name="connsiteX7"/>
              <a:gd fmla="*/ 1311390 h 1311390" name="connsiteY7"/>
              <a:gd fmla="*/ 0 w 1311390" name="connsiteX8"/>
              <a:gd fmla="*/ 655695 h 1311390" name="connsiteY8"/>
              <a:gd fmla="*/ 655695 w 1311390" name="connsiteX9"/>
              <a:gd fmla="*/ 0 h 131139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311390" w="1311390">
                <a:moveTo>
                  <a:pt x="655695" y="0"/>
                </a:moveTo>
                <a:cubicBezTo>
                  <a:pt x="1017825" y="0"/>
                  <a:pt x="1311390" y="293565"/>
                  <a:pt x="1311390" y="655695"/>
                </a:cubicBezTo>
                <a:cubicBezTo>
                  <a:pt x="1311390" y="791494"/>
                  <a:pt x="1270108" y="917651"/>
                  <a:pt x="1199408" y="1022300"/>
                </a:cubicBezTo>
                <a:lnTo>
                  <a:pt x="1134267" y="1101251"/>
                </a:lnTo>
                <a:lnTo>
                  <a:pt x="1178123" y="1266232"/>
                </a:lnTo>
                <a:lnTo>
                  <a:pt x="990884" y="1216460"/>
                </a:lnTo>
                <a:lnTo>
                  <a:pt x="910921" y="1259862"/>
                </a:lnTo>
                <a:cubicBezTo>
                  <a:pt x="832475" y="1293042"/>
                  <a:pt x="746228" y="1311390"/>
                  <a:pt x="655695" y="1311390"/>
                </a:cubicBezTo>
                <a:cubicBezTo>
                  <a:pt x="293565" y="1311390"/>
                  <a:pt x="0" y="1017825"/>
                  <a:pt x="0" y="655695"/>
                </a:cubicBezTo>
                <a:cubicBezTo>
                  <a:pt x="0" y="293565"/>
                  <a:pt x="293565" y="0"/>
                  <a:pt x="655695" y="0"/>
                </a:cubicBezTo>
                <a:close/>
              </a:path>
            </a:pathLst>
          </a:custGeom>
          <a:solidFill>
            <a:srgbClr val="3F89CD"/>
          </a:solidFill>
          <a:ln w="31750">
            <a:solidFill>
              <a:srgbClr val="3F8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7208438" y="887581"/>
            <a:ext cx="528244" cy="478432"/>
            <a:chOff x="9696450" y="2554288"/>
            <a:chExt cx="723900" cy="655638"/>
          </a:xfrm>
          <a:solidFill>
            <a:srgbClr val="F7FBFC"/>
          </a:solidFill>
        </p:grpSpPr>
        <p:sp>
          <p:nvSpPr>
            <p:cNvPr id="14" name="Freeform 277"/>
            <p:cNvSpPr>
              <a:spLocks noEditPoints="1"/>
            </p:cNvSpPr>
            <p:nvPr/>
          </p:nvSpPr>
          <p:spPr bwMode="auto">
            <a:xfrm>
              <a:off x="9909175" y="2554288"/>
              <a:ext cx="511175" cy="655638"/>
            </a:xfrm>
            <a:custGeom>
              <a:gdLst>
                <a:gd fmla="*/ 29 w 151" name="T0"/>
                <a:gd fmla="*/ 194 h 194" name="T1"/>
                <a:gd fmla="*/ 18 w 151" name="T2"/>
                <a:gd fmla="*/ 179 h 194" name="T3"/>
                <a:gd fmla="*/ 0 w 151" name="T4"/>
                <a:gd fmla="*/ 176 h 194" name="T5"/>
                <a:gd fmla="*/ 3 w 151" name="T6"/>
                <a:gd fmla="*/ 71 h 194" name="T7"/>
                <a:gd fmla="*/ 26 w 151" name="T8"/>
                <a:gd fmla="*/ 45 h 194" name="T9"/>
                <a:gd fmla="*/ 32 w 151" name="T10"/>
                <a:gd fmla="*/ 6 h 194" name="T11"/>
                <a:gd fmla="*/ 65 w 151" name="T12"/>
                <a:gd fmla="*/ 20 h 194" name="T13"/>
                <a:gd fmla="*/ 132 w 151" name="T14"/>
                <a:gd fmla="*/ 71 h 194" name="T15"/>
                <a:gd fmla="*/ 151 w 151" name="T16"/>
                <a:gd fmla="*/ 90 h 194" name="T17"/>
                <a:gd fmla="*/ 142 w 151" name="T18"/>
                <a:gd fmla="*/ 107 h 194" name="T19"/>
                <a:gd fmla="*/ 143 w 151" name="T20"/>
                <a:gd fmla="*/ 129 h 194" name="T21"/>
                <a:gd fmla="*/ 141 w 151" name="T22"/>
                <a:gd fmla="*/ 148 h 194" name="T23"/>
                <a:gd fmla="*/ 131 w 151" name="T24"/>
                <a:gd fmla="*/ 164 h 194" name="T25"/>
                <a:gd fmla="*/ 133 w 151" name="T26"/>
                <a:gd fmla="*/ 186 h 194" name="T27"/>
                <a:gd fmla="*/ 124 w 151" name="T28"/>
                <a:gd fmla="*/ 194 h 194" name="T29"/>
                <a:gd fmla="*/ 123 w 151" name="T30"/>
                <a:gd fmla="*/ 188 h 194" name="T31"/>
                <a:gd fmla="*/ 129 w 151" name="T32"/>
                <a:gd fmla="*/ 176 h 194" name="T33"/>
                <a:gd fmla="*/ 124 w 151" name="T34"/>
                <a:gd fmla="*/ 164 h 194" name="T35"/>
                <a:gd fmla="*/ 127 w 151" name="T36"/>
                <a:gd fmla="*/ 159 h 194" name="T37"/>
                <a:gd fmla="*/ 133 w 151" name="T38"/>
                <a:gd fmla="*/ 154 h 194" name="T39"/>
                <a:gd fmla="*/ 130 w 151" name="T40"/>
                <a:gd fmla="*/ 137 h 194" name="T41"/>
                <a:gd fmla="*/ 130 w 151" name="T42"/>
                <a:gd fmla="*/ 133 h 194" name="T43"/>
                <a:gd fmla="*/ 133 w 151" name="T44"/>
                <a:gd fmla="*/ 131 h 194" name="T45"/>
                <a:gd fmla="*/ 140 w 151" name="T46"/>
                <a:gd fmla="*/ 119 h 194" name="T47"/>
                <a:gd fmla="*/ 134 w 151" name="T48"/>
                <a:gd fmla="*/ 106 h 194" name="T49"/>
                <a:gd fmla="*/ 138 w 151" name="T50"/>
                <a:gd fmla="*/ 102 h 194" name="T51"/>
                <a:gd fmla="*/ 143 w 151" name="T52"/>
                <a:gd fmla="*/ 97 h 194" name="T53"/>
                <a:gd fmla="*/ 138 w 151" name="T54"/>
                <a:gd fmla="*/ 78 h 194" name="T55"/>
                <a:gd fmla="*/ 62 w 151" name="T56"/>
                <a:gd fmla="*/ 77 h 194" name="T57"/>
                <a:gd fmla="*/ 59 w 151" name="T58"/>
                <a:gd fmla="*/ 20 h 194" name="T59"/>
                <a:gd fmla="*/ 36 w 151" name="T60"/>
                <a:gd fmla="*/ 10 h 194" name="T61"/>
                <a:gd fmla="*/ 32 w 151" name="T62"/>
                <a:gd fmla="*/ 46 h 194" name="T63"/>
                <a:gd fmla="*/ 20 w 151" name="T64"/>
                <a:gd fmla="*/ 77 h 194" name="T65"/>
                <a:gd fmla="*/ 6 w 151" name="T66"/>
                <a:gd fmla="*/ 173 h 194" name="T67"/>
                <a:gd fmla="*/ 24 w 151" name="T68"/>
                <a:gd fmla="*/ 176 h 19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94" w="151">
                  <a:moveTo>
                    <a:pt x="124" y="194"/>
                  </a:moveTo>
                  <a:cubicBezTo>
                    <a:pt x="29" y="194"/>
                    <a:pt x="29" y="194"/>
                    <a:pt x="29" y="194"/>
                  </a:cubicBezTo>
                  <a:cubicBezTo>
                    <a:pt x="28" y="194"/>
                    <a:pt x="28" y="194"/>
                    <a:pt x="27" y="193"/>
                  </a:cubicBezTo>
                  <a:cubicBezTo>
                    <a:pt x="22" y="190"/>
                    <a:pt x="19" y="185"/>
                    <a:pt x="18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1" y="179"/>
                    <a:pt x="0" y="178"/>
                    <a:pt x="0" y="1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2"/>
                    <a:pt x="1" y="71"/>
                    <a:pt x="3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20" y="65"/>
                    <a:pt x="25" y="51"/>
                    <a:pt x="26" y="45"/>
                  </a:cubicBezTo>
                  <a:cubicBezTo>
                    <a:pt x="27" y="40"/>
                    <a:pt x="26" y="25"/>
                    <a:pt x="26" y="20"/>
                  </a:cubicBezTo>
                  <a:cubicBezTo>
                    <a:pt x="26" y="14"/>
                    <a:pt x="28" y="10"/>
                    <a:pt x="32" y="6"/>
                  </a:cubicBezTo>
                  <a:cubicBezTo>
                    <a:pt x="35" y="2"/>
                    <a:pt x="40" y="0"/>
                    <a:pt x="45" y="0"/>
                  </a:cubicBezTo>
                  <a:cubicBezTo>
                    <a:pt x="56" y="0"/>
                    <a:pt x="65" y="9"/>
                    <a:pt x="65" y="20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132" y="71"/>
                    <a:pt x="132" y="71"/>
                    <a:pt x="132" y="71"/>
                  </a:cubicBezTo>
                  <a:cubicBezTo>
                    <a:pt x="135" y="71"/>
                    <a:pt x="138" y="71"/>
                    <a:pt x="141" y="73"/>
                  </a:cubicBezTo>
                  <a:cubicBezTo>
                    <a:pt x="147" y="77"/>
                    <a:pt x="151" y="83"/>
                    <a:pt x="151" y="90"/>
                  </a:cubicBezTo>
                  <a:cubicBezTo>
                    <a:pt x="151" y="94"/>
                    <a:pt x="150" y="97"/>
                    <a:pt x="148" y="100"/>
                  </a:cubicBezTo>
                  <a:cubicBezTo>
                    <a:pt x="147" y="103"/>
                    <a:pt x="144" y="105"/>
                    <a:pt x="142" y="107"/>
                  </a:cubicBezTo>
                  <a:cubicBezTo>
                    <a:pt x="144" y="110"/>
                    <a:pt x="146" y="114"/>
                    <a:pt x="146" y="119"/>
                  </a:cubicBezTo>
                  <a:cubicBezTo>
                    <a:pt x="146" y="122"/>
                    <a:pt x="145" y="126"/>
                    <a:pt x="143" y="129"/>
                  </a:cubicBezTo>
                  <a:cubicBezTo>
                    <a:pt x="141" y="132"/>
                    <a:pt x="139" y="134"/>
                    <a:pt x="136" y="136"/>
                  </a:cubicBezTo>
                  <a:cubicBezTo>
                    <a:pt x="139" y="139"/>
                    <a:pt x="141" y="143"/>
                    <a:pt x="141" y="148"/>
                  </a:cubicBezTo>
                  <a:cubicBezTo>
                    <a:pt x="141" y="151"/>
                    <a:pt x="140" y="155"/>
                    <a:pt x="138" y="158"/>
                  </a:cubicBezTo>
                  <a:cubicBezTo>
                    <a:pt x="136" y="160"/>
                    <a:pt x="134" y="163"/>
                    <a:pt x="131" y="164"/>
                  </a:cubicBezTo>
                  <a:cubicBezTo>
                    <a:pt x="134" y="168"/>
                    <a:pt x="135" y="172"/>
                    <a:pt x="135" y="176"/>
                  </a:cubicBezTo>
                  <a:cubicBezTo>
                    <a:pt x="135" y="180"/>
                    <a:pt x="134" y="183"/>
                    <a:pt x="133" y="186"/>
                  </a:cubicBezTo>
                  <a:cubicBezTo>
                    <a:pt x="131" y="189"/>
                    <a:pt x="128" y="192"/>
                    <a:pt x="126" y="193"/>
                  </a:cubicBezTo>
                  <a:cubicBezTo>
                    <a:pt x="125" y="194"/>
                    <a:pt x="125" y="194"/>
                    <a:pt x="124" y="194"/>
                  </a:cubicBezTo>
                  <a:close/>
                  <a:moveTo>
                    <a:pt x="30" y="188"/>
                  </a:moveTo>
                  <a:cubicBezTo>
                    <a:pt x="123" y="188"/>
                    <a:pt x="123" y="188"/>
                    <a:pt x="123" y="188"/>
                  </a:cubicBezTo>
                  <a:cubicBezTo>
                    <a:pt x="125" y="186"/>
                    <a:pt x="126" y="185"/>
                    <a:pt x="127" y="183"/>
                  </a:cubicBezTo>
                  <a:cubicBezTo>
                    <a:pt x="129" y="181"/>
                    <a:pt x="129" y="179"/>
                    <a:pt x="129" y="176"/>
                  </a:cubicBezTo>
                  <a:cubicBezTo>
                    <a:pt x="129" y="172"/>
                    <a:pt x="128" y="169"/>
                    <a:pt x="125" y="166"/>
                  </a:cubicBezTo>
                  <a:cubicBezTo>
                    <a:pt x="124" y="165"/>
                    <a:pt x="124" y="165"/>
                    <a:pt x="124" y="164"/>
                  </a:cubicBezTo>
                  <a:cubicBezTo>
                    <a:pt x="124" y="163"/>
                    <a:pt x="124" y="162"/>
                    <a:pt x="125" y="161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30" y="158"/>
                    <a:pt x="131" y="156"/>
                    <a:pt x="133" y="154"/>
                  </a:cubicBezTo>
                  <a:cubicBezTo>
                    <a:pt x="134" y="152"/>
                    <a:pt x="135" y="150"/>
                    <a:pt x="135" y="148"/>
                  </a:cubicBezTo>
                  <a:cubicBezTo>
                    <a:pt x="135" y="144"/>
                    <a:pt x="133" y="140"/>
                    <a:pt x="130" y="137"/>
                  </a:cubicBezTo>
                  <a:cubicBezTo>
                    <a:pt x="129" y="137"/>
                    <a:pt x="129" y="136"/>
                    <a:pt x="129" y="135"/>
                  </a:cubicBezTo>
                  <a:cubicBezTo>
                    <a:pt x="129" y="134"/>
                    <a:pt x="129" y="133"/>
                    <a:pt x="130" y="133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5" y="129"/>
                    <a:pt x="137" y="128"/>
                    <a:pt x="138" y="126"/>
                  </a:cubicBezTo>
                  <a:cubicBezTo>
                    <a:pt x="139" y="124"/>
                    <a:pt x="140" y="121"/>
                    <a:pt x="140" y="119"/>
                  </a:cubicBezTo>
                  <a:cubicBezTo>
                    <a:pt x="140" y="115"/>
                    <a:pt x="138" y="111"/>
                    <a:pt x="135" y="109"/>
                  </a:cubicBezTo>
                  <a:cubicBezTo>
                    <a:pt x="134" y="108"/>
                    <a:pt x="134" y="107"/>
                    <a:pt x="134" y="106"/>
                  </a:cubicBezTo>
                  <a:cubicBezTo>
                    <a:pt x="134" y="105"/>
                    <a:pt x="135" y="104"/>
                    <a:pt x="135" y="104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40" y="101"/>
                    <a:pt x="142" y="99"/>
                    <a:pt x="143" y="97"/>
                  </a:cubicBezTo>
                  <a:cubicBezTo>
                    <a:pt x="144" y="95"/>
                    <a:pt x="145" y="93"/>
                    <a:pt x="145" y="90"/>
                  </a:cubicBezTo>
                  <a:cubicBezTo>
                    <a:pt x="145" y="85"/>
                    <a:pt x="142" y="81"/>
                    <a:pt x="138" y="78"/>
                  </a:cubicBezTo>
                  <a:cubicBezTo>
                    <a:pt x="136" y="77"/>
                    <a:pt x="134" y="77"/>
                    <a:pt x="132" y="7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0" y="77"/>
                    <a:pt x="59" y="75"/>
                    <a:pt x="59" y="7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2"/>
                    <a:pt x="53" y="6"/>
                    <a:pt x="45" y="6"/>
                  </a:cubicBezTo>
                  <a:cubicBezTo>
                    <a:pt x="42" y="6"/>
                    <a:pt x="38" y="8"/>
                    <a:pt x="36" y="10"/>
                  </a:cubicBezTo>
                  <a:cubicBezTo>
                    <a:pt x="33" y="13"/>
                    <a:pt x="32" y="16"/>
                    <a:pt x="32" y="20"/>
                  </a:cubicBezTo>
                  <a:cubicBezTo>
                    <a:pt x="32" y="20"/>
                    <a:pt x="33" y="40"/>
                    <a:pt x="32" y="46"/>
                  </a:cubicBezTo>
                  <a:cubicBezTo>
                    <a:pt x="31" y="54"/>
                    <a:pt x="23" y="74"/>
                    <a:pt x="23" y="75"/>
                  </a:cubicBezTo>
                  <a:cubicBezTo>
                    <a:pt x="23" y="76"/>
                    <a:pt x="21" y="77"/>
                    <a:pt x="20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4" y="175"/>
                    <a:pt x="24" y="176"/>
                  </a:cubicBezTo>
                  <a:cubicBezTo>
                    <a:pt x="24" y="181"/>
                    <a:pt x="26" y="185"/>
                    <a:pt x="30" y="188"/>
                  </a:cubicBezTo>
                  <a:close/>
                </a:path>
              </a:pathLst>
            </a:custGeom>
            <a:grpFill/>
            <a:ln w="12700">
              <a:solidFill>
                <a:srgbClr val="F7FBFC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278"/>
            <p:cNvSpPr>
              <a:spLocks noEditPoints="1"/>
            </p:cNvSpPr>
            <p:nvPr/>
          </p:nvSpPr>
          <p:spPr bwMode="auto">
            <a:xfrm>
              <a:off x="9696450" y="3030538"/>
              <a:ext cx="233363" cy="152400"/>
            </a:xfrm>
            <a:custGeom>
              <a:gdLst>
                <a:gd fmla="*/ 66 w 69" name="T0"/>
                <a:gd fmla="*/ 45 h 45" name="T1"/>
                <a:gd fmla="*/ 3 w 69" name="T2"/>
                <a:gd fmla="*/ 45 h 45" name="T3"/>
                <a:gd fmla="*/ 0 w 69" name="T4"/>
                <a:gd fmla="*/ 42 h 45" name="T5"/>
                <a:gd fmla="*/ 0 w 69" name="T6"/>
                <a:gd fmla="*/ 3 h 45" name="T7"/>
                <a:gd fmla="*/ 3 w 69" name="T8"/>
                <a:gd fmla="*/ 0 h 45" name="T9"/>
                <a:gd fmla="*/ 66 w 69" name="T10"/>
                <a:gd fmla="*/ 0 h 45" name="T11"/>
                <a:gd fmla="*/ 69 w 69" name="T12"/>
                <a:gd fmla="*/ 3 h 45" name="T13"/>
                <a:gd fmla="*/ 69 w 69" name="T14"/>
                <a:gd fmla="*/ 42 h 45" name="T15"/>
                <a:gd fmla="*/ 66 w 69" name="T16"/>
                <a:gd fmla="*/ 45 h 45" name="T17"/>
                <a:gd fmla="*/ 6 w 69" name="T18"/>
                <a:gd fmla="*/ 39 h 45" name="T19"/>
                <a:gd fmla="*/ 63 w 69" name="T20"/>
                <a:gd fmla="*/ 39 h 45" name="T21"/>
                <a:gd fmla="*/ 63 w 69" name="T22"/>
                <a:gd fmla="*/ 6 h 45" name="T23"/>
                <a:gd fmla="*/ 6 w 69" name="T24"/>
                <a:gd fmla="*/ 6 h 45" name="T25"/>
                <a:gd fmla="*/ 6 w 69" name="T26"/>
                <a:gd fmla="*/ 39 h 4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5" w="69">
                  <a:moveTo>
                    <a:pt x="66" y="45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1" y="45"/>
                    <a:pt x="0" y="44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69" y="1"/>
                    <a:pt x="69" y="3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4"/>
                    <a:pt x="68" y="45"/>
                    <a:pt x="66" y="45"/>
                  </a:cubicBezTo>
                  <a:close/>
                  <a:moveTo>
                    <a:pt x="6" y="39"/>
                  </a:moveTo>
                  <a:cubicBezTo>
                    <a:pt x="63" y="39"/>
                    <a:pt x="63" y="39"/>
                    <a:pt x="63" y="39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9"/>
                  </a:lnTo>
                  <a:close/>
                </a:path>
              </a:pathLst>
            </a:custGeom>
            <a:grpFill/>
            <a:ln w="12700">
              <a:solidFill>
                <a:srgbClr val="F7FBFC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279"/>
            <p:cNvSpPr>
              <a:spLocks noEditPoints="1"/>
            </p:cNvSpPr>
            <p:nvPr/>
          </p:nvSpPr>
          <p:spPr bwMode="auto">
            <a:xfrm>
              <a:off x="9696450" y="2771776"/>
              <a:ext cx="233363" cy="279400"/>
            </a:xfrm>
            <a:custGeom>
              <a:gdLst>
                <a:gd fmla="*/ 66 w 69" name="T0"/>
                <a:gd fmla="*/ 83 h 83" name="T1"/>
                <a:gd fmla="*/ 3 w 69" name="T2"/>
                <a:gd fmla="*/ 83 h 83" name="T3"/>
                <a:gd fmla="*/ 0 w 69" name="T4"/>
                <a:gd fmla="*/ 80 h 83" name="T5"/>
                <a:gd fmla="*/ 0 w 69" name="T6"/>
                <a:gd fmla="*/ 3 h 83" name="T7"/>
                <a:gd fmla="*/ 3 w 69" name="T8"/>
                <a:gd fmla="*/ 0 h 83" name="T9"/>
                <a:gd fmla="*/ 66 w 69" name="T10"/>
                <a:gd fmla="*/ 0 h 83" name="T11"/>
                <a:gd fmla="*/ 69 w 69" name="T12"/>
                <a:gd fmla="*/ 3 h 83" name="T13"/>
                <a:gd fmla="*/ 69 w 69" name="T14"/>
                <a:gd fmla="*/ 80 h 83" name="T15"/>
                <a:gd fmla="*/ 66 w 69" name="T16"/>
                <a:gd fmla="*/ 83 h 83" name="T17"/>
                <a:gd fmla="*/ 6 w 69" name="T18"/>
                <a:gd fmla="*/ 77 h 83" name="T19"/>
                <a:gd fmla="*/ 63 w 69" name="T20"/>
                <a:gd fmla="*/ 77 h 83" name="T21"/>
                <a:gd fmla="*/ 63 w 69" name="T22"/>
                <a:gd fmla="*/ 6 h 83" name="T23"/>
                <a:gd fmla="*/ 6 w 69" name="T24"/>
                <a:gd fmla="*/ 6 h 83" name="T25"/>
                <a:gd fmla="*/ 6 w 69" name="T26"/>
                <a:gd fmla="*/ 77 h 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3" w="69">
                  <a:moveTo>
                    <a:pt x="66" y="83"/>
                  </a:moveTo>
                  <a:cubicBezTo>
                    <a:pt x="3" y="83"/>
                    <a:pt x="3" y="83"/>
                    <a:pt x="3" y="83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69" y="1"/>
                    <a:pt x="69" y="3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9" y="82"/>
                    <a:pt x="68" y="83"/>
                    <a:pt x="66" y="83"/>
                  </a:cubicBezTo>
                  <a:close/>
                  <a:moveTo>
                    <a:pt x="6" y="77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77"/>
                  </a:lnTo>
                  <a:close/>
                </a:path>
              </a:pathLst>
            </a:custGeom>
            <a:grpFill/>
            <a:ln w="12700">
              <a:solidFill>
                <a:srgbClr val="F7FBFC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280"/>
            <p:cNvSpPr/>
            <p:nvPr/>
          </p:nvSpPr>
          <p:spPr bwMode="auto">
            <a:xfrm>
              <a:off x="9707563" y="2771776"/>
              <a:ext cx="222250" cy="411163"/>
            </a:xfrm>
            <a:custGeom>
              <a:gdLst>
                <a:gd fmla="*/ 63 w 66" name="T0"/>
                <a:gd fmla="*/ 122 h 122" name="T1"/>
                <a:gd fmla="*/ 0 w 66" name="T2"/>
                <a:gd fmla="*/ 122 h 122" name="T3"/>
                <a:gd fmla="*/ 0 w 66" name="T4"/>
                <a:gd fmla="*/ 116 h 122" name="T5"/>
                <a:gd fmla="*/ 60 w 66" name="T6"/>
                <a:gd fmla="*/ 116 h 122" name="T7"/>
                <a:gd fmla="*/ 60 w 66" name="T8"/>
                <a:gd fmla="*/ 6 h 122" name="T9"/>
                <a:gd fmla="*/ 0 w 66" name="T10"/>
                <a:gd fmla="*/ 6 h 122" name="T11"/>
                <a:gd fmla="*/ 0 w 66" name="T12"/>
                <a:gd fmla="*/ 0 h 122" name="T13"/>
                <a:gd fmla="*/ 63 w 66" name="T14"/>
                <a:gd fmla="*/ 0 h 122" name="T15"/>
                <a:gd fmla="*/ 66 w 66" name="T16"/>
                <a:gd fmla="*/ 3 h 122" name="T17"/>
                <a:gd fmla="*/ 66 w 66" name="T18"/>
                <a:gd fmla="*/ 119 h 122" name="T19"/>
                <a:gd fmla="*/ 63 w 66" name="T20"/>
                <a:gd fmla="*/ 122 h 1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2" w="66">
                  <a:moveTo>
                    <a:pt x="63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3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6" y="121"/>
                    <a:pt x="65" y="122"/>
                    <a:pt x="63" y="122"/>
                  </a:cubicBezTo>
                  <a:close/>
                </a:path>
              </a:pathLst>
            </a:custGeom>
            <a:grpFill/>
            <a:ln w="12700">
              <a:solidFill>
                <a:srgbClr val="F7FBFC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Rectangle 281"/>
            <p:cNvSpPr>
              <a:spLocks noChangeArrowheads="1"/>
            </p:cNvSpPr>
            <p:nvPr/>
          </p:nvSpPr>
          <p:spPr bwMode="auto">
            <a:xfrm>
              <a:off x="9707563" y="3030538"/>
              <a:ext cx="222250" cy="20638"/>
            </a:xfrm>
            <a:prstGeom prst="rect">
              <a:avLst/>
            </a:prstGeom>
            <a:grpFill/>
            <a:ln w="12700">
              <a:solidFill>
                <a:srgbClr val="F7FBFC"/>
              </a:solidFill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82"/>
            <p:cNvSpPr>
              <a:spLocks noEditPoints="1"/>
            </p:cNvSpPr>
            <p:nvPr/>
          </p:nvSpPr>
          <p:spPr bwMode="auto">
            <a:xfrm>
              <a:off x="9825038" y="3086101"/>
              <a:ext cx="60325" cy="60325"/>
            </a:xfrm>
            <a:custGeom>
              <a:gdLst>
                <a:gd fmla="*/ 9 w 18" name="T0"/>
                <a:gd fmla="*/ 18 h 18" name="T1"/>
                <a:gd fmla="*/ 0 w 18" name="T2"/>
                <a:gd fmla="*/ 9 h 18" name="T3"/>
                <a:gd fmla="*/ 9 w 18" name="T4"/>
                <a:gd fmla="*/ 0 h 18" name="T5"/>
                <a:gd fmla="*/ 18 w 18" name="T6"/>
                <a:gd fmla="*/ 9 h 18" name="T7"/>
                <a:gd fmla="*/ 9 w 18" name="T8"/>
                <a:gd fmla="*/ 18 h 18" name="T9"/>
                <a:gd fmla="*/ 9 w 18" name="T10"/>
                <a:gd fmla="*/ 6 h 18" name="T11"/>
                <a:gd fmla="*/ 6 w 18" name="T12"/>
                <a:gd fmla="*/ 9 h 18" name="T13"/>
                <a:gd fmla="*/ 9 w 18" name="T14"/>
                <a:gd fmla="*/ 12 h 18" name="T15"/>
                <a:gd fmla="*/ 12 w 18" name="T16"/>
                <a:gd fmla="*/ 9 h 18" name="T17"/>
                <a:gd fmla="*/ 9 w 18" name="T18"/>
                <a:gd fmla="*/ 6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6"/>
                  </a:moveTo>
                  <a:cubicBezTo>
                    <a:pt x="7" y="6"/>
                    <a:pt x="6" y="7"/>
                    <a:pt x="6" y="9"/>
                  </a:cubicBezTo>
                  <a:cubicBezTo>
                    <a:pt x="6" y="10"/>
                    <a:pt x="7" y="12"/>
                    <a:pt x="9" y="12"/>
                  </a:cubicBezTo>
                  <a:cubicBezTo>
                    <a:pt x="11" y="12"/>
                    <a:pt x="12" y="10"/>
                    <a:pt x="12" y="9"/>
                  </a:cubicBezTo>
                  <a:cubicBezTo>
                    <a:pt x="12" y="7"/>
                    <a:pt x="11" y="6"/>
                    <a:pt x="9" y="6"/>
                  </a:cubicBezTo>
                  <a:close/>
                </a:path>
              </a:pathLst>
            </a:custGeom>
            <a:grpFill/>
            <a:ln w="12700">
              <a:solidFill>
                <a:srgbClr val="F7FBFC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88623315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3934013" y="1824549"/>
            <a:ext cx="4049282" cy="4064522"/>
            <a:chOff x="3679203" y="1368755"/>
            <a:chExt cx="4558902" cy="4576060"/>
          </a:xfrm>
        </p:grpSpPr>
        <p:sp>
          <p:nvSpPr>
            <p:cNvPr id="3" name="Freeform 5"/>
            <p:cNvSpPr/>
            <p:nvPr/>
          </p:nvSpPr>
          <p:spPr bwMode="auto">
            <a:xfrm>
              <a:off x="3679203" y="1368755"/>
              <a:ext cx="4558902" cy="4576060"/>
            </a:xfrm>
            <a:custGeom>
              <a:gdLst>
                <a:gd fmla="*/ 127 w 254" name="T0"/>
                <a:gd fmla="*/ 0 h 254" name="T1"/>
                <a:gd fmla="*/ 0 w 254" name="T2"/>
                <a:gd fmla="*/ 127 h 254" name="T3"/>
                <a:gd fmla="*/ 0 w 254" name="T4"/>
                <a:gd fmla="*/ 131 h 254" name="T5"/>
                <a:gd fmla="*/ 0 w 254" name="T6"/>
                <a:gd fmla="*/ 142 h 254" name="T7"/>
                <a:gd fmla="*/ 127 w 254" name="T8"/>
                <a:gd fmla="*/ 254 h 254" name="T9"/>
                <a:gd fmla="*/ 254 w 254" name="T10"/>
                <a:gd fmla="*/ 127 h 254" name="T11"/>
                <a:gd fmla="*/ 127 w 254" name="T12"/>
                <a:gd fmla="*/ 0 h 2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4" w="254">
                  <a:moveTo>
                    <a:pt x="127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29"/>
                    <a:pt x="0" y="130"/>
                    <a:pt x="0" y="131"/>
                  </a:cubicBezTo>
                  <a:cubicBezTo>
                    <a:pt x="0" y="135"/>
                    <a:pt x="0" y="138"/>
                    <a:pt x="0" y="142"/>
                  </a:cubicBezTo>
                  <a:cubicBezTo>
                    <a:pt x="8" y="205"/>
                    <a:pt x="61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ubicBezTo>
                    <a:pt x="254" y="57"/>
                    <a:pt x="197" y="0"/>
                    <a:pt x="127" y="0"/>
                  </a:cubicBezTo>
                </a:path>
              </a:pathLst>
            </a:custGeom>
            <a:blipFill>
              <a:blip r:embed="rId3"/>
              <a:tile algn="ctr" flip="xy" sx="50000" sy="50000" tx="0" ty="0"/>
            </a:blipFill>
            <a:ln w="57150">
              <a:solidFill>
                <a:srgbClr val="D1E6FC"/>
              </a:solidFill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965972" y="1368755"/>
              <a:ext cx="4235369" cy="4504981"/>
              <a:chOff x="3965972" y="1368755"/>
              <a:chExt cx="4235369" cy="450498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 6"/>
              <p:cNvSpPr/>
              <p:nvPr/>
            </p:nvSpPr>
            <p:spPr bwMode="auto">
              <a:xfrm>
                <a:off x="5294426" y="2954567"/>
                <a:ext cx="125003" cy="178925"/>
              </a:xfrm>
              <a:custGeom>
                <a:gdLst>
                  <a:gd fmla="*/ 1 w 7" name="T0"/>
                  <a:gd fmla="*/ 3 h 10" name="T1"/>
                  <a:gd fmla="*/ 2 w 7" name="T2"/>
                  <a:gd fmla="*/ 1 h 10" name="T3"/>
                  <a:gd fmla="*/ 5 w 7" name="T4"/>
                  <a:gd fmla="*/ 0 h 10" name="T5"/>
                  <a:gd fmla="*/ 5 w 7" name="T6"/>
                  <a:gd fmla="*/ 0 h 10" name="T7"/>
                  <a:gd fmla="*/ 6 w 7" name="T8"/>
                  <a:gd fmla="*/ 0 h 10" name="T9"/>
                  <a:gd fmla="*/ 6 w 7" name="T10"/>
                  <a:gd fmla="*/ 2 h 10" name="T11"/>
                  <a:gd fmla="*/ 6 w 7" name="T12"/>
                  <a:gd fmla="*/ 2 h 10" name="T13"/>
                  <a:gd fmla="*/ 7 w 7" name="T14"/>
                  <a:gd fmla="*/ 3 h 10" name="T15"/>
                  <a:gd fmla="*/ 7 w 7" name="T16"/>
                  <a:gd fmla="*/ 5 h 10" name="T17"/>
                  <a:gd fmla="*/ 6 w 7" name="T18"/>
                  <a:gd fmla="*/ 5 h 10" name="T19"/>
                  <a:gd fmla="*/ 6 w 7" name="T20"/>
                  <a:gd fmla="*/ 7 h 10" name="T21"/>
                  <a:gd fmla="*/ 6 w 7" name="T22"/>
                  <a:gd fmla="*/ 8 h 10" name="T23"/>
                  <a:gd fmla="*/ 4 w 7" name="T24"/>
                  <a:gd fmla="*/ 9 h 10" name="T25"/>
                  <a:gd fmla="*/ 4 w 7" name="T26"/>
                  <a:gd fmla="*/ 10 h 10" name="T27"/>
                  <a:gd fmla="*/ 1 w 7" name="T28"/>
                  <a:gd fmla="*/ 9 h 10" name="T29"/>
                  <a:gd fmla="*/ 1 w 7" name="T30"/>
                  <a:gd fmla="*/ 7 h 10" name="T31"/>
                  <a:gd fmla="*/ 0 w 7" name="T32"/>
                  <a:gd fmla="*/ 6 h 10" name="T33"/>
                  <a:gd fmla="*/ 0 w 7" name="T34"/>
                  <a:gd fmla="*/ 5 h 10" name="T35"/>
                  <a:gd fmla="*/ 0 w 7" name="T36"/>
                  <a:gd fmla="*/ 4 h 10" name="T37"/>
                  <a:gd fmla="*/ 1 w 7" name="T38"/>
                  <a:gd fmla="*/ 3 h 10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0" w="7">
                    <a:moveTo>
                      <a:pt x="1" y="3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7" y="6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4" y="9"/>
                      <a:pt x="5" y="10"/>
                      <a:pt x="4" y="10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8"/>
                      <a:pt x="1" y="7"/>
                    </a:cubicBezTo>
                    <a:cubicBezTo>
                      <a:pt x="1" y="7"/>
                      <a:pt x="1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5382663" y="2846722"/>
                <a:ext cx="215690" cy="377457"/>
              </a:xfrm>
              <a:custGeom>
                <a:gdLst>
                  <a:gd fmla="*/ 7 w 12" name="T0"/>
                  <a:gd fmla="*/ 0 h 21" name="T1"/>
                  <a:gd fmla="*/ 8 w 12" name="T2"/>
                  <a:gd fmla="*/ 0 h 21" name="T3"/>
                  <a:gd fmla="*/ 10 w 12" name="T4"/>
                  <a:gd fmla="*/ 0 h 21" name="T5"/>
                  <a:gd fmla="*/ 10 w 12" name="T6"/>
                  <a:gd fmla="*/ 0 h 21" name="T7"/>
                  <a:gd fmla="*/ 10 w 12" name="T8"/>
                  <a:gd fmla="*/ 1 h 21" name="T9"/>
                  <a:gd fmla="*/ 10 w 12" name="T10"/>
                  <a:gd fmla="*/ 2 h 21" name="T11"/>
                  <a:gd fmla="*/ 11 w 12" name="T12"/>
                  <a:gd fmla="*/ 3 h 21" name="T13"/>
                  <a:gd fmla="*/ 10 w 12" name="T14"/>
                  <a:gd fmla="*/ 4 h 21" name="T15"/>
                  <a:gd fmla="*/ 9 w 12" name="T16"/>
                  <a:gd fmla="*/ 6 h 21" name="T17"/>
                  <a:gd fmla="*/ 10 w 12" name="T18"/>
                  <a:gd fmla="*/ 7 h 21" name="T19"/>
                  <a:gd fmla="*/ 10 w 12" name="T20"/>
                  <a:gd fmla="*/ 8 h 21" name="T21"/>
                  <a:gd fmla="*/ 10 w 12" name="T22"/>
                  <a:gd fmla="*/ 10 h 21" name="T23"/>
                  <a:gd fmla="*/ 10 w 12" name="T24"/>
                  <a:gd fmla="*/ 11 h 21" name="T25"/>
                  <a:gd fmla="*/ 11 w 12" name="T26"/>
                  <a:gd fmla="*/ 13 h 21" name="T27"/>
                  <a:gd fmla="*/ 11 w 12" name="T28"/>
                  <a:gd fmla="*/ 14 h 21" name="T29"/>
                  <a:gd fmla="*/ 11 w 12" name="T30"/>
                  <a:gd fmla="*/ 16 h 21" name="T31"/>
                  <a:gd fmla="*/ 10 w 12" name="T32"/>
                  <a:gd fmla="*/ 18 h 21" name="T33"/>
                  <a:gd fmla="*/ 8 w 12" name="T34"/>
                  <a:gd fmla="*/ 18 h 21" name="T35"/>
                  <a:gd fmla="*/ 5 w 12" name="T36"/>
                  <a:gd fmla="*/ 19 h 21" name="T37"/>
                  <a:gd fmla="*/ 4 w 12" name="T38"/>
                  <a:gd fmla="*/ 20 h 21" name="T39"/>
                  <a:gd fmla="*/ 3 w 12" name="T40"/>
                  <a:gd fmla="*/ 20 h 21" name="T41"/>
                  <a:gd fmla="*/ 2 w 12" name="T42"/>
                  <a:gd fmla="*/ 21 h 21" name="T43"/>
                  <a:gd fmla="*/ 1 w 12" name="T44"/>
                  <a:gd fmla="*/ 21 h 21" name="T45"/>
                  <a:gd fmla="*/ 0 w 12" name="T46"/>
                  <a:gd fmla="*/ 19 h 21" name="T47"/>
                  <a:gd fmla="*/ 2 w 12" name="T48"/>
                  <a:gd fmla="*/ 17 h 21" name="T49"/>
                  <a:gd fmla="*/ 3 w 12" name="T50"/>
                  <a:gd fmla="*/ 17 h 21" name="T51"/>
                  <a:gd fmla="*/ 5 w 12" name="T52"/>
                  <a:gd fmla="*/ 16 h 21" name="T53"/>
                  <a:gd fmla="*/ 5 w 12" name="T54"/>
                  <a:gd fmla="*/ 15 h 21" name="T55"/>
                  <a:gd fmla="*/ 5 w 12" name="T56"/>
                  <a:gd fmla="*/ 14 h 21" name="T57"/>
                  <a:gd fmla="*/ 4 w 12" name="T58"/>
                  <a:gd fmla="*/ 13 h 21" name="T59"/>
                  <a:gd fmla="*/ 4 w 12" name="T60"/>
                  <a:gd fmla="*/ 12 h 21" name="T61"/>
                  <a:gd fmla="*/ 5 w 12" name="T62"/>
                  <a:gd fmla="*/ 9 h 21" name="T63"/>
                  <a:gd fmla="*/ 4 w 12" name="T64"/>
                  <a:gd fmla="*/ 7 h 21" name="T65"/>
                  <a:gd fmla="*/ 4 w 12" name="T66"/>
                  <a:gd fmla="*/ 7 h 21" name="T67"/>
                  <a:gd fmla="*/ 4 w 12" name="T68"/>
                  <a:gd fmla="*/ 6 h 21" name="T69"/>
                  <a:gd fmla="*/ 5 w 12" name="T70"/>
                  <a:gd fmla="*/ 3 h 21" name="T71"/>
                  <a:gd fmla="*/ 6 w 12" name="T72"/>
                  <a:gd fmla="*/ 1 h 21" name="T73"/>
                  <a:gd fmla="*/ 6 w 12" name="T74"/>
                  <a:gd fmla="*/ 1 h 21" name="T75"/>
                  <a:gd fmla="*/ 7 w 12" name="T76"/>
                  <a:gd fmla="*/ 0 h 21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21" w="12">
                    <a:moveTo>
                      <a:pt x="7" y="0"/>
                    </a:moveTo>
                    <a:cubicBezTo>
                      <a:pt x="7" y="0"/>
                      <a:pt x="6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11" y="2"/>
                      <a:pt x="12" y="2"/>
                      <a:pt x="11" y="3"/>
                    </a:cubicBezTo>
                    <a:cubicBezTo>
                      <a:pt x="10" y="4"/>
                      <a:pt x="11" y="4"/>
                      <a:pt x="10" y="4"/>
                    </a:cubicBezTo>
                    <a:cubicBezTo>
                      <a:pt x="10" y="5"/>
                      <a:pt x="9" y="5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1" y="9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1" y="13"/>
                      <a:pt x="11" y="13"/>
                      <a:pt x="11" y="14"/>
                    </a:cubicBezTo>
                    <a:cubicBezTo>
                      <a:pt x="11" y="15"/>
                      <a:pt x="11" y="15"/>
                      <a:pt x="11" y="16"/>
                    </a:cubicBezTo>
                    <a:cubicBezTo>
                      <a:pt x="10" y="17"/>
                      <a:pt x="10" y="17"/>
                      <a:pt x="10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7" y="19"/>
                      <a:pt x="6" y="19"/>
                      <a:pt x="5" y="19"/>
                    </a:cubicBezTo>
                    <a:cubicBezTo>
                      <a:pt x="5" y="19"/>
                      <a:pt x="5" y="20"/>
                      <a:pt x="4" y="20"/>
                    </a:cubicBezTo>
                    <a:cubicBezTo>
                      <a:pt x="3" y="20"/>
                      <a:pt x="3" y="19"/>
                      <a:pt x="3" y="20"/>
                    </a:cubicBezTo>
                    <a:cubicBezTo>
                      <a:pt x="3" y="21"/>
                      <a:pt x="3" y="21"/>
                      <a:pt x="2" y="21"/>
                    </a:cubicBezTo>
                    <a:cubicBezTo>
                      <a:pt x="2" y="21"/>
                      <a:pt x="1" y="21"/>
                      <a:pt x="1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2" y="17"/>
                      <a:pt x="2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3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6" y="15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5" y="10"/>
                      <a:pt x="6" y="10"/>
                      <a:pt x="5" y="9"/>
                    </a:cubicBezTo>
                    <a:cubicBezTo>
                      <a:pt x="5" y="8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4" y="6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5277270" y="2503579"/>
                <a:ext cx="213240" cy="144611"/>
              </a:xfrm>
              <a:custGeom>
                <a:gdLst>
                  <a:gd fmla="*/ 4 w 12" name="T0"/>
                  <a:gd fmla="*/ 0 h 8" name="T1"/>
                  <a:gd fmla="*/ 5 w 12" name="T2"/>
                  <a:gd fmla="*/ 1 h 8" name="T3"/>
                  <a:gd fmla="*/ 7 w 12" name="T4"/>
                  <a:gd fmla="*/ 2 h 8" name="T5"/>
                  <a:gd fmla="*/ 8 w 12" name="T6"/>
                  <a:gd fmla="*/ 1 h 8" name="T7"/>
                  <a:gd fmla="*/ 9 w 12" name="T8"/>
                  <a:gd fmla="*/ 1 h 8" name="T9"/>
                  <a:gd fmla="*/ 10 w 12" name="T10"/>
                  <a:gd fmla="*/ 1 h 8" name="T11"/>
                  <a:gd fmla="*/ 11 w 12" name="T12"/>
                  <a:gd fmla="*/ 5 h 8" name="T13"/>
                  <a:gd fmla="*/ 11 w 12" name="T14"/>
                  <a:gd fmla="*/ 6 h 8" name="T15"/>
                  <a:gd fmla="*/ 9 w 12" name="T16"/>
                  <a:gd fmla="*/ 7 h 8" name="T17"/>
                  <a:gd fmla="*/ 6 w 12" name="T18"/>
                  <a:gd fmla="*/ 8 h 8" name="T19"/>
                  <a:gd fmla="*/ 4 w 12" name="T20"/>
                  <a:gd fmla="*/ 7 h 8" name="T21"/>
                  <a:gd fmla="*/ 2 w 12" name="T22"/>
                  <a:gd fmla="*/ 6 h 8" name="T23"/>
                  <a:gd fmla="*/ 0 w 12" name="T24"/>
                  <a:gd fmla="*/ 5 h 8" name="T25"/>
                  <a:gd fmla="*/ 1 w 12" name="T26"/>
                  <a:gd fmla="*/ 2 h 8" name="T27"/>
                  <a:gd fmla="*/ 1 w 12" name="T28"/>
                  <a:gd fmla="*/ 1 h 8" name="T29"/>
                  <a:gd fmla="*/ 3 w 12" name="T30"/>
                  <a:gd fmla="*/ 0 h 8" name="T31"/>
                  <a:gd fmla="*/ 4 w 12" name="T32"/>
                  <a:gd fmla="*/ 0 h 8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" w="12">
                    <a:moveTo>
                      <a:pt x="4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2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2" y="5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8" y="7"/>
                      <a:pt x="6" y="8"/>
                      <a:pt x="6" y="8"/>
                    </a:cubicBezTo>
                    <a:cubicBezTo>
                      <a:pt x="6" y="8"/>
                      <a:pt x="5" y="7"/>
                      <a:pt x="4" y="7"/>
                    </a:cubicBezTo>
                    <a:cubicBezTo>
                      <a:pt x="4" y="7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5867965" y="2089356"/>
                <a:ext cx="198534" cy="215690"/>
              </a:xfrm>
              <a:custGeom>
                <a:gdLst>
                  <a:gd fmla="*/ 7 w 11" name="T0"/>
                  <a:gd fmla="*/ 1 h 12" name="T1"/>
                  <a:gd fmla="*/ 9 w 11" name="T2"/>
                  <a:gd fmla="*/ 1 h 12" name="T3"/>
                  <a:gd fmla="*/ 10 w 11" name="T4"/>
                  <a:gd fmla="*/ 2 h 12" name="T5"/>
                  <a:gd fmla="*/ 10 w 11" name="T6"/>
                  <a:gd fmla="*/ 4 h 12" name="T7"/>
                  <a:gd fmla="*/ 9 w 11" name="T8"/>
                  <a:gd fmla="*/ 4 h 12" name="T9"/>
                  <a:gd fmla="*/ 8 w 11" name="T10"/>
                  <a:gd fmla="*/ 5 h 12" name="T11"/>
                  <a:gd fmla="*/ 10 w 11" name="T12"/>
                  <a:gd fmla="*/ 6 h 12" name="T13"/>
                  <a:gd fmla="*/ 10 w 11" name="T14"/>
                  <a:gd fmla="*/ 7 h 12" name="T15"/>
                  <a:gd fmla="*/ 10 w 11" name="T16"/>
                  <a:gd fmla="*/ 9 h 12" name="T17"/>
                  <a:gd fmla="*/ 9 w 11" name="T18"/>
                  <a:gd fmla="*/ 9 h 12" name="T19"/>
                  <a:gd fmla="*/ 9 w 11" name="T20"/>
                  <a:gd fmla="*/ 9 h 12" name="T21"/>
                  <a:gd fmla="*/ 9 w 11" name="T22"/>
                  <a:gd fmla="*/ 10 h 12" name="T23"/>
                  <a:gd fmla="*/ 8 w 11" name="T24"/>
                  <a:gd fmla="*/ 12 h 12" name="T25"/>
                  <a:gd fmla="*/ 4 w 11" name="T26"/>
                  <a:gd fmla="*/ 11 h 12" name="T27"/>
                  <a:gd fmla="*/ 2 w 11" name="T28"/>
                  <a:gd fmla="*/ 10 h 12" name="T29"/>
                  <a:gd fmla="*/ 1 w 11" name="T30"/>
                  <a:gd fmla="*/ 8 h 12" name="T31"/>
                  <a:gd fmla="*/ 1 w 11" name="T32"/>
                  <a:gd fmla="*/ 6 h 12" name="T33"/>
                  <a:gd fmla="*/ 1 w 11" name="T34"/>
                  <a:gd fmla="*/ 4 h 12" name="T35"/>
                  <a:gd fmla="*/ 3 w 11" name="T36"/>
                  <a:gd fmla="*/ 2 h 12" name="T37"/>
                  <a:gd fmla="*/ 6 w 11" name="T38"/>
                  <a:gd fmla="*/ 1 h 12" name="T39"/>
                  <a:gd fmla="*/ 7 w 11" name="T40"/>
                  <a:gd fmla="*/ 1 h 12" name="T41"/>
                  <a:gd fmla="*/ 7 w 11" name="T42"/>
                  <a:gd fmla="*/ 1 h 12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2" w="11">
                    <a:moveTo>
                      <a:pt x="7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7"/>
                    </a:cubicBezTo>
                    <a:cubicBezTo>
                      <a:pt x="10" y="8"/>
                      <a:pt x="11" y="9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8" y="11"/>
                      <a:pt x="9" y="11"/>
                      <a:pt x="8" y="12"/>
                    </a:cubicBezTo>
                    <a:cubicBezTo>
                      <a:pt x="7" y="12"/>
                      <a:pt x="4" y="11"/>
                      <a:pt x="4" y="11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1" y="9"/>
                      <a:pt x="0" y="10"/>
                      <a:pt x="1" y="8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7" y="1"/>
                      <a:pt x="6" y="0"/>
                      <a:pt x="7" y="1"/>
                    </a:cubicBezTo>
                    <a:cubicBezTo>
                      <a:pt x="8" y="1"/>
                      <a:pt x="7" y="1"/>
                      <a:pt x="7" y="1"/>
                    </a:cubicBezTo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6120421" y="1964354"/>
                <a:ext cx="125003" cy="142159"/>
              </a:xfrm>
              <a:custGeom>
                <a:gdLst>
                  <a:gd fmla="*/ 2 w 7" name="T0"/>
                  <a:gd fmla="*/ 2 h 8" name="T1"/>
                  <a:gd fmla="*/ 2 w 7" name="T2"/>
                  <a:gd fmla="*/ 4 h 8" name="T3"/>
                  <a:gd fmla="*/ 1 w 7" name="T4"/>
                  <a:gd fmla="*/ 6 h 8" name="T5"/>
                  <a:gd fmla="*/ 1 w 7" name="T6"/>
                  <a:gd fmla="*/ 8 h 8" name="T7"/>
                  <a:gd fmla="*/ 3 w 7" name="T8"/>
                  <a:gd fmla="*/ 8 h 8" name="T9"/>
                  <a:gd fmla="*/ 5 w 7" name="T10"/>
                  <a:gd fmla="*/ 8 h 8" name="T11"/>
                  <a:gd fmla="*/ 7 w 7" name="T12"/>
                  <a:gd fmla="*/ 7 h 8" name="T13"/>
                  <a:gd fmla="*/ 7 w 7" name="T14"/>
                  <a:gd fmla="*/ 6 h 8" name="T15"/>
                  <a:gd fmla="*/ 7 w 7" name="T16"/>
                  <a:gd fmla="*/ 4 h 8" name="T17"/>
                  <a:gd fmla="*/ 6 w 7" name="T18"/>
                  <a:gd fmla="*/ 2 h 8" name="T19"/>
                  <a:gd fmla="*/ 5 w 7" name="T20"/>
                  <a:gd fmla="*/ 1 h 8" name="T21"/>
                  <a:gd fmla="*/ 4 w 7" name="T22"/>
                  <a:gd fmla="*/ 0 h 8" name="T23"/>
                  <a:gd fmla="*/ 2 w 7" name="T24"/>
                  <a:gd fmla="*/ 1 h 8" name="T25"/>
                  <a:gd fmla="*/ 2 w 7" name="T26"/>
                  <a:gd fmla="*/ 2 h 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" w="7">
                    <a:moveTo>
                      <a:pt x="2" y="2"/>
                    </a:moveTo>
                    <a:cubicBezTo>
                      <a:pt x="2" y="2"/>
                      <a:pt x="3" y="3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8"/>
                      <a:pt x="1" y="8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6" y="4"/>
                      <a:pt x="7" y="4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6262581" y="1873666"/>
                <a:ext cx="181376" cy="107845"/>
              </a:xfrm>
              <a:custGeom>
                <a:gdLst>
                  <a:gd fmla="*/ 3 w 10" name="T0"/>
                  <a:gd fmla="*/ 2 h 6" name="T1"/>
                  <a:gd fmla="*/ 4 w 10" name="T2"/>
                  <a:gd fmla="*/ 1 h 6" name="T3"/>
                  <a:gd fmla="*/ 6 w 10" name="T4"/>
                  <a:gd fmla="*/ 1 h 6" name="T5"/>
                  <a:gd fmla="*/ 7 w 10" name="T6"/>
                  <a:gd fmla="*/ 0 h 6" name="T7"/>
                  <a:gd fmla="*/ 9 w 10" name="T8"/>
                  <a:gd fmla="*/ 1 h 6" name="T9"/>
                  <a:gd fmla="*/ 10 w 10" name="T10"/>
                  <a:gd fmla="*/ 2 h 6" name="T11"/>
                  <a:gd fmla="*/ 10 w 10" name="T12"/>
                  <a:gd fmla="*/ 3 h 6" name="T13"/>
                  <a:gd fmla="*/ 8 w 10" name="T14"/>
                  <a:gd fmla="*/ 4 h 6" name="T15"/>
                  <a:gd fmla="*/ 5 w 10" name="T16"/>
                  <a:gd fmla="*/ 4 h 6" name="T17"/>
                  <a:gd fmla="*/ 4 w 10" name="T18"/>
                  <a:gd fmla="*/ 5 h 6" name="T19"/>
                  <a:gd fmla="*/ 4 w 10" name="T20"/>
                  <a:gd fmla="*/ 5 h 6" name="T21"/>
                  <a:gd fmla="*/ 1 w 10" name="T22"/>
                  <a:gd fmla="*/ 5 h 6" name="T23"/>
                  <a:gd fmla="*/ 1 w 10" name="T24"/>
                  <a:gd fmla="*/ 4 h 6" name="T25"/>
                  <a:gd fmla="*/ 1 w 10" name="T26"/>
                  <a:gd fmla="*/ 4 h 6" name="T27"/>
                  <a:gd fmla="*/ 2 w 10" name="T28"/>
                  <a:gd fmla="*/ 2 h 6" name="T29"/>
                  <a:gd fmla="*/ 3 w 10" name="T30"/>
                  <a:gd fmla="*/ 2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10">
                    <a:moveTo>
                      <a:pt x="3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7" y="0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1" y="4"/>
                    </a:cubicBezTo>
                    <a:cubicBezTo>
                      <a:pt x="1" y="3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4934127" y="1675134"/>
                <a:ext cx="916682" cy="774523"/>
              </a:xfrm>
              <a:custGeom>
                <a:gdLst>
                  <a:gd fmla="*/ 39 w 51" name="T0"/>
                  <a:gd fmla="*/ 5 h 43" name="T1"/>
                  <a:gd fmla="*/ 45 w 51" name="T2"/>
                  <a:gd fmla="*/ 8 h 43" name="T3"/>
                  <a:gd fmla="*/ 45 w 51" name="T4"/>
                  <a:gd fmla="*/ 11 h 43" name="T5"/>
                  <a:gd fmla="*/ 44 w 51" name="T6"/>
                  <a:gd fmla="*/ 13 h 43" name="T7"/>
                  <a:gd fmla="*/ 45 w 51" name="T8"/>
                  <a:gd fmla="*/ 14 h 43" name="T9"/>
                  <a:gd fmla="*/ 47 w 51" name="T10"/>
                  <a:gd fmla="*/ 14 h 43" name="T11"/>
                  <a:gd fmla="*/ 50 w 51" name="T12"/>
                  <a:gd fmla="*/ 14 h 43" name="T13"/>
                  <a:gd fmla="*/ 51 w 51" name="T14"/>
                  <a:gd fmla="*/ 14 h 43" name="T15"/>
                  <a:gd fmla="*/ 51 w 51" name="T16"/>
                  <a:gd fmla="*/ 14 h 43" name="T17"/>
                  <a:gd fmla="*/ 50 w 51" name="T18"/>
                  <a:gd fmla="*/ 16 h 43" name="T19"/>
                  <a:gd fmla="*/ 49 w 51" name="T20"/>
                  <a:gd fmla="*/ 18 h 43" name="T21"/>
                  <a:gd fmla="*/ 50 w 51" name="T22"/>
                  <a:gd fmla="*/ 21 h 43" name="T23"/>
                  <a:gd fmla="*/ 49 w 51" name="T24"/>
                  <a:gd fmla="*/ 21 h 43" name="T25"/>
                  <a:gd fmla="*/ 47 w 51" name="T26"/>
                  <a:gd fmla="*/ 22 h 43" name="T27"/>
                  <a:gd fmla="*/ 45 w 51" name="T28"/>
                  <a:gd fmla="*/ 25 h 43" name="T29"/>
                  <a:gd fmla="*/ 44 w 51" name="T30"/>
                  <a:gd fmla="*/ 26 h 43" name="T31"/>
                  <a:gd fmla="*/ 42 w 51" name="T32"/>
                  <a:gd fmla="*/ 29 h 43" name="T33"/>
                  <a:gd fmla="*/ 42 w 51" name="T34"/>
                  <a:gd fmla="*/ 30 h 43" name="T35"/>
                  <a:gd fmla="*/ 41 w 51" name="T36"/>
                  <a:gd fmla="*/ 31 h 43" name="T37"/>
                  <a:gd fmla="*/ 37 w 51" name="T38"/>
                  <a:gd fmla="*/ 35 h 43" name="T39"/>
                  <a:gd fmla="*/ 36 w 51" name="T40"/>
                  <a:gd fmla="*/ 35 h 43" name="T41"/>
                  <a:gd fmla="*/ 33 w 51" name="T42"/>
                  <a:gd fmla="*/ 36 h 43" name="T43"/>
                  <a:gd fmla="*/ 31 w 51" name="T44"/>
                  <a:gd fmla="*/ 38 h 43" name="T45"/>
                  <a:gd fmla="*/ 30 w 51" name="T46"/>
                  <a:gd fmla="*/ 41 h 43" name="T47"/>
                  <a:gd fmla="*/ 26 w 51" name="T48"/>
                  <a:gd fmla="*/ 41 h 43" name="T49"/>
                  <a:gd fmla="*/ 22 w 51" name="T50"/>
                  <a:gd fmla="*/ 42 h 43" name="T51"/>
                  <a:gd fmla="*/ 20 w 51" name="T52"/>
                  <a:gd fmla="*/ 40 h 43" name="T53"/>
                  <a:gd fmla="*/ 17 w 51" name="T54"/>
                  <a:gd fmla="*/ 38 h 43" name="T55"/>
                  <a:gd fmla="*/ 14 w 51" name="T56"/>
                  <a:gd fmla="*/ 39 h 43" name="T57"/>
                  <a:gd fmla="*/ 12 w 51" name="T58"/>
                  <a:gd fmla="*/ 39 h 43" name="T59"/>
                  <a:gd fmla="*/ 9 w 51" name="T60"/>
                  <a:gd fmla="*/ 38 h 43" name="T61"/>
                  <a:gd fmla="*/ 7 w 51" name="T62"/>
                  <a:gd fmla="*/ 39 h 43" name="T63"/>
                  <a:gd fmla="*/ 4 w 51" name="T64"/>
                  <a:gd fmla="*/ 42 h 43" name="T65"/>
                  <a:gd fmla="*/ 1 w 51" name="T66"/>
                  <a:gd fmla="*/ 41 h 43" name="T67"/>
                  <a:gd fmla="*/ 3 w 51" name="T68"/>
                  <a:gd fmla="*/ 35 h 43" name="T69"/>
                  <a:gd fmla="*/ 7 w 51" name="T70"/>
                  <a:gd fmla="*/ 34 h 43" name="T71"/>
                  <a:gd fmla="*/ 11 w 51" name="T72"/>
                  <a:gd fmla="*/ 33 h 43" name="T73"/>
                  <a:gd fmla="*/ 15 w 51" name="T74"/>
                  <a:gd fmla="*/ 29 h 43" name="T75"/>
                  <a:gd fmla="*/ 16 w 51" name="T76"/>
                  <a:gd fmla="*/ 27 h 43" name="T77"/>
                  <a:gd fmla="*/ 19 w 51" name="T78"/>
                  <a:gd fmla="*/ 23 h 43" name="T79"/>
                  <a:gd fmla="*/ 25 w 51" name="T80"/>
                  <a:gd fmla="*/ 21 h 43" name="T81"/>
                  <a:gd fmla="*/ 27 w 51" name="T82"/>
                  <a:gd fmla="*/ 17 h 43" name="T83"/>
                  <a:gd fmla="*/ 27 w 51" name="T84"/>
                  <a:gd fmla="*/ 14 h 43" name="T85"/>
                  <a:gd fmla="*/ 30 w 51" name="T86"/>
                  <a:gd fmla="*/ 14 h 43" name="T87"/>
                  <a:gd fmla="*/ 33 w 51" name="T88"/>
                  <a:gd fmla="*/ 15 h 43" name="T89"/>
                  <a:gd fmla="*/ 34 w 51" name="T90"/>
                  <a:gd fmla="*/ 15 h 43" name="T91"/>
                  <a:gd fmla="*/ 34 w 51" name="T92"/>
                  <a:gd fmla="*/ 11 h 43" name="T93"/>
                  <a:gd fmla="*/ 30 w 51" name="T94"/>
                  <a:gd fmla="*/ 11 h 43" name="T95"/>
                  <a:gd fmla="*/ 27 w 51" name="T96"/>
                  <a:gd fmla="*/ 8 h 43" name="T97"/>
                  <a:gd fmla="*/ 29 w 51" name="T98"/>
                  <a:gd fmla="*/ 7 h 43" name="T99"/>
                  <a:gd fmla="*/ 31 w 51" name="T100"/>
                  <a:gd fmla="*/ 8 h 43" name="T101"/>
                  <a:gd fmla="*/ 34 w 51" name="T102"/>
                  <a:gd fmla="*/ 1 h 43" name="T103"/>
                  <a:gd fmla="*/ 36 w 51" name="T104"/>
                  <a:gd fmla="*/ 1 h 43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43" w="51">
                    <a:moveTo>
                      <a:pt x="36" y="4"/>
                    </a:moveTo>
                    <a:cubicBezTo>
                      <a:pt x="36" y="4"/>
                      <a:pt x="37" y="5"/>
                      <a:pt x="39" y="5"/>
                    </a:cubicBezTo>
                    <a:cubicBezTo>
                      <a:pt x="40" y="6"/>
                      <a:pt x="41" y="6"/>
                      <a:pt x="41" y="6"/>
                    </a:cubicBezTo>
                    <a:cubicBezTo>
                      <a:pt x="42" y="7"/>
                      <a:pt x="45" y="8"/>
                      <a:pt x="45" y="8"/>
                    </a:cubicBezTo>
                    <a:cubicBezTo>
                      <a:pt x="45" y="8"/>
                      <a:pt x="45" y="9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2"/>
                      <a:pt x="44" y="13"/>
                      <a:pt x="44" y="13"/>
                    </a:cubicBezTo>
                    <a:cubicBezTo>
                      <a:pt x="44" y="13"/>
                      <a:pt x="43" y="12"/>
                      <a:pt x="43" y="13"/>
                    </a:cubicBezTo>
                    <a:cubicBezTo>
                      <a:pt x="43" y="14"/>
                      <a:pt x="45" y="14"/>
                      <a:pt x="45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7" y="14"/>
                    </a:cubicBezTo>
                    <a:cubicBezTo>
                      <a:pt x="47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1" y="13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0" y="16"/>
                      <a:pt x="50" y="16"/>
                    </a:cubicBezTo>
                    <a:cubicBezTo>
                      <a:pt x="49" y="17"/>
                      <a:pt x="50" y="17"/>
                      <a:pt x="50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0"/>
                      <a:pt x="50" y="20"/>
                      <a:pt x="50" y="21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9" y="21"/>
                      <a:pt x="50" y="21"/>
                      <a:pt x="49" y="21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3"/>
                      <a:pt x="47" y="24"/>
                    </a:cubicBezTo>
                    <a:cubicBezTo>
                      <a:pt x="47" y="24"/>
                      <a:pt x="45" y="25"/>
                      <a:pt x="45" y="25"/>
                    </a:cubicBezTo>
                    <a:cubicBezTo>
                      <a:pt x="45" y="25"/>
                      <a:pt x="45" y="24"/>
                      <a:pt x="44" y="25"/>
                    </a:cubicBezTo>
                    <a:cubicBezTo>
                      <a:pt x="44" y="26"/>
                      <a:pt x="44" y="25"/>
                      <a:pt x="44" y="26"/>
                    </a:cubicBezTo>
                    <a:cubicBezTo>
                      <a:pt x="44" y="27"/>
                      <a:pt x="45" y="27"/>
                      <a:pt x="44" y="27"/>
                    </a:cubicBezTo>
                    <a:cubicBezTo>
                      <a:pt x="43" y="28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30"/>
                    </a:cubicBezTo>
                    <a:cubicBezTo>
                      <a:pt x="42" y="30"/>
                      <a:pt x="41" y="30"/>
                      <a:pt x="41" y="30"/>
                    </a:cubicBezTo>
                    <a:cubicBezTo>
                      <a:pt x="41" y="30"/>
                      <a:pt x="42" y="30"/>
                      <a:pt x="41" y="31"/>
                    </a:cubicBezTo>
                    <a:cubicBezTo>
                      <a:pt x="40" y="32"/>
                      <a:pt x="41" y="31"/>
                      <a:pt x="40" y="32"/>
                    </a:cubicBezTo>
                    <a:cubicBezTo>
                      <a:pt x="39" y="34"/>
                      <a:pt x="37" y="35"/>
                      <a:pt x="37" y="35"/>
                    </a:cubicBezTo>
                    <a:cubicBezTo>
                      <a:pt x="37" y="35"/>
                      <a:pt x="37" y="35"/>
                      <a:pt x="36" y="35"/>
                    </a:cubicBezTo>
                    <a:cubicBezTo>
                      <a:pt x="36" y="35"/>
                      <a:pt x="37" y="34"/>
                      <a:pt x="36" y="35"/>
                    </a:cubicBezTo>
                    <a:cubicBezTo>
                      <a:pt x="34" y="35"/>
                      <a:pt x="34" y="36"/>
                      <a:pt x="34" y="36"/>
                    </a:cubicBezTo>
                    <a:cubicBezTo>
                      <a:pt x="34" y="36"/>
                      <a:pt x="33" y="35"/>
                      <a:pt x="33" y="36"/>
                    </a:cubicBezTo>
                    <a:cubicBezTo>
                      <a:pt x="32" y="37"/>
                      <a:pt x="30" y="37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9"/>
                      <a:pt x="31" y="4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8" y="39"/>
                      <a:pt x="26" y="41"/>
                    </a:cubicBezTo>
                    <a:cubicBezTo>
                      <a:pt x="25" y="42"/>
                      <a:pt x="23" y="42"/>
                      <a:pt x="23" y="42"/>
                    </a:cubicBezTo>
                    <a:cubicBezTo>
                      <a:pt x="23" y="42"/>
                      <a:pt x="23" y="43"/>
                      <a:pt x="22" y="42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7"/>
                      <a:pt x="16" y="38"/>
                    </a:cubicBezTo>
                    <a:cubicBezTo>
                      <a:pt x="16" y="39"/>
                      <a:pt x="14" y="39"/>
                      <a:pt x="14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2" y="39"/>
                    </a:cubicBezTo>
                    <a:cubicBezTo>
                      <a:pt x="10" y="39"/>
                      <a:pt x="10" y="38"/>
                      <a:pt x="1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6" y="40"/>
                      <a:pt x="6" y="40"/>
                    </a:cubicBezTo>
                    <a:cubicBezTo>
                      <a:pt x="5" y="41"/>
                      <a:pt x="4" y="42"/>
                      <a:pt x="4" y="42"/>
                    </a:cubicBezTo>
                    <a:cubicBezTo>
                      <a:pt x="4" y="42"/>
                      <a:pt x="3" y="43"/>
                      <a:pt x="3" y="42"/>
                    </a:cubicBezTo>
                    <a:cubicBezTo>
                      <a:pt x="2" y="42"/>
                      <a:pt x="1" y="41"/>
                      <a:pt x="1" y="41"/>
                    </a:cubicBezTo>
                    <a:cubicBezTo>
                      <a:pt x="1" y="41"/>
                      <a:pt x="0" y="40"/>
                      <a:pt x="1" y="40"/>
                    </a:cubicBezTo>
                    <a:cubicBezTo>
                      <a:pt x="2" y="40"/>
                      <a:pt x="3" y="34"/>
                      <a:pt x="3" y="35"/>
                    </a:cubicBezTo>
                    <a:cubicBezTo>
                      <a:pt x="4" y="35"/>
                      <a:pt x="3" y="35"/>
                      <a:pt x="4" y="35"/>
                    </a:cubicBezTo>
                    <a:cubicBezTo>
                      <a:pt x="5" y="34"/>
                      <a:pt x="6" y="34"/>
                      <a:pt x="7" y="34"/>
                    </a:cubicBezTo>
                    <a:cubicBezTo>
                      <a:pt x="8" y="34"/>
                      <a:pt x="9" y="33"/>
                      <a:pt x="10" y="33"/>
                    </a:cubicBezTo>
                    <a:cubicBezTo>
                      <a:pt x="11" y="33"/>
                      <a:pt x="9" y="34"/>
                      <a:pt x="11" y="33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1" y="22"/>
                    </a:cubicBezTo>
                    <a:cubicBezTo>
                      <a:pt x="23" y="22"/>
                      <a:pt x="25" y="21"/>
                      <a:pt x="25" y="21"/>
                    </a:cubicBezTo>
                    <a:cubicBezTo>
                      <a:pt x="25" y="21"/>
                      <a:pt x="24" y="21"/>
                      <a:pt x="25" y="20"/>
                    </a:cubicBezTo>
                    <a:cubicBezTo>
                      <a:pt x="26" y="19"/>
                      <a:pt x="27" y="17"/>
                      <a:pt x="27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3"/>
                      <a:pt x="27" y="14"/>
                    </a:cubicBezTo>
                    <a:cubicBezTo>
                      <a:pt x="27" y="14"/>
                      <a:pt x="29" y="14"/>
                      <a:pt x="29" y="14"/>
                    </a:cubicBezTo>
                    <a:cubicBezTo>
                      <a:pt x="29" y="14"/>
                      <a:pt x="30" y="13"/>
                      <a:pt x="30" y="14"/>
                    </a:cubicBezTo>
                    <a:cubicBezTo>
                      <a:pt x="31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3" y="15"/>
                    </a:cubicBezTo>
                    <a:cubicBezTo>
                      <a:pt x="34" y="15"/>
                      <a:pt x="34" y="15"/>
                      <a:pt x="34" y="16"/>
                    </a:cubicBezTo>
                    <a:cubicBezTo>
                      <a:pt x="34" y="16"/>
                      <a:pt x="34" y="17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3" y="11"/>
                      <a:pt x="32" y="11"/>
                    </a:cubicBezTo>
                    <a:cubicBezTo>
                      <a:pt x="31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8" y="7"/>
                      <a:pt x="29" y="7"/>
                    </a:cubicBezTo>
                    <a:cubicBezTo>
                      <a:pt x="30" y="8"/>
                      <a:pt x="29" y="8"/>
                      <a:pt x="30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2" y="7"/>
                      <a:pt x="32" y="6"/>
                      <a:pt x="32" y="6"/>
                    </a:cubicBezTo>
                    <a:cubicBezTo>
                      <a:pt x="32" y="5"/>
                      <a:pt x="34" y="1"/>
                      <a:pt x="34" y="1"/>
                    </a:cubicBezTo>
                    <a:cubicBezTo>
                      <a:pt x="34" y="1"/>
                      <a:pt x="35" y="1"/>
                      <a:pt x="35" y="1"/>
                    </a:cubicBezTo>
                    <a:cubicBezTo>
                      <a:pt x="36" y="1"/>
                      <a:pt x="36" y="0"/>
                      <a:pt x="36" y="1"/>
                    </a:cubicBezTo>
                    <a:cubicBezTo>
                      <a:pt x="36" y="2"/>
                      <a:pt x="36" y="4"/>
                      <a:pt x="36" y="4"/>
                    </a:cubicBezTo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4738045" y="1405521"/>
                <a:ext cx="3463296" cy="4468215"/>
              </a:xfrm>
              <a:custGeom>
                <a:gdLst>
                  <a:gd fmla="*/ 92 w 193" name="T0"/>
                  <a:gd fmla="*/ 8 h 248" name="T1"/>
                  <a:gd fmla="*/ 103 w 193" name="T2"/>
                  <a:gd fmla="*/ 25 h 248" name="T3"/>
                  <a:gd fmla="*/ 99 w 193" name="T4"/>
                  <a:gd fmla="*/ 43 h 248" name="T5"/>
                  <a:gd fmla="*/ 93 w 193" name="T6"/>
                  <a:gd fmla="*/ 42 h 248" name="T7"/>
                  <a:gd fmla="*/ 96 w 193" name="T8"/>
                  <a:gd fmla="*/ 56 h 248" name="T9"/>
                  <a:gd fmla="*/ 82 w 193" name="T10"/>
                  <a:gd fmla="*/ 61 h 248" name="T11"/>
                  <a:gd fmla="*/ 69 w 193" name="T12"/>
                  <a:gd fmla="*/ 62 h 248" name="T13"/>
                  <a:gd fmla="*/ 58 w 193" name="T14"/>
                  <a:gd fmla="*/ 74 h 248" name="T15"/>
                  <a:gd fmla="*/ 59 w 193" name="T16"/>
                  <a:gd fmla="*/ 85 h 248" name="T17"/>
                  <a:gd fmla="*/ 52 w 193" name="T18"/>
                  <a:gd fmla="*/ 97 h 248" name="T19"/>
                  <a:gd fmla="*/ 38 w 193" name="T20"/>
                  <a:gd fmla="*/ 104 h 248" name="T21"/>
                  <a:gd fmla="*/ 34 w 193" name="T22"/>
                  <a:gd fmla="*/ 115 h 248" name="T23"/>
                  <a:gd fmla="*/ 21 w 193" name="T24"/>
                  <a:gd fmla="*/ 118 h 248" name="T25"/>
                  <a:gd fmla="*/ 32 w 193" name="T26"/>
                  <a:gd fmla="*/ 125 h 248" name="T27"/>
                  <a:gd fmla="*/ 53 w 193" name="T28"/>
                  <a:gd fmla="*/ 115 h 248" name="T29"/>
                  <a:gd fmla="*/ 67 w 193" name="T30"/>
                  <a:gd fmla="*/ 129 h 248" name="T31"/>
                  <a:gd fmla="*/ 66 w 193" name="T32"/>
                  <a:gd fmla="*/ 117 h 248" name="T33"/>
                  <a:gd fmla="*/ 76 w 193" name="T34"/>
                  <a:gd fmla="*/ 125 h 248" name="T35"/>
                  <a:gd fmla="*/ 81 w 193" name="T36"/>
                  <a:gd fmla="*/ 121 h 248" name="T37"/>
                  <a:gd fmla="*/ 93 w 193" name="T38"/>
                  <a:gd fmla="*/ 107 h 248" name="T39"/>
                  <a:gd fmla="*/ 103 w 193" name="T40"/>
                  <a:gd fmla="*/ 105 h 248" name="T41"/>
                  <a:gd fmla="*/ 98 w 193" name="T42"/>
                  <a:gd fmla="*/ 117 h 248" name="T43"/>
                  <a:gd fmla="*/ 90 w 193" name="T44"/>
                  <a:gd fmla="*/ 127 h 248" name="T45"/>
                  <a:gd fmla="*/ 104 w 193" name="T46"/>
                  <a:gd fmla="*/ 132 h 248" name="T47"/>
                  <a:gd fmla="*/ 94 w 193" name="T48"/>
                  <a:gd fmla="*/ 141 h 248" name="T49"/>
                  <a:gd fmla="*/ 76 w 193" name="T50"/>
                  <a:gd fmla="*/ 141 h 248" name="T51"/>
                  <a:gd fmla="*/ 58 w 193" name="T52"/>
                  <a:gd fmla="*/ 138 h 248" name="T53"/>
                  <a:gd fmla="*/ 45 w 193" name="T54"/>
                  <a:gd fmla="*/ 129 h 248" name="T55"/>
                  <a:gd fmla="*/ 28 w 193" name="T56"/>
                  <a:gd fmla="*/ 130 h 248" name="T57"/>
                  <a:gd fmla="*/ 11 w 193" name="T58"/>
                  <a:gd fmla="*/ 143 h 248" name="T59"/>
                  <a:gd fmla="*/ 4 w 193" name="T60"/>
                  <a:gd fmla="*/ 158 h 248" name="T61"/>
                  <a:gd fmla="*/ 6 w 193" name="T62"/>
                  <a:gd fmla="*/ 180 h 248" name="T63"/>
                  <a:gd fmla="*/ 27 w 193" name="T64"/>
                  <a:gd fmla="*/ 191 h 248" name="T65"/>
                  <a:gd fmla="*/ 49 w 193" name="T66"/>
                  <a:gd fmla="*/ 194 h 248" name="T67"/>
                  <a:gd fmla="*/ 54 w 193" name="T68"/>
                  <a:gd fmla="*/ 208 h 248" name="T69"/>
                  <a:gd fmla="*/ 66 w 193" name="T70"/>
                  <a:gd fmla="*/ 226 h 248" name="T71"/>
                  <a:gd fmla="*/ 73 w 193" name="T72"/>
                  <a:gd fmla="*/ 244 h 248" name="T73"/>
                  <a:gd fmla="*/ 100 w 193" name="T74"/>
                  <a:gd fmla="*/ 240 h 248" name="T75"/>
                  <a:gd fmla="*/ 119 w 193" name="T76"/>
                  <a:gd fmla="*/ 216 h 248" name="T77"/>
                  <a:gd fmla="*/ 131 w 193" name="T78"/>
                  <a:gd fmla="*/ 188 h 248" name="T79"/>
                  <a:gd fmla="*/ 130 w 193" name="T80"/>
                  <a:gd fmla="*/ 177 h 248" name="T81"/>
                  <a:gd fmla="*/ 110 w 193" name="T82"/>
                  <a:gd fmla="*/ 163 h 248" name="T83"/>
                  <a:gd fmla="*/ 110 w 193" name="T84"/>
                  <a:gd fmla="*/ 145 h 248" name="T85"/>
                  <a:gd fmla="*/ 125 w 193" name="T86"/>
                  <a:gd fmla="*/ 165 h 248" name="T87"/>
                  <a:gd fmla="*/ 143 w 193" name="T88"/>
                  <a:gd fmla="*/ 157 h 248" name="T89"/>
                  <a:gd fmla="*/ 142 w 193" name="T90"/>
                  <a:gd fmla="*/ 139 h 248" name="T91"/>
                  <a:gd fmla="*/ 136 w 193" name="T92"/>
                  <a:gd fmla="*/ 134 h 248" name="T93"/>
                  <a:gd fmla="*/ 162 w 193" name="T94"/>
                  <a:gd fmla="*/ 129 h 248" name="T95"/>
                  <a:gd fmla="*/ 177 w 193" name="T96"/>
                  <a:gd fmla="*/ 142 h 248" name="T97"/>
                  <a:gd fmla="*/ 182 w 193" name="T98"/>
                  <a:gd fmla="*/ 115 h 248" name="T99"/>
                  <a:gd fmla="*/ 131 w 193" name="T100"/>
                  <a:gd fmla="*/ 19 h 248" name="T101"/>
                  <a:gd fmla="*/ 110 w 193" name="T102"/>
                  <a:gd fmla="*/ 5 h 248" name="T103"/>
                  <a:gd fmla="*/ 86 w 193" name="T104"/>
                  <a:gd fmla="*/ 2 h 248" name="T105"/>
                  <a:gd fmla="*/ 72 w 193" name="T106"/>
                  <a:gd fmla="*/ 93 h 248" name="T107"/>
                  <a:gd fmla="*/ 62 w 193" name="T108"/>
                  <a:gd fmla="*/ 95 h 248" name="T109"/>
                  <a:gd fmla="*/ 69 w 193" name="T110"/>
                  <a:gd fmla="*/ 86 h 248" name="T111"/>
                  <a:gd fmla="*/ 75 w 193" name="T112"/>
                  <a:gd fmla="*/ 70 h 248" name="T113"/>
                  <a:gd fmla="*/ 77 w 193" name="T114"/>
                  <a:gd fmla="*/ 80 h 248" name="T115"/>
                  <a:gd fmla="*/ 86 w 193" name="T116"/>
                  <a:gd fmla="*/ 71 h 248" name="T117"/>
                  <a:gd fmla="*/ 128 w 193" name="T118"/>
                  <a:gd fmla="*/ 108 h 248" name="T119"/>
                  <a:gd fmla="*/ 121 w 193" name="T120"/>
                  <a:gd fmla="*/ 111 h 248" name="T121"/>
                  <a:gd fmla="*/ 116 w 193" name="T122"/>
                  <a:gd fmla="*/ 100 h 248" name="T123"/>
                  <a:gd fmla="*/ 119 w 193" name="T124"/>
                  <a:gd fmla="*/ 101 h 24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48" w="193">
                    <a:moveTo>
                      <a:pt x="84" y="2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2" y="1"/>
                      <a:pt x="82" y="1"/>
                    </a:cubicBezTo>
                    <a:cubicBezTo>
                      <a:pt x="81" y="1"/>
                      <a:pt x="80" y="1"/>
                      <a:pt x="80" y="1"/>
                    </a:cubicBezTo>
                    <a:cubicBezTo>
                      <a:pt x="80" y="1"/>
                      <a:pt x="79" y="1"/>
                      <a:pt x="79" y="1"/>
                    </a:cubicBezTo>
                    <a:cubicBezTo>
                      <a:pt x="78" y="1"/>
                      <a:pt x="77" y="1"/>
                      <a:pt x="77" y="1"/>
                    </a:cubicBezTo>
                    <a:cubicBezTo>
                      <a:pt x="77" y="1"/>
                      <a:pt x="77" y="1"/>
                      <a:pt x="77" y="2"/>
                    </a:cubicBezTo>
                    <a:cubicBezTo>
                      <a:pt x="77" y="2"/>
                      <a:pt x="79" y="4"/>
                      <a:pt x="79" y="4"/>
                    </a:cubicBezTo>
                    <a:cubicBezTo>
                      <a:pt x="79" y="4"/>
                      <a:pt x="79" y="3"/>
                      <a:pt x="80" y="5"/>
                    </a:cubicBezTo>
                    <a:cubicBezTo>
                      <a:pt x="81" y="6"/>
                      <a:pt x="82" y="6"/>
                      <a:pt x="82" y="6"/>
                    </a:cubicBezTo>
                    <a:cubicBezTo>
                      <a:pt x="82" y="6"/>
                      <a:pt x="81" y="7"/>
                      <a:pt x="84" y="7"/>
                    </a:cubicBezTo>
                    <a:cubicBezTo>
                      <a:pt x="87" y="8"/>
                      <a:pt x="89" y="8"/>
                      <a:pt x="89" y="8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92" y="8"/>
                      <a:pt x="92" y="8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3"/>
                    </a:cubicBezTo>
                    <a:cubicBezTo>
                      <a:pt x="96" y="14"/>
                      <a:pt x="94" y="14"/>
                      <a:pt x="95" y="15"/>
                    </a:cubicBezTo>
                    <a:cubicBezTo>
                      <a:pt x="96" y="16"/>
                      <a:pt x="98" y="16"/>
                      <a:pt x="98" y="16"/>
                    </a:cubicBezTo>
                    <a:cubicBezTo>
                      <a:pt x="98" y="16"/>
                      <a:pt x="98" y="16"/>
                      <a:pt x="99" y="17"/>
                    </a:cubicBezTo>
                    <a:cubicBezTo>
                      <a:pt x="100" y="17"/>
                      <a:pt x="101" y="18"/>
                      <a:pt x="101" y="18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3" y="18"/>
                      <a:pt x="104" y="19"/>
                    </a:cubicBezTo>
                    <a:cubicBezTo>
                      <a:pt x="104" y="21"/>
                      <a:pt x="105" y="24"/>
                      <a:pt x="105" y="24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5" y="25"/>
                      <a:pt x="103" y="25"/>
                    </a:cubicBezTo>
                    <a:cubicBezTo>
                      <a:pt x="102" y="26"/>
                      <a:pt x="100" y="25"/>
                      <a:pt x="100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9" y="25"/>
                      <a:pt x="98" y="26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8"/>
                    </a:cubicBezTo>
                    <a:cubicBezTo>
                      <a:pt x="97" y="30"/>
                      <a:pt x="98" y="31"/>
                      <a:pt x="98" y="31"/>
                    </a:cubicBezTo>
                    <a:cubicBezTo>
                      <a:pt x="98" y="31"/>
                      <a:pt x="99" y="32"/>
                      <a:pt x="99" y="33"/>
                    </a:cubicBezTo>
                    <a:cubicBezTo>
                      <a:pt x="99" y="34"/>
                      <a:pt x="98" y="35"/>
                      <a:pt x="98" y="35"/>
                    </a:cubicBezTo>
                    <a:cubicBezTo>
                      <a:pt x="98" y="35"/>
                      <a:pt x="97" y="36"/>
                      <a:pt x="99" y="38"/>
                    </a:cubicBezTo>
                    <a:cubicBezTo>
                      <a:pt x="100" y="39"/>
                      <a:pt x="102" y="41"/>
                      <a:pt x="102" y="41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4" y="43"/>
                      <a:pt x="104" y="44"/>
                    </a:cubicBezTo>
                    <a:cubicBezTo>
                      <a:pt x="103" y="44"/>
                      <a:pt x="102" y="45"/>
                      <a:pt x="101" y="44"/>
                    </a:cubicBezTo>
                    <a:cubicBezTo>
                      <a:pt x="101" y="44"/>
                      <a:pt x="99" y="43"/>
                      <a:pt x="99" y="43"/>
                    </a:cubicBezTo>
                    <a:cubicBezTo>
                      <a:pt x="99" y="43"/>
                      <a:pt x="97" y="42"/>
                      <a:pt x="98" y="44"/>
                    </a:cubicBezTo>
                    <a:cubicBezTo>
                      <a:pt x="98" y="47"/>
                      <a:pt x="100" y="49"/>
                      <a:pt x="100" y="49"/>
                    </a:cubicBezTo>
                    <a:cubicBezTo>
                      <a:pt x="101" y="51"/>
                      <a:pt x="102" y="52"/>
                      <a:pt x="102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101" y="53"/>
                      <a:pt x="100" y="53"/>
                    </a:cubicBezTo>
                    <a:cubicBezTo>
                      <a:pt x="98" y="53"/>
                      <a:pt x="98" y="52"/>
                      <a:pt x="98" y="52"/>
                    </a:cubicBezTo>
                    <a:cubicBezTo>
                      <a:pt x="98" y="52"/>
                      <a:pt x="97" y="52"/>
                      <a:pt x="96" y="52"/>
                    </a:cubicBezTo>
                    <a:cubicBezTo>
                      <a:pt x="96" y="52"/>
                      <a:pt x="95" y="51"/>
                      <a:pt x="95" y="50"/>
                    </a:cubicBezTo>
                    <a:cubicBezTo>
                      <a:pt x="94" y="50"/>
                      <a:pt x="94" y="49"/>
                      <a:pt x="94" y="49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39"/>
                      <a:pt x="90" y="39"/>
                    </a:cubicBezTo>
                    <a:cubicBezTo>
                      <a:pt x="90" y="39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2"/>
                      <a:pt x="88" y="43"/>
                      <a:pt x="88" y="43"/>
                    </a:cubicBezTo>
                    <a:cubicBezTo>
                      <a:pt x="88" y="43"/>
                      <a:pt x="89" y="44"/>
                      <a:pt x="89" y="44"/>
                    </a:cubicBezTo>
                    <a:cubicBezTo>
                      <a:pt x="89" y="45"/>
                      <a:pt x="89" y="46"/>
                      <a:pt x="89" y="46"/>
                    </a:cubicBezTo>
                    <a:cubicBezTo>
                      <a:pt x="89" y="48"/>
                      <a:pt x="90" y="52"/>
                      <a:pt x="90" y="52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2" y="54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5" y="55"/>
                      <a:pt x="96" y="55"/>
                      <a:pt x="96" y="56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8" y="59"/>
                      <a:pt x="97" y="59"/>
                      <a:pt x="97" y="60"/>
                    </a:cubicBezTo>
                    <a:cubicBezTo>
                      <a:pt x="96" y="60"/>
                      <a:pt x="96" y="60"/>
                      <a:pt x="96" y="61"/>
                    </a:cubicBezTo>
                    <a:cubicBezTo>
                      <a:pt x="95" y="62"/>
                      <a:pt x="95" y="63"/>
                      <a:pt x="95" y="63"/>
                    </a:cubicBezTo>
                    <a:cubicBezTo>
                      <a:pt x="95" y="63"/>
                      <a:pt x="95" y="62"/>
                      <a:pt x="94" y="63"/>
                    </a:cubicBezTo>
                    <a:cubicBezTo>
                      <a:pt x="94" y="64"/>
                      <a:pt x="93" y="65"/>
                      <a:pt x="93" y="65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64"/>
                      <a:pt x="91" y="64"/>
                      <a:pt x="90" y="64"/>
                    </a:cubicBezTo>
                    <a:cubicBezTo>
                      <a:pt x="90" y="63"/>
                      <a:pt x="90" y="63"/>
                      <a:pt x="89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6" y="61"/>
                      <a:pt x="75" y="60"/>
                    </a:cubicBezTo>
                    <a:cubicBezTo>
                      <a:pt x="74" y="60"/>
                      <a:pt x="75" y="59"/>
                      <a:pt x="74" y="60"/>
                    </a:cubicBezTo>
                    <a:cubicBezTo>
                      <a:pt x="73" y="60"/>
                      <a:pt x="72" y="61"/>
                      <a:pt x="72" y="61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61"/>
                      <a:pt x="69" y="61"/>
                      <a:pt x="69" y="62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69" y="62"/>
                      <a:pt x="69" y="62"/>
                      <a:pt x="69" y="63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9" y="64"/>
                      <a:pt x="68" y="65"/>
                    </a:cubicBezTo>
                    <a:cubicBezTo>
                      <a:pt x="67" y="66"/>
                      <a:pt x="66" y="66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5" y="68"/>
                      <a:pt x="66" y="67"/>
                      <a:pt x="65" y="68"/>
                    </a:cubicBezTo>
                    <a:cubicBezTo>
                      <a:pt x="64" y="69"/>
                      <a:pt x="65" y="68"/>
                      <a:pt x="64" y="69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2" y="71"/>
                      <a:pt x="62" y="71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8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6" y="75"/>
                      <a:pt x="57" y="76"/>
                      <a:pt x="56" y="76"/>
                    </a:cubicBezTo>
                    <a:cubicBezTo>
                      <a:pt x="55" y="77"/>
                      <a:pt x="55" y="77"/>
                      <a:pt x="55" y="78"/>
                    </a:cubicBezTo>
                    <a:cubicBezTo>
                      <a:pt x="55" y="78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1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5"/>
                      <a:pt x="57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60" y="85"/>
                      <a:pt x="60" y="84"/>
                      <a:pt x="60" y="84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8" y="86"/>
                      <a:pt x="57" y="87"/>
                      <a:pt x="57" y="87"/>
                    </a:cubicBezTo>
                    <a:cubicBezTo>
                      <a:pt x="57" y="88"/>
                      <a:pt x="56" y="88"/>
                      <a:pt x="56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6" y="90"/>
                      <a:pt x="57" y="90"/>
                      <a:pt x="57" y="91"/>
                    </a:cubicBezTo>
                    <a:cubicBezTo>
                      <a:pt x="57" y="91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93"/>
                      <a:pt x="56" y="92"/>
                      <a:pt x="55" y="93"/>
                    </a:cubicBezTo>
                    <a:cubicBezTo>
                      <a:pt x="55" y="94"/>
                      <a:pt x="53" y="95"/>
                      <a:pt x="53" y="95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5"/>
                      <a:pt x="51" y="97"/>
                    </a:cubicBezTo>
                    <a:cubicBezTo>
                      <a:pt x="51" y="98"/>
                      <a:pt x="52" y="97"/>
                      <a:pt x="51" y="98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0" y="99"/>
                      <a:pt x="49" y="98"/>
                      <a:pt x="48" y="99"/>
                    </a:cubicBezTo>
                    <a:cubicBezTo>
                      <a:pt x="48" y="100"/>
                      <a:pt x="47" y="100"/>
                      <a:pt x="46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6" y="101"/>
                      <a:pt x="46" y="101"/>
                      <a:pt x="46" y="102"/>
                    </a:cubicBezTo>
                    <a:cubicBezTo>
                      <a:pt x="45" y="103"/>
                      <a:pt x="45" y="102"/>
                      <a:pt x="44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2" y="103"/>
                      <a:pt x="42" y="102"/>
                      <a:pt x="42" y="103"/>
                    </a:cubicBezTo>
                    <a:cubicBezTo>
                      <a:pt x="41" y="103"/>
                      <a:pt x="42" y="103"/>
                      <a:pt x="41" y="103"/>
                    </a:cubicBezTo>
                    <a:cubicBezTo>
                      <a:pt x="41" y="103"/>
                      <a:pt x="41" y="102"/>
                      <a:pt x="40" y="103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8" y="104"/>
                      <a:pt x="37" y="105"/>
                      <a:pt x="38" y="105"/>
                    </a:cubicBezTo>
                    <a:cubicBezTo>
                      <a:pt x="39" y="106"/>
                      <a:pt x="40" y="107"/>
                      <a:pt x="40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2" y="109"/>
                      <a:pt x="42" y="109"/>
                      <a:pt x="42" y="109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2" y="110"/>
                      <a:pt x="42" y="111"/>
                      <a:pt x="42" y="111"/>
                    </a:cubicBezTo>
                    <a:cubicBezTo>
                      <a:pt x="42" y="112"/>
                      <a:pt x="42" y="112"/>
                      <a:pt x="42" y="112"/>
                    </a:cubicBezTo>
                    <a:cubicBezTo>
                      <a:pt x="42" y="111"/>
                      <a:pt x="42" y="111"/>
                      <a:pt x="42" y="112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3"/>
                      <a:pt x="40" y="114"/>
                      <a:pt x="39" y="114"/>
                    </a:cubicBezTo>
                    <a:cubicBezTo>
                      <a:pt x="39" y="115"/>
                      <a:pt x="39" y="115"/>
                      <a:pt x="38" y="115"/>
                    </a:cubicBezTo>
                    <a:cubicBezTo>
                      <a:pt x="37" y="115"/>
                      <a:pt x="37" y="115"/>
                      <a:pt x="37" y="115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29" y="110"/>
                      <a:pt x="28" y="110"/>
                      <a:pt x="28" y="110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27" y="110"/>
                      <a:pt x="26" y="110"/>
                      <a:pt x="26" y="112"/>
                    </a:cubicBezTo>
                    <a:cubicBezTo>
                      <a:pt x="26" y="113"/>
                      <a:pt x="26" y="113"/>
                      <a:pt x="26" y="114"/>
                    </a:cubicBezTo>
                    <a:cubicBezTo>
                      <a:pt x="26" y="114"/>
                      <a:pt x="25" y="114"/>
                      <a:pt x="25" y="114"/>
                    </a:cubicBezTo>
                    <a:cubicBezTo>
                      <a:pt x="25" y="114"/>
                      <a:pt x="25" y="114"/>
                      <a:pt x="25" y="115"/>
                    </a:cubicBezTo>
                    <a:cubicBezTo>
                      <a:pt x="24" y="116"/>
                      <a:pt x="25" y="115"/>
                      <a:pt x="24" y="116"/>
                    </a:cubicBezTo>
                    <a:cubicBezTo>
                      <a:pt x="23" y="117"/>
                      <a:pt x="22" y="118"/>
                      <a:pt x="22" y="118"/>
                    </a:cubicBezTo>
                    <a:cubicBezTo>
                      <a:pt x="22" y="118"/>
                      <a:pt x="22" y="116"/>
                      <a:pt x="21" y="118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0" y="119"/>
                      <a:pt x="20" y="120"/>
                    </a:cubicBezTo>
                    <a:cubicBezTo>
                      <a:pt x="20" y="120"/>
                      <a:pt x="20" y="120"/>
                      <a:pt x="20" y="121"/>
                    </a:cubicBezTo>
                    <a:cubicBezTo>
                      <a:pt x="19" y="122"/>
                      <a:pt x="19" y="122"/>
                      <a:pt x="20" y="123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20" y="123"/>
                      <a:pt x="21" y="124"/>
                      <a:pt x="22" y="124"/>
                    </a:cubicBezTo>
                    <a:cubicBezTo>
                      <a:pt x="22" y="125"/>
                      <a:pt x="24" y="125"/>
                      <a:pt x="24" y="125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2" y="125"/>
                      <a:pt x="32" y="125"/>
                      <a:pt x="32" y="125"/>
                    </a:cubicBezTo>
                    <a:cubicBezTo>
                      <a:pt x="32" y="125"/>
                      <a:pt x="33" y="126"/>
                      <a:pt x="34" y="126"/>
                    </a:cubicBezTo>
                    <a:cubicBezTo>
                      <a:pt x="34" y="126"/>
                      <a:pt x="34" y="126"/>
                      <a:pt x="34" y="126"/>
                    </a:cubicBezTo>
                    <a:cubicBezTo>
                      <a:pt x="34" y="126"/>
                      <a:pt x="35" y="127"/>
                      <a:pt x="36" y="126"/>
                    </a:cubicBezTo>
                    <a:cubicBezTo>
                      <a:pt x="37" y="126"/>
                      <a:pt x="38" y="125"/>
                      <a:pt x="38" y="125"/>
                    </a:cubicBezTo>
                    <a:cubicBezTo>
                      <a:pt x="40" y="123"/>
                      <a:pt x="40" y="123"/>
                      <a:pt x="40" y="123"/>
                    </a:cubicBezTo>
                    <a:cubicBezTo>
                      <a:pt x="40" y="123"/>
                      <a:pt x="40" y="122"/>
                      <a:pt x="40" y="121"/>
                    </a:cubicBezTo>
                    <a:cubicBezTo>
                      <a:pt x="41" y="121"/>
                      <a:pt x="40" y="121"/>
                      <a:pt x="41" y="121"/>
                    </a:cubicBezTo>
                    <a:cubicBezTo>
                      <a:pt x="42" y="120"/>
                      <a:pt x="43" y="119"/>
                      <a:pt x="43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6" y="118"/>
                      <a:pt x="46" y="118"/>
                      <a:pt x="46" y="118"/>
                    </a:cubicBezTo>
                    <a:cubicBezTo>
                      <a:pt x="46" y="118"/>
                      <a:pt x="46" y="117"/>
                      <a:pt x="47" y="117"/>
                    </a:cubicBezTo>
                    <a:cubicBezTo>
                      <a:pt x="48" y="117"/>
                      <a:pt x="49" y="117"/>
                      <a:pt x="49" y="117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3" y="115"/>
                      <a:pt x="53" y="115"/>
                    </a:cubicBezTo>
                    <a:cubicBezTo>
                      <a:pt x="54" y="116"/>
                      <a:pt x="54" y="116"/>
                      <a:pt x="54" y="116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7"/>
                      <a:pt x="56" y="117"/>
                      <a:pt x="56" y="117"/>
                    </a:cubicBezTo>
                    <a:cubicBezTo>
                      <a:pt x="57" y="118"/>
                      <a:pt x="57" y="118"/>
                      <a:pt x="57" y="118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2" y="121"/>
                      <a:pt x="62" y="121"/>
                      <a:pt x="62" y="121"/>
                    </a:cubicBezTo>
                    <a:cubicBezTo>
                      <a:pt x="63" y="121"/>
                      <a:pt x="63" y="121"/>
                      <a:pt x="63" y="121"/>
                    </a:cubicBezTo>
                    <a:cubicBezTo>
                      <a:pt x="63" y="121"/>
                      <a:pt x="64" y="122"/>
                      <a:pt x="65" y="122"/>
                    </a:cubicBezTo>
                    <a:cubicBezTo>
                      <a:pt x="66" y="122"/>
                      <a:pt x="66" y="122"/>
                      <a:pt x="66" y="122"/>
                    </a:cubicBezTo>
                    <a:cubicBezTo>
                      <a:pt x="67" y="123"/>
                      <a:pt x="67" y="123"/>
                      <a:pt x="67" y="123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9" y="126"/>
                      <a:pt x="67" y="129"/>
                      <a:pt x="67" y="129"/>
                    </a:cubicBezTo>
                    <a:cubicBezTo>
                      <a:pt x="68" y="130"/>
                      <a:pt x="68" y="130"/>
                      <a:pt x="68" y="130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2" y="124"/>
                      <a:pt x="72" y="124"/>
                      <a:pt x="72" y="124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5" y="123"/>
                      <a:pt x="75" y="123"/>
                      <a:pt x="75" y="123"/>
                    </a:cubicBezTo>
                    <a:cubicBezTo>
                      <a:pt x="75" y="121"/>
                      <a:pt x="73" y="122"/>
                      <a:pt x="73" y="121"/>
                    </a:cubicBezTo>
                    <a:cubicBezTo>
                      <a:pt x="72" y="121"/>
                      <a:pt x="71" y="120"/>
                      <a:pt x="70" y="120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3" y="113"/>
                      <a:pt x="63" y="113"/>
                      <a:pt x="63" y="113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62" y="112"/>
                      <a:pt x="62" y="112"/>
                      <a:pt x="63" y="112"/>
                    </a:cubicBezTo>
                    <a:cubicBezTo>
                      <a:pt x="64" y="112"/>
                      <a:pt x="65" y="112"/>
                      <a:pt x="65" y="112"/>
                    </a:cubicBezTo>
                    <a:cubicBezTo>
                      <a:pt x="65" y="112"/>
                      <a:pt x="66" y="112"/>
                      <a:pt x="68" y="113"/>
                    </a:cubicBezTo>
                    <a:cubicBezTo>
                      <a:pt x="71" y="114"/>
                      <a:pt x="70" y="113"/>
                      <a:pt x="71" y="114"/>
                    </a:cubicBezTo>
                    <a:cubicBezTo>
                      <a:pt x="72" y="115"/>
                      <a:pt x="73" y="116"/>
                      <a:pt x="73" y="116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74" y="119"/>
                      <a:pt x="74" y="119"/>
                      <a:pt x="74" y="119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76" y="123"/>
                      <a:pt x="76" y="123"/>
                      <a:pt x="76" y="123"/>
                    </a:cubicBezTo>
                    <a:cubicBezTo>
                      <a:pt x="76" y="124"/>
                      <a:pt x="76" y="125"/>
                      <a:pt x="76" y="125"/>
                    </a:cubicBezTo>
                    <a:cubicBezTo>
                      <a:pt x="76" y="125"/>
                      <a:pt x="77" y="126"/>
                      <a:pt x="77" y="126"/>
                    </a:cubicBezTo>
                    <a:cubicBezTo>
                      <a:pt x="78" y="127"/>
                      <a:pt x="78" y="129"/>
                      <a:pt x="78" y="129"/>
                    </a:cubicBezTo>
                    <a:cubicBezTo>
                      <a:pt x="79" y="129"/>
                      <a:pt x="79" y="128"/>
                      <a:pt x="79" y="129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9" y="130"/>
                      <a:pt x="80" y="131"/>
                      <a:pt x="81" y="131"/>
                    </a:cubicBezTo>
                    <a:cubicBezTo>
                      <a:pt x="82" y="132"/>
                      <a:pt x="81" y="132"/>
                      <a:pt x="82" y="132"/>
                    </a:cubicBezTo>
                    <a:cubicBezTo>
                      <a:pt x="83" y="132"/>
                      <a:pt x="84" y="130"/>
                      <a:pt x="84" y="130"/>
                    </a:cubicBezTo>
                    <a:cubicBezTo>
                      <a:pt x="84" y="130"/>
                      <a:pt x="84" y="130"/>
                      <a:pt x="84" y="129"/>
                    </a:cubicBezTo>
                    <a:cubicBezTo>
                      <a:pt x="85" y="128"/>
                      <a:pt x="86" y="127"/>
                      <a:pt x="86" y="127"/>
                    </a:cubicBezTo>
                    <a:cubicBezTo>
                      <a:pt x="86" y="126"/>
                      <a:pt x="86" y="126"/>
                      <a:pt x="86" y="126"/>
                    </a:cubicBezTo>
                    <a:cubicBezTo>
                      <a:pt x="86" y="126"/>
                      <a:pt x="86" y="126"/>
                      <a:pt x="85" y="125"/>
                    </a:cubicBezTo>
                    <a:cubicBezTo>
                      <a:pt x="83" y="125"/>
                      <a:pt x="82" y="124"/>
                      <a:pt x="82" y="124"/>
                    </a:cubicBezTo>
                    <a:cubicBezTo>
                      <a:pt x="81" y="123"/>
                      <a:pt x="81" y="123"/>
                      <a:pt x="81" y="123"/>
                    </a:cubicBezTo>
                    <a:cubicBezTo>
                      <a:pt x="81" y="121"/>
                      <a:pt x="81" y="121"/>
                      <a:pt x="81" y="121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1" y="120"/>
                      <a:pt x="79" y="120"/>
                      <a:pt x="82" y="120"/>
                    </a:cubicBezTo>
                    <a:cubicBezTo>
                      <a:pt x="84" y="120"/>
                      <a:pt x="86" y="119"/>
                      <a:pt x="86" y="119"/>
                    </a:cubicBezTo>
                    <a:cubicBezTo>
                      <a:pt x="86" y="119"/>
                      <a:pt x="87" y="119"/>
                      <a:pt x="87" y="119"/>
                    </a:cubicBezTo>
                    <a:cubicBezTo>
                      <a:pt x="88" y="119"/>
                      <a:pt x="89" y="119"/>
                      <a:pt x="90" y="119"/>
                    </a:cubicBezTo>
                    <a:cubicBezTo>
                      <a:pt x="91" y="119"/>
                      <a:pt x="93" y="118"/>
                      <a:pt x="91" y="118"/>
                    </a:cubicBezTo>
                    <a:cubicBezTo>
                      <a:pt x="90" y="118"/>
                      <a:pt x="89" y="116"/>
                      <a:pt x="89" y="116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88" y="112"/>
                      <a:pt x="88" y="111"/>
                      <a:pt x="89" y="111"/>
                    </a:cubicBezTo>
                    <a:cubicBezTo>
                      <a:pt x="89" y="111"/>
                      <a:pt x="90" y="109"/>
                      <a:pt x="90" y="109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1" y="108"/>
                      <a:pt x="92" y="107"/>
                      <a:pt x="93" y="10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94" y="108"/>
                      <a:pt x="95" y="109"/>
                      <a:pt x="95" y="109"/>
                    </a:cubicBezTo>
                    <a:cubicBezTo>
                      <a:pt x="96" y="111"/>
                      <a:pt x="96" y="111"/>
                      <a:pt x="96" y="111"/>
                    </a:cubicBezTo>
                    <a:cubicBezTo>
                      <a:pt x="98" y="110"/>
                      <a:pt x="98" y="110"/>
                      <a:pt x="98" y="110"/>
                    </a:cubicBezTo>
                    <a:cubicBezTo>
                      <a:pt x="98" y="109"/>
                      <a:pt x="98" y="109"/>
                      <a:pt x="98" y="109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8" y="107"/>
                      <a:pt x="97" y="106"/>
                      <a:pt x="98" y="105"/>
                    </a:cubicBezTo>
                    <a:cubicBezTo>
                      <a:pt x="99" y="105"/>
                      <a:pt x="99" y="103"/>
                      <a:pt x="99" y="103"/>
                    </a:cubicBezTo>
                    <a:cubicBezTo>
                      <a:pt x="99" y="103"/>
                      <a:pt x="100" y="102"/>
                      <a:pt x="101" y="102"/>
                    </a:cubicBezTo>
                    <a:cubicBezTo>
                      <a:pt x="101" y="102"/>
                      <a:pt x="103" y="102"/>
                      <a:pt x="103" y="102"/>
                    </a:cubicBezTo>
                    <a:cubicBezTo>
                      <a:pt x="103" y="102"/>
                      <a:pt x="103" y="103"/>
                      <a:pt x="103" y="104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05"/>
                      <a:pt x="103" y="106"/>
                      <a:pt x="103" y="106"/>
                    </a:cubicBezTo>
                    <a:cubicBezTo>
                      <a:pt x="102" y="107"/>
                      <a:pt x="101" y="108"/>
                      <a:pt x="103" y="109"/>
                    </a:cubicBezTo>
                    <a:cubicBezTo>
                      <a:pt x="105" y="109"/>
                      <a:pt x="105" y="109"/>
                      <a:pt x="106" y="109"/>
                    </a:cubicBezTo>
                    <a:cubicBezTo>
                      <a:pt x="107" y="109"/>
                      <a:pt x="108" y="110"/>
                      <a:pt x="108" y="110"/>
                    </a:cubicBezTo>
                    <a:cubicBezTo>
                      <a:pt x="108" y="110"/>
                      <a:pt x="107" y="110"/>
                      <a:pt x="108" y="110"/>
                    </a:cubicBezTo>
                    <a:cubicBezTo>
                      <a:pt x="109" y="111"/>
                      <a:pt x="109" y="112"/>
                      <a:pt x="109" y="112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5"/>
                      <a:pt x="110" y="114"/>
                      <a:pt x="109" y="115"/>
                    </a:cubicBezTo>
                    <a:cubicBezTo>
                      <a:pt x="107" y="115"/>
                      <a:pt x="107" y="116"/>
                      <a:pt x="107" y="116"/>
                    </a:cubicBez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06" y="116"/>
                      <a:pt x="105" y="116"/>
                      <a:pt x="104" y="116"/>
                    </a:cubicBezTo>
                    <a:cubicBezTo>
                      <a:pt x="103" y="116"/>
                      <a:pt x="102" y="116"/>
                      <a:pt x="102" y="116"/>
                    </a:cubicBezTo>
                    <a:cubicBezTo>
                      <a:pt x="102" y="116"/>
                      <a:pt x="101" y="115"/>
                      <a:pt x="100" y="116"/>
                    </a:cubicBezTo>
                    <a:cubicBezTo>
                      <a:pt x="98" y="117"/>
                      <a:pt x="98" y="117"/>
                      <a:pt x="98" y="117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4" y="119"/>
                      <a:pt x="94" y="119"/>
                      <a:pt x="94" y="119"/>
                    </a:cubicBezTo>
                    <a:cubicBezTo>
                      <a:pt x="92" y="119"/>
                      <a:pt x="92" y="119"/>
                      <a:pt x="92" y="119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1" y="120"/>
                      <a:pt x="90" y="120"/>
                      <a:pt x="89" y="121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9" y="121"/>
                      <a:pt x="89" y="121"/>
                      <a:pt x="88" y="121"/>
                    </a:cubicBezTo>
                    <a:cubicBezTo>
                      <a:pt x="88" y="122"/>
                      <a:pt x="88" y="122"/>
                      <a:pt x="88" y="122"/>
                    </a:cubicBezTo>
                    <a:cubicBezTo>
                      <a:pt x="88" y="122"/>
                      <a:pt x="87" y="123"/>
                      <a:pt x="87" y="123"/>
                    </a:cubicBezTo>
                    <a:cubicBezTo>
                      <a:pt x="87" y="124"/>
                      <a:pt x="87" y="124"/>
                      <a:pt x="87" y="124"/>
                    </a:cubicBezTo>
                    <a:cubicBezTo>
                      <a:pt x="87" y="124"/>
                      <a:pt x="88" y="125"/>
                      <a:pt x="88" y="125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88" y="125"/>
                      <a:pt x="88" y="125"/>
                      <a:pt x="88" y="126"/>
                    </a:cubicBezTo>
                    <a:cubicBezTo>
                      <a:pt x="89" y="127"/>
                      <a:pt x="90" y="127"/>
                      <a:pt x="90" y="127"/>
                    </a:cubicBezTo>
                    <a:cubicBezTo>
                      <a:pt x="91" y="129"/>
                      <a:pt x="91" y="129"/>
                      <a:pt x="91" y="129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94" y="132"/>
                      <a:pt x="94" y="132"/>
                      <a:pt x="94" y="132"/>
                    </a:cubicBezTo>
                    <a:cubicBezTo>
                      <a:pt x="94" y="132"/>
                      <a:pt x="96" y="129"/>
                      <a:pt x="96" y="129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98" y="127"/>
                      <a:pt x="99" y="126"/>
                      <a:pt x="99" y="126"/>
                    </a:cubicBezTo>
                    <a:cubicBezTo>
                      <a:pt x="99" y="126"/>
                      <a:pt x="100" y="126"/>
                      <a:pt x="101" y="126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102" y="126"/>
                      <a:pt x="103" y="125"/>
                      <a:pt x="104" y="126"/>
                    </a:cubicBezTo>
                    <a:cubicBezTo>
                      <a:pt x="104" y="127"/>
                      <a:pt x="104" y="128"/>
                      <a:pt x="104" y="128"/>
                    </a:cubicBezTo>
                    <a:cubicBezTo>
                      <a:pt x="104" y="128"/>
                      <a:pt x="104" y="128"/>
                      <a:pt x="104" y="129"/>
                    </a:cubicBezTo>
                    <a:cubicBezTo>
                      <a:pt x="104" y="131"/>
                      <a:pt x="104" y="132"/>
                      <a:pt x="104" y="132"/>
                    </a:cubicBezTo>
                    <a:cubicBezTo>
                      <a:pt x="104" y="132"/>
                      <a:pt x="104" y="132"/>
                      <a:pt x="104" y="133"/>
                    </a:cubicBez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4" y="137"/>
                      <a:pt x="104" y="137"/>
                      <a:pt x="104" y="137"/>
                    </a:cubicBezTo>
                    <a:cubicBezTo>
                      <a:pt x="104" y="137"/>
                      <a:pt x="104" y="137"/>
                      <a:pt x="104" y="137"/>
                    </a:cubicBezTo>
                    <a:cubicBezTo>
                      <a:pt x="103" y="138"/>
                      <a:pt x="103" y="138"/>
                      <a:pt x="102" y="138"/>
                    </a:cubicBezTo>
                    <a:cubicBezTo>
                      <a:pt x="102" y="139"/>
                      <a:pt x="102" y="139"/>
                      <a:pt x="102" y="139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02" y="138"/>
                      <a:pt x="102" y="138"/>
                      <a:pt x="101" y="139"/>
                    </a:cubicBezTo>
                    <a:cubicBezTo>
                      <a:pt x="100" y="139"/>
                      <a:pt x="99" y="139"/>
                      <a:pt x="99" y="139"/>
                    </a:cubicBezTo>
                    <a:cubicBezTo>
                      <a:pt x="99" y="139"/>
                      <a:pt x="99" y="139"/>
                      <a:pt x="98" y="139"/>
                    </a:cubicBezTo>
                    <a:cubicBezTo>
                      <a:pt x="97" y="138"/>
                      <a:pt x="96" y="139"/>
                      <a:pt x="95" y="139"/>
                    </a:cubicBezTo>
                    <a:cubicBezTo>
                      <a:pt x="95" y="139"/>
                      <a:pt x="95" y="139"/>
                      <a:pt x="95" y="139"/>
                    </a:cubicBezTo>
                    <a:cubicBezTo>
                      <a:pt x="95" y="139"/>
                      <a:pt x="95" y="139"/>
                      <a:pt x="95" y="139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94" y="141"/>
                      <a:pt x="94" y="141"/>
                      <a:pt x="93" y="142"/>
                    </a:cubicBezTo>
                    <a:cubicBezTo>
                      <a:pt x="92" y="142"/>
                      <a:pt x="91" y="142"/>
                      <a:pt x="91" y="142"/>
                    </a:cubicBezTo>
                    <a:cubicBezTo>
                      <a:pt x="91" y="142"/>
                      <a:pt x="91" y="141"/>
                      <a:pt x="90" y="142"/>
                    </a:cubicBezTo>
                    <a:cubicBezTo>
                      <a:pt x="90" y="142"/>
                      <a:pt x="89" y="142"/>
                      <a:pt x="89" y="142"/>
                    </a:cubicBezTo>
                    <a:cubicBezTo>
                      <a:pt x="88" y="142"/>
                      <a:pt x="88" y="142"/>
                      <a:pt x="88" y="142"/>
                    </a:cubicBezTo>
                    <a:cubicBezTo>
                      <a:pt x="87" y="142"/>
                      <a:pt x="89" y="143"/>
                      <a:pt x="87" y="142"/>
                    </a:cubicBezTo>
                    <a:cubicBezTo>
                      <a:pt x="86" y="142"/>
                      <a:pt x="86" y="142"/>
                      <a:pt x="86" y="142"/>
                    </a:cubicBezTo>
                    <a:cubicBezTo>
                      <a:pt x="86" y="142"/>
                      <a:pt x="86" y="142"/>
                      <a:pt x="84" y="141"/>
                    </a:cubicBezTo>
                    <a:cubicBezTo>
                      <a:pt x="83" y="141"/>
                      <a:pt x="83" y="141"/>
                      <a:pt x="83" y="141"/>
                    </a:cubicBezTo>
                    <a:cubicBezTo>
                      <a:pt x="83" y="141"/>
                      <a:pt x="83" y="140"/>
                      <a:pt x="82" y="140"/>
                    </a:cubicBezTo>
                    <a:cubicBezTo>
                      <a:pt x="81" y="140"/>
                      <a:pt x="81" y="139"/>
                      <a:pt x="81" y="139"/>
                    </a:cubicBezTo>
                    <a:cubicBezTo>
                      <a:pt x="81" y="139"/>
                      <a:pt x="80" y="139"/>
                      <a:pt x="79" y="139"/>
                    </a:cubicBezTo>
                    <a:cubicBezTo>
                      <a:pt x="79" y="139"/>
                      <a:pt x="78" y="138"/>
                      <a:pt x="78" y="138"/>
                    </a:cubicBezTo>
                    <a:cubicBezTo>
                      <a:pt x="76" y="140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2"/>
                    </a:cubicBezTo>
                    <a:cubicBezTo>
                      <a:pt x="75" y="143"/>
                      <a:pt x="75" y="143"/>
                      <a:pt x="75" y="143"/>
                    </a:cubicBezTo>
                    <a:cubicBezTo>
                      <a:pt x="76" y="143"/>
                      <a:pt x="76" y="143"/>
                      <a:pt x="75" y="143"/>
                    </a:cubicBezTo>
                    <a:cubicBezTo>
                      <a:pt x="75" y="145"/>
                      <a:pt x="76" y="145"/>
                      <a:pt x="75" y="145"/>
                    </a:cubicBezTo>
                    <a:cubicBezTo>
                      <a:pt x="74" y="145"/>
                      <a:pt x="72" y="145"/>
                      <a:pt x="72" y="145"/>
                    </a:cubicBezTo>
                    <a:cubicBezTo>
                      <a:pt x="71" y="144"/>
                      <a:pt x="71" y="144"/>
                      <a:pt x="71" y="144"/>
                    </a:cubicBezTo>
                    <a:cubicBezTo>
                      <a:pt x="71" y="144"/>
                      <a:pt x="71" y="143"/>
                      <a:pt x="70" y="143"/>
                    </a:cubicBezTo>
                    <a:cubicBezTo>
                      <a:pt x="69" y="143"/>
                      <a:pt x="69" y="142"/>
                      <a:pt x="69" y="142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66" y="142"/>
                      <a:pt x="65" y="141"/>
                      <a:pt x="64" y="142"/>
                    </a:cubicBezTo>
                    <a:cubicBezTo>
                      <a:pt x="63" y="142"/>
                      <a:pt x="62" y="142"/>
                      <a:pt x="62" y="142"/>
                    </a:cubicBezTo>
                    <a:cubicBezTo>
                      <a:pt x="62" y="142"/>
                      <a:pt x="62" y="142"/>
                      <a:pt x="61" y="141"/>
                    </a:cubicBezTo>
                    <a:cubicBezTo>
                      <a:pt x="61" y="140"/>
                      <a:pt x="60" y="139"/>
                      <a:pt x="60" y="139"/>
                    </a:cubicBezTo>
                    <a:cubicBezTo>
                      <a:pt x="58" y="138"/>
                      <a:pt x="58" y="138"/>
                      <a:pt x="58" y="138"/>
                    </a:cubicBezTo>
                    <a:cubicBezTo>
                      <a:pt x="58" y="138"/>
                      <a:pt x="57" y="138"/>
                      <a:pt x="57" y="137"/>
                    </a:cubicBezTo>
                    <a:cubicBezTo>
                      <a:pt x="58" y="136"/>
                      <a:pt x="58" y="136"/>
                      <a:pt x="58" y="135"/>
                    </a:cubicBezTo>
                    <a:cubicBezTo>
                      <a:pt x="59" y="134"/>
                      <a:pt x="59" y="133"/>
                      <a:pt x="59" y="133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59" y="132"/>
                      <a:pt x="60" y="131"/>
                      <a:pt x="58" y="131"/>
                    </a:cubicBezTo>
                    <a:cubicBezTo>
                      <a:pt x="56" y="131"/>
                      <a:pt x="55" y="131"/>
                      <a:pt x="55" y="131"/>
                    </a:cubicBezTo>
                    <a:cubicBezTo>
                      <a:pt x="55" y="131"/>
                      <a:pt x="54" y="132"/>
                      <a:pt x="53" y="132"/>
                    </a:cubicBezTo>
                    <a:cubicBezTo>
                      <a:pt x="53" y="133"/>
                      <a:pt x="52" y="133"/>
                      <a:pt x="52" y="133"/>
                    </a:cubicBezTo>
                    <a:cubicBezTo>
                      <a:pt x="51" y="133"/>
                      <a:pt x="50" y="133"/>
                      <a:pt x="50" y="133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49" y="132"/>
                      <a:pt x="49" y="131"/>
                      <a:pt x="48" y="131"/>
                    </a:cubicBezTo>
                    <a:cubicBezTo>
                      <a:pt x="48" y="131"/>
                      <a:pt x="48" y="131"/>
                      <a:pt x="48" y="131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6" y="129"/>
                      <a:pt x="46" y="129"/>
                      <a:pt x="45" y="129"/>
                    </a:cubicBezTo>
                    <a:cubicBezTo>
                      <a:pt x="45" y="129"/>
                      <a:pt x="45" y="129"/>
                      <a:pt x="44" y="129"/>
                    </a:cubicBezTo>
                    <a:cubicBezTo>
                      <a:pt x="44" y="129"/>
                      <a:pt x="43" y="129"/>
                      <a:pt x="43" y="129"/>
                    </a:cubicBezTo>
                    <a:cubicBezTo>
                      <a:pt x="42" y="130"/>
                      <a:pt x="44" y="130"/>
                      <a:pt x="42" y="130"/>
                    </a:cubicBezTo>
                    <a:cubicBezTo>
                      <a:pt x="41" y="131"/>
                      <a:pt x="41" y="130"/>
                      <a:pt x="40" y="131"/>
                    </a:cubicBezTo>
                    <a:cubicBezTo>
                      <a:pt x="40" y="131"/>
                      <a:pt x="39" y="131"/>
                      <a:pt x="38" y="132"/>
                    </a:cubicBezTo>
                    <a:cubicBezTo>
                      <a:pt x="38" y="132"/>
                      <a:pt x="36" y="132"/>
                      <a:pt x="36" y="132"/>
                    </a:cubicBezTo>
                    <a:cubicBezTo>
                      <a:pt x="36" y="132"/>
                      <a:pt x="35" y="132"/>
                      <a:pt x="34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29" y="129"/>
                      <a:pt x="29" y="128"/>
                      <a:pt x="29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6" y="132"/>
                      <a:pt x="28" y="131"/>
                      <a:pt x="26" y="132"/>
                    </a:cubicBezTo>
                    <a:cubicBezTo>
                      <a:pt x="25" y="133"/>
                      <a:pt x="24" y="133"/>
                      <a:pt x="24" y="133"/>
                    </a:cubicBezTo>
                    <a:cubicBezTo>
                      <a:pt x="24" y="133"/>
                      <a:pt x="23" y="133"/>
                      <a:pt x="22" y="134"/>
                    </a:cubicBezTo>
                    <a:cubicBezTo>
                      <a:pt x="21" y="134"/>
                      <a:pt x="21" y="134"/>
                      <a:pt x="21" y="133"/>
                    </a:cubicBezTo>
                    <a:cubicBezTo>
                      <a:pt x="21" y="133"/>
                      <a:pt x="20" y="133"/>
                      <a:pt x="20" y="134"/>
                    </a:cubicBezTo>
                    <a:cubicBezTo>
                      <a:pt x="20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5"/>
                    </a:cubicBezTo>
                    <a:cubicBezTo>
                      <a:pt x="19" y="137"/>
                      <a:pt x="19" y="139"/>
                      <a:pt x="19" y="139"/>
                    </a:cubicBezTo>
                    <a:cubicBezTo>
                      <a:pt x="19" y="140"/>
                      <a:pt x="19" y="139"/>
                      <a:pt x="18" y="140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7" y="140"/>
                      <a:pt x="18" y="140"/>
                      <a:pt x="17" y="141"/>
                    </a:cubicBezTo>
                    <a:cubicBezTo>
                      <a:pt x="15" y="142"/>
                      <a:pt x="16" y="142"/>
                      <a:pt x="15" y="142"/>
                    </a:cubicBezTo>
                    <a:cubicBezTo>
                      <a:pt x="14" y="143"/>
                      <a:pt x="14" y="143"/>
                      <a:pt x="14" y="143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11" y="145"/>
                      <a:pt x="11" y="145"/>
                      <a:pt x="11" y="145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9" y="146"/>
                      <a:pt x="9" y="146"/>
                      <a:pt x="9" y="146"/>
                    </a:cubicBezTo>
                    <a:cubicBezTo>
                      <a:pt x="9" y="146"/>
                      <a:pt x="9" y="147"/>
                      <a:pt x="8" y="147"/>
                    </a:cubicBezTo>
                    <a:cubicBezTo>
                      <a:pt x="8" y="147"/>
                      <a:pt x="8" y="147"/>
                      <a:pt x="8" y="147"/>
                    </a:cubicBezTo>
                    <a:cubicBezTo>
                      <a:pt x="8" y="147"/>
                      <a:pt x="8" y="148"/>
                      <a:pt x="8" y="149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7" y="150"/>
                      <a:pt x="6" y="151"/>
                      <a:pt x="5" y="151"/>
                    </a:cubicBezTo>
                    <a:cubicBezTo>
                      <a:pt x="5" y="152"/>
                      <a:pt x="4" y="151"/>
                      <a:pt x="4" y="151"/>
                    </a:cubicBezTo>
                    <a:cubicBezTo>
                      <a:pt x="4" y="151"/>
                      <a:pt x="5" y="153"/>
                      <a:pt x="5" y="154"/>
                    </a:cubicBezTo>
                    <a:cubicBezTo>
                      <a:pt x="5" y="154"/>
                      <a:pt x="4" y="155"/>
                      <a:pt x="4" y="155"/>
                    </a:cubicBezTo>
                    <a:cubicBezTo>
                      <a:pt x="4" y="156"/>
                      <a:pt x="4" y="156"/>
                      <a:pt x="4" y="157"/>
                    </a:cubicBezTo>
                    <a:cubicBezTo>
                      <a:pt x="4" y="157"/>
                      <a:pt x="4" y="158"/>
                      <a:pt x="4" y="158"/>
                    </a:cubicBezTo>
                    <a:cubicBezTo>
                      <a:pt x="3" y="159"/>
                      <a:pt x="3" y="159"/>
                      <a:pt x="3" y="160"/>
                    </a:cubicBezTo>
                    <a:cubicBezTo>
                      <a:pt x="3" y="161"/>
                      <a:pt x="3" y="161"/>
                      <a:pt x="3" y="162"/>
                    </a:cubicBezTo>
                    <a:cubicBezTo>
                      <a:pt x="3" y="162"/>
                      <a:pt x="4" y="162"/>
                      <a:pt x="3" y="163"/>
                    </a:cubicBezTo>
                    <a:cubicBezTo>
                      <a:pt x="2" y="165"/>
                      <a:pt x="2" y="165"/>
                      <a:pt x="2" y="166"/>
                    </a:cubicBezTo>
                    <a:cubicBezTo>
                      <a:pt x="1" y="166"/>
                      <a:pt x="1" y="167"/>
                      <a:pt x="1" y="167"/>
                    </a:cubicBezTo>
                    <a:cubicBezTo>
                      <a:pt x="1" y="168"/>
                      <a:pt x="1" y="168"/>
                      <a:pt x="1" y="169"/>
                    </a:cubicBezTo>
                    <a:cubicBezTo>
                      <a:pt x="1" y="169"/>
                      <a:pt x="0" y="170"/>
                      <a:pt x="1" y="170"/>
                    </a:cubicBezTo>
                    <a:cubicBezTo>
                      <a:pt x="2" y="171"/>
                      <a:pt x="3" y="172"/>
                      <a:pt x="3" y="172"/>
                    </a:cubicBezTo>
                    <a:cubicBezTo>
                      <a:pt x="4" y="173"/>
                      <a:pt x="4" y="173"/>
                      <a:pt x="4" y="173"/>
                    </a:cubicBezTo>
                    <a:cubicBezTo>
                      <a:pt x="4" y="173"/>
                      <a:pt x="4" y="174"/>
                      <a:pt x="4" y="174"/>
                    </a:cubicBezTo>
                    <a:cubicBezTo>
                      <a:pt x="4" y="175"/>
                      <a:pt x="4" y="174"/>
                      <a:pt x="5" y="176"/>
                    </a:cubicBezTo>
                    <a:cubicBezTo>
                      <a:pt x="6" y="177"/>
                      <a:pt x="6" y="176"/>
                      <a:pt x="6" y="177"/>
                    </a:cubicBezTo>
                    <a:cubicBezTo>
                      <a:pt x="6" y="179"/>
                      <a:pt x="6" y="179"/>
                      <a:pt x="6" y="179"/>
                    </a:cubicBezTo>
                    <a:cubicBezTo>
                      <a:pt x="6" y="179"/>
                      <a:pt x="6" y="180"/>
                      <a:pt x="6" y="180"/>
                    </a:cubicBezTo>
                    <a:cubicBezTo>
                      <a:pt x="6" y="181"/>
                      <a:pt x="7" y="182"/>
                      <a:pt x="7" y="182"/>
                    </a:cubicBezTo>
                    <a:cubicBezTo>
                      <a:pt x="7" y="183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5"/>
                    </a:cubicBezTo>
                    <a:cubicBezTo>
                      <a:pt x="10" y="185"/>
                      <a:pt x="11" y="186"/>
                      <a:pt x="11" y="186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12" y="187"/>
                      <a:pt x="12" y="188"/>
                      <a:pt x="13" y="188"/>
                    </a:cubicBezTo>
                    <a:cubicBezTo>
                      <a:pt x="14" y="189"/>
                      <a:pt x="15" y="188"/>
                      <a:pt x="15" y="188"/>
                    </a:cubicBezTo>
                    <a:cubicBezTo>
                      <a:pt x="16" y="188"/>
                      <a:pt x="16" y="188"/>
                      <a:pt x="16" y="188"/>
                    </a:cubicBezTo>
                    <a:cubicBezTo>
                      <a:pt x="16" y="188"/>
                      <a:pt x="15" y="188"/>
                      <a:pt x="17" y="188"/>
                    </a:cubicBezTo>
                    <a:cubicBezTo>
                      <a:pt x="20" y="189"/>
                      <a:pt x="20" y="189"/>
                      <a:pt x="20" y="189"/>
                    </a:cubicBezTo>
                    <a:cubicBezTo>
                      <a:pt x="22" y="191"/>
                      <a:pt x="22" y="191"/>
                      <a:pt x="22" y="191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6" y="192"/>
                      <a:pt x="26" y="192"/>
                      <a:pt x="26" y="192"/>
                    </a:cubicBezTo>
                    <a:cubicBezTo>
                      <a:pt x="27" y="191"/>
                      <a:pt x="27" y="191"/>
                      <a:pt x="27" y="191"/>
                    </a:cubicBezTo>
                    <a:cubicBezTo>
                      <a:pt x="29" y="190"/>
                      <a:pt x="29" y="190"/>
                      <a:pt x="29" y="190"/>
                    </a:cubicBezTo>
                    <a:cubicBezTo>
                      <a:pt x="29" y="190"/>
                      <a:pt x="29" y="190"/>
                      <a:pt x="30" y="190"/>
                    </a:cubicBezTo>
                    <a:cubicBezTo>
                      <a:pt x="30" y="190"/>
                      <a:pt x="33" y="190"/>
                      <a:pt x="33" y="190"/>
                    </a:cubicBezTo>
                    <a:cubicBezTo>
                      <a:pt x="33" y="190"/>
                      <a:pt x="34" y="190"/>
                      <a:pt x="35" y="190"/>
                    </a:cubicBezTo>
                    <a:cubicBezTo>
                      <a:pt x="35" y="191"/>
                      <a:pt x="35" y="191"/>
                      <a:pt x="35" y="191"/>
                    </a:cubicBezTo>
                    <a:cubicBezTo>
                      <a:pt x="37" y="190"/>
                      <a:pt x="37" y="190"/>
                      <a:pt x="37" y="190"/>
                    </a:cubicBezTo>
                    <a:cubicBezTo>
                      <a:pt x="39" y="190"/>
                      <a:pt x="39" y="190"/>
                      <a:pt x="39" y="190"/>
                    </a:cubicBezTo>
                    <a:cubicBezTo>
                      <a:pt x="39" y="190"/>
                      <a:pt x="39" y="190"/>
                      <a:pt x="40" y="190"/>
                    </a:cubicBezTo>
                    <a:cubicBezTo>
                      <a:pt x="41" y="190"/>
                      <a:pt x="42" y="190"/>
                      <a:pt x="42" y="190"/>
                    </a:cubicBezTo>
                    <a:cubicBezTo>
                      <a:pt x="43" y="192"/>
                      <a:pt x="43" y="192"/>
                      <a:pt x="43" y="192"/>
                    </a:cubicBezTo>
                    <a:cubicBezTo>
                      <a:pt x="43" y="192"/>
                      <a:pt x="43" y="192"/>
                      <a:pt x="43" y="192"/>
                    </a:cubicBezTo>
                    <a:cubicBezTo>
                      <a:pt x="44" y="193"/>
                      <a:pt x="44" y="194"/>
                      <a:pt x="45" y="194"/>
                    </a:cubicBezTo>
                    <a:cubicBezTo>
                      <a:pt x="46" y="194"/>
                      <a:pt x="48" y="194"/>
                      <a:pt x="48" y="194"/>
                    </a:cubicBezTo>
                    <a:cubicBezTo>
                      <a:pt x="48" y="194"/>
                      <a:pt x="49" y="194"/>
                      <a:pt x="49" y="194"/>
                    </a:cubicBezTo>
                    <a:cubicBezTo>
                      <a:pt x="50" y="194"/>
                      <a:pt x="51" y="194"/>
                      <a:pt x="51" y="194"/>
                    </a:cubicBezTo>
                    <a:cubicBezTo>
                      <a:pt x="51" y="194"/>
                      <a:pt x="52" y="193"/>
                      <a:pt x="52" y="194"/>
                    </a:cubicBezTo>
                    <a:cubicBezTo>
                      <a:pt x="53" y="194"/>
                      <a:pt x="53" y="194"/>
                      <a:pt x="52" y="194"/>
                    </a:cubicBezTo>
                    <a:cubicBezTo>
                      <a:pt x="52" y="194"/>
                      <a:pt x="52" y="194"/>
                      <a:pt x="53" y="195"/>
                    </a:cubicBezTo>
                    <a:cubicBezTo>
                      <a:pt x="53" y="195"/>
                      <a:pt x="54" y="195"/>
                      <a:pt x="54" y="195"/>
                    </a:cubicBezTo>
                    <a:cubicBezTo>
                      <a:pt x="54" y="195"/>
                      <a:pt x="54" y="195"/>
                      <a:pt x="54" y="196"/>
                    </a:cubicBezTo>
                    <a:cubicBezTo>
                      <a:pt x="55" y="197"/>
                      <a:pt x="55" y="197"/>
                      <a:pt x="55" y="198"/>
                    </a:cubicBezTo>
                    <a:cubicBezTo>
                      <a:pt x="55" y="198"/>
                      <a:pt x="55" y="198"/>
                      <a:pt x="56" y="198"/>
                    </a:cubicBezTo>
                    <a:cubicBezTo>
                      <a:pt x="56" y="198"/>
                      <a:pt x="56" y="198"/>
                      <a:pt x="57" y="200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3"/>
                      <a:pt x="55" y="204"/>
                    </a:cubicBezTo>
                    <a:cubicBezTo>
                      <a:pt x="55" y="205"/>
                      <a:pt x="54" y="207"/>
                      <a:pt x="54" y="207"/>
                    </a:cubicBezTo>
                    <a:cubicBezTo>
                      <a:pt x="54" y="207"/>
                      <a:pt x="53" y="207"/>
                      <a:pt x="54" y="208"/>
                    </a:cubicBezTo>
                    <a:cubicBezTo>
                      <a:pt x="55" y="209"/>
                      <a:pt x="53" y="208"/>
                      <a:pt x="55" y="209"/>
                    </a:cubicBezTo>
                    <a:cubicBezTo>
                      <a:pt x="56" y="210"/>
                      <a:pt x="58" y="210"/>
                      <a:pt x="58" y="210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1" y="213"/>
                      <a:pt x="60" y="214"/>
                      <a:pt x="61" y="215"/>
                    </a:cubicBezTo>
                    <a:cubicBezTo>
                      <a:pt x="62" y="216"/>
                      <a:pt x="63" y="218"/>
                      <a:pt x="63" y="218"/>
                    </a:cubicBezTo>
                    <a:cubicBezTo>
                      <a:pt x="64" y="218"/>
                      <a:pt x="64" y="218"/>
                      <a:pt x="64" y="218"/>
                    </a:cubicBezTo>
                    <a:cubicBezTo>
                      <a:pt x="64" y="219"/>
                      <a:pt x="64" y="219"/>
                      <a:pt x="64" y="219"/>
                    </a:cubicBezTo>
                    <a:cubicBezTo>
                      <a:pt x="65" y="222"/>
                      <a:pt x="65" y="222"/>
                      <a:pt x="65" y="222"/>
                    </a:cubicBezTo>
                    <a:cubicBezTo>
                      <a:pt x="65" y="222"/>
                      <a:pt x="65" y="223"/>
                      <a:pt x="65" y="223"/>
                    </a:cubicBezTo>
                    <a:cubicBezTo>
                      <a:pt x="65" y="223"/>
                      <a:pt x="66" y="223"/>
                      <a:pt x="66" y="223"/>
                    </a:cubicBezTo>
                    <a:cubicBezTo>
                      <a:pt x="66" y="223"/>
                      <a:pt x="66" y="223"/>
                      <a:pt x="66" y="224"/>
                    </a:cubicBezTo>
                    <a:cubicBezTo>
                      <a:pt x="66" y="225"/>
                      <a:pt x="66" y="226"/>
                      <a:pt x="66" y="226"/>
                    </a:cubicBezTo>
                    <a:cubicBezTo>
                      <a:pt x="66" y="228"/>
                      <a:pt x="66" y="228"/>
                      <a:pt x="66" y="228"/>
                    </a:cubicBezTo>
                    <a:cubicBezTo>
                      <a:pt x="66" y="228"/>
                      <a:pt x="66" y="228"/>
                      <a:pt x="66" y="228"/>
                    </a:cubicBezTo>
                    <a:cubicBezTo>
                      <a:pt x="64" y="229"/>
                      <a:pt x="64" y="229"/>
                      <a:pt x="64" y="229"/>
                    </a:cubicBezTo>
                    <a:cubicBezTo>
                      <a:pt x="63" y="231"/>
                      <a:pt x="62" y="233"/>
                      <a:pt x="62" y="233"/>
                    </a:cubicBezTo>
                    <a:cubicBezTo>
                      <a:pt x="62" y="233"/>
                      <a:pt x="62" y="234"/>
                      <a:pt x="62" y="234"/>
                    </a:cubicBezTo>
                    <a:cubicBezTo>
                      <a:pt x="63" y="235"/>
                      <a:pt x="65" y="235"/>
                      <a:pt x="65" y="235"/>
                    </a:cubicBezTo>
                    <a:cubicBezTo>
                      <a:pt x="66" y="235"/>
                      <a:pt x="66" y="235"/>
                      <a:pt x="66" y="235"/>
                    </a:cubicBezTo>
                    <a:cubicBezTo>
                      <a:pt x="67" y="237"/>
                      <a:pt x="67" y="237"/>
                      <a:pt x="67" y="237"/>
                    </a:cubicBezTo>
                    <a:cubicBezTo>
                      <a:pt x="67" y="237"/>
                      <a:pt x="66" y="238"/>
                      <a:pt x="67" y="238"/>
                    </a:cubicBezTo>
                    <a:cubicBezTo>
                      <a:pt x="67" y="238"/>
                      <a:pt x="67" y="238"/>
                      <a:pt x="67" y="238"/>
                    </a:cubicBezTo>
                    <a:cubicBezTo>
                      <a:pt x="67" y="238"/>
                      <a:pt x="67" y="237"/>
                      <a:pt x="68" y="239"/>
                    </a:cubicBezTo>
                    <a:cubicBezTo>
                      <a:pt x="69" y="241"/>
                      <a:pt x="69" y="242"/>
                      <a:pt x="70" y="242"/>
                    </a:cubicBezTo>
                    <a:cubicBezTo>
                      <a:pt x="71" y="243"/>
                      <a:pt x="73" y="244"/>
                      <a:pt x="73" y="244"/>
                    </a:cubicBezTo>
                    <a:cubicBezTo>
                      <a:pt x="73" y="244"/>
                      <a:pt x="72" y="243"/>
                      <a:pt x="73" y="244"/>
                    </a:cubicBezTo>
                    <a:cubicBezTo>
                      <a:pt x="73" y="245"/>
                      <a:pt x="74" y="247"/>
                      <a:pt x="74" y="247"/>
                    </a:cubicBezTo>
                    <a:cubicBezTo>
                      <a:pt x="76" y="247"/>
                      <a:pt x="77" y="247"/>
                      <a:pt x="77" y="247"/>
                    </a:cubicBezTo>
                    <a:cubicBezTo>
                      <a:pt x="78" y="248"/>
                      <a:pt x="80" y="246"/>
                      <a:pt x="80" y="246"/>
                    </a:cubicBezTo>
                    <a:cubicBezTo>
                      <a:pt x="80" y="246"/>
                      <a:pt x="78" y="246"/>
                      <a:pt x="81" y="245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87" y="245"/>
                      <a:pt x="87" y="245"/>
                      <a:pt x="87" y="245"/>
                    </a:cubicBezTo>
                    <a:cubicBezTo>
                      <a:pt x="88" y="245"/>
                      <a:pt x="88" y="245"/>
                      <a:pt x="88" y="245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3" y="243"/>
                      <a:pt x="93" y="243"/>
                      <a:pt x="93" y="243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6" y="241"/>
                      <a:pt x="96" y="241"/>
                      <a:pt x="96" y="241"/>
                    </a:cubicBezTo>
                    <a:cubicBezTo>
                      <a:pt x="99" y="240"/>
                      <a:pt x="99" y="240"/>
                      <a:pt x="99" y="240"/>
                    </a:cubicBezTo>
                    <a:cubicBezTo>
                      <a:pt x="100" y="240"/>
                      <a:pt x="100" y="240"/>
                      <a:pt x="100" y="240"/>
                    </a:cubicBezTo>
                    <a:cubicBezTo>
                      <a:pt x="100" y="240"/>
                      <a:pt x="99" y="238"/>
                      <a:pt x="100" y="238"/>
                    </a:cubicBezTo>
                    <a:cubicBezTo>
                      <a:pt x="100" y="237"/>
                      <a:pt x="101" y="235"/>
                      <a:pt x="101" y="235"/>
                    </a:cubicBezTo>
                    <a:cubicBezTo>
                      <a:pt x="104" y="235"/>
                      <a:pt x="104" y="235"/>
                      <a:pt x="104" y="235"/>
                    </a:cubicBezTo>
                    <a:cubicBezTo>
                      <a:pt x="106" y="235"/>
                      <a:pt x="106" y="235"/>
                      <a:pt x="106" y="235"/>
                    </a:cubicBezTo>
                    <a:cubicBezTo>
                      <a:pt x="106" y="235"/>
                      <a:pt x="105" y="233"/>
                      <a:pt x="106" y="232"/>
                    </a:cubicBezTo>
                    <a:cubicBezTo>
                      <a:pt x="106" y="231"/>
                      <a:pt x="105" y="231"/>
                      <a:pt x="106" y="230"/>
                    </a:cubicBezTo>
                    <a:cubicBezTo>
                      <a:pt x="106" y="230"/>
                      <a:pt x="106" y="229"/>
                      <a:pt x="107" y="228"/>
                    </a:cubicBezTo>
                    <a:cubicBezTo>
                      <a:pt x="108" y="228"/>
                      <a:pt x="109" y="228"/>
                      <a:pt x="110" y="228"/>
                    </a:cubicBezTo>
                    <a:cubicBezTo>
                      <a:pt x="111" y="227"/>
                      <a:pt x="111" y="227"/>
                      <a:pt x="113" y="226"/>
                    </a:cubicBezTo>
                    <a:cubicBezTo>
                      <a:pt x="114" y="226"/>
                      <a:pt x="115" y="224"/>
                      <a:pt x="115" y="224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19"/>
                      <a:pt x="119" y="219"/>
                    </a:cubicBezTo>
                    <a:cubicBezTo>
                      <a:pt x="119" y="218"/>
                      <a:pt x="120" y="218"/>
                      <a:pt x="120" y="218"/>
                    </a:cubicBezTo>
                    <a:cubicBezTo>
                      <a:pt x="119" y="216"/>
                      <a:pt x="119" y="216"/>
                      <a:pt x="119" y="216"/>
                    </a:cubicBezTo>
                    <a:cubicBezTo>
                      <a:pt x="116" y="213"/>
                      <a:pt x="116" y="213"/>
                      <a:pt x="116" y="213"/>
                    </a:cubicBezTo>
                    <a:cubicBezTo>
                      <a:pt x="115" y="210"/>
                      <a:pt x="115" y="210"/>
                      <a:pt x="115" y="210"/>
                    </a:cubicBezTo>
                    <a:cubicBezTo>
                      <a:pt x="115" y="210"/>
                      <a:pt x="114" y="210"/>
                      <a:pt x="115" y="209"/>
                    </a:cubicBezTo>
                    <a:cubicBezTo>
                      <a:pt x="117" y="207"/>
                      <a:pt x="118" y="205"/>
                      <a:pt x="119" y="204"/>
                    </a:cubicBezTo>
                    <a:cubicBezTo>
                      <a:pt x="119" y="204"/>
                      <a:pt x="120" y="203"/>
                      <a:pt x="120" y="203"/>
                    </a:cubicBezTo>
                    <a:cubicBezTo>
                      <a:pt x="120" y="203"/>
                      <a:pt x="120" y="203"/>
                      <a:pt x="122" y="202"/>
                    </a:cubicBezTo>
                    <a:cubicBezTo>
                      <a:pt x="123" y="201"/>
                      <a:pt x="124" y="199"/>
                      <a:pt x="124" y="199"/>
                    </a:cubicBezTo>
                    <a:cubicBezTo>
                      <a:pt x="125" y="198"/>
                      <a:pt x="124" y="196"/>
                      <a:pt x="124" y="196"/>
                    </a:cubicBezTo>
                    <a:cubicBezTo>
                      <a:pt x="124" y="196"/>
                      <a:pt x="125" y="196"/>
                      <a:pt x="126" y="195"/>
                    </a:cubicBezTo>
                    <a:cubicBezTo>
                      <a:pt x="127" y="194"/>
                      <a:pt x="127" y="193"/>
                      <a:pt x="128" y="192"/>
                    </a:cubicBezTo>
                    <a:cubicBezTo>
                      <a:pt x="128" y="192"/>
                      <a:pt x="129" y="191"/>
                      <a:pt x="129" y="191"/>
                    </a:cubicBezTo>
                    <a:cubicBezTo>
                      <a:pt x="129" y="191"/>
                      <a:pt x="127" y="190"/>
                      <a:pt x="129" y="190"/>
                    </a:cubicBezTo>
                    <a:cubicBezTo>
                      <a:pt x="130" y="189"/>
                      <a:pt x="131" y="189"/>
                      <a:pt x="131" y="188"/>
                    </a:cubicBezTo>
                    <a:cubicBezTo>
                      <a:pt x="132" y="188"/>
                      <a:pt x="131" y="188"/>
                      <a:pt x="131" y="188"/>
                    </a:cubicBezTo>
                    <a:cubicBezTo>
                      <a:pt x="131" y="188"/>
                      <a:pt x="131" y="188"/>
                      <a:pt x="132" y="187"/>
                    </a:cubicBezTo>
                    <a:cubicBezTo>
                      <a:pt x="133" y="186"/>
                      <a:pt x="133" y="185"/>
                      <a:pt x="134" y="185"/>
                    </a:cubicBezTo>
                    <a:cubicBezTo>
                      <a:pt x="134" y="185"/>
                      <a:pt x="135" y="184"/>
                      <a:pt x="135" y="183"/>
                    </a:cubicBezTo>
                    <a:cubicBezTo>
                      <a:pt x="135" y="182"/>
                      <a:pt x="135" y="182"/>
                      <a:pt x="136" y="180"/>
                    </a:cubicBezTo>
                    <a:cubicBezTo>
                      <a:pt x="138" y="178"/>
                      <a:pt x="138" y="178"/>
                      <a:pt x="138" y="177"/>
                    </a:cubicBezTo>
                    <a:cubicBezTo>
                      <a:pt x="138" y="176"/>
                      <a:pt x="139" y="173"/>
                      <a:pt x="139" y="173"/>
                    </a:cubicBezTo>
                    <a:cubicBezTo>
                      <a:pt x="139" y="173"/>
                      <a:pt x="140" y="171"/>
                      <a:pt x="139" y="171"/>
                    </a:cubicBezTo>
                    <a:cubicBezTo>
                      <a:pt x="139" y="171"/>
                      <a:pt x="139" y="171"/>
                      <a:pt x="138" y="172"/>
                    </a:cubicBezTo>
                    <a:cubicBezTo>
                      <a:pt x="138" y="172"/>
                      <a:pt x="138" y="172"/>
                      <a:pt x="138" y="172"/>
                    </a:cubicBezTo>
                    <a:cubicBezTo>
                      <a:pt x="138" y="172"/>
                      <a:pt x="138" y="172"/>
                      <a:pt x="137" y="172"/>
                    </a:cubicBezTo>
                    <a:cubicBezTo>
                      <a:pt x="137" y="173"/>
                      <a:pt x="136" y="175"/>
                      <a:pt x="136" y="175"/>
                    </a:cubicBezTo>
                    <a:cubicBezTo>
                      <a:pt x="136" y="175"/>
                      <a:pt x="137" y="174"/>
                      <a:pt x="135" y="175"/>
                    </a:cubicBezTo>
                    <a:cubicBezTo>
                      <a:pt x="132" y="176"/>
                      <a:pt x="132" y="176"/>
                      <a:pt x="132" y="176"/>
                    </a:cubicBezTo>
                    <a:cubicBezTo>
                      <a:pt x="132" y="176"/>
                      <a:pt x="130" y="177"/>
                      <a:pt x="130" y="177"/>
                    </a:cubicBezTo>
                    <a:cubicBezTo>
                      <a:pt x="129" y="177"/>
                      <a:pt x="128" y="178"/>
                      <a:pt x="128" y="178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6"/>
                      <a:pt x="125" y="176"/>
                      <a:pt x="125" y="176"/>
                    </a:cubicBezTo>
                    <a:cubicBezTo>
                      <a:pt x="124" y="175"/>
                      <a:pt x="124" y="175"/>
                      <a:pt x="124" y="175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2" y="172"/>
                      <a:pt x="122" y="172"/>
                      <a:pt x="122" y="172"/>
                    </a:cubicBezTo>
                    <a:cubicBezTo>
                      <a:pt x="120" y="171"/>
                      <a:pt x="120" y="171"/>
                      <a:pt x="120" y="171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8" y="170"/>
                      <a:pt x="118" y="170"/>
                      <a:pt x="117" y="170"/>
                    </a:cubicBezTo>
                    <a:cubicBezTo>
                      <a:pt x="116" y="169"/>
                      <a:pt x="116" y="169"/>
                      <a:pt x="115" y="169"/>
                    </a:cubicBezTo>
                    <a:cubicBezTo>
                      <a:pt x="115" y="169"/>
                      <a:pt x="116" y="170"/>
                      <a:pt x="115" y="169"/>
                    </a:cubicBezTo>
                    <a:cubicBezTo>
                      <a:pt x="113" y="168"/>
                      <a:pt x="113" y="168"/>
                      <a:pt x="112" y="166"/>
                    </a:cubicBezTo>
                    <a:cubicBezTo>
                      <a:pt x="111" y="165"/>
                      <a:pt x="110" y="164"/>
                      <a:pt x="110" y="164"/>
                    </a:cubicBezTo>
                    <a:cubicBezTo>
                      <a:pt x="110" y="163"/>
                      <a:pt x="110" y="163"/>
                      <a:pt x="110" y="163"/>
                    </a:cubicBezTo>
                    <a:cubicBezTo>
                      <a:pt x="110" y="161"/>
                      <a:pt x="110" y="161"/>
                      <a:pt x="110" y="161"/>
                    </a:cubicBezTo>
                    <a:cubicBezTo>
                      <a:pt x="110" y="161"/>
                      <a:pt x="110" y="160"/>
                      <a:pt x="110" y="160"/>
                    </a:cubicBezTo>
                    <a:cubicBezTo>
                      <a:pt x="109" y="160"/>
                      <a:pt x="108" y="158"/>
                      <a:pt x="107" y="158"/>
                    </a:cubicBezTo>
                    <a:cubicBezTo>
                      <a:pt x="107" y="158"/>
                      <a:pt x="105" y="156"/>
                      <a:pt x="105" y="156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2"/>
                      <a:pt x="102" y="150"/>
                      <a:pt x="102" y="149"/>
                    </a:cubicBezTo>
                    <a:cubicBezTo>
                      <a:pt x="101" y="149"/>
                      <a:pt x="99" y="147"/>
                      <a:pt x="99" y="146"/>
                    </a:cubicBezTo>
                    <a:cubicBezTo>
                      <a:pt x="100" y="145"/>
                      <a:pt x="102" y="144"/>
                      <a:pt x="102" y="144"/>
                    </a:cubicBezTo>
                    <a:cubicBezTo>
                      <a:pt x="104" y="143"/>
                      <a:pt x="104" y="143"/>
                      <a:pt x="104" y="143"/>
                    </a:cubicBezTo>
                    <a:cubicBezTo>
                      <a:pt x="104" y="143"/>
                      <a:pt x="105" y="143"/>
                      <a:pt x="106" y="143"/>
                    </a:cubicBezTo>
                    <a:cubicBezTo>
                      <a:pt x="107" y="142"/>
                      <a:pt x="106" y="141"/>
                      <a:pt x="107" y="142"/>
                    </a:cubicBezTo>
                    <a:cubicBezTo>
                      <a:pt x="107" y="143"/>
                      <a:pt x="108" y="144"/>
                      <a:pt x="108" y="144"/>
                    </a:cubicBezTo>
                    <a:cubicBezTo>
                      <a:pt x="108" y="144"/>
                      <a:pt x="108" y="144"/>
                      <a:pt x="110" y="145"/>
                    </a:cubicBezTo>
                    <a:cubicBezTo>
                      <a:pt x="111" y="147"/>
                      <a:pt x="111" y="148"/>
                      <a:pt x="111" y="148"/>
                    </a:cubicBezTo>
                    <a:cubicBezTo>
                      <a:pt x="111" y="148"/>
                      <a:pt x="112" y="148"/>
                      <a:pt x="112" y="149"/>
                    </a:cubicBezTo>
                    <a:cubicBezTo>
                      <a:pt x="113" y="150"/>
                      <a:pt x="115" y="151"/>
                      <a:pt x="115" y="151"/>
                    </a:cubicBezTo>
                    <a:cubicBezTo>
                      <a:pt x="115" y="153"/>
                      <a:pt x="116" y="153"/>
                      <a:pt x="116" y="154"/>
                    </a:cubicBezTo>
                    <a:cubicBezTo>
                      <a:pt x="116" y="154"/>
                      <a:pt x="116" y="155"/>
                      <a:pt x="117" y="156"/>
                    </a:cubicBezTo>
                    <a:cubicBezTo>
                      <a:pt x="118" y="156"/>
                      <a:pt x="120" y="157"/>
                      <a:pt x="120" y="158"/>
                    </a:cubicBezTo>
                    <a:cubicBezTo>
                      <a:pt x="120" y="158"/>
                      <a:pt x="120" y="158"/>
                      <a:pt x="120" y="158"/>
                    </a:cubicBezTo>
                    <a:cubicBezTo>
                      <a:pt x="120" y="158"/>
                      <a:pt x="121" y="158"/>
                      <a:pt x="122" y="159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3" y="160"/>
                      <a:pt x="123" y="161"/>
                      <a:pt x="123" y="161"/>
                    </a:cubicBezTo>
                    <a:cubicBezTo>
                      <a:pt x="124" y="162"/>
                      <a:pt x="124" y="163"/>
                      <a:pt x="124" y="163"/>
                    </a:cubicBezTo>
                    <a:cubicBezTo>
                      <a:pt x="124" y="163"/>
                      <a:pt x="124" y="164"/>
                      <a:pt x="124" y="165"/>
                    </a:cubicBezTo>
                    <a:cubicBezTo>
                      <a:pt x="125" y="165"/>
                      <a:pt x="125" y="165"/>
                      <a:pt x="124" y="165"/>
                    </a:cubicBezTo>
                    <a:cubicBezTo>
                      <a:pt x="124" y="165"/>
                      <a:pt x="124" y="165"/>
                      <a:pt x="125" y="165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8" y="169"/>
                      <a:pt x="128" y="169"/>
                      <a:pt x="128" y="169"/>
                    </a:cubicBezTo>
                    <a:cubicBezTo>
                      <a:pt x="129" y="169"/>
                      <a:pt x="129" y="169"/>
                      <a:pt x="129" y="169"/>
                    </a:cubicBezTo>
                    <a:cubicBezTo>
                      <a:pt x="130" y="169"/>
                      <a:pt x="130" y="169"/>
                      <a:pt x="130" y="169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3" y="168"/>
                      <a:pt x="133" y="168"/>
                      <a:pt x="133" y="168"/>
                    </a:cubicBezTo>
                    <a:cubicBezTo>
                      <a:pt x="133" y="168"/>
                      <a:pt x="134" y="168"/>
                      <a:pt x="134" y="167"/>
                    </a:cubicBezTo>
                    <a:cubicBezTo>
                      <a:pt x="134" y="166"/>
                      <a:pt x="135" y="165"/>
                      <a:pt x="135" y="165"/>
                    </a:cubicBezTo>
                    <a:cubicBezTo>
                      <a:pt x="137" y="164"/>
                      <a:pt x="137" y="164"/>
                      <a:pt x="137" y="164"/>
                    </a:cubicBezTo>
                    <a:cubicBezTo>
                      <a:pt x="137" y="164"/>
                      <a:pt x="137" y="163"/>
                      <a:pt x="138" y="162"/>
                    </a:cubicBezTo>
                    <a:cubicBezTo>
                      <a:pt x="138" y="161"/>
                      <a:pt x="140" y="161"/>
                      <a:pt x="140" y="161"/>
                    </a:cubicBezTo>
                    <a:cubicBezTo>
                      <a:pt x="140" y="161"/>
                      <a:pt x="139" y="160"/>
                      <a:pt x="140" y="159"/>
                    </a:cubicBezTo>
                    <a:cubicBezTo>
                      <a:pt x="142" y="158"/>
                      <a:pt x="143" y="157"/>
                      <a:pt x="143" y="157"/>
                    </a:cubicBezTo>
                    <a:cubicBezTo>
                      <a:pt x="143" y="157"/>
                      <a:pt x="144" y="156"/>
                      <a:pt x="144" y="155"/>
                    </a:cubicBezTo>
                    <a:cubicBezTo>
                      <a:pt x="145" y="154"/>
                      <a:pt x="145" y="152"/>
                      <a:pt x="145" y="152"/>
                    </a:cubicBezTo>
                    <a:cubicBezTo>
                      <a:pt x="146" y="151"/>
                      <a:pt x="146" y="151"/>
                      <a:pt x="146" y="151"/>
                    </a:cubicBezTo>
                    <a:cubicBezTo>
                      <a:pt x="146" y="151"/>
                      <a:pt x="147" y="149"/>
                      <a:pt x="148" y="149"/>
                    </a:cubicBezTo>
                    <a:cubicBezTo>
                      <a:pt x="148" y="149"/>
                      <a:pt x="149" y="148"/>
                      <a:pt x="149" y="148"/>
                    </a:cubicBezTo>
                    <a:cubicBezTo>
                      <a:pt x="149" y="147"/>
                      <a:pt x="150" y="145"/>
                      <a:pt x="150" y="145"/>
                    </a:cubicBezTo>
                    <a:cubicBezTo>
                      <a:pt x="150" y="141"/>
                      <a:pt x="150" y="141"/>
                      <a:pt x="150" y="141"/>
                    </a:cubicBezTo>
                    <a:cubicBezTo>
                      <a:pt x="150" y="141"/>
                      <a:pt x="150" y="140"/>
                      <a:pt x="149" y="140"/>
                    </a:cubicBezTo>
                    <a:cubicBezTo>
                      <a:pt x="148" y="140"/>
                      <a:pt x="147" y="140"/>
                      <a:pt x="147" y="140"/>
                    </a:cubicBezTo>
                    <a:cubicBezTo>
                      <a:pt x="147" y="140"/>
                      <a:pt x="147" y="140"/>
                      <a:pt x="146" y="14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40"/>
                      <a:pt x="145" y="140"/>
                      <a:pt x="144" y="140"/>
                    </a:cubicBezTo>
                    <a:cubicBezTo>
                      <a:pt x="143" y="139"/>
                      <a:pt x="143" y="139"/>
                      <a:pt x="143" y="139"/>
                    </a:cubicBezTo>
                    <a:cubicBezTo>
                      <a:pt x="143" y="139"/>
                      <a:pt x="143" y="139"/>
                      <a:pt x="142" y="139"/>
                    </a:cubicBezTo>
                    <a:cubicBezTo>
                      <a:pt x="142" y="140"/>
                      <a:pt x="143" y="139"/>
                      <a:pt x="141" y="141"/>
                    </a:cubicBezTo>
                    <a:cubicBezTo>
                      <a:pt x="139" y="143"/>
                      <a:pt x="140" y="143"/>
                      <a:pt x="139" y="143"/>
                    </a:cubicBezTo>
                    <a:cubicBezTo>
                      <a:pt x="138" y="143"/>
                      <a:pt x="136" y="143"/>
                      <a:pt x="136" y="143"/>
                    </a:cubicBezTo>
                    <a:cubicBezTo>
                      <a:pt x="136" y="143"/>
                      <a:pt x="136" y="143"/>
                      <a:pt x="135" y="141"/>
                    </a:cubicBezTo>
                    <a:cubicBezTo>
                      <a:pt x="134" y="140"/>
                      <a:pt x="132" y="139"/>
                      <a:pt x="132" y="139"/>
                    </a:cubicBezTo>
                    <a:cubicBezTo>
                      <a:pt x="132" y="139"/>
                      <a:pt x="131" y="140"/>
                      <a:pt x="130" y="139"/>
                    </a:cubicBezTo>
                    <a:cubicBezTo>
                      <a:pt x="129" y="138"/>
                      <a:pt x="128" y="137"/>
                      <a:pt x="128" y="137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27" y="134"/>
                      <a:pt x="127" y="133"/>
                      <a:pt x="127" y="132"/>
                    </a:cubicBezTo>
                    <a:cubicBezTo>
                      <a:pt x="127" y="132"/>
                      <a:pt x="128" y="130"/>
                      <a:pt x="128" y="130"/>
                    </a:cubicBezTo>
                    <a:cubicBezTo>
                      <a:pt x="128" y="130"/>
                      <a:pt x="128" y="131"/>
                      <a:pt x="129" y="130"/>
                    </a:cubicBezTo>
                    <a:cubicBezTo>
                      <a:pt x="129" y="130"/>
                      <a:pt x="131" y="129"/>
                      <a:pt x="131" y="130"/>
                    </a:cubicBezTo>
                    <a:cubicBezTo>
                      <a:pt x="132" y="132"/>
                      <a:pt x="132" y="132"/>
                      <a:pt x="133" y="133"/>
                    </a:cubicBezTo>
                    <a:cubicBezTo>
                      <a:pt x="134" y="133"/>
                      <a:pt x="134" y="134"/>
                      <a:pt x="136" y="134"/>
                    </a:cubicBezTo>
                    <a:cubicBezTo>
                      <a:pt x="138" y="135"/>
                      <a:pt x="136" y="135"/>
                      <a:pt x="138" y="135"/>
                    </a:cubicBezTo>
                    <a:cubicBezTo>
                      <a:pt x="139" y="135"/>
                      <a:pt x="141" y="135"/>
                      <a:pt x="141" y="135"/>
                    </a:cubicBezTo>
                    <a:cubicBezTo>
                      <a:pt x="141" y="135"/>
                      <a:pt x="141" y="135"/>
                      <a:pt x="142" y="134"/>
                    </a:cubicBezTo>
                    <a:cubicBezTo>
                      <a:pt x="142" y="133"/>
                      <a:pt x="142" y="131"/>
                      <a:pt x="143" y="131"/>
                    </a:cubicBezTo>
                    <a:cubicBezTo>
                      <a:pt x="143" y="131"/>
                      <a:pt x="144" y="131"/>
                      <a:pt x="144" y="131"/>
                    </a:cubicBezTo>
                    <a:cubicBezTo>
                      <a:pt x="145" y="132"/>
                      <a:pt x="144" y="131"/>
                      <a:pt x="145" y="133"/>
                    </a:cubicBezTo>
                    <a:cubicBezTo>
                      <a:pt x="147" y="134"/>
                      <a:pt x="146" y="134"/>
                      <a:pt x="147" y="134"/>
                    </a:cubicBezTo>
                    <a:cubicBezTo>
                      <a:pt x="148" y="134"/>
                      <a:pt x="146" y="135"/>
                      <a:pt x="148" y="134"/>
                    </a:cubicBezTo>
                    <a:cubicBezTo>
                      <a:pt x="149" y="133"/>
                      <a:pt x="150" y="131"/>
                      <a:pt x="150" y="131"/>
                    </a:cubicBezTo>
                    <a:cubicBezTo>
                      <a:pt x="150" y="131"/>
                      <a:pt x="151" y="129"/>
                      <a:pt x="152" y="129"/>
                    </a:cubicBezTo>
                    <a:cubicBezTo>
                      <a:pt x="153" y="130"/>
                      <a:pt x="154" y="130"/>
                      <a:pt x="155" y="129"/>
                    </a:cubicBezTo>
                    <a:cubicBezTo>
                      <a:pt x="155" y="129"/>
                      <a:pt x="153" y="127"/>
                      <a:pt x="157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2" y="129"/>
                      <a:pt x="162" y="128"/>
                      <a:pt x="163" y="129"/>
                    </a:cubicBezTo>
                    <a:cubicBezTo>
                      <a:pt x="163" y="130"/>
                      <a:pt x="164" y="131"/>
                      <a:pt x="164" y="131"/>
                    </a:cubicBezTo>
                    <a:cubicBezTo>
                      <a:pt x="164" y="131"/>
                      <a:pt x="165" y="132"/>
                      <a:pt x="166" y="131"/>
                    </a:cubicBezTo>
                    <a:cubicBezTo>
                      <a:pt x="166" y="131"/>
                      <a:pt x="167" y="129"/>
                      <a:pt x="167" y="129"/>
                    </a:cubicBezTo>
                    <a:cubicBezTo>
                      <a:pt x="167" y="127"/>
                      <a:pt x="167" y="127"/>
                      <a:pt x="167" y="127"/>
                    </a:cubicBezTo>
                    <a:cubicBezTo>
                      <a:pt x="170" y="131"/>
                      <a:pt x="170" y="131"/>
                      <a:pt x="170" y="131"/>
                    </a:cubicBezTo>
                    <a:cubicBezTo>
                      <a:pt x="170" y="131"/>
                      <a:pt x="169" y="131"/>
                      <a:pt x="170" y="132"/>
                    </a:cubicBezTo>
                    <a:cubicBezTo>
                      <a:pt x="170" y="133"/>
                      <a:pt x="171" y="134"/>
                      <a:pt x="171" y="134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3" y="137"/>
                      <a:pt x="173" y="137"/>
                      <a:pt x="173" y="137"/>
                    </a:cubicBezTo>
                    <a:cubicBezTo>
                      <a:pt x="173" y="138"/>
                      <a:pt x="173" y="138"/>
                      <a:pt x="173" y="138"/>
                    </a:cubicBezTo>
                    <a:cubicBezTo>
                      <a:pt x="174" y="140"/>
                      <a:pt x="174" y="140"/>
                      <a:pt x="174" y="140"/>
                    </a:cubicBezTo>
                    <a:cubicBezTo>
                      <a:pt x="174" y="140"/>
                      <a:pt x="175" y="140"/>
                      <a:pt x="176" y="141"/>
                    </a:cubicBezTo>
                    <a:cubicBezTo>
                      <a:pt x="177" y="142"/>
                      <a:pt x="177" y="141"/>
                      <a:pt x="177" y="142"/>
                    </a:cubicBezTo>
                    <a:cubicBezTo>
                      <a:pt x="177" y="143"/>
                      <a:pt x="177" y="145"/>
                      <a:pt x="177" y="145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79" y="146"/>
                      <a:pt x="177" y="144"/>
                      <a:pt x="179" y="144"/>
                    </a:cubicBezTo>
                    <a:cubicBezTo>
                      <a:pt x="180" y="143"/>
                      <a:pt x="180" y="141"/>
                      <a:pt x="180" y="141"/>
                    </a:cubicBezTo>
                    <a:cubicBezTo>
                      <a:pt x="180" y="141"/>
                      <a:pt x="181" y="141"/>
                      <a:pt x="180" y="140"/>
                    </a:cubicBezTo>
                    <a:cubicBezTo>
                      <a:pt x="180" y="139"/>
                      <a:pt x="181" y="138"/>
                      <a:pt x="181" y="137"/>
                    </a:cubicBezTo>
                    <a:cubicBezTo>
                      <a:pt x="180" y="137"/>
                      <a:pt x="181" y="137"/>
                      <a:pt x="181" y="135"/>
                    </a:cubicBezTo>
                    <a:cubicBezTo>
                      <a:pt x="180" y="134"/>
                      <a:pt x="180" y="133"/>
                      <a:pt x="180" y="133"/>
                    </a:cubicBezTo>
                    <a:cubicBezTo>
                      <a:pt x="179" y="131"/>
                      <a:pt x="179" y="131"/>
                      <a:pt x="179" y="131"/>
                    </a:cubicBezTo>
                    <a:cubicBezTo>
                      <a:pt x="180" y="127"/>
                      <a:pt x="180" y="127"/>
                      <a:pt x="180" y="127"/>
                    </a:cubicBezTo>
                    <a:cubicBezTo>
                      <a:pt x="180" y="124"/>
                      <a:pt x="180" y="124"/>
                      <a:pt x="180" y="124"/>
                    </a:cubicBezTo>
                    <a:cubicBezTo>
                      <a:pt x="180" y="124"/>
                      <a:pt x="180" y="122"/>
                      <a:pt x="180" y="122"/>
                    </a:cubicBezTo>
                    <a:cubicBezTo>
                      <a:pt x="180" y="121"/>
                      <a:pt x="179" y="119"/>
                      <a:pt x="180" y="118"/>
                    </a:cubicBezTo>
                    <a:cubicBezTo>
                      <a:pt x="180" y="118"/>
                      <a:pt x="182" y="115"/>
                      <a:pt x="182" y="115"/>
                    </a:cubicBezTo>
                    <a:cubicBezTo>
                      <a:pt x="182" y="115"/>
                      <a:pt x="181" y="113"/>
                      <a:pt x="181" y="113"/>
                    </a:cubicBezTo>
                    <a:cubicBezTo>
                      <a:pt x="181" y="112"/>
                      <a:pt x="180" y="110"/>
                      <a:pt x="181" y="109"/>
                    </a:cubicBezTo>
                    <a:cubicBezTo>
                      <a:pt x="182" y="109"/>
                      <a:pt x="182" y="107"/>
                      <a:pt x="182" y="107"/>
                    </a:cubicBezTo>
                    <a:cubicBezTo>
                      <a:pt x="182" y="107"/>
                      <a:pt x="179" y="104"/>
                      <a:pt x="182" y="104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7" y="105"/>
                      <a:pt x="187" y="106"/>
                    </a:cubicBezTo>
                    <a:cubicBezTo>
                      <a:pt x="188" y="107"/>
                      <a:pt x="188" y="108"/>
                      <a:pt x="189" y="108"/>
                    </a:cubicBezTo>
                    <a:cubicBezTo>
                      <a:pt x="189" y="108"/>
                      <a:pt x="191" y="106"/>
                      <a:pt x="191" y="106"/>
                    </a:cubicBezTo>
                    <a:cubicBezTo>
                      <a:pt x="193" y="105"/>
                      <a:pt x="193" y="105"/>
                      <a:pt x="193" y="105"/>
                    </a:cubicBezTo>
                    <a:cubicBezTo>
                      <a:pt x="187" y="67"/>
                      <a:pt x="164" y="35"/>
                      <a:pt x="132" y="16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8"/>
                      <a:pt x="133" y="17"/>
                      <a:pt x="134" y="19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4" y="20"/>
                      <a:pt x="131" y="19"/>
                      <a:pt x="131" y="19"/>
                    </a:cubicBezTo>
                    <a:cubicBezTo>
                      <a:pt x="130" y="19"/>
                      <a:pt x="129" y="19"/>
                      <a:pt x="129" y="19"/>
                    </a:cubicBezTo>
                    <a:cubicBezTo>
                      <a:pt x="126" y="18"/>
                      <a:pt x="126" y="18"/>
                      <a:pt x="126" y="18"/>
                    </a:cubicBezTo>
                    <a:cubicBezTo>
                      <a:pt x="124" y="17"/>
                      <a:pt x="124" y="17"/>
                      <a:pt x="124" y="17"/>
                    </a:cubicBezTo>
                    <a:cubicBezTo>
                      <a:pt x="121" y="16"/>
                      <a:pt x="121" y="16"/>
                      <a:pt x="121" y="16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15"/>
                      <a:pt x="120" y="12"/>
                      <a:pt x="119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7" y="12"/>
                      <a:pt x="117" y="12"/>
                    </a:cubicBezTo>
                    <a:cubicBezTo>
                      <a:pt x="115" y="12"/>
                      <a:pt x="113" y="12"/>
                      <a:pt x="113" y="12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10"/>
                      <a:pt x="111" y="10"/>
                      <a:pt x="110" y="9"/>
                    </a:cubicBezTo>
                    <a:cubicBezTo>
                      <a:pt x="110" y="9"/>
                      <a:pt x="108" y="8"/>
                      <a:pt x="108" y="8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08" y="5"/>
                      <a:pt x="107" y="5"/>
                      <a:pt x="106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4" y="5"/>
                      <a:pt x="104" y="5"/>
                      <a:pt x="103" y="5"/>
                    </a:cubicBezTo>
                    <a:cubicBezTo>
                      <a:pt x="102" y="5"/>
                      <a:pt x="101" y="5"/>
                      <a:pt x="101" y="5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4"/>
                      <a:pt x="99" y="4"/>
                      <a:pt x="99" y="4"/>
                    </a:cubicBezTo>
                    <a:cubicBezTo>
                      <a:pt x="98" y="3"/>
                      <a:pt x="97" y="2"/>
                      <a:pt x="97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4" y="1"/>
                      <a:pt x="94" y="2"/>
                    </a:cubicBezTo>
                    <a:cubicBezTo>
                      <a:pt x="93" y="2"/>
                      <a:pt x="90" y="2"/>
                      <a:pt x="90" y="2"/>
                    </a:cubicBezTo>
                    <a:cubicBezTo>
                      <a:pt x="90" y="2"/>
                      <a:pt x="89" y="1"/>
                      <a:pt x="89" y="0"/>
                    </a:cubicBezTo>
                    <a:cubicBezTo>
                      <a:pt x="88" y="0"/>
                      <a:pt x="87" y="0"/>
                      <a:pt x="85" y="0"/>
                    </a:cubicBezTo>
                    <a:cubicBezTo>
                      <a:pt x="86" y="0"/>
                      <a:pt x="86" y="2"/>
                      <a:pt x="86" y="2"/>
                    </a:cubicBezTo>
                    <a:cubicBezTo>
                      <a:pt x="85" y="2"/>
                      <a:pt x="84" y="2"/>
                      <a:pt x="84" y="2"/>
                    </a:cubicBezTo>
                    <a:moveTo>
                      <a:pt x="80" y="86"/>
                    </a:moveTo>
                    <a:cubicBezTo>
                      <a:pt x="80" y="87"/>
                      <a:pt x="80" y="87"/>
                      <a:pt x="80" y="87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78" y="90"/>
                      <a:pt x="78" y="90"/>
                    </a:cubicBezTo>
                    <a:cubicBezTo>
                      <a:pt x="77" y="90"/>
                      <a:pt x="77" y="89"/>
                      <a:pt x="77" y="89"/>
                    </a:cubicBezTo>
                    <a:cubicBezTo>
                      <a:pt x="77" y="89"/>
                      <a:pt x="76" y="90"/>
                      <a:pt x="76" y="91"/>
                    </a:cubicBezTo>
                    <a:cubicBezTo>
                      <a:pt x="76" y="91"/>
                      <a:pt x="76" y="91"/>
                      <a:pt x="75" y="91"/>
                    </a:cubicBezTo>
                    <a:cubicBezTo>
                      <a:pt x="75" y="92"/>
                      <a:pt x="75" y="92"/>
                      <a:pt x="74" y="92"/>
                    </a:cubicBezTo>
                    <a:cubicBezTo>
                      <a:pt x="74" y="93"/>
                      <a:pt x="73" y="93"/>
                      <a:pt x="73" y="93"/>
                    </a:cubicBezTo>
                    <a:cubicBezTo>
                      <a:pt x="73" y="93"/>
                      <a:pt x="73" y="92"/>
                      <a:pt x="72" y="93"/>
                    </a:cubicBezTo>
                    <a:cubicBezTo>
                      <a:pt x="72" y="93"/>
                      <a:pt x="72" y="93"/>
                      <a:pt x="72" y="93"/>
                    </a:cubicBezTo>
                    <a:cubicBezTo>
                      <a:pt x="72" y="93"/>
                      <a:pt x="72" y="93"/>
                      <a:pt x="71" y="93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70" y="94"/>
                      <a:pt x="70" y="94"/>
                      <a:pt x="69" y="94"/>
                    </a:cubicBezTo>
                    <a:cubicBezTo>
                      <a:pt x="69" y="94"/>
                      <a:pt x="69" y="95"/>
                      <a:pt x="68" y="95"/>
                    </a:cubicBezTo>
                    <a:cubicBezTo>
                      <a:pt x="68" y="95"/>
                      <a:pt x="68" y="95"/>
                      <a:pt x="67" y="95"/>
                    </a:cubicBezTo>
                    <a:cubicBezTo>
                      <a:pt x="66" y="95"/>
                      <a:pt x="67" y="95"/>
                      <a:pt x="66" y="95"/>
                    </a:cubicBezTo>
                    <a:cubicBezTo>
                      <a:pt x="66" y="95"/>
                      <a:pt x="66" y="94"/>
                      <a:pt x="66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2" y="95"/>
                      <a:pt x="62" y="95"/>
                    </a:cubicBezTo>
                    <a:cubicBezTo>
                      <a:pt x="61" y="95"/>
                      <a:pt x="61" y="94"/>
                      <a:pt x="61" y="94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3" y="93"/>
                      <a:pt x="64" y="93"/>
                      <a:pt x="64" y="92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8" y="89"/>
                      <a:pt x="68" y="89"/>
                    </a:cubicBezTo>
                    <a:cubicBezTo>
                      <a:pt x="69" y="89"/>
                      <a:pt x="69" y="88"/>
                      <a:pt x="70" y="88"/>
                    </a:cubicBezTo>
                    <a:cubicBezTo>
                      <a:pt x="70" y="88"/>
                      <a:pt x="70" y="88"/>
                      <a:pt x="70" y="88"/>
                    </a:cubicBezTo>
                    <a:cubicBezTo>
                      <a:pt x="71" y="88"/>
                      <a:pt x="72" y="86"/>
                      <a:pt x="72" y="86"/>
                    </a:cubicBezTo>
                    <a:cubicBezTo>
                      <a:pt x="72" y="86"/>
                      <a:pt x="72" y="86"/>
                      <a:pt x="71" y="86"/>
                    </a:cubicBezTo>
                    <a:cubicBezTo>
                      <a:pt x="70" y="86"/>
                      <a:pt x="68" y="87"/>
                      <a:pt x="69" y="86"/>
                    </a:cubicBezTo>
                    <a:cubicBezTo>
                      <a:pt x="69" y="85"/>
                      <a:pt x="69" y="84"/>
                      <a:pt x="69" y="84"/>
                    </a:cubicBezTo>
                    <a:cubicBezTo>
                      <a:pt x="70" y="83"/>
                      <a:pt x="70" y="83"/>
                      <a:pt x="70" y="83"/>
                    </a:cubicBezTo>
                    <a:cubicBezTo>
                      <a:pt x="70" y="83"/>
                      <a:pt x="71" y="83"/>
                      <a:pt x="71" y="83"/>
                    </a:cubicBezTo>
                    <a:cubicBezTo>
                      <a:pt x="71" y="82"/>
                      <a:pt x="71" y="82"/>
                      <a:pt x="71" y="81"/>
                    </a:cubicBezTo>
                    <a:cubicBezTo>
                      <a:pt x="71" y="81"/>
                      <a:pt x="72" y="81"/>
                      <a:pt x="72" y="80"/>
                    </a:cubicBezTo>
                    <a:cubicBezTo>
                      <a:pt x="71" y="79"/>
                      <a:pt x="71" y="80"/>
                      <a:pt x="71" y="79"/>
                    </a:cubicBezTo>
                    <a:cubicBezTo>
                      <a:pt x="70" y="79"/>
                      <a:pt x="70" y="79"/>
                      <a:pt x="70" y="7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6"/>
                      <a:pt x="69" y="77"/>
                      <a:pt x="70" y="76"/>
                    </a:cubicBezTo>
                    <a:cubicBezTo>
                      <a:pt x="71" y="75"/>
                      <a:pt x="72" y="75"/>
                      <a:pt x="73" y="74"/>
                    </a:cubicBezTo>
                    <a:cubicBezTo>
                      <a:pt x="73" y="74"/>
                      <a:pt x="74" y="74"/>
                      <a:pt x="74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2"/>
                      <a:pt x="74" y="72"/>
                      <a:pt x="74" y="72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8" y="71"/>
                      <a:pt x="78" y="72"/>
                      <a:pt x="78" y="72"/>
                    </a:cubicBezTo>
                    <a:cubicBezTo>
                      <a:pt x="78" y="72"/>
                      <a:pt x="79" y="72"/>
                      <a:pt x="78" y="72"/>
                    </a:cubicBezTo>
                    <a:cubicBezTo>
                      <a:pt x="78" y="73"/>
                      <a:pt x="77" y="73"/>
                      <a:pt x="77" y="73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6"/>
                      <a:pt x="75" y="77"/>
                      <a:pt x="75" y="77"/>
                    </a:cubicBezTo>
                    <a:cubicBezTo>
                      <a:pt x="75" y="78"/>
                      <a:pt x="75" y="78"/>
                      <a:pt x="76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7" y="81"/>
                      <a:pt x="76" y="80"/>
                      <a:pt x="77" y="81"/>
                    </a:cubicBezTo>
                    <a:cubicBezTo>
                      <a:pt x="77" y="81"/>
                      <a:pt x="77" y="82"/>
                      <a:pt x="78" y="82"/>
                    </a:cubicBezTo>
                    <a:cubicBezTo>
                      <a:pt x="78" y="83"/>
                      <a:pt x="78" y="83"/>
                      <a:pt x="79" y="84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0" y="85"/>
                      <a:pt x="80" y="86"/>
                      <a:pt x="80" y="86"/>
                    </a:cubicBezTo>
                    <a:moveTo>
                      <a:pt x="92" y="69"/>
                    </a:move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69"/>
                    </a:cubicBezTo>
                    <a:cubicBezTo>
                      <a:pt x="91" y="69"/>
                      <a:pt x="91" y="69"/>
                      <a:pt x="90" y="70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8" y="72"/>
                    </a:cubicBezTo>
                    <a:cubicBezTo>
                      <a:pt x="88" y="72"/>
                      <a:pt x="88" y="72"/>
                      <a:pt x="87" y="72"/>
                    </a:cubicBezTo>
                    <a:cubicBezTo>
                      <a:pt x="87" y="72"/>
                      <a:pt x="86" y="71"/>
                      <a:pt x="86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4" y="70"/>
                      <a:pt x="85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1" y="65"/>
                      <a:pt x="91" y="66"/>
                    </a:cubicBezTo>
                    <a:cubicBezTo>
                      <a:pt x="91" y="67"/>
                      <a:pt x="92" y="67"/>
                      <a:pt x="92" y="67"/>
                    </a:cubicBezTo>
                    <a:cubicBezTo>
                      <a:pt x="92" y="68"/>
                      <a:pt x="92" y="69"/>
                      <a:pt x="92" y="69"/>
                    </a:cubicBezTo>
                    <a:moveTo>
                      <a:pt x="125" y="106"/>
                    </a:moveTo>
                    <a:cubicBezTo>
                      <a:pt x="126" y="106"/>
                      <a:pt x="126" y="107"/>
                      <a:pt x="127" y="107"/>
                    </a:cubicBezTo>
                    <a:cubicBezTo>
                      <a:pt x="127" y="107"/>
                      <a:pt x="127" y="107"/>
                      <a:pt x="128" y="108"/>
                    </a:cubicBezTo>
                    <a:cubicBezTo>
                      <a:pt x="129" y="109"/>
                      <a:pt x="128" y="109"/>
                      <a:pt x="128" y="109"/>
                    </a:cubicBezTo>
                    <a:cubicBezTo>
                      <a:pt x="128" y="110"/>
                      <a:pt x="128" y="110"/>
                      <a:pt x="128" y="110"/>
                    </a:cubicBezTo>
                    <a:cubicBezTo>
                      <a:pt x="128" y="110"/>
                      <a:pt x="128" y="110"/>
                      <a:pt x="128" y="110"/>
                    </a:cubicBezTo>
                    <a:cubicBezTo>
                      <a:pt x="128" y="110"/>
                      <a:pt x="129" y="112"/>
                      <a:pt x="130" y="113"/>
                    </a:cubicBezTo>
                    <a:cubicBezTo>
                      <a:pt x="131" y="113"/>
                      <a:pt x="131" y="113"/>
                      <a:pt x="131" y="114"/>
                    </a:cubicBezTo>
                    <a:cubicBezTo>
                      <a:pt x="132" y="114"/>
                      <a:pt x="133" y="116"/>
                      <a:pt x="133" y="116"/>
                    </a:cubicBezTo>
                    <a:cubicBezTo>
                      <a:pt x="133" y="116"/>
                      <a:pt x="128" y="119"/>
                      <a:pt x="128" y="119"/>
                    </a:cubicBezTo>
                    <a:cubicBezTo>
                      <a:pt x="127" y="119"/>
                      <a:pt x="126" y="119"/>
                      <a:pt x="126" y="119"/>
                    </a:cubicBezTo>
                    <a:cubicBezTo>
                      <a:pt x="124" y="119"/>
                      <a:pt x="124" y="119"/>
                      <a:pt x="124" y="119"/>
                    </a:cubicBezTo>
                    <a:cubicBezTo>
                      <a:pt x="124" y="119"/>
                      <a:pt x="123" y="118"/>
                      <a:pt x="123" y="118"/>
                    </a:cubicBezTo>
                    <a:cubicBezTo>
                      <a:pt x="122" y="117"/>
                      <a:pt x="122" y="116"/>
                      <a:pt x="122" y="116"/>
                    </a:cubicBezTo>
                    <a:cubicBezTo>
                      <a:pt x="123" y="115"/>
                      <a:pt x="122" y="114"/>
                      <a:pt x="122" y="114"/>
                    </a:cubicBezTo>
                    <a:cubicBezTo>
                      <a:pt x="122" y="112"/>
                      <a:pt x="122" y="112"/>
                      <a:pt x="122" y="112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7" y="106"/>
                      <a:pt x="117" y="106"/>
                    </a:cubicBezTo>
                    <a:cubicBezTo>
                      <a:pt x="118" y="105"/>
                      <a:pt x="118" y="105"/>
                      <a:pt x="118" y="105"/>
                    </a:cubicBezTo>
                    <a:cubicBezTo>
                      <a:pt x="118" y="105"/>
                      <a:pt x="118" y="105"/>
                      <a:pt x="118" y="105"/>
                    </a:cubicBezTo>
                    <a:cubicBezTo>
                      <a:pt x="118" y="105"/>
                      <a:pt x="118" y="105"/>
                      <a:pt x="119" y="105"/>
                    </a:cubicBezTo>
                    <a:cubicBezTo>
                      <a:pt x="119" y="104"/>
                      <a:pt x="120" y="105"/>
                      <a:pt x="120" y="105"/>
                    </a:cubicBez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22" y="105"/>
                      <a:pt x="122" y="104"/>
                      <a:pt x="123" y="105"/>
                    </a:cubicBezTo>
                    <a:cubicBezTo>
                      <a:pt x="123" y="105"/>
                      <a:pt x="124" y="105"/>
                      <a:pt x="124" y="105"/>
                    </a:cubicBezTo>
                    <a:cubicBezTo>
                      <a:pt x="124" y="105"/>
                      <a:pt x="124" y="106"/>
                      <a:pt x="125" y="106"/>
                    </a:cubicBezTo>
                    <a:moveTo>
                      <a:pt x="116" y="101"/>
                    </a:moveTo>
                    <a:cubicBezTo>
                      <a:pt x="116" y="100"/>
                      <a:pt x="116" y="100"/>
                      <a:pt x="116" y="100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17" y="99"/>
                      <a:pt x="118" y="99"/>
                      <a:pt x="118" y="98"/>
                    </a:cubicBezTo>
                    <a:cubicBezTo>
                      <a:pt x="118" y="98"/>
                      <a:pt x="119" y="97"/>
                      <a:pt x="119" y="97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20" y="96"/>
                      <a:pt x="120" y="96"/>
                      <a:pt x="121" y="96"/>
                    </a:cubicBezTo>
                    <a:cubicBezTo>
                      <a:pt x="121" y="96"/>
                      <a:pt x="122" y="96"/>
                      <a:pt x="122" y="96"/>
                    </a:cubicBezTo>
                    <a:cubicBezTo>
                      <a:pt x="123" y="97"/>
                      <a:pt x="123" y="97"/>
                      <a:pt x="123" y="97"/>
                    </a:cubicBezTo>
                    <a:cubicBezTo>
                      <a:pt x="123" y="97"/>
                      <a:pt x="123" y="98"/>
                      <a:pt x="123" y="98"/>
                    </a:cubicBezTo>
                    <a:cubicBezTo>
                      <a:pt x="123" y="98"/>
                      <a:pt x="124" y="99"/>
                      <a:pt x="123" y="99"/>
                    </a:cubicBezTo>
                    <a:cubicBezTo>
                      <a:pt x="123" y="99"/>
                      <a:pt x="123" y="100"/>
                      <a:pt x="122" y="100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20" y="101"/>
                      <a:pt x="120" y="101"/>
                      <a:pt x="120" y="101"/>
                    </a:cubicBezTo>
                    <a:cubicBezTo>
                      <a:pt x="119" y="101"/>
                      <a:pt x="119" y="101"/>
                      <a:pt x="119" y="101"/>
                    </a:cubicBezTo>
                    <a:cubicBezTo>
                      <a:pt x="119" y="101"/>
                      <a:pt x="120" y="102"/>
                      <a:pt x="119" y="102"/>
                    </a:cubicBezTo>
                    <a:cubicBezTo>
                      <a:pt x="118" y="102"/>
                      <a:pt x="118" y="102"/>
                      <a:pt x="117" y="103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5" y="103"/>
                      <a:pt x="115" y="103"/>
                      <a:pt x="115" y="103"/>
                    </a:cubicBezTo>
                    <a:cubicBezTo>
                      <a:pt x="116" y="101"/>
                      <a:pt x="116" y="101"/>
                      <a:pt x="116" y="101"/>
                    </a:cubicBezTo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3965972" y="1368755"/>
                <a:ext cx="1992682" cy="1387279"/>
              </a:xfrm>
              <a:custGeom>
                <a:gdLst>
                  <a:gd fmla="*/ 5 w 111" name="T0"/>
                  <a:gd fmla="*/ 68 h 77" name="T1"/>
                  <a:gd fmla="*/ 12 w 111" name="T2"/>
                  <a:gd fmla="*/ 64 h 77" name="T3"/>
                  <a:gd fmla="*/ 19 w 111" name="T4"/>
                  <a:gd fmla="*/ 63 h 77" name="T5"/>
                  <a:gd fmla="*/ 19 w 111" name="T6"/>
                  <a:gd fmla="*/ 69 h 77" name="T7"/>
                  <a:gd fmla="*/ 23 w 111" name="T8"/>
                  <a:gd fmla="*/ 66 h 77" name="T9"/>
                  <a:gd fmla="*/ 25 w 111" name="T10"/>
                  <a:gd fmla="*/ 61 h 77" name="T11"/>
                  <a:gd fmla="*/ 30 w 111" name="T12"/>
                  <a:gd fmla="*/ 62 h 77" name="T13"/>
                  <a:gd fmla="*/ 27 w 111" name="T14"/>
                  <a:gd fmla="*/ 68 h 77" name="T15"/>
                  <a:gd fmla="*/ 25 w 111" name="T16"/>
                  <a:gd fmla="*/ 74 h 77" name="T17"/>
                  <a:gd fmla="*/ 27 w 111" name="T18"/>
                  <a:gd fmla="*/ 77 h 77" name="T19"/>
                  <a:gd fmla="*/ 31 w 111" name="T20"/>
                  <a:gd fmla="*/ 72 h 77" name="T21"/>
                  <a:gd fmla="*/ 31 w 111" name="T22"/>
                  <a:gd fmla="*/ 67 h 77" name="T23"/>
                  <a:gd fmla="*/ 37 w 111" name="T24"/>
                  <a:gd fmla="*/ 64 h 77" name="T25"/>
                  <a:gd fmla="*/ 41 w 111" name="T26"/>
                  <a:gd fmla="*/ 54 h 77" name="T27"/>
                  <a:gd fmla="*/ 46 w 111" name="T28"/>
                  <a:gd fmla="*/ 50 h 77" name="T29"/>
                  <a:gd fmla="*/ 46 w 111" name="T30"/>
                  <a:gd fmla="*/ 49 h 77" name="T31"/>
                  <a:gd fmla="*/ 45 w 111" name="T32"/>
                  <a:gd fmla="*/ 44 h 77" name="T33"/>
                  <a:gd fmla="*/ 48 w 111" name="T34"/>
                  <a:gd fmla="*/ 42 h 77" name="T35"/>
                  <a:gd fmla="*/ 48 w 111" name="T36"/>
                  <a:gd fmla="*/ 38 h 77" name="T37"/>
                  <a:gd fmla="*/ 44 w 111" name="T38"/>
                  <a:gd fmla="*/ 39 h 77" name="T39"/>
                  <a:gd fmla="*/ 39 w 111" name="T40"/>
                  <a:gd fmla="*/ 41 h 77" name="T41"/>
                  <a:gd fmla="*/ 33 w 111" name="T42"/>
                  <a:gd fmla="*/ 46 h 77" name="T43"/>
                  <a:gd fmla="*/ 29 w 111" name="T44"/>
                  <a:gd fmla="*/ 45 h 77" name="T45"/>
                  <a:gd fmla="*/ 33 w 111" name="T46"/>
                  <a:gd fmla="*/ 41 h 77" name="T47"/>
                  <a:gd fmla="*/ 39 w 111" name="T48"/>
                  <a:gd fmla="*/ 35 h 77" name="T49"/>
                  <a:gd fmla="*/ 43 w 111" name="T50"/>
                  <a:gd fmla="*/ 30 h 77" name="T51"/>
                  <a:gd fmla="*/ 48 w 111" name="T52"/>
                  <a:gd fmla="*/ 28 h 77" name="T53"/>
                  <a:gd fmla="*/ 54 w 111" name="T54"/>
                  <a:gd fmla="*/ 29 h 77" name="T55"/>
                  <a:gd fmla="*/ 62 w 111" name="T56"/>
                  <a:gd fmla="*/ 31 h 77" name="T57"/>
                  <a:gd fmla="*/ 57 w 111" name="T58"/>
                  <a:gd fmla="*/ 36 h 77" name="T59"/>
                  <a:gd fmla="*/ 53 w 111" name="T60"/>
                  <a:gd fmla="*/ 41 h 77" name="T61"/>
                  <a:gd fmla="*/ 52 w 111" name="T62"/>
                  <a:gd fmla="*/ 47 h 77" name="T63"/>
                  <a:gd fmla="*/ 56 w 111" name="T64"/>
                  <a:gd fmla="*/ 44 h 77" name="T65"/>
                  <a:gd fmla="*/ 59 w 111" name="T66"/>
                  <a:gd fmla="*/ 44 h 77" name="T67"/>
                  <a:gd fmla="*/ 61 w 111" name="T68"/>
                  <a:gd fmla="*/ 40 h 77" name="T69"/>
                  <a:gd fmla="*/ 63 w 111" name="T70"/>
                  <a:gd fmla="*/ 37 h 77" name="T71"/>
                  <a:gd fmla="*/ 70 w 111" name="T72"/>
                  <a:gd fmla="*/ 32 h 77" name="T73"/>
                  <a:gd fmla="*/ 73 w 111" name="T74"/>
                  <a:gd fmla="*/ 31 h 77" name="T75"/>
                  <a:gd fmla="*/ 66 w 111" name="T76"/>
                  <a:gd fmla="*/ 28 h 77" name="T77"/>
                  <a:gd fmla="*/ 64 w 111" name="T78"/>
                  <a:gd fmla="*/ 26 h 77" name="T79"/>
                  <a:gd fmla="*/ 73 w 111" name="T80"/>
                  <a:gd fmla="*/ 25 h 77" name="T81"/>
                  <a:gd fmla="*/ 77 w 111" name="T82"/>
                  <a:gd fmla="*/ 24 h 77" name="T83"/>
                  <a:gd fmla="*/ 69 w 111" name="T84"/>
                  <a:gd fmla="*/ 23 h 77" name="T85"/>
                  <a:gd fmla="*/ 65 w 111" name="T86"/>
                  <a:gd fmla="*/ 23 h 77" name="T87"/>
                  <a:gd fmla="*/ 66 w 111" name="T88"/>
                  <a:gd fmla="*/ 20 h 77" name="T89"/>
                  <a:gd fmla="*/ 73 w 111" name="T90"/>
                  <a:gd fmla="*/ 19 h 77" name="T91"/>
                  <a:gd fmla="*/ 78 w 111" name="T92"/>
                  <a:gd fmla="*/ 17 h 77" name="T93"/>
                  <a:gd fmla="*/ 84 w 111" name="T94"/>
                  <a:gd fmla="*/ 15 h 77" name="T95"/>
                  <a:gd fmla="*/ 87 w 111" name="T96"/>
                  <a:gd fmla="*/ 11 h 77" name="T97"/>
                  <a:gd fmla="*/ 83 w 111" name="T98"/>
                  <a:gd fmla="*/ 8 h 77" name="T99"/>
                  <a:gd fmla="*/ 88 w 111" name="T100"/>
                  <a:gd fmla="*/ 7 h 77" name="T101"/>
                  <a:gd fmla="*/ 93 w 111" name="T102"/>
                  <a:gd fmla="*/ 6 h 77" name="T103"/>
                  <a:gd fmla="*/ 98 w 111" name="T104"/>
                  <a:gd fmla="*/ 7 h 77" name="T105"/>
                  <a:gd fmla="*/ 102 w 111" name="T106"/>
                  <a:gd fmla="*/ 6 h 77" name="T107"/>
                  <a:gd fmla="*/ 105 w 111" name="T108"/>
                  <a:gd fmla="*/ 5 h 77" name="T109"/>
                  <a:gd fmla="*/ 110 w 111" name="T110"/>
                  <a:gd fmla="*/ 4 h 77" name="T111"/>
                  <a:gd fmla="*/ 108 w 111" name="T112"/>
                  <a:gd fmla="*/ 0 h 77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77" w="110">
                    <a:moveTo>
                      <a:pt x="1" y="69"/>
                    </a:moveTo>
                    <a:cubicBezTo>
                      <a:pt x="1" y="69"/>
                      <a:pt x="1" y="69"/>
                      <a:pt x="1" y="68"/>
                    </a:cubicBezTo>
                    <a:cubicBezTo>
                      <a:pt x="2" y="67"/>
                      <a:pt x="2" y="68"/>
                      <a:pt x="3" y="67"/>
                    </a:cubicBezTo>
                    <a:cubicBezTo>
                      <a:pt x="4" y="66"/>
                      <a:pt x="5" y="68"/>
                      <a:pt x="5" y="68"/>
                    </a:cubicBezTo>
                    <a:cubicBezTo>
                      <a:pt x="5" y="68"/>
                      <a:pt x="6" y="68"/>
                      <a:pt x="8" y="67"/>
                    </a:cubicBezTo>
                    <a:cubicBezTo>
                      <a:pt x="10" y="65"/>
                      <a:pt x="9" y="66"/>
                      <a:pt x="9" y="65"/>
                    </a:cubicBezTo>
                    <a:cubicBezTo>
                      <a:pt x="10" y="64"/>
                      <a:pt x="11" y="63"/>
                      <a:pt x="11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5"/>
                      <a:pt x="13" y="65"/>
                      <a:pt x="15" y="63"/>
                    </a:cubicBezTo>
                    <a:cubicBezTo>
                      <a:pt x="17" y="61"/>
                      <a:pt x="16" y="63"/>
                      <a:pt x="17" y="63"/>
                    </a:cubicBezTo>
                    <a:cubicBezTo>
                      <a:pt x="18" y="63"/>
                      <a:pt x="19" y="63"/>
                      <a:pt x="19" y="63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8" y="68"/>
                    </a:cubicBezTo>
                    <a:cubicBezTo>
                      <a:pt x="17" y="70"/>
                      <a:pt x="19" y="69"/>
                      <a:pt x="19" y="69"/>
                    </a:cubicBezTo>
                    <a:cubicBezTo>
                      <a:pt x="19" y="69"/>
                      <a:pt x="20" y="69"/>
                      <a:pt x="22" y="69"/>
                    </a:cubicBezTo>
                    <a:cubicBezTo>
                      <a:pt x="24" y="69"/>
                      <a:pt x="24" y="68"/>
                      <a:pt x="24" y="68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3" y="67"/>
                      <a:pt x="23" y="66"/>
                      <a:pt x="23" y="66"/>
                    </a:cubicBezTo>
                    <a:cubicBezTo>
                      <a:pt x="23" y="65"/>
                      <a:pt x="23" y="64"/>
                      <a:pt x="23" y="64"/>
                    </a:cubicBezTo>
                    <a:cubicBezTo>
                      <a:pt x="23" y="64"/>
                      <a:pt x="23" y="63"/>
                      <a:pt x="24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5" y="61"/>
                    </a:cubicBezTo>
                    <a:cubicBezTo>
                      <a:pt x="25" y="60"/>
                      <a:pt x="25" y="60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1"/>
                      <a:pt x="29" y="62"/>
                      <a:pt x="30" y="62"/>
                    </a:cubicBezTo>
                    <a:cubicBezTo>
                      <a:pt x="31" y="62"/>
                      <a:pt x="32" y="63"/>
                      <a:pt x="32" y="63"/>
                    </a:cubicBezTo>
                    <a:cubicBezTo>
                      <a:pt x="32" y="63"/>
                      <a:pt x="31" y="65"/>
                      <a:pt x="30" y="65"/>
                    </a:cubicBezTo>
                    <a:cubicBezTo>
                      <a:pt x="30" y="66"/>
                      <a:pt x="28" y="67"/>
                      <a:pt x="28" y="67"/>
                    </a:cubicBezTo>
                    <a:cubicBezTo>
                      <a:pt x="28" y="67"/>
                      <a:pt x="27" y="67"/>
                      <a:pt x="27" y="68"/>
                    </a:cubicBezTo>
                    <a:cubicBezTo>
                      <a:pt x="26" y="68"/>
                      <a:pt x="27" y="69"/>
                      <a:pt x="27" y="70"/>
                    </a:cubicBezTo>
                    <a:cubicBezTo>
                      <a:pt x="27" y="70"/>
                      <a:pt x="27" y="72"/>
                      <a:pt x="27" y="72"/>
                    </a:cubicBezTo>
                    <a:cubicBezTo>
                      <a:pt x="27" y="72"/>
                      <a:pt x="27" y="73"/>
                      <a:pt x="26" y="73"/>
                    </a:cubicBezTo>
                    <a:cubicBezTo>
                      <a:pt x="25" y="73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7" y="77"/>
                      <a:pt x="28" y="76"/>
                    </a:cubicBezTo>
                    <a:cubicBezTo>
                      <a:pt x="30" y="76"/>
                      <a:pt x="28" y="76"/>
                      <a:pt x="29" y="76"/>
                    </a:cubicBezTo>
                    <a:cubicBezTo>
                      <a:pt x="29" y="75"/>
                      <a:pt x="30" y="75"/>
                      <a:pt x="31" y="74"/>
                    </a:cubicBezTo>
                    <a:cubicBezTo>
                      <a:pt x="31" y="73"/>
                      <a:pt x="31" y="74"/>
                      <a:pt x="31" y="7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1"/>
                      <a:pt x="31" y="71"/>
                      <a:pt x="31" y="70"/>
                    </a:cubicBezTo>
                    <a:cubicBezTo>
                      <a:pt x="31" y="68"/>
                      <a:pt x="31" y="70"/>
                      <a:pt x="31" y="68"/>
                    </a:cubicBezTo>
                    <a:cubicBezTo>
                      <a:pt x="30" y="66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3" y="67"/>
                    </a:cubicBezTo>
                    <a:cubicBezTo>
                      <a:pt x="35" y="67"/>
                      <a:pt x="33" y="67"/>
                      <a:pt x="34" y="67"/>
                    </a:cubicBezTo>
                    <a:cubicBezTo>
                      <a:pt x="35" y="66"/>
                      <a:pt x="35" y="65"/>
                      <a:pt x="36" y="64"/>
                    </a:cubicBezTo>
                    <a:cubicBezTo>
                      <a:pt x="36" y="62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3"/>
                    </a:cubicBezTo>
                    <a:cubicBezTo>
                      <a:pt x="38" y="62"/>
                      <a:pt x="38" y="61"/>
                      <a:pt x="38" y="60"/>
                    </a:cubicBezTo>
                    <a:cubicBezTo>
                      <a:pt x="38" y="59"/>
                      <a:pt x="38" y="58"/>
                      <a:pt x="39" y="58"/>
                    </a:cubicBezTo>
                    <a:cubicBezTo>
                      <a:pt x="39" y="57"/>
                      <a:pt x="39" y="56"/>
                      <a:pt x="41" y="54"/>
                    </a:cubicBezTo>
                    <a:cubicBezTo>
                      <a:pt x="42" y="54"/>
                      <a:pt x="42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2" y="54"/>
                      <a:pt x="42" y="53"/>
                      <a:pt x="45" y="51"/>
                    </a:cubicBezTo>
                    <a:cubicBezTo>
                      <a:pt x="47" y="50"/>
                      <a:pt x="46" y="50"/>
                      <a:pt x="46" y="50"/>
                    </a:cubicBezTo>
                    <a:cubicBezTo>
                      <a:pt x="46" y="51"/>
                      <a:pt x="46" y="51"/>
                      <a:pt x="46" y="50"/>
                    </a:cubicBezTo>
                    <a:cubicBezTo>
                      <a:pt x="47" y="49"/>
                      <a:pt x="47" y="49"/>
                      <a:pt x="48" y="50"/>
                    </a:cubicBezTo>
                    <a:cubicBezTo>
                      <a:pt x="48" y="50"/>
                      <a:pt x="48" y="50"/>
                      <a:pt x="48" y="49"/>
                    </a:cubicBezTo>
                    <a:cubicBezTo>
                      <a:pt x="47" y="49"/>
                      <a:pt x="46" y="49"/>
                      <a:pt x="46" y="49"/>
                    </a:cubicBezTo>
                    <a:cubicBezTo>
                      <a:pt x="45" y="50"/>
                      <a:pt x="45" y="49"/>
                      <a:pt x="43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2" y="49"/>
                      <a:pt x="42" y="49"/>
                      <a:pt x="42" y="47"/>
                    </a:cubicBezTo>
                    <a:cubicBezTo>
                      <a:pt x="42" y="47"/>
                      <a:pt x="44" y="45"/>
                      <a:pt x="45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7" y="43"/>
                      <a:pt x="46" y="44"/>
                      <a:pt x="47" y="43"/>
                    </a:cubicBezTo>
                    <a:cubicBezTo>
                      <a:pt x="48" y="43"/>
                      <a:pt x="48" y="42"/>
                      <a:pt x="48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1"/>
                      <a:pt x="48" y="41"/>
                      <a:pt x="48" y="41"/>
                    </a:cubicBezTo>
                    <a:cubicBezTo>
                      <a:pt x="48" y="41"/>
                      <a:pt x="48" y="41"/>
                      <a:pt x="48" y="39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9"/>
                      <a:pt x="48" y="39"/>
                      <a:pt x="48" y="38"/>
                    </a:cubicBezTo>
                    <a:cubicBezTo>
                      <a:pt x="49" y="38"/>
                      <a:pt x="48" y="37"/>
                      <a:pt x="48" y="37"/>
                    </a:cubicBezTo>
                    <a:cubicBezTo>
                      <a:pt x="47" y="37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4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9"/>
                      <a:pt x="44" y="39"/>
                      <a:pt x="43" y="39"/>
                    </a:cubicBezTo>
                    <a:cubicBezTo>
                      <a:pt x="43" y="40"/>
                      <a:pt x="41" y="41"/>
                      <a:pt x="41" y="41"/>
                    </a:cubicBezTo>
                    <a:cubicBezTo>
                      <a:pt x="41" y="41"/>
                      <a:pt x="40" y="40"/>
                      <a:pt x="39" y="41"/>
                    </a:cubicBezTo>
                    <a:cubicBezTo>
                      <a:pt x="38" y="41"/>
                      <a:pt x="37" y="43"/>
                      <a:pt x="37" y="43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4" y="45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2" y="46"/>
                      <a:pt x="32" y="47"/>
                      <a:pt x="31" y="47"/>
                    </a:cubicBezTo>
                    <a:cubicBezTo>
                      <a:pt x="31" y="47"/>
                      <a:pt x="30" y="47"/>
                      <a:pt x="29" y="46"/>
                    </a:cubicBezTo>
                    <a:cubicBezTo>
                      <a:pt x="28" y="46"/>
                      <a:pt x="29" y="45"/>
                      <a:pt x="29" y="45"/>
                    </a:cubicBezTo>
                    <a:cubicBezTo>
                      <a:pt x="29" y="45"/>
                      <a:pt x="30" y="44"/>
                      <a:pt x="29" y="43"/>
                    </a:cubicBezTo>
                    <a:cubicBezTo>
                      <a:pt x="29" y="42"/>
                      <a:pt x="30" y="42"/>
                      <a:pt x="30" y="42"/>
                    </a:cubicBezTo>
                    <a:cubicBezTo>
                      <a:pt x="30" y="42"/>
                      <a:pt x="31" y="42"/>
                      <a:pt x="32" y="41"/>
                    </a:cubicBezTo>
                    <a:cubicBezTo>
                      <a:pt x="34" y="39"/>
                      <a:pt x="33" y="41"/>
                      <a:pt x="33" y="41"/>
                    </a:cubicBezTo>
                    <a:cubicBezTo>
                      <a:pt x="33" y="41"/>
                      <a:pt x="35" y="40"/>
                      <a:pt x="36" y="40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39"/>
                      <a:pt x="37" y="38"/>
                      <a:pt x="37" y="37"/>
                    </a:cubicBezTo>
                    <a:cubicBezTo>
                      <a:pt x="37" y="36"/>
                      <a:pt x="38" y="37"/>
                      <a:pt x="39" y="35"/>
                    </a:cubicBezTo>
                    <a:cubicBezTo>
                      <a:pt x="39" y="33"/>
                      <a:pt x="41" y="35"/>
                      <a:pt x="41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3" y="34"/>
                      <a:pt x="42" y="33"/>
                      <a:pt x="42" y="33"/>
                    </a:cubicBezTo>
                    <a:cubicBezTo>
                      <a:pt x="42" y="33"/>
                      <a:pt x="42" y="32"/>
                      <a:pt x="43" y="30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5" y="29"/>
                      <a:pt x="46" y="29"/>
                      <a:pt x="47" y="28"/>
                    </a:cubicBezTo>
                    <a:cubicBezTo>
                      <a:pt x="48" y="27"/>
                      <a:pt x="48" y="28"/>
                      <a:pt x="48" y="28"/>
                    </a:cubicBezTo>
                    <a:cubicBezTo>
                      <a:pt x="48" y="28"/>
                      <a:pt x="48" y="28"/>
                      <a:pt x="50" y="27"/>
                    </a:cubicBezTo>
                    <a:cubicBezTo>
                      <a:pt x="51" y="26"/>
                      <a:pt x="51" y="27"/>
                      <a:pt x="51" y="27"/>
                    </a:cubicBezTo>
                    <a:cubicBezTo>
                      <a:pt x="51" y="27"/>
                      <a:pt x="52" y="28"/>
                      <a:pt x="53" y="28"/>
                    </a:cubicBezTo>
                    <a:cubicBezTo>
                      <a:pt x="53" y="28"/>
                      <a:pt x="54" y="29"/>
                      <a:pt x="54" y="29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7" y="32"/>
                      <a:pt x="58" y="32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36"/>
                      <a:pt x="58" y="36"/>
                      <a:pt x="57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5" y="35"/>
                      <a:pt x="54" y="35"/>
                    </a:cubicBezTo>
                    <a:cubicBezTo>
                      <a:pt x="54" y="35"/>
                      <a:pt x="54" y="36"/>
                      <a:pt x="54" y="36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7"/>
                      <a:pt x="52" y="47"/>
                    </a:cubicBezTo>
                    <a:cubicBezTo>
                      <a:pt x="53" y="47"/>
                      <a:pt x="52" y="46"/>
                      <a:pt x="52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4" y="46"/>
                      <a:pt x="55" y="46"/>
                    </a:cubicBezTo>
                    <a:cubicBezTo>
                      <a:pt x="56" y="45"/>
                      <a:pt x="55" y="46"/>
                      <a:pt x="56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4"/>
                      <a:pt x="57" y="44"/>
                      <a:pt x="58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8" y="44"/>
                      <a:pt x="59" y="44"/>
                    </a:cubicBezTo>
                    <a:cubicBezTo>
                      <a:pt x="60" y="44"/>
                      <a:pt x="59" y="43"/>
                      <a:pt x="60" y="41"/>
                    </a:cubicBezTo>
                    <a:cubicBezTo>
                      <a:pt x="60" y="40"/>
                      <a:pt x="60" y="41"/>
                      <a:pt x="60" y="41"/>
                    </a:cubicBezTo>
                    <a:cubicBezTo>
                      <a:pt x="60" y="41"/>
                      <a:pt x="61" y="41"/>
                      <a:pt x="61" y="41"/>
                    </a:cubicBezTo>
                    <a:cubicBezTo>
                      <a:pt x="62" y="40"/>
                      <a:pt x="62" y="40"/>
                      <a:pt x="6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2" y="40"/>
                      <a:pt x="62" y="40"/>
                      <a:pt x="62" y="39"/>
                    </a:cubicBezTo>
                    <a:cubicBezTo>
                      <a:pt x="63" y="38"/>
                      <a:pt x="62" y="37"/>
                      <a:pt x="62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3" y="37"/>
                      <a:pt x="64" y="36"/>
                      <a:pt x="64" y="36"/>
                    </a:cubicBezTo>
                    <a:cubicBezTo>
                      <a:pt x="65" y="35"/>
                      <a:pt x="66" y="35"/>
                      <a:pt x="68" y="33"/>
                    </a:cubicBezTo>
                    <a:cubicBezTo>
                      <a:pt x="70" y="32"/>
                      <a:pt x="69" y="33"/>
                      <a:pt x="69" y="32"/>
                    </a:cubicBezTo>
                    <a:cubicBezTo>
                      <a:pt x="70" y="31"/>
                      <a:pt x="70" y="31"/>
                      <a:pt x="70" y="32"/>
                    </a:cubicBezTo>
                    <a:cubicBezTo>
                      <a:pt x="70" y="32"/>
                      <a:pt x="71" y="32"/>
                      <a:pt x="71" y="32"/>
                    </a:cubicBezTo>
                    <a:cubicBezTo>
                      <a:pt x="73" y="31"/>
                      <a:pt x="71" y="32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0"/>
                      <a:pt x="72" y="28"/>
                      <a:pt x="72" y="28"/>
                    </a:cubicBezTo>
                    <a:cubicBezTo>
                      <a:pt x="72" y="28"/>
                      <a:pt x="72" y="28"/>
                      <a:pt x="70" y="27"/>
                    </a:cubicBezTo>
                    <a:cubicBezTo>
                      <a:pt x="70" y="27"/>
                      <a:pt x="68" y="27"/>
                      <a:pt x="68" y="27"/>
                    </a:cubicBezTo>
                    <a:cubicBezTo>
                      <a:pt x="67" y="27"/>
                      <a:pt x="67" y="28"/>
                      <a:pt x="66" y="28"/>
                    </a:cubicBezTo>
                    <a:cubicBezTo>
                      <a:pt x="66" y="29"/>
                      <a:pt x="65" y="29"/>
                      <a:pt x="64" y="28"/>
                    </a:cubicBezTo>
                    <a:cubicBezTo>
                      <a:pt x="64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4" y="26"/>
                    </a:cubicBezTo>
                    <a:cubicBezTo>
                      <a:pt x="65" y="25"/>
                      <a:pt x="64" y="26"/>
                      <a:pt x="64" y="26"/>
                    </a:cubicBezTo>
                    <a:cubicBezTo>
                      <a:pt x="64" y="26"/>
                      <a:pt x="67" y="25"/>
                      <a:pt x="67" y="25"/>
                    </a:cubicBezTo>
                    <a:cubicBezTo>
                      <a:pt x="68" y="24"/>
                      <a:pt x="68" y="24"/>
                      <a:pt x="69" y="25"/>
                    </a:cubicBezTo>
                    <a:cubicBezTo>
                      <a:pt x="69" y="25"/>
                      <a:pt x="70" y="25"/>
                      <a:pt x="70" y="25"/>
                    </a:cubicBezTo>
                    <a:cubicBezTo>
                      <a:pt x="72" y="24"/>
                      <a:pt x="73" y="25"/>
                      <a:pt x="73" y="25"/>
                    </a:cubicBezTo>
                    <a:cubicBezTo>
                      <a:pt x="73" y="25"/>
                      <a:pt x="73" y="25"/>
                      <a:pt x="74" y="25"/>
                    </a:cubicBezTo>
                    <a:cubicBezTo>
                      <a:pt x="75" y="24"/>
                      <a:pt x="75" y="24"/>
                      <a:pt x="76" y="25"/>
                    </a:cubicBezTo>
                    <a:cubicBezTo>
                      <a:pt x="76" y="25"/>
                      <a:pt x="76" y="25"/>
                      <a:pt x="77" y="25"/>
                    </a:cubicBezTo>
                    <a:cubicBezTo>
                      <a:pt x="78" y="24"/>
                      <a:pt x="77" y="25"/>
                      <a:pt x="77" y="24"/>
                    </a:cubicBezTo>
                    <a:cubicBezTo>
                      <a:pt x="78" y="24"/>
                      <a:pt x="76" y="22"/>
                      <a:pt x="76" y="22"/>
                    </a:cubicBezTo>
                    <a:cubicBezTo>
                      <a:pt x="76" y="22"/>
                      <a:pt x="76" y="22"/>
                      <a:pt x="74" y="22"/>
                    </a:cubicBezTo>
                    <a:cubicBezTo>
                      <a:pt x="74" y="22"/>
                      <a:pt x="72" y="23"/>
                      <a:pt x="70" y="23"/>
                    </a:cubicBezTo>
                    <a:cubicBezTo>
                      <a:pt x="69" y="22"/>
                      <a:pt x="69" y="23"/>
                      <a:pt x="69" y="23"/>
                    </a:cubicBezTo>
                    <a:cubicBezTo>
                      <a:pt x="69" y="23"/>
                      <a:pt x="68" y="23"/>
                      <a:pt x="67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5" y="23"/>
                    </a:cubicBezTo>
                    <a:cubicBezTo>
                      <a:pt x="64" y="23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6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19"/>
                      <a:pt x="67" y="20"/>
                      <a:pt x="67" y="2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70" y="22"/>
                      <a:pt x="71" y="21"/>
                    </a:cubicBezTo>
                    <a:cubicBezTo>
                      <a:pt x="72" y="21"/>
                      <a:pt x="72" y="20"/>
                      <a:pt x="73" y="19"/>
                    </a:cubicBezTo>
                    <a:cubicBezTo>
                      <a:pt x="74" y="18"/>
                      <a:pt x="73" y="19"/>
                      <a:pt x="74" y="19"/>
                    </a:cubicBezTo>
                    <a:cubicBezTo>
                      <a:pt x="74" y="19"/>
                      <a:pt x="75" y="20"/>
                      <a:pt x="77" y="19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8"/>
                      <a:pt x="78" y="17"/>
                      <a:pt x="78" y="17"/>
                    </a:cubicBezTo>
                    <a:cubicBezTo>
                      <a:pt x="79" y="17"/>
                      <a:pt x="79" y="16"/>
                      <a:pt x="79" y="16"/>
                    </a:cubicBezTo>
                    <a:cubicBezTo>
                      <a:pt x="79" y="15"/>
                      <a:pt x="82" y="15"/>
                      <a:pt x="83" y="15"/>
                    </a:cubicBezTo>
                    <a:cubicBezTo>
                      <a:pt x="84" y="14"/>
                      <a:pt x="84" y="14"/>
                      <a:pt x="84" y="15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85" y="14"/>
                      <a:pt x="85" y="14"/>
                      <a:pt x="85" y="15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8" y="14"/>
                      <a:pt x="86" y="15"/>
                      <a:pt x="88" y="14"/>
                    </a:cubicBezTo>
                    <a:cubicBezTo>
                      <a:pt x="89" y="13"/>
                      <a:pt x="88" y="14"/>
                      <a:pt x="87" y="11"/>
                    </a:cubicBezTo>
                    <a:cubicBezTo>
                      <a:pt x="87" y="11"/>
                      <a:pt x="81" y="11"/>
                      <a:pt x="79" y="11"/>
                    </a:cubicBezTo>
                    <a:cubicBezTo>
                      <a:pt x="77" y="11"/>
                      <a:pt x="80" y="9"/>
                      <a:pt x="80" y="9"/>
                    </a:cubicBezTo>
                    <a:cubicBezTo>
                      <a:pt x="80" y="9"/>
                      <a:pt x="80" y="9"/>
                      <a:pt x="81" y="9"/>
                    </a:cubicBezTo>
                    <a:cubicBezTo>
                      <a:pt x="82" y="9"/>
                      <a:pt x="82" y="9"/>
                      <a:pt x="83" y="8"/>
                    </a:cubicBezTo>
                    <a:cubicBezTo>
                      <a:pt x="83" y="8"/>
                      <a:pt x="83" y="8"/>
                      <a:pt x="84" y="8"/>
                    </a:cubicBezTo>
                    <a:cubicBezTo>
                      <a:pt x="84" y="8"/>
                      <a:pt x="85" y="8"/>
                      <a:pt x="85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9" y="6"/>
                      <a:pt x="89" y="6"/>
                      <a:pt x="90" y="6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2" y="6"/>
                      <a:pt x="93" y="6"/>
                      <a:pt x="93" y="6"/>
                    </a:cubicBezTo>
                    <a:cubicBezTo>
                      <a:pt x="93" y="6"/>
                      <a:pt x="95" y="6"/>
                      <a:pt x="95" y="6"/>
                    </a:cubicBezTo>
                    <a:cubicBezTo>
                      <a:pt x="96" y="6"/>
                      <a:pt x="96" y="7"/>
                      <a:pt x="96" y="7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8" y="7"/>
                    </a:cubicBezTo>
                    <a:cubicBezTo>
                      <a:pt x="98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100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2" y="6"/>
                    </a:cubicBezTo>
                    <a:cubicBezTo>
                      <a:pt x="102" y="6"/>
                      <a:pt x="103" y="6"/>
                      <a:pt x="103" y="6"/>
                    </a:cubicBezTo>
                    <a:cubicBezTo>
                      <a:pt x="103" y="6"/>
                      <a:pt x="103" y="6"/>
                      <a:pt x="104" y="5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4" y="5"/>
                      <a:pt x="105" y="6"/>
                      <a:pt x="105" y="5"/>
                    </a:cubicBezTo>
                    <a:cubicBezTo>
                      <a:pt x="105" y="5"/>
                      <a:pt x="105" y="5"/>
                      <a:pt x="105" y="5"/>
                    </a:cubicBezTo>
                    <a:cubicBezTo>
                      <a:pt x="107" y="5"/>
                      <a:pt x="107" y="5"/>
                      <a:pt x="107" y="5"/>
                    </a:cubicBezTo>
                    <a:cubicBezTo>
                      <a:pt x="107" y="5"/>
                      <a:pt x="108" y="5"/>
                      <a:pt x="110" y="5"/>
                    </a:cubicBezTo>
                    <a:cubicBezTo>
                      <a:pt x="111" y="4"/>
                      <a:pt x="111" y="4"/>
                      <a:pt x="110" y="4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10" y="2"/>
                      <a:pt x="109" y="1"/>
                    </a:cubicBezTo>
                    <a:cubicBezTo>
                      <a:pt x="108" y="1"/>
                      <a:pt x="108" y="0"/>
                      <a:pt x="108" y="0"/>
                    </a:cubicBezTo>
                    <a:cubicBezTo>
                      <a:pt x="62" y="1"/>
                      <a:pt x="21" y="27"/>
                      <a:pt x="0" y="65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69"/>
                      <a:pt x="1" y="69"/>
                      <a:pt x="1" y="69"/>
                    </a:cubicBezTo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6946415" y="5243823"/>
                <a:ext cx="286770" cy="340693"/>
              </a:xfrm>
              <a:custGeom>
                <a:gdLst>
                  <a:gd fmla="*/ 13 w 16" name="T0"/>
                  <a:gd fmla="*/ 0 h 19" name="T1"/>
                  <a:gd fmla="*/ 13 w 16" name="T2"/>
                  <a:gd fmla="*/ 2 h 19" name="T3"/>
                  <a:gd fmla="*/ 11 w 16" name="T4"/>
                  <a:gd fmla="*/ 3 h 19" name="T5"/>
                  <a:gd fmla="*/ 9 w 16" name="T6"/>
                  <a:gd fmla="*/ 4 h 19" name="T7"/>
                  <a:gd fmla="*/ 7 w 16" name="T8"/>
                  <a:gd fmla="*/ 5 h 19" name="T9"/>
                  <a:gd fmla="*/ 7 w 16" name="T10"/>
                  <a:gd fmla="*/ 5 h 19" name="T11"/>
                  <a:gd fmla="*/ 6 w 16" name="T12"/>
                  <a:gd fmla="*/ 6 h 19" name="T13"/>
                  <a:gd fmla="*/ 6 w 16" name="T14"/>
                  <a:gd fmla="*/ 7 h 19" name="T15"/>
                  <a:gd fmla="*/ 4 w 16" name="T16"/>
                  <a:gd fmla="*/ 8 h 19" name="T17"/>
                  <a:gd fmla="*/ 3 w 16" name="T18"/>
                  <a:gd fmla="*/ 9 h 19" name="T19"/>
                  <a:gd fmla="*/ 3 w 16" name="T20"/>
                  <a:gd fmla="*/ 10 h 19" name="T21"/>
                  <a:gd fmla="*/ 3 w 16" name="T22"/>
                  <a:gd fmla="*/ 12 h 19" name="T23"/>
                  <a:gd fmla="*/ 2 w 16" name="T24"/>
                  <a:gd fmla="*/ 13 h 19" name="T25"/>
                  <a:gd fmla="*/ 1 w 16" name="T26"/>
                  <a:gd fmla="*/ 15 h 19" name="T27"/>
                  <a:gd fmla="*/ 0 w 16" name="T28"/>
                  <a:gd fmla="*/ 17 h 19" name="T29"/>
                  <a:gd fmla="*/ 1 w 16" name="T30"/>
                  <a:gd fmla="*/ 19 h 19" name="T31"/>
                  <a:gd fmla="*/ 2 w 16" name="T32"/>
                  <a:gd fmla="*/ 19 h 19" name="T33"/>
                  <a:gd fmla="*/ 5 w 16" name="T34"/>
                  <a:gd fmla="*/ 17 h 19" name="T35"/>
                  <a:gd fmla="*/ 5 w 16" name="T36"/>
                  <a:gd fmla="*/ 14 h 19" name="T37"/>
                  <a:gd fmla="*/ 6 w 16" name="T38"/>
                  <a:gd fmla="*/ 13 h 19" name="T39"/>
                  <a:gd fmla="*/ 8 w 16" name="T40"/>
                  <a:gd fmla="*/ 12 h 19" name="T41"/>
                  <a:gd fmla="*/ 9 w 16" name="T42"/>
                  <a:gd fmla="*/ 11 h 19" name="T43"/>
                  <a:gd fmla="*/ 9 w 16" name="T44"/>
                  <a:gd fmla="*/ 11 h 19" name="T45"/>
                  <a:gd fmla="*/ 11 w 16" name="T46"/>
                  <a:gd fmla="*/ 10 h 19" name="T47"/>
                  <a:gd fmla="*/ 12 w 16" name="T48"/>
                  <a:gd fmla="*/ 9 h 19" name="T49"/>
                  <a:gd fmla="*/ 13 w 16" name="T50"/>
                  <a:gd fmla="*/ 8 h 19" name="T51"/>
                  <a:gd fmla="*/ 14 w 16" name="T52"/>
                  <a:gd fmla="*/ 5 h 19" name="T53"/>
                  <a:gd fmla="*/ 14 w 16" name="T54"/>
                  <a:gd fmla="*/ 4 h 19" name="T55"/>
                  <a:gd fmla="*/ 16 w 16" name="T56"/>
                  <a:gd fmla="*/ 3 h 19" name="T57"/>
                  <a:gd fmla="*/ 16 w 16" name="T58"/>
                  <a:gd fmla="*/ 2 h 19" name="T59"/>
                  <a:gd fmla="*/ 14 w 16" name="T60"/>
                  <a:gd fmla="*/ 0 h 19" name="T61"/>
                  <a:gd fmla="*/ 13 w 16" name="T62"/>
                  <a:gd fmla="*/ 0 h 1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9" w="16">
                    <a:moveTo>
                      <a:pt x="13" y="0"/>
                    </a:moveTo>
                    <a:cubicBezTo>
                      <a:pt x="13" y="0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5" y="8"/>
                      <a:pt x="4" y="8"/>
                    </a:cubicBezTo>
                    <a:cubicBezTo>
                      <a:pt x="4" y="8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4"/>
                      <a:pt x="1" y="15"/>
                    </a:cubicBezTo>
                    <a:cubicBezTo>
                      <a:pt x="1" y="16"/>
                      <a:pt x="0" y="16"/>
                      <a:pt x="0" y="17"/>
                    </a:cubicBezTo>
                    <a:cubicBezTo>
                      <a:pt x="0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3" y="18"/>
                      <a:pt x="5" y="17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6" y="13"/>
                    </a:cubicBezTo>
                    <a:cubicBezTo>
                      <a:pt x="6" y="13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0"/>
                      <a:pt x="12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4"/>
                    </a:cubicBezTo>
                    <a:cubicBezTo>
                      <a:pt x="15" y="3"/>
                      <a:pt x="16" y="3"/>
                      <a:pt x="16" y="3"/>
                    </a:cubicBezTo>
                    <a:cubicBezTo>
                      <a:pt x="16" y="3"/>
                      <a:pt x="16" y="2"/>
                      <a:pt x="16" y="2"/>
                    </a:cubicBezTo>
                    <a:cubicBezTo>
                      <a:pt x="15" y="1"/>
                      <a:pt x="15" y="0"/>
                      <a:pt x="14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15" name="任意多边形 14"/>
          <p:cNvSpPr/>
          <p:nvPr/>
        </p:nvSpPr>
        <p:spPr>
          <a:xfrm>
            <a:off x="7266479" y="1911947"/>
            <a:ext cx="868120" cy="413390"/>
          </a:xfrm>
          <a:custGeom>
            <a:gdLst>
              <a:gd fmla="*/ 0 w 1650206" name="connsiteX0"/>
              <a:gd fmla="*/ 785813 h 785813" name="connsiteY0"/>
              <a:gd fmla="*/ 785813 w 1650206" name="connsiteX1"/>
              <a:gd fmla="*/ 0 h 785813" name="connsiteY1"/>
              <a:gd fmla="*/ 1650206 w 1650206" name="connsiteX2"/>
              <a:gd fmla="*/ 0 h 78581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85813" w="1650206">
                <a:moveTo>
                  <a:pt x="0" y="785813"/>
                </a:moveTo>
                <a:lnTo>
                  <a:pt x="785813" y="0"/>
                </a:lnTo>
                <a:lnTo>
                  <a:pt x="1650206" y="0"/>
                </a:lnTo>
              </a:path>
            </a:pathLst>
          </a:custGeom>
          <a:noFill/>
          <a:ln cap="rnd" w="25400">
            <a:gradFill>
              <a:gsLst>
                <a:gs pos="0">
                  <a:srgbClr val="82B7E5"/>
                </a:gs>
                <a:gs pos="100000">
                  <a:srgbClr val="3F89CD"/>
                </a:gs>
              </a:gsLst>
              <a:lin ang="0" scaled="0"/>
            </a:gra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flipV="1">
            <a:off x="7286906" y="5218120"/>
            <a:ext cx="868120" cy="413392"/>
          </a:xfrm>
          <a:custGeom>
            <a:gdLst>
              <a:gd fmla="*/ 0 w 1650206" name="connsiteX0"/>
              <a:gd fmla="*/ 785813 h 785813" name="connsiteY0"/>
              <a:gd fmla="*/ 785813 w 1650206" name="connsiteX1"/>
              <a:gd fmla="*/ 0 h 785813" name="connsiteY1"/>
              <a:gd fmla="*/ 1650206 w 1650206" name="connsiteX2"/>
              <a:gd fmla="*/ 0 h 78581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85813" w="1650206">
                <a:moveTo>
                  <a:pt x="0" y="785813"/>
                </a:moveTo>
                <a:lnTo>
                  <a:pt x="785813" y="0"/>
                </a:lnTo>
                <a:lnTo>
                  <a:pt x="1650206" y="0"/>
                </a:lnTo>
              </a:path>
            </a:pathLst>
          </a:custGeom>
          <a:noFill/>
          <a:ln cap="rnd" w="25400">
            <a:gradFill>
              <a:gsLst>
                <a:gs pos="0">
                  <a:srgbClr val="82B7E5"/>
                </a:gs>
                <a:gs pos="100000">
                  <a:srgbClr val="3F89CD"/>
                </a:gs>
              </a:gsLst>
              <a:lin ang="0" scaled="0"/>
            </a:gra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 flipH="1">
            <a:off x="3801985" y="1911947"/>
            <a:ext cx="868120" cy="413390"/>
          </a:xfrm>
          <a:custGeom>
            <a:gdLst>
              <a:gd fmla="*/ 0 w 1650206" name="connsiteX0"/>
              <a:gd fmla="*/ 785813 h 785813" name="connsiteY0"/>
              <a:gd fmla="*/ 785813 w 1650206" name="connsiteX1"/>
              <a:gd fmla="*/ 0 h 785813" name="connsiteY1"/>
              <a:gd fmla="*/ 1650206 w 1650206" name="connsiteX2"/>
              <a:gd fmla="*/ 0 h 78581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85813" w="1650206">
                <a:moveTo>
                  <a:pt x="0" y="785813"/>
                </a:moveTo>
                <a:lnTo>
                  <a:pt x="785813" y="0"/>
                </a:lnTo>
                <a:lnTo>
                  <a:pt x="1650206" y="0"/>
                </a:lnTo>
              </a:path>
            </a:pathLst>
          </a:custGeom>
          <a:noFill/>
          <a:ln cap="rnd" w="25400">
            <a:gradFill>
              <a:gsLst>
                <a:gs pos="0">
                  <a:srgbClr val="82B7E5"/>
                </a:gs>
                <a:gs pos="100000">
                  <a:srgbClr val="3F89CD"/>
                </a:gs>
              </a:gsLst>
              <a:lin ang="0" scaled="0"/>
            </a:gra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flipH="1" flipV="1">
            <a:off x="3769330" y="5218120"/>
            <a:ext cx="868120" cy="413392"/>
          </a:xfrm>
          <a:custGeom>
            <a:gdLst>
              <a:gd fmla="*/ 0 w 1650206" name="connsiteX0"/>
              <a:gd fmla="*/ 785813 h 785813" name="connsiteY0"/>
              <a:gd fmla="*/ 785813 w 1650206" name="connsiteX1"/>
              <a:gd fmla="*/ 0 h 785813" name="connsiteY1"/>
              <a:gd fmla="*/ 1650206 w 1650206" name="connsiteX2"/>
              <a:gd fmla="*/ 0 h 78581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85813" w="1650206">
                <a:moveTo>
                  <a:pt x="0" y="785813"/>
                </a:moveTo>
                <a:lnTo>
                  <a:pt x="785813" y="0"/>
                </a:lnTo>
                <a:lnTo>
                  <a:pt x="1650206" y="0"/>
                </a:lnTo>
              </a:path>
            </a:pathLst>
          </a:custGeom>
          <a:noFill/>
          <a:ln cap="rnd" w="25400">
            <a:gradFill>
              <a:gsLst>
                <a:gs pos="0">
                  <a:srgbClr val="82B7E5"/>
                </a:gs>
                <a:gs pos="100000">
                  <a:srgbClr val="3F89CD"/>
                </a:gs>
              </a:gsLst>
              <a:lin ang="0" scaled="0"/>
            </a:gra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8249444" y="1370102"/>
            <a:ext cx="2747692" cy="1231107"/>
            <a:chOff x="6060868" y="1837871"/>
            <a:chExt cx="3074982" cy="1231107"/>
          </a:xfrm>
        </p:grpSpPr>
        <p:sp>
          <p:nvSpPr>
            <p:cNvPr id="20" name="矩形 19"/>
            <p:cNvSpPr/>
            <p:nvPr/>
          </p:nvSpPr>
          <p:spPr>
            <a:xfrm>
              <a:off x="6063295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060866" y="2237981"/>
              <a:ext cx="307498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49444" y="5015958"/>
            <a:ext cx="2747692" cy="1231107"/>
            <a:chOff x="6060868" y="1837871"/>
            <a:chExt cx="3074982" cy="1231107"/>
          </a:xfrm>
        </p:grpSpPr>
        <p:sp>
          <p:nvSpPr>
            <p:cNvPr id="23" name="矩形 22"/>
            <p:cNvSpPr/>
            <p:nvPr/>
          </p:nvSpPr>
          <p:spPr>
            <a:xfrm>
              <a:off x="6063294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060866" y="2237980"/>
              <a:ext cx="307498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85838" y="1370102"/>
            <a:ext cx="2743789" cy="1231107"/>
            <a:chOff x="6060868" y="1837871"/>
            <a:chExt cx="3074982" cy="1231107"/>
          </a:xfrm>
        </p:grpSpPr>
        <p:sp>
          <p:nvSpPr>
            <p:cNvPr id="26" name="矩形 25"/>
            <p:cNvSpPr/>
            <p:nvPr/>
          </p:nvSpPr>
          <p:spPr>
            <a:xfrm>
              <a:off x="6063293" y="1837871"/>
              <a:ext cx="3072556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060869" y="2237981"/>
              <a:ext cx="307498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88375" y="5015958"/>
            <a:ext cx="2764817" cy="1231107"/>
            <a:chOff x="6060868" y="1837871"/>
            <a:chExt cx="3098548" cy="1231107"/>
          </a:xfrm>
        </p:grpSpPr>
        <p:sp>
          <p:nvSpPr>
            <p:cNvPr id="29" name="矩形 28"/>
            <p:cNvSpPr/>
            <p:nvPr/>
          </p:nvSpPr>
          <p:spPr>
            <a:xfrm>
              <a:off x="6063293" y="1837871"/>
              <a:ext cx="3096123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060869" y="2237980"/>
              <a:ext cx="307498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463756" y="3219725"/>
            <a:ext cx="2747692" cy="1231107"/>
            <a:chOff x="6060868" y="1837871"/>
            <a:chExt cx="3074982" cy="1231107"/>
          </a:xfrm>
        </p:grpSpPr>
        <p:sp>
          <p:nvSpPr>
            <p:cNvPr id="33" name="矩形 32"/>
            <p:cNvSpPr/>
            <p:nvPr/>
          </p:nvSpPr>
          <p:spPr>
            <a:xfrm>
              <a:off x="6063293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060867" y="2237981"/>
              <a:ext cx="307498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5794" y="3219725"/>
            <a:ext cx="2743789" cy="1231107"/>
            <a:chOff x="6060868" y="1837871"/>
            <a:chExt cx="3074982" cy="1231107"/>
          </a:xfrm>
        </p:grpSpPr>
        <p:sp>
          <p:nvSpPr>
            <p:cNvPr id="36" name="矩形 35"/>
            <p:cNvSpPr/>
            <p:nvPr/>
          </p:nvSpPr>
          <p:spPr>
            <a:xfrm>
              <a:off x="6063294" y="1837871"/>
              <a:ext cx="3072556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060868" y="2237981"/>
              <a:ext cx="307498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 flipH="1">
            <a:off x="3379584" y="3786188"/>
            <a:ext cx="728072" cy="0"/>
          </a:xfrm>
          <a:prstGeom prst="line">
            <a:avLst/>
          </a:prstGeom>
          <a:noFill/>
          <a:ln cap="rnd" w="25400">
            <a:gradFill>
              <a:gsLst>
                <a:gs pos="0">
                  <a:srgbClr val="82B7E5"/>
                </a:gs>
                <a:gs pos="100000">
                  <a:srgbClr val="3F89CD"/>
                </a:gs>
              </a:gsLst>
              <a:lin ang="0" scaled="0"/>
            </a:gra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770563" y="3786188"/>
            <a:ext cx="728072" cy="0"/>
          </a:xfrm>
          <a:prstGeom prst="line">
            <a:avLst/>
          </a:prstGeom>
          <a:noFill/>
          <a:ln cap="rnd" w="25400">
            <a:gradFill>
              <a:gsLst>
                <a:gs pos="0">
                  <a:srgbClr val="82B7E5"/>
                </a:gs>
                <a:gs pos="100000">
                  <a:srgbClr val="3F89CD"/>
                </a:gs>
              </a:gsLst>
              <a:lin ang="0" scaled="0"/>
            </a:gra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val="36401588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4" name="组合 113"/>
          <p:cNvGrpSpPr/>
          <p:nvPr/>
        </p:nvGrpSpPr>
        <p:grpSpPr>
          <a:xfrm>
            <a:off x="2237848" y="2033387"/>
            <a:ext cx="7534804" cy="3710828"/>
            <a:chOff x="3701141" y="1573393"/>
            <a:chExt cx="8208665" cy="4042699"/>
          </a:xfrm>
        </p:grpSpPr>
        <p:sp>
          <p:nvSpPr>
            <p:cNvPr id="7" name="Freeform 71"/>
            <p:cNvSpPr/>
            <p:nvPr/>
          </p:nvSpPr>
          <p:spPr bwMode="auto">
            <a:xfrm>
              <a:off x="8805305" y="1705791"/>
              <a:ext cx="61633" cy="31957"/>
            </a:xfrm>
            <a:custGeom>
              <a:gdLst>
                <a:gd fmla="*/ 16 w 32" name="T0"/>
                <a:gd fmla="*/ 0 h 17" name="T1"/>
                <a:gd fmla="*/ 19 w 32" name="T2"/>
                <a:gd fmla="*/ 3 h 17" name="T3"/>
                <a:gd fmla="*/ 25 w 32" name="T4"/>
                <a:gd fmla="*/ 15 h 17" name="T5"/>
                <a:gd fmla="*/ 11 w 32" name="T6"/>
                <a:gd fmla="*/ 9 h 17" name="T7"/>
                <a:gd fmla="*/ 16 w 32" name="T8"/>
                <a:gd fmla="*/ 0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32">
                  <a:moveTo>
                    <a:pt x="16" y="0"/>
                  </a:moveTo>
                  <a:cubicBezTo>
                    <a:pt x="19" y="0"/>
                    <a:pt x="19" y="1"/>
                    <a:pt x="19" y="3"/>
                  </a:cubicBezTo>
                  <a:cubicBezTo>
                    <a:pt x="22" y="8"/>
                    <a:pt x="32" y="8"/>
                    <a:pt x="25" y="15"/>
                  </a:cubicBezTo>
                  <a:cubicBezTo>
                    <a:pt x="16" y="17"/>
                    <a:pt x="22" y="5"/>
                    <a:pt x="11" y="9"/>
                  </a:cubicBezTo>
                  <a:cubicBezTo>
                    <a:pt x="0" y="4"/>
                    <a:pt x="22" y="10"/>
                    <a:pt x="16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72"/>
            <p:cNvSpPr/>
            <p:nvPr/>
          </p:nvSpPr>
          <p:spPr bwMode="auto">
            <a:xfrm>
              <a:off x="9665891" y="1705791"/>
              <a:ext cx="118702" cy="61633"/>
            </a:xfrm>
            <a:custGeom>
              <a:gdLst>
                <a:gd fmla="*/ 58 w 61" name="T0"/>
                <a:gd fmla="*/ 24 h 32" name="T1"/>
                <a:gd fmla="*/ 35 w 61" name="T2"/>
                <a:gd fmla="*/ 30 h 32" name="T3"/>
                <a:gd fmla="*/ 6 w 61" name="T4"/>
                <a:gd fmla="*/ 30 h 32" name="T5"/>
                <a:gd fmla="*/ 0 w 61" name="T6"/>
                <a:gd fmla="*/ 24 h 32" name="T7"/>
                <a:gd fmla="*/ 47 w 61" name="T8"/>
                <a:gd fmla="*/ 0 h 32" name="T9"/>
                <a:gd fmla="*/ 55 w 61" name="T10"/>
                <a:gd fmla="*/ 6 h 32" name="T11"/>
                <a:gd fmla="*/ 49 w 61" name="T12"/>
                <a:gd fmla="*/ 9 h 32" name="T13"/>
                <a:gd fmla="*/ 58 w 61" name="T14"/>
                <a:gd fmla="*/ 24 h 3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2" w="61">
                  <a:moveTo>
                    <a:pt x="58" y="24"/>
                  </a:moveTo>
                  <a:cubicBezTo>
                    <a:pt x="49" y="25"/>
                    <a:pt x="35" y="20"/>
                    <a:pt x="35" y="30"/>
                  </a:cubicBezTo>
                  <a:cubicBezTo>
                    <a:pt x="30" y="26"/>
                    <a:pt x="18" y="32"/>
                    <a:pt x="6" y="30"/>
                  </a:cubicBezTo>
                  <a:cubicBezTo>
                    <a:pt x="7" y="25"/>
                    <a:pt x="3" y="24"/>
                    <a:pt x="0" y="24"/>
                  </a:cubicBezTo>
                  <a:cubicBezTo>
                    <a:pt x="6" y="6"/>
                    <a:pt x="23" y="0"/>
                    <a:pt x="47" y="0"/>
                  </a:cubicBezTo>
                  <a:cubicBezTo>
                    <a:pt x="43" y="8"/>
                    <a:pt x="53" y="4"/>
                    <a:pt x="55" y="6"/>
                  </a:cubicBezTo>
                  <a:cubicBezTo>
                    <a:pt x="57" y="9"/>
                    <a:pt x="49" y="9"/>
                    <a:pt x="49" y="9"/>
                  </a:cubicBezTo>
                  <a:cubicBezTo>
                    <a:pt x="49" y="13"/>
                    <a:pt x="61" y="10"/>
                    <a:pt x="58" y="2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73"/>
            <p:cNvSpPr/>
            <p:nvPr/>
          </p:nvSpPr>
          <p:spPr bwMode="auto">
            <a:xfrm>
              <a:off x="8992487" y="1710355"/>
              <a:ext cx="59351" cy="34241"/>
            </a:xfrm>
            <a:custGeom>
              <a:gdLst>
                <a:gd fmla="*/ 31 w 31" name="T0"/>
                <a:gd fmla="*/ 3 h 18" name="T1"/>
                <a:gd fmla="*/ 28 w 31" name="T2"/>
                <a:gd fmla="*/ 15 h 18" name="T3"/>
                <a:gd fmla="*/ 16 w 31" name="T4"/>
                <a:gd fmla="*/ 18 h 18" name="T5"/>
                <a:gd fmla="*/ 1 w 31" name="T6"/>
                <a:gd fmla="*/ 9 h 18" name="T7"/>
                <a:gd fmla="*/ 19 w 31" name="T8"/>
                <a:gd fmla="*/ 9 h 18" name="T9"/>
                <a:gd fmla="*/ 31 w 31" name="T10"/>
                <a:gd fmla="*/ 3 h 1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" w="31">
                  <a:moveTo>
                    <a:pt x="31" y="3"/>
                  </a:moveTo>
                  <a:cubicBezTo>
                    <a:pt x="28" y="6"/>
                    <a:pt x="27" y="10"/>
                    <a:pt x="28" y="15"/>
                  </a:cubicBezTo>
                  <a:cubicBezTo>
                    <a:pt x="22" y="14"/>
                    <a:pt x="20" y="17"/>
                    <a:pt x="16" y="18"/>
                  </a:cubicBezTo>
                  <a:cubicBezTo>
                    <a:pt x="11" y="15"/>
                    <a:pt x="0" y="18"/>
                    <a:pt x="1" y="9"/>
                  </a:cubicBezTo>
                  <a:cubicBezTo>
                    <a:pt x="11" y="10"/>
                    <a:pt x="13" y="3"/>
                    <a:pt x="19" y="9"/>
                  </a:cubicBezTo>
                  <a:cubicBezTo>
                    <a:pt x="24" y="8"/>
                    <a:pt x="21" y="0"/>
                    <a:pt x="31" y="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4"/>
            <p:cNvSpPr/>
            <p:nvPr/>
          </p:nvSpPr>
          <p:spPr bwMode="auto">
            <a:xfrm>
              <a:off x="8629536" y="1728617"/>
              <a:ext cx="75329" cy="41090"/>
            </a:xfrm>
            <a:custGeom>
              <a:gdLst>
                <a:gd fmla="*/ 37 w 39" name="T0"/>
                <a:gd fmla="*/ 0 h 21" name="T1"/>
                <a:gd fmla="*/ 31 w 39" name="T2"/>
                <a:gd fmla="*/ 9 h 21" name="T3"/>
                <a:gd fmla="*/ 23 w 39" name="T4"/>
                <a:gd fmla="*/ 18 h 21" name="T5"/>
                <a:gd fmla="*/ 17 w 39" name="T6"/>
                <a:gd fmla="*/ 12 h 21" name="T7"/>
                <a:gd fmla="*/ 8 w 39" name="T8"/>
                <a:gd fmla="*/ 15 h 21" name="T9"/>
                <a:gd fmla="*/ 2 w 39" name="T10"/>
                <a:gd fmla="*/ 9 h 21" name="T11"/>
                <a:gd fmla="*/ 17 w 39" name="T12"/>
                <a:gd fmla="*/ 6 h 21" name="T13"/>
                <a:gd fmla="*/ 17 w 39" name="T14"/>
                <a:gd fmla="*/ 3 h 21" name="T15"/>
                <a:gd fmla="*/ 37 w 39" name="T16"/>
                <a:gd fmla="*/ 0 h 2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" w="39">
                  <a:moveTo>
                    <a:pt x="37" y="0"/>
                  </a:moveTo>
                  <a:cubicBezTo>
                    <a:pt x="39" y="6"/>
                    <a:pt x="32" y="4"/>
                    <a:pt x="31" y="9"/>
                  </a:cubicBezTo>
                  <a:cubicBezTo>
                    <a:pt x="31" y="11"/>
                    <a:pt x="27" y="16"/>
                    <a:pt x="23" y="18"/>
                  </a:cubicBezTo>
                  <a:cubicBezTo>
                    <a:pt x="17" y="21"/>
                    <a:pt x="18" y="12"/>
                    <a:pt x="17" y="12"/>
                  </a:cubicBezTo>
                  <a:cubicBezTo>
                    <a:pt x="15" y="11"/>
                    <a:pt x="11" y="16"/>
                    <a:pt x="8" y="15"/>
                  </a:cubicBezTo>
                  <a:cubicBezTo>
                    <a:pt x="6" y="14"/>
                    <a:pt x="6" y="8"/>
                    <a:pt x="2" y="9"/>
                  </a:cubicBezTo>
                  <a:cubicBezTo>
                    <a:pt x="0" y="1"/>
                    <a:pt x="13" y="9"/>
                    <a:pt x="17" y="6"/>
                  </a:cubicBezTo>
                  <a:cubicBezTo>
                    <a:pt x="17" y="6"/>
                    <a:pt x="16" y="3"/>
                    <a:pt x="17" y="3"/>
                  </a:cubicBezTo>
                  <a:cubicBezTo>
                    <a:pt x="24" y="1"/>
                    <a:pt x="28" y="2"/>
                    <a:pt x="37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75"/>
            <p:cNvSpPr/>
            <p:nvPr/>
          </p:nvSpPr>
          <p:spPr bwMode="auto">
            <a:xfrm>
              <a:off x="8924007" y="1724053"/>
              <a:ext cx="59351" cy="20544"/>
            </a:xfrm>
            <a:custGeom>
              <a:gdLst>
                <a:gd fmla="*/ 28 w 30" name="T0"/>
                <a:gd fmla="*/ 11 h 11" name="T1"/>
                <a:gd fmla="*/ 4 w 30" name="T2"/>
                <a:gd fmla="*/ 11 h 11" name="T3"/>
                <a:gd fmla="*/ 13 w 30" name="T4"/>
                <a:gd fmla="*/ 2 h 11" name="T5"/>
                <a:gd fmla="*/ 28 w 30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30">
                  <a:moveTo>
                    <a:pt x="28" y="11"/>
                  </a:moveTo>
                  <a:cubicBezTo>
                    <a:pt x="20" y="11"/>
                    <a:pt x="12" y="11"/>
                    <a:pt x="4" y="11"/>
                  </a:cubicBezTo>
                  <a:cubicBezTo>
                    <a:pt x="0" y="0"/>
                    <a:pt x="14" y="9"/>
                    <a:pt x="13" y="2"/>
                  </a:cubicBezTo>
                  <a:cubicBezTo>
                    <a:pt x="15" y="8"/>
                    <a:pt x="30" y="0"/>
                    <a:pt x="28" y="1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76"/>
            <p:cNvSpPr/>
            <p:nvPr/>
          </p:nvSpPr>
          <p:spPr bwMode="auto">
            <a:xfrm>
              <a:off x="8837263" y="1751445"/>
              <a:ext cx="73047" cy="25110"/>
            </a:xfrm>
            <a:custGeom>
              <a:gdLst>
                <a:gd fmla="*/ 27 w 38" name="T0"/>
                <a:gd fmla="*/ 0 h 13" name="T1"/>
                <a:gd fmla="*/ 27 w 38" name="T2"/>
                <a:gd fmla="*/ 11 h 13" name="T3"/>
                <a:gd fmla="*/ 0 w 38" name="T4"/>
                <a:gd fmla="*/ 8 h 13" name="T5"/>
                <a:gd fmla="*/ 27 w 38" name="T6"/>
                <a:gd fmla="*/ 0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38">
                  <a:moveTo>
                    <a:pt x="27" y="0"/>
                  </a:moveTo>
                  <a:cubicBezTo>
                    <a:pt x="38" y="4"/>
                    <a:pt x="26" y="3"/>
                    <a:pt x="27" y="11"/>
                  </a:cubicBezTo>
                  <a:cubicBezTo>
                    <a:pt x="18" y="11"/>
                    <a:pt x="5" y="13"/>
                    <a:pt x="0" y="8"/>
                  </a:cubicBezTo>
                  <a:cubicBezTo>
                    <a:pt x="5" y="2"/>
                    <a:pt x="21" y="6"/>
                    <a:pt x="27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77"/>
            <p:cNvSpPr/>
            <p:nvPr/>
          </p:nvSpPr>
          <p:spPr bwMode="auto">
            <a:xfrm>
              <a:off x="5248827" y="1771990"/>
              <a:ext cx="34241" cy="22828"/>
            </a:xfrm>
            <a:custGeom>
              <a:gdLst>
                <a:gd fmla="*/ 1 w 17" name="T0"/>
                <a:gd fmla="*/ 0 h 12" name="T1"/>
                <a:gd fmla="*/ 16 w 17" name="T2"/>
                <a:gd fmla="*/ 12 h 12" name="T3"/>
                <a:gd fmla="*/ 1 w 17" name="T4"/>
                <a:gd fmla="*/ 0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17">
                  <a:moveTo>
                    <a:pt x="1" y="0"/>
                  </a:moveTo>
                  <a:cubicBezTo>
                    <a:pt x="9" y="1"/>
                    <a:pt x="17" y="1"/>
                    <a:pt x="16" y="12"/>
                  </a:cubicBezTo>
                  <a:cubicBezTo>
                    <a:pt x="11" y="7"/>
                    <a:pt x="0" y="10"/>
                    <a:pt x="1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78"/>
            <p:cNvSpPr/>
            <p:nvPr/>
          </p:nvSpPr>
          <p:spPr bwMode="auto">
            <a:xfrm>
              <a:off x="9706980" y="1769707"/>
              <a:ext cx="130114" cy="66199"/>
            </a:xfrm>
            <a:custGeom>
              <a:gdLst>
                <a:gd fmla="*/ 61 w 68" name="T0"/>
                <a:gd fmla="*/ 8 h 35" name="T1"/>
                <a:gd fmla="*/ 66 w 68" name="T2"/>
                <a:gd fmla="*/ 23 h 35" name="T3"/>
                <a:gd fmla="*/ 37 w 68" name="T4"/>
                <a:gd fmla="*/ 32 h 35" name="T5"/>
                <a:gd fmla="*/ 31 w 68" name="T6"/>
                <a:gd fmla="*/ 29 h 35" name="T7"/>
                <a:gd fmla="*/ 20 w 68" name="T8"/>
                <a:gd fmla="*/ 29 h 35" name="T9"/>
                <a:gd fmla="*/ 20 w 68" name="T10"/>
                <a:gd fmla="*/ 23 h 35" name="T11"/>
                <a:gd fmla="*/ 11 w 68" name="T12"/>
                <a:gd fmla="*/ 26 h 35" name="T13"/>
                <a:gd fmla="*/ 14 w 68" name="T14"/>
                <a:gd fmla="*/ 20 h 35" name="T15"/>
                <a:gd fmla="*/ 2 w 68" name="T16"/>
                <a:gd fmla="*/ 17 h 35" name="T17"/>
                <a:gd fmla="*/ 8 w 68" name="T18"/>
                <a:gd fmla="*/ 11 h 35" name="T19"/>
                <a:gd fmla="*/ 17 w 68" name="T20"/>
                <a:gd fmla="*/ 5 h 35" name="T21"/>
                <a:gd fmla="*/ 43 w 68" name="T22"/>
                <a:gd fmla="*/ 2 h 35" name="T23"/>
                <a:gd fmla="*/ 43 w 68" name="T24"/>
                <a:gd fmla="*/ 8 h 35" name="T25"/>
                <a:gd fmla="*/ 61 w 68" name="T26"/>
                <a:gd fmla="*/ 8 h 3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5" w="68">
                  <a:moveTo>
                    <a:pt x="61" y="8"/>
                  </a:moveTo>
                  <a:cubicBezTo>
                    <a:pt x="58" y="17"/>
                    <a:pt x="50" y="23"/>
                    <a:pt x="66" y="23"/>
                  </a:cubicBezTo>
                  <a:cubicBezTo>
                    <a:pt x="68" y="35"/>
                    <a:pt x="48" y="33"/>
                    <a:pt x="37" y="32"/>
                  </a:cubicBezTo>
                  <a:cubicBezTo>
                    <a:pt x="33" y="31"/>
                    <a:pt x="34" y="31"/>
                    <a:pt x="31" y="29"/>
                  </a:cubicBezTo>
                  <a:cubicBezTo>
                    <a:pt x="25" y="23"/>
                    <a:pt x="27" y="33"/>
                    <a:pt x="20" y="29"/>
                  </a:cubicBezTo>
                  <a:cubicBezTo>
                    <a:pt x="19" y="28"/>
                    <a:pt x="20" y="23"/>
                    <a:pt x="20" y="23"/>
                  </a:cubicBezTo>
                  <a:cubicBezTo>
                    <a:pt x="18" y="22"/>
                    <a:pt x="14" y="27"/>
                    <a:pt x="11" y="26"/>
                  </a:cubicBezTo>
                  <a:cubicBezTo>
                    <a:pt x="10" y="26"/>
                    <a:pt x="15" y="21"/>
                    <a:pt x="14" y="20"/>
                  </a:cubicBezTo>
                  <a:cubicBezTo>
                    <a:pt x="12" y="18"/>
                    <a:pt x="1" y="23"/>
                    <a:pt x="2" y="17"/>
                  </a:cubicBezTo>
                  <a:cubicBezTo>
                    <a:pt x="0" y="11"/>
                    <a:pt x="6" y="13"/>
                    <a:pt x="8" y="11"/>
                  </a:cubicBezTo>
                  <a:cubicBezTo>
                    <a:pt x="12" y="8"/>
                    <a:pt x="10" y="7"/>
                    <a:pt x="17" y="5"/>
                  </a:cubicBezTo>
                  <a:cubicBezTo>
                    <a:pt x="19" y="5"/>
                    <a:pt x="32" y="0"/>
                    <a:pt x="43" y="2"/>
                  </a:cubicBezTo>
                  <a:cubicBezTo>
                    <a:pt x="44" y="2"/>
                    <a:pt x="43" y="8"/>
                    <a:pt x="43" y="8"/>
                  </a:cubicBezTo>
                  <a:cubicBezTo>
                    <a:pt x="47" y="11"/>
                    <a:pt x="59" y="5"/>
                    <a:pt x="61" y="8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79"/>
            <p:cNvSpPr/>
            <p:nvPr/>
          </p:nvSpPr>
          <p:spPr bwMode="auto">
            <a:xfrm>
              <a:off x="9654477" y="1769707"/>
              <a:ext cx="50220" cy="36523"/>
            </a:xfrm>
            <a:custGeom>
              <a:gdLst>
                <a:gd fmla="*/ 26 w 26" name="T0"/>
                <a:gd fmla="*/ 10 h 18" name="T1"/>
                <a:gd fmla="*/ 17 w 26" name="T2"/>
                <a:gd fmla="*/ 10 h 18" name="T3"/>
                <a:gd fmla="*/ 14 w 26" name="T4"/>
                <a:gd fmla="*/ 16 h 18" name="T5"/>
                <a:gd fmla="*/ 0 w 26" name="T6"/>
                <a:gd fmla="*/ 10 h 18" name="T7"/>
                <a:gd fmla="*/ 26 w 26" name="T8"/>
                <a:gd fmla="*/ 1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26">
                  <a:moveTo>
                    <a:pt x="26" y="10"/>
                  </a:moveTo>
                  <a:cubicBezTo>
                    <a:pt x="24" y="15"/>
                    <a:pt x="21" y="11"/>
                    <a:pt x="17" y="10"/>
                  </a:cubicBezTo>
                  <a:cubicBezTo>
                    <a:pt x="15" y="10"/>
                    <a:pt x="15" y="14"/>
                    <a:pt x="14" y="16"/>
                  </a:cubicBezTo>
                  <a:cubicBezTo>
                    <a:pt x="5" y="18"/>
                    <a:pt x="9" y="8"/>
                    <a:pt x="0" y="10"/>
                  </a:cubicBezTo>
                  <a:cubicBezTo>
                    <a:pt x="5" y="0"/>
                    <a:pt x="19" y="6"/>
                    <a:pt x="26" y="1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80"/>
            <p:cNvSpPr/>
            <p:nvPr/>
          </p:nvSpPr>
          <p:spPr bwMode="auto">
            <a:xfrm>
              <a:off x="5132407" y="1808513"/>
              <a:ext cx="134680" cy="73047"/>
            </a:xfrm>
            <a:custGeom>
              <a:gdLst>
                <a:gd fmla="*/ 50 w 70" name="T0"/>
                <a:gd fmla="*/ 11 h 38" name="T1"/>
                <a:gd fmla="*/ 59 w 70" name="T2"/>
                <a:gd fmla="*/ 22 h 38" name="T3"/>
                <a:gd fmla="*/ 68 w 70" name="T4"/>
                <a:gd fmla="*/ 37 h 38" name="T5"/>
                <a:gd fmla="*/ 59 w 70" name="T6"/>
                <a:gd fmla="*/ 37 h 38" name="T7"/>
                <a:gd fmla="*/ 59 w 70" name="T8"/>
                <a:gd fmla="*/ 31 h 38" name="T9"/>
                <a:gd fmla="*/ 53 w 70" name="T10"/>
                <a:gd fmla="*/ 28 h 38" name="T11"/>
                <a:gd fmla="*/ 15 w 70" name="T12"/>
                <a:gd fmla="*/ 25 h 38" name="T13"/>
                <a:gd fmla="*/ 24 w 70" name="T14"/>
                <a:gd fmla="*/ 19 h 38" name="T15"/>
                <a:gd fmla="*/ 18 w 70" name="T16"/>
                <a:gd fmla="*/ 14 h 38" name="T17"/>
                <a:gd fmla="*/ 0 w 70" name="T18"/>
                <a:gd fmla="*/ 5 h 38" name="T19"/>
                <a:gd fmla="*/ 24 w 70" name="T20"/>
                <a:gd fmla="*/ 5 h 38" name="T21"/>
                <a:gd fmla="*/ 30 w 70" name="T22"/>
                <a:gd fmla="*/ 11 h 38" name="T23"/>
                <a:gd fmla="*/ 41 w 70" name="T24"/>
                <a:gd fmla="*/ 11 h 38" name="T25"/>
                <a:gd fmla="*/ 50 w 70" name="T26"/>
                <a:gd fmla="*/ 11 h 3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8" w="70">
                  <a:moveTo>
                    <a:pt x="50" y="11"/>
                  </a:moveTo>
                  <a:cubicBezTo>
                    <a:pt x="54" y="14"/>
                    <a:pt x="56" y="18"/>
                    <a:pt x="59" y="22"/>
                  </a:cubicBezTo>
                  <a:cubicBezTo>
                    <a:pt x="62" y="26"/>
                    <a:pt x="70" y="29"/>
                    <a:pt x="68" y="37"/>
                  </a:cubicBezTo>
                  <a:cubicBezTo>
                    <a:pt x="66" y="36"/>
                    <a:pt x="60" y="38"/>
                    <a:pt x="59" y="37"/>
                  </a:cubicBezTo>
                  <a:cubicBezTo>
                    <a:pt x="58" y="36"/>
                    <a:pt x="60" y="32"/>
                    <a:pt x="59" y="31"/>
                  </a:cubicBezTo>
                  <a:cubicBezTo>
                    <a:pt x="58" y="31"/>
                    <a:pt x="51" y="37"/>
                    <a:pt x="53" y="28"/>
                  </a:cubicBezTo>
                  <a:cubicBezTo>
                    <a:pt x="35" y="28"/>
                    <a:pt x="25" y="28"/>
                    <a:pt x="15" y="25"/>
                  </a:cubicBezTo>
                  <a:cubicBezTo>
                    <a:pt x="14" y="19"/>
                    <a:pt x="19" y="20"/>
                    <a:pt x="24" y="19"/>
                  </a:cubicBezTo>
                  <a:cubicBezTo>
                    <a:pt x="23" y="16"/>
                    <a:pt x="18" y="17"/>
                    <a:pt x="18" y="14"/>
                  </a:cubicBezTo>
                  <a:cubicBezTo>
                    <a:pt x="7" y="10"/>
                    <a:pt x="2" y="18"/>
                    <a:pt x="0" y="5"/>
                  </a:cubicBezTo>
                  <a:cubicBezTo>
                    <a:pt x="7" y="0"/>
                    <a:pt x="17" y="3"/>
                    <a:pt x="24" y="5"/>
                  </a:cubicBezTo>
                  <a:cubicBezTo>
                    <a:pt x="28" y="6"/>
                    <a:pt x="30" y="5"/>
                    <a:pt x="30" y="11"/>
                  </a:cubicBezTo>
                  <a:cubicBezTo>
                    <a:pt x="33" y="14"/>
                    <a:pt x="41" y="2"/>
                    <a:pt x="41" y="11"/>
                  </a:cubicBezTo>
                  <a:cubicBezTo>
                    <a:pt x="41" y="14"/>
                    <a:pt x="51" y="14"/>
                    <a:pt x="50" y="1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81"/>
            <p:cNvSpPr/>
            <p:nvPr/>
          </p:nvSpPr>
          <p:spPr bwMode="auto">
            <a:xfrm>
              <a:off x="9843942" y="1810795"/>
              <a:ext cx="130114" cy="68482"/>
            </a:xfrm>
            <a:custGeom>
              <a:gdLst>
                <a:gd fmla="*/ 28 w 68" name="T0"/>
                <a:gd fmla="*/ 1 h 35" name="T1"/>
                <a:gd fmla="*/ 39 w 68" name="T2"/>
                <a:gd fmla="*/ 10 h 35" name="T3"/>
                <a:gd fmla="*/ 42 w 68" name="T4"/>
                <a:gd fmla="*/ 4 h 35" name="T5"/>
                <a:gd fmla="*/ 48 w 68" name="T6"/>
                <a:gd fmla="*/ 10 h 35" name="T7"/>
                <a:gd fmla="*/ 54 w 68" name="T8"/>
                <a:gd fmla="*/ 10 h 35" name="T9"/>
                <a:gd fmla="*/ 54 w 68" name="T10"/>
                <a:gd fmla="*/ 13 h 35" name="T11"/>
                <a:gd fmla="*/ 66 w 68" name="T12"/>
                <a:gd fmla="*/ 16 h 35" name="T13"/>
                <a:gd fmla="*/ 45 w 68" name="T14"/>
                <a:gd fmla="*/ 21 h 35" name="T15"/>
                <a:gd fmla="*/ 42 w 68" name="T16"/>
                <a:gd fmla="*/ 27 h 35" name="T17"/>
                <a:gd fmla="*/ 16 w 68" name="T18"/>
                <a:gd fmla="*/ 27 h 35" name="T19"/>
                <a:gd fmla="*/ 13 w 68" name="T20"/>
                <a:gd fmla="*/ 33 h 35" name="T21"/>
                <a:gd fmla="*/ 1 w 68" name="T22"/>
                <a:gd fmla="*/ 30 h 35" name="T23"/>
                <a:gd fmla="*/ 1 w 68" name="T24"/>
                <a:gd fmla="*/ 21 h 35" name="T25"/>
                <a:gd fmla="*/ 7 w 68" name="T26"/>
                <a:gd fmla="*/ 21 h 35" name="T27"/>
                <a:gd fmla="*/ 10 w 68" name="T28"/>
                <a:gd fmla="*/ 13 h 35" name="T29"/>
                <a:gd fmla="*/ 16 w 68" name="T30"/>
                <a:gd fmla="*/ 13 h 35" name="T31"/>
                <a:gd fmla="*/ 28 w 68" name="T32"/>
                <a:gd fmla="*/ 1 h 3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5" w="68">
                  <a:moveTo>
                    <a:pt x="28" y="1"/>
                  </a:moveTo>
                  <a:cubicBezTo>
                    <a:pt x="30" y="6"/>
                    <a:pt x="42" y="0"/>
                    <a:pt x="39" y="10"/>
                  </a:cubicBezTo>
                  <a:cubicBezTo>
                    <a:pt x="42" y="11"/>
                    <a:pt x="42" y="4"/>
                    <a:pt x="42" y="4"/>
                  </a:cubicBezTo>
                  <a:cubicBezTo>
                    <a:pt x="46" y="4"/>
                    <a:pt x="46" y="8"/>
                    <a:pt x="48" y="10"/>
                  </a:cubicBezTo>
                  <a:cubicBezTo>
                    <a:pt x="49" y="10"/>
                    <a:pt x="53" y="9"/>
                    <a:pt x="54" y="10"/>
                  </a:cubicBezTo>
                  <a:cubicBezTo>
                    <a:pt x="54" y="10"/>
                    <a:pt x="54" y="12"/>
                    <a:pt x="54" y="13"/>
                  </a:cubicBezTo>
                  <a:cubicBezTo>
                    <a:pt x="58" y="14"/>
                    <a:pt x="66" y="10"/>
                    <a:pt x="66" y="16"/>
                  </a:cubicBezTo>
                  <a:cubicBezTo>
                    <a:pt x="68" y="27"/>
                    <a:pt x="52" y="19"/>
                    <a:pt x="45" y="21"/>
                  </a:cubicBezTo>
                  <a:cubicBezTo>
                    <a:pt x="42" y="20"/>
                    <a:pt x="44" y="26"/>
                    <a:pt x="42" y="27"/>
                  </a:cubicBezTo>
                  <a:cubicBezTo>
                    <a:pt x="36" y="31"/>
                    <a:pt x="19" y="28"/>
                    <a:pt x="16" y="27"/>
                  </a:cubicBezTo>
                  <a:cubicBezTo>
                    <a:pt x="13" y="27"/>
                    <a:pt x="14" y="31"/>
                    <a:pt x="13" y="33"/>
                  </a:cubicBezTo>
                  <a:cubicBezTo>
                    <a:pt x="7" y="28"/>
                    <a:pt x="7" y="35"/>
                    <a:pt x="1" y="30"/>
                  </a:cubicBezTo>
                  <a:cubicBezTo>
                    <a:pt x="2" y="29"/>
                    <a:pt x="0" y="23"/>
                    <a:pt x="1" y="21"/>
                  </a:cubicBezTo>
                  <a:cubicBezTo>
                    <a:pt x="2" y="21"/>
                    <a:pt x="7" y="22"/>
                    <a:pt x="7" y="21"/>
                  </a:cubicBezTo>
                  <a:cubicBezTo>
                    <a:pt x="9" y="19"/>
                    <a:pt x="8" y="15"/>
                    <a:pt x="10" y="13"/>
                  </a:cubicBezTo>
                  <a:cubicBezTo>
                    <a:pt x="11" y="12"/>
                    <a:pt x="15" y="14"/>
                    <a:pt x="16" y="13"/>
                  </a:cubicBezTo>
                  <a:cubicBezTo>
                    <a:pt x="19" y="9"/>
                    <a:pt x="24" y="7"/>
                    <a:pt x="28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82"/>
            <p:cNvSpPr/>
            <p:nvPr/>
          </p:nvSpPr>
          <p:spPr bwMode="auto">
            <a:xfrm>
              <a:off x="4899570" y="1861015"/>
              <a:ext cx="25110" cy="36523"/>
            </a:xfrm>
            <a:custGeom>
              <a:gdLst>
                <a:gd fmla="*/ 12 w 12" name="T0"/>
                <a:gd fmla="*/ 10 h 19" name="T1"/>
                <a:gd fmla="*/ 12 w 12" name="T2"/>
                <a:gd fmla="*/ 10 h 19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9" w="12">
                  <a:moveTo>
                    <a:pt x="12" y="10"/>
                  </a:moveTo>
                  <a:cubicBezTo>
                    <a:pt x="5" y="19"/>
                    <a:pt x="0" y="0"/>
                    <a:pt x="12" y="1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83"/>
            <p:cNvSpPr/>
            <p:nvPr/>
          </p:nvSpPr>
          <p:spPr bwMode="auto">
            <a:xfrm>
              <a:off x="4952073" y="1867864"/>
              <a:ext cx="70765" cy="43372"/>
            </a:xfrm>
            <a:custGeom>
              <a:gdLst>
                <a:gd fmla="*/ 35 w 37" name="T0"/>
                <a:gd fmla="*/ 6 h 22" name="T1"/>
                <a:gd fmla="*/ 9 w 37" name="T2"/>
                <a:gd fmla="*/ 21 h 22" name="T3"/>
                <a:gd fmla="*/ 0 w 37" name="T4"/>
                <a:gd fmla="*/ 12 h 22" name="T5"/>
                <a:gd fmla="*/ 17 w 37" name="T6"/>
                <a:gd fmla="*/ 6 h 22" name="T7"/>
                <a:gd fmla="*/ 35 w 37" name="T8"/>
                <a:gd fmla="*/ 6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37">
                  <a:moveTo>
                    <a:pt x="35" y="6"/>
                  </a:moveTo>
                  <a:cubicBezTo>
                    <a:pt x="37" y="22"/>
                    <a:pt x="16" y="14"/>
                    <a:pt x="9" y="21"/>
                  </a:cubicBezTo>
                  <a:cubicBezTo>
                    <a:pt x="3" y="20"/>
                    <a:pt x="7" y="11"/>
                    <a:pt x="0" y="12"/>
                  </a:cubicBezTo>
                  <a:cubicBezTo>
                    <a:pt x="1" y="3"/>
                    <a:pt x="17" y="15"/>
                    <a:pt x="17" y="6"/>
                  </a:cubicBezTo>
                  <a:cubicBezTo>
                    <a:pt x="18" y="0"/>
                    <a:pt x="25" y="10"/>
                    <a:pt x="35" y="6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84"/>
            <p:cNvSpPr/>
            <p:nvPr/>
          </p:nvSpPr>
          <p:spPr bwMode="auto">
            <a:xfrm>
              <a:off x="5353832" y="1876995"/>
              <a:ext cx="63917" cy="31957"/>
            </a:xfrm>
            <a:custGeom>
              <a:gdLst>
                <a:gd fmla="*/ 29 w 33" name="T0"/>
                <a:gd fmla="*/ 5 h 17" name="T1"/>
                <a:gd fmla="*/ 29 w 33" name="T2"/>
                <a:gd fmla="*/ 11 h 17" name="T3"/>
                <a:gd fmla="*/ 20 w 33" name="T4"/>
                <a:gd fmla="*/ 14 h 17" name="T5"/>
                <a:gd fmla="*/ 17 w 33" name="T6"/>
                <a:gd fmla="*/ 17 h 17" name="T7"/>
                <a:gd fmla="*/ 8 w 33" name="T8"/>
                <a:gd fmla="*/ 14 h 17" name="T9"/>
                <a:gd fmla="*/ 5 w 33" name="T10"/>
                <a:gd fmla="*/ 17 h 17" name="T11"/>
                <a:gd fmla="*/ 3 w 33" name="T12"/>
                <a:gd fmla="*/ 14 h 17" name="T13"/>
                <a:gd fmla="*/ 29 w 33" name="T14"/>
                <a:gd fmla="*/ 5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33">
                  <a:moveTo>
                    <a:pt x="29" y="5"/>
                  </a:moveTo>
                  <a:cubicBezTo>
                    <a:pt x="33" y="7"/>
                    <a:pt x="31" y="9"/>
                    <a:pt x="29" y="11"/>
                  </a:cubicBezTo>
                  <a:cubicBezTo>
                    <a:pt x="26" y="13"/>
                    <a:pt x="24" y="13"/>
                    <a:pt x="20" y="14"/>
                  </a:cubicBezTo>
                  <a:cubicBezTo>
                    <a:pt x="18" y="14"/>
                    <a:pt x="17" y="17"/>
                    <a:pt x="17" y="17"/>
                  </a:cubicBezTo>
                  <a:cubicBezTo>
                    <a:pt x="15" y="17"/>
                    <a:pt x="12" y="14"/>
                    <a:pt x="8" y="14"/>
                  </a:cubicBezTo>
                  <a:cubicBezTo>
                    <a:pt x="9" y="14"/>
                    <a:pt x="7" y="17"/>
                    <a:pt x="5" y="17"/>
                  </a:cubicBezTo>
                  <a:cubicBezTo>
                    <a:pt x="3" y="17"/>
                    <a:pt x="3" y="16"/>
                    <a:pt x="3" y="14"/>
                  </a:cubicBezTo>
                  <a:cubicBezTo>
                    <a:pt x="0" y="0"/>
                    <a:pt x="27" y="14"/>
                    <a:pt x="29" y="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85"/>
            <p:cNvSpPr/>
            <p:nvPr/>
          </p:nvSpPr>
          <p:spPr bwMode="auto">
            <a:xfrm>
              <a:off x="5114145" y="1892975"/>
              <a:ext cx="38806" cy="15980"/>
            </a:xfrm>
            <a:custGeom>
              <a:gdLst>
                <a:gd fmla="*/ 1 w 20" name="T0"/>
                <a:gd fmla="*/ 6 h 9" name="T1"/>
                <a:gd fmla="*/ 15 w 20" name="T2"/>
                <a:gd fmla="*/ 9 h 9" name="T3"/>
                <a:gd fmla="*/ 1 w 20" name="T4"/>
                <a:gd fmla="*/ 6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20">
                  <a:moveTo>
                    <a:pt x="1" y="6"/>
                  </a:moveTo>
                  <a:cubicBezTo>
                    <a:pt x="0" y="1"/>
                    <a:pt x="20" y="0"/>
                    <a:pt x="15" y="9"/>
                  </a:cubicBezTo>
                  <a:cubicBezTo>
                    <a:pt x="8" y="5"/>
                    <a:pt x="10" y="9"/>
                    <a:pt x="1" y="6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86"/>
            <p:cNvSpPr/>
            <p:nvPr/>
          </p:nvSpPr>
          <p:spPr bwMode="auto">
            <a:xfrm>
              <a:off x="5470251" y="1895257"/>
              <a:ext cx="18262" cy="20544"/>
            </a:xfrm>
            <a:custGeom>
              <a:gdLst>
                <a:gd fmla="*/ 0 w 9" name="T0"/>
                <a:gd fmla="*/ 1 h 10" name="T1"/>
                <a:gd fmla="*/ 9 w 9" name="T2"/>
                <a:gd fmla="*/ 10 h 10" name="T3"/>
                <a:gd fmla="*/ 0 w 9" name="T4"/>
                <a:gd fmla="*/ 10 h 10" name="T5"/>
                <a:gd fmla="*/ 0 w 9" name="T6"/>
                <a:gd fmla="*/ 1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9">
                  <a:moveTo>
                    <a:pt x="0" y="1"/>
                  </a:moveTo>
                  <a:cubicBezTo>
                    <a:pt x="6" y="0"/>
                    <a:pt x="9" y="3"/>
                    <a:pt x="9" y="10"/>
                  </a:cubicBezTo>
                  <a:cubicBezTo>
                    <a:pt x="6" y="10"/>
                    <a:pt x="3" y="10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87"/>
            <p:cNvSpPr/>
            <p:nvPr/>
          </p:nvSpPr>
          <p:spPr bwMode="auto">
            <a:xfrm>
              <a:off x="5319591" y="1924932"/>
              <a:ext cx="399477" cy="120985"/>
            </a:xfrm>
            <a:custGeom>
              <a:gdLst>
                <a:gd fmla="*/ 208 w 208" name="T0"/>
                <a:gd fmla="*/ 36 h 63" name="T1"/>
                <a:gd fmla="*/ 208 w 208" name="T2"/>
                <a:gd fmla="*/ 50 h 63" name="T3"/>
                <a:gd fmla="*/ 199 w 208" name="T4"/>
                <a:gd fmla="*/ 56 h 63" name="T5"/>
                <a:gd fmla="*/ 164 w 208" name="T6"/>
                <a:gd fmla="*/ 56 h 63" name="T7"/>
                <a:gd fmla="*/ 152 w 208" name="T8"/>
                <a:gd fmla="*/ 62 h 63" name="T9"/>
                <a:gd fmla="*/ 143 w 208" name="T10"/>
                <a:gd fmla="*/ 59 h 63" name="T11"/>
                <a:gd fmla="*/ 140 w 208" name="T12"/>
                <a:gd fmla="*/ 62 h 63" name="T13"/>
                <a:gd fmla="*/ 129 w 208" name="T14"/>
                <a:gd fmla="*/ 62 h 63" name="T15"/>
                <a:gd fmla="*/ 129 w 208" name="T16"/>
                <a:gd fmla="*/ 59 h 63" name="T17"/>
                <a:gd fmla="*/ 123 w 208" name="T18"/>
                <a:gd fmla="*/ 62 h 63" name="T19"/>
                <a:gd fmla="*/ 111 w 208" name="T20"/>
                <a:gd fmla="*/ 56 h 63" name="T21"/>
                <a:gd fmla="*/ 67 w 208" name="T22"/>
                <a:gd fmla="*/ 56 h 63" name="T23"/>
                <a:gd fmla="*/ 70 w 208" name="T24"/>
                <a:gd fmla="*/ 50 h 63" name="T25"/>
                <a:gd fmla="*/ 64 w 208" name="T26"/>
                <a:gd fmla="*/ 47 h 63" name="T27"/>
                <a:gd fmla="*/ 59 w 208" name="T28"/>
                <a:gd fmla="*/ 36 h 63" name="T29"/>
                <a:gd fmla="*/ 64 w 208" name="T30"/>
                <a:gd fmla="*/ 30 h 63" name="T31"/>
                <a:gd fmla="*/ 59 w 208" name="T32"/>
                <a:gd fmla="*/ 18 h 63" name="T33"/>
                <a:gd fmla="*/ 32 w 208" name="T34"/>
                <a:gd fmla="*/ 21 h 63" name="T35"/>
                <a:gd fmla="*/ 26 w 208" name="T36"/>
                <a:gd fmla="*/ 15 h 63" name="T37"/>
                <a:gd fmla="*/ 21 w 208" name="T38"/>
                <a:gd fmla="*/ 12 h 63" name="T39"/>
                <a:gd fmla="*/ 9 w 208" name="T40"/>
                <a:gd fmla="*/ 15 h 63" name="T41"/>
                <a:gd fmla="*/ 3 w 208" name="T42"/>
                <a:gd fmla="*/ 3 h 63" name="T43"/>
                <a:gd fmla="*/ 35 w 208" name="T44"/>
                <a:gd fmla="*/ 0 h 63" name="T45"/>
                <a:gd fmla="*/ 41 w 208" name="T46"/>
                <a:gd fmla="*/ 3 h 63" name="T47"/>
                <a:gd fmla="*/ 41 w 208" name="T48"/>
                <a:gd fmla="*/ 9 h 63" name="T49"/>
                <a:gd fmla="*/ 50 w 208" name="T50"/>
                <a:gd fmla="*/ 15 h 63" name="T51"/>
                <a:gd fmla="*/ 76 w 208" name="T52"/>
                <a:gd fmla="*/ 15 h 63" name="T53"/>
                <a:gd fmla="*/ 76 w 208" name="T54"/>
                <a:gd fmla="*/ 30 h 63" name="T55"/>
                <a:gd fmla="*/ 97 w 208" name="T56"/>
                <a:gd fmla="*/ 33 h 63" name="T57"/>
                <a:gd fmla="*/ 97 w 208" name="T58"/>
                <a:gd fmla="*/ 38 h 63" name="T59"/>
                <a:gd fmla="*/ 102 w 208" name="T60"/>
                <a:gd fmla="*/ 36 h 63" name="T61"/>
                <a:gd fmla="*/ 138 w 208" name="T62"/>
                <a:gd fmla="*/ 36 h 63" name="T63"/>
                <a:gd fmla="*/ 143 w 208" name="T64"/>
                <a:gd fmla="*/ 38 h 63" name="T65"/>
                <a:gd fmla="*/ 152 w 208" name="T66"/>
                <a:gd fmla="*/ 33 h 63" name="T67"/>
                <a:gd fmla="*/ 161 w 208" name="T68"/>
                <a:gd fmla="*/ 33 h 63" name="T69"/>
                <a:gd fmla="*/ 208 w 208" name="T70"/>
                <a:gd fmla="*/ 36 h 6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2" w="208">
                  <a:moveTo>
                    <a:pt x="208" y="36"/>
                  </a:moveTo>
                  <a:cubicBezTo>
                    <a:pt x="208" y="40"/>
                    <a:pt x="208" y="45"/>
                    <a:pt x="208" y="50"/>
                  </a:cubicBezTo>
                  <a:cubicBezTo>
                    <a:pt x="203" y="50"/>
                    <a:pt x="200" y="52"/>
                    <a:pt x="199" y="56"/>
                  </a:cubicBezTo>
                  <a:cubicBezTo>
                    <a:pt x="185" y="57"/>
                    <a:pt x="174" y="55"/>
                    <a:pt x="164" y="56"/>
                  </a:cubicBezTo>
                  <a:cubicBezTo>
                    <a:pt x="160" y="56"/>
                    <a:pt x="156" y="61"/>
                    <a:pt x="152" y="62"/>
                  </a:cubicBezTo>
                  <a:cubicBezTo>
                    <a:pt x="148" y="63"/>
                    <a:pt x="147" y="59"/>
                    <a:pt x="143" y="59"/>
                  </a:cubicBezTo>
                  <a:cubicBezTo>
                    <a:pt x="145" y="59"/>
                    <a:pt x="141" y="62"/>
                    <a:pt x="140" y="62"/>
                  </a:cubicBezTo>
                  <a:cubicBezTo>
                    <a:pt x="139" y="62"/>
                    <a:pt x="129" y="63"/>
                    <a:pt x="129" y="62"/>
                  </a:cubicBezTo>
                  <a:cubicBezTo>
                    <a:pt x="129" y="62"/>
                    <a:pt x="129" y="59"/>
                    <a:pt x="129" y="59"/>
                  </a:cubicBezTo>
                  <a:cubicBezTo>
                    <a:pt x="126" y="58"/>
                    <a:pt x="123" y="62"/>
                    <a:pt x="123" y="62"/>
                  </a:cubicBezTo>
                  <a:cubicBezTo>
                    <a:pt x="116" y="60"/>
                    <a:pt x="117" y="56"/>
                    <a:pt x="111" y="56"/>
                  </a:cubicBezTo>
                  <a:cubicBezTo>
                    <a:pt x="99" y="55"/>
                    <a:pt x="84" y="63"/>
                    <a:pt x="67" y="56"/>
                  </a:cubicBezTo>
                  <a:cubicBezTo>
                    <a:pt x="67" y="54"/>
                    <a:pt x="71" y="53"/>
                    <a:pt x="70" y="50"/>
                  </a:cubicBezTo>
                  <a:cubicBezTo>
                    <a:pt x="69" y="46"/>
                    <a:pt x="66" y="50"/>
                    <a:pt x="64" y="47"/>
                  </a:cubicBezTo>
                  <a:cubicBezTo>
                    <a:pt x="62" y="43"/>
                    <a:pt x="65" y="37"/>
                    <a:pt x="59" y="36"/>
                  </a:cubicBezTo>
                  <a:cubicBezTo>
                    <a:pt x="59" y="32"/>
                    <a:pt x="64" y="34"/>
                    <a:pt x="64" y="30"/>
                  </a:cubicBezTo>
                  <a:cubicBezTo>
                    <a:pt x="64" y="24"/>
                    <a:pt x="56" y="26"/>
                    <a:pt x="59" y="18"/>
                  </a:cubicBezTo>
                  <a:cubicBezTo>
                    <a:pt x="54" y="23"/>
                    <a:pt x="41" y="20"/>
                    <a:pt x="32" y="21"/>
                  </a:cubicBezTo>
                  <a:cubicBezTo>
                    <a:pt x="26" y="23"/>
                    <a:pt x="28" y="17"/>
                    <a:pt x="26" y="15"/>
                  </a:cubicBezTo>
                  <a:cubicBezTo>
                    <a:pt x="25" y="14"/>
                    <a:pt x="20" y="16"/>
                    <a:pt x="21" y="12"/>
                  </a:cubicBezTo>
                  <a:cubicBezTo>
                    <a:pt x="18" y="14"/>
                    <a:pt x="14" y="15"/>
                    <a:pt x="9" y="15"/>
                  </a:cubicBezTo>
                  <a:cubicBezTo>
                    <a:pt x="18" y="6"/>
                    <a:pt x="0" y="14"/>
                    <a:pt x="3" y="3"/>
                  </a:cubicBezTo>
                  <a:cubicBezTo>
                    <a:pt x="16" y="5"/>
                    <a:pt x="25" y="2"/>
                    <a:pt x="35" y="0"/>
                  </a:cubicBezTo>
                  <a:cubicBezTo>
                    <a:pt x="34" y="4"/>
                    <a:pt x="40" y="2"/>
                    <a:pt x="41" y="3"/>
                  </a:cubicBezTo>
                  <a:cubicBezTo>
                    <a:pt x="42" y="4"/>
                    <a:pt x="40" y="8"/>
                    <a:pt x="41" y="9"/>
                  </a:cubicBezTo>
                  <a:cubicBezTo>
                    <a:pt x="44" y="12"/>
                    <a:pt x="52" y="7"/>
                    <a:pt x="50" y="15"/>
                  </a:cubicBezTo>
                  <a:cubicBezTo>
                    <a:pt x="58" y="8"/>
                    <a:pt x="65" y="17"/>
                    <a:pt x="76" y="15"/>
                  </a:cubicBezTo>
                  <a:cubicBezTo>
                    <a:pt x="74" y="24"/>
                    <a:pt x="82" y="24"/>
                    <a:pt x="76" y="30"/>
                  </a:cubicBezTo>
                  <a:cubicBezTo>
                    <a:pt x="82" y="30"/>
                    <a:pt x="89" y="29"/>
                    <a:pt x="97" y="33"/>
                  </a:cubicBezTo>
                  <a:cubicBezTo>
                    <a:pt x="99" y="34"/>
                    <a:pt x="83" y="40"/>
                    <a:pt x="97" y="38"/>
                  </a:cubicBezTo>
                  <a:cubicBezTo>
                    <a:pt x="99" y="38"/>
                    <a:pt x="100" y="36"/>
                    <a:pt x="102" y="36"/>
                  </a:cubicBezTo>
                  <a:cubicBezTo>
                    <a:pt x="111" y="35"/>
                    <a:pt x="125" y="34"/>
                    <a:pt x="138" y="36"/>
                  </a:cubicBezTo>
                  <a:cubicBezTo>
                    <a:pt x="139" y="36"/>
                    <a:pt x="144" y="38"/>
                    <a:pt x="143" y="38"/>
                  </a:cubicBezTo>
                  <a:cubicBezTo>
                    <a:pt x="150" y="38"/>
                    <a:pt x="137" y="33"/>
                    <a:pt x="152" y="33"/>
                  </a:cubicBezTo>
                  <a:cubicBezTo>
                    <a:pt x="155" y="32"/>
                    <a:pt x="158" y="33"/>
                    <a:pt x="161" y="33"/>
                  </a:cubicBezTo>
                  <a:cubicBezTo>
                    <a:pt x="173" y="31"/>
                    <a:pt x="191" y="31"/>
                    <a:pt x="208" y="36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8739105" y="1924932"/>
              <a:ext cx="401759" cy="289906"/>
            </a:xfrm>
            <a:custGeom>
              <a:gdLst>
                <a:gd fmla="*/ 171 w 209" name="T0"/>
                <a:gd fmla="*/ 3 h 150" name="T1"/>
                <a:gd fmla="*/ 207 w 209" name="T2"/>
                <a:gd fmla="*/ 0 h 150" name="T3"/>
                <a:gd fmla="*/ 204 w 209" name="T4"/>
                <a:gd fmla="*/ 15 h 150" name="T5"/>
                <a:gd fmla="*/ 166 w 209" name="T6"/>
                <a:gd fmla="*/ 21 h 150" name="T7"/>
                <a:gd fmla="*/ 160 w 209" name="T8"/>
                <a:gd fmla="*/ 27 h 150" name="T9"/>
                <a:gd fmla="*/ 154 w 209" name="T10"/>
                <a:gd fmla="*/ 27 h 150" name="T11"/>
                <a:gd fmla="*/ 148 w 209" name="T12"/>
                <a:gd fmla="*/ 33 h 150" name="T13"/>
                <a:gd fmla="*/ 142 w 209" name="T14"/>
                <a:gd fmla="*/ 30 h 150" name="T15"/>
                <a:gd fmla="*/ 130 w 209" name="T16"/>
                <a:gd fmla="*/ 33 h 150" name="T17"/>
                <a:gd fmla="*/ 119 w 209" name="T18"/>
                <a:gd fmla="*/ 36 h 150" name="T19"/>
                <a:gd fmla="*/ 116 w 209" name="T20"/>
                <a:gd fmla="*/ 41 h 150" name="T21"/>
                <a:gd fmla="*/ 101 w 209" name="T22"/>
                <a:gd fmla="*/ 50 h 150" name="T23"/>
                <a:gd fmla="*/ 92 w 209" name="T24"/>
                <a:gd fmla="*/ 56 h 150" name="T25"/>
                <a:gd fmla="*/ 87 w 209" name="T26"/>
                <a:gd fmla="*/ 62 h 150" name="T27"/>
                <a:gd fmla="*/ 84 w 209" name="T28"/>
                <a:gd fmla="*/ 68 h 150" name="T29"/>
                <a:gd fmla="*/ 69 w 209" name="T30"/>
                <a:gd fmla="*/ 74 h 150" name="T31"/>
                <a:gd fmla="*/ 66 w 209" name="T32"/>
                <a:gd fmla="*/ 77 h 150" name="T33"/>
                <a:gd fmla="*/ 54 w 209" name="T34"/>
                <a:gd fmla="*/ 82 h 150" name="T35"/>
                <a:gd fmla="*/ 48 w 209" name="T36"/>
                <a:gd fmla="*/ 94 h 150" name="T37"/>
                <a:gd fmla="*/ 51 w 209" name="T38"/>
                <a:gd fmla="*/ 112 h 150" name="T39"/>
                <a:gd fmla="*/ 43 w 209" name="T40"/>
                <a:gd fmla="*/ 117 h 150" name="T41"/>
                <a:gd fmla="*/ 48 w 209" name="T42"/>
                <a:gd fmla="*/ 129 h 150" name="T43"/>
                <a:gd fmla="*/ 46 w 209" name="T44"/>
                <a:gd fmla="*/ 132 h 150" name="T45"/>
                <a:gd fmla="*/ 48 w 209" name="T46"/>
                <a:gd fmla="*/ 135 h 150" name="T47"/>
                <a:gd fmla="*/ 51 w 209" name="T48"/>
                <a:gd fmla="*/ 132 h 150" name="T49"/>
                <a:gd fmla="*/ 60 w 209" name="T50"/>
                <a:gd fmla="*/ 138 h 150" name="T51"/>
                <a:gd fmla="*/ 57 w 209" name="T52"/>
                <a:gd fmla="*/ 150 h 150" name="T53"/>
                <a:gd fmla="*/ 31 w 209" name="T54"/>
                <a:gd fmla="*/ 150 h 150" name="T55"/>
                <a:gd fmla="*/ 34 w 209" name="T56"/>
                <a:gd fmla="*/ 144 h 150" name="T57"/>
                <a:gd fmla="*/ 25 w 209" name="T58"/>
                <a:gd fmla="*/ 141 h 150" name="T59"/>
                <a:gd fmla="*/ 19 w 209" name="T60"/>
                <a:gd fmla="*/ 135 h 150" name="T61"/>
                <a:gd fmla="*/ 13 w 209" name="T62"/>
                <a:gd fmla="*/ 135 h 150" name="T63"/>
                <a:gd fmla="*/ 5 w 209" name="T64"/>
                <a:gd fmla="*/ 135 h 150" name="T65"/>
                <a:gd fmla="*/ 2 w 209" name="T66"/>
                <a:gd fmla="*/ 115 h 150" name="T67"/>
                <a:gd fmla="*/ 16 w 209" name="T68"/>
                <a:gd fmla="*/ 109 h 150" name="T69"/>
                <a:gd fmla="*/ 13 w 209" name="T70"/>
                <a:gd fmla="*/ 106 h 150" name="T71"/>
                <a:gd fmla="*/ 16 w 209" name="T72"/>
                <a:gd fmla="*/ 100 h 150" name="T73"/>
                <a:gd fmla="*/ 31 w 209" name="T74"/>
                <a:gd fmla="*/ 94 h 150" name="T75"/>
                <a:gd fmla="*/ 31 w 209" name="T76"/>
                <a:gd fmla="*/ 82 h 150" name="T77"/>
                <a:gd fmla="*/ 40 w 209" name="T78"/>
                <a:gd fmla="*/ 79 h 150" name="T79"/>
                <a:gd fmla="*/ 46 w 209" name="T80"/>
                <a:gd fmla="*/ 71 h 150" name="T81"/>
                <a:gd fmla="*/ 46 w 209" name="T82"/>
                <a:gd fmla="*/ 56 h 150" name="T83"/>
                <a:gd fmla="*/ 69 w 209" name="T84"/>
                <a:gd fmla="*/ 47 h 150" name="T85"/>
                <a:gd fmla="*/ 72 w 209" name="T86"/>
                <a:gd fmla="*/ 41 h 150" name="T87"/>
                <a:gd fmla="*/ 75 w 209" name="T88"/>
                <a:gd fmla="*/ 44 h 150" name="T89"/>
                <a:gd fmla="*/ 81 w 209" name="T90"/>
                <a:gd fmla="*/ 38 h 150" name="T91"/>
                <a:gd fmla="*/ 84 w 209" name="T92"/>
                <a:gd fmla="*/ 33 h 150" name="T93"/>
                <a:gd fmla="*/ 98 w 209" name="T94"/>
                <a:gd fmla="*/ 30 h 150" name="T95"/>
                <a:gd fmla="*/ 116 w 209" name="T96"/>
                <a:gd fmla="*/ 27 h 150" name="T97"/>
                <a:gd fmla="*/ 119 w 209" name="T98"/>
                <a:gd fmla="*/ 24 h 150" name="T99"/>
                <a:gd fmla="*/ 125 w 209" name="T100"/>
                <a:gd fmla="*/ 27 h 150" name="T101"/>
                <a:gd fmla="*/ 128 w 209" name="T102"/>
                <a:gd fmla="*/ 21 h 150" name="T103"/>
                <a:gd fmla="*/ 130 w 209" name="T104"/>
                <a:gd fmla="*/ 21 h 150" name="T105"/>
                <a:gd fmla="*/ 151 w 209" name="T106"/>
                <a:gd fmla="*/ 18 h 150" name="T107"/>
                <a:gd fmla="*/ 157 w 209" name="T108"/>
                <a:gd fmla="*/ 15 h 150" name="T109"/>
                <a:gd fmla="*/ 160 w 209" name="T110"/>
                <a:gd fmla="*/ 12 h 150" name="T111"/>
                <a:gd fmla="*/ 171 w 209" name="T112"/>
                <a:gd fmla="*/ 3 h 15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" w="209">
                  <a:moveTo>
                    <a:pt x="171" y="3"/>
                  </a:moveTo>
                  <a:cubicBezTo>
                    <a:pt x="181" y="10"/>
                    <a:pt x="194" y="0"/>
                    <a:pt x="207" y="0"/>
                  </a:cubicBezTo>
                  <a:cubicBezTo>
                    <a:pt x="209" y="9"/>
                    <a:pt x="202" y="8"/>
                    <a:pt x="204" y="15"/>
                  </a:cubicBezTo>
                  <a:cubicBezTo>
                    <a:pt x="194" y="9"/>
                    <a:pt x="178" y="20"/>
                    <a:pt x="166" y="21"/>
                  </a:cubicBezTo>
                  <a:cubicBezTo>
                    <a:pt x="162" y="21"/>
                    <a:pt x="162" y="25"/>
                    <a:pt x="160" y="27"/>
                  </a:cubicBezTo>
                  <a:cubicBezTo>
                    <a:pt x="159" y="27"/>
                    <a:pt x="155" y="26"/>
                    <a:pt x="154" y="27"/>
                  </a:cubicBezTo>
                  <a:cubicBezTo>
                    <a:pt x="153" y="27"/>
                    <a:pt x="148" y="33"/>
                    <a:pt x="148" y="33"/>
                  </a:cubicBezTo>
                  <a:cubicBezTo>
                    <a:pt x="146" y="33"/>
                    <a:pt x="145" y="29"/>
                    <a:pt x="142" y="30"/>
                  </a:cubicBezTo>
                  <a:cubicBezTo>
                    <a:pt x="139" y="30"/>
                    <a:pt x="135" y="31"/>
                    <a:pt x="130" y="33"/>
                  </a:cubicBezTo>
                  <a:cubicBezTo>
                    <a:pt x="128" y="33"/>
                    <a:pt x="122" y="34"/>
                    <a:pt x="119" y="36"/>
                  </a:cubicBezTo>
                  <a:cubicBezTo>
                    <a:pt x="115" y="37"/>
                    <a:pt x="118" y="40"/>
                    <a:pt x="116" y="41"/>
                  </a:cubicBezTo>
                  <a:cubicBezTo>
                    <a:pt x="114" y="43"/>
                    <a:pt x="102" y="41"/>
                    <a:pt x="101" y="50"/>
                  </a:cubicBezTo>
                  <a:cubicBezTo>
                    <a:pt x="101" y="53"/>
                    <a:pt x="94" y="55"/>
                    <a:pt x="92" y="56"/>
                  </a:cubicBezTo>
                  <a:cubicBezTo>
                    <a:pt x="91" y="57"/>
                    <a:pt x="88" y="60"/>
                    <a:pt x="87" y="62"/>
                  </a:cubicBezTo>
                  <a:cubicBezTo>
                    <a:pt x="85" y="63"/>
                    <a:pt x="83" y="64"/>
                    <a:pt x="84" y="68"/>
                  </a:cubicBezTo>
                  <a:cubicBezTo>
                    <a:pt x="74" y="71"/>
                    <a:pt x="75" y="66"/>
                    <a:pt x="69" y="74"/>
                  </a:cubicBezTo>
                  <a:cubicBezTo>
                    <a:pt x="68" y="75"/>
                    <a:pt x="66" y="73"/>
                    <a:pt x="66" y="77"/>
                  </a:cubicBezTo>
                  <a:cubicBezTo>
                    <a:pt x="66" y="81"/>
                    <a:pt x="59" y="79"/>
                    <a:pt x="54" y="82"/>
                  </a:cubicBezTo>
                  <a:cubicBezTo>
                    <a:pt x="54" y="88"/>
                    <a:pt x="57" y="97"/>
                    <a:pt x="48" y="94"/>
                  </a:cubicBezTo>
                  <a:cubicBezTo>
                    <a:pt x="50" y="99"/>
                    <a:pt x="45" y="111"/>
                    <a:pt x="51" y="112"/>
                  </a:cubicBezTo>
                  <a:cubicBezTo>
                    <a:pt x="49" y="114"/>
                    <a:pt x="46" y="116"/>
                    <a:pt x="43" y="117"/>
                  </a:cubicBezTo>
                  <a:cubicBezTo>
                    <a:pt x="39" y="125"/>
                    <a:pt x="50" y="123"/>
                    <a:pt x="48" y="129"/>
                  </a:cubicBezTo>
                  <a:cubicBezTo>
                    <a:pt x="48" y="129"/>
                    <a:pt x="44" y="130"/>
                    <a:pt x="46" y="132"/>
                  </a:cubicBezTo>
                  <a:cubicBezTo>
                    <a:pt x="45" y="131"/>
                    <a:pt x="50" y="135"/>
                    <a:pt x="48" y="135"/>
                  </a:cubicBezTo>
                  <a:cubicBezTo>
                    <a:pt x="50" y="135"/>
                    <a:pt x="52" y="132"/>
                    <a:pt x="51" y="132"/>
                  </a:cubicBezTo>
                  <a:cubicBezTo>
                    <a:pt x="55" y="133"/>
                    <a:pt x="54" y="139"/>
                    <a:pt x="60" y="138"/>
                  </a:cubicBezTo>
                  <a:cubicBezTo>
                    <a:pt x="61" y="143"/>
                    <a:pt x="57" y="144"/>
                    <a:pt x="57" y="150"/>
                  </a:cubicBezTo>
                  <a:cubicBezTo>
                    <a:pt x="48" y="150"/>
                    <a:pt x="40" y="150"/>
                    <a:pt x="31" y="150"/>
                  </a:cubicBezTo>
                  <a:cubicBezTo>
                    <a:pt x="30" y="148"/>
                    <a:pt x="35" y="146"/>
                    <a:pt x="34" y="144"/>
                  </a:cubicBezTo>
                  <a:cubicBezTo>
                    <a:pt x="32" y="141"/>
                    <a:pt x="28" y="143"/>
                    <a:pt x="25" y="141"/>
                  </a:cubicBezTo>
                  <a:cubicBezTo>
                    <a:pt x="23" y="140"/>
                    <a:pt x="21" y="136"/>
                    <a:pt x="19" y="135"/>
                  </a:cubicBezTo>
                  <a:cubicBezTo>
                    <a:pt x="18" y="134"/>
                    <a:pt x="14" y="136"/>
                    <a:pt x="13" y="135"/>
                  </a:cubicBezTo>
                  <a:cubicBezTo>
                    <a:pt x="11" y="132"/>
                    <a:pt x="11" y="135"/>
                    <a:pt x="5" y="135"/>
                  </a:cubicBezTo>
                  <a:cubicBezTo>
                    <a:pt x="4" y="128"/>
                    <a:pt x="0" y="124"/>
                    <a:pt x="2" y="115"/>
                  </a:cubicBezTo>
                  <a:cubicBezTo>
                    <a:pt x="11" y="124"/>
                    <a:pt x="3" y="103"/>
                    <a:pt x="16" y="109"/>
                  </a:cubicBezTo>
                  <a:cubicBezTo>
                    <a:pt x="18" y="106"/>
                    <a:pt x="13" y="106"/>
                    <a:pt x="13" y="106"/>
                  </a:cubicBezTo>
                  <a:cubicBezTo>
                    <a:pt x="14" y="103"/>
                    <a:pt x="23" y="101"/>
                    <a:pt x="16" y="100"/>
                  </a:cubicBezTo>
                  <a:cubicBezTo>
                    <a:pt x="19" y="96"/>
                    <a:pt x="26" y="96"/>
                    <a:pt x="31" y="94"/>
                  </a:cubicBezTo>
                  <a:cubicBezTo>
                    <a:pt x="28" y="89"/>
                    <a:pt x="40" y="84"/>
                    <a:pt x="31" y="82"/>
                  </a:cubicBezTo>
                  <a:cubicBezTo>
                    <a:pt x="31" y="79"/>
                    <a:pt x="36" y="80"/>
                    <a:pt x="40" y="79"/>
                  </a:cubicBezTo>
                  <a:cubicBezTo>
                    <a:pt x="40" y="74"/>
                    <a:pt x="42" y="72"/>
                    <a:pt x="46" y="71"/>
                  </a:cubicBezTo>
                  <a:cubicBezTo>
                    <a:pt x="40" y="65"/>
                    <a:pt x="47" y="65"/>
                    <a:pt x="46" y="56"/>
                  </a:cubicBezTo>
                  <a:cubicBezTo>
                    <a:pt x="57" y="57"/>
                    <a:pt x="61" y="50"/>
                    <a:pt x="69" y="47"/>
                  </a:cubicBezTo>
                  <a:cubicBezTo>
                    <a:pt x="72" y="48"/>
                    <a:pt x="70" y="42"/>
                    <a:pt x="72" y="41"/>
                  </a:cubicBezTo>
                  <a:cubicBezTo>
                    <a:pt x="74" y="40"/>
                    <a:pt x="76" y="44"/>
                    <a:pt x="75" y="44"/>
                  </a:cubicBezTo>
                  <a:cubicBezTo>
                    <a:pt x="76" y="43"/>
                    <a:pt x="79" y="40"/>
                    <a:pt x="81" y="38"/>
                  </a:cubicBezTo>
                  <a:cubicBezTo>
                    <a:pt x="82" y="37"/>
                    <a:pt x="84" y="36"/>
                    <a:pt x="84" y="33"/>
                  </a:cubicBezTo>
                  <a:cubicBezTo>
                    <a:pt x="89" y="33"/>
                    <a:pt x="94" y="33"/>
                    <a:pt x="98" y="30"/>
                  </a:cubicBezTo>
                  <a:cubicBezTo>
                    <a:pt x="102" y="27"/>
                    <a:pt x="106" y="28"/>
                    <a:pt x="116" y="27"/>
                  </a:cubicBezTo>
                  <a:cubicBezTo>
                    <a:pt x="119" y="26"/>
                    <a:pt x="117" y="24"/>
                    <a:pt x="119" y="24"/>
                  </a:cubicBezTo>
                  <a:cubicBezTo>
                    <a:pt x="122" y="22"/>
                    <a:pt x="124" y="27"/>
                    <a:pt x="125" y="27"/>
                  </a:cubicBezTo>
                  <a:cubicBezTo>
                    <a:pt x="129" y="26"/>
                    <a:pt x="122" y="21"/>
                    <a:pt x="128" y="21"/>
                  </a:cubicBezTo>
                  <a:cubicBezTo>
                    <a:pt x="128" y="21"/>
                    <a:pt x="130" y="21"/>
                    <a:pt x="130" y="21"/>
                  </a:cubicBezTo>
                  <a:cubicBezTo>
                    <a:pt x="134" y="20"/>
                    <a:pt x="142" y="20"/>
                    <a:pt x="151" y="18"/>
                  </a:cubicBezTo>
                  <a:cubicBezTo>
                    <a:pt x="156" y="17"/>
                    <a:pt x="154" y="18"/>
                    <a:pt x="157" y="15"/>
                  </a:cubicBezTo>
                  <a:cubicBezTo>
                    <a:pt x="157" y="15"/>
                    <a:pt x="160" y="12"/>
                    <a:pt x="160" y="12"/>
                  </a:cubicBezTo>
                  <a:cubicBezTo>
                    <a:pt x="168" y="8"/>
                    <a:pt x="172" y="18"/>
                    <a:pt x="171" y="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89"/>
            <p:cNvSpPr/>
            <p:nvPr/>
          </p:nvSpPr>
          <p:spPr bwMode="auto">
            <a:xfrm>
              <a:off x="5214585" y="1940911"/>
              <a:ext cx="43372" cy="15980"/>
            </a:xfrm>
            <a:custGeom>
              <a:gdLst>
                <a:gd fmla="*/ 16 w 22" name="T0"/>
                <a:gd fmla="*/ 1 h 9" name="T1"/>
                <a:gd fmla="*/ 22 w 22" name="T2"/>
                <a:gd fmla="*/ 1 h 9" name="T3"/>
                <a:gd fmla="*/ 16 w 22" name="T4"/>
                <a:gd fmla="*/ 1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22">
                  <a:moveTo>
                    <a:pt x="16" y="1"/>
                  </a:moveTo>
                  <a:cubicBezTo>
                    <a:pt x="18" y="1"/>
                    <a:pt x="20" y="1"/>
                    <a:pt x="22" y="1"/>
                  </a:cubicBezTo>
                  <a:cubicBezTo>
                    <a:pt x="22" y="9"/>
                    <a:pt x="0" y="0"/>
                    <a:pt x="16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90"/>
            <p:cNvSpPr/>
            <p:nvPr/>
          </p:nvSpPr>
          <p:spPr bwMode="auto">
            <a:xfrm>
              <a:off x="10702245" y="1963739"/>
              <a:ext cx="125550" cy="93592"/>
            </a:xfrm>
            <a:custGeom>
              <a:gdLst>
                <a:gd fmla="*/ 18 w 65" name="T0"/>
                <a:gd fmla="*/ 1 h 49" name="T1"/>
                <a:gd fmla="*/ 21 w 65" name="T2"/>
                <a:gd fmla="*/ 4 h 49" name="T3"/>
                <a:gd fmla="*/ 38 w 65" name="T4"/>
                <a:gd fmla="*/ 13 h 49" name="T5"/>
                <a:gd fmla="*/ 47 w 65" name="T6"/>
                <a:gd fmla="*/ 7 h 49" name="T7"/>
                <a:gd fmla="*/ 65 w 65" name="T8"/>
                <a:gd fmla="*/ 10 h 49" name="T9"/>
                <a:gd fmla="*/ 59 w 65" name="T10"/>
                <a:gd fmla="*/ 24 h 49" name="T11"/>
                <a:gd fmla="*/ 35 w 65" name="T12"/>
                <a:gd fmla="*/ 30 h 49" name="T13"/>
                <a:gd fmla="*/ 35 w 65" name="T14"/>
                <a:gd fmla="*/ 33 h 49" name="T15"/>
                <a:gd fmla="*/ 30 w 65" name="T16"/>
                <a:gd fmla="*/ 39 h 49" name="T17"/>
                <a:gd fmla="*/ 21 w 65" name="T18"/>
                <a:gd fmla="*/ 42 h 49" name="T19"/>
                <a:gd fmla="*/ 9 w 65" name="T20"/>
                <a:gd fmla="*/ 36 h 49" name="T21"/>
                <a:gd fmla="*/ 0 w 65" name="T22"/>
                <a:gd fmla="*/ 13 h 49" name="T23"/>
                <a:gd fmla="*/ 18 w 65" name="T24"/>
                <a:gd fmla="*/ 1 h 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9" w="65">
                  <a:moveTo>
                    <a:pt x="18" y="1"/>
                  </a:moveTo>
                  <a:cubicBezTo>
                    <a:pt x="20" y="0"/>
                    <a:pt x="21" y="2"/>
                    <a:pt x="21" y="4"/>
                  </a:cubicBezTo>
                  <a:cubicBezTo>
                    <a:pt x="23" y="10"/>
                    <a:pt x="34" y="9"/>
                    <a:pt x="38" y="13"/>
                  </a:cubicBezTo>
                  <a:cubicBezTo>
                    <a:pt x="44" y="15"/>
                    <a:pt x="45" y="7"/>
                    <a:pt x="47" y="7"/>
                  </a:cubicBezTo>
                  <a:cubicBezTo>
                    <a:pt x="51" y="6"/>
                    <a:pt x="55" y="13"/>
                    <a:pt x="65" y="10"/>
                  </a:cubicBezTo>
                  <a:cubicBezTo>
                    <a:pt x="62" y="12"/>
                    <a:pt x="49" y="19"/>
                    <a:pt x="59" y="24"/>
                  </a:cubicBezTo>
                  <a:cubicBezTo>
                    <a:pt x="56" y="31"/>
                    <a:pt x="45" y="30"/>
                    <a:pt x="35" y="30"/>
                  </a:cubicBezTo>
                  <a:cubicBezTo>
                    <a:pt x="32" y="31"/>
                    <a:pt x="34" y="33"/>
                    <a:pt x="35" y="33"/>
                  </a:cubicBezTo>
                  <a:cubicBezTo>
                    <a:pt x="38" y="39"/>
                    <a:pt x="19" y="35"/>
                    <a:pt x="30" y="39"/>
                  </a:cubicBezTo>
                  <a:cubicBezTo>
                    <a:pt x="29" y="49"/>
                    <a:pt x="20" y="33"/>
                    <a:pt x="21" y="42"/>
                  </a:cubicBezTo>
                  <a:cubicBezTo>
                    <a:pt x="16" y="41"/>
                    <a:pt x="18" y="33"/>
                    <a:pt x="9" y="36"/>
                  </a:cubicBezTo>
                  <a:cubicBezTo>
                    <a:pt x="7" y="27"/>
                    <a:pt x="8" y="15"/>
                    <a:pt x="0" y="13"/>
                  </a:cubicBezTo>
                  <a:cubicBezTo>
                    <a:pt x="3" y="6"/>
                    <a:pt x="20" y="13"/>
                    <a:pt x="18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91"/>
            <p:cNvSpPr/>
            <p:nvPr/>
          </p:nvSpPr>
          <p:spPr bwMode="auto">
            <a:xfrm>
              <a:off x="4805978" y="1977434"/>
              <a:ext cx="31957" cy="20544"/>
            </a:xfrm>
            <a:custGeom>
              <a:gdLst>
                <a:gd fmla="*/ 8 w 17" name="T0"/>
                <a:gd fmla="*/ 0 h 11" name="T1"/>
                <a:gd fmla="*/ 11 w 17" name="T2"/>
                <a:gd fmla="*/ 11 h 11" name="T3"/>
                <a:gd fmla="*/ 0 w 17" name="T4"/>
                <a:gd fmla="*/ 9 h 11" name="T5"/>
                <a:gd fmla="*/ 8 w 17" name="T6"/>
                <a:gd fmla="*/ 0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7">
                  <a:moveTo>
                    <a:pt x="8" y="0"/>
                  </a:moveTo>
                  <a:cubicBezTo>
                    <a:pt x="17" y="2"/>
                    <a:pt x="12" y="4"/>
                    <a:pt x="11" y="11"/>
                  </a:cubicBezTo>
                  <a:cubicBezTo>
                    <a:pt x="9" y="9"/>
                    <a:pt x="5" y="8"/>
                    <a:pt x="0" y="9"/>
                  </a:cubicBezTo>
                  <a:cubicBezTo>
                    <a:pt x="0" y="3"/>
                    <a:pt x="9" y="6"/>
                    <a:pt x="8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92"/>
            <p:cNvSpPr/>
            <p:nvPr/>
          </p:nvSpPr>
          <p:spPr bwMode="auto">
            <a:xfrm>
              <a:off x="10836927" y="1977434"/>
              <a:ext cx="59351" cy="52503"/>
            </a:xfrm>
            <a:custGeom>
              <a:gdLst>
                <a:gd fmla="*/ 0 w 30" name="T0"/>
                <a:gd fmla="*/ 9 h 27" name="T1"/>
                <a:gd fmla="*/ 30 w 30" name="T2"/>
                <a:gd fmla="*/ 14 h 27" name="T3"/>
                <a:gd fmla="*/ 18 w 30" name="T4"/>
                <a:gd fmla="*/ 26 h 27" name="T5"/>
                <a:gd fmla="*/ 12 w 30" name="T6"/>
                <a:gd fmla="*/ 20 h 27" name="T7"/>
                <a:gd fmla="*/ 6 w 30" name="T8"/>
                <a:gd fmla="*/ 20 h 27" name="T9"/>
                <a:gd fmla="*/ 0 w 30" name="T10"/>
                <a:gd fmla="*/ 9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30">
                  <a:moveTo>
                    <a:pt x="0" y="9"/>
                  </a:moveTo>
                  <a:cubicBezTo>
                    <a:pt x="9" y="0"/>
                    <a:pt x="26" y="9"/>
                    <a:pt x="30" y="14"/>
                  </a:cubicBezTo>
                  <a:cubicBezTo>
                    <a:pt x="29" y="21"/>
                    <a:pt x="16" y="16"/>
                    <a:pt x="18" y="26"/>
                  </a:cubicBezTo>
                  <a:cubicBezTo>
                    <a:pt x="15" y="27"/>
                    <a:pt x="14" y="21"/>
                    <a:pt x="12" y="20"/>
                  </a:cubicBezTo>
                  <a:cubicBezTo>
                    <a:pt x="11" y="20"/>
                    <a:pt x="7" y="21"/>
                    <a:pt x="6" y="20"/>
                  </a:cubicBezTo>
                  <a:cubicBezTo>
                    <a:pt x="3" y="17"/>
                    <a:pt x="7" y="9"/>
                    <a:pt x="0" y="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93"/>
            <p:cNvSpPr/>
            <p:nvPr/>
          </p:nvSpPr>
          <p:spPr bwMode="auto">
            <a:xfrm>
              <a:off x="10909975" y="1993414"/>
              <a:ext cx="86743" cy="45655"/>
            </a:xfrm>
            <a:custGeom>
              <a:gdLst>
                <a:gd fmla="*/ 3 w 45" name="T0"/>
                <a:gd fmla="*/ 2 h 23" name="T1"/>
                <a:gd fmla="*/ 9 w 45" name="T2"/>
                <a:gd fmla="*/ 2 h 23" name="T3"/>
                <a:gd fmla="*/ 24 w 45" name="T4"/>
                <a:gd fmla="*/ 8 h 23" name="T5"/>
                <a:gd fmla="*/ 39 w 45" name="T6"/>
                <a:gd fmla="*/ 14 h 23" name="T7"/>
                <a:gd fmla="*/ 44 w 45" name="T8"/>
                <a:gd fmla="*/ 20 h 23" name="T9"/>
                <a:gd fmla="*/ 9 w 45" name="T10"/>
                <a:gd fmla="*/ 14 h 23" name="T11"/>
                <a:gd fmla="*/ 3 w 45" name="T12"/>
                <a:gd fmla="*/ 2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45">
                  <a:moveTo>
                    <a:pt x="3" y="2"/>
                  </a:moveTo>
                  <a:cubicBezTo>
                    <a:pt x="5" y="2"/>
                    <a:pt x="7" y="2"/>
                    <a:pt x="9" y="2"/>
                  </a:cubicBezTo>
                  <a:cubicBezTo>
                    <a:pt x="18" y="0"/>
                    <a:pt x="18" y="7"/>
                    <a:pt x="24" y="8"/>
                  </a:cubicBezTo>
                  <a:cubicBezTo>
                    <a:pt x="30" y="10"/>
                    <a:pt x="33" y="11"/>
                    <a:pt x="39" y="14"/>
                  </a:cubicBezTo>
                  <a:cubicBezTo>
                    <a:pt x="42" y="16"/>
                    <a:pt x="45" y="14"/>
                    <a:pt x="44" y="20"/>
                  </a:cubicBezTo>
                  <a:cubicBezTo>
                    <a:pt x="28" y="23"/>
                    <a:pt x="22" y="15"/>
                    <a:pt x="9" y="14"/>
                  </a:cubicBezTo>
                  <a:cubicBezTo>
                    <a:pt x="13" y="5"/>
                    <a:pt x="0" y="12"/>
                    <a:pt x="3" y="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94"/>
            <p:cNvSpPr/>
            <p:nvPr/>
          </p:nvSpPr>
          <p:spPr bwMode="auto">
            <a:xfrm>
              <a:off x="5187192" y="2066461"/>
              <a:ext cx="143812" cy="118702"/>
            </a:xfrm>
            <a:custGeom>
              <a:gdLst>
                <a:gd fmla="*/ 24 w 74" name="T0"/>
                <a:gd fmla="*/ 11 h 61" name="T1"/>
                <a:gd fmla="*/ 24 w 74" name="T2"/>
                <a:gd fmla="*/ 8 h 61" name="T3"/>
                <a:gd fmla="*/ 56 w 74" name="T4"/>
                <a:gd fmla="*/ 0 h 61" name="T5"/>
                <a:gd fmla="*/ 62 w 74" name="T6"/>
                <a:gd fmla="*/ 11 h 61" name="T7"/>
                <a:gd fmla="*/ 56 w 74" name="T8"/>
                <a:gd fmla="*/ 20 h 61" name="T9"/>
                <a:gd fmla="*/ 71 w 74" name="T10"/>
                <a:gd fmla="*/ 23 h 61" name="T11"/>
                <a:gd fmla="*/ 74 w 74" name="T12"/>
                <a:gd fmla="*/ 46 h 61" name="T13"/>
                <a:gd fmla="*/ 65 w 74" name="T14"/>
                <a:gd fmla="*/ 46 h 61" name="T15"/>
                <a:gd fmla="*/ 65 w 74" name="T16"/>
                <a:gd fmla="*/ 52 h 61" name="T17"/>
                <a:gd fmla="*/ 56 w 74" name="T18"/>
                <a:gd fmla="*/ 52 h 61" name="T19"/>
                <a:gd fmla="*/ 48 w 74" name="T20"/>
                <a:gd fmla="*/ 58 h 61" name="T21"/>
                <a:gd fmla="*/ 39 w 74" name="T22"/>
                <a:gd fmla="*/ 49 h 61" name="T23"/>
                <a:gd fmla="*/ 30 w 74" name="T24"/>
                <a:gd fmla="*/ 41 h 61" name="T25"/>
                <a:gd fmla="*/ 24 w 74" name="T26"/>
                <a:gd fmla="*/ 35 h 61" name="T27"/>
                <a:gd fmla="*/ 9 w 74" name="T28"/>
                <a:gd fmla="*/ 32 h 61" name="T29"/>
                <a:gd fmla="*/ 1 w 74" name="T30"/>
                <a:gd fmla="*/ 26 h 61" name="T31"/>
                <a:gd fmla="*/ 30 w 74" name="T32"/>
                <a:gd fmla="*/ 29 h 61" name="T33"/>
                <a:gd fmla="*/ 33 w 74" name="T34"/>
                <a:gd fmla="*/ 17 h 61" name="T35"/>
                <a:gd fmla="*/ 21 w 74" name="T36"/>
                <a:gd fmla="*/ 8 h 61" name="T37"/>
                <a:gd fmla="*/ 24 w 74" name="T38"/>
                <a:gd fmla="*/ 11 h 6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61" w="74">
                  <a:moveTo>
                    <a:pt x="24" y="11"/>
                  </a:moveTo>
                  <a:cubicBezTo>
                    <a:pt x="27" y="11"/>
                    <a:pt x="26" y="8"/>
                    <a:pt x="24" y="8"/>
                  </a:cubicBezTo>
                  <a:cubicBezTo>
                    <a:pt x="31" y="1"/>
                    <a:pt x="52" y="9"/>
                    <a:pt x="56" y="0"/>
                  </a:cubicBezTo>
                  <a:cubicBezTo>
                    <a:pt x="60" y="2"/>
                    <a:pt x="62" y="6"/>
                    <a:pt x="62" y="11"/>
                  </a:cubicBezTo>
                  <a:cubicBezTo>
                    <a:pt x="64" y="18"/>
                    <a:pt x="57" y="15"/>
                    <a:pt x="56" y="20"/>
                  </a:cubicBezTo>
                  <a:cubicBezTo>
                    <a:pt x="58" y="29"/>
                    <a:pt x="64" y="24"/>
                    <a:pt x="71" y="23"/>
                  </a:cubicBezTo>
                  <a:cubicBezTo>
                    <a:pt x="74" y="34"/>
                    <a:pt x="72" y="34"/>
                    <a:pt x="74" y="46"/>
                  </a:cubicBezTo>
                  <a:cubicBezTo>
                    <a:pt x="72" y="48"/>
                    <a:pt x="66" y="45"/>
                    <a:pt x="65" y="46"/>
                  </a:cubicBezTo>
                  <a:cubicBezTo>
                    <a:pt x="64" y="47"/>
                    <a:pt x="66" y="52"/>
                    <a:pt x="65" y="52"/>
                  </a:cubicBezTo>
                  <a:cubicBezTo>
                    <a:pt x="63" y="53"/>
                    <a:pt x="59" y="52"/>
                    <a:pt x="56" y="52"/>
                  </a:cubicBezTo>
                  <a:cubicBezTo>
                    <a:pt x="52" y="53"/>
                    <a:pt x="52" y="58"/>
                    <a:pt x="48" y="58"/>
                  </a:cubicBezTo>
                  <a:cubicBezTo>
                    <a:pt x="41" y="61"/>
                    <a:pt x="41" y="52"/>
                    <a:pt x="39" y="49"/>
                  </a:cubicBezTo>
                  <a:cubicBezTo>
                    <a:pt x="36" y="47"/>
                    <a:pt x="27" y="47"/>
                    <a:pt x="30" y="41"/>
                  </a:cubicBezTo>
                  <a:cubicBezTo>
                    <a:pt x="25" y="42"/>
                    <a:pt x="24" y="38"/>
                    <a:pt x="24" y="35"/>
                  </a:cubicBezTo>
                  <a:cubicBezTo>
                    <a:pt x="19" y="36"/>
                    <a:pt x="15" y="34"/>
                    <a:pt x="9" y="32"/>
                  </a:cubicBezTo>
                  <a:cubicBezTo>
                    <a:pt x="5" y="30"/>
                    <a:pt x="0" y="33"/>
                    <a:pt x="1" y="26"/>
                  </a:cubicBezTo>
                  <a:cubicBezTo>
                    <a:pt x="13" y="24"/>
                    <a:pt x="17" y="31"/>
                    <a:pt x="30" y="29"/>
                  </a:cubicBezTo>
                  <a:cubicBezTo>
                    <a:pt x="34" y="28"/>
                    <a:pt x="32" y="22"/>
                    <a:pt x="33" y="17"/>
                  </a:cubicBezTo>
                  <a:cubicBezTo>
                    <a:pt x="34" y="9"/>
                    <a:pt x="16" y="20"/>
                    <a:pt x="21" y="8"/>
                  </a:cubicBezTo>
                  <a:cubicBezTo>
                    <a:pt x="24" y="8"/>
                    <a:pt x="24" y="10"/>
                    <a:pt x="24" y="1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95"/>
            <p:cNvSpPr/>
            <p:nvPr/>
          </p:nvSpPr>
          <p:spPr bwMode="auto">
            <a:xfrm>
              <a:off x="5696240" y="2077874"/>
              <a:ext cx="84460" cy="38806"/>
            </a:xfrm>
            <a:custGeom>
              <a:gdLst>
                <a:gd fmla="*/ 0 w 44" name="T0"/>
                <a:gd fmla="*/ 3 h 21" name="T1"/>
                <a:gd fmla="*/ 12 w 44" name="T2"/>
                <a:gd fmla="*/ 0 h 21" name="T3"/>
                <a:gd fmla="*/ 44 w 44" name="T4"/>
                <a:gd fmla="*/ 9 h 21" name="T5"/>
                <a:gd fmla="*/ 41 w 44" name="T6"/>
                <a:gd fmla="*/ 21 h 21" name="T7"/>
                <a:gd fmla="*/ 9 w 44" name="T8"/>
                <a:gd fmla="*/ 9 h 21" name="T9"/>
                <a:gd fmla="*/ 0 w 44" name="T10"/>
                <a:gd fmla="*/ 3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44">
                  <a:moveTo>
                    <a:pt x="0" y="3"/>
                  </a:moveTo>
                  <a:cubicBezTo>
                    <a:pt x="1" y="0"/>
                    <a:pt x="8" y="0"/>
                    <a:pt x="12" y="0"/>
                  </a:cubicBezTo>
                  <a:cubicBezTo>
                    <a:pt x="22" y="1"/>
                    <a:pt x="35" y="8"/>
                    <a:pt x="44" y="9"/>
                  </a:cubicBezTo>
                  <a:cubicBezTo>
                    <a:pt x="44" y="14"/>
                    <a:pt x="40" y="15"/>
                    <a:pt x="41" y="21"/>
                  </a:cubicBezTo>
                  <a:cubicBezTo>
                    <a:pt x="25" y="20"/>
                    <a:pt x="19" y="18"/>
                    <a:pt x="9" y="9"/>
                  </a:cubicBezTo>
                  <a:cubicBezTo>
                    <a:pt x="6" y="7"/>
                    <a:pt x="6" y="2"/>
                    <a:pt x="0" y="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96"/>
            <p:cNvSpPr/>
            <p:nvPr/>
          </p:nvSpPr>
          <p:spPr bwMode="auto">
            <a:xfrm>
              <a:off x="10782142" y="2077874"/>
              <a:ext cx="54785" cy="22828"/>
            </a:xfrm>
            <a:custGeom>
              <a:gdLst>
                <a:gd fmla="*/ 29 w 29" name="T0"/>
                <a:gd fmla="*/ 9 h 12" name="T1"/>
                <a:gd fmla="*/ 0 w 29" name="T2"/>
                <a:gd fmla="*/ 6 h 12" name="T3"/>
                <a:gd fmla="*/ 9 w 29" name="T4"/>
                <a:gd fmla="*/ 0 h 12" name="T5"/>
                <a:gd fmla="*/ 29 w 29" name="T6"/>
                <a:gd fmla="*/ 9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28">
                  <a:moveTo>
                    <a:pt x="29" y="9"/>
                  </a:moveTo>
                  <a:cubicBezTo>
                    <a:pt x="25" y="12"/>
                    <a:pt x="7" y="10"/>
                    <a:pt x="0" y="6"/>
                  </a:cubicBezTo>
                  <a:cubicBezTo>
                    <a:pt x="1" y="2"/>
                    <a:pt x="9" y="5"/>
                    <a:pt x="9" y="0"/>
                  </a:cubicBezTo>
                  <a:cubicBezTo>
                    <a:pt x="16" y="3"/>
                    <a:pt x="29" y="0"/>
                    <a:pt x="29" y="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97"/>
            <p:cNvSpPr/>
            <p:nvPr/>
          </p:nvSpPr>
          <p:spPr bwMode="auto">
            <a:xfrm>
              <a:off x="6317139" y="2203424"/>
              <a:ext cx="45655" cy="27392"/>
            </a:xfrm>
            <a:custGeom>
              <a:gdLst>
                <a:gd fmla="*/ 23 w 24" name="T0"/>
                <a:gd fmla="*/ 12 h 15" name="T1"/>
                <a:gd fmla="*/ 0 w 24" name="T2"/>
                <a:gd fmla="*/ 6 h 15" name="T3"/>
                <a:gd fmla="*/ 23 w 24" name="T4"/>
                <a:gd fmla="*/ 12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24">
                  <a:moveTo>
                    <a:pt x="23" y="12"/>
                  </a:moveTo>
                  <a:cubicBezTo>
                    <a:pt x="10" y="15"/>
                    <a:pt x="12" y="4"/>
                    <a:pt x="0" y="6"/>
                  </a:cubicBezTo>
                  <a:cubicBezTo>
                    <a:pt x="5" y="0"/>
                    <a:pt x="24" y="3"/>
                    <a:pt x="23" y="1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98"/>
            <p:cNvSpPr/>
            <p:nvPr/>
          </p:nvSpPr>
          <p:spPr bwMode="auto">
            <a:xfrm>
              <a:off x="6285181" y="2233100"/>
              <a:ext cx="66199" cy="34241"/>
            </a:xfrm>
            <a:custGeom>
              <a:gdLst>
                <a:gd fmla="*/ 34 w 34" name="T0"/>
                <a:gd fmla="*/ 10 h 18" name="T1"/>
                <a:gd fmla="*/ 4 w 34" name="T2"/>
                <a:gd fmla="*/ 10 h 18" name="T3"/>
                <a:gd fmla="*/ 13 w 34" name="T4"/>
                <a:gd fmla="*/ 1 h 18" name="T5"/>
                <a:gd fmla="*/ 34 w 34" name="T6"/>
                <a:gd fmla="*/ 10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34">
                  <a:moveTo>
                    <a:pt x="34" y="10"/>
                  </a:moveTo>
                  <a:cubicBezTo>
                    <a:pt x="30" y="18"/>
                    <a:pt x="8" y="18"/>
                    <a:pt x="4" y="10"/>
                  </a:cubicBezTo>
                  <a:cubicBezTo>
                    <a:pt x="0" y="0"/>
                    <a:pt x="14" y="8"/>
                    <a:pt x="13" y="1"/>
                  </a:cubicBezTo>
                  <a:cubicBezTo>
                    <a:pt x="19" y="6"/>
                    <a:pt x="25" y="9"/>
                    <a:pt x="34" y="1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99"/>
            <p:cNvSpPr/>
            <p:nvPr/>
          </p:nvSpPr>
          <p:spPr bwMode="auto">
            <a:xfrm>
              <a:off x="8654646" y="2258209"/>
              <a:ext cx="41090" cy="34241"/>
            </a:xfrm>
            <a:custGeom>
              <a:gdLst>
                <a:gd fmla="*/ 10 w 21" name="T0"/>
                <a:gd fmla="*/ 0 h 18" name="T1"/>
                <a:gd fmla="*/ 21 w 21" name="T2"/>
                <a:gd fmla="*/ 12 h 18" name="T3"/>
                <a:gd fmla="*/ 7 w 21" name="T4"/>
                <a:gd fmla="*/ 18 h 18" name="T5"/>
                <a:gd fmla="*/ 4 w 21" name="T6"/>
                <a:gd fmla="*/ 3 h 18" name="T7"/>
                <a:gd fmla="*/ 10 w 21" name="T8"/>
                <a:gd fmla="*/ 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21">
                  <a:moveTo>
                    <a:pt x="10" y="0"/>
                  </a:moveTo>
                  <a:cubicBezTo>
                    <a:pt x="17" y="0"/>
                    <a:pt x="21" y="4"/>
                    <a:pt x="21" y="12"/>
                  </a:cubicBezTo>
                  <a:cubicBezTo>
                    <a:pt x="14" y="11"/>
                    <a:pt x="7" y="11"/>
                    <a:pt x="7" y="18"/>
                  </a:cubicBezTo>
                  <a:cubicBezTo>
                    <a:pt x="0" y="18"/>
                    <a:pt x="5" y="7"/>
                    <a:pt x="4" y="3"/>
                  </a:cubicBezTo>
                  <a:cubicBezTo>
                    <a:pt x="7" y="4"/>
                    <a:pt x="9" y="2"/>
                    <a:pt x="10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00"/>
            <p:cNvSpPr/>
            <p:nvPr/>
          </p:nvSpPr>
          <p:spPr bwMode="auto">
            <a:xfrm>
              <a:off x="5059360" y="2278754"/>
              <a:ext cx="38806" cy="29675"/>
            </a:xfrm>
            <a:custGeom>
              <a:gdLst>
                <a:gd fmla="*/ 21 w 21" name="T0"/>
                <a:gd fmla="*/ 13 h 15" name="T1"/>
                <a:gd fmla="*/ 0 w 21" name="T2"/>
                <a:gd fmla="*/ 15 h 15" name="T3"/>
                <a:gd fmla="*/ 21 w 21" name="T4"/>
                <a:gd fmla="*/ 13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21">
                  <a:moveTo>
                    <a:pt x="21" y="13"/>
                  </a:moveTo>
                  <a:cubicBezTo>
                    <a:pt x="11" y="11"/>
                    <a:pt x="7" y="15"/>
                    <a:pt x="0" y="15"/>
                  </a:cubicBezTo>
                  <a:cubicBezTo>
                    <a:pt x="1" y="10"/>
                    <a:pt x="21" y="0"/>
                    <a:pt x="21" y="1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01"/>
            <p:cNvSpPr/>
            <p:nvPr/>
          </p:nvSpPr>
          <p:spPr bwMode="auto">
            <a:xfrm>
              <a:off x="5767004" y="2303863"/>
              <a:ext cx="70765" cy="43372"/>
            </a:xfrm>
            <a:custGeom>
              <a:gdLst>
                <a:gd fmla="*/ 30 w 37" name="T0"/>
                <a:gd fmla="*/ 3 h 23" name="T1"/>
                <a:gd fmla="*/ 33 w 37" name="T2"/>
                <a:gd fmla="*/ 21 h 23" name="T3"/>
                <a:gd fmla="*/ 4 w 37" name="T4"/>
                <a:gd fmla="*/ 15 h 23" name="T5"/>
                <a:gd fmla="*/ 10 w 37" name="T6"/>
                <a:gd fmla="*/ 3 h 23" name="T7"/>
                <a:gd fmla="*/ 30 w 37" name="T8"/>
                <a:gd fmla="*/ 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37">
                  <a:moveTo>
                    <a:pt x="30" y="3"/>
                  </a:moveTo>
                  <a:cubicBezTo>
                    <a:pt x="34" y="7"/>
                    <a:pt x="37" y="18"/>
                    <a:pt x="33" y="21"/>
                  </a:cubicBezTo>
                  <a:cubicBezTo>
                    <a:pt x="22" y="21"/>
                    <a:pt x="8" y="23"/>
                    <a:pt x="4" y="15"/>
                  </a:cubicBezTo>
                  <a:cubicBezTo>
                    <a:pt x="0" y="6"/>
                    <a:pt x="14" y="13"/>
                    <a:pt x="10" y="3"/>
                  </a:cubicBezTo>
                  <a:cubicBezTo>
                    <a:pt x="18" y="0"/>
                    <a:pt x="30" y="8"/>
                    <a:pt x="30" y="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02"/>
            <p:cNvSpPr/>
            <p:nvPr/>
          </p:nvSpPr>
          <p:spPr bwMode="auto">
            <a:xfrm>
              <a:off x="5741894" y="2422566"/>
              <a:ext cx="84460" cy="38806"/>
            </a:xfrm>
            <a:custGeom>
              <a:gdLst>
                <a:gd fmla="*/ 40 w 44" name="T0"/>
                <a:gd fmla="*/ 9 h 20" name="T1"/>
                <a:gd fmla="*/ 29 w 44" name="T2"/>
                <a:gd fmla="*/ 15 h 20" name="T3"/>
                <a:gd fmla="*/ 17 w 44" name="T4"/>
                <a:gd fmla="*/ 18 h 20" name="T5"/>
                <a:gd fmla="*/ 5 w 44" name="T6"/>
                <a:gd fmla="*/ 15 h 20" name="T7"/>
                <a:gd fmla="*/ 8 w 44" name="T8"/>
                <a:gd fmla="*/ 6 h 20" name="T9"/>
                <a:gd fmla="*/ 17 w 44" name="T10"/>
                <a:gd fmla="*/ 0 h 20" name="T11"/>
                <a:gd fmla="*/ 40 w 44" name="T12"/>
                <a:gd fmla="*/ 9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44">
                  <a:moveTo>
                    <a:pt x="40" y="9"/>
                  </a:moveTo>
                  <a:cubicBezTo>
                    <a:pt x="44" y="18"/>
                    <a:pt x="33" y="14"/>
                    <a:pt x="29" y="15"/>
                  </a:cubicBezTo>
                  <a:cubicBezTo>
                    <a:pt x="28" y="15"/>
                    <a:pt x="19" y="20"/>
                    <a:pt x="17" y="18"/>
                  </a:cubicBezTo>
                  <a:cubicBezTo>
                    <a:pt x="15" y="15"/>
                    <a:pt x="9" y="17"/>
                    <a:pt x="5" y="15"/>
                  </a:cubicBezTo>
                  <a:cubicBezTo>
                    <a:pt x="0" y="7"/>
                    <a:pt x="18" y="9"/>
                    <a:pt x="8" y="6"/>
                  </a:cubicBezTo>
                  <a:cubicBezTo>
                    <a:pt x="9" y="2"/>
                    <a:pt x="17" y="5"/>
                    <a:pt x="17" y="0"/>
                  </a:cubicBezTo>
                  <a:cubicBezTo>
                    <a:pt x="25" y="3"/>
                    <a:pt x="35" y="4"/>
                    <a:pt x="40" y="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03"/>
            <p:cNvSpPr/>
            <p:nvPr/>
          </p:nvSpPr>
          <p:spPr bwMode="auto">
            <a:xfrm>
              <a:off x="5744176" y="2484199"/>
              <a:ext cx="41090" cy="18262"/>
            </a:xfrm>
            <a:custGeom>
              <a:gdLst>
                <a:gd fmla="*/ 16 w 21" name="T0"/>
                <a:gd fmla="*/ 9 h 9" name="T1"/>
                <a:gd fmla="*/ 4 w 21" name="T2"/>
                <a:gd fmla="*/ 9 h 9" name="T3"/>
                <a:gd fmla="*/ 16 w 21" name="T4"/>
                <a:gd fmla="*/ 9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21">
                  <a:moveTo>
                    <a:pt x="16" y="9"/>
                  </a:moveTo>
                  <a:cubicBezTo>
                    <a:pt x="10" y="4"/>
                    <a:pt x="12" y="9"/>
                    <a:pt x="4" y="9"/>
                  </a:cubicBezTo>
                  <a:cubicBezTo>
                    <a:pt x="0" y="0"/>
                    <a:pt x="21" y="0"/>
                    <a:pt x="16" y="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04"/>
            <p:cNvSpPr/>
            <p:nvPr/>
          </p:nvSpPr>
          <p:spPr bwMode="auto">
            <a:xfrm>
              <a:off x="5616344" y="2509308"/>
              <a:ext cx="47937" cy="27392"/>
            </a:xfrm>
            <a:custGeom>
              <a:gdLst>
                <a:gd fmla="*/ 21 w 24" name="T0"/>
                <a:gd fmla="*/ 2 h 14" name="T1"/>
                <a:gd fmla="*/ 24 w 24" name="T2"/>
                <a:gd fmla="*/ 8 h 14" name="T3"/>
                <a:gd fmla="*/ 12 w 24" name="T4"/>
                <a:gd fmla="*/ 11 h 14" name="T5"/>
                <a:gd fmla="*/ 0 w 24" name="T6"/>
                <a:gd fmla="*/ 11 h 14" name="T7"/>
                <a:gd fmla="*/ 21 w 24" name="T8"/>
                <a:gd fmla="*/ 2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24">
                  <a:moveTo>
                    <a:pt x="21" y="2"/>
                  </a:moveTo>
                  <a:cubicBezTo>
                    <a:pt x="20" y="5"/>
                    <a:pt x="21" y="7"/>
                    <a:pt x="24" y="8"/>
                  </a:cubicBezTo>
                  <a:cubicBezTo>
                    <a:pt x="24" y="13"/>
                    <a:pt x="14" y="8"/>
                    <a:pt x="12" y="11"/>
                  </a:cubicBezTo>
                  <a:cubicBezTo>
                    <a:pt x="9" y="14"/>
                    <a:pt x="11" y="11"/>
                    <a:pt x="0" y="11"/>
                  </a:cubicBezTo>
                  <a:cubicBezTo>
                    <a:pt x="5" y="6"/>
                    <a:pt x="9" y="0"/>
                    <a:pt x="21" y="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05"/>
            <p:cNvSpPr/>
            <p:nvPr/>
          </p:nvSpPr>
          <p:spPr bwMode="auto">
            <a:xfrm>
              <a:off x="5700805" y="2536700"/>
              <a:ext cx="20544" cy="27392"/>
            </a:xfrm>
            <a:custGeom>
              <a:gdLst>
                <a:gd fmla="*/ 3 w 10" name="T0"/>
                <a:gd fmla="*/ 0 h 14" name="T1"/>
                <a:gd fmla="*/ 9 w 10" name="T2"/>
                <a:gd fmla="*/ 11 h 14" name="T3"/>
                <a:gd fmla="*/ 3 w 10" name="T4"/>
                <a:gd fmla="*/ 0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0">
                  <a:moveTo>
                    <a:pt x="3" y="0"/>
                  </a:moveTo>
                  <a:cubicBezTo>
                    <a:pt x="8" y="0"/>
                    <a:pt x="10" y="5"/>
                    <a:pt x="9" y="11"/>
                  </a:cubicBezTo>
                  <a:cubicBezTo>
                    <a:pt x="0" y="14"/>
                    <a:pt x="4" y="5"/>
                    <a:pt x="3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06"/>
            <p:cNvSpPr/>
            <p:nvPr/>
          </p:nvSpPr>
          <p:spPr bwMode="auto">
            <a:xfrm>
              <a:off x="7316972" y="2771822"/>
              <a:ext cx="100440" cy="118702"/>
            </a:xfrm>
            <a:custGeom>
              <a:gdLst>
                <a:gd fmla="*/ 20 w 52" name="T0"/>
                <a:gd fmla="*/ 0 h 62" name="T1"/>
                <a:gd fmla="*/ 23 w 52" name="T2"/>
                <a:gd fmla="*/ 3 h 62" name="T3"/>
                <a:gd fmla="*/ 43 w 52" name="T4"/>
                <a:gd fmla="*/ 3 h 62" name="T5"/>
                <a:gd fmla="*/ 52 w 52" name="T6"/>
                <a:gd fmla="*/ 9 h 62" name="T7"/>
                <a:gd fmla="*/ 49 w 52" name="T8"/>
                <a:gd fmla="*/ 15 h 62" name="T9"/>
                <a:gd fmla="*/ 43 w 52" name="T10"/>
                <a:gd fmla="*/ 18 h 62" name="T11"/>
                <a:gd fmla="*/ 49 w 52" name="T12"/>
                <a:gd fmla="*/ 33 h 62" name="T13"/>
                <a:gd fmla="*/ 46 w 52" name="T14"/>
                <a:gd fmla="*/ 47 h 62" name="T15"/>
                <a:gd fmla="*/ 31 w 52" name="T16"/>
                <a:gd fmla="*/ 47 h 62" name="T17"/>
                <a:gd fmla="*/ 28 w 52" name="T18"/>
                <a:gd fmla="*/ 56 h 62" name="T19"/>
                <a:gd fmla="*/ 23 w 52" name="T20"/>
                <a:gd fmla="*/ 62 h 62" name="T21"/>
                <a:gd fmla="*/ 5 w 52" name="T22"/>
                <a:gd fmla="*/ 62 h 62" name="T23"/>
                <a:gd fmla="*/ 11 w 52" name="T24"/>
                <a:gd fmla="*/ 44 h 62" name="T25"/>
                <a:gd fmla="*/ 11 w 52" name="T26"/>
                <a:gd fmla="*/ 33 h 62" name="T27"/>
                <a:gd fmla="*/ 5 w 52" name="T28"/>
                <a:gd fmla="*/ 18 h 62" name="T29"/>
                <a:gd fmla="*/ 17 w 52" name="T30"/>
                <a:gd fmla="*/ 21 h 62" name="T31"/>
                <a:gd fmla="*/ 20 w 52" name="T32"/>
                <a:gd fmla="*/ 0 h 6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2" w="52">
                  <a:moveTo>
                    <a:pt x="20" y="0"/>
                  </a:moveTo>
                  <a:cubicBezTo>
                    <a:pt x="22" y="0"/>
                    <a:pt x="22" y="2"/>
                    <a:pt x="23" y="3"/>
                  </a:cubicBezTo>
                  <a:cubicBezTo>
                    <a:pt x="23" y="8"/>
                    <a:pt x="35" y="0"/>
                    <a:pt x="43" y="3"/>
                  </a:cubicBezTo>
                  <a:cubicBezTo>
                    <a:pt x="44" y="7"/>
                    <a:pt x="47" y="9"/>
                    <a:pt x="52" y="9"/>
                  </a:cubicBezTo>
                  <a:cubicBezTo>
                    <a:pt x="52" y="13"/>
                    <a:pt x="51" y="14"/>
                    <a:pt x="49" y="15"/>
                  </a:cubicBezTo>
                  <a:cubicBezTo>
                    <a:pt x="49" y="18"/>
                    <a:pt x="45" y="17"/>
                    <a:pt x="43" y="18"/>
                  </a:cubicBezTo>
                  <a:cubicBezTo>
                    <a:pt x="43" y="26"/>
                    <a:pt x="49" y="26"/>
                    <a:pt x="49" y="33"/>
                  </a:cubicBezTo>
                  <a:cubicBezTo>
                    <a:pt x="49" y="37"/>
                    <a:pt x="45" y="41"/>
                    <a:pt x="46" y="47"/>
                  </a:cubicBezTo>
                  <a:cubicBezTo>
                    <a:pt x="41" y="47"/>
                    <a:pt x="36" y="47"/>
                    <a:pt x="31" y="47"/>
                  </a:cubicBezTo>
                  <a:cubicBezTo>
                    <a:pt x="27" y="47"/>
                    <a:pt x="30" y="53"/>
                    <a:pt x="28" y="56"/>
                  </a:cubicBezTo>
                  <a:cubicBezTo>
                    <a:pt x="27" y="58"/>
                    <a:pt x="20" y="56"/>
                    <a:pt x="23" y="62"/>
                  </a:cubicBezTo>
                  <a:cubicBezTo>
                    <a:pt x="17" y="62"/>
                    <a:pt x="11" y="62"/>
                    <a:pt x="5" y="62"/>
                  </a:cubicBezTo>
                  <a:cubicBezTo>
                    <a:pt x="7" y="56"/>
                    <a:pt x="0" y="42"/>
                    <a:pt x="11" y="44"/>
                  </a:cubicBezTo>
                  <a:cubicBezTo>
                    <a:pt x="11" y="36"/>
                    <a:pt x="6" y="38"/>
                    <a:pt x="11" y="33"/>
                  </a:cubicBezTo>
                  <a:cubicBezTo>
                    <a:pt x="13" y="24"/>
                    <a:pt x="3" y="27"/>
                    <a:pt x="5" y="18"/>
                  </a:cubicBezTo>
                  <a:cubicBezTo>
                    <a:pt x="11" y="17"/>
                    <a:pt x="13" y="20"/>
                    <a:pt x="17" y="21"/>
                  </a:cubicBezTo>
                  <a:cubicBezTo>
                    <a:pt x="23" y="20"/>
                    <a:pt x="18" y="7"/>
                    <a:pt x="20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07"/>
            <p:cNvSpPr/>
            <p:nvPr/>
          </p:nvSpPr>
          <p:spPr bwMode="auto">
            <a:xfrm>
              <a:off x="3762775" y="2776387"/>
              <a:ext cx="29675" cy="27392"/>
            </a:xfrm>
            <a:custGeom>
              <a:gdLst>
                <a:gd fmla="*/ 15 w 16" name="T0"/>
                <a:gd fmla="*/ 0 h 14" name="T1"/>
                <a:gd fmla="*/ 12 w 16" name="T2"/>
                <a:gd fmla="*/ 6 h 14" name="T3"/>
                <a:gd fmla="*/ 0 w 16" name="T4"/>
                <a:gd fmla="*/ 9 h 14" name="T5"/>
                <a:gd fmla="*/ 15 w 16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6">
                  <a:moveTo>
                    <a:pt x="15" y="0"/>
                  </a:moveTo>
                  <a:cubicBezTo>
                    <a:pt x="16" y="4"/>
                    <a:pt x="13" y="5"/>
                    <a:pt x="12" y="6"/>
                  </a:cubicBezTo>
                  <a:cubicBezTo>
                    <a:pt x="8" y="11"/>
                    <a:pt x="6" y="14"/>
                    <a:pt x="0" y="9"/>
                  </a:cubicBezTo>
                  <a:cubicBezTo>
                    <a:pt x="2" y="3"/>
                    <a:pt x="8" y="1"/>
                    <a:pt x="15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08"/>
            <p:cNvSpPr/>
            <p:nvPr/>
          </p:nvSpPr>
          <p:spPr bwMode="auto">
            <a:xfrm>
              <a:off x="4497811" y="2799215"/>
              <a:ext cx="36523" cy="57067"/>
            </a:xfrm>
            <a:custGeom>
              <a:gdLst>
                <a:gd fmla="*/ 5 w 19" name="T0"/>
                <a:gd fmla="*/ 0 h 29" name="T1"/>
                <a:gd fmla="*/ 19 w 19" name="T2"/>
                <a:gd fmla="*/ 21 h 29" name="T3"/>
                <a:gd fmla="*/ 7 w 19" name="T4"/>
                <a:gd fmla="*/ 15 h 29" name="T5"/>
                <a:gd fmla="*/ 5 w 19" name="T6"/>
                <a:gd fmla="*/ 0 h 2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19">
                  <a:moveTo>
                    <a:pt x="5" y="0"/>
                  </a:moveTo>
                  <a:cubicBezTo>
                    <a:pt x="10" y="6"/>
                    <a:pt x="11" y="17"/>
                    <a:pt x="19" y="21"/>
                  </a:cubicBezTo>
                  <a:cubicBezTo>
                    <a:pt x="16" y="29"/>
                    <a:pt x="7" y="19"/>
                    <a:pt x="7" y="15"/>
                  </a:cubicBezTo>
                  <a:cubicBezTo>
                    <a:pt x="0" y="14"/>
                    <a:pt x="1" y="4"/>
                    <a:pt x="5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09"/>
            <p:cNvSpPr/>
            <p:nvPr/>
          </p:nvSpPr>
          <p:spPr bwMode="auto">
            <a:xfrm>
              <a:off x="10809534" y="2776387"/>
              <a:ext cx="57067" cy="262512"/>
            </a:xfrm>
            <a:custGeom>
              <a:gdLst>
                <a:gd fmla="*/ 10 w 30" name="T0"/>
                <a:gd fmla="*/ 15 h 136" name="T1"/>
                <a:gd fmla="*/ 15 w 30" name="T2"/>
                <a:gd fmla="*/ 35 h 136" name="T3"/>
                <a:gd fmla="*/ 18 w 30" name="T4"/>
                <a:gd fmla="*/ 47 h 136" name="T5"/>
                <a:gd fmla="*/ 18 w 30" name="T6"/>
                <a:gd fmla="*/ 56 h 136" name="T7"/>
                <a:gd fmla="*/ 21 w 30" name="T8"/>
                <a:gd fmla="*/ 79 h 136" name="T9"/>
                <a:gd fmla="*/ 30 w 30" name="T10"/>
                <a:gd fmla="*/ 91 h 136" name="T11"/>
                <a:gd fmla="*/ 18 w 30" name="T12"/>
                <a:gd fmla="*/ 94 h 136" name="T13"/>
                <a:gd fmla="*/ 18 w 30" name="T14"/>
                <a:gd fmla="*/ 115 h 136" name="T15"/>
                <a:gd fmla="*/ 13 w 30" name="T16"/>
                <a:gd fmla="*/ 115 h 136" name="T17"/>
                <a:gd fmla="*/ 18 w 30" name="T18"/>
                <a:gd fmla="*/ 135 h 136" name="T19"/>
                <a:gd fmla="*/ 4 w 30" name="T20"/>
                <a:gd fmla="*/ 132 h 136" name="T21"/>
                <a:gd fmla="*/ 7 w 30" name="T22"/>
                <a:gd fmla="*/ 115 h 136" name="T23"/>
                <a:gd fmla="*/ 1 w 30" name="T24"/>
                <a:gd fmla="*/ 106 h 136" name="T25"/>
                <a:gd fmla="*/ 7 w 30" name="T26"/>
                <a:gd fmla="*/ 71 h 136" name="T27"/>
                <a:gd fmla="*/ 1 w 30" name="T28"/>
                <a:gd fmla="*/ 56 h 136" name="T29"/>
                <a:gd fmla="*/ 1 w 30" name="T30"/>
                <a:gd fmla="*/ 35 h 136" name="T31"/>
                <a:gd fmla="*/ 10 w 30" name="T32"/>
                <a:gd fmla="*/ 27 h 136" name="T33"/>
                <a:gd fmla="*/ 13 w 30" name="T34"/>
                <a:gd fmla="*/ 18 h 136" name="T35"/>
                <a:gd fmla="*/ 10 w 30" name="T36"/>
                <a:gd fmla="*/ 15 h 13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36" w="30">
                  <a:moveTo>
                    <a:pt x="10" y="15"/>
                  </a:moveTo>
                  <a:cubicBezTo>
                    <a:pt x="22" y="0"/>
                    <a:pt x="11" y="32"/>
                    <a:pt x="15" y="35"/>
                  </a:cubicBezTo>
                  <a:cubicBezTo>
                    <a:pt x="20" y="39"/>
                    <a:pt x="12" y="40"/>
                    <a:pt x="18" y="47"/>
                  </a:cubicBezTo>
                  <a:cubicBezTo>
                    <a:pt x="23" y="52"/>
                    <a:pt x="18" y="51"/>
                    <a:pt x="18" y="56"/>
                  </a:cubicBezTo>
                  <a:cubicBezTo>
                    <a:pt x="18" y="59"/>
                    <a:pt x="24" y="68"/>
                    <a:pt x="21" y="79"/>
                  </a:cubicBezTo>
                  <a:cubicBezTo>
                    <a:pt x="21" y="87"/>
                    <a:pt x="26" y="89"/>
                    <a:pt x="30" y="91"/>
                  </a:cubicBezTo>
                  <a:cubicBezTo>
                    <a:pt x="29" y="98"/>
                    <a:pt x="22" y="98"/>
                    <a:pt x="18" y="94"/>
                  </a:cubicBezTo>
                  <a:cubicBezTo>
                    <a:pt x="17" y="102"/>
                    <a:pt x="18" y="115"/>
                    <a:pt x="18" y="115"/>
                  </a:cubicBezTo>
                  <a:cubicBezTo>
                    <a:pt x="18" y="115"/>
                    <a:pt x="13" y="114"/>
                    <a:pt x="13" y="115"/>
                  </a:cubicBezTo>
                  <a:cubicBezTo>
                    <a:pt x="13" y="121"/>
                    <a:pt x="21" y="123"/>
                    <a:pt x="18" y="135"/>
                  </a:cubicBezTo>
                  <a:cubicBezTo>
                    <a:pt x="9" y="132"/>
                    <a:pt x="11" y="136"/>
                    <a:pt x="4" y="132"/>
                  </a:cubicBezTo>
                  <a:cubicBezTo>
                    <a:pt x="9" y="124"/>
                    <a:pt x="2" y="123"/>
                    <a:pt x="7" y="115"/>
                  </a:cubicBezTo>
                  <a:cubicBezTo>
                    <a:pt x="7" y="110"/>
                    <a:pt x="5" y="107"/>
                    <a:pt x="1" y="106"/>
                  </a:cubicBezTo>
                  <a:cubicBezTo>
                    <a:pt x="3" y="99"/>
                    <a:pt x="9" y="86"/>
                    <a:pt x="7" y="71"/>
                  </a:cubicBezTo>
                  <a:cubicBezTo>
                    <a:pt x="6" y="65"/>
                    <a:pt x="1" y="61"/>
                    <a:pt x="1" y="56"/>
                  </a:cubicBezTo>
                  <a:cubicBezTo>
                    <a:pt x="0" y="48"/>
                    <a:pt x="8" y="41"/>
                    <a:pt x="1" y="35"/>
                  </a:cubicBezTo>
                  <a:cubicBezTo>
                    <a:pt x="2" y="31"/>
                    <a:pt x="5" y="28"/>
                    <a:pt x="10" y="27"/>
                  </a:cubicBezTo>
                  <a:cubicBezTo>
                    <a:pt x="9" y="23"/>
                    <a:pt x="9" y="18"/>
                    <a:pt x="13" y="18"/>
                  </a:cubicBezTo>
                  <a:cubicBezTo>
                    <a:pt x="13" y="15"/>
                    <a:pt x="11" y="15"/>
                    <a:pt x="10" y="1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10"/>
            <p:cNvSpPr/>
            <p:nvPr/>
          </p:nvSpPr>
          <p:spPr bwMode="auto">
            <a:xfrm>
              <a:off x="3717121" y="2803779"/>
              <a:ext cx="15980" cy="27392"/>
            </a:xfrm>
            <a:custGeom>
              <a:gdLst>
                <a:gd fmla="*/ 3 w 8" name="T0"/>
                <a:gd fmla="*/ 1 h 14" name="T1"/>
                <a:gd fmla="*/ 0 w 8" name="T2"/>
                <a:gd fmla="*/ 10 h 14" name="T3"/>
                <a:gd fmla="*/ 0 w 8" name="T4"/>
                <a:gd fmla="*/ 4 h 14" name="T5"/>
                <a:gd fmla="*/ 3 w 8" name="T6"/>
                <a:gd fmla="*/ 1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8">
                  <a:moveTo>
                    <a:pt x="3" y="1"/>
                  </a:moveTo>
                  <a:cubicBezTo>
                    <a:pt x="8" y="0"/>
                    <a:pt x="7" y="14"/>
                    <a:pt x="0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2" y="4"/>
                    <a:pt x="3" y="3"/>
                    <a:pt x="3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6182459" y="2897372"/>
              <a:ext cx="166639" cy="141529"/>
            </a:xfrm>
            <a:custGeom>
              <a:gdLst>
                <a:gd fmla="*/ 38 w 87" name="T0"/>
                <a:gd fmla="*/ 0 h 74" name="T1"/>
                <a:gd fmla="*/ 47 w 87" name="T2"/>
                <a:gd fmla="*/ 6 h 74" name="T3"/>
                <a:gd fmla="*/ 44 w 87" name="T4"/>
                <a:gd fmla="*/ 17 h 74" name="T5"/>
                <a:gd fmla="*/ 55 w 87" name="T6"/>
                <a:gd fmla="*/ 23 h 74" name="T7"/>
                <a:gd fmla="*/ 73 w 87" name="T8"/>
                <a:gd fmla="*/ 29 h 74" name="T9"/>
                <a:gd fmla="*/ 70 w 87" name="T10"/>
                <a:gd fmla="*/ 41 h 74" name="T11"/>
                <a:gd fmla="*/ 79 w 87" name="T12"/>
                <a:gd fmla="*/ 44 h 74" name="T13"/>
                <a:gd fmla="*/ 85 w 87" name="T14"/>
                <a:gd fmla="*/ 53 h 74" name="T15"/>
                <a:gd fmla="*/ 79 w 87" name="T16"/>
                <a:gd fmla="*/ 67 h 74" name="T17"/>
                <a:gd fmla="*/ 76 w 87" name="T18"/>
                <a:gd fmla="*/ 61 h 74" name="T19"/>
                <a:gd fmla="*/ 58 w 87" name="T20"/>
                <a:gd fmla="*/ 61 h 74" name="T21"/>
                <a:gd fmla="*/ 47 w 87" name="T22"/>
                <a:gd fmla="*/ 73 h 74" name="T23"/>
                <a:gd fmla="*/ 41 w 87" name="T24"/>
                <a:gd fmla="*/ 64 h 74" name="T25"/>
                <a:gd fmla="*/ 32 w 87" name="T26"/>
                <a:gd fmla="*/ 61 h 74" name="T27"/>
                <a:gd fmla="*/ 20 w 87" name="T28"/>
                <a:gd fmla="*/ 53 h 74" name="T29"/>
                <a:gd fmla="*/ 0 w 87" name="T30"/>
                <a:gd fmla="*/ 55 h 74" name="T31"/>
                <a:gd fmla="*/ 3 w 87" name="T32"/>
                <a:gd fmla="*/ 44 h 74" name="T33"/>
                <a:gd fmla="*/ 14 w 87" name="T34"/>
                <a:gd fmla="*/ 38 h 74" name="T35"/>
                <a:gd fmla="*/ 20 w 87" name="T36"/>
                <a:gd fmla="*/ 26 h 74" name="T37"/>
                <a:gd fmla="*/ 23 w 87" name="T38"/>
                <a:gd fmla="*/ 12 h 74" name="T39"/>
                <a:gd fmla="*/ 29 w 87" name="T40"/>
                <a:gd fmla="*/ 12 h 74" name="T41"/>
                <a:gd fmla="*/ 29 w 87" name="T42"/>
                <a:gd fmla="*/ 6 h 74" name="T43"/>
                <a:gd fmla="*/ 38 w 87" name="T44"/>
                <a:gd fmla="*/ 0 h 7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4" w="87">
                  <a:moveTo>
                    <a:pt x="38" y="0"/>
                  </a:moveTo>
                  <a:cubicBezTo>
                    <a:pt x="42" y="1"/>
                    <a:pt x="43" y="5"/>
                    <a:pt x="47" y="6"/>
                  </a:cubicBezTo>
                  <a:cubicBezTo>
                    <a:pt x="45" y="12"/>
                    <a:pt x="38" y="11"/>
                    <a:pt x="44" y="17"/>
                  </a:cubicBezTo>
                  <a:cubicBezTo>
                    <a:pt x="42" y="24"/>
                    <a:pt x="51" y="21"/>
                    <a:pt x="55" y="23"/>
                  </a:cubicBezTo>
                  <a:cubicBezTo>
                    <a:pt x="58" y="25"/>
                    <a:pt x="61" y="33"/>
                    <a:pt x="73" y="29"/>
                  </a:cubicBezTo>
                  <a:cubicBezTo>
                    <a:pt x="73" y="36"/>
                    <a:pt x="79" y="38"/>
                    <a:pt x="70" y="41"/>
                  </a:cubicBezTo>
                  <a:cubicBezTo>
                    <a:pt x="70" y="45"/>
                    <a:pt x="77" y="42"/>
                    <a:pt x="79" y="44"/>
                  </a:cubicBezTo>
                  <a:cubicBezTo>
                    <a:pt x="81" y="46"/>
                    <a:pt x="77" y="56"/>
                    <a:pt x="85" y="53"/>
                  </a:cubicBezTo>
                  <a:cubicBezTo>
                    <a:pt x="87" y="62"/>
                    <a:pt x="77" y="58"/>
                    <a:pt x="79" y="67"/>
                  </a:cubicBezTo>
                  <a:cubicBezTo>
                    <a:pt x="76" y="67"/>
                    <a:pt x="77" y="64"/>
                    <a:pt x="76" y="61"/>
                  </a:cubicBezTo>
                  <a:cubicBezTo>
                    <a:pt x="65" y="62"/>
                    <a:pt x="68" y="65"/>
                    <a:pt x="58" y="61"/>
                  </a:cubicBezTo>
                  <a:cubicBezTo>
                    <a:pt x="55" y="66"/>
                    <a:pt x="46" y="65"/>
                    <a:pt x="47" y="73"/>
                  </a:cubicBezTo>
                  <a:cubicBezTo>
                    <a:pt x="41" y="74"/>
                    <a:pt x="43" y="67"/>
                    <a:pt x="41" y="64"/>
                  </a:cubicBezTo>
                  <a:cubicBezTo>
                    <a:pt x="39" y="62"/>
                    <a:pt x="34" y="63"/>
                    <a:pt x="32" y="61"/>
                  </a:cubicBezTo>
                  <a:cubicBezTo>
                    <a:pt x="29" y="59"/>
                    <a:pt x="27" y="54"/>
                    <a:pt x="20" y="53"/>
                  </a:cubicBezTo>
                  <a:cubicBezTo>
                    <a:pt x="11" y="51"/>
                    <a:pt x="10" y="58"/>
                    <a:pt x="0" y="55"/>
                  </a:cubicBezTo>
                  <a:cubicBezTo>
                    <a:pt x="2" y="53"/>
                    <a:pt x="3" y="49"/>
                    <a:pt x="3" y="44"/>
                  </a:cubicBezTo>
                  <a:cubicBezTo>
                    <a:pt x="12" y="47"/>
                    <a:pt x="5" y="34"/>
                    <a:pt x="14" y="38"/>
                  </a:cubicBezTo>
                  <a:cubicBezTo>
                    <a:pt x="10" y="31"/>
                    <a:pt x="19" y="30"/>
                    <a:pt x="20" y="26"/>
                  </a:cubicBezTo>
                  <a:cubicBezTo>
                    <a:pt x="22" y="22"/>
                    <a:pt x="20" y="16"/>
                    <a:pt x="23" y="12"/>
                  </a:cubicBezTo>
                  <a:cubicBezTo>
                    <a:pt x="24" y="11"/>
                    <a:pt x="28" y="12"/>
                    <a:pt x="29" y="12"/>
                  </a:cubicBezTo>
                  <a:cubicBezTo>
                    <a:pt x="30" y="11"/>
                    <a:pt x="28" y="6"/>
                    <a:pt x="29" y="6"/>
                  </a:cubicBezTo>
                  <a:cubicBezTo>
                    <a:pt x="32" y="3"/>
                    <a:pt x="38" y="5"/>
                    <a:pt x="38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12"/>
            <p:cNvSpPr/>
            <p:nvPr/>
          </p:nvSpPr>
          <p:spPr bwMode="auto">
            <a:xfrm>
              <a:off x="6091150" y="2940742"/>
              <a:ext cx="41090" cy="36523"/>
            </a:xfrm>
            <a:custGeom>
              <a:gdLst>
                <a:gd fmla="*/ 0 w 21" name="T0"/>
                <a:gd fmla="*/ 0 h 19" name="T1"/>
                <a:gd fmla="*/ 21 w 21" name="T2"/>
                <a:gd fmla="*/ 9 h 19" name="T3"/>
                <a:gd fmla="*/ 0 w 21" name="T4"/>
                <a:gd fmla="*/ 0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21">
                  <a:moveTo>
                    <a:pt x="0" y="0"/>
                  </a:moveTo>
                  <a:cubicBezTo>
                    <a:pt x="11" y="0"/>
                    <a:pt x="11" y="9"/>
                    <a:pt x="21" y="9"/>
                  </a:cubicBezTo>
                  <a:cubicBezTo>
                    <a:pt x="18" y="19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13"/>
            <p:cNvSpPr/>
            <p:nvPr/>
          </p:nvSpPr>
          <p:spPr bwMode="auto">
            <a:xfrm>
              <a:off x="10786707" y="3082271"/>
              <a:ext cx="120985" cy="84460"/>
            </a:xfrm>
            <a:custGeom>
              <a:gdLst>
                <a:gd fmla="*/ 18 w 62" name="T0"/>
                <a:gd fmla="*/ 0 h 44" name="T1"/>
                <a:gd fmla="*/ 21 w 62" name="T2"/>
                <a:gd fmla="*/ 3 h 44" name="T3"/>
                <a:gd fmla="*/ 32 w 62" name="T4"/>
                <a:gd fmla="*/ 15 h 44" name="T5"/>
                <a:gd fmla="*/ 62 w 62" name="T6"/>
                <a:gd fmla="*/ 12 h 44" name="T7"/>
                <a:gd fmla="*/ 50 w 62" name="T8"/>
                <a:gd fmla="*/ 30 h 44" name="T9"/>
                <a:gd fmla="*/ 41 w 62" name="T10"/>
                <a:gd fmla="*/ 27 h 44" name="T11"/>
                <a:gd fmla="*/ 29 w 62" name="T12"/>
                <a:gd fmla="*/ 33 h 44" name="T13"/>
                <a:gd fmla="*/ 26 w 62" name="T14"/>
                <a:gd fmla="*/ 41 h 44" name="T15"/>
                <a:gd fmla="*/ 12 w 62" name="T16"/>
                <a:gd fmla="*/ 36 h 44" name="T17"/>
                <a:gd fmla="*/ 18 w 62" name="T18"/>
                <a:gd fmla="*/ 0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62">
                  <a:moveTo>
                    <a:pt x="18" y="0"/>
                  </a:moveTo>
                  <a:cubicBezTo>
                    <a:pt x="20" y="0"/>
                    <a:pt x="20" y="2"/>
                    <a:pt x="21" y="3"/>
                  </a:cubicBezTo>
                  <a:cubicBezTo>
                    <a:pt x="21" y="11"/>
                    <a:pt x="32" y="8"/>
                    <a:pt x="32" y="15"/>
                  </a:cubicBezTo>
                  <a:cubicBezTo>
                    <a:pt x="42" y="12"/>
                    <a:pt x="50" y="17"/>
                    <a:pt x="62" y="12"/>
                  </a:cubicBezTo>
                  <a:cubicBezTo>
                    <a:pt x="61" y="21"/>
                    <a:pt x="51" y="21"/>
                    <a:pt x="50" y="30"/>
                  </a:cubicBezTo>
                  <a:cubicBezTo>
                    <a:pt x="45" y="31"/>
                    <a:pt x="45" y="27"/>
                    <a:pt x="41" y="27"/>
                  </a:cubicBezTo>
                  <a:cubicBezTo>
                    <a:pt x="35" y="25"/>
                    <a:pt x="31" y="40"/>
                    <a:pt x="29" y="33"/>
                  </a:cubicBezTo>
                  <a:cubicBezTo>
                    <a:pt x="26" y="33"/>
                    <a:pt x="27" y="38"/>
                    <a:pt x="26" y="41"/>
                  </a:cubicBezTo>
                  <a:cubicBezTo>
                    <a:pt x="18" y="44"/>
                    <a:pt x="18" y="25"/>
                    <a:pt x="12" y="36"/>
                  </a:cubicBezTo>
                  <a:cubicBezTo>
                    <a:pt x="0" y="27"/>
                    <a:pt x="9" y="6"/>
                    <a:pt x="18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114"/>
            <p:cNvSpPr/>
            <p:nvPr/>
          </p:nvSpPr>
          <p:spPr bwMode="auto">
            <a:xfrm>
              <a:off x="10578978" y="3182712"/>
              <a:ext cx="230555" cy="200879"/>
            </a:xfrm>
            <a:custGeom>
              <a:gdLst>
                <a:gd fmla="*/ 105 w 119" name="T0"/>
                <a:gd fmla="*/ 1 h 104" name="T1"/>
                <a:gd fmla="*/ 114 w 119" name="T2"/>
                <a:gd fmla="*/ 4 h 104" name="T3"/>
                <a:gd fmla="*/ 114 w 119" name="T4"/>
                <a:gd fmla="*/ 48 h 104" name="T5"/>
                <a:gd fmla="*/ 111 w 119" name="T6"/>
                <a:gd fmla="*/ 42 h 104" name="T7"/>
                <a:gd fmla="*/ 111 w 119" name="T8"/>
                <a:gd fmla="*/ 60 h 104" name="T9"/>
                <a:gd fmla="*/ 105 w 119" name="T10"/>
                <a:gd fmla="*/ 57 h 104" name="T11"/>
                <a:gd fmla="*/ 105 w 119" name="T12"/>
                <a:gd fmla="*/ 86 h 104" name="T13"/>
                <a:gd fmla="*/ 99 w 119" name="T14"/>
                <a:gd fmla="*/ 83 h 104" name="T15"/>
                <a:gd fmla="*/ 91 w 119" name="T16"/>
                <a:gd fmla="*/ 89 h 104" name="T17"/>
                <a:gd fmla="*/ 85 w 119" name="T18"/>
                <a:gd fmla="*/ 86 h 104" name="T19"/>
                <a:gd fmla="*/ 73 w 119" name="T20"/>
                <a:gd fmla="*/ 89 h 104" name="T21"/>
                <a:gd fmla="*/ 58 w 119" name="T22"/>
                <a:gd fmla="*/ 92 h 104" name="T23"/>
                <a:gd fmla="*/ 53 w 119" name="T24"/>
                <a:gd fmla="*/ 104 h 104" name="T25"/>
                <a:gd fmla="*/ 41 w 119" name="T26"/>
                <a:gd fmla="*/ 89 h 104" name="T27"/>
                <a:gd fmla="*/ 35 w 119" name="T28"/>
                <a:gd fmla="*/ 95 h 104" name="T29"/>
                <a:gd fmla="*/ 29 w 119" name="T30"/>
                <a:gd fmla="*/ 92 h 104" name="T31"/>
                <a:gd fmla="*/ 0 w 119" name="T32"/>
                <a:gd fmla="*/ 98 h 104" name="T33"/>
                <a:gd fmla="*/ 3 w 119" name="T34"/>
                <a:gd fmla="*/ 86 h 104" name="T35"/>
                <a:gd fmla="*/ 9 w 119" name="T36"/>
                <a:gd fmla="*/ 89 h 104" name="T37"/>
                <a:gd fmla="*/ 12 w 119" name="T38"/>
                <a:gd fmla="*/ 83 h 104" name="T39"/>
                <a:gd fmla="*/ 53 w 119" name="T40"/>
                <a:gd fmla="*/ 80 h 104" name="T41"/>
                <a:gd fmla="*/ 58 w 119" name="T42"/>
                <a:gd fmla="*/ 60 h 104" name="T43"/>
                <a:gd fmla="*/ 64 w 119" name="T44"/>
                <a:gd fmla="*/ 54 h 104" name="T45"/>
                <a:gd fmla="*/ 82 w 119" name="T46"/>
                <a:gd fmla="*/ 57 h 104" name="T47"/>
                <a:gd fmla="*/ 82 w 119" name="T48"/>
                <a:gd fmla="*/ 45 h 104" name="T49"/>
                <a:gd fmla="*/ 85 w 119" name="T50"/>
                <a:gd fmla="*/ 51 h 104" name="T51"/>
                <a:gd fmla="*/ 88 w 119" name="T52"/>
                <a:gd fmla="*/ 36 h 104" name="T53"/>
                <a:gd fmla="*/ 96 w 119" name="T54"/>
                <a:gd fmla="*/ 13 h 104" name="T55"/>
                <a:gd fmla="*/ 105 w 119" name="T56"/>
                <a:gd fmla="*/ 1 h 10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04" w="119">
                  <a:moveTo>
                    <a:pt x="105" y="1"/>
                  </a:moveTo>
                  <a:cubicBezTo>
                    <a:pt x="110" y="0"/>
                    <a:pt x="110" y="4"/>
                    <a:pt x="114" y="4"/>
                  </a:cubicBezTo>
                  <a:cubicBezTo>
                    <a:pt x="114" y="25"/>
                    <a:pt x="119" y="36"/>
                    <a:pt x="114" y="48"/>
                  </a:cubicBezTo>
                  <a:cubicBezTo>
                    <a:pt x="111" y="48"/>
                    <a:pt x="112" y="44"/>
                    <a:pt x="111" y="42"/>
                  </a:cubicBezTo>
                  <a:cubicBezTo>
                    <a:pt x="103" y="45"/>
                    <a:pt x="112" y="55"/>
                    <a:pt x="111" y="60"/>
                  </a:cubicBezTo>
                  <a:cubicBezTo>
                    <a:pt x="109" y="59"/>
                    <a:pt x="108" y="57"/>
                    <a:pt x="105" y="57"/>
                  </a:cubicBezTo>
                  <a:cubicBezTo>
                    <a:pt x="105" y="66"/>
                    <a:pt x="105" y="76"/>
                    <a:pt x="105" y="86"/>
                  </a:cubicBezTo>
                  <a:cubicBezTo>
                    <a:pt x="103" y="85"/>
                    <a:pt x="102" y="83"/>
                    <a:pt x="99" y="83"/>
                  </a:cubicBezTo>
                  <a:cubicBezTo>
                    <a:pt x="94" y="81"/>
                    <a:pt x="93" y="88"/>
                    <a:pt x="91" y="89"/>
                  </a:cubicBezTo>
                  <a:cubicBezTo>
                    <a:pt x="89" y="89"/>
                    <a:pt x="87" y="86"/>
                    <a:pt x="85" y="86"/>
                  </a:cubicBezTo>
                  <a:cubicBezTo>
                    <a:pt x="84" y="86"/>
                    <a:pt x="76" y="88"/>
                    <a:pt x="73" y="89"/>
                  </a:cubicBezTo>
                  <a:cubicBezTo>
                    <a:pt x="72" y="89"/>
                    <a:pt x="66" y="94"/>
                    <a:pt x="58" y="92"/>
                  </a:cubicBezTo>
                  <a:cubicBezTo>
                    <a:pt x="53" y="92"/>
                    <a:pt x="57" y="102"/>
                    <a:pt x="53" y="104"/>
                  </a:cubicBezTo>
                  <a:cubicBezTo>
                    <a:pt x="46" y="101"/>
                    <a:pt x="41" y="98"/>
                    <a:pt x="41" y="89"/>
                  </a:cubicBezTo>
                  <a:cubicBezTo>
                    <a:pt x="35" y="85"/>
                    <a:pt x="36" y="94"/>
                    <a:pt x="35" y="95"/>
                  </a:cubicBezTo>
                  <a:cubicBezTo>
                    <a:pt x="31" y="96"/>
                    <a:pt x="30" y="92"/>
                    <a:pt x="29" y="92"/>
                  </a:cubicBezTo>
                  <a:cubicBezTo>
                    <a:pt x="19" y="93"/>
                    <a:pt x="8" y="103"/>
                    <a:pt x="0" y="98"/>
                  </a:cubicBezTo>
                  <a:cubicBezTo>
                    <a:pt x="2" y="95"/>
                    <a:pt x="3" y="91"/>
                    <a:pt x="3" y="86"/>
                  </a:cubicBezTo>
                  <a:cubicBezTo>
                    <a:pt x="6" y="84"/>
                    <a:pt x="8" y="89"/>
                    <a:pt x="9" y="89"/>
                  </a:cubicBezTo>
                  <a:cubicBezTo>
                    <a:pt x="11" y="89"/>
                    <a:pt x="10" y="83"/>
                    <a:pt x="12" y="83"/>
                  </a:cubicBezTo>
                  <a:cubicBezTo>
                    <a:pt x="22" y="81"/>
                    <a:pt x="41" y="85"/>
                    <a:pt x="53" y="80"/>
                  </a:cubicBezTo>
                  <a:cubicBezTo>
                    <a:pt x="48" y="67"/>
                    <a:pt x="61" y="71"/>
                    <a:pt x="58" y="60"/>
                  </a:cubicBezTo>
                  <a:cubicBezTo>
                    <a:pt x="64" y="64"/>
                    <a:pt x="65" y="62"/>
                    <a:pt x="64" y="54"/>
                  </a:cubicBezTo>
                  <a:cubicBezTo>
                    <a:pt x="70" y="61"/>
                    <a:pt x="76" y="50"/>
                    <a:pt x="82" y="57"/>
                  </a:cubicBezTo>
                  <a:cubicBezTo>
                    <a:pt x="83" y="55"/>
                    <a:pt x="80" y="46"/>
                    <a:pt x="82" y="45"/>
                  </a:cubicBezTo>
                  <a:cubicBezTo>
                    <a:pt x="84" y="43"/>
                    <a:pt x="84" y="51"/>
                    <a:pt x="85" y="51"/>
                  </a:cubicBezTo>
                  <a:cubicBezTo>
                    <a:pt x="87" y="52"/>
                    <a:pt x="94" y="49"/>
                    <a:pt x="88" y="36"/>
                  </a:cubicBezTo>
                  <a:cubicBezTo>
                    <a:pt x="98" y="34"/>
                    <a:pt x="93" y="20"/>
                    <a:pt x="96" y="13"/>
                  </a:cubicBezTo>
                  <a:cubicBezTo>
                    <a:pt x="99" y="8"/>
                    <a:pt x="109" y="8"/>
                    <a:pt x="105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15"/>
            <p:cNvSpPr/>
            <p:nvPr/>
          </p:nvSpPr>
          <p:spPr bwMode="auto">
            <a:xfrm>
              <a:off x="7746122" y="3196408"/>
              <a:ext cx="41090" cy="45655"/>
            </a:xfrm>
            <a:custGeom>
              <a:gdLst>
                <a:gd fmla="*/ 7 w 21" name="T0"/>
                <a:gd fmla="*/ 0 h 24" name="T1"/>
                <a:gd fmla="*/ 2 w 21" name="T2"/>
                <a:gd fmla="*/ 20 h 24" name="T3"/>
                <a:gd fmla="*/ 7 w 21" name="T4"/>
                <a:gd fmla="*/ 0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21">
                  <a:moveTo>
                    <a:pt x="7" y="0"/>
                  </a:moveTo>
                  <a:cubicBezTo>
                    <a:pt x="21" y="0"/>
                    <a:pt x="16" y="24"/>
                    <a:pt x="2" y="20"/>
                  </a:cubicBezTo>
                  <a:cubicBezTo>
                    <a:pt x="8" y="18"/>
                    <a:pt x="0" y="2"/>
                    <a:pt x="7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7844279" y="3260323"/>
              <a:ext cx="57067" cy="41090"/>
            </a:xfrm>
            <a:custGeom>
              <a:gdLst>
                <a:gd fmla="*/ 24 w 30" name="T0"/>
                <a:gd fmla="*/ 5 h 22" name="T1"/>
                <a:gd fmla="*/ 30 w 30" name="T2"/>
                <a:gd fmla="*/ 20 h 22" name="T3"/>
                <a:gd fmla="*/ 15 w 30" name="T4"/>
                <a:gd fmla="*/ 20 h 22" name="T5"/>
                <a:gd fmla="*/ 15 w 30" name="T6"/>
                <a:gd fmla="*/ 17 h 22" name="T7"/>
                <a:gd fmla="*/ 3 w 30" name="T8"/>
                <a:gd fmla="*/ 14 h 22" name="T9"/>
                <a:gd fmla="*/ 24 w 30" name="T10"/>
                <a:gd fmla="*/ 5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30">
                  <a:moveTo>
                    <a:pt x="24" y="5"/>
                  </a:moveTo>
                  <a:cubicBezTo>
                    <a:pt x="28" y="7"/>
                    <a:pt x="30" y="12"/>
                    <a:pt x="30" y="20"/>
                  </a:cubicBezTo>
                  <a:cubicBezTo>
                    <a:pt x="27" y="18"/>
                    <a:pt x="17" y="22"/>
                    <a:pt x="15" y="20"/>
                  </a:cubicBezTo>
                  <a:cubicBezTo>
                    <a:pt x="15" y="19"/>
                    <a:pt x="15" y="17"/>
                    <a:pt x="15" y="17"/>
                  </a:cubicBezTo>
                  <a:cubicBezTo>
                    <a:pt x="10" y="16"/>
                    <a:pt x="4" y="19"/>
                    <a:pt x="3" y="14"/>
                  </a:cubicBezTo>
                  <a:cubicBezTo>
                    <a:pt x="0" y="0"/>
                    <a:pt x="23" y="14"/>
                    <a:pt x="24" y="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117"/>
            <p:cNvSpPr/>
            <p:nvPr/>
          </p:nvSpPr>
          <p:spPr bwMode="auto">
            <a:xfrm>
              <a:off x="8298541" y="3340219"/>
              <a:ext cx="45655" cy="20544"/>
            </a:xfrm>
            <a:custGeom>
              <a:gdLst>
                <a:gd fmla="*/ 1 w 24" name="T0"/>
                <a:gd fmla="*/ 10 h 11" name="T1"/>
                <a:gd fmla="*/ 13 w 24" name="T2"/>
                <a:gd fmla="*/ 1 h 11" name="T3"/>
                <a:gd fmla="*/ 10 w 24" name="T4"/>
                <a:gd fmla="*/ 4 h 11" name="T5"/>
                <a:gd fmla="*/ 1 w 24" name="T6"/>
                <a:gd fmla="*/ 10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24">
                  <a:moveTo>
                    <a:pt x="1" y="10"/>
                  </a:moveTo>
                  <a:cubicBezTo>
                    <a:pt x="0" y="2"/>
                    <a:pt x="5" y="0"/>
                    <a:pt x="13" y="1"/>
                  </a:cubicBezTo>
                  <a:cubicBezTo>
                    <a:pt x="24" y="0"/>
                    <a:pt x="17" y="6"/>
                    <a:pt x="10" y="4"/>
                  </a:cubicBezTo>
                  <a:cubicBezTo>
                    <a:pt x="7" y="6"/>
                    <a:pt x="7" y="11"/>
                    <a:pt x="1" y="1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118"/>
            <p:cNvSpPr/>
            <p:nvPr/>
          </p:nvSpPr>
          <p:spPr bwMode="auto">
            <a:xfrm>
              <a:off x="10601806" y="3374460"/>
              <a:ext cx="41090" cy="25110"/>
            </a:xfrm>
            <a:custGeom>
              <a:gdLst>
                <a:gd fmla="*/ 18 w 22" name="T0"/>
                <a:gd fmla="*/ 1 h 13" name="T1"/>
                <a:gd fmla="*/ 12 w 22" name="T2"/>
                <a:gd fmla="*/ 12 h 13" name="T3"/>
                <a:gd fmla="*/ 1 w 22" name="T4"/>
                <a:gd fmla="*/ 4 h 13" name="T5"/>
                <a:gd fmla="*/ 18 w 22" name="T6"/>
                <a:gd fmla="*/ 1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22">
                  <a:moveTo>
                    <a:pt x="18" y="1"/>
                  </a:moveTo>
                  <a:cubicBezTo>
                    <a:pt x="22" y="10"/>
                    <a:pt x="9" y="3"/>
                    <a:pt x="12" y="12"/>
                  </a:cubicBezTo>
                  <a:cubicBezTo>
                    <a:pt x="5" y="13"/>
                    <a:pt x="0" y="11"/>
                    <a:pt x="1" y="4"/>
                  </a:cubicBezTo>
                  <a:cubicBezTo>
                    <a:pt x="8" y="11"/>
                    <a:pt x="9" y="0"/>
                    <a:pt x="18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19"/>
            <p:cNvSpPr/>
            <p:nvPr/>
          </p:nvSpPr>
          <p:spPr bwMode="auto">
            <a:xfrm>
              <a:off x="10528759" y="3376743"/>
              <a:ext cx="59351" cy="61633"/>
            </a:xfrm>
            <a:custGeom>
              <a:gdLst>
                <a:gd fmla="*/ 27 w 31" name="T0"/>
                <a:gd fmla="*/ 5 h 32" name="T1"/>
                <a:gd fmla="*/ 27 w 31" name="T2"/>
                <a:gd fmla="*/ 26 h 32" name="T3"/>
                <a:gd fmla="*/ 9 w 31" name="T4"/>
                <a:gd fmla="*/ 29 h 32" name="T5"/>
                <a:gd fmla="*/ 0 w 31" name="T6"/>
                <a:gd fmla="*/ 17 h 32" name="T7"/>
                <a:gd fmla="*/ 27 w 31" name="T8"/>
                <a:gd fmla="*/ 5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1">
                  <a:moveTo>
                    <a:pt x="27" y="5"/>
                  </a:moveTo>
                  <a:cubicBezTo>
                    <a:pt x="31" y="15"/>
                    <a:pt x="18" y="22"/>
                    <a:pt x="27" y="26"/>
                  </a:cubicBezTo>
                  <a:cubicBezTo>
                    <a:pt x="26" y="32"/>
                    <a:pt x="14" y="27"/>
                    <a:pt x="9" y="29"/>
                  </a:cubicBezTo>
                  <a:cubicBezTo>
                    <a:pt x="9" y="17"/>
                    <a:pt x="11" y="12"/>
                    <a:pt x="0" y="17"/>
                  </a:cubicBezTo>
                  <a:cubicBezTo>
                    <a:pt x="0" y="3"/>
                    <a:pt x="16" y="0"/>
                    <a:pt x="27" y="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20"/>
            <p:cNvSpPr/>
            <p:nvPr/>
          </p:nvSpPr>
          <p:spPr bwMode="auto">
            <a:xfrm>
              <a:off x="10314184" y="3602732"/>
              <a:ext cx="38806" cy="54785"/>
            </a:xfrm>
            <a:custGeom>
              <a:gdLst>
                <a:gd fmla="*/ 18 w 20" name="T0"/>
                <a:gd fmla="*/ 11 h 29" name="T1"/>
                <a:gd fmla="*/ 12 w 20" name="T2"/>
                <a:gd fmla="*/ 29 h 29" name="T3"/>
                <a:gd fmla="*/ 0 w 20" name="T4"/>
                <a:gd fmla="*/ 29 h 29" name="T5"/>
                <a:gd fmla="*/ 3 w 20" name="T6"/>
                <a:gd fmla="*/ 8 h 29" name="T7"/>
                <a:gd fmla="*/ 18 w 20" name="T8"/>
                <a:gd fmla="*/ 11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0">
                  <a:moveTo>
                    <a:pt x="18" y="11"/>
                  </a:moveTo>
                  <a:cubicBezTo>
                    <a:pt x="18" y="20"/>
                    <a:pt x="8" y="17"/>
                    <a:pt x="12" y="29"/>
                  </a:cubicBezTo>
                  <a:cubicBezTo>
                    <a:pt x="8" y="29"/>
                    <a:pt x="4" y="29"/>
                    <a:pt x="0" y="29"/>
                  </a:cubicBezTo>
                  <a:cubicBezTo>
                    <a:pt x="1" y="24"/>
                    <a:pt x="11" y="13"/>
                    <a:pt x="3" y="8"/>
                  </a:cubicBezTo>
                  <a:cubicBezTo>
                    <a:pt x="6" y="2"/>
                    <a:pt x="20" y="0"/>
                    <a:pt x="18" y="1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21"/>
            <p:cNvSpPr/>
            <p:nvPr/>
          </p:nvSpPr>
          <p:spPr bwMode="auto">
            <a:xfrm>
              <a:off x="5009140" y="3627842"/>
              <a:ext cx="25110" cy="18262"/>
            </a:xfrm>
            <a:custGeom>
              <a:gdLst>
                <a:gd fmla="*/ 0 w 13" name="T0"/>
                <a:gd fmla="*/ 4 h 10" name="T1"/>
                <a:gd fmla="*/ 12 w 13" name="T2"/>
                <a:gd fmla="*/ 1 h 10" name="T3"/>
                <a:gd fmla="*/ 9 w 13" name="T4"/>
                <a:gd fmla="*/ 10 h 10" name="T5"/>
                <a:gd fmla="*/ 3 w 13" name="T6"/>
                <a:gd fmla="*/ 10 h 10" name="T7"/>
                <a:gd fmla="*/ 0 w 13" name="T8"/>
                <a:gd fmla="*/ 4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3">
                  <a:moveTo>
                    <a:pt x="0" y="4"/>
                  </a:moveTo>
                  <a:cubicBezTo>
                    <a:pt x="1" y="0"/>
                    <a:pt x="7" y="2"/>
                    <a:pt x="12" y="1"/>
                  </a:cubicBezTo>
                  <a:cubicBezTo>
                    <a:pt x="13" y="6"/>
                    <a:pt x="9" y="6"/>
                    <a:pt x="9" y="10"/>
                  </a:cubicBezTo>
                  <a:cubicBezTo>
                    <a:pt x="7" y="10"/>
                    <a:pt x="5" y="10"/>
                    <a:pt x="3" y="10"/>
                  </a:cubicBezTo>
                  <a:cubicBezTo>
                    <a:pt x="3" y="7"/>
                    <a:pt x="2" y="5"/>
                    <a:pt x="0" y="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22"/>
            <p:cNvSpPr/>
            <p:nvPr/>
          </p:nvSpPr>
          <p:spPr bwMode="auto">
            <a:xfrm>
              <a:off x="5604931" y="3646104"/>
              <a:ext cx="232837" cy="89027"/>
            </a:xfrm>
            <a:custGeom>
              <a:gdLst>
                <a:gd fmla="*/ 117 w 120" name="T0"/>
                <a:gd fmla="*/ 32 h 46" name="T1"/>
                <a:gd fmla="*/ 91 w 120" name="T2"/>
                <a:gd fmla="*/ 41 h 46" name="T3"/>
                <a:gd fmla="*/ 85 w 120" name="T4"/>
                <a:gd fmla="*/ 26 h 46" name="T5"/>
                <a:gd fmla="*/ 53 w 120" name="T6"/>
                <a:gd fmla="*/ 21 h 46" name="T7"/>
                <a:gd fmla="*/ 50 w 120" name="T8"/>
                <a:gd fmla="*/ 12 h 46" name="T9"/>
                <a:gd fmla="*/ 21 w 120" name="T10"/>
                <a:gd fmla="*/ 12 h 46" name="T11"/>
                <a:gd fmla="*/ 0 w 120" name="T12"/>
                <a:gd fmla="*/ 18 h 46" name="T13"/>
                <a:gd fmla="*/ 12 w 120" name="T14"/>
                <a:gd fmla="*/ 3 h 46" name="T15"/>
                <a:gd fmla="*/ 38 w 120" name="T16"/>
                <a:gd fmla="*/ 0 h 46" name="T17"/>
                <a:gd fmla="*/ 47 w 120" name="T18"/>
                <a:gd fmla="*/ 6 h 46" name="T19"/>
                <a:gd fmla="*/ 56 w 120" name="T20"/>
                <a:gd fmla="*/ 9 h 46" name="T21"/>
                <a:gd fmla="*/ 79 w 120" name="T22"/>
                <a:gd fmla="*/ 12 h 46" name="T23"/>
                <a:gd fmla="*/ 88 w 120" name="T24"/>
                <a:gd fmla="*/ 26 h 46" name="T25"/>
                <a:gd fmla="*/ 97 w 120" name="T26"/>
                <a:gd fmla="*/ 29 h 46" name="T27"/>
                <a:gd fmla="*/ 117 w 120" name="T28"/>
                <a:gd fmla="*/ 32 h 4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" w="120">
                  <a:moveTo>
                    <a:pt x="117" y="32"/>
                  </a:moveTo>
                  <a:cubicBezTo>
                    <a:pt x="120" y="46"/>
                    <a:pt x="93" y="32"/>
                    <a:pt x="91" y="41"/>
                  </a:cubicBezTo>
                  <a:cubicBezTo>
                    <a:pt x="85" y="40"/>
                    <a:pt x="90" y="28"/>
                    <a:pt x="85" y="26"/>
                  </a:cubicBezTo>
                  <a:cubicBezTo>
                    <a:pt x="75" y="24"/>
                    <a:pt x="64" y="23"/>
                    <a:pt x="53" y="21"/>
                  </a:cubicBezTo>
                  <a:cubicBezTo>
                    <a:pt x="51" y="18"/>
                    <a:pt x="50" y="16"/>
                    <a:pt x="50" y="12"/>
                  </a:cubicBezTo>
                  <a:cubicBezTo>
                    <a:pt x="39" y="13"/>
                    <a:pt x="30" y="10"/>
                    <a:pt x="21" y="12"/>
                  </a:cubicBezTo>
                  <a:cubicBezTo>
                    <a:pt x="14" y="13"/>
                    <a:pt x="8" y="21"/>
                    <a:pt x="0" y="18"/>
                  </a:cubicBezTo>
                  <a:cubicBezTo>
                    <a:pt x="1" y="9"/>
                    <a:pt x="13" y="13"/>
                    <a:pt x="12" y="3"/>
                  </a:cubicBezTo>
                  <a:cubicBezTo>
                    <a:pt x="20" y="1"/>
                    <a:pt x="35" y="7"/>
                    <a:pt x="38" y="0"/>
                  </a:cubicBezTo>
                  <a:cubicBezTo>
                    <a:pt x="51" y="2"/>
                    <a:pt x="34" y="3"/>
                    <a:pt x="47" y="6"/>
                  </a:cubicBezTo>
                  <a:cubicBezTo>
                    <a:pt x="47" y="6"/>
                    <a:pt x="56" y="9"/>
                    <a:pt x="56" y="9"/>
                  </a:cubicBezTo>
                  <a:cubicBezTo>
                    <a:pt x="58" y="12"/>
                    <a:pt x="68" y="13"/>
                    <a:pt x="79" y="12"/>
                  </a:cubicBezTo>
                  <a:cubicBezTo>
                    <a:pt x="76" y="22"/>
                    <a:pt x="94" y="13"/>
                    <a:pt x="88" y="26"/>
                  </a:cubicBezTo>
                  <a:cubicBezTo>
                    <a:pt x="92" y="23"/>
                    <a:pt x="95" y="23"/>
                    <a:pt x="97" y="29"/>
                  </a:cubicBezTo>
                  <a:cubicBezTo>
                    <a:pt x="103" y="31"/>
                    <a:pt x="116" y="26"/>
                    <a:pt x="117" y="3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23"/>
            <p:cNvSpPr/>
            <p:nvPr/>
          </p:nvSpPr>
          <p:spPr bwMode="auto">
            <a:xfrm>
              <a:off x="5876575" y="3725999"/>
              <a:ext cx="95875" cy="52503"/>
            </a:xfrm>
            <a:custGeom>
              <a:gdLst>
                <a:gd fmla="*/ 3 w 50" name="T0"/>
                <a:gd fmla="*/ 0 h 27" name="T1"/>
                <a:gd fmla="*/ 26 w 50" name="T2"/>
                <a:gd fmla="*/ 3 h 27" name="T3"/>
                <a:gd fmla="*/ 38 w 50" name="T4"/>
                <a:gd fmla="*/ 6 h 27" name="T5"/>
                <a:gd fmla="*/ 50 w 50" name="T6"/>
                <a:gd fmla="*/ 12 h 27" name="T7"/>
                <a:gd fmla="*/ 9 w 50" name="T8"/>
                <a:gd fmla="*/ 18 h 27" name="T9"/>
                <a:gd fmla="*/ 14 w 50" name="T10"/>
                <a:gd fmla="*/ 15 h 27" name="T11"/>
                <a:gd fmla="*/ 3 w 50" name="T12"/>
                <a:gd fmla="*/ 0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50">
                  <a:moveTo>
                    <a:pt x="3" y="0"/>
                  </a:moveTo>
                  <a:cubicBezTo>
                    <a:pt x="8" y="4"/>
                    <a:pt x="18" y="1"/>
                    <a:pt x="26" y="3"/>
                  </a:cubicBezTo>
                  <a:cubicBezTo>
                    <a:pt x="27" y="3"/>
                    <a:pt x="35" y="14"/>
                    <a:pt x="38" y="6"/>
                  </a:cubicBezTo>
                  <a:cubicBezTo>
                    <a:pt x="42" y="7"/>
                    <a:pt x="40" y="15"/>
                    <a:pt x="50" y="12"/>
                  </a:cubicBezTo>
                  <a:cubicBezTo>
                    <a:pt x="48" y="27"/>
                    <a:pt x="18" y="20"/>
                    <a:pt x="9" y="18"/>
                  </a:cubicBezTo>
                  <a:cubicBezTo>
                    <a:pt x="7" y="15"/>
                    <a:pt x="14" y="15"/>
                    <a:pt x="14" y="15"/>
                  </a:cubicBezTo>
                  <a:cubicBezTo>
                    <a:pt x="15" y="10"/>
                    <a:pt x="0" y="10"/>
                    <a:pt x="3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24"/>
            <p:cNvSpPr/>
            <p:nvPr/>
          </p:nvSpPr>
          <p:spPr bwMode="auto">
            <a:xfrm>
              <a:off x="10047105" y="3730565"/>
              <a:ext cx="47937" cy="36523"/>
            </a:xfrm>
            <a:custGeom>
              <a:gdLst>
                <a:gd fmla="*/ 21 w 24" name="T0"/>
                <a:gd fmla="*/ 0 h 18" name="T1"/>
                <a:gd fmla="*/ 15 w 24" name="T2"/>
                <a:gd fmla="*/ 18 h 18" name="T3"/>
                <a:gd fmla="*/ 1 w 24" name="T4"/>
                <a:gd fmla="*/ 6 h 18" name="T5"/>
                <a:gd fmla="*/ 7 w 24" name="T6"/>
                <a:gd fmla="*/ 0 h 18" name="T7"/>
                <a:gd fmla="*/ 21 w 24" name="T8"/>
                <a:gd fmla="*/ 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24">
                  <a:moveTo>
                    <a:pt x="21" y="0"/>
                  </a:moveTo>
                  <a:cubicBezTo>
                    <a:pt x="24" y="11"/>
                    <a:pt x="14" y="8"/>
                    <a:pt x="15" y="18"/>
                  </a:cubicBezTo>
                  <a:cubicBezTo>
                    <a:pt x="8" y="16"/>
                    <a:pt x="0" y="15"/>
                    <a:pt x="1" y="6"/>
                  </a:cubicBezTo>
                  <a:cubicBezTo>
                    <a:pt x="6" y="7"/>
                    <a:pt x="6" y="4"/>
                    <a:pt x="7" y="0"/>
                  </a:cubicBezTo>
                  <a:cubicBezTo>
                    <a:pt x="11" y="0"/>
                    <a:pt x="16" y="0"/>
                    <a:pt x="21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125"/>
            <p:cNvSpPr/>
            <p:nvPr/>
          </p:nvSpPr>
          <p:spPr bwMode="auto">
            <a:xfrm>
              <a:off x="5842333" y="3744260"/>
              <a:ext cx="36523" cy="27392"/>
            </a:xfrm>
            <a:custGeom>
              <a:gdLst>
                <a:gd fmla="*/ 15 w 19" name="T0"/>
                <a:gd fmla="*/ 15 h 15" name="T1"/>
                <a:gd fmla="*/ 0 w 19" name="T2"/>
                <a:gd fmla="*/ 12 h 15" name="T3"/>
                <a:gd fmla="*/ 15 w 19" name="T4"/>
                <a:gd fmla="*/ 15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19">
                  <a:moveTo>
                    <a:pt x="15" y="15"/>
                  </a:moveTo>
                  <a:cubicBezTo>
                    <a:pt x="11" y="12"/>
                    <a:pt x="7" y="11"/>
                    <a:pt x="0" y="12"/>
                  </a:cubicBezTo>
                  <a:cubicBezTo>
                    <a:pt x="2" y="6"/>
                    <a:pt x="19" y="0"/>
                    <a:pt x="15" y="1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26"/>
            <p:cNvSpPr/>
            <p:nvPr/>
          </p:nvSpPr>
          <p:spPr bwMode="auto">
            <a:xfrm>
              <a:off x="5748743" y="3751109"/>
              <a:ext cx="43372" cy="29675"/>
            </a:xfrm>
            <a:custGeom>
              <a:gdLst>
                <a:gd fmla="*/ 2 w 23" name="T0"/>
                <a:gd fmla="*/ 5 h 15" name="T1"/>
                <a:gd fmla="*/ 20 w 23" name="T2"/>
                <a:gd fmla="*/ 11 h 15" name="T3"/>
                <a:gd fmla="*/ 2 w 23" name="T4"/>
                <a:gd fmla="*/ 5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23">
                  <a:moveTo>
                    <a:pt x="2" y="5"/>
                  </a:moveTo>
                  <a:cubicBezTo>
                    <a:pt x="8" y="6"/>
                    <a:pt x="23" y="0"/>
                    <a:pt x="20" y="11"/>
                  </a:cubicBezTo>
                  <a:cubicBezTo>
                    <a:pt x="14" y="9"/>
                    <a:pt x="0" y="15"/>
                    <a:pt x="2" y="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27"/>
            <p:cNvSpPr/>
            <p:nvPr/>
          </p:nvSpPr>
          <p:spPr bwMode="auto">
            <a:xfrm>
              <a:off x="10302771" y="3767088"/>
              <a:ext cx="63917" cy="109570"/>
            </a:xfrm>
            <a:custGeom>
              <a:gdLst>
                <a:gd fmla="*/ 15 w 33" name="T0"/>
                <a:gd fmla="*/ 0 h 57" name="T1"/>
                <a:gd fmla="*/ 27 w 33" name="T2"/>
                <a:gd fmla="*/ 0 h 57" name="T3"/>
                <a:gd fmla="*/ 33 w 33" name="T4"/>
                <a:gd fmla="*/ 20 h 57" name="T5"/>
                <a:gd fmla="*/ 24 w 33" name="T6"/>
                <a:gd fmla="*/ 29 h 57" name="T7"/>
                <a:gd fmla="*/ 21 w 33" name="T8"/>
                <a:gd fmla="*/ 38 h 57" name="T9"/>
                <a:gd fmla="*/ 18 w 33" name="T10"/>
                <a:gd fmla="*/ 52 h 57" name="T11"/>
                <a:gd fmla="*/ 9 w 33" name="T12"/>
                <a:gd fmla="*/ 44 h 57" name="T13"/>
                <a:gd fmla="*/ 0 w 33" name="T14"/>
                <a:gd fmla="*/ 32 h 57" name="T15"/>
                <a:gd fmla="*/ 6 w 33" name="T16"/>
                <a:gd fmla="*/ 14 h 57" name="T17"/>
                <a:gd fmla="*/ 15 w 33" name="T18"/>
                <a:gd fmla="*/ 0 h 5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7" w="33">
                  <a:moveTo>
                    <a:pt x="15" y="0"/>
                  </a:moveTo>
                  <a:cubicBezTo>
                    <a:pt x="19" y="0"/>
                    <a:pt x="23" y="0"/>
                    <a:pt x="27" y="0"/>
                  </a:cubicBezTo>
                  <a:cubicBezTo>
                    <a:pt x="30" y="5"/>
                    <a:pt x="31" y="13"/>
                    <a:pt x="33" y="20"/>
                  </a:cubicBezTo>
                  <a:cubicBezTo>
                    <a:pt x="27" y="20"/>
                    <a:pt x="31" y="30"/>
                    <a:pt x="24" y="29"/>
                  </a:cubicBezTo>
                  <a:cubicBezTo>
                    <a:pt x="24" y="33"/>
                    <a:pt x="24" y="37"/>
                    <a:pt x="21" y="38"/>
                  </a:cubicBezTo>
                  <a:cubicBezTo>
                    <a:pt x="19" y="42"/>
                    <a:pt x="24" y="53"/>
                    <a:pt x="18" y="52"/>
                  </a:cubicBezTo>
                  <a:cubicBezTo>
                    <a:pt x="8" y="57"/>
                    <a:pt x="16" y="44"/>
                    <a:pt x="9" y="44"/>
                  </a:cubicBezTo>
                  <a:cubicBezTo>
                    <a:pt x="5" y="43"/>
                    <a:pt x="4" y="35"/>
                    <a:pt x="0" y="32"/>
                  </a:cubicBezTo>
                  <a:cubicBezTo>
                    <a:pt x="0" y="23"/>
                    <a:pt x="10" y="26"/>
                    <a:pt x="6" y="14"/>
                  </a:cubicBezTo>
                  <a:cubicBezTo>
                    <a:pt x="13" y="21"/>
                    <a:pt x="14" y="7"/>
                    <a:pt x="15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128"/>
            <p:cNvSpPr/>
            <p:nvPr/>
          </p:nvSpPr>
          <p:spPr bwMode="auto">
            <a:xfrm>
              <a:off x="10366686" y="3858397"/>
              <a:ext cx="84460" cy="86743"/>
            </a:xfrm>
            <a:custGeom>
              <a:gdLst>
                <a:gd fmla="*/ 23 w 44" name="T0"/>
                <a:gd fmla="*/ 4 h 45" name="T1"/>
                <a:gd fmla="*/ 32 w 44" name="T2"/>
                <a:gd fmla="*/ 13 h 45" name="T3"/>
                <a:gd fmla="*/ 29 w 44" name="T4"/>
                <a:gd fmla="*/ 16 h 45" name="T5"/>
                <a:gd fmla="*/ 32 w 44" name="T6"/>
                <a:gd fmla="*/ 22 h 45" name="T7"/>
                <a:gd fmla="*/ 44 w 44" name="T8"/>
                <a:gd fmla="*/ 36 h 45" name="T9"/>
                <a:gd fmla="*/ 38 w 44" name="T10"/>
                <a:gd fmla="*/ 45 h 45" name="T11"/>
                <a:gd fmla="*/ 29 w 44" name="T12"/>
                <a:gd fmla="*/ 45 h 45" name="T13"/>
                <a:gd fmla="*/ 14 w 44" name="T14"/>
                <a:gd fmla="*/ 31 h 45" name="T15"/>
                <a:gd fmla="*/ 20 w 44" name="T16"/>
                <a:gd fmla="*/ 25 h 45" name="T17"/>
                <a:gd fmla="*/ 0 w 44" name="T18"/>
                <a:gd fmla="*/ 7 h 45" name="T19"/>
                <a:gd fmla="*/ 23 w 44" name="T20"/>
                <a:gd fmla="*/ 4 h 4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5" w="44">
                  <a:moveTo>
                    <a:pt x="23" y="4"/>
                  </a:moveTo>
                  <a:cubicBezTo>
                    <a:pt x="15" y="14"/>
                    <a:pt x="30" y="10"/>
                    <a:pt x="32" y="13"/>
                  </a:cubicBezTo>
                  <a:cubicBezTo>
                    <a:pt x="34" y="16"/>
                    <a:pt x="29" y="15"/>
                    <a:pt x="29" y="16"/>
                  </a:cubicBezTo>
                  <a:cubicBezTo>
                    <a:pt x="29" y="16"/>
                    <a:pt x="31" y="21"/>
                    <a:pt x="32" y="22"/>
                  </a:cubicBezTo>
                  <a:cubicBezTo>
                    <a:pt x="35" y="28"/>
                    <a:pt x="44" y="27"/>
                    <a:pt x="44" y="36"/>
                  </a:cubicBezTo>
                  <a:cubicBezTo>
                    <a:pt x="37" y="35"/>
                    <a:pt x="38" y="41"/>
                    <a:pt x="38" y="45"/>
                  </a:cubicBezTo>
                  <a:cubicBezTo>
                    <a:pt x="35" y="43"/>
                    <a:pt x="30" y="41"/>
                    <a:pt x="29" y="45"/>
                  </a:cubicBezTo>
                  <a:cubicBezTo>
                    <a:pt x="21" y="43"/>
                    <a:pt x="23" y="32"/>
                    <a:pt x="14" y="31"/>
                  </a:cubicBezTo>
                  <a:cubicBezTo>
                    <a:pt x="15" y="27"/>
                    <a:pt x="20" y="29"/>
                    <a:pt x="20" y="25"/>
                  </a:cubicBezTo>
                  <a:cubicBezTo>
                    <a:pt x="13" y="19"/>
                    <a:pt x="8" y="11"/>
                    <a:pt x="0" y="7"/>
                  </a:cubicBezTo>
                  <a:cubicBezTo>
                    <a:pt x="6" y="0"/>
                    <a:pt x="13" y="3"/>
                    <a:pt x="23" y="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29"/>
            <p:cNvSpPr/>
            <p:nvPr/>
          </p:nvSpPr>
          <p:spPr bwMode="auto">
            <a:xfrm>
              <a:off x="10330163" y="3894920"/>
              <a:ext cx="18262" cy="11413"/>
            </a:xfrm>
            <a:custGeom>
              <a:gdLst>
                <a:gd fmla="*/ 0 w 9" name="T0"/>
                <a:gd fmla="*/ 0 h 6" name="T1"/>
                <a:gd fmla="*/ 9 w 9" name="T2"/>
                <a:gd fmla="*/ 0 h 6" name="T3"/>
                <a:gd fmla="*/ 9 w 9" name="T4"/>
                <a:gd fmla="*/ 6 h 6" name="T5"/>
                <a:gd fmla="*/ 0 w 9" name="T6"/>
                <a:gd fmla="*/ 6 h 6" name="T7"/>
                <a:gd fmla="*/ 0 w 9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9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6" y="6"/>
                    <a:pt x="3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30"/>
            <p:cNvSpPr/>
            <p:nvPr/>
          </p:nvSpPr>
          <p:spPr bwMode="auto">
            <a:xfrm>
              <a:off x="10359838" y="3910900"/>
              <a:ext cx="45655" cy="68482"/>
            </a:xfrm>
            <a:custGeom>
              <a:gdLst>
                <a:gd fmla="*/ 23 w 24" name="T0"/>
                <a:gd fmla="*/ 30 h 36" name="T1"/>
                <a:gd fmla="*/ 8 w 24" name="T2"/>
                <a:gd fmla="*/ 33 h 36" name="T3"/>
                <a:gd fmla="*/ 0 w 24" name="T4"/>
                <a:gd fmla="*/ 18 h 36" name="T5"/>
                <a:gd fmla="*/ 23 w 24" name="T6"/>
                <a:gd fmla="*/ 30 h 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6" w="24">
                  <a:moveTo>
                    <a:pt x="23" y="30"/>
                  </a:moveTo>
                  <a:cubicBezTo>
                    <a:pt x="24" y="36"/>
                    <a:pt x="13" y="31"/>
                    <a:pt x="8" y="33"/>
                  </a:cubicBezTo>
                  <a:cubicBezTo>
                    <a:pt x="8" y="25"/>
                    <a:pt x="11" y="15"/>
                    <a:pt x="0" y="18"/>
                  </a:cubicBezTo>
                  <a:cubicBezTo>
                    <a:pt x="11" y="0"/>
                    <a:pt x="10" y="33"/>
                    <a:pt x="23" y="3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31"/>
            <p:cNvSpPr/>
            <p:nvPr/>
          </p:nvSpPr>
          <p:spPr bwMode="auto">
            <a:xfrm>
              <a:off x="9385116" y="3967967"/>
              <a:ext cx="47937" cy="86743"/>
            </a:xfrm>
            <a:custGeom>
              <a:gdLst>
                <a:gd fmla="*/ 5 w 25" name="T0"/>
                <a:gd fmla="*/ 3 h 44" name="T1"/>
                <a:gd fmla="*/ 14 w 25" name="T2"/>
                <a:gd fmla="*/ 12 h 44" name="T3"/>
                <a:gd fmla="*/ 17 w 25" name="T4"/>
                <a:gd fmla="*/ 15 h 44" name="T5"/>
                <a:gd fmla="*/ 23 w 25" name="T6"/>
                <a:gd fmla="*/ 20 h 44" name="T7"/>
                <a:gd fmla="*/ 20 w 25" name="T8"/>
                <a:gd fmla="*/ 23 h 44" name="T9"/>
                <a:gd fmla="*/ 23 w 25" name="T10"/>
                <a:gd fmla="*/ 38 h 44" name="T11"/>
                <a:gd fmla="*/ 17 w 25" name="T12"/>
                <a:gd fmla="*/ 44 h 44" name="T13"/>
                <a:gd fmla="*/ 5 w 25" name="T14"/>
                <a:gd fmla="*/ 3 h 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4" w="25">
                  <a:moveTo>
                    <a:pt x="5" y="3"/>
                  </a:moveTo>
                  <a:cubicBezTo>
                    <a:pt x="11" y="0"/>
                    <a:pt x="12" y="9"/>
                    <a:pt x="14" y="12"/>
                  </a:cubicBezTo>
                  <a:cubicBezTo>
                    <a:pt x="15" y="13"/>
                    <a:pt x="17" y="11"/>
                    <a:pt x="17" y="15"/>
                  </a:cubicBezTo>
                  <a:cubicBezTo>
                    <a:pt x="17" y="18"/>
                    <a:pt x="22" y="18"/>
                    <a:pt x="23" y="20"/>
                  </a:cubicBezTo>
                  <a:cubicBezTo>
                    <a:pt x="24" y="24"/>
                    <a:pt x="20" y="22"/>
                    <a:pt x="20" y="23"/>
                  </a:cubicBezTo>
                  <a:cubicBezTo>
                    <a:pt x="19" y="26"/>
                    <a:pt x="25" y="30"/>
                    <a:pt x="23" y="38"/>
                  </a:cubicBezTo>
                  <a:cubicBezTo>
                    <a:pt x="18" y="37"/>
                    <a:pt x="17" y="40"/>
                    <a:pt x="17" y="44"/>
                  </a:cubicBezTo>
                  <a:cubicBezTo>
                    <a:pt x="0" y="38"/>
                    <a:pt x="2" y="22"/>
                    <a:pt x="5" y="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32"/>
            <p:cNvSpPr/>
            <p:nvPr/>
          </p:nvSpPr>
          <p:spPr bwMode="auto">
            <a:xfrm>
              <a:off x="10403209" y="3972534"/>
              <a:ext cx="57067" cy="93592"/>
            </a:xfrm>
            <a:custGeom>
              <a:gdLst>
                <a:gd fmla="*/ 25 w 30" name="T0"/>
                <a:gd fmla="*/ 1 h 48" name="T1"/>
                <a:gd fmla="*/ 30 w 30" name="T2"/>
                <a:gd fmla="*/ 24 h 48" name="T3"/>
                <a:gd fmla="*/ 22 w 30" name="T4"/>
                <a:gd fmla="*/ 27 h 48" name="T5"/>
                <a:gd fmla="*/ 22 w 30" name="T6"/>
                <a:gd fmla="*/ 48 h 48" name="T7"/>
                <a:gd fmla="*/ 7 w 30" name="T8"/>
                <a:gd fmla="*/ 39 h 48" name="T9"/>
                <a:gd fmla="*/ 10 w 30" name="T10"/>
                <a:gd fmla="*/ 27 h 48" name="T11"/>
                <a:gd fmla="*/ 10 w 30" name="T12"/>
                <a:gd fmla="*/ 21 h 48" name="T13"/>
                <a:gd fmla="*/ 7 w 30" name="T14"/>
                <a:gd fmla="*/ 21 h 48" name="T15"/>
                <a:gd fmla="*/ 13 w 30" name="T16"/>
                <a:gd fmla="*/ 13 h 48" name="T17"/>
                <a:gd fmla="*/ 19 w 30" name="T18"/>
                <a:gd fmla="*/ 4 h 48" name="T19"/>
                <a:gd fmla="*/ 25 w 30" name="T20"/>
                <a:gd fmla="*/ 1 h 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" w="30">
                  <a:moveTo>
                    <a:pt x="25" y="1"/>
                  </a:moveTo>
                  <a:cubicBezTo>
                    <a:pt x="24" y="11"/>
                    <a:pt x="24" y="21"/>
                    <a:pt x="30" y="24"/>
                  </a:cubicBezTo>
                  <a:cubicBezTo>
                    <a:pt x="30" y="28"/>
                    <a:pt x="25" y="27"/>
                    <a:pt x="22" y="27"/>
                  </a:cubicBezTo>
                  <a:cubicBezTo>
                    <a:pt x="27" y="32"/>
                    <a:pt x="19" y="37"/>
                    <a:pt x="22" y="48"/>
                  </a:cubicBezTo>
                  <a:cubicBezTo>
                    <a:pt x="13" y="48"/>
                    <a:pt x="15" y="39"/>
                    <a:pt x="7" y="39"/>
                  </a:cubicBezTo>
                  <a:cubicBezTo>
                    <a:pt x="5" y="33"/>
                    <a:pt x="10" y="31"/>
                    <a:pt x="10" y="27"/>
                  </a:cubicBezTo>
                  <a:cubicBezTo>
                    <a:pt x="10" y="25"/>
                    <a:pt x="5" y="22"/>
                    <a:pt x="10" y="21"/>
                  </a:cubicBezTo>
                  <a:cubicBezTo>
                    <a:pt x="9" y="18"/>
                    <a:pt x="7" y="20"/>
                    <a:pt x="7" y="21"/>
                  </a:cubicBezTo>
                  <a:cubicBezTo>
                    <a:pt x="0" y="20"/>
                    <a:pt x="7" y="10"/>
                    <a:pt x="13" y="13"/>
                  </a:cubicBezTo>
                  <a:cubicBezTo>
                    <a:pt x="13" y="8"/>
                    <a:pt x="16" y="6"/>
                    <a:pt x="19" y="4"/>
                  </a:cubicBezTo>
                  <a:cubicBezTo>
                    <a:pt x="20" y="3"/>
                    <a:pt x="21" y="0"/>
                    <a:pt x="25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33"/>
            <p:cNvSpPr/>
            <p:nvPr/>
          </p:nvSpPr>
          <p:spPr bwMode="auto">
            <a:xfrm>
              <a:off x="10355273" y="3990795"/>
              <a:ext cx="45655" cy="38806"/>
            </a:xfrm>
            <a:custGeom>
              <a:gdLst>
                <a:gd fmla="*/ 13 w 23" name="T0"/>
                <a:gd fmla="*/ 1 h 21" name="T1"/>
                <a:gd fmla="*/ 22 w 23" name="T2"/>
                <a:gd fmla="*/ 9 h 21" name="T3"/>
                <a:gd fmla="*/ 19 w 23" name="T4"/>
                <a:gd fmla="*/ 12 h 21" name="T5"/>
                <a:gd fmla="*/ 2 w 23" name="T6"/>
                <a:gd fmla="*/ 21 h 21" name="T7"/>
                <a:gd fmla="*/ 13 w 23" name="T8"/>
                <a:gd fmla="*/ 1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3">
                  <a:moveTo>
                    <a:pt x="13" y="1"/>
                  </a:moveTo>
                  <a:cubicBezTo>
                    <a:pt x="20" y="0"/>
                    <a:pt x="23" y="3"/>
                    <a:pt x="22" y="9"/>
                  </a:cubicBezTo>
                  <a:cubicBezTo>
                    <a:pt x="17" y="9"/>
                    <a:pt x="16" y="12"/>
                    <a:pt x="19" y="12"/>
                  </a:cubicBezTo>
                  <a:cubicBezTo>
                    <a:pt x="17" y="15"/>
                    <a:pt x="8" y="19"/>
                    <a:pt x="2" y="21"/>
                  </a:cubicBezTo>
                  <a:cubicBezTo>
                    <a:pt x="0" y="9"/>
                    <a:pt x="14" y="12"/>
                    <a:pt x="13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34"/>
            <p:cNvSpPr/>
            <p:nvPr/>
          </p:nvSpPr>
          <p:spPr bwMode="auto">
            <a:xfrm>
              <a:off x="10483105" y="4136889"/>
              <a:ext cx="29675" cy="57067"/>
            </a:xfrm>
            <a:custGeom>
              <a:gdLst>
                <a:gd fmla="*/ 3 w 15" name="T0"/>
                <a:gd fmla="*/ 1 h 30" name="T1"/>
                <a:gd fmla="*/ 15 w 15" name="T2"/>
                <a:gd fmla="*/ 10 h 30" name="T3"/>
                <a:gd fmla="*/ 0 w 15" name="T4"/>
                <a:gd fmla="*/ 27 h 30" name="T5"/>
                <a:gd fmla="*/ 6 w 15" name="T6"/>
                <a:gd fmla="*/ 24 h 30" name="T7"/>
                <a:gd fmla="*/ 3 w 15" name="T8"/>
                <a:gd fmla="*/ 1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15">
                  <a:moveTo>
                    <a:pt x="3" y="1"/>
                  </a:moveTo>
                  <a:cubicBezTo>
                    <a:pt x="11" y="0"/>
                    <a:pt x="5" y="12"/>
                    <a:pt x="15" y="10"/>
                  </a:cubicBezTo>
                  <a:cubicBezTo>
                    <a:pt x="12" y="17"/>
                    <a:pt x="13" y="30"/>
                    <a:pt x="0" y="27"/>
                  </a:cubicBezTo>
                  <a:cubicBezTo>
                    <a:pt x="0" y="24"/>
                    <a:pt x="4" y="25"/>
                    <a:pt x="6" y="24"/>
                  </a:cubicBezTo>
                  <a:cubicBezTo>
                    <a:pt x="2" y="13"/>
                    <a:pt x="1" y="15"/>
                    <a:pt x="3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135"/>
            <p:cNvSpPr/>
            <p:nvPr/>
          </p:nvSpPr>
          <p:spPr bwMode="auto">
            <a:xfrm>
              <a:off x="10307335" y="4152868"/>
              <a:ext cx="116419" cy="36523"/>
            </a:xfrm>
            <a:custGeom>
              <a:gdLst>
                <a:gd fmla="*/ 59 w 60" name="T0"/>
                <a:gd fmla="*/ 7 h 19" name="T1"/>
                <a:gd fmla="*/ 41 w 60" name="T2"/>
                <a:gd fmla="*/ 16 h 19" name="T3"/>
                <a:gd fmla="*/ 0 w 60" name="T4"/>
                <a:gd fmla="*/ 19 h 19" name="T5"/>
                <a:gd fmla="*/ 50 w 60" name="T6"/>
                <a:gd fmla="*/ 4 h 19" name="T7"/>
                <a:gd fmla="*/ 59 w 60" name="T8"/>
                <a:gd fmla="*/ 7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60">
                  <a:moveTo>
                    <a:pt x="59" y="7"/>
                  </a:moveTo>
                  <a:cubicBezTo>
                    <a:pt x="60" y="16"/>
                    <a:pt x="49" y="15"/>
                    <a:pt x="41" y="16"/>
                  </a:cubicBezTo>
                  <a:cubicBezTo>
                    <a:pt x="29" y="18"/>
                    <a:pt x="12" y="15"/>
                    <a:pt x="0" y="19"/>
                  </a:cubicBezTo>
                  <a:cubicBezTo>
                    <a:pt x="3" y="0"/>
                    <a:pt x="43" y="19"/>
                    <a:pt x="50" y="4"/>
                  </a:cubicBezTo>
                  <a:cubicBezTo>
                    <a:pt x="52" y="6"/>
                    <a:pt x="55" y="8"/>
                    <a:pt x="59" y="7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36"/>
            <p:cNvSpPr/>
            <p:nvPr/>
          </p:nvSpPr>
          <p:spPr bwMode="auto">
            <a:xfrm>
              <a:off x="10556152" y="4196238"/>
              <a:ext cx="73047" cy="45655"/>
            </a:xfrm>
            <a:custGeom>
              <a:gdLst>
                <a:gd fmla="*/ 38 w 38" name="T0"/>
                <a:gd fmla="*/ 17 h 24" name="T1"/>
                <a:gd fmla="*/ 32 w 38" name="T2"/>
                <a:gd fmla="*/ 22 h 24" name="T3"/>
                <a:gd fmla="*/ 15 w 38" name="T4"/>
                <a:gd fmla="*/ 22 h 24" name="T5"/>
                <a:gd fmla="*/ 12 w 38" name="T6"/>
                <a:gd fmla="*/ 20 h 24" name="T7"/>
                <a:gd fmla="*/ 0 w 38" name="T8"/>
                <a:gd fmla="*/ 11 h 24" name="T9"/>
                <a:gd fmla="*/ 15 w 38" name="T10"/>
                <a:gd fmla="*/ 5 h 24" name="T11"/>
                <a:gd fmla="*/ 24 w 38" name="T12"/>
                <a:gd fmla="*/ 2 h 24" name="T13"/>
                <a:gd fmla="*/ 24 w 38" name="T14"/>
                <a:gd fmla="*/ 5 h 24" name="T15"/>
                <a:gd fmla="*/ 26 w 38" name="T16"/>
                <a:gd fmla="*/ 2 h 24" name="T17"/>
                <a:gd fmla="*/ 38 w 38" name="T18"/>
                <a:gd fmla="*/ 17 h 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" w="38">
                  <a:moveTo>
                    <a:pt x="38" y="17"/>
                  </a:moveTo>
                  <a:cubicBezTo>
                    <a:pt x="36" y="18"/>
                    <a:pt x="33" y="19"/>
                    <a:pt x="32" y="22"/>
                  </a:cubicBezTo>
                  <a:cubicBezTo>
                    <a:pt x="27" y="18"/>
                    <a:pt x="21" y="24"/>
                    <a:pt x="15" y="22"/>
                  </a:cubicBezTo>
                  <a:cubicBezTo>
                    <a:pt x="14" y="22"/>
                    <a:pt x="15" y="20"/>
                    <a:pt x="12" y="20"/>
                  </a:cubicBezTo>
                  <a:cubicBezTo>
                    <a:pt x="9" y="19"/>
                    <a:pt x="5" y="12"/>
                    <a:pt x="0" y="11"/>
                  </a:cubicBezTo>
                  <a:cubicBezTo>
                    <a:pt x="1" y="6"/>
                    <a:pt x="10" y="8"/>
                    <a:pt x="15" y="5"/>
                  </a:cubicBezTo>
                  <a:cubicBezTo>
                    <a:pt x="15" y="5"/>
                    <a:pt x="22" y="0"/>
                    <a:pt x="24" y="2"/>
                  </a:cubicBezTo>
                  <a:cubicBezTo>
                    <a:pt x="24" y="2"/>
                    <a:pt x="23" y="5"/>
                    <a:pt x="24" y="5"/>
                  </a:cubicBezTo>
                  <a:cubicBezTo>
                    <a:pt x="25" y="5"/>
                    <a:pt x="28" y="2"/>
                    <a:pt x="26" y="2"/>
                  </a:cubicBezTo>
                  <a:cubicBezTo>
                    <a:pt x="33" y="4"/>
                    <a:pt x="37" y="9"/>
                    <a:pt x="38" y="17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37"/>
            <p:cNvSpPr/>
            <p:nvPr/>
          </p:nvSpPr>
          <p:spPr bwMode="auto">
            <a:xfrm>
              <a:off x="10597241" y="4223633"/>
              <a:ext cx="410890" cy="216859"/>
            </a:xfrm>
            <a:custGeom>
              <a:gdLst>
                <a:gd fmla="*/ 70 w 213" name="T0"/>
                <a:gd fmla="*/ 55 h 113" name="T1"/>
                <a:gd fmla="*/ 58 w 213" name="T2"/>
                <a:gd fmla="*/ 49 h 113" name="T3"/>
                <a:gd fmla="*/ 52 w 213" name="T4"/>
                <a:gd fmla="*/ 38 h 113" name="T5"/>
                <a:gd fmla="*/ 20 w 213" name="T6"/>
                <a:gd fmla="*/ 29 h 113" name="T7"/>
                <a:gd fmla="*/ 3 w 213" name="T8"/>
                <a:gd fmla="*/ 29 h 113" name="T9"/>
                <a:gd fmla="*/ 0 w 213" name="T10"/>
                <a:gd fmla="*/ 17 h 113" name="T11"/>
                <a:gd fmla="*/ 8 w 213" name="T12"/>
                <a:gd fmla="*/ 17 h 113" name="T13"/>
                <a:gd fmla="*/ 17 w 213" name="T14"/>
                <a:gd fmla="*/ 14 h 113" name="T15"/>
                <a:gd fmla="*/ 32 w 213" name="T16"/>
                <a:gd fmla="*/ 20 h 113" name="T17"/>
                <a:gd fmla="*/ 44 w 213" name="T18"/>
                <a:gd fmla="*/ 11 h 113" name="T19"/>
                <a:gd fmla="*/ 67 w 213" name="T20"/>
                <a:gd fmla="*/ 3 h 113" name="T21"/>
                <a:gd fmla="*/ 73 w 213" name="T22"/>
                <a:gd fmla="*/ 8 h 113" name="T23"/>
                <a:gd fmla="*/ 96 w 213" name="T24"/>
                <a:gd fmla="*/ 17 h 113" name="T25"/>
                <a:gd fmla="*/ 102 w 213" name="T26"/>
                <a:gd fmla="*/ 14 h 113" name="T27"/>
                <a:gd fmla="*/ 108 w 213" name="T28"/>
                <a:gd fmla="*/ 20 h 113" name="T29"/>
                <a:gd fmla="*/ 123 w 213" name="T30"/>
                <a:gd fmla="*/ 20 h 113" name="T31"/>
                <a:gd fmla="*/ 134 w 213" name="T32"/>
                <a:gd fmla="*/ 26 h 113" name="T33"/>
                <a:gd fmla="*/ 134 w 213" name="T34"/>
                <a:gd fmla="*/ 35 h 113" name="T35"/>
                <a:gd fmla="*/ 140 w 213" name="T36"/>
                <a:gd fmla="*/ 32 h 113" name="T37"/>
                <a:gd fmla="*/ 143 w 213" name="T38"/>
                <a:gd fmla="*/ 41 h 113" name="T39"/>
                <a:gd fmla="*/ 158 w 213" name="T40"/>
                <a:gd fmla="*/ 49 h 113" name="T41"/>
                <a:gd fmla="*/ 181 w 213" name="T42"/>
                <a:gd fmla="*/ 58 h 113" name="T43"/>
                <a:gd fmla="*/ 178 w 213" name="T44"/>
                <a:gd fmla="*/ 67 h 113" name="T45"/>
                <a:gd fmla="*/ 187 w 213" name="T46"/>
                <a:gd fmla="*/ 73 h 113" name="T47"/>
                <a:gd fmla="*/ 187 w 213" name="T48"/>
                <a:gd fmla="*/ 79 h 113" name="T49"/>
                <a:gd fmla="*/ 199 w 213" name="T50"/>
                <a:gd fmla="*/ 90 h 113" name="T51"/>
                <a:gd fmla="*/ 213 w 213" name="T52"/>
                <a:gd fmla="*/ 105 h 113" name="T53"/>
                <a:gd fmla="*/ 193 w 213" name="T54"/>
                <a:gd fmla="*/ 105 h 113" name="T55"/>
                <a:gd fmla="*/ 175 w 213" name="T56"/>
                <a:gd fmla="*/ 93 h 113" name="T57"/>
                <a:gd fmla="*/ 169 w 213" name="T58"/>
                <a:gd fmla="*/ 87 h 113" name="T59"/>
                <a:gd fmla="*/ 166 w 213" name="T60"/>
                <a:gd fmla="*/ 85 h 113" name="T61"/>
                <a:gd fmla="*/ 158 w 213" name="T62"/>
                <a:gd fmla="*/ 76 h 113" name="T63"/>
                <a:gd fmla="*/ 134 w 213" name="T64"/>
                <a:gd fmla="*/ 73 h 113" name="T65"/>
                <a:gd fmla="*/ 123 w 213" name="T66"/>
                <a:gd fmla="*/ 99 h 113" name="T67"/>
                <a:gd fmla="*/ 105 w 213" name="T68"/>
                <a:gd fmla="*/ 93 h 113" name="T69"/>
                <a:gd fmla="*/ 96 w 213" name="T70"/>
                <a:gd fmla="*/ 90 h 113" name="T71"/>
                <a:gd fmla="*/ 85 w 213" name="T72"/>
                <a:gd fmla="*/ 76 h 113" name="T73"/>
                <a:gd fmla="*/ 73 w 213" name="T74"/>
                <a:gd fmla="*/ 87 h 113" name="T75"/>
                <a:gd fmla="*/ 64 w 213" name="T76"/>
                <a:gd fmla="*/ 82 h 113" name="T77"/>
                <a:gd fmla="*/ 73 w 213" name="T78"/>
                <a:gd fmla="*/ 73 h 113" name="T79"/>
                <a:gd fmla="*/ 79 w 213" name="T80"/>
                <a:gd fmla="*/ 61 h 113" name="T81"/>
                <a:gd fmla="*/ 76 w 213" name="T82"/>
                <a:gd fmla="*/ 67 h 113" name="T83"/>
                <a:gd fmla="*/ 70 w 213" name="T84"/>
                <a:gd fmla="*/ 55 h 11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13" w="213">
                  <a:moveTo>
                    <a:pt x="70" y="55"/>
                  </a:moveTo>
                  <a:cubicBezTo>
                    <a:pt x="64" y="55"/>
                    <a:pt x="66" y="47"/>
                    <a:pt x="58" y="49"/>
                  </a:cubicBezTo>
                  <a:cubicBezTo>
                    <a:pt x="57" y="45"/>
                    <a:pt x="54" y="42"/>
                    <a:pt x="52" y="38"/>
                  </a:cubicBezTo>
                  <a:cubicBezTo>
                    <a:pt x="40" y="37"/>
                    <a:pt x="27" y="35"/>
                    <a:pt x="20" y="29"/>
                  </a:cubicBezTo>
                  <a:cubicBezTo>
                    <a:pt x="11" y="32"/>
                    <a:pt x="13" y="29"/>
                    <a:pt x="3" y="29"/>
                  </a:cubicBezTo>
                  <a:cubicBezTo>
                    <a:pt x="2" y="24"/>
                    <a:pt x="4" y="18"/>
                    <a:pt x="0" y="17"/>
                  </a:cubicBezTo>
                  <a:cubicBezTo>
                    <a:pt x="2" y="12"/>
                    <a:pt x="5" y="17"/>
                    <a:pt x="8" y="17"/>
                  </a:cubicBezTo>
                  <a:cubicBezTo>
                    <a:pt x="13" y="17"/>
                    <a:pt x="14" y="14"/>
                    <a:pt x="17" y="14"/>
                  </a:cubicBezTo>
                  <a:cubicBezTo>
                    <a:pt x="23" y="15"/>
                    <a:pt x="26" y="20"/>
                    <a:pt x="32" y="20"/>
                  </a:cubicBezTo>
                  <a:cubicBezTo>
                    <a:pt x="38" y="23"/>
                    <a:pt x="40" y="13"/>
                    <a:pt x="44" y="11"/>
                  </a:cubicBezTo>
                  <a:cubicBezTo>
                    <a:pt x="50" y="7"/>
                    <a:pt x="61" y="8"/>
                    <a:pt x="67" y="3"/>
                  </a:cubicBezTo>
                  <a:cubicBezTo>
                    <a:pt x="73" y="0"/>
                    <a:pt x="71" y="7"/>
                    <a:pt x="73" y="8"/>
                  </a:cubicBezTo>
                  <a:cubicBezTo>
                    <a:pt x="78" y="12"/>
                    <a:pt x="97" y="7"/>
                    <a:pt x="96" y="17"/>
                  </a:cubicBezTo>
                  <a:cubicBezTo>
                    <a:pt x="99" y="20"/>
                    <a:pt x="102" y="14"/>
                    <a:pt x="102" y="14"/>
                  </a:cubicBezTo>
                  <a:cubicBezTo>
                    <a:pt x="106" y="15"/>
                    <a:pt x="106" y="19"/>
                    <a:pt x="108" y="20"/>
                  </a:cubicBezTo>
                  <a:cubicBezTo>
                    <a:pt x="112" y="22"/>
                    <a:pt x="118" y="19"/>
                    <a:pt x="123" y="20"/>
                  </a:cubicBezTo>
                  <a:cubicBezTo>
                    <a:pt x="125" y="21"/>
                    <a:pt x="125" y="29"/>
                    <a:pt x="134" y="26"/>
                  </a:cubicBezTo>
                  <a:cubicBezTo>
                    <a:pt x="138" y="30"/>
                    <a:pt x="135" y="31"/>
                    <a:pt x="134" y="35"/>
                  </a:cubicBezTo>
                  <a:cubicBezTo>
                    <a:pt x="138" y="35"/>
                    <a:pt x="139" y="34"/>
                    <a:pt x="140" y="32"/>
                  </a:cubicBezTo>
                  <a:cubicBezTo>
                    <a:pt x="144" y="32"/>
                    <a:pt x="143" y="37"/>
                    <a:pt x="143" y="41"/>
                  </a:cubicBezTo>
                  <a:cubicBezTo>
                    <a:pt x="145" y="45"/>
                    <a:pt x="152" y="46"/>
                    <a:pt x="158" y="49"/>
                  </a:cubicBezTo>
                  <a:cubicBezTo>
                    <a:pt x="161" y="52"/>
                    <a:pt x="172" y="58"/>
                    <a:pt x="181" y="58"/>
                  </a:cubicBezTo>
                  <a:cubicBezTo>
                    <a:pt x="182" y="63"/>
                    <a:pt x="178" y="63"/>
                    <a:pt x="178" y="67"/>
                  </a:cubicBezTo>
                  <a:cubicBezTo>
                    <a:pt x="179" y="71"/>
                    <a:pt x="185" y="70"/>
                    <a:pt x="187" y="73"/>
                  </a:cubicBezTo>
                  <a:cubicBezTo>
                    <a:pt x="188" y="74"/>
                    <a:pt x="186" y="78"/>
                    <a:pt x="187" y="79"/>
                  </a:cubicBezTo>
                  <a:cubicBezTo>
                    <a:pt x="191" y="82"/>
                    <a:pt x="194" y="85"/>
                    <a:pt x="199" y="90"/>
                  </a:cubicBezTo>
                  <a:cubicBezTo>
                    <a:pt x="203" y="96"/>
                    <a:pt x="206" y="104"/>
                    <a:pt x="213" y="105"/>
                  </a:cubicBezTo>
                  <a:cubicBezTo>
                    <a:pt x="208" y="113"/>
                    <a:pt x="196" y="106"/>
                    <a:pt x="193" y="105"/>
                  </a:cubicBezTo>
                  <a:cubicBezTo>
                    <a:pt x="187" y="104"/>
                    <a:pt x="183" y="101"/>
                    <a:pt x="175" y="93"/>
                  </a:cubicBezTo>
                  <a:cubicBezTo>
                    <a:pt x="173" y="92"/>
                    <a:pt x="171" y="89"/>
                    <a:pt x="169" y="87"/>
                  </a:cubicBezTo>
                  <a:cubicBezTo>
                    <a:pt x="168" y="86"/>
                    <a:pt x="167" y="88"/>
                    <a:pt x="166" y="85"/>
                  </a:cubicBezTo>
                  <a:cubicBezTo>
                    <a:pt x="166" y="84"/>
                    <a:pt x="158" y="76"/>
                    <a:pt x="158" y="76"/>
                  </a:cubicBezTo>
                  <a:cubicBezTo>
                    <a:pt x="151" y="73"/>
                    <a:pt x="142" y="78"/>
                    <a:pt x="134" y="73"/>
                  </a:cubicBezTo>
                  <a:cubicBezTo>
                    <a:pt x="128" y="79"/>
                    <a:pt x="126" y="90"/>
                    <a:pt x="123" y="99"/>
                  </a:cubicBezTo>
                  <a:cubicBezTo>
                    <a:pt x="121" y="95"/>
                    <a:pt x="110" y="97"/>
                    <a:pt x="105" y="93"/>
                  </a:cubicBezTo>
                  <a:cubicBezTo>
                    <a:pt x="101" y="91"/>
                    <a:pt x="107" y="86"/>
                    <a:pt x="96" y="90"/>
                  </a:cubicBezTo>
                  <a:cubicBezTo>
                    <a:pt x="102" y="75"/>
                    <a:pt x="81" y="88"/>
                    <a:pt x="85" y="76"/>
                  </a:cubicBezTo>
                  <a:cubicBezTo>
                    <a:pt x="78" y="77"/>
                    <a:pt x="71" y="78"/>
                    <a:pt x="73" y="87"/>
                  </a:cubicBezTo>
                  <a:cubicBezTo>
                    <a:pt x="70" y="86"/>
                    <a:pt x="70" y="81"/>
                    <a:pt x="64" y="82"/>
                  </a:cubicBezTo>
                  <a:cubicBezTo>
                    <a:pt x="65" y="77"/>
                    <a:pt x="70" y="76"/>
                    <a:pt x="73" y="73"/>
                  </a:cubicBezTo>
                  <a:cubicBezTo>
                    <a:pt x="76" y="69"/>
                    <a:pt x="81" y="69"/>
                    <a:pt x="79" y="61"/>
                  </a:cubicBezTo>
                  <a:cubicBezTo>
                    <a:pt x="77" y="59"/>
                    <a:pt x="75" y="67"/>
                    <a:pt x="76" y="67"/>
                  </a:cubicBezTo>
                  <a:cubicBezTo>
                    <a:pt x="70" y="65"/>
                    <a:pt x="73" y="48"/>
                    <a:pt x="70" y="5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138"/>
            <p:cNvSpPr/>
            <p:nvPr/>
          </p:nvSpPr>
          <p:spPr bwMode="auto">
            <a:xfrm>
              <a:off x="10501366" y="4248743"/>
              <a:ext cx="38806" cy="38806"/>
            </a:xfrm>
            <a:custGeom>
              <a:gdLst>
                <a:gd fmla="*/ 20 w 21" name="T0"/>
                <a:gd fmla="*/ 7 h 20" name="T1"/>
                <a:gd fmla="*/ 0 w 21" name="T2"/>
                <a:gd fmla="*/ 10 h 20" name="T3"/>
                <a:gd fmla="*/ 20 w 21" name="T4"/>
                <a:gd fmla="*/ 7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1">
                  <a:moveTo>
                    <a:pt x="20" y="7"/>
                  </a:moveTo>
                  <a:cubicBezTo>
                    <a:pt x="21" y="20"/>
                    <a:pt x="5" y="10"/>
                    <a:pt x="0" y="10"/>
                  </a:cubicBezTo>
                  <a:cubicBezTo>
                    <a:pt x="3" y="7"/>
                    <a:pt x="17" y="0"/>
                    <a:pt x="20" y="7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139"/>
            <p:cNvSpPr/>
            <p:nvPr/>
          </p:nvSpPr>
          <p:spPr bwMode="auto">
            <a:xfrm>
              <a:off x="10446581" y="4255590"/>
              <a:ext cx="29675" cy="18262"/>
            </a:xfrm>
            <a:custGeom>
              <a:gdLst>
                <a:gd fmla="*/ 2 w 15" name="T0"/>
                <a:gd fmla="*/ 6 h 9" name="T1"/>
                <a:gd fmla="*/ 10 w 15" name="T2"/>
                <a:gd fmla="*/ 9 h 9" name="T3"/>
                <a:gd fmla="*/ 4 w 15" name="T4"/>
                <a:gd fmla="*/ 9 h 9" name="T5"/>
                <a:gd fmla="*/ 2 w 15" name="T6"/>
                <a:gd fmla="*/ 6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5">
                  <a:moveTo>
                    <a:pt x="2" y="6"/>
                  </a:moveTo>
                  <a:cubicBezTo>
                    <a:pt x="0" y="0"/>
                    <a:pt x="15" y="2"/>
                    <a:pt x="10" y="9"/>
                  </a:cubicBezTo>
                  <a:cubicBezTo>
                    <a:pt x="8" y="9"/>
                    <a:pt x="6" y="9"/>
                    <a:pt x="4" y="9"/>
                  </a:cubicBezTo>
                  <a:cubicBezTo>
                    <a:pt x="5" y="7"/>
                    <a:pt x="3" y="6"/>
                    <a:pt x="2" y="6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140"/>
            <p:cNvSpPr/>
            <p:nvPr/>
          </p:nvSpPr>
          <p:spPr bwMode="auto">
            <a:xfrm>
              <a:off x="10971607" y="4289831"/>
              <a:ext cx="84460" cy="59351"/>
            </a:xfrm>
            <a:custGeom>
              <a:gdLst>
                <a:gd fmla="*/ 33 w 43" name="T0"/>
                <a:gd fmla="*/ 0 h 30" name="T1"/>
                <a:gd fmla="*/ 42 w 43" name="T2"/>
                <a:gd fmla="*/ 0 h 30" name="T3"/>
                <a:gd fmla="*/ 42 w 43" name="T4"/>
                <a:gd fmla="*/ 9 h 30" name="T5"/>
                <a:gd fmla="*/ 36 w 43" name="T6"/>
                <a:gd fmla="*/ 12 h 30" name="T7"/>
                <a:gd fmla="*/ 36 w 43" name="T8"/>
                <a:gd fmla="*/ 20 h 30" name="T9"/>
                <a:gd fmla="*/ 30 w 43" name="T10"/>
                <a:gd fmla="*/ 23 h 30" name="T11"/>
                <a:gd fmla="*/ 4 w 43" name="T12"/>
                <a:gd fmla="*/ 14 h 30" name="T13"/>
                <a:gd fmla="*/ 33 w 43" name="T14"/>
                <a:gd fmla="*/ 0 h 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0" w="43">
                  <a:moveTo>
                    <a:pt x="33" y="0"/>
                  </a:moveTo>
                  <a:cubicBezTo>
                    <a:pt x="36" y="0"/>
                    <a:pt x="39" y="0"/>
                    <a:pt x="42" y="0"/>
                  </a:cubicBezTo>
                  <a:cubicBezTo>
                    <a:pt x="41" y="2"/>
                    <a:pt x="43" y="6"/>
                    <a:pt x="42" y="9"/>
                  </a:cubicBezTo>
                  <a:cubicBezTo>
                    <a:pt x="41" y="11"/>
                    <a:pt x="36" y="10"/>
                    <a:pt x="36" y="12"/>
                  </a:cubicBezTo>
                  <a:cubicBezTo>
                    <a:pt x="35" y="14"/>
                    <a:pt x="40" y="17"/>
                    <a:pt x="36" y="20"/>
                  </a:cubicBezTo>
                  <a:cubicBezTo>
                    <a:pt x="32" y="17"/>
                    <a:pt x="30" y="18"/>
                    <a:pt x="30" y="23"/>
                  </a:cubicBezTo>
                  <a:cubicBezTo>
                    <a:pt x="21" y="21"/>
                    <a:pt x="0" y="30"/>
                    <a:pt x="4" y="14"/>
                  </a:cubicBezTo>
                  <a:cubicBezTo>
                    <a:pt x="19" y="20"/>
                    <a:pt x="28" y="12"/>
                    <a:pt x="33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141"/>
            <p:cNvSpPr/>
            <p:nvPr/>
          </p:nvSpPr>
          <p:spPr bwMode="auto">
            <a:xfrm>
              <a:off x="10241137" y="4378858"/>
              <a:ext cx="45655" cy="22828"/>
            </a:xfrm>
            <a:custGeom>
              <a:gdLst>
                <a:gd fmla="*/ 24 w 24" name="T0"/>
                <a:gd fmla="*/ 1 h 11" name="T1"/>
                <a:gd fmla="*/ 0 w 24" name="T2"/>
                <a:gd fmla="*/ 9 h 11" name="T3"/>
                <a:gd fmla="*/ 24 w 24" name="T4"/>
                <a:gd fmla="*/ 1 h 1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" w="24">
                  <a:moveTo>
                    <a:pt x="24" y="1"/>
                  </a:moveTo>
                  <a:cubicBezTo>
                    <a:pt x="18" y="6"/>
                    <a:pt x="13" y="11"/>
                    <a:pt x="0" y="9"/>
                  </a:cubicBezTo>
                  <a:cubicBezTo>
                    <a:pt x="1" y="0"/>
                    <a:pt x="13" y="1"/>
                    <a:pt x="24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142"/>
            <p:cNvSpPr/>
            <p:nvPr/>
          </p:nvSpPr>
          <p:spPr bwMode="auto">
            <a:xfrm>
              <a:off x="10307335" y="4378858"/>
              <a:ext cx="47937" cy="13697"/>
            </a:xfrm>
            <a:custGeom>
              <a:gdLst>
                <a:gd fmla="*/ 24 w 24" name="T0"/>
                <a:gd fmla="*/ 1 h 7" name="T1"/>
                <a:gd fmla="*/ 0 w 24" name="T2"/>
                <a:gd fmla="*/ 6 h 7" name="T3"/>
                <a:gd fmla="*/ 24 w 24" name="T4"/>
                <a:gd fmla="*/ 1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24">
                  <a:moveTo>
                    <a:pt x="24" y="1"/>
                  </a:moveTo>
                  <a:cubicBezTo>
                    <a:pt x="21" y="7"/>
                    <a:pt x="10" y="7"/>
                    <a:pt x="0" y="6"/>
                  </a:cubicBezTo>
                  <a:cubicBezTo>
                    <a:pt x="3" y="0"/>
                    <a:pt x="14" y="0"/>
                    <a:pt x="24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143"/>
            <p:cNvSpPr/>
            <p:nvPr/>
          </p:nvSpPr>
          <p:spPr bwMode="auto">
            <a:xfrm>
              <a:off x="10394079" y="4376575"/>
              <a:ext cx="75329" cy="50220"/>
            </a:xfrm>
            <a:custGeom>
              <a:gdLst>
                <a:gd fmla="*/ 37 w 39" name="T0"/>
                <a:gd fmla="*/ 2 h 26" name="T1"/>
                <a:gd fmla="*/ 34 w 39" name="T2"/>
                <a:gd fmla="*/ 13 h 26" name="T3"/>
                <a:gd fmla="*/ 29 w 39" name="T4"/>
                <a:gd fmla="*/ 13 h 26" name="T5"/>
                <a:gd fmla="*/ 2 w 39" name="T6"/>
                <a:gd fmla="*/ 25 h 26" name="T7"/>
                <a:gd fmla="*/ 11 w 39" name="T8"/>
                <a:gd fmla="*/ 16 h 26" name="T9"/>
                <a:gd fmla="*/ 17 w 39" name="T10"/>
                <a:gd fmla="*/ 10 h 26" name="T11"/>
                <a:gd fmla="*/ 23 w 39" name="T12"/>
                <a:gd fmla="*/ 5 h 26" name="T13"/>
                <a:gd fmla="*/ 37 w 39" name="T14"/>
                <a:gd fmla="*/ 2 h 2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6" w="39">
                  <a:moveTo>
                    <a:pt x="37" y="2"/>
                  </a:moveTo>
                  <a:cubicBezTo>
                    <a:pt x="39" y="8"/>
                    <a:pt x="37" y="11"/>
                    <a:pt x="34" y="13"/>
                  </a:cubicBezTo>
                  <a:cubicBezTo>
                    <a:pt x="33" y="14"/>
                    <a:pt x="29" y="12"/>
                    <a:pt x="29" y="13"/>
                  </a:cubicBezTo>
                  <a:cubicBezTo>
                    <a:pt x="25" y="18"/>
                    <a:pt x="16" y="26"/>
                    <a:pt x="2" y="25"/>
                  </a:cubicBezTo>
                  <a:cubicBezTo>
                    <a:pt x="0" y="19"/>
                    <a:pt x="8" y="18"/>
                    <a:pt x="11" y="16"/>
                  </a:cubicBezTo>
                  <a:cubicBezTo>
                    <a:pt x="13" y="15"/>
                    <a:pt x="15" y="12"/>
                    <a:pt x="17" y="10"/>
                  </a:cubicBezTo>
                  <a:cubicBezTo>
                    <a:pt x="19" y="8"/>
                    <a:pt x="22" y="8"/>
                    <a:pt x="23" y="5"/>
                  </a:cubicBezTo>
                  <a:cubicBezTo>
                    <a:pt x="31" y="7"/>
                    <a:pt x="30" y="0"/>
                    <a:pt x="37" y="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144"/>
            <p:cNvSpPr/>
            <p:nvPr/>
          </p:nvSpPr>
          <p:spPr bwMode="auto">
            <a:xfrm>
              <a:off x="11537723" y="5022584"/>
              <a:ext cx="38806" cy="59351"/>
            </a:xfrm>
            <a:custGeom>
              <a:gdLst>
                <a:gd fmla="*/ 3 w 21" name="T0"/>
                <a:gd fmla="*/ 0 h 30" name="T1"/>
                <a:gd fmla="*/ 6 w 21" name="T2"/>
                <a:gd fmla="*/ 6 h 30" name="T3"/>
                <a:gd fmla="*/ 15 w 21" name="T4"/>
                <a:gd fmla="*/ 15 h 30" name="T5"/>
                <a:gd fmla="*/ 18 w 21" name="T6"/>
                <a:gd fmla="*/ 30 h 30" name="T7"/>
                <a:gd fmla="*/ 9 w 21" name="T8"/>
                <a:gd fmla="*/ 30 h 30" name="T9"/>
                <a:gd fmla="*/ 0 w 21" name="T10"/>
                <a:gd fmla="*/ 6 h 30" name="T11"/>
                <a:gd fmla="*/ 3 w 21" name="T12"/>
                <a:gd fmla="*/ 0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21">
                  <a:moveTo>
                    <a:pt x="3" y="0"/>
                  </a:moveTo>
                  <a:cubicBezTo>
                    <a:pt x="6" y="0"/>
                    <a:pt x="6" y="4"/>
                    <a:pt x="6" y="6"/>
                  </a:cubicBezTo>
                  <a:cubicBezTo>
                    <a:pt x="3" y="10"/>
                    <a:pt x="19" y="11"/>
                    <a:pt x="15" y="15"/>
                  </a:cubicBezTo>
                  <a:cubicBezTo>
                    <a:pt x="10" y="20"/>
                    <a:pt x="21" y="16"/>
                    <a:pt x="18" y="30"/>
                  </a:cubicBezTo>
                  <a:cubicBezTo>
                    <a:pt x="13" y="30"/>
                    <a:pt x="10" y="25"/>
                    <a:pt x="9" y="30"/>
                  </a:cubicBezTo>
                  <a:cubicBezTo>
                    <a:pt x="6" y="26"/>
                    <a:pt x="3" y="13"/>
                    <a:pt x="0" y="6"/>
                  </a:cubicBezTo>
                  <a:cubicBezTo>
                    <a:pt x="3" y="6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145"/>
            <p:cNvSpPr/>
            <p:nvPr/>
          </p:nvSpPr>
          <p:spPr bwMode="auto">
            <a:xfrm>
              <a:off x="11549136" y="5072804"/>
              <a:ext cx="89027" cy="127832"/>
            </a:xfrm>
            <a:custGeom>
              <a:gdLst>
                <a:gd fmla="*/ 15 w 47" name="T0"/>
                <a:gd fmla="*/ 1 h 66" name="T1"/>
                <a:gd fmla="*/ 18 w 47" name="T2"/>
                <a:gd fmla="*/ 4 h 66" name="T3"/>
                <a:gd fmla="*/ 24 w 47" name="T4"/>
                <a:gd fmla="*/ 4 h 66" name="T5"/>
                <a:gd fmla="*/ 47 w 47" name="T6"/>
                <a:gd fmla="*/ 15 h 66" name="T7"/>
                <a:gd fmla="*/ 47 w 47" name="T8"/>
                <a:gd fmla="*/ 30 h 66" name="T9"/>
                <a:gd fmla="*/ 38 w 47" name="T10"/>
                <a:gd fmla="*/ 30 h 66" name="T11"/>
                <a:gd fmla="*/ 35 w 47" name="T12"/>
                <a:gd fmla="*/ 36 h 66" name="T13"/>
                <a:gd fmla="*/ 32 w 47" name="T14"/>
                <a:gd fmla="*/ 53 h 66" name="T15"/>
                <a:gd fmla="*/ 30 w 47" name="T16"/>
                <a:gd fmla="*/ 59 h 66" name="T17"/>
                <a:gd fmla="*/ 15 w 47" name="T18"/>
                <a:gd fmla="*/ 62 h 66" name="T19"/>
                <a:gd fmla="*/ 12 w 47" name="T20"/>
                <a:gd fmla="*/ 53 h 66" name="T21"/>
                <a:gd fmla="*/ 18 w 47" name="T22"/>
                <a:gd fmla="*/ 47 h 66" name="T23"/>
                <a:gd fmla="*/ 0 w 47" name="T24"/>
                <a:gd fmla="*/ 39 h 66" name="T25"/>
                <a:gd fmla="*/ 12 w 47" name="T26"/>
                <a:gd fmla="*/ 27 h 66" name="T27"/>
                <a:gd fmla="*/ 15 w 47" name="T28"/>
                <a:gd fmla="*/ 1 h 6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6" w="47">
                  <a:moveTo>
                    <a:pt x="15" y="1"/>
                  </a:moveTo>
                  <a:cubicBezTo>
                    <a:pt x="17" y="0"/>
                    <a:pt x="18" y="2"/>
                    <a:pt x="18" y="4"/>
                  </a:cubicBezTo>
                  <a:cubicBezTo>
                    <a:pt x="18" y="9"/>
                    <a:pt x="25" y="4"/>
                    <a:pt x="24" y="4"/>
                  </a:cubicBezTo>
                  <a:cubicBezTo>
                    <a:pt x="33" y="9"/>
                    <a:pt x="30" y="19"/>
                    <a:pt x="47" y="15"/>
                  </a:cubicBezTo>
                  <a:cubicBezTo>
                    <a:pt x="47" y="20"/>
                    <a:pt x="47" y="25"/>
                    <a:pt x="47" y="30"/>
                  </a:cubicBezTo>
                  <a:cubicBezTo>
                    <a:pt x="44" y="30"/>
                    <a:pt x="41" y="30"/>
                    <a:pt x="38" y="30"/>
                  </a:cubicBezTo>
                  <a:cubicBezTo>
                    <a:pt x="39" y="33"/>
                    <a:pt x="38" y="35"/>
                    <a:pt x="35" y="36"/>
                  </a:cubicBezTo>
                  <a:cubicBezTo>
                    <a:pt x="41" y="43"/>
                    <a:pt x="33" y="45"/>
                    <a:pt x="32" y="53"/>
                  </a:cubicBezTo>
                  <a:cubicBezTo>
                    <a:pt x="32" y="56"/>
                    <a:pt x="23" y="58"/>
                    <a:pt x="30" y="59"/>
                  </a:cubicBezTo>
                  <a:cubicBezTo>
                    <a:pt x="30" y="66"/>
                    <a:pt x="19" y="61"/>
                    <a:pt x="15" y="62"/>
                  </a:cubicBezTo>
                  <a:cubicBezTo>
                    <a:pt x="16" y="57"/>
                    <a:pt x="12" y="57"/>
                    <a:pt x="12" y="53"/>
                  </a:cubicBezTo>
                  <a:cubicBezTo>
                    <a:pt x="11" y="48"/>
                    <a:pt x="14" y="48"/>
                    <a:pt x="18" y="47"/>
                  </a:cubicBezTo>
                  <a:cubicBezTo>
                    <a:pt x="13" y="44"/>
                    <a:pt x="12" y="36"/>
                    <a:pt x="0" y="39"/>
                  </a:cubicBezTo>
                  <a:cubicBezTo>
                    <a:pt x="0" y="30"/>
                    <a:pt x="9" y="31"/>
                    <a:pt x="12" y="27"/>
                  </a:cubicBezTo>
                  <a:cubicBezTo>
                    <a:pt x="14" y="12"/>
                    <a:pt x="12" y="13"/>
                    <a:pt x="15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146"/>
            <p:cNvSpPr/>
            <p:nvPr/>
          </p:nvSpPr>
          <p:spPr bwMode="auto">
            <a:xfrm>
              <a:off x="10889429" y="5177810"/>
              <a:ext cx="77613" cy="82177"/>
            </a:xfrm>
            <a:custGeom>
              <a:gdLst>
                <a:gd fmla="*/ 38 w 40" name="T0"/>
                <a:gd fmla="*/ 2 h 43" name="T1"/>
                <a:gd fmla="*/ 38 w 40" name="T2"/>
                <a:gd fmla="*/ 20 h 43" name="T3"/>
                <a:gd fmla="*/ 35 w 40" name="T4"/>
                <a:gd fmla="*/ 14 h 43" name="T5"/>
                <a:gd fmla="*/ 32 w 40" name="T6"/>
                <a:gd fmla="*/ 17 h 43" name="T7"/>
                <a:gd fmla="*/ 32 w 40" name="T8"/>
                <a:gd fmla="*/ 31 h 43" name="T9"/>
                <a:gd fmla="*/ 26 w 40" name="T10"/>
                <a:gd fmla="*/ 31 h 43" name="T11"/>
                <a:gd fmla="*/ 26 w 40" name="T12"/>
                <a:gd fmla="*/ 37 h 43" name="T13"/>
                <a:gd fmla="*/ 17 w 40" name="T14"/>
                <a:gd fmla="*/ 43 h 43" name="T15"/>
                <a:gd fmla="*/ 12 w 40" name="T16"/>
                <a:gd fmla="*/ 34 h 43" name="T17"/>
                <a:gd fmla="*/ 6 w 40" name="T18"/>
                <a:gd fmla="*/ 29 h 43" name="T19"/>
                <a:gd fmla="*/ 0 w 40" name="T20"/>
                <a:gd fmla="*/ 11 h 43" name="T21"/>
                <a:gd fmla="*/ 23 w 40" name="T22"/>
                <a:gd fmla="*/ 5 h 43" name="T23"/>
                <a:gd fmla="*/ 38 w 40" name="T24"/>
                <a:gd fmla="*/ 2 h 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3" w="40">
                  <a:moveTo>
                    <a:pt x="38" y="2"/>
                  </a:moveTo>
                  <a:cubicBezTo>
                    <a:pt x="36" y="7"/>
                    <a:pt x="40" y="13"/>
                    <a:pt x="38" y="20"/>
                  </a:cubicBezTo>
                  <a:cubicBezTo>
                    <a:pt x="38" y="20"/>
                    <a:pt x="34" y="16"/>
                    <a:pt x="35" y="14"/>
                  </a:cubicBezTo>
                  <a:cubicBezTo>
                    <a:pt x="35" y="15"/>
                    <a:pt x="33" y="15"/>
                    <a:pt x="32" y="17"/>
                  </a:cubicBezTo>
                  <a:cubicBezTo>
                    <a:pt x="31" y="21"/>
                    <a:pt x="34" y="28"/>
                    <a:pt x="32" y="31"/>
                  </a:cubicBezTo>
                  <a:cubicBezTo>
                    <a:pt x="32" y="32"/>
                    <a:pt x="27" y="31"/>
                    <a:pt x="26" y="31"/>
                  </a:cubicBezTo>
                  <a:cubicBezTo>
                    <a:pt x="25" y="32"/>
                    <a:pt x="27" y="37"/>
                    <a:pt x="26" y="37"/>
                  </a:cubicBezTo>
                  <a:cubicBezTo>
                    <a:pt x="23" y="40"/>
                    <a:pt x="17" y="38"/>
                    <a:pt x="17" y="43"/>
                  </a:cubicBezTo>
                  <a:cubicBezTo>
                    <a:pt x="14" y="41"/>
                    <a:pt x="14" y="38"/>
                    <a:pt x="12" y="34"/>
                  </a:cubicBezTo>
                  <a:cubicBezTo>
                    <a:pt x="11" y="33"/>
                    <a:pt x="6" y="30"/>
                    <a:pt x="6" y="29"/>
                  </a:cubicBezTo>
                  <a:cubicBezTo>
                    <a:pt x="3" y="22"/>
                    <a:pt x="6" y="15"/>
                    <a:pt x="0" y="11"/>
                  </a:cubicBezTo>
                  <a:cubicBezTo>
                    <a:pt x="4" y="7"/>
                    <a:pt x="14" y="7"/>
                    <a:pt x="23" y="5"/>
                  </a:cubicBezTo>
                  <a:cubicBezTo>
                    <a:pt x="28" y="4"/>
                    <a:pt x="32" y="0"/>
                    <a:pt x="38" y="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147"/>
            <p:cNvSpPr/>
            <p:nvPr/>
          </p:nvSpPr>
          <p:spPr bwMode="auto">
            <a:xfrm>
              <a:off x="5883423" y="1573393"/>
              <a:ext cx="1385612" cy="1036355"/>
            </a:xfrm>
            <a:custGeom>
              <a:gdLst>
                <a:gd fmla="*/ 509 w 719" name="T0"/>
                <a:gd fmla="*/ 59 h 537" name="T1"/>
                <a:gd fmla="*/ 538 w 719" name="T2"/>
                <a:gd fmla="*/ 62 h 537" name="T3"/>
                <a:gd fmla="*/ 579 w 719" name="T4"/>
                <a:gd fmla="*/ 54 h 537" name="T5"/>
                <a:gd fmla="*/ 603 w 719" name="T6"/>
                <a:gd fmla="*/ 57 h 537" name="T7"/>
                <a:gd fmla="*/ 600 w 719" name="T8"/>
                <a:gd fmla="*/ 65 h 537" name="T9"/>
                <a:gd fmla="*/ 676 w 719" name="T10"/>
                <a:gd fmla="*/ 51 h 537" name="T11"/>
                <a:gd fmla="*/ 717 w 719" name="T12"/>
                <a:gd fmla="*/ 59 h 537" name="T13"/>
                <a:gd fmla="*/ 664 w 719" name="T14"/>
                <a:gd fmla="*/ 86 h 537" name="T15"/>
                <a:gd fmla="*/ 649 w 719" name="T16"/>
                <a:gd fmla="*/ 106 h 537" name="T17"/>
                <a:gd fmla="*/ 623 w 719" name="T18"/>
                <a:gd fmla="*/ 136 h 537" name="T19"/>
                <a:gd fmla="*/ 629 w 719" name="T20"/>
                <a:gd fmla="*/ 162 h 537" name="T21"/>
                <a:gd fmla="*/ 611 w 719" name="T22"/>
                <a:gd fmla="*/ 188 h 537" name="T23"/>
                <a:gd fmla="*/ 632 w 719" name="T24"/>
                <a:gd fmla="*/ 223 h 537" name="T25"/>
                <a:gd fmla="*/ 614 w 719" name="T26"/>
                <a:gd fmla="*/ 250 h 537" name="T27"/>
                <a:gd fmla="*/ 594 w 719" name="T28"/>
                <a:gd fmla="*/ 273 h 537" name="T29"/>
                <a:gd fmla="*/ 623 w 719" name="T30"/>
                <a:gd fmla="*/ 326 h 537" name="T31"/>
                <a:gd fmla="*/ 576 w 719" name="T32"/>
                <a:gd fmla="*/ 320 h 537" name="T33"/>
                <a:gd fmla="*/ 573 w 719" name="T34"/>
                <a:gd fmla="*/ 338 h 537" name="T35"/>
                <a:gd fmla="*/ 553 w 719" name="T36"/>
                <a:gd fmla="*/ 367 h 537" name="T37"/>
                <a:gd fmla="*/ 506 w 719" name="T38"/>
                <a:gd fmla="*/ 379 h 537" name="T39"/>
                <a:gd fmla="*/ 483 w 719" name="T40"/>
                <a:gd fmla="*/ 393 h 537" name="T41"/>
                <a:gd fmla="*/ 468 w 719" name="T42"/>
                <a:gd fmla="*/ 411 h 537" name="T43"/>
                <a:gd fmla="*/ 404 w 719" name="T44"/>
                <a:gd fmla="*/ 428 h 537" name="T45"/>
                <a:gd fmla="*/ 386 w 719" name="T46"/>
                <a:gd fmla="*/ 455 h 537" name="T47"/>
                <a:gd fmla="*/ 369 w 719" name="T48"/>
                <a:gd fmla="*/ 478 h 537" name="T49"/>
                <a:gd fmla="*/ 363 w 719" name="T50"/>
                <a:gd fmla="*/ 501 h 537" name="T51"/>
                <a:gd fmla="*/ 325 w 719" name="T52"/>
                <a:gd fmla="*/ 525 h 537" name="T53"/>
                <a:gd fmla="*/ 284 w 719" name="T54"/>
                <a:gd fmla="*/ 504 h 537" name="T55"/>
                <a:gd fmla="*/ 260 w 719" name="T56"/>
                <a:gd fmla="*/ 475 h 537" name="T57"/>
                <a:gd fmla="*/ 246 w 719" name="T58"/>
                <a:gd fmla="*/ 455 h 537" name="T59"/>
                <a:gd fmla="*/ 234 w 719" name="T60"/>
                <a:gd fmla="*/ 411 h 537" name="T61"/>
                <a:gd fmla="*/ 240 w 719" name="T62"/>
                <a:gd fmla="*/ 396 h 537" name="T63"/>
                <a:gd fmla="*/ 260 w 719" name="T64"/>
                <a:gd fmla="*/ 373 h 537" name="T65"/>
                <a:gd fmla="*/ 248 w 719" name="T66"/>
                <a:gd fmla="*/ 343 h 537" name="T67"/>
                <a:gd fmla="*/ 254 w 719" name="T68"/>
                <a:gd fmla="*/ 320 h 537" name="T69"/>
                <a:gd fmla="*/ 225 w 719" name="T70"/>
                <a:gd fmla="*/ 311 h 537" name="T71"/>
                <a:gd fmla="*/ 205 w 719" name="T72"/>
                <a:gd fmla="*/ 273 h 537" name="T73"/>
                <a:gd fmla="*/ 184 w 719" name="T74"/>
                <a:gd fmla="*/ 232 h 537" name="T75"/>
                <a:gd fmla="*/ 131 w 719" name="T76"/>
                <a:gd fmla="*/ 206 h 537" name="T77"/>
                <a:gd fmla="*/ 58 w 719" name="T78"/>
                <a:gd fmla="*/ 209 h 537" name="T79"/>
                <a:gd fmla="*/ 58 w 719" name="T80"/>
                <a:gd fmla="*/ 191 h 537" name="T81"/>
                <a:gd fmla="*/ 29 w 719" name="T82"/>
                <a:gd fmla="*/ 165 h 537" name="T83"/>
                <a:gd fmla="*/ 44 w 719" name="T84"/>
                <a:gd fmla="*/ 139 h 537" name="T85"/>
                <a:gd fmla="*/ 79 w 719" name="T86"/>
                <a:gd fmla="*/ 124 h 537" name="T87"/>
                <a:gd fmla="*/ 85 w 719" name="T88"/>
                <a:gd fmla="*/ 106 h 537" name="T89"/>
                <a:gd fmla="*/ 76 w 719" name="T90"/>
                <a:gd fmla="*/ 95 h 537" name="T91"/>
                <a:gd fmla="*/ 102 w 719" name="T92"/>
                <a:gd fmla="*/ 86 h 537" name="T93"/>
                <a:gd fmla="*/ 131 w 719" name="T94"/>
                <a:gd fmla="*/ 57 h 537" name="T95"/>
                <a:gd fmla="*/ 219 w 719" name="T96"/>
                <a:gd fmla="*/ 45 h 537" name="T97"/>
                <a:gd fmla="*/ 260 w 719" name="T98"/>
                <a:gd fmla="*/ 57 h 537" name="T99"/>
                <a:gd fmla="*/ 298 w 719" name="T100"/>
                <a:gd fmla="*/ 36 h 537" name="T101"/>
                <a:gd fmla="*/ 333 w 719" name="T102"/>
                <a:gd fmla="*/ 39 h 537" name="T103"/>
                <a:gd fmla="*/ 345 w 719" name="T104"/>
                <a:gd fmla="*/ 18 h 537" name="T105"/>
                <a:gd fmla="*/ 412 w 719" name="T106"/>
                <a:gd fmla="*/ 4 h 537" name="T107"/>
                <a:gd fmla="*/ 506 w 719" name="T108"/>
                <a:gd fmla="*/ 1 h 537" name="T109"/>
                <a:gd fmla="*/ 576 w 719" name="T110"/>
                <a:gd fmla="*/ 24 h 537" name="T111"/>
                <a:gd fmla="*/ 600 w 719" name="T112"/>
                <a:gd fmla="*/ 42 h 537" name="T113"/>
                <a:gd fmla="*/ 500 w 719" name="T114"/>
                <a:gd fmla="*/ 45 h 53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37" w="719">
                  <a:moveTo>
                    <a:pt x="486" y="54"/>
                  </a:moveTo>
                  <a:cubicBezTo>
                    <a:pt x="486" y="57"/>
                    <a:pt x="491" y="56"/>
                    <a:pt x="491" y="59"/>
                  </a:cubicBezTo>
                  <a:cubicBezTo>
                    <a:pt x="496" y="62"/>
                    <a:pt x="500" y="57"/>
                    <a:pt x="500" y="57"/>
                  </a:cubicBezTo>
                  <a:cubicBezTo>
                    <a:pt x="505" y="56"/>
                    <a:pt x="505" y="60"/>
                    <a:pt x="509" y="59"/>
                  </a:cubicBezTo>
                  <a:cubicBezTo>
                    <a:pt x="511" y="59"/>
                    <a:pt x="512" y="57"/>
                    <a:pt x="515" y="57"/>
                  </a:cubicBezTo>
                  <a:cubicBezTo>
                    <a:pt x="518" y="56"/>
                    <a:pt x="521" y="57"/>
                    <a:pt x="524" y="57"/>
                  </a:cubicBezTo>
                  <a:cubicBezTo>
                    <a:pt x="535" y="54"/>
                    <a:pt x="547" y="50"/>
                    <a:pt x="556" y="54"/>
                  </a:cubicBezTo>
                  <a:cubicBezTo>
                    <a:pt x="553" y="60"/>
                    <a:pt x="541" y="56"/>
                    <a:pt x="538" y="62"/>
                  </a:cubicBezTo>
                  <a:cubicBezTo>
                    <a:pt x="539" y="68"/>
                    <a:pt x="544" y="62"/>
                    <a:pt x="544" y="62"/>
                  </a:cubicBezTo>
                  <a:cubicBezTo>
                    <a:pt x="550" y="63"/>
                    <a:pt x="550" y="66"/>
                    <a:pt x="559" y="62"/>
                  </a:cubicBezTo>
                  <a:cubicBezTo>
                    <a:pt x="561" y="62"/>
                    <a:pt x="563" y="61"/>
                    <a:pt x="565" y="59"/>
                  </a:cubicBezTo>
                  <a:cubicBezTo>
                    <a:pt x="565" y="59"/>
                    <a:pt x="579" y="53"/>
                    <a:pt x="579" y="54"/>
                  </a:cubicBezTo>
                  <a:cubicBezTo>
                    <a:pt x="585" y="61"/>
                    <a:pt x="576" y="51"/>
                    <a:pt x="582" y="51"/>
                  </a:cubicBezTo>
                  <a:cubicBezTo>
                    <a:pt x="583" y="51"/>
                    <a:pt x="590" y="51"/>
                    <a:pt x="591" y="51"/>
                  </a:cubicBezTo>
                  <a:cubicBezTo>
                    <a:pt x="592" y="49"/>
                    <a:pt x="597" y="46"/>
                    <a:pt x="606" y="48"/>
                  </a:cubicBezTo>
                  <a:cubicBezTo>
                    <a:pt x="606" y="52"/>
                    <a:pt x="606" y="56"/>
                    <a:pt x="603" y="57"/>
                  </a:cubicBezTo>
                  <a:cubicBezTo>
                    <a:pt x="601" y="59"/>
                    <a:pt x="598" y="60"/>
                    <a:pt x="597" y="62"/>
                  </a:cubicBezTo>
                  <a:cubicBezTo>
                    <a:pt x="594" y="66"/>
                    <a:pt x="592" y="72"/>
                    <a:pt x="585" y="71"/>
                  </a:cubicBezTo>
                  <a:cubicBezTo>
                    <a:pt x="587" y="80"/>
                    <a:pt x="591" y="68"/>
                    <a:pt x="597" y="71"/>
                  </a:cubicBezTo>
                  <a:cubicBezTo>
                    <a:pt x="600" y="72"/>
                    <a:pt x="598" y="66"/>
                    <a:pt x="600" y="65"/>
                  </a:cubicBezTo>
                  <a:cubicBezTo>
                    <a:pt x="603" y="63"/>
                    <a:pt x="614" y="66"/>
                    <a:pt x="614" y="59"/>
                  </a:cubicBezTo>
                  <a:cubicBezTo>
                    <a:pt x="622" y="69"/>
                    <a:pt x="639" y="55"/>
                    <a:pt x="644" y="62"/>
                  </a:cubicBezTo>
                  <a:cubicBezTo>
                    <a:pt x="647" y="60"/>
                    <a:pt x="650" y="57"/>
                    <a:pt x="652" y="54"/>
                  </a:cubicBezTo>
                  <a:cubicBezTo>
                    <a:pt x="662" y="56"/>
                    <a:pt x="668" y="51"/>
                    <a:pt x="676" y="51"/>
                  </a:cubicBezTo>
                  <a:cubicBezTo>
                    <a:pt x="675" y="51"/>
                    <a:pt x="678" y="53"/>
                    <a:pt x="679" y="54"/>
                  </a:cubicBezTo>
                  <a:cubicBezTo>
                    <a:pt x="681" y="54"/>
                    <a:pt x="692" y="52"/>
                    <a:pt x="693" y="54"/>
                  </a:cubicBezTo>
                  <a:cubicBezTo>
                    <a:pt x="697" y="58"/>
                    <a:pt x="695" y="53"/>
                    <a:pt x="699" y="54"/>
                  </a:cubicBezTo>
                  <a:cubicBezTo>
                    <a:pt x="705" y="55"/>
                    <a:pt x="710" y="61"/>
                    <a:pt x="717" y="59"/>
                  </a:cubicBezTo>
                  <a:cubicBezTo>
                    <a:pt x="719" y="66"/>
                    <a:pt x="713" y="64"/>
                    <a:pt x="711" y="65"/>
                  </a:cubicBezTo>
                  <a:cubicBezTo>
                    <a:pt x="709" y="67"/>
                    <a:pt x="707" y="70"/>
                    <a:pt x="705" y="71"/>
                  </a:cubicBezTo>
                  <a:cubicBezTo>
                    <a:pt x="698" y="75"/>
                    <a:pt x="686" y="73"/>
                    <a:pt x="685" y="83"/>
                  </a:cubicBezTo>
                  <a:cubicBezTo>
                    <a:pt x="677" y="83"/>
                    <a:pt x="668" y="82"/>
                    <a:pt x="664" y="86"/>
                  </a:cubicBezTo>
                  <a:cubicBezTo>
                    <a:pt x="668" y="90"/>
                    <a:pt x="673" y="92"/>
                    <a:pt x="661" y="92"/>
                  </a:cubicBezTo>
                  <a:cubicBezTo>
                    <a:pt x="662" y="95"/>
                    <a:pt x="667" y="94"/>
                    <a:pt x="670" y="95"/>
                  </a:cubicBezTo>
                  <a:cubicBezTo>
                    <a:pt x="665" y="103"/>
                    <a:pt x="651" y="101"/>
                    <a:pt x="649" y="112"/>
                  </a:cubicBezTo>
                  <a:cubicBezTo>
                    <a:pt x="644" y="113"/>
                    <a:pt x="651" y="107"/>
                    <a:pt x="649" y="106"/>
                  </a:cubicBezTo>
                  <a:cubicBezTo>
                    <a:pt x="648" y="105"/>
                    <a:pt x="640" y="111"/>
                    <a:pt x="635" y="112"/>
                  </a:cubicBezTo>
                  <a:cubicBezTo>
                    <a:pt x="635" y="115"/>
                    <a:pt x="638" y="114"/>
                    <a:pt x="641" y="115"/>
                  </a:cubicBezTo>
                  <a:cubicBezTo>
                    <a:pt x="634" y="121"/>
                    <a:pt x="638" y="120"/>
                    <a:pt x="635" y="130"/>
                  </a:cubicBezTo>
                  <a:cubicBezTo>
                    <a:pt x="634" y="133"/>
                    <a:pt x="624" y="134"/>
                    <a:pt x="623" y="136"/>
                  </a:cubicBezTo>
                  <a:cubicBezTo>
                    <a:pt x="622" y="137"/>
                    <a:pt x="625" y="143"/>
                    <a:pt x="623" y="144"/>
                  </a:cubicBezTo>
                  <a:cubicBezTo>
                    <a:pt x="620" y="147"/>
                    <a:pt x="615" y="146"/>
                    <a:pt x="611" y="147"/>
                  </a:cubicBezTo>
                  <a:cubicBezTo>
                    <a:pt x="612" y="151"/>
                    <a:pt x="617" y="152"/>
                    <a:pt x="617" y="156"/>
                  </a:cubicBezTo>
                  <a:cubicBezTo>
                    <a:pt x="619" y="162"/>
                    <a:pt x="626" y="160"/>
                    <a:pt x="629" y="162"/>
                  </a:cubicBezTo>
                  <a:cubicBezTo>
                    <a:pt x="630" y="163"/>
                    <a:pt x="628" y="167"/>
                    <a:pt x="629" y="168"/>
                  </a:cubicBezTo>
                  <a:cubicBezTo>
                    <a:pt x="631" y="170"/>
                    <a:pt x="636" y="168"/>
                    <a:pt x="638" y="171"/>
                  </a:cubicBezTo>
                  <a:cubicBezTo>
                    <a:pt x="637" y="176"/>
                    <a:pt x="641" y="177"/>
                    <a:pt x="641" y="182"/>
                  </a:cubicBezTo>
                  <a:cubicBezTo>
                    <a:pt x="631" y="185"/>
                    <a:pt x="623" y="183"/>
                    <a:pt x="611" y="188"/>
                  </a:cubicBezTo>
                  <a:cubicBezTo>
                    <a:pt x="619" y="196"/>
                    <a:pt x="625" y="204"/>
                    <a:pt x="641" y="203"/>
                  </a:cubicBezTo>
                  <a:cubicBezTo>
                    <a:pt x="640" y="208"/>
                    <a:pt x="643" y="208"/>
                    <a:pt x="647" y="209"/>
                  </a:cubicBezTo>
                  <a:cubicBezTo>
                    <a:pt x="648" y="215"/>
                    <a:pt x="641" y="213"/>
                    <a:pt x="641" y="218"/>
                  </a:cubicBezTo>
                  <a:cubicBezTo>
                    <a:pt x="641" y="221"/>
                    <a:pt x="636" y="223"/>
                    <a:pt x="632" y="223"/>
                  </a:cubicBezTo>
                  <a:cubicBezTo>
                    <a:pt x="629" y="234"/>
                    <a:pt x="643" y="228"/>
                    <a:pt x="641" y="238"/>
                  </a:cubicBezTo>
                  <a:cubicBezTo>
                    <a:pt x="635" y="237"/>
                    <a:pt x="635" y="241"/>
                    <a:pt x="638" y="241"/>
                  </a:cubicBezTo>
                  <a:cubicBezTo>
                    <a:pt x="635" y="250"/>
                    <a:pt x="628" y="239"/>
                    <a:pt x="623" y="241"/>
                  </a:cubicBezTo>
                  <a:cubicBezTo>
                    <a:pt x="618" y="241"/>
                    <a:pt x="621" y="251"/>
                    <a:pt x="614" y="250"/>
                  </a:cubicBezTo>
                  <a:cubicBezTo>
                    <a:pt x="614" y="255"/>
                    <a:pt x="617" y="257"/>
                    <a:pt x="620" y="259"/>
                  </a:cubicBezTo>
                  <a:cubicBezTo>
                    <a:pt x="619" y="263"/>
                    <a:pt x="613" y="260"/>
                    <a:pt x="609" y="261"/>
                  </a:cubicBezTo>
                  <a:cubicBezTo>
                    <a:pt x="600" y="263"/>
                    <a:pt x="593" y="269"/>
                    <a:pt x="585" y="270"/>
                  </a:cubicBezTo>
                  <a:cubicBezTo>
                    <a:pt x="585" y="274"/>
                    <a:pt x="591" y="272"/>
                    <a:pt x="594" y="273"/>
                  </a:cubicBezTo>
                  <a:cubicBezTo>
                    <a:pt x="597" y="275"/>
                    <a:pt x="599" y="285"/>
                    <a:pt x="606" y="282"/>
                  </a:cubicBezTo>
                  <a:cubicBezTo>
                    <a:pt x="608" y="288"/>
                    <a:pt x="601" y="288"/>
                    <a:pt x="600" y="291"/>
                  </a:cubicBezTo>
                  <a:cubicBezTo>
                    <a:pt x="598" y="295"/>
                    <a:pt x="603" y="303"/>
                    <a:pt x="597" y="305"/>
                  </a:cubicBezTo>
                  <a:cubicBezTo>
                    <a:pt x="601" y="317"/>
                    <a:pt x="621" y="313"/>
                    <a:pt x="623" y="326"/>
                  </a:cubicBezTo>
                  <a:cubicBezTo>
                    <a:pt x="619" y="326"/>
                    <a:pt x="612" y="327"/>
                    <a:pt x="611" y="323"/>
                  </a:cubicBezTo>
                  <a:cubicBezTo>
                    <a:pt x="608" y="323"/>
                    <a:pt x="610" y="326"/>
                    <a:pt x="611" y="326"/>
                  </a:cubicBezTo>
                  <a:cubicBezTo>
                    <a:pt x="603" y="334"/>
                    <a:pt x="599" y="333"/>
                    <a:pt x="585" y="332"/>
                  </a:cubicBezTo>
                  <a:cubicBezTo>
                    <a:pt x="589" y="321"/>
                    <a:pt x="572" y="331"/>
                    <a:pt x="576" y="320"/>
                  </a:cubicBezTo>
                  <a:cubicBezTo>
                    <a:pt x="567" y="318"/>
                    <a:pt x="568" y="325"/>
                    <a:pt x="559" y="323"/>
                  </a:cubicBezTo>
                  <a:cubicBezTo>
                    <a:pt x="562" y="326"/>
                    <a:pt x="561" y="329"/>
                    <a:pt x="556" y="329"/>
                  </a:cubicBezTo>
                  <a:cubicBezTo>
                    <a:pt x="556" y="333"/>
                    <a:pt x="573" y="333"/>
                    <a:pt x="559" y="335"/>
                  </a:cubicBezTo>
                  <a:cubicBezTo>
                    <a:pt x="561" y="341"/>
                    <a:pt x="568" y="337"/>
                    <a:pt x="573" y="338"/>
                  </a:cubicBezTo>
                  <a:cubicBezTo>
                    <a:pt x="580" y="339"/>
                    <a:pt x="589" y="342"/>
                    <a:pt x="597" y="340"/>
                  </a:cubicBezTo>
                  <a:cubicBezTo>
                    <a:pt x="591" y="349"/>
                    <a:pt x="584" y="357"/>
                    <a:pt x="576" y="364"/>
                  </a:cubicBezTo>
                  <a:cubicBezTo>
                    <a:pt x="569" y="362"/>
                    <a:pt x="564" y="365"/>
                    <a:pt x="559" y="367"/>
                  </a:cubicBezTo>
                  <a:cubicBezTo>
                    <a:pt x="558" y="367"/>
                    <a:pt x="554" y="366"/>
                    <a:pt x="553" y="367"/>
                  </a:cubicBezTo>
                  <a:cubicBezTo>
                    <a:pt x="550" y="370"/>
                    <a:pt x="551" y="367"/>
                    <a:pt x="547" y="367"/>
                  </a:cubicBezTo>
                  <a:cubicBezTo>
                    <a:pt x="539" y="367"/>
                    <a:pt x="532" y="373"/>
                    <a:pt x="521" y="373"/>
                  </a:cubicBezTo>
                  <a:cubicBezTo>
                    <a:pt x="516" y="373"/>
                    <a:pt x="520" y="376"/>
                    <a:pt x="521" y="376"/>
                  </a:cubicBezTo>
                  <a:cubicBezTo>
                    <a:pt x="517" y="382"/>
                    <a:pt x="515" y="377"/>
                    <a:pt x="506" y="379"/>
                  </a:cubicBezTo>
                  <a:cubicBezTo>
                    <a:pt x="506" y="381"/>
                    <a:pt x="510" y="381"/>
                    <a:pt x="512" y="381"/>
                  </a:cubicBezTo>
                  <a:cubicBezTo>
                    <a:pt x="512" y="386"/>
                    <a:pt x="490" y="388"/>
                    <a:pt x="494" y="379"/>
                  </a:cubicBezTo>
                  <a:cubicBezTo>
                    <a:pt x="492" y="380"/>
                    <a:pt x="484" y="379"/>
                    <a:pt x="483" y="381"/>
                  </a:cubicBezTo>
                  <a:cubicBezTo>
                    <a:pt x="481" y="384"/>
                    <a:pt x="485" y="391"/>
                    <a:pt x="483" y="393"/>
                  </a:cubicBezTo>
                  <a:cubicBezTo>
                    <a:pt x="483" y="393"/>
                    <a:pt x="475" y="390"/>
                    <a:pt x="474" y="393"/>
                  </a:cubicBezTo>
                  <a:cubicBezTo>
                    <a:pt x="473" y="395"/>
                    <a:pt x="479" y="398"/>
                    <a:pt x="477" y="402"/>
                  </a:cubicBezTo>
                  <a:cubicBezTo>
                    <a:pt x="473" y="405"/>
                    <a:pt x="472" y="403"/>
                    <a:pt x="468" y="402"/>
                  </a:cubicBezTo>
                  <a:cubicBezTo>
                    <a:pt x="468" y="405"/>
                    <a:pt x="468" y="408"/>
                    <a:pt x="468" y="411"/>
                  </a:cubicBezTo>
                  <a:cubicBezTo>
                    <a:pt x="466" y="411"/>
                    <a:pt x="464" y="410"/>
                    <a:pt x="462" y="411"/>
                  </a:cubicBezTo>
                  <a:cubicBezTo>
                    <a:pt x="459" y="412"/>
                    <a:pt x="461" y="415"/>
                    <a:pt x="459" y="417"/>
                  </a:cubicBezTo>
                  <a:cubicBezTo>
                    <a:pt x="455" y="419"/>
                    <a:pt x="443" y="416"/>
                    <a:pt x="445" y="425"/>
                  </a:cubicBezTo>
                  <a:cubicBezTo>
                    <a:pt x="433" y="428"/>
                    <a:pt x="419" y="429"/>
                    <a:pt x="404" y="428"/>
                  </a:cubicBezTo>
                  <a:cubicBezTo>
                    <a:pt x="398" y="432"/>
                    <a:pt x="394" y="447"/>
                    <a:pt x="386" y="440"/>
                  </a:cubicBezTo>
                  <a:cubicBezTo>
                    <a:pt x="387" y="442"/>
                    <a:pt x="390" y="445"/>
                    <a:pt x="389" y="449"/>
                  </a:cubicBezTo>
                  <a:cubicBezTo>
                    <a:pt x="389" y="449"/>
                    <a:pt x="383" y="448"/>
                    <a:pt x="383" y="449"/>
                  </a:cubicBezTo>
                  <a:cubicBezTo>
                    <a:pt x="383" y="450"/>
                    <a:pt x="386" y="453"/>
                    <a:pt x="386" y="455"/>
                  </a:cubicBezTo>
                  <a:cubicBezTo>
                    <a:pt x="386" y="454"/>
                    <a:pt x="383" y="456"/>
                    <a:pt x="383" y="458"/>
                  </a:cubicBezTo>
                  <a:cubicBezTo>
                    <a:pt x="383" y="461"/>
                    <a:pt x="374" y="468"/>
                    <a:pt x="380" y="469"/>
                  </a:cubicBezTo>
                  <a:cubicBezTo>
                    <a:pt x="381" y="473"/>
                    <a:pt x="376" y="471"/>
                    <a:pt x="374" y="472"/>
                  </a:cubicBezTo>
                  <a:cubicBezTo>
                    <a:pt x="373" y="473"/>
                    <a:pt x="369" y="477"/>
                    <a:pt x="369" y="478"/>
                  </a:cubicBezTo>
                  <a:cubicBezTo>
                    <a:pt x="368" y="479"/>
                    <a:pt x="369" y="483"/>
                    <a:pt x="369" y="484"/>
                  </a:cubicBezTo>
                  <a:cubicBezTo>
                    <a:pt x="364" y="487"/>
                    <a:pt x="368" y="490"/>
                    <a:pt x="366" y="496"/>
                  </a:cubicBezTo>
                  <a:cubicBezTo>
                    <a:pt x="365" y="496"/>
                    <a:pt x="360" y="495"/>
                    <a:pt x="360" y="496"/>
                  </a:cubicBezTo>
                  <a:cubicBezTo>
                    <a:pt x="359" y="497"/>
                    <a:pt x="362" y="499"/>
                    <a:pt x="363" y="501"/>
                  </a:cubicBezTo>
                  <a:cubicBezTo>
                    <a:pt x="363" y="506"/>
                    <a:pt x="360" y="506"/>
                    <a:pt x="360" y="510"/>
                  </a:cubicBezTo>
                  <a:cubicBezTo>
                    <a:pt x="360" y="512"/>
                    <a:pt x="362" y="517"/>
                    <a:pt x="363" y="516"/>
                  </a:cubicBezTo>
                  <a:cubicBezTo>
                    <a:pt x="359" y="526"/>
                    <a:pt x="354" y="530"/>
                    <a:pt x="345" y="537"/>
                  </a:cubicBezTo>
                  <a:cubicBezTo>
                    <a:pt x="335" y="535"/>
                    <a:pt x="330" y="530"/>
                    <a:pt x="325" y="525"/>
                  </a:cubicBezTo>
                  <a:cubicBezTo>
                    <a:pt x="316" y="535"/>
                    <a:pt x="300" y="518"/>
                    <a:pt x="301" y="519"/>
                  </a:cubicBezTo>
                  <a:cubicBezTo>
                    <a:pt x="299" y="518"/>
                    <a:pt x="298" y="524"/>
                    <a:pt x="298" y="525"/>
                  </a:cubicBezTo>
                  <a:cubicBezTo>
                    <a:pt x="295" y="523"/>
                    <a:pt x="295" y="519"/>
                    <a:pt x="292" y="516"/>
                  </a:cubicBezTo>
                  <a:cubicBezTo>
                    <a:pt x="290" y="513"/>
                    <a:pt x="282" y="513"/>
                    <a:pt x="284" y="504"/>
                  </a:cubicBezTo>
                  <a:cubicBezTo>
                    <a:pt x="281" y="500"/>
                    <a:pt x="276" y="499"/>
                    <a:pt x="272" y="496"/>
                  </a:cubicBezTo>
                  <a:cubicBezTo>
                    <a:pt x="272" y="493"/>
                    <a:pt x="276" y="493"/>
                    <a:pt x="278" y="493"/>
                  </a:cubicBezTo>
                  <a:cubicBezTo>
                    <a:pt x="277" y="485"/>
                    <a:pt x="270" y="488"/>
                    <a:pt x="266" y="484"/>
                  </a:cubicBezTo>
                  <a:cubicBezTo>
                    <a:pt x="264" y="481"/>
                    <a:pt x="264" y="476"/>
                    <a:pt x="260" y="475"/>
                  </a:cubicBezTo>
                  <a:cubicBezTo>
                    <a:pt x="255" y="482"/>
                    <a:pt x="260" y="471"/>
                    <a:pt x="260" y="472"/>
                  </a:cubicBezTo>
                  <a:cubicBezTo>
                    <a:pt x="259" y="468"/>
                    <a:pt x="256" y="472"/>
                    <a:pt x="254" y="469"/>
                  </a:cubicBezTo>
                  <a:cubicBezTo>
                    <a:pt x="252" y="466"/>
                    <a:pt x="257" y="461"/>
                    <a:pt x="251" y="460"/>
                  </a:cubicBezTo>
                  <a:cubicBezTo>
                    <a:pt x="246" y="460"/>
                    <a:pt x="250" y="447"/>
                    <a:pt x="246" y="455"/>
                  </a:cubicBezTo>
                  <a:cubicBezTo>
                    <a:pt x="243" y="453"/>
                    <a:pt x="243" y="448"/>
                    <a:pt x="237" y="449"/>
                  </a:cubicBezTo>
                  <a:cubicBezTo>
                    <a:pt x="238" y="445"/>
                    <a:pt x="242" y="444"/>
                    <a:pt x="243" y="440"/>
                  </a:cubicBezTo>
                  <a:cubicBezTo>
                    <a:pt x="242" y="436"/>
                    <a:pt x="235" y="438"/>
                    <a:pt x="231" y="437"/>
                  </a:cubicBezTo>
                  <a:cubicBezTo>
                    <a:pt x="229" y="426"/>
                    <a:pt x="229" y="421"/>
                    <a:pt x="234" y="411"/>
                  </a:cubicBezTo>
                  <a:cubicBezTo>
                    <a:pt x="227" y="406"/>
                    <a:pt x="240" y="401"/>
                    <a:pt x="228" y="402"/>
                  </a:cubicBezTo>
                  <a:cubicBezTo>
                    <a:pt x="227" y="398"/>
                    <a:pt x="233" y="400"/>
                    <a:pt x="234" y="399"/>
                  </a:cubicBezTo>
                  <a:cubicBezTo>
                    <a:pt x="234" y="398"/>
                    <a:pt x="233" y="393"/>
                    <a:pt x="234" y="393"/>
                  </a:cubicBezTo>
                  <a:cubicBezTo>
                    <a:pt x="236" y="393"/>
                    <a:pt x="237" y="397"/>
                    <a:pt x="240" y="396"/>
                  </a:cubicBezTo>
                  <a:cubicBezTo>
                    <a:pt x="240" y="390"/>
                    <a:pt x="240" y="384"/>
                    <a:pt x="240" y="379"/>
                  </a:cubicBezTo>
                  <a:cubicBezTo>
                    <a:pt x="245" y="379"/>
                    <a:pt x="247" y="376"/>
                    <a:pt x="248" y="373"/>
                  </a:cubicBezTo>
                  <a:cubicBezTo>
                    <a:pt x="251" y="373"/>
                    <a:pt x="251" y="376"/>
                    <a:pt x="251" y="379"/>
                  </a:cubicBezTo>
                  <a:cubicBezTo>
                    <a:pt x="254" y="377"/>
                    <a:pt x="254" y="372"/>
                    <a:pt x="260" y="373"/>
                  </a:cubicBezTo>
                  <a:cubicBezTo>
                    <a:pt x="263" y="369"/>
                    <a:pt x="257" y="367"/>
                    <a:pt x="257" y="367"/>
                  </a:cubicBezTo>
                  <a:cubicBezTo>
                    <a:pt x="257" y="364"/>
                    <a:pt x="266" y="363"/>
                    <a:pt x="266" y="361"/>
                  </a:cubicBezTo>
                  <a:cubicBezTo>
                    <a:pt x="267" y="356"/>
                    <a:pt x="256" y="354"/>
                    <a:pt x="263" y="346"/>
                  </a:cubicBezTo>
                  <a:cubicBezTo>
                    <a:pt x="250" y="354"/>
                    <a:pt x="269" y="339"/>
                    <a:pt x="248" y="343"/>
                  </a:cubicBezTo>
                  <a:cubicBezTo>
                    <a:pt x="247" y="333"/>
                    <a:pt x="257" y="335"/>
                    <a:pt x="266" y="335"/>
                  </a:cubicBezTo>
                  <a:cubicBezTo>
                    <a:pt x="265" y="331"/>
                    <a:pt x="260" y="333"/>
                    <a:pt x="260" y="329"/>
                  </a:cubicBezTo>
                  <a:cubicBezTo>
                    <a:pt x="261" y="325"/>
                    <a:pt x="256" y="327"/>
                    <a:pt x="254" y="326"/>
                  </a:cubicBezTo>
                  <a:cubicBezTo>
                    <a:pt x="253" y="325"/>
                    <a:pt x="255" y="321"/>
                    <a:pt x="254" y="320"/>
                  </a:cubicBezTo>
                  <a:cubicBezTo>
                    <a:pt x="254" y="319"/>
                    <a:pt x="247" y="314"/>
                    <a:pt x="246" y="314"/>
                  </a:cubicBezTo>
                  <a:cubicBezTo>
                    <a:pt x="243" y="314"/>
                    <a:pt x="240" y="307"/>
                    <a:pt x="237" y="302"/>
                  </a:cubicBezTo>
                  <a:cubicBezTo>
                    <a:pt x="233" y="306"/>
                    <a:pt x="231" y="311"/>
                    <a:pt x="228" y="302"/>
                  </a:cubicBezTo>
                  <a:cubicBezTo>
                    <a:pt x="225" y="303"/>
                    <a:pt x="226" y="308"/>
                    <a:pt x="225" y="311"/>
                  </a:cubicBezTo>
                  <a:cubicBezTo>
                    <a:pt x="220" y="311"/>
                    <a:pt x="215" y="311"/>
                    <a:pt x="210" y="311"/>
                  </a:cubicBezTo>
                  <a:cubicBezTo>
                    <a:pt x="201" y="299"/>
                    <a:pt x="208" y="290"/>
                    <a:pt x="210" y="276"/>
                  </a:cubicBezTo>
                  <a:cubicBezTo>
                    <a:pt x="209" y="274"/>
                    <a:pt x="207" y="271"/>
                    <a:pt x="208" y="267"/>
                  </a:cubicBezTo>
                  <a:cubicBezTo>
                    <a:pt x="205" y="267"/>
                    <a:pt x="205" y="271"/>
                    <a:pt x="205" y="273"/>
                  </a:cubicBezTo>
                  <a:cubicBezTo>
                    <a:pt x="197" y="274"/>
                    <a:pt x="207" y="257"/>
                    <a:pt x="196" y="261"/>
                  </a:cubicBezTo>
                  <a:cubicBezTo>
                    <a:pt x="199" y="257"/>
                    <a:pt x="199" y="254"/>
                    <a:pt x="196" y="250"/>
                  </a:cubicBezTo>
                  <a:cubicBezTo>
                    <a:pt x="195" y="246"/>
                    <a:pt x="191" y="247"/>
                    <a:pt x="187" y="247"/>
                  </a:cubicBezTo>
                  <a:cubicBezTo>
                    <a:pt x="185" y="242"/>
                    <a:pt x="186" y="236"/>
                    <a:pt x="184" y="232"/>
                  </a:cubicBezTo>
                  <a:cubicBezTo>
                    <a:pt x="182" y="228"/>
                    <a:pt x="174" y="228"/>
                    <a:pt x="178" y="220"/>
                  </a:cubicBezTo>
                  <a:cubicBezTo>
                    <a:pt x="173" y="223"/>
                    <a:pt x="171" y="218"/>
                    <a:pt x="169" y="218"/>
                  </a:cubicBezTo>
                  <a:cubicBezTo>
                    <a:pt x="168" y="217"/>
                    <a:pt x="164" y="218"/>
                    <a:pt x="164" y="218"/>
                  </a:cubicBezTo>
                  <a:cubicBezTo>
                    <a:pt x="160" y="213"/>
                    <a:pt x="137" y="215"/>
                    <a:pt x="131" y="206"/>
                  </a:cubicBezTo>
                  <a:cubicBezTo>
                    <a:pt x="121" y="211"/>
                    <a:pt x="96" y="199"/>
                    <a:pt x="90" y="206"/>
                  </a:cubicBezTo>
                  <a:cubicBezTo>
                    <a:pt x="86" y="211"/>
                    <a:pt x="87" y="205"/>
                    <a:pt x="82" y="206"/>
                  </a:cubicBezTo>
                  <a:cubicBezTo>
                    <a:pt x="74" y="207"/>
                    <a:pt x="69" y="212"/>
                    <a:pt x="61" y="212"/>
                  </a:cubicBezTo>
                  <a:cubicBezTo>
                    <a:pt x="62" y="212"/>
                    <a:pt x="60" y="209"/>
                    <a:pt x="58" y="209"/>
                  </a:cubicBezTo>
                  <a:cubicBezTo>
                    <a:pt x="55" y="209"/>
                    <a:pt x="52" y="209"/>
                    <a:pt x="49" y="209"/>
                  </a:cubicBezTo>
                  <a:cubicBezTo>
                    <a:pt x="50" y="204"/>
                    <a:pt x="47" y="201"/>
                    <a:pt x="44" y="200"/>
                  </a:cubicBezTo>
                  <a:cubicBezTo>
                    <a:pt x="43" y="195"/>
                    <a:pt x="51" y="199"/>
                    <a:pt x="52" y="197"/>
                  </a:cubicBezTo>
                  <a:cubicBezTo>
                    <a:pt x="53" y="196"/>
                    <a:pt x="45" y="188"/>
                    <a:pt x="58" y="191"/>
                  </a:cubicBezTo>
                  <a:cubicBezTo>
                    <a:pt x="53" y="183"/>
                    <a:pt x="31" y="193"/>
                    <a:pt x="26" y="185"/>
                  </a:cubicBezTo>
                  <a:cubicBezTo>
                    <a:pt x="33" y="171"/>
                    <a:pt x="51" y="186"/>
                    <a:pt x="61" y="174"/>
                  </a:cubicBezTo>
                  <a:cubicBezTo>
                    <a:pt x="55" y="167"/>
                    <a:pt x="36" y="172"/>
                    <a:pt x="29" y="174"/>
                  </a:cubicBezTo>
                  <a:cubicBezTo>
                    <a:pt x="25" y="170"/>
                    <a:pt x="28" y="169"/>
                    <a:pt x="29" y="165"/>
                  </a:cubicBezTo>
                  <a:cubicBezTo>
                    <a:pt x="26" y="164"/>
                    <a:pt x="26" y="166"/>
                    <a:pt x="26" y="168"/>
                  </a:cubicBezTo>
                  <a:cubicBezTo>
                    <a:pt x="23" y="168"/>
                    <a:pt x="24" y="164"/>
                    <a:pt x="23" y="162"/>
                  </a:cubicBezTo>
                  <a:cubicBezTo>
                    <a:pt x="12" y="164"/>
                    <a:pt x="6" y="159"/>
                    <a:pt x="0" y="156"/>
                  </a:cubicBezTo>
                  <a:cubicBezTo>
                    <a:pt x="5" y="137"/>
                    <a:pt x="28" y="142"/>
                    <a:pt x="44" y="139"/>
                  </a:cubicBezTo>
                  <a:cubicBezTo>
                    <a:pt x="48" y="137"/>
                    <a:pt x="47" y="138"/>
                    <a:pt x="49" y="136"/>
                  </a:cubicBezTo>
                  <a:cubicBezTo>
                    <a:pt x="49" y="136"/>
                    <a:pt x="53" y="132"/>
                    <a:pt x="52" y="133"/>
                  </a:cubicBezTo>
                  <a:cubicBezTo>
                    <a:pt x="60" y="129"/>
                    <a:pt x="71" y="132"/>
                    <a:pt x="76" y="130"/>
                  </a:cubicBezTo>
                  <a:cubicBezTo>
                    <a:pt x="79" y="128"/>
                    <a:pt x="76" y="126"/>
                    <a:pt x="79" y="124"/>
                  </a:cubicBezTo>
                  <a:cubicBezTo>
                    <a:pt x="81" y="122"/>
                    <a:pt x="85" y="122"/>
                    <a:pt x="88" y="121"/>
                  </a:cubicBezTo>
                  <a:cubicBezTo>
                    <a:pt x="91" y="119"/>
                    <a:pt x="92" y="116"/>
                    <a:pt x="96" y="112"/>
                  </a:cubicBezTo>
                  <a:cubicBezTo>
                    <a:pt x="100" y="103"/>
                    <a:pt x="87" y="110"/>
                    <a:pt x="90" y="100"/>
                  </a:cubicBezTo>
                  <a:cubicBezTo>
                    <a:pt x="85" y="97"/>
                    <a:pt x="86" y="106"/>
                    <a:pt x="85" y="106"/>
                  </a:cubicBezTo>
                  <a:cubicBezTo>
                    <a:pt x="83" y="107"/>
                    <a:pt x="70" y="100"/>
                    <a:pt x="61" y="103"/>
                  </a:cubicBezTo>
                  <a:cubicBezTo>
                    <a:pt x="58" y="96"/>
                    <a:pt x="68" y="100"/>
                    <a:pt x="70" y="98"/>
                  </a:cubicBezTo>
                  <a:cubicBezTo>
                    <a:pt x="70" y="97"/>
                    <a:pt x="70" y="95"/>
                    <a:pt x="70" y="95"/>
                  </a:cubicBezTo>
                  <a:cubicBezTo>
                    <a:pt x="71" y="94"/>
                    <a:pt x="75" y="96"/>
                    <a:pt x="76" y="95"/>
                  </a:cubicBezTo>
                  <a:cubicBezTo>
                    <a:pt x="76" y="94"/>
                    <a:pt x="78" y="89"/>
                    <a:pt x="79" y="89"/>
                  </a:cubicBezTo>
                  <a:cubicBezTo>
                    <a:pt x="82" y="87"/>
                    <a:pt x="81" y="91"/>
                    <a:pt x="82" y="92"/>
                  </a:cubicBezTo>
                  <a:cubicBezTo>
                    <a:pt x="83" y="92"/>
                    <a:pt x="92" y="89"/>
                    <a:pt x="90" y="83"/>
                  </a:cubicBezTo>
                  <a:cubicBezTo>
                    <a:pt x="96" y="83"/>
                    <a:pt x="97" y="86"/>
                    <a:pt x="102" y="86"/>
                  </a:cubicBezTo>
                  <a:cubicBezTo>
                    <a:pt x="107" y="86"/>
                    <a:pt x="102" y="82"/>
                    <a:pt x="102" y="83"/>
                  </a:cubicBezTo>
                  <a:cubicBezTo>
                    <a:pt x="103" y="80"/>
                    <a:pt x="109" y="80"/>
                    <a:pt x="108" y="74"/>
                  </a:cubicBezTo>
                  <a:cubicBezTo>
                    <a:pt x="115" y="74"/>
                    <a:pt x="122" y="74"/>
                    <a:pt x="129" y="74"/>
                  </a:cubicBezTo>
                  <a:cubicBezTo>
                    <a:pt x="135" y="74"/>
                    <a:pt x="130" y="62"/>
                    <a:pt x="131" y="57"/>
                  </a:cubicBezTo>
                  <a:cubicBezTo>
                    <a:pt x="142" y="58"/>
                    <a:pt x="151" y="61"/>
                    <a:pt x="161" y="57"/>
                  </a:cubicBezTo>
                  <a:cubicBezTo>
                    <a:pt x="161" y="54"/>
                    <a:pt x="157" y="54"/>
                    <a:pt x="155" y="54"/>
                  </a:cubicBezTo>
                  <a:cubicBezTo>
                    <a:pt x="157" y="49"/>
                    <a:pt x="167" y="51"/>
                    <a:pt x="172" y="48"/>
                  </a:cubicBezTo>
                  <a:cubicBezTo>
                    <a:pt x="180" y="43"/>
                    <a:pt x="202" y="46"/>
                    <a:pt x="219" y="45"/>
                  </a:cubicBezTo>
                  <a:cubicBezTo>
                    <a:pt x="224" y="44"/>
                    <a:pt x="224" y="42"/>
                    <a:pt x="228" y="42"/>
                  </a:cubicBezTo>
                  <a:cubicBezTo>
                    <a:pt x="237" y="41"/>
                    <a:pt x="243" y="45"/>
                    <a:pt x="248" y="42"/>
                  </a:cubicBezTo>
                  <a:cubicBezTo>
                    <a:pt x="246" y="45"/>
                    <a:pt x="250" y="52"/>
                    <a:pt x="251" y="51"/>
                  </a:cubicBezTo>
                  <a:cubicBezTo>
                    <a:pt x="255" y="46"/>
                    <a:pt x="252" y="49"/>
                    <a:pt x="260" y="57"/>
                  </a:cubicBezTo>
                  <a:cubicBezTo>
                    <a:pt x="266" y="55"/>
                    <a:pt x="255" y="48"/>
                    <a:pt x="269" y="51"/>
                  </a:cubicBezTo>
                  <a:cubicBezTo>
                    <a:pt x="264" y="46"/>
                    <a:pt x="273" y="39"/>
                    <a:pt x="260" y="39"/>
                  </a:cubicBezTo>
                  <a:cubicBezTo>
                    <a:pt x="261" y="33"/>
                    <a:pt x="283" y="24"/>
                    <a:pt x="284" y="36"/>
                  </a:cubicBezTo>
                  <a:cubicBezTo>
                    <a:pt x="293" y="37"/>
                    <a:pt x="291" y="32"/>
                    <a:pt x="298" y="36"/>
                  </a:cubicBezTo>
                  <a:cubicBezTo>
                    <a:pt x="301" y="38"/>
                    <a:pt x="304" y="40"/>
                    <a:pt x="307" y="42"/>
                  </a:cubicBezTo>
                  <a:cubicBezTo>
                    <a:pt x="310" y="44"/>
                    <a:pt x="320" y="45"/>
                    <a:pt x="330" y="48"/>
                  </a:cubicBezTo>
                  <a:cubicBezTo>
                    <a:pt x="330" y="45"/>
                    <a:pt x="327" y="46"/>
                    <a:pt x="325" y="45"/>
                  </a:cubicBezTo>
                  <a:cubicBezTo>
                    <a:pt x="326" y="41"/>
                    <a:pt x="328" y="39"/>
                    <a:pt x="333" y="39"/>
                  </a:cubicBezTo>
                  <a:cubicBezTo>
                    <a:pt x="328" y="32"/>
                    <a:pt x="317" y="32"/>
                    <a:pt x="307" y="30"/>
                  </a:cubicBezTo>
                  <a:cubicBezTo>
                    <a:pt x="307" y="22"/>
                    <a:pt x="319" y="25"/>
                    <a:pt x="328" y="24"/>
                  </a:cubicBezTo>
                  <a:cubicBezTo>
                    <a:pt x="329" y="18"/>
                    <a:pt x="323" y="19"/>
                    <a:pt x="319" y="18"/>
                  </a:cubicBezTo>
                  <a:cubicBezTo>
                    <a:pt x="325" y="6"/>
                    <a:pt x="336" y="17"/>
                    <a:pt x="345" y="18"/>
                  </a:cubicBezTo>
                  <a:cubicBezTo>
                    <a:pt x="350" y="19"/>
                    <a:pt x="351" y="15"/>
                    <a:pt x="357" y="16"/>
                  </a:cubicBezTo>
                  <a:cubicBezTo>
                    <a:pt x="372" y="16"/>
                    <a:pt x="381" y="22"/>
                    <a:pt x="392" y="16"/>
                  </a:cubicBezTo>
                  <a:cubicBezTo>
                    <a:pt x="396" y="13"/>
                    <a:pt x="402" y="14"/>
                    <a:pt x="409" y="13"/>
                  </a:cubicBezTo>
                  <a:cubicBezTo>
                    <a:pt x="413" y="12"/>
                    <a:pt x="412" y="7"/>
                    <a:pt x="412" y="4"/>
                  </a:cubicBezTo>
                  <a:cubicBezTo>
                    <a:pt x="417" y="3"/>
                    <a:pt x="422" y="5"/>
                    <a:pt x="427" y="4"/>
                  </a:cubicBezTo>
                  <a:cubicBezTo>
                    <a:pt x="431" y="3"/>
                    <a:pt x="432" y="1"/>
                    <a:pt x="436" y="1"/>
                  </a:cubicBezTo>
                  <a:cubicBezTo>
                    <a:pt x="442" y="1"/>
                    <a:pt x="450" y="6"/>
                    <a:pt x="462" y="4"/>
                  </a:cubicBezTo>
                  <a:cubicBezTo>
                    <a:pt x="471" y="3"/>
                    <a:pt x="490" y="0"/>
                    <a:pt x="506" y="1"/>
                  </a:cubicBezTo>
                  <a:cubicBezTo>
                    <a:pt x="511" y="1"/>
                    <a:pt x="511" y="3"/>
                    <a:pt x="515" y="4"/>
                  </a:cubicBezTo>
                  <a:cubicBezTo>
                    <a:pt x="532" y="8"/>
                    <a:pt x="546" y="1"/>
                    <a:pt x="547" y="16"/>
                  </a:cubicBezTo>
                  <a:cubicBezTo>
                    <a:pt x="555" y="18"/>
                    <a:pt x="555" y="11"/>
                    <a:pt x="562" y="13"/>
                  </a:cubicBezTo>
                  <a:cubicBezTo>
                    <a:pt x="561" y="22"/>
                    <a:pt x="572" y="20"/>
                    <a:pt x="576" y="24"/>
                  </a:cubicBezTo>
                  <a:cubicBezTo>
                    <a:pt x="585" y="27"/>
                    <a:pt x="584" y="20"/>
                    <a:pt x="591" y="21"/>
                  </a:cubicBezTo>
                  <a:cubicBezTo>
                    <a:pt x="588" y="32"/>
                    <a:pt x="602" y="26"/>
                    <a:pt x="609" y="27"/>
                  </a:cubicBezTo>
                  <a:cubicBezTo>
                    <a:pt x="603" y="33"/>
                    <a:pt x="603" y="30"/>
                    <a:pt x="606" y="39"/>
                  </a:cubicBezTo>
                  <a:cubicBezTo>
                    <a:pt x="602" y="36"/>
                    <a:pt x="600" y="36"/>
                    <a:pt x="600" y="42"/>
                  </a:cubicBezTo>
                  <a:cubicBezTo>
                    <a:pt x="569" y="44"/>
                    <a:pt x="531" y="45"/>
                    <a:pt x="509" y="48"/>
                  </a:cubicBezTo>
                  <a:cubicBezTo>
                    <a:pt x="507" y="47"/>
                    <a:pt x="506" y="49"/>
                    <a:pt x="506" y="51"/>
                  </a:cubicBezTo>
                  <a:cubicBezTo>
                    <a:pt x="503" y="50"/>
                    <a:pt x="504" y="48"/>
                    <a:pt x="506" y="48"/>
                  </a:cubicBezTo>
                  <a:cubicBezTo>
                    <a:pt x="507" y="46"/>
                    <a:pt x="501" y="44"/>
                    <a:pt x="500" y="45"/>
                  </a:cubicBezTo>
                  <a:cubicBezTo>
                    <a:pt x="500" y="46"/>
                    <a:pt x="501" y="50"/>
                    <a:pt x="500" y="51"/>
                  </a:cubicBezTo>
                  <a:cubicBezTo>
                    <a:pt x="495" y="53"/>
                    <a:pt x="488" y="49"/>
                    <a:pt x="486" y="5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148"/>
            <p:cNvSpPr/>
            <p:nvPr/>
          </p:nvSpPr>
          <p:spPr bwMode="auto">
            <a:xfrm>
              <a:off x="5463402" y="1603068"/>
              <a:ext cx="680251" cy="367518"/>
            </a:xfrm>
            <a:custGeom>
              <a:gdLst>
                <a:gd fmla="*/ 329 w 353" name="T0"/>
                <a:gd fmla="*/ 18 h 191" name="T1"/>
                <a:gd fmla="*/ 349 w 353" name="T2"/>
                <a:gd fmla="*/ 30 h 191" name="T3"/>
                <a:gd fmla="*/ 341 w 353" name="T4"/>
                <a:gd fmla="*/ 36 h 191" name="T5"/>
                <a:gd fmla="*/ 326 w 353" name="T6"/>
                <a:gd fmla="*/ 42 h 191" name="T7"/>
                <a:gd fmla="*/ 285 w 353" name="T8"/>
                <a:gd fmla="*/ 50 h 191" name="T9"/>
                <a:gd fmla="*/ 303 w 353" name="T10"/>
                <a:gd fmla="*/ 56 h 191" name="T11"/>
                <a:gd fmla="*/ 267 w 353" name="T12"/>
                <a:gd fmla="*/ 71 h 191" name="T13"/>
                <a:gd fmla="*/ 256 w 353" name="T14"/>
                <a:gd fmla="*/ 77 h 191" name="T15"/>
                <a:gd fmla="*/ 238 w 353" name="T16"/>
                <a:gd fmla="*/ 85 h 191" name="T17"/>
                <a:gd fmla="*/ 209 w 353" name="T18"/>
                <a:gd fmla="*/ 97 h 191" name="T19"/>
                <a:gd fmla="*/ 200 w 353" name="T20"/>
                <a:gd fmla="*/ 106 h 191" name="T21"/>
                <a:gd fmla="*/ 180 w 353" name="T22"/>
                <a:gd fmla="*/ 109 h 191" name="T23"/>
                <a:gd fmla="*/ 191 w 353" name="T24"/>
                <a:gd fmla="*/ 126 h 191" name="T25"/>
                <a:gd fmla="*/ 171 w 353" name="T26"/>
                <a:gd fmla="*/ 141 h 191" name="T27"/>
                <a:gd fmla="*/ 156 w 353" name="T28"/>
                <a:gd fmla="*/ 150 h 191" name="T29"/>
                <a:gd fmla="*/ 130 w 353" name="T30"/>
                <a:gd fmla="*/ 167 h 191" name="T31"/>
                <a:gd fmla="*/ 139 w 353" name="T32"/>
                <a:gd fmla="*/ 182 h 191" name="T33"/>
                <a:gd fmla="*/ 115 w 353" name="T34"/>
                <a:gd fmla="*/ 188 h 191" name="T35"/>
                <a:gd fmla="*/ 71 w 353" name="T36"/>
                <a:gd fmla="*/ 179 h 191" name="T37"/>
                <a:gd fmla="*/ 57 w 353" name="T38"/>
                <a:gd fmla="*/ 182 h 191" name="T39"/>
                <a:gd fmla="*/ 36 w 353" name="T40"/>
                <a:gd fmla="*/ 167 h 191" name="T41"/>
                <a:gd fmla="*/ 57 w 353" name="T42"/>
                <a:gd fmla="*/ 150 h 191" name="T43"/>
                <a:gd fmla="*/ 80 w 353" name="T44"/>
                <a:gd fmla="*/ 150 h 191" name="T45"/>
                <a:gd fmla="*/ 39 w 353" name="T46"/>
                <a:gd fmla="*/ 141 h 191" name="T47"/>
                <a:gd fmla="*/ 63 w 353" name="T48"/>
                <a:gd fmla="*/ 124 h 191" name="T49"/>
                <a:gd fmla="*/ 83 w 353" name="T50"/>
                <a:gd fmla="*/ 124 h 191" name="T51"/>
                <a:gd fmla="*/ 83 w 353" name="T52"/>
                <a:gd fmla="*/ 112 h 191" name="T53"/>
                <a:gd fmla="*/ 77 w 353" name="T54"/>
                <a:gd fmla="*/ 97 h 191" name="T55"/>
                <a:gd fmla="*/ 63 w 353" name="T56"/>
                <a:gd fmla="*/ 91 h 191" name="T57"/>
                <a:gd fmla="*/ 95 w 353" name="T58"/>
                <a:gd fmla="*/ 88 h 191" name="T59"/>
                <a:gd fmla="*/ 107 w 353" name="T60"/>
                <a:gd fmla="*/ 83 h 191" name="T61"/>
                <a:gd fmla="*/ 130 w 353" name="T62"/>
                <a:gd fmla="*/ 65 h 191" name="T63"/>
                <a:gd fmla="*/ 80 w 353" name="T64"/>
                <a:gd fmla="*/ 74 h 191" name="T65"/>
                <a:gd fmla="*/ 45 w 353" name="T66"/>
                <a:gd fmla="*/ 65 h 191" name="T67"/>
                <a:gd fmla="*/ 10 w 353" name="T68"/>
                <a:gd fmla="*/ 56 h 191" name="T69"/>
                <a:gd fmla="*/ 4 w 353" name="T70"/>
                <a:gd fmla="*/ 39 h 191" name="T71"/>
                <a:gd fmla="*/ 63 w 353" name="T72"/>
                <a:gd fmla="*/ 24 h 191" name="T73"/>
                <a:gd fmla="*/ 104 w 353" name="T74"/>
                <a:gd fmla="*/ 15 h 191" name="T75"/>
                <a:gd fmla="*/ 153 w 353" name="T76"/>
                <a:gd fmla="*/ 6 h 191" name="T77"/>
                <a:gd fmla="*/ 203 w 353" name="T78"/>
                <a:gd fmla="*/ 3 h 191" name="T79"/>
                <a:gd fmla="*/ 229 w 353" name="T80"/>
                <a:gd fmla="*/ 3 h 191" name="T81"/>
                <a:gd fmla="*/ 279 w 353" name="T82"/>
                <a:gd fmla="*/ 3 h 191" name="T83"/>
                <a:gd fmla="*/ 329 w 353" name="T84"/>
                <a:gd fmla="*/ 6 h 19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91" w="353">
                  <a:moveTo>
                    <a:pt x="329" y="6"/>
                  </a:moveTo>
                  <a:cubicBezTo>
                    <a:pt x="324" y="12"/>
                    <a:pt x="329" y="10"/>
                    <a:pt x="329" y="18"/>
                  </a:cubicBezTo>
                  <a:cubicBezTo>
                    <a:pt x="337" y="18"/>
                    <a:pt x="345" y="18"/>
                    <a:pt x="352" y="18"/>
                  </a:cubicBezTo>
                  <a:cubicBezTo>
                    <a:pt x="353" y="23"/>
                    <a:pt x="349" y="24"/>
                    <a:pt x="349" y="30"/>
                  </a:cubicBezTo>
                  <a:cubicBezTo>
                    <a:pt x="348" y="31"/>
                    <a:pt x="342" y="28"/>
                    <a:pt x="341" y="30"/>
                  </a:cubicBezTo>
                  <a:cubicBezTo>
                    <a:pt x="340" y="31"/>
                    <a:pt x="341" y="35"/>
                    <a:pt x="341" y="36"/>
                  </a:cubicBezTo>
                  <a:cubicBezTo>
                    <a:pt x="336" y="38"/>
                    <a:pt x="330" y="39"/>
                    <a:pt x="329" y="36"/>
                  </a:cubicBezTo>
                  <a:cubicBezTo>
                    <a:pt x="325" y="35"/>
                    <a:pt x="328" y="41"/>
                    <a:pt x="326" y="42"/>
                  </a:cubicBezTo>
                  <a:cubicBezTo>
                    <a:pt x="323" y="44"/>
                    <a:pt x="314" y="39"/>
                    <a:pt x="314" y="44"/>
                  </a:cubicBezTo>
                  <a:cubicBezTo>
                    <a:pt x="304" y="43"/>
                    <a:pt x="291" y="41"/>
                    <a:pt x="285" y="50"/>
                  </a:cubicBezTo>
                  <a:cubicBezTo>
                    <a:pt x="288" y="57"/>
                    <a:pt x="300" y="50"/>
                    <a:pt x="303" y="47"/>
                  </a:cubicBezTo>
                  <a:cubicBezTo>
                    <a:pt x="307" y="49"/>
                    <a:pt x="301" y="51"/>
                    <a:pt x="303" y="56"/>
                  </a:cubicBezTo>
                  <a:cubicBezTo>
                    <a:pt x="292" y="56"/>
                    <a:pt x="286" y="61"/>
                    <a:pt x="276" y="62"/>
                  </a:cubicBezTo>
                  <a:cubicBezTo>
                    <a:pt x="272" y="64"/>
                    <a:pt x="269" y="67"/>
                    <a:pt x="267" y="71"/>
                  </a:cubicBezTo>
                  <a:cubicBezTo>
                    <a:pt x="265" y="72"/>
                    <a:pt x="261" y="70"/>
                    <a:pt x="259" y="71"/>
                  </a:cubicBezTo>
                  <a:cubicBezTo>
                    <a:pt x="255" y="72"/>
                    <a:pt x="258" y="75"/>
                    <a:pt x="256" y="77"/>
                  </a:cubicBezTo>
                  <a:cubicBezTo>
                    <a:pt x="253" y="79"/>
                    <a:pt x="247" y="74"/>
                    <a:pt x="247" y="80"/>
                  </a:cubicBezTo>
                  <a:cubicBezTo>
                    <a:pt x="247" y="84"/>
                    <a:pt x="238" y="81"/>
                    <a:pt x="238" y="85"/>
                  </a:cubicBezTo>
                  <a:cubicBezTo>
                    <a:pt x="238" y="92"/>
                    <a:pt x="230" y="87"/>
                    <a:pt x="227" y="91"/>
                  </a:cubicBezTo>
                  <a:cubicBezTo>
                    <a:pt x="223" y="95"/>
                    <a:pt x="216" y="94"/>
                    <a:pt x="209" y="97"/>
                  </a:cubicBezTo>
                  <a:cubicBezTo>
                    <a:pt x="208" y="98"/>
                    <a:pt x="209" y="100"/>
                    <a:pt x="206" y="100"/>
                  </a:cubicBezTo>
                  <a:cubicBezTo>
                    <a:pt x="199" y="100"/>
                    <a:pt x="203" y="103"/>
                    <a:pt x="200" y="106"/>
                  </a:cubicBezTo>
                  <a:cubicBezTo>
                    <a:pt x="200" y="106"/>
                    <a:pt x="198" y="106"/>
                    <a:pt x="197" y="106"/>
                  </a:cubicBezTo>
                  <a:cubicBezTo>
                    <a:pt x="195" y="106"/>
                    <a:pt x="189" y="111"/>
                    <a:pt x="180" y="109"/>
                  </a:cubicBezTo>
                  <a:cubicBezTo>
                    <a:pt x="180" y="113"/>
                    <a:pt x="192" y="114"/>
                    <a:pt x="180" y="115"/>
                  </a:cubicBezTo>
                  <a:cubicBezTo>
                    <a:pt x="181" y="121"/>
                    <a:pt x="194" y="116"/>
                    <a:pt x="191" y="126"/>
                  </a:cubicBezTo>
                  <a:cubicBezTo>
                    <a:pt x="185" y="120"/>
                    <a:pt x="185" y="127"/>
                    <a:pt x="185" y="135"/>
                  </a:cubicBezTo>
                  <a:cubicBezTo>
                    <a:pt x="179" y="126"/>
                    <a:pt x="176" y="138"/>
                    <a:pt x="171" y="141"/>
                  </a:cubicBezTo>
                  <a:cubicBezTo>
                    <a:pt x="165" y="145"/>
                    <a:pt x="157" y="142"/>
                    <a:pt x="153" y="147"/>
                  </a:cubicBezTo>
                  <a:cubicBezTo>
                    <a:pt x="151" y="150"/>
                    <a:pt x="156" y="149"/>
                    <a:pt x="156" y="150"/>
                  </a:cubicBezTo>
                  <a:cubicBezTo>
                    <a:pt x="157" y="152"/>
                    <a:pt x="146" y="155"/>
                    <a:pt x="153" y="156"/>
                  </a:cubicBezTo>
                  <a:cubicBezTo>
                    <a:pt x="150" y="164"/>
                    <a:pt x="133" y="159"/>
                    <a:pt x="130" y="167"/>
                  </a:cubicBezTo>
                  <a:cubicBezTo>
                    <a:pt x="135" y="172"/>
                    <a:pt x="143" y="174"/>
                    <a:pt x="153" y="173"/>
                  </a:cubicBezTo>
                  <a:cubicBezTo>
                    <a:pt x="155" y="183"/>
                    <a:pt x="139" y="175"/>
                    <a:pt x="139" y="182"/>
                  </a:cubicBezTo>
                  <a:cubicBezTo>
                    <a:pt x="138" y="186"/>
                    <a:pt x="135" y="182"/>
                    <a:pt x="133" y="182"/>
                  </a:cubicBezTo>
                  <a:cubicBezTo>
                    <a:pt x="126" y="182"/>
                    <a:pt x="123" y="191"/>
                    <a:pt x="115" y="188"/>
                  </a:cubicBezTo>
                  <a:cubicBezTo>
                    <a:pt x="113" y="185"/>
                    <a:pt x="109" y="185"/>
                    <a:pt x="109" y="179"/>
                  </a:cubicBezTo>
                  <a:cubicBezTo>
                    <a:pt x="95" y="177"/>
                    <a:pt x="85" y="182"/>
                    <a:pt x="71" y="179"/>
                  </a:cubicBezTo>
                  <a:cubicBezTo>
                    <a:pt x="70" y="179"/>
                    <a:pt x="67" y="176"/>
                    <a:pt x="68" y="176"/>
                  </a:cubicBezTo>
                  <a:cubicBezTo>
                    <a:pt x="64" y="176"/>
                    <a:pt x="61" y="181"/>
                    <a:pt x="57" y="182"/>
                  </a:cubicBezTo>
                  <a:cubicBezTo>
                    <a:pt x="43" y="184"/>
                    <a:pt x="32" y="178"/>
                    <a:pt x="16" y="176"/>
                  </a:cubicBezTo>
                  <a:cubicBezTo>
                    <a:pt x="21" y="171"/>
                    <a:pt x="26" y="167"/>
                    <a:pt x="36" y="167"/>
                  </a:cubicBezTo>
                  <a:cubicBezTo>
                    <a:pt x="42" y="167"/>
                    <a:pt x="37" y="155"/>
                    <a:pt x="42" y="153"/>
                  </a:cubicBezTo>
                  <a:cubicBezTo>
                    <a:pt x="50" y="155"/>
                    <a:pt x="50" y="149"/>
                    <a:pt x="57" y="150"/>
                  </a:cubicBezTo>
                  <a:cubicBezTo>
                    <a:pt x="56" y="160"/>
                    <a:pt x="68" y="159"/>
                    <a:pt x="77" y="159"/>
                  </a:cubicBezTo>
                  <a:cubicBezTo>
                    <a:pt x="84" y="157"/>
                    <a:pt x="74" y="154"/>
                    <a:pt x="80" y="150"/>
                  </a:cubicBezTo>
                  <a:cubicBezTo>
                    <a:pt x="79" y="143"/>
                    <a:pt x="63" y="151"/>
                    <a:pt x="68" y="138"/>
                  </a:cubicBezTo>
                  <a:cubicBezTo>
                    <a:pt x="56" y="141"/>
                    <a:pt x="52" y="145"/>
                    <a:pt x="39" y="141"/>
                  </a:cubicBezTo>
                  <a:cubicBezTo>
                    <a:pt x="41" y="135"/>
                    <a:pt x="47" y="133"/>
                    <a:pt x="54" y="132"/>
                  </a:cubicBezTo>
                  <a:cubicBezTo>
                    <a:pt x="57" y="129"/>
                    <a:pt x="60" y="126"/>
                    <a:pt x="63" y="124"/>
                  </a:cubicBezTo>
                  <a:cubicBezTo>
                    <a:pt x="66" y="124"/>
                    <a:pt x="68" y="123"/>
                    <a:pt x="68" y="121"/>
                  </a:cubicBezTo>
                  <a:cubicBezTo>
                    <a:pt x="75" y="120"/>
                    <a:pt x="80" y="121"/>
                    <a:pt x="83" y="124"/>
                  </a:cubicBezTo>
                  <a:cubicBezTo>
                    <a:pt x="87" y="122"/>
                    <a:pt x="90" y="119"/>
                    <a:pt x="92" y="115"/>
                  </a:cubicBezTo>
                  <a:cubicBezTo>
                    <a:pt x="92" y="110"/>
                    <a:pt x="86" y="114"/>
                    <a:pt x="83" y="112"/>
                  </a:cubicBezTo>
                  <a:cubicBezTo>
                    <a:pt x="82" y="111"/>
                    <a:pt x="81" y="104"/>
                    <a:pt x="80" y="103"/>
                  </a:cubicBezTo>
                  <a:cubicBezTo>
                    <a:pt x="79" y="102"/>
                    <a:pt x="76" y="100"/>
                    <a:pt x="77" y="97"/>
                  </a:cubicBezTo>
                  <a:cubicBezTo>
                    <a:pt x="75" y="99"/>
                    <a:pt x="72" y="100"/>
                    <a:pt x="68" y="100"/>
                  </a:cubicBezTo>
                  <a:cubicBezTo>
                    <a:pt x="69" y="94"/>
                    <a:pt x="68" y="91"/>
                    <a:pt x="63" y="91"/>
                  </a:cubicBezTo>
                  <a:cubicBezTo>
                    <a:pt x="65" y="86"/>
                    <a:pt x="68" y="81"/>
                    <a:pt x="77" y="83"/>
                  </a:cubicBezTo>
                  <a:cubicBezTo>
                    <a:pt x="86" y="82"/>
                    <a:pt x="83" y="92"/>
                    <a:pt x="95" y="88"/>
                  </a:cubicBezTo>
                  <a:cubicBezTo>
                    <a:pt x="94" y="92"/>
                    <a:pt x="95" y="94"/>
                    <a:pt x="98" y="94"/>
                  </a:cubicBezTo>
                  <a:cubicBezTo>
                    <a:pt x="107" y="97"/>
                    <a:pt x="102" y="85"/>
                    <a:pt x="107" y="83"/>
                  </a:cubicBezTo>
                  <a:cubicBezTo>
                    <a:pt x="121" y="79"/>
                    <a:pt x="134" y="75"/>
                    <a:pt x="142" y="65"/>
                  </a:cubicBezTo>
                  <a:cubicBezTo>
                    <a:pt x="141" y="57"/>
                    <a:pt x="137" y="69"/>
                    <a:pt x="130" y="65"/>
                  </a:cubicBezTo>
                  <a:cubicBezTo>
                    <a:pt x="126" y="68"/>
                    <a:pt x="118" y="69"/>
                    <a:pt x="115" y="74"/>
                  </a:cubicBezTo>
                  <a:cubicBezTo>
                    <a:pt x="107" y="71"/>
                    <a:pt x="93" y="75"/>
                    <a:pt x="80" y="74"/>
                  </a:cubicBezTo>
                  <a:cubicBezTo>
                    <a:pt x="73" y="73"/>
                    <a:pt x="69" y="69"/>
                    <a:pt x="60" y="74"/>
                  </a:cubicBezTo>
                  <a:cubicBezTo>
                    <a:pt x="57" y="63"/>
                    <a:pt x="49" y="75"/>
                    <a:pt x="45" y="65"/>
                  </a:cubicBezTo>
                  <a:cubicBezTo>
                    <a:pt x="40" y="70"/>
                    <a:pt x="33" y="62"/>
                    <a:pt x="22" y="65"/>
                  </a:cubicBezTo>
                  <a:cubicBezTo>
                    <a:pt x="24" y="56"/>
                    <a:pt x="12" y="61"/>
                    <a:pt x="10" y="56"/>
                  </a:cubicBezTo>
                  <a:cubicBezTo>
                    <a:pt x="8" y="48"/>
                    <a:pt x="16" y="51"/>
                    <a:pt x="19" y="47"/>
                  </a:cubicBezTo>
                  <a:cubicBezTo>
                    <a:pt x="19" y="39"/>
                    <a:pt x="0" y="51"/>
                    <a:pt x="4" y="39"/>
                  </a:cubicBezTo>
                  <a:cubicBezTo>
                    <a:pt x="17" y="34"/>
                    <a:pt x="39" y="33"/>
                    <a:pt x="60" y="30"/>
                  </a:cubicBezTo>
                  <a:cubicBezTo>
                    <a:pt x="63" y="30"/>
                    <a:pt x="62" y="26"/>
                    <a:pt x="63" y="24"/>
                  </a:cubicBezTo>
                  <a:cubicBezTo>
                    <a:pt x="78" y="26"/>
                    <a:pt x="89" y="21"/>
                    <a:pt x="98" y="24"/>
                  </a:cubicBezTo>
                  <a:cubicBezTo>
                    <a:pt x="100" y="22"/>
                    <a:pt x="102" y="19"/>
                    <a:pt x="104" y="15"/>
                  </a:cubicBezTo>
                  <a:cubicBezTo>
                    <a:pt x="121" y="14"/>
                    <a:pt x="137" y="9"/>
                    <a:pt x="150" y="12"/>
                  </a:cubicBezTo>
                  <a:cubicBezTo>
                    <a:pt x="153" y="12"/>
                    <a:pt x="153" y="9"/>
                    <a:pt x="153" y="6"/>
                  </a:cubicBezTo>
                  <a:cubicBezTo>
                    <a:pt x="165" y="7"/>
                    <a:pt x="181" y="4"/>
                    <a:pt x="188" y="9"/>
                  </a:cubicBezTo>
                  <a:cubicBezTo>
                    <a:pt x="190" y="4"/>
                    <a:pt x="202" y="10"/>
                    <a:pt x="203" y="3"/>
                  </a:cubicBezTo>
                  <a:cubicBezTo>
                    <a:pt x="211" y="7"/>
                    <a:pt x="221" y="7"/>
                    <a:pt x="232" y="6"/>
                  </a:cubicBezTo>
                  <a:cubicBezTo>
                    <a:pt x="233" y="4"/>
                    <a:pt x="231" y="4"/>
                    <a:pt x="229" y="3"/>
                  </a:cubicBezTo>
                  <a:cubicBezTo>
                    <a:pt x="230" y="0"/>
                    <a:pt x="232" y="2"/>
                    <a:pt x="232" y="3"/>
                  </a:cubicBezTo>
                  <a:cubicBezTo>
                    <a:pt x="246" y="6"/>
                    <a:pt x="266" y="1"/>
                    <a:pt x="279" y="3"/>
                  </a:cubicBezTo>
                  <a:cubicBezTo>
                    <a:pt x="280" y="4"/>
                    <a:pt x="279" y="9"/>
                    <a:pt x="279" y="9"/>
                  </a:cubicBezTo>
                  <a:cubicBezTo>
                    <a:pt x="301" y="10"/>
                    <a:pt x="304" y="5"/>
                    <a:pt x="329" y="6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149"/>
            <p:cNvSpPr/>
            <p:nvPr/>
          </p:nvSpPr>
          <p:spPr bwMode="auto">
            <a:xfrm>
              <a:off x="7978959" y="1742315"/>
              <a:ext cx="196314" cy="70765"/>
            </a:xfrm>
            <a:custGeom>
              <a:gdLst>
                <a:gd fmla="*/ 27 w 102" name="T0"/>
                <a:gd fmla="*/ 5 h 37" name="T1"/>
                <a:gd fmla="*/ 27 w 102" name="T2"/>
                <a:gd fmla="*/ 8 h 37" name="T3"/>
                <a:gd fmla="*/ 36 w 102" name="T4"/>
                <a:gd fmla="*/ 16 h 37" name="T5"/>
                <a:gd fmla="*/ 44 w 102" name="T6"/>
                <a:gd fmla="*/ 11 h 37" name="T7"/>
                <a:gd fmla="*/ 59 w 102" name="T8"/>
                <a:gd fmla="*/ 16 h 37" name="T9"/>
                <a:gd fmla="*/ 85 w 102" name="T10"/>
                <a:gd fmla="*/ 11 h 37" name="T11"/>
                <a:gd fmla="*/ 97 w 102" name="T12"/>
                <a:gd fmla="*/ 16 h 37" name="T13"/>
                <a:gd fmla="*/ 91 w 102" name="T14"/>
                <a:gd fmla="*/ 28 h 37" name="T15"/>
                <a:gd fmla="*/ 65 w 102" name="T16"/>
                <a:gd fmla="*/ 31 h 37" name="T17"/>
                <a:gd fmla="*/ 47 w 102" name="T18"/>
                <a:gd fmla="*/ 37 h 37" name="T19"/>
                <a:gd fmla="*/ 18 w 102" name="T20"/>
                <a:gd fmla="*/ 16 h 37" name="T21"/>
                <a:gd fmla="*/ 3 w 102" name="T22"/>
                <a:gd fmla="*/ 13 h 37" name="T23"/>
                <a:gd fmla="*/ 27 w 102" name="T24"/>
                <a:gd fmla="*/ 5 h 3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7" w="102">
                  <a:moveTo>
                    <a:pt x="27" y="5"/>
                  </a:moveTo>
                  <a:cubicBezTo>
                    <a:pt x="30" y="5"/>
                    <a:pt x="28" y="8"/>
                    <a:pt x="27" y="8"/>
                  </a:cubicBezTo>
                  <a:cubicBezTo>
                    <a:pt x="26" y="15"/>
                    <a:pt x="40" y="6"/>
                    <a:pt x="36" y="16"/>
                  </a:cubicBezTo>
                  <a:cubicBezTo>
                    <a:pt x="42" y="18"/>
                    <a:pt x="40" y="11"/>
                    <a:pt x="44" y="11"/>
                  </a:cubicBezTo>
                  <a:cubicBezTo>
                    <a:pt x="51" y="17"/>
                    <a:pt x="58" y="4"/>
                    <a:pt x="59" y="16"/>
                  </a:cubicBezTo>
                  <a:cubicBezTo>
                    <a:pt x="67" y="14"/>
                    <a:pt x="77" y="13"/>
                    <a:pt x="85" y="11"/>
                  </a:cubicBezTo>
                  <a:cubicBezTo>
                    <a:pt x="83" y="18"/>
                    <a:pt x="99" y="8"/>
                    <a:pt x="97" y="16"/>
                  </a:cubicBezTo>
                  <a:cubicBezTo>
                    <a:pt x="102" y="25"/>
                    <a:pt x="79" y="21"/>
                    <a:pt x="91" y="28"/>
                  </a:cubicBezTo>
                  <a:cubicBezTo>
                    <a:pt x="88" y="35"/>
                    <a:pt x="73" y="29"/>
                    <a:pt x="65" y="31"/>
                  </a:cubicBezTo>
                  <a:cubicBezTo>
                    <a:pt x="58" y="32"/>
                    <a:pt x="53" y="35"/>
                    <a:pt x="47" y="37"/>
                  </a:cubicBezTo>
                  <a:cubicBezTo>
                    <a:pt x="36" y="32"/>
                    <a:pt x="24" y="27"/>
                    <a:pt x="18" y="16"/>
                  </a:cubicBezTo>
                  <a:cubicBezTo>
                    <a:pt x="14" y="15"/>
                    <a:pt x="3" y="20"/>
                    <a:pt x="3" y="13"/>
                  </a:cubicBezTo>
                  <a:cubicBezTo>
                    <a:pt x="0" y="0"/>
                    <a:pt x="25" y="14"/>
                    <a:pt x="27" y="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150"/>
            <p:cNvSpPr/>
            <p:nvPr/>
          </p:nvSpPr>
          <p:spPr bwMode="auto">
            <a:xfrm>
              <a:off x="4940660" y="1840472"/>
              <a:ext cx="89027" cy="25110"/>
            </a:xfrm>
            <a:custGeom>
              <a:gdLst>
                <a:gd fmla="*/ 44 w 46" name="T0"/>
                <a:gd fmla="*/ 1 h 13" name="T1"/>
                <a:gd fmla="*/ 26 w 46" name="T2"/>
                <a:gd fmla="*/ 9 h 13" name="T3"/>
                <a:gd fmla="*/ 20 w 46" name="T4"/>
                <a:gd fmla="*/ 12 h 13" name="T5"/>
                <a:gd fmla="*/ 9 w 46" name="T6"/>
                <a:gd fmla="*/ 12 h 13" name="T7"/>
                <a:gd fmla="*/ 15 w 46" name="T8"/>
                <a:gd fmla="*/ 3 h 13" name="T9"/>
                <a:gd fmla="*/ 44 w 46" name="T10"/>
                <a:gd fmla="*/ 1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46">
                  <a:moveTo>
                    <a:pt x="44" y="1"/>
                  </a:moveTo>
                  <a:cubicBezTo>
                    <a:pt x="46" y="10"/>
                    <a:pt x="34" y="8"/>
                    <a:pt x="26" y="9"/>
                  </a:cubicBezTo>
                  <a:cubicBezTo>
                    <a:pt x="24" y="10"/>
                    <a:pt x="23" y="12"/>
                    <a:pt x="20" y="12"/>
                  </a:cubicBezTo>
                  <a:cubicBezTo>
                    <a:pt x="16" y="12"/>
                    <a:pt x="9" y="8"/>
                    <a:pt x="9" y="12"/>
                  </a:cubicBezTo>
                  <a:cubicBezTo>
                    <a:pt x="0" y="13"/>
                    <a:pt x="14" y="3"/>
                    <a:pt x="15" y="3"/>
                  </a:cubicBezTo>
                  <a:cubicBezTo>
                    <a:pt x="20" y="10"/>
                    <a:pt x="34" y="0"/>
                    <a:pt x="44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151"/>
            <p:cNvSpPr/>
            <p:nvPr/>
          </p:nvSpPr>
          <p:spPr bwMode="auto">
            <a:xfrm>
              <a:off x="5294481" y="1840472"/>
              <a:ext cx="84460" cy="52503"/>
            </a:xfrm>
            <a:custGeom>
              <a:gdLst>
                <a:gd fmla="*/ 21 w 43" name="T0"/>
                <a:gd fmla="*/ 1 h 27" name="T1"/>
                <a:gd fmla="*/ 15 w 43" name="T2"/>
                <a:gd fmla="*/ 3 h 27" name="T3"/>
                <a:gd fmla="*/ 30 w 43" name="T4"/>
                <a:gd fmla="*/ 12 h 27" name="T5"/>
                <a:gd fmla="*/ 35 w 43" name="T6"/>
                <a:gd fmla="*/ 9 h 27" name="T7"/>
                <a:gd fmla="*/ 18 w 43" name="T8"/>
                <a:gd fmla="*/ 27 h 27" name="T9"/>
                <a:gd fmla="*/ 0 w 43" name="T10"/>
                <a:gd fmla="*/ 6 h 27" name="T11"/>
                <a:gd fmla="*/ 21 w 43" name="T12"/>
                <a:gd fmla="*/ 1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43">
                  <a:moveTo>
                    <a:pt x="21" y="1"/>
                  </a:moveTo>
                  <a:cubicBezTo>
                    <a:pt x="21" y="3"/>
                    <a:pt x="17" y="3"/>
                    <a:pt x="15" y="3"/>
                  </a:cubicBezTo>
                  <a:cubicBezTo>
                    <a:pt x="14" y="12"/>
                    <a:pt x="34" y="0"/>
                    <a:pt x="30" y="12"/>
                  </a:cubicBezTo>
                  <a:cubicBezTo>
                    <a:pt x="33" y="13"/>
                    <a:pt x="35" y="12"/>
                    <a:pt x="35" y="9"/>
                  </a:cubicBezTo>
                  <a:cubicBezTo>
                    <a:pt x="43" y="17"/>
                    <a:pt x="20" y="19"/>
                    <a:pt x="18" y="27"/>
                  </a:cubicBezTo>
                  <a:cubicBezTo>
                    <a:pt x="11" y="22"/>
                    <a:pt x="12" y="8"/>
                    <a:pt x="0" y="6"/>
                  </a:cubicBezTo>
                  <a:cubicBezTo>
                    <a:pt x="4" y="1"/>
                    <a:pt x="16" y="4"/>
                    <a:pt x="21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152"/>
            <p:cNvSpPr>
              <a:spLocks noEditPoints="1"/>
            </p:cNvSpPr>
            <p:nvPr/>
          </p:nvSpPr>
          <p:spPr bwMode="auto">
            <a:xfrm>
              <a:off x="7145766" y="1899822"/>
              <a:ext cx="4764040" cy="3127328"/>
            </a:xfrm>
            <a:custGeom>
              <a:gdLst>
                <a:gd fmla="*/ 1470 w 2474" name="T0"/>
                <a:gd fmla="*/ 113 h 1622" name="T1"/>
                <a:gd fmla="*/ 1736 w 2474" name="T2"/>
                <a:gd fmla="*/ 113 h 1622" name="T3"/>
                <a:gd fmla="*/ 1958 w 2474" name="T4"/>
                <a:gd fmla="*/ 133 h 1622" name="T5"/>
                <a:gd fmla="*/ 2248 w 2474" name="T6"/>
                <a:gd fmla="*/ 180 h 1622" name="T7"/>
                <a:gd fmla="*/ 2474 w 2474" name="T8"/>
                <a:gd fmla="*/ 253 h 1622" name="T9"/>
                <a:gd fmla="*/ 2330 w 2474" name="T10"/>
                <a:gd fmla="*/ 289 h 1622" name="T11"/>
                <a:gd fmla="*/ 2146 w 2474" name="T12"/>
                <a:gd fmla="*/ 429 h 1622" name="T13"/>
                <a:gd fmla="*/ 2073 w 2474" name="T14"/>
                <a:gd fmla="*/ 473 h 1622" name="T15"/>
                <a:gd fmla="*/ 2169 w 2474" name="T16"/>
                <a:gd fmla="*/ 327 h 1622" name="T17"/>
                <a:gd fmla="*/ 1958 w 2474" name="T18"/>
                <a:gd fmla="*/ 388 h 1622" name="T19"/>
                <a:gd fmla="*/ 1891 w 2474" name="T20"/>
                <a:gd fmla="*/ 490 h 1622" name="T21"/>
                <a:gd fmla="*/ 1774 w 2474" name="T22"/>
                <a:gd fmla="*/ 651 h 1622" name="T23"/>
                <a:gd fmla="*/ 1698 w 2474" name="T24"/>
                <a:gd fmla="*/ 690 h 1622" name="T25"/>
                <a:gd fmla="*/ 1666 w 2474" name="T26"/>
                <a:gd fmla="*/ 728 h 1622" name="T27"/>
                <a:gd fmla="*/ 1560 w 2474" name="T28"/>
                <a:gd fmla="*/ 921 h 1622" name="T29"/>
                <a:gd fmla="*/ 1502 w 2474" name="T30"/>
                <a:gd fmla="*/ 1058 h 1622" name="T31"/>
                <a:gd fmla="*/ 1405 w 2474" name="T32"/>
                <a:gd fmla="*/ 1076 h 1622" name="T33"/>
                <a:gd fmla="*/ 1385 w 2474" name="T34"/>
                <a:gd fmla="*/ 1082 h 1622" name="T35"/>
                <a:gd fmla="*/ 1332 w 2474" name="T36"/>
                <a:gd fmla="*/ 944 h 1622" name="T37"/>
                <a:gd fmla="*/ 1165 w 2474" name="T38"/>
                <a:gd fmla="*/ 1032 h 1622" name="T39"/>
                <a:gd fmla="*/ 1045 w 2474" name="T40"/>
                <a:gd fmla="*/ 909 h 1622" name="T41"/>
                <a:gd fmla="*/ 823 w 2474" name="T42"/>
                <a:gd fmla="*/ 874 h 1622" name="T43"/>
                <a:gd fmla="*/ 875 w 2474" name="T44"/>
                <a:gd fmla="*/ 968 h 1622" name="T45"/>
                <a:gd fmla="*/ 712 w 2474" name="T46"/>
                <a:gd fmla="*/ 976 h 1622" name="T47"/>
                <a:gd fmla="*/ 615 w 2474" name="T48"/>
                <a:gd fmla="*/ 856 h 1622" name="T49"/>
                <a:gd fmla="*/ 691 w 2474" name="T50"/>
                <a:gd fmla="*/ 1014 h 1622" name="T51"/>
                <a:gd fmla="*/ 738 w 2474" name="T52"/>
                <a:gd fmla="*/ 1175 h 1622" name="T53"/>
                <a:gd fmla="*/ 647 w 2474" name="T54"/>
                <a:gd fmla="*/ 1410 h 1622" name="T55"/>
                <a:gd fmla="*/ 554 w 2474" name="T56"/>
                <a:gd fmla="*/ 1591 h 1622" name="T57"/>
                <a:gd fmla="*/ 372 w 2474" name="T58"/>
                <a:gd fmla="*/ 1451 h 1622" name="T59"/>
                <a:gd fmla="*/ 352 w 2474" name="T60"/>
                <a:gd fmla="*/ 1237 h 1622" name="T61"/>
                <a:gd fmla="*/ 74 w 2474" name="T62"/>
                <a:gd fmla="*/ 1102 h 1622" name="T63"/>
                <a:gd fmla="*/ 9 w 2474" name="T64"/>
                <a:gd fmla="*/ 924 h 1622" name="T65"/>
                <a:gd fmla="*/ 255 w 2474" name="T66"/>
                <a:gd fmla="*/ 731 h 1622" name="T67"/>
                <a:gd fmla="*/ 413 w 2474" name="T68"/>
                <a:gd fmla="*/ 804 h 1622" name="T69"/>
                <a:gd fmla="*/ 595 w 2474" name="T70"/>
                <a:gd fmla="*/ 804 h 1622" name="T71"/>
                <a:gd fmla="*/ 486 w 2474" name="T72"/>
                <a:gd fmla="*/ 684 h 1622" name="T73"/>
                <a:gd fmla="*/ 401 w 2474" name="T74"/>
                <a:gd fmla="*/ 631 h 1622" name="T75"/>
                <a:gd fmla="*/ 407 w 2474" name="T76"/>
                <a:gd fmla="*/ 678 h 1622" name="T77"/>
                <a:gd fmla="*/ 249 w 2474" name="T78"/>
                <a:gd fmla="*/ 640 h 1622" name="T79"/>
                <a:gd fmla="*/ 182 w 2474" name="T80"/>
                <a:gd fmla="*/ 637 h 1622" name="T81"/>
                <a:gd fmla="*/ 249 w 2474" name="T82"/>
                <a:gd fmla="*/ 517 h 1622" name="T83"/>
                <a:gd fmla="*/ 337 w 2474" name="T84"/>
                <a:gd fmla="*/ 458 h 1622" name="T85"/>
                <a:gd fmla="*/ 498 w 2474" name="T86"/>
                <a:gd fmla="*/ 388 h 1622" name="T87"/>
                <a:gd fmla="*/ 492 w 2474" name="T88"/>
                <a:gd fmla="*/ 309 h 1622" name="T89"/>
                <a:gd fmla="*/ 436 w 2474" name="T90"/>
                <a:gd fmla="*/ 373 h 1622" name="T91"/>
                <a:gd fmla="*/ 287 w 2474" name="T92"/>
                <a:gd fmla="*/ 394 h 1622" name="T93"/>
                <a:gd fmla="*/ 357 w 2474" name="T94"/>
                <a:gd fmla="*/ 262 h 1622" name="T95"/>
                <a:gd fmla="*/ 556 w 2474" name="T96"/>
                <a:gd fmla="*/ 166 h 1622" name="T97"/>
                <a:gd fmla="*/ 624 w 2474" name="T98"/>
                <a:gd fmla="*/ 242 h 1622" name="T99"/>
                <a:gd fmla="*/ 738 w 2474" name="T100"/>
                <a:gd fmla="*/ 210 h 1622" name="T101"/>
                <a:gd fmla="*/ 937 w 2474" name="T102"/>
                <a:gd fmla="*/ 198 h 1622" name="T103"/>
                <a:gd fmla="*/ 1036 w 2474" name="T104"/>
                <a:gd fmla="*/ 130 h 1622" name="T105"/>
                <a:gd fmla="*/ 1107 w 2474" name="T106"/>
                <a:gd fmla="*/ 204 h 1622" name="T107"/>
                <a:gd fmla="*/ 1154 w 2474" name="T108"/>
                <a:gd fmla="*/ 128 h 1622" name="T109"/>
                <a:gd fmla="*/ 1396 w 2474" name="T110"/>
                <a:gd fmla="*/ 28 h 1622" name="T111"/>
                <a:gd fmla="*/ 586 w 2474" name="T112"/>
                <a:gd fmla="*/ 587 h 1622" name="T113"/>
                <a:gd fmla="*/ 706 w 2474" name="T114"/>
                <a:gd fmla="*/ 666 h 1622" name="T115"/>
                <a:gd fmla="*/ 835 w 2474" name="T116"/>
                <a:gd fmla="*/ 646 h 1622" name="T117"/>
                <a:gd fmla="*/ 794 w 2474" name="T118"/>
                <a:gd fmla="*/ 707 h 1622" name="T119"/>
                <a:gd fmla="*/ 589 w 2474" name="T120"/>
                <a:gd fmla="*/ 1196 h 1622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622" w="2474">
                  <a:moveTo>
                    <a:pt x="1490" y="16"/>
                  </a:moveTo>
                  <a:cubicBezTo>
                    <a:pt x="1491" y="20"/>
                    <a:pt x="1495" y="19"/>
                    <a:pt x="1499" y="19"/>
                  </a:cubicBezTo>
                  <a:cubicBezTo>
                    <a:pt x="1498" y="23"/>
                    <a:pt x="1494" y="22"/>
                    <a:pt x="1490" y="22"/>
                  </a:cubicBezTo>
                  <a:cubicBezTo>
                    <a:pt x="1502" y="35"/>
                    <a:pt x="1516" y="17"/>
                    <a:pt x="1537" y="22"/>
                  </a:cubicBezTo>
                  <a:cubicBezTo>
                    <a:pt x="1543" y="29"/>
                    <a:pt x="1550" y="35"/>
                    <a:pt x="1560" y="37"/>
                  </a:cubicBezTo>
                  <a:cubicBezTo>
                    <a:pt x="1561" y="40"/>
                    <a:pt x="1559" y="45"/>
                    <a:pt x="1560" y="49"/>
                  </a:cubicBezTo>
                  <a:cubicBezTo>
                    <a:pt x="1561" y="52"/>
                    <a:pt x="1568" y="51"/>
                    <a:pt x="1566" y="57"/>
                  </a:cubicBezTo>
                  <a:cubicBezTo>
                    <a:pt x="1560" y="56"/>
                    <a:pt x="1561" y="62"/>
                    <a:pt x="1560" y="66"/>
                  </a:cubicBezTo>
                  <a:cubicBezTo>
                    <a:pt x="1558" y="64"/>
                    <a:pt x="1554" y="62"/>
                    <a:pt x="1549" y="63"/>
                  </a:cubicBezTo>
                  <a:cubicBezTo>
                    <a:pt x="1545" y="64"/>
                    <a:pt x="1548" y="68"/>
                    <a:pt x="1546" y="69"/>
                  </a:cubicBezTo>
                  <a:cubicBezTo>
                    <a:pt x="1545" y="70"/>
                    <a:pt x="1542" y="66"/>
                    <a:pt x="1540" y="66"/>
                  </a:cubicBezTo>
                  <a:cubicBezTo>
                    <a:pt x="1538" y="66"/>
                    <a:pt x="1531" y="71"/>
                    <a:pt x="1522" y="69"/>
                  </a:cubicBezTo>
                  <a:cubicBezTo>
                    <a:pt x="1519" y="68"/>
                    <a:pt x="1521" y="74"/>
                    <a:pt x="1519" y="75"/>
                  </a:cubicBezTo>
                  <a:cubicBezTo>
                    <a:pt x="1519" y="75"/>
                    <a:pt x="1514" y="74"/>
                    <a:pt x="1514" y="75"/>
                  </a:cubicBezTo>
                  <a:cubicBezTo>
                    <a:pt x="1512" y="77"/>
                    <a:pt x="1518" y="80"/>
                    <a:pt x="1514" y="87"/>
                  </a:cubicBezTo>
                  <a:cubicBezTo>
                    <a:pt x="1512" y="81"/>
                    <a:pt x="1498" y="88"/>
                    <a:pt x="1505" y="90"/>
                  </a:cubicBezTo>
                  <a:cubicBezTo>
                    <a:pt x="1498" y="95"/>
                    <a:pt x="1489" y="92"/>
                    <a:pt x="1481" y="95"/>
                  </a:cubicBezTo>
                  <a:cubicBezTo>
                    <a:pt x="1476" y="97"/>
                    <a:pt x="1473" y="105"/>
                    <a:pt x="1467" y="104"/>
                  </a:cubicBezTo>
                  <a:cubicBezTo>
                    <a:pt x="1467" y="108"/>
                    <a:pt x="1467" y="112"/>
                    <a:pt x="1464" y="113"/>
                  </a:cubicBezTo>
                  <a:cubicBezTo>
                    <a:pt x="1465" y="117"/>
                    <a:pt x="1466" y="113"/>
                    <a:pt x="1470" y="113"/>
                  </a:cubicBezTo>
                  <a:cubicBezTo>
                    <a:pt x="1479" y="113"/>
                    <a:pt x="1481" y="107"/>
                    <a:pt x="1487" y="104"/>
                  </a:cubicBezTo>
                  <a:cubicBezTo>
                    <a:pt x="1492" y="103"/>
                    <a:pt x="1492" y="108"/>
                    <a:pt x="1496" y="107"/>
                  </a:cubicBezTo>
                  <a:cubicBezTo>
                    <a:pt x="1500" y="107"/>
                    <a:pt x="1500" y="102"/>
                    <a:pt x="1502" y="101"/>
                  </a:cubicBezTo>
                  <a:cubicBezTo>
                    <a:pt x="1508" y="98"/>
                    <a:pt x="1516" y="101"/>
                    <a:pt x="1522" y="98"/>
                  </a:cubicBezTo>
                  <a:cubicBezTo>
                    <a:pt x="1527" y="97"/>
                    <a:pt x="1520" y="94"/>
                    <a:pt x="1525" y="92"/>
                  </a:cubicBezTo>
                  <a:cubicBezTo>
                    <a:pt x="1527" y="92"/>
                    <a:pt x="1530" y="93"/>
                    <a:pt x="1531" y="92"/>
                  </a:cubicBezTo>
                  <a:cubicBezTo>
                    <a:pt x="1532" y="92"/>
                    <a:pt x="1534" y="87"/>
                    <a:pt x="1534" y="87"/>
                  </a:cubicBezTo>
                  <a:cubicBezTo>
                    <a:pt x="1535" y="86"/>
                    <a:pt x="1542" y="89"/>
                    <a:pt x="1546" y="90"/>
                  </a:cubicBezTo>
                  <a:cubicBezTo>
                    <a:pt x="1553" y="90"/>
                    <a:pt x="1553" y="88"/>
                    <a:pt x="1560" y="87"/>
                  </a:cubicBezTo>
                  <a:cubicBezTo>
                    <a:pt x="1560" y="90"/>
                    <a:pt x="1560" y="92"/>
                    <a:pt x="1560" y="95"/>
                  </a:cubicBezTo>
                  <a:cubicBezTo>
                    <a:pt x="1564" y="92"/>
                    <a:pt x="1566" y="93"/>
                    <a:pt x="1566" y="98"/>
                  </a:cubicBezTo>
                  <a:cubicBezTo>
                    <a:pt x="1582" y="96"/>
                    <a:pt x="1607" y="100"/>
                    <a:pt x="1631" y="98"/>
                  </a:cubicBezTo>
                  <a:cubicBezTo>
                    <a:pt x="1629" y="111"/>
                    <a:pt x="1651" y="102"/>
                    <a:pt x="1648" y="116"/>
                  </a:cubicBezTo>
                  <a:cubicBezTo>
                    <a:pt x="1650" y="111"/>
                    <a:pt x="1655" y="116"/>
                    <a:pt x="1660" y="116"/>
                  </a:cubicBezTo>
                  <a:cubicBezTo>
                    <a:pt x="1669" y="116"/>
                    <a:pt x="1680" y="113"/>
                    <a:pt x="1683" y="116"/>
                  </a:cubicBezTo>
                  <a:cubicBezTo>
                    <a:pt x="1689" y="115"/>
                    <a:pt x="1684" y="103"/>
                    <a:pt x="1689" y="101"/>
                  </a:cubicBezTo>
                  <a:cubicBezTo>
                    <a:pt x="1699" y="103"/>
                    <a:pt x="1709" y="101"/>
                    <a:pt x="1718" y="104"/>
                  </a:cubicBezTo>
                  <a:cubicBezTo>
                    <a:pt x="1719" y="104"/>
                    <a:pt x="1718" y="107"/>
                    <a:pt x="1718" y="107"/>
                  </a:cubicBezTo>
                  <a:cubicBezTo>
                    <a:pt x="1723" y="108"/>
                    <a:pt x="1729" y="106"/>
                    <a:pt x="1733" y="107"/>
                  </a:cubicBezTo>
                  <a:cubicBezTo>
                    <a:pt x="1735" y="108"/>
                    <a:pt x="1735" y="112"/>
                    <a:pt x="1736" y="113"/>
                  </a:cubicBezTo>
                  <a:cubicBezTo>
                    <a:pt x="1741" y="115"/>
                    <a:pt x="1748" y="111"/>
                    <a:pt x="1751" y="116"/>
                  </a:cubicBezTo>
                  <a:cubicBezTo>
                    <a:pt x="1749" y="121"/>
                    <a:pt x="1750" y="128"/>
                    <a:pt x="1742" y="128"/>
                  </a:cubicBezTo>
                  <a:cubicBezTo>
                    <a:pt x="1743" y="133"/>
                    <a:pt x="1747" y="134"/>
                    <a:pt x="1754" y="133"/>
                  </a:cubicBezTo>
                  <a:cubicBezTo>
                    <a:pt x="1751" y="150"/>
                    <a:pt x="1765" y="152"/>
                    <a:pt x="1771" y="160"/>
                  </a:cubicBezTo>
                  <a:cubicBezTo>
                    <a:pt x="1776" y="157"/>
                    <a:pt x="1782" y="155"/>
                    <a:pt x="1786" y="151"/>
                  </a:cubicBezTo>
                  <a:cubicBezTo>
                    <a:pt x="1788" y="149"/>
                    <a:pt x="1787" y="144"/>
                    <a:pt x="1789" y="142"/>
                  </a:cubicBezTo>
                  <a:cubicBezTo>
                    <a:pt x="1790" y="141"/>
                    <a:pt x="1795" y="143"/>
                    <a:pt x="1795" y="139"/>
                  </a:cubicBezTo>
                  <a:cubicBezTo>
                    <a:pt x="1802" y="137"/>
                    <a:pt x="1800" y="145"/>
                    <a:pt x="1803" y="148"/>
                  </a:cubicBezTo>
                  <a:cubicBezTo>
                    <a:pt x="1810" y="148"/>
                    <a:pt x="1817" y="148"/>
                    <a:pt x="1824" y="148"/>
                  </a:cubicBezTo>
                  <a:cubicBezTo>
                    <a:pt x="1827" y="145"/>
                    <a:pt x="1835" y="147"/>
                    <a:pt x="1833" y="139"/>
                  </a:cubicBezTo>
                  <a:cubicBezTo>
                    <a:pt x="1842" y="142"/>
                    <a:pt x="1864" y="133"/>
                    <a:pt x="1865" y="145"/>
                  </a:cubicBezTo>
                  <a:cubicBezTo>
                    <a:pt x="1873" y="146"/>
                    <a:pt x="1871" y="135"/>
                    <a:pt x="1882" y="139"/>
                  </a:cubicBezTo>
                  <a:cubicBezTo>
                    <a:pt x="1882" y="136"/>
                    <a:pt x="1879" y="137"/>
                    <a:pt x="1877" y="136"/>
                  </a:cubicBezTo>
                  <a:cubicBezTo>
                    <a:pt x="1879" y="134"/>
                    <a:pt x="1878" y="128"/>
                    <a:pt x="1882" y="128"/>
                  </a:cubicBezTo>
                  <a:cubicBezTo>
                    <a:pt x="1891" y="128"/>
                    <a:pt x="1888" y="118"/>
                    <a:pt x="1900" y="122"/>
                  </a:cubicBezTo>
                  <a:cubicBezTo>
                    <a:pt x="1904" y="122"/>
                    <a:pt x="1901" y="118"/>
                    <a:pt x="1900" y="119"/>
                  </a:cubicBezTo>
                  <a:cubicBezTo>
                    <a:pt x="1905" y="112"/>
                    <a:pt x="1913" y="117"/>
                    <a:pt x="1923" y="116"/>
                  </a:cubicBezTo>
                  <a:cubicBezTo>
                    <a:pt x="1921" y="131"/>
                    <a:pt x="1939" y="111"/>
                    <a:pt x="1935" y="125"/>
                  </a:cubicBezTo>
                  <a:cubicBezTo>
                    <a:pt x="1948" y="126"/>
                    <a:pt x="1957" y="123"/>
                    <a:pt x="1967" y="122"/>
                  </a:cubicBezTo>
                  <a:cubicBezTo>
                    <a:pt x="1968" y="129"/>
                    <a:pt x="1956" y="124"/>
                    <a:pt x="1958" y="133"/>
                  </a:cubicBezTo>
                  <a:cubicBezTo>
                    <a:pt x="1960" y="139"/>
                    <a:pt x="1970" y="136"/>
                    <a:pt x="1976" y="136"/>
                  </a:cubicBezTo>
                  <a:cubicBezTo>
                    <a:pt x="1987" y="137"/>
                    <a:pt x="1996" y="137"/>
                    <a:pt x="2005" y="133"/>
                  </a:cubicBezTo>
                  <a:cubicBezTo>
                    <a:pt x="2008" y="145"/>
                    <a:pt x="2021" y="145"/>
                    <a:pt x="2026" y="154"/>
                  </a:cubicBezTo>
                  <a:cubicBezTo>
                    <a:pt x="2032" y="151"/>
                    <a:pt x="2035" y="156"/>
                    <a:pt x="2040" y="157"/>
                  </a:cubicBezTo>
                  <a:cubicBezTo>
                    <a:pt x="2059" y="159"/>
                    <a:pt x="2079" y="154"/>
                    <a:pt x="2096" y="157"/>
                  </a:cubicBezTo>
                  <a:cubicBezTo>
                    <a:pt x="2103" y="158"/>
                    <a:pt x="2110" y="166"/>
                    <a:pt x="2117" y="163"/>
                  </a:cubicBezTo>
                  <a:cubicBezTo>
                    <a:pt x="2115" y="168"/>
                    <a:pt x="2119" y="168"/>
                    <a:pt x="2122" y="169"/>
                  </a:cubicBezTo>
                  <a:cubicBezTo>
                    <a:pt x="2122" y="172"/>
                    <a:pt x="2122" y="176"/>
                    <a:pt x="2122" y="180"/>
                  </a:cubicBezTo>
                  <a:cubicBezTo>
                    <a:pt x="2121" y="186"/>
                    <a:pt x="2132" y="181"/>
                    <a:pt x="2134" y="183"/>
                  </a:cubicBezTo>
                  <a:cubicBezTo>
                    <a:pt x="2137" y="187"/>
                    <a:pt x="2135" y="182"/>
                    <a:pt x="2140" y="183"/>
                  </a:cubicBezTo>
                  <a:cubicBezTo>
                    <a:pt x="2141" y="183"/>
                    <a:pt x="2140" y="186"/>
                    <a:pt x="2143" y="186"/>
                  </a:cubicBezTo>
                  <a:cubicBezTo>
                    <a:pt x="2147" y="186"/>
                    <a:pt x="2178" y="190"/>
                    <a:pt x="2181" y="186"/>
                  </a:cubicBezTo>
                  <a:cubicBezTo>
                    <a:pt x="2181" y="186"/>
                    <a:pt x="2181" y="183"/>
                    <a:pt x="2181" y="183"/>
                  </a:cubicBezTo>
                  <a:cubicBezTo>
                    <a:pt x="2184" y="183"/>
                    <a:pt x="2189" y="187"/>
                    <a:pt x="2190" y="186"/>
                  </a:cubicBezTo>
                  <a:cubicBezTo>
                    <a:pt x="2192" y="184"/>
                    <a:pt x="2197" y="181"/>
                    <a:pt x="2198" y="186"/>
                  </a:cubicBezTo>
                  <a:cubicBezTo>
                    <a:pt x="2204" y="181"/>
                    <a:pt x="2213" y="179"/>
                    <a:pt x="2222" y="177"/>
                  </a:cubicBezTo>
                  <a:cubicBezTo>
                    <a:pt x="2220" y="187"/>
                    <a:pt x="2224" y="191"/>
                    <a:pt x="2225" y="198"/>
                  </a:cubicBezTo>
                  <a:cubicBezTo>
                    <a:pt x="2237" y="197"/>
                    <a:pt x="2241" y="203"/>
                    <a:pt x="2251" y="198"/>
                  </a:cubicBezTo>
                  <a:cubicBezTo>
                    <a:pt x="2252" y="193"/>
                    <a:pt x="2249" y="192"/>
                    <a:pt x="2245" y="192"/>
                  </a:cubicBezTo>
                  <a:cubicBezTo>
                    <a:pt x="2248" y="189"/>
                    <a:pt x="2248" y="185"/>
                    <a:pt x="2248" y="180"/>
                  </a:cubicBezTo>
                  <a:cubicBezTo>
                    <a:pt x="2255" y="175"/>
                    <a:pt x="2273" y="177"/>
                    <a:pt x="2277" y="183"/>
                  </a:cubicBezTo>
                  <a:cubicBezTo>
                    <a:pt x="2290" y="184"/>
                    <a:pt x="2303" y="182"/>
                    <a:pt x="2316" y="183"/>
                  </a:cubicBezTo>
                  <a:cubicBezTo>
                    <a:pt x="2320" y="183"/>
                    <a:pt x="2329" y="190"/>
                    <a:pt x="2330" y="183"/>
                  </a:cubicBezTo>
                  <a:cubicBezTo>
                    <a:pt x="2336" y="186"/>
                    <a:pt x="2336" y="190"/>
                    <a:pt x="2345" y="192"/>
                  </a:cubicBezTo>
                  <a:cubicBezTo>
                    <a:pt x="2347" y="193"/>
                    <a:pt x="2350" y="198"/>
                    <a:pt x="2351" y="198"/>
                  </a:cubicBezTo>
                  <a:cubicBezTo>
                    <a:pt x="2352" y="198"/>
                    <a:pt x="2355" y="195"/>
                    <a:pt x="2354" y="195"/>
                  </a:cubicBezTo>
                  <a:cubicBezTo>
                    <a:pt x="2357" y="197"/>
                    <a:pt x="2354" y="198"/>
                    <a:pt x="2357" y="201"/>
                  </a:cubicBezTo>
                  <a:cubicBezTo>
                    <a:pt x="2357" y="202"/>
                    <a:pt x="2362" y="200"/>
                    <a:pt x="2362" y="201"/>
                  </a:cubicBezTo>
                  <a:cubicBezTo>
                    <a:pt x="2364" y="203"/>
                    <a:pt x="2369" y="204"/>
                    <a:pt x="2377" y="207"/>
                  </a:cubicBezTo>
                  <a:cubicBezTo>
                    <a:pt x="2381" y="208"/>
                    <a:pt x="2389" y="210"/>
                    <a:pt x="2395" y="212"/>
                  </a:cubicBezTo>
                  <a:cubicBezTo>
                    <a:pt x="2396" y="213"/>
                    <a:pt x="2396" y="218"/>
                    <a:pt x="2398" y="218"/>
                  </a:cubicBezTo>
                  <a:cubicBezTo>
                    <a:pt x="2399" y="219"/>
                    <a:pt x="2402" y="217"/>
                    <a:pt x="2403" y="218"/>
                  </a:cubicBezTo>
                  <a:cubicBezTo>
                    <a:pt x="2404" y="219"/>
                    <a:pt x="2402" y="223"/>
                    <a:pt x="2403" y="224"/>
                  </a:cubicBezTo>
                  <a:cubicBezTo>
                    <a:pt x="2404" y="225"/>
                    <a:pt x="2408" y="223"/>
                    <a:pt x="2409" y="224"/>
                  </a:cubicBezTo>
                  <a:cubicBezTo>
                    <a:pt x="2411" y="227"/>
                    <a:pt x="2406" y="237"/>
                    <a:pt x="2418" y="233"/>
                  </a:cubicBezTo>
                  <a:cubicBezTo>
                    <a:pt x="2418" y="240"/>
                    <a:pt x="2418" y="247"/>
                    <a:pt x="2418" y="253"/>
                  </a:cubicBezTo>
                  <a:cubicBezTo>
                    <a:pt x="2428" y="253"/>
                    <a:pt x="2437" y="250"/>
                    <a:pt x="2439" y="242"/>
                  </a:cubicBezTo>
                  <a:cubicBezTo>
                    <a:pt x="2447" y="246"/>
                    <a:pt x="2458" y="244"/>
                    <a:pt x="2465" y="248"/>
                  </a:cubicBezTo>
                  <a:cubicBezTo>
                    <a:pt x="2466" y="248"/>
                    <a:pt x="2464" y="253"/>
                    <a:pt x="2465" y="253"/>
                  </a:cubicBezTo>
                  <a:cubicBezTo>
                    <a:pt x="2466" y="255"/>
                    <a:pt x="2472" y="252"/>
                    <a:pt x="2474" y="253"/>
                  </a:cubicBezTo>
                  <a:cubicBezTo>
                    <a:pt x="2472" y="256"/>
                    <a:pt x="2467" y="256"/>
                    <a:pt x="2468" y="262"/>
                  </a:cubicBezTo>
                  <a:cubicBezTo>
                    <a:pt x="2463" y="263"/>
                    <a:pt x="2463" y="259"/>
                    <a:pt x="2459" y="259"/>
                  </a:cubicBezTo>
                  <a:cubicBezTo>
                    <a:pt x="2456" y="261"/>
                    <a:pt x="2456" y="266"/>
                    <a:pt x="2450" y="265"/>
                  </a:cubicBezTo>
                  <a:cubicBezTo>
                    <a:pt x="2451" y="270"/>
                    <a:pt x="2459" y="268"/>
                    <a:pt x="2456" y="277"/>
                  </a:cubicBezTo>
                  <a:cubicBezTo>
                    <a:pt x="2445" y="268"/>
                    <a:pt x="2455" y="282"/>
                    <a:pt x="2447" y="283"/>
                  </a:cubicBezTo>
                  <a:cubicBezTo>
                    <a:pt x="2445" y="283"/>
                    <a:pt x="2442" y="286"/>
                    <a:pt x="2441" y="289"/>
                  </a:cubicBezTo>
                  <a:cubicBezTo>
                    <a:pt x="2437" y="288"/>
                    <a:pt x="2435" y="287"/>
                    <a:pt x="2433" y="286"/>
                  </a:cubicBezTo>
                  <a:cubicBezTo>
                    <a:pt x="2431" y="285"/>
                    <a:pt x="2428" y="281"/>
                    <a:pt x="2427" y="280"/>
                  </a:cubicBezTo>
                  <a:cubicBezTo>
                    <a:pt x="2422" y="277"/>
                    <a:pt x="2419" y="279"/>
                    <a:pt x="2415" y="277"/>
                  </a:cubicBezTo>
                  <a:cubicBezTo>
                    <a:pt x="2413" y="276"/>
                    <a:pt x="2411" y="272"/>
                    <a:pt x="2409" y="271"/>
                  </a:cubicBezTo>
                  <a:cubicBezTo>
                    <a:pt x="2406" y="270"/>
                    <a:pt x="2401" y="272"/>
                    <a:pt x="2398" y="271"/>
                  </a:cubicBezTo>
                  <a:cubicBezTo>
                    <a:pt x="2397" y="271"/>
                    <a:pt x="2397" y="268"/>
                    <a:pt x="2395" y="268"/>
                  </a:cubicBezTo>
                  <a:cubicBezTo>
                    <a:pt x="2391" y="268"/>
                    <a:pt x="2387" y="257"/>
                    <a:pt x="2383" y="265"/>
                  </a:cubicBezTo>
                  <a:cubicBezTo>
                    <a:pt x="2379" y="265"/>
                    <a:pt x="2380" y="260"/>
                    <a:pt x="2380" y="256"/>
                  </a:cubicBezTo>
                  <a:cubicBezTo>
                    <a:pt x="2374" y="256"/>
                    <a:pt x="2368" y="256"/>
                    <a:pt x="2362" y="256"/>
                  </a:cubicBezTo>
                  <a:cubicBezTo>
                    <a:pt x="2357" y="257"/>
                    <a:pt x="2362" y="263"/>
                    <a:pt x="2362" y="262"/>
                  </a:cubicBezTo>
                  <a:cubicBezTo>
                    <a:pt x="2362" y="266"/>
                    <a:pt x="2356" y="267"/>
                    <a:pt x="2357" y="274"/>
                  </a:cubicBezTo>
                  <a:cubicBezTo>
                    <a:pt x="2344" y="273"/>
                    <a:pt x="2342" y="283"/>
                    <a:pt x="2327" y="280"/>
                  </a:cubicBezTo>
                  <a:cubicBezTo>
                    <a:pt x="2324" y="282"/>
                    <a:pt x="2324" y="286"/>
                    <a:pt x="2318" y="286"/>
                  </a:cubicBezTo>
                  <a:cubicBezTo>
                    <a:pt x="2319" y="290"/>
                    <a:pt x="2326" y="288"/>
                    <a:pt x="2330" y="289"/>
                  </a:cubicBezTo>
                  <a:cubicBezTo>
                    <a:pt x="2334" y="290"/>
                    <a:pt x="2335" y="294"/>
                    <a:pt x="2339" y="294"/>
                  </a:cubicBezTo>
                  <a:cubicBezTo>
                    <a:pt x="2337" y="304"/>
                    <a:pt x="2336" y="300"/>
                    <a:pt x="2342" y="306"/>
                  </a:cubicBezTo>
                  <a:cubicBezTo>
                    <a:pt x="2344" y="313"/>
                    <a:pt x="2352" y="313"/>
                    <a:pt x="2357" y="318"/>
                  </a:cubicBezTo>
                  <a:cubicBezTo>
                    <a:pt x="2356" y="318"/>
                    <a:pt x="2348" y="327"/>
                    <a:pt x="2348" y="327"/>
                  </a:cubicBezTo>
                  <a:cubicBezTo>
                    <a:pt x="2340" y="328"/>
                    <a:pt x="2340" y="320"/>
                    <a:pt x="2336" y="321"/>
                  </a:cubicBezTo>
                  <a:cubicBezTo>
                    <a:pt x="2337" y="321"/>
                    <a:pt x="2340" y="326"/>
                    <a:pt x="2336" y="327"/>
                  </a:cubicBezTo>
                  <a:cubicBezTo>
                    <a:pt x="2328" y="327"/>
                    <a:pt x="2313" y="326"/>
                    <a:pt x="2304" y="330"/>
                  </a:cubicBezTo>
                  <a:cubicBezTo>
                    <a:pt x="2299" y="331"/>
                    <a:pt x="2288" y="335"/>
                    <a:pt x="2289" y="341"/>
                  </a:cubicBezTo>
                  <a:cubicBezTo>
                    <a:pt x="2276" y="339"/>
                    <a:pt x="2275" y="348"/>
                    <a:pt x="2266" y="350"/>
                  </a:cubicBezTo>
                  <a:cubicBezTo>
                    <a:pt x="2264" y="352"/>
                    <a:pt x="2262" y="354"/>
                    <a:pt x="2260" y="356"/>
                  </a:cubicBezTo>
                  <a:cubicBezTo>
                    <a:pt x="2258" y="357"/>
                    <a:pt x="2254" y="362"/>
                    <a:pt x="2251" y="362"/>
                  </a:cubicBezTo>
                  <a:cubicBezTo>
                    <a:pt x="2248" y="362"/>
                    <a:pt x="2246" y="365"/>
                    <a:pt x="2245" y="368"/>
                  </a:cubicBezTo>
                  <a:cubicBezTo>
                    <a:pt x="2236" y="366"/>
                    <a:pt x="2220" y="371"/>
                    <a:pt x="2216" y="365"/>
                  </a:cubicBezTo>
                  <a:cubicBezTo>
                    <a:pt x="2213" y="368"/>
                    <a:pt x="2205" y="366"/>
                    <a:pt x="2207" y="373"/>
                  </a:cubicBezTo>
                  <a:cubicBezTo>
                    <a:pt x="2191" y="375"/>
                    <a:pt x="2189" y="375"/>
                    <a:pt x="2172" y="373"/>
                  </a:cubicBezTo>
                  <a:cubicBezTo>
                    <a:pt x="2170" y="374"/>
                    <a:pt x="2169" y="376"/>
                    <a:pt x="2166" y="376"/>
                  </a:cubicBezTo>
                  <a:cubicBezTo>
                    <a:pt x="2164" y="378"/>
                    <a:pt x="2158" y="380"/>
                    <a:pt x="2158" y="385"/>
                  </a:cubicBezTo>
                  <a:cubicBezTo>
                    <a:pt x="2157" y="393"/>
                    <a:pt x="2144" y="390"/>
                    <a:pt x="2146" y="403"/>
                  </a:cubicBezTo>
                  <a:cubicBezTo>
                    <a:pt x="2144" y="412"/>
                    <a:pt x="2153" y="411"/>
                    <a:pt x="2158" y="414"/>
                  </a:cubicBezTo>
                  <a:cubicBezTo>
                    <a:pt x="2156" y="422"/>
                    <a:pt x="2155" y="429"/>
                    <a:pt x="2146" y="429"/>
                  </a:cubicBezTo>
                  <a:cubicBezTo>
                    <a:pt x="2147" y="435"/>
                    <a:pt x="2145" y="438"/>
                    <a:pt x="2140" y="438"/>
                  </a:cubicBezTo>
                  <a:cubicBezTo>
                    <a:pt x="2140" y="442"/>
                    <a:pt x="2140" y="446"/>
                    <a:pt x="2140" y="450"/>
                  </a:cubicBezTo>
                  <a:cubicBezTo>
                    <a:pt x="2141" y="454"/>
                    <a:pt x="2145" y="447"/>
                    <a:pt x="2146" y="452"/>
                  </a:cubicBezTo>
                  <a:cubicBezTo>
                    <a:pt x="2148" y="459"/>
                    <a:pt x="2142" y="456"/>
                    <a:pt x="2140" y="458"/>
                  </a:cubicBezTo>
                  <a:cubicBezTo>
                    <a:pt x="2139" y="459"/>
                    <a:pt x="2138" y="466"/>
                    <a:pt x="2137" y="467"/>
                  </a:cubicBezTo>
                  <a:cubicBezTo>
                    <a:pt x="2134" y="469"/>
                    <a:pt x="2126" y="468"/>
                    <a:pt x="2122" y="470"/>
                  </a:cubicBezTo>
                  <a:cubicBezTo>
                    <a:pt x="2121" y="472"/>
                    <a:pt x="2124" y="480"/>
                    <a:pt x="2122" y="482"/>
                  </a:cubicBezTo>
                  <a:cubicBezTo>
                    <a:pt x="2120" y="484"/>
                    <a:pt x="2120" y="476"/>
                    <a:pt x="2119" y="476"/>
                  </a:cubicBezTo>
                  <a:cubicBezTo>
                    <a:pt x="2117" y="475"/>
                    <a:pt x="2110" y="478"/>
                    <a:pt x="2117" y="490"/>
                  </a:cubicBezTo>
                  <a:cubicBezTo>
                    <a:pt x="2110" y="488"/>
                    <a:pt x="2113" y="495"/>
                    <a:pt x="2111" y="496"/>
                  </a:cubicBezTo>
                  <a:cubicBezTo>
                    <a:pt x="2110" y="497"/>
                    <a:pt x="2106" y="495"/>
                    <a:pt x="2105" y="496"/>
                  </a:cubicBezTo>
                  <a:cubicBezTo>
                    <a:pt x="2103" y="498"/>
                    <a:pt x="2105" y="505"/>
                    <a:pt x="2099" y="502"/>
                  </a:cubicBezTo>
                  <a:cubicBezTo>
                    <a:pt x="2099" y="507"/>
                    <a:pt x="2095" y="508"/>
                    <a:pt x="2096" y="514"/>
                  </a:cubicBezTo>
                  <a:cubicBezTo>
                    <a:pt x="2091" y="514"/>
                    <a:pt x="2085" y="513"/>
                    <a:pt x="2084" y="517"/>
                  </a:cubicBezTo>
                  <a:cubicBezTo>
                    <a:pt x="2080" y="516"/>
                    <a:pt x="2085" y="513"/>
                    <a:pt x="2084" y="508"/>
                  </a:cubicBezTo>
                  <a:cubicBezTo>
                    <a:pt x="2084" y="509"/>
                    <a:pt x="2082" y="506"/>
                    <a:pt x="2081" y="505"/>
                  </a:cubicBezTo>
                  <a:cubicBezTo>
                    <a:pt x="2081" y="503"/>
                    <a:pt x="2082" y="501"/>
                    <a:pt x="2081" y="499"/>
                  </a:cubicBezTo>
                  <a:cubicBezTo>
                    <a:pt x="2079" y="498"/>
                    <a:pt x="2077" y="495"/>
                    <a:pt x="2076" y="493"/>
                  </a:cubicBezTo>
                  <a:cubicBezTo>
                    <a:pt x="2074" y="492"/>
                    <a:pt x="2073" y="490"/>
                    <a:pt x="2070" y="490"/>
                  </a:cubicBezTo>
                  <a:cubicBezTo>
                    <a:pt x="2073" y="486"/>
                    <a:pt x="2073" y="479"/>
                    <a:pt x="2073" y="473"/>
                  </a:cubicBezTo>
                  <a:cubicBezTo>
                    <a:pt x="2073" y="468"/>
                    <a:pt x="2070" y="468"/>
                    <a:pt x="2070" y="464"/>
                  </a:cubicBezTo>
                  <a:cubicBezTo>
                    <a:pt x="2069" y="453"/>
                    <a:pt x="2072" y="441"/>
                    <a:pt x="2070" y="432"/>
                  </a:cubicBezTo>
                  <a:cubicBezTo>
                    <a:pt x="2080" y="441"/>
                    <a:pt x="2071" y="427"/>
                    <a:pt x="2076" y="420"/>
                  </a:cubicBezTo>
                  <a:cubicBezTo>
                    <a:pt x="2076" y="419"/>
                    <a:pt x="2080" y="430"/>
                    <a:pt x="2081" y="423"/>
                  </a:cubicBezTo>
                  <a:cubicBezTo>
                    <a:pt x="2082" y="422"/>
                    <a:pt x="2081" y="419"/>
                    <a:pt x="2081" y="417"/>
                  </a:cubicBezTo>
                  <a:cubicBezTo>
                    <a:pt x="2084" y="413"/>
                    <a:pt x="2096" y="405"/>
                    <a:pt x="2099" y="403"/>
                  </a:cubicBezTo>
                  <a:cubicBezTo>
                    <a:pt x="2099" y="403"/>
                    <a:pt x="2104" y="401"/>
                    <a:pt x="2102" y="400"/>
                  </a:cubicBezTo>
                  <a:cubicBezTo>
                    <a:pt x="2097" y="396"/>
                    <a:pt x="2103" y="398"/>
                    <a:pt x="2108" y="397"/>
                  </a:cubicBezTo>
                  <a:cubicBezTo>
                    <a:pt x="2112" y="394"/>
                    <a:pt x="2114" y="389"/>
                    <a:pt x="2114" y="382"/>
                  </a:cubicBezTo>
                  <a:cubicBezTo>
                    <a:pt x="2114" y="382"/>
                    <a:pt x="2124" y="378"/>
                    <a:pt x="2122" y="376"/>
                  </a:cubicBezTo>
                  <a:cubicBezTo>
                    <a:pt x="2122" y="376"/>
                    <a:pt x="2120" y="376"/>
                    <a:pt x="2119" y="376"/>
                  </a:cubicBezTo>
                  <a:cubicBezTo>
                    <a:pt x="2120" y="376"/>
                    <a:pt x="2122" y="371"/>
                    <a:pt x="2122" y="370"/>
                  </a:cubicBezTo>
                  <a:cubicBezTo>
                    <a:pt x="2126" y="370"/>
                    <a:pt x="2130" y="378"/>
                    <a:pt x="2128" y="365"/>
                  </a:cubicBezTo>
                  <a:cubicBezTo>
                    <a:pt x="2133" y="365"/>
                    <a:pt x="2139" y="364"/>
                    <a:pt x="2143" y="362"/>
                  </a:cubicBezTo>
                  <a:cubicBezTo>
                    <a:pt x="2144" y="361"/>
                    <a:pt x="2145" y="356"/>
                    <a:pt x="2146" y="356"/>
                  </a:cubicBezTo>
                  <a:cubicBezTo>
                    <a:pt x="2147" y="355"/>
                    <a:pt x="2150" y="357"/>
                    <a:pt x="2152" y="356"/>
                  </a:cubicBezTo>
                  <a:cubicBezTo>
                    <a:pt x="2153" y="355"/>
                    <a:pt x="2156" y="352"/>
                    <a:pt x="2158" y="350"/>
                  </a:cubicBezTo>
                  <a:cubicBezTo>
                    <a:pt x="2159" y="348"/>
                    <a:pt x="2160" y="351"/>
                    <a:pt x="2160" y="347"/>
                  </a:cubicBezTo>
                  <a:cubicBezTo>
                    <a:pt x="2161" y="344"/>
                    <a:pt x="2164" y="335"/>
                    <a:pt x="2169" y="341"/>
                  </a:cubicBezTo>
                  <a:cubicBezTo>
                    <a:pt x="2169" y="336"/>
                    <a:pt x="2169" y="331"/>
                    <a:pt x="2169" y="327"/>
                  </a:cubicBezTo>
                  <a:cubicBezTo>
                    <a:pt x="2162" y="326"/>
                    <a:pt x="2158" y="327"/>
                    <a:pt x="2155" y="330"/>
                  </a:cubicBezTo>
                  <a:cubicBezTo>
                    <a:pt x="2153" y="332"/>
                    <a:pt x="2150" y="333"/>
                    <a:pt x="2149" y="335"/>
                  </a:cubicBezTo>
                  <a:cubicBezTo>
                    <a:pt x="2147" y="337"/>
                    <a:pt x="2146" y="335"/>
                    <a:pt x="2146" y="338"/>
                  </a:cubicBezTo>
                  <a:cubicBezTo>
                    <a:pt x="2146" y="343"/>
                    <a:pt x="2134" y="342"/>
                    <a:pt x="2134" y="350"/>
                  </a:cubicBezTo>
                  <a:cubicBezTo>
                    <a:pt x="2128" y="349"/>
                    <a:pt x="2125" y="351"/>
                    <a:pt x="2125" y="356"/>
                  </a:cubicBezTo>
                  <a:cubicBezTo>
                    <a:pt x="2122" y="357"/>
                    <a:pt x="2124" y="351"/>
                    <a:pt x="2122" y="350"/>
                  </a:cubicBezTo>
                  <a:cubicBezTo>
                    <a:pt x="2122" y="349"/>
                    <a:pt x="2117" y="351"/>
                    <a:pt x="2117" y="350"/>
                  </a:cubicBezTo>
                  <a:cubicBezTo>
                    <a:pt x="2115" y="348"/>
                    <a:pt x="2117" y="344"/>
                    <a:pt x="2117" y="341"/>
                  </a:cubicBezTo>
                  <a:cubicBezTo>
                    <a:pt x="2105" y="343"/>
                    <a:pt x="2096" y="339"/>
                    <a:pt x="2087" y="341"/>
                  </a:cubicBezTo>
                  <a:cubicBezTo>
                    <a:pt x="2083" y="342"/>
                    <a:pt x="2087" y="346"/>
                    <a:pt x="2084" y="347"/>
                  </a:cubicBezTo>
                  <a:cubicBezTo>
                    <a:pt x="2080" y="349"/>
                    <a:pt x="2076" y="348"/>
                    <a:pt x="2073" y="350"/>
                  </a:cubicBezTo>
                  <a:cubicBezTo>
                    <a:pt x="2068" y="353"/>
                    <a:pt x="2067" y="355"/>
                    <a:pt x="2064" y="359"/>
                  </a:cubicBezTo>
                  <a:cubicBezTo>
                    <a:pt x="2061" y="361"/>
                    <a:pt x="2060" y="365"/>
                    <a:pt x="2055" y="365"/>
                  </a:cubicBezTo>
                  <a:cubicBezTo>
                    <a:pt x="2053" y="373"/>
                    <a:pt x="2059" y="372"/>
                    <a:pt x="2058" y="379"/>
                  </a:cubicBezTo>
                  <a:cubicBezTo>
                    <a:pt x="2054" y="381"/>
                    <a:pt x="2052" y="383"/>
                    <a:pt x="2052" y="388"/>
                  </a:cubicBezTo>
                  <a:cubicBezTo>
                    <a:pt x="2040" y="386"/>
                    <a:pt x="2037" y="393"/>
                    <a:pt x="2026" y="391"/>
                  </a:cubicBezTo>
                  <a:cubicBezTo>
                    <a:pt x="2022" y="387"/>
                    <a:pt x="2025" y="386"/>
                    <a:pt x="2026" y="382"/>
                  </a:cubicBezTo>
                  <a:cubicBezTo>
                    <a:pt x="2021" y="383"/>
                    <a:pt x="2020" y="380"/>
                    <a:pt x="2020" y="376"/>
                  </a:cubicBezTo>
                  <a:cubicBezTo>
                    <a:pt x="2015" y="376"/>
                    <a:pt x="2009" y="378"/>
                    <a:pt x="2008" y="373"/>
                  </a:cubicBezTo>
                  <a:cubicBezTo>
                    <a:pt x="1994" y="381"/>
                    <a:pt x="1977" y="385"/>
                    <a:pt x="1958" y="388"/>
                  </a:cubicBezTo>
                  <a:cubicBezTo>
                    <a:pt x="1957" y="383"/>
                    <a:pt x="1949" y="386"/>
                    <a:pt x="1953" y="376"/>
                  </a:cubicBezTo>
                  <a:cubicBezTo>
                    <a:pt x="1949" y="376"/>
                    <a:pt x="1945" y="376"/>
                    <a:pt x="1941" y="376"/>
                  </a:cubicBezTo>
                  <a:cubicBezTo>
                    <a:pt x="1929" y="380"/>
                    <a:pt x="1919" y="383"/>
                    <a:pt x="1909" y="388"/>
                  </a:cubicBezTo>
                  <a:cubicBezTo>
                    <a:pt x="1901" y="392"/>
                    <a:pt x="1895" y="400"/>
                    <a:pt x="1885" y="403"/>
                  </a:cubicBezTo>
                  <a:cubicBezTo>
                    <a:pt x="1886" y="409"/>
                    <a:pt x="1885" y="412"/>
                    <a:pt x="1879" y="411"/>
                  </a:cubicBezTo>
                  <a:cubicBezTo>
                    <a:pt x="1882" y="420"/>
                    <a:pt x="1875" y="419"/>
                    <a:pt x="1877" y="426"/>
                  </a:cubicBezTo>
                  <a:cubicBezTo>
                    <a:pt x="1871" y="421"/>
                    <a:pt x="1865" y="438"/>
                    <a:pt x="1862" y="435"/>
                  </a:cubicBezTo>
                  <a:cubicBezTo>
                    <a:pt x="1856" y="429"/>
                    <a:pt x="1861" y="437"/>
                    <a:pt x="1853" y="438"/>
                  </a:cubicBezTo>
                  <a:cubicBezTo>
                    <a:pt x="1848" y="438"/>
                    <a:pt x="1848" y="439"/>
                    <a:pt x="1847" y="444"/>
                  </a:cubicBezTo>
                  <a:cubicBezTo>
                    <a:pt x="1833" y="439"/>
                    <a:pt x="1838" y="454"/>
                    <a:pt x="1827" y="452"/>
                  </a:cubicBezTo>
                  <a:cubicBezTo>
                    <a:pt x="1829" y="456"/>
                    <a:pt x="1836" y="468"/>
                    <a:pt x="1838" y="461"/>
                  </a:cubicBezTo>
                  <a:cubicBezTo>
                    <a:pt x="1842" y="462"/>
                    <a:pt x="1841" y="469"/>
                    <a:pt x="1841" y="473"/>
                  </a:cubicBezTo>
                  <a:cubicBezTo>
                    <a:pt x="1846" y="470"/>
                    <a:pt x="1850" y="476"/>
                    <a:pt x="1850" y="476"/>
                  </a:cubicBezTo>
                  <a:cubicBezTo>
                    <a:pt x="1853" y="476"/>
                    <a:pt x="1857" y="472"/>
                    <a:pt x="1862" y="473"/>
                  </a:cubicBezTo>
                  <a:cubicBezTo>
                    <a:pt x="1863" y="473"/>
                    <a:pt x="1866" y="476"/>
                    <a:pt x="1865" y="476"/>
                  </a:cubicBezTo>
                  <a:cubicBezTo>
                    <a:pt x="1869" y="475"/>
                    <a:pt x="1871" y="467"/>
                    <a:pt x="1874" y="473"/>
                  </a:cubicBezTo>
                  <a:cubicBezTo>
                    <a:pt x="1876" y="473"/>
                    <a:pt x="1876" y="469"/>
                    <a:pt x="1877" y="467"/>
                  </a:cubicBezTo>
                  <a:cubicBezTo>
                    <a:pt x="1881" y="468"/>
                    <a:pt x="1881" y="489"/>
                    <a:pt x="1888" y="479"/>
                  </a:cubicBezTo>
                  <a:cubicBezTo>
                    <a:pt x="1895" y="478"/>
                    <a:pt x="1887" y="492"/>
                    <a:pt x="1897" y="488"/>
                  </a:cubicBezTo>
                  <a:cubicBezTo>
                    <a:pt x="1898" y="491"/>
                    <a:pt x="1892" y="489"/>
                    <a:pt x="1891" y="490"/>
                  </a:cubicBezTo>
                  <a:cubicBezTo>
                    <a:pt x="1891" y="491"/>
                    <a:pt x="1895" y="498"/>
                    <a:pt x="1894" y="502"/>
                  </a:cubicBezTo>
                  <a:cubicBezTo>
                    <a:pt x="1894" y="503"/>
                    <a:pt x="1891" y="502"/>
                    <a:pt x="1891" y="505"/>
                  </a:cubicBezTo>
                  <a:cubicBezTo>
                    <a:pt x="1891" y="507"/>
                    <a:pt x="1889" y="508"/>
                    <a:pt x="1888" y="511"/>
                  </a:cubicBezTo>
                  <a:cubicBezTo>
                    <a:pt x="1887" y="520"/>
                    <a:pt x="1892" y="537"/>
                    <a:pt x="1882" y="529"/>
                  </a:cubicBezTo>
                  <a:cubicBezTo>
                    <a:pt x="1885" y="555"/>
                    <a:pt x="1873" y="566"/>
                    <a:pt x="1868" y="584"/>
                  </a:cubicBezTo>
                  <a:cubicBezTo>
                    <a:pt x="1864" y="588"/>
                    <a:pt x="1863" y="585"/>
                    <a:pt x="1859" y="584"/>
                  </a:cubicBezTo>
                  <a:cubicBezTo>
                    <a:pt x="1858" y="587"/>
                    <a:pt x="1860" y="591"/>
                    <a:pt x="1859" y="593"/>
                  </a:cubicBezTo>
                  <a:cubicBezTo>
                    <a:pt x="1857" y="596"/>
                    <a:pt x="1853" y="594"/>
                    <a:pt x="1850" y="596"/>
                  </a:cubicBezTo>
                  <a:cubicBezTo>
                    <a:pt x="1849" y="597"/>
                    <a:pt x="1851" y="601"/>
                    <a:pt x="1850" y="602"/>
                  </a:cubicBezTo>
                  <a:cubicBezTo>
                    <a:pt x="1849" y="603"/>
                    <a:pt x="1845" y="601"/>
                    <a:pt x="1844" y="602"/>
                  </a:cubicBezTo>
                  <a:cubicBezTo>
                    <a:pt x="1843" y="604"/>
                    <a:pt x="1847" y="605"/>
                    <a:pt x="1847" y="605"/>
                  </a:cubicBezTo>
                  <a:cubicBezTo>
                    <a:pt x="1845" y="608"/>
                    <a:pt x="1841" y="608"/>
                    <a:pt x="1838" y="610"/>
                  </a:cubicBezTo>
                  <a:cubicBezTo>
                    <a:pt x="1837" y="612"/>
                    <a:pt x="1837" y="617"/>
                    <a:pt x="1836" y="619"/>
                  </a:cubicBezTo>
                  <a:cubicBezTo>
                    <a:pt x="1833" y="622"/>
                    <a:pt x="1830" y="620"/>
                    <a:pt x="1827" y="622"/>
                  </a:cubicBezTo>
                  <a:cubicBezTo>
                    <a:pt x="1824" y="624"/>
                    <a:pt x="1826" y="628"/>
                    <a:pt x="1824" y="631"/>
                  </a:cubicBezTo>
                  <a:cubicBezTo>
                    <a:pt x="1823" y="632"/>
                    <a:pt x="1819" y="630"/>
                    <a:pt x="1818" y="631"/>
                  </a:cubicBezTo>
                  <a:cubicBezTo>
                    <a:pt x="1818" y="631"/>
                    <a:pt x="1817" y="639"/>
                    <a:pt x="1815" y="637"/>
                  </a:cubicBezTo>
                  <a:cubicBezTo>
                    <a:pt x="1813" y="635"/>
                    <a:pt x="1810" y="634"/>
                    <a:pt x="1809" y="643"/>
                  </a:cubicBezTo>
                  <a:cubicBezTo>
                    <a:pt x="1795" y="645"/>
                    <a:pt x="1795" y="643"/>
                    <a:pt x="1780" y="643"/>
                  </a:cubicBezTo>
                  <a:cubicBezTo>
                    <a:pt x="1780" y="645"/>
                    <a:pt x="1768" y="650"/>
                    <a:pt x="1774" y="651"/>
                  </a:cubicBezTo>
                  <a:cubicBezTo>
                    <a:pt x="1777" y="658"/>
                    <a:pt x="1754" y="652"/>
                    <a:pt x="1765" y="657"/>
                  </a:cubicBezTo>
                  <a:cubicBezTo>
                    <a:pt x="1765" y="661"/>
                    <a:pt x="1759" y="660"/>
                    <a:pt x="1759" y="657"/>
                  </a:cubicBezTo>
                  <a:cubicBezTo>
                    <a:pt x="1752" y="664"/>
                    <a:pt x="1755" y="670"/>
                    <a:pt x="1756" y="681"/>
                  </a:cubicBezTo>
                  <a:cubicBezTo>
                    <a:pt x="1747" y="683"/>
                    <a:pt x="1751" y="683"/>
                    <a:pt x="1742" y="681"/>
                  </a:cubicBezTo>
                  <a:cubicBezTo>
                    <a:pt x="1745" y="684"/>
                    <a:pt x="1744" y="687"/>
                    <a:pt x="1739" y="687"/>
                  </a:cubicBezTo>
                  <a:cubicBezTo>
                    <a:pt x="1739" y="693"/>
                    <a:pt x="1741" y="718"/>
                    <a:pt x="1745" y="710"/>
                  </a:cubicBezTo>
                  <a:cubicBezTo>
                    <a:pt x="1752" y="710"/>
                    <a:pt x="1745" y="733"/>
                    <a:pt x="1754" y="733"/>
                  </a:cubicBezTo>
                  <a:cubicBezTo>
                    <a:pt x="1761" y="734"/>
                    <a:pt x="1752" y="742"/>
                    <a:pt x="1759" y="745"/>
                  </a:cubicBezTo>
                  <a:cubicBezTo>
                    <a:pt x="1758" y="745"/>
                    <a:pt x="1757" y="751"/>
                    <a:pt x="1756" y="751"/>
                  </a:cubicBezTo>
                  <a:cubicBezTo>
                    <a:pt x="1753" y="752"/>
                    <a:pt x="1750" y="748"/>
                    <a:pt x="1751" y="748"/>
                  </a:cubicBezTo>
                  <a:cubicBezTo>
                    <a:pt x="1747" y="749"/>
                    <a:pt x="1750" y="752"/>
                    <a:pt x="1748" y="754"/>
                  </a:cubicBezTo>
                  <a:cubicBezTo>
                    <a:pt x="1746" y="755"/>
                    <a:pt x="1741" y="753"/>
                    <a:pt x="1739" y="754"/>
                  </a:cubicBezTo>
                  <a:cubicBezTo>
                    <a:pt x="1733" y="756"/>
                    <a:pt x="1724" y="762"/>
                    <a:pt x="1718" y="757"/>
                  </a:cubicBezTo>
                  <a:cubicBezTo>
                    <a:pt x="1717" y="751"/>
                    <a:pt x="1721" y="749"/>
                    <a:pt x="1721" y="745"/>
                  </a:cubicBezTo>
                  <a:cubicBezTo>
                    <a:pt x="1722" y="739"/>
                    <a:pt x="1718" y="730"/>
                    <a:pt x="1724" y="728"/>
                  </a:cubicBezTo>
                  <a:cubicBezTo>
                    <a:pt x="1723" y="723"/>
                    <a:pt x="1715" y="725"/>
                    <a:pt x="1718" y="716"/>
                  </a:cubicBezTo>
                  <a:cubicBezTo>
                    <a:pt x="1712" y="713"/>
                    <a:pt x="1707" y="718"/>
                    <a:pt x="1701" y="710"/>
                  </a:cubicBezTo>
                  <a:cubicBezTo>
                    <a:pt x="1699" y="701"/>
                    <a:pt x="1711" y="706"/>
                    <a:pt x="1707" y="695"/>
                  </a:cubicBezTo>
                  <a:cubicBezTo>
                    <a:pt x="1706" y="692"/>
                    <a:pt x="1704" y="694"/>
                    <a:pt x="1704" y="695"/>
                  </a:cubicBezTo>
                  <a:cubicBezTo>
                    <a:pt x="1700" y="695"/>
                    <a:pt x="1700" y="692"/>
                    <a:pt x="1698" y="690"/>
                  </a:cubicBezTo>
                  <a:cubicBezTo>
                    <a:pt x="1696" y="687"/>
                    <a:pt x="1693" y="687"/>
                    <a:pt x="1692" y="684"/>
                  </a:cubicBezTo>
                  <a:cubicBezTo>
                    <a:pt x="1690" y="685"/>
                    <a:pt x="1687" y="687"/>
                    <a:pt x="1683" y="687"/>
                  </a:cubicBezTo>
                  <a:cubicBezTo>
                    <a:pt x="1680" y="687"/>
                    <a:pt x="1682" y="690"/>
                    <a:pt x="1683" y="690"/>
                  </a:cubicBezTo>
                  <a:cubicBezTo>
                    <a:pt x="1683" y="698"/>
                    <a:pt x="1675" y="683"/>
                    <a:pt x="1677" y="695"/>
                  </a:cubicBezTo>
                  <a:cubicBezTo>
                    <a:pt x="1670" y="689"/>
                    <a:pt x="1670" y="702"/>
                    <a:pt x="1660" y="695"/>
                  </a:cubicBezTo>
                  <a:cubicBezTo>
                    <a:pt x="1668" y="689"/>
                    <a:pt x="1660" y="684"/>
                    <a:pt x="1669" y="678"/>
                  </a:cubicBezTo>
                  <a:cubicBezTo>
                    <a:pt x="1673" y="675"/>
                    <a:pt x="1654" y="677"/>
                    <a:pt x="1654" y="681"/>
                  </a:cubicBezTo>
                  <a:cubicBezTo>
                    <a:pt x="1654" y="687"/>
                    <a:pt x="1650" y="678"/>
                    <a:pt x="1651" y="678"/>
                  </a:cubicBezTo>
                  <a:cubicBezTo>
                    <a:pt x="1645" y="679"/>
                    <a:pt x="1648" y="686"/>
                    <a:pt x="1642" y="687"/>
                  </a:cubicBezTo>
                  <a:cubicBezTo>
                    <a:pt x="1641" y="687"/>
                    <a:pt x="1635" y="691"/>
                    <a:pt x="1634" y="692"/>
                  </a:cubicBezTo>
                  <a:cubicBezTo>
                    <a:pt x="1632" y="694"/>
                    <a:pt x="1630" y="695"/>
                    <a:pt x="1631" y="698"/>
                  </a:cubicBezTo>
                  <a:cubicBezTo>
                    <a:pt x="1619" y="697"/>
                    <a:pt x="1622" y="697"/>
                    <a:pt x="1610" y="698"/>
                  </a:cubicBezTo>
                  <a:cubicBezTo>
                    <a:pt x="1613" y="698"/>
                    <a:pt x="1611" y="706"/>
                    <a:pt x="1613" y="707"/>
                  </a:cubicBezTo>
                  <a:cubicBezTo>
                    <a:pt x="1615" y="708"/>
                    <a:pt x="1620" y="706"/>
                    <a:pt x="1622" y="707"/>
                  </a:cubicBezTo>
                  <a:cubicBezTo>
                    <a:pt x="1623" y="708"/>
                    <a:pt x="1621" y="712"/>
                    <a:pt x="1622" y="713"/>
                  </a:cubicBezTo>
                  <a:cubicBezTo>
                    <a:pt x="1623" y="714"/>
                    <a:pt x="1629" y="712"/>
                    <a:pt x="1631" y="713"/>
                  </a:cubicBezTo>
                  <a:cubicBezTo>
                    <a:pt x="1632" y="714"/>
                    <a:pt x="1630" y="718"/>
                    <a:pt x="1631" y="719"/>
                  </a:cubicBezTo>
                  <a:cubicBezTo>
                    <a:pt x="1633" y="721"/>
                    <a:pt x="1637" y="719"/>
                    <a:pt x="1639" y="722"/>
                  </a:cubicBezTo>
                  <a:cubicBezTo>
                    <a:pt x="1643" y="721"/>
                    <a:pt x="1641" y="716"/>
                    <a:pt x="1645" y="716"/>
                  </a:cubicBezTo>
                  <a:cubicBezTo>
                    <a:pt x="1657" y="715"/>
                    <a:pt x="1666" y="717"/>
                    <a:pt x="1666" y="728"/>
                  </a:cubicBezTo>
                  <a:cubicBezTo>
                    <a:pt x="1662" y="731"/>
                    <a:pt x="1655" y="731"/>
                    <a:pt x="1651" y="728"/>
                  </a:cubicBezTo>
                  <a:cubicBezTo>
                    <a:pt x="1649" y="731"/>
                    <a:pt x="1647" y="735"/>
                    <a:pt x="1648" y="742"/>
                  </a:cubicBezTo>
                  <a:cubicBezTo>
                    <a:pt x="1643" y="741"/>
                    <a:pt x="1642" y="745"/>
                    <a:pt x="1645" y="745"/>
                  </a:cubicBezTo>
                  <a:cubicBezTo>
                    <a:pt x="1644" y="749"/>
                    <a:pt x="1638" y="748"/>
                    <a:pt x="1634" y="748"/>
                  </a:cubicBezTo>
                  <a:cubicBezTo>
                    <a:pt x="1638" y="758"/>
                    <a:pt x="1648" y="763"/>
                    <a:pt x="1648" y="777"/>
                  </a:cubicBezTo>
                  <a:cubicBezTo>
                    <a:pt x="1655" y="768"/>
                    <a:pt x="1651" y="775"/>
                    <a:pt x="1657" y="780"/>
                  </a:cubicBezTo>
                  <a:cubicBezTo>
                    <a:pt x="1656" y="791"/>
                    <a:pt x="1659" y="806"/>
                    <a:pt x="1654" y="812"/>
                  </a:cubicBezTo>
                  <a:cubicBezTo>
                    <a:pt x="1659" y="819"/>
                    <a:pt x="1661" y="829"/>
                    <a:pt x="1660" y="842"/>
                  </a:cubicBezTo>
                  <a:cubicBezTo>
                    <a:pt x="1651" y="835"/>
                    <a:pt x="1656" y="855"/>
                    <a:pt x="1651" y="851"/>
                  </a:cubicBezTo>
                  <a:cubicBezTo>
                    <a:pt x="1647" y="847"/>
                    <a:pt x="1651" y="850"/>
                    <a:pt x="1648" y="853"/>
                  </a:cubicBezTo>
                  <a:cubicBezTo>
                    <a:pt x="1646" y="856"/>
                    <a:pt x="1640" y="856"/>
                    <a:pt x="1642" y="865"/>
                  </a:cubicBezTo>
                  <a:cubicBezTo>
                    <a:pt x="1633" y="862"/>
                    <a:pt x="1640" y="875"/>
                    <a:pt x="1631" y="871"/>
                  </a:cubicBezTo>
                  <a:cubicBezTo>
                    <a:pt x="1639" y="878"/>
                    <a:pt x="1618" y="882"/>
                    <a:pt x="1622" y="886"/>
                  </a:cubicBezTo>
                  <a:cubicBezTo>
                    <a:pt x="1627" y="891"/>
                    <a:pt x="1621" y="886"/>
                    <a:pt x="1616" y="891"/>
                  </a:cubicBezTo>
                  <a:cubicBezTo>
                    <a:pt x="1614" y="894"/>
                    <a:pt x="1615" y="898"/>
                    <a:pt x="1613" y="900"/>
                  </a:cubicBezTo>
                  <a:cubicBezTo>
                    <a:pt x="1612" y="901"/>
                    <a:pt x="1608" y="899"/>
                    <a:pt x="1607" y="900"/>
                  </a:cubicBezTo>
                  <a:cubicBezTo>
                    <a:pt x="1606" y="901"/>
                    <a:pt x="1608" y="905"/>
                    <a:pt x="1607" y="906"/>
                  </a:cubicBezTo>
                  <a:cubicBezTo>
                    <a:pt x="1604" y="909"/>
                    <a:pt x="1596" y="904"/>
                    <a:pt x="1598" y="912"/>
                  </a:cubicBezTo>
                  <a:cubicBezTo>
                    <a:pt x="1580" y="914"/>
                    <a:pt x="1583" y="914"/>
                    <a:pt x="1563" y="912"/>
                  </a:cubicBezTo>
                  <a:cubicBezTo>
                    <a:pt x="1560" y="912"/>
                    <a:pt x="1561" y="917"/>
                    <a:pt x="1560" y="921"/>
                  </a:cubicBezTo>
                  <a:cubicBezTo>
                    <a:pt x="1553" y="915"/>
                    <a:pt x="1544" y="928"/>
                    <a:pt x="1543" y="927"/>
                  </a:cubicBezTo>
                  <a:cubicBezTo>
                    <a:pt x="1538" y="922"/>
                    <a:pt x="1542" y="930"/>
                    <a:pt x="1531" y="930"/>
                  </a:cubicBezTo>
                  <a:cubicBezTo>
                    <a:pt x="1527" y="931"/>
                    <a:pt x="1534" y="935"/>
                    <a:pt x="1528" y="935"/>
                  </a:cubicBezTo>
                  <a:cubicBezTo>
                    <a:pt x="1522" y="942"/>
                    <a:pt x="1518" y="930"/>
                    <a:pt x="1511" y="930"/>
                  </a:cubicBezTo>
                  <a:cubicBezTo>
                    <a:pt x="1502" y="927"/>
                    <a:pt x="1500" y="933"/>
                    <a:pt x="1493" y="932"/>
                  </a:cubicBezTo>
                  <a:cubicBezTo>
                    <a:pt x="1489" y="934"/>
                    <a:pt x="1488" y="939"/>
                    <a:pt x="1487" y="944"/>
                  </a:cubicBezTo>
                  <a:cubicBezTo>
                    <a:pt x="1478" y="942"/>
                    <a:pt x="1478" y="949"/>
                    <a:pt x="1473" y="950"/>
                  </a:cubicBezTo>
                  <a:cubicBezTo>
                    <a:pt x="1470" y="958"/>
                    <a:pt x="1478" y="955"/>
                    <a:pt x="1478" y="962"/>
                  </a:cubicBezTo>
                  <a:cubicBezTo>
                    <a:pt x="1479" y="965"/>
                    <a:pt x="1479" y="967"/>
                    <a:pt x="1481" y="968"/>
                  </a:cubicBezTo>
                  <a:cubicBezTo>
                    <a:pt x="1485" y="968"/>
                    <a:pt x="1482" y="972"/>
                    <a:pt x="1484" y="973"/>
                  </a:cubicBezTo>
                  <a:cubicBezTo>
                    <a:pt x="1487" y="976"/>
                    <a:pt x="1490" y="974"/>
                    <a:pt x="1493" y="976"/>
                  </a:cubicBezTo>
                  <a:cubicBezTo>
                    <a:pt x="1494" y="977"/>
                    <a:pt x="1492" y="981"/>
                    <a:pt x="1493" y="982"/>
                  </a:cubicBezTo>
                  <a:cubicBezTo>
                    <a:pt x="1494" y="983"/>
                    <a:pt x="1498" y="981"/>
                    <a:pt x="1499" y="982"/>
                  </a:cubicBezTo>
                  <a:cubicBezTo>
                    <a:pt x="1501" y="985"/>
                    <a:pt x="1502" y="992"/>
                    <a:pt x="1505" y="997"/>
                  </a:cubicBezTo>
                  <a:cubicBezTo>
                    <a:pt x="1507" y="1000"/>
                    <a:pt x="1514" y="1005"/>
                    <a:pt x="1514" y="1006"/>
                  </a:cubicBezTo>
                  <a:cubicBezTo>
                    <a:pt x="1515" y="1009"/>
                    <a:pt x="1513" y="1014"/>
                    <a:pt x="1514" y="1017"/>
                  </a:cubicBezTo>
                  <a:cubicBezTo>
                    <a:pt x="1514" y="1022"/>
                    <a:pt x="1517" y="1024"/>
                    <a:pt x="1517" y="1029"/>
                  </a:cubicBezTo>
                  <a:cubicBezTo>
                    <a:pt x="1516" y="1034"/>
                    <a:pt x="1514" y="1034"/>
                    <a:pt x="1514" y="1038"/>
                  </a:cubicBezTo>
                  <a:cubicBezTo>
                    <a:pt x="1512" y="1044"/>
                    <a:pt x="1515" y="1049"/>
                    <a:pt x="1508" y="1044"/>
                  </a:cubicBezTo>
                  <a:cubicBezTo>
                    <a:pt x="1512" y="1055"/>
                    <a:pt x="1500" y="1049"/>
                    <a:pt x="1502" y="1058"/>
                  </a:cubicBezTo>
                  <a:cubicBezTo>
                    <a:pt x="1490" y="1054"/>
                    <a:pt x="1493" y="1065"/>
                    <a:pt x="1484" y="1064"/>
                  </a:cubicBezTo>
                  <a:cubicBezTo>
                    <a:pt x="1481" y="1063"/>
                    <a:pt x="1483" y="1069"/>
                    <a:pt x="1481" y="1070"/>
                  </a:cubicBezTo>
                  <a:cubicBezTo>
                    <a:pt x="1481" y="1070"/>
                    <a:pt x="1473" y="1071"/>
                    <a:pt x="1476" y="1073"/>
                  </a:cubicBezTo>
                  <a:cubicBezTo>
                    <a:pt x="1478" y="1076"/>
                    <a:pt x="1477" y="1074"/>
                    <a:pt x="1476" y="1076"/>
                  </a:cubicBezTo>
                  <a:cubicBezTo>
                    <a:pt x="1473" y="1078"/>
                    <a:pt x="1472" y="1082"/>
                    <a:pt x="1467" y="1082"/>
                  </a:cubicBezTo>
                  <a:cubicBezTo>
                    <a:pt x="1470" y="1067"/>
                    <a:pt x="1461" y="1080"/>
                    <a:pt x="1461" y="1073"/>
                  </a:cubicBezTo>
                  <a:cubicBezTo>
                    <a:pt x="1461" y="1070"/>
                    <a:pt x="1459" y="1065"/>
                    <a:pt x="1455" y="1061"/>
                  </a:cubicBezTo>
                  <a:cubicBezTo>
                    <a:pt x="1454" y="1060"/>
                    <a:pt x="1450" y="1062"/>
                    <a:pt x="1449" y="1061"/>
                  </a:cubicBezTo>
                  <a:cubicBezTo>
                    <a:pt x="1448" y="1060"/>
                    <a:pt x="1450" y="1056"/>
                    <a:pt x="1449" y="1055"/>
                  </a:cubicBezTo>
                  <a:cubicBezTo>
                    <a:pt x="1447" y="1054"/>
                    <a:pt x="1439" y="1055"/>
                    <a:pt x="1437" y="1052"/>
                  </a:cubicBezTo>
                  <a:cubicBezTo>
                    <a:pt x="1437" y="1052"/>
                    <a:pt x="1438" y="1047"/>
                    <a:pt x="1437" y="1047"/>
                  </a:cubicBezTo>
                  <a:cubicBezTo>
                    <a:pt x="1435" y="1045"/>
                    <a:pt x="1431" y="1048"/>
                    <a:pt x="1429" y="1047"/>
                  </a:cubicBezTo>
                  <a:cubicBezTo>
                    <a:pt x="1426" y="1047"/>
                    <a:pt x="1427" y="1039"/>
                    <a:pt x="1426" y="1038"/>
                  </a:cubicBezTo>
                  <a:cubicBezTo>
                    <a:pt x="1424" y="1037"/>
                    <a:pt x="1422" y="1040"/>
                    <a:pt x="1423" y="1041"/>
                  </a:cubicBezTo>
                  <a:cubicBezTo>
                    <a:pt x="1417" y="1035"/>
                    <a:pt x="1420" y="1035"/>
                    <a:pt x="1414" y="1029"/>
                  </a:cubicBezTo>
                  <a:cubicBezTo>
                    <a:pt x="1405" y="1026"/>
                    <a:pt x="1408" y="1039"/>
                    <a:pt x="1405" y="1044"/>
                  </a:cubicBezTo>
                  <a:cubicBezTo>
                    <a:pt x="1405" y="1045"/>
                    <a:pt x="1400" y="1046"/>
                    <a:pt x="1399" y="1047"/>
                  </a:cubicBezTo>
                  <a:cubicBezTo>
                    <a:pt x="1398" y="1052"/>
                    <a:pt x="1402" y="1060"/>
                    <a:pt x="1396" y="1064"/>
                  </a:cubicBezTo>
                  <a:cubicBezTo>
                    <a:pt x="1398" y="1067"/>
                    <a:pt x="1400" y="1069"/>
                    <a:pt x="1399" y="1073"/>
                  </a:cubicBezTo>
                  <a:cubicBezTo>
                    <a:pt x="1400" y="1076"/>
                    <a:pt x="1405" y="1080"/>
                    <a:pt x="1405" y="1076"/>
                  </a:cubicBezTo>
                  <a:cubicBezTo>
                    <a:pt x="1412" y="1083"/>
                    <a:pt x="1409" y="1086"/>
                    <a:pt x="1408" y="1096"/>
                  </a:cubicBezTo>
                  <a:cubicBezTo>
                    <a:pt x="1409" y="1099"/>
                    <a:pt x="1411" y="1099"/>
                    <a:pt x="1411" y="1102"/>
                  </a:cubicBezTo>
                  <a:cubicBezTo>
                    <a:pt x="1413" y="1103"/>
                    <a:pt x="1415" y="1107"/>
                    <a:pt x="1417" y="1108"/>
                  </a:cubicBezTo>
                  <a:cubicBezTo>
                    <a:pt x="1421" y="1111"/>
                    <a:pt x="1426" y="1113"/>
                    <a:pt x="1432" y="1117"/>
                  </a:cubicBezTo>
                  <a:cubicBezTo>
                    <a:pt x="1433" y="1118"/>
                    <a:pt x="1431" y="1120"/>
                    <a:pt x="1435" y="1120"/>
                  </a:cubicBezTo>
                  <a:cubicBezTo>
                    <a:pt x="1437" y="1120"/>
                    <a:pt x="1437" y="1123"/>
                    <a:pt x="1437" y="1126"/>
                  </a:cubicBezTo>
                  <a:cubicBezTo>
                    <a:pt x="1438" y="1129"/>
                    <a:pt x="1442" y="1126"/>
                    <a:pt x="1443" y="1129"/>
                  </a:cubicBezTo>
                  <a:cubicBezTo>
                    <a:pt x="1445" y="1131"/>
                    <a:pt x="1442" y="1137"/>
                    <a:pt x="1443" y="1140"/>
                  </a:cubicBezTo>
                  <a:cubicBezTo>
                    <a:pt x="1444" y="1141"/>
                    <a:pt x="1449" y="1145"/>
                    <a:pt x="1449" y="1146"/>
                  </a:cubicBezTo>
                  <a:cubicBezTo>
                    <a:pt x="1450" y="1148"/>
                    <a:pt x="1442" y="1157"/>
                    <a:pt x="1452" y="1158"/>
                  </a:cubicBezTo>
                  <a:cubicBezTo>
                    <a:pt x="1451" y="1164"/>
                    <a:pt x="1445" y="1161"/>
                    <a:pt x="1440" y="1161"/>
                  </a:cubicBezTo>
                  <a:cubicBezTo>
                    <a:pt x="1436" y="1160"/>
                    <a:pt x="1428" y="1160"/>
                    <a:pt x="1426" y="1158"/>
                  </a:cubicBezTo>
                  <a:cubicBezTo>
                    <a:pt x="1427" y="1159"/>
                    <a:pt x="1429" y="1145"/>
                    <a:pt x="1423" y="1155"/>
                  </a:cubicBezTo>
                  <a:cubicBezTo>
                    <a:pt x="1417" y="1152"/>
                    <a:pt x="1419" y="1145"/>
                    <a:pt x="1417" y="1140"/>
                  </a:cubicBezTo>
                  <a:cubicBezTo>
                    <a:pt x="1415" y="1137"/>
                    <a:pt x="1411" y="1136"/>
                    <a:pt x="1408" y="1131"/>
                  </a:cubicBezTo>
                  <a:cubicBezTo>
                    <a:pt x="1408" y="1127"/>
                    <a:pt x="1408" y="1123"/>
                    <a:pt x="1411" y="1123"/>
                  </a:cubicBezTo>
                  <a:cubicBezTo>
                    <a:pt x="1406" y="1117"/>
                    <a:pt x="1404" y="1108"/>
                    <a:pt x="1396" y="1105"/>
                  </a:cubicBezTo>
                  <a:cubicBezTo>
                    <a:pt x="1397" y="1100"/>
                    <a:pt x="1391" y="1098"/>
                    <a:pt x="1396" y="1096"/>
                  </a:cubicBezTo>
                  <a:cubicBezTo>
                    <a:pt x="1394" y="1094"/>
                    <a:pt x="1391" y="1092"/>
                    <a:pt x="1388" y="1091"/>
                  </a:cubicBezTo>
                  <a:cubicBezTo>
                    <a:pt x="1388" y="1086"/>
                    <a:pt x="1388" y="1082"/>
                    <a:pt x="1385" y="1082"/>
                  </a:cubicBezTo>
                  <a:cubicBezTo>
                    <a:pt x="1384" y="1076"/>
                    <a:pt x="1387" y="1074"/>
                    <a:pt x="1388" y="1070"/>
                  </a:cubicBezTo>
                  <a:cubicBezTo>
                    <a:pt x="1388" y="1065"/>
                    <a:pt x="1386" y="1062"/>
                    <a:pt x="1382" y="1061"/>
                  </a:cubicBezTo>
                  <a:cubicBezTo>
                    <a:pt x="1384" y="1059"/>
                    <a:pt x="1385" y="1056"/>
                    <a:pt x="1382" y="1055"/>
                  </a:cubicBezTo>
                  <a:cubicBezTo>
                    <a:pt x="1383" y="1051"/>
                    <a:pt x="1389" y="1053"/>
                    <a:pt x="1394" y="1052"/>
                  </a:cubicBezTo>
                  <a:cubicBezTo>
                    <a:pt x="1393" y="1050"/>
                    <a:pt x="1391" y="1050"/>
                    <a:pt x="1391" y="1047"/>
                  </a:cubicBezTo>
                  <a:cubicBezTo>
                    <a:pt x="1391" y="1044"/>
                    <a:pt x="1394" y="1044"/>
                    <a:pt x="1394" y="1041"/>
                  </a:cubicBezTo>
                  <a:cubicBezTo>
                    <a:pt x="1393" y="1037"/>
                    <a:pt x="1389" y="1032"/>
                    <a:pt x="1388" y="1026"/>
                  </a:cubicBezTo>
                  <a:cubicBezTo>
                    <a:pt x="1387" y="1020"/>
                    <a:pt x="1389" y="1012"/>
                    <a:pt x="1388" y="1009"/>
                  </a:cubicBezTo>
                  <a:cubicBezTo>
                    <a:pt x="1387" y="1005"/>
                    <a:pt x="1384" y="1005"/>
                    <a:pt x="1382" y="1003"/>
                  </a:cubicBezTo>
                  <a:cubicBezTo>
                    <a:pt x="1380" y="1000"/>
                    <a:pt x="1381" y="997"/>
                    <a:pt x="1379" y="994"/>
                  </a:cubicBezTo>
                  <a:cubicBezTo>
                    <a:pt x="1376" y="989"/>
                    <a:pt x="1374" y="985"/>
                    <a:pt x="1370" y="982"/>
                  </a:cubicBezTo>
                  <a:cubicBezTo>
                    <a:pt x="1361" y="980"/>
                    <a:pt x="1366" y="993"/>
                    <a:pt x="1358" y="985"/>
                  </a:cubicBezTo>
                  <a:cubicBezTo>
                    <a:pt x="1354" y="985"/>
                    <a:pt x="1357" y="991"/>
                    <a:pt x="1356" y="994"/>
                  </a:cubicBezTo>
                  <a:cubicBezTo>
                    <a:pt x="1355" y="995"/>
                    <a:pt x="1350" y="993"/>
                    <a:pt x="1350" y="994"/>
                  </a:cubicBezTo>
                  <a:cubicBezTo>
                    <a:pt x="1348" y="996"/>
                    <a:pt x="1351" y="1000"/>
                    <a:pt x="1347" y="1000"/>
                  </a:cubicBezTo>
                  <a:cubicBezTo>
                    <a:pt x="1339" y="1000"/>
                    <a:pt x="1340" y="998"/>
                    <a:pt x="1338" y="991"/>
                  </a:cubicBezTo>
                  <a:cubicBezTo>
                    <a:pt x="1337" y="989"/>
                    <a:pt x="1335" y="989"/>
                    <a:pt x="1335" y="988"/>
                  </a:cubicBezTo>
                  <a:cubicBezTo>
                    <a:pt x="1334" y="984"/>
                    <a:pt x="1338" y="984"/>
                    <a:pt x="1338" y="982"/>
                  </a:cubicBezTo>
                  <a:cubicBezTo>
                    <a:pt x="1338" y="980"/>
                    <a:pt x="1331" y="967"/>
                    <a:pt x="1338" y="962"/>
                  </a:cubicBezTo>
                  <a:cubicBezTo>
                    <a:pt x="1335" y="959"/>
                    <a:pt x="1330" y="956"/>
                    <a:pt x="1332" y="944"/>
                  </a:cubicBezTo>
                  <a:cubicBezTo>
                    <a:pt x="1329" y="944"/>
                    <a:pt x="1330" y="948"/>
                    <a:pt x="1329" y="950"/>
                  </a:cubicBezTo>
                  <a:cubicBezTo>
                    <a:pt x="1324" y="948"/>
                    <a:pt x="1327" y="938"/>
                    <a:pt x="1323" y="932"/>
                  </a:cubicBezTo>
                  <a:cubicBezTo>
                    <a:pt x="1322" y="930"/>
                    <a:pt x="1319" y="929"/>
                    <a:pt x="1317" y="927"/>
                  </a:cubicBezTo>
                  <a:cubicBezTo>
                    <a:pt x="1316" y="925"/>
                    <a:pt x="1316" y="922"/>
                    <a:pt x="1315" y="921"/>
                  </a:cubicBezTo>
                  <a:cubicBezTo>
                    <a:pt x="1312" y="918"/>
                    <a:pt x="1303" y="919"/>
                    <a:pt x="1306" y="912"/>
                  </a:cubicBezTo>
                  <a:cubicBezTo>
                    <a:pt x="1296" y="911"/>
                    <a:pt x="1293" y="917"/>
                    <a:pt x="1288" y="921"/>
                  </a:cubicBezTo>
                  <a:cubicBezTo>
                    <a:pt x="1284" y="921"/>
                    <a:pt x="1280" y="920"/>
                    <a:pt x="1279" y="924"/>
                  </a:cubicBezTo>
                  <a:cubicBezTo>
                    <a:pt x="1273" y="924"/>
                    <a:pt x="1266" y="924"/>
                    <a:pt x="1259" y="924"/>
                  </a:cubicBezTo>
                  <a:cubicBezTo>
                    <a:pt x="1258" y="926"/>
                    <a:pt x="1255" y="928"/>
                    <a:pt x="1253" y="930"/>
                  </a:cubicBezTo>
                  <a:cubicBezTo>
                    <a:pt x="1252" y="931"/>
                    <a:pt x="1250" y="929"/>
                    <a:pt x="1250" y="932"/>
                  </a:cubicBezTo>
                  <a:cubicBezTo>
                    <a:pt x="1250" y="935"/>
                    <a:pt x="1243" y="937"/>
                    <a:pt x="1241" y="938"/>
                  </a:cubicBezTo>
                  <a:cubicBezTo>
                    <a:pt x="1235" y="944"/>
                    <a:pt x="1229" y="955"/>
                    <a:pt x="1218" y="959"/>
                  </a:cubicBezTo>
                  <a:cubicBezTo>
                    <a:pt x="1211" y="964"/>
                    <a:pt x="1209" y="975"/>
                    <a:pt x="1197" y="976"/>
                  </a:cubicBezTo>
                  <a:cubicBezTo>
                    <a:pt x="1202" y="982"/>
                    <a:pt x="1200" y="983"/>
                    <a:pt x="1192" y="982"/>
                  </a:cubicBezTo>
                  <a:cubicBezTo>
                    <a:pt x="1191" y="986"/>
                    <a:pt x="1192" y="987"/>
                    <a:pt x="1195" y="988"/>
                  </a:cubicBezTo>
                  <a:cubicBezTo>
                    <a:pt x="1194" y="992"/>
                    <a:pt x="1189" y="991"/>
                    <a:pt x="1189" y="988"/>
                  </a:cubicBezTo>
                  <a:cubicBezTo>
                    <a:pt x="1184" y="989"/>
                    <a:pt x="1186" y="997"/>
                    <a:pt x="1177" y="994"/>
                  </a:cubicBezTo>
                  <a:cubicBezTo>
                    <a:pt x="1174" y="996"/>
                    <a:pt x="1174" y="1001"/>
                    <a:pt x="1168" y="1000"/>
                  </a:cubicBezTo>
                  <a:cubicBezTo>
                    <a:pt x="1167" y="1004"/>
                    <a:pt x="1171" y="1005"/>
                    <a:pt x="1171" y="1009"/>
                  </a:cubicBezTo>
                  <a:cubicBezTo>
                    <a:pt x="1171" y="1015"/>
                    <a:pt x="1167" y="1022"/>
                    <a:pt x="1165" y="1032"/>
                  </a:cubicBezTo>
                  <a:cubicBezTo>
                    <a:pt x="1163" y="1045"/>
                    <a:pt x="1165" y="1059"/>
                    <a:pt x="1162" y="1064"/>
                  </a:cubicBezTo>
                  <a:cubicBezTo>
                    <a:pt x="1162" y="1065"/>
                    <a:pt x="1157" y="1063"/>
                    <a:pt x="1156" y="1064"/>
                  </a:cubicBezTo>
                  <a:cubicBezTo>
                    <a:pt x="1154" y="1067"/>
                    <a:pt x="1156" y="1074"/>
                    <a:pt x="1154" y="1076"/>
                  </a:cubicBezTo>
                  <a:cubicBezTo>
                    <a:pt x="1151" y="1078"/>
                    <a:pt x="1145" y="1077"/>
                    <a:pt x="1142" y="1079"/>
                  </a:cubicBezTo>
                  <a:cubicBezTo>
                    <a:pt x="1139" y="1080"/>
                    <a:pt x="1139" y="1087"/>
                    <a:pt x="1133" y="1085"/>
                  </a:cubicBezTo>
                  <a:cubicBezTo>
                    <a:pt x="1126" y="1077"/>
                    <a:pt x="1121" y="1067"/>
                    <a:pt x="1118" y="1055"/>
                  </a:cubicBezTo>
                  <a:cubicBezTo>
                    <a:pt x="1116" y="1054"/>
                    <a:pt x="1114" y="1051"/>
                    <a:pt x="1113" y="1050"/>
                  </a:cubicBezTo>
                  <a:cubicBezTo>
                    <a:pt x="1111" y="1048"/>
                    <a:pt x="1110" y="1046"/>
                    <a:pt x="1107" y="1047"/>
                  </a:cubicBezTo>
                  <a:cubicBezTo>
                    <a:pt x="1104" y="1037"/>
                    <a:pt x="1111" y="1038"/>
                    <a:pt x="1113" y="1032"/>
                  </a:cubicBezTo>
                  <a:cubicBezTo>
                    <a:pt x="1112" y="1027"/>
                    <a:pt x="1107" y="1024"/>
                    <a:pt x="1104" y="1020"/>
                  </a:cubicBezTo>
                  <a:cubicBezTo>
                    <a:pt x="1101" y="1017"/>
                    <a:pt x="1100" y="1012"/>
                    <a:pt x="1095" y="1012"/>
                  </a:cubicBezTo>
                  <a:cubicBezTo>
                    <a:pt x="1094" y="1006"/>
                    <a:pt x="1093" y="1000"/>
                    <a:pt x="1089" y="994"/>
                  </a:cubicBezTo>
                  <a:cubicBezTo>
                    <a:pt x="1086" y="988"/>
                    <a:pt x="1085" y="968"/>
                    <a:pt x="1083" y="953"/>
                  </a:cubicBezTo>
                  <a:cubicBezTo>
                    <a:pt x="1082" y="946"/>
                    <a:pt x="1080" y="929"/>
                    <a:pt x="1077" y="918"/>
                  </a:cubicBezTo>
                  <a:cubicBezTo>
                    <a:pt x="1073" y="919"/>
                    <a:pt x="1065" y="930"/>
                    <a:pt x="1072" y="932"/>
                  </a:cubicBezTo>
                  <a:cubicBezTo>
                    <a:pt x="1071" y="940"/>
                    <a:pt x="1060" y="933"/>
                    <a:pt x="1057" y="932"/>
                  </a:cubicBezTo>
                  <a:cubicBezTo>
                    <a:pt x="1055" y="932"/>
                    <a:pt x="1053" y="933"/>
                    <a:pt x="1051" y="932"/>
                  </a:cubicBezTo>
                  <a:cubicBezTo>
                    <a:pt x="1047" y="931"/>
                    <a:pt x="1045" y="920"/>
                    <a:pt x="1039" y="924"/>
                  </a:cubicBezTo>
                  <a:cubicBezTo>
                    <a:pt x="1038" y="919"/>
                    <a:pt x="1042" y="918"/>
                    <a:pt x="1045" y="918"/>
                  </a:cubicBezTo>
                  <a:cubicBezTo>
                    <a:pt x="1042" y="914"/>
                    <a:pt x="1044" y="913"/>
                    <a:pt x="1045" y="909"/>
                  </a:cubicBezTo>
                  <a:cubicBezTo>
                    <a:pt x="1045" y="904"/>
                    <a:pt x="1037" y="908"/>
                    <a:pt x="1034" y="906"/>
                  </a:cubicBezTo>
                  <a:cubicBezTo>
                    <a:pt x="1030" y="905"/>
                    <a:pt x="1026" y="892"/>
                    <a:pt x="1025" y="900"/>
                  </a:cubicBezTo>
                  <a:cubicBezTo>
                    <a:pt x="1018" y="900"/>
                    <a:pt x="1021" y="890"/>
                    <a:pt x="1022" y="891"/>
                  </a:cubicBezTo>
                  <a:cubicBezTo>
                    <a:pt x="1020" y="888"/>
                    <a:pt x="1015" y="889"/>
                    <a:pt x="1016" y="883"/>
                  </a:cubicBezTo>
                  <a:cubicBezTo>
                    <a:pt x="1014" y="881"/>
                    <a:pt x="1006" y="885"/>
                    <a:pt x="1004" y="883"/>
                  </a:cubicBezTo>
                  <a:cubicBezTo>
                    <a:pt x="1004" y="882"/>
                    <a:pt x="1005" y="877"/>
                    <a:pt x="1004" y="877"/>
                  </a:cubicBezTo>
                  <a:cubicBezTo>
                    <a:pt x="997" y="875"/>
                    <a:pt x="992" y="879"/>
                    <a:pt x="987" y="880"/>
                  </a:cubicBezTo>
                  <a:cubicBezTo>
                    <a:pt x="985" y="880"/>
                    <a:pt x="982" y="880"/>
                    <a:pt x="981" y="880"/>
                  </a:cubicBezTo>
                  <a:cubicBezTo>
                    <a:pt x="977" y="879"/>
                    <a:pt x="975" y="876"/>
                    <a:pt x="975" y="883"/>
                  </a:cubicBezTo>
                  <a:cubicBezTo>
                    <a:pt x="948" y="885"/>
                    <a:pt x="926" y="881"/>
                    <a:pt x="905" y="877"/>
                  </a:cubicBezTo>
                  <a:cubicBezTo>
                    <a:pt x="906" y="870"/>
                    <a:pt x="899" y="873"/>
                    <a:pt x="899" y="868"/>
                  </a:cubicBezTo>
                  <a:cubicBezTo>
                    <a:pt x="899" y="862"/>
                    <a:pt x="885" y="874"/>
                    <a:pt x="893" y="862"/>
                  </a:cubicBezTo>
                  <a:cubicBezTo>
                    <a:pt x="890" y="863"/>
                    <a:pt x="888" y="862"/>
                    <a:pt x="887" y="859"/>
                  </a:cubicBezTo>
                  <a:cubicBezTo>
                    <a:pt x="880" y="863"/>
                    <a:pt x="857" y="858"/>
                    <a:pt x="849" y="856"/>
                  </a:cubicBezTo>
                  <a:cubicBezTo>
                    <a:pt x="845" y="855"/>
                    <a:pt x="843" y="856"/>
                    <a:pt x="843" y="851"/>
                  </a:cubicBezTo>
                  <a:cubicBezTo>
                    <a:pt x="830" y="854"/>
                    <a:pt x="834" y="841"/>
                    <a:pt x="823" y="842"/>
                  </a:cubicBezTo>
                  <a:cubicBezTo>
                    <a:pt x="821" y="831"/>
                    <a:pt x="815" y="825"/>
                    <a:pt x="811" y="815"/>
                  </a:cubicBezTo>
                  <a:cubicBezTo>
                    <a:pt x="785" y="811"/>
                    <a:pt x="786" y="824"/>
                    <a:pt x="788" y="839"/>
                  </a:cubicBezTo>
                  <a:cubicBezTo>
                    <a:pt x="788" y="843"/>
                    <a:pt x="799" y="849"/>
                    <a:pt x="808" y="859"/>
                  </a:cubicBezTo>
                  <a:cubicBezTo>
                    <a:pt x="810" y="861"/>
                    <a:pt x="816" y="877"/>
                    <a:pt x="823" y="874"/>
                  </a:cubicBezTo>
                  <a:cubicBezTo>
                    <a:pt x="822" y="881"/>
                    <a:pt x="828" y="880"/>
                    <a:pt x="826" y="889"/>
                  </a:cubicBezTo>
                  <a:cubicBezTo>
                    <a:pt x="833" y="889"/>
                    <a:pt x="849" y="886"/>
                    <a:pt x="840" y="894"/>
                  </a:cubicBezTo>
                  <a:cubicBezTo>
                    <a:pt x="847" y="897"/>
                    <a:pt x="844" y="890"/>
                    <a:pt x="846" y="889"/>
                  </a:cubicBezTo>
                  <a:cubicBezTo>
                    <a:pt x="849" y="886"/>
                    <a:pt x="858" y="888"/>
                    <a:pt x="858" y="883"/>
                  </a:cubicBezTo>
                  <a:cubicBezTo>
                    <a:pt x="858" y="880"/>
                    <a:pt x="861" y="880"/>
                    <a:pt x="864" y="880"/>
                  </a:cubicBezTo>
                  <a:cubicBezTo>
                    <a:pt x="867" y="879"/>
                    <a:pt x="864" y="875"/>
                    <a:pt x="867" y="874"/>
                  </a:cubicBezTo>
                  <a:cubicBezTo>
                    <a:pt x="871" y="872"/>
                    <a:pt x="879" y="873"/>
                    <a:pt x="884" y="871"/>
                  </a:cubicBezTo>
                  <a:cubicBezTo>
                    <a:pt x="885" y="872"/>
                    <a:pt x="880" y="876"/>
                    <a:pt x="881" y="877"/>
                  </a:cubicBezTo>
                  <a:cubicBezTo>
                    <a:pt x="882" y="877"/>
                    <a:pt x="887" y="876"/>
                    <a:pt x="887" y="877"/>
                  </a:cubicBezTo>
                  <a:cubicBezTo>
                    <a:pt x="889" y="881"/>
                    <a:pt x="887" y="886"/>
                    <a:pt x="890" y="889"/>
                  </a:cubicBezTo>
                  <a:cubicBezTo>
                    <a:pt x="888" y="895"/>
                    <a:pt x="899" y="891"/>
                    <a:pt x="899" y="897"/>
                  </a:cubicBezTo>
                  <a:cubicBezTo>
                    <a:pt x="899" y="905"/>
                    <a:pt x="905" y="899"/>
                    <a:pt x="911" y="903"/>
                  </a:cubicBezTo>
                  <a:cubicBezTo>
                    <a:pt x="915" y="906"/>
                    <a:pt x="913" y="911"/>
                    <a:pt x="919" y="912"/>
                  </a:cubicBezTo>
                  <a:cubicBezTo>
                    <a:pt x="912" y="919"/>
                    <a:pt x="920" y="926"/>
                    <a:pt x="919" y="935"/>
                  </a:cubicBezTo>
                  <a:cubicBezTo>
                    <a:pt x="916" y="935"/>
                    <a:pt x="914" y="935"/>
                    <a:pt x="911" y="935"/>
                  </a:cubicBezTo>
                  <a:cubicBezTo>
                    <a:pt x="914" y="946"/>
                    <a:pt x="903" y="944"/>
                    <a:pt x="905" y="953"/>
                  </a:cubicBezTo>
                  <a:cubicBezTo>
                    <a:pt x="899" y="952"/>
                    <a:pt x="896" y="954"/>
                    <a:pt x="896" y="959"/>
                  </a:cubicBezTo>
                  <a:cubicBezTo>
                    <a:pt x="892" y="959"/>
                    <a:pt x="888" y="959"/>
                    <a:pt x="884" y="959"/>
                  </a:cubicBezTo>
                  <a:cubicBezTo>
                    <a:pt x="880" y="959"/>
                    <a:pt x="883" y="965"/>
                    <a:pt x="881" y="968"/>
                  </a:cubicBezTo>
                  <a:cubicBezTo>
                    <a:pt x="881" y="968"/>
                    <a:pt x="876" y="967"/>
                    <a:pt x="875" y="968"/>
                  </a:cubicBezTo>
                  <a:cubicBezTo>
                    <a:pt x="874" y="969"/>
                    <a:pt x="877" y="975"/>
                    <a:pt x="875" y="976"/>
                  </a:cubicBezTo>
                  <a:cubicBezTo>
                    <a:pt x="870" y="975"/>
                    <a:pt x="866" y="977"/>
                    <a:pt x="867" y="982"/>
                  </a:cubicBezTo>
                  <a:cubicBezTo>
                    <a:pt x="861" y="982"/>
                    <a:pt x="858" y="983"/>
                    <a:pt x="855" y="985"/>
                  </a:cubicBezTo>
                  <a:cubicBezTo>
                    <a:pt x="850" y="988"/>
                    <a:pt x="851" y="989"/>
                    <a:pt x="843" y="991"/>
                  </a:cubicBezTo>
                  <a:cubicBezTo>
                    <a:pt x="840" y="992"/>
                    <a:pt x="826" y="996"/>
                    <a:pt x="826" y="1006"/>
                  </a:cubicBezTo>
                  <a:cubicBezTo>
                    <a:pt x="822" y="1007"/>
                    <a:pt x="817" y="1004"/>
                    <a:pt x="814" y="1006"/>
                  </a:cubicBezTo>
                  <a:cubicBezTo>
                    <a:pt x="811" y="1007"/>
                    <a:pt x="813" y="1010"/>
                    <a:pt x="811" y="1012"/>
                  </a:cubicBezTo>
                  <a:cubicBezTo>
                    <a:pt x="810" y="1012"/>
                    <a:pt x="807" y="1011"/>
                    <a:pt x="805" y="1012"/>
                  </a:cubicBezTo>
                  <a:cubicBezTo>
                    <a:pt x="805" y="1011"/>
                    <a:pt x="797" y="1014"/>
                    <a:pt x="796" y="1014"/>
                  </a:cubicBezTo>
                  <a:cubicBezTo>
                    <a:pt x="792" y="1020"/>
                    <a:pt x="768" y="1017"/>
                    <a:pt x="758" y="1023"/>
                  </a:cubicBezTo>
                  <a:cubicBezTo>
                    <a:pt x="749" y="1024"/>
                    <a:pt x="766" y="1028"/>
                    <a:pt x="753" y="1029"/>
                  </a:cubicBezTo>
                  <a:cubicBezTo>
                    <a:pt x="751" y="1029"/>
                    <a:pt x="748" y="1028"/>
                    <a:pt x="747" y="1029"/>
                  </a:cubicBezTo>
                  <a:cubicBezTo>
                    <a:pt x="743" y="1030"/>
                    <a:pt x="744" y="1036"/>
                    <a:pt x="738" y="1035"/>
                  </a:cubicBezTo>
                  <a:cubicBezTo>
                    <a:pt x="741" y="1029"/>
                    <a:pt x="733" y="1031"/>
                    <a:pt x="732" y="1029"/>
                  </a:cubicBezTo>
                  <a:cubicBezTo>
                    <a:pt x="730" y="1026"/>
                    <a:pt x="734" y="1017"/>
                    <a:pt x="726" y="1017"/>
                  </a:cubicBezTo>
                  <a:cubicBezTo>
                    <a:pt x="725" y="1013"/>
                    <a:pt x="729" y="1012"/>
                    <a:pt x="729" y="1009"/>
                  </a:cubicBezTo>
                  <a:cubicBezTo>
                    <a:pt x="727" y="1006"/>
                    <a:pt x="721" y="1004"/>
                    <a:pt x="726" y="1003"/>
                  </a:cubicBezTo>
                  <a:cubicBezTo>
                    <a:pt x="725" y="999"/>
                    <a:pt x="722" y="997"/>
                    <a:pt x="717" y="997"/>
                  </a:cubicBezTo>
                  <a:cubicBezTo>
                    <a:pt x="721" y="989"/>
                    <a:pt x="712" y="980"/>
                    <a:pt x="717" y="979"/>
                  </a:cubicBezTo>
                  <a:cubicBezTo>
                    <a:pt x="718" y="976"/>
                    <a:pt x="713" y="978"/>
                    <a:pt x="712" y="976"/>
                  </a:cubicBezTo>
                  <a:cubicBezTo>
                    <a:pt x="709" y="974"/>
                    <a:pt x="711" y="966"/>
                    <a:pt x="712" y="968"/>
                  </a:cubicBezTo>
                  <a:cubicBezTo>
                    <a:pt x="711" y="966"/>
                    <a:pt x="707" y="963"/>
                    <a:pt x="706" y="962"/>
                  </a:cubicBezTo>
                  <a:cubicBezTo>
                    <a:pt x="704" y="960"/>
                    <a:pt x="706" y="959"/>
                    <a:pt x="703" y="959"/>
                  </a:cubicBezTo>
                  <a:cubicBezTo>
                    <a:pt x="701" y="959"/>
                    <a:pt x="698" y="948"/>
                    <a:pt x="697" y="950"/>
                  </a:cubicBezTo>
                  <a:cubicBezTo>
                    <a:pt x="697" y="950"/>
                    <a:pt x="697" y="953"/>
                    <a:pt x="697" y="953"/>
                  </a:cubicBezTo>
                  <a:cubicBezTo>
                    <a:pt x="691" y="948"/>
                    <a:pt x="691" y="939"/>
                    <a:pt x="682" y="938"/>
                  </a:cubicBezTo>
                  <a:cubicBezTo>
                    <a:pt x="689" y="927"/>
                    <a:pt x="675" y="924"/>
                    <a:pt x="676" y="909"/>
                  </a:cubicBezTo>
                  <a:cubicBezTo>
                    <a:pt x="676" y="906"/>
                    <a:pt x="671" y="907"/>
                    <a:pt x="671" y="903"/>
                  </a:cubicBezTo>
                  <a:cubicBezTo>
                    <a:pt x="670" y="898"/>
                    <a:pt x="661" y="901"/>
                    <a:pt x="659" y="897"/>
                  </a:cubicBezTo>
                  <a:cubicBezTo>
                    <a:pt x="662" y="894"/>
                    <a:pt x="661" y="891"/>
                    <a:pt x="656" y="891"/>
                  </a:cubicBezTo>
                  <a:cubicBezTo>
                    <a:pt x="660" y="887"/>
                    <a:pt x="658" y="885"/>
                    <a:pt x="656" y="877"/>
                  </a:cubicBezTo>
                  <a:cubicBezTo>
                    <a:pt x="656" y="876"/>
                    <a:pt x="657" y="872"/>
                    <a:pt x="656" y="871"/>
                  </a:cubicBezTo>
                  <a:cubicBezTo>
                    <a:pt x="656" y="871"/>
                    <a:pt x="653" y="871"/>
                    <a:pt x="653" y="871"/>
                  </a:cubicBezTo>
                  <a:cubicBezTo>
                    <a:pt x="652" y="863"/>
                    <a:pt x="658" y="866"/>
                    <a:pt x="653" y="859"/>
                  </a:cubicBezTo>
                  <a:cubicBezTo>
                    <a:pt x="650" y="856"/>
                    <a:pt x="648" y="874"/>
                    <a:pt x="647" y="859"/>
                  </a:cubicBezTo>
                  <a:cubicBezTo>
                    <a:pt x="647" y="848"/>
                    <a:pt x="638" y="841"/>
                    <a:pt x="627" y="830"/>
                  </a:cubicBezTo>
                  <a:cubicBezTo>
                    <a:pt x="619" y="836"/>
                    <a:pt x="625" y="839"/>
                    <a:pt x="621" y="848"/>
                  </a:cubicBezTo>
                  <a:cubicBezTo>
                    <a:pt x="614" y="849"/>
                    <a:pt x="617" y="842"/>
                    <a:pt x="612" y="842"/>
                  </a:cubicBezTo>
                  <a:cubicBezTo>
                    <a:pt x="607" y="843"/>
                    <a:pt x="607" y="839"/>
                    <a:pt x="603" y="839"/>
                  </a:cubicBezTo>
                  <a:cubicBezTo>
                    <a:pt x="609" y="843"/>
                    <a:pt x="605" y="856"/>
                    <a:pt x="615" y="856"/>
                  </a:cubicBezTo>
                  <a:cubicBezTo>
                    <a:pt x="611" y="864"/>
                    <a:pt x="616" y="872"/>
                    <a:pt x="621" y="883"/>
                  </a:cubicBezTo>
                  <a:cubicBezTo>
                    <a:pt x="621" y="884"/>
                    <a:pt x="620" y="888"/>
                    <a:pt x="621" y="889"/>
                  </a:cubicBezTo>
                  <a:cubicBezTo>
                    <a:pt x="625" y="892"/>
                    <a:pt x="626" y="905"/>
                    <a:pt x="630" y="912"/>
                  </a:cubicBezTo>
                  <a:cubicBezTo>
                    <a:pt x="634" y="912"/>
                    <a:pt x="637" y="912"/>
                    <a:pt x="641" y="912"/>
                  </a:cubicBezTo>
                  <a:cubicBezTo>
                    <a:pt x="640" y="914"/>
                    <a:pt x="638" y="917"/>
                    <a:pt x="638" y="921"/>
                  </a:cubicBezTo>
                  <a:cubicBezTo>
                    <a:pt x="642" y="921"/>
                    <a:pt x="644" y="920"/>
                    <a:pt x="644" y="918"/>
                  </a:cubicBezTo>
                  <a:cubicBezTo>
                    <a:pt x="650" y="922"/>
                    <a:pt x="647" y="926"/>
                    <a:pt x="650" y="932"/>
                  </a:cubicBezTo>
                  <a:cubicBezTo>
                    <a:pt x="651" y="934"/>
                    <a:pt x="655" y="934"/>
                    <a:pt x="656" y="935"/>
                  </a:cubicBezTo>
                  <a:cubicBezTo>
                    <a:pt x="657" y="936"/>
                    <a:pt x="655" y="940"/>
                    <a:pt x="656" y="941"/>
                  </a:cubicBezTo>
                  <a:cubicBezTo>
                    <a:pt x="656" y="942"/>
                    <a:pt x="659" y="941"/>
                    <a:pt x="659" y="941"/>
                  </a:cubicBezTo>
                  <a:cubicBezTo>
                    <a:pt x="660" y="944"/>
                    <a:pt x="656" y="947"/>
                    <a:pt x="656" y="947"/>
                  </a:cubicBezTo>
                  <a:cubicBezTo>
                    <a:pt x="657" y="951"/>
                    <a:pt x="660" y="951"/>
                    <a:pt x="662" y="953"/>
                  </a:cubicBezTo>
                  <a:cubicBezTo>
                    <a:pt x="663" y="954"/>
                    <a:pt x="661" y="958"/>
                    <a:pt x="662" y="959"/>
                  </a:cubicBezTo>
                  <a:cubicBezTo>
                    <a:pt x="662" y="959"/>
                    <a:pt x="665" y="959"/>
                    <a:pt x="665" y="959"/>
                  </a:cubicBezTo>
                  <a:cubicBezTo>
                    <a:pt x="666" y="962"/>
                    <a:pt x="661" y="973"/>
                    <a:pt x="671" y="971"/>
                  </a:cubicBezTo>
                  <a:cubicBezTo>
                    <a:pt x="671" y="977"/>
                    <a:pt x="670" y="982"/>
                    <a:pt x="674" y="988"/>
                  </a:cubicBezTo>
                  <a:cubicBezTo>
                    <a:pt x="675" y="990"/>
                    <a:pt x="678" y="992"/>
                    <a:pt x="679" y="994"/>
                  </a:cubicBezTo>
                  <a:cubicBezTo>
                    <a:pt x="681" y="996"/>
                    <a:pt x="681" y="1000"/>
                    <a:pt x="682" y="1003"/>
                  </a:cubicBezTo>
                  <a:cubicBezTo>
                    <a:pt x="683" y="1004"/>
                    <a:pt x="687" y="1004"/>
                    <a:pt x="688" y="1006"/>
                  </a:cubicBezTo>
                  <a:cubicBezTo>
                    <a:pt x="690" y="1009"/>
                    <a:pt x="686" y="1014"/>
                    <a:pt x="691" y="1014"/>
                  </a:cubicBezTo>
                  <a:cubicBezTo>
                    <a:pt x="695" y="1015"/>
                    <a:pt x="693" y="1022"/>
                    <a:pt x="694" y="1026"/>
                  </a:cubicBezTo>
                  <a:cubicBezTo>
                    <a:pt x="705" y="1020"/>
                    <a:pt x="703" y="1032"/>
                    <a:pt x="717" y="1029"/>
                  </a:cubicBezTo>
                  <a:cubicBezTo>
                    <a:pt x="718" y="1037"/>
                    <a:pt x="723" y="1041"/>
                    <a:pt x="723" y="1050"/>
                  </a:cubicBezTo>
                  <a:cubicBezTo>
                    <a:pt x="734" y="1067"/>
                    <a:pt x="768" y="1061"/>
                    <a:pt x="791" y="1058"/>
                  </a:cubicBezTo>
                  <a:cubicBezTo>
                    <a:pt x="794" y="1060"/>
                    <a:pt x="792" y="1053"/>
                    <a:pt x="794" y="1052"/>
                  </a:cubicBezTo>
                  <a:cubicBezTo>
                    <a:pt x="800" y="1050"/>
                    <a:pt x="813" y="1058"/>
                    <a:pt x="811" y="1047"/>
                  </a:cubicBezTo>
                  <a:cubicBezTo>
                    <a:pt x="817" y="1050"/>
                    <a:pt x="816" y="1055"/>
                    <a:pt x="814" y="1061"/>
                  </a:cubicBezTo>
                  <a:cubicBezTo>
                    <a:pt x="814" y="1062"/>
                    <a:pt x="811" y="1065"/>
                    <a:pt x="811" y="1064"/>
                  </a:cubicBezTo>
                  <a:cubicBezTo>
                    <a:pt x="810" y="1069"/>
                    <a:pt x="813" y="1076"/>
                    <a:pt x="811" y="1082"/>
                  </a:cubicBezTo>
                  <a:cubicBezTo>
                    <a:pt x="811" y="1082"/>
                    <a:pt x="806" y="1081"/>
                    <a:pt x="805" y="1082"/>
                  </a:cubicBezTo>
                  <a:cubicBezTo>
                    <a:pt x="805" y="1083"/>
                    <a:pt x="805" y="1095"/>
                    <a:pt x="802" y="1099"/>
                  </a:cubicBezTo>
                  <a:cubicBezTo>
                    <a:pt x="801" y="1102"/>
                    <a:pt x="793" y="1103"/>
                    <a:pt x="796" y="1114"/>
                  </a:cubicBezTo>
                  <a:cubicBezTo>
                    <a:pt x="787" y="1114"/>
                    <a:pt x="793" y="1130"/>
                    <a:pt x="782" y="1129"/>
                  </a:cubicBezTo>
                  <a:cubicBezTo>
                    <a:pt x="784" y="1138"/>
                    <a:pt x="779" y="1139"/>
                    <a:pt x="779" y="1146"/>
                  </a:cubicBezTo>
                  <a:cubicBezTo>
                    <a:pt x="768" y="1143"/>
                    <a:pt x="774" y="1157"/>
                    <a:pt x="764" y="1155"/>
                  </a:cubicBezTo>
                  <a:cubicBezTo>
                    <a:pt x="764" y="1158"/>
                    <a:pt x="764" y="1161"/>
                    <a:pt x="764" y="1164"/>
                  </a:cubicBezTo>
                  <a:cubicBezTo>
                    <a:pt x="762" y="1164"/>
                    <a:pt x="761" y="1160"/>
                    <a:pt x="758" y="1161"/>
                  </a:cubicBezTo>
                  <a:cubicBezTo>
                    <a:pt x="752" y="1164"/>
                    <a:pt x="756" y="1167"/>
                    <a:pt x="747" y="1170"/>
                  </a:cubicBezTo>
                  <a:cubicBezTo>
                    <a:pt x="747" y="1170"/>
                    <a:pt x="738" y="1172"/>
                    <a:pt x="738" y="1172"/>
                  </a:cubicBezTo>
                  <a:cubicBezTo>
                    <a:pt x="738" y="1173"/>
                    <a:pt x="738" y="1175"/>
                    <a:pt x="738" y="1175"/>
                  </a:cubicBezTo>
                  <a:cubicBezTo>
                    <a:pt x="735" y="1177"/>
                    <a:pt x="729" y="1179"/>
                    <a:pt x="726" y="1181"/>
                  </a:cubicBezTo>
                  <a:cubicBezTo>
                    <a:pt x="719" y="1186"/>
                    <a:pt x="716" y="1196"/>
                    <a:pt x="706" y="1196"/>
                  </a:cubicBezTo>
                  <a:cubicBezTo>
                    <a:pt x="708" y="1204"/>
                    <a:pt x="702" y="1203"/>
                    <a:pt x="703" y="1211"/>
                  </a:cubicBezTo>
                  <a:cubicBezTo>
                    <a:pt x="699" y="1214"/>
                    <a:pt x="698" y="1212"/>
                    <a:pt x="694" y="1211"/>
                  </a:cubicBezTo>
                  <a:cubicBezTo>
                    <a:pt x="696" y="1214"/>
                    <a:pt x="689" y="1218"/>
                    <a:pt x="691" y="1219"/>
                  </a:cubicBezTo>
                  <a:cubicBezTo>
                    <a:pt x="697" y="1225"/>
                    <a:pt x="689" y="1220"/>
                    <a:pt x="688" y="1228"/>
                  </a:cubicBezTo>
                  <a:cubicBezTo>
                    <a:pt x="688" y="1232"/>
                    <a:pt x="683" y="1229"/>
                    <a:pt x="682" y="1231"/>
                  </a:cubicBezTo>
                  <a:cubicBezTo>
                    <a:pt x="682" y="1233"/>
                    <a:pt x="683" y="1235"/>
                    <a:pt x="682" y="1237"/>
                  </a:cubicBezTo>
                  <a:cubicBezTo>
                    <a:pt x="682" y="1240"/>
                    <a:pt x="676" y="1262"/>
                    <a:pt x="676" y="1269"/>
                  </a:cubicBezTo>
                  <a:cubicBezTo>
                    <a:pt x="677" y="1275"/>
                    <a:pt x="679" y="1276"/>
                    <a:pt x="682" y="1281"/>
                  </a:cubicBezTo>
                  <a:cubicBezTo>
                    <a:pt x="683" y="1289"/>
                    <a:pt x="681" y="1292"/>
                    <a:pt x="682" y="1298"/>
                  </a:cubicBezTo>
                  <a:cubicBezTo>
                    <a:pt x="682" y="1299"/>
                    <a:pt x="685" y="1310"/>
                    <a:pt x="688" y="1310"/>
                  </a:cubicBezTo>
                  <a:cubicBezTo>
                    <a:pt x="697" y="1310"/>
                    <a:pt x="679" y="1323"/>
                    <a:pt x="694" y="1325"/>
                  </a:cubicBezTo>
                  <a:cubicBezTo>
                    <a:pt x="692" y="1339"/>
                    <a:pt x="696" y="1350"/>
                    <a:pt x="694" y="1363"/>
                  </a:cubicBezTo>
                  <a:cubicBezTo>
                    <a:pt x="693" y="1371"/>
                    <a:pt x="685" y="1378"/>
                    <a:pt x="685" y="1386"/>
                  </a:cubicBezTo>
                  <a:cubicBezTo>
                    <a:pt x="678" y="1386"/>
                    <a:pt x="668" y="1394"/>
                    <a:pt x="665" y="1398"/>
                  </a:cubicBezTo>
                  <a:cubicBezTo>
                    <a:pt x="663" y="1400"/>
                    <a:pt x="662" y="1400"/>
                    <a:pt x="665" y="1401"/>
                  </a:cubicBezTo>
                  <a:cubicBezTo>
                    <a:pt x="665" y="1405"/>
                    <a:pt x="659" y="1402"/>
                    <a:pt x="656" y="1404"/>
                  </a:cubicBezTo>
                  <a:cubicBezTo>
                    <a:pt x="653" y="1405"/>
                    <a:pt x="655" y="1409"/>
                    <a:pt x="653" y="1410"/>
                  </a:cubicBezTo>
                  <a:cubicBezTo>
                    <a:pt x="651" y="1410"/>
                    <a:pt x="647" y="1404"/>
                    <a:pt x="647" y="1410"/>
                  </a:cubicBezTo>
                  <a:cubicBezTo>
                    <a:pt x="647" y="1413"/>
                    <a:pt x="643" y="1411"/>
                    <a:pt x="641" y="1412"/>
                  </a:cubicBezTo>
                  <a:cubicBezTo>
                    <a:pt x="638" y="1415"/>
                    <a:pt x="637" y="1422"/>
                    <a:pt x="630" y="1421"/>
                  </a:cubicBezTo>
                  <a:cubicBezTo>
                    <a:pt x="626" y="1438"/>
                    <a:pt x="630" y="1462"/>
                    <a:pt x="633" y="1486"/>
                  </a:cubicBezTo>
                  <a:cubicBezTo>
                    <a:pt x="630" y="1487"/>
                    <a:pt x="627" y="1489"/>
                    <a:pt x="627" y="1486"/>
                  </a:cubicBezTo>
                  <a:cubicBezTo>
                    <a:pt x="623" y="1485"/>
                    <a:pt x="625" y="1490"/>
                    <a:pt x="624" y="1491"/>
                  </a:cubicBezTo>
                  <a:cubicBezTo>
                    <a:pt x="621" y="1494"/>
                    <a:pt x="615" y="1489"/>
                    <a:pt x="615" y="1494"/>
                  </a:cubicBezTo>
                  <a:cubicBezTo>
                    <a:pt x="615" y="1499"/>
                    <a:pt x="603" y="1498"/>
                    <a:pt x="600" y="1503"/>
                  </a:cubicBezTo>
                  <a:cubicBezTo>
                    <a:pt x="600" y="1509"/>
                    <a:pt x="600" y="1515"/>
                    <a:pt x="600" y="1521"/>
                  </a:cubicBezTo>
                  <a:cubicBezTo>
                    <a:pt x="594" y="1522"/>
                    <a:pt x="597" y="1531"/>
                    <a:pt x="595" y="1535"/>
                  </a:cubicBezTo>
                  <a:cubicBezTo>
                    <a:pt x="594" y="1537"/>
                    <a:pt x="589" y="1537"/>
                    <a:pt x="589" y="1538"/>
                  </a:cubicBezTo>
                  <a:cubicBezTo>
                    <a:pt x="587" y="1543"/>
                    <a:pt x="588" y="1549"/>
                    <a:pt x="583" y="1553"/>
                  </a:cubicBezTo>
                  <a:cubicBezTo>
                    <a:pt x="582" y="1554"/>
                    <a:pt x="583" y="1558"/>
                    <a:pt x="583" y="1559"/>
                  </a:cubicBezTo>
                  <a:cubicBezTo>
                    <a:pt x="582" y="1560"/>
                    <a:pt x="577" y="1558"/>
                    <a:pt x="577" y="1559"/>
                  </a:cubicBezTo>
                  <a:cubicBezTo>
                    <a:pt x="576" y="1561"/>
                    <a:pt x="578" y="1566"/>
                    <a:pt x="577" y="1568"/>
                  </a:cubicBezTo>
                  <a:cubicBezTo>
                    <a:pt x="576" y="1569"/>
                    <a:pt x="572" y="1567"/>
                    <a:pt x="571" y="1568"/>
                  </a:cubicBezTo>
                  <a:cubicBezTo>
                    <a:pt x="570" y="1569"/>
                    <a:pt x="572" y="1573"/>
                    <a:pt x="571" y="1573"/>
                  </a:cubicBezTo>
                  <a:cubicBezTo>
                    <a:pt x="570" y="1574"/>
                    <a:pt x="566" y="1572"/>
                    <a:pt x="565" y="1573"/>
                  </a:cubicBezTo>
                  <a:cubicBezTo>
                    <a:pt x="564" y="1575"/>
                    <a:pt x="560" y="1580"/>
                    <a:pt x="559" y="1582"/>
                  </a:cubicBezTo>
                  <a:cubicBezTo>
                    <a:pt x="559" y="1586"/>
                    <a:pt x="555" y="1583"/>
                    <a:pt x="554" y="1585"/>
                  </a:cubicBezTo>
                  <a:cubicBezTo>
                    <a:pt x="553" y="1586"/>
                    <a:pt x="555" y="1590"/>
                    <a:pt x="554" y="1591"/>
                  </a:cubicBezTo>
                  <a:cubicBezTo>
                    <a:pt x="552" y="1592"/>
                    <a:pt x="549" y="1590"/>
                    <a:pt x="548" y="1591"/>
                  </a:cubicBezTo>
                  <a:cubicBezTo>
                    <a:pt x="546" y="1593"/>
                    <a:pt x="544" y="1595"/>
                    <a:pt x="542" y="1597"/>
                  </a:cubicBezTo>
                  <a:cubicBezTo>
                    <a:pt x="541" y="1598"/>
                    <a:pt x="537" y="1602"/>
                    <a:pt x="536" y="1603"/>
                  </a:cubicBezTo>
                  <a:cubicBezTo>
                    <a:pt x="535" y="1603"/>
                    <a:pt x="527" y="1605"/>
                    <a:pt x="527" y="1606"/>
                  </a:cubicBezTo>
                  <a:cubicBezTo>
                    <a:pt x="525" y="1604"/>
                    <a:pt x="525" y="1604"/>
                    <a:pt x="521" y="1606"/>
                  </a:cubicBezTo>
                  <a:cubicBezTo>
                    <a:pt x="518" y="1608"/>
                    <a:pt x="515" y="1607"/>
                    <a:pt x="510" y="1609"/>
                  </a:cubicBezTo>
                  <a:cubicBezTo>
                    <a:pt x="508" y="1609"/>
                    <a:pt x="489" y="1616"/>
                    <a:pt x="483" y="1609"/>
                  </a:cubicBezTo>
                  <a:cubicBezTo>
                    <a:pt x="479" y="1609"/>
                    <a:pt x="483" y="1612"/>
                    <a:pt x="483" y="1612"/>
                  </a:cubicBezTo>
                  <a:cubicBezTo>
                    <a:pt x="479" y="1618"/>
                    <a:pt x="473" y="1613"/>
                    <a:pt x="463" y="1614"/>
                  </a:cubicBezTo>
                  <a:cubicBezTo>
                    <a:pt x="459" y="1615"/>
                    <a:pt x="461" y="1617"/>
                    <a:pt x="463" y="1617"/>
                  </a:cubicBezTo>
                  <a:cubicBezTo>
                    <a:pt x="460" y="1622"/>
                    <a:pt x="445" y="1614"/>
                    <a:pt x="436" y="1614"/>
                  </a:cubicBezTo>
                  <a:cubicBezTo>
                    <a:pt x="437" y="1600"/>
                    <a:pt x="423" y="1593"/>
                    <a:pt x="431" y="1579"/>
                  </a:cubicBezTo>
                  <a:cubicBezTo>
                    <a:pt x="424" y="1574"/>
                    <a:pt x="417" y="1569"/>
                    <a:pt x="419" y="1556"/>
                  </a:cubicBezTo>
                  <a:cubicBezTo>
                    <a:pt x="410" y="1565"/>
                    <a:pt x="417" y="1560"/>
                    <a:pt x="413" y="1547"/>
                  </a:cubicBezTo>
                  <a:cubicBezTo>
                    <a:pt x="409" y="1534"/>
                    <a:pt x="391" y="1523"/>
                    <a:pt x="395" y="1506"/>
                  </a:cubicBezTo>
                  <a:cubicBezTo>
                    <a:pt x="393" y="1504"/>
                    <a:pt x="393" y="1512"/>
                    <a:pt x="393" y="1512"/>
                  </a:cubicBezTo>
                  <a:cubicBezTo>
                    <a:pt x="386" y="1510"/>
                    <a:pt x="393" y="1492"/>
                    <a:pt x="387" y="1500"/>
                  </a:cubicBezTo>
                  <a:cubicBezTo>
                    <a:pt x="382" y="1496"/>
                    <a:pt x="383" y="1486"/>
                    <a:pt x="384" y="1480"/>
                  </a:cubicBezTo>
                  <a:cubicBezTo>
                    <a:pt x="385" y="1471"/>
                    <a:pt x="386" y="1465"/>
                    <a:pt x="381" y="1453"/>
                  </a:cubicBezTo>
                  <a:cubicBezTo>
                    <a:pt x="382" y="1449"/>
                    <a:pt x="373" y="1452"/>
                    <a:pt x="372" y="1451"/>
                  </a:cubicBezTo>
                  <a:cubicBezTo>
                    <a:pt x="371" y="1449"/>
                    <a:pt x="380" y="1442"/>
                    <a:pt x="366" y="1445"/>
                  </a:cubicBezTo>
                  <a:cubicBezTo>
                    <a:pt x="365" y="1443"/>
                    <a:pt x="368" y="1437"/>
                    <a:pt x="366" y="1436"/>
                  </a:cubicBezTo>
                  <a:cubicBezTo>
                    <a:pt x="366" y="1435"/>
                    <a:pt x="361" y="1437"/>
                    <a:pt x="360" y="1436"/>
                  </a:cubicBezTo>
                  <a:cubicBezTo>
                    <a:pt x="360" y="1435"/>
                    <a:pt x="369" y="1424"/>
                    <a:pt x="357" y="1427"/>
                  </a:cubicBezTo>
                  <a:cubicBezTo>
                    <a:pt x="357" y="1422"/>
                    <a:pt x="361" y="1421"/>
                    <a:pt x="360" y="1415"/>
                  </a:cubicBezTo>
                  <a:cubicBezTo>
                    <a:pt x="356" y="1413"/>
                    <a:pt x="361" y="1401"/>
                    <a:pt x="352" y="1404"/>
                  </a:cubicBezTo>
                  <a:cubicBezTo>
                    <a:pt x="350" y="1376"/>
                    <a:pt x="354" y="1367"/>
                    <a:pt x="366" y="1351"/>
                  </a:cubicBezTo>
                  <a:cubicBezTo>
                    <a:pt x="365" y="1347"/>
                    <a:pt x="370" y="1336"/>
                    <a:pt x="363" y="1336"/>
                  </a:cubicBezTo>
                  <a:cubicBezTo>
                    <a:pt x="363" y="1332"/>
                    <a:pt x="370" y="1335"/>
                    <a:pt x="372" y="1333"/>
                  </a:cubicBezTo>
                  <a:cubicBezTo>
                    <a:pt x="373" y="1332"/>
                    <a:pt x="371" y="1326"/>
                    <a:pt x="375" y="1328"/>
                  </a:cubicBezTo>
                  <a:cubicBezTo>
                    <a:pt x="374" y="1324"/>
                    <a:pt x="373" y="1296"/>
                    <a:pt x="369" y="1304"/>
                  </a:cubicBezTo>
                  <a:cubicBezTo>
                    <a:pt x="363" y="1299"/>
                    <a:pt x="366" y="1292"/>
                    <a:pt x="366" y="1287"/>
                  </a:cubicBezTo>
                  <a:cubicBezTo>
                    <a:pt x="366" y="1280"/>
                    <a:pt x="367" y="1272"/>
                    <a:pt x="366" y="1266"/>
                  </a:cubicBezTo>
                  <a:cubicBezTo>
                    <a:pt x="366" y="1263"/>
                    <a:pt x="361" y="1265"/>
                    <a:pt x="360" y="1263"/>
                  </a:cubicBezTo>
                  <a:cubicBezTo>
                    <a:pt x="360" y="1262"/>
                    <a:pt x="363" y="1260"/>
                    <a:pt x="363" y="1257"/>
                  </a:cubicBezTo>
                  <a:cubicBezTo>
                    <a:pt x="363" y="1258"/>
                    <a:pt x="360" y="1256"/>
                    <a:pt x="360" y="1254"/>
                  </a:cubicBezTo>
                  <a:cubicBezTo>
                    <a:pt x="360" y="1248"/>
                    <a:pt x="357" y="1249"/>
                    <a:pt x="354" y="1246"/>
                  </a:cubicBezTo>
                  <a:cubicBezTo>
                    <a:pt x="354" y="1245"/>
                    <a:pt x="355" y="1241"/>
                    <a:pt x="354" y="1240"/>
                  </a:cubicBezTo>
                  <a:cubicBezTo>
                    <a:pt x="354" y="1240"/>
                    <a:pt x="346" y="1239"/>
                    <a:pt x="349" y="1237"/>
                  </a:cubicBezTo>
                  <a:cubicBezTo>
                    <a:pt x="349" y="1237"/>
                    <a:pt x="351" y="1237"/>
                    <a:pt x="352" y="1237"/>
                  </a:cubicBezTo>
                  <a:cubicBezTo>
                    <a:pt x="347" y="1231"/>
                    <a:pt x="344" y="1230"/>
                    <a:pt x="337" y="1225"/>
                  </a:cubicBezTo>
                  <a:cubicBezTo>
                    <a:pt x="335" y="1224"/>
                    <a:pt x="337" y="1222"/>
                    <a:pt x="334" y="1222"/>
                  </a:cubicBezTo>
                  <a:cubicBezTo>
                    <a:pt x="331" y="1222"/>
                    <a:pt x="331" y="1214"/>
                    <a:pt x="325" y="1216"/>
                  </a:cubicBezTo>
                  <a:cubicBezTo>
                    <a:pt x="319" y="1191"/>
                    <a:pt x="326" y="1170"/>
                    <a:pt x="325" y="1143"/>
                  </a:cubicBezTo>
                  <a:cubicBezTo>
                    <a:pt x="324" y="1137"/>
                    <a:pt x="317" y="1148"/>
                    <a:pt x="319" y="1134"/>
                  </a:cubicBezTo>
                  <a:cubicBezTo>
                    <a:pt x="302" y="1136"/>
                    <a:pt x="289" y="1134"/>
                    <a:pt x="278" y="1129"/>
                  </a:cubicBezTo>
                  <a:cubicBezTo>
                    <a:pt x="281" y="1113"/>
                    <a:pt x="270" y="1130"/>
                    <a:pt x="273" y="1114"/>
                  </a:cubicBezTo>
                  <a:cubicBezTo>
                    <a:pt x="260" y="1110"/>
                    <a:pt x="256" y="1107"/>
                    <a:pt x="240" y="1111"/>
                  </a:cubicBezTo>
                  <a:cubicBezTo>
                    <a:pt x="238" y="1112"/>
                    <a:pt x="233" y="1113"/>
                    <a:pt x="229" y="1114"/>
                  </a:cubicBezTo>
                  <a:cubicBezTo>
                    <a:pt x="227" y="1114"/>
                    <a:pt x="220" y="1119"/>
                    <a:pt x="211" y="1117"/>
                  </a:cubicBezTo>
                  <a:cubicBezTo>
                    <a:pt x="216" y="1124"/>
                    <a:pt x="220" y="1120"/>
                    <a:pt x="205" y="1123"/>
                  </a:cubicBezTo>
                  <a:cubicBezTo>
                    <a:pt x="195" y="1125"/>
                    <a:pt x="189" y="1128"/>
                    <a:pt x="173" y="1129"/>
                  </a:cubicBezTo>
                  <a:cubicBezTo>
                    <a:pt x="168" y="1129"/>
                    <a:pt x="168" y="1126"/>
                    <a:pt x="164" y="1126"/>
                  </a:cubicBezTo>
                  <a:cubicBezTo>
                    <a:pt x="145" y="1123"/>
                    <a:pt x="125" y="1135"/>
                    <a:pt x="109" y="1131"/>
                  </a:cubicBezTo>
                  <a:cubicBezTo>
                    <a:pt x="110" y="1121"/>
                    <a:pt x="98" y="1125"/>
                    <a:pt x="94" y="1123"/>
                  </a:cubicBezTo>
                  <a:cubicBezTo>
                    <a:pt x="93" y="1122"/>
                    <a:pt x="95" y="1118"/>
                    <a:pt x="94" y="1117"/>
                  </a:cubicBezTo>
                  <a:cubicBezTo>
                    <a:pt x="93" y="1115"/>
                    <a:pt x="87" y="1118"/>
                    <a:pt x="85" y="1117"/>
                  </a:cubicBezTo>
                  <a:cubicBezTo>
                    <a:pt x="84" y="1116"/>
                    <a:pt x="86" y="1112"/>
                    <a:pt x="85" y="1111"/>
                  </a:cubicBezTo>
                  <a:cubicBezTo>
                    <a:pt x="83" y="1109"/>
                    <a:pt x="80" y="1112"/>
                    <a:pt x="79" y="1108"/>
                  </a:cubicBezTo>
                  <a:cubicBezTo>
                    <a:pt x="79" y="1107"/>
                    <a:pt x="74" y="1103"/>
                    <a:pt x="74" y="1102"/>
                  </a:cubicBezTo>
                  <a:cubicBezTo>
                    <a:pt x="72" y="1101"/>
                    <a:pt x="74" y="1099"/>
                    <a:pt x="71" y="1099"/>
                  </a:cubicBezTo>
                  <a:cubicBezTo>
                    <a:pt x="68" y="1099"/>
                    <a:pt x="69" y="1096"/>
                    <a:pt x="68" y="1093"/>
                  </a:cubicBezTo>
                  <a:cubicBezTo>
                    <a:pt x="66" y="1090"/>
                    <a:pt x="63" y="1093"/>
                    <a:pt x="62" y="1091"/>
                  </a:cubicBezTo>
                  <a:cubicBezTo>
                    <a:pt x="61" y="1089"/>
                    <a:pt x="63" y="1086"/>
                    <a:pt x="62" y="1085"/>
                  </a:cubicBezTo>
                  <a:cubicBezTo>
                    <a:pt x="60" y="1082"/>
                    <a:pt x="56" y="1086"/>
                    <a:pt x="56" y="1082"/>
                  </a:cubicBezTo>
                  <a:cubicBezTo>
                    <a:pt x="56" y="1080"/>
                    <a:pt x="58" y="1077"/>
                    <a:pt x="59" y="1079"/>
                  </a:cubicBezTo>
                  <a:cubicBezTo>
                    <a:pt x="55" y="1069"/>
                    <a:pt x="42" y="1071"/>
                    <a:pt x="44" y="1061"/>
                  </a:cubicBezTo>
                  <a:cubicBezTo>
                    <a:pt x="30" y="1065"/>
                    <a:pt x="37" y="1049"/>
                    <a:pt x="24" y="1052"/>
                  </a:cubicBezTo>
                  <a:cubicBezTo>
                    <a:pt x="25" y="1050"/>
                    <a:pt x="27" y="1048"/>
                    <a:pt x="27" y="1044"/>
                  </a:cubicBezTo>
                  <a:cubicBezTo>
                    <a:pt x="26" y="1040"/>
                    <a:pt x="19" y="1041"/>
                    <a:pt x="15" y="1041"/>
                  </a:cubicBezTo>
                  <a:cubicBezTo>
                    <a:pt x="18" y="1035"/>
                    <a:pt x="9" y="1034"/>
                    <a:pt x="9" y="1032"/>
                  </a:cubicBezTo>
                  <a:cubicBezTo>
                    <a:pt x="8" y="1027"/>
                    <a:pt x="14" y="1028"/>
                    <a:pt x="9" y="1020"/>
                  </a:cubicBezTo>
                  <a:cubicBezTo>
                    <a:pt x="8" y="1019"/>
                    <a:pt x="6" y="1021"/>
                    <a:pt x="6" y="1017"/>
                  </a:cubicBezTo>
                  <a:cubicBezTo>
                    <a:pt x="6" y="1015"/>
                    <a:pt x="3" y="1008"/>
                    <a:pt x="0" y="1006"/>
                  </a:cubicBezTo>
                  <a:cubicBezTo>
                    <a:pt x="0" y="1001"/>
                    <a:pt x="7" y="1005"/>
                    <a:pt x="9" y="1003"/>
                  </a:cubicBezTo>
                  <a:cubicBezTo>
                    <a:pt x="11" y="1001"/>
                    <a:pt x="9" y="993"/>
                    <a:pt x="15" y="994"/>
                  </a:cubicBezTo>
                  <a:cubicBezTo>
                    <a:pt x="15" y="977"/>
                    <a:pt x="15" y="961"/>
                    <a:pt x="15" y="944"/>
                  </a:cubicBezTo>
                  <a:cubicBezTo>
                    <a:pt x="16" y="941"/>
                    <a:pt x="10" y="943"/>
                    <a:pt x="9" y="941"/>
                  </a:cubicBezTo>
                  <a:cubicBezTo>
                    <a:pt x="9" y="940"/>
                    <a:pt x="12" y="937"/>
                    <a:pt x="12" y="935"/>
                  </a:cubicBezTo>
                  <a:cubicBezTo>
                    <a:pt x="13" y="930"/>
                    <a:pt x="8" y="929"/>
                    <a:pt x="9" y="924"/>
                  </a:cubicBezTo>
                  <a:cubicBezTo>
                    <a:pt x="20" y="936"/>
                    <a:pt x="10" y="903"/>
                    <a:pt x="21" y="915"/>
                  </a:cubicBezTo>
                  <a:cubicBezTo>
                    <a:pt x="23" y="911"/>
                    <a:pt x="20" y="901"/>
                    <a:pt x="24" y="897"/>
                  </a:cubicBezTo>
                  <a:cubicBezTo>
                    <a:pt x="24" y="897"/>
                    <a:pt x="29" y="898"/>
                    <a:pt x="30" y="897"/>
                  </a:cubicBezTo>
                  <a:cubicBezTo>
                    <a:pt x="30" y="896"/>
                    <a:pt x="25" y="892"/>
                    <a:pt x="27" y="889"/>
                  </a:cubicBezTo>
                  <a:cubicBezTo>
                    <a:pt x="38" y="886"/>
                    <a:pt x="36" y="870"/>
                    <a:pt x="47" y="868"/>
                  </a:cubicBezTo>
                  <a:cubicBezTo>
                    <a:pt x="47" y="858"/>
                    <a:pt x="57" y="858"/>
                    <a:pt x="56" y="848"/>
                  </a:cubicBezTo>
                  <a:cubicBezTo>
                    <a:pt x="61" y="849"/>
                    <a:pt x="61" y="845"/>
                    <a:pt x="62" y="842"/>
                  </a:cubicBezTo>
                  <a:cubicBezTo>
                    <a:pt x="80" y="840"/>
                    <a:pt x="93" y="834"/>
                    <a:pt x="91" y="812"/>
                  </a:cubicBezTo>
                  <a:cubicBezTo>
                    <a:pt x="103" y="815"/>
                    <a:pt x="92" y="796"/>
                    <a:pt x="103" y="798"/>
                  </a:cubicBezTo>
                  <a:cubicBezTo>
                    <a:pt x="103" y="792"/>
                    <a:pt x="103" y="786"/>
                    <a:pt x="103" y="780"/>
                  </a:cubicBezTo>
                  <a:cubicBezTo>
                    <a:pt x="108" y="781"/>
                    <a:pt x="109" y="777"/>
                    <a:pt x="114" y="777"/>
                  </a:cubicBezTo>
                  <a:cubicBezTo>
                    <a:pt x="119" y="771"/>
                    <a:pt x="124" y="767"/>
                    <a:pt x="129" y="760"/>
                  </a:cubicBezTo>
                  <a:cubicBezTo>
                    <a:pt x="130" y="758"/>
                    <a:pt x="132" y="760"/>
                    <a:pt x="132" y="757"/>
                  </a:cubicBezTo>
                  <a:cubicBezTo>
                    <a:pt x="132" y="754"/>
                    <a:pt x="140" y="754"/>
                    <a:pt x="138" y="748"/>
                  </a:cubicBezTo>
                  <a:cubicBezTo>
                    <a:pt x="151" y="751"/>
                    <a:pt x="152" y="741"/>
                    <a:pt x="164" y="742"/>
                  </a:cubicBezTo>
                  <a:cubicBezTo>
                    <a:pt x="160" y="753"/>
                    <a:pt x="177" y="743"/>
                    <a:pt x="173" y="754"/>
                  </a:cubicBezTo>
                  <a:cubicBezTo>
                    <a:pt x="179" y="747"/>
                    <a:pt x="202" y="757"/>
                    <a:pt x="202" y="745"/>
                  </a:cubicBezTo>
                  <a:cubicBezTo>
                    <a:pt x="216" y="743"/>
                    <a:pt x="228" y="740"/>
                    <a:pt x="234" y="731"/>
                  </a:cubicBezTo>
                  <a:cubicBezTo>
                    <a:pt x="239" y="731"/>
                    <a:pt x="243" y="731"/>
                    <a:pt x="243" y="728"/>
                  </a:cubicBezTo>
                  <a:cubicBezTo>
                    <a:pt x="248" y="728"/>
                    <a:pt x="250" y="730"/>
                    <a:pt x="255" y="731"/>
                  </a:cubicBezTo>
                  <a:cubicBezTo>
                    <a:pt x="262" y="731"/>
                    <a:pt x="267" y="727"/>
                    <a:pt x="273" y="728"/>
                  </a:cubicBezTo>
                  <a:cubicBezTo>
                    <a:pt x="272" y="728"/>
                    <a:pt x="274" y="730"/>
                    <a:pt x="275" y="731"/>
                  </a:cubicBezTo>
                  <a:cubicBezTo>
                    <a:pt x="282" y="731"/>
                    <a:pt x="294" y="736"/>
                    <a:pt x="308" y="733"/>
                  </a:cubicBezTo>
                  <a:cubicBezTo>
                    <a:pt x="313" y="732"/>
                    <a:pt x="322" y="724"/>
                    <a:pt x="328" y="731"/>
                  </a:cubicBezTo>
                  <a:cubicBezTo>
                    <a:pt x="333" y="735"/>
                    <a:pt x="331" y="731"/>
                    <a:pt x="340" y="731"/>
                  </a:cubicBezTo>
                  <a:cubicBezTo>
                    <a:pt x="340" y="733"/>
                    <a:pt x="344" y="734"/>
                    <a:pt x="343" y="736"/>
                  </a:cubicBezTo>
                  <a:cubicBezTo>
                    <a:pt x="343" y="737"/>
                    <a:pt x="337" y="739"/>
                    <a:pt x="337" y="739"/>
                  </a:cubicBezTo>
                  <a:cubicBezTo>
                    <a:pt x="336" y="743"/>
                    <a:pt x="340" y="741"/>
                    <a:pt x="340" y="742"/>
                  </a:cubicBezTo>
                  <a:cubicBezTo>
                    <a:pt x="340" y="745"/>
                    <a:pt x="337" y="745"/>
                    <a:pt x="337" y="745"/>
                  </a:cubicBezTo>
                  <a:cubicBezTo>
                    <a:pt x="337" y="748"/>
                    <a:pt x="340" y="748"/>
                    <a:pt x="340" y="751"/>
                  </a:cubicBezTo>
                  <a:cubicBezTo>
                    <a:pt x="340" y="759"/>
                    <a:pt x="335" y="764"/>
                    <a:pt x="343" y="774"/>
                  </a:cubicBezTo>
                  <a:cubicBezTo>
                    <a:pt x="344" y="781"/>
                    <a:pt x="347" y="771"/>
                    <a:pt x="352" y="777"/>
                  </a:cubicBezTo>
                  <a:cubicBezTo>
                    <a:pt x="351" y="781"/>
                    <a:pt x="356" y="779"/>
                    <a:pt x="357" y="780"/>
                  </a:cubicBezTo>
                  <a:cubicBezTo>
                    <a:pt x="358" y="781"/>
                    <a:pt x="357" y="786"/>
                    <a:pt x="357" y="786"/>
                  </a:cubicBezTo>
                  <a:cubicBezTo>
                    <a:pt x="360" y="788"/>
                    <a:pt x="367" y="784"/>
                    <a:pt x="366" y="789"/>
                  </a:cubicBezTo>
                  <a:cubicBezTo>
                    <a:pt x="375" y="785"/>
                    <a:pt x="382" y="798"/>
                    <a:pt x="387" y="789"/>
                  </a:cubicBezTo>
                  <a:cubicBezTo>
                    <a:pt x="390" y="788"/>
                    <a:pt x="388" y="794"/>
                    <a:pt x="390" y="795"/>
                  </a:cubicBezTo>
                  <a:cubicBezTo>
                    <a:pt x="394" y="798"/>
                    <a:pt x="398" y="794"/>
                    <a:pt x="404" y="798"/>
                  </a:cubicBezTo>
                  <a:cubicBezTo>
                    <a:pt x="406" y="799"/>
                    <a:pt x="406" y="803"/>
                    <a:pt x="407" y="804"/>
                  </a:cubicBezTo>
                  <a:cubicBezTo>
                    <a:pt x="408" y="804"/>
                    <a:pt x="412" y="803"/>
                    <a:pt x="413" y="804"/>
                  </a:cubicBezTo>
                  <a:cubicBezTo>
                    <a:pt x="416" y="807"/>
                    <a:pt x="417" y="805"/>
                    <a:pt x="422" y="807"/>
                  </a:cubicBezTo>
                  <a:cubicBezTo>
                    <a:pt x="423" y="807"/>
                    <a:pt x="424" y="812"/>
                    <a:pt x="425" y="812"/>
                  </a:cubicBezTo>
                  <a:cubicBezTo>
                    <a:pt x="426" y="813"/>
                    <a:pt x="430" y="809"/>
                    <a:pt x="434" y="810"/>
                  </a:cubicBezTo>
                  <a:cubicBezTo>
                    <a:pt x="432" y="809"/>
                    <a:pt x="436" y="812"/>
                    <a:pt x="436" y="812"/>
                  </a:cubicBezTo>
                  <a:cubicBezTo>
                    <a:pt x="438" y="813"/>
                    <a:pt x="440" y="812"/>
                    <a:pt x="442" y="812"/>
                  </a:cubicBezTo>
                  <a:cubicBezTo>
                    <a:pt x="444" y="810"/>
                    <a:pt x="447" y="808"/>
                    <a:pt x="448" y="807"/>
                  </a:cubicBezTo>
                  <a:cubicBezTo>
                    <a:pt x="448" y="807"/>
                    <a:pt x="453" y="805"/>
                    <a:pt x="451" y="804"/>
                  </a:cubicBezTo>
                  <a:cubicBezTo>
                    <a:pt x="444" y="798"/>
                    <a:pt x="459" y="800"/>
                    <a:pt x="460" y="789"/>
                  </a:cubicBezTo>
                  <a:cubicBezTo>
                    <a:pt x="469" y="791"/>
                    <a:pt x="468" y="784"/>
                    <a:pt x="477" y="786"/>
                  </a:cubicBezTo>
                  <a:cubicBezTo>
                    <a:pt x="479" y="787"/>
                    <a:pt x="480" y="789"/>
                    <a:pt x="480" y="789"/>
                  </a:cubicBezTo>
                  <a:cubicBezTo>
                    <a:pt x="484" y="790"/>
                    <a:pt x="489" y="788"/>
                    <a:pt x="492" y="789"/>
                  </a:cubicBezTo>
                  <a:cubicBezTo>
                    <a:pt x="493" y="789"/>
                    <a:pt x="497" y="795"/>
                    <a:pt x="498" y="795"/>
                  </a:cubicBezTo>
                  <a:cubicBezTo>
                    <a:pt x="500" y="795"/>
                    <a:pt x="503" y="791"/>
                    <a:pt x="507" y="792"/>
                  </a:cubicBezTo>
                  <a:cubicBezTo>
                    <a:pt x="507" y="792"/>
                    <a:pt x="506" y="798"/>
                    <a:pt x="507" y="798"/>
                  </a:cubicBezTo>
                  <a:cubicBezTo>
                    <a:pt x="509" y="798"/>
                    <a:pt x="514" y="793"/>
                    <a:pt x="518" y="795"/>
                  </a:cubicBezTo>
                  <a:cubicBezTo>
                    <a:pt x="520" y="797"/>
                    <a:pt x="513" y="798"/>
                    <a:pt x="513" y="798"/>
                  </a:cubicBezTo>
                  <a:cubicBezTo>
                    <a:pt x="514" y="803"/>
                    <a:pt x="533" y="804"/>
                    <a:pt x="542" y="804"/>
                  </a:cubicBezTo>
                  <a:cubicBezTo>
                    <a:pt x="541" y="815"/>
                    <a:pt x="566" y="811"/>
                    <a:pt x="571" y="804"/>
                  </a:cubicBezTo>
                  <a:cubicBezTo>
                    <a:pt x="573" y="807"/>
                    <a:pt x="586" y="800"/>
                    <a:pt x="589" y="804"/>
                  </a:cubicBezTo>
                  <a:cubicBezTo>
                    <a:pt x="592" y="807"/>
                    <a:pt x="590" y="803"/>
                    <a:pt x="595" y="804"/>
                  </a:cubicBezTo>
                  <a:cubicBezTo>
                    <a:pt x="600" y="804"/>
                    <a:pt x="604" y="807"/>
                    <a:pt x="609" y="807"/>
                  </a:cubicBezTo>
                  <a:cubicBezTo>
                    <a:pt x="615" y="806"/>
                    <a:pt x="617" y="801"/>
                    <a:pt x="624" y="801"/>
                  </a:cubicBezTo>
                  <a:cubicBezTo>
                    <a:pt x="626" y="794"/>
                    <a:pt x="625" y="785"/>
                    <a:pt x="633" y="783"/>
                  </a:cubicBezTo>
                  <a:cubicBezTo>
                    <a:pt x="633" y="778"/>
                    <a:pt x="629" y="777"/>
                    <a:pt x="630" y="771"/>
                  </a:cubicBezTo>
                  <a:cubicBezTo>
                    <a:pt x="639" y="772"/>
                    <a:pt x="638" y="754"/>
                    <a:pt x="647" y="763"/>
                  </a:cubicBezTo>
                  <a:cubicBezTo>
                    <a:pt x="649" y="752"/>
                    <a:pt x="644" y="748"/>
                    <a:pt x="635" y="748"/>
                  </a:cubicBezTo>
                  <a:cubicBezTo>
                    <a:pt x="638" y="745"/>
                    <a:pt x="639" y="741"/>
                    <a:pt x="638" y="736"/>
                  </a:cubicBezTo>
                  <a:cubicBezTo>
                    <a:pt x="635" y="728"/>
                    <a:pt x="618" y="733"/>
                    <a:pt x="615" y="725"/>
                  </a:cubicBezTo>
                  <a:cubicBezTo>
                    <a:pt x="610" y="729"/>
                    <a:pt x="600" y="727"/>
                    <a:pt x="597" y="733"/>
                  </a:cubicBezTo>
                  <a:cubicBezTo>
                    <a:pt x="594" y="734"/>
                    <a:pt x="596" y="729"/>
                    <a:pt x="595" y="728"/>
                  </a:cubicBezTo>
                  <a:cubicBezTo>
                    <a:pt x="590" y="725"/>
                    <a:pt x="580" y="730"/>
                    <a:pt x="574" y="728"/>
                  </a:cubicBezTo>
                  <a:cubicBezTo>
                    <a:pt x="571" y="729"/>
                    <a:pt x="571" y="734"/>
                    <a:pt x="565" y="733"/>
                  </a:cubicBezTo>
                  <a:cubicBezTo>
                    <a:pt x="557" y="734"/>
                    <a:pt x="559" y="722"/>
                    <a:pt x="545" y="725"/>
                  </a:cubicBezTo>
                  <a:cubicBezTo>
                    <a:pt x="545" y="719"/>
                    <a:pt x="541" y="718"/>
                    <a:pt x="542" y="713"/>
                  </a:cubicBezTo>
                  <a:cubicBezTo>
                    <a:pt x="538" y="713"/>
                    <a:pt x="537" y="712"/>
                    <a:pt x="536" y="710"/>
                  </a:cubicBezTo>
                  <a:cubicBezTo>
                    <a:pt x="534" y="706"/>
                    <a:pt x="530" y="705"/>
                    <a:pt x="524" y="704"/>
                  </a:cubicBezTo>
                  <a:cubicBezTo>
                    <a:pt x="530" y="697"/>
                    <a:pt x="527" y="680"/>
                    <a:pt x="524" y="672"/>
                  </a:cubicBezTo>
                  <a:cubicBezTo>
                    <a:pt x="516" y="677"/>
                    <a:pt x="508" y="666"/>
                    <a:pt x="507" y="681"/>
                  </a:cubicBezTo>
                  <a:cubicBezTo>
                    <a:pt x="498" y="677"/>
                    <a:pt x="497" y="683"/>
                    <a:pt x="489" y="678"/>
                  </a:cubicBezTo>
                  <a:cubicBezTo>
                    <a:pt x="490" y="681"/>
                    <a:pt x="488" y="683"/>
                    <a:pt x="486" y="684"/>
                  </a:cubicBezTo>
                  <a:cubicBezTo>
                    <a:pt x="488" y="686"/>
                    <a:pt x="490" y="687"/>
                    <a:pt x="492" y="690"/>
                  </a:cubicBezTo>
                  <a:cubicBezTo>
                    <a:pt x="494" y="692"/>
                    <a:pt x="492" y="697"/>
                    <a:pt x="498" y="695"/>
                  </a:cubicBezTo>
                  <a:cubicBezTo>
                    <a:pt x="495" y="705"/>
                    <a:pt x="495" y="701"/>
                    <a:pt x="501" y="707"/>
                  </a:cubicBezTo>
                  <a:cubicBezTo>
                    <a:pt x="503" y="713"/>
                    <a:pt x="497" y="711"/>
                    <a:pt x="495" y="713"/>
                  </a:cubicBezTo>
                  <a:cubicBezTo>
                    <a:pt x="494" y="714"/>
                    <a:pt x="491" y="723"/>
                    <a:pt x="489" y="722"/>
                  </a:cubicBezTo>
                  <a:cubicBezTo>
                    <a:pt x="483" y="716"/>
                    <a:pt x="489" y="729"/>
                    <a:pt x="477" y="728"/>
                  </a:cubicBezTo>
                  <a:cubicBezTo>
                    <a:pt x="476" y="725"/>
                    <a:pt x="475" y="722"/>
                    <a:pt x="472" y="722"/>
                  </a:cubicBezTo>
                  <a:cubicBezTo>
                    <a:pt x="470" y="717"/>
                    <a:pt x="474" y="716"/>
                    <a:pt x="477" y="716"/>
                  </a:cubicBezTo>
                  <a:cubicBezTo>
                    <a:pt x="474" y="712"/>
                    <a:pt x="464" y="708"/>
                    <a:pt x="472" y="701"/>
                  </a:cubicBezTo>
                  <a:cubicBezTo>
                    <a:pt x="469" y="700"/>
                    <a:pt x="462" y="703"/>
                    <a:pt x="460" y="701"/>
                  </a:cubicBezTo>
                  <a:cubicBezTo>
                    <a:pt x="458" y="699"/>
                    <a:pt x="466" y="698"/>
                    <a:pt x="466" y="698"/>
                  </a:cubicBezTo>
                  <a:cubicBezTo>
                    <a:pt x="466" y="698"/>
                    <a:pt x="458" y="691"/>
                    <a:pt x="451" y="687"/>
                  </a:cubicBezTo>
                  <a:cubicBezTo>
                    <a:pt x="453" y="673"/>
                    <a:pt x="445" y="670"/>
                    <a:pt x="445" y="657"/>
                  </a:cubicBezTo>
                  <a:cubicBezTo>
                    <a:pt x="446" y="653"/>
                    <a:pt x="438" y="656"/>
                    <a:pt x="436" y="654"/>
                  </a:cubicBezTo>
                  <a:cubicBezTo>
                    <a:pt x="436" y="654"/>
                    <a:pt x="441" y="650"/>
                    <a:pt x="439" y="649"/>
                  </a:cubicBezTo>
                  <a:cubicBezTo>
                    <a:pt x="433" y="644"/>
                    <a:pt x="432" y="650"/>
                    <a:pt x="428" y="646"/>
                  </a:cubicBezTo>
                  <a:cubicBezTo>
                    <a:pt x="427" y="645"/>
                    <a:pt x="431" y="641"/>
                    <a:pt x="431" y="640"/>
                  </a:cubicBezTo>
                  <a:cubicBezTo>
                    <a:pt x="430" y="637"/>
                    <a:pt x="427" y="643"/>
                    <a:pt x="428" y="643"/>
                  </a:cubicBezTo>
                  <a:cubicBezTo>
                    <a:pt x="425" y="643"/>
                    <a:pt x="425" y="639"/>
                    <a:pt x="425" y="637"/>
                  </a:cubicBezTo>
                  <a:cubicBezTo>
                    <a:pt x="413" y="639"/>
                    <a:pt x="413" y="629"/>
                    <a:pt x="401" y="631"/>
                  </a:cubicBezTo>
                  <a:cubicBezTo>
                    <a:pt x="401" y="627"/>
                    <a:pt x="397" y="627"/>
                    <a:pt x="395" y="625"/>
                  </a:cubicBezTo>
                  <a:cubicBezTo>
                    <a:pt x="395" y="624"/>
                    <a:pt x="396" y="620"/>
                    <a:pt x="395" y="619"/>
                  </a:cubicBezTo>
                  <a:cubicBezTo>
                    <a:pt x="395" y="618"/>
                    <a:pt x="390" y="620"/>
                    <a:pt x="390" y="619"/>
                  </a:cubicBezTo>
                  <a:cubicBezTo>
                    <a:pt x="389" y="619"/>
                    <a:pt x="389" y="607"/>
                    <a:pt x="387" y="610"/>
                  </a:cubicBezTo>
                  <a:cubicBezTo>
                    <a:pt x="385" y="613"/>
                    <a:pt x="383" y="611"/>
                    <a:pt x="381" y="608"/>
                  </a:cubicBezTo>
                  <a:cubicBezTo>
                    <a:pt x="380" y="606"/>
                    <a:pt x="377" y="605"/>
                    <a:pt x="378" y="602"/>
                  </a:cubicBezTo>
                  <a:cubicBezTo>
                    <a:pt x="367" y="602"/>
                    <a:pt x="370" y="605"/>
                    <a:pt x="360" y="602"/>
                  </a:cubicBezTo>
                  <a:cubicBezTo>
                    <a:pt x="357" y="602"/>
                    <a:pt x="358" y="608"/>
                    <a:pt x="354" y="608"/>
                  </a:cubicBezTo>
                  <a:cubicBezTo>
                    <a:pt x="352" y="615"/>
                    <a:pt x="360" y="613"/>
                    <a:pt x="360" y="619"/>
                  </a:cubicBezTo>
                  <a:cubicBezTo>
                    <a:pt x="360" y="621"/>
                    <a:pt x="365" y="627"/>
                    <a:pt x="366" y="628"/>
                  </a:cubicBezTo>
                  <a:cubicBezTo>
                    <a:pt x="368" y="629"/>
                    <a:pt x="369" y="631"/>
                    <a:pt x="372" y="631"/>
                  </a:cubicBezTo>
                  <a:cubicBezTo>
                    <a:pt x="367" y="640"/>
                    <a:pt x="378" y="639"/>
                    <a:pt x="381" y="643"/>
                  </a:cubicBezTo>
                  <a:cubicBezTo>
                    <a:pt x="381" y="643"/>
                    <a:pt x="384" y="655"/>
                    <a:pt x="387" y="651"/>
                  </a:cubicBezTo>
                  <a:cubicBezTo>
                    <a:pt x="391" y="647"/>
                    <a:pt x="387" y="652"/>
                    <a:pt x="390" y="654"/>
                  </a:cubicBezTo>
                  <a:cubicBezTo>
                    <a:pt x="393" y="657"/>
                    <a:pt x="400" y="655"/>
                    <a:pt x="401" y="663"/>
                  </a:cubicBezTo>
                  <a:cubicBezTo>
                    <a:pt x="405" y="661"/>
                    <a:pt x="406" y="666"/>
                    <a:pt x="407" y="666"/>
                  </a:cubicBezTo>
                  <a:cubicBezTo>
                    <a:pt x="409" y="666"/>
                    <a:pt x="411" y="664"/>
                    <a:pt x="410" y="663"/>
                  </a:cubicBezTo>
                  <a:cubicBezTo>
                    <a:pt x="413" y="664"/>
                    <a:pt x="414" y="672"/>
                    <a:pt x="416" y="666"/>
                  </a:cubicBezTo>
                  <a:cubicBezTo>
                    <a:pt x="423" y="665"/>
                    <a:pt x="414" y="679"/>
                    <a:pt x="425" y="675"/>
                  </a:cubicBezTo>
                  <a:cubicBezTo>
                    <a:pt x="424" y="681"/>
                    <a:pt x="412" y="676"/>
                    <a:pt x="407" y="678"/>
                  </a:cubicBezTo>
                  <a:cubicBezTo>
                    <a:pt x="409" y="681"/>
                    <a:pt x="412" y="680"/>
                    <a:pt x="413" y="684"/>
                  </a:cubicBezTo>
                  <a:cubicBezTo>
                    <a:pt x="415" y="689"/>
                    <a:pt x="408" y="699"/>
                    <a:pt x="413" y="698"/>
                  </a:cubicBezTo>
                  <a:cubicBezTo>
                    <a:pt x="411" y="703"/>
                    <a:pt x="404" y="703"/>
                    <a:pt x="398" y="704"/>
                  </a:cubicBezTo>
                  <a:cubicBezTo>
                    <a:pt x="402" y="702"/>
                    <a:pt x="399" y="693"/>
                    <a:pt x="404" y="692"/>
                  </a:cubicBezTo>
                  <a:cubicBezTo>
                    <a:pt x="402" y="691"/>
                    <a:pt x="403" y="684"/>
                    <a:pt x="398" y="684"/>
                  </a:cubicBezTo>
                  <a:cubicBezTo>
                    <a:pt x="394" y="683"/>
                    <a:pt x="400" y="679"/>
                    <a:pt x="393" y="675"/>
                  </a:cubicBezTo>
                  <a:cubicBezTo>
                    <a:pt x="389" y="673"/>
                    <a:pt x="383" y="674"/>
                    <a:pt x="384" y="666"/>
                  </a:cubicBezTo>
                  <a:cubicBezTo>
                    <a:pt x="372" y="669"/>
                    <a:pt x="370" y="660"/>
                    <a:pt x="360" y="660"/>
                  </a:cubicBezTo>
                  <a:cubicBezTo>
                    <a:pt x="359" y="653"/>
                    <a:pt x="353" y="650"/>
                    <a:pt x="349" y="643"/>
                  </a:cubicBezTo>
                  <a:cubicBezTo>
                    <a:pt x="348" y="641"/>
                    <a:pt x="346" y="643"/>
                    <a:pt x="346" y="640"/>
                  </a:cubicBezTo>
                  <a:cubicBezTo>
                    <a:pt x="346" y="636"/>
                    <a:pt x="342" y="639"/>
                    <a:pt x="340" y="637"/>
                  </a:cubicBezTo>
                  <a:cubicBezTo>
                    <a:pt x="339" y="636"/>
                    <a:pt x="341" y="632"/>
                    <a:pt x="340" y="631"/>
                  </a:cubicBezTo>
                  <a:cubicBezTo>
                    <a:pt x="337" y="629"/>
                    <a:pt x="331" y="633"/>
                    <a:pt x="328" y="631"/>
                  </a:cubicBezTo>
                  <a:cubicBezTo>
                    <a:pt x="327" y="630"/>
                    <a:pt x="333" y="627"/>
                    <a:pt x="334" y="628"/>
                  </a:cubicBezTo>
                  <a:cubicBezTo>
                    <a:pt x="330" y="621"/>
                    <a:pt x="313" y="622"/>
                    <a:pt x="305" y="625"/>
                  </a:cubicBezTo>
                  <a:cubicBezTo>
                    <a:pt x="303" y="627"/>
                    <a:pt x="310" y="629"/>
                    <a:pt x="311" y="628"/>
                  </a:cubicBezTo>
                  <a:cubicBezTo>
                    <a:pt x="308" y="632"/>
                    <a:pt x="306" y="629"/>
                    <a:pt x="302" y="631"/>
                  </a:cubicBezTo>
                  <a:cubicBezTo>
                    <a:pt x="296" y="634"/>
                    <a:pt x="296" y="644"/>
                    <a:pt x="290" y="643"/>
                  </a:cubicBezTo>
                  <a:cubicBezTo>
                    <a:pt x="278" y="642"/>
                    <a:pt x="276" y="632"/>
                    <a:pt x="261" y="634"/>
                  </a:cubicBezTo>
                  <a:cubicBezTo>
                    <a:pt x="256" y="635"/>
                    <a:pt x="258" y="643"/>
                    <a:pt x="249" y="640"/>
                  </a:cubicBezTo>
                  <a:cubicBezTo>
                    <a:pt x="249" y="647"/>
                    <a:pt x="249" y="653"/>
                    <a:pt x="249" y="660"/>
                  </a:cubicBezTo>
                  <a:cubicBezTo>
                    <a:pt x="240" y="665"/>
                    <a:pt x="222" y="660"/>
                    <a:pt x="226" y="678"/>
                  </a:cubicBezTo>
                  <a:cubicBezTo>
                    <a:pt x="207" y="674"/>
                    <a:pt x="222" y="689"/>
                    <a:pt x="205" y="690"/>
                  </a:cubicBezTo>
                  <a:cubicBezTo>
                    <a:pt x="205" y="693"/>
                    <a:pt x="215" y="700"/>
                    <a:pt x="208" y="701"/>
                  </a:cubicBezTo>
                  <a:cubicBezTo>
                    <a:pt x="207" y="712"/>
                    <a:pt x="203" y="701"/>
                    <a:pt x="196" y="710"/>
                  </a:cubicBezTo>
                  <a:cubicBezTo>
                    <a:pt x="196" y="713"/>
                    <a:pt x="197" y="715"/>
                    <a:pt x="199" y="716"/>
                  </a:cubicBezTo>
                  <a:cubicBezTo>
                    <a:pt x="200" y="722"/>
                    <a:pt x="189" y="717"/>
                    <a:pt x="185" y="719"/>
                  </a:cubicBezTo>
                  <a:cubicBezTo>
                    <a:pt x="181" y="719"/>
                    <a:pt x="181" y="726"/>
                    <a:pt x="179" y="728"/>
                  </a:cubicBezTo>
                  <a:cubicBezTo>
                    <a:pt x="170" y="732"/>
                    <a:pt x="155" y="725"/>
                    <a:pt x="147" y="736"/>
                  </a:cubicBezTo>
                  <a:cubicBezTo>
                    <a:pt x="143" y="733"/>
                    <a:pt x="141" y="729"/>
                    <a:pt x="138" y="725"/>
                  </a:cubicBezTo>
                  <a:cubicBezTo>
                    <a:pt x="125" y="722"/>
                    <a:pt x="111" y="728"/>
                    <a:pt x="106" y="725"/>
                  </a:cubicBezTo>
                  <a:cubicBezTo>
                    <a:pt x="108" y="714"/>
                    <a:pt x="112" y="702"/>
                    <a:pt x="103" y="695"/>
                  </a:cubicBezTo>
                  <a:cubicBezTo>
                    <a:pt x="101" y="690"/>
                    <a:pt x="107" y="688"/>
                    <a:pt x="109" y="684"/>
                  </a:cubicBezTo>
                  <a:cubicBezTo>
                    <a:pt x="111" y="675"/>
                    <a:pt x="106" y="666"/>
                    <a:pt x="112" y="660"/>
                  </a:cubicBezTo>
                  <a:cubicBezTo>
                    <a:pt x="109" y="654"/>
                    <a:pt x="110" y="644"/>
                    <a:pt x="103" y="643"/>
                  </a:cubicBezTo>
                  <a:cubicBezTo>
                    <a:pt x="105" y="640"/>
                    <a:pt x="110" y="640"/>
                    <a:pt x="109" y="634"/>
                  </a:cubicBezTo>
                  <a:cubicBezTo>
                    <a:pt x="116" y="636"/>
                    <a:pt x="134" y="628"/>
                    <a:pt x="132" y="640"/>
                  </a:cubicBezTo>
                  <a:cubicBezTo>
                    <a:pt x="139" y="634"/>
                    <a:pt x="167" y="647"/>
                    <a:pt x="173" y="640"/>
                  </a:cubicBezTo>
                  <a:cubicBezTo>
                    <a:pt x="176" y="637"/>
                    <a:pt x="175" y="639"/>
                    <a:pt x="179" y="640"/>
                  </a:cubicBezTo>
                  <a:cubicBezTo>
                    <a:pt x="178" y="640"/>
                    <a:pt x="180" y="635"/>
                    <a:pt x="182" y="637"/>
                  </a:cubicBezTo>
                  <a:cubicBezTo>
                    <a:pt x="182" y="637"/>
                    <a:pt x="182" y="640"/>
                    <a:pt x="182" y="640"/>
                  </a:cubicBezTo>
                  <a:cubicBezTo>
                    <a:pt x="190" y="637"/>
                    <a:pt x="194" y="634"/>
                    <a:pt x="196" y="625"/>
                  </a:cubicBezTo>
                  <a:cubicBezTo>
                    <a:pt x="197" y="622"/>
                    <a:pt x="204" y="606"/>
                    <a:pt x="196" y="599"/>
                  </a:cubicBezTo>
                  <a:cubicBezTo>
                    <a:pt x="193" y="595"/>
                    <a:pt x="199" y="594"/>
                    <a:pt x="194" y="587"/>
                  </a:cubicBezTo>
                  <a:cubicBezTo>
                    <a:pt x="193" y="584"/>
                    <a:pt x="188" y="585"/>
                    <a:pt x="185" y="584"/>
                  </a:cubicBezTo>
                  <a:cubicBezTo>
                    <a:pt x="186" y="582"/>
                    <a:pt x="188" y="579"/>
                    <a:pt x="188" y="575"/>
                  </a:cubicBezTo>
                  <a:cubicBezTo>
                    <a:pt x="185" y="573"/>
                    <a:pt x="182" y="578"/>
                    <a:pt x="182" y="578"/>
                  </a:cubicBezTo>
                  <a:cubicBezTo>
                    <a:pt x="178" y="577"/>
                    <a:pt x="181" y="574"/>
                    <a:pt x="179" y="572"/>
                  </a:cubicBezTo>
                  <a:cubicBezTo>
                    <a:pt x="177" y="571"/>
                    <a:pt x="168" y="571"/>
                    <a:pt x="164" y="570"/>
                  </a:cubicBezTo>
                  <a:cubicBezTo>
                    <a:pt x="163" y="569"/>
                    <a:pt x="164" y="567"/>
                    <a:pt x="161" y="567"/>
                  </a:cubicBezTo>
                  <a:cubicBezTo>
                    <a:pt x="158" y="566"/>
                    <a:pt x="156" y="566"/>
                    <a:pt x="155" y="564"/>
                  </a:cubicBezTo>
                  <a:cubicBezTo>
                    <a:pt x="153" y="555"/>
                    <a:pt x="162" y="560"/>
                    <a:pt x="161" y="561"/>
                  </a:cubicBezTo>
                  <a:cubicBezTo>
                    <a:pt x="171" y="558"/>
                    <a:pt x="176" y="552"/>
                    <a:pt x="194" y="555"/>
                  </a:cubicBezTo>
                  <a:cubicBezTo>
                    <a:pt x="195" y="550"/>
                    <a:pt x="191" y="549"/>
                    <a:pt x="188" y="549"/>
                  </a:cubicBezTo>
                  <a:cubicBezTo>
                    <a:pt x="191" y="541"/>
                    <a:pt x="200" y="549"/>
                    <a:pt x="205" y="549"/>
                  </a:cubicBezTo>
                  <a:cubicBezTo>
                    <a:pt x="207" y="549"/>
                    <a:pt x="213" y="543"/>
                    <a:pt x="214" y="549"/>
                  </a:cubicBezTo>
                  <a:cubicBezTo>
                    <a:pt x="220" y="545"/>
                    <a:pt x="221" y="534"/>
                    <a:pt x="232" y="534"/>
                  </a:cubicBezTo>
                  <a:cubicBezTo>
                    <a:pt x="227" y="523"/>
                    <a:pt x="240" y="529"/>
                    <a:pt x="237" y="520"/>
                  </a:cubicBezTo>
                  <a:cubicBezTo>
                    <a:pt x="243" y="520"/>
                    <a:pt x="249" y="520"/>
                    <a:pt x="255" y="520"/>
                  </a:cubicBezTo>
                  <a:cubicBezTo>
                    <a:pt x="255" y="517"/>
                    <a:pt x="251" y="518"/>
                    <a:pt x="249" y="517"/>
                  </a:cubicBezTo>
                  <a:cubicBezTo>
                    <a:pt x="250" y="512"/>
                    <a:pt x="258" y="514"/>
                    <a:pt x="255" y="505"/>
                  </a:cubicBezTo>
                  <a:cubicBezTo>
                    <a:pt x="263" y="505"/>
                    <a:pt x="261" y="510"/>
                    <a:pt x="267" y="505"/>
                  </a:cubicBezTo>
                  <a:cubicBezTo>
                    <a:pt x="260" y="490"/>
                    <a:pt x="272" y="496"/>
                    <a:pt x="273" y="482"/>
                  </a:cubicBezTo>
                  <a:cubicBezTo>
                    <a:pt x="276" y="481"/>
                    <a:pt x="281" y="483"/>
                    <a:pt x="284" y="482"/>
                  </a:cubicBezTo>
                  <a:cubicBezTo>
                    <a:pt x="288" y="481"/>
                    <a:pt x="288" y="477"/>
                    <a:pt x="290" y="476"/>
                  </a:cubicBezTo>
                  <a:cubicBezTo>
                    <a:pt x="293" y="474"/>
                    <a:pt x="292" y="479"/>
                    <a:pt x="293" y="479"/>
                  </a:cubicBezTo>
                  <a:cubicBezTo>
                    <a:pt x="296" y="479"/>
                    <a:pt x="295" y="476"/>
                    <a:pt x="296" y="476"/>
                  </a:cubicBezTo>
                  <a:cubicBezTo>
                    <a:pt x="299" y="476"/>
                    <a:pt x="304" y="477"/>
                    <a:pt x="308" y="476"/>
                  </a:cubicBezTo>
                  <a:cubicBezTo>
                    <a:pt x="311" y="475"/>
                    <a:pt x="313" y="466"/>
                    <a:pt x="319" y="470"/>
                  </a:cubicBezTo>
                  <a:cubicBezTo>
                    <a:pt x="318" y="463"/>
                    <a:pt x="309" y="465"/>
                    <a:pt x="311" y="455"/>
                  </a:cubicBezTo>
                  <a:cubicBezTo>
                    <a:pt x="319" y="454"/>
                    <a:pt x="314" y="451"/>
                    <a:pt x="314" y="441"/>
                  </a:cubicBezTo>
                  <a:cubicBezTo>
                    <a:pt x="313" y="433"/>
                    <a:pt x="317" y="428"/>
                    <a:pt x="316" y="420"/>
                  </a:cubicBezTo>
                  <a:cubicBezTo>
                    <a:pt x="320" y="420"/>
                    <a:pt x="324" y="420"/>
                    <a:pt x="328" y="420"/>
                  </a:cubicBezTo>
                  <a:cubicBezTo>
                    <a:pt x="336" y="420"/>
                    <a:pt x="321" y="412"/>
                    <a:pt x="334" y="414"/>
                  </a:cubicBezTo>
                  <a:cubicBezTo>
                    <a:pt x="334" y="417"/>
                    <a:pt x="338" y="417"/>
                    <a:pt x="340" y="417"/>
                  </a:cubicBezTo>
                  <a:cubicBezTo>
                    <a:pt x="335" y="424"/>
                    <a:pt x="335" y="417"/>
                    <a:pt x="337" y="426"/>
                  </a:cubicBezTo>
                  <a:cubicBezTo>
                    <a:pt x="338" y="432"/>
                    <a:pt x="336" y="436"/>
                    <a:pt x="343" y="435"/>
                  </a:cubicBezTo>
                  <a:cubicBezTo>
                    <a:pt x="343" y="439"/>
                    <a:pt x="343" y="443"/>
                    <a:pt x="340" y="444"/>
                  </a:cubicBezTo>
                  <a:cubicBezTo>
                    <a:pt x="339" y="449"/>
                    <a:pt x="352" y="439"/>
                    <a:pt x="357" y="447"/>
                  </a:cubicBezTo>
                  <a:cubicBezTo>
                    <a:pt x="355" y="455"/>
                    <a:pt x="338" y="448"/>
                    <a:pt x="337" y="458"/>
                  </a:cubicBezTo>
                  <a:cubicBezTo>
                    <a:pt x="334" y="465"/>
                    <a:pt x="344" y="466"/>
                    <a:pt x="346" y="467"/>
                  </a:cubicBezTo>
                  <a:cubicBezTo>
                    <a:pt x="348" y="469"/>
                    <a:pt x="349" y="474"/>
                    <a:pt x="354" y="473"/>
                  </a:cubicBezTo>
                  <a:cubicBezTo>
                    <a:pt x="352" y="468"/>
                    <a:pt x="344" y="468"/>
                    <a:pt x="357" y="467"/>
                  </a:cubicBezTo>
                  <a:cubicBezTo>
                    <a:pt x="361" y="467"/>
                    <a:pt x="366" y="467"/>
                    <a:pt x="369" y="467"/>
                  </a:cubicBezTo>
                  <a:cubicBezTo>
                    <a:pt x="374" y="468"/>
                    <a:pt x="375" y="470"/>
                    <a:pt x="381" y="470"/>
                  </a:cubicBezTo>
                  <a:cubicBezTo>
                    <a:pt x="388" y="470"/>
                    <a:pt x="390" y="465"/>
                    <a:pt x="398" y="467"/>
                  </a:cubicBezTo>
                  <a:cubicBezTo>
                    <a:pt x="399" y="467"/>
                    <a:pt x="409" y="472"/>
                    <a:pt x="413" y="467"/>
                  </a:cubicBezTo>
                  <a:cubicBezTo>
                    <a:pt x="413" y="467"/>
                    <a:pt x="413" y="464"/>
                    <a:pt x="413" y="464"/>
                  </a:cubicBezTo>
                  <a:cubicBezTo>
                    <a:pt x="421" y="462"/>
                    <a:pt x="431" y="465"/>
                    <a:pt x="434" y="458"/>
                  </a:cubicBezTo>
                  <a:cubicBezTo>
                    <a:pt x="445" y="470"/>
                    <a:pt x="453" y="448"/>
                    <a:pt x="460" y="455"/>
                  </a:cubicBezTo>
                  <a:cubicBezTo>
                    <a:pt x="460" y="451"/>
                    <a:pt x="460" y="448"/>
                    <a:pt x="460" y="444"/>
                  </a:cubicBezTo>
                  <a:cubicBezTo>
                    <a:pt x="465" y="445"/>
                    <a:pt x="465" y="441"/>
                    <a:pt x="466" y="438"/>
                  </a:cubicBezTo>
                  <a:cubicBezTo>
                    <a:pt x="466" y="438"/>
                    <a:pt x="468" y="429"/>
                    <a:pt x="469" y="429"/>
                  </a:cubicBezTo>
                  <a:cubicBezTo>
                    <a:pt x="472" y="426"/>
                    <a:pt x="468" y="426"/>
                    <a:pt x="469" y="420"/>
                  </a:cubicBezTo>
                  <a:cubicBezTo>
                    <a:pt x="475" y="421"/>
                    <a:pt x="480" y="420"/>
                    <a:pt x="480" y="414"/>
                  </a:cubicBezTo>
                  <a:cubicBezTo>
                    <a:pt x="483" y="415"/>
                    <a:pt x="483" y="418"/>
                    <a:pt x="483" y="420"/>
                  </a:cubicBezTo>
                  <a:cubicBezTo>
                    <a:pt x="486" y="418"/>
                    <a:pt x="490" y="417"/>
                    <a:pt x="495" y="417"/>
                  </a:cubicBezTo>
                  <a:cubicBezTo>
                    <a:pt x="498" y="417"/>
                    <a:pt x="497" y="412"/>
                    <a:pt x="501" y="411"/>
                  </a:cubicBezTo>
                  <a:cubicBezTo>
                    <a:pt x="502" y="405"/>
                    <a:pt x="500" y="400"/>
                    <a:pt x="495" y="400"/>
                  </a:cubicBezTo>
                  <a:cubicBezTo>
                    <a:pt x="497" y="397"/>
                    <a:pt x="498" y="393"/>
                    <a:pt x="498" y="388"/>
                  </a:cubicBezTo>
                  <a:cubicBezTo>
                    <a:pt x="504" y="389"/>
                    <a:pt x="507" y="387"/>
                    <a:pt x="507" y="382"/>
                  </a:cubicBezTo>
                  <a:cubicBezTo>
                    <a:pt x="514" y="390"/>
                    <a:pt x="515" y="379"/>
                    <a:pt x="527" y="382"/>
                  </a:cubicBezTo>
                  <a:cubicBezTo>
                    <a:pt x="528" y="383"/>
                    <a:pt x="531" y="385"/>
                    <a:pt x="530" y="385"/>
                  </a:cubicBezTo>
                  <a:cubicBezTo>
                    <a:pt x="532" y="385"/>
                    <a:pt x="533" y="382"/>
                    <a:pt x="536" y="382"/>
                  </a:cubicBezTo>
                  <a:cubicBezTo>
                    <a:pt x="539" y="382"/>
                    <a:pt x="542" y="385"/>
                    <a:pt x="542" y="385"/>
                  </a:cubicBezTo>
                  <a:cubicBezTo>
                    <a:pt x="546" y="384"/>
                    <a:pt x="542" y="381"/>
                    <a:pt x="545" y="379"/>
                  </a:cubicBezTo>
                  <a:cubicBezTo>
                    <a:pt x="546" y="378"/>
                    <a:pt x="549" y="380"/>
                    <a:pt x="551" y="379"/>
                  </a:cubicBezTo>
                  <a:cubicBezTo>
                    <a:pt x="555" y="376"/>
                    <a:pt x="554" y="371"/>
                    <a:pt x="562" y="373"/>
                  </a:cubicBezTo>
                  <a:cubicBezTo>
                    <a:pt x="558" y="370"/>
                    <a:pt x="561" y="359"/>
                    <a:pt x="554" y="359"/>
                  </a:cubicBezTo>
                  <a:cubicBezTo>
                    <a:pt x="548" y="355"/>
                    <a:pt x="549" y="364"/>
                    <a:pt x="548" y="365"/>
                  </a:cubicBezTo>
                  <a:cubicBezTo>
                    <a:pt x="546" y="365"/>
                    <a:pt x="544" y="361"/>
                    <a:pt x="542" y="362"/>
                  </a:cubicBezTo>
                  <a:cubicBezTo>
                    <a:pt x="540" y="362"/>
                    <a:pt x="538" y="365"/>
                    <a:pt x="539" y="365"/>
                  </a:cubicBezTo>
                  <a:cubicBezTo>
                    <a:pt x="536" y="364"/>
                    <a:pt x="536" y="361"/>
                    <a:pt x="533" y="362"/>
                  </a:cubicBezTo>
                  <a:cubicBezTo>
                    <a:pt x="528" y="362"/>
                    <a:pt x="525" y="367"/>
                    <a:pt x="518" y="365"/>
                  </a:cubicBezTo>
                  <a:cubicBezTo>
                    <a:pt x="516" y="365"/>
                    <a:pt x="516" y="368"/>
                    <a:pt x="515" y="370"/>
                  </a:cubicBezTo>
                  <a:cubicBezTo>
                    <a:pt x="503" y="368"/>
                    <a:pt x="490" y="371"/>
                    <a:pt x="480" y="368"/>
                  </a:cubicBezTo>
                  <a:cubicBezTo>
                    <a:pt x="480" y="367"/>
                    <a:pt x="481" y="362"/>
                    <a:pt x="480" y="362"/>
                  </a:cubicBezTo>
                  <a:cubicBezTo>
                    <a:pt x="478" y="359"/>
                    <a:pt x="470" y="363"/>
                    <a:pt x="469" y="359"/>
                  </a:cubicBezTo>
                  <a:cubicBezTo>
                    <a:pt x="476" y="342"/>
                    <a:pt x="471" y="333"/>
                    <a:pt x="469" y="315"/>
                  </a:cubicBezTo>
                  <a:cubicBezTo>
                    <a:pt x="476" y="314"/>
                    <a:pt x="488" y="303"/>
                    <a:pt x="492" y="309"/>
                  </a:cubicBezTo>
                  <a:cubicBezTo>
                    <a:pt x="496" y="306"/>
                    <a:pt x="491" y="305"/>
                    <a:pt x="495" y="297"/>
                  </a:cubicBezTo>
                  <a:cubicBezTo>
                    <a:pt x="504" y="298"/>
                    <a:pt x="505" y="281"/>
                    <a:pt x="507" y="277"/>
                  </a:cubicBezTo>
                  <a:cubicBezTo>
                    <a:pt x="507" y="276"/>
                    <a:pt x="513" y="277"/>
                    <a:pt x="513" y="277"/>
                  </a:cubicBezTo>
                  <a:cubicBezTo>
                    <a:pt x="513" y="271"/>
                    <a:pt x="502" y="269"/>
                    <a:pt x="507" y="262"/>
                  </a:cubicBezTo>
                  <a:cubicBezTo>
                    <a:pt x="503" y="266"/>
                    <a:pt x="496" y="261"/>
                    <a:pt x="489" y="262"/>
                  </a:cubicBezTo>
                  <a:cubicBezTo>
                    <a:pt x="482" y="263"/>
                    <a:pt x="476" y="269"/>
                    <a:pt x="469" y="268"/>
                  </a:cubicBezTo>
                  <a:cubicBezTo>
                    <a:pt x="464" y="264"/>
                    <a:pt x="464" y="285"/>
                    <a:pt x="466" y="280"/>
                  </a:cubicBezTo>
                  <a:cubicBezTo>
                    <a:pt x="464" y="285"/>
                    <a:pt x="461" y="277"/>
                    <a:pt x="460" y="280"/>
                  </a:cubicBezTo>
                  <a:cubicBezTo>
                    <a:pt x="458" y="283"/>
                    <a:pt x="461" y="288"/>
                    <a:pt x="460" y="291"/>
                  </a:cubicBezTo>
                  <a:cubicBezTo>
                    <a:pt x="459" y="293"/>
                    <a:pt x="452" y="299"/>
                    <a:pt x="448" y="303"/>
                  </a:cubicBezTo>
                  <a:cubicBezTo>
                    <a:pt x="441" y="312"/>
                    <a:pt x="440" y="318"/>
                    <a:pt x="428" y="318"/>
                  </a:cubicBezTo>
                  <a:cubicBezTo>
                    <a:pt x="427" y="322"/>
                    <a:pt x="433" y="326"/>
                    <a:pt x="428" y="327"/>
                  </a:cubicBezTo>
                  <a:cubicBezTo>
                    <a:pt x="424" y="327"/>
                    <a:pt x="427" y="331"/>
                    <a:pt x="425" y="332"/>
                  </a:cubicBezTo>
                  <a:cubicBezTo>
                    <a:pt x="424" y="333"/>
                    <a:pt x="420" y="331"/>
                    <a:pt x="419" y="332"/>
                  </a:cubicBezTo>
                  <a:cubicBezTo>
                    <a:pt x="418" y="333"/>
                    <a:pt x="420" y="337"/>
                    <a:pt x="419" y="338"/>
                  </a:cubicBezTo>
                  <a:cubicBezTo>
                    <a:pt x="419" y="339"/>
                    <a:pt x="416" y="338"/>
                    <a:pt x="416" y="338"/>
                  </a:cubicBezTo>
                  <a:cubicBezTo>
                    <a:pt x="414" y="342"/>
                    <a:pt x="418" y="350"/>
                    <a:pt x="413" y="350"/>
                  </a:cubicBezTo>
                  <a:cubicBezTo>
                    <a:pt x="415" y="353"/>
                    <a:pt x="421" y="354"/>
                    <a:pt x="416" y="356"/>
                  </a:cubicBezTo>
                  <a:cubicBezTo>
                    <a:pt x="420" y="359"/>
                    <a:pt x="423" y="364"/>
                    <a:pt x="431" y="365"/>
                  </a:cubicBezTo>
                  <a:cubicBezTo>
                    <a:pt x="430" y="370"/>
                    <a:pt x="433" y="372"/>
                    <a:pt x="436" y="373"/>
                  </a:cubicBezTo>
                  <a:cubicBezTo>
                    <a:pt x="434" y="376"/>
                    <a:pt x="432" y="376"/>
                    <a:pt x="431" y="379"/>
                  </a:cubicBezTo>
                  <a:cubicBezTo>
                    <a:pt x="429" y="382"/>
                    <a:pt x="430" y="386"/>
                    <a:pt x="428" y="388"/>
                  </a:cubicBezTo>
                  <a:cubicBezTo>
                    <a:pt x="425" y="390"/>
                    <a:pt x="421" y="391"/>
                    <a:pt x="416" y="391"/>
                  </a:cubicBezTo>
                  <a:cubicBezTo>
                    <a:pt x="415" y="403"/>
                    <a:pt x="404" y="407"/>
                    <a:pt x="407" y="423"/>
                  </a:cubicBezTo>
                  <a:cubicBezTo>
                    <a:pt x="397" y="420"/>
                    <a:pt x="398" y="438"/>
                    <a:pt x="390" y="438"/>
                  </a:cubicBezTo>
                  <a:cubicBezTo>
                    <a:pt x="389" y="438"/>
                    <a:pt x="388" y="438"/>
                    <a:pt x="387" y="438"/>
                  </a:cubicBezTo>
                  <a:cubicBezTo>
                    <a:pt x="383" y="439"/>
                    <a:pt x="386" y="443"/>
                    <a:pt x="384" y="444"/>
                  </a:cubicBezTo>
                  <a:cubicBezTo>
                    <a:pt x="379" y="446"/>
                    <a:pt x="372" y="439"/>
                    <a:pt x="369" y="447"/>
                  </a:cubicBezTo>
                  <a:cubicBezTo>
                    <a:pt x="363" y="446"/>
                    <a:pt x="368" y="434"/>
                    <a:pt x="366" y="429"/>
                  </a:cubicBezTo>
                  <a:cubicBezTo>
                    <a:pt x="364" y="427"/>
                    <a:pt x="365" y="420"/>
                    <a:pt x="360" y="420"/>
                  </a:cubicBezTo>
                  <a:cubicBezTo>
                    <a:pt x="353" y="420"/>
                    <a:pt x="364" y="412"/>
                    <a:pt x="352" y="411"/>
                  </a:cubicBezTo>
                  <a:cubicBezTo>
                    <a:pt x="357" y="405"/>
                    <a:pt x="346" y="402"/>
                    <a:pt x="346" y="400"/>
                  </a:cubicBezTo>
                  <a:cubicBezTo>
                    <a:pt x="345" y="398"/>
                    <a:pt x="349" y="396"/>
                    <a:pt x="349" y="394"/>
                  </a:cubicBezTo>
                  <a:cubicBezTo>
                    <a:pt x="348" y="386"/>
                    <a:pt x="341" y="382"/>
                    <a:pt x="334" y="376"/>
                  </a:cubicBezTo>
                  <a:cubicBezTo>
                    <a:pt x="325" y="379"/>
                    <a:pt x="328" y="394"/>
                    <a:pt x="314" y="391"/>
                  </a:cubicBezTo>
                  <a:cubicBezTo>
                    <a:pt x="314" y="394"/>
                    <a:pt x="317" y="393"/>
                    <a:pt x="319" y="394"/>
                  </a:cubicBezTo>
                  <a:cubicBezTo>
                    <a:pt x="319" y="397"/>
                    <a:pt x="316" y="396"/>
                    <a:pt x="314" y="397"/>
                  </a:cubicBezTo>
                  <a:cubicBezTo>
                    <a:pt x="308" y="397"/>
                    <a:pt x="311" y="407"/>
                    <a:pt x="305" y="406"/>
                  </a:cubicBezTo>
                  <a:cubicBezTo>
                    <a:pt x="291" y="409"/>
                    <a:pt x="295" y="394"/>
                    <a:pt x="281" y="397"/>
                  </a:cubicBezTo>
                  <a:cubicBezTo>
                    <a:pt x="281" y="394"/>
                    <a:pt x="285" y="395"/>
                    <a:pt x="287" y="394"/>
                  </a:cubicBezTo>
                  <a:cubicBezTo>
                    <a:pt x="291" y="385"/>
                    <a:pt x="279" y="379"/>
                    <a:pt x="287" y="376"/>
                  </a:cubicBezTo>
                  <a:cubicBezTo>
                    <a:pt x="285" y="374"/>
                    <a:pt x="282" y="372"/>
                    <a:pt x="278" y="370"/>
                  </a:cubicBezTo>
                  <a:cubicBezTo>
                    <a:pt x="276" y="367"/>
                    <a:pt x="281" y="365"/>
                    <a:pt x="281" y="365"/>
                  </a:cubicBezTo>
                  <a:cubicBezTo>
                    <a:pt x="281" y="362"/>
                    <a:pt x="276" y="360"/>
                    <a:pt x="275" y="359"/>
                  </a:cubicBezTo>
                  <a:cubicBezTo>
                    <a:pt x="275" y="356"/>
                    <a:pt x="280" y="339"/>
                    <a:pt x="275" y="350"/>
                  </a:cubicBezTo>
                  <a:cubicBezTo>
                    <a:pt x="271" y="348"/>
                    <a:pt x="274" y="343"/>
                    <a:pt x="278" y="344"/>
                  </a:cubicBezTo>
                  <a:cubicBezTo>
                    <a:pt x="273" y="334"/>
                    <a:pt x="288" y="331"/>
                    <a:pt x="281" y="330"/>
                  </a:cubicBezTo>
                  <a:cubicBezTo>
                    <a:pt x="282" y="325"/>
                    <a:pt x="290" y="328"/>
                    <a:pt x="290" y="324"/>
                  </a:cubicBezTo>
                  <a:cubicBezTo>
                    <a:pt x="290" y="319"/>
                    <a:pt x="294" y="323"/>
                    <a:pt x="293" y="324"/>
                  </a:cubicBezTo>
                  <a:cubicBezTo>
                    <a:pt x="295" y="322"/>
                    <a:pt x="296" y="319"/>
                    <a:pt x="299" y="318"/>
                  </a:cubicBezTo>
                  <a:cubicBezTo>
                    <a:pt x="302" y="317"/>
                    <a:pt x="301" y="312"/>
                    <a:pt x="302" y="309"/>
                  </a:cubicBezTo>
                  <a:cubicBezTo>
                    <a:pt x="308" y="310"/>
                    <a:pt x="311" y="308"/>
                    <a:pt x="311" y="303"/>
                  </a:cubicBezTo>
                  <a:cubicBezTo>
                    <a:pt x="320" y="301"/>
                    <a:pt x="314" y="313"/>
                    <a:pt x="325" y="309"/>
                  </a:cubicBezTo>
                  <a:cubicBezTo>
                    <a:pt x="325" y="306"/>
                    <a:pt x="322" y="307"/>
                    <a:pt x="319" y="306"/>
                  </a:cubicBezTo>
                  <a:cubicBezTo>
                    <a:pt x="327" y="299"/>
                    <a:pt x="336" y="302"/>
                    <a:pt x="343" y="294"/>
                  </a:cubicBezTo>
                  <a:cubicBezTo>
                    <a:pt x="344" y="293"/>
                    <a:pt x="342" y="290"/>
                    <a:pt x="343" y="289"/>
                  </a:cubicBezTo>
                  <a:cubicBezTo>
                    <a:pt x="344" y="288"/>
                    <a:pt x="348" y="290"/>
                    <a:pt x="349" y="289"/>
                  </a:cubicBezTo>
                  <a:cubicBezTo>
                    <a:pt x="350" y="287"/>
                    <a:pt x="348" y="282"/>
                    <a:pt x="349" y="280"/>
                  </a:cubicBezTo>
                  <a:cubicBezTo>
                    <a:pt x="350" y="278"/>
                    <a:pt x="357" y="276"/>
                    <a:pt x="357" y="274"/>
                  </a:cubicBezTo>
                  <a:cubicBezTo>
                    <a:pt x="359" y="271"/>
                    <a:pt x="356" y="265"/>
                    <a:pt x="357" y="262"/>
                  </a:cubicBezTo>
                  <a:cubicBezTo>
                    <a:pt x="358" y="262"/>
                    <a:pt x="362" y="266"/>
                    <a:pt x="363" y="265"/>
                  </a:cubicBezTo>
                  <a:cubicBezTo>
                    <a:pt x="361" y="267"/>
                    <a:pt x="367" y="251"/>
                    <a:pt x="366" y="250"/>
                  </a:cubicBezTo>
                  <a:cubicBezTo>
                    <a:pt x="373" y="258"/>
                    <a:pt x="374" y="246"/>
                    <a:pt x="381" y="245"/>
                  </a:cubicBezTo>
                  <a:cubicBezTo>
                    <a:pt x="380" y="240"/>
                    <a:pt x="386" y="237"/>
                    <a:pt x="381" y="236"/>
                  </a:cubicBezTo>
                  <a:cubicBezTo>
                    <a:pt x="381" y="230"/>
                    <a:pt x="389" y="235"/>
                    <a:pt x="390" y="227"/>
                  </a:cubicBezTo>
                  <a:cubicBezTo>
                    <a:pt x="390" y="224"/>
                    <a:pt x="395" y="225"/>
                    <a:pt x="398" y="224"/>
                  </a:cubicBezTo>
                  <a:cubicBezTo>
                    <a:pt x="399" y="221"/>
                    <a:pt x="398" y="219"/>
                    <a:pt x="395" y="218"/>
                  </a:cubicBezTo>
                  <a:cubicBezTo>
                    <a:pt x="404" y="212"/>
                    <a:pt x="409" y="212"/>
                    <a:pt x="416" y="210"/>
                  </a:cubicBezTo>
                  <a:cubicBezTo>
                    <a:pt x="420" y="207"/>
                    <a:pt x="415" y="205"/>
                    <a:pt x="419" y="198"/>
                  </a:cubicBezTo>
                  <a:cubicBezTo>
                    <a:pt x="421" y="196"/>
                    <a:pt x="427" y="194"/>
                    <a:pt x="428" y="189"/>
                  </a:cubicBezTo>
                  <a:cubicBezTo>
                    <a:pt x="428" y="181"/>
                    <a:pt x="436" y="192"/>
                    <a:pt x="436" y="180"/>
                  </a:cubicBezTo>
                  <a:cubicBezTo>
                    <a:pt x="447" y="176"/>
                    <a:pt x="459" y="186"/>
                    <a:pt x="460" y="169"/>
                  </a:cubicBezTo>
                  <a:cubicBezTo>
                    <a:pt x="465" y="172"/>
                    <a:pt x="478" y="166"/>
                    <a:pt x="486" y="171"/>
                  </a:cubicBezTo>
                  <a:cubicBezTo>
                    <a:pt x="489" y="169"/>
                    <a:pt x="491" y="166"/>
                    <a:pt x="492" y="163"/>
                  </a:cubicBezTo>
                  <a:cubicBezTo>
                    <a:pt x="500" y="159"/>
                    <a:pt x="508" y="172"/>
                    <a:pt x="507" y="160"/>
                  </a:cubicBezTo>
                  <a:cubicBezTo>
                    <a:pt x="513" y="161"/>
                    <a:pt x="512" y="168"/>
                    <a:pt x="518" y="169"/>
                  </a:cubicBezTo>
                  <a:cubicBezTo>
                    <a:pt x="523" y="167"/>
                    <a:pt x="521" y="159"/>
                    <a:pt x="530" y="163"/>
                  </a:cubicBezTo>
                  <a:cubicBezTo>
                    <a:pt x="531" y="167"/>
                    <a:pt x="527" y="168"/>
                    <a:pt x="527" y="171"/>
                  </a:cubicBezTo>
                  <a:cubicBezTo>
                    <a:pt x="529" y="173"/>
                    <a:pt x="543" y="158"/>
                    <a:pt x="551" y="166"/>
                  </a:cubicBezTo>
                  <a:cubicBezTo>
                    <a:pt x="554" y="169"/>
                    <a:pt x="552" y="165"/>
                    <a:pt x="556" y="166"/>
                  </a:cubicBezTo>
                  <a:cubicBezTo>
                    <a:pt x="563" y="166"/>
                    <a:pt x="569" y="170"/>
                    <a:pt x="577" y="169"/>
                  </a:cubicBezTo>
                  <a:cubicBezTo>
                    <a:pt x="576" y="170"/>
                    <a:pt x="578" y="176"/>
                    <a:pt x="577" y="177"/>
                  </a:cubicBezTo>
                  <a:cubicBezTo>
                    <a:pt x="576" y="178"/>
                    <a:pt x="572" y="176"/>
                    <a:pt x="571" y="177"/>
                  </a:cubicBezTo>
                  <a:cubicBezTo>
                    <a:pt x="569" y="179"/>
                    <a:pt x="571" y="185"/>
                    <a:pt x="565" y="183"/>
                  </a:cubicBezTo>
                  <a:cubicBezTo>
                    <a:pt x="571" y="190"/>
                    <a:pt x="588" y="185"/>
                    <a:pt x="595" y="183"/>
                  </a:cubicBezTo>
                  <a:cubicBezTo>
                    <a:pt x="601" y="180"/>
                    <a:pt x="599" y="188"/>
                    <a:pt x="600" y="189"/>
                  </a:cubicBezTo>
                  <a:cubicBezTo>
                    <a:pt x="603" y="191"/>
                    <a:pt x="610" y="187"/>
                    <a:pt x="609" y="192"/>
                  </a:cubicBezTo>
                  <a:cubicBezTo>
                    <a:pt x="630" y="187"/>
                    <a:pt x="635" y="203"/>
                    <a:pt x="647" y="198"/>
                  </a:cubicBezTo>
                  <a:cubicBezTo>
                    <a:pt x="645" y="207"/>
                    <a:pt x="657" y="202"/>
                    <a:pt x="656" y="210"/>
                  </a:cubicBezTo>
                  <a:cubicBezTo>
                    <a:pt x="664" y="210"/>
                    <a:pt x="675" y="208"/>
                    <a:pt x="668" y="215"/>
                  </a:cubicBezTo>
                  <a:cubicBezTo>
                    <a:pt x="674" y="217"/>
                    <a:pt x="680" y="216"/>
                    <a:pt x="685" y="218"/>
                  </a:cubicBezTo>
                  <a:cubicBezTo>
                    <a:pt x="686" y="219"/>
                    <a:pt x="685" y="223"/>
                    <a:pt x="685" y="224"/>
                  </a:cubicBezTo>
                  <a:cubicBezTo>
                    <a:pt x="687" y="226"/>
                    <a:pt x="692" y="223"/>
                    <a:pt x="694" y="224"/>
                  </a:cubicBezTo>
                  <a:cubicBezTo>
                    <a:pt x="697" y="236"/>
                    <a:pt x="697" y="239"/>
                    <a:pt x="694" y="250"/>
                  </a:cubicBezTo>
                  <a:cubicBezTo>
                    <a:pt x="689" y="243"/>
                    <a:pt x="684" y="253"/>
                    <a:pt x="676" y="253"/>
                  </a:cubicBezTo>
                  <a:cubicBezTo>
                    <a:pt x="668" y="254"/>
                    <a:pt x="658" y="245"/>
                    <a:pt x="650" y="253"/>
                  </a:cubicBezTo>
                  <a:cubicBezTo>
                    <a:pt x="647" y="255"/>
                    <a:pt x="649" y="248"/>
                    <a:pt x="647" y="248"/>
                  </a:cubicBezTo>
                  <a:cubicBezTo>
                    <a:pt x="643" y="246"/>
                    <a:pt x="642" y="250"/>
                    <a:pt x="641" y="250"/>
                  </a:cubicBezTo>
                  <a:cubicBezTo>
                    <a:pt x="638" y="251"/>
                    <a:pt x="637" y="245"/>
                    <a:pt x="635" y="245"/>
                  </a:cubicBezTo>
                  <a:cubicBezTo>
                    <a:pt x="631" y="244"/>
                    <a:pt x="623" y="253"/>
                    <a:pt x="624" y="242"/>
                  </a:cubicBezTo>
                  <a:cubicBezTo>
                    <a:pt x="615" y="245"/>
                    <a:pt x="617" y="242"/>
                    <a:pt x="606" y="242"/>
                  </a:cubicBezTo>
                  <a:cubicBezTo>
                    <a:pt x="605" y="247"/>
                    <a:pt x="609" y="247"/>
                    <a:pt x="612" y="248"/>
                  </a:cubicBezTo>
                  <a:cubicBezTo>
                    <a:pt x="617" y="247"/>
                    <a:pt x="617" y="250"/>
                    <a:pt x="621" y="250"/>
                  </a:cubicBezTo>
                  <a:cubicBezTo>
                    <a:pt x="615" y="256"/>
                    <a:pt x="621" y="254"/>
                    <a:pt x="624" y="256"/>
                  </a:cubicBezTo>
                  <a:cubicBezTo>
                    <a:pt x="625" y="257"/>
                    <a:pt x="623" y="261"/>
                    <a:pt x="624" y="262"/>
                  </a:cubicBezTo>
                  <a:cubicBezTo>
                    <a:pt x="625" y="265"/>
                    <a:pt x="629" y="265"/>
                    <a:pt x="630" y="268"/>
                  </a:cubicBezTo>
                  <a:cubicBezTo>
                    <a:pt x="630" y="271"/>
                    <a:pt x="636" y="279"/>
                    <a:pt x="635" y="289"/>
                  </a:cubicBezTo>
                  <a:cubicBezTo>
                    <a:pt x="636" y="298"/>
                    <a:pt x="654" y="291"/>
                    <a:pt x="656" y="300"/>
                  </a:cubicBezTo>
                  <a:cubicBezTo>
                    <a:pt x="659" y="298"/>
                    <a:pt x="659" y="294"/>
                    <a:pt x="665" y="294"/>
                  </a:cubicBezTo>
                  <a:cubicBezTo>
                    <a:pt x="664" y="286"/>
                    <a:pt x="651" y="289"/>
                    <a:pt x="647" y="283"/>
                  </a:cubicBezTo>
                  <a:cubicBezTo>
                    <a:pt x="645" y="271"/>
                    <a:pt x="663" y="279"/>
                    <a:pt x="671" y="277"/>
                  </a:cubicBezTo>
                  <a:cubicBezTo>
                    <a:pt x="669" y="284"/>
                    <a:pt x="684" y="275"/>
                    <a:pt x="679" y="286"/>
                  </a:cubicBezTo>
                  <a:cubicBezTo>
                    <a:pt x="687" y="289"/>
                    <a:pt x="692" y="277"/>
                    <a:pt x="691" y="289"/>
                  </a:cubicBezTo>
                  <a:cubicBezTo>
                    <a:pt x="699" y="285"/>
                    <a:pt x="691" y="273"/>
                    <a:pt x="685" y="274"/>
                  </a:cubicBezTo>
                  <a:cubicBezTo>
                    <a:pt x="687" y="268"/>
                    <a:pt x="693" y="266"/>
                    <a:pt x="700" y="265"/>
                  </a:cubicBezTo>
                  <a:cubicBezTo>
                    <a:pt x="704" y="262"/>
                    <a:pt x="704" y="254"/>
                    <a:pt x="709" y="250"/>
                  </a:cubicBezTo>
                  <a:cubicBezTo>
                    <a:pt x="721" y="249"/>
                    <a:pt x="727" y="253"/>
                    <a:pt x="735" y="256"/>
                  </a:cubicBezTo>
                  <a:cubicBezTo>
                    <a:pt x="738" y="256"/>
                    <a:pt x="737" y="251"/>
                    <a:pt x="741" y="250"/>
                  </a:cubicBezTo>
                  <a:cubicBezTo>
                    <a:pt x="741" y="245"/>
                    <a:pt x="739" y="243"/>
                    <a:pt x="735" y="242"/>
                  </a:cubicBezTo>
                  <a:cubicBezTo>
                    <a:pt x="739" y="231"/>
                    <a:pt x="740" y="220"/>
                    <a:pt x="738" y="210"/>
                  </a:cubicBezTo>
                  <a:cubicBezTo>
                    <a:pt x="747" y="209"/>
                    <a:pt x="756" y="209"/>
                    <a:pt x="761" y="212"/>
                  </a:cubicBezTo>
                  <a:cubicBezTo>
                    <a:pt x="763" y="214"/>
                    <a:pt x="771" y="214"/>
                    <a:pt x="770" y="221"/>
                  </a:cubicBezTo>
                  <a:cubicBezTo>
                    <a:pt x="764" y="221"/>
                    <a:pt x="758" y="221"/>
                    <a:pt x="753" y="221"/>
                  </a:cubicBezTo>
                  <a:cubicBezTo>
                    <a:pt x="753" y="224"/>
                    <a:pt x="753" y="227"/>
                    <a:pt x="753" y="230"/>
                  </a:cubicBezTo>
                  <a:cubicBezTo>
                    <a:pt x="759" y="238"/>
                    <a:pt x="761" y="229"/>
                    <a:pt x="767" y="233"/>
                  </a:cubicBezTo>
                  <a:cubicBezTo>
                    <a:pt x="770" y="235"/>
                    <a:pt x="758" y="236"/>
                    <a:pt x="758" y="236"/>
                  </a:cubicBezTo>
                  <a:cubicBezTo>
                    <a:pt x="755" y="241"/>
                    <a:pt x="767" y="235"/>
                    <a:pt x="770" y="242"/>
                  </a:cubicBezTo>
                  <a:cubicBezTo>
                    <a:pt x="775" y="239"/>
                    <a:pt x="780" y="236"/>
                    <a:pt x="785" y="230"/>
                  </a:cubicBezTo>
                  <a:cubicBezTo>
                    <a:pt x="786" y="229"/>
                    <a:pt x="788" y="227"/>
                    <a:pt x="788" y="224"/>
                  </a:cubicBezTo>
                  <a:cubicBezTo>
                    <a:pt x="801" y="228"/>
                    <a:pt x="799" y="216"/>
                    <a:pt x="811" y="218"/>
                  </a:cubicBezTo>
                  <a:cubicBezTo>
                    <a:pt x="815" y="217"/>
                    <a:pt x="817" y="215"/>
                    <a:pt x="817" y="210"/>
                  </a:cubicBezTo>
                  <a:cubicBezTo>
                    <a:pt x="822" y="210"/>
                    <a:pt x="825" y="207"/>
                    <a:pt x="826" y="204"/>
                  </a:cubicBezTo>
                  <a:cubicBezTo>
                    <a:pt x="838" y="213"/>
                    <a:pt x="847" y="199"/>
                    <a:pt x="858" y="198"/>
                  </a:cubicBezTo>
                  <a:cubicBezTo>
                    <a:pt x="858" y="202"/>
                    <a:pt x="858" y="206"/>
                    <a:pt x="858" y="210"/>
                  </a:cubicBezTo>
                  <a:cubicBezTo>
                    <a:pt x="868" y="211"/>
                    <a:pt x="877" y="209"/>
                    <a:pt x="884" y="207"/>
                  </a:cubicBezTo>
                  <a:cubicBezTo>
                    <a:pt x="885" y="206"/>
                    <a:pt x="889" y="207"/>
                    <a:pt x="890" y="207"/>
                  </a:cubicBezTo>
                  <a:cubicBezTo>
                    <a:pt x="890" y="206"/>
                    <a:pt x="890" y="204"/>
                    <a:pt x="890" y="204"/>
                  </a:cubicBezTo>
                  <a:cubicBezTo>
                    <a:pt x="895" y="202"/>
                    <a:pt x="905" y="204"/>
                    <a:pt x="905" y="195"/>
                  </a:cubicBezTo>
                  <a:cubicBezTo>
                    <a:pt x="913" y="198"/>
                    <a:pt x="924" y="199"/>
                    <a:pt x="928" y="207"/>
                  </a:cubicBezTo>
                  <a:cubicBezTo>
                    <a:pt x="932" y="205"/>
                    <a:pt x="935" y="202"/>
                    <a:pt x="937" y="198"/>
                  </a:cubicBezTo>
                  <a:cubicBezTo>
                    <a:pt x="937" y="195"/>
                    <a:pt x="924" y="192"/>
                    <a:pt x="934" y="189"/>
                  </a:cubicBezTo>
                  <a:cubicBezTo>
                    <a:pt x="929" y="182"/>
                    <a:pt x="915" y="184"/>
                    <a:pt x="919" y="169"/>
                  </a:cubicBezTo>
                  <a:cubicBezTo>
                    <a:pt x="924" y="171"/>
                    <a:pt x="926" y="175"/>
                    <a:pt x="934" y="177"/>
                  </a:cubicBezTo>
                  <a:cubicBezTo>
                    <a:pt x="937" y="178"/>
                    <a:pt x="943" y="185"/>
                    <a:pt x="952" y="183"/>
                  </a:cubicBezTo>
                  <a:cubicBezTo>
                    <a:pt x="953" y="183"/>
                    <a:pt x="955" y="180"/>
                    <a:pt x="955" y="180"/>
                  </a:cubicBezTo>
                  <a:cubicBezTo>
                    <a:pt x="957" y="180"/>
                    <a:pt x="960" y="185"/>
                    <a:pt x="960" y="180"/>
                  </a:cubicBezTo>
                  <a:cubicBezTo>
                    <a:pt x="964" y="180"/>
                    <a:pt x="965" y="185"/>
                    <a:pt x="966" y="186"/>
                  </a:cubicBezTo>
                  <a:cubicBezTo>
                    <a:pt x="971" y="188"/>
                    <a:pt x="976" y="184"/>
                    <a:pt x="975" y="192"/>
                  </a:cubicBezTo>
                  <a:cubicBezTo>
                    <a:pt x="984" y="189"/>
                    <a:pt x="988" y="194"/>
                    <a:pt x="998" y="189"/>
                  </a:cubicBezTo>
                  <a:cubicBezTo>
                    <a:pt x="995" y="199"/>
                    <a:pt x="1008" y="191"/>
                    <a:pt x="1004" y="201"/>
                  </a:cubicBezTo>
                  <a:cubicBezTo>
                    <a:pt x="1009" y="201"/>
                    <a:pt x="1012" y="203"/>
                    <a:pt x="1013" y="207"/>
                  </a:cubicBezTo>
                  <a:cubicBezTo>
                    <a:pt x="1022" y="205"/>
                    <a:pt x="1023" y="212"/>
                    <a:pt x="1034" y="210"/>
                  </a:cubicBezTo>
                  <a:cubicBezTo>
                    <a:pt x="1039" y="192"/>
                    <a:pt x="1017" y="201"/>
                    <a:pt x="1022" y="183"/>
                  </a:cubicBezTo>
                  <a:cubicBezTo>
                    <a:pt x="1021" y="179"/>
                    <a:pt x="1018" y="184"/>
                    <a:pt x="1013" y="183"/>
                  </a:cubicBezTo>
                  <a:cubicBezTo>
                    <a:pt x="1013" y="176"/>
                    <a:pt x="1018" y="175"/>
                    <a:pt x="1016" y="166"/>
                  </a:cubicBezTo>
                  <a:cubicBezTo>
                    <a:pt x="1017" y="162"/>
                    <a:pt x="1011" y="164"/>
                    <a:pt x="1010" y="163"/>
                  </a:cubicBezTo>
                  <a:cubicBezTo>
                    <a:pt x="1010" y="162"/>
                    <a:pt x="1016" y="156"/>
                    <a:pt x="1010" y="157"/>
                  </a:cubicBezTo>
                  <a:cubicBezTo>
                    <a:pt x="1010" y="151"/>
                    <a:pt x="1018" y="153"/>
                    <a:pt x="1016" y="145"/>
                  </a:cubicBezTo>
                  <a:cubicBezTo>
                    <a:pt x="1022" y="145"/>
                    <a:pt x="1020" y="137"/>
                    <a:pt x="1028" y="139"/>
                  </a:cubicBezTo>
                  <a:cubicBezTo>
                    <a:pt x="1027" y="133"/>
                    <a:pt x="1030" y="130"/>
                    <a:pt x="1036" y="130"/>
                  </a:cubicBezTo>
                  <a:cubicBezTo>
                    <a:pt x="1033" y="118"/>
                    <a:pt x="1046" y="121"/>
                    <a:pt x="1045" y="110"/>
                  </a:cubicBezTo>
                  <a:cubicBezTo>
                    <a:pt x="1059" y="107"/>
                    <a:pt x="1065" y="114"/>
                    <a:pt x="1075" y="116"/>
                  </a:cubicBezTo>
                  <a:cubicBezTo>
                    <a:pt x="1074" y="120"/>
                    <a:pt x="1074" y="124"/>
                    <a:pt x="1077" y="125"/>
                  </a:cubicBezTo>
                  <a:cubicBezTo>
                    <a:pt x="1077" y="128"/>
                    <a:pt x="1072" y="127"/>
                    <a:pt x="1069" y="128"/>
                  </a:cubicBezTo>
                  <a:cubicBezTo>
                    <a:pt x="1068" y="140"/>
                    <a:pt x="1074" y="144"/>
                    <a:pt x="1069" y="154"/>
                  </a:cubicBezTo>
                  <a:cubicBezTo>
                    <a:pt x="1071" y="155"/>
                    <a:pt x="1073" y="158"/>
                    <a:pt x="1075" y="160"/>
                  </a:cubicBezTo>
                  <a:cubicBezTo>
                    <a:pt x="1076" y="161"/>
                    <a:pt x="1077" y="163"/>
                    <a:pt x="1080" y="163"/>
                  </a:cubicBezTo>
                  <a:cubicBezTo>
                    <a:pt x="1075" y="169"/>
                    <a:pt x="1079" y="185"/>
                    <a:pt x="1075" y="192"/>
                  </a:cubicBezTo>
                  <a:cubicBezTo>
                    <a:pt x="1072" y="201"/>
                    <a:pt x="1082" y="198"/>
                    <a:pt x="1083" y="204"/>
                  </a:cubicBezTo>
                  <a:cubicBezTo>
                    <a:pt x="1081" y="227"/>
                    <a:pt x="1071" y="242"/>
                    <a:pt x="1051" y="248"/>
                  </a:cubicBezTo>
                  <a:cubicBezTo>
                    <a:pt x="1052" y="254"/>
                    <a:pt x="1064" y="248"/>
                    <a:pt x="1066" y="253"/>
                  </a:cubicBezTo>
                  <a:cubicBezTo>
                    <a:pt x="1073" y="253"/>
                    <a:pt x="1071" y="243"/>
                    <a:pt x="1080" y="245"/>
                  </a:cubicBezTo>
                  <a:cubicBezTo>
                    <a:pt x="1079" y="247"/>
                    <a:pt x="1077" y="249"/>
                    <a:pt x="1077" y="253"/>
                  </a:cubicBezTo>
                  <a:cubicBezTo>
                    <a:pt x="1081" y="253"/>
                    <a:pt x="1079" y="248"/>
                    <a:pt x="1083" y="248"/>
                  </a:cubicBezTo>
                  <a:cubicBezTo>
                    <a:pt x="1087" y="248"/>
                    <a:pt x="1085" y="243"/>
                    <a:pt x="1086" y="242"/>
                  </a:cubicBezTo>
                  <a:cubicBezTo>
                    <a:pt x="1087" y="241"/>
                    <a:pt x="1092" y="242"/>
                    <a:pt x="1092" y="242"/>
                  </a:cubicBezTo>
                  <a:cubicBezTo>
                    <a:pt x="1093" y="239"/>
                    <a:pt x="1091" y="235"/>
                    <a:pt x="1092" y="233"/>
                  </a:cubicBezTo>
                  <a:cubicBezTo>
                    <a:pt x="1095" y="233"/>
                    <a:pt x="1098" y="233"/>
                    <a:pt x="1101" y="233"/>
                  </a:cubicBezTo>
                  <a:cubicBezTo>
                    <a:pt x="1097" y="223"/>
                    <a:pt x="1110" y="215"/>
                    <a:pt x="1101" y="210"/>
                  </a:cubicBezTo>
                  <a:cubicBezTo>
                    <a:pt x="1102" y="206"/>
                    <a:pt x="1107" y="208"/>
                    <a:pt x="1107" y="204"/>
                  </a:cubicBezTo>
                  <a:cubicBezTo>
                    <a:pt x="1107" y="201"/>
                    <a:pt x="1103" y="201"/>
                    <a:pt x="1101" y="201"/>
                  </a:cubicBezTo>
                  <a:cubicBezTo>
                    <a:pt x="1100" y="194"/>
                    <a:pt x="1111" y="199"/>
                    <a:pt x="1116" y="198"/>
                  </a:cubicBezTo>
                  <a:cubicBezTo>
                    <a:pt x="1112" y="195"/>
                    <a:pt x="1115" y="187"/>
                    <a:pt x="1107" y="189"/>
                  </a:cubicBezTo>
                  <a:cubicBezTo>
                    <a:pt x="1100" y="193"/>
                    <a:pt x="1096" y="181"/>
                    <a:pt x="1095" y="189"/>
                  </a:cubicBezTo>
                  <a:cubicBezTo>
                    <a:pt x="1090" y="184"/>
                    <a:pt x="1091" y="178"/>
                    <a:pt x="1092" y="171"/>
                  </a:cubicBezTo>
                  <a:cubicBezTo>
                    <a:pt x="1092" y="171"/>
                    <a:pt x="1097" y="172"/>
                    <a:pt x="1098" y="171"/>
                  </a:cubicBezTo>
                  <a:cubicBezTo>
                    <a:pt x="1100" y="169"/>
                    <a:pt x="1096" y="160"/>
                    <a:pt x="1098" y="157"/>
                  </a:cubicBezTo>
                  <a:cubicBezTo>
                    <a:pt x="1098" y="153"/>
                    <a:pt x="1094" y="156"/>
                    <a:pt x="1095" y="157"/>
                  </a:cubicBezTo>
                  <a:cubicBezTo>
                    <a:pt x="1089" y="153"/>
                    <a:pt x="1093" y="146"/>
                    <a:pt x="1089" y="139"/>
                  </a:cubicBezTo>
                  <a:cubicBezTo>
                    <a:pt x="1101" y="143"/>
                    <a:pt x="1096" y="131"/>
                    <a:pt x="1104" y="130"/>
                  </a:cubicBezTo>
                  <a:cubicBezTo>
                    <a:pt x="1104" y="126"/>
                    <a:pt x="1104" y="121"/>
                    <a:pt x="1104" y="116"/>
                  </a:cubicBezTo>
                  <a:cubicBezTo>
                    <a:pt x="1114" y="113"/>
                    <a:pt x="1108" y="125"/>
                    <a:pt x="1110" y="130"/>
                  </a:cubicBezTo>
                  <a:cubicBezTo>
                    <a:pt x="1110" y="135"/>
                    <a:pt x="1116" y="128"/>
                    <a:pt x="1116" y="133"/>
                  </a:cubicBezTo>
                  <a:cubicBezTo>
                    <a:pt x="1116" y="135"/>
                    <a:pt x="1113" y="137"/>
                    <a:pt x="1113" y="136"/>
                  </a:cubicBezTo>
                  <a:cubicBezTo>
                    <a:pt x="1114" y="144"/>
                    <a:pt x="1122" y="146"/>
                    <a:pt x="1130" y="151"/>
                  </a:cubicBezTo>
                  <a:cubicBezTo>
                    <a:pt x="1136" y="152"/>
                    <a:pt x="1130" y="143"/>
                    <a:pt x="1127" y="142"/>
                  </a:cubicBezTo>
                  <a:cubicBezTo>
                    <a:pt x="1132" y="138"/>
                    <a:pt x="1140" y="137"/>
                    <a:pt x="1148" y="136"/>
                  </a:cubicBezTo>
                  <a:cubicBezTo>
                    <a:pt x="1147" y="133"/>
                    <a:pt x="1142" y="134"/>
                    <a:pt x="1139" y="133"/>
                  </a:cubicBezTo>
                  <a:cubicBezTo>
                    <a:pt x="1141" y="125"/>
                    <a:pt x="1135" y="126"/>
                    <a:pt x="1136" y="119"/>
                  </a:cubicBezTo>
                  <a:cubicBezTo>
                    <a:pt x="1138" y="125"/>
                    <a:pt x="1156" y="116"/>
                    <a:pt x="1154" y="128"/>
                  </a:cubicBezTo>
                  <a:cubicBezTo>
                    <a:pt x="1156" y="130"/>
                    <a:pt x="1160" y="125"/>
                    <a:pt x="1159" y="125"/>
                  </a:cubicBezTo>
                  <a:cubicBezTo>
                    <a:pt x="1163" y="126"/>
                    <a:pt x="1160" y="128"/>
                    <a:pt x="1162" y="130"/>
                  </a:cubicBezTo>
                  <a:cubicBezTo>
                    <a:pt x="1163" y="131"/>
                    <a:pt x="1167" y="130"/>
                    <a:pt x="1168" y="130"/>
                  </a:cubicBezTo>
                  <a:cubicBezTo>
                    <a:pt x="1173" y="136"/>
                    <a:pt x="1184" y="130"/>
                    <a:pt x="1177" y="139"/>
                  </a:cubicBezTo>
                  <a:cubicBezTo>
                    <a:pt x="1182" y="139"/>
                    <a:pt x="1187" y="139"/>
                    <a:pt x="1192" y="139"/>
                  </a:cubicBezTo>
                  <a:cubicBezTo>
                    <a:pt x="1192" y="136"/>
                    <a:pt x="1179" y="133"/>
                    <a:pt x="1189" y="130"/>
                  </a:cubicBezTo>
                  <a:cubicBezTo>
                    <a:pt x="1187" y="128"/>
                    <a:pt x="1183" y="126"/>
                    <a:pt x="1180" y="125"/>
                  </a:cubicBezTo>
                  <a:cubicBezTo>
                    <a:pt x="1178" y="110"/>
                    <a:pt x="1180" y="109"/>
                    <a:pt x="1180" y="92"/>
                  </a:cubicBezTo>
                  <a:cubicBezTo>
                    <a:pt x="1196" y="91"/>
                    <a:pt x="1217" y="95"/>
                    <a:pt x="1230" y="92"/>
                  </a:cubicBezTo>
                  <a:cubicBezTo>
                    <a:pt x="1235" y="91"/>
                    <a:pt x="1231" y="83"/>
                    <a:pt x="1238" y="90"/>
                  </a:cubicBezTo>
                  <a:cubicBezTo>
                    <a:pt x="1248" y="83"/>
                    <a:pt x="1240" y="78"/>
                    <a:pt x="1244" y="69"/>
                  </a:cubicBezTo>
                  <a:cubicBezTo>
                    <a:pt x="1251" y="70"/>
                    <a:pt x="1256" y="69"/>
                    <a:pt x="1259" y="66"/>
                  </a:cubicBezTo>
                  <a:cubicBezTo>
                    <a:pt x="1263" y="60"/>
                    <a:pt x="1271" y="57"/>
                    <a:pt x="1276" y="51"/>
                  </a:cubicBezTo>
                  <a:cubicBezTo>
                    <a:pt x="1306" y="47"/>
                    <a:pt x="1337" y="44"/>
                    <a:pt x="1361" y="34"/>
                  </a:cubicBezTo>
                  <a:cubicBezTo>
                    <a:pt x="1366" y="30"/>
                    <a:pt x="1367" y="40"/>
                    <a:pt x="1367" y="40"/>
                  </a:cubicBezTo>
                  <a:cubicBezTo>
                    <a:pt x="1369" y="40"/>
                    <a:pt x="1372" y="32"/>
                    <a:pt x="1370" y="31"/>
                  </a:cubicBezTo>
                  <a:cubicBezTo>
                    <a:pt x="1375" y="33"/>
                    <a:pt x="1370" y="36"/>
                    <a:pt x="1373" y="40"/>
                  </a:cubicBezTo>
                  <a:cubicBezTo>
                    <a:pt x="1374" y="41"/>
                    <a:pt x="1380" y="39"/>
                    <a:pt x="1379" y="43"/>
                  </a:cubicBezTo>
                  <a:cubicBezTo>
                    <a:pt x="1383" y="41"/>
                    <a:pt x="1377" y="38"/>
                    <a:pt x="1382" y="37"/>
                  </a:cubicBezTo>
                  <a:cubicBezTo>
                    <a:pt x="1387" y="36"/>
                    <a:pt x="1397" y="38"/>
                    <a:pt x="1396" y="28"/>
                  </a:cubicBezTo>
                  <a:cubicBezTo>
                    <a:pt x="1402" y="29"/>
                    <a:pt x="1406" y="27"/>
                    <a:pt x="1405" y="22"/>
                  </a:cubicBezTo>
                  <a:cubicBezTo>
                    <a:pt x="1409" y="23"/>
                    <a:pt x="1410" y="27"/>
                    <a:pt x="1414" y="28"/>
                  </a:cubicBezTo>
                  <a:cubicBezTo>
                    <a:pt x="1422" y="28"/>
                    <a:pt x="1420" y="18"/>
                    <a:pt x="1420" y="10"/>
                  </a:cubicBezTo>
                  <a:cubicBezTo>
                    <a:pt x="1434" y="5"/>
                    <a:pt x="1448" y="0"/>
                    <a:pt x="1470" y="2"/>
                  </a:cubicBezTo>
                  <a:cubicBezTo>
                    <a:pt x="1467" y="4"/>
                    <a:pt x="1467" y="8"/>
                    <a:pt x="1467" y="13"/>
                  </a:cubicBezTo>
                  <a:cubicBezTo>
                    <a:pt x="1472" y="20"/>
                    <a:pt x="1484" y="20"/>
                    <a:pt x="1490" y="13"/>
                  </a:cubicBezTo>
                  <a:cubicBezTo>
                    <a:pt x="1493" y="14"/>
                    <a:pt x="1492" y="16"/>
                    <a:pt x="1490" y="16"/>
                  </a:cubicBezTo>
                  <a:close/>
                  <a:moveTo>
                    <a:pt x="2193" y="373"/>
                  </a:moveTo>
                  <a:cubicBezTo>
                    <a:pt x="2193" y="370"/>
                    <a:pt x="2187" y="371"/>
                    <a:pt x="2187" y="368"/>
                  </a:cubicBezTo>
                  <a:cubicBezTo>
                    <a:pt x="2176" y="365"/>
                    <a:pt x="2176" y="373"/>
                    <a:pt x="2187" y="370"/>
                  </a:cubicBezTo>
                  <a:cubicBezTo>
                    <a:pt x="2187" y="373"/>
                    <a:pt x="2189" y="374"/>
                    <a:pt x="2193" y="373"/>
                  </a:cubicBezTo>
                  <a:close/>
                  <a:moveTo>
                    <a:pt x="633" y="593"/>
                  </a:moveTo>
                  <a:cubicBezTo>
                    <a:pt x="630" y="602"/>
                    <a:pt x="643" y="597"/>
                    <a:pt x="638" y="608"/>
                  </a:cubicBezTo>
                  <a:cubicBezTo>
                    <a:pt x="643" y="609"/>
                    <a:pt x="646" y="603"/>
                    <a:pt x="647" y="608"/>
                  </a:cubicBezTo>
                  <a:cubicBezTo>
                    <a:pt x="647" y="610"/>
                    <a:pt x="646" y="610"/>
                    <a:pt x="644" y="610"/>
                  </a:cubicBezTo>
                  <a:cubicBezTo>
                    <a:pt x="639" y="613"/>
                    <a:pt x="627" y="617"/>
                    <a:pt x="624" y="616"/>
                  </a:cubicBezTo>
                  <a:cubicBezTo>
                    <a:pt x="616" y="615"/>
                    <a:pt x="614" y="609"/>
                    <a:pt x="609" y="605"/>
                  </a:cubicBezTo>
                  <a:cubicBezTo>
                    <a:pt x="609" y="600"/>
                    <a:pt x="617" y="603"/>
                    <a:pt x="618" y="599"/>
                  </a:cubicBezTo>
                  <a:cubicBezTo>
                    <a:pt x="612" y="594"/>
                    <a:pt x="609" y="592"/>
                    <a:pt x="600" y="596"/>
                  </a:cubicBezTo>
                  <a:cubicBezTo>
                    <a:pt x="598" y="591"/>
                    <a:pt x="595" y="586"/>
                    <a:pt x="586" y="587"/>
                  </a:cubicBezTo>
                  <a:cubicBezTo>
                    <a:pt x="582" y="586"/>
                    <a:pt x="584" y="592"/>
                    <a:pt x="583" y="593"/>
                  </a:cubicBezTo>
                  <a:cubicBezTo>
                    <a:pt x="581" y="595"/>
                    <a:pt x="576" y="594"/>
                    <a:pt x="574" y="596"/>
                  </a:cubicBezTo>
                  <a:cubicBezTo>
                    <a:pt x="571" y="598"/>
                    <a:pt x="569" y="607"/>
                    <a:pt x="562" y="605"/>
                  </a:cubicBezTo>
                  <a:cubicBezTo>
                    <a:pt x="566" y="615"/>
                    <a:pt x="557" y="618"/>
                    <a:pt x="556" y="619"/>
                  </a:cubicBezTo>
                  <a:cubicBezTo>
                    <a:pt x="554" y="625"/>
                    <a:pt x="556" y="632"/>
                    <a:pt x="554" y="640"/>
                  </a:cubicBezTo>
                  <a:cubicBezTo>
                    <a:pt x="551" y="640"/>
                    <a:pt x="550" y="637"/>
                    <a:pt x="548" y="637"/>
                  </a:cubicBezTo>
                  <a:cubicBezTo>
                    <a:pt x="545" y="647"/>
                    <a:pt x="554" y="651"/>
                    <a:pt x="548" y="657"/>
                  </a:cubicBezTo>
                  <a:cubicBezTo>
                    <a:pt x="553" y="655"/>
                    <a:pt x="552" y="662"/>
                    <a:pt x="554" y="663"/>
                  </a:cubicBezTo>
                  <a:cubicBezTo>
                    <a:pt x="555" y="664"/>
                    <a:pt x="558" y="663"/>
                    <a:pt x="559" y="663"/>
                  </a:cubicBezTo>
                  <a:cubicBezTo>
                    <a:pt x="566" y="665"/>
                    <a:pt x="567" y="671"/>
                    <a:pt x="571" y="666"/>
                  </a:cubicBezTo>
                  <a:cubicBezTo>
                    <a:pt x="572" y="666"/>
                    <a:pt x="576" y="666"/>
                    <a:pt x="577" y="666"/>
                  </a:cubicBezTo>
                  <a:cubicBezTo>
                    <a:pt x="587" y="665"/>
                    <a:pt x="584" y="664"/>
                    <a:pt x="589" y="660"/>
                  </a:cubicBezTo>
                  <a:cubicBezTo>
                    <a:pt x="594" y="660"/>
                    <a:pt x="595" y="664"/>
                    <a:pt x="600" y="663"/>
                  </a:cubicBezTo>
                  <a:cubicBezTo>
                    <a:pt x="601" y="660"/>
                    <a:pt x="601" y="658"/>
                    <a:pt x="603" y="657"/>
                  </a:cubicBezTo>
                  <a:cubicBezTo>
                    <a:pt x="610" y="656"/>
                    <a:pt x="623" y="656"/>
                    <a:pt x="630" y="657"/>
                  </a:cubicBezTo>
                  <a:cubicBezTo>
                    <a:pt x="635" y="659"/>
                    <a:pt x="636" y="662"/>
                    <a:pt x="641" y="663"/>
                  </a:cubicBezTo>
                  <a:cubicBezTo>
                    <a:pt x="644" y="664"/>
                    <a:pt x="645" y="660"/>
                    <a:pt x="647" y="660"/>
                  </a:cubicBezTo>
                  <a:cubicBezTo>
                    <a:pt x="646" y="660"/>
                    <a:pt x="649" y="663"/>
                    <a:pt x="650" y="663"/>
                  </a:cubicBezTo>
                  <a:cubicBezTo>
                    <a:pt x="658" y="665"/>
                    <a:pt x="658" y="666"/>
                    <a:pt x="665" y="666"/>
                  </a:cubicBezTo>
                  <a:cubicBezTo>
                    <a:pt x="678" y="667"/>
                    <a:pt x="692" y="664"/>
                    <a:pt x="706" y="666"/>
                  </a:cubicBezTo>
                  <a:cubicBezTo>
                    <a:pt x="705" y="659"/>
                    <a:pt x="706" y="655"/>
                    <a:pt x="709" y="651"/>
                  </a:cubicBezTo>
                  <a:cubicBezTo>
                    <a:pt x="699" y="639"/>
                    <a:pt x="690" y="625"/>
                    <a:pt x="671" y="622"/>
                  </a:cubicBezTo>
                  <a:cubicBezTo>
                    <a:pt x="671" y="616"/>
                    <a:pt x="667" y="616"/>
                    <a:pt x="665" y="613"/>
                  </a:cubicBezTo>
                  <a:cubicBezTo>
                    <a:pt x="665" y="609"/>
                    <a:pt x="663" y="607"/>
                    <a:pt x="662" y="605"/>
                  </a:cubicBezTo>
                  <a:cubicBezTo>
                    <a:pt x="663" y="596"/>
                    <a:pt x="672" y="595"/>
                    <a:pt x="671" y="584"/>
                  </a:cubicBezTo>
                  <a:cubicBezTo>
                    <a:pt x="653" y="582"/>
                    <a:pt x="645" y="590"/>
                    <a:pt x="633" y="593"/>
                  </a:cubicBezTo>
                  <a:close/>
                  <a:moveTo>
                    <a:pt x="835" y="728"/>
                  </a:moveTo>
                  <a:cubicBezTo>
                    <a:pt x="831" y="727"/>
                    <a:pt x="827" y="729"/>
                    <a:pt x="832" y="731"/>
                  </a:cubicBezTo>
                  <a:cubicBezTo>
                    <a:pt x="836" y="726"/>
                    <a:pt x="847" y="727"/>
                    <a:pt x="852" y="725"/>
                  </a:cubicBezTo>
                  <a:cubicBezTo>
                    <a:pt x="853" y="724"/>
                    <a:pt x="852" y="719"/>
                    <a:pt x="852" y="719"/>
                  </a:cubicBezTo>
                  <a:cubicBezTo>
                    <a:pt x="853" y="717"/>
                    <a:pt x="857" y="722"/>
                    <a:pt x="858" y="722"/>
                  </a:cubicBezTo>
                  <a:cubicBezTo>
                    <a:pt x="858" y="715"/>
                    <a:pt x="858" y="708"/>
                    <a:pt x="858" y="701"/>
                  </a:cubicBezTo>
                  <a:cubicBezTo>
                    <a:pt x="855" y="697"/>
                    <a:pt x="851" y="696"/>
                    <a:pt x="849" y="692"/>
                  </a:cubicBezTo>
                  <a:cubicBezTo>
                    <a:pt x="848" y="691"/>
                    <a:pt x="850" y="688"/>
                    <a:pt x="849" y="687"/>
                  </a:cubicBezTo>
                  <a:cubicBezTo>
                    <a:pt x="848" y="682"/>
                    <a:pt x="839" y="679"/>
                    <a:pt x="846" y="678"/>
                  </a:cubicBezTo>
                  <a:cubicBezTo>
                    <a:pt x="852" y="678"/>
                    <a:pt x="858" y="678"/>
                    <a:pt x="864" y="678"/>
                  </a:cubicBezTo>
                  <a:cubicBezTo>
                    <a:pt x="866" y="667"/>
                    <a:pt x="858" y="667"/>
                    <a:pt x="858" y="663"/>
                  </a:cubicBezTo>
                  <a:cubicBezTo>
                    <a:pt x="858" y="657"/>
                    <a:pt x="851" y="658"/>
                    <a:pt x="849" y="654"/>
                  </a:cubicBezTo>
                  <a:cubicBezTo>
                    <a:pt x="849" y="655"/>
                    <a:pt x="854" y="651"/>
                    <a:pt x="852" y="649"/>
                  </a:cubicBezTo>
                  <a:cubicBezTo>
                    <a:pt x="843" y="651"/>
                    <a:pt x="841" y="646"/>
                    <a:pt x="835" y="646"/>
                  </a:cubicBezTo>
                  <a:cubicBezTo>
                    <a:pt x="837" y="629"/>
                    <a:pt x="816" y="635"/>
                    <a:pt x="817" y="619"/>
                  </a:cubicBezTo>
                  <a:cubicBezTo>
                    <a:pt x="824" y="613"/>
                    <a:pt x="830" y="605"/>
                    <a:pt x="846" y="608"/>
                  </a:cubicBezTo>
                  <a:cubicBezTo>
                    <a:pt x="847" y="605"/>
                    <a:pt x="846" y="602"/>
                    <a:pt x="849" y="602"/>
                  </a:cubicBezTo>
                  <a:cubicBezTo>
                    <a:pt x="850" y="593"/>
                    <a:pt x="840" y="595"/>
                    <a:pt x="840" y="587"/>
                  </a:cubicBezTo>
                  <a:cubicBezTo>
                    <a:pt x="826" y="585"/>
                    <a:pt x="820" y="591"/>
                    <a:pt x="811" y="587"/>
                  </a:cubicBezTo>
                  <a:cubicBezTo>
                    <a:pt x="810" y="591"/>
                    <a:pt x="811" y="594"/>
                    <a:pt x="808" y="590"/>
                  </a:cubicBezTo>
                  <a:cubicBezTo>
                    <a:pt x="807" y="588"/>
                    <a:pt x="805" y="593"/>
                    <a:pt x="805" y="593"/>
                  </a:cubicBezTo>
                  <a:cubicBezTo>
                    <a:pt x="799" y="596"/>
                    <a:pt x="788" y="601"/>
                    <a:pt x="785" y="602"/>
                  </a:cubicBezTo>
                  <a:cubicBezTo>
                    <a:pt x="776" y="604"/>
                    <a:pt x="780" y="606"/>
                    <a:pt x="776" y="610"/>
                  </a:cubicBezTo>
                  <a:cubicBezTo>
                    <a:pt x="775" y="611"/>
                    <a:pt x="771" y="610"/>
                    <a:pt x="770" y="610"/>
                  </a:cubicBezTo>
                  <a:cubicBezTo>
                    <a:pt x="769" y="612"/>
                    <a:pt x="771" y="618"/>
                    <a:pt x="770" y="619"/>
                  </a:cubicBezTo>
                  <a:cubicBezTo>
                    <a:pt x="771" y="625"/>
                    <a:pt x="778" y="615"/>
                    <a:pt x="779" y="625"/>
                  </a:cubicBezTo>
                  <a:cubicBezTo>
                    <a:pt x="779" y="628"/>
                    <a:pt x="781" y="629"/>
                    <a:pt x="782" y="631"/>
                  </a:cubicBezTo>
                  <a:cubicBezTo>
                    <a:pt x="780" y="640"/>
                    <a:pt x="784" y="646"/>
                    <a:pt x="785" y="649"/>
                  </a:cubicBezTo>
                  <a:cubicBezTo>
                    <a:pt x="786" y="652"/>
                    <a:pt x="785" y="652"/>
                    <a:pt x="788" y="654"/>
                  </a:cubicBezTo>
                  <a:cubicBezTo>
                    <a:pt x="788" y="655"/>
                    <a:pt x="791" y="663"/>
                    <a:pt x="791" y="663"/>
                  </a:cubicBezTo>
                  <a:cubicBezTo>
                    <a:pt x="793" y="671"/>
                    <a:pt x="794" y="669"/>
                    <a:pt x="796" y="675"/>
                  </a:cubicBezTo>
                  <a:cubicBezTo>
                    <a:pt x="798" y="677"/>
                    <a:pt x="795" y="681"/>
                    <a:pt x="796" y="684"/>
                  </a:cubicBezTo>
                  <a:cubicBezTo>
                    <a:pt x="797" y="686"/>
                    <a:pt x="805" y="687"/>
                    <a:pt x="802" y="692"/>
                  </a:cubicBezTo>
                  <a:cubicBezTo>
                    <a:pt x="792" y="690"/>
                    <a:pt x="799" y="705"/>
                    <a:pt x="794" y="707"/>
                  </a:cubicBezTo>
                  <a:cubicBezTo>
                    <a:pt x="806" y="709"/>
                    <a:pt x="806" y="727"/>
                    <a:pt x="820" y="719"/>
                  </a:cubicBezTo>
                  <a:cubicBezTo>
                    <a:pt x="809" y="730"/>
                    <a:pt x="834" y="720"/>
                    <a:pt x="835" y="728"/>
                  </a:cubicBezTo>
                  <a:close/>
                  <a:moveTo>
                    <a:pt x="922" y="593"/>
                  </a:moveTo>
                  <a:cubicBezTo>
                    <a:pt x="920" y="595"/>
                    <a:pt x="921" y="599"/>
                    <a:pt x="919" y="602"/>
                  </a:cubicBezTo>
                  <a:cubicBezTo>
                    <a:pt x="917" y="604"/>
                    <a:pt x="912" y="604"/>
                    <a:pt x="911" y="608"/>
                  </a:cubicBezTo>
                  <a:cubicBezTo>
                    <a:pt x="912" y="610"/>
                    <a:pt x="920" y="615"/>
                    <a:pt x="919" y="619"/>
                  </a:cubicBezTo>
                  <a:cubicBezTo>
                    <a:pt x="919" y="619"/>
                    <a:pt x="915" y="620"/>
                    <a:pt x="916" y="622"/>
                  </a:cubicBezTo>
                  <a:cubicBezTo>
                    <a:pt x="919" y="625"/>
                    <a:pt x="925" y="624"/>
                    <a:pt x="928" y="628"/>
                  </a:cubicBezTo>
                  <a:cubicBezTo>
                    <a:pt x="929" y="625"/>
                    <a:pt x="931" y="624"/>
                    <a:pt x="934" y="622"/>
                  </a:cubicBezTo>
                  <a:cubicBezTo>
                    <a:pt x="937" y="613"/>
                    <a:pt x="929" y="613"/>
                    <a:pt x="928" y="608"/>
                  </a:cubicBezTo>
                  <a:cubicBezTo>
                    <a:pt x="932" y="605"/>
                    <a:pt x="937" y="603"/>
                    <a:pt x="937" y="596"/>
                  </a:cubicBezTo>
                  <a:cubicBezTo>
                    <a:pt x="931" y="596"/>
                    <a:pt x="931" y="594"/>
                    <a:pt x="934" y="590"/>
                  </a:cubicBezTo>
                  <a:cubicBezTo>
                    <a:pt x="930" y="591"/>
                    <a:pt x="926" y="591"/>
                    <a:pt x="922" y="593"/>
                  </a:cubicBezTo>
                  <a:close/>
                  <a:moveTo>
                    <a:pt x="539" y="672"/>
                  </a:moveTo>
                  <a:cubicBezTo>
                    <a:pt x="538" y="684"/>
                    <a:pt x="559" y="677"/>
                    <a:pt x="559" y="672"/>
                  </a:cubicBezTo>
                  <a:cubicBezTo>
                    <a:pt x="551" y="669"/>
                    <a:pt x="547" y="669"/>
                    <a:pt x="539" y="672"/>
                  </a:cubicBezTo>
                  <a:close/>
                  <a:moveTo>
                    <a:pt x="606" y="1216"/>
                  </a:moveTo>
                  <a:cubicBezTo>
                    <a:pt x="610" y="1205"/>
                    <a:pt x="626" y="1205"/>
                    <a:pt x="624" y="1187"/>
                  </a:cubicBezTo>
                  <a:cubicBezTo>
                    <a:pt x="616" y="1194"/>
                    <a:pt x="601" y="1181"/>
                    <a:pt x="592" y="1190"/>
                  </a:cubicBezTo>
                  <a:cubicBezTo>
                    <a:pt x="604" y="1191"/>
                    <a:pt x="590" y="1193"/>
                    <a:pt x="589" y="1196"/>
                  </a:cubicBezTo>
                  <a:cubicBezTo>
                    <a:pt x="589" y="1194"/>
                    <a:pt x="592" y="1203"/>
                    <a:pt x="592" y="1205"/>
                  </a:cubicBezTo>
                  <a:cubicBezTo>
                    <a:pt x="592" y="1208"/>
                    <a:pt x="592" y="1213"/>
                    <a:pt x="589" y="1213"/>
                  </a:cubicBezTo>
                  <a:cubicBezTo>
                    <a:pt x="589" y="1212"/>
                    <a:pt x="586" y="1210"/>
                    <a:pt x="586" y="1213"/>
                  </a:cubicBezTo>
                  <a:cubicBezTo>
                    <a:pt x="589" y="1217"/>
                    <a:pt x="598" y="1216"/>
                    <a:pt x="606" y="1216"/>
                  </a:cubicBez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153"/>
            <p:cNvSpPr/>
            <p:nvPr/>
          </p:nvSpPr>
          <p:spPr bwMode="auto">
            <a:xfrm>
              <a:off x="5335569" y="1997979"/>
              <a:ext cx="70765" cy="38806"/>
            </a:xfrm>
            <a:custGeom>
              <a:gdLst>
                <a:gd fmla="*/ 26 w 36" name="T0"/>
                <a:gd fmla="*/ 0 h 20" name="T1"/>
                <a:gd fmla="*/ 32 w 36" name="T2"/>
                <a:gd fmla="*/ 18 h 20" name="T3"/>
                <a:gd fmla="*/ 0 w 36" name="T4"/>
                <a:gd fmla="*/ 9 h 20" name="T5"/>
                <a:gd fmla="*/ 26 w 36" name="T6"/>
                <a:gd fmla="*/ 0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36">
                  <a:moveTo>
                    <a:pt x="26" y="0"/>
                  </a:moveTo>
                  <a:cubicBezTo>
                    <a:pt x="26" y="9"/>
                    <a:pt x="36" y="6"/>
                    <a:pt x="32" y="18"/>
                  </a:cubicBezTo>
                  <a:cubicBezTo>
                    <a:pt x="16" y="20"/>
                    <a:pt x="7" y="16"/>
                    <a:pt x="0" y="9"/>
                  </a:cubicBezTo>
                  <a:cubicBezTo>
                    <a:pt x="5" y="3"/>
                    <a:pt x="16" y="2"/>
                    <a:pt x="26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154"/>
            <p:cNvSpPr>
              <a:spLocks noEditPoints="1"/>
            </p:cNvSpPr>
            <p:nvPr/>
          </p:nvSpPr>
          <p:spPr bwMode="auto">
            <a:xfrm>
              <a:off x="5479382" y="2066461"/>
              <a:ext cx="677969" cy="474806"/>
            </a:xfrm>
            <a:custGeom>
              <a:gdLst>
                <a:gd fmla="*/ 34 w 352" name="T0"/>
                <a:gd fmla="*/ 14 h 246" name="T1"/>
                <a:gd fmla="*/ 46 w 352" name="T2"/>
                <a:gd fmla="*/ 11 h 246" name="T3"/>
                <a:gd fmla="*/ 46 w 352" name="T4"/>
                <a:gd fmla="*/ 17 h 246" name="T5"/>
                <a:gd fmla="*/ 46 w 352" name="T6"/>
                <a:gd fmla="*/ 29 h 246" name="T7"/>
                <a:gd fmla="*/ 55 w 352" name="T8"/>
                <a:gd fmla="*/ 52 h 246" name="T9"/>
                <a:gd fmla="*/ 75 w 352" name="T10"/>
                <a:gd fmla="*/ 14 h 246" name="T11"/>
                <a:gd fmla="*/ 101 w 352" name="T12"/>
                <a:gd fmla="*/ 11 h 246" name="T13"/>
                <a:gd fmla="*/ 119 w 352" name="T14"/>
                <a:gd fmla="*/ 41 h 246" name="T15"/>
                <a:gd fmla="*/ 139 w 352" name="T16"/>
                <a:gd fmla="*/ 35 h 246" name="T17"/>
                <a:gd fmla="*/ 169 w 352" name="T18"/>
                <a:gd fmla="*/ 32 h 246" name="T19"/>
                <a:gd fmla="*/ 180 w 352" name="T20"/>
                <a:gd fmla="*/ 43 h 246" name="T21"/>
                <a:gd fmla="*/ 192 w 352" name="T22"/>
                <a:gd fmla="*/ 49 h 246" name="T23"/>
                <a:gd fmla="*/ 198 w 352" name="T24"/>
                <a:gd fmla="*/ 52 h 246" name="T25"/>
                <a:gd fmla="*/ 224 w 352" name="T26"/>
                <a:gd fmla="*/ 58 h 246" name="T27"/>
                <a:gd fmla="*/ 248 w 352" name="T28"/>
                <a:gd fmla="*/ 70 h 246" name="T29"/>
                <a:gd fmla="*/ 257 w 352" name="T30"/>
                <a:gd fmla="*/ 79 h 246" name="T31"/>
                <a:gd fmla="*/ 274 w 352" name="T32"/>
                <a:gd fmla="*/ 93 h 246" name="T33"/>
                <a:gd fmla="*/ 262 w 352" name="T34"/>
                <a:gd fmla="*/ 117 h 246" name="T35"/>
                <a:gd fmla="*/ 289 w 352" name="T36"/>
                <a:gd fmla="*/ 120 h 246" name="T37"/>
                <a:gd fmla="*/ 295 w 352" name="T38"/>
                <a:gd fmla="*/ 134 h 246" name="T39"/>
                <a:gd fmla="*/ 318 w 352" name="T40"/>
                <a:gd fmla="*/ 137 h 246" name="T41"/>
                <a:gd fmla="*/ 333 w 352" name="T42"/>
                <a:gd fmla="*/ 152 h 246" name="T43"/>
                <a:gd fmla="*/ 339 w 352" name="T44"/>
                <a:gd fmla="*/ 163 h 246" name="T45"/>
                <a:gd fmla="*/ 324 w 352" name="T46"/>
                <a:gd fmla="*/ 184 h 246" name="T47"/>
                <a:gd fmla="*/ 303 w 352" name="T48"/>
                <a:gd fmla="*/ 181 h 246" name="T49"/>
                <a:gd fmla="*/ 286 w 352" name="T50"/>
                <a:gd fmla="*/ 163 h 246" name="T51"/>
                <a:gd fmla="*/ 271 w 352" name="T52"/>
                <a:gd fmla="*/ 178 h 246" name="T53"/>
                <a:gd fmla="*/ 292 w 352" name="T54"/>
                <a:gd fmla="*/ 190 h 246" name="T55"/>
                <a:gd fmla="*/ 303 w 352" name="T56"/>
                <a:gd fmla="*/ 210 h 246" name="T57"/>
                <a:gd fmla="*/ 295 w 352" name="T58"/>
                <a:gd fmla="*/ 231 h 246" name="T59"/>
                <a:gd fmla="*/ 257 w 352" name="T60"/>
                <a:gd fmla="*/ 216 h 246" name="T61"/>
                <a:gd fmla="*/ 268 w 352" name="T62"/>
                <a:gd fmla="*/ 231 h 246" name="T63"/>
                <a:gd fmla="*/ 283 w 352" name="T64"/>
                <a:gd fmla="*/ 240 h 246" name="T65"/>
                <a:gd fmla="*/ 268 w 352" name="T66"/>
                <a:gd fmla="*/ 240 h 246" name="T67"/>
                <a:gd fmla="*/ 236 w 352" name="T68"/>
                <a:gd fmla="*/ 228 h 246" name="T69"/>
                <a:gd fmla="*/ 219 w 352" name="T70"/>
                <a:gd fmla="*/ 219 h 246" name="T71"/>
                <a:gd fmla="*/ 210 w 352" name="T72"/>
                <a:gd fmla="*/ 204 h 246" name="T73"/>
                <a:gd fmla="*/ 192 w 352" name="T74"/>
                <a:gd fmla="*/ 172 h 246" name="T75"/>
                <a:gd fmla="*/ 195 w 352" name="T76"/>
                <a:gd fmla="*/ 163 h 246" name="T77"/>
                <a:gd fmla="*/ 201 w 352" name="T78"/>
                <a:gd fmla="*/ 152 h 246" name="T79"/>
                <a:gd fmla="*/ 210 w 352" name="T80"/>
                <a:gd fmla="*/ 137 h 246" name="T81"/>
                <a:gd fmla="*/ 201 w 352" name="T82"/>
                <a:gd fmla="*/ 120 h 246" name="T83"/>
                <a:gd fmla="*/ 189 w 352" name="T84"/>
                <a:gd fmla="*/ 111 h 246" name="T85"/>
                <a:gd fmla="*/ 180 w 352" name="T86"/>
                <a:gd fmla="*/ 111 h 246" name="T87"/>
                <a:gd fmla="*/ 169 w 352" name="T88"/>
                <a:gd fmla="*/ 108 h 246" name="T89"/>
                <a:gd fmla="*/ 145 w 352" name="T90"/>
                <a:gd fmla="*/ 82 h 246" name="T91"/>
                <a:gd fmla="*/ 122 w 352" name="T92"/>
                <a:gd fmla="*/ 87 h 246" name="T93"/>
                <a:gd fmla="*/ 101 w 352" name="T94"/>
                <a:gd fmla="*/ 87 h 246" name="T95"/>
                <a:gd fmla="*/ 78 w 352" name="T96"/>
                <a:gd fmla="*/ 87 h 246" name="T97"/>
                <a:gd fmla="*/ 34 w 352" name="T98"/>
                <a:gd fmla="*/ 79 h 246" name="T99"/>
                <a:gd fmla="*/ 14 w 352" name="T100"/>
                <a:gd fmla="*/ 67 h 246" name="T101"/>
                <a:gd fmla="*/ 8 w 352" name="T102"/>
                <a:gd fmla="*/ 52 h 246" name="T103"/>
                <a:gd fmla="*/ 11 w 352" name="T104"/>
                <a:gd fmla="*/ 41 h 246" name="T105"/>
                <a:gd fmla="*/ 227 w 352" name="T106"/>
                <a:gd fmla="*/ 169 h 246" name="T107"/>
                <a:gd fmla="*/ 242 w 352" name="T108"/>
                <a:gd fmla="*/ 158 h 246" name="T109"/>
                <a:gd fmla="*/ 227 w 352" name="T110"/>
                <a:gd fmla="*/ 169 h 24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46" w="352">
                  <a:moveTo>
                    <a:pt x="14" y="17"/>
                  </a:moveTo>
                  <a:cubicBezTo>
                    <a:pt x="19" y="26"/>
                    <a:pt x="30" y="7"/>
                    <a:pt x="34" y="14"/>
                  </a:cubicBezTo>
                  <a:cubicBezTo>
                    <a:pt x="38" y="15"/>
                    <a:pt x="36" y="9"/>
                    <a:pt x="37" y="8"/>
                  </a:cubicBezTo>
                  <a:cubicBezTo>
                    <a:pt x="41" y="6"/>
                    <a:pt x="43" y="12"/>
                    <a:pt x="46" y="11"/>
                  </a:cubicBezTo>
                  <a:cubicBezTo>
                    <a:pt x="50" y="11"/>
                    <a:pt x="50" y="0"/>
                    <a:pt x="57" y="8"/>
                  </a:cubicBezTo>
                  <a:cubicBezTo>
                    <a:pt x="57" y="21"/>
                    <a:pt x="51" y="12"/>
                    <a:pt x="46" y="17"/>
                  </a:cubicBezTo>
                  <a:cubicBezTo>
                    <a:pt x="44" y="20"/>
                    <a:pt x="52" y="20"/>
                    <a:pt x="52" y="20"/>
                  </a:cubicBezTo>
                  <a:cubicBezTo>
                    <a:pt x="51" y="24"/>
                    <a:pt x="47" y="25"/>
                    <a:pt x="46" y="29"/>
                  </a:cubicBezTo>
                  <a:cubicBezTo>
                    <a:pt x="45" y="33"/>
                    <a:pt x="48" y="34"/>
                    <a:pt x="49" y="38"/>
                  </a:cubicBezTo>
                  <a:cubicBezTo>
                    <a:pt x="50" y="43"/>
                    <a:pt x="47" y="52"/>
                    <a:pt x="55" y="52"/>
                  </a:cubicBezTo>
                  <a:cubicBezTo>
                    <a:pt x="61" y="50"/>
                    <a:pt x="56" y="36"/>
                    <a:pt x="57" y="29"/>
                  </a:cubicBezTo>
                  <a:cubicBezTo>
                    <a:pt x="72" y="32"/>
                    <a:pt x="71" y="20"/>
                    <a:pt x="75" y="14"/>
                  </a:cubicBezTo>
                  <a:cubicBezTo>
                    <a:pt x="79" y="21"/>
                    <a:pt x="86" y="8"/>
                    <a:pt x="90" y="17"/>
                  </a:cubicBezTo>
                  <a:cubicBezTo>
                    <a:pt x="96" y="17"/>
                    <a:pt x="93" y="9"/>
                    <a:pt x="101" y="11"/>
                  </a:cubicBezTo>
                  <a:cubicBezTo>
                    <a:pt x="100" y="22"/>
                    <a:pt x="109" y="24"/>
                    <a:pt x="116" y="26"/>
                  </a:cubicBezTo>
                  <a:cubicBezTo>
                    <a:pt x="113" y="35"/>
                    <a:pt x="115" y="34"/>
                    <a:pt x="119" y="41"/>
                  </a:cubicBezTo>
                  <a:cubicBezTo>
                    <a:pt x="123" y="37"/>
                    <a:pt x="126" y="37"/>
                    <a:pt x="131" y="41"/>
                  </a:cubicBezTo>
                  <a:cubicBezTo>
                    <a:pt x="137" y="43"/>
                    <a:pt x="137" y="36"/>
                    <a:pt x="139" y="35"/>
                  </a:cubicBezTo>
                  <a:cubicBezTo>
                    <a:pt x="143" y="33"/>
                    <a:pt x="148" y="37"/>
                    <a:pt x="148" y="32"/>
                  </a:cubicBezTo>
                  <a:cubicBezTo>
                    <a:pt x="157" y="35"/>
                    <a:pt x="160" y="35"/>
                    <a:pt x="169" y="32"/>
                  </a:cubicBezTo>
                  <a:cubicBezTo>
                    <a:pt x="168" y="38"/>
                    <a:pt x="176" y="36"/>
                    <a:pt x="175" y="35"/>
                  </a:cubicBezTo>
                  <a:cubicBezTo>
                    <a:pt x="178" y="37"/>
                    <a:pt x="178" y="41"/>
                    <a:pt x="180" y="43"/>
                  </a:cubicBezTo>
                  <a:cubicBezTo>
                    <a:pt x="182" y="45"/>
                    <a:pt x="187" y="45"/>
                    <a:pt x="189" y="46"/>
                  </a:cubicBezTo>
                  <a:cubicBezTo>
                    <a:pt x="191" y="47"/>
                    <a:pt x="189" y="49"/>
                    <a:pt x="192" y="49"/>
                  </a:cubicBezTo>
                  <a:cubicBezTo>
                    <a:pt x="198" y="50"/>
                    <a:pt x="190" y="54"/>
                    <a:pt x="195" y="58"/>
                  </a:cubicBezTo>
                  <a:cubicBezTo>
                    <a:pt x="197" y="59"/>
                    <a:pt x="198" y="53"/>
                    <a:pt x="198" y="52"/>
                  </a:cubicBezTo>
                  <a:cubicBezTo>
                    <a:pt x="202" y="56"/>
                    <a:pt x="203" y="60"/>
                    <a:pt x="210" y="61"/>
                  </a:cubicBezTo>
                  <a:cubicBezTo>
                    <a:pt x="216" y="62"/>
                    <a:pt x="218" y="59"/>
                    <a:pt x="224" y="58"/>
                  </a:cubicBezTo>
                  <a:cubicBezTo>
                    <a:pt x="223" y="70"/>
                    <a:pt x="241" y="63"/>
                    <a:pt x="242" y="73"/>
                  </a:cubicBezTo>
                  <a:cubicBezTo>
                    <a:pt x="245" y="73"/>
                    <a:pt x="247" y="72"/>
                    <a:pt x="248" y="70"/>
                  </a:cubicBezTo>
                  <a:cubicBezTo>
                    <a:pt x="252" y="72"/>
                    <a:pt x="253" y="76"/>
                    <a:pt x="254" y="82"/>
                  </a:cubicBezTo>
                  <a:cubicBezTo>
                    <a:pt x="256" y="82"/>
                    <a:pt x="256" y="80"/>
                    <a:pt x="257" y="79"/>
                  </a:cubicBezTo>
                  <a:cubicBezTo>
                    <a:pt x="261" y="83"/>
                    <a:pt x="264" y="89"/>
                    <a:pt x="274" y="87"/>
                  </a:cubicBezTo>
                  <a:cubicBezTo>
                    <a:pt x="272" y="90"/>
                    <a:pt x="271" y="93"/>
                    <a:pt x="274" y="93"/>
                  </a:cubicBezTo>
                  <a:cubicBezTo>
                    <a:pt x="277" y="99"/>
                    <a:pt x="265" y="103"/>
                    <a:pt x="274" y="105"/>
                  </a:cubicBezTo>
                  <a:cubicBezTo>
                    <a:pt x="271" y="109"/>
                    <a:pt x="262" y="109"/>
                    <a:pt x="262" y="117"/>
                  </a:cubicBezTo>
                  <a:cubicBezTo>
                    <a:pt x="269" y="128"/>
                    <a:pt x="282" y="114"/>
                    <a:pt x="286" y="125"/>
                  </a:cubicBezTo>
                  <a:cubicBezTo>
                    <a:pt x="289" y="125"/>
                    <a:pt x="288" y="122"/>
                    <a:pt x="289" y="120"/>
                  </a:cubicBezTo>
                  <a:cubicBezTo>
                    <a:pt x="293" y="120"/>
                    <a:pt x="290" y="125"/>
                    <a:pt x="292" y="128"/>
                  </a:cubicBezTo>
                  <a:cubicBezTo>
                    <a:pt x="292" y="129"/>
                    <a:pt x="295" y="134"/>
                    <a:pt x="295" y="134"/>
                  </a:cubicBezTo>
                  <a:cubicBezTo>
                    <a:pt x="298" y="135"/>
                    <a:pt x="302" y="127"/>
                    <a:pt x="300" y="140"/>
                  </a:cubicBezTo>
                  <a:cubicBezTo>
                    <a:pt x="307" y="140"/>
                    <a:pt x="309" y="135"/>
                    <a:pt x="318" y="137"/>
                  </a:cubicBezTo>
                  <a:cubicBezTo>
                    <a:pt x="320" y="140"/>
                    <a:pt x="321" y="142"/>
                    <a:pt x="321" y="146"/>
                  </a:cubicBezTo>
                  <a:cubicBezTo>
                    <a:pt x="326" y="147"/>
                    <a:pt x="336" y="143"/>
                    <a:pt x="333" y="152"/>
                  </a:cubicBezTo>
                  <a:cubicBezTo>
                    <a:pt x="344" y="147"/>
                    <a:pt x="337" y="154"/>
                    <a:pt x="347" y="155"/>
                  </a:cubicBezTo>
                  <a:cubicBezTo>
                    <a:pt x="352" y="161"/>
                    <a:pt x="338" y="164"/>
                    <a:pt x="339" y="163"/>
                  </a:cubicBezTo>
                  <a:cubicBezTo>
                    <a:pt x="337" y="165"/>
                    <a:pt x="341" y="167"/>
                    <a:pt x="341" y="166"/>
                  </a:cubicBezTo>
                  <a:cubicBezTo>
                    <a:pt x="334" y="174"/>
                    <a:pt x="328" y="173"/>
                    <a:pt x="324" y="184"/>
                  </a:cubicBezTo>
                  <a:cubicBezTo>
                    <a:pt x="320" y="183"/>
                    <a:pt x="319" y="185"/>
                    <a:pt x="318" y="187"/>
                  </a:cubicBezTo>
                  <a:cubicBezTo>
                    <a:pt x="315" y="185"/>
                    <a:pt x="303" y="186"/>
                    <a:pt x="303" y="181"/>
                  </a:cubicBezTo>
                  <a:cubicBezTo>
                    <a:pt x="303" y="175"/>
                    <a:pt x="289" y="181"/>
                    <a:pt x="292" y="169"/>
                  </a:cubicBezTo>
                  <a:cubicBezTo>
                    <a:pt x="287" y="170"/>
                    <a:pt x="286" y="167"/>
                    <a:pt x="286" y="163"/>
                  </a:cubicBezTo>
                  <a:cubicBezTo>
                    <a:pt x="282" y="163"/>
                    <a:pt x="278" y="163"/>
                    <a:pt x="274" y="163"/>
                  </a:cubicBezTo>
                  <a:cubicBezTo>
                    <a:pt x="268" y="163"/>
                    <a:pt x="273" y="174"/>
                    <a:pt x="271" y="178"/>
                  </a:cubicBezTo>
                  <a:cubicBezTo>
                    <a:pt x="272" y="184"/>
                    <a:pt x="279" y="184"/>
                    <a:pt x="280" y="190"/>
                  </a:cubicBezTo>
                  <a:cubicBezTo>
                    <a:pt x="287" y="186"/>
                    <a:pt x="291" y="197"/>
                    <a:pt x="292" y="190"/>
                  </a:cubicBezTo>
                  <a:cubicBezTo>
                    <a:pt x="296" y="193"/>
                    <a:pt x="297" y="200"/>
                    <a:pt x="298" y="207"/>
                  </a:cubicBezTo>
                  <a:cubicBezTo>
                    <a:pt x="296" y="211"/>
                    <a:pt x="303" y="209"/>
                    <a:pt x="303" y="210"/>
                  </a:cubicBezTo>
                  <a:cubicBezTo>
                    <a:pt x="307" y="218"/>
                    <a:pt x="301" y="231"/>
                    <a:pt x="300" y="237"/>
                  </a:cubicBezTo>
                  <a:cubicBezTo>
                    <a:pt x="294" y="239"/>
                    <a:pt x="297" y="232"/>
                    <a:pt x="295" y="231"/>
                  </a:cubicBezTo>
                  <a:cubicBezTo>
                    <a:pt x="290" y="228"/>
                    <a:pt x="281" y="230"/>
                    <a:pt x="280" y="222"/>
                  </a:cubicBezTo>
                  <a:cubicBezTo>
                    <a:pt x="268" y="224"/>
                    <a:pt x="270" y="213"/>
                    <a:pt x="257" y="216"/>
                  </a:cubicBezTo>
                  <a:cubicBezTo>
                    <a:pt x="257" y="222"/>
                    <a:pt x="266" y="218"/>
                    <a:pt x="268" y="222"/>
                  </a:cubicBezTo>
                  <a:cubicBezTo>
                    <a:pt x="258" y="231"/>
                    <a:pt x="278" y="226"/>
                    <a:pt x="268" y="231"/>
                  </a:cubicBezTo>
                  <a:cubicBezTo>
                    <a:pt x="269" y="235"/>
                    <a:pt x="276" y="235"/>
                    <a:pt x="280" y="237"/>
                  </a:cubicBezTo>
                  <a:cubicBezTo>
                    <a:pt x="281" y="237"/>
                    <a:pt x="280" y="239"/>
                    <a:pt x="283" y="240"/>
                  </a:cubicBezTo>
                  <a:cubicBezTo>
                    <a:pt x="288" y="240"/>
                    <a:pt x="288" y="241"/>
                    <a:pt x="289" y="245"/>
                  </a:cubicBezTo>
                  <a:cubicBezTo>
                    <a:pt x="280" y="246"/>
                    <a:pt x="275" y="244"/>
                    <a:pt x="268" y="240"/>
                  </a:cubicBezTo>
                  <a:cubicBezTo>
                    <a:pt x="264" y="237"/>
                    <a:pt x="257" y="238"/>
                    <a:pt x="251" y="234"/>
                  </a:cubicBezTo>
                  <a:cubicBezTo>
                    <a:pt x="247" y="232"/>
                    <a:pt x="240" y="228"/>
                    <a:pt x="236" y="228"/>
                  </a:cubicBezTo>
                  <a:cubicBezTo>
                    <a:pt x="232" y="228"/>
                    <a:pt x="232" y="223"/>
                    <a:pt x="230" y="222"/>
                  </a:cubicBezTo>
                  <a:cubicBezTo>
                    <a:pt x="227" y="220"/>
                    <a:pt x="221" y="222"/>
                    <a:pt x="219" y="219"/>
                  </a:cubicBezTo>
                  <a:cubicBezTo>
                    <a:pt x="216" y="217"/>
                    <a:pt x="218" y="213"/>
                    <a:pt x="216" y="210"/>
                  </a:cubicBezTo>
                  <a:cubicBezTo>
                    <a:pt x="214" y="209"/>
                    <a:pt x="207" y="210"/>
                    <a:pt x="210" y="204"/>
                  </a:cubicBezTo>
                  <a:cubicBezTo>
                    <a:pt x="197" y="204"/>
                    <a:pt x="196" y="193"/>
                    <a:pt x="189" y="187"/>
                  </a:cubicBezTo>
                  <a:cubicBezTo>
                    <a:pt x="192" y="186"/>
                    <a:pt x="188" y="176"/>
                    <a:pt x="192" y="172"/>
                  </a:cubicBezTo>
                  <a:cubicBezTo>
                    <a:pt x="193" y="172"/>
                    <a:pt x="198" y="173"/>
                    <a:pt x="198" y="172"/>
                  </a:cubicBezTo>
                  <a:cubicBezTo>
                    <a:pt x="199" y="171"/>
                    <a:pt x="194" y="167"/>
                    <a:pt x="195" y="163"/>
                  </a:cubicBezTo>
                  <a:cubicBezTo>
                    <a:pt x="195" y="163"/>
                    <a:pt x="200" y="164"/>
                    <a:pt x="201" y="163"/>
                  </a:cubicBezTo>
                  <a:cubicBezTo>
                    <a:pt x="203" y="162"/>
                    <a:pt x="200" y="154"/>
                    <a:pt x="201" y="152"/>
                  </a:cubicBezTo>
                  <a:cubicBezTo>
                    <a:pt x="201" y="151"/>
                    <a:pt x="206" y="153"/>
                    <a:pt x="207" y="152"/>
                  </a:cubicBezTo>
                  <a:cubicBezTo>
                    <a:pt x="211" y="148"/>
                    <a:pt x="207" y="140"/>
                    <a:pt x="210" y="137"/>
                  </a:cubicBezTo>
                  <a:cubicBezTo>
                    <a:pt x="209" y="134"/>
                    <a:pt x="204" y="135"/>
                    <a:pt x="201" y="134"/>
                  </a:cubicBezTo>
                  <a:cubicBezTo>
                    <a:pt x="201" y="129"/>
                    <a:pt x="201" y="124"/>
                    <a:pt x="201" y="120"/>
                  </a:cubicBezTo>
                  <a:cubicBezTo>
                    <a:pt x="198" y="119"/>
                    <a:pt x="196" y="120"/>
                    <a:pt x="195" y="123"/>
                  </a:cubicBezTo>
                  <a:cubicBezTo>
                    <a:pt x="190" y="120"/>
                    <a:pt x="193" y="113"/>
                    <a:pt x="189" y="111"/>
                  </a:cubicBezTo>
                  <a:cubicBezTo>
                    <a:pt x="188" y="110"/>
                    <a:pt x="185" y="114"/>
                    <a:pt x="183" y="114"/>
                  </a:cubicBezTo>
                  <a:cubicBezTo>
                    <a:pt x="184" y="114"/>
                    <a:pt x="181" y="111"/>
                    <a:pt x="180" y="111"/>
                  </a:cubicBezTo>
                  <a:cubicBezTo>
                    <a:pt x="178" y="110"/>
                    <a:pt x="176" y="105"/>
                    <a:pt x="175" y="105"/>
                  </a:cubicBezTo>
                  <a:cubicBezTo>
                    <a:pt x="173" y="104"/>
                    <a:pt x="171" y="109"/>
                    <a:pt x="169" y="108"/>
                  </a:cubicBezTo>
                  <a:cubicBezTo>
                    <a:pt x="168" y="108"/>
                    <a:pt x="164" y="101"/>
                    <a:pt x="157" y="102"/>
                  </a:cubicBezTo>
                  <a:cubicBezTo>
                    <a:pt x="169" y="89"/>
                    <a:pt x="141" y="96"/>
                    <a:pt x="145" y="82"/>
                  </a:cubicBezTo>
                  <a:cubicBezTo>
                    <a:pt x="138" y="82"/>
                    <a:pt x="130" y="82"/>
                    <a:pt x="131" y="90"/>
                  </a:cubicBezTo>
                  <a:cubicBezTo>
                    <a:pt x="126" y="93"/>
                    <a:pt x="122" y="87"/>
                    <a:pt x="122" y="87"/>
                  </a:cubicBezTo>
                  <a:cubicBezTo>
                    <a:pt x="119" y="87"/>
                    <a:pt x="117" y="91"/>
                    <a:pt x="113" y="90"/>
                  </a:cubicBezTo>
                  <a:cubicBezTo>
                    <a:pt x="108" y="90"/>
                    <a:pt x="107" y="87"/>
                    <a:pt x="101" y="87"/>
                  </a:cubicBezTo>
                  <a:cubicBezTo>
                    <a:pt x="96" y="88"/>
                    <a:pt x="95" y="91"/>
                    <a:pt x="90" y="90"/>
                  </a:cubicBezTo>
                  <a:cubicBezTo>
                    <a:pt x="83" y="90"/>
                    <a:pt x="82" y="88"/>
                    <a:pt x="78" y="87"/>
                  </a:cubicBezTo>
                  <a:cubicBezTo>
                    <a:pt x="65" y="86"/>
                    <a:pt x="53" y="89"/>
                    <a:pt x="40" y="84"/>
                  </a:cubicBezTo>
                  <a:cubicBezTo>
                    <a:pt x="38" y="84"/>
                    <a:pt x="35" y="79"/>
                    <a:pt x="34" y="79"/>
                  </a:cubicBezTo>
                  <a:cubicBezTo>
                    <a:pt x="29" y="77"/>
                    <a:pt x="24" y="80"/>
                    <a:pt x="25" y="73"/>
                  </a:cubicBezTo>
                  <a:cubicBezTo>
                    <a:pt x="20" y="72"/>
                    <a:pt x="11" y="76"/>
                    <a:pt x="14" y="67"/>
                  </a:cubicBezTo>
                  <a:cubicBezTo>
                    <a:pt x="24" y="69"/>
                    <a:pt x="26" y="64"/>
                    <a:pt x="31" y="61"/>
                  </a:cubicBezTo>
                  <a:cubicBezTo>
                    <a:pt x="27" y="55"/>
                    <a:pt x="11" y="60"/>
                    <a:pt x="8" y="52"/>
                  </a:cubicBezTo>
                  <a:cubicBezTo>
                    <a:pt x="5" y="52"/>
                    <a:pt x="5" y="53"/>
                    <a:pt x="5" y="55"/>
                  </a:cubicBezTo>
                  <a:cubicBezTo>
                    <a:pt x="0" y="54"/>
                    <a:pt x="8" y="43"/>
                    <a:pt x="11" y="41"/>
                  </a:cubicBezTo>
                  <a:cubicBezTo>
                    <a:pt x="9" y="30"/>
                    <a:pt x="16" y="28"/>
                    <a:pt x="14" y="17"/>
                  </a:cubicBezTo>
                  <a:close/>
                  <a:moveTo>
                    <a:pt x="227" y="169"/>
                  </a:moveTo>
                  <a:cubicBezTo>
                    <a:pt x="229" y="163"/>
                    <a:pt x="242" y="168"/>
                    <a:pt x="248" y="166"/>
                  </a:cubicBezTo>
                  <a:cubicBezTo>
                    <a:pt x="248" y="161"/>
                    <a:pt x="244" y="160"/>
                    <a:pt x="242" y="158"/>
                  </a:cubicBezTo>
                  <a:cubicBezTo>
                    <a:pt x="238" y="153"/>
                    <a:pt x="231" y="157"/>
                    <a:pt x="224" y="152"/>
                  </a:cubicBezTo>
                  <a:cubicBezTo>
                    <a:pt x="226" y="157"/>
                    <a:pt x="221" y="169"/>
                    <a:pt x="227" y="16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155"/>
            <p:cNvSpPr/>
            <p:nvPr/>
          </p:nvSpPr>
          <p:spPr bwMode="auto">
            <a:xfrm>
              <a:off x="4815110" y="2091571"/>
              <a:ext cx="417739" cy="212293"/>
            </a:xfrm>
            <a:custGeom>
              <a:gdLst>
                <a:gd fmla="*/ 24 w 217" name="T0"/>
                <a:gd fmla="*/ 83 h 109" name="T1"/>
                <a:gd fmla="*/ 27 w 217" name="T2"/>
                <a:gd fmla="*/ 74 h 109" name="T3"/>
                <a:gd fmla="*/ 39 w 217" name="T4"/>
                <a:gd fmla="*/ 71 h 109" name="T5"/>
                <a:gd fmla="*/ 44 w 217" name="T6"/>
                <a:gd fmla="*/ 69 h 109" name="T7"/>
                <a:gd fmla="*/ 77 w 217" name="T8"/>
                <a:gd fmla="*/ 66 h 109" name="T9"/>
                <a:gd fmla="*/ 44 w 217" name="T10"/>
                <a:gd fmla="*/ 63 h 109" name="T11"/>
                <a:gd fmla="*/ 41 w 217" name="T12"/>
                <a:gd fmla="*/ 60 h 109" name="T13"/>
                <a:gd fmla="*/ 33 w 217" name="T14"/>
                <a:gd fmla="*/ 63 h 109" name="T15"/>
                <a:gd fmla="*/ 15 w 217" name="T16"/>
                <a:gd fmla="*/ 60 h 109" name="T17"/>
                <a:gd fmla="*/ 30 w 217" name="T18"/>
                <a:gd fmla="*/ 48 h 109" name="T19"/>
                <a:gd fmla="*/ 39 w 217" name="T20"/>
                <a:gd fmla="*/ 48 h 109" name="T21"/>
                <a:gd fmla="*/ 6 w 217" name="T22"/>
                <a:gd fmla="*/ 42 h 109" name="T23"/>
                <a:gd fmla="*/ 1 w 217" name="T24"/>
                <a:gd fmla="*/ 33 h 109" name="T25"/>
                <a:gd fmla="*/ 15 w 217" name="T26"/>
                <a:gd fmla="*/ 22 h 109" name="T27"/>
                <a:gd fmla="*/ 15 w 217" name="T28"/>
                <a:gd fmla="*/ 19 h 109" name="T29"/>
                <a:gd fmla="*/ 44 w 217" name="T30"/>
                <a:gd fmla="*/ 7 h 109" name="T31"/>
                <a:gd fmla="*/ 53 w 217" name="T32"/>
                <a:gd fmla="*/ 1 h 109" name="T33"/>
                <a:gd fmla="*/ 59 w 217" name="T34"/>
                <a:gd fmla="*/ 4 h 109" name="T35"/>
                <a:gd fmla="*/ 65 w 217" name="T36"/>
                <a:gd fmla="*/ 16 h 109" name="T37"/>
                <a:gd fmla="*/ 59 w 217" name="T38"/>
                <a:gd fmla="*/ 19 h 109" name="T39"/>
                <a:gd fmla="*/ 65 w 217" name="T40"/>
                <a:gd fmla="*/ 22 h 109" name="T41"/>
                <a:gd fmla="*/ 68 w 217" name="T42"/>
                <a:gd fmla="*/ 16 h 109" name="T43"/>
                <a:gd fmla="*/ 85 w 217" name="T44"/>
                <a:gd fmla="*/ 13 h 109" name="T45"/>
                <a:gd fmla="*/ 94 w 217" name="T46"/>
                <a:gd fmla="*/ 28 h 109" name="T47"/>
                <a:gd fmla="*/ 106 w 217" name="T48"/>
                <a:gd fmla="*/ 22 h 109" name="T49"/>
                <a:gd fmla="*/ 115 w 217" name="T50"/>
                <a:gd fmla="*/ 13 h 109" name="T51"/>
                <a:gd fmla="*/ 123 w 217" name="T52"/>
                <a:gd fmla="*/ 16 h 109" name="T53"/>
                <a:gd fmla="*/ 126 w 217" name="T54"/>
                <a:gd fmla="*/ 28 h 109" name="T55"/>
                <a:gd fmla="*/ 132 w 217" name="T56"/>
                <a:gd fmla="*/ 39 h 109" name="T57"/>
                <a:gd fmla="*/ 144 w 217" name="T58"/>
                <a:gd fmla="*/ 30 h 109" name="T59"/>
                <a:gd fmla="*/ 135 w 217" name="T60"/>
                <a:gd fmla="*/ 25 h 109" name="T61"/>
                <a:gd fmla="*/ 135 w 217" name="T62"/>
                <a:gd fmla="*/ 7 h 109" name="T63"/>
                <a:gd fmla="*/ 147 w 217" name="T64"/>
                <a:gd fmla="*/ 4 h 109" name="T65"/>
                <a:gd fmla="*/ 159 w 217" name="T66"/>
                <a:gd fmla="*/ 25 h 109" name="T67"/>
                <a:gd fmla="*/ 167 w 217" name="T68"/>
                <a:gd fmla="*/ 30 h 109" name="T69"/>
                <a:gd fmla="*/ 173 w 217" name="T70"/>
                <a:gd fmla="*/ 39 h 109" name="T71"/>
                <a:gd fmla="*/ 170 w 217" name="T72"/>
                <a:gd fmla="*/ 48 h 109" name="T73"/>
                <a:gd fmla="*/ 179 w 217" name="T74"/>
                <a:gd fmla="*/ 60 h 109" name="T75"/>
                <a:gd fmla="*/ 205 w 217" name="T76"/>
                <a:gd fmla="*/ 63 h 109" name="T77"/>
                <a:gd fmla="*/ 214 w 217" name="T78"/>
                <a:gd fmla="*/ 71 h 109" name="T79"/>
                <a:gd fmla="*/ 217 w 217" name="T80"/>
                <a:gd fmla="*/ 77 h 109" name="T81"/>
                <a:gd fmla="*/ 194 w 217" name="T82"/>
                <a:gd fmla="*/ 77 h 109" name="T83"/>
                <a:gd fmla="*/ 200 w 217" name="T84"/>
                <a:gd fmla="*/ 98 h 109" name="T85"/>
                <a:gd fmla="*/ 167 w 217" name="T86"/>
                <a:gd fmla="*/ 98 h 109" name="T87"/>
                <a:gd fmla="*/ 126 w 217" name="T88"/>
                <a:gd fmla="*/ 98 h 109" name="T89"/>
                <a:gd fmla="*/ 112 w 217" name="T90"/>
                <a:gd fmla="*/ 101 h 109" name="T91"/>
                <a:gd fmla="*/ 109 w 217" name="T92"/>
                <a:gd fmla="*/ 107 h 109" name="T93"/>
                <a:gd fmla="*/ 71 w 217" name="T94"/>
                <a:gd fmla="*/ 107 h 109" name="T95"/>
                <a:gd fmla="*/ 59 w 217" name="T96"/>
                <a:gd fmla="*/ 89 h 109" name="T97"/>
                <a:gd fmla="*/ 36 w 217" name="T98"/>
                <a:gd fmla="*/ 83 h 109" name="T99"/>
                <a:gd fmla="*/ 33 w 217" name="T100"/>
                <a:gd fmla="*/ 86 h 109" name="T101"/>
                <a:gd fmla="*/ 33 w 217" name="T102"/>
                <a:gd fmla="*/ 80 h 109" name="T103"/>
                <a:gd fmla="*/ 24 w 217" name="T104"/>
                <a:gd fmla="*/ 83 h 10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09" w="216">
                  <a:moveTo>
                    <a:pt x="24" y="83"/>
                  </a:moveTo>
                  <a:cubicBezTo>
                    <a:pt x="18" y="84"/>
                    <a:pt x="25" y="75"/>
                    <a:pt x="27" y="74"/>
                  </a:cubicBezTo>
                  <a:cubicBezTo>
                    <a:pt x="28" y="70"/>
                    <a:pt x="34" y="73"/>
                    <a:pt x="39" y="71"/>
                  </a:cubicBezTo>
                  <a:cubicBezTo>
                    <a:pt x="41" y="71"/>
                    <a:pt x="41" y="69"/>
                    <a:pt x="44" y="69"/>
                  </a:cubicBezTo>
                  <a:cubicBezTo>
                    <a:pt x="56" y="67"/>
                    <a:pt x="69" y="72"/>
                    <a:pt x="77" y="66"/>
                  </a:cubicBezTo>
                  <a:cubicBezTo>
                    <a:pt x="74" y="58"/>
                    <a:pt x="55" y="65"/>
                    <a:pt x="44" y="63"/>
                  </a:cubicBezTo>
                  <a:cubicBezTo>
                    <a:pt x="43" y="62"/>
                    <a:pt x="41" y="60"/>
                    <a:pt x="41" y="60"/>
                  </a:cubicBezTo>
                  <a:cubicBezTo>
                    <a:pt x="39" y="60"/>
                    <a:pt x="37" y="63"/>
                    <a:pt x="33" y="63"/>
                  </a:cubicBezTo>
                  <a:cubicBezTo>
                    <a:pt x="27" y="62"/>
                    <a:pt x="21" y="58"/>
                    <a:pt x="15" y="60"/>
                  </a:cubicBezTo>
                  <a:cubicBezTo>
                    <a:pt x="8" y="51"/>
                    <a:pt x="29" y="54"/>
                    <a:pt x="30" y="48"/>
                  </a:cubicBezTo>
                  <a:cubicBezTo>
                    <a:pt x="30" y="43"/>
                    <a:pt x="37" y="48"/>
                    <a:pt x="39" y="48"/>
                  </a:cubicBezTo>
                  <a:cubicBezTo>
                    <a:pt x="38" y="31"/>
                    <a:pt x="21" y="47"/>
                    <a:pt x="6" y="42"/>
                  </a:cubicBezTo>
                  <a:cubicBezTo>
                    <a:pt x="0" y="38"/>
                    <a:pt x="12" y="33"/>
                    <a:pt x="1" y="33"/>
                  </a:cubicBezTo>
                  <a:cubicBezTo>
                    <a:pt x="4" y="28"/>
                    <a:pt x="4" y="19"/>
                    <a:pt x="15" y="22"/>
                  </a:cubicBezTo>
                  <a:cubicBezTo>
                    <a:pt x="19" y="22"/>
                    <a:pt x="16" y="18"/>
                    <a:pt x="15" y="19"/>
                  </a:cubicBezTo>
                  <a:cubicBezTo>
                    <a:pt x="21" y="12"/>
                    <a:pt x="34" y="10"/>
                    <a:pt x="44" y="7"/>
                  </a:cubicBezTo>
                  <a:cubicBezTo>
                    <a:pt x="47" y="5"/>
                    <a:pt x="47" y="0"/>
                    <a:pt x="53" y="1"/>
                  </a:cubicBezTo>
                  <a:cubicBezTo>
                    <a:pt x="53" y="4"/>
                    <a:pt x="57" y="3"/>
                    <a:pt x="59" y="4"/>
                  </a:cubicBezTo>
                  <a:cubicBezTo>
                    <a:pt x="58" y="12"/>
                    <a:pt x="54" y="15"/>
                    <a:pt x="65" y="16"/>
                  </a:cubicBezTo>
                  <a:cubicBezTo>
                    <a:pt x="65" y="19"/>
                    <a:pt x="61" y="18"/>
                    <a:pt x="59" y="19"/>
                  </a:cubicBezTo>
                  <a:cubicBezTo>
                    <a:pt x="59" y="21"/>
                    <a:pt x="63" y="22"/>
                    <a:pt x="65" y="22"/>
                  </a:cubicBezTo>
                  <a:cubicBezTo>
                    <a:pt x="68" y="21"/>
                    <a:pt x="66" y="17"/>
                    <a:pt x="68" y="16"/>
                  </a:cubicBezTo>
                  <a:cubicBezTo>
                    <a:pt x="74" y="13"/>
                    <a:pt x="79" y="14"/>
                    <a:pt x="85" y="13"/>
                  </a:cubicBezTo>
                  <a:cubicBezTo>
                    <a:pt x="89" y="17"/>
                    <a:pt x="95" y="19"/>
                    <a:pt x="94" y="28"/>
                  </a:cubicBezTo>
                  <a:cubicBezTo>
                    <a:pt x="100" y="28"/>
                    <a:pt x="98" y="20"/>
                    <a:pt x="106" y="22"/>
                  </a:cubicBezTo>
                  <a:cubicBezTo>
                    <a:pt x="109" y="19"/>
                    <a:pt x="112" y="16"/>
                    <a:pt x="115" y="13"/>
                  </a:cubicBezTo>
                  <a:cubicBezTo>
                    <a:pt x="117" y="14"/>
                    <a:pt x="119" y="16"/>
                    <a:pt x="123" y="16"/>
                  </a:cubicBezTo>
                  <a:cubicBezTo>
                    <a:pt x="125" y="20"/>
                    <a:pt x="124" y="23"/>
                    <a:pt x="126" y="28"/>
                  </a:cubicBezTo>
                  <a:cubicBezTo>
                    <a:pt x="128" y="31"/>
                    <a:pt x="136" y="32"/>
                    <a:pt x="132" y="39"/>
                  </a:cubicBezTo>
                  <a:cubicBezTo>
                    <a:pt x="138" y="38"/>
                    <a:pt x="138" y="31"/>
                    <a:pt x="144" y="30"/>
                  </a:cubicBezTo>
                  <a:cubicBezTo>
                    <a:pt x="143" y="27"/>
                    <a:pt x="136" y="27"/>
                    <a:pt x="135" y="25"/>
                  </a:cubicBezTo>
                  <a:cubicBezTo>
                    <a:pt x="133" y="19"/>
                    <a:pt x="137" y="15"/>
                    <a:pt x="135" y="7"/>
                  </a:cubicBezTo>
                  <a:cubicBezTo>
                    <a:pt x="140" y="7"/>
                    <a:pt x="141" y="3"/>
                    <a:pt x="147" y="4"/>
                  </a:cubicBezTo>
                  <a:cubicBezTo>
                    <a:pt x="147" y="10"/>
                    <a:pt x="155" y="17"/>
                    <a:pt x="159" y="25"/>
                  </a:cubicBezTo>
                  <a:cubicBezTo>
                    <a:pt x="159" y="26"/>
                    <a:pt x="165" y="37"/>
                    <a:pt x="167" y="30"/>
                  </a:cubicBezTo>
                  <a:cubicBezTo>
                    <a:pt x="172" y="31"/>
                    <a:pt x="168" y="39"/>
                    <a:pt x="173" y="39"/>
                  </a:cubicBezTo>
                  <a:cubicBezTo>
                    <a:pt x="173" y="43"/>
                    <a:pt x="174" y="48"/>
                    <a:pt x="170" y="48"/>
                  </a:cubicBezTo>
                  <a:cubicBezTo>
                    <a:pt x="171" y="54"/>
                    <a:pt x="182" y="50"/>
                    <a:pt x="179" y="60"/>
                  </a:cubicBezTo>
                  <a:cubicBezTo>
                    <a:pt x="190" y="54"/>
                    <a:pt x="191" y="65"/>
                    <a:pt x="205" y="63"/>
                  </a:cubicBezTo>
                  <a:cubicBezTo>
                    <a:pt x="200" y="74"/>
                    <a:pt x="213" y="70"/>
                    <a:pt x="214" y="71"/>
                  </a:cubicBezTo>
                  <a:cubicBezTo>
                    <a:pt x="215" y="72"/>
                    <a:pt x="209" y="80"/>
                    <a:pt x="217" y="77"/>
                  </a:cubicBezTo>
                  <a:cubicBezTo>
                    <a:pt x="212" y="91"/>
                    <a:pt x="206" y="73"/>
                    <a:pt x="194" y="77"/>
                  </a:cubicBezTo>
                  <a:cubicBezTo>
                    <a:pt x="191" y="89"/>
                    <a:pt x="204" y="85"/>
                    <a:pt x="200" y="98"/>
                  </a:cubicBezTo>
                  <a:cubicBezTo>
                    <a:pt x="189" y="101"/>
                    <a:pt x="175" y="103"/>
                    <a:pt x="167" y="98"/>
                  </a:cubicBezTo>
                  <a:cubicBezTo>
                    <a:pt x="158" y="92"/>
                    <a:pt x="139" y="90"/>
                    <a:pt x="126" y="98"/>
                  </a:cubicBezTo>
                  <a:cubicBezTo>
                    <a:pt x="123" y="100"/>
                    <a:pt x="119" y="98"/>
                    <a:pt x="112" y="101"/>
                  </a:cubicBezTo>
                  <a:cubicBezTo>
                    <a:pt x="109" y="102"/>
                    <a:pt x="109" y="104"/>
                    <a:pt x="109" y="107"/>
                  </a:cubicBezTo>
                  <a:cubicBezTo>
                    <a:pt x="101" y="102"/>
                    <a:pt x="86" y="109"/>
                    <a:pt x="71" y="107"/>
                  </a:cubicBezTo>
                  <a:cubicBezTo>
                    <a:pt x="67" y="100"/>
                    <a:pt x="63" y="95"/>
                    <a:pt x="59" y="89"/>
                  </a:cubicBezTo>
                  <a:cubicBezTo>
                    <a:pt x="50" y="88"/>
                    <a:pt x="36" y="92"/>
                    <a:pt x="36" y="83"/>
                  </a:cubicBezTo>
                  <a:cubicBezTo>
                    <a:pt x="33" y="83"/>
                    <a:pt x="33" y="84"/>
                    <a:pt x="33" y="86"/>
                  </a:cubicBezTo>
                  <a:cubicBezTo>
                    <a:pt x="29" y="85"/>
                    <a:pt x="30" y="80"/>
                    <a:pt x="33" y="80"/>
                  </a:cubicBezTo>
                  <a:cubicBezTo>
                    <a:pt x="34" y="74"/>
                    <a:pt x="24" y="81"/>
                    <a:pt x="24" y="8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156"/>
            <p:cNvSpPr>
              <a:spLocks noEditPoints="1"/>
            </p:cNvSpPr>
            <p:nvPr/>
          </p:nvSpPr>
          <p:spPr bwMode="auto">
            <a:xfrm>
              <a:off x="3701141" y="2141792"/>
              <a:ext cx="2988082" cy="3474300"/>
            </a:xfrm>
            <a:custGeom>
              <a:gdLst>
                <a:gd fmla="*/ 1016 w 1552" name="T0"/>
                <a:gd fmla="*/ 119 h 1801" name="T1"/>
                <a:gd fmla="*/ 913 w 1552" name="T2"/>
                <a:gd fmla="*/ 189 h 1801" name="T3"/>
                <a:gd fmla="*/ 902 w 1552" name="T4"/>
                <a:gd fmla="*/ 294 h 1801" name="T5"/>
                <a:gd fmla="*/ 1027 w 1552" name="T6"/>
                <a:gd fmla="*/ 379 h 1801" name="T7"/>
                <a:gd fmla="*/ 1068 w 1552" name="T8"/>
                <a:gd fmla="*/ 265 h 1801" name="T9"/>
                <a:gd fmla="*/ 1174 w 1552" name="T10"/>
                <a:gd fmla="*/ 262 h 1801" name="T11"/>
                <a:gd fmla="*/ 1270 w 1552" name="T12"/>
                <a:gd fmla="*/ 288 h 1801" name="T13"/>
                <a:gd fmla="*/ 1308 w 1552" name="T14"/>
                <a:gd fmla="*/ 388 h 1801" name="T15"/>
                <a:gd fmla="*/ 1188 w 1552" name="T16"/>
                <a:gd fmla="*/ 432 h 1801" name="T17"/>
                <a:gd fmla="*/ 1262 w 1552" name="T18"/>
                <a:gd fmla="*/ 476 h 1801" name="T19"/>
                <a:gd fmla="*/ 1232 w 1552" name="T20"/>
                <a:gd fmla="*/ 490 h 1801" name="T21"/>
                <a:gd fmla="*/ 1100 w 1552" name="T22"/>
                <a:gd fmla="*/ 587 h 1801" name="T23"/>
                <a:gd fmla="*/ 1045 w 1552" name="T24"/>
                <a:gd fmla="*/ 751 h 1801" name="T25"/>
                <a:gd fmla="*/ 931 w 1552" name="T26"/>
                <a:gd fmla="*/ 686 h 1801" name="T27"/>
                <a:gd fmla="*/ 840 w 1552" name="T28"/>
                <a:gd fmla="*/ 809 h 1801" name="T29"/>
                <a:gd fmla="*/ 942 w 1552" name="T30"/>
                <a:gd fmla="*/ 859 h 1801" name="T31"/>
                <a:gd fmla="*/ 1086 w 1552" name="T32"/>
                <a:gd fmla="*/ 956 h 1801" name="T33"/>
                <a:gd fmla="*/ 1203 w 1552" name="T34"/>
                <a:gd fmla="*/ 938 h 1801" name="T35"/>
                <a:gd fmla="*/ 1387 w 1552" name="T36"/>
                <a:gd fmla="*/ 1017 h 1801" name="T37"/>
                <a:gd fmla="*/ 1551 w 1552" name="T38"/>
                <a:gd fmla="*/ 1117 h 1801" name="T39"/>
                <a:gd fmla="*/ 1481 w 1552" name="T40"/>
                <a:gd fmla="*/ 1342 h 1801" name="T41"/>
                <a:gd fmla="*/ 1390 w 1552" name="T42"/>
                <a:gd fmla="*/ 1442 h 1801" name="T43"/>
                <a:gd fmla="*/ 1302 w 1552" name="T44"/>
                <a:gd fmla="*/ 1538 h 1801" name="T45"/>
                <a:gd fmla="*/ 1223 w 1552" name="T46"/>
                <a:gd fmla="*/ 1629 h 1801" name="T47"/>
                <a:gd fmla="*/ 1188 w 1552" name="T48"/>
                <a:gd fmla="*/ 1699 h 1801" name="T49"/>
                <a:gd fmla="*/ 1124 w 1552" name="T50"/>
                <a:gd fmla="*/ 1769 h 1801" name="T51"/>
                <a:gd fmla="*/ 1103 w 1552" name="T52"/>
                <a:gd fmla="*/ 1673 h 1801" name="T53"/>
                <a:gd fmla="*/ 1153 w 1552" name="T54"/>
                <a:gd fmla="*/ 1471 h 1801" name="T55"/>
                <a:gd fmla="*/ 1147 w 1552" name="T56"/>
                <a:gd fmla="*/ 1278 h 1801" name="T57"/>
                <a:gd fmla="*/ 1045 w 1552" name="T58"/>
                <a:gd fmla="*/ 1146 h 1801" name="T59"/>
                <a:gd fmla="*/ 1065 w 1552" name="T60"/>
                <a:gd fmla="*/ 1038 h 1801" name="T61"/>
                <a:gd fmla="*/ 975 w 1552" name="T62"/>
                <a:gd fmla="*/ 924 h 1801" name="T63"/>
                <a:gd fmla="*/ 878 w 1552" name="T64"/>
                <a:gd fmla="*/ 865 h 1801" name="T65"/>
                <a:gd fmla="*/ 729 w 1552" name="T66"/>
                <a:gd fmla="*/ 780 h 1801" name="T67"/>
                <a:gd fmla="*/ 644 w 1552" name="T68"/>
                <a:gd fmla="*/ 692 h 1801" name="T69"/>
                <a:gd fmla="*/ 644 w 1552" name="T70"/>
                <a:gd fmla="*/ 727 h 1801" name="T71"/>
                <a:gd fmla="*/ 556 w 1552" name="T72"/>
                <a:gd fmla="*/ 616 h 1801" name="T73"/>
                <a:gd fmla="*/ 500 w 1552" name="T74"/>
                <a:gd fmla="*/ 420 h 1801" name="T75"/>
                <a:gd fmla="*/ 468 w 1552" name="T76"/>
                <a:gd fmla="*/ 367 h 1801" name="T77"/>
                <a:gd fmla="*/ 383 w 1552" name="T78"/>
                <a:gd fmla="*/ 274 h 1801" name="T79"/>
                <a:gd fmla="*/ 237 w 1552" name="T80"/>
                <a:gd fmla="*/ 227 h 1801" name="T81"/>
                <a:gd fmla="*/ 164 w 1552" name="T82"/>
                <a:gd fmla="*/ 265 h 1801" name="T83"/>
                <a:gd fmla="*/ 91 w 1552" name="T84"/>
                <a:gd fmla="*/ 312 h 1801" name="T85"/>
                <a:gd fmla="*/ 38 w 1552" name="T86"/>
                <a:gd fmla="*/ 242 h 1801" name="T87"/>
                <a:gd fmla="*/ 15 w 1552" name="T88"/>
                <a:gd fmla="*/ 154 h 1801" name="T89"/>
                <a:gd fmla="*/ 44 w 1552" name="T90"/>
                <a:gd fmla="*/ 98 h 1801" name="T91"/>
                <a:gd fmla="*/ 149 w 1552" name="T92"/>
                <a:gd fmla="*/ 34 h 1801" name="T93"/>
                <a:gd fmla="*/ 401 w 1552" name="T94"/>
                <a:gd fmla="*/ 60 h 1801" name="T95"/>
                <a:gd fmla="*/ 521 w 1552" name="T96"/>
                <a:gd fmla="*/ 66 h 1801" name="T97"/>
                <a:gd fmla="*/ 708 w 1552" name="T98"/>
                <a:gd fmla="*/ 116 h 1801" name="T99"/>
                <a:gd fmla="*/ 843 w 1552" name="T100"/>
                <a:gd fmla="*/ 84 h 1801" name="T101"/>
                <a:gd fmla="*/ 881 w 1552" name="T102"/>
                <a:gd fmla="*/ 19 h 1801" name="T103"/>
                <a:gd fmla="*/ 951 w 1552" name="T104"/>
                <a:gd fmla="*/ 81 h 1801" name="T105"/>
                <a:gd fmla="*/ 509 w 1552" name="T106"/>
                <a:gd fmla="*/ 136 h 1801" name="T107"/>
                <a:gd fmla="*/ 656 w 1552" name="T108"/>
                <a:gd fmla="*/ 212 h 1801" name="T109"/>
                <a:gd fmla="*/ 632 w 1552" name="T110"/>
                <a:gd fmla="*/ 209 h 1801" name="T111"/>
                <a:gd fmla="*/ 837 w 1552" name="T112"/>
                <a:gd fmla="*/ 394 h 1801" name="T113"/>
                <a:gd fmla="*/ 904 w 1552" name="T114"/>
                <a:gd fmla="*/ 464 h 1801" name="T115"/>
                <a:gd fmla="*/ 963 w 1552" name="T116"/>
                <a:gd fmla="*/ 426 h 1801" name="T117"/>
                <a:gd fmla="*/ 951 w 1552" name="T118"/>
                <a:gd fmla="*/ 534 h 1801" name="T119"/>
                <a:gd fmla="*/ 1054 w 1552" name="T120"/>
                <a:gd fmla="*/ 499 h 1801" name="T121"/>
                <a:gd fmla="*/ 1024 w 1552" name="T122"/>
                <a:gd fmla="*/ 531 h 180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01" w="1552">
                  <a:moveTo>
                    <a:pt x="945" y="98"/>
                  </a:moveTo>
                  <a:cubicBezTo>
                    <a:pt x="947" y="104"/>
                    <a:pt x="954" y="93"/>
                    <a:pt x="951" y="107"/>
                  </a:cubicBezTo>
                  <a:cubicBezTo>
                    <a:pt x="954" y="107"/>
                    <a:pt x="957" y="107"/>
                    <a:pt x="960" y="107"/>
                  </a:cubicBezTo>
                  <a:cubicBezTo>
                    <a:pt x="964" y="104"/>
                    <a:pt x="966" y="100"/>
                    <a:pt x="966" y="92"/>
                  </a:cubicBezTo>
                  <a:cubicBezTo>
                    <a:pt x="969" y="91"/>
                    <a:pt x="972" y="89"/>
                    <a:pt x="972" y="84"/>
                  </a:cubicBezTo>
                  <a:cubicBezTo>
                    <a:pt x="981" y="87"/>
                    <a:pt x="974" y="74"/>
                    <a:pt x="983" y="78"/>
                  </a:cubicBezTo>
                  <a:cubicBezTo>
                    <a:pt x="983" y="71"/>
                    <a:pt x="983" y="64"/>
                    <a:pt x="983" y="57"/>
                  </a:cubicBezTo>
                  <a:cubicBezTo>
                    <a:pt x="993" y="56"/>
                    <a:pt x="999" y="54"/>
                    <a:pt x="1007" y="57"/>
                  </a:cubicBezTo>
                  <a:cubicBezTo>
                    <a:pt x="1010" y="58"/>
                    <a:pt x="1008" y="64"/>
                    <a:pt x="1010" y="66"/>
                  </a:cubicBezTo>
                  <a:cubicBezTo>
                    <a:pt x="1011" y="67"/>
                    <a:pt x="1014" y="66"/>
                    <a:pt x="1016" y="66"/>
                  </a:cubicBezTo>
                  <a:cubicBezTo>
                    <a:pt x="1019" y="67"/>
                    <a:pt x="1020" y="71"/>
                    <a:pt x="1024" y="72"/>
                  </a:cubicBezTo>
                  <a:cubicBezTo>
                    <a:pt x="1026" y="81"/>
                    <a:pt x="1021" y="84"/>
                    <a:pt x="1016" y="86"/>
                  </a:cubicBezTo>
                  <a:cubicBezTo>
                    <a:pt x="1022" y="90"/>
                    <a:pt x="1020" y="102"/>
                    <a:pt x="1027" y="104"/>
                  </a:cubicBezTo>
                  <a:cubicBezTo>
                    <a:pt x="1025" y="111"/>
                    <a:pt x="1018" y="112"/>
                    <a:pt x="1016" y="119"/>
                  </a:cubicBezTo>
                  <a:cubicBezTo>
                    <a:pt x="1011" y="118"/>
                    <a:pt x="1008" y="124"/>
                    <a:pt x="1007" y="119"/>
                  </a:cubicBezTo>
                  <a:cubicBezTo>
                    <a:pt x="1002" y="121"/>
                    <a:pt x="1001" y="129"/>
                    <a:pt x="998" y="133"/>
                  </a:cubicBezTo>
                  <a:cubicBezTo>
                    <a:pt x="995" y="131"/>
                    <a:pt x="1000" y="125"/>
                    <a:pt x="986" y="127"/>
                  </a:cubicBezTo>
                  <a:cubicBezTo>
                    <a:pt x="986" y="125"/>
                    <a:pt x="990" y="125"/>
                    <a:pt x="992" y="124"/>
                  </a:cubicBezTo>
                  <a:cubicBezTo>
                    <a:pt x="986" y="116"/>
                    <a:pt x="976" y="127"/>
                    <a:pt x="966" y="124"/>
                  </a:cubicBezTo>
                  <a:cubicBezTo>
                    <a:pt x="969" y="134"/>
                    <a:pt x="966" y="131"/>
                    <a:pt x="966" y="142"/>
                  </a:cubicBezTo>
                  <a:cubicBezTo>
                    <a:pt x="963" y="142"/>
                    <a:pt x="964" y="138"/>
                    <a:pt x="963" y="136"/>
                  </a:cubicBezTo>
                  <a:cubicBezTo>
                    <a:pt x="956" y="137"/>
                    <a:pt x="957" y="146"/>
                    <a:pt x="948" y="145"/>
                  </a:cubicBezTo>
                  <a:cubicBezTo>
                    <a:pt x="949" y="148"/>
                    <a:pt x="954" y="147"/>
                    <a:pt x="954" y="151"/>
                  </a:cubicBezTo>
                  <a:cubicBezTo>
                    <a:pt x="955" y="156"/>
                    <a:pt x="951" y="157"/>
                    <a:pt x="951" y="163"/>
                  </a:cubicBezTo>
                  <a:cubicBezTo>
                    <a:pt x="944" y="156"/>
                    <a:pt x="936" y="174"/>
                    <a:pt x="934" y="171"/>
                  </a:cubicBezTo>
                  <a:cubicBezTo>
                    <a:pt x="932" y="170"/>
                    <a:pt x="929" y="167"/>
                    <a:pt x="928" y="177"/>
                  </a:cubicBezTo>
                  <a:cubicBezTo>
                    <a:pt x="924" y="177"/>
                    <a:pt x="920" y="177"/>
                    <a:pt x="916" y="177"/>
                  </a:cubicBezTo>
                  <a:cubicBezTo>
                    <a:pt x="912" y="178"/>
                    <a:pt x="914" y="185"/>
                    <a:pt x="913" y="189"/>
                  </a:cubicBezTo>
                  <a:cubicBezTo>
                    <a:pt x="910" y="186"/>
                    <a:pt x="907" y="186"/>
                    <a:pt x="907" y="192"/>
                  </a:cubicBezTo>
                  <a:cubicBezTo>
                    <a:pt x="902" y="186"/>
                    <a:pt x="900" y="191"/>
                    <a:pt x="893" y="192"/>
                  </a:cubicBezTo>
                  <a:cubicBezTo>
                    <a:pt x="895" y="194"/>
                    <a:pt x="896" y="198"/>
                    <a:pt x="896" y="204"/>
                  </a:cubicBezTo>
                  <a:cubicBezTo>
                    <a:pt x="889" y="197"/>
                    <a:pt x="891" y="205"/>
                    <a:pt x="887" y="212"/>
                  </a:cubicBezTo>
                  <a:cubicBezTo>
                    <a:pt x="883" y="219"/>
                    <a:pt x="875" y="225"/>
                    <a:pt x="875" y="239"/>
                  </a:cubicBezTo>
                  <a:cubicBezTo>
                    <a:pt x="868" y="243"/>
                    <a:pt x="866" y="251"/>
                    <a:pt x="861" y="256"/>
                  </a:cubicBezTo>
                  <a:cubicBezTo>
                    <a:pt x="861" y="261"/>
                    <a:pt x="864" y="256"/>
                    <a:pt x="863" y="256"/>
                  </a:cubicBezTo>
                  <a:cubicBezTo>
                    <a:pt x="867" y="256"/>
                    <a:pt x="864" y="258"/>
                    <a:pt x="866" y="259"/>
                  </a:cubicBezTo>
                  <a:cubicBezTo>
                    <a:pt x="868" y="260"/>
                    <a:pt x="871" y="265"/>
                    <a:pt x="872" y="265"/>
                  </a:cubicBezTo>
                  <a:cubicBezTo>
                    <a:pt x="875" y="266"/>
                    <a:pt x="877" y="259"/>
                    <a:pt x="884" y="265"/>
                  </a:cubicBezTo>
                  <a:cubicBezTo>
                    <a:pt x="885" y="266"/>
                    <a:pt x="886" y="268"/>
                    <a:pt x="890" y="268"/>
                  </a:cubicBezTo>
                  <a:cubicBezTo>
                    <a:pt x="890" y="272"/>
                    <a:pt x="890" y="276"/>
                    <a:pt x="890" y="280"/>
                  </a:cubicBezTo>
                  <a:cubicBezTo>
                    <a:pt x="890" y="283"/>
                    <a:pt x="896" y="282"/>
                    <a:pt x="896" y="285"/>
                  </a:cubicBezTo>
                  <a:cubicBezTo>
                    <a:pt x="898" y="288"/>
                    <a:pt x="902" y="289"/>
                    <a:pt x="902" y="294"/>
                  </a:cubicBezTo>
                  <a:cubicBezTo>
                    <a:pt x="917" y="292"/>
                    <a:pt x="928" y="298"/>
                    <a:pt x="937" y="294"/>
                  </a:cubicBezTo>
                  <a:cubicBezTo>
                    <a:pt x="938" y="305"/>
                    <a:pt x="951" y="302"/>
                    <a:pt x="957" y="309"/>
                  </a:cubicBezTo>
                  <a:cubicBezTo>
                    <a:pt x="959" y="310"/>
                    <a:pt x="960" y="308"/>
                    <a:pt x="960" y="312"/>
                  </a:cubicBezTo>
                  <a:cubicBezTo>
                    <a:pt x="960" y="316"/>
                    <a:pt x="963" y="312"/>
                    <a:pt x="963" y="312"/>
                  </a:cubicBezTo>
                  <a:cubicBezTo>
                    <a:pt x="967" y="312"/>
                    <a:pt x="967" y="317"/>
                    <a:pt x="969" y="318"/>
                  </a:cubicBezTo>
                  <a:cubicBezTo>
                    <a:pt x="974" y="320"/>
                    <a:pt x="979" y="316"/>
                    <a:pt x="978" y="324"/>
                  </a:cubicBezTo>
                  <a:cubicBezTo>
                    <a:pt x="993" y="323"/>
                    <a:pt x="1002" y="329"/>
                    <a:pt x="1016" y="329"/>
                  </a:cubicBezTo>
                  <a:cubicBezTo>
                    <a:pt x="1016" y="339"/>
                    <a:pt x="1013" y="347"/>
                    <a:pt x="1019" y="353"/>
                  </a:cubicBezTo>
                  <a:cubicBezTo>
                    <a:pt x="1018" y="352"/>
                    <a:pt x="1022" y="357"/>
                    <a:pt x="1022" y="356"/>
                  </a:cubicBezTo>
                  <a:cubicBezTo>
                    <a:pt x="1022" y="359"/>
                    <a:pt x="1019" y="362"/>
                    <a:pt x="1019" y="362"/>
                  </a:cubicBezTo>
                  <a:cubicBezTo>
                    <a:pt x="1020" y="365"/>
                    <a:pt x="1023" y="362"/>
                    <a:pt x="1024" y="364"/>
                  </a:cubicBezTo>
                  <a:cubicBezTo>
                    <a:pt x="1025" y="365"/>
                    <a:pt x="1019" y="373"/>
                    <a:pt x="1027" y="370"/>
                  </a:cubicBezTo>
                  <a:cubicBezTo>
                    <a:pt x="1026" y="373"/>
                    <a:pt x="1024" y="375"/>
                    <a:pt x="1024" y="379"/>
                  </a:cubicBezTo>
                  <a:cubicBezTo>
                    <a:pt x="1025" y="382"/>
                    <a:pt x="1027" y="381"/>
                    <a:pt x="1027" y="379"/>
                  </a:cubicBezTo>
                  <a:cubicBezTo>
                    <a:pt x="1031" y="379"/>
                    <a:pt x="1029" y="384"/>
                    <a:pt x="1030" y="385"/>
                  </a:cubicBezTo>
                  <a:cubicBezTo>
                    <a:pt x="1031" y="386"/>
                    <a:pt x="1035" y="384"/>
                    <a:pt x="1036" y="385"/>
                  </a:cubicBezTo>
                  <a:cubicBezTo>
                    <a:pt x="1039" y="388"/>
                    <a:pt x="1051" y="389"/>
                    <a:pt x="1060" y="385"/>
                  </a:cubicBezTo>
                  <a:cubicBezTo>
                    <a:pt x="1062" y="373"/>
                    <a:pt x="1062" y="367"/>
                    <a:pt x="1060" y="356"/>
                  </a:cubicBezTo>
                  <a:cubicBezTo>
                    <a:pt x="1061" y="352"/>
                    <a:pt x="1055" y="354"/>
                    <a:pt x="1054" y="353"/>
                  </a:cubicBezTo>
                  <a:cubicBezTo>
                    <a:pt x="1051" y="348"/>
                    <a:pt x="1058" y="338"/>
                    <a:pt x="1048" y="341"/>
                  </a:cubicBezTo>
                  <a:cubicBezTo>
                    <a:pt x="1050" y="338"/>
                    <a:pt x="1055" y="338"/>
                    <a:pt x="1054" y="332"/>
                  </a:cubicBezTo>
                  <a:cubicBezTo>
                    <a:pt x="1066" y="336"/>
                    <a:pt x="1065" y="326"/>
                    <a:pt x="1074" y="326"/>
                  </a:cubicBezTo>
                  <a:cubicBezTo>
                    <a:pt x="1079" y="327"/>
                    <a:pt x="1075" y="320"/>
                    <a:pt x="1077" y="318"/>
                  </a:cubicBezTo>
                  <a:cubicBezTo>
                    <a:pt x="1077" y="318"/>
                    <a:pt x="1085" y="322"/>
                    <a:pt x="1086" y="318"/>
                  </a:cubicBezTo>
                  <a:cubicBezTo>
                    <a:pt x="1078" y="305"/>
                    <a:pt x="1090" y="292"/>
                    <a:pt x="1083" y="285"/>
                  </a:cubicBezTo>
                  <a:cubicBezTo>
                    <a:pt x="1083" y="281"/>
                    <a:pt x="1079" y="285"/>
                    <a:pt x="1080" y="285"/>
                  </a:cubicBezTo>
                  <a:cubicBezTo>
                    <a:pt x="1075" y="283"/>
                    <a:pt x="1080" y="275"/>
                    <a:pt x="1071" y="277"/>
                  </a:cubicBezTo>
                  <a:cubicBezTo>
                    <a:pt x="1072" y="271"/>
                    <a:pt x="1068" y="271"/>
                    <a:pt x="1068" y="265"/>
                  </a:cubicBezTo>
                  <a:cubicBezTo>
                    <a:pt x="1068" y="259"/>
                    <a:pt x="1071" y="256"/>
                    <a:pt x="1077" y="256"/>
                  </a:cubicBezTo>
                  <a:cubicBezTo>
                    <a:pt x="1072" y="254"/>
                    <a:pt x="1081" y="236"/>
                    <a:pt x="1068" y="236"/>
                  </a:cubicBezTo>
                  <a:cubicBezTo>
                    <a:pt x="1070" y="233"/>
                    <a:pt x="1071" y="231"/>
                    <a:pt x="1071" y="227"/>
                  </a:cubicBezTo>
                  <a:cubicBezTo>
                    <a:pt x="1071" y="228"/>
                    <a:pt x="1068" y="226"/>
                    <a:pt x="1068" y="224"/>
                  </a:cubicBezTo>
                  <a:cubicBezTo>
                    <a:pt x="1068" y="223"/>
                    <a:pt x="1072" y="224"/>
                    <a:pt x="1071" y="221"/>
                  </a:cubicBezTo>
                  <a:cubicBezTo>
                    <a:pt x="1071" y="219"/>
                    <a:pt x="1068" y="218"/>
                    <a:pt x="1068" y="215"/>
                  </a:cubicBezTo>
                  <a:cubicBezTo>
                    <a:pt x="1068" y="212"/>
                    <a:pt x="1074" y="205"/>
                    <a:pt x="1068" y="204"/>
                  </a:cubicBezTo>
                  <a:cubicBezTo>
                    <a:pt x="1069" y="199"/>
                    <a:pt x="1092" y="197"/>
                    <a:pt x="1089" y="206"/>
                  </a:cubicBezTo>
                  <a:cubicBezTo>
                    <a:pt x="1101" y="206"/>
                    <a:pt x="1117" y="209"/>
                    <a:pt x="1121" y="201"/>
                  </a:cubicBezTo>
                  <a:cubicBezTo>
                    <a:pt x="1127" y="209"/>
                    <a:pt x="1142" y="208"/>
                    <a:pt x="1142" y="224"/>
                  </a:cubicBezTo>
                  <a:cubicBezTo>
                    <a:pt x="1149" y="224"/>
                    <a:pt x="1157" y="224"/>
                    <a:pt x="1165" y="224"/>
                  </a:cubicBezTo>
                  <a:cubicBezTo>
                    <a:pt x="1164" y="229"/>
                    <a:pt x="1167" y="230"/>
                    <a:pt x="1171" y="230"/>
                  </a:cubicBezTo>
                  <a:cubicBezTo>
                    <a:pt x="1171" y="236"/>
                    <a:pt x="1170" y="242"/>
                    <a:pt x="1171" y="247"/>
                  </a:cubicBezTo>
                  <a:cubicBezTo>
                    <a:pt x="1172" y="254"/>
                    <a:pt x="1179" y="261"/>
                    <a:pt x="1174" y="262"/>
                  </a:cubicBezTo>
                  <a:cubicBezTo>
                    <a:pt x="1174" y="265"/>
                    <a:pt x="1179" y="265"/>
                    <a:pt x="1182" y="265"/>
                  </a:cubicBezTo>
                  <a:cubicBezTo>
                    <a:pt x="1181" y="274"/>
                    <a:pt x="1193" y="269"/>
                    <a:pt x="1185" y="277"/>
                  </a:cubicBezTo>
                  <a:cubicBezTo>
                    <a:pt x="1197" y="279"/>
                    <a:pt x="1200" y="272"/>
                    <a:pt x="1212" y="274"/>
                  </a:cubicBezTo>
                  <a:cubicBezTo>
                    <a:pt x="1212" y="270"/>
                    <a:pt x="1211" y="269"/>
                    <a:pt x="1209" y="268"/>
                  </a:cubicBezTo>
                  <a:cubicBezTo>
                    <a:pt x="1210" y="262"/>
                    <a:pt x="1213" y="262"/>
                    <a:pt x="1218" y="265"/>
                  </a:cubicBezTo>
                  <a:cubicBezTo>
                    <a:pt x="1214" y="256"/>
                    <a:pt x="1224" y="256"/>
                    <a:pt x="1226" y="253"/>
                  </a:cubicBezTo>
                  <a:cubicBezTo>
                    <a:pt x="1228" y="251"/>
                    <a:pt x="1223" y="251"/>
                    <a:pt x="1223" y="250"/>
                  </a:cubicBezTo>
                  <a:cubicBezTo>
                    <a:pt x="1223" y="247"/>
                    <a:pt x="1230" y="245"/>
                    <a:pt x="1235" y="244"/>
                  </a:cubicBezTo>
                  <a:cubicBezTo>
                    <a:pt x="1229" y="251"/>
                    <a:pt x="1234" y="251"/>
                    <a:pt x="1241" y="259"/>
                  </a:cubicBezTo>
                  <a:cubicBezTo>
                    <a:pt x="1245" y="264"/>
                    <a:pt x="1247" y="270"/>
                    <a:pt x="1259" y="271"/>
                  </a:cubicBezTo>
                  <a:cubicBezTo>
                    <a:pt x="1258" y="274"/>
                    <a:pt x="1253" y="273"/>
                    <a:pt x="1253" y="277"/>
                  </a:cubicBezTo>
                  <a:cubicBezTo>
                    <a:pt x="1255" y="280"/>
                    <a:pt x="1259" y="280"/>
                    <a:pt x="1259" y="285"/>
                  </a:cubicBezTo>
                  <a:cubicBezTo>
                    <a:pt x="1262" y="287"/>
                    <a:pt x="1260" y="280"/>
                    <a:pt x="1262" y="280"/>
                  </a:cubicBezTo>
                  <a:cubicBezTo>
                    <a:pt x="1269" y="277"/>
                    <a:pt x="1259" y="292"/>
                    <a:pt x="1270" y="288"/>
                  </a:cubicBezTo>
                  <a:cubicBezTo>
                    <a:pt x="1265" y="296"/>
                    <a:pt x="1272" y="300"/>
                    <a:pt x="1264" y="306"/>
                  </a:cubicBezTo>
                  <a:cubicBezTo>
                    <a:pt x="1265" y="312"/>
                    <a:pt x="1273" y="309"/>
                    <a:pt x="1276" y="312"/>
                  </a:cubicBezTo>
                  <a:cubicBezTo>
                    <a:pt x="1277" y="313"/>
                    <a:pt x="1272" y="316"/>
                    <a:pt x="1273" y="318"/>
                  </a:cubicBezTo>
                  <a:cubicBezTo>
                    <a:pt x="1275" y="319"/>
                    <a:pt x="1280" y="320"/>
                    <a:pt x="1282" y="321"/>
                  </a:cubicBezTo>
                  <a:cubicBezTo>
                    <a:pt x="1284" y="322"/>
                    <a:pt x="1286" y="325"/>
                    <a:pt x="1288" y="326"/>
                  </a:cubicBezTo>
                  <a:cubicBezTo>
                    <a:pt x="1292" y="329"/>
                    <a:pt x="1299" y="330"/>
                    <a:pt x="1302" y="335"/>
                  </a:cubicBezTo>
                  <a:cubicBezTo>
                    <a:pt x="1307" y="337"/>
                    <a:pt x="1310" y="324"/>
                    <a:pt x="1311" y="332"/>
                  </a:cubicBezTo>
                  <a:cubicBezTo>
                    <a:pt x="1312" y="341"/>
                    <a:pt x="1304" y="341"/>
                    <a:pt x="1297" y="341"/>
                  </a:cubicBezTo>
                  <a:cubicBezTo>
                    <a:pt x="1302" y="347"/>
                    <a:pt x="1310" y="349"/>
                    <a:pt x="1320" y="350"/>
                  </a:cubicBezTo>
                  <a:cubicBezTo>
                    <a:pt x="1319" y="355"/>
                    <a:pt x="1322" y="355"/>
                    <a:pt x="1326" y="356"/>
                  </a:cubicBezTo>
                  <a:cubicBezTo>
                    <a:pt x="1325" y="362"/>
                    <a:pt x="1326" y="365"/>
                    <a:pt x="1332" y="364"/>
                  </a:cubicBezTo>
                  <a:cubicBezTo>
                    <a:pt x="1329" y="368"/>
                    <a:pt x="1328" y="372"/>
                    <a:pt x="1329" y="379"/>
                  </a:cubicBezTo>
                  <a:cubicBezTo>
                    <a:pt x="1323" y="381"/>
                    <a:pt x="1317" y="381"/>
                    <a:pt x="1311" y="385"/>
                  </a:cubicBezTo>
                  <a:cubicBezTo>
                    <a:pt x="1310" y="386"/>
                    <a:pt x="1312" y="388"/>
                    <a:pt x="1308" y="388"/>
                  </a:cubicBezTo>
                  <a:cubicBezTo>
                    <a:pt x="1305" y="388"/>
                    <a:pt x="1303" y="388"/>
                    <a:pt x="1302" y="391"/>
                  </a:cubicBezTo>
                  <a:cubicBezTo>
                    <a:pt x="1302" y="396"/>
                    <a:pt x="1296" y="392"/>
                    <a:pt x="1297" y="391"/>
                  </a:cubicBezTo>
                  <a:cubicBezTo>
                    <a:pt x="1295" y="392"/>
                    <a:pt x="1292" y="395"/>
                    <a:pt x="1291" y="397"/>
                  </a:cubicBezTo>
                  <a:cubicBezTo>
                    <a:pt x="1290" y="398"/>
                    <a:pt x="1289" y="404"/>
                    <a:pt x="1288" y="405"/>
                  </a:cubicBezTo>
                  <a:cubicBezTo>
                    <a:pt x="1285" y="408"/>
                    <a:pt x="1275" y="405"/>
                    <a:pt x="1282" y="408"/>
                  </a:cubicBezTo>
                  <a:cubicBezTo>
                    <a:pt x="1279" y="414"/>
                    <a:pt x="1269" y="411"/>
                    <a:pt x="1264" y="411"/>
                  </a:cubicBezTo>
                  <a:cubicBezTo>
                    <a:pt x="1258" y="411"/>
                    <a:pt x="1252" y="412"/>
                    <a:pt x="1247" y="411"/>
                  </a:cubicBezTo>
                  <a:cubicBezTo>
                    <a:pt x="1242" y="411"/>
                    <a:pt x="1242" y="409"/>
                    <a:pt x="1238" y="408"/>
                  </a:cubicBezTo>
                  <a:cubicBezTo>
                    <a:pt x="1225" y="406"/>
                    <a:pt x="1212" y="410"/>
                    <a:pt x="1200" y="411"/>
                  </a:cubicBezTo>
                  <a:cubicBezTo>
                    <a:pt x="1190" y="416"/>
                    <a:pt x="1186" y="427"/>
                    <a:pt x="1174" y="429"/>
                  </a:cubicBezTo>
                  <a:cubicBezTo>
                    <a:pt x="1180" y="435"/>
                    <a:pt x="1169" y="436"/>
                    <a:pt x="1165" y="441"/>
                  </a:cubicBezTo>
                  <a:cubicBezTo>
                    <a:pt x="1166" y="443"/>
                    <a:pt x="1168" y="445"/>
                    <a:pt x="1168" y="449"/>
                  </a:cubicBezTo>
                  <a:cubicBezTo>
                    <a:pt x="1172" y="447"/>
                    <a:pt x="1173" y="441"/>
                    <a:pt x="1177" y="438"/>
                  </a:cubicBezTo>
                  <a:cubicBezTo>
                    <a:pt x="1179" y="435"/>
                    <a:pt x="1188" y="438"/>
                    <a:pt x="1188" y="432"/>
                  </a:cubicBezTo>
                  <a:cubicBezTo>
                    <a:pt x="1189" y="422"/>
                    <a:pt x="1194" y="439"/>
                    <a:pt x="1194" y="426"/>
                  </a:cubicBezTo>
                  <a:cubicBezTo>
                    <a:pt x="1197" y="424"/>
                    <a:pt x="1200" y="429"/>
                    <a:pt x="1200" y="429"/>
                  </a:cubicBezTo>
                  <a:cubicBezTo>
                    <a:pt x="1203" y="428"/>
                    <a:pt x="1202" y="423"/>
                    <a:pt x="1203" y="423"/>
                  </a:cubicBezTo>
                  <a:cubicBezTo>
                    <a:pt x="1209" y="422"/>
                    <a:pt x="1214" y="424"/>
                    <a:pt x="1223" y="423"/>
                  </a:cubicBezTo>
                  <a:cubicBezTo>
                    <a:pt x="1224" y="426"/>
                    <a:pt x="1226" y="425"/>
                    <a:pt x="1226" y="423"/>
                  </a:cubicBezTo>
                  <a:cubicBezTo>
                    <a:pt x="1232" y="422"/>
                    <a:pt x="1232" y="439"/>
                    <a:pt x="1223" y="435"/>
                  </a:cubicBezTo>
                  <a:cubicBezTo>
                    <a:pt x="1230" y="441"/>
                    <a:pt x="1218" y="444"/>
                    <a:pt x="1221" y="455"/>
                  </a:cubicBezTo>
                  <a:cubicBezTo>
                    <a:pt x="1222" y="458"/>
                    <a:pt x="1224" y="460"/>
                    <a:pt x="1223" y="464"/>
                  </a:cubicBezTo>
                  <a:cubicBezTo>
                    <a:pt x="1226" y="462"/>
                    <a:pt x="1229" y="460"/>
                    <a:pt x="1229" y="464"/>
                  </a:cubicBezTo>
                  <a:cubicBezTo>
                    <a:pt x="1229" y="468"/>
                    <a:pt x="1233" y="465"/>
                    <a:pt x="1235" y="467"/>
                  </a:cubicBezTo>
                  <a:cubicBezTo>
                    <a:pt x="1237" y="468"/>
                    <a:pt x="1240" y="472"/>
                    <a:pt x="1241" y="473"/>
                  </a:cubicBezTo>
                  <a:cubicBezTo>
                    <a:pt x="1243" y="473"/>
                    <a:pt x="1245" y="472"/>
                    <a:pt x="1247" y="473"/>
                  </a:cubicBezTo>
                  <a:cubicBezTo>
                    <a:pt x="1249" y="473"/>
                    <a:pt x="1250" y="476"/>
                    <a:pt x="1250" y="476"/>
                  </a:cubicBezTo>
                  <a:cubicBezTo>
                    <a:pt x="1255" y="477"/>
                    <a:pt x="1258" y="469"/>
                    <a:pt x="1262" y="476"/>
                  </a:cubicBezTo>
                  <a:cubicBezTo>
                    <a:pt x="1265" y="477"/>
                    <a:pt x="1263" y="471"/>
                    <a:pt x="1264" y="470"/>
                  </a:cubicBezTo>
                  <a:cubicBezTo>
                    <a:pt x="1265" y="469"/>
                    <a:pt x="1270" y="471"/>
                    <a:pt x="1270" y="470"/>
                  </a:cubicBezTo>
                  <a:cubicBezTo>
                    <a:pt x="1271" y="468"/>
                    <a:pt x="1269" y="464"/>
                    <a:pt x="1270" y="461"/>
                  </a:cubicBezTo>
                  <a:cubicBezTo>
                    <a:pt x="1275" y="460"/>
                    <a:pt x="1276" y="463"/>
                    <a:pt x="1276" y="467"/>
                  </a:cubicBezTo>
                  <a:cubicBezTo>
                    <a:pt x="1277" y="472"/>
                    <a:pt x="1285" y="469"/>
                    <a:pt x="1282" y="479"/>
                  </a:cubicBezTo>
                  <a:cubicBezTo>
                    <a:pt x="1277" y="480"/>
                    <a:pt x="1277" y="475"/>
                    <a:pt x="1273" y="476"/>
                  </a:cubicBezTo>
                  <a:cubicBezTo>
                    <a:pt x="1269" y="477"/>
                    <a:pt x="1268" y="482"/>
                    <a:pt x="1264" y="484"/>
                  </a:cubicBezTo>
                  <a:cubicBezTo>
                    <a:pt x="1262" y="486"/>
                    <a:pt x="1258" y="484"/>
                    <a:pt x="1256" y="484"/>
                  </a:cubicBezTo>
                  <a:cubicBezTo>
                    <a:pt x="1250" y="486"/>
                    <a:pt x="1252" y="492"/>
                    <a:pt x="1241" y="490"/>
                  </a:cubicBezTo>
                  <a:cubicBezTo>
                    <a:pt x="1236" y="489"/>
                    <a:pt x="1237" y="497"/>
                    <a:pt x="1235" y="499"/>
                  </a:cubicBezTo>
                  <a:cubicBezTo>
                    <a:pt x="1233" y="501"/>
                    <a:pt x="1231" y="497"/>
                    <a:pt x="1232" y="496"/>
                  </a:cubicBezTo>
                  <a:cubicBezTo>
                    <a:pt x="1227" y="500"/>
                    <a:pt x="1228" y="506"/>
                    <a:pt x="1218" y="505"/>
                  </a:cubicBezTo>
                  <a:cubicBezTo>
                    <a:pt x="1222" y="499"/>
                    <a:pt x="1217" y="501"/>
                    <a:pt x="1218" y="493"/>
                  </a:cubicBezTo>
                  <a:cubicBezTo>
                    <a:pt x="1223" y="491"/>
                    <a:pt x="1226" y="484"/>
                    <a:pt x="1232" y="490"/>
                  </a:cubicBezTo>
                  <a:cubicBezTo>
                    <a:pt x="1235" y="481"/>
                    <a:pt x="1228" y="481"/>
                    <a:pt x="1223" y="479"/>
                  </a:cubicBezTo>
                  <a:cubicBezTo>
                    <a:pt x="1216" y="476"/>
                    <a:pt x="1212" y="487"/>
                    <a:pt x="1206" y="487"/>
                  </a:cubicBezTo>
                  <a:cubicBezTo>
                    <a:pt x="1206" y="487"/>
                    <a:pt x="1198" y="490"/>
                    <a:pt x="1197" y="490"/>
                  </a:cubicBezTo>
                  <a:cubicBezTo>
                    <a:pt x="1195" y="492"/>
                    <a:pt x="1194" y="493"/>
                    <a:pt x="1194" y="496"/>
                  </a:cubicBezTo>
                  <a:cubicBezTo>
                    <a:pt x="1177" y="494"/>
                    <a:pt x="1179" y="505"/>
                    <a:pt x="1165" y="499"/>
                  </a:cubicBezTo>
                  <a:cubicBezTo>
                    <a:pt x="1170" y="503"/>
                    <a:pt x="1173" y="506"/>
                    <a:pt x="1159" y="505"/>
                  </a:cubicBezTo>
                  <a:cubicBezTo>
                    <a:pt x="1153" y="510"/>
                    <a:pt x="1151" y="525"/>
                    <a:pt x="1159" y="528"/>
                  </a:cubicBezTo>
                  <a:cubicBezTo>
                    <a:pt x="1159" y="534"/>
                    <a:pt x="1151" y="532"/>
                    <a:pt x="1153" y="540"/>
                  </a:cubicBezTo>
                  <a:cubicBezTo>
                    <a:pt x="1150" y="541"/>
                    <a:pt x="1147" y="539"/>
                    <a:pt x="1144" y="540"/>
                  </a:cubicBezTo>
                  <a:cubicBezTo>
                    <a:pt x="1141" y="541"/>
                    <a:pt x="1141" y="545"/>
                    <a:pt x="1139" y="546"/>
                  </a:cubicBezTo>
                  <a:cubicBezTo>
                    <a:pt x="1133" y="549"/>
                    <a:pt x="1125" y="547"/>
                    <a:pt x="1121" y="552"/>
                  </a:cubicBezTo>
                  <a:cubicBezTo>
                    <a:pt x="1120" y="554"/>
                    <a:pt x="1117" y="556"/>
                    <a:pt x="1115" y="558"/>
                  </a:cubicBezTo>
                  <a:cubicBezTo>
                    <a:pt x="1112" y="561"/>
                    <a:pt x="1111" y="567"/>
                    <a:pt x="1106" y="572"/>
                  </a:cubicBezTo>
                  <a:cubicBezTo>
                    <a:pt x="1104" y="575"/>
                    <a:pt x="1098" y="576"/>
                    <a:pt x="1100" y="587"/>
                  </a:cubicBezTo>
                  <a:cubicBezTo>
                    <a:pt x="1095" y="586"/>
                    <a:pt x="1095" y="579"/>
                    <a:pt x="1089" y="578"/>
                  </a:cubicBezTo>
                  <a:cubicBezTo>
                    <a:pt x="1086" y="579"/>
                    <a:pt x="1087" y="584"/>
                    <a:pt x="1083" y="584"/>
                  </a:cubicBezTo>
                  <a:cubicBezTo>
                    <a:pt x="1094" y="596"/>
                    <a:pt x="1093" y="606"/>
                    <a:pt x="1095" y="622"/>
                  </a:cubicBezTo>
                  <a:cubicBezTo>
                    <a:pt x="1088" y="619"/>
                    <a:pt x="1091" y="626"/>
                    <a:pt x="1089" y="628"/>
                  </a:cubicBezTo>
                  <a:cubicBezTo>
                    <a:pt x="1088" y="629"/>
                    <a:pt x="1084" y="627"/>
                    <a:pt x="1083" y="628"/>
                  </a:cubicBezTo>
                  <a:cubicBezTo>
                    <a:pt x="1081" y="631"/>
                    <a:pt x="1080" y="632"/>
                    <a:pt x="1077" y="634"/>
                  </a:cubicBezTo>
                  <a:cubicBezTo>
                    <a:pt x="1074" y="636"/>
                    <a:pt x="1070" y="641"/>
                    <a:pt x="1068" y="643"/>
                  </a:cubicBezTo>
                  <a:cubicBezTo>
                    <a:pt x="1064" y="645"/>
                    <a:pt x="1059" y="642"/>
                    <a:pt x="1057" y="645"/>
                  </a:cubicBezTo>
                  <a:cubicBezTo>
                    <a:pt x="1050" y="648"/>
                    <a:pt x="1048" y="654"/>
                    <a:pt x="1045" y="660"/>
                  </a:cubicBezTo>
                  <a:cubicBezTo>
                    <a:pt x="1037" y="660"/>
                    <a:pt x="1039" y="669"/>
                    <a:pt x="1030" y="669"/>
                  </a:cubicBezTo>
                  <a:cubicBezTo>
                    <a:pt x="1033" y="679"/>
                    <a:pt x="1024" y="701"/>
                    <a:pt x="1036" y="701"/>
                  </a:cubicBezTo>
                  <a:cubicBezTo>
                    <a:pt x="1030" y="712"/>
                    <a:pt x="1041" y="713"/>
                    <a:pt x="1039" y="727"/>
                  </a:cubicBezTo>
                  <a:cubicBezTo>
                    <a:pt x="1039" y="730"/>
                    <a:pt x="1043" y="730"/>
                    <a:pt x="1045" y="730"/>
                  </a:cubicBezTo>
                  <a:cubicBezTo>
                    <a:pt x="1041" y="739"/>
                    <a:pt x="1046" y="739"/>
                    <a:pt x="1045" y="751"/>
                  </a:cubicBezTo>
                  <a:cubicBezTo>
                    <a:pt x="1039" y="751"/>
                    <a:pt x="1035" y="753"/>
                    <a:pt x="1033" y="757"/>
                  </a:cubicBezTo>
                  <a:cubicBezTo>
                    <a:pt x="1029" y="757"/>
                    <a:pt x="1032" y="751"/>
                    <a:pt x="1030" y="748"/>
                  </a:cubicBezTo>
                  <a:cubicBezTo>
                    <a:pt x="1028" y="745"/>
                    <a:pt x="1024" y="747"/>
                    <a:pt x="1022" y="745"/>
                  </a:cubicBezTo>
                  <a:cubicBezTo>
                    <a:pt x="1020" y="744"/>
                    <a:pt x="1021" y="737"/>
                    <a:pt x="1016" y="739"/>
                  </a:cubicBezTo>
                  <a:cubicBezTo>
                    <a:pt x="1017" y="732"/>
                    <a:pt x="1020" y="725"/>
                    <a:pt x="1010" y="725"/>
                  </a:cubicBezTo>
                  <a:cubicBezTo>
                    <a:pt x="1015" y="711"/>
                    <a:pt x="1008" y="712"/>
                    <a:pt x="1007" y="698"/>
                  </a:cubicBezTo>
                  <a:cubicBezTo>
                    <a:pt x="1004" y="699"/>
                    <a:pt x="1004" y="701"/>
                    <a:pt x="1001" y="701"/>
                  </a:cubicBezTo>
                  <a:cubicBezTo>
                    <a:pt x="1001" y="699"/>
                    <a:pt x="1001" y="697"/>
                    <a:pt x="1001" y="695"/>
                  </a:cubicBezTo>
                  <a:cubicBezTo>
                    <a:pt x="996" y="697"/>
                    <a:pt x="981" y="699"/>
                    <a:pt x="978" y="695"/>
                  </a:cubicBezTo>
                  <a:cubicBezTo>
                    <a:pt x="976" y="693"/>
                    <a:pt x="975" y="690"/>
                    <a:pt x="972" y="689"/>
                  </a:cubicBezTo>
                  <a:cubicBezTo>
                    <a:pt x="969" y="689"/>
                    <a:pt x="965" y="693"/>
                    <a:pt x="960" y="692"/>
                  </a:cubicBezTo>
                  <a:cubicBezTo>
                    <a:pt x="960" y="692"/>
                    <a:pt x="971" y="682"/>
                    <a:pt x="960" y="686"/>
                  </a:cubicBezTo>
                  <a:cubicBezTo>
                    <a:pt x="959" y="687"/>
                    <a:pt x="960" y="689"/>
                    <a:pt x="957" y="689"/>
                  </a:cubicBezTo>
                  <a:cubicBezTo>
                    <a:pt x="949" y="690"/>
                    <a:pt x="937" y="690"/>
                    <a:pt x="931" y="686"/>
                  </a:cubicBezTo>
                  <a:cubicBezTo>
                    <a:pt x="924" y="686"/>
                    <a:pt x="929" y="697"/>
                    <a:pt x="928" y="701"/>
                  </a:cubicBezTo>
                  <a:cubicBezTo>
                    <a:pt x="911" y="698"/>
                    <a:pt x="893" y="697"/>
                    <a:pt x="875" y="695"/>
                  </a:cubicBezTo>
                  <a:cubicBezTo>
                    <a:pt x="873" y="696"/>
                    <a:pt x="872" y="698"/>
                    <a:pt x="869" y="698"/>
                  </a:cubicBezTo>
                  <a:cubicBezTo>
                    <a:pt x="866" y="699"/>
                    <a:pt x="867" y="704"/>
                    <a:pt x="863" y="704"/>
                  </a:cubicBezTo>
                  <a:cubicBezTo>
                    <a:pt x="861" y="704"/>
                    <a:pt x="861" y="708"/>
                    <a:pt x="861" y="710"/>
                  </a:cubicBezTo>
                  <a:cubicBezTo>
                    <a:pt x="857" y="711"/>
                    <a:pt x="852" y="709"/>
                    <a:pt x="849" y="710"/>
                  </a:cubicBezTo>
                  <a:cubicBezTo>
                    <a:pt x="846" y="711"/>
                    <a:pt x="846" y="717"/>
                    <a:pt x="840" y="716"/>
                  </a:cubicBezTo>
                  <a:cubicBezTo>
                    <a:pt x="842" y="722"/>
                    <a:pt x="836" y="735"/>
                    <a:pt x="843" y="736"/>
                  </a:cubicBezTo>
                  <a:cubicBezTo>
                    <a:pt x="840" y="740"/>
                    <a:pt x="838" y="745"/>
                    <a:pt x="834" y="748"/>
                  </a:cubicBezTo>
                  <a:cubicBezTo>
                    <a:pt x="835" y="756"/>
                    <a:pt x="833" y="764"/>
                    <a:pt x="834" y="771"/>
                  </a:cubicBezTo>
                  <a:cubicBezTo>
                    <a:pt x="835" y="776"/>
                    <a:pt x="837" y="777"/>
                    <a:pt x="837" y="780"/>
                  </a:cubicBezTo>
                  <a:cubicBezTo>
                    <a:pt x="837" y="787"/>
                    <a:pt x="839" y="796"/>
                    <a:pt x="834" y="801"/>
                  </a:cubicBezTo>
                  <a:cubicBezTo>
                    <a:pt x="833" y="805"/>
                    <a:pt x="841" y="802"/>
                    <a:pt x="843" y="804"/>
                  </a:cubicBezTo>
                  <a:cubicBezTo>
                    <a:pt x="844" y="804"/>
                    <a:pt x="840" y="808"/>
                    <a:pt x="840" y="809"/>
                  </a:cubicBezTo>
                  <a:cubicBezTo>
                    <a:pt x="840" y="808"/>
                    <a:pt x="843" y="812"/>
                    <a:pt x="843" y="812"/>
                  </a:cubicBezTo>
                  <a:cubicBezTo>
                    <a:pt x="845" y="815"/>
                    <a:pt x="847" y="813"/>
                    <a:pt x="849" y="815"/>
                  </a:cubicBezTo>
                  <a:cubicBezTo>
                    <a:pt x="850" y="816"/>
                    <a:pt x="848" y="820"/>
                    <a:pt x="849" y="821"/>
                  </a:cubicBezTo>
                  <a:cubicBezTo>
                    <a:pt x="849" y="821"/>
                    <a:pt x="852" y="821"/>
                    <a:pt x="852" y="821"/>
                  </a:cubicBezTo>
                  <a:cubicBezTo>
                    <a:pt x="852" y="822"/>
                    <a:pt x="851" y="826"/>
                    <a:pt x="852" y="827"/>
                  </a:cubicBezTo>
                  <a:cubicBezTo>
                    <a:pt x="854" y="828"/>
                    <a:pt x="860" y="833"/>
                    <a:pt x="861" y="839"/>
                  </a:cubicBezTo>
                  <a:cubicBezTo>
                    <a:pt x="884" y="841"/>
                    <a:pt x="896" y="834"/>
                    <a:pt x="907" y="839"/>
                  </a:cubicBezTo>
                  <a:cubicBezTo>
                    <a:pt x="911" y="838"/>
                    <a:pt x="911" y="835"/>
                    <a:pt x="913" y="833"/>
                  </a:cubicBezTo>
                  <a:cubicBezTo>
                    <a:pt x="916" y="829"/>
                    <a:pt x="920" y="825"/>
                    <a:pt x="922" y="818"/>
                  </a:cubicBezTo>
                  <a:cubicBezTo>
                    <a:pt x="923" y="815"/>
                    <a:pt x="926" y="813"/>
                    <a:pt x="922" y="812"/>
                  </a:cubicBezTo>
                  <a:cubicBezTo>
                    <a:pt x="930" y="803"/>
                    <a:pt x="950" y="796"/>
                    <a:pt x="966" y="804"/>
                  </a:cubicBezTo>
                  <a:cubicBezTo>
                    <a:pt x="959" y="810"/>
                    <a:pt x="958" y="822"/>
                    <a:pt x="951" y="830"/>
                  </a:cubicBezTo>
                  <a:cubicBezTo>
                    <a:pt x="949" y="838"/>
                    <a:pt x="955" y="837"/>
                    <a:pt x="954" y="845"/>
                  </a:cubicBezTo>
                  <a:cubicBezTo>
                    <a:pt x="948" y="846"/>
                    <a:pt x="945" y="853"/>
                    <a:pt x="942" y="859"/>
                  </a:cubicBezTo>
                  <a:cubicBezTo>
                    <a:pt x="942" y="861"/>
                    <a:pt x="942" y="862"/>
                    <a:pt x="940" y="862"/>
                  </a:cubicBezTo>
                  <a:cubicBezTo>
                    <a:pt x="938" y="869"/>
                    <a:pt x="953" y="860"/>
                    <a:pt x="948" y="871"/>
                  </a:cubicBezTo>
                  <a:cubicBezTo>
                    <a:pt x="955" y="871"/>
                    <a:pt x="957" y="866"/>
                    <a:pt x="966" y="868"/>
                  </a:cubicBezTo>
                  <a:cubicBezTo>
                    <a:pt x="964" y="874"/>
                    <a:pt x="971" y="872"/>
                    <a:pt x="972" y="877"/>
                  </a:cubicBezTo>
                  <a:cubicBezTo>
                    <a:pt x="987" y="870"/>
                    <a:pt x="989" y="881"/>
                    <a:pt x="1007" y="880"/>
                  </a:cubicBezTo>
                  <a:cubicBezTo>
                    <a:pt x="1000" y="887"/>
                    <a:pt x="1011" y="896"/>
                    <a:pt x="1001" y="900"/>
                  </a:cubicBezTo>
                  <a:cubicBezTo>
                    <a:pt x="1007" y="907"/>
                    <a:pt x="1004" y="925"/>
                    <a:pt x="1001" y="932"/>
                  </a:cubicBezTo>
                  <a:cubicBezTo>
                    <a:pt x="1002" y="937"/>
                    <a:pt x="1006" y="939"/>
                    <a:pt x="1013" y="938"/>
                  </a:cubicBezTo>
                  <a:cubicBezTo>
                    <a:pt x="1011" y="945"/>
                    <a:pt x="1018" y="942"/>
                    <a:pt x="1019" y="947"/>
                  </a:cubicBezTo>
                  <a:cubicBezTo>
                    <a:pt x="1019" y="951"/>
                    <a:pt x="1028" y="948"/>
                    <a:pt x="1027" y="953"/>
                  </a:cubicBezTo>
                  <a:cubicBezTo>
                    <a:pt x="1037" y="945"/>
                    <a:pt x="1055" y="954"/>
                    <a:pt x="1062" y="950"/>
                  </a:cubicBezTo>
                  <a:cubicBezTo>
                    <a:pt x="1062" y="952"/>
                    <a:pt x="1062" y="954"/>
                    <a:pt x="1062" y="956"/>
                  </a:cubicBezTo>
                  <a:cubicBezTo>
                    <a:pt x="1067" y="955"/>
                    <a:pt x="1078" y="950"/>
                    <a:pt x="1077" y="959"/>
                  </a:cubicBezTo>
                  <a:cubicBezTo>
                    <a:pt x="1079" y="957"/>
                    <a:pt x="1082" y="956"/>
                    <a:pt x="1086" y="956"/>
                  </a:cubicBezTo>
                  <a:cubicBezTo>
                    <a:pt x="1087" y="954"/>
                    <a:pt x="1090" y="952"/>
                    <a:pt x="1092" y="950"/>
                  </a:cubicBezTo>
                  <a:cubicBezTo>
                    <a:pt x="1093" y="948"/>
                    <a:pt x="1094" y="950"/>
                    <a:pt x="1095" y="947"/>
                  </a:cubicBezTo>
                  <a:cubicBezTo>
                    <a:pt x="1095" y="943"/>
                    <a:pt x="1099" y="949"/>
                    <a:pt x="1100" y="944"/>
                  </a:cubicBezTo>
                  <a:cubicBezTo>
                    <a:pt x="1101" y="943"/>
                    <a:pt x="1100" y="939"/>
                    <a:pt x="1100" y="938"/>
                  </a:cubicBezTo>
                  <a:cubicBezTo>
                    <a:pt x="1103" y="936"/>
                    <a:pt x="1104" y="941"/>
                    <a:pt x="1103" y="941"/>
                  </a:cubicBezTo>
                  <a:cubicBezTo>
                    <a:pt x="1106" y="940"/>
                    <a:pt x="1107" y="937"/>
                    <a:pt x="1109" y="935"/>
                  </a:cubicBezTo>
                  <a:cubicBezTo>
                    <a:pt x="1112" y="933"/>
                    <a:pt x="1117" y="931"/>
                    <a:pt x="1121" y="926"/>
                  </a:cubicBezTo>
                  <a:cubicBezTo>
                    <a:pt x="1122" y="925"/>
                    <a:pt x="1124" y="924"/>
                    <a:pt x="1124" y="921"/>
                  </a:cubicBezTo>
                  <a:cubicBezTo>
                    <a:pt x="1127" y="924"/>
                    <a:pt x="1156" y="926"/>
                    <a:pt x="1142" y="929"/>
                  </a:cubicBezTo>
                  <a:cubicBezTo>
                    <a:pt x="1142" y="933"/>
                    <a:pt x="1149" y="932"/>
                    <a:pt x="1153" y="932"/>
                  </a:cubicBezTo>
                  <a:cubicBezTo>
                    <a:pt x="1156" y="932"/>
                    <a:pt x="1155" y="929"/>
                    <a:pt x="1156" y="926"/>
                  </a:cubicBezTo>
                  <a:cubicBezTo>
                    <a:pt x="1164" y="926"/>
                    <a:pt x="1172" y="926"/>
                    <a:pt x="1180" y="926"/>
                  </a:cubicBezTo>
                  <a:cubicBezTo>
                    <a:pt x="1175" y="936"/>
                    <a:pt x="1192" y="932"/>
                    <a:pt x="1200" y="935"/>
                  </a:cubicBezTo>
                  <a:cubicBezTo>
                    <a:pt x="1201" y="936"/>
                    <a:pt x="1200" y="938"/>
                    <a:pt x="1203" y="938"/>
                  </a:cubicBezTo>
                  <a:cubicBezTo>
                    <a:pt x="1205" y="938"/>
                    <a:pt x="1206" y="941"/>
                    <a:pt x="1209" y="941"/>
                  </a:cubicBezTo>
                  <a:cubicBezTo>
                    <a:pt x="1215" y="942"/>
                    <a:pt x="1216" y="939"/>
                    <a:pt x="1221" y="938"/>
                  </a:cubicBezTo>
                  <a:cubicBezTo>
                    <a:pt x="1235" y="936"/>
                    <a:pt x="1250" y="941"/>
                    <a:pt x="1264" y="941"/>
                  </a:cubicBezTo>
                  <a:cubicBezTo>
                    <a:pt x="1263" y="947"/>
                    <a:pt x="1266" y="952"/>
                    <a:pt x="1267" y="947"/>
                  </a:cubicBezTo>
                  <a:cubicBezTo>
                    <a:pt x="1271" y="948"/>
                    <a:pt x="1269" y="950"/>
                    <a:pt x="1267" y="950"/>
                  </a:cubicBezTo>
                  <a:cubicBezTo>
                    <a:pt x="1267" y="957"/>
                    <a:pt x="1275" y="951"/>
                    <a:pt x="1279" y="956"/>
                  </a:cubicBezTo>
                  <a:cubicBezTo>
                    <a:pt x="1280" y="956"/>
                    <a:pt x="1278" y="961"/>
                    <a:pt x="1279" y="962"/>
                  </a:cubicBezTo>
                  <a:cubicBezTo>
                    <a:pt x="1282" y="963"/>
                    <a:pt x="1287" y="960"/>
                    <a:pt x="1291" y="962"/>
                  </a:cubicBezTo>
                  <a:cubicBezTo>
                    <a:pt x="1288" y="968"/>
                    <a:pt x="1293" y="970"/>
                    <a:pt x="1297" y="973"/>
                  </a:cubicBezTo>
                  <a:cubicBezTo>
                    <a:pt x="1301" y="978"/>
                    <a:pt x="1306" y="981"/>
                    <a:pt x="1308" y="988"/>
                  </a:cubicBezTo>
                  <a:cubicBezTo>
                    <a:pt x="1327" y="987"/>
                    <a:pt x="1334" y="997"/>
                    <a:pt x="1349" y="991"/>
                  </a:cubicBezTo>
                  <a:cubicBezTo>
                    <a:pt x="1345" y="1003"/>
                    <a:pt x="1366" y="990"/>
                    <a:pt x="1361" y="1003"/>
                  </a:cubicBezTo>
                  <a:cubicBezTo>
                    <a:pt x="1371" y="998"/>
                    <a:pt x="1371" y="1011"/>
                    <a:pt x="1379" y="1011"/>
                  </a:cubicBezTo>
                  <a:cubicBezTo>
                    <a:pt x="1382" y="1012"/>
                    <a:pt x="1382" y="1019"/>
                    <a:pt x="1387" y="1017"/>
                  </a:cubicBezTo>
                  <a:cubicBezTo>
                    <a:pt x="1379" y="1025"/>
                    <a:pt x="1391" y="1024"/>
                    <a:pt x="1390" y="1032"/>
                  </a:cubicBezTo>
                  <a:cubicBezTo>
                    <a:pt x="1390" y="1037"/>
                    <a:pt x="1396" y="1035"/>
                    <a:pt x="1399" y="1038"/>
                  </a:cubicBezTo>
                  <a:cubicBezTo>
                    <a:pt x="1401" y="1039"/>
                    <a:pt x="1399" y="1046"/>
                    <a:pt x="1405" y="1044"/>
                  </a:cubicBezTo>
                  <a:cubicBezTo>
                    <a:pt x="1394" y="1054"/>
                    <a:pt x="1420" y="1058"/>
                    <a:pt x="1411" y="1067"/>
                  </a:cubicBezTo>
                  <a:cubicBezTo>
                    <a:pt x="1417" y="1066"/>
                    <a:pt x="1420" y="1068"/>
                    <a:pt x="1420" y="1073"/>
                  </a:cubicBezTo>
                  <a:cubicBezTo>
                    <a:pt x="1434" y="1069"/>
                    <a:pt x="1454" y="1074"/>
                    <a:pt x="1461" y="1087"/>
                  </a:cubicBezTo>
                  <a:cubicBezTo>
                    <a:pt x="1475" y="1087"/>
                    <a:pt x="1483" y="1093"/>
                    <a:pt x="1499" y="1090"/>
                  </a:cubicBezTo>
                  <a:cubicBezTo>
                    <a:pt x="1500" y="1092"/>
                    <a:pt x="1493" y="1094"/>
                    <a:pt x="1493" y="1093"/>
                  </a:cubicBezTo>
                  <a:cubicBezTo>
                    <a:pt x="1496" y="1098"/>
                    <a:pt x="1514" y="1096"/>
                    <a:pt x="1525" y="1096"/>
                  </a:cubicBezTo>
                  <a:cubicBezTo>
                    <a:pt x="1525" y="1099"/>
                    <a:pt x="1529" y="1099"/>
                    <a:pt x="1531" y="1099"/>
                  </a:cubicBezTo>
                  <a:cubicBezTo>
                    <a:pt x="1530" y="1105"/>
                    <a:pt x="1537" y="1103"/>
                    <a:pt x="1540" y="1105"/>
                  </a:cubicBezTo>
                  <a:cubicBezTo>
                    <a:pt x="1541" y="1106"/>
                    <a:pt x="1539" y="1110"/>
                    <a:pt x="1540" y="1111"/>
                  </a:cubicBezTo>
                  <a:cubicBezTo>
                    <a:pt x="1541" y="1112"/>
                    <a:pt x="1544" y="1110"/>
                    <a:pt x="1545" y="1111"/>
                  </a:cubicBezTo>
                  <a:cubicBezTo>
                    <a:pt x="1547" y="1113"/>
                    <a:pt x="1545" y="1119"/>
                    <a:pt x="1551" y="1117"/>
                  </a:cubicBezTo>
                  <a:cubicBezTo>
                    <a:pt x="1551" y="1147"/>
                    <a:pt x="1551" y="1177"/>
                    <a:pt x="1551" y="1207"/>
                  </a:cubicBezTo>
                  <a:cubicBezTo>
                    <a:pt x="1539" y="1203"/>
                    <a:pt x="1552" y="1224"/>
                    <a:pt x="1540" y="1219"/>
                  </a:cubicBezTo>
                  <a:cubicBezTo>
                    <a:pt x="1538" y="1229"/>
                    <a:pt x="1537" y="1239"/>
                    <a:pt x="1537" y="1248"/>
                  </a:cubicBezTo>
                  <a:cubicBezTo>
                    <a:pt x="1537" y="1254"/>
                    <a:pt x="1542" y="1266"/>
                    <a:pt x="1540" y="1278"/>
                  </a:cubicBezTo>
                  <a:cubicBezTo>
                    <a:pt x="1540" y="1277"/>
                    <a:pt x="1537" y="1279"/>
                    <a:pt x="1537" y="1281"/>
                  </a:cubicBezTo>
                  <a:cubicBezTo>
                    <a:pt x="1536" y="1282"/>
                    <a:pt x="1537" y="1285"/>
                    <a:pt x="1537" y="1286"/>
                  </a:cubicBezTo>
                  <a:cubicBezTo>
                    <a:pt x="1535" y="1289"/>
                    <a:pt x="1527" y="1290"/>
                    <a:pt x="1531" y="1301"/>
                  </a:cubicBezTo>
                  <a:cubicBezTo>
                    <a:pt x="1525" y="1303"/>
                    <a:pt x="1521" y="1307"/>
                    <a:pt x="1516" y="1310"/>
                  </a:cubicBezTo>
                  <a:cubicBezTo>
                    <a:pt x="1515" y="1312"/>
                    <a:pt x="1518" y="1317"/>
                    <a:pt x="1516" y="1319"/>
                  </a:cubicBezTo>
                  <a:cubicBezTo>
                    <a:pt x="1515" y="1320"/>
                    <a:pt x="1511" y="1318"/>
                    <a:pt x="1510" y="1319"/>
                  </a:cubicBezTo>
                  <a:cubicBezTo>
                    <a:pt x="1509" y="1320"/>
                    <a:pt x="1511" y="1324"/>
                    <a:pt x="1510" y="1325"/>
                  </a:cubicBezTo>
                  <a:cubicBezTo>
                    <a:pt x="1507" y="1327"/>
                    <a:pt x="1499" y="1325"/>
                    <a:pt x="1499" y="1330"/>
                  </a:cubicBezTo>
                  <a:cubicBezTo>
                    <a:pt x="1498" y="1334"/>
                    <a:pt x="1493" y="1333"/>
                    <a:pt x="1487" y="1336"/>
                  </a:cubicBezTo>
                  <a:cubicBezTo>
                    <a:pt x="1485" y="1337"/>
                    <a:pt x="1482" y="1342"/>
                    <a:pt x="1481" y="1342"/>
                  </a:cubicBezTo>
                  <a:cubicBezTo>
                    <a:pt x="1480" y="1343"/>
                    <a:pt x="1477" y="1339"/>
                    <a:pt x="1475" y="1339"/>
                  </a:cubicBezTo>
                  <a:cubicBezTo>
                    <a:pt x="1476" y="1339"/>
                    <a:pt x="1474" y="1342"/>
                    <a:pt x="1472" y="1342"/>
                  </a:cubicBezTo>
                  <a:cubicBezTo>
                    <a:pt x="1467" y="1342"/>
                    <a:pt x="1467" y="1343"/>
                    <a:pt x="1466" y="1348"/>
                  </a:cubicBezTo>
                  <a:cubicBezTo>
                    <a:pt x="1455" y="1343"/>
                    <a:pt x="1448" y="1356"/>
                    <a:pt x="1443" y="1360"/>
                  </a:cubicBezTo>
                  <a:cubicBezTo>
                    <a:pt x="1442" y="1361"/>
                    <a:pt x="1438" y="1359"/>
                    <a:pt x="1437" y="1360"/>
                  </a:cubicBezTo>
                  <a:cubicBezTo>
                    <a:pt x="1435" y="1361"/>
                    <a:pt x="1433" y="1364"/>
                    <a:pt x="1431" y="1365"/>
                  </a:cubicBezTo>
                  <a:cubicBezTo>
                    <a:pt x="1430" y="1367"/>
                    <a:pt x="1426" y="1370"/>
                    <a:pt x="1425" y="1371"/>
                  </a:cubicBezTo>
                  <a:cubicBezTo>
                    <a:pt x="1425" y="1373"/>
                    <a:pt x="1431" y="1379"/>
                    <a:pt x="1422" y="1377"/>
                  </a:cubicBezTo>
                  <a:cubicBezTo>
                    <a:pt x="1425" y="1391"/>
                    <a:pt x="1418" y="1396"/>
                    <a:pt x="1420" y="1409"/>
                  </a:cubicBezTo>
                  <a:cubicBezTo>
                    <a:pt x="1412" y="1407"/>
                    <a:pt x="1416" y="1415"/>
                    <a:pt x="1414" y="1418"/>
                  </a:cubicBezTo>
                  <a:cubicBezTo>
                    <a:pt x="1413" y="1419"/>
                    <a:pt x="1408" y="1417"/>
                    <a:pt x="1408" y="1418"/>
                  </a:cubicBezTo>
                  <a:cubicBezTo>
                    <a:pt x="1407" y="1420"/>
                    <a:pt x="1413" y="1424"/>
                    <a:pt x="1408" y="1424"/>
                  </a:cubicBezTo>
                  <a:cubicBezTo>
                    <a:pt x="1404" y="1424"/>
                    <a:pt x="1404" y="1435"/>
                    <a:pt x="1396" y="1436"/>
                  </a:cubicBezTo>
                  <a:cubicBezTo>
                    <a:pt x="1395" y="1436"/>
                    <a:pt x="1391" y="1441"/>
                    <a:pt x="1390" y="1442"/>
                  </a:cubicBezTo>
                  <a:cubicBezTo>
                    <a:pt x="1387" y="1445"/>
                    <a:pt x="1383" y="1454"/>
                    <a:pt x="1376" y="1459"/>
                  </a:cubicBezTo>
                  <a:cubicBezTo>
                    <a:pt x="1376" y="1463"/>
                    <a:pt x="1376" y="1467"/>
                    <a:pt x="1376" y="1471"/>
                  </a:cubicBezTo>
                  <a:cubicBezTo>
                    <a:pt x="1371" y="1473"/>
                    <a:pt x="1366" y="1475"/>
                    <a:pt x="1367" y="1483"/>
                  </a:cubicBezTo>
                  <a:cubicBezTo>
                    <a:pt x="1362" y="1483"/>
                    <a:pt x="1357" y="1483"/>
                    <a:pt x="1352" y="1483"/>
                  </a:cubicBezTo>
                  <a:cubicBezTo>
                    <a:pt x="1352" y="1485"/>
                    <a:pt x="1356" y="1485"/>
                    <a:pt x="1358" y="1486"/>
                  </a:cubicBezTo>
                  <a:cubicBezTo>
                    <a:pt x="1358" y="1489"/>
                    <a:pt x="1353" y="1488"/>
                    <a:pt x="1349" y="1488"/>
                  </a:cubicBezTo>
                  <a:cubicBezTo>
                    <a:pt x="1345" y="1490"/>
                    <a:pt x="1344" y="1495"/>
                    <a:pt x="1343" y="1500"/>
                  </a:cubicBezTo>
                  <a:cubicBezTo>
                    <a:pt x="1340" y="1497"/>
                    <a:pt x="1337" y="1498"/>
                    <a:pt x="1338" y="1503"/>
                  </a:cubicBezTo>
                  <a:cubicBezTo>
                    <a:pt x="1335" y="1503"/>
                    <a:pt x="1335" y="1499"/>
                    <a:pt x="1335" y="1497"/>
                  </a:cubicBezTo>
                  <a:cubicBezTo>
                    <a:pt x="1331" y="1497"/>
                    <a:pt x="1326" y="1498"/>
                    <a:pt x="1326" y="1494"/>
                  </a:cubicBezTo>
                  <a:cubicBezTo>
                    <a:pt x="1323" y="1496"/>
                    <a:pt x="1323" y="1501"/>
                    <a:pt x="1317" y="1500"/>
                  </a:cubicBezTo>
                  <a:cubicBezTo>
                    <a:pt x="1316" y="1507"/>
                    <a:pt x="1322" y="1509"/>
                    <a:pt x="1323" y="1515"/>
                  </a:cubicBezTo>
                  <a:cubicBezTo>
                    <a:pt x="1324" y="1522"/>
                    <a:pt x="1313" y="1528"/>
                    <a:pt x="1320" y="1532"/>
                  </a:cubicBezTo>
                  <a:cubicBezTo>
                    <a:pt x="1319" y="1539"/>
                    <a:pt x="1304" y="1532"/>
                    <a:pt x="1302" y="1538"/>
                  </a:cubicBezTo>
                  <a:cubicBezTo>
                    <a:pt x="1299" y="1537"/>
                    <a:pt x="1301" y="1543"/>
                    <a:pt x="1300" y="1544"/>
                  </a:cubicBezTo>
                  <a:cubicBezTo>
                    <a:pt x="1296" y="1547"/>
                    <a:pt x="1285" y="1544"/>
                    <a:pt x="1288" y="1553"/>
                  </a:cubicBezTo>
                  <a:cubicBezTo>
                    <a:pt x="1281" y="1548"/>
                    <a:pt x="1261" y="1548"/>
                    <a:pt x="1259" y="1556"/>
                  </a:cubicBezTo>
                  <a:cubicBezTo>
                    <a:pt x="1259" y="1559"/>
                    <a:pt x="1262" y="1557"/>
                    <a:pt x="1262" y="1556"/>
                  </a:cubicBezTo>
                  <a:cubicBezTo>
                    <a:pt x="1268" y="1556"/>
                    <a:pt x="1260" y="1564"/>
                    <a:pt x="1256" y="1562"/>
                  </a:cubicBezTo>
                  <a:cubicBezTo>
                    <a:pt x="1257" y="1568"/>
                    <a:pt x="1247" y="1577"/>
                    <a:pt x="1253" y="1579"/>
                  </a:cubicBezTo>
                  <a:cubicBezTo>
                    <a:pt x="1253" y="1581"/>
                    <a:pt x="1249" y="1583"/>
                    <a:pt x="1247" y="1582"/>
                  </a:cubicBezTo>
                  <a:cubicBezTo>
                    <a:pt x="1246" y="1582"/>
                    <a:pt x="1243" y="1579"/>
                    <a:pt x="1244" y="1579"/>
                  </a:cubicBezTo>
                  <a:cubicBezTo>
                    <a:pt x="1242" y="1579"/>
                    <a:pt x="1234" y="1587"/>
                    <a:pt x="1235" y="1576"/>
                  </a:cubicBezTo>
                  <a:cubicBezTo>
                    <a:pt x="1232" y="1578"/>
                    <a:pt x="1231" y="1584"/>
                    <a:pt x="1229" y="1579"/>
                  </a:cubicBezTo>
                  <a:cubicBezTo>
                    <a:pt x="1225" y="1581"/>
                    <a:pt x="1232" y="1596"/>
                    <a:pt x="1232" y="1603"/>
                  </a:cubicBezTo>
                  <a:cubicBezTo>
                    <a:pt x="1234" y="1610"/>
                    <a:pt x="1228" y="1608"/>
                    <a:pt x="1226" y="1614"/>
                  </a:cubicBezTo>
                  <a:cubicBezTo>
                    <a:pt x="1225" y="1618"/>
                    <a:pt x="1227" y="1624"/>
                    <a:pt x="1218" y="1623"/>
                  </a:cubicBezTo>
                  <a:cubicBezTo>
                    <a:pt x="1217" y="1626"/>
                    <a:pt x="1223" y="1628"/>
                    <a:pt x="1223" y="1629"/>
                  </a:cubicBezTo>
                  <a:cubicBezTo>
                    <a:pt x="1224" y="1634"/>
                    <a:pt x="1219" y="1628"/>
                    <a:pt x="1218" y="1629"/>
                  </a:cubicBezTo>
                  <a:cubicBezTo>
                    <a:pt x="1216" y="1630"/>
                    <a:pt x="1215" y="1639"/>
                    <a:pt x="1218" y="1638"/>
                  </a:cubicBezTo>
                  <a:cubicBezTo>
                    <a:pt x="1216" y="1642"/>
                    <a:pt x="1215" y="1638"/>
                    <a:pt x="1212" y="1638"/>
                  </a:cubicBezTo>
                  <a:cubicBezTo>
                    <a:pt x="1213" y="1638"/>
                    <a:pt x="1210" y="1642"/>
                    <a:pt x="1209" y="1641"/>
                  </a:cubicBezTo>
                  <a:cubicBezTo>
                    <a:pt x="1204" y="1634"/>
                    <a:pt x="1210" y="1642"/>
                    <a:pt x="1206" y="1647"/>
                  </a:cubicBezTo>
                  <a:cubicBezTo>
                    <a:pt x="1201" y="1652"/>
                    <a:pt x="1200" y="1645"/>
                    <a:pt x="1194" y="1649"/>
                  </a:cubicBezTo>
                  <a:cubicBezTo>
                    <a:pt x="1190" y="1657"/>
                    <a:pt x="1208" y="1657"/>
                    <a:pt x="1197" y="1661"/>
                  </a:cubicBezTo>
                  <a:cubicBezTo>
                    <a:pt x="1198" y="1665"/>
                    <a:pt x="1202" y="1664"/>
                    <a:pt x="1206" y="1664"/>
                  </a:cubicBezTo>
                  <a:cubicBezTo>
                    <a:pt x="1205" y="1670"/>
                    <a:pt x="1206" y="1673"/>
                    <a:pt x="1212" y="1673"/>
                  </a:cubicBezTo>
                  <a:cubicBezTo>
                    <a:pt x="1217" y="1680"/>
                    <a:pt x="1206" y="1682"/>
                    <a:pt x="1206" y="1685"/>
                  </a:cubicBezTo>
                  <a:cubicBezTo>
                    <a:pt x="1206" y="1686"/>
                    <a:pt x="1208" y="1689"/>
                    <a:pt x="1209" y="1687"/>
                  </a:cubicBezTo>
                  <a:cubicBezTo>
                    <a:pt x="1206" y="1691"/>
                    <a:pt x="1208" y="1687"/>
                    <a:pt x="1206" y="1687"/>
                  </a:cubicBezTo>
                  <a:cubicBezTo>
                    <a:pt x="1202" y="1688"/>
                    <a:pt x="1203" y="1694"/>
                    <a:pt x="1194" y="1693"/>
                  </a:cubicBezTo>
                  <a:cubicBezTo>
                    <a:pt x="1198" y="1698"/>
                    <a:pt x="1197" y="1700"/>
                    <a:pt x="1188" y="1699"/>
                  </a:cubicBezTo>
                  <a:cubicBezTo>
                    <a:pt x="1191" y="1707"/>
                    <a:pt x="1184" y="1707"/>
                    <a:pt x="1185" y="1714"/>
                  </a:cubicBezTo>
                  <a:cubicBezTo>
                    <a:pt x="1174" y="1715"/>
                    <a:pt x="1188" y="1727"/>
                    <a:pt x="1177" y="1720"/>
                  </a:cubicBezTo>
                  <a:cubicBezTo>
                    <a:pt x="1178" y="1726"/>
                    <a:pt x="1175" y="1732"/>
                    <a:pt x="1177" y="1740"/>
                  </a:cubicBezTo>
                  <a:cubicBezTo>
                    <a:pt x="1177" y="1741"/>
                    <a:pt x="1180" y="1744"/>
                    <a:pt x="1180" y="1743"/>
                  </a:cubicBezTo>
                  <a:cubicBezTo>
                    <a:pt x="1180" y="1748"/>
                    <a:pt x="1174" y="1749"/>
                    <a:pt x="1180" y="1755"/>
                  </a:cubicBezTo>
                  <a:cubicBezTo>
                    <a:pt x="1183" y="1759"/>
                    <a:pt x="1179" y="1762"/>
                    <a:pt x="1182" y="1769"/>
                  </a:cubicBezTo>
                  <a:cubicBezTo>
                    <a:pt x="1185" y="1775"/>
                    <a:pt x="1191" y="1778"/>
                    <a:pt x="1194" y="1784"/>
                  </a:cubicBezTo>
                  <a:cubicBezTo>
                    <a:pt x="1201" y="1790"/>
                    <a:pt x="1206" y="1780"/>
                    <a:pt x="1212" y="1787"/>
                  </a:cubicBezTo>
                  <a:cubicBezTo>
                    <a:pt x="1214" y="1797"/>
                    <a:pt x="1203" y="1791"/>
                    <a:pt x="1197" y="1793"/>
                  </a:cubicBezTo>
                  <a:cubicBezTo>
                    <a:pt x="1185" y="1796"/>
                    <a:pt x="1172" y="1801"/>
                    <a:pt x="1162" y="1799"/>
                  </a:cubicBezTo>
                  <a:cubicBezTo>
                    <a:pt x="1162" y="1799"/>
                    <a:pt x="1162" y="1793"/>
                    <a:pt x="1162" y="1793"/>
                  </a:cubicBezTo>
                  <a:cubicBezTo>
                    <a:pt x="1149" y="1795"/>
                    <a:pt x="1145" y="1788"/>
                    <a:pt x="1136" y="1787"/>
                  </a:cubicBezTo>
                  <a:cubicBezTo>
                    <a:pt x="1136" y="1784"/>
                    <a:pt x="1136" y="1781"/>
                    <a:pt x="1136" y="1778"/>
                  </a:cubicBezTo>
                  <a:cubicBezTo>
                    <a:pt x="1133" y="1770"/>
                    <a:pt x="1124" y="1776"/>
                    <a:pt x="1124" y="1769"/>
                  </a:cubicBezTo>
                  <a:cubicBezTo>
                    <a:pt x="1124" y="1767"/>
                    <a:pt x="1121" y="1767"/>
                    <a:pt x="1121" y="1764"/>
                  </a:cubicBezTo>
                  <a:cubicBezTo>
                    <a:pt x="1121" y="1761"/>
                    <a:pt x="1118" y="1761"/>
                    <a:pt x="1118" y="1761"/>
                  </a:cubicBezTo>
                  <a:cubicBezTo>
                    <a:pt x="1118" y="1759"/>
                    <a:pt x="1124" y="1752"/>
                    <a:pt x="1118" y="1752"/>
                  </a:cubicBezTo>
                  <a:cubicBezTo>
                    <a:pt x="1114" y="1752"/>
                    <a:pt x="1118" y="1748"/>
                    <a:pt x="1118" y="1746"/>
                  </a:cubicBezTo>
                  <a:cubicBezTo>
                    <a:pt x="1118" y="1742"/>
                    <a:pt x="1113" y="1742"/>
                    <a:pt x="1112" y="1740"/>
                  </a:cubicBezTo>
                  <a:cubicBezTo>
                    <a:pt x="1112" y="1738"/>
                    <a:pt x="1116" y="1737"/>
                    <a:pt x="1115" y="1734"/>
                  </a:cubicBezTo>
                  <a:cubicBezTo>
                    <a:pt x="1115" y="1735"/>
                    <a:pt x="1113" y="1733"/>
                    <a:pt x="1112" y="1731"/>
                  </a:cubicBezTo>
                  <a:cubicBezTo>
                    <a:pt x="1111" y="1728"/>
                    <a:pt x="1109" y="1724"/>
                    <a:pt x="1106" y="1723"/>
                  </a:cubicBezTo>
                  <a:cubicBezTo>
                    <a:pt x="1105" y="1718"/>
                    <a:pt x="1110" y="1717"/>
                    <a:pt x="1109" y="1714"/>
                  </a:cubicBezTo>
                  <a:cubicBezTo>
                    <a:pt x="1109" y="1713"/>
                    <a:pt x="1104" y="1710"/>
                    <a:pt x="1103" y="1711"/>
                  </a:cubicBezTo>
                  <a:cubicBezTo>
                    <a:pt x="1104" y="1709"/>
                    <a:pt x="1114" y="1705"/>
                    <a:pt x="1106" y="1702"/>
                  </a:cubicBezTo>
                  <a:cubicBezTo>
                    <a:pt x="1106" y="1699"/>
                    <a:pt x="1110" y="1700"/>
                    <a:pt x="1112" y="1699"/>
                  </a:cubicBezTo>
                  <a:cubicBezTo>
                    <a:pt x="1112" y="1692"/>
                    <a:pt x="1112" y="1686"/>
                    <a:pt x="1112" y="1679"/>
                  </a:cubicBezTo>
                  <a:cubicBezTo>
                    <a:pt x="1110" y="1676"/>
                    <a:pt x="1107" y="1674"/>
                    <a:pt x="1103" y="1673"/>
                  </a:cubicBezTo>
                  <a:cubicBezTo>
                    <a:pt x="1107" y="1664"/>
                    <a:pt x="1114" y="1656"/>
                    <a:pt x="1109" y="1647"/>
                  </a:cubicBezTo>
                  <a:cubicBezTo>
                    <a:pt x="1118" y="1649"/>
                    <a:pt x="1117" y="1642"/>
                    <a:pt x="1124" y="1644"/>
                  </a:cubicBezTo>
                  <a:cubicBezTo>
                    <a:pt x="1124" y="1635"/>
                    <a:pt x="1124" y="1626"/>
                    <a:pt x="1124" y="1617"/>
                  </a:cubicBezTo>
                  <a:cubicBezTo>
                    <a:pt x="1138" y="1617"/>
                    <a:pt x="1132" y="1598"/>
                    <a:pt x="1139" y="1591"/>
                  </a:cubicBezTo>
                  <a:cubicBezTo>
                    <a:pt x="1136" y="1593"/>
                    <a:pt x="1133" y="1594"/>
                    <a:pt x="1133" y="1591"/>
                  </a:cubicBezTo>
                  <a:cubicBezTo>
                    <a:pt x="1127" y="1594"/>
                    <a:pt x="1124" y="1600"/>
                    <a:pt x="1124" y="1608"/>
                  </a:cubicBezTo>
                  <a:cubicBezTo>
                    <a:pt x="1120" y="1606"/>
                    <a:pt x="1115" y="1604"/>
                    <a:pt x="1115" y="1597"/>
                  </a:cubicBezTo>
                  <a:cubicBezTo>
                    <a:pt x="1110" y="1592"/>
                    <a:pt x="1124" y="1587"/>
                    <a:pt x="1121" y="1585"/>
                  </a:cubicBezTo>
                  <a:cubicBezTo>
                    <a:pt x="1115" y="1580"/>
                    <a:pt x="1122" y="1587"/>
                    <a:pt x="1127" y="1582"/>
                  </a:cubicBezTo>
                  <a:cubicBezTo>
                    <a:pt x="1129" y="1567"/>
                    <a:pt x="1122" y="1553"/>
                    <a:pt x="1124" y="1541"/>
                  </a:cubicBezTo>
                  <a:cubicBezTo>
                    <a:pt x="1124" y="1541"/>
                    <a:pt x="1129" y="1541"/>
                    <a:pt x="1130" y="1541"/>
                  </a:cubicBezTo>
                  <a:cubicBezTo>
                    <a:pt x="1128" y="1527"/>
                    <a:pt x="1130" y="1526"/>
                    <a:pt x="1130" y="1509"/>
                  </a:cubicBezTo>
                  <a:cubicBezTo>
                    <a:pt x="1136" y="1501"/>
                    <a:pt x="1147" y="1491"/>
                    <a:pt x="1142" y="1480"/>
                  </a:cubicBezTo>
                  <a:cubicBezTo>
                    <a:pt x="1152" y="1492"/>
                    <a:pt x="1142" y="1459"/>
                    <a:pt x="1153" y="1471"/>
                  </a:cubicBezTo>
                  <a:cubicBezTo>
                    <a:pt x="1153" y="1465"/>
                    <a:pt x="1153" y="1458"/>
                    <a:pt x="1150" y="1450"/>
                  </a:cubicBezTo>
                  <a:cubicBezTo>
                    <a:pt x="1149" y="1447"/>
                    <a:pt x="1145" y="1442"/>
                    <a:pt x="1144" y="1439"/>
                  </a:cubicBezTo>
                  <a:cubicBezTo>
                    <a:pt x="1144" y="1434"/>
                    <a:pt x="1147" y="1434"/>
                    <a:pt x="1147" y="1430"/>
                  </a:cubicBezTo>
                  <a:cubicBezTo>
                    <a:pt x="1148" y="1424"/>
                    <a:pt x="1145" y="1414"/>
                    <a:pt x="1153" y="1421"/>
                  </a:cubicBezTo>
                  <a:cubicBezTo>
                    <a:pt x="1153" y="1413"/>
                    <a:pt x="1153" y="1405"/>
                    <a:pt x="1156" y="1398"/>
                  </a:cubicBezTo>
                  <a:cubicBezTo>
                    <a:pt x="1158" y="1392"/>
                    <a:pt x="1157" y="1395"/>
                    <a:pt x="1156" y="1389"/>
                  </a:cubicBezTo>
                  <a:cubicBezTo>
                    <a:pt x="1156" y="1386"/>
                    <a:pt x="1163" y="1378"/>
                    <a:pt x="1159" y="1374"/>
                  </a:cubicBezTo>
                  <a:cubicBezTo>
                    <a:pt x="1156" y="1372"/>
                    <a:pt x="1158" y="1371"/>
                    <a:pt x="1159" y="1365"/>
                  </a:cubicBezTo>
                  <a:cubicBezTo>
                    <a:pt x="1160" y="1362"/>
                    <a:pt x="1159" y="1358"/>
                    <a:pt x="1159" y="1354"/>
                  </a:cubicBezTo>
                  <a:cubicBezTo>
                    <a:pt x="1159" y="1349"/>
                    <a:pt x="1162" y="1349"/>
                    <a:pt x="1162" y="1345"/>
                  </a:cubicBezTo>
                  <a:cubicBezTo>
                    <a:pt x="1163" y="1334"/>
                    <a:pt x="1161" y="1323"/>
                    <a:pt x="1162" y="1313"/>
                  </a:cubicBezTo>
                  <a:cubicBezTo>
                    <a:pt x="1162" y="1309"/>
                    <a:pt x="1165" y="1307"/>
                    <a:pt x="1165" y="1304"/>
                  </a:cubicBezTo>
                  <a:cubicBezTo>
                    <a:pt x="1164" y="1295"/>
                    <a:pt x="1155" y="1287"/>
                    <a:pt x="1156" y="1278"/>
                  </a:cubicBezTo>
                  <a:cubicBezTo>
                    <a:pt x="1155" y="1273"/>
                    <a:pt x="1152" y="1279"/>
                    <a:pt x="1147" y="1278"/>
                  </a:cubicBezTo>
                  <a:cubicBezTo>
                    <a:pt x="1144" y="1272"/>
                    <a:pt x="1134" y="1263"/>
                    <a:pt x="1127" y="1263"/>
                  </a:cubicBezTo>
                  <a:cubicBezTo>
                    <a:pt x="1126" y="1263"/>
                    <a:pt x="1122" y="1256"/>
                    <a:pt x="1121" y="1257"/>
                  </a:cubicBezTo>
                  <a:cubicBezTo>
                    <a:pt x="1116" y="1262"/>
                    <a:pt x="1121" y="1256"/>
                    <a:pt x="1118" y="1254"/>
                  </a:cubicBezTo>
                  <a:cubicBezTo>
                    <a:pt x="1114" y="1252"/>
                    <a:pt x="1105" y="1257"/>
                    <a:pt x="1112" y="1248"/>
                  </a:cubicBezTo>
                  <a:cubicBezTo>
                    <a:pt x="1112" y="1243"/>
                    <a:pt x="1104" y="1248"/>
                    <a:pt x="1100" y="1246"/>
                  </a:cubicBezTo>
                  <a:cubicBezTo>
                    <a:pt x="1100" y="1245"/>
                    <a:pt x="1101" y="1240"/>
                    <a:pt x="1100" y="1240"/>
                  </a:cubicBezTo>
                  <a:cubicBezTo>
                    <a:pt x="1099" y="1239"/>
                    <a:pt x="1096" y="1238"/>
                    <a:pt x="1095" y="1237"/>
                  </a:cubicBezTo>
                  <a:cubicBezTo>
                    <a:pt x="1091" y="1233"/>
                    <a:pt x="1087" y="1225"/>
                    <a:pt x="1086" y="1216"/>
                  </a:cubicBezTo>
                  <a:cubicBezTo>
                    <a:pt x="1086" y="1213"/>
                    <a:pt x="1081" y="1215"/>
                    <a:pt x="1080" y="1213"/>
                  </a:cubicBezTo>
                  <a:cubicBezTo>
                    <a:pt x="1078" y="1211"/>
                    <a:pt x="1079" y="1199"/>
                    <a:pt x="1074" y="1199"/>
                  </a:cubicBezTo>
                  <a:cubicBezTo>
                    <a:pt x="1069" y="1198"/>
                    <a:pt x="1066" y="1181"/>
                    <a:pt x="1062" y="1175"/>
                  </a:cubicBezTo>
                  <a:cubicBezTo>
                    <a:pt x="1059" y="1171"/>
                    <a:pt x="1055" y="1165"/>
                    <a:pt x="1051" y="1158"/>
                  </a:cubicBezTo>
                  <a:cubicBezTo>
                    <a:pt x="1049" y="1155"/>
                    <a:pt x="1046" y="1154"/>
                    <a:pt x="1045" y="1152"/>
                  </a:cubicBezTo>
                  <a:cubicBezTo>
                    <a:pt x="1044" y="1150"/>
                    <a:pt x="1046" y="1147"/>
                    <a:pt x="1045" y="1146"/>
                  </a:cubicBezTo>
                  <a:cubicBezTo>
                    <a:pt x="1043" y="1143"/>
                    <a:pt x="1041" y="1145"/>
                    <a:pt x="1039" y="1143"/>
                  </a:cubicBezTo>
                  <a:cubicBezTo>
                    <a:pt x="1039" y="1143"/>
                    <a:pt x="1035" y="1121"/>
                    <a:pt x="1033" y="1137"/>
                  </a:cubicBezTo>
                  <a:cubicBezTo>
                    <a:pt x="1027" y="1134"/>
                    <a:pt x="1032" y="1119"/>
                    <a:pt x="1030" y="1111"/>
                  </a:cubicBezTo>
                  <a:cubicBezTo>
                    <a:pt x="1039" y="1111"/>
                    <a:pt x="1038" y="1103"/>
                    <a:pt x="1042" y="1099"/>
                  </a:cubicBezTo>
                  <a:cubicBezTo>
                    <a:pt x="1044" y="1091"/>
                    <a:pt x="1036" y="1094"/>
                    <a:pt x="1033" y="1090"/>
                  </a:cubicBezTo>
                  <a:cubicBezTo>
                    <a:pt x="1033" y="1081"/>
                    <a:pt x="1038" y="1078"/>
                    <a:pt x="1036" y="1067"/>
                  </a:cubicBezTo>
                  <a:cubicBezTo>
                    <a:pt x="1038" y="1065"/>
                    <a:pt x="1041" y="1064"/>
                    <a:pt x="1045" y="1064"/>
                  </a:cubicBezTo>
                  <a:cubicBezTo>
                    <a:pt x="1046" y="1062"/>
                    <a:pt x="1044" y="1057"/>
                    <a:pt x="1045" y="1055"/>
                  </a:cubicBezTo>
                  <a:cubicBezTo>
                    <a:pt x="1046" y="1054"/>
                    <a:pt x="1050" y="1056"/>
                    <a:pt x="1051" y="1055"/>
                  </a:cubicBezTo>
                  <a:cubicBezTo>
                    <a:pt x="1051" y="1055"/>
                    <a:pt x="1050" y="1053"/>
                    <a:pt x="1051" y="1052"/>
                  </a:cubicBezTo>
                  <a:cubicBezTo>
                    <a:pt x="1051" y="1052"/>
                    <a:pt x="1058" y="1047"/>
                    <a:pt x="1057" y="1046"/>
                  </a:cubicBezTo>
                  <a:cubicBezTo>
                    <a:pt x="1056" y="1046"/>
                    <a:pt x="1054" y="1046"/>
                    <a:pt x="1054" y="1046"/>
                  </a:cubicBezTo>
                  <a:cubicBezTo>
                    <a:pt x="1054" y="1046"/>
                    <a:pt x="1055" y="1041"/>
                    <a:pt x="1057" y="1044"/>
                  </a:cubicBezTo>
                  <a:cubicBezTo>
                    <a:pt x="1063" y="1051"/>
                    <a:pt x="1059" y="1038"/>
                    <a:pt x="1065" y="1038"/>
                  </a:cubicBezTo>
                  <a:cubicBezTo>
                    <a:pt x="1071" y="1037"/>
                    <a:pt x="1068" y="1032"/>
                    <a:pt x="1071" y="1026"/>
                  </a:cubicBezTo>
                  <a:cubicBezTo>
                    <a:pt x="1071" y="1027"/>
                    <a:pt x="1085" y="1016"/>
                    <a:pt x="1077" y="1008"/>
                  </a:cubicBezTo>
                  <a:cubicBezTo>
                    <a:pt x="1074" y="1005"/>
                    <a:pt x="1078" y="1007"/>
                    <a:pt x="1077" y="1003"/>
                  </a:cubicBezTo>
                  <a:cubicBezTo>
                    <a:pt x="1076" y="996"/>
                    <a:pt x="1071" y="975"/>
                    <a:pt x="1074" y="967"/>
                  </a:cubicBezTo>
                  <a:cubicBezTo>
                    <a:pt x="1060" y="970"/>
                    <a:pt x="1060" y="958"/>
                    <a:pt x="1045" y="962"/>
                  </a:cubicBezTo>
                  <a:cubicBezTo>
                    <a:pt x="1040" y="964"/>
                    <a:pt x="1046" y="966"/>
                    <a:pt x="1042" y="973"/>
                  </a:cubicBezTo>
                  <a:cubicBezTo>
                    <a:pt x="1027" y="974"/>
                    <a:pt x="1021" y="965"/>
                    <a:pt x="1007" y="965"/>
                  </a:cubicBezTo>
                  <a:cubicBezTo>
                    <a:pt x="1007" y="959"/>
                    <a:pt x="999" y="961"/>
                    <a:pt x="1001" y="953"/>
                  </a:cubicBezTo>
                  <a:cubicBezTo>
                    <a:pt x="997" y="951"/>
                    <a:pt x="993" y="952"/>
                    <a:pt x="989" y="950"/>
                  </a:cubicBezTo>
                  <a:cubicBezTo>
                    <a:pt x="988" y="949"/>
                    <a:pt x="990" y="945"/>
                    <a:pt x="989" y="944"/>
                  </a:cubicBezTo>
                  <a:cubicBezTo>
                    <a:pt x="988" y="943"/>
                    <a:pt x="984" y="945"/>
                    <a:pt x="983" y="944"/>
                  </a:cubicBezTo>
                  <a:cubicBezTo>
                    <a:pt x="981" y="941"/>
                    <a:pt x="983" y="935"/>
                    <a:pt x="978" y="935"/>
                  </a:cubicBezTo>
                  <a:cubicBezTo>
                    <a:pt x="977" y="927"/>
                    <a:pt x="982" y="929"/>
                    <a:pt x="978" y="924"/>
                  </a:cubicBezTo>
                  <a:cubicBezTo>
                    <a:pt x="977" y="920"/>
                    <a:pt x="975" y="922"/>
                    <a:pt x="975" y="924"/>
                  </a:cubicBezTo>
                  <a:cubicBezTo>
                    <a:pt x="970" y="920"/>
                    <a:pt x="969" y="914"/>
                    <a:pt x="960" y="915"/>
                  </a:cubicBezTo>
                  <a:cubicBezTo>
                    <a:pt x="964" y="905"/>
                    <a:pt x="951" y="913"/>
                    <a:pt x="954" y="903"/>
                  </a:cubicBezTo>
                  <a:cubicBezTo>
                    <a:pt x="951" y="903"/>
                    <a:pt x="935" y="902"/>
                    <a:pt x="940" y="903"/>
                  </a:cubicBezTo>
                  <a:cubicBezTo>
                    <a:pt x="936" y="902"/>
                    <a:pt x="939" y="899"/>
                    <a:pt x="937" y="897"/>
                  </a:cubicBezTo>
                  <a:cubicBezTo>
                    <a:pt x="936" y="896"/>
                    <a:pt x="932" y="898"/>
                    <a:pt x="931" y="897"/>
                  </a:cubicBezTo>
                  <a:cubicBezTo>
                    <a:pt x="929" y="897"/>
                    <a:pt x="922" y="892"/>
                    <a:pt x="913" y="894"/>
                  </a:cubicBezTo>
                  <a:cubicBezTo>
                    <a:pt x="917" y="883"/>
                    <a:pt x="907" y="890"/>
                    <a:pt x="902" y="886"/>
                  </a:cubicBezTo>
                  <a:cubicBezTo>
                    <a:pt x="900" y="885"/>
                    <a:pt x="902" y="881"/>
                    <a:pt x="902" y="880"/>
                  </a:cubicBezTo>
                  <a:cubicBezTo>
                    <a:pt x="901" y="879"/>
                    <a:pt x="896" y="881"/>
                    <a:pt x="896" y="880"/>
                  </a:cubicBezTo>
                  <a:cubicBezTo>
                    <a:pt x="895" y="878"/>
                    <a:pt x="897" y="875"/>
                    <a:pt x="896" y="874"/>
                  </a:cubicBezTo>
                  <a:cubicBezTo>
                    <a:pt x="895" y="873"/>
                    <a:pt x="891" y="875"/>
                    <a:pt x="890" y="874"/>
                  </a:cubicBezTo>
                  <a:cubicBezTo>
                    <a:pt x="889" y="873"/>
                    <a:pt x="891" y="869"/>
                    <a:pt x="890" y="868"/>
                  </a:cubicBezTo>
                  <a:cubicBezTo>
                    <a:pt x="887" y="866"/>
                    <a:pt x="887" y="871"/>
                    <a:pt x="887" y="871"/>
                  </a:cubicBezTo>
                  <a:cubicBezTo>
                    <a:pt x="885" y="871"/>
                    <a:pt x="878" y="867"/>
                    <a:pt x="878" y="865"/>
                  </a:cubicBezTo>
                  <a:cubicBezTo>
                    <a:pt x="874" y="870"/>
                    <a:pt x="873" y="864"/>
                    <a:pt x="869" y="865"/>
                  </a:cubicBezTo>
                  <a:cubicBezTo>
                    <a:pt x="865" y="866"/>
                    <a:pt x="860" y="871"/>
                    <a:pt x="855" y="871"/>
                  </a:cubicBezTo>
                  <a:cubicBezTo>
                    <a:pt x="848" y="871"/>
                    <a:pt x="847" y="868"/>
                    <a:pt x="843" y="868"/>
                  </a:cubicBezTo>
                  <a:cubicBezTo>
                    <a:pt x="835" y="868"/>
                    <a:pt x="838" y="872"/>
                    <a:pt x="831" y="868"/>
                  </a:cubicBezTo>
                  <a:cubicBezTo>
                    <a:pt x="827" y="865"/>
                    <a:pt x="825" y="868"/>
                    <a:pt x="817" y="865"/>
                  </a:cubicBezTo>
                  <a:cubicBezTo>
                    <a:pt x="815" y="864"/>
                    <a:pt x="815" y="860"/>
                    <a:pt x="814" y="859"/>
                  </a:cubicBezTo>
                  <a:cubicBezTo>
                    <a:pt x="812" y="858"/>
                    <a:pt x="809" y="860"/>
                    <a:pt x="808" y="859"/>
                  </a:cubicBezTo>
                  <a:cubicBezTo>
                    <a:pt x="804" y="858"/>
                    <a:pt x="791" y="856"/>
                    <a:pt x="799" y="850"/>
                  </a:cubicBezTo>
                  <a:cubicBezTo>
                    <a:pt x="790" y="851"/>
                    <a:pt x="790" y="844"/>
                    <a:pt x="781" y="845"/>
                  </a:cubicBezTo>
                  <a:cubicBezTo>
                    <a:pt x="780" y="842"/>
                    <a:pt x="778" y="840"/>
                    <a:pt x="779" y="836"/>
                  </a:cubicBezTo>
                  <a:cubicBezTo>
                    <a:pt x="766" y="834"/>
                    <a:pt x="762" y="824"/>
                    <a:pt x="749" y="824"/>
                  </a:cubicBezTo>
                  <a:cubicBezTo>
                    <a:pt x="747" y="814"/>
                    <a:pt x="741" y="809"/>
                    <a:pt x="743" y="795"/>
                  </a:cubicBezTo>
                  <a:cubicBezTo>
                    <a:pt x="743" y="783"/>
                    <a:pt x="727" y="789"/>
                    <a:pt x="735" y="777"/>
                  </a:cubicBezTo>
                  <a:cubicBezTo>
                    <a:pt x="731" y="777"/>
                    <a:pt x="729" y="778"/>
                    <a:pt x="729" y="780"/>
                  </a:cubicBezTo>
                  <a:cubicBezTo>
                    <a:pt x="725" y="780"/>
                    <a:pt x="727" y="776"/>
                    <a:pt x="726" y="774"/>
                  </a:cubicBezTo>
                  <a:cubicBezTo>
                    <a:pt x="724" y="771"/>
                    <a:pt x="717" y="771"/>
                    <a:pt x="717" y="765"/>
                  </a:cubicBezTo>
                  <a:cubicBezTo>
                    <a:pt x="717" y="762"/>
                    <a:pt x="712" y="763"/>
                    <a:pt x="708" y="763"/>
                  </a:cubicBezTo>
                  <a:cubicBezTo>
                    <a:pt x="708" y="761"/>
                    <a:pt x="712" y="759"/>
                    <a:pt x="711" y="757"/>
                  </a:cubicBezTo>
                  <a:cubicBezTo>
                    <a:pt x="711" y="756"/>
                    <a:pt x="709" y="751"/>
                    <a:pt x="708" y="751"/>
                  </a:cubicBezTo>
                  <a:cubicBezTo>
                    <a:pt x="707" y="750"/>
                    <a:pt x="703" y="752"/>
                    <a:pt x="702" y="751"/>
                  </a:cubicBezTo>
                  <a:cubicBezTo>
                    <a:pt x="700" y="749"/>
                    <a:pt x="702" y="744"/>
                    <a:pt x="700" y="742"/>
                  </a:cubicBezTo>
                  <a:cubicBezTo>
                    <a:pt x="693" y="735"/>
                    <a:pt x="684" y="734"/>
                    <a:pt x="682" y="722"/>
                  </a:cubicBezTo>
                  <a:cubicBezTo>
                    <a:pt x="676" y="716"/>
                    <a:pt x="676" y="724"/>
                    <a:pt x="670" y="719"/>
                  </a:cubicBezTo>
                  <a:cubicBezTo>
                    <a:pt x="672" y="713"/>
                    <a:pt x="666" y="712"/>
                    <a:pt x="664" y="710"/>
                  </a:cubicBezTo>
                  <a:cubicBezTo>
                    <a:pt x="662" y="705"/>
                    <a:pt x="665" y="695"/>
                    <a:pt x="656" y="695"/>
                  </a:cubicBezTo>
                  <a:cubicBezTo>
                    <a:pt x="657" y="681"/>
                    <a:pt x="650" y="675"/>
                    <a:pt x="641" y="672"/>
                  </a:cubicBezTo>
                  <a:cubicBezTo>
                    <a:pt x="638" y="674"/>
                    <a:pt x="637" y="677"/>
                    <a:pt x="635" y="681"/>
                  </a:cubicBezTo>
                  <a:cubicBezTo>
                    <a:pt x="633" y="687"/>
                    <a:pt x="641" y="689"/>
                    <a:pt x="644" y="692"/>
                  </a:cubicBezTo>
                  <a:cubicBezTo>
                    <a:pt x="645" y="693"/>
                    <a:pt x="643" y="697"/>
                    <a:pt x="644" y="698"/>
                  </a:cubicBezTo>
                  <a:cubicBezTo>
                    <a:pt x="644" y="698"/>
                    <a:pt x="647" y="698"/>
                    <a:pt x="647" y="698"/>
                  </a:cubicBezTo>
                  <a:cubicBezTo>
                    <a:pt x="649" y="702"/>
                    <a:pt x="644" y="710"/>
                    <a:pt x="650" y="710"/>
                  </a:cubicBezTo>
                  <a:cubicBezTo>
                    <a:pt x="654" y="710"/>
                    <a:pt x="652" y="718"/>
                    <a:pt x="656" y="725"/>
                  </a:cubicBezTo>
                  <a:cubicBezTo>
                    <a:pt x="656" y="726"/>
                    <a:pt x="658" y="724"/>
                    <a:pt x="659" y="727"/>
                  </a:cubicBezTo>
                  <a:cubicBezTo>
                    <a:pt x="659" y="733"/>
                    <a:pt x="667" y="731"/>
                    <a:pt x="664" y="742"/>
                  </a:cubicBezTo>
                  <a:cubicBezTo>
                    <a:pt x="665" y="746"/>
                    <a:pt x="670" y="745"/>
                    <a:pt x="673" y="745"/>
                  </a:cubicBezTo>
                  <a:cubicBezTo>
                    <a:pt x="671" y="749"/>
                    <a:pt x="676" y="750"/>
                    <a:pt x="676" y="751"/>
                  </a:cubicBezTo>
                  <a:cubicBezTo>
                    <a:pt x="677" y="754"/>
                    <a:pt x="673" y="757"/>
                    <a:pt x="673" y="757"/>
                  </a:cubicBezTo>
                  <a:cubicBezTo>
                    <a:pt x="674" y="761"/>
                    <a:pt x="683" y="760"/>
                    <a:pt x="679" y="768"/>
                  </a:cubicBezTo>
                  <a:cubicBezTo>
                    <a:pt x="676" y="765"/>
                    <a:pt x="674" y="760"/>
                    <a:pt x="664" y="763"/>
                  </a:cubicBezTo>
                  <a:cubicBezTo>
                    <a:pt x="668" y="751"/>
                    <a:pt x="658" y="753"/>
                    <a:pt x="659" y="745"/>
                  </a:cubicBezTo>
                  <a:cubicBezTo>
                    <a:pt x="657" y="740"/>
                    <a:pt x="653" y="739"/>
                    <a:pt x="650" y="736"/>
                  </a:cubicBezTo>
                  <a:cubicBezTo>
                    <a:pt x="647" y="734"/>
                    <a:pt x="646" y="731"/>
                    <a:pt x="644" y="727"/>
                  </a:cubicBezTo>
                  <a:cubicBezTo>
                    <a:pt x="638" y="727"/>
                    <a:pt x="634" y="725"/>
                    <a:pt x="632" y="722"/>
                  </a:cubicBezTo>
                  <a:cubicBezTo>
                    <a:pt x="632" y="714"/>
                    <a:pt x="634" y="718"/>
                    <a:pt x="638" y="719"/>
                  </a:cubicBezTo>
                  <a:cubicBezTo>
                    <a:pt x="641" y="706"/>
                    <a:pt x="628" y="709"/>
                    <a:pt x="629" y="698"/>
                  </a:cubicBezTo>
                  <a:cubicBezTo>
                    <a:pt x="624" y="697"/>
                    <a:pt x="622" y="692"/>
                    <a:pt x="615" y="692"/>
                  </a:cubicBezTo>
                  <a:cubicBezTo>
                    <a:pt x="615" y="685"/>
                    <a:pt x="619" y="685"/>
                    <a:pt x="615" y="678"/>
                  </a:cubicBezTo>
                  <a:cubicBezTo>
                    <a:pt x="614" y="677"/>
                    <a:pt x="612" y="675"/>
                    <a:pt x="612" y="675"/>
                  </a:cubicBezTo>
                  <a:cubicBezTo>
                    <a:pt x="609" y="668"/>
                    <a:pt x="611" y="658"/>
                    <a:pt x="597" y="660"/>
                  </a:cubicBezTo>
                  <a:cubicBezTo>
                    <a:pt x="600" y="657"/>
                    <a:pt x="599" y="655"/>
                    <a:pt x="597" y="651"/>
                  </a:cubicBezTo>
                  <a:cubicBezTo>
                    <a:pt x="597" y="651"/>
                    <a:pt x="595" y="646"/>
                    <a:pt x="594" y="645"/>
                  </a:cubicBezTo>
                  <a:cubicBezTo>
                    <a:pt x="593" y="645"/>
                    <a:pt x="586" y="647"/>
                    <a:pt x="585" y="645"/>
                  </a:cubicBezTo>
                  <a:cubicBezTo>
                    <a:pt x="584" y="643"/>
                    <a:pt x="591" y="642"/>
                    <a:pt x="591" y="643"/>
                  </a:cubicBezTo>
                  <a:cubicBezTo>
                    <a:pt x="589" y="636"/>
                    <a:pt x="573" y="634"/>
                    <a:pt x="565" y="631"/>
                  </a:cubicBezTo>
                  <a:cubicBezTo>
                    <a:pt x="563" y="629"/>
                    <a:pt x="563" y="627"/>
                    <a:pt x="562" y="625"/>
                  </a:cubicBezTo>
                  <a:cubicBezTo>
                    <a:pt x="560" y="622"/>
                    <a:pt x="559" y="619"/>
                    <a:pt x="556" y="616"/>
                  </a:cubicBezTo>
                  <a:cubicBezTo>
                    <a:pt x="554" y="614"/>
                    <a:pt x="554" y="606"/>
                    <a:pt x="550" y="599"/>
                  </a:cubicBezTo>
                  <a:cubicBezTo>
                    <a:pt x="550" y="597"/>
                    <a:pt x="545" y="597"/>
                    <a:pt x="544" y="596"/>
                  </a:cubicBezTo>
                  <a:cubicBezTo>
                    <a:pt x="542" y="591"/>
                    <a:pt x="546" y="586"/>
                    <a:pt x="539" y="587"/>
                  </a:cubicBezTo>
                  <a:cubicBezTo>
                    <a:pt x="539" y="576"/>
                    <a:pt x="533" y="569"/>
                    <a:pt x="527" y="561"/>
                  </a:cubicBezTo>
                  <a:cubicBezTo>
                    <a:pt x="524" y="557"/>
                    <a:pt x="524" y="549"/>
                    <a:pt x="518" y="552"/>
                  </a:cubicBezTo>
                  <a:cubicBezTo>
                    <a:pt x="522" y="518"/>
                    <a:pt x="517" y="497"/>
                    <a:pt x="518" y="455"/>
                  </a:cubicBezTo>
                  <a:cubicBezTo>
                    <a:pt x="518" y="453"/>
                    <a:pt x="515" y="452"/>
                    <a:pt x="515" y="449"/>
                  </a:cubicBezTo>
                  <a:cubicBezTo>
                    <a:pt x="513" y="448"/>
                    <a:pt x="511" y="445"/>
                    <a:pt x="509" y="444"/>
                  </a:cubicBezTo>
                  <a:cubicBezTo>
                    <a:pt x="508" y="442"/>
                    <a:pt x="507" y="440"/>
                    <a:pt x="503" y="441"/>
                  </a:cubicBezTo>
                  <a:cubicBezTo>
                    <a:pt x="502" y="426"/>
                    <a:pt x="490" y="418"/>
                    <a:pt x="480" y="408"/>
                  </a:cubicBezTo>
                  <a:cubicBezTo>
                    <a:pt x="479" y="407"/>
                    <a:pt x="477" y="406"/>
                    <a:pt x="477" y="403"/>
                  </a:cubicBezTo>
                  <a:cubicBezTo>
                    <a:pt x="479" y="405"/>
                    <a:pt x="485" y="407"/>
                    <a:pt x="486" y="403"/>
                  </a:cubicBezTo>
                  <a:cubicBezTo>
                    <a:pt x="492" y="403"/>
                    <a:pt x="490" y="411"/>
                    <a:pt x="498" y="408"/>
                  </a:cubicBezTo>
                  <a:cubicBezTo>
                    <a:pt x="500" y="411"/>
                    <a:pt x="501" y="415"/>
                    <a:pt x="500" y="420"/>
                  </a:cubicBezTo>
                  <a:cubicBezTo>
                    <a:pt x="515" y="418"/>
                    <a:pt x="519" y="427"/>
                    <a:pt x="527" y="432"/>
                  </a:cubicBezTo>
                  <a:cubicBezTo>
                    <a:pt x="525" y="442"/>
                    <a:pt x="532" y="445"/>
                    <a:pt x="536" y="449"/>
                  </a:cubicBezTo>
                  <a:cubicBezTo>
                    <a:pt x="538" y="449"/>
                    <a:pt x="539" y="444"/>
                    <a:pt x="539" y="441"/>
                  </a:cubicBezTo>
                  <a:cubicBezTo>
                    <a:pt x="538" y="437"/>
                    <a:pt x="533" y="437"/>
                    <a:pt x="533" y="435"/>
                  </a:cubicBezTo>
                  <a:cubicBezTo>
                    <a:pt x="531" y="430"/>
                    <a:pt x="531" y="427"/>
                    <a:pt x="530" y="423"/>
                  </a:cubicBezTo>
                  <a:cubicBezTo>
                    <a:pt x="529" y="421"/>
                    <a:pt x="527" y="420"/>
                    <a:pt x="527" y="420"/>
                  </a:cubicBezTo>
                  <a:cubicBezTo>
                    <a:pt x="526" y="418"/>
                    <a:pt x="529" y="416"/>
                    <a:pt x="530" y="417"/>
                  </a:cubicBezTo>
                  <a:cubicBezTo>
                    <a:pt x="526" y="411"/>
                    <a:pt x="519" y="412"/>
                    <a:pt x="521" y="405"/>
                  </a:cubicBezTo>
                  <a:cubicBezTo>
                    <a:pt x="507" y="407"/>
                    <a:pt x="505" y="396"/>
                    <a:pt x="492" y="397"/>
                  </a:cubicBezTo>
                  <a:cubicBezTo>
                    <a:pt x="495" y="387"/>
                    <a:pt x="482" y="394"/>
                    <a:pt x="486" y="385"/>
                  </a:cubicBezTo>
                  <a:cubicBezTo>
                    <a:pt x="483" y="382"/>
                    <a:pt x="479" y="385"/>
                    <a:pt x="474" y="379"/>
                  </a:cubicBezTo>
                  <a:cubicBezTo>
                    <a:pt x="474" y="376"/>
                    <a:pt x="478" y="377"/>
                    <a:pt x="480" y="376"/>
                  </a:cubicBezTo>
                  <a:cubicBezTo>
                    <a:pt x="484" y="368"/>
                    <a:pt x="470" y="372"/>
                    <a:pt x="471" y="373"/>
                  </a:cubicBezTo>
                  <a:cubicBezTo>
                    <a:pt x="468" y="372"/>
                    <a:pt x="470" y="369"/>
                    <a:pt x="468" y="367"/>
                  </a:cubicBezTo>
                  <a:cubicBezTo>
                    <a:pt x="468" y="367"/>
                    <a:pt x="463" y="368"/>
                    <a:pt x="462" y="367"/>
                  </a:cubicBezTo>
                  <a:cubicBezTo>
                    <a:pt x="462" y="365"/>
                    <a:pt x="466" y="364"/>
                    <a:pt x="465" y="362"/>
                  </a:cubicBezTo>
                  <a:cubicBezTo>
                    <a:pt x="464" y="357"/>
                    <a:pt x="462" y="363"/>
                    <a:pt x="457" y="362"/>
                  </a:cubicBezTo>
                  <a:cubicBezTo>
                    <a:pt x="450" y="357"/>
                    <a:pt x="454" y="350"/>
                    <a:pt x="451" y="347"/>
                  </a:cubicBezTo>
                  <a:cubicBezTo>
                    <a:pt x="449" y="345"/>
                    <a:pt x="446" y="343"/>
                    <a:pt x="442" y="344"/>
                  </a:cubicBezTo>
                  <a:cubicBezTo>
                    <a:pt x="452" y="327"/>
                    <a:pt x="419" y="339"/>
                    <a:pt x="421" y="321"/>
                  </a:cubicBezTo>
                  <a:cubicBezTo>
                    <a:pt x="424" y="321"/>
                    <a:pt x="427" y="321"/>
                    <a:pt x="430" y="321"/>
                  </a:cubicBezTo>
                  <a:cubicBezTo>
                    <a:pt x="431" y="314"/>
                    <a:pt x="417" y="322"/>
                    <a:pt x="421" y="312"/>
                  </a:cubicBezTo>
                  <a:cubicBezTo>
                    <a:pt x="416" y="312"/>
                    <a:pt x="410" y="312"/>
                    <a:pt x="404" y="312"/>
                  </a:cubicBezTo>
                  <a:cubicBezTo>
                    <a:pt x="410" y="308"/>
                    <a:pt x="400" y="305"/>
                    <a:pt x="407" y="303"/>
                  </a:cubicBezTo>
                  <a:cubicBezTo>
                    <a:pt x="408" y="298"/>
                    <a:pt x="399" y="298"/>
                    <a:pt x="401" y="300"/>
                  </a:cubicBezTo>
                  <a:cubicBezTo>
                    <a:pt x="395" y="294"/>
                    <a:pt x="400" y="293"/>
                    <a:pt x="395" y="285"/>
                  </a:cubicBezTo>
                  <a:cubicBezTo>
                    <a:pt x="389" y="285"/>
                    <a:pt x="383" y="285"/>
                    <a:pt x="378" y="285"/>
                  </a:cubicBezTo>
                  <a:cubicBezTo>
                    <a:pt x="379" y="281"/>
                    <a:pt x="382" y="278"/>
                    <a:pt x="383" y="274"/>
                  </a:cubicBezTo>
                  <a:cubicBezTo>
                    <a:pt x="381" y="268"/>
                    <a:pt x="375" y="272"/>
                    <a:pt x="380" y="265"/>
                  </a:cubicBezTo>
                  <a:cubicBezTo>
                    <a:pt x="371" y="266"/>
                    <a:pt x="364" y="270"/>
                    <a:pt x="351" y="268"/>
                  </a:cubicBezTo>
                  <a:cubicBezTo>
                    <a:pt x="352" y="260"/>
                    <a:pt x="344" y="256"/>
                    <a:pt x="337" y="253"/>
                  </a:cubicBezTo>
                  <a:cubicBezTo>
                    <a:pt x="335" y="252"/>
                    <a:pt x="330" y="252"/>
                    <a:pt x="328" y="250"/>
                  </a:cubicBezTo>
                  <a:cubicBezTo>
                    <a:pt x="327" y="250"/>
                    <a:pt x="328" y="245"/>
                    <a:pt x="328" y="244"/>
                  </a:cubicBezTo>
                  <a:cubicBezTo>
                    <a:pt x="327" y="243"/>
                    <a:pt x="321" y="245"/>
                    <a:pt x="322" y="242"/>
                  </a:cubicBezTo>
                  <a:cubicBezTo>
                    <a:pt x="312" y="237"/>
                    <a:pt x="292" y="248"/>
                    <a:pt x="287" y="242"/>
                  </a:cubicBezTo>
                  <a:cubicBezTo>
                    <a:pt x="287" y="241"/>
                    <a:pt x="287" y="239"/>
                    <a:pt x="287" y="239"/>
                  </a:cubicBezTo>
                  <a:cubicBezTo>
                    <a:pt x="284" y="238"/>
                    <a:pt x="281" y="242"/>
                    <a:pt x="281" y="242"/>
                  </a:cubicBezTo>
                  <a:cubicBezTo>
                    <a:pt x="277" y="241"/>
                    <a:pt x="278" y="232"/>
                    <a:pt x="266" y="236"/>
                  </a:cubicBezTo>
                  <a:cubicBezTo>
                    <a:pt x="266" y="228"/>
                    <a:pt x="253" y="232"/>
                    <a:pt x="260" y="224"/>
                  </a:cubicBezTo>
                  <a:cubicBezTo>
                    <a:pt x="258" y="224"/>
                    <a:pt x="258" y="227"/>
                    <a:pt x="255" y="227"/>
                  </a:cubicBezTo>
                  <a:cubicBezTo>
                    <a:pt x="253" y="227"/>
                    <a:pt x="251" y="224"/>
                    <a:pt x="252" y="224"/>
                  </a:cubicBezTo>
                  <a:cubicBezTo>
                    <a:pt x="246" y="225"/>
                    <a:pt x="242" y="231"/>
                    <a:pt x="237" y="227"/>
                  </a:cubicBezTo>
                  <a:cubicBezTo>
                    <a:pt x="231" y="226"/>
                    <a:pt x="236" y="237"/>
                    <a:pt x="234" y="242"/>
                  </a:cubicBezTo>
                  <a:cubicBezTo>
                    <a:pt x="232" y="240"/>
                    <a:pt x="229" y="238"/>
                    <a:pt x="225" y="239"/>
                  </a:cubicBezTo>
                  <a:cubicBezTo>
                    <a:pt x="222" y="239"/>
                    <a:pt x="225" y="244"/>
                    <a:pt x="222" y="244"/>
                  </a:cubicBezTo>
                  <a:cubicBezTo>
                    <a:pt x="219" y="246"/>
                    <a:pt x="209" y="245"/>
                    <a:pt x="205" y="247"/>
                  </a:cubicBezTo>
                  <a:cubicBezTo>
                    <a:pt x="202" y="249"/>
                    <a:pt x="202" y="253"/>
                    <a:pt x="199" y="253"/>
                  </a:cubicBezTo>
                  <a:cubicBezTo>
                    <a:pt x="194" y="254"/>
                    <a:pt x="193" y="250"/>
                    <a:pt x="187" y="250"/>
                  </a:cubicBezTo>
                  <a:cubicBezTo>
                    <a:pt x="192" y="246"/>
                    <a:pt x="199" y="245"/>
                    <a:pt x="196" y="233"/>
                  </a:cubicBezTo>
                  <a:cubicBezTo>
                    <a:pt x="201" y="234"/>
                    <a:pt x="202" y="231"/>
                    <a:pt x="202" y="227"/>
                  </a:cubicBezTo>
                  <a:cubicBezTo>
                    <a:pt x="201" y="223"/>
                    <a:pt x="197" y="224"/>
                    <a:pt x="193" y="224"/>
                  </a:cubicBezTo>
                  <a:cubicBezTo>
                    <a:pt x="189" y="227"/>
                    <a:pt x="191" y="232"/>
                    <a:pt x="184" y="236"/>
                  </a:cubicBezTo>
                  <a:cubicBezTo>
                    <a:pt x="182" y="237"/>
                    <a:pt x="182" y="241"/>
                    <a:pt x="179" y="242"/>
                  </a:cubicBezTo>
                  <a:cubicBezTo>
                    <a:pt x="175" y="242"/>
                    <a:pt x="176" y="250"/>
                    <a:pt x="170" y="247"/>
                  </a:cubicBezTo>
                  <a:cubicBezTo>
                    <a:pt x="171" y="252"/>
                    <a:pt x="167" y="253"/>
                    <a:pt x="164" y="253"/>
                  </a:cubicBezTo>
                  <a:cubicBezTo>
                    <a:pt x="164" y="257"/>
                    <a:pt x="164" y="261"/>
                    <a:pt x="164" y="265"/>
                  </a:cubicBezTo>
                  <a:cubicBezTo>
                    <a:pt x="156" y="268"/>
                    <a:pt x="153" y="277"/>
                    <a:pt x="146" y="283"/>
                  </a:cubicBezTo>
                  <a:cubicBezTo>
                    <a:pt x="145" y="283"/>
                    <a:pt x="141" y="282"/>
                    <a:pt x="140" y="283"/>
                  </a:cubicBezTo>
                  <a:cubicBezTo>
                    <a:pt x="140" y="283"/>
                    <a:pt x="141" y="288"/>
                    <a:pt x="140" y="288"/>
                  </a:cubicBezTo>
                  <a:cubicBezTo>
                    <a:pt x="140" y="289"/>
                    <a:pt x="128" y="289"/>
                    <a:pt x="132" y="291"/>
                  </a:cubicBezTo>
                  <a:cubicBezTo>
                    <a:pt x="137" y="296"/>
                    <a:pt x="125" y="294"/>
                    <a:pt x="120" y="300"/>
                  </a:cubicBezTo>
                  <a:cubicBezTo>
                    <a:pt x="119" y="301"/>
                    <a:pt x="116" y="310"/>
                    <a:pt x="114" y="309"/>
                  </a:cubicBezTo>
                  <a:cubicBezTo>
                    <a:pt x="111" y="306"/>
                    <a:pt x="112" y="308"/>
                    <a:pt x="111" y="312"/>
                  </a:cubicBezTo>
                  <a:cubicBezTo>
                    <a:pt x="107" y="312"/>
                    <a:pt x="103" y="312"/>
                    <a:pt x="100" y="312"/>
                  </a:cubicBezTo>
                  <a:cubicBezTo>
                    <a:pt x="93" y="315"/>
                    <a:pt x="105" y="317"/>
                    <a:pt x="91" y="318"/>
                  </a:cubicBezTo>
                  <a:cubicBezTo>
                    <a:pt x="85" y="318"/>
                    <a:pt x="79" y="317"/>
                    <a:pt x="73" y="321"/>
                  </a:cubicBezTo>
                  <a:cubicBezTo>
                    <a:pt x="69" y="323"/>
                    <a:pt x="68" y="330"/>
                    <a:pt x="61" y="326"/>
                  </a:cubicBezTo>
                  <a:cubicBezTo>
                    <a:pt x="62" y="318"/>
                    <a:pt x="70" y="320"/>
                    <a:pt x="76" y="318"/>
                  </a:cubicBezTo>
                  <a:cubicBezTo>
                    <a:pt x="78" y="317"/>
                    <a:pt x="79" y="318"/>
                    <a:pt x="79" y="315"/>
                  </a:cubicBezTo>
                  <a:cubicBezTo>
                    <a:pt x="79" y="311"/>
                    <a:pt x="87" y="312"/>
                    <a:pt x="91" y="312"/>
                  </a:cubicBezTo>
                  <a:cubicBezTo>
                    <a:pt x="95" y="312"/>
                    <a:pt x="92" y="305"/>
                    <a:pt x="94" y="303"/>
                  </a:cubicBezTo>
                  <a:cubicBezTo>
                    <a:pt x="95" y="301"/>
                    <a:pt x="97" y="308"/>
                    <a:pt x="102" y="300"/>
                  </a:cubicBezTo>
                  <a:cubicBezTo>
                    <a:pt x="104" y="298"/>
                    <a:pt x="105" y="301"/>
                    <a:pt x="105" y="297"/>
                  </a:cubicBezTo>
                  <a:cubicBezTo>
                    <a:pt x="106" y="293"/>
                    <a:pt x="112" y="295"/>
                    <a:pt x="117" y="291"/>
                  </a:cubicBezTo>
                  <a:cubicBezTo>
                    <a:pt x="117" y="286"/>
                    <a:pt x="117" y="282"/>
                    <a:pt x="117" y="277"/>
                  </a:cubicBezTo>
                  <a:cubicBezTo>
                    <a:pt x="126" y="286"/>
                    <a:pt x="118" y="268"/>
                    <a:pt x="129" y="271"/>
                  </a:cubicBezTo>
                  <a:cubicBezTo>
                    <a:pt x="130" y="264"/>
                    <a:pt x="115" y="272"/>
                    <a:pt x="120" y="262"/>
                  </a:cubicBezTo>
                  <a:cubicBezTo>
                    <a:pt x="117" y="269"/>
                    <a:pt x="99" y="261"/>
                    <a:pt x="97" y="268"/>
                  </a:cubicBezTo>
                  <a:cubicBezTo>
                    <a:pt x="93" y="269"/>
                    <a:pt x="95" y="263"/>
                    <a:pt x="94" y="262"/>
                  </a:cubicBezTo>
                  <a:cubicBezTo>
                    <a:pt x="90" y="259"/>
                    <a:pt x="81" y="264"/>
                    <a:pt x="76" y="262"/>
                  </a:cubicBezTo>
                  <a:cubicBezTo>
                    <a:pt x="79" y="256"/>
                    <a:pt x="71" y="258"/>
                    <a:pt x="70" y="256"/>
                  </a:cubicBezTo>
                  <a:cubicBezTo>
                    <a:pt x="69" y="254"/>
                    <a:pt x="73" y="252"/>
                    <a:pt x="73" y="253"/>
                  </a:cubicBezTo>
                  <a:cubicBezTo>
                    <a:pt x="68" y="245"/>
                    <a:pt x="63" y="248"/>
                    <a:pt x="59" y="239"/>
                  </a:cubicBezTo>
                  <a:cubicBezTo>
                    <a:pt x="55" y="243"/>
                    <a:pt x="46" y="242"/>
                    <a:pt x="38" y="242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38" y="231"/>
                    <a:pt x="29" y="232"/>
                    <a:pt x="32" y="221"/>
                  </a:cubicBezTo>
                  <a:cubicBezTo>
                    <a:pt x="31" y="218"/>
                    <a:pt x="27" y="214"/>
                    <a:pt x="26" y="218"/>
                  </a:cubicBezTo>
                  <a:cubicBezTo>
                    <a:pt x="19" y="218"/>
                    <a:pt x="26" y="209"/>
                    <a:pt x="26" y="206"/>
                  </a:cubicBezTo>
                  <a:cubicBezTo>
                    <a:pt x="27" y="205"/>
                    <a:pt x="26" y="202"/>
                    <a:pt x="26" y="201"/>
                  </a:cubicBezTo>
                  <a:cubicBezTo>
                    <a:pt x="27" y="200"/>
                    <a:pt x="32" y="201"/>
                    <a:pt x="32" y="201"/>
                  </a:cubicBezTo>
                  <a:cubicBezTo>
                    <a:pt x="34" y="198"/>
                    <a:pt x="33" y="194"/>
                    <a:pt x="35" y="192"/>
                  </a:cubicBezTo>
                  <a:cubicBezTo>
                    <a:pt x="43" y="190"/>
                    <a:pt x="52" y="190"/>
                    <a:pt x="59" y="186"/>
                  </a:cubicBezTo>
                  <a:cubicBezTo>
                    <a:pt x="62" y="184"/>
                    <a:pt x="65" y="185"/>
                    <a:pt x="70" y="183"/>
                  </a:cubicBezTo>
                  <a:cubicBezTo>
                    <a:pt x="75" y="181"/>
                    <a:pt x="66" y="175"/>
                    <a:pt x="82" y="177"/>
                  </a:cubicBezTo>
                  <a:cubicBezTo>
                    <a:pt x="80" y="170"/>
                    <a:pt x="80" y="165"/>
                    <a:pt x="76" y="154"/>
                  </a:cubicBezTo>
                  <a:cubicBezTo>
                    <a:pt x="70" y="147"/>
                    <a:pt x="54" y="164"/>
                    <a:pt x="47" y="157"/>
                  </a:cubicBezTo>
                  <a:cubicBezTo>
                    <a:pt x="42" y="152"/>
                    <a:pt x="46" y="160"/>
                    <a:pt x="35" y="160"/>
                  </a:cubicBezTo>
                  <a:cubicBezTo>
                    <a:pt x="32" y="154"/>
                    <a:pt x="21" y="157"/>
                    <a:pt x="15" y="154"/>
                  </a:cubicBezTo>
                  <a:cubicBezTo>
                    <a:pt x="14" y="153"/>
                    <a:pt x="20" y="148"/>
                    <a:pt x="15" y="148"/>
                  </a:cubicBezTo>
                  <a:cubicBezTo>
                    <a:pt x="9" y="148"/>
                    <a:pt x="4" y="145"/>
                    <a:pt x="3" y="136"/>
                  </a:cubicBezTo>
                  <a:cubicBezTo>
                    <a:pt x="21" y="138"/>
                    <a:pt x="0" y="127"/>
                    <a:pt x="20" y="130"/>
                  </a:cubicBezTo>
                  <a:cubicBezTo>
                    <a:pt x="24" y="130"/>
                    <a:pt x="22" y="127"/>
                    <a:pt x="20" y="127"/>
                  </a:cubicBezTo>
                  <a:cubicBezTo>
                    <a:pt x="21" y="121"/>
                    <a:pt x="26" y="127"/>
                    <a:pt x="26" y="127"/>
                  </a:cubicBezTo>
                  <a:cubicBezTo>
                    <a:pt x="31" y="127"/>
                    <a:pt x="33" y="124"/>
                    <a:pt x="38" y="124"/>
                  </a:cubicBezTo>
                  <a:cubicBezTo>
                    <a:pt x="39" y="125"/>
                    <a:pt x="41" y="130"/>
                    <a:pt x="44" y="130"/>
                  </a:cubicBezTo>
                  <a:cubicBezTo>
                    <a:pt x="50" y="132"/>
                    <a:pt x="57" y="128"/>
                    <a:pt x="64" y="130"/>
                  </a:cubicBezTo>
                  <a:cubicBezTo>
                    <a:pt x="69" y="131"/>
                    <a:pt x="69" y="133"/>
                    <a:pt x="73" y="130"/>
                  </a:cubicBezTo>
                  <a:cubicBezTo>
                    <a:pt x="77" y="129"/>
                    <a:pt x="73" y="128"/>
                    <a:pt x="73" y="124"/>
                  </a:cubicBezTo>
                  <a:cubicBezTo>
                    <a:pt x="77" y="125"/>
                    <a:pt x="78" y="124"/>
                    <a:pt x="79" y="122"/>
                  </a:cubicBezTo>
                  <a:cubicBezTo>
                    <a:pt x="80" y="115"/>
                    <a:pt x="66" y="123"/>
                    <a:pt x="70" y="113"/>
                  </a:cubicBezTo>
                  <a:cubicBezTo>
                    <a:pt x="62" y="111"/>
                    <a:pt x="55" y="108"/>
                    <a:pt x="47" y="107"/>
                  </a:cubicBezTo>
                  <a:cubicBezTo>
                    <a:pt x="50" y="102"/>
                    <a:pt x="50" y="102"/>
                    <a:pt x="44" y="98"/>
                  </a:cubicBezTo>
                  <a:cubicBezTo>
                    <a:pt x="43" y="97"/>
                    <a:pt x="41" y="95"/>
                    <a:pt x="41" y="95"/>
                  </a:cubicBezTo>
                  <a:cubicBezTo>
                    <a:pt x="38" y="94"/>
                    <a:pt x="32" y="94"/>
                    <a:pt x="29" y="92"/>
                  </a:cubicBezTo>
                  <a:cubicBezTo>
                    <a:pt x="30" y="93"/>
                    <a:pt x="35" y="82"/>
                    <a:pt x="29" y="84"/>
                  </a:cubicBezTo>
                  <a:cubicBezTo>
                    <a:pt x="29" y="84"/>
                    <a:pt x="29" y="87"/>
                    <a:pt x="26" y="86"/>
                  </a:cubicBezTo>
                  <a:cubicBezTo>
                    <a:pt x="24" y="86"/>
                    <a:pt x="22" y="82"/>
                    <a:pt x="18" y="84"/>
                  </a:cubicBezTo>
                  <a:cubicBezTo>
                    <a:pt x="24" y="75"/>
                    <a:pt x="36" y="73"/>
                    <a:pt x="47" y="69"/>
                  </a:cubicBezTo>
                  <a:cubicBezTo>
                    <a:pt x="43" y="58"/>
                    <a:pt x="56" y="59"/>
                    <a:pt x="59" y="54"/>
                  </a:cubicBezTo>
                  <a:cubicBezTo>
                    <a:pt x="61" y="50"/>
                    <a:pt x="58" y="45"/>
                    <a:pt x="61" y="43"/>
                  </a:cubicBezTo>
                  <a:cubicBezTo>
                    <a:pt x="68" y="50"/>
                    <a:pt x="69" y="45"/>
                    <a:pt x="82" y="45"/>
                  </a:cubicBezTo>
                  <a:cubicBezTo>
                    <a:pt x="88" y="37"/>
                    <a:pt x="97" y="31"/>
                    <a:pt x="114" y="34"/>
                  </a:cubicBezTo>
                  <a:cubicBezTo>
                    <a:pt x="118" y="35"/>
                    <a:pt x="116" y="29"/>
                    <a:pt x="117" y="28"/>
                  </a:cubicBezTo>
                  <a:cubicBezTo>
                    <a:pt x="122" y="25"/>
                    <a:pt x="134" y="30"/>
                    <a:pt x="135" y="22"/>
                  </a:cubicBezTo>
                  <a:cubicBezTo>
                    <a:pt x="138" y="21"/>
                    <a:pt x="139" y="27"/>
                    <a:pt x="140" y="28"/>
                  </a:cubicBezTo>
                  <a:cubicBezTo>
                    <a:pt x="145" y="30"/>
                    <a:pt x="151" y="26"/>
                    <a:pt x="149" y="34"/>
                  </a:cubicBezTo>
                  <a:cubicBezTo>
                    <a:pt x="162" y="34"/>
                    <a:pt x="175" y="34"/>
                    <a:pt x="187" y="34"/>
                  </a:cubicBezTo>
                  <a:cubicBezTo>
                    <a:pt x="175" y="46"/>
                    <a:pt x="207" y="29"/>
                    <a:pt x="196" y="43"/>
                  </a:cubicBezTo>
                  <a:cubicBezTo>
                    <a:pt x="203" y="43"/>
                    <a:pt x="207" y="42"/>
                    <a:pt x="208" y="37"/>
                  </a:cubicBezTo>
                  <a:cubicBezTo>
                    <a:pt x="214" y="43"/>
                    <a:pt x="225" y="40"/>
                    <a:pt x="234" y="43"/>
                  </a:cubicBezTo>
                  <a:cubicBezTo>
                    <a:pt x="235" y="43"/>
                    <a:pt x="234" y="45"/>
                    <a:pt x="237" y="45"/>
                  </a:cubicBezTo>
                  <a:cubicBezTo>
                    <a:pt x="239" y="46"/>
                    <a:pt x="240" y="48"/>
                    <a:pt x="243" y="48"/>
                  </a:cubicBezTo>
                  <a:cubicBezTo>
                    <a:pt x="250" y="50"/>
                    <a:pt x="253" y="44"/>
                    <a:pt x="258" y="48"/>
                  </a:cubicBezTo>
                  <a:cubicBezTo>
                    <a:pt x="259" y="50"/>
                    <a:pt x="292" y="49"/>
                    <a:pt x="296" y="51"/>
                  </a:cubicBezTo>
                  <a:cubicBezTo>
                    <a:pt x="300" y="54"/>
                    <a:pt x="317" y="56"/>
                    <a:pt x="328" y="57"/>
                  </a:cubicBezTo>
                  <a:cubicBezTo>
                    <a:pt x="331" y="61"/>
                    <a:pt x="336" y="63"/>
                    <a:pt x="337" y="69"/>
                  </a:cubicBezTo>
                  <a:cubicBezTo>
                    <a:pt x="347" y="70"/>
                    <a:pt x="351" y="76"/>
                    <a:pt x="360" y="72"/>
                  </a:cubicBezTo>
                  <a:cubicBezTo>
                    <a:pt x="361" y="81"/>
                    <a:pt x="375" y="77"/>
                    <a:pt x="383" y="78"/>
                  </a:cubicBezTo>
                  <a:cubicBezTo>
                    <a:pt x="383" y="75"/>
                    <a:pt x="380" y="75"/>
                    <a:pt x="378" y="75"/>
                  </a:cubicBezTo>
                  <a:cubicBezTo>
                    <a:pt x="383" y="68"/>
                    <a:pt x="391" y="62"/>
                    <a:pt x="401" y="60"/>
                  </a:cubicBezTo>
                  <a:cubicBezTo>
                    <a:pt x="400" y="65"/>
                    <a:pt x="404" y="66"/>
                    <a:pt x="404" y="63"/>
                  </a:cubicBezTo>
                  <a:cubicBezTo>
                    <a:pt x="407" y="64"/>
                    <a:pt x="406" y="69"/>
                    <a:pt x="410" y="69"/>
                  </a:cubicBezTo>
                  <a:cubicBezTo>
                    <a:pt x="416" y="70"/>
                    <a:pt x="415" y="65"/>
                    <a:pt x="416" y="60"/>
                  </a:cubicBezTo>
                  <a:cubicBezTo>
                    <a:pt x="422" y="59"/>
                    <a:pt x="423" y="62"/>
                    <a:pt x="427" y="63"/>
                  </a:cubicBezTo>
                  <a:cubicBezTo>
                    <a:pt x="431" y="60"/>
                    <a:pt x="427" y="56"/>
                    <a:pt x="433" y="51"/>
                  </a:cubicBezTo>
                  <a:cubicBezTo>
                    <a:pt x="438" y="51"/>
                    <a:pt x="441" y="56"/>
                    <a:pt x="442" y="51"/>
                  </a:cubicBezTo>
                  <a:cubicBezTo>
                    <a:pt x="447" y="53"/>
                    <a:pt x="444" y="58"/>
                    <a:pt x="439" y="57"/>
                  </a:cubicBezTo>
                  <a:cubicBezTo>
                    <a:pt x="443" y="66"/>
                    <a:pt x="462" y="50"/>
                    <a:pt x="468" y="60"/>
                  </a:cubicBezTo>
                  <a:cubicBezTo>
                    <a:pt x="477" y="61"/>
                    <a:pt x="461" y="52"/>
                    <a:pt x="471" y="51"/>
                  </a:cubicBezTo>
                  <a:cubicBezTo>
                    <a:pt x="472" y="48"/>
                    <a:pt x="475" y="45"/>
                    <a:pt x="480" y="45"/>
                  </a:cubicBezTo>
                  <a:cubicBezTo>
                    <a:pt x="480" y="48"/>
                    <a:pt x="480" y="51"/>
                    <a:pt x="480" y="54"/>
                  </a:cubicBezTo>
                  <a:cubicBezTo>
                    <a:pt x="487" y="47"/>
                    <a:pt x="488" y="59"/>
                    <a:pt x="495" y="60"/>
                  </a:cubicBezTo>
                  <a:cubicBezTo>
                    <a:pt x="503" y="61"/>
                    <a:pt x="510" y="59"/>
                    <a:pt x="512" y="54"/>
                  </a:cubicBezTo>
                  <a:cubicBezTo>
                    <a:pt x="516" y="57"/>
                    <a:pt x="524" y="57"/>
                    <a:pt x="521" y="66"/>
                  </a:cubicBezTo>
                  <a:cubicBezTo>
                    <a:pt x="528" y="64"/>
                    <a:pt x="535" y="62"/>
                    <a:pt x="536" y="54"/>
                  </a:cubicBezTo>
                  <a:cubicBezTo>
                    <a:pt x="543" y="59"/>
                    <a:pt x="547" y="52"/>
                    <a:pt x="553" y="60"/>
                  </a:cubicBezTo>
                  <a:cubicBezTo>
                    <a:pt x="560" y="60"/>
                    <a:pt x="567" y="60"/>
                    <a:pt x="574" y="60"/>
                  </a:cubicBezTo>
                  <a:cubicBezTo>
                    <a:pt x="574" y="61"/>
                    <a:pt x="569" y="65"/>
                    <a:pt x="571" y="66"/>
                  </a:cubicBezTo>
                  <a:cubicBezTo>
                    <a:pt x="570" y="66"/>
                    <a:pt x="579" y="69"/>
                    <a:pt x="577" y="69"/>
                  </a:cubicBezTo>
                  <a:cubicBezTo>
                    <a:pt x="579" y="69"/>
                    <a:pt x="581" y="65"/>
                    <a:pt x="585" y="66"/>
                  </a:cubicBezTo>
                  <a:cubicBezTo>
                    <a:pt x="586" y="66"/>
                    <a:pt x="585" y="71"/>
                    <a:pt x="585" y="72"/>
                  </a:cubicBezTo>
                  <a:cubicBezTo>
                    <a:pt x="594" y="77"/>
                    <a:pt x="606" y="69"/>
                    <a:pt x="615" y="72"/>
                  </a:cubicBezTo>
                  <a:cubicBezTo>
                    <a:pt x="615" y="75"/>
                    <a:pt x="620" y="74"/>
                    <a:pt x="623" y="75"/>
                  </a:cubicBezTo>
                  <a:cubicBezTo>
                    <a:pt x="619" y="85"/>
                    <a:pt x="633" y="77"/>
                    <a:pt x="632" y="84"/>
                  </a:cubicBezTo>
                  <a:cubicBezTo>
                    <a:pt x="634" y="90"/>
                    <a:pt x="627" y="88"/>
                    <a:pt x="626" y="92"/>
                  </a:cubicBezTo>
                  <a:cubicBezTo>
                    <a:pt x="626" y="97"/>
                    <a:pt x="629" y="97"/>
                    <a:pt x="629" y="101"/>
                  </a:cubicBezTo>
                  <a:cubicBezTo>
                    <a:pt x="661" y="98"/>
                    <a:pt x="687" y="97"/>
                    <a:pt x="711" y="107"/>
                  </a:cubicBezTo>
                  <a:cubicBezTo>
                    <a:pt x="710" y="109"/>
                    <a:pt x="708" y="112"/>
                    <a:pt x="708" y="116"/>
                  </a:cubicBezTo>
                  <a:cubicBezTo>
                    <a:pt x="714" y="116"/>
                    <a:pt x="714" y="112"/>
                    <a:pt x="720" y="113"/>
                  </a:cubicBezTo>
                  <a:cubicBezTo>
                    <a:pt x="717" y="102"/>
                    <a:pt x="720" y="106"/>
                    <a:pt x="717" y="95"/>
                  </a:cubicBezTo>
                  <a:cubicBezTo>
                    <a:pt x="719" y="90"/>
                    <a:pt x="741" y="90"/>
                    <a:pt x="735" y="86"/>
                  </a:cubicBezTo>
                  <a:cubicBezTo>
                    <a:pt x="737" y="81"/>
                    <a:pt x="740" y="86"/>
                    <a:pt x="743" y="86"/>
                  </a:cubicBezTo>
                  <a:cubicBezTo>
                    <a:pt x="744" y="90"/>
                    <a:pt x="749" y="88"/>
                    <a:pt x="749" y="92"/>
                  </a:cubicBezTo>
                  <a:cubicBezTo>
                    <a:pt x="761" y="94"/>
                    <a:pt x="769" y="90"/>
                    <a:pt x="779" y="92"/>
                  </a:cubicBezTo>
                  <a:cubicBezTo>
                    <a:pt x="779" y="93"/>
                    <a:pt x="779" y="95"/>
                    <a:pt x="781" y="95"/>
                  </a:cubicBezTo>
                  <a:cubicBezTo>
                    <a:pt x="784" y="95"/>
                    <a:pt x="784" y="98"/>
                    <a:pt x="787" y="98"/>
                  </a:cubicBezTo>
                  <a:cubicBezTo>
                    <a:pt x="798" y="99"/>
                    <a:pt x="807" y="92"/>
                    <a:pt x="822" y="95"/>
                  </a:cubicBezTo>
                  <a:cubicBezTo>
                    <a:pt x="830" y="89"/>
                    <a:pt x="829" y="84"/>
                    <a:pt x="831" y="78"/>
                  </a:cubicBezTo>
                  <a:cubicBezTo>
                    <a:pt x="829" y="68"/>
                    <a:pt x="822" y="72"/>
                    <a:pt x="820" y="69"/>
                  </a:cubicBezTo>
                  <a:cubicBezTo>
                    <a:pt x="822" y="54"/>
                    <a:pt x="847" y="61"/>
                    <a:pt x="855" y="66"/>
                  </a:cubicBezTo>
                  <a:cubicBezTo>
                    <a:pt x="853" y="70"/>
                    <a:pt x="851" y="72"/>
                    <a:pt x="846" y="72"/>
                  </a:cubicBezTo>
                  <a:cubicBezTo>
                    <a:pt x="852" y="78"/>
                    <a:pt x="847" y="80"/>
                    <a:pt x="843" y="84"/>
                  </a:cubicBezTo>
                  <a:cubicBezTo>
                    <a:pt x="842" y="90"/>
                    <a:pt x="847" y="89"/>
                    <a:pt x="852" y="89"/>
                  </a:cubicBezTo>
                  <a:cubicBezTo>
                    <a:pt x="848" y="98"/>
                    <a:pt x="854" y="99"/>
                    <a:pt x="849" y="107"/>
                  </a:cubicBezTo>
                  <a:cubicBezTo>
                    <a:pt x="858" y="112"/>
                    <a:pt x="863" y="93"/>
                    <a:pt x="861" y="95"/>
                  </a:cubicBezTo>
                  <a:cubicBezTo>
                    <a:pt x="862" y="94"/>
                    <a:pt x="869" y="103"/>
                    <a:pt x="866" y="89"/>
                  </a:cubicBezTo>
                  <a:cubicBezTo>
                    <a:pt x="879" y="92"/>
                    <a:pt x="876" y="78"/>
                    <a:pt x="884" y="75"/>
                  </a:cubicBezTo>
                  <a:cubicBezTo>
                    <a:pt x="880" y="67"/>
                    <a:pt x="875" y="60"/>
                    <a:pt x="863" y="60"/>
                  </a:cubicBezTo>
                  <a:cubicBezTo>
                    <a:pt x="869" y="56"/>
                    <a:pt x="858" y="48"/>
                    <a:pt x="849" y="45"/>
                  </a:cubicBezTo>
                  <a:cubicBezTo>
                    <a:pt x="849" y="41"/>
                    <a:pt x="849" y="37"/>
                    <a:pt x="846" y="37"/>
                  </a:cubicBezTo>
                  <a:cubicBezTo>
                    <a:pt x="845" y="31"/>
                    <a:pt x="854" y="28"/>
                    <a:pt x="855" y="22"/>
                  </a:cubicBezTo>
                  <a:cubicBezTo>
                    <a:pt x="855" y="21"/>
                    <a:pt x="862" y="18"/>
                    <a:pt x="861" y="16"/>
                  </a:cubicBezTo>
                  <a:cubicBezTo>
                    <a:pt x="853" y="8"/>
                    <a:pt x="871" y="18"/>
                    <a:pt x="863" y="10"/>
                  </a:cubicBezTo>
                  <a:cubicBezTo>
                    <a:pt x="864" y="0"/>
                    <a:pt x="871" y="13"/>
                    <a:pt x="872" y="13"/>
                  </a:cubicBezTo>
                  <a:cubicBezTo>
                    <a:pt x="875" y="14"/>
                    <a:pt x="881" y="12"/>
                    <a:pt x="884" y="13"/>
                  </a:cubicBezTo>
                  <a:cubicBezTo>
                    <a:pt x="885" y="14"/>
                    <a:pt x="880" y="18"/>
                    <a:pt x="881" y="19"/>
                  </a:cubicBezTo>
                  <a:cubicBezTo>
                    <a:pt x="882" y="20"/>
                    <a:pt x="889" y="18"/>
                    <a:pt x="890" y="19"/>
                  </a:cubicBezTo>
                  <a:cubicBezTo>
                    <a:pt x="891" y="21"/>
                    <a:pt x="888" y="27"/>
                    <a:pt x="890" y="28"/>
                  </a:cubicBezTo>
                  <a:cubicBezTo>
                    <a:pt x="890" y="28"/>
                    <a:pt x="895" y="27"/>
                    <a:pt x="896" y="28"/>
                  </a:cubicBezTo>
                  <a:cubicBezTo>
                    <a:pt x="899" y="35"/>
                    <a:pt x="891" y="32"/>
                    <a:pt x="896" y="40"/>
                  </a:cubicBezTo>
                  <a:cubicBezTo>
                    <a:pt x="897" y="41"/>
                    <a:pt x="899" y="42"/>
                    <a:pt x="899" y="45"/>
                  </a:cubicBezTo>
                  <a:cubicBezTo>
                    <a:pt x="899" y="45"/>
                    <a:pt x="896" y="46"/>
                    <a:pt x="896" y="48"/>
                  </a:cubicBezTo>
                  <a:cubicBezTo>
                    <a:pt x="895" y="53"/>
                    <a:pt x="894" y="53"/>
                    <a:pt x="893" y="57"/>
                  </a:cubicBezTo>
                  <a:cubicBezTo>
                    <a:pt x="892" y="62"/>
                    <a:pt x="912" y="63"/>
                    <a:pt x="907" y="54"/>
                  </a:cubicBezTo>
                  <a:cubicBezTo>
                    <a:pt x="913" y="54"/>
                    <a:pt x="911" y="62"/>
                    <a:pt x="919" y="60"/>
                  </a:cubicBezTo>
                  <a:cubicBezTo>
                    <a:pt x="914" y="66"/>
                    <a:pt x="921" y="65"/>
                    <a:pt x="919" y="75"/>
                  </a:cubicBezTo>
                  <a:cubicBezTo>
                    <a:pt x="932" y="76"/>
                    <a:pt x="929" y="66"/>
                    <a:pt x="940" y="72"/>
                  </a:cubicBezTo>
                  <a:cubicBezTo>
                    <a:pt x="942" y="72"/>
                    <a:pt x="942" y="71"/>
                    <a:pt x="942" y="69"/>
                  </a:cubicBezTo>
                  <a:cubicBezTo>
                    <a:pt x="949" y="71"/>
                    <a:pt x="939" y="72"/>
                    <a:pt x="945" y="78"/>
                  </a:cubicBezTo>
                  <a:cubicBezTo>
                    <a:pt x="946" y="78"/>
                    <a:pt x="951" y="81"/>
                    <a:pt x="951" y="81"/>
                  </a:cubicBezTo>
                  <a:cubicBezTo>
                    <a:pt x="952" y="86"/>
                    <a:pt x="941" y="89"/>
                    <a:pt x="945" y="98"/>
                  </a:cubicBezTo>
                  <a:close/>
                  <a:moveTo>
                    <a:pt x="597" y="130"/>
                  </a:moveTo>
                  <a:cubicBezTo>
                    <a:pt x="596" y="125"/>
                    <a:pt x="601" y="123"/>
                    <a:pt x="597" y="122"/>
                  </a:cubicBezTo>
                  <a:cubicBezTo>
                    <a:pt x="597" y="123"/>
                    <a:pt x="597" y="125"/>
                    <a:pt x="594" y="124"/>
                  </a:cubicBezTo>
                  <a:cubicBezTo>
                    <a:pt x="594" y="121"/>
                    <a:pt x="595" y="116"/>
                    <a:pt x="591" y="116"/>
                  </a:cubicBezTo>
                  <a:cubicBezTo>
                    <a:pt x="587" y="120"/>
                    <a:pt x="574" y="129"/>
                    <a:pt x="568" y="122"/>
                  </a:cubicBezTo>
                  <a:cubicBezTo>
                    <a:pt x="567" y="115"/>
                    <a:pt x="581" y="123"/>
                    <a:pt x="577" y="113"/>
                  </a:cubicBezTo>
                  <a:cubicBezTo>
                    <a:pt x="574" y="112"/>
                    <a:pt x="571" y="113"/>
                    <a:pt x="571" y="110"/>
                  </a:cubicBezTo>
                  <a:cubicBezTo>
                    <a:pt x="566" y="108"/>
                    <a:pt x="563" y="114"/>
                    <a:pt x="559" y="116"/>
                  </a:cubicBezTo>
                  <a:cubicBezTo>
                    <a:pt x="553" y="118"/>
                    <a:pt x="546" y="117"/>
                    <a:pt x="539" y="119"/>
                  </a:cubicBezTo>
                  <a:cubicBezTo>
                    <a:pt x="538" y="119"/>
                    <a:pt x="538" y="121"/>
                    <a:pt x="536" y="122"/>
                  </a:cubicBezTo>
                  <a:cubicBezTo>
                    <a:pt x="526" y="124"/>
                    <a:pt x="516" y="125"/>
                    <a:pt x="506" y="124"/>
                  </a:cubicBezTo>
                  <a:cubicBezTo>
                    <a:pt x="507" y="130"/>
                    <a:pt x="502" y="132"/>
                    <a:pt x="506" y="133"/>
                  </a:cubicBezTo>
                  <a:cubicBezTo>
                    <a:pt x="506" y="130"/>
                    <a:pt x="510" y="131"/>
                    <a:pt x="509" y="136"/>
                  </a:cubicBezTo>
                  <a:cubicBezTo>
                    <a:pt x="522" y="138"/>
                    <a:pt x="541" y="125"/>
                    <a:pt x="544" y="136"/>
                  </a:cubicBezTo>
                  <a:cubicBezTo>
                    <a:pt x="538" y="130"/>
                    <a:pt x="541" y="137"/>
                    <a:pt x="536" y="139"/>
                  </a:cubicBezTo>
                  <a:cubicBezTo>
                    <a:pt x="530" y="140"/>
                    <a:pt x="526" y="141"/>
                    <a:pt x="524" y="145"/>
                  </a:cubicBezTo>
                  <a:cubicBezTo>
                    <a:pt x="540" y="147"/>
                    <a:pt x="548" y="141"/>
                    <a:pt x="562" y="142"/>
                  </a:cubicBezTo>
                  <a:cubicBezTo>
                    <a:pt x="562" y="145"/>
                    <a:pt x="561" y="150"/>
                    <a:pt x="565" y="151"/>
                  </a:cubicBezTo>
                  <a:cubicBezTo>
                    <a:pt x="565" y="147"/>
                    <a:pt x="570" y="148"/>
                    <a:pt x="574" y="148"/>
                  </a:cubicBezTo>
                  <a:cubicBezTo>
                    <a:pt x="574" y="142"/>
                    <a:pt x="576" y="138"/>
                    <a:pt x="580" y="136"/>
                  </a:cubicBezTo>
                  <a:cubicBezTo>
                    <a:pt x="585" y="131"/>
                    <a:pt x="583" y="136"/>
                    <a:pt x="591" y="136"/>
                  </a:cubicBezTo>
                  <a:cubicBezTo>
                    <a:pt x="592" y="133"/>
                    <a:pt x="592" y="129"/>
                    <a:pt x="597" y="130"/>
                  </a:cubicBezTo>
                  <a:close/>
                  <a:moveTo>
                    <a:pt x="618" y="230"/>
                  </a:moveTo>
                  <a:cubicBezTo>
                    <a:pt x="619" y="222"/>
                    <a:pt x="629" y="225"/>
                    <a:pt x="632" y="221"/>
                  </a:cubicBezTo>
                  <a:cubicBezTo>
                    <a:pt x="633" y="220"/>
                    <a:pt x="637" y="221"/>
                    <a:pt x="638" y="221"/>
                  </a:cubicBezTo>
                  <a:cubicBezTo>
                    <a:pt x="643" y="219"/>
                    <a:pt x="648" y="220"/>
                    <a:pt x="653" y="218"/>
                  </a:cubicBezTo>
                  <a:cubicBezTo>
                    <a:pt x="653" y="218"/>
                    <a:pt x="655" y="213"/>
                    <a:pt x="656" y="212"/>
                  </a:cubicBezTo>
                  <a:cubicBezTo>
                    <a:pt x="663" y="207"/>
                    <a:pt x="669" y="215"/>
                    <a:pt x="670" y="209"/>
                  </a:cubicBezTo>
                  <a:cubicBezTo>
                    <a:pt x="669" y="209"/>
                    <a:pt x="667" y="207"/>
                    <a:pt x="670" y="206"/>
                  </a:cubicBezTo>
                  <a:cubicBezTo>
                    <a:pt x="676" y="207"/>
                    <a:pt x="676" y="203"/>
                    <a:pt x="679" y="206"/>
                  </a:cubicBezTo>
                  <a:cubicBezTo>
                    <a:pt x="681" y="208"/>
                    <a:pt x="682" y="203"/>
                    <a:pt x="682" y="204"/>
                  </a:cubicBezTo>
                  <a:cubicBezTo>
                    <a:pt x="676" y="205"/>
                    <a:pt x="683" y="196"/>
                    <a:pt x="688" y="204"/>
                  </a:cubicBezTo>
                  <a:cubicBezTo>
                    <a:pt x="689" y="198"/>
                    <a:pt x="694" y="196"/>
                    <a:pt x="694" y="189"/>
                  </a:cubicBezTo>
                  <a:cubicBezTo>
                    <a:pt x="683" y="187"/>
                    <a:pt x="681" y="194"/>
                    <a:pt x="670" y="192"/>
                  </a:cubicBezTo>
                  <a:cubicBezTo>
                    <a:pt x="671" y="197"/>
                    <a:pt x="668" y="199"/>
                    <a:pt x="664" y="201"/>
                  </a:cubicBezTo>
                  <a:cubicBezTo>
                    <a:pt x="655" y="205"/>
                    <a:pt x="657" y="199"/>
                    <a:pt x="650" y="201"/>
                  </a:cubicBezTo>
                  <a:cubicBezTo>
                    <a:pt x="648" y="201"/>
                    <a:pt x="648" y="204"/>
                    <a:pt x="644" y="204"/>
                  </a:cubicBezTo>
                  <a:cubicBezTo>
                    <a:pt x="640" y="203"/>
                    <a:pt x="638" y="199"/>
                    <a:pt x="632" y="201"/>
                  </a:cubicBezTo>
                  <a:cubicBezTo>
                    <a:pt x="632" y="198"/>
                    <a:pt x="632" y="195"/>
                    <a:pt x="629" y="195"/>
                  </a:cubicBezTo>
                  <a:cubicBezTo>
                    <a:pt x="629" y="199"/>
                    <a:pt x="628" y="201"/>
                    <a:pt x="626" y="204"/>
                  </a:cubicBezTo>
                  <a:cubicBezTo>
                    <a:pt x="626" y="207"/>
                    <a:pt x="631" y="206"/>
                    <a:pt x="632" y="209"/>
                  </a:cubicBezTo>
                  <a:cubicBezTo>
                    <a:pt x="623" y="207"/>
                    <a:pt x="623" y="213"/>
                    <a:pt x="620" y="215"/>
                  </a:cubicBezTo>
                  <a:cubicBezTo>
                    <a:pt x="617" y="219"/>
                    <a:pt x="609" y="216"/>
                    <a:pt x="609" y="221"/>
                  </a:cubicBezTo>
                  <a:cubicBezTo>
                    <a:pt x="608" y="228"/>
                    <a:pt x="596" y="220"/>
                    <a:pt x="600" y="230"/>
                  </a:cubicBezTo>
                  <a:cubicBezTo>
                    <a:pt x="606" y="230"/>
                    <a:pt x="612" y="230"/>
                    <a:pt x="618" y="230"/>
                  </a:cubicBezTo>
                  <a:close/>
                  <a:moveTo>
                    <a:pt x="831" y="344"/>
                  </a:moveTo>
                  <a:cubicBezTo>
                    <a:pt x="829" y="345"/>
                    <a:pt x="829" y="346"/>
                    <a:pt x="828" y="347"/>
                  </a:cubicBezTo>
                  <a:cubicBezTo>
                    <a:pt x="827" y="347"/>
                    <a:pt x="820" y="349"/>
                    <a:pt x="820" y="350"/>
                  </a:cubicBezTo>
                  <a:cubicBezTo>
                    <a:pt x="817" y="353"/>
                    <a:pt x="822" y="361"/>
                    <a:pt x="817" y="362"/>
                  </a:cubicBezTo>
                  <a:cubicBezTo>
                    <a:pt x="816" y="358"/>
                    <a:pt x="817" y="353"/>
                    <a:pt x="814" y="353"/>
                  </a:cubicBezTo>
                  <a:cubicBezTo>
                    <a:pt x="814" y="357"/>
                    <a:pt x="814" y="361"/>
                    <a:pt x="814" y="364"/>
                  </a:cubicBezTo>
                  <a:cubicBezTo>
                    <a:pt x="819" y="364"/>
                    <a:pt x="823" y="364"/>
                    <a:pt x="828" y="364"/>
                  </a:cubicBezTo>
                  <a:cubicBezTo>
                    <a:pt x="826" y="368"/>
                    <a:pt x="833" y="373"/>
                    <a:pt x="834" y="376"/>
                  </a:cubicBezTo>
                  <a:cubicBezTo>
                    <a:pt x="837" y="385"/>
                    <a:pt x="838" y="383"/>
                    <a:pt x="843" y="388"/>
                  </a:cubicBezTo>
                  <a:cubicBezTo>
                    <a:pt x="839" y="388"/>
                    <a:pt x="836" y="389"/>
                    <a:pt x="837" y="394"/>
                  </a:cubicBezTo>
                  <a:cubicBezTo>
                    <a:pt x="837" y="398"/>
                    <a:pt x="841" y="398"/>
                    <a:pt x="840" y="403"/>
                  </a:cubicBezTo>
                  <a:cubicBezTo>
                    <a:pt x="844" y="403"/>
                    <a:pt x="848" y="403"/>
                    <a:pt x="852" y="403"/>
                  </a:cubicBezTo>
                  <a:cubicBezTo>
                    <a:pt x="855" y="399"/>
                    <a:pt x="855" y="392"/>
                    <a:pt x="855" y="385"/>
                  </a:cubicBezTo>
                  <a:cubicBezTo>
                    <a:pt x="851" y="384"/>
                    <a:pt x="848" y="382"/>
                    <a:pt x="846" y="379"/>
                  </a:cubicBezTo>
                  <a:cubicBezTo>
                    <a:pt x="851" y="363"/>
                    <a:pt x="846" y="372"/>
                    <a:pt x="843" y="367"/>
                  </a:cubicBezTo>
                  <a:cubicBezTo>
                    <a:pt x="839" y="362"/>
                    <a:pt x="840" y="351"/>
                    <a:pt x="837" y="344"/>
                  </a:cubicBezTo>
                  <a:cubicBezTo>
                    <a:pt x="835" y="344"/>
                    <a:pt x="833" y="344"/>
                    <a:pt x="831" y="344"/>
                  </a:cubicBezTo>
                  <a:close/>
                  <a:moveTo>
                    <a:pt x="945" y="435"/>
                  </a:moveTo>
                  <a:cubicBezTo>
                    <a:pt x="936" y="431"/>
                    <a:pt x="938" y="439"/>
                    <a:pt x="934" y="441"/>
                  </a:cubicBezTo>
                  <a:cubicBezTo>
                    <a:pt x="933" y="438"/>
                    <a:pt x="931" y="437"/>
                    <a:pt x="928" y="438"/>
                  </a:cubicBezTo>
                  <a:cubicBezTo>
                    <a:pt x="929" y="448"/>
                    <a:pt x="917" y="443"/>
                    <a:pt x="913" y="446"/>
                  </a:cubicBezTo>
                  <a:cubicBezTo>
                    <a:pt x="911" y="449"/>
                    <a:pt x="913" y="450"/>
                    <a:pt x="910" y="452"/>
                  </a:cubicBezTo>
                  <a:cubicBezTo>
                    <a:pt x="908" y="454"/>
                    <a:pt x="904" y="452"/>
                    <a:pt x="904" y="455"/>
                  </a:cubicBezTo>
                  <a:cubicBezTo>
                    <a:pt x="909" y="456"/>
                    <a:pt x="904" y="459"/>
                    <a:pt x="904" y="464"/>
                  </a:cubicBezTo>
                  <a:cubicBezTo>
                    <a:pt x="910" y="469"/>
                    <a:pt x="912" y="459"/>
                    <a:pt x="916" y="458"/>
                  </a:cubicBezTo>
                  <a:cubicBezTo>
                    <a:pt x="922" y="456"/>
                    <a:pt x="927" y="459"/>
                    <a:pt x="934" y="458"/>
                  </a:cubicBezTo>
                  <a:cubicBezTo>
                    <a:pt x="937" y="458"/>
                    <a:pt x="938" y="456"/>
                    <a:pt x="942" y="455"/>
                  </a:cubicBezTo>
                  <a:cubicBezTo>
                    <a:pt x="949" y="455"/>
                    <a:pt x="958" y="458"/>
                    <a:pt x="960" y="461"/>
                  </a:cubicBezTo>
                  <a:cubicBezTo>
                    <a:pt x="958" y="462"/>
                    <a:pt x="954" y="461"/>
                    <a:pt x="954" y="464"/>
                  </a:cubicBezTo>
                  <a:cubicBezTo>
                    <a:pt x="956" y="462"/>
                    <a:pt x="957" y="467"/>
                    <a:pt x="957" y="467"/>
                  </a:cubicBezTo>
                  <a:cubicBezTo>
                    <a:pt x="959" y="467"/>
                    <a:pt x="961" y="464"/>
                    <a:pt x="960" y="464"/>
                  </a:cubicBezTo>
                  <a:cubicBezTo>
                    <a:pt x="971" y="465"/>
                    <a:pt x="967" y="466"/>
                    <a:pt x="975" y="461"/>
                  </a:cubicBezTo>
                  <a:cubicBezTo>
                    <a:pt x="984" y="456"/>
                    <a:pt x="989" y="464"/>
                    <a:pt x="995" y="458"/>
                  </a:cubicBezTo>
                  <a:cubicBezTo>
                    <a:pt x="987" y="457"/>
                    <a:pt x="997" y="445"/>
                    <a:pt x="989" y="452"/>
                  </a:cubicBezTo>
                  <a:cubicBezTo>
                    <a:pt x="984" y="457"/>
                    <a:pt x="983" y="441"/>
                    <a:pt x="983" y="441"/>
                  </a:cubicBezTo>
                  <a:cubicBezTo>
                    <a:pt x="982" y="439"/>
                    <a:pt x="975" y="441"/>
                    <a:pt x="978" y="435"/>
                  </a:cubicBezTo>
                  <a:cubicBezTo>
                    <a:pt x="973" y="435"/>
                    <a:pt x="968" y="435"/>
                    <a:pt x="963" y="435"/>
                  </a:cubicBezTo>
                  <a:cubicBezTo>
                    <a:pt x="964" y="431"/>
                    <a:pt x="966" y="430"/>
                    <a:pt x="963" y="426"/>
                  </a:cubicBezTo>
                  <a:cubicBezTo>
                    <a:pt x="954" y="429"/>
                    <a:pt x="956" y="426"/>
                    <a:pt x="945" y="426"/>
                  </a:cubicBezTo>
                  <a:cubicBezTo>
                    <a:pt x="944" y="430"/>
                    <a:pt x="942" y="431"/>
                    <a:pt x="945" y="435"/>
                  </a:cubicBezTo>
                  <a:close/>
                  <a:moveTo>
                    <a:pt x="1024" y="508"/>
                  </a:moveTo>
                  <a:cubicBezTo>
                    <a:pt x="1023" y="508"/>
                    <a:pt x="1021" y="507"/>
                    <a:pt x="1022" y="505"/>
                  </a:cubicBezTo>
                  <a:cubicBezTo>
                    <a:pt x="1034" y="508"/>
                    <a:pt x="1022" y="486"/>
                    <a:pt x="1033" y="487"/>
                  </a:cubicBezTo>
                  <a:cubicBezTo>
                    <a:pt x="1039" y="494"/>
                    <a:pt x="1042" y="486"/>
                    <a:pt x="1051" y="487"/>
                  </a:cubicBezTo>
                  <a:cubicBezTo>
                    <a:pt x="1046" y="470"/>
                    <a:pt x="1025" y="467"/>
                    <a:pt x="1007" y="470"/>
                  </a:cubicBezTo>
                  <a:cubicBezTo>
                    <a:pt x="1005" y="469"/>
                    <a:pt x="1003" y="467"/>
                    <a:pt x="1004" y="464"/>
                  </a:cubicBezTo>
                  <a:cubicBezTo>
                    <a:pt x="998" y="462"/>
                    <a:pt x="995" y="470"/>
                    <a:pt x="989" y="470"/>
                  </a:cubicBezTo>
                  <a:cubicBezTo>
                    <a:pt x="986" y="470"/>
                    <a:pt x="985" y="466"/>
                    <a:pt x="980" y="467"/>
                  </a:cubicBezTo>
                  <a:cubicBezTo>
                    <a:pt x="977" y="468"/>
                    <a:pt x="975" y="471"/>
                    <a:pt x="972" y="473"/>
                  </a:cubicBezTo>
                  <a:cubicBezTo>
                    <a:pt x="967" y="475"/>
                    <a:pt x="964" y="474"/>
                    <a:pt x="960" y="476"/>
                  </a:cubicBezTo>
                  <a:cubicBezTo>
                    <a:pt x="960" y="481"/>
                    <a:pt x="958" y="483"/>
                    <a:pt x="954" y="484"/>
                  </a:cubicBezTo>
                  <a:cubicBezTo>
                    <a:pt x="955" y="508"/>
                    <a:pt x="950" y="509"/>
                    <a:pt x="951" y="534"/>
                  </a:cubicBezTo>
                  <a:cubicBezTo>
                    <a:pt x="962" y="538"/>
                    <a:pt x="957" y="526"/>
                    <a:pt x="966" y="528"/>
                  </a:cubicBezTo>
                  <a:cubicBezTo>
                    <a:pt x="965" y="523"/>
                    <a:pt x="967" y="520"/>
                    <a:pt x="969" y="517"/>
                  </a:cubicBezTo>
                  <a:cubicBezTo>
                    <a:pt x="973" y="510"/>
                    <a:pt x="970" y="502"/>
                    <a:pt x="972" y="493"/>
                  </a:cubicBezTo>
                  <a:cubicBezTo>
                    <a:pt x="972" y="493"/>
                    <a:pt x="977" y="489"/>
                    <a:pt x="978" y="487"/>
                  </a:cubicBezTo>
                  <a:cubicBezTo>
                    <a:pt x="979" y="484"/>
                    <a:pt x="976" y="479"/>
                    <a:pt x="980" y="479"/>
                  </a:cubicBezTo>
                  <a:cubicBezTo>
                    <a:pt x="986" y="479"/>
                    <a:pt x="990" y="478"/>
                    <a:pt x="992" y="476"/>
                  </a:cubicBezTo>
                  <a:cubicBezTo>
                    <a:pt x="988" y="486"/>
                    <a:pt x="1002" y="477"/>
                    <a:pt x="1001" y="484"/>
                  </a:cubicBezTo>
                  <a:cubicBezTo>
                    <a:pt x="1003" y="493"/>
                    <a:pt x="1003" y="490"/>
                    <a:pt x="1001" y="499"/>
                  </a:cubicBezTo>
                  <a:cubicBezTo>
                    <a:pt x="1003" y="500"/>
                    <a:pt x="1007" y="499"/>
                    <a:pt x="1007" y="502"/>
                  </a:cubicBezTo>
                  <a:cubicBezTo>
                    <a:pt x="1005" y="503"/>
                    <a:pt x="1001" y="502"/>
                    <a:pt x="1001" y="505"/>
                  </a:cubicBezTo>
                  <a:cubicBezTo>
                    <a:pt x="1011" y="502"/>
                    <a:pt x="1021" y="514"/>
                    <a:pt x="1024" y="508"/>
                  </a:cubicBezTo>
                  <a:close/>
                  <a:moveTo>
                    <a:pt x="1077" y="496"/>
                  </a:moveTo>
                  <a:cubicBezTo>
                    <a:pt x="1077" y="496"/>
                    <a:pt x="1077" y="502"/>
                    <a:pt x="1077" y="502"/>
                  </a:cubicBezTo>
                  <a:cubicBezTo>
                    <a:pt x="1072" y="507"/>
                    <a:pt x="1059" y="493"/>
                    <a:pt x="1054" y="499"/>
                  </a:cubicBezTo>
                  <a:cubicBezTo>
                    <a:pt x="1055" y="505"/>
                    <a:pt x="1050" y="505"/>
                    <a:pt x="1048" y="508"/>
                  </a:cubicBezTo>
                  <a:cubicBezTo>
                    <a:pt x="1055" y="516"/>
                    <a:pt x="1057" y="511"/>
                    <a:pt x="1065" y="511"/>
                  </a:cubicBezTo>
                  <a:cubicBezTo>
                    <a:pt x="1072" y="511"/>
                    <a:pt x="1082" y="513"/>
                    <a:pt x="1086" y="508"/>
                  </a:cubicBezTo>
                  <a:cubicBezTo>
                    <a:pt x="1084" y="508"/>
                    <a:pt x="1083" y="506"/>
                    <a:pt x="1086" y="505"/>
                  </a:cubicBezTo>
                  <a:cubicBezTo>
                    <a:pt x="1088" y="504"/>
                    <a:pt x="1092" y="505"/>
                    <a:pt x="1092" y="502"/>
                  </a:cubicBezTo>
                  <a:cubicBezTo>
                    <a:pt x="1084" y="502"/>
                    <a:pt x="1082" y="496"/>
                    <a:pt x="1077" y="496"/>
                  </a:cubicBezTo>
                  <a:close/>
                  <a:moveTo>
                    <a:pt x="1036" y="520"/>
                  </a:moveTo>
                  <a:cubicBezTo>
                    <a:pt x="1035" y="520"/>
                    <a:pt x="1034" y="515"/>
                    <a:pt x="1030" y="517"/>
                  </a:cubicBezTo>
                  <a:cubicBezTo>
                    <a:pt x="1029" y="517"/>
                    <a:pt x="1031" y="522"/>
                    <a:pt x="1030" y="523"/>
                  </a:cubicBezTo>
                  <a:cubicBezTo>
                    <a:pt x="1025" y="523"/>
                    <a:pt x="1021" y="523"/>
                    <a:pt x="1016" y="523"/>
                  </a:cubicBezTo>
                  <a:cubicBezTo>
                    <a:pt x="1020" y="533"/>
                    <a:pt x="1006" y="524"/>
                    <a:pt x="1007" y="531"/>
                  </a:cubicBezTo>
                  <a:cubicBezTo>
                    <a:pt x="1010" y="531"/>
                    <a:pt x="1013" y="531"/>
                    <a:pt x="1016" y="531"/>
                  </a:cubicBezTo>
                  <a:cubicBezTo>
                    <a:pt x="1016" y="534"/>
                    <a:pt x="1013" y="535"/>
                    <a:pt x="1013" y="537"/>
                  </a:cubicBezTo>
                  <a:cubicBezTo>
                    <a:pt x="1021" y="539"/>
                    <a:pt x="1019" y="531"/>
                    <a:pt x="1024" y="531"/>
                  </a:cubicBezTo>
                  <a:cubicBezTo>
                    <a:pt x="1028" y="534"/>
                    <a:pt x="1032" y="535"/>
                    <a:pt x="1039" y="534"/>
                  </a:cubicBezTo>
                  <a:cubicBezTo>
                    <a:pt x="1038" y="522"/>
                    <a:pt x="1058" y="532"/>
                    <a:pt x="1054" y="517"/>
                  </a:cubicBezTo>
                  <a:cubicBezTo>
                    <a:pt x="1045" y="514"/>
                    <a:pt x="1039" y="520"/>
                    <a:pt x="1036" y="520"/>
                  </a:cubicBezTo>
                  <a:close/>
                </a:path>
              </a:pathLst>
            </a:custGeom>
            <a:solidFill>
              <a:srgbClr val="0F0F11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157"/>
            <p:cNvSpPr/>
            <p:nvPr/>
          </p:nvSpPr>
          <p:spPr bwMode="auto">
            <a:xfrm>
              <a:off x="7405996" y="2664533"/>
              <a:ext cx="182617" cy="278492"/>
            </a:xfrm>
            <a:custGeom>
              <a:gdLst>
                <a:gd fmla="*/ 26 w 95" name="T0"/>
                <a:gd fmla="*/ 14 h 144" name="T1"/>
                <a:gd fmla="*/ 47 w 95" name="T2"/>
                <a:gd fmla="*/ 12 h 144" name="T3"/>
                <a:gd fmla="*/ 50 w 95" name="T4"/>
                <a:gd fmla="*/ 29 h 144" name="T5"/>
                <a:gd fmla="*/ 35 w 95" name="T6"/>
                <a:gd fmla="*/ 38 h 144" name="T7"/>
                <a:gd fmla="*/ 53 w 95" name="T8"/>
                <a:gd fmla="*/ 47 h 144" name="T9"/>
                <a:gd fmla="*/ 61 w 95" name="T10"/>
                <a:gd fmla="*/ 67 h 144" name="T11"/>
                <a:gd fmla="*/ 67 w 95" name="T12"/>
                <a:gd fmla="*/ 73 h 144" name="T13"/>
                <a:gd fmla="*/ 79 w 95" name="T14"/>
                <a:gd fmla="*/ 79 h 144" name="T15"/>
                <a:gd fmla="*/ 73 w 95" name="T16"/>
                <a:gd fmla="*/ 91 h 144" name="T17"/>
                <a:gd fmla="*/ 91 w 95" name="T18"/>
                <a:gd fmla="*/ 93 h 144" name="T19"/>
                <a:gd fmla="*/ 91 w 95" name="T20"/>
                <a:gd fmla="*/ 111 h 144" name="T21"/>
                <a:gd fmla="*/ 85 w 95" name="T22"/>
                <a:gd fmla="*/ 111 h 144" name="T23"/>
                <a:gd fmla="*/ 91 w 95" name="T24"/>
                <a:gd fmla="*/ 114 h 144" name="T25"/>
                <a:gd fmla="*/ 85 w 95" name="T26"/>
                <a:gd fmla="*/ 123 h 144" name="T27"/>
                <a:gd fmla="*/ 76 w 95" name="T28"/>
                <a:gd fmla="*/ 129 h 144" name="T29"/>
                <a:gd fmla="*/ 47 w 95" name="T30"/>
                <a:gd fmla="*/ 126 h 144" name="T31"/>
                <a:gd fmla="*/ 35 w 95" name="T32"/>
                <a:gd fmla="*/ 129 h 144" name="T33"/>
                <a:gd fmla="*/ 15 w 95" name="T34"/>
                <a:gd fmla="*/ 129 h 144" name="T35"/>
                <a:gd fmla="*/ 20 w 95" name="T36"/>
                <a:gd fmla="*/ 126 h 144" name="T37"/>
                <a:gd fmla="*/ 23 w 95" name="T38"/>
                <a:gd fmla="*/ 129 h 144" name="T39"/>
                <a:gd fmla="*/ 26 w 95" name="T40"/>
                <a:gd fmla="*/ 123 h 144" name="T41"/>
                <a:gd fmla="*/ 44 w 95" name="T42"/>
                <a:gd fmla="*/ 120 h 144" name="T43"/>
                <a:gd fmla="*/ 20 w 95" name="T44"/>
                <a:gd fmla="*/ 111 h 144" name="T45"/>
                <a:gd fmla="*/ 20 w 95" name="T46"/>
                <a:gd fmla="*/ 93 h 144" name="T47"/>
                <a:gd fmla="*/ 26 w 95" name="T48"/>
                <a:gd fmla="*/ 91 h 144" name="T49"/>
                <a:gd fmla="*/ 38 w 95" name="T50"/>
                <a:gd fmla="*/ 91 h 144" name="T51"/>
                <a:gd fmla="*/ 41 w 95" name="T52"/>
                <a:gd fmla="*/ 73 h 144" name="T53"/>
                <a:gd fmla="*/ 32 w 95" name="T54"/>
                <a:gd fmla="*/ 61 h 144" name="T55"/>
                <a:gd fmla="*/ 20 w 95" name="T56"/>
                <a:gd fmla="*/ 64 h 144" name="T57"/>
                <a:gd fmla="*/ 20 w 95" name="T58"/>
                <a:gd fmla="*/ 50 h 144" name="T59"/>
                <a:gd fmla="*/ 9 w 95" name="T60"/>
                <a:gd fmla="*/ 44 h 144" name="T61"/>
                <a:gd fmla="*/ 0 w 95" name="T62"/>
                <a:gd fmla="*/ 14 h 144" name="T63"/>
                <a:gd fmla="*/ 15 w 95" name="T64"/>
                <a:gd fmla="*/ 0 h 144" name="T65"/>
                <a:gd fmla="*/ 41 w 95" name="T66"/>
                <a:gd fmla="*/ 0 h 144" name="T67"/>
                <a:gd fmla="*/ 26 w 95" name="T68"/>
                <a:gd fmla="*/ 14 h 14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44" w="95">
                  <a:moveTo>
                    <a:pt x="26" y="14"/>
                  </a:moveTo>
                  <a:cubicBezTo>
                    <a:pt x="28" y="20"/>
                    <a:pt x="40" y="11"/>
                    <a:pt x="47" y="12"/>
                  </a:cubicBezTo>
                  <a:cubicBezTo>
                    <a:pt x="50" y="15"/>
                    <a:pt x="50" y="22"/>
                    <a:pt x="50" y="29"/>
                  </a:cubicBezTo>
                  <a:cubicBezTo>
                    <a:pt x="43" y="30"/>
                    <a:pt x="37" y="32"/>
                    <a:pt x="35" y="38"/>
                  </a:cubicBezTo>
                  <a:cubicBezTo>
                    <a:pt x="38" y="44"/>
                    <a:pt x="44" y="47"/>
                    <a:pt x="53" y="47"/>
                  </a:cubicBezTo>
                  <a:cubicBezTo>
                    <a:pt x="52" y="58"/>
                    <a:pt x="65" y="54"/>
                    <a:pt x="61" y="67"/>
                  </a:cubicBezTo>
                  <a:cubicBezTo>
                    <a:pt x="62" y="70"/>
                    <a:pt x="67" y="69"/>
                    <a:pt x="67" y="73"/>
                  </a:cubicBezTo>
                  <a:cubicBezTo>
                    <a:pt x="68" y="78"/>
                    <a:pt x="77" y="75"/>
                    <a:pt x="79" y="79"/>
                  </a:cubicBezTo>
                  <a:cubicBezTo>
                    <a:pt x="77" y="83"/>
                    <a:pt x="75" y="86"/>
                    <a:pt x="73" y="91"/>
                  </a:cubicBezTo>
                  <a:cubicBezTo>
                    <a:pt x="80" y="90"/>
                    <a:pt x="87" y="90"/>
                    <a:pt x="91" y="93"/>
                  </a:cubicBezTo>
                  <a:cubicBezTo>
                    <a:pt x="87" y="97"/>
                    <a:pt x="95" y="106"/>
                    <a:pt x="91" y="111"/>
                  </a:cubicBezTo>
                  <a:cubicBezTo>
                    <a:pt x="90" y="112"/>
                    <a:pt x="85" y="111"/>
                    <a:pt x="85" y="111"/>
                  </a:cubicBezTo>
                  <a:cubicBezTo>
                    <a:pt x="84" y="114"/>
                    <a:pt x="89" y="113"/>
                    <a:pt x="91" y="114"/>
                  </a:cubicBezTo>
                  <a:cubicBezTo>
                    <a:pt x="89" y="117"/>
                    <a:pt x="84" y="117"/>
                    <a:pt x="85" y="123"/>
                  </a:cubicBezTo>
                  <a:cubicBezTo>
                    <a:pt x="81" y="124"/>
                    <a:pt x="80" y="128"/>
                    <a:pt x="76" y="129"/>
                  </a:cubicBezTo>
                  <a:cubicBezTo>
                    <a:pt x="66" y="128"/>
                    <a:pt x="59" y="124"/>
                    <a:pt x="47" y="126"/>
                  </a:cubicBezTo>
                  <a:cubicBezTo>
                    <a:pt x="41" y="131"/>
                    <a:pt x="44" y="131"/>
                    <a:pt x="35" y="129"/>
                  </a:cubicBezTo>
                  <a:cubicBezTo>
                    <a:pt x="32" y="134"/>
                    <a:pt x="14" y="144"/>
                    <a:pt x="15" y="129"/>
                  </a:cubicBezTo>
                  <a:cubicBezTo>
                    <a:pt x="18" y="131"/>
                    <a:pt x="20" y="126"/>
                    <a:pt x="20" y="126"/>
                  </a:cubicBezTo>
                  <a:cubicBezTo>
                    <a:pt x="22" y="126"/>
                    <a:pt x="25" y="128"/>
                    <a:pt x="23" y="129"/>
                  </a:cubicBezTo>
                  <a:cubicBezTo>
                    <a:pt x="27" y="127"/>
                    <a:pt x="24" y="125"/>
                    <a:pt x="26" y="123"/>
                  </a:cubicBezTo>
                  <a:cubicBezTo>
                    <a:pt x="30" y="120"/>
                    <a:pt x="37" y="122"/>
                    <a:pt x="44" y="120"/>
                  </a:cubicBezTo>
                  <a:cubicBezTo>
                    <a:pt x="42" y="105"/>
                    <a:pt x="28" y="116"/>
                    <a:pt x="20" y="111"/>
                  </a:cubicBezTo>
                  <a:cubicBezTo>
                    <a:pt x="20" y="105"/>
                    <a:pt x="20" y="99"/>
                    <a:pt x="20" y="93"/>
                  </a:cubicBezTo>
                  <a:cubicBezTo>
                    <a:pt x="26" y="95"/>
                    <a:pt x="31" y="91"/>
                    <a:pt x="26" y="91"/>
                  </a:cubicBezTo>
                  <a:cubicBezTo>
                    <a:pt x="28" y="82"/>
                    <a:pt x="33" y="93"/>
                    <a:pt x="38" y="91"/>
                  </a:cubicBezTo>
                  <a:cubicBezTo>
                    <a:pt x="44" y="91"/>
                    <a:pt x="33" y="78"/>
                    <a:pt x="41" y="73"/>
                  </a:cubicBezTo>
                  <a:cubicBezTo>
                    <a:pt x="40" y="67"/>
                    <a:pt x="30" y="71"/>
                    <a:pt x="32" y="61"/>
                  </a:cubicBezTo>
                  <a:cubicBezTo>
                    <a:pt x="30" y="64"/>
                    <a:pt x="26" y="64"/>
                    <a:pt x="20" y="64"/>
                  </a:cubicBezTo>
                  <a:cubicBezTo>
                    <a:pt x="20" y="59"/>
                    <a:pt x="20" y="54"/>
                    <a:pt x="20" y="50"/>
                  </a:cubicBezTo>
                  <a:cubicBezTo>
                    <a:pt x="20" y="44"/>
                    <a:pt x="11" y="48"/>
                    <a:pt x="9" y="44"/>
                  </a:cubicBezTo>
                  <a:cubicBezTo>
                    <a:pt x="14" y="33"/>
                    <a:pt x="12" y="16"/>
                    <a:pt x="0" y="14"/>
                  </a:cubicBezTo>
                  <a:cubicBezTo>
                    <a:pt x="4" y="9"/>
                    <a:pt x="12" y="7"/>
                    <a:pt x="15" y="0"/>
                  </a:cubicBezTo>
                  <a:cubicBezTo>
                    <a:pt x="23" y="0"/>
                    <a:pt x="32" y="0"/>
                    <a:pt x="41" y="0"/>
                  </a:cubicBezTo>
                  <a:cubicBezTo>
                    <a:pt x="35" y="4"/>
                    <a:pt x="30" y="9"/>
                    <a:pt x="26" y="1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158"/>
            <p:cNvSpPr/>
            <p:nvPr/>
          </p:nvSpPr>
          <p:spPr bwMode="auto">
            <a:xfrm>
              <a:off x="3993330" y="2678230"/>
              <a:ext cx="52503" cy="36523"/>
            </a:xfrm>
            <a:custGeom>
              <a:gdLst>
                <a:gd fmla="*/ 24 w 27" name="T0"/>
                <a:gd fmla="*/ 2 h 19" name="T1"/>
                <a:gd fmla="*/ 27 w 27" name="T2"/>
                <a:gd fmla="*/ 13 h 19" name="T3"/>
                <a:gd fmla="*/ 12 w 27" name="T4"/>
                <a:gd fmla="*/ 19 h 19" name="T5"/>
                <a:gd fmla="*/ 12 w 27" name="T6"/>
                <a:gd fmla="*/ 13 h 19" name="T7"/>
                <a:gd fmla="*/ 6 w 27" name="T8"/>
                <a:gd fmla="*/ 16 h 19" name="T9"/>
                <a:gd fmla="*/ 9 w 27" name="T10"/>
                <a:gd fmla="*/ 13 h 19" name="T11"/>
                <a:gd fmla="*/ 24 w 27" name="T12"/>
                <a:gd fmla="*/ 2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7">
                  <a:moveTo>
                    <a:pt x="24" y="2"/>
                  </a:moveTo>
                  <a:cubicBezTo>
                    <a:pt x="20" y="6"/>
                    <a:pt x="22" y="10"/>
                    <a:pt x="27" y="13"/>
                  </a:cubicBezTo>
                  <a:cubicBezTo>
                    <a:pt x="24" y="18"/>
                    <a:pt x="17" y="18"/>
                    <a:pt x="12" y="19"/>
                  </a:cubicBezTo>
                  <a:cubicBezTo>
                    <a:pt x="12" y="17"/>
                    <a:pt x="12" y="15"/>
                    <a:pt x="12" y="13"/>
                  </a:cubicBezTo>
                  <a:cubicBezTo>
                    <a:pt x="10" y="14"/>
                    <a:pt x="9" y="16"/>
                    <a:pt x="6" y="16"/>
                  </a:cubicBezTo>
                  <a:cubicBezTo>
                    <a:pt x="0" y="13"/>
                    <a:pt x="7" y="15"/>
                    <a:pt x="9" y="13"/>
                  </a:cubicBezTo>
                  <a:cubicBezTo>
                    <a:pt x="11" y="12"/>
                    <a:pt x="17" y="0"/>
                    <a:pt x="24" y="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159"/>
            <p:cNvSpPr/>
            <p:nvPr/>
          </p:nvSpPr>
          <p:spPr bwMode="auto">
            <a:xfrm>
              <a:off x="10763880" y="3130209"/>
              <a:ext cx="29675" cy="31957"/>
            </a:xfrm>
            <a:custGeom>
              <a:gdLst>
                <a:gd fmla="*/ 3 w 15" name="T0"/>
                <a:gd fmla="*/ 5 h 17" name="T1"/>
                <a:gd fmla="*/ 15 w 15" name="T2"/>
                <a:gd fmla="*/ 2 h 17" name="T3"/>
                <a:gd fmla="*/ 0 w 15" name="T4"/>
                <a:gd fmla="*/ 16 h 17" name="T5"/>
                <a:gd fmla="*/ 3 w 15" name="T6"/>
                <a:gd fmla="*/ 5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15">
                  <a:moveTo>
                    <a:pt x="3" y="5"/>
                  </a:moveTo>
                  <a:cubicBezTo>
                    <a:pt x="6" y="0"/>
                    <a:pt x="8" y="5"/>
                    <a:pt x="15" y="2"/>
                  </a:cubicBezTo>
                  <a:cubicBezTo>
                    <a:pt x="13" y="9"/>
                    <a:pt x="11" y="17"/>
                    <a:pt x="0" y="16"/>
                  </a:cubicBezTo>
                  <a:cubicBezTo>
                    <a:pt x="0" y="13"/>
                    <a:pt x="12" y="8"/>
                    <a:pt x="3" y="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160"/>
            <p:cNvSpPr/>
            <p:nvPr/>
          </p:nvSpPr>
          <p:spPr bwMode="auto">
            <a:xfrm>
              <a:off x="10053954" y="4020469"/>
              <a:ext cx="228271" cy="262512"/>
            </a:xfrm>
            <a:custGeom>
              <a:gdLst>
                <a:gd fmla="*/ 94 w 118" name="T0"/>
                <a:gd fmla="*/ 8 h 136" name="T1"/>
                <a:gd fmla="*/ 106 w 118" name="T2"/>
                <a:gd fmla="*/ 14 h 136" name="T3"/>
                <a:gd fmla="*/ 118 w 118" name="T4"/>
                <a:gd fmla="*/ 23 h 136" name="T5"/>
                <a:gd fmla="*/ 106 w 118" name="T6"/>
                <a:gd fmla="*/ 37 h 136" name="T7"/>
                <a:gd fmla="*/ 103 w 118" name="T8"/>
                <a:gd fmla="*/ 55 h 136" name="T9"/>
                <a:gd fmla="*/ 109 w 118" name="T10"/>
                <a:gd fmla="*/ 61 h 136" name="T11"/>
                <a:gd fmla="*/ 109 w 118" name="T12"/>
                <a:gd fmla="*/ 70 h 136" name="T13"/>
                <a:gd fmla="*/ 115 w 118" name="T14"/>
                <a:gd fmla="*/ 75 h 136" name="T15"/>
                <a:gd fmla="*/ 100 w 118" name="T16"/>
                <a:gd fmla="*/ 84 h 136" name="T17"/>
                <a:gd fmla="*/ 97 w 118" name="T18"/>
                <a:gd fmla="*/ 99 h 136" name="T19"/>
                <a:gd fmla="*/ 97 w 118" name="T20"/>
                <a:gd fmla="*/ 105 h 136" name="T21"/>
                <a:gd fmla="*/ 91 w 118" name="T22"/>
                <a:gd fmla="*/ 105 h 136" name="T23"/>
                <a:gd fmla="*/ 83 w 118" name="T24"/>
                <a:gd fmla="*/ 116 h 136" name="T25"/>
                <a:gd fmla="*/ 83 w 118" name="T26"/>
                <a:gd fmla="*/ 134 h 136" name="T27"/>
                <a:gd fmla="*/ 53 w 118" name="T28"/>
                <a:gd fmla="*/ 125 h 136" name="T29"/>
                <a:gd fmla="*/ 50 w 118" name="T30"/>
                <a:gd fmla="*/ 131 h 136" name="T31"/>
                <a:gd fmla="*/ 42 w 118" name="T32"/>
                <a:gd fmla="*/ 125 h 136" name="T33"/>
                <a:gd fmla="*/ 27 w 118" name="T34"/>
                <a:gd fmla="*/ 125 h 136" name="T35"/>
                <a:gd fmla="*/ 18 w 118" name="T36"/>
                <a:gd fmla="*/ 122 h 136" name="T37"/>
                <a:gd fmla="*/ 7 w 118" name="T38"/>
                <a:gd fmla="*/ 105 h 136" name="T39"/>
                <a:gd fmla="*/ 9 w 118" name="T40"/>
                <a:gd fmla="*/ 93 h 136" name="T41"/>
                <a:gd fmla="*/ 7 w 118" name="T42"/>
                <a:gd fmla="*/ 93 h 136" name="T43"/>
                <a:gd fmla="*/ 4 w 118" name="T44"/>
                <a:gd fmla="*/ 70 h 136" name="T45"/>
                <a:gd fmla="*/ 33 w 118" name="T46"/>
                <a:gd fmla="*/ 67 h 136" name="T47"/>
                <a:gd fmla="*/ 33 w 118" name="T48"/>
                <a:gd fmla="*/ 58 h 136" name="T49"/>
                <a:gd fmla="*/ 53 w 118" name="T50"/>
                <a:gd fmla="*/ 43 h 136" name="T51"/>
                <a:gd fmla="*/ 71 w 118" name="T52"/>
                <a:gd fmla="*/ 37 h 136" name="T53"/>
                <a:gd fmla="*/ 74 w 118" name="T54"/>
                <a:gd fmla="*/ 29 h 136" name="T55"/>
                <a:gd fmla="*/ 80 w 118" name="T56"/>
                <a:gd fmla="*/ 29 h 136" name="T57"/>
                <a:gd fmla="*/ 86 w 118" name="T58"/>
                <a:gd fmla="*/ 23 h 136" name="T59"/>
                <a:gd fmla="*/ 97 w 118" name="T60"/>
                <a:gd fmla="*/ 8 h 136" name="T61"/>
                <a:gd fmla="*/ 94 w 118" name="T62"/>
                <a:gd fmla="*/ 8 h 13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36" w="118">
                  <a:moveTo>
                    <a:pt x="94" y="8"/>
                  </a:moveTo>
                  <a:cubicBezTo>
                    <a:pt x="97" y="0"/>
                    <a:pt x="101" y="15"/>
                    <a:pt x="106" y="14"/>
                  </a:cubicBezTo>
                  <a:cubicBezTo>
                    <a:pt x="110" y="17"/>
                    <a:pt x="112" y="22"/>
                    <a:pt x="118" y="23"/>
                  </a:cubicBezTo>
                  <a:cubicBezTo>
                    <a:pt x="116" y="30"/>
                    <a:pt x="115" y="38"/>
                    <a:pt x="106" y="37"/>
                  </a:cubicBezTo>
                  <a:cubicBezTo>
                    <a:pt x="104" y="43"/>
                    <a:pt x="110" y="55"/>
                    <a:pt x="103" y="55"/>
                  </a:cubicBezTo>
                  <a:cubicBezTo>
                    <a:pt x="102" y="58"/>
                    <a:pt x="108" y="59"/>
                    <a:pt x="109" y="61"/>
                  </a:cubicBezTo>
                  <a:cubicBezTo>
                    <a:pt x="110" y="63"/>
                    <a:pt x="108" y="67"/>
                    <a:pt x="109" y="70"/>
                  </a:cubicBezTo>
                  <a:cubicBezTo>
                    <a:pt x="110" y="72"/>
                    <a:pt x="114" y="72"/>
                    <a:pt x="115" y="75"/>
                  </a:cubicBezTo>
                  <a:cubicBezTo>
                    <a:pt x="114" y="83"/>
                    <a:pt x="105" y="89"/>
                    <a:pt x="100" y="84"/>
                  </a:cubicBezTo>
                  <a:cubicBezTo>
                    <a:pt x="101" y="91"/>
                    <a:pt x="105" y="93"/>
                    <a:pt x="97" y="99"/>
                  </a:cubicBezTo>
                  <a:cubicBezTo>
                    <a:pt x="96" y="100"/>
                    <a:pt x="98" y="104"/>
                    <a:pt x="97" y="105"/>
                  </a:cubicBezTo>
                  <a:cubicBezTo>
                    <a:pt x="96" y="106"/>
                    <a:pt x="92" y="104"/>
                    <a:pt x="91" y="105"/>
                  </a:cubicBezTo>
                  <a:cubicBezTo>
                    <a:pt x="89" y="108"/>
                    <a:pt x="91" y="119"/>
                    <a:pt x="83" y="116"/>
                  </a:cubicBezTo>
                  <a:cubicBezTo>
                    <a:pt x="88" y="122"/>
                    <a:pt x="80" y="124"/>
                    <a:pt x="83" y="134"/>
                  </a:cubicBezTo>
                  <a:cubicBezTo>
                    <a:pt x="68" y="136"/>
                    <a:pt x="64" y="127"/>
                    <a:pt x="53" y="125"/>
                  </a:cubicBezTo>
                  <a:cubicBezTo>
                    <a:pt x="50" y="125"/>
                    <a:pt x="51" y="129"/>
                    <a:pt x="50" y="131"/>
                  </a:cubicBezTo>
                  <a:cubicBezTo>
                    <a:pt x="45" y="133"/>
                    <a:pt x="44" y="126"/>
                    <a:pt x="42" y="125"/>
                  </a:cubicBezTo>
                  <a:cubicBezTo>
                    <a:pt x="37" y="124"/>
                    <a:pt x="31" y="127"/>
                    <a:pt x="27" y="125"/>
                  </a:cubicBezTo>
                  <a:cubicBezTo>
                    <a:pt x="24" y="124"/>
                    <a:pt x="28" y="116"/>
                    <a:pt x="18" y="122"/>
                  </a:cubicBezTo>
                  <a:cubicBezTo>
                    <a:pt x="16" y="115"/>
                    <a:pt x="16" y="105"/>
                    <a:pt x="7" y="105"/>
                  </a:cubicBezTo>
                  <a:cubicBezTo>
                    <a:pt x="6" y="99"/>
                    <a:pt x="10" y="98"/>
                    <a:pt x="9" y="93"/>
                  </a:cubicBezTo>
                  <a:cubicBezTo>
                    <a:pt x="9" y="89"/>
                    <a:pt x="6" y="92"/>
                    <a:pt x="7" y="93"/>
                  </a:cubicBezTo>
                  <a:cubicBezTo>
                    <a:pt x="0" y="88"/>
                    <a:pt x="5" y="80"/>
                    <a:pt x="4" y="70"/>
                  </a:cubicBezTo>
                  <a:cubicBezTo>
                    <a:pt x="15" y="70"/>
                    <a:pt x="25" y="70"/>
                    <a:pt x="33" y="67"/>
                  </a:cubicBezTo>
                  <a:cubicBezTo>
                    <a:pt x="32" y="62"/>
                    <a:pt x="38" y="59"/>
                    <a:pt x="33" y="58"/>
                  </a:cubicBezTo>
                  <a:cubicBezTo>
                    <a:pt x="35" y="53"/>
                    <a:pt x="59" y="47"/>
                    <a:pt x="53" y="43"/>
                  </a:cubicBezTo>
                  <a:cubicBezTo>
                    <a:pt x="57" y="39"/>
                    <a:pt x="63" y="38"/>
                    <a:pt x="71" y="37"/>
                  </a:cubicBezTo>
                  <a:cubicBezTo>
                    <a:pt x="75" y="38"/>
                    <a:pt x="72" y="31"/>
                    <a:pt x="74" y="29"/>
                  </a:cubicBezTo>
                  <a:cubicBezTo>
                    <a:pt x="74" y="28"/>
                    <a:pt x="79" y="29"/>
                    <a:pt x="80" y="29"/>
                  </a:cubicBezTo>
                  <a:cubicBezTo>
                    <a:pt x="82" y="26"/>
                    <a:pt x="80" y="21"/>
                    <a:pt x="86" y="23"/>
                  </a:cubicBezTo>
                  <a:cubicBezTo>
                    <a:pt x="82" y="10"/>
                    <a:pt x="94" y="13"/>
                    <a:pt x="97" y="8"/>
                  </a:cubicBezTo>
                  <a:cubicBezTo>
                    <a:pt x="96" y="8"/>
                    <a:pt x="95" y="8"/>
                    <a:pt x="94" y="8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161"/>
            <p:cNvSpPr/>
            <p:nvPr/>
          </p:nvSpPr>
          <p:spPr bwMode="auto">
            <a:xfrm>
              <a:off x="10286791" y="4209936"/>
              <a:ext cx="102722" cy="116419"/>
            </a:xfrm>
            <a:custGeom>
              <a:gdLst>
                <a:gd fmla="*/ 46 w 53" name="T0"/>
                <a:gd fmla="*/ 1 h 60" name="T1"/>
                <a:gd fmla="*/ 38 w 53" name="T2"/>
                <a:gd fmla="*/ 13 h 60" name="T3"/>
                <a:gd fmla="*/ 35 w 53" name="T4"/>
                <a:gd fmla="*/ 13 h 60" name="T5"/>
                <a:gd fmla="*/ 38 w 53" name="T6"/>
                <a:gd fmla="*/ 21 h 60" name="T7"/>
                <a:gd fmla="*/ 44 w 53" name="T8"/>
                <a:gd fmla="*/ 27 h 60" name="T9"/>
                <a:gd fmla="*/ 46 w 53" name="T10"/>
                <a:gd fmla="*/ 54 h 60" name="T11"/>
                <a:gd fmla="*/ 35 w 53" name="T12"/>
                <a:gd fmla="*/ 54 h 60" name="T13"/>
                <a:gd fmla="*/ 26 w 53" name="T14"/>
                <a:gd fmla="*/ 24 h 60" name="T15"/>
                <a:gd fmla="*/ 14 w 53" name="T16"/>
                <a:gd fmla="*/ 33 h 60" name="T17"/>
                <a:gd fmla="*/ 14 w 53" name="T18"/>
                <a:gd fmla="*/ 51 h 60" name="T19"/>
                <a:gd fmla="*/ 5 w 53" name="T20"/>
                <a:gd fmla="*/ 59 h 60" name="T21"/>
                <a:gd fmla="*/ 3 w 53" name="T22"/>
                <a:gd fmla="*/ 45 h 60" name="T23"/>
                <a:gd fmla="*/ 5 w 53" name="T24"/>
                <a:gd fmla="*/ 42 h 60" name="T25"/>
                <a:gd fmla="*/ 3 w 53" name="T26"/>
                <a:gd fmla="*/ 39 h 60" name="T27"/>
                <a:gd fmla="*/ 5 w 53" name="T28"/>
                <a:gd fmla="*/ 27 h 60" name="T29"/>
                <a:gd fmla="*/ 0 w 53" name="T30"/>
                <a:gd fmla="*/ 21 h 60" name="T31"/>
                <a:gd fmla="*/ 23 w 53" name="T32"/>
                <a:gd fmla="*/ 1 h 60" name="T33"/>
                <a:gd fmla="*/ 46 w 53" name="T34"/>
                <a:gd fmla="*/ 1 h 6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0" w="52">
                  <a:moveTo>
                    <a:pt x="46" y="1"/>
                  </a:moveTo>
                  <a:cubicBezTo>
                    <a:pt x="53" y="14"/>
                    <a:pt x="33" y="8"/>
                    <a:pt x="38" y="13"/>
                  </a:cubicBezTo>
                  <a:cubicBezTo>
                    <a:pt x="41" y="16"/>
                    <a:pt x="38" y="13"/>
                    <a:pt x="35" y="13"/>
                  </a:cubicBezTo>
                  <a:cubicBezTo>
                    <a:pt x="35" y="16"/>
                    <a:pt x="36" y="19"/>
                    <a:pt x="38" y="21"/>
                  </a:cubicBezTo>
                  <a:cubicBezTo>
                    <a:pt x="39" y="23"/>
                    <a:pt x="43" y="26"/>
                    <a:pt x="44" y="27"/>
                  </a:cubicBezTo>
                  <a:cubicBezTo>
                    <a:pt x="46" y="34"/>
                    <a:pt x="44" y="44"/>
                    <a:pt x="46" y="54"/>
                  </a:cubicBezTo>
                  <a:cubicBezTo>
                    <a:pt x="43" y="54"/>
                    <a:pt x="39" y="54"/>
                    <a:pt x="35" y="54"/>
                  </a:cubicBezTo>
                  <a:cubicBezTo>
                    <a:pt x="31" y="44"/>
                    <a:pt x="27" y="36"/>
                    <a:pt x="26" y="24"/>
                  </a:cubicBezTo>
                  <a:cubicBezTo>
                    <a:pt x="20" y="25"/>
                    <a:pt x="24" y="36"/>
                    <a:pt x="14" y="33"/>
                  </a:cubicBezTo>
                  <a:cubicBezTo>
                    <a:pt x="14" y="39"/>
                    <a:pt x="14" y="45"/>
                    <a:pt x="14" y="51"/>
                  </a:cubicBezTo>
                  <a:cubicBezTo>
                    <a:pt x="15" y="57"/>
                    <a:pt x="6" y="54"/>
                    <a:pt x="5" y="59"/>
                  </a:cubicBezTo>
                  <a:cubicBezTo>
                    <a:pt x="1" y="60"/>
                    <a:pt x="1" y="50"/>
                    <a:pt x="3" y="45"/>
                  </a:cubicBezTo>
                  <a:cubicBezTo>
                    <a:pt x="3" y="43"/>
                    <a:pt x="6" y="41"/>
                    <a:pt x="5" y="42"/>
                  </a:cubicBezTo>
                  <a:cubicBezTo>
                    <a:pt x="6" y="38"/>
                    <a:pt x="3" y="40"/>
                    <a:pt x="3" y="39"/>
                  </a:cubicBezTo>
                  <a:cubicBezTo>
                    <a:pt x="2" y="37"/>
                    <a:pt x="8" y="32"/>
                    <a:pt x="5" y="27"/>
                  </a:cubicBezTo>
                  <a:cubicBezTo>
                    <a:pt x="7" y="22"/>
                    <a:pt x="3" y="22"/>
                    <a:pt x="0" y="21"/>
                  </a:cubicBezTo>
                  <a:cubicBezTo>
                    <a:pt x="3" y="10"/>
                    <a:pt x="8" y="0"/>
                    <a:pt x="23" y="1"/>
                  </a:cubicBezTo>
                  <a:cubicBezTo>
                    <a:pt x="13" y="11"/>
                    <a:pt x="40" y="1"/>
                    <a:pt x="46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162"/>
            <p:cNvSpPr/>
            <p:nvPr/>
          </p:nvSpPr>
          <p:spPr bwMode="auto">
            <a:xfrm>
              <a:off x="9976341" y="4326355"/>
              <a:ext cx="239686" cy="68482"/>
            </a:xfrm>
            <a:custGeom>
              <a:gdLst>
                <a:gd fmla="*/ 3 w 124" name="T0"/>
                <a:gd fmla="*/ 11 h 36" name="T1"/>
                <a:gd fmla="*/ 14 w 124" name="T2"/>
                <a:gd fmla="*/ 2 h 36" name="T3"/>
                <a:gd fmla="*/ 20 w 124" name="T4"/>
                <a:gd fmla="*/ 8 h 36" name="T5"/>
                <a:gd fmla="*/ 26 w 124" name="T6"/>
                <a:gd fmla="*/ 11 h 36" name="T7"/>
                <a:gd fmla="*/ 55 w 124" name="T8"/>
                <a:gd fmla="*/ 17 h 36" name="T9"/>
                <a:gd fmla="*/ 85 w 124" name="T10"/>
                <a:gd fmla="*/ 14 h 36" name="T11"/>
                <a:gd fmla="*/ 90 w 124" name="T12"/>
                <a:gd fmla="*/ 20 h 36" name="T13"/>
                <a:gd fmla="*/ 99 w 124" name="T14"/>
                <a:gd fmla="*/ 23 h 36" name="T15"/>
                <a:gd fmla="*/ 114 w 124" name="T16"/>
                <a:gd fmla="*/ 23 h 36" name="T17"/>
                <a:gd fmla="*/ 117 w 124" name="T18"/>
                <a:gd fmla="*/ 32 h 36" name="T19"/>
                <a:gd fmla="*/ 111 w 124" name="T20"/>
                <a:gd fmla="*/ 32 h 36" name="T21"/>
                <a:gd fmla="*/ 52 w 124" name="T22"/>
                <a:gd fmla="*/ 23 h 36" name="T23"/>
                <a:gd fmla="*/ 38 w 124" name="T24"/>
                <a:gd fmla="*/ 23 h 36" name="T25"/>
                <a:gd fmla="*/ 17 w 124" name="T26"/>
                <a:gd fmla="*/ 17 h 36" name="T27"/>
                <a:gd fmla="*/ 3 w 124" name="T28"/>
                <a:gd fmla="*/ 11 h 3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6" w="124">
                  <a:moveTo>
                    <a:pt x="3" y="11"/>
                  </a:moveTo>
                  <a:cubicBezTo>
                    <a:pt x="0" y="2"/>
                    <a:pt x="12" y="7"/>
                    <a:pt x="14" y="2"/>
                  </a:cubicBezTo>
                  <a:cubicBezTo>
                    <a:pt x="21" y="0"/>
                    <a:pt x="18" y="6"/>
                    <a:pt x="20" y="8"/>
                  </a:cubicBezTo>
                  <a:cubicBezTo>
                    <a:pt x="22" y="10"/>
                    <a:pt x="27" y="7"/>
                    <a:pt x="26" y="11"/>
                  </a:cubicBezTo>
                  <a:cubicBezTo>
                    <a:pt x="40" y="7"/>
                    <a:pt x="44" y="9"/>
                    <a:pt x="55" y="17"/>
                  </a:cubicBezTo>
                  <a:cubicBezTo>
                    <a:pt x="66" y="10"/>
                    <a:pt x="69" y="14"/>
                    <a:pt x="85" y="14"/>
                  </a:cubicBezTo>
                  <a:cubicBezTo>
                    <a:pt x="90" y="13"/>
                    <a:pt x="90" y="16"/>
                    <a:pt x="90" y="20"/>
                  </a:cubicBezTo>
                  <a:cubicBezTo>
                    <a:pt x="95" y="20"/>
                    <a:pt x="99" y="19"/>
                    <a:pt x="99" y="23"/>
                  </a:cubicBezTo>
                  <a:cubicBezTo>
                    <a:pt x="106" y="19"/>
                    <a:pt x="113" y="29"/>
                    <a:pt x="114" y="23"/>
                  </a:cubicBezTo>
                  <a:cubicBezTo>
                    <a:pt x="124" y="23"/>
                    <a:pt x="108" y="32"/>
                    <a:pt x="117" y="32"/>
                  </a:cubicBezTo>
                  <a:cubicBezTo>
                    <a:pt x="115" y="36"/>
                    <a:pt x="114" y="31"/>
                    <a:pt x="111" y="32"/>
                  </a:cubicBezTo>
                  <a:cubicBezTo>
                    <a:pt x="89" y="36"/>
                    <a:pt x="70" y="26"/>
                    <a:pt x="52" y="23"/>
                  </a:cubicBezTo>
                  <a:cubicBezTo>
                    <a:pt x="48" y="22"/>
                    <a:pt x="42" y="23"/>
                    <a:pt x="38" y="23"/>
                  </a:cubicBezTo>
                  <a:cubicBezTo>
                    <a:pt x="31" y="22"/>
                    <a:pt x="24" y="19"/>
                    <a:pt x="17" y="17"/>
                  </a:cubicBezTo>
                  <a:cubicBezTo>
                    <a:pt x="12" y="15"/>
                    <a:pt x="4" y="18"/>
                    <a:pt x="3" y="1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163"/>
            <p:cNvSpPr/>
            <p:nvPr/>
          </p:nvSpPr>
          <p:spPr bwMode="auto">
            <a:xfrm>
              <a:off x="10293639" y="4406250"/>
              <a:ext cx="36523" cy="13697"/>
            </a:xfrm>
            <a:custGeom>
              <a:gdLst>
                <a:gd fmla="*/ 7 w 19" name="T0"/>
                <a:gd fmla="*/ 4 h 7" name="T1"/>
                <a:gd fmla="*/ 19 w 19" name="T2"/>
                <a:gd fmla="*/ 7 h 7" name="T3"/>
                <a:gd fmla="*/ 7 w 19" name="T4"/>
                <a:gd fmla="*/ 7 h 7" name="T5"/>
                <a:gd fmla="*/ 4 w 19" name="T6"/>
                <a:gd fmla="*/ 4 h 7" name="T7"/>
                <a:gd fmla="*/ 7 w 19" name="T8"/>
                <a:gd fmla="*/ 4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9">
                  <a:moveTo>
                    <a:pt x="7" y="4"/>
                  </a:moveTo>
                  <a:cubicBezTo>
                    <a:pt x="12" y="4"/>
                    <a:pt x="19" y="3"/>
                    <a:pt x="19" y="7"/>
                  </a:cubicBezTo>
                  <a:cubicBezTo>
                    <a:pt x="15" y="7"/>
                    <a:pt x="11" y="7"/>
                    <a:pt x="7" y="7"/>
                  </a:cubicBezTo>
                  <a:cubicBezTo>
                    <a:pt x="8" y="4"/>
                    <a:pt x="5" y="5"/>
                    <a:pt x="4" y="4"/>
                  </a:cubicBezTo>
                  <a:cubicBezTo>
                    <a:pt x="0" y="0"/>
                    <a:pt x="6" y="1"/>
                    <a:pt x="7" y="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164"/>
            <p:cNvSpPr/>
            <p:nvPr/>
          </p:nvSpPr>
          <p:spPr bwMode="auto">
            <a:xfrm>
              <a:off x="11371083" y="5182376"/>
              <a:ext cx="175770" cy="175770"/>
            </a:xfrm>
            <a:custGeom>
              <a:gdLst>
                <a:gd fmla="*/ 2 w 91" name="T0"/>
                <a:gd fmla="*/ 79 h 92" name="T1"/>
                <a:gd fmla="*/ 7 w 91" name="T2"/>
                <a:gd fmla="*/ 68 h 92" name="T3"/>
                <a:gd fmla="*/ 13 w 91" name="T4"/>
                <a:gd fmla="*/ 65 h 92" name="T5"/>
                <a:gd fmla="*/ 13 w 91" name="T6"/>
                <a:gd fmla="*/ 59 h 92" name="T7"/>
                <a:gd fmla="*/ 19 w 91" name="T8"/>
                <a:gd fmla="*/ 59 h 92" name="T9"/>
                <a:gd fmla="*/ 22 w 91" name="T10"/>
                <a:gd fmla="*/ 53 h 92" name="T11"/>
                <a:gd fmla="*/ 34 w 91" name="T12"/>
                <a:gd fmla="*/ 50 h 92" name="T13"/>
                <a:gd fmla="*/ 40 w 91" name="T14"/>
                <a:gd fmla="*/ 44 h 92" name="T15"/>
                <a:gd fmla="*/ 45 w 91" name="T16"/>
                <a:gd fmla="*/ 35 h 92" name="T17"/>
                <a:gd fmla="*/ 51 w 91" name="T18"/>
                <a:gd fmla="*/ 29 h 92" name="T19"/>
                <a:gd fmla="*/ 60 w 91" name="T20"/>
                <a:gd fmla="*/ 32 h 92" name="T21"/>
                <a:gd fmla="*/ 57 w 91" name="T22"/>
                <a:gd fmla="*/ 21 h 92" name="T23"/>
                <a:gd fmla="*/ 69 w 91" name="T24"/>
                <a:gd fmla="*/ 6 h 92" name="T25"/>
                <a:gd fmla="*/ 78 w 91" name="T26"/>
                <a:gd fmla="*/ 0 h 92" name="T27"/>
                <a:gd fmla="*/ 86 w 91" name="T28"/>
                <a:gd fmla="*/ 6 h 92" name="T29"/>
                <a:gd fmla="*/ 89 w 91" name="T30"/>
                <a:gd fmla="*/ 21 h 92" name="T31"/>
                <a:gd fmla="*/ 86 w 91" name="T32"/>
                <a:gd fmla="*/ 29 h 92" name="T33"/>
                <a:gd fmla="*/ 81 w 91" name="T34"/>
                <a:gd fmla="*/ 29 h 92" name="T35"/>
                <a:gd fmla="*/ 78 w 91" name="T36"/>
                <a:gd fmla="*/ 44 h 92" name="T37"/>
                <a:gd fmla="*/ 66 w 91" name="T38"/>
                <a:gd fmla="*/ 47 h 92" name="T39"/>
                <a:gd fmla="*/ 57 w 91" name="T40"/>
                <a:gd fmla="*/ 68 h 92" name="T41"/>
                <a:gd fmla="*/ 51 w 91" name="T42"/>
                <a:gd fmla="*/ 79 h 92" name="T43"/>
                <a:gd fmla="*/ 45 w 91" name="T44"/>
                <a:gd fmla="*/ 85 h 92" name="T45"/>
                <a:gd fmla="*/ 22 w 91" name="T46"/>
                <a:gd fmla="*/ 76 h 92" name="T47"/>
                <a:gd fmla="*/ 10 w 91" name="T48"/>
                <a:gd fmla="*/ 79 h 92" name="T49"/>
                <a:gd fmla="*/ 7 w 91" name="T50"/>
                <a:gd fmla="*/ 73 h 92" name="T51"/>
                <a:gd fmla="*/ 2 w 91" name="T52"/>
                <a:gd fmla="*/ 79 h 92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92" w="91">
                  <a:moveTo>
                    <a:pt x="2" y="79"/>
                  </a:moveTo>
                  <a:cubicBezTo>
                    <a:pt x="0" y="76"/>
                    <a:pt x="5" y="71"/>
                    <a:pt x="7" y="68"/>
                  </a:cubicBezTo>
                  <a:cubicBezTo>
                    <a:pt x="8" y="67"/>
                    <a:pt x="13" y="66"/>
                    <a:pt x="13" y="65"/>
                  </a:cubicBezTo>
                  <a:cubicBezTo>
                    <a:pt x="14" y="64"/>
                    <a:pt x="12" y="60"/>
                    <a:pt x="13" y="59"/>
                  </a:cubicBezTo>
                  <a:cubicBezTo>
                    <a:pt x="14" y="58"/>
                    <a:pt x="18" y="60"/>
                    <a:pt x="19" y="59"/>
                  </a:cubicBezTo>
                  <a:cubicBezTo>
                    <a:pt x="20" y="58"/>
                    <a:pt x="21" y="53"/>
                    <a:pt x="22" y="53"/>
                  </a:cubicBezTo>
                  <a:cubicBezTo>
                    <a:pt x="26" y="51"/>
                    <a:pt x="32" y="54"/>
                    <a:pt x="34" y="50"/>
                  </a:cubicBezTo>
                  <a:cubicBezTo>
                    <a:pt x="36" y="45"/>
                    <a:pt x="34" y="45"/>
                    <a:pt x="40" y="44"/>
                  </a:cubicBezTo>
                  <a:cubicBezTo>
                    <a:pt x="45" y="43"/>
                    <a:pt x="43" y="39"/>
                    <a:pt x="45" y="35"/>
                  </a:cubicBezTo>
                  <a:cubicBezTo>
                    <a:pt x="46" y="35"/>
                    <a:pt x="55" y="42"/>
                    <a:pt x="51" y="29"/>
                  </a:cubicBezTo>
                  <a:cubicBezTo>
                    <a:pt x="56" y="29"/>
                    <a:pt x="56" y="32"/>
                    <a:pt x="60" y="32"/>
                  </a:cubicBezTo>
                  <a:cubicBezTo>
                    <a:pt x="60" y="27"/>
                    <a:pt x="56" y="26"/>
                    <a:pt x="57" y="21"/>
                  </a:cubicBezTo>
                  <a:cubicBezTo>
                    <a:pt x="68" y="23"/>
                    <a:pt x="65" y="10"/>
                    <a:pt x="69" y="6"/>
                  </a:cubicBezTo>
                  <a:cubicBezTo>
                    <a:pt x="71" y="4"/>
                    <a:pt x="79" y="6"/>
                    <a:pt x="78" y="0"/>
                  </a:cubicBezTo>
                  <a:cubicBezTo>
                    <a:pt x="81" y="2"/>
                    <a:pt x="81" y="7"/>
                    <a:pt x="86" y="6"/>
                  </a:cubicBezTo>
                  <a:cubicBezTo>
                    <a:pt x="84" y="14"/>
                    <a:pt x="91" y="14"/>
                    <a:pt x="89" y="21"/>
                  </a:cubicBezTo>
                  <a:cubicBezTo>
                    <a:pt x="85" y="21"/>
                    <a:pt x="88" y="27"/>
                    <a:pt x="86" y="29"/>
                  </a:cubicBezTo>
                  <a:cubicBezTo>
                    <a:pt x="86" y="30"/>
                    <a:pt x="81" y="29"/>
                    <a:pt x="81" y="29"/>
                  </a:cubicBezTo>
                  <a:cubicBezTo>
                    <a:pt x="79" y="31"/>
                    <a:pt x="78" y="38"/>
                    <a:pt x="78" y="44"/>
                  </a:cubicBezTo>
                  <a:cubicBezTo>
                    <a:pt x="72" y="49"/>
                    <a:pt x="72" y="42"/>
                    <a:pt x="66" y="47"/>
                  </a:cubicBezTo>
                  <a:cubicBezTo>
                    <a:pt x="58" y="51"/>
                    <a:pt x="60" y="61"/>
                    <a:pt x="57" y="68"/>
                  </a:cubicBezTo>
                  <a:cubicBezTo>
                    <a:pt x="56" y="70"/>
                    <a:pt x="48" y="70"/>
                    <a:pt x="51" y="79"/>
                  </a:cubicBezTo>
                  <a:cubicBezTo>
                    <a:pt x="46" y="78"/>
                    <a:pt x="46" y="82"/>
                    <a:pt x="45" y="85"/>
                  </a:cubicBezTo>
                  <a:cubicBezTo>
                    <a:pt x="38" y="77"/>
                    <a:pt x="23" y="92"/>
                    <a:pt x="22" y="76"/>
                  </a:cubicBezTo>
                  <a:cubicBezTo>
                    <a:pt x="20" y="77"/>
                    <a:pt x="15" y="81"/>
                    <a:pt x="10" y="79"/>
                  </a:cubicBezTo>
                  <a:cubicBezTo>
                    <a:pt x="10" y="79"/>
                    <a:pt x="7" y="73"/>
                    <a:pt x="7" y="73"/>
                  </a:cubicBezTo>
                  <a:cubicBezTo>
                    <a:pt x="1" y="74"/>
                    <a:pt x="15" y="84"/>
                    <a:pt x="2" y="7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65"/>
            <p:cNvSpPr/>
            <p:nvPr/>
          </p:nvSpPr>
          <p:spPr bwMode="auto">
            <a:xfrm>
              <a:off x="5335569" y="1705791"/>
              <a:ext cx="248817" cy="182617"/>
            </a:xfrm>
            <a:custGeom>
              <a:gdLst>
                <a:gd fmla="*/ 35 w 129" name="T0"/>
                <a:gd fmla="*/ 0 h 95" name="T1"/>
                <a:gd fmla="*/ 50 w 129" name="T2"/>
                <a:gd fmla="*/ 12 h 95" name="T3"/>
                <a:gd fmla="*/ 58 w 129" name="T4"/>
                <a:gd fmla="*/ 15 h 95" name="T5"/>
                <a:gd fmla="*/ 64 w 129" name="T6"/>
                <a:gd fmla="*/ 15 h 95" name="T7"/>
                <a:gd fmla="*/ 67 w 129" name="T8"/>
                <a:gd fmla="*/ 18 h 95" name="T9"/>
                <a:gd fmla="*/ 76 w 129" name="T10"/>
                <a:gd fmla="*/ 24 h 95" name="T11"/>
                <a:gd fmla="*/ 85 w 129" name="T12"/>
                <a:gd fmla="*/ 24 h 95" name="T13"/>
                <a:gd fmla="*/ 102 w 129" name="T14"/>
                <a:gd fmla="*/ 30 h 95" name="T15"/>
                <a:gd fmla="*/ 102 w 129" name="T16"/>
                <a:gd fmla="*/ 38 h 95" name="T17"/>
                <a:gd fmla="*/ 111 w 129" name="T18"/>
                <a:gd fmla="*/ 38 h 95" name="T19"/>
                <a:gd fmla="*/ 111 w 129" name="T20"/>
                <a:gd fmla="*/ 44 h 95" name="T21"/>
                <a:gd fmla="*/ 129 w 129" name="T22"/>
                <a:gd fmla="*/ 56 h 95" name="T23"/>
                <a:gd fmla="*/ 126 w 129" name="T24"/>
                <a:gd fmla="*/ 65 h 95" name="T25"/>
                <a:gd fmla="*/ 120 w 129" name="T26"/>
                <a:gd fmla="*/ 62 h 95" name="T27"/>
                <a:gd fmla="*/ 105 w 129" name="T28"/>
                <a:gd fmla="*/ 71 h 95" name="T29"/>
                <a:gd fmla="*/ 102 w 129" name="T30"/>
                <a:gd fmla="*/ 76 h 95" name="T31"/>
                <a:gd fmla="*/ 96 w 129" name="T32"/>
                <a:gd fmla="*/ 82 h 95" name="T33"/>
                <a:gd fmla="*/ 79 w 129" name="T34"/>
                <a:gd fmla="*/ 82 h 95" name="T35"/>
                <a:gd fmla="*/ 79 w 129" name="T36"/>
                <a:gd fmla="*/ 85 h 95" name="T37"/>
                <a:gd fmla="*/ 67 w 129" name="T38"/>
                <a:gd fmla="*/ 88 h 95" name="T39"/>
                <a:gd fmla="*/ 64 w 129" name="T40"/>
                <a:gd fmla="*/ 82 h 95" name="T41"/>
                <a:gd fmla="*/ 47 w 129" name="T42"/>
                <a:gd fmla="*/ 82 h 95" name="T43"/>
                <a:gd fmla="*/ 41 w 129" name="T44"/>
                <a:gd fmla="*/ 76 h 95" name="T45"/>
                <a:gd fmla="*/ 50 w 129" name="T46"/>
                <a:gd fmla="*/ 71 h 95" name="T47"/>
                <a:gd fmla="*/ 35 w 129" name="T48"/>
                <a:gd fmla="*/ 68 h 95" name="T49"/>
                <a:gd fmla="*/ 44 w 129" name="T50"/>
                <a:gd fmla="*/ 62 h 95" name="T51"/>
                <a:gd fmla="*/ 50 w 129" name="T52"/>
                <a:gd fmla="*/ 56 h 95" name="T53"/>
                <a:gd fmla="*/ 58 w 129" name="T54"/>
                <a:gd fmla="*/ 59 h 95" name="T55"/>
                <a:gd fmla="*/ 55 w 129" name="T56"/>
                <a:gd fmla="*/ 50 h 95" name="T57"/>
                <a:gd fmla="*/ 29 w 129" name="T58"/>
                <a:gd fmla="*/ 56 h 95" name="T59"/>
                <a:gd fmla="*/ 20 w 129" name="T60"/>
                <a:gd fmla="*/ 53 h 95" name="T61"/>
                <a:gd fmla="*/ 14 w 129" name="T62"/>
                <a:gd fmla="*/ 47 h 95" name="T63"/>
                <a:gd fmla="*/ 3 w 129" name="T64"/>
                <a:gd fmla="*/ 41 h 95" name="T65"/>
                <a:gd fmla="*/ 0 w 129" name="T66"/>
                <a:gd fmla="*/ 32 h 95" name="T67"/>
                <a:gd fmla="*/ 9 w 129" name="T68"/>
                <a:gd fmla="*/ 27 h 95" name="T69"/>
                <a:gd fmla="*/ 14 w 129" name="T70"/>
                <a:gd fmla="*/ 21 h 95" name="T71"/>
                <a:gd fmla="*/ 17 w 129" name="T72"/>
                <a:gd fmla="*/ 12 h 95" name="T73"/>
                <a:gd fmla="*/ 23 w 129" name="T74"/>
                <a:gd fmla="*/ 12 h 95" name="T75"/>
                <a:gd fmla="*/ 29 w 129" name="T76"/>
                <a:gd fmla="*/ 6 h 95" name="T77"/>
                <a:gd fmla="*/ 35 w 129" name="T78"/>
                <a:gd fmla="*/ 0 h 9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95" w="129">
                  <a:moveTo>
                    <a:pt x="35" y="0"/>
                  </a:moveTo>
                  <a:cubicBezTo>
                    <a:pt x="39" y="5"/>
                    <a:pt x="47" y="5"/>
                    <a:pt x="50" y="12"/>
                  </a:cubicBezTo>
                  <a:cubicBezTo>
                    <a:pt x="55" y="10"/>
                    <a:pt x="57" y="14"/>
                    <a:pt x="58" y="15"/>
                  </a:cubicBezTo>
                  <a:cubicBezTo>
                    <a:pt x="59" y="15"/>
                    <a:pt x="63" y="14"/>
                    <a:pt x="64" y="15"/>
                  </a:cubicBezTo>
                  <a:cubicBezTo>
                    <a:pt x="64" y="15"/>
                    <a:pt x="65" y="20"/>
                    <a:pt x="67" y="18"/>
                  </a:cubicBezTo>
                  <a:cubicBezTo>
                    <a:pt x="72" y="13"/>
                    <a:pt x="70" y="20"/>
                    <a:pt x="76" y="24"/>
                  </a:cubicBezTo>
                  <a:cubicBezTo>
                    <a:pt x="78" y="25"/>
                    <a:pt x="82" y="23"/>
                    <a:pt x="85" y="24"/>
                  </a:cubicBezTo>
                  <a:cubicBezTo>
                    <a:pt x="87" y="25"/>
                    <a:pt x="91" y="34"/>
                    <a:pt x="102" y="30"/>
                  </a:cubicBezTo>
                  <a:cubicBezTo>
                    <a:pt x="102" y="32"/>
                    <a:pt x="102" y="35"/>
                    <a:pt x="102" y="38"/>
                  </a:cubicBezTo>
                  <a:cubicBezTo>
                    <a:pt x="104" y="39"/>
                    <a:pt x="109" y="37"/>
                    <a:pt x="111" y="38"/>
                  </a:cubicBezTo>
                  <a:cubicBezTo>
                    <a:pt x="112" y="39"/>
                    <a:pt x="110" y="43"/>
                    <a:pt x="111" y="44"/>
                  </a:cubicBezTo>
                  <a:cubicBezTo>
                    <a:pt x="116" y="48"/>
                    <a:pt x="122" y="50"/>
                    <a:pt x="129" y="56"/>
                  </a:cubicBezTo>
                  <a:cubicBezTo>
                    <a:pt x="128" y="58"/>
                    <a:pt x="127" y="64"/>
                    <a:pt x="126" y="65"/>
                  </a:cubicBezTo>
                  <a:cubicBezTo>
                    <a:pt x="123" y="66"/>
                    <a:pt x="119" y="62"/>
                    <a:pt x="120" y="62"/>
                  </a:cubicBezTo>
                  <a:cubicBezTo>
                    <a:pt x="114" y="64"/>
                    <a:pt x="112" y="69"/>
                    <a:pt x="105" y="71"/>
                  </a:cubicBezTo>
                  <a:cubicBezTo>
                    <a:pt x="102" y="71"/>
                    <a:pt x="103" y="74"/>
                    <a:pt x="102" y="76"/>
                  </a:cubicBezTo>
                  <a:cubicBezTo>
                    <a:pt x="97" y="75"/>
                    <a:pt x="97" y="79"/>
                    <a:pt x="96" y="82"/>
                  </a:cubicBezTo>
                  <a:cubicBezTo>
                    <a:pt x="87" y="84"/>
                    <a:pt x="85" y="76"/>
                    <a:pt x="79" y="82"/>
                  </a:cubicBezTo>
                  <a:cubicBezTo>
                    <a:pt x="76" y="83"/>
                    <a:pt x="77" y="85"/>
                    <a:pt x="79" y="85"/>
                  </a:cubicBezTo>
                  <a:cubicBezTo>
                    <a:pt x="78" y="95"/>
                    <a:pt x="68" y="78"/>
                    <a:pt x="67" y="88"/>
                  </a:cubicBezTo>
                  <a:cubicBezTo>
                    <a:pt x="64" y="88"/>
                    <a:pt x="65" y="84"/>
                    <a:pt x="64" y="82"/>
                  </a:cubicBezTo>
                  <a:cubicBezTo>
                    <a:pt x="58" y="89"/>
                    <a:pt x="56" y="81"/>
                    <a:pt x="47" y="82"/>
                  </a:cubicBezTo>
                  <a:cubicBezTo>
                    <a:pt x="48" y="77"/>
                    <a:pt x="44" y="77"/>
                    <a:pt x="41" y="76"/>
                  </a:cubicBezTo>
                  <a:cubicBezTo>
                    <a:pt x="41" y="72"/>
                    <a:pt x="49" y="75"/>
                    <a:pt x="50" y="71"/>
                  </a:cubicBezTo>
                  <a:cubicBezTo>
                    <a:pt x="50" y="64"/>
                    <a:pt x="39" y="69"/>
                    <a:pt x="35" y="68"/>
                  </a:cubicBezTo>
                  <a:cubicBezTo>
                    <a:pt x="33" y="60"/>
                    <a:pt x="40" y="64"/>
                    <a:pt x="44" y="62"/>
                  </a:cubicBezTo>
                  <a:cubicBezTo>
                    <a:pt x="44" y="61"/>
                    <a:pt x="49" y="56"/>
                    <a:pt x="50" y="56"/>
                  </a:cubicBezTo>
                  <a:cubicBezTo>
                    <a:pt x="52" y="56"/>
                    <a:pt x="54" y="60"/>
                    <a:pt x="58" y="59"/>
                  </a:cubicBezTo>
                  <a:cubicBezTo>
                    <a:pt x="59" y="54"/>
                    <a:pt x="56" y="54"/>
                    <a:pt x="55" y="50"/>
                  </a:cubicBezTo>
                  <a:cubicBezTo>
                    <a:pt x="52" y="52"/>
                    <a:pt x="34" y="51"/>
                    <a:pt x="29" y="56"/>
                  </a:cubicBezTo>
                  <a:cubicBezTo>
                    <a:pt x="24" y="61"/>
                    <a:pt x="29" y="55"/>
                    <a:pt x="20" y="53"/>
                  </a:cubicBezTo>
                  <a:cubicBezTo>
                    <a:pt x="12" y="51"/>
                    <a:pt x="5" y="55"/>
                    <a:pt x="14" y="47"/>
                  </a:cubicBezTo>
                  <a:cubicBezTo>
                    <a:pt x="14" y="42"/>
                    <a:pt x="5" y="45"/>
                    <a:pt x="3" y="41"/>
                  </a:cubicBezTo>
                  <a:cubicBezTo>
                    <a:pt x="7" y="35"/>
                    <a:pt x="13" y="27"/>
                    <a:pt x="0" y="32"/>
                  </a:cubicBezTo>
                  <a:cubicBezTo>
                    <a:pt x="1" y="29"/>
                    <a:pt x="4" y="26"/>
                    <a:pt x="9" y="27"/>
                  </a:cubicBezTo>
                  <a:cubicBezTo>
                    <a:pt x="12" y="26"/>
                    <a:pt x="11" y="21"/>
                    <a:pt x="14" y="21"/>
                  </a:cubicBezTo>
                  <a:cubicBezTo>
                    <a:pt x="19" y="21"/>
                    <a:pt x="15" y="14"/>
                    <a:pt x="17" y="12"/>
                  </a:cubicBezTo>
                  <a:cubicBezTo>
                    <a:pt x="18" y="11"/>
                    <a:pt x="22" y="12"/>
                    <a:pt x="23" y="12"/>
                  </a:cubicBezTo>
                  <a:cubicBezTo>
                    <a:pt x="26" y="11"/>
                    <a:pt x="25" y="6"/>
                    <a:pt x="29" y="6"/>
                  </a:cubicBezTo>
                  <a:cubicBezTo>
                    <a:pt x="30" y="3"/>
                    <a:pt x="35" y="4"/>
                    <a:pt x="35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66"/>
            <p:cNvSpPr/>
            <p:nvPr/>
          </p:nvSpPr>
          <p:spPr bwMode="auto">
            <a:xfrm>
              <a:off x="7798625" y="1771990"/>
              <a:ext cx="328712" cy="166639"/>
            </a:xfrm>
            <a:custGeom>
              <a:gdLst>
                <a:gd fmla="*/ 59 w 171" name="T0"/>
                <a:gd fmla="*/ 59 h 86" name="T1"/>
                <a:gd fmla="*/ 54 w 171" name="T2"/>
                <a:gd fmla="*/ 62 h 86" name="T3"/>
                <a:gd fmla="*/ 39 w 171" name="T4"/>
                <a:gd fmla="*/ 59 h 86" name="T5"/>
                <a:gd fmla="*/ 48 w 171" name="T6"/>
                <a:gd fmla="*/ 53 h 86" name="T7"/>
                <a:gd fmla="*/ 65 w 171" name="T8"/>
                <a:gd fmla="*/ 41 h 86" name="T9"/>
                <a:gd fmla="*/ 59 w 171" name="T10"/>
                <a:gd fmla="*/ 33 h 86" name="T11"/>
                <a:gd fmla="*/ 45 w 171" name="T12"/>
                <a:gd fmla="*/ 33 h 86" name="T13"/>
                <a:gd fmla="*/ 30 w 171" name="T14"/>
                <a:gd fmla="*/ 44 h 86" name="T15"/>
                <a:gd fmla="*/ 10 w 171" name="T16"/>
                <a:gd fmla="*/ 41 h 86" name="T17"/>
                <a:gd fmla="*/ 13 w 171" name="T18"/>
                <a:gd fmla="*/ 21 h 86" name="T19"/>
                <a:gd fmla="*/ 7 w 171" name="T20"/>
                <a:gd fmla="*/ 24 h 86" name="T21"/>
                <a:gd fmla="*/ 4 w 171" name="T22"/>
                <a:gd fmla="*/ 9 h 86" name="T23"/>
                <a:gd fmla="*/ 10 w 171" name="T24"/>
                <a:gd fmla="*/ 12 h 86" name="T25"/>
                <a:gd fmla="*/ 27 w 171" name="T26"/>
                <a:gd fmla="*/ 6 h 86" name="T27"/>
                <a:gd fmla="*/ 30 w 171" name="T28"/>
                <a:gd fmla="*/ 15 h 86" name="T29"/>
                <a:gd fmla="*/ 54 w 171" name="T30"/>
                <a:gd fmla="*/ 18 h 86" name="T31"/>
                <a:gd fmla="*/ 62 w 171" name="T32"/>
                <a:gd fmla="*/ 6 h 86" name="T33"/>
                <a:gd fmla="*/ 92 w 171" name="T34"/>
                <a:gd fmla="*/ 9 h 86" name="T35"/>
                <a:gd fmla="*/ 95 w 171" name="T36"/>
                <a:gd fmla="*/ 9 h 86" name="T37"/>
                <a:gd fmla="*/ 106 w 171" name="T38"/>
                <a:gd fmla="*/ 18 h 86" name="T39"/>
                <a:gd fmla="*/ 103 w 171" name="T40"/>
                <a:gd fmla="*/ 24 h 86" name="T41"/>
                <a:gd fmla="*/ 118 w 171" name="T42"/>
                <a:gd fmla="*/ 21 h 86" name="T43"/>
                <a:gd fmla="*/ 136 w 171" name="T44"/>
                <a:gd fmla="*/ 27 h 86" name="T45"/>
                <a:gd fmla="*/ 138 w 171" name="T46"/>
                <a:gd fmla="*/ 33 h 86" name="T47"/>
                <a:gd fmla="*/ 141 w 171" name="T48"/>
                <a:gd fmla="*/ 36 h 86" name="T49"/>
                <a:gd fmla="*/ 144 w 171" name="T50"/>
                <a:gd fmla="*/ 41 h 86" name="T51"/>
                <a:gd fmla="*/ 150 w 171" name="T52"/>
                <a:gd fmla="*/ 41 h 86" name="T53"/>
                <a:gd fmla="*/ 150 w 171" name="T54"/>
                <a:gd fmla="*/ 47 h 86" name="T55"/>
                <a:gd fmla="*/ 156 w 171" name="T56"/>
                <a:gd fmla="*/ 47 h 86" name="T57"/>
                <a:gd fmla="*/ 159 w 171" name="T58"/>
                <a:gd fmla="*/ 56 h 86" name="T59"/>
                <a:gd fmla="*/ 168 w 171" name="T60"/>
                <a:gd fmla="*/ 56 h 86" name="T61"/>
                <a:gd fmla="*/ 159 w 171" name="T62"/>
                <a:gd fmla="*/ 62 h 86" name="T63"/>
                <a:gd fmla="*/ 159 w 171" name="T64"/>
                <a:gd fmla="*/ 65 h 86" name="T65"/>
                <a:gd fmla="*/ 130 w 171" name="T66"/>
                <a:gd fmla="*/ 65 h 86" name="T67"/>
                <a:gd fmla="*/ 130 w 171" name="T68"/>
                <a:gd fmla="*/ 47 h 86" name="T69"/>
                <a:gd fmla="*/ 100 w 171" name="T70"/>
                <a:gd fmla="*/ 44 h 86" name="T71"/>
                <a:gd fmla="*/ 97 w 171" name="T72"/>
                <a:gd fmla="*/ 53 h 86" name="T73"/>
                <a:gd fmla="*/ 92 w 171" name="T74"/>
                <a:gd fmla="*/ 53 h 86" name="T75"/>
                <a:gd fmla="*/ 86 w 171" name="T76"/>
                <a:gd fmla="*/ 59 h 86" name="T77"/>
                <a:gd fmla="*/ 89 w 171" name="T78"/>
                <a:gd fmla="*/ 62 h 86" name="T79"/>
                <a:gd fmla="*/ 80 w 171" name="T80"/>
                <a:gd fmla="*/ 65 h 86" name="T81"/>
                <a:gd fmla="*/ 80 w 171" name="T82"/>
                <a:gd fmla="*/ 82 h 86" name="T83"/>
                <a:gd fmla="*/ 42 w 171" name="T84"/>
                <a:gd fmla="*/ 71 h 86" name="T85"/>
                <a:gd fmla="*/ 51 w 171" name="T86"/>
                <a:gd fmla="*/ 65 h 86" name="T87"/>
                <a:gd fmla="*/ 62 w 171" name="T88"/>
                <a:gd fmla="*/ 65 h 86" name="T89"/>
                <a:gd fmla="*/ 59 w 171" name="T90"/>
                <a:gd fmla="*/ 59 h 8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6" w="171">
                  <a:moveTo>
                    <a:pt x="59" y="59"/>
                  </a:moveTo>
                  <a:cubicBezTo>
                    <a:pt x="58" y="53"/>
                    <a:pt x="55" y="62"/>
                    <a:pt x="54" y="62"/>
                  </a:cubicBezTo>
                  <a:cubicBezTo>
                    <a:pt x="49" y="62"/>
                    <a:pt x="47" y="56"/>
                    <a:pt x="39" y="59"/>
                  </a:cubicBezTo>
                  <a:cubicBezTo>
                    <a:pt x="39" y="54"/>
                    <a:pt x="44" y="55"/>
                    <a:pt x="48" y="53"/>
                  </a:cubicBezTo>
                  <a:cubicBezTo>
                    <a:pt x="53" y="50"/>
                    <a:pt x="57" y="42"/>
                    <a:pt x="65" y="41"/>
                  </a:cubicBezTo>
                  <a:cubicBezTo>
                    <a:pt x="63" y="38"/>
                    <a:pt x="59" y="38"/>
                    <a:pt x="59" y="33"/>
                  </a:cubicBezTo>
                  <a:cubicBezTo>
                    <a:pt x="54" y="31"/>
                    <a:pt x="47" y="41"/>
                    <a:pt x="45" y="33"/>
                  </a:cubicBezTo>
                  <a:cubicBezTo>
                    <a:pt x="40" y="37"/>
                    <a:pt x="36" y="41"/>
                    <a:pt x="30" y="44"/>
                  </a:cubicBezTo>
                  <a:cubicBezTo>
                    <a:pt x="21" y="46"/>
                    <a:pt x="20" y="39"/>
                    <a:pt x="10" y="41"/>
                  </a:cubicBezTo>
                  <a:cubicBezTo>
                    <a:pt x="16" y="36"/>
                    <a:pt x="16" y="30"/>
                    <a:pt x="13" y="21"/>
                  </a:cubicBezTo>
                  <a:cubicBezTo>
                    <a:pt x="9" y="20"/>
                    <a:pt x="7" y="22"/>
                    <a:pt x="7" y="24"/>
                  </a:cubicBezTo>
                  <a:cubicBezTo>
                    <a:pt x="0" y="24"/>
                    <a:pt x="5" y="13"/>
                    <a:pt x="4" y="9"/>
                  </a:cubicBezTo>
                  <a:cubicBezTo>
                    <a:pt x="7" y="9"/>
                    <a:pt x="9" y="10"/>
                    <a:pt x="10" y="12"/>
                  </a:cubicBezTo>
                  <a:cubicBezTo>
                    <a:pt x="12" y="6"/>
                    <a:pt x="26" y="13"/>
                    <a:pt x="27" y="6"/>
                  </a:cubicBezTo>
                  <a:cubicBezTo>
                    <a:pt x="31" y="7"/>
                    <a:pt x="30" y="12"/>
                    <a:pt x="30" y="15"/>
                  </a:cubicBezTo>
                  <a:cubicBezTo>
                    <a:pt x="41" y="17"/>
                    <a:pt x="52" y="0"/>
                    <a:pt x="54" y="18"/>
                  </a:cubicBezTo>
                  <a:cubicBezTo>
                    <a:pt x="61" y="19"/>
                    <a:pt x="63" y="14"/>
                    <a:pt x="62" y="6"/>
                  </a:cubicBezTo>
                  <a:cubicBezTo>
                    <a:pt x="70" y="9"/>
                    <a:pt x="80" y="8"/>
                    <a:pt x="92" y="9"/>
                  </a:cubicBezTo>
                  <a:cubicBezTo>
                    <a:pt x="93" y="9"/>
                    <a:pt x="94" y="13"/>
                    <a:pt x="95" y="9"/>
                  </a:cubicBezTo>
                  <a:cubicBezTo>
                    <a:pt x="100" y="10"/>
                    <a:pt x="95" y="23"/>
                    <a:pt x="106" y="18"/>
                  </a:cubicBezTo>
                  <a:cubicBezTo>
                    <a:pt x="106" y="20"/>
                    <a:pt x="103" y="21"/>
                    <a:pt x="103" y="24"/>
                  </a:cubicBezTo>
                  <a:cubicBezTo>
                    <a:pt x="108" y="22"/>
                    <a:pt x="118" y="27"/>
                    <a:pt x="118" y="21"/>
                  </a:cubicBezTo>
                  <a:cubicBezTo>
                    <a:pt x="120" y="24"/>
                    <a:pt x="124" y="29"/>
                    <a:pt x="136" y="27"/>
                  </a:cubicBezTo>
                  <a:cubicBezTo>
                    <a:pt x="131" y="32"/>
                    <a:pt x="134" y="30"/>
                    <a:pt x="138" y="33"/>
                  </a:cubicBezTo>
                  <a:cubicBezTo>
                    <a:pt x="140" y="33"/>
                    <a:pt x="138" y="35"/>
                    <a:pt x="141" y="36"/>
                  </a:cubicBezTo>
                  <a:cubicBezTo>
                    <a:pt x="145" y="36"/>
                    <a:pt x="142" y="39"/>
                    <a:pt x="144" y="41"/>
                  </a:cubicBezTo>
                  <a:cubicBezTo>
                    <a:pt x="145" y="42"/>
                    <a:pt x="149" y="40"/>
                    <a:pt x="150" y="41"/>
                  </a:cubicBezTo>
                  <a:cubicBezTo>
                    <a:pt x="151" y="42"/>
                    <a:pt x="149" y="46"/>
                    <a:pt x="150" y="47"/>
                  </a:cubicBezTo>
                  <a:cubicBezTo>
                    <a:pt x="151" y="48"/>
                    <a:pt x="155" y="46"/>
                    <a:pt x="156" y="47"/>
                  </a:cubicBezTo>
                  <a:cubicBezTo>
                    <a:pt x="158" y="50"/>
                    <a:pt x="157" y="54"/>
                    <a:pt x="159" y="56"/>
                  </a:cubicBezTo>
                  <a:cubicBezTo>
                    <a:pt x="164" y="57"/>
                    <a:pt x="166" y="51"/>
                    <a:pt x="168" y="56"/>
                  </a:cubicBezTo>
                  <a:cubicBezTo>
                    <a:pt x="171" y="64"/>
                    <a:pt x="161" y="59"/>
                    <a:pt x="159" y="62"/>
                  </a:cubicBezTo>
                  <a:cubicBezTo>
                    <a:pt x="159" y="62"/>
                    <a:pt x="159" y="65"/>
                    <a:pt x="159" y="65"/>
                  </a:cubicBezTo>
                  <a:cubicBezTo>
                    <a:pt x="151" y="67"/>
                    <a:pt x="139" y="63"/>
                    <a:pt x="130" y="65"/>
                  </a:cubicBezTo>
                  <a:cubicBezTo>
                    <a:pt x="126" y="56"/>
                    <a:pt x="129" y="58"/>
                    <a:pt x="130" y="47"/>
                  </a:cubicBezTo>
                  <a:cubicBezTo>
                    <a:pt x="127" y="40"/>
                    <a:pt x="107" y="39"/>
                    <a:pt x="100" y="44"/>
                  </a:cubicBezTo>
                  <a:cubicBezTo>
                    <a:pt x="96" y="44"/>
                    <a:pt x="99" y="50"/>
                    <a:pt x="97" y="53"/>
                  </a:cubicBezTo>
                  <a:cubicBezTo>
                    <a:pt x="97" y="54"/>
                    <a:pt x="92" y="52"/>
                    <a:pt x="92" y="53"/>
                  </a:cubicBezTo>
                  <a:cubicBezTo>
                    <a:pt x="90" y="56"/>
                    <a:pt x="92" y="61"/>
                    <a:pt x="86" y="59"/>
                  </a:cubicBezTo>
                  <a:cubicBezTo>
                    <a:pt x="85" y="61"/>
                    <a:pt x="87" y="62"/>
                    <a:pt x="89" y="62"/>
                  </a:cubicBezTo>
                  <a:cubicBezTo>
                    <a:pt x="88" y="65"/>
                    <a:pt x="83" y="64"/>
                    <a:pt x="80" y="65"/>
                  </a:cubicBezTo>
                  <a:cubicBezTo>
                    <a:pt x="77" y="74"/>
                    <a:pt x="80" y="71"/>
                    <a:pt x="80" y="82"/>
                  </a:cubicBezTo>
                  <a:cubicBezTo>
                    <a:pt x="70" y="85"/>
                    <a:pt x="44" y="86"/>
                    <a:pt x="42" y="71"/>
                  </a:cubicBezTo>
                  <a:cubicBezTo>
                    <a:pt x="47" y="71"/>
                    <a:pt x="49" y="68"/>
                    <a:pt x="51" y="65"/>
                  </a:cubicBezTo>
                  <a:cubicBezTo>
                    <a:pt x="59" y="65"/>
                    <a:pt x="56" y="70"/>
                    <a:pt x="62" y="65"/>
                  </a:cubicBezTo>
                  <a:cubicBezTo>
                    <a:pt x="61" y="62"/>
                    <a:pt x="54" y="60"/>
                    <a:pt x="59" y="5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67"/>
            <p:cNvSpPr/>
            <p:nvPr/>
          </p:nvSpPr>
          <p:spPr bwMode="auto">
            <a:xfrm>
              <a:off x="4730648" y="1902105"/>
              <a:ext cx="157508" cy="82177"/>
            </a:xfrm>
            <a:custGeom>
              <a:gdLst>
                <a:gd fmla="*/ 80 w 81" name="T0"/>
                <a:gd fmla="*/ 7 h 43" name="T1"/>
                <a:gd fmla="*/ 80 w 81" name="T2"/>
                <a:gd fmla="*/ 15 h 43" name="T3"/>
                <a:gd fmla="*/ 74 w 81" name="T4"/>
                <a:gd fmla="*/ 15 h 43" name="T5"/>
                <a:gd fmla="*/ 74 w 81" name="T6"/>
                <a:gd fmla="*/ 24 h 43" name="T7"/>
                <a:gd fmla="*/ 65 w 81" name="T8"/>
                <a:gd fmla="*/ 30 h 43" name="T9"/>
                <a:gd fmla="*/ 56 w 81" name="T10"/>
                <a:gd fmla="*/ 21 h 43" name="T11"/>
                <a:gd fmla="*/ 47 w 81" name="T12"/>
                <a:gd fmla="*/ 27 h 43" name="T13"/>
                <a:gd fmla="*/ 36 w 81" name="T14"/>
                <a:gd fmla="*/ 39 h 43" name="T15"/>
                <a:gd fmla="*/ 4 w 81" name="T16"/>
                <a:gd fmla="*/ 39 h 43" name="T17"/>
                <a:gd fmla="*/ 1 w 81" name="T18"/>
                <a:gd fmla="*/ 27 h 43" name="T19"/>
                <a:gd fmla="*/ 12 w 81" name="T20"/>
                <a:gd fmla="*/ 30 h 43" name="T21"/>
                <a:gd fmla="*/ 24 w 81" name="T22"/>
                <a:gd fmla="*/ 21 h 43" name="T23"/>
                <a:gd fmla="*/ 30 w 81" name="T24"/>
                <a:gd fmla="*/ 15 h 43" name="T25"/>
                <a:gd fmla="*/ 39 w 81" name="T26"/>
                <a:gd fmla="*/ 12 h 43" name="T27"/>
                <a:gd fmla="*/ 42 w 81" name="T28"/>
                <a:gd fmla="*/ 12 h 43" name="T29"/>
                <a:gd fmla="*/ 47 w 81" name="T30"/>
                <a:gd fmla="*/ 7 h 43" name="T31"/>
                <a:gd fmla="*/ 59 w 81" name="T32"/>
                <a:gd fmla="*/ 7 h 43" name="T33"/>
                <a:gd fmla="*/ 80 w 81" name="T34"/>
                <a:gd fmla="*/ 7 h 4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3" w="81">
                  <a:moveTo>
                    <a:pt x="80" y="7"/>
                  </a:moveTo>
                  <a:cubicBezTo>
                    <a:pt x="78" y="8"/>
                    <a:pt x="81" y="14"/>
                    <a:pt x="80" y="15"/>
                  </a:cubicBezTo>
                  <a:cubicBezTo>
                    <a:pt x="79" y="16"/>
                    <a:pt x="75" y="14"/>
                    <a:pt x="74" y="15"/>
                  </a:cubicBezTo>
                  <a:cubicBezTo>
                    <a:pt x="74" y="15"/>
                    <a:pt x="78" y="23"/>
                    <a:pt x="74" y="24"/>
                  </a:cubicBezTo>
                  <a:cubicBezTo>
                    <a:pt x="71" y="25"/>
                    <a:pt x="67" y="19"/>
                    <a:pt x="65" y="30"/>
                  </a:cubicBezTo>
                  <a:cubicBezTo>
                    <a:pt x="59" y="30"/>
                    <a:pt x="63" y="20"/>
                    <a:pt x="56" y="21"/>
                  </a:cubicBezTo>
                  <a:cubicBezTo>
                    <a:pt x="50" y="20"/>
                    <a:pt x="52" y="27"/>
                    <a:pt x="47" y="27"/>
                  </a:cubicBezTo>
                  <a:cubicBezTo>
                    <a:pt x="44" y="31"/>
                    <a:pt x="35" y="30"/>
                    <a:pt x="36" y="39"/>
                  </a:cubicBezTo>
                  <a:cubicBezTo>
                    <a:pt x="23" y="43"/>
                    <a:pt x="17" y="40"/>
                    <a:pt x="4" y="39"/>
                  </a:cubicBezTo>
                  <a:cubicBezTo>
                    <a:pt x="4" y="34"/>
                    <a:pt x="0" y="33"/>
                    <a:pt x="1" y="27"/>
                  </a:cubicBezTo>
                  <a:cubicBezTo>
                    <a:pt x="3" y="29"/>
                    <a:pt x="7" y="30"/>
                    <a:pt x="12" y="30"/>
                  </a:cubicBezTo>
                  <a:cubicBezTo>
                    <a:pt x="18" y="30"/>
                    <a:pt x="18" y="21"/>
                    <a:pt x="24" y="21"/>
                  </a:cubicBezTo>
                  <a:cubicBezTo>
                    <a:pt x="25" y="21"/>
                    <a:pt x="28" y="14"/>
                    <a:pt x="30" y="15"/>
                  </a:cubicBezTo>
                  <a:cubicBezTo>
                    <a:pt x="36" y="21"/>
                    <a:pt x="31" y="13"/>
                    <a:pt x="39" y="12"/>
                  </a:cubicBezTo>
                  <a:cubicBezTo>
                    <a:pt x="39" y="12"/>
                    <a:pt x="41" y="13"/>
                    <a:pt x="42" y="12"/>
                  </a:cubicBezTo>
                  <a:cubicBezTo>
                    <a:pt x="43" y="12"/>
                    <a:pt x="47" y="7"/>
                    <a:pt x="47" y="7"/>
                  </a:cubicBezTo>
                  <a:cubicBezTo>
                    <a:pt x="51" y="6"/>
                    <a:pt x="56" y="7"/>
                    <a:pt x="59" y="7"/>
                  </a:cubicBezTo>
                  <a:cubicBezTo>
                    <a:pt x="62" y="6"/>
                    <a:pt x="73" y="0"/>
                    <a:pt x="80" y="7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68"/>
            <p:cNvSpPr/>
            <p:nvPr/>
          </p:nvSpPr>
          <p:spPr bwMode="auto">
            <a:xfrm>
              <a:off x="5155234" y="1934062"/>
              <a:ext cx="157508" cy="82177"/>
            </a:xfrm>
            <a:custGeom>
              <a:gdLst>
                <a:gd fmla="*/ 73 w 82" name="T0"/>
                <a:gd fmla="*/ 4 h 42" name="T1"/>
                <a:gd fmla="*/ 82 w 82" name="T2"/>
                <a:gd fmla="*/ 31 h 42" name="T3"/>
                <a:gd fmla="*/ 76 w 82" name="T4"/>
                <a:gd fmla="*/ 28 h 42" name="T5"/>
                <a:gd fmla="*/ 76 w 82" name="T6"/>
                <a:gd fmla="*/ 36 h 42" name="T7"/>
                <a:gd fmla="*/ 65 w 82" name="T8"/>
                <a:gd fmla="*/ 39 h 42" name="T9"/>
                <a:gd fmla="*/ 62 w 82" name="T10"/>
                <a:gd fmla="*/ 42 h 42" name="T11"/>
                <a:gd fmla="*/ 53 w 82" name="T12"/>
                <a:gd fmla="*/ 42 h 42" name="T13"/>
                <a:gd fmla="*/ 53 w 82" name="T14"/>
                <a:gd fmla="*/ 31 h 42" name="T15"/>
                <a:gd fmla="*/ 24 w 82" name="T16"/>
                <a:gd fmla="*/ 28 h 42" name="T17"/>
                <a:gd fmla="*/ 0 w 82" name="T18"/>
                <a:gd fmla="*/ 13 h 42" name="T19"/>
                <a:gd fmla="*/ 3 w 82" name="T20"/>
                <a:gd fmla="*/ 7 h 42" name="T21"/>
                <a:gd fmla="*/ 9 w 82" name="T22"/>
                <a:gd fmla="*/ 10 h 42" name="T23"/>
                <a:gd fmla="*/ 24 w 82" name="T24"/>
                <a:gd fmla="*/ 16 h 42" name="T25"/>
                <a:gd fmla="*/ 29 w 82" name="T26"/>
                <a:gd fmla="*/ 16 h 42" name="T27"/>
                <a:gd fmla="*/ 32 w 82" name="T28"/>
                <a:gd fmla="*/ 22 h 42" name="T29"/>
                <a:gd fmla="*/ 35 w 82" name="T30"/>
                <a:gd fmla="*/ 10 h 42" name="T31"/>
                <a:gd fmla="*/ 41 w 82" name="T32"/>
                <a:gd fmla="*/ 16 h 42" name="T33"/>
                <a:gd fmla="*/ 73 w 82" name="T34"/>
                <a:gd fmla="*/ 4 h 4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2" w="82">
                  <a:moveTo>
                    <a:pt x="73" y="4"/>
                  </a:moveTo>
                  <a:cubicBezTo>
                    <a:pt x="69" y="20"/>
                    <a:pt x="81" y="20"/>
                    <a:pt x="82" y="31"/>
                  </a:cubicBezTo>
                  <a:cubicBezTo>
                    <a:pt x="81" y="31"/>
                    <a:pt x="78" y="26"/>
                    <a:pt x="76" y="28"/>
                  </a:cubicBezTo>
                  <a:cubicBezTo>
                    <a:pt x="75" y="29"/>
                    <a:pt x="78" y="35"/>
                    <a:pt x="76" y="36"/>
                  </a:cubicBezTo>
                  <a:cubicBezTo>
                    <a:pt x="73" y="39"/>
                    <a:pt x="68" y="38"/>
                    <a:pt x="65" y="39"/>
                  </a:cubicBezTo>
                  <a:cubicBezTo>
                    <a:pt x="64" y="40"/>
                    <a:pt x="64" y="42"/>
                    <a:pt x="62" y="42"/>
                  </a:cubicBezTo>
                  <a:cubicBezTo>
                    <a:pt x="59" y="42"/>
                    <a:pt x="56" y="42"/>
                    <a:pt x="53" y="42"/>
                  </a:cubicBezTo>
                  <a:cubicBezTo>
                    <a:pt x="49" y="38"/>
                    <a:pt x="49" y="35"/>
                    <a:pt x="53" y="31"/>
                  </a:cubicBezTo>
                  <a:cubicBezTo>
                    <a:pt x="43" y="35"/>
                    <a:pt x="36" y="28"/>
                    <a:pt x="24" y="28"/>
                  </a:cubicBezTo>
                  <a:cubicBezTo>
                    <a:pt x="21" y="18"/>
                    <a:pt x="7" y="19"/>
                    <a:pt x="0" y="13"/>
                  </a:cubicBezTo>
                  <a:cubicBezTo>
                    <a:pt x="1" y="13"/>
                    <a:pt x="2" y="7"/>
                    <a:pt x="3" y="7"/>
                  </a:cubicBezTo>
                  <a:cubicBezTo>
                    <a:pt x="7" y="6"/>
                    <a:pt x="7" y="10"/>
                    <a:pt x="9" y="10"/>
                  </a:cubicBezTo>
                  <a:cubicBezTo>
                    <a:pt x="13" y="11"/>
                    <a:pt x="21" y="13"/>
                    <a:pt x="24" y="16"/>
                  </a:cubicBezTo>
                  <a:cubicBezTo>
                    <a:pt x="24" y="17"/>
                    <a:pt x="28" y="15"/>
                    <a:pt x="29" y="16"/>
                  </a:cubicBezTo>
                  <a:cubicBezTo>
                    <a:pt x="31" y="17"/>
                    <a:pt x="28" y="23"/>
                    <a:pt x="32" y="22"/>
                  </a:cubicBezTo>
                  <a:cubicBezTo>
                    <a:pt x="41" y="19"/>
                    <a:pt x="28" y="14"/>
                    <a:pt x="35" y="10"/>
                  </a:cubicBezTo>
                  <a:cubicBezTo>
                    <a:pt x="40" y="6"/>
                    <a:pt x="41" y="16"/>
                    <a:pt x="41" y="16"/>
                  </a:cubicBezTo>
                  <a:cubicBezTo>
                    <a:pt x="52" y="16"/>
                    <a:pt x="56" y="0"/>
                    <a:pt x="73" y="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69"/>
            <p:cNvSpPr/>
            <p:nvPr/>
          </p:nvSpPr>
          <p:spPr bwMode="auto">
            <a:xfrm>
              <a:off x="4856198" y="1938629"/>
              <a:ext cx="278492" cy="105005"/>
            </a:xfrm>
            <a:custGeom>
              <a:gdLst>
                <a:gd fmla="*/ 64 w 144" name="T0"/>
                <a:gd fmla="*/ 20 h 55" name="T1"/>
                <a:gd fmla="*/ 94 w 144" name="T2"/>
                <a:gd fmla="*/ 31 h 55" name="T3"/>
                <a:gd fmla="*/ 94 w 144" name="T4"/>
                <a:gd fmla="*/ 17 h 55" name="T5"/>
                <a:gd fmla="*/ 85 w 144" name="T6"/>
                <a:gd fmla="*/ 5 h 55" name="T7"/>
                <a:gd fmla="*/ 105 w 144" name="T8"/>
                <a:gd fmla="*/ 2 h 55" name="T9"/>
                <a:gd fmla="*/ 111 w 144" name="T10"/>
                <a:gd fmla="*/ 8 h 55" name="T11"/>
                <a:gd fmla="*/ 111 w 144" name="T12"/>
                <a:gd fmla="*/ 14 h 55" name="T13"/>
                <a:gd fmla="*/ 123 w 144" name="T14"/>
                <a:gd fmla="*/ 23 h 55" name="T15"/>
                <a:gd fmla="*/ 132 w 144" name="T16"/>
                <a:gd fmla="*/ 17 h 55" name="T17"/>
                <a:gd fmla="*/ 140 w 144" name="T18"/>
                <a:gd fmla="*/ 23 h 55" name="T19"/>
                <a:gd fmla="*/ 143 w 144" name="T20"/>
                <a:gd fmla="*/ 29 h 55" name="T21"/>
                <a:gd fmla="*/ 140 w 144" name="T22"/>
                <a:gd fmla="*/ 40 h 55" name="T23"/>
                <a:gd fmla="*/ 123 w 144" name="T24"/>
                <a:gd fmla="*/ 43 h 55" name="T25"/>
                <a:gd fmla="*/ 111 w 144" name="T26"/>
                <a:gd fmla="*/ 40 h 55" name="T27"/>
                <a:gd fmla="*/ 85 w 144" name="T28"/>
                <a:gd fmla="*/ 46 h 55" name="T29"/>
                <a:gd fmla="*/ 79 w 144" name="T30"/>
                <a:gd fmla="*/ 46 h 55" name="T31"/>
                <a:gd fmla="*/ 70 w 144" name="T32"/>
                <a:gd fmla="*/ 49 h 55" name="T33"/>
                <a:gd fmla="*/ 41 w 144" name="T34"/>
                <a:gd fmla="*/ 55 h 55" name="T35"/>
                <a:gd fmla="*/ 67 w 144" name="T36"/>
                <a:gd fmla="*/ 46 h 55" name="T37"/>
                <a:gd fmla="*/ 53 w 144" name="T38"/>
                <a:gd fmla="*/ 40 h 55" name="T39"/>
                <a:gd fmla="*/ 41 w 144" name="T40"/>
                <a:gd fmla="*/ 34 h 55" name="T41"/>
                <a:gd fmla="*/ 29 w 144" name="T42"/>
                <a:gd fmla="*/ 40 h 55" name="T43"/>
                <a:gd fmla="*/ 20 w 144" name="T44"/>
                <a:gd fmla="*/ 37 h 55" name="T45"/>
                <a:gd fmla="*/ 0 w 144" name="T46"/>
                <a:gd fmla="*/ 34 h 55" name="T47"/>
                <a:gd fmla="*/ 6 w 144" name="T48"/>
                <a:gd fmla="*/ 29 h 55" name="T49"/>
                <a:gd fmla="*/ 9 w 144" name="T50"/>
                <a:gd fmla="*/ 20 h 55" name="T51"/>
                <a:gd fmla="*/ 20 w 144" name="T52"/>
                <a:gd fmla="*/ 17 h 55" name="T53"/>
                <a:gd fmla="*/ 18 w 144" name="T54"/>
                <a:gd fmla="*/ 11 h 55" name="T55"/>
                <a:gd fmla="*/ 23 w 144" name="T56"/>
                <a:gd fmla="*/ 11 h 55" name="T57"/>
                <a:gd fmla="*/ 32 w 144" name="T58"/>
                <a:gd fmla="*/ 8 h 55" name="T59"/>
                <a:gd fmla="*/ 47 w 144" name="T60"/>
                <a:gd fmla="*/ 11 h 55" name="T61"/>
                <a:gd fmla="*/ 50 w 144" name="T62"/>
                <a:gd fmla="*/ 17 h 55" name="T63"/>
                <a:gd fmla="*/ 56 w 144" name="T64"/>
                <a:gd fmla="*/ 17 h 55" name="T65"/>
                <a:gd fmla="*/ 56 w 144" name="T66"/>
                <a:gd fmla="*/ 26 h 55" name="T67"/>
                <a:gd fmla="*/ 64 w 144" name="T68"/>
                <a:gd fmla="*/ 20 h 5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55" w="144">
                  <a:moveTo>
                    <a:pt x="64" y="20"/>
                  </a:moveTo>
                  <a:cubicBezTo>
                    <a:pt x="61" y="30"/>
                    <a:pt x="88" y="25"/>
                    <a:pt x="94" y="31"/>
                  </a:cubicBezTo>
                  <a:cubicBezTo>
                    <a:pt x="99" y="19"/>
                    <a:pt x="74" y="17"/>
                    <a:pt x="94" y="17"/>
                  </a:cubicBezTo>
                  <a:cubicBezTo>
                    <a:pt x="98" y="6"/>
                    <a:pt x="81" y="16"/>
                    <a:pt x="85" y="5"/>
                  </a:cubicBezTo>
                  <a:cubicBezTo>
                    <a:pt x="94" y="7"/>
                    <a:pt x="95" y="0"/>
                    <a:pt x="105" y="2"/>
                  </a:cubicBezTo>
                  <a:cubicBezTo>
                    <a:pt x="103" y="8"/>
                    <a:pt x="110" y="6"/>
                    <a:pt x="111" y="8"/>
                  </a:cubicBezTo>
                  <a:cubicBezTo>
                    <a:pt x="112" y="9"/>
                    <a:pt x="110" y="13"/>
                    <a:pt x="111" y="14"/>
                  </a:cubicBezTo>
                  <a:cubicBezTo>
                    <a:pt x="114" y="16"/>
                    <a:pt x="119" y="18"/>
                    <a:pt x="123" y="23"/>
                  </a:cubicBezTo>
                  <a:cubicBezTo>
                    <a:pt x="126" y="21"/>
                    <a:pt x="126" y="16"/>
                    <a:pt x="132" y="17"/>
                  </a:cubicBezTo>
                  <a:cubicBezTo>
                    <a:pt x="136" y="17"/>
                    <a:pt x="139" y="20"/>
                    <a:pt x="140" y="23"/>
                  </a:cubicBezTo>
                  <a:cubicBezTo>
                    <a:pt x="141" y="23"/>
                    <a:pt x="144" y="28"/>
                    <a:pt x="143" y="29"/>
                  </a:cubicBezTo>
                  <a:cubicBezTo>
                    <a:pt x="140" y="32"/>
                    <a:pt x="144" y="31"/>
                    <a:pt x="140" y="40"/>
                  </a:cubicBezTo>
                  <a:cubicBezTo>
                    <a:pt x="135" y="33"/>
                    <a:pt x="129" y="43"/>
                    <a:pt x="123" y="43"/>
                  </a:cubicBezTo>
                  <a:cubicBezTo>
                    <a:pt x="118" y="44"/>
                    <a:pt x="117" y="40"/>
                    <a:pt x="111" y="40"/>
                  </a:cubicBezTo>
                  <a:cubicBezTo>
                    <a:pt x="103" y="40"/>
                    <a:pt x="91" y="43"/>
                    <a:pt x="85" y="46"/>
                  </a:cubicBezTo>
                  <a:cubicBezTo>
                    <a:pt x="84" y="46"/>
                    <a:pt x="80" y="45"/>
                    <a:pt x="79" y="46"/>
                  </a:cubicBezTo>
                  <a:cubicBezTo>
                    <a:pt x="76" y="49"/>
                    <a:pt x="75" y="48"/>
                    <a:pt x="70" y="49"/>
                  </a:cubicBezTo>
                  <a:cubicBezTo>
                    <a:pt x="67" y="50"/>
                    <a:pt x="51" y="54"/>
                    <a:pt x="41" y="55"/>
                  </a:cubicBezTo>
                  <a:cubicBezTo>
                    <a:pt x="42" y="44"/>
                    <a:pt x="56" y="47"/>
                    <a:pt x="67" y="46"/>
                  </a:cubicBezTo>
                  <a:cubicBezTo>
                    <a:pt x="68" y="33"/>
                    <a:pt x="58" y="42"/>
                    <a:pt x="53" y="40"/>
                  </a:cubicBezTo>
                  <a:cubicBezTo>
                    <a:pt x="47" y="39"/>
                    <a:pt x="46" y="38"/>
                    <a:pt x="41" y="34"/>
                  </a:cubicBezTo>
                  <a:cubicBezTo>
                    <a:pt x="35" y="32"/>
                    <a:pt x="34" y="39"/>
                    <a:pt x="29" y="40"/>
                  </a:cubicBezTo>
                  <a:cubicBezTo>
                    <a:pt x="25" y="41"/>
                    <a:pt x="24" y="38"/>
                    <a:pt x="20" y="37"/>
                  </a:cubicBezTo>
                  <a:cubicBezTo>
                    <a:pt x="14" y="36"/>
                    <a:pt x="5" y="39"/>
                    <a:pt x="0" y="34"/>
                  </a:cubicBezTo>
                  <a:cubicBezTo>
                    <a:pt x="0" y="31"/>
                    <a:pt x="4" y="31"/>
                    <a:pt x="6" y="29"/>
                  </a:cubicBezTo>
                  <a:cubicBezTo>
                    <a:pt x="7" y="28"/>
                    <a:pt x="8" y="20"/>
                    <a:pt x="9" y="20"/>
                  </a:cubicBezTo>
                  <a:cubicBezTo>
                    <a:pt x="13" y="17"/>
                    <a:pt x="18" y="20"/>
                    <a:pt x="20" y="17"/>
                  </a:cubicBezTo>
                  <a:cubicBezTo>
                    <a:pt x="22" y="15"/>
                    <a:pt x="10" y="13"/>
                    <a:pt x="18" y="11"/>
                  </a:cubicBezTo>
                  <a:cubicBezTo>
                    <a:pt x="19" y="11"/>
                    <a:pt x="22" y="11"/>
                    <a:pt x="23" y="11"/>
                  </a:cubicBezTo>
                  <a:cubicBezTo>
                    <a:pt x="27" y="10"/>
                    <a:pt x="29" y="8"/>
                    <a:pt x="32" y="8"/>
                  </a:cubicBezTo>
                  <a:cubicBezTo>
                    <a:pt x="34" y="8"/>
                    <a:pt x="45" y="10"/>
                    <a:pt x="47" y="11"/>
                  </a:cubicBezTo>
                  <a:cubicBezTo>
                    <a:pt x="49" y="13"/>
                    <a:pt x="47" y="15"/>
                    <a:pt x="50" y="17"/>
                  </a:cubicBezTo>
                  <a:cubicBezTo>
                    <a:pt x="51" y="17"/>
                    <a:pt x="55" y="16"/>
                    <a:pt x="56" y="17"/>
                  </a:cubicBezTo>
                  <a:cubicBezTo>
                    <a:pt x="58" y="19"/>
                    <a:pt x="50" y="27"/>
                    <a:pt x="56" y="26"/>
                  </a:cubicBezTo>
                  <a:cubicBezTo>
                    <a:pt x="58" y="25"/>
                    <a:pt x="59" y="17"/>
                    <a:pt x="64" y="2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70"/>
            <p:cNvSpPr/>
            <p:nvPr/>
          </p:nvSpPr>
          <p:spPr bwMode="auto">
            <a:xfrm>
              <a:off x="4664451" y="2045917"/>
              <a:ext cx="221424" cy="148377"/>
            </a:xfrm>
            <a:custGeom>
              <a:gdLst>
                <a:gd fmla="*/ 15 w 115" name="T0"/>
                <a:gd fmla="*/ 2 h 77" name="T1"/>
                <a:gd fmla="*/ 65 w 115" name="T2"/>
                <a:gd fmla="*/ 5 h 77" name="T3"/>
                <a:gd fmla="*/ 71 w 115" name="T4"/>
                <a:gd fmla="*/ 5 h 77" name="T5"/>
                <a:gd fmla="*/ 82 w 115" name="T6"/>
                <a:gd fmla="*/ 8 h 77" name="T7"/>
                <a:gd fmla="*/ 94 w 115" name="T8"/>
                <a:gd fmla="*/ 8 h 77" name="T9"/>
                <a:gd fmla="*/ 97 w 115" name="T10"/>
                <a:gd fmla="*/ 11 h 77" name="T11"/>
                <a:gd fmla="*/ 115 w 115" name="T12"/>
                <a:gd fmla="*/ 22 h 77" name="T13"/>
                <a:gd fmla="*/ 88 w 115" name="T14"/>
                <a:gd fmla="*/ 28 h 77" name="T15"/>
                <a:gd fmla="*/ 85 w 115" name="T16"/>
                <a:gd fmla="*/ 34 h 77" name="T17"/>
                <a:gd fmla="*/ 80 w 115" name="T18"/>
                <a:gd fmla="*/ 31 h 77" name="T19"/>
                <a:gd fmla="*/ 77 w 115" name="T20"/>
                <a:gd fmla="*/ 34 h 77" name="T21"/>
                <a:gd fmla="*/ 80 w 115" name="T22"/>
                <a:gd fmla="*/ 37 h 77" name="T23"/>
                <a:gd fmla="*/ 74 w 115" name="T24"/>
                <a:gd fmla="*/ 40 h 77" name="T25"/>
                <a:gd fmla="*/ 74 w 115" name="T26"/>
                <a:gd fmla="*/ 46 h 77" name="T27"/>
                <a:gd fmla="*/ 68 w 115" name="T28"/>
                <a:gd fmla="*/ 46 h 77" name="T29"/>
                <a:gd fmla="*/ 62 w 115" name="T30"/>
                <a:gd fmla="*/ 52 h 77" name="T31"/>
                <a:gd fmla="*/ 62 w 115" name="T32"/>
                <a:gd fmla="*/ 63 h 77" name="T33"/>
                <a:gd fmla="*/ 27 w 115" name="T34"/>
                <a:gd fmla="*/ 72 h 77" name="T35"/>
                <a:gd fmla="*/ 0 w 115" name="T36"/>
                <a:gd fmla="*/ 54 h 77" name="T37"/>
                <a:gd fmla="*/ 9 w 115" name="T38"/>
                <a:gd fmla="*/ 49 h 77" name="T39"/>
                <a:gd fmla="*/ 12 w 115" name="T40"/>
                <a:gd fmla="*/ 43 h 77" name="T41"/>
                <a:gd fmla="*/ 9 w 115" name="T42"/>
                <a:gd fmla="*/ 31 h 77" name="T43"/>
                <a:gd fmla="*/ 15 w 115" name="T44"/>
                <a:gd fmla="*/ 28 h 77" name="T45"/>
                <a:gd fmla="*/ 21 w 115" name="T46"/>
                <a:gd fmla="*/ 16 h 77" name="T47"/>
                <a:gd fmla="*/ 15 w 115" name="T48"/>
                <a:gd fmla="*/ 2 h 7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7" w="115">
                  <a:moveTo>
                    <a:pt x="15" y="2"/>
                  </a:moveTo>
                  <a:cubicBezTo>
                    <a:pt x="33" y="2"/>
                    <a:pt x="52" y="0"/>
                    <a:pt x="65" y="5"/>
                  </a:cubicBezTo>
                  <a:cubicBezTo>
                    <a:pt x="66" y="5"/>
                    <a:pt x="70" y="4"/>
                    <a:pt x="71" y="5"/>
                  </a:cubicBezTo>
                  <a:cubicBezTo>
                    <a:pt x="73" y="8"/>
                    <a:pt x="80" y="5"/>
                    <a:pt x="82" y="8"/>
                  </a:cubicBezTo>
                  <a:cubicBezTo>
                    <a:pt x="88" y="13"/>
                    <a:pt x="83" y="4"/>
                    <a:pt x="94" y="8"/>
                  </a:cubicBezTo>
                  <a:cubicBezTo>
                    <a:pt x="95" y="8"/>
                    <a:pt x="94" y="10"/>
                    <a:pt x="97" y="11"/>
                  </a:cubicBezTo>
                  <a:cubicBezTo>
                    <a:pt x="100" y="11"/>
                    <a:pt x="115" y="15"/>
                    <a:pt x="115" y="22"/>
                  </a:cubicBezTo>
                  <a:cubicBezTo>
                    <a:pt x="105" y="24"/>
                    <a:pt x="95" y="25"/>
                    <a:pt x="88" y="28"/>
                  </a:cubicBezTo>
                  <a:cubicBezTo>
                    <a:pt x="85" y="29"/>
                    <a:pt x="87" y="33"/>
                    <a:pt x="85" y="34"/>
                  </a:cubicBezTo>
                  <a:cubicBezTo>
                    <a:pt x="84" y="35"/>
                    <a:pt x="82" y="30"/>
                    <a:pt x="80" y="31"/>
                  </a:cubicBezTo>
                  <a:cubicBezTo>
                    <a:pt x="81" y="30"/>
                    <a:pt x="76" y="36"/>
                    <a:pt x="77" y="34"/>
                  </a:cubicBezTo>
                  <a:cubicBezTo>
                    <a:pt x="76" y="36"/>
                    <a:pt x="79" y="38"/>
                    <a:pt x="80" y="37"/>
                  </a:cubicBezTo>
                  <a:cubicBezTo>
                    <a:pt x="78" y="40"/>
                    <a:pt x="75" y="38"/>
                    <a:pt x="74" y="40"/>
                  </a:cubicBezTo>
                  <a:cubicBezTo>
                    <a:pt x="73" y="41"/>
                    <a:pt x="75" y="45"/>
                    <a:pt x="74" y="46"/>
                  </a:cubicBezTo>
                  <a:cubicBezTo>
                    <a:pt x="73" y="47"/>
                    <a:pt x="69" y="45"/>
                    <a:pt x="68" y="46"/>
                  </a:cubicBezTo>
                  <a:cubicBezTo>
                    <a:pt x="66" y="48"/>
                    <a:pt x="66" y="51"/>
                    <a:pt x="62" y="52"/>
                  </a:cubicBezTo>
                  <a:cubicBezTo>
                    <a:pt x="62" y="55"/>
                    <a:pt x="62" y="59"/>
                    <a:pt x="62" y="63"/>
                  </a:cubicBezTo>
                  <a:cubicBezTo>
                    <a:pt x="47" y="63"/>
                    <a:pt x="50" y="77"/>
                    <a:pt x="27" y="72"/>
                  </a:cubicBezTo>
                  <a:cubicBezTo>
                    <a:pt x="30" y="55"/>
                    <a:pt x="11" y="59"/>
                    <a:pt x="0" y="54"/>
                  </a:cubicBezTo>
                  <a:cubicBezTo>
                    <a:pt x="2" y="51"/>
                    <a:pt x="7" y="51"/>
                    <a:pt x="9" y="49"/>
                  </a:cubicBezTo>
                  <a:cubicBezTo>
                    <a:pt x="10" y="48"/>
                    <a:pt x="4" y="40"/>
                    <a:pt x="12" y="43"/>
                  </a:cubicBezTo>
                  <a:cubicBezTo>
                    <a:pt x="13" y="38"/>
                    <a:pt x="9" y="37"/>
                    <a:pt x="9" y="31"/>
                  </a:cubicBezTo>
                  <a:cubicBezTo>
                    <a:pt x="14" y="35"/>
                    <a:pt x="14" y="33"/>
                    <a:pt x="15" y="28"/>
                  </a:cubicBezTo>
                  <a:cubicBezTo>
                    <a:pt x="16" y="24"/>
                    <a:pt x="21" y="25"/>
                    <a:pt x="21" y="16"/>
                  </a:cubicBezTo>
                  <a:cubicBezTo>
                    <a:pt x="23" y="7"/>
                    <a:pt x="11" y="13"/>
                    <a:pt x="15" y="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71"/>
            <p:cNvSpPr/>
            <p:nvPr/>
          </p:nvSpPr>
          <p:spPr bwMode="auto">
            <a:xfrm>
              <a:off x="5109580" y="2077874"/>
              <a:ext cx="47937" cy="34241"/>
            </a:xfrm>
            <a:custGeom>
              <a:gdLst>
                <a:gd fmla="*/ 3 w 24" name="T0"/>
                <a:gd fmla="*/ 0 h 18" name="T1"/>
                <a:gd fmla="*/ 20 w 24" name="T2"/>
                <a:gd fmla="*/ 0 h 18" name="T3"/>
                <a:gd fmla="*/ 23 w 24" name="T4"/>
                <a:gd fmla="*/ 12 h 18" name="T5"/>
                <a:gd fmla="*/ 17 w 24" name="T6"/>
                <a:gd fmla="*/ 18 h 18" name="T7"/>
                <a:gd fmla="*/ 0 w 24" name="T8"/>
                <a:gd fmla="*/ 9 h 18" name="T9"/>
                <a:gd fmla="*/ 3 w 24" name="T10"/>
                <a:gd fmla="*/ 0 h 1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" w="24">
                  <a:moveTo>
                    <a:pt x="3" y="0"/>
                  </a:moveTo>
                  <a:cubicBezTo>
                    <a:pt x="8" y="0"/>
                    <a:pt x="14" y="0"/>
                    <a:pt x="20" y="0"/>
                  </a:cubicBezTo>
                  <a:cubicBezTo>
                    <a:pt x="20" y="6"/>
                    <a:pt x="24" y="7"/>
                    <a:pt x="23" y="12"/>
                  </a:cubicBezTo>
                  <a:cubicBezTo>
                    <a:pt x="18" y="11"/>
                    <a:pt x="18" y="14"/>
                    <a:pt x="17" y="18"/>
                  </a:cubicBezTo>
                  <a:cubicBezTo>
                    <a:pt x="13" y="14"/>
                    <a:pt x="10" y="8"/>
                    <a:pt x="0" y="9"/>
                  </a:cubicBezTo>
                  <a:cubicBezTo>
                    <a:pt x="1" y="7"/>
                    <a:pt x="3" y="4"/>
                    <a:pt x="3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72"/>
            <p:cNvSpPr/>
            <p:nvPr/>
          </p:nvSpPr>
          <p:spPr bwMode="auto">
            <a:xfrm>
              <a:off x="5356114" y="2061894"/>
              <a:ext cx="111852" cy="79895"/>
            </a:xfrm>
            <a:custGeom>
              <a:gdLst>
                <a:gd fmla="*/ 51 w 58" name="T0"/>
                <a:gd fmla="*/ 3 h 41" name="T1"/>
                <a:gd fmla="*/ 54 w 58" name="T2"/>
                <a:gd fmla="*/ 17 h 41" name="T3"/>
                <a:gd fmla="*/ 48 w 58" name="T4"/>
                <a:gd fmla="*/ 23 h 41" name="T5"/>
                <a:gd fmla="*/ 34 w 58" name="T6"/>
                <a:gd fmla="*/ 26 h 41" name="T7"/>
                <a:gd fmla="*/ 10 w 58" name="T8"/>
                <a:gd fmla="*/ 41 h 41" name="T9"/>
                <a:gd fmla="*/ 7 w 58" name="T10"/>
                <a:gd fmla="*/ 29 h 41" name="T11"/>
                <a:gd fmla="*/ 2 w 58" name="T12"/>
                <a:gd fmla="*/ 23 h 41" name="T13"/>
                <a:gd fmla="*/ 2 w 58" name="T14"/>
                <a:gd fmla="*/ 8 h 41" name="T15"/>
                <a:gd fmla="*/ 7 w 58" name="T16"/>
                <a:gd fmla="*/ 3 h 41" name="T17"/>
                <a:gd fmla="*/ 16 w 58" name="T18"/>
                <a:gd fmla="*/ 0 h 41" name="T19"/>
                <a:gd fmla="*/ 40 w 58" name="T20"/>
                <a:gd fmla="*/ 6 h 41" name="T21"/>
                <a:gd fmla="*/ 51 w 58" name="T22"/>
                <a:gd fmla="*/ 3 h 4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" w="57">
                  <a:moveTo>
                    <a:pt x="51" y="3"/>
                  </a:moveTo>
                  <a:cubicBezTo>
                    <a:pt x="58" y="2"/>
                    <a:pt x="53" y="13"/>
                    <a:pt x="54" y="17"/>
                  </a:cubicBezTo>
                  <a:cubicBezTo>
                    <a:pt x="49" y="16"/>
                    <a:pt x="49" y="19"/>
                    <a:pt x="48" y="23"/>
                  </a:cubicBezTo>
                  <a:cubicBezTo>
                    <a:pt x="39" y="18"/>
                    <a:pt x="36" y="34"/>
                    <a:pt x="34" y="26"/>
                  </a:cubicBezTo>
                  <a:cubicBezTo>
                    <a:pt x="27" y="32"/>
                    <a:pt x="22" y="39"/>
                    <a:pt x="10" y="41"/>
                  </a:cubicBezTo>
                  <a:cubicBezTo>
                    <a:pt x="8" y="38"/>
                    <a:pt x="7" y="34"/>
                    <a:pt x="7" y="29"/>
                  </a:cubicBezTo>
                  <a:cubicBezTo>
                    <a:pt x="6" y="26"/>
                    <a:pt x="3" y="26"/>
                    <a:pt x="2" y="23"/>
                  </a:cubicBezTo>
                  <a:cubicBezTo>
                    <a:pt x="0" y="19"/>
                    <a:pt x="3" y="13"/>
                    <a:pt x="2" y="8"/>
                  </a:cubicBezTo>
                  <a:cubicBezTo>
                    <a:pt x="6" y="10"/>
                    <a:pt x="7" y="6"/>
                    <a:pt x="7" y="3"/>
                  </a:cubicBezTo>
                  <a:cubicBezTo>
                    <a:pt x="11" y="3"/>
                    <a:pt x="16" y="3"/>
                    <a:pt x="16" y="0"/>
                  </a:cubicBezTo>
                  <a:cubicBezTo>
                    <a:pt x="20" y="5"/>
                    <a:pt x="35" y="0"/>
                    <a:pt x="40" y="6"/>
                  </a:cubicBezTo>
                  <a:cubicBezTo>
                    <a:pt x="44" y="5"/>
                    <a:pt x="51" y="7"/>
                    <a:pt x="51" y="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73"/>
            <p:cNvSpPr/>
            <p:nvPr/>
          </p:nvSpPr>
          <p:spPr bwMode="auto">
            <a:xfrm>
              <a:off x="6997390" y="2372345"/>
              <a:ext cx="244251" cy="116419"/>
            </a:xfrm>
            <a:custGeom>
              <a:gdLst>
                <a:gd fmla="*/ 91 w 126" name="T0"/>
                <a:gd fmla="*/ 0 h 60" name="T1"/>
                <a:gd fmla="*/ 103 w 126" name="T2"/>
                <a:gd fmla="*/ 5 h 60" name="T3"/>
                <a:gd fmla="*/ 111 w 126" name="T4"/>
                <a:gd fmla="*/ 8 h 60" name="T5"/>
                <a:gd fmla="*/ 109 w 126" name="T6"/>
                <a:gd fmla="*/ 14 h 60" name="T7"/>
                <a:gd fmla="*/ 123 w 126" name="T8"/>
                <a:gd fmla="*/ 23 h 60" name="T9"/>
                <a:gd fmla="*/ 114 w 126" name="T10"/>
                <a:gd fmla="*/ 41 h 60" name="T11"/>
                <a:gd fmla="*/ 106 w 126" name="T12"/>
                <a:gd fmla="*/ 44 h 60" name="T13"/>
                <a:gd fmla="*/ 94 w 126" name="T14"/>
                <a:gd fmla="*/ 49 h 60" name="T15"/>
                <a:gd fmla="*/ 85 w 126" name="T16"/>
                <a:gd fmla="*/ 52 h 60" name="T17"/>
                <a:gd fmla="*/ 79 w 126" name="T18"/>
                <a:gd fmla="*/ 55 h 60" name="T19"/>
                <a:gd fmla="*/ 44 w 126" name="T20"/>
                <a:gd fmla="*/ 58 h 60" name="T21"/>
                <a:gd fmla="*/ 41 w 126" name="T22"/>
                <a:gd fmla="*/ 55 h 60" name="T23"/>
                <a:gd fmla="*/ 30 w 126" name="T24"/>
                <a:gd fmla="*/ 49 h 60" name="T25"/>
                <a:gd fmla="*/ 24 w 126" name="T26"/>
                <a:gd fmla="*/ 46 h 60" name="T27"/>
                <a:gd fmla="*/ 30 w 126" name="T28"/>
                <a:gd fmla="*/ 44 h 60" name="T29"/>
                <a:gd fmla="*/ 21 w 126" name="T30"/>
                <a:gd fmla="*/ 38 h 60" name="T31"/>
                <a:gd fmla="*/ 21 w 126" name="T32"/>
                <a:gd fmla="*/ 20 h 60" name="T33"/>
                <a:gd fmla="*/ 3 w 126" name="T34"/>
                <a:gd fmla="*/ 23 h 60" name="T35"/>
                <a:gd fmla="*/ 9 w 126" name="T36"/>
                <a:gd fmla="*/ 11 h 60" name="T37"/>
                <a:gd fmla="*/ 32 w 126" name="T38"/>
                <a:gd fmla="*/ 11 h 60" name="T39"/>
                <a:gd fmla="*/ 35 w 126" name="T40"/>
                <a:gd fmla="*/ 23 h 60" name="T41"/>
                <a:gd fmla="*/ 44 w 126" name="T42"/>
                <a:gd fmla="*/ 11 h 60" name="T43"/>
                <a:gd fmla="*/ 62 w 126" name="T44"/>
                <a:gd fmla="*/ 17 h 60" name="T45"/>
                <a:gd fmla="*/ 68 w 126" name="T46"/>
                <a:gd fmla="*/ 11 h 60" name="T47"/>
                <a:gd fmla="*/ 85 w 126" name="T48"/>
                <a:gd fmla="*/ 8 h 60" name="T49"/>
                <a:gd fmla="*/ 91 w 126" name="T50"/>
                <a:gd fmla="*/ 0 h 6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60" w="125">
                  <a:moveTo>
                    <a:pt x="91" y="0"/>
                  </a:moveTo>
                  <a:cubicBezTo>
                    <a:pt x="94" y="0"/>
                    <a:pt x="98" y="3"/>
                    <a:pt x="103" y="5"/>
                  </a:cubicBezTo>
                  <a:cubicBezTo>
                    <a:pt x="104" y="6"/>
                    <a:pt x="110" y="7"/>
                    <a:pt x="111" y="8"/>
                  </a:cubicBezTo>
                  <a:cubicBezTo>
                    <a:pt x="112" y="9"/>
                    <a:pt x="109" y="13"/>
                    <a:pt x="109" y="14"/>
                  </a:cubicBezTo>
                  <a:cubicBezTo>
                    <a:pt x="109" y="19"/>
                    <a:pt x="116" y="25"/>
                    <a:pt x="123" y="23"/>
                  </a:cubicBezTo>
                  <a:cubicBezTo>
                    <a:pt x="126" y="31"/>
                    <a:pt x="122" y="35"/>
                    <a:pt x="114" y="41"/>
                  </a:cubicBezTo>
                  <a:cubicBezTo>
                    <a:pt x="112" y="42"/>
                    <a:pt x="108" y="42"/>
                    <a:pt x="106" y="44"/>
                  </a:cubicBezTo>
                  <a:cubicBezTo>
                    <a:pt x="101" y="46"/>
                    <a:pt x="102" y="47"/>
                    <a:pt x="94" y="49"/>
                  </a:cubicBezTo>
                  <a:cubicBezTo>
                    <a:pt x="94" y="49"/>
                    <a:pt x="85" y="52"/>
                    <a:pt x="85" y="52"/>
                  </a:cubicBezTo>
                  <a:cubicBezTo>
                    <a:pt x="83" y="55"/>
                    <a:pt x="83" y="54"/>
                    <a:pt x="79" y="55"/>
                  </a:cubicBezTo>
                  <a:cubicBezTo>
                    <a:pt x="76" y="56"/>
                    <a:pt x="54" y="60"/>
                    <a:pt x="44" y="58"/>
                  </a:cubicBezTo>
                  <a:cubicBezTo>
                    <a:pt x="44" y="58"/>
                    <a:pt x="44" y="55"/>
                    <a:pt x="41" y="55"/>
                  </a:cubicBezTo>
                  <a:cubicBezTo>
                    <a:pt x="37" y="55"/>
                    <a:pt x="35" y="50"/>
                    <a:pt x="30" y="49"/>
                  </a:cubicBezTo>
                  <a:cubicBezTo>
                    <a:pt x="27" y="49"/>
                    <a:pt x="27" y="46"/>
                    <a:pt x="24" y="46"/>
                  </a:cubicBezTo>
                  <a:cubicBezTo>
                    <a:pt x="24" y="44"/>
                    <a:pt x="27" y="44"/>
                    <a:pt x="30" y="44"/>
                  </a:cubicBezTo>
                  <a:cubicBezTo>
                    <a:pt x="29" y="40"/>
                    <a:pt x="22" y="40"/>
                    <a:pt x="21" y="38"/>
                  </a:cubicBezTo>
                  <a:cubicBezTo>
                    <a:pt x="18" y="33"/>
                    <a:pt x="23" y="28"/>
                    <a:pt x="21" y="20"/>
                  </a:cubicBezTo>
                  <a:cubicBezTo>
                    <a:pt x="9" y="17"/>
                    <a:pt x="10" y="30"/>
                    <a:pt x="3" y="23"/>
                  </a:cubicBezTo>
                  <a:cubicBezTo>
                    <a:pt x="0" y="14"/>
                    <a:pt x="13" y="21"/>
                    <a:pt x="9" y="11"/>
                  </a:cubicBezTo>
                  <a:cubicBezTo>
                    <a:pt x="21" y="14"/>
                    <a:pt x="19" y="12"/>
                    <a:pt x="32" y="11"/>
                  </a:cubicBezTo>
                  <a:cubicBezTo>
                    <a:pt x="34" y="17"/>
                    <a:pt x="41" y="17"/>
                    <a:pt x="35" y="23"/>
                  </a:cubicBezTo>
                  <a:cubicBezTo>
                    <a:pt x="43" y="24"/>
                    <a:pt x="45" y="19"/>
                    <a:pt x="44" y="11"/>
                  </a:cubicBezTo>
                  <a:cubicBezTo>
                    <a:pt x="46" y="17"/>
                    <a:pt x="71" y="5"/>
                    <a:pt x="62" y="17"/>
                  </a:cubicBezTo>
                  <a:cubicBezTo>
                    <a:pt x="68" y="20"/>
                    <a:pt x="66" y="12"/>
                    <a:pt x="68" y="11"/>
                  </a:cubicBezTo>
                  <a:cubicBezTo>
                    <a:pt x="72" y="9"/>
                    <a:pt x="79" y="10"/>
                    <a:pt x="85" y="8"/>
                  </a:cubicBezTo>
                  <a:cubicBezTo>
                    <a:pt x="89" y="7"/>
                    <a:pt x="91" y="5"/>
                    <a:pt x="91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74"/>
            <p:cNvSpPr/>
            <p:nvPr/>
          </p:nvSpPr>
          <p:spPr bwMode="auto">
            <a:xfrm>
              <a:off x="5550145" y="2399738"/>
              <a:ext cx="146094" cy="102722"/>
            </a:xfrm>
            <a:custGeom>
              <a:gdLst>
                <a:gd fmla="*/ 20 w 76" name="T0"/>
                <a:gd fmla="*/ 0 h 53" name="T1"/>
                <a:gd fmla="*/ 38 w 76" name="T2"/>
                <a:gd fmla="*/ 18 h 53" name="T3"/>
                <a:gd fmla="*/ 44 w 76" name="T4"/>
                <a:gd fmla="*/ 15 h 53" name="T5"/>
                <a:gd fmla="*/ 53 w 76" name="T6"/>
                <a:gd fmla="*/ 24 h 53" name="T7"/>
                <a:gd fmla="*/ 64 w 76" name="T8"/>
                <a:gd fmla="*/ 38 h 53" name="T9"/>
                <a:gd fmla="*/ 76 w 76" name="T10"/>
                <a:gd fmla="*/ 41 h 53" name="T11"/>
                <a:gd fmla="*/ 38 w 76" name="T12"/>
                <a:gd fmla="*/ 44 h 53" name="T13"/>
                <a:gd fmla="*/ 23 w 76" name="T14"/>
                <a:gd fmla="*/ 53 h 53" name="T15"/>
                <a:gd fmla="*/ 0 w 76" name="T16"/>
                <a:gd fmla="*/ 44 h 53" name="T17"/>
                <a:gd fmla="*/ 6 w 76" name="T18"/>
                <a:gd fmla="*/ 41 h 53" name="T19"/>
                <a:gd fmla="*/ 9 w 76" name="T20"/>
                <a:gd fmla="*/ 35 h 53" name="T21"/>
                <a:gd fmla="*/ 9 w 76" name="T22"/>
                <a:gd fmla="*/ 9 h 53" name="T23"/>
                <a:gd fmla="*/ 20 w 76" name="T24"/>
                <a:gd fmla="*/ 0 h 5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2" w="76">
                  <a:moveTo>
                    <a:pt x="20" y="0"/>
                  </a:moveTo>
                  <a:cubicBezTo>
                    <a:pt x="25" y="7"/>
                    <a:pt x="40" y="4"/>
                    <a:pt x="38" y="18"/>
                  </a:cubicBezTo>
                  <a:cubicBezTo>
                    <a:pt x="41" y="20"/>
                    <a:pt x="44" y="15"/>
                    <a:pt x="44" y="15"/>
                  </a:cubicBezTo>
                  <a:cubicBezTo>
                    <a:pt x="49" y="17"/>
                    <a:pt x="46" y="23"/>
                    <a:pt x="53" y="24"/>
                  </a:cubicBezTo>
                  <a:cubicBezTo>
                    <a:pt x="57" y="24"/>
                    <a:pt x="61" y="34"/>
                    <a:pt x="64" y="38"/>
                  </a:cubicBezTo>
                  <a:cubicBezTo>
                    <a:pt x="74" y="36"/>
                    <a:pt x="70" y="36"/>
                    <a:pt x="76" y="41"/>
                  </a:cubicBezTo>
                  <a:cubicBezTo>
                    <a:pt x="69" y="48"/>
                    <a:pt x="50" y="42"/>
                    <a:pt x="38" y="44"/>
                  </a:cubicBezTo>
                  <a:cubicBezTo>
                    <a:pt x="34" y="48"/>
                    <a:pt x="26" y="48"/>
                    <a:pt x="23" y="53"/>
                  </a:cubicBezTo>
                  <a:cubicBezTo>
                    <a:pt x="17" y="49"/>
                    <a:pt x="14" y="41"/>
                    <a:pt x="0" y="44"/>
                  </a:cubicBezTo>
                  <a:cubicBezTo>
                    <a:pt x="0" y="41"/>
                    <a:pt x="4" y="42"/>
                    <a:pt x="6" y="41"/>
                  </a:cubicBezTo>
                  <a:cubicBezTo>
                    <a:pt x="3" y="38"/>
                    <a:pt x="3" y="35"/>
                    <a:pt x="9" y="35"/>
                  </a:cubicBezTo>
                  <a:cubicBezTo>
                    <a:pt x="3" y="25"/>
                    <a:pt x="9" y="21"/>
                    <a:pt x="9" y="9"/>
                  </a:cubicBezTo>
                  <a:cubicBezTo>
                    <a:pt x="14" y="8"/>
                    <a:pt x="21" y="8"/>
                    <a:pt x="20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75"/>
            <p:cNvSpPr/>
            <p:nvPr/>
          </p:nvSpPr>
          <p:spPr bwMode="auto">
            <a:xfrm>
              <a:off x="9745786" y="4063842"/>
              <a:ext cx="241969" cy="255664"/>
            </a:xfrm>
            <a:custGeom>
              <a:gdLst>
                <a:gd fmla="*/ 11 w 126" name="T0"/>
                <a:gd fmla="*/ 18 h 133" name="T1"/>
                <a:gd fmla="*/ 6 w 126" name="T2"/>
                <a:gd fmla="*/ 15 h 133" name="T3"/>
                <a:gd fmla="*/ 0 w 126" name="T4"/>
                <a:gd fmla="*/ 7 h 133" name="T5"/>
                <a:gd fmla="*/ 23 w 126" name="T6"/>
                <a:gd fmla="*/ 4 h 133" name="T7"/>
                <a:gd fmla="*/ 35 w 126" name="T8"/>
                <a:gd fmla="*/ 9 h 133" name="T9"/>
                <a:gd fmla="*/ 35 w 126" name="T10"/>
                <a:gd fmla="*/ 15 h 133" name="T11"/>
                <a:gd fmla="*/ 41 w 126" name="T12"/>
                <a:gd fmla="*/ 21 h 133" name="T13"/>
                <a:gd fmla="*/ 52 w 126" name="T14"/>
                <a:gd fmla="*/ 27 h 133" name="T15"/>
                <a:gd fmla="*/ 73 w 126" name="T16"/>
                <a:gd fmla="*/ 45 h 133" name="T17"/>
                <a:gd fmla="*/ 79 w 126" name="T18"/>
                <a:gd fmla="*/ 53 h 133" name="T19"/>
                <a:gd fmla="*/ 87 w 126" name="T20"/>
                <a:gd fmla="*/ 56 h 133" name="T21"/>
                <a:gd fmla="*/ 93 w 126" name="T22"/>
                <a:gd fmla="*/ 62 h 133" name="T23"/>
                <a:gd fmla="*/ 93 w 126" name="T24"/>
                <a:gd fmla="*/ 68 h 133" name="T25"/>
                <a:gd fmla="*/ 99 w 126" name="T26"/>
                <a:gd fmla="*/ 74 h 133" name="T27"/>
                <a:gd fmla="*/ 108 w 126" name="T28"/>
                <a:gd fmla="*/ 83 h 133" name="T29"/>
                <a:gd fmla="*/ 114 w 126" name="T30"/>
                <a:gd fmla="*/ 89 h 133" name="T31"/>
                <a:gd fmla="*/ 120 w 126" name="T32"/>
                <a:gd fmla="*/ 103 h 133" name="T33"/>
                <a:gd fmla="*/ 123 w 126" name="T34"/>
                <a:gd fmla="*/ 115 h 133" name="T35"/>
                <a:gd fmla="*/ 126 w 126" name="T36"/>
                <a:gd fmla="*/ 124 h 133" name="T37"/>
                <a:gd fmla="*/ 111 w 126" name="T38"/>
                <a:gd fmla="*/ 127 h 133" name="T39"/>
                <a:gd fmla="*/ 99 w 126" name="T40"/>
                <a:gd fmla="*/ 127 h 133" name="T41"/>
                <a:gd fmla="*/ 99 w 126" name="T42"/>
                <a:gd fmla="*/ 121 h 133" name="T43"/>
                <a:gd fmla="*/ 93 w 126" name="T44"/>
                <a:gd fmla="*/ 121 h 133" name="T45"/>
                <a:gd fmla="*/ 79 w 126" name="T46"/>
                <a:gd fmla="*/ 109 h 133" name="T47"/>
                <a:gd fmla="*/ 82 w 126" name="T48"/>
                <a:gd fmla="*/ 103 h 133" name="T49"/>
                <a:gd fmla="*/ 79 w 126" name="T50"/>
                <a:gd fmla="*/ 103 h 133" name="T51"/>
                <a:gd fmla="*/ 76 w 126" name="T52"/>
                <a:gd fmla="*/ 97 h 133" name="T53"/>
                <a:gd fmla="*/ 70 w 126" name="T54"/>
                <a:gd fmla="*/ 97 h 133" name="T55"/>
                <a:gd fmla="*/ 58 w 126" name="T56"/>
                <a:gd fmla="*/ 86 h 133" name="T57"/>
                <a:gd fmla="*/ 52 w 126" name="T58"/>
                <a:gd fmla="*/ 65 h 133" name="T59"/>
                <a:gd fmla="*/ 49 w 126" name="T60"/>
                <a:gd fmla="*/ 71 h 133" name="T61"/>
                <a:gd fmla="*/ 44 w 126" name="T62"/>
                <a:gd fmla="*/ 56 h 133" name="T63"/>
                <a:gd fmla="*/ 38 w 126" name="T64"/>
                <a:gd fmla="*/ 50 h 133" name="T65"/>
                <a:gd fmla="*/ 32 w 126" name="T66"/>
                <a:gd fmla="*/ 48 h 133" name="T67"/>
                <a:gd fmla="*/ 29 w 126" name="T68"/>
                <a:gd fmla="*/ 36 h 133" name="T69"/>
                <a:gd fmla="*/ 20 w 126" name="T70"/>
                <a:gd fmla="*/ 30 h 133" name="T71"/>
                <a:gd fmla="*/ 14 w 126" name="T72"/>
                <a:gd fmla="*/ 24 h 133" name="T73"/>
                <a:gd fmla="*/ 11 w 126" name="T74"/>
                <a:gd fmla="*/ 18 h 13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33" w="125">
                  <a:moveTo>
                    <a:pt x="11" y="18"/>
                  </a:moveTo>
                  <a:cubicBezTo>
                    <a:pt x="12" y="15"/>
                    <a:pt x="7" y="17"/>
                    <a:pt x="6" y="15"/>
                  </a:cubicBezTo>
                  <a:cubicBezTo>
                    <a:pt x="3" y="13"/>
                    <a:pt x="5" y="6"/>
                    <a:pt x="0" y="7"/>
                  </a:cubicBezTo>
                  <a:cubicBezTo>
                    <a:pt x="7" y="0"/>
                    <a:pt x="13" y="8"/>
                    <a:pt x="23" y="4"/>
                  </a:cubicBezTo>
                  <a:cubicBezTo>
                    <a:pt x="22" y="12"/>
                    <a:pt x="31" y="7"/>
                    <a:pt x="35" y="9"/>
                  </a:cubicBezTo>
                  <a:cubicBezTo>
                    <a:pt x="36" y="10"/>
                    <a:pt x="34" y="15"/>
                    <a:pt x="35" y="15"/>
                  </a:cubicBezTo>
                  <a:cubicBezTo>
                    <a:pt x="37" y="17"/>
                    <a:pt x="42" y="15"/>
                    <a:pt x="41" y="21"/>
                  </a:cubicBezTo>
                  <a:cubicBezTo>
                    <a:pt x="48" y="19"/>
                    <a:pt x="46" y="27"/>
                    <a:pt x="52" y="27"/>
                  </a:cubicBezTo>
                  <a:cubicBezTo>
                    <a:pt x="57" y="27"/>
                    <a:pt x="65" y="44"/>
                    <a:pt x="73" y="45"/>
                  </a:cubicBezTo>
                  <a:cubicBezTo>
                    <a:pt x="79" y="45"/>
                    <a:pt x="76" y="51"/>
                    <a:pt x="79" y="53"/>
                  </a:cubicBezTo>
                  <a:cubicBezTo>
                    <a:pt x="81" y="55"/>
                    <a:pt x="85" y="55"/>
                    <a:pt x="87" y="56"/>
                  </a:cubicBezTo>
                  <a:cubicBezTo>
                    <a:pt x="89" y="57"/>
                    <a:pt x="92" y="61"/>
                    <a:pt x="93" y="62"/>
                  </a:cubicBezTo>
                  <a:cubicBezTo>
                    <a:pt x="94" y="63"/>
                    <a:pt x="92" y="67"/>
                    <a:pt x="93" y="68"/>
                  </a:cubicBezTo>
                  <a:cubicBezTo>
                    <a:pt x="95" y="70"/>
                    <a:pt x="97" y="72"/>
                    <a:pt x="99" y="74"/>
                  </a:cubicBezTo>
                  <a:cubicBezTo>
                    <a:pt x="101" y="76"/>
                    <a:pt x="102" y="82"/>
                    <a:pt x="108" y="83"/>
                  </a:cubicBezTo>
                  <a:cubicBezTo>
                    <a:pt x="109" y="83"/>
                    <a:pt x="113" y="88"/>
                    <a:pt x="114" y="89"/>
                  </a:cubicBezTo>
                  <a:cubicBezTo>
                    <a:pt x="117" y="91"/>
                    <a:pt x="115" y="103"/>
                    <a:pt x="120" y="103"/>
                  </a:cubicBezTo>
                  <a:cubicBezTo>
                    <a:pt x="123" y="103"/>
                    <a:pt x="123" y="111"/>
                    <a:pt x="123" y="115"/>
                  </a:cubicBezTo>
                  <a:cubicBezTo>
                    <a:pt x="122" y="120"/>
                    <a:pt x="116" y="124"/>
                    <a:pt x="126" y="124"/>
                  </a:cubicBezTo>
                  <a:cubicBezTo>
                    <a:pt x="125" y="133"/>
                    <a:pt x="116" y="127"/>
                    <a:pt x="111" y="127"/>
                  </a:cubicBezTo>
                  <a:cubicBezTo>
                    <a:pt x="107" y="126"/>
                    <a:pt x="102" y="128"/>
                    <a:pt x="99" y="127"/>
                  </a:cubicBezTo>
                  <a:cubicBezTo>
                    <a:pt x="98" y="126"/>
                    <a:pt x="100" y="121"/>
                    <a:pt x="99" y="121"/>
                  </a:cubicBezTo>
                  <a:cubicBezTo>
                    <a:pt x="98" y="120"/>
                    <a:pt x="94" y="122"/>
                    <a:pt x="93" y="121"/>
                  </a:cubicBezTo>
                  <a:cubicBezTo>
                    <a:pt x="91" y="118"/>
                    <a:pt x="85" y="109"/>
                    <a:pt x="79" y="109"/>
                  </a:cubicBezTo>
                  <a:cubicBezTo>
                    <a:pt x="79" y="107"/>
                    <a:pt x="82" y="106"/>
                    <a:pt x="82" y="103"/>
                  </a:cubicBezTo>
                  <a:cubicBezTo>
                    <a:pt x="81" y="100"/>
                    <a:pt x="79" y="102"/>
                    <a:pt x="79" y="103"/>
                  </a:cubicBezTo>
                  <a:cubicBezTo>
                    <a:pt x="75" y="104"/>
                    <a:pt x="77" y="98"/>
                    <a:pt x="76" y="97"/>
                  </a:cubicBezTo>
                  <a:cubicBezTo>
                    <a:pt x="75" y="96"/>
                    <a:pt x="71" y="98"/>
                    <a:pt x="70" y="97"/>
                  </a:cubicBezTo>
                  <a:cubicBezTo>
                    <a:pt x="66" y="93"/>
                    <a:pt x="66" y="86"/>
                    <a:pt x="58" y="86"/>
                  </a:cubicBezTo>
                  <a:cubicBezTo>
                    <a:pt x="62" y="73"/>
                    <a:pt x="52" y="74"/>
                    <a:pt x="52" y="65"/>
                  </a:cubicBezTo>
                  <a:cubicBezTo>
                    <a:pt x="49" y="65"/>
                    <a:pt x="50" y="69"/>
                    <a:pt x="49" y="71"/>
                  </a:cubicBezTo>
                  <a:cubicBezTo>
                    <a:pt x="45" y="68"/>
                    <a:pt x="46" y="61"/>
                    <a:pt x="44" y="56"/>
                  </a:cubicBezTo>
                  <a:cubicBezTo>
                    <a:pt x="43" y="55"/>
                    <a:pt x="39" y="52"/>
                    <a:pt x="38" y="50"/>
                  </a:cubicBezTo>
                  <a:cubicBezTo>
                    <a:pt x="36" y="49"/>
                    <a:pt x="35" y="47"/>
                    <a:pt x="32" y="48"/>
                  </a:cubicBezTo>
                  <a:cubicBezTo>
                    <a:pt x="33" y="41"/>
                    <a:pt x="30" y="40"/>
                    <a:pt x="29" y="36"/>
                  </a:cubicBezTo>
                  <a:cubicBezTo>
                    <a:pt x="27" y="32"/>
                    <a:pt x="23" y="32"/>
                    <a:pt x="20" y="30"/>
                  </a:cubicBezTo>
                  <a:cubicBezTo>
                    <a:pt x="20" y="30"/>
                    <a:pt x="14" y="24"/>
                    <a:pt x="14" y="24"/>
                  </a:cubicBezTo>
                  <a:cubicBezTo>
                    <a:pt x="12" y="18"/>
                    <a:pt x="22" y="13"/>
                    <a:pt x="11" y="18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176"/>
            <p:cNvSpPr/>
            <p:nvPr/>
          </p:nvSpPr>
          <p:spPr bwMode="auto">
            <a:xfrm>
              <a:off x="8549640" y="4465601"/>
              <a:ext cx="171204" cy="317298"/>
            </a:xfrm>
            <a:custGeom>
              <a:gdLst>
                <a:gd fmla="*/ 67 w 89" name="T0"/>
                <a:gd fmla="*/ 0 h 164" name="T1"/>
                <a:gd fmla="*/ 79 w 89" name="T2"/>
                <a:gd fmla="*/ 2 h 164" name="T3"/>
                <a:gd fmla="*/ 73 w 89" name="T4"/>
                <a:gd fmla="*/ 55 h 164" name="T5"/>
                <a:gd fmla="*/ 67 w 89" name="T6"/>
                <a:gd fmla="*/ 90 h 164" name="T7"/>
                <a:gd fmla="*/ 59 w 89" name="T8"/>
                <a:gd fmla="*/ 105 h 164" name="T9"/>
                <a:gd fmla="*/ 56 w 89" name="T10"/>
                <a:gd fmla="*/ 122 h 164" name="T11"/>
                <a:gd fmla="*/ 56 w 89" name="T12"/>
                <a:gd fmla="*/ 128 h 164" name="T13"/>
                <a:gd fmla="*/ 50 w 89" name="T14"/>
                <a:gd fmla="*/ 131 h 164" name="T15"/>
                <a:gd fmla="*/ 47 w 89" name="T16"/>
                <a:gd fmla="*/ 149 h 164" name="T17"/>
                <a:gd fmla="*/ 44 w 89" name="T18"/>
                <a:gd fmla="*/ 152 h 164" name="T19"/>
                <a:gd fmla="*/ 41 w 89" name="T20"/>
                <a:gd fmla="*/ 160 h 164" name="T21"/>
                <a:gd fmla="*/ 12 w 89" name="T22"/>
                <a:gd fmla="*/ 163 h 164" name="T23"/>
                <a:gd fmla="*/ 9 w 89" name="T24"/>
                <a:gd fmla="*/ 149 h 164" name="T25"/>
                <a:gd fmla="*/ 6 w 89" name="T26"/>
                <a:gd fmla="*/ 143 h 164" name="T27"/>
                <a:gd fmla="*/ 0 w 89" name="T28"/>
                <a:gd fmla="*/ 140 h 164" name="T29"/>
                <a:gd fmla="*/ 0 w 89" name="T30"/>
                <a:gd fmla="*/ 128 h 164" name="T31"/>
                <a:gd fmla="*/ 3 w 89" name="T32"/>
                <a:gd fmla="*/ 125 h 164" name="T33"/>
                <a:gd fmla="*/ 0 w 89" name="T34"/>
                <a:gd fmla="*/ 122 h 164" name="T35"/>
                <a:gd fmla="*/ 6 w 89" name="T36"/>
                <a:gd fmla="*/ 111 h 164" name="T37"/>
                <a:gd fmla="*/ 6 w 89" name="T38"/>
                <a:gd fmla="*/ 105 h 164" name="T39"/>
                <a:gd fmla="*/ 12 w 89" name="T40"/>
                <a:gd fmla="*/ 102 h 164" name="T41"/>
                <a:gd fmla="*/ 18 w 89" name="T42"/>
                <a:gd fmla="*/ 87 h 164" name="T43"/>
                <a:gd fmla="*/ 12 w 89" name="T44"/>
                <a:gd fmla="*/ 79 h 164" name="T45"/>
                <a:gd fmla="*/ 12 w 89" name="T46"/>
                <a:gd fmla="*/ 61 h 164" name="T47"/>
                <a:gd fmla="*/ 18 w 89" name="T48"/>
                <a:gd fmla="*/ 55 h 164" name="T49"/>
                <a:gd fmla="*/ 26 w 89" name="T50"/>
                <a:gd fmla="*/ 49 h 164" name="T51"/>
                <a:gd fmla="*/ 41 w 89" name="T52"/>
                <a:gd fmla="*/ 38 h 164" name="T53"/>
                <a:gd fmla="*/ 50 w 89" name="T54"/>
                <a:gd fmla="*/ 41 h 164" name="T55"/>
                <a:gd fmla="*/ 53 w 89" name="T56"/>
                <a:gd fmla="*/ 23 h 164" name="T57"/>
                <a:gd fmla="*/ 62 w 89" name="T58"/>
                <a:gd fmla="*/ 20 h 164" name="T59"/>
                <a:gd fmla="*/ 67 w 89" name="T60"/>
                <a:gd fmla="*/ 0 h 164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64" w="89">
                  <a:moveTo>
                    <a:pt x="67" y="0"/>
                  </a:moveTo>
                  <a:cubicBezTo>
                    <a:pt x="70" y="2"/>
                    <a:pt x="74" y="3"/>
                    <a:pt x="79" y="2"/>
                  </a:cubicBezTo>
                  <a:cubicBezTo>
                    <a:pt x="74" y="17"/>
                    <a:pt x="89" y="44"/>
                    <a:pt x="73" y="55"/>
                  </a:cubicBezTo>
                  <a:cubicBezTo>
                    <a:pt x="74" y="68"/>
                    <a:pt x="72" y="78"/>
                    <a:pt x="67" y="90"/>
                  </a:cubicBezTo>
                  <a:cubicBezTo>
                    <a:pt x="66" y="95"/>
                    <a:pt x="64" y="104"/>
                    <a:pt x="59" y="105"/>
                  </a:cubicBezTo>
                  <a:cubicBezTo>
                    <a:pt x="61" y="112"/>
                    <a:pt x="57" y="117"/>
                    <a:pt x="56" y="122"/>
                  </a:cubicBezTo>
                  <a:cubicBezTo>
                    <a:pt x="55" y="124"/>
                    <a:pt x="57" y="127"/>
                    <a:pt x="56" y="128"/>
                  </a:cubicBezTo>
                  <a:cubicBezTo>
                    <a:pt x="55" y="129"/>
                    <a:pt x="50" y="130"/>
                    <a:pt x="50" y="131"/>
                  </a:cubicBezTo>
                  <a:cubicBezTo>
                    <a:pt x="48" y="137"/>
                    <a:pt x="50" y="142"/>
                    <a:pt x="47" y="149"/>
                  </a:cubicBezTo>
                  <a:cubicBezTo>
                    <a:pt x="46" y="150"/>
                    <a:pt x="44" y="149"/>
                    <a:pt x="44" y="152"/>
                  </a:cubicBezTo>
                  <a:cubicBezTo>
                    <a:pt x="44" y="154"/>
                    <a:pt x="40" y="156"/>
                    <a:pt x="41" y="160"/>
                  </a:cubicBezTo>
                  <a:cubicBezTo>
                    <a:pt x="33" y="164"/>
                    <a:pt x="23" y="164"/>
                    <a:pt x="12" y="163"/>
                  </a:cubicBezTo>
                  <a:cubicBezTo>
                    <a:pt x="13" y="156"/>
                    <a:pt x="7" y="157"/>
                    <a:pt x="9" y="149"/>
                  </a:cubicBezTo>
                  <a:cubicBezTo>
                    <a:pt x="6" y="149"/>
                    <a:pt x="7" y="145"/>
                    <a:pt x="6" y="143"/>
                  </a:cubicBezTo>
                  <a:cubicBezTo>
                    <a:pt x="3" y="143"/>
                    <a:pt x="1" y="142"/>
                    <a:pt x="0" y="140"/>
                  </a:cubicBezTo>
                  <a:cubicBezTo>
                    <a:pt x="0" y="136"/>
                    <a:pt x="0" y="132"/>
                    <a:pt x="0" y="128"/>
                  </a:cubicBezTo>
                  <a:cubicBezTo>
                    <a:pt x="0" y="126"/>
                    <a:pt x="3" y="126"/>
                    <a:pt x="3" y="125"/>
                  </a:cubicBezTo>
                  <a:cubicBezTo>
                    <a:pt x="4" y="123"/>
                    <a:pt x="0" y="122"/>
                    <a:pt x="0" y="122"/>
                  </a:cubicBezTo>
                  <a:cubicBezTo>
                    <a:pt x="1" y="118"/>
                    <a:pt x="4" y="114"/>
                    <a:pt x="6" y="111"/>
                  </a:cubicBezTo>
                  <a:cubicBezTo>
                    <a:pt x="7" y="110"/>
                    <a:pt x="5" y="106"/>
                    <a:pt x="6" y="105"/>
                  </a:cubicBezTo>
                  <a:cubicBezTo>
                    <a:pt x="6" y="105"/>
                    <a:pt x="12" y="102"/>
                    <a:pt x="12" y="102"/>
                  </a:cubicBezTo>
                  <a:cubicBezTo>
                    <a:pt x="13" y="97"/>
                    <a:pt x="8" y="78"/>
                    <a:pt x="18" y="87"/>
                  </a:cubicBezTo>
                  <a:cubicBezTo>
                    <a:pt x="19" y="81"/>
                    <a:pt x="12" y="83"/>
                    <a:pt x="12" y="79"/>
                  </a:cubicBezTo>
                  <a:cubicBezTo>
                    <a:pt x="12" y="73"/>
                    <a:pt x="12" y="67"/>
                    <a:pt x="12" y="61"/>
                  </a:cubicBezTo>
                  <a:cubicBezTo>
                    <a:pt x="17" y="62"/>
                    <a:pt x="17" y="59"/>
                    <a:pt x="18" y="55"/>
                  </a:cubicBezTo>
                  <a:cubicBezTo>
                    <a:pt x="24" y="57"/>
                    <a:pt x="24" y="51"/>
                    <a:pt x="26" y="49"/>
                  </a:cubicBezTo>
                  <a:cubicBezTo>
                    <a:pt x="30" y="47"/>
                    <a:pt x="43" y="49"/>
                    <a:pt x="41" y="38"/>
                  </a:cubicBezTo>
                  <a:cubicBezTo>
                    <a:pt x="46" y="37"/>
                    <a:pt x="46" y="40"/>
                    <a:pt x="50" y="41"/>
                  </a:cubicBezTo>
                  <a:cubicBezTo>
                    <a:pt x="48" y="32"/>
                    <a:pt x="53" y="30"/>
                    <a:pt x="53" y="23"/>
                  </a:cubicBezTo>
                  <a:cubicBezTo>
                    <a:pt x="62" y="28"/>
                    <a:pt x="59" y="4"/>
                    <a:pt x="62" y="20"/>
                  </a:cubicBezTo>
                  <a:cubicBezTo>
                    <a:pt x="72" y="16"/>
                    <a:pt x="63" y="4"/>
                    <a:pt x="67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177"/>
            <p:cNvSpPr/>
            <p:nvPr/>
          </p:nvSpPr>
          <p:spPr bwMode="auto">
            <a:xfrm>
              <a:off x="10152111" y="4449622"/>
              <a:ext cx="929068" cy="682533"/>
            </a:xfrm>
            <a:custGeom>
              <a:gdLst>
                <a:gd fmla="*/ 280 w 482" name="T0"/>
                <a:gd fmla="*/ 29 h 354" name="T1"/>
                <a:gd fmla="*/ 269 w 482" name="T2"/>
                <a:gd fmla="*/ 35 h 354" name="T3"/>
                <a:gd fmla="*/ 283 w 482" name="T4"/>
                <a:gd fmla="*/ 52 h 354" name="T5"/>
                <a:gd fmla="*/ 324 w 482" name="T6"/>
                <a:gd fmla="*/ 76 h 354" name="T7"/>
                <a:gd fmla="*/ 336 w 482" name="T8"/>
                <a:gd fmla="*/ 58 h 354" name="T9"/>
                <a:gd fmla="*/ 339 w 482" name="T10"/>
                <a:gd fmla="*/ 47 h 354" name="T11"/>
                <a:gd fmla="*/ 342 w 482" name="T12"/>
                <a:gd fmla="*/ 20 h 354" name="T13"/>
                <a:gd fmla="*/ 351 w 482" name="T14"/>
                <a:gd fmla="*/ 6 h 354" name="T15"/>
                <a:gd fmla="*/ 359 w 482" name="T16"/>
                <a:gd fmla="*/ 17 h 354" name="T17"/>
                <a:gd fmla="*/ 374 w 482" name="T18"/>
                <a:gd fmla="*/ 47 h 354" name="T19"/>
                <a:gd fmla="*/ 389 w 482" name="T20"/>
                <a:gd fmla="*/ 67 h 354" name="T21"/>
                <a:gd fmla="*/ 403 w 482" name="T22"/>
                <a:gd fmla="*/ 88 h 354" name="T23"/>
                <a:gd fmla="*/ 412 w 482" name="T24"/>
                <a:gd fmla="*/ 111 h 354" name="T25"/>
                <a:gd fmla="*/ 421 w 482" name="T26"/>
                <a:gd fmla="*/ 117 h 354" name="T27"/>
                <a:gd fmla="*/ 438 w 482" name="T28"/>
                <a:gd fmla="*/ 129 h 354" name="T29"/>
                <a:gd fmla="*/ 453 w 482" name="T30"/>
                <a:gd fmla="*/ 158 h 354" name="T31"/>
                <a:gd fmla="*/ 459 w 482" name="T32"/>
                <a:gd fmla="*/ 164 h 354" name="T33"/>
                <a:gd fmla="*/ 476 w 482" name="T34"/>
                <a:gd fmla="*/ 175 h 354" name="T35"/>
                <a:gd fmla="*/ 482 w 482" name="T36"/>
                <a:gd fmla="*/ 225 h 354" name="T37"/>
                <a:gd fmla="*/ 474 w 482" name="T38"/>
                <a:gd fmla="*/ 249 h 354" name="T39"/>
                <a:gd fmla="*/ 474 w 482" name="T40"/>
                <a:gd fmla="*/ 257 h 354" name="T41"/>
                <a:gd fmla="*/ 468 w 482" name="T42"/>
                <a:gd fmla="*/ 275 h 354" name="T43"/>
                <a:gd fmla="*/ 450 w 482" name="T44"/>
                <a:gd fmla="*/ 290 h 354" name="T45"/>
                <a:gd fmla="*/ 436 w 482" name="T46"/>
                <a:gd fmla="*/ 333 h 354" name="T47"/>
                <a:gd fmla="*/ 409 w 482" name="T48"/>
                <a:gd fmla="*/ 345 h 354" name="T49"/>
                <a:gd fmla="*/ 397 w 482" name="T50"/>
                <a:gd fmla="*/ 354 h 354" name="T51"/>
                <a:gd fmla="*/ 374 w 482" name="T52"/>
                <a:gd fmla="*/ 348 h 354" name="T53"/>
                <a:gd fmla="*/ 321 w 482" name="T54"/>
                <a:gd fmla="*/ 339 h 354" name="T55"/>
                <a:gd fmla="*/ 318 w 482" name="T56"/>
                <a:gd fmla="*/ 322 h 354" name="T57"/>
                <a:gd fmla="*/ 316 w 482" name="T58"/>
                <a:gd fmla="*/ 313 h 354" name="T59"/>
                <a:gd fmla="*/ 292 w 482" name="T60"/>
                <a:gd fmla="*/ 295 h 354" name="T61"/>
                <a:gd fmla="*/ 280 w 482" name="T62"/>
                <a:gd fmla="*/ 281 h 354" name="T63"/>
                <a:gd fmla="*/ 257 w 482" name="T64"/>
                <a:gd fmla="*/ 272 h 354" name="T65"/>
                <a:gd fmla="*/ 245 w 482" name="T66"/>
                <a:gd fmla="*/ 266 h 354" name="T67"/>
                <a:gd fmla="*/ 190 w 482" name="T68"/>
                <a:gd fmla="*/ 254 h 354" name="T69"/>
                <a:gd fmla="*/ 160 w 482" name="T70"/>
                <a:gd fmla="*/ 263 h 354" name="T71"/>
                <a:gd fmla="*/ 149 w 482" name="T72"/>
                <a:gd fmla="*/ 269 h 354" name="T73"/>
                <a:gd fmla="*/ 140 w 482" name="T74"/>
                <a:gd fmla="*/ 278 h 354" name="T75"/>
                <a:gd fmla="*/ 134 w 482" name="T76"/>
                <a:gd fmla="*/ 278 h 354" name="T77"/>
                <a:gd fmla="*/ 81 w 482" name="T78"/>
                <a:gd fmla="*/ 287 h 354" name="T79"/>
                <a:gd fmla="*/ 73 w 482" name="T80"/>
                <a:gd fmla="*/ 292 h 354" name="T81"/>
                <a:gd fmla="*/ 23 w 482" name="T82"/>
                <a:gd fmla="*/ 301 h 354" name="T83"/>
                <a:gd fmla="*/ 29 w 482" name="T84"/>
                <a:gd fmla="*/ 269 h 354" name="T85"/>
                <a:gd fmla="*/ 23 w 482" name="T86"/>
                <a:gd fmla="*/ 251 h 354" name="T87"/>
                <a:gd fmla="*/ 23 w 482" name="T88"/>
                <a:gd fmla="*/ 240 h 354" name="T89"/>
                <a:gd fmla="*/ 14 w 482" name="T90"/>
                <a:gd fmla="*/ 222 h 354" name="T91"/>
                <a:gd fmla="*/ 11 w 482" name="T92"/>
                <a:gd fmla="*/ 208 h 354" name="T93"/>
                <a:gd fmla="*/ 5 w 482" name="T94"/>
                <a:gd fmla="*/ 190 h 354" name="T95"/>
                <a:gd fmla="*/ 8 w 482" name="T96"/>
                <a:gd fmla="*/ 175 h 354" name="T97"/>
                <a:gd fmla="*/ 8 w 482" name="T98"/>
                <a:gd fmla="*/ 137 h 354" name="T99"/>
                <a:gd fmla="*/ 40 w 482" name="T100"/>
                <a:gd fmla="*/ 117 h 354" name="T101"/>
                <a:gd fmla="*/ 78 w 482" name="T102"/>
                <a:gd fmla="*/ 108 h 354" name="T103"/>
                <a:gd fmla="*/ 99 w 482" name="T104"/>
                <a:gd fmla="*/ 99 h 354" name="T105"/>
                <a:gd fmla="*/ 108 w 482" name="T106"/>
                <a:gd fmla="*/ 67 h 354" name="T107"/>
                <a:gd fmla="*/ 134 w 482" name="T108"/>
                <a:gd fmla="*/ 67 h 354" name="T109"/>
                <a:gd fmla="*/ 140 w 482" name="T110"/>
                <a:gd fmla="*/ 47 h 354" name="T111"/>
                <a:gd fmla="*/ 163 w 482" name="T112"/>
                <a:gd fmla="*/ 32 h 354" name="T113"/>
                <a:gd fmla="*/ 181 w 482" name="T114"/>
                <a:gd fmla="*/ 41 h 354" name="T115"/>
                <a:gd fmla="*/ 187 w 482" name="T116"/>
                <a:gd fmla="*/ 44 h 354" name="T117"/>
                <a:gd fmla="*/ 193 w 482" name="T118"/>
                <a:gd fmla="*/ 38 h 354" name="T119"/>
                <a:gd fmla="*/ 213 w 482" name="T120"/>
                <a:gd fmla="*/ 20 h 354" name="T121"/>
                <a:gd fmla="*/ 228 w 482" name="T122"/>
                <a:gd fmla="*/ 14 h 35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54" w="482">
                  <a:moveTo>
                    <a:pt x="280" y="14"/>
                  </a:moveTo>
                  <a:cubicBezTo>
                    <a:pt x="280" y="19"/>
                    <a:pt x="280" y="24"/>
                    <a:pt x="280" y="29"/>
                  </a:cubicBezTo>
                  <a:cubicBezTo>
                    <a:pt x="277" y="29"/>
                    <a:pt x="275" y="29"/>
                    <a:pt x="272" y="29"/>
                  </a:cubicBezTo>
                  <a:cubicBezTo>
                    <a:pt x="275" y="33"/>
                    <a:pt x="274" y="35"/>
                    <a:pt x="269" y="35"/>
                  </a:cubicBezTo>
                  <a:cubicBezTo>
                    <a:pt x="274" y="41"/>
                    <a:pt x="268" y="39"/>
                    <a:pt x="269" y="47"/>
                  </a:cubicBezTo>
                  <a:cubicBezTo>
                    <a:pt x="271" y="51"/>
                    <a:pt x="276" y="53"/>
                    <a:pt x="283" y="52"/>
                  </a:cubicBezTo>
                  <a:cubicBezTo>
                    <a:pt x="284" y="65"/>
                    <a:pt x="303" y="60"/>
                    <a:pt x="304" y="73"/>
                  </a:cubicBezTo>
                  <a:cubicBezTo>
                    <a:pt x="312" y="73"/>
                    <a:pt x="321" y="72"/>
                    <a:pt x="324" y="76"/>
                  </a:cubicBezTo>
                  <a:cubicBezTo>
                    <a:pt x="330" y="75"/>
                    <a:pt x="325" y="62"/>
                    <a:pt x="336" y="67"/>
                  </a:cubicBezTo>
                  <a:cubicBezTo>
                    <a:pt x="334" y="65"/>
                    <a:pt x="331" y="58"/>
                    <a:pt x="336" y="58"/>
                  </a:cubicBezTo>
                  <a:cubicBezTo>
                    <a:pt x="340" y="58"/>
                    <a:pt x="335" y="54"/>
                    <a:pt x="336" y="50"/>
                  </a:cubicBezTo>
                  <a:cubicBezTo>
                    <a:pt x="336" y="49"/>
                    <a:pt x="339" y="49"/>
                    <a:pt x="339" y="47"/>
                  </a:cubicBezTo>
                  <a:cubicBezTo>
                    <a:pt x="339" y="44"/>
                    <a:pt x="343" y="40"/>
                    <a:pt x="342" y="35"/>
                  </a:cubicBezTo>
                  <a:cubicBezTo>
                    <a:pt x="341" y="32"/>
                    <a:pt x="339" y="29"/>
                    <a:pt x="342" y="20"/>
                  </a:cubicBezTo>
                  <a:cubicBezTo>
                    <a:pt x="342" y="20"/>
                    <a:pt x="347" y="21"/>
                    <a:pt x="348" y="20"/>
                  </a:cubicBezTo>
                  <a:cubicBezTo>
                    <a:pt x="350" y="17"/>
                    <a:pt x="348" y="8"/>
                    <a:pt x="351" y="6"/>
                  </a:cubicBezTo>
                  <a:cubicBezTo>
                    <a:pt x="357" y="5"/>
                    <a:pt x="353" y="14"/>
                    <a:pt x="356" y="17"/>
                  </a:cubicBezTo>
                  <a:cubicBezTo>
                    <a:pt x="357" y="18"/>
                    <a:pt x="359" y="17"/>
                    <a:pt x="359" y="17"/>
                  </a:cubicBezTo>
                  <a:cubicBezTo>
                    <a:pt x="362" y="22"/>
                    <a:pt x="363" y="28"/>
                    <a:pt x="365" y="32"/>
                  </a:cubicBezTo>
                  <a:cubicBezTo>
                    <a:pt x="368" y="37"/>
                    <a:pt x="375" y="40"/>
                    <a:pt x="374" y="47"/>
                  </a:cubicBezTo>
                  <a:cubicBezTo>
                    <a:pt x="382" y="39"/>
                    <a:pt x="376" y="51"/>
                    <a:pt x="386" y="50"/>
                  </a:cubicBezTo>
                  <a:cubicBezTo>
                    <a:pt x="386" y="56"/>
                    <a:pt x="385" y="63"/>
                    <a:pt x="389" y="67"/>
                  </a:cubicBezTo>
                  <a:cubicBezTo>
                    <a:pt x="393" y="72"/>
                    <a:pt x="389" y="78"/>
                    <a:pt x="392" y="88"/>
                  </a:cubicBezTo>
                  <a:cubicBezTo>
                    <a:pt x="398" y="79"/>
                    <a:pt x="393" y="86"/>
                    <a:pt x="403" y="88"/>
                  </a:cubicBezTo>
                  <a:cubicBezTo>
                    <a:pt x="404" y="92"/>
                    <a:pt x="401" y="93"/>
                    <a:pt x="400" y="96"/>
                  </a:cubicBezTo>
                  <a:cubicBezTo>
                    <a:pt x="405" y="101"/>
                    <a:pt x="414" y="101"/>
                    <a:pt x="412" y="111"/>
                  </a:cubicBezTo>
                  <a:cubicBezTo>
                    <a:pt x="414" y="112"/>
                    <a:pt x="419" y="110"/>
                    <a:pt x="421" y="111"/>
                  </a:cubicBezTo>
                  <a:cubicBezTo>
                    <a:pt x="422" y="112"/>
                    <a:pt x="420" y="116"/>
                    <a:pt x="421" y="117"/>
                  </a:cubicBezTo>
                  <a:cubicBezTo>
                    <a:pt x="422" y="118"/>
                    <a:pt x="426" y="116"/>
                    <a:pt x="427" y="117"/>
                  </a:cubicBezTo>
                  <a:cubicBezTo>
                    <a:pt x="431" y="121"/>
                    <a:pt x="430" y="130"/>
                    <a:pt x="438" y="129"/>
                  </a:cubicBezTo>
                  <a:cubicBezTo>
                    <a:pt x="438" y="136"/>
                    <a:pt x="444" y="144"/>
                    <a:pt x="447" y="149"/>
                  </a:cubicBezTo>
                  <a:cubicBezTo>
                    <a:pt x="449" y="152"/>
                    <a:pt x="451" y="156"/>
                    <a:pt x="453" y="158"/>
                  </a:cubicBezTo>
                  <a:cubicBezTo>
                    <a:pt x="454" y="159"/>
                    <a:pt x="458" y="157"/>
                    <a:pt x="459" y="158"/>
                  </a:cubicBezTo>
                  <a:cubicBezTo>
                    <a:pt x="460" y="159"/>
                    <a:pt x="458" y="163"/>
                    <a:pt x="459" y="164"/>
                  </a:cubicBezTo>
                  <a:cubicBezTo>
                    <a:pt x="461" y="165"/>
                    <a:pt x="466" y="165"/>
                    <a:pt x="465" y="164"/>
                  </a:cubicBezTo>
                  <a:cubicBezTo>
                    <a:pt x="472" y="170"/>
                    <a:pt x="467" y="178"/>
                    <a:pt x="476" y="175"/>
                  </a:cubicBezTo>
                  <a:cubicBezTo>
                    <a:pt x="470" y="184"/>
                    <a:pt x="477" y="195"/>
                    <a:pt x="479" y="208"/>
                  </a:cubicBezTo>
                  <a:cubicBezTo>
                    <a:pt x="480" y="214"/>
                    <a:pt x="476" y="221"/>
                    <a:pt x="482" y="225"/>
                  </a:cubicBezTo>
                  <a:cubicBezTo>
                    <a:pt x="476" y="230"/>
                    <a:pt x="478" y="234"/>
                    <a:pt x="476" y="246"/>
                  </a:cubicBezTo>
                  <a:cubicBezTo>
                    <a:pt x="477" y="245"/>
                    <a:pt x="472" y="247"/>
                    <a:pt x="474" y="249"/>
                  </a:cubicBezTo>
                  <a:cubicBezTo>
                    <a:pt x="474" y="249"/>
                    <a:pt x="476" y="249"/>
                    <a:pt x="476" y="249"/>
                  </a:cubicBezTo>
                  <a:cubicBezTo>
                    <a:pt x="476" y="250"/>
                    <a:pt x="475" y="256"/>
                    <a:pt x="474" y="257"/>
                  </a:cubicBezTo>
                  <a:cubicBezTo>
                    <a:pt x="473" y="258"/>
                    <a:pt x="468" y="260"/>
                    <a:pt x="468" y="260"/>
                  </a:cubicBezTo>
                  <a:cubicBezTo>
                    <a:pt x="467" y="264"/>
                    <a:pt x="473" y="268"/>
                    <a:pt x="468" y="275"/>
                  </a:cubicBezTo>
                  <a:cubicBezTo>
                    <a:pt x="462" y="275"/>
                    <a:pt x="464" y="283"/>
                    <a:pt x="456" y="281"/>
                  </a:cubicBezTo>
                  <a:cubicBezTo>
                    <a:pt x="457" y="287"/>
                    <a:pt x="455" y="290"/>
                    <a:pt x="450" y="290"/>
                  </a:cubicBezTo>
                  <a:cubicBezTo>
                    <a:pt x="452" y="302"/>
                    <a:pt x="446" y="305"/>
                    <a:pt x="447" y="316"/>
                  </a:cubicBezTo>
                  <a:cubicBezTo>
                    <a:pt x="435" y="314"/>
                    <a:pt x="437" y="325"/>
                    <a:pt x="436" y="333"/>
                  </a:cubicBezTo>
                  <a:cubicBezTo>
                    <a:pt x="432" y="333"/>
                    <a:pt x="427" y="333"/>
                    <a:pt x="427" y="336"/>
                  </a:cubicBezTo>
                  <a:cubicBezTo>
                    <a:pt x="426" y="341"/>
                    <a:pt x="415" y="342"/>
                    <a:pt x="409" y="345"/>
                  </a:cubicBezTo>
                  <a:cubicBezTo>
                    <a:pt x="407" y="346"/>
                    <a:pt x="405" y="350"/>
                    <a:pt x="403" y="351"/>
                  </a:cubicBezTo>
                  <a:cubicBezTo>
                    <a:pt x="401" y="352"/>
                    <a:pt x="397" y="350"/>
                    <a:pt x="397" y="354"/>
                  </a:cubicBezTo>
                  <a:cubicBezTo>
                    <a:pt x="391" y="351"/>
                    <a:pt x="388" y="344"/>
                    <a:pt x="380" y="342"/>
                  </a:cubicBezTo>
                  <a:cubicBezTo>
                    <a:pt x="374" y="339"/>
                    <a:pt x="376" y="347"/>
                    <a:pt x="374" y="348"/>
                  </a:cubicBezTo>
                  <a:cubicBezTo>
                    <a:pt x="368" y="352"/>
                    <a:pt x="358" y="347"/>
                    <a:pt x="354" y="354"/>
                  </a:cubicBezTo>
                  <a:cubicBezTo>
                    <a:pt x="343" y="349"/>
                    <a:pt x="335" y="341"/>
                    <a:pt x="321" y="339"/>
                  </a:cubicBezTo>
                  <a:cubicBezTo>
                    <a:pt x="324" y="335"/>
                    <a:pt x="325" y="332"/>
                    <a:pt x="321" y="325"/>
                  </a:cubicBezTo>
                  <a:cubicBezTo>
                    <a:pt x="321" y="323"/>
                    <a:pt x="319" y="325"/>
                    <a:pt x="318" y="322"/>
                  </a:cubicBezTo>
                  <a:cubicBezTo>
                    <a:pt x="318" y="321"/>
                    <a:pt x="319" y="319"/>
                    <a:pt x="318" y="319"/>
                  </a:cubicBezTo>
                  <a:cubicBezTo>
                    <a:pt x="317" y="316"/>
                    <a:pt x="310" y="314"/>
                    <a:pt x="316" y="313"/>
                  </a:cubicBezTo>
                  <a:cubicBezTo>
                    <a:pt x="314" y="310"/>
                    <a:pt x="302" y="304"/>
                    <a:pt x="301" y="310"/>
                  </a:cubicBezTo>
                  <a:cubicBezTo>
                    <a:pt x="297" y="306"/>
                    <a:pt x="296" y="299"/>
                    <a:pt x="292" y="295"/>
                  </a:cubicBezTo>
                  <a:cubicBezTo>
                    <a:pt x="291" y="289"/>
                    <a:pt x="294" y="288"/>
                    <a:pt x="295" y="284"/>
                  </a:cubicBezTo>
                  <a:cubicBezTo>
                    <a:pt x="292" y="280"/>
                    <a:pt x="290" y="283"/>
                    <a:pt x="280" y="281"/>
                  </a:cubicBezTo>
                  <a:cubicBezTo>
                    <a:pt x="274" y="285"/>
                    <a:pt x="275" y="295"/>
                    <a:pt x="263" y="292"/>
                  </a:cubicBezTo>
                  <a:cubicBezTo>
                    <a:pt x="266" y="281"/>
                    <a:pt x="254" y="284"/>
                    <a:pt x="257" y="272"/>
                  </a:cubicBezTo>
                  <a:cubicBezTo>
                    <a:pt x="250" y="272"/>
                    <a:pt x="248" y="267"/>
                    <a:pt x="239" y="269"/>
                  </a:cubicBezTo>
                  <a:cubicBezTo>
                    <a:pt x="240" y="266"/>
                    <a:pt x="243" y="267"/>
                    <a:pt x="245" y="266"/>
                  </a:cubicBezTo>
                  <a:cubicBezTo>
                    <a:pt x="237" y="257"/>
                    <a:pt x="231" y="265"/>
                    <a:pt x="216" y="263"/>
                  </a:cubicBezTo>
                  <a:cubicBezTo>
                    <a:pt x="206" y="261"/>
                    <a:pt x="198" y="258"/>
                    <a:pt x="190" y="254"/>
                  </a:cubicBezTo>
                  <a:cubicBezTo>
                    <a:pt x="183" y="257"/>
                    <a:pt x="174" y="256"/>
                    <a:pt x="172" y="263"/>
                  </a:cubicBezTo>
                  <a:cubicBezTo>
                    <a:pt x="168" y="263"/>
                    <a:pt x="164" y="263"/>
                    <a:pt x="160" y="263"/>
                  </a:cubicBezTo>
                  <a:cubicBezTo>
                    <a:pt x="158" y="263"/>
                    <a:pt x="158" y="266"/>
                    <a:pt x="157" y="266"/>
                  </a:cubicBezTo>
                  <a:cubicBezTo>
                    <a:pt x="152" y="267"/>
                    <a:pt x="155" y="261"/>
                    <a:pt x="149" y="269"/>
                  </a:cubicBezTo>
                  <a:cubicBezTo>
                    <a:pt x="148" y="270"/>
                    <a:pt x="145" y="272"/>
                    <a:pt x="146" y="275"/>
                  </a:cubicBezTo>
                  <a:cubicBezTo>
                    <a:pt x="141" y="271"/>
                    <a:pt x="139" y="266"/>
                    <a:pt x="140" y="278"/>
                  </a:cubicBezTo>
                  <a:cubicBezTo>
                    <a:pt x="138" y="277"/>
                    <a:pt x="137" y="275"/>
                    <a:pt x="134" y="275"/>
                  </a:cubicBezTo>
                  <a:cubicBezTo>
                    <a:pt x="130" y="275"/>
                    <a:pt x="134" y="279"/>
                    <a:pt x="134" y="278"/>
                  </a:cubicBezTo>
                  <a:cubicBezTo>
                    <a:pt x="130" y="285"/>
                    <a:pt x="122" y="281"/>
                    <a:pt x="119" y="290"/>
                  </a:cubicBezTo>
                  <a:cubicBezTo>
                    <a:pt x="112" y="284"/>
                    <a:pt x="94" y="288"/>
                    <a:pt x="81" y="287"/>
                  </a:cubicBezTo>
                  <a:cubicBezTo>
                    <a:pt x="78" y="286"/>
                    <a:pt x="80" y="292"/>
                    <a:pt x="78" y="292"/>
                  </a:cubicBezTo>
                  <a:cubicBezTo>
                    <a:pt x="77" y="293"/>
                    <a:pt x="74" y="292"/>
                    <a:pt x="73" y="292"/>
                  </a:cubicBezTo>
                  <a:cubicBezTo>
                    <a:pt x="70" y="293"/>
                    <a:pt x="68" y="294"/>
                    <a:pt x="64" y="295"/>
                  </a:cubicBezTo>
                  <a:cubicBezTo>
                    <a:pt x="55" y="298"/>
                    <a:pt x="41" y="304"/>
                    <a:pt x="23" y="301"/>
                  </a:cubicBezTo>
                  <a:cubicBezTo>
                    <a:pt x="24" y="294"/>
                    <a:pt x="23" y="284"/>
                    <a:pt x="32" y="284"/>
                  </a:cubicBezTo>
                  <a:cubicBezTo>
                    <a:pt x="30" y="280"/>
                    <a:pt x="35" y="269"/>
                    <a:pt x="29" y="269"/>
                  </a:cubicBezTo>
                  <a:cubicBezTo>
                    <a:pt x="21" y="269"/>
                    <a:pt x="32" y="266"/>
                    <a:pt x="29" y="257"/>
                  </a:cubicBezTo>
                  <a:cubicBezTo>
                    <a:pt x="25" y="250"/>
                    <a:pt x="26" y="263"/>
                    <a:pt x="23" y="251"/>
                  </a:cubicBezTo>
                  <a:cubicBezTo>
                    <a:pt x="23" y="250"/>
                    <a:pt x="24" y="246"/>
                    <a:pt x="23" y="246"/>
                  </a:cubicBezTo>
                  <a:cubicBezTo>
                    <a:pt x="19" y="242"/>
                    <a:pt x="24" y="244"/>
                    <a:pt x="23" y="240"/>
                  </a:cubicBezTo>
                  <a:cubicBezTo>
                    <a:pt x="22" y="234"/>
                    <a:pt x="15" y="229"/>
                    <a:pt x="20" y="225"/>
                  </a:cubicBezTo>
                  <a:cubicBezTo>
                    <a:pt x="21" y="222"/>
                    <a:pt x="15" y="224"/>
                    <a:pt x="14" y="222"/>
                  </a:cubicBezTo>
                  <a:cubicBezTo>
                    <a:pt x="13" y="221"/>
                    <a:pt x="14" y="218"/>
                    <a:pt x="14" y="216"/>
                  </a:cubicBezTo>
                  <a:cubicBezTo>
                    <a:pt x="14" y="216"/>
                    <a:pt x="11" y="208"/>
                    <a:pt x="11" y="208"/>
                  </a:cubicBezTo>
                  <a:cubicBezTo>
                    <a:pt x="7" y="204"/>
                    <a:pt x="12" y="206"/>
                    <a:pt x="11" y="202"/>
                  </a:cubicBezTo>
                  <a:cubicBezTo>
                    <a:pt x="10" y="198"/>
                    <a:pt x="4" y="196"/>
                    <a:pt x="5" y="190"/>
                  </a:cubicBezTo>
                  <a:cubicBezTo>
                    <a:pt x="13" y="191"/>
                    <a:pt x="8" y="179"/>
                    <a:pt x="14" y="178"/>
                  </a:cubicBezTo>
                  <a:cubicBezTo>
                    <a:pt x="15" y="175"/>
                    <a:pt x="9" y="177"/>
                    <a:pt x="8" y="175"/>
                  </a:cubicBezTo>
                  <a:cubicBezTo>
                    <a:pt x="6" y="172"/>
                    <a:pt x="10" y="164"/>
                    <a:pt x="2" y="167"/>
                  </a:cubicBezTo>
                  <a:cubicBezTo>
                    <a:pt x="0" y="153"/>
                    <a:pt x="7" y="148"/>
                    <a:pt x="8" y="137"/>
                  </a:cubicBezTo>
                  <a:cubicBezTo>
                    <a:pt x="11" y="143"/>
                    <a:pt x="22" y="139"/>
                    <a:pt x="23" y="131"/>
                  </a:cubicBezTo>
                  <a:cubicBezTo>
                    <a:pt x="23" y="126"/>
                    <a:pt x="42" y="130"/>
                    <a:pt x="40" y="117"/>
                  </a:cubicBezTo>
                  <a:cubicBezTo>
                    <a:pt x="57" y="119"/>
                    <a:pt x="64" y="112"/>
                    <a:pt x="78" y="111"/>
                  </a:cubicBezTo>
                  <a:cubicBezTo>
                    <a:pt x="82" y="111"/>
                    <a:pt x="79" y="107"/>
                    <a:pt x="78" y="108"/>
                  </a:cubicBezTo>
                  <a:cubicBezTo>
                    <a:pt x="84" y="102"/>
                    <a:pt x="93" y="107"/>
                    <a:pt x="93" y="96"/>
                  </a:cubicBezTo>
                  <a:cubicBezTo>
                    <a:pt x="95" y="97"/>
                    <a:pt x="96" y="99"/>
                    <a:pt x="99" y="99"/>
                  </a:cubicBezTo>
                  <a:cubicBezTo>
                    <a:pt x="106" y="100"/>
                    <a:pt x="97" y="86"/>
                    <a:pt x="108" y="90"/>
                  </a:cubicBezTo>
                  <a:cubicBezTo>
                    <a:pt x="105" y="79"/>
                    <a:pt x="107" y="80"/>
                    <a:pt x="108" y="67"/>
                  </a:cubicBezTo>
                  <a:cubicBezTo>
                    <a:pt x="115" y="68"/>
                    <a:pt x="120" y="71"/>
                    <a:pt x="125" y="73"/>
                  </a:cubicBezTo>
                  <a:cubicBezTo>
                    <a:pt x="128" y="71"/>
                    <a:pt x="128" y="66"/>
                    <a:pt x="134" y="67"/>
                  </a:cubicBezTo>
                  <a:cubicBezTo>
                    <a:pt x="130" y="60"/>
                    <a:pt x="142" y="56"/>
                    <a:pt x="134" y="55"/>
                  </a:cubicBezTo>
                  <a:cubicBezTo>
                    <a:pt x="136" y="52"/>
                    <a:pt x="141" y="52"/>
                    <a:pt x="140" y="47"/>
                  </a:cubicBezTo>
                  <a:cubicBezTo>
                    <a:pt x="149" y="49"/>
                    <a:pt x="143" y="36"/>
                    <a:pt x="155" y="41"/>
                  </a:cubicBezTo>
                  <a:cubicBezTo>
                    <a:pt x="158" y="38"/>
                    <a:pt x="160" y="35"/>
                    <a:pt x="163" y="32"/>
                  </a:cubicBezTo>
                  <a:cubicBezTo>
                    <a:pt x="167" y="34"/>
                    <a:pt x="171" y="36"/>
                    <a:pt x="178" y="35"/>
                  </a:cubicBezTo>
                  <a:cubicBezTo>
                    <a:pt x="172" y="41"/>
                    <a:pt x="179" y="38"/>
                    <a:pt x="181" y="41"/>
                  </a:cubicBezTo>
                  <a:cubicBezTo>
                    <a:pt x="181" y="41"/>
                    <a:pt x="180" y="43"/>
                    <a:pt x="181" y="44"/>
                  </a:cubicBezTo>
                  <a:cubicBezTo>
                    <a:pt x="182" y="44"/>
                    <a:pt x="186" y="43"/>
                    <a:pt x="187" y="44"/>
                  </a:cubicBezTo>
                  <a:cubicBezTo>
                    <a:pt x="187" y="45"/>
                    <a:pt x="190" y="52"/>
                    <a:pt x="198" y="50"/>
                  </a:cubicBezTo>
                  <a:cubicBezTo>
                    <a:pt x="202" y="51"/>
                    <a:pt x="200" y="35"/>
                    <a:pt x="193" y="38"/>
                  </a:cubicBezTo>
                  <a:cubicBezTo>
                    <a:pt x="195" y="35"/>
                    <a:pt x="198" y="33"/>
                    <a:pt x="201" y="32"/>
                  </a:cubicBezTo>
                  <a:cubicBezTo>
                    <a:pt x="202" y="25"/>
                    <a:pt x="206" y="21"/>
                    <a:pt x="213" y="20"/>
                  </a:cubicBezTo>
                  <a:cubicBezTo>
                    <a:pt x="213" y="14"/>
                    <a:pt x="215" y="11"/>
                    <a:pt x="222" y="11"/>
                  </a:cubicBezTo>
                  <a:cubicBezTo>
                    <a:pt x="218" y="20"/>
                    <a:pt x="220" y="15"/>
                    <a:pt x="228" y="14"/>
                  </a:cubicBezTo>
                  <a:cubicBezTo>
                    <a:pt x="240" y="0"/>
                    <a:pt x="264" y="14"/>
                    <a:pt x="280" y="1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5" name="椭圆 114"/>
          <p:cNvSpPr/>
          <p:nvPr/>
        </p:nvSpPr>
        <p:spPr>
          <a:xfrm>
            <a:off x="8065483" y="3210962"/>
            <a:ext cx="187531" cy="187531"/>
          </a:xfrm>
          <a:prstGeom prst="ellipse">
            <a:avLst/>
          </a:prstGeom>
          <a:solidFill>
            <a:srgbClr val="0F0F11"/>
          </a:solidFill>
          <a:ln w="25400">
            <a:solidFill>
              <a:srgbClr val="F7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椭圆 115"/>
          <p:cNvSpPr/>
          <p:nvPr/>
        </p:nvSpPr>
        <p:spPr>
          <a:xfrm>
            <a:off x="8515453" y="4870988"/>
            <a:ext cx="187531" cy="187531"/>
          </a:xfrm>
          <a:prstGeom prst="ellipse">
            <a:avLst/>
          </a:prstGeom>
          <a:solidFill>
            <a:srgbClr val="0F0F11"/>
          </a:solidFill>
          <a:ln w="25400">
            <a:solidFill>
              <a:srgbClr val="F7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" name="椭圆 116"/>
          <p:cNvSpPr/>
          <p:nvPr/>
        </p:nvSpPr>
        <p:spPr>
          <a:xfrm>
            <a:off x="4450516" y="4484654"/>
            <a:ext cx="187531" cy="187531"/>
          </a:xfrm>
          <a:prstGeom prst="ellipse">
            <a:avLst/>
          </a:prstGeom>
          <a:solidFill>
            <a:srgbClr val="82B7E5"/>
          </a:solidFill>
          <a:ln w="25400">
            <a:solidFill>
              <a:srgbClr val="F7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椭圆 117"/>
          <p:cNvSpPr/>
          <p:nvPr/>
        </p:nvSpPr>
        <p:spPr>
          <a:xfrm>
            <a:off x="3606622" y="3450353"/>
            <a:ext cx="187531" cy="187531"/>
          </a:xfrm>
          <a:prstGeom prst="ellipse">
            <a:avLst/>
          </a:prstGeom>
          <a:solidFill>
            <a:srgbClr val="82B7E5"/>
          </a:solidFill>
          <a:ln w="25400">
            <a:solidFill>
              <a:srgbClr val="F7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9" name="任意多边形 118"/>
          <p:cNvSpPr/>
          <p:nvPr/>
        </p:nvSpPr>
        <p:spPr>
          <a:xfrm>
            <a:off x="8158163" y="2150286"/>
            <a:ext cx="3139661" cy="1108428"/>
          </a:xfrm>
          <a:custGeom>
            <a:gdLst>
              <a:gd fmla="*/ 0 w 4451682" name="connsiteX0"/>
              <a:gd fmla="*/ 800100 h 800100" name="connsiteY0"/>
              <a:gd fmla="*/ 800100 w 4451682" name="connsiteX1"/>
              <a:gd fmla="*/ 0 h 800100" name="connsiteY1"/>
              <a:gd fmla="*/ 4451682 w 4451682" name="connsiteX2"/>
              <a:gd fmla="*/ 0 h 8001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00100" w="4451682">
                <a:moveTo>
                  <a:pt x="0" y="800100"/>
                </a:moveTo>
                <a:lnTo>
                  <a:pt x="800100" y="0"/>
                </a:lnTo>
                <a:lnTo>
                  <a:pt x="4451682" y="0"/>
                </a:lnTo>
              </a:path>
            </a:pathLst>
          </a:custGeom>
          <a:noFill/>
          <a:ln>
            <a:solidFill>
              <a:srgbClr val="0F0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任意多边形 119"/>
          <p:cNvSpPr/>
          <p:nvPr/>
        </p:nvSpPr>
        <p:spPr>
          <a:xfrm flipV="1">
            <a:off x="8597171" y="4947988"/>
            <a:ext cx="3132870" cy="615932"/>
          </a:xfrm>
          <a:custGeom>
            <a:gdLst>
              <a:gd fmla="*/ 0 w 4683684" name="connsiteX0"/>
              <a:gd fmla="*/ 800100 h 800100" name="connsiteY0"/>
              <a:gd fmla="*/ 800100 w 4683684" name="connsiteX1"/>
              <a:gd fmla="*/ 0 h 800100" name="connsiteY1"/>
              <a:gd fmla="*/ 4683684 w 4683684" name="connsiteX2"/>
              <a:gd fmla="*/ 9280 h 8001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00100" w="4683684">
                <a:moveTo>
                  <a:pt x="0" y="800100"/>
                </a:moveTo>
                <a:lnTo>
                  <a:pt x="800100" y="0"/>
                </a:lnTo>
                <a:lnTo>
                  <a:pt x="4683684" y="9280"/>
                </a:lnTo>
              </a:path>
            </a:pathLst>
          </a:custGeom>
          <a:noFill/>
          <a:ln>
            <a:solidFill>
              <a:srgbClr val="0F0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1" name="任意多边形 120"/>
          <p:cNvSpPr/>
          <p:nvPr/>
        </p:nvSpPr>
        <p:spPr>
          <a:xfrm flipH="1">
            <a:off x="574796" y="1751383"/>
            <a:ext cx="3096799" cy="1720496"/>
          </a:xfrm>
          <a:custGeom>
            <a:gdLst>
              <a:gd fmla="*/ 0 w 4390908" name="connsiteX0"/>
              <a:gd fmla="*/ 800100 h 800100" name="connsiteY0"/>
              <a:gd fmla="*/ 800100 w 4390908" name="connsiteX1"/>
              <a:gd fmla="*/ 0 h 800100" name="connsiteY1"/>
              <a:gd fmla="*/ 4390908 w 4390908" name="connsiteX2"/>
              <a:gd fmla="*/ 3322 h 8001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00100" w="4390908">
                <a:moveTo>
                  <a:pt x="0" y="800100"/>
                </a:moveTo>
                <a:lnTo>
                  <a:pt x="800100" y="0"/>
                </a:lnTo>
                <a:lnTo>
                  <a:pt x="4390908" y="3322"/>
                </a:lnTo>
              </a:path>
            </a:pathLst>
          </a:custGeom>
          <a:noFill/>
          <a:ln>
            <a:solidFill>
              <a:srgbClr val="82B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2" name="任意多边形 121"/>
          <p:cNvSpPr/>
          <p:nvPr/>
        </p:nvSpPr>
        <p:spPr>
          <a:xfrm flipH="1" flipV="1">
            <a:off x="1157286" y="4586936"/>
            <a:ext cx="3389466" cy="576603"/>
          </a:xfrm>
          <a:custGeom>
            <a:gdLst>
              <a:gd fmla="*/ 0 w 3410736" name="connsiteX0"/>
              <a:gd fmla="*/ 800100 h 800100" name="connsiteY0"/>
              <a:gd fmla="*/ 800100 w 3410736" name="connsiteX1"/>
              <a:gd fmla="*/ 0 h 800100" name="connsiteY1"/>
              <a:gd fmla="*/ 3410736 w 3410736" name="connsiteX2"/>
              <a:gd fmla="*/ 9913 h 8001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00100" w="3410735">
                <a:moveTo>
                  <a:pt x="0" y="800100"/>
                </a:moveTo>
                <a:lnTo>
                  <a:pt x="800100" y="0"/>
                </a:lnTo>
                <a:lnTo>
                  <a:pt x="3410736" y="9913"/>
                </a:lnTo>
              </a:path>
            </a:pathLst>
          </a:custGeom>
          <a:noFill/>
          <a:ln>
            <a:solidFill>
              <a:srgbClr val="82B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3" name="组合 122"/>
          <p:cNvGrpSpPr/>
          <p:nvPr/>
        </p:nvGrpSpPr>
        <p:grpSpPr>
          <a:xfrm>
            <a:off x="8690440" y="1732133"/>
            <a:ext cx="2747692" cy="1231107"/>
            <a:chOff x="6060868" y="1837871"/>
            <a:chExt cx="3074982" cy="1231107"/>
          </a:xfrm>
        </p:grpSpPr>
        <p:sp>
          <p:nvSpPr>
            <p:cNvPr id="124" name="矩形 123"/>
            <p:cNvSpPr/>
            <p:nvPr/>
          </p:nvSpPr>
          <p:spPr>
            <a:xfrm>
              <a:off x="6063294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125" name="矩形 124"/>
            <p:cNvSpPr/>
            <p:nvPr/>
          </p:nvSpPr>
          <p:spPr>
            <a:xfrm>
              <a:off x="6060866" y="2237981"/>
              <a:ext cx="307498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9146149" y="5163539"/>
            <a:ext cx="2747692" cy="1231107"/>
            <a:chOff x="6060868" y="1837871"/>
            <a:chExt cx="3074982" cy="1231107"/>
          </a:xfrm>
        </p:grpSpPr>
        <p:sp>
          <p:nvSpPr>
            <p:cNvPr id="127" name="矩形 126"/>
            <p:cNvSpPr/>
            <p:nvPr/>
          </p:nvSpPr>
          <p:spPr>
            <a:xfrm>
              <a:off x="6063294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6060866" y="2237980"/>
              <a:ext cx="307498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00478" y="1334391"/>
            <a:ext cx="2743789" cy="1231107"/>
            <a:chOff x="6060868" y="1837871"/>
            <a:chExt cx="3074982" cy="1231107"/>
          </a:xfrm>
        </p:grpSpPr>
        <p:sp>
          <p:nvSpPr>
            <p:cNvPr id="133" name="矩形 132"/>
            <p:cNvSpPr/>
            <p:nvPr/>
          </p:nvSpPr>
          <p:spPr>
            <a:xfrm>
              <a:off x="6063293" y="1837871"/>
              <a:ext cx="3072556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134" name="矩形 133"/>
            <p:cNvSpPr/>
            <p:nvPr/>
          </p:nvSpPr>
          <p:spPr>
            <a:xfrm>
              <a:off x="6060869" y="2237981"/>
              <a:ext cx="307498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975327" y="4765038"/>
            <a:ext cx="2743789" cy="1231107"/>
            <a:chOff x="6060868" y="1837871"/>
            <a:chExt cx="3074982" cy="1231107"/>
          </a:xfrm>
        </p:grpSpPr>
        <p:sp>
          <p:nvSpPr>
            <p:cNvPr id="136" name="矩形 135"/>
            <p:cNvSpPr/>
            <p:nvPr/>
          </p:nvSpPr>
          <p:spPr>
            <a:xfrm>
              <a:off x="6063293" y="1837872"/>
              <a:ext cx="3072556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137" name="矩形 136"/>
            <p:cNvSpPr/>
            <p:nvPr/>
          </p:nvSpPr>
          <p:spPr>
            <a:xfrm>
              <a:off x="6060869" y="2237981"/>
              <a:ext cx="307498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</p:spTree>
    <p:extLst>
      <p:ext uri="{BB962C8B-B14F-4D97-AF65-F5344CB8AC3E}">
        <p14:creationId val="38306739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-1789587" y="2055236"/>
            <a:ext cx="9748788" cy="3302578"/>
          </a:xfrm>
          <a:custGeom>
            <a:gdLst>
              <a:gd fmla="*/ 134 w 427" name="T0"/>
              <a:gd fmla="*/ 83 h 101" name="T1"/>
              <a:gd fmla="*/ 189 w 427" name="T2"/>
              <a:gd fmla="*/ 81 h 101" name="T3"/>
              <a:gd fmla="*/ 212 w 427" name="T4"/>
              <a:gd fmla="*/ 81 h 101" name="T5"/>
              <a:gd fmla="*/ 217 w 427" name="T6"/>
              <a:gd fmla="*/ 77 h 101" name="T7"/>
              <a:gd fmla="*/ 237 w 427" name="T8"/>
              <a:gd fmla="*/ 85 h 101" name="T9"/>
              <a:gd fmla="*/ 250 w 427" name="T10"/>
              <a:gd fmla="*/ 84 h 101" name="T11"/>
              <a:gd fmla="*/ 255 w 427" name="T12"/>
              <a:gd fmla="*/ 60 h 101" name="T13"/>
              <a:gd fmla="*/ 259 w 427" name="T14"/>
              <a:gd fmla="*/ 79 h 101" name="T15"/>
              <a:gd fmla="*/ 270 w 427" name="T16"/>
              <a:gd fmla="*/ 62 h 101" name="T17"/>
              <a:gd fmla="*/ 278 w 427" name="T18"/>
              <a:gd fmla="*/ 1 h 101" name="T19"/>
              <a:gd fmla="*/ 296 w 427" name="T20"/>
              <a:gd fmla="*/ 85 h 101" name="T21"/>
              <a:gd fmla="*/ 312 w 427" name="T22"/>
              <a:gd fmla="*/ 73 h 101" name="T23"/>
              <a:gd fmla="*/ 316 w 427" name="T24"/>
              <a:gd fmla="*/ 85 h 101" name="T25"/>
              <a:gd fmla="*/ 332 w 427" name="T26"/>
              <a:gd fmla="*/ 37 h 101" name="T27"/>
              <a:gd fmla="*/ 367 w 427" name="T28"/>
              <a:gd fmla="*/ 47 h 101" name="T29"/>
              <a:gd fmla="*/ 352 w 427" name="T30"/>
              <a:gd fmla="*/ 11 h 101" name="T31"/>
              <a:gd fmla="*/ 356 w 427" name="T32"/>
              <a:gd fmla="*/ 16 h 101" name="T33"/>
              <a:gd fmla="*/ 370 w 427" name="T34"/>
              <a:gd fmla="*/ 18 h 101" name="T35"/>
              <a:gd fmla="*/ 382 w 427" name="T36"/>
              <a:gd fmla="*/ 24 h 101" name="T37"/>
              <a:gd fmla="*/ 392 w 427" name="T38"/>
              <a:gd fmla="*/ 18 h 101" name="T39"/>
              <a:gd fmla="*/ 411 w 427" name="T40"/>
              <a:gd fmla="*/ 10 h 101" name="T41"/>
              <a:gd fmla="*/ 362 w 427" name="T42"/>
              <a:gd fmla="*/ 52 h 101" name="T43"/>
              <a:gd fmla="*/ 306 w 427" name="T44"/>
              <a:gd fmla="*/ 38 h 101" name="T45"/>
              <a:gd fmla="*/ 335 w 427" name="T46"/>
              <a:gd fmla="*/ 32 h 101" name="T47"/>
              <a:gd fmla="*/ 340 w 427" name="T48"/>
              <a:gd fmla="*/ 30 h 101" name="T49"/>
              <a:gd fmla="*/ 350 w 427" name="T50"/>
              <a:gd fmla="*/ 26 h 101" name="T51"/>
              <a:gd fmla="*/ 351 w 427" name="T52"/>
              <a:gd fmla="*/ 16 h 101" name="T53"/>
              <a:gd fmla="*/ 341 w 427" name="T54"/>
              <a:gd fmla="*/ 11 h 101" name="T55"/>
              <a:gd fmla="*/ 273 w 427" name="T56"/>
              <a:gd fmla="*/ 2 h 101" name="T57"/>
              <a:gd fmla="*/ 186 w 427" name="T58"/>
              <a:gd fmla="*/ 4 h 101" name="T59"/>
              <a:gd fmla="*/ 68 w 427" name="T60"/>
              <a:gd fmla="*/ 14 h 101" name="T61"/>
              <a:gd fmla="*/ 20 w 427" name="T62"/>
              <a:gd fmla="*/ 50 h 101" name="T63"/>
              <a:gd fmla="*/ 84 w 427" name="T64"/>
              <a:gd fmla="*/ 96 h 101" name="T65"/>
              <a:gd fmla="*/ 146 w 427" name="T66"/>
              <a:gd fmla="*/ 80 h 101" name="T67"/>
              <a:gd fmla="*/ 188 w 427" name="T68"/>
              <a:gd fmla="*/ 79 h 101" name="T69"/>
              <a:gd fmla="*/ 218 w 427" name="T70"/>
              <a:gd fmla="*/ 73 h 101" name="T71"/>
              <a:gd fmla="*/ 235 w 427" name="T72"/>
              <a:gd fmla="*/ 64 h 101" name="T73"/>
              <a:gd fmla="*/ 264 w 427" name="T74"/>
              <a:gd fmla="*/ 58 h 101" name="T75"/>
              <a:gd fmla="*/ 276 w 427" name="T76"/>
              <a:gd fmla="*/ 57 h 101" name="T77"/>
              <a:gd fmla="*/ 263 w 427" name="T78"/>
              <a:gd fmla="*/ 52 h 101" name="T79"/>
              <a:gd fmla="*/ 295 w 427" name="T80"/>
              <a:gd fmla="*/ 37 h 101" name="T81"/>
              <a:gd fmla="*/ 333 w 427" name="T82"/>
              <a:gd fmla="*/ 12 h 101" name="T83"/>
              <a:gd fmla="*/ 160 w 427" name="T84"/>
              <a:gd fmla="*/ 80 h 101" name="T85"/>
              <a:gd fmla="*/ 196 w 427" name="T86"/>
              <a:gd fmla="*/ 7 h 101" name="T87"/>
              <a:gd fmla="*/ 288 w 427" name="T88"/>
              <a:gd fmla="*/ 53 h 101" name="T89"/>
              <a:gd fmla="*/ 288 w 427" name="T90"/>
              <a:gd fmla="*/ 21 h 101" name="T91"/>
              <a:gd fmla="*/ 308 w 427" name="T92"/>
              <a:gd fmla="*/ 23 h 101" name="T93"/>
              <a:gd fmla="*/ 278 w 427" name="T94"/>
              <a:gd fmla="*/ 11 h 101" name="T95"/>
              <a:gd fmla="*/ 216 w 427" name="T96"/>
              <a:gd fmla="*/ 71 h 101" name="T97"/>
              <a:gd fmla="*/ 218 w 427" name="T98"/>
              <a:gd fmla="*/ 7 h 101" name="T99"/>
              <a:gd fmla="*/ 237 w 427" name="T100"/>
              <a:gd fmla="*/ 14 h 101" name="T101"/>
              <a:gd fmla="*/ 301 w 427" name="T102"/>
              <a:gd fmla="*/ 18 h 101" name="T103"/>
              <a:gd fmla="*/ 286 w 427" name="T104"/>
              <a:gd fmla="*/ 22 h 101" name="T105"/>
              <a:gd fmla="*/ 323 w 427" name="T106"/>
              <a:gd fmla="*/ 45 h 101" name="T107"/>
              <a:gd fmla="*/ 151 w 427" name="T108"/>
              <a:gd fmla="*/ 87 h 101" name="T109"/>
              <a:gd fmla="*/ 190 w 427" name="T110"/>
              <a:gd fmla="*/ 82 h 101" name="T111"/>
              <a:gd fmla="*/ 189 w 427" name="T112"/>
              <a:gd fmla="*/ 85 h 101" name="T113"/>
              <a:gd fmla="*/ 222 w 427" name="T114"/>
              <a:gd fmla="*/ 83 h 101" name="T115"/>
              <a:gd fmla="*/ 312 w 427" name="T116"/>
              <a:gd fmla="*/ 83 h 101" name="T117"/>
              <a:gd fmla="*/ 332 w 427" name="T118"/>
              <a:gd fmla="*/ 56 h 101" name="T119"/>
              <a:gd fmla="*/ 369 w 427" name="T120"/>
              <a:gd fmla="*/ 12 h 101" name="T121"/>
              <a:gd fmla="*/ 381 w 427" name="T122"/>
              <a:gd fmla="*/ 15 h 101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00" w="427">
                <a:moveTo>
                  <a:pt x="10" y="31"/>
                </a:moveTo>
                <a:cubicBezTo>
                  <a:pt x="5" y="32"/>
                  <a:pt x="3" y="36"/>
                  <a:pt x="0" y="39"/>
                </a:cubicBezTo>
                <a:cubicBezTo>
                  <a:pt x="2" y="46"/>
                  <a:pt x="6" y="39"/>
                  <a:pt x="10" y="37"/>
                </a:cubicBezTo>
                <a:cubicBezTo>
                  <a:pt x="12" y="35"/>
                  <a:pt x="13" y="35"/>
                  <a:pt x="15" y="34"/>
                </a:cubicBezTo>
                <a:cubicBezTo>
                  <a:pt x="13" y="34"/>
                  <a:pt x="11" y="34"/>
                  <a:pt x="10" y="31"/>
                </a:cubicBezTo>
                <a:close/>
                <a:moveTo>
                  <a:pt x="22" y="27"/>
                </a:moveTo>
                <a:cubicBezTo>
                  <a:pt x="20" y="27"/>
                  <a:pt x="19" y="27"/>
                  <a:pt x="19" y="28"/>
                </a:cubicBezTo>
                <a:cubicBezTo>
                  <a:pt x="20" y="28"/>
                  <a:pt x="21" y="28"/>
                  <a:pt x="22" y="27"/>
                </a:cubicBezTo>
                <a:close/>
                <a:moveTo>
                  <a:pt x="52" y="100"/>
                </a:moveTo>
                <a:cubicBezTo>
                  <a:pt x="54" y="101"/>
                  <a:pt x="57" y="99"/>
                  <a:pt x="58" y="98"/>
                </a:cubicBezTo>
                <a:cubicBezTo>
                  <a:pt x="56" y="98"/>
                  <a:pt x="52" y="98"/>
                  <a:pt x="52" y="100"/>
                </a:cubicBezTo>
                <a:close/>
                <a:moveTo>
                  <a:pt x="134" y="84"/>
                </a:moveTo>
                <a:cubicBezTo>
                  <a:pt x="135" y="84"/>
                  <a:pt x="136" y="84"/>
                  <a:pt x="137" y="84"/>
                </a:cubicBezTo>
                <a:cubicBezTo>
                  <a:pt x="136" y="83"/>
                  <a:pt x="135" y="83"/>
                  <a:pt x="134" y="83"/>
                </a:cubicBezTo>
                <a:lnTo>
                  <a:pt x="134" y="84"/>
                </a:lnTo>
                <a:close/>
                <a:moveTo>
                  <a:pt x="147" y="85"/>
                </a:moveTo>
                <a:cubicBezTo>
                  <a:pt x="149" y="85"/>
                  <a:pt x="150" y="85"/>
                  <a:pt x="151" y="85"/>
                </a:cubicBezTo>
                <a:cubicBezTo>
                  <a:pt x="150" y="85"/>
                  <a:pt x="148" y="84"/>
                  <a:pt x="147" y="85"/>
                </a:cubicBezTo>
                <a:close/>
                <a:moveTo>
                  <a:pt x="149" y="80"/>
                </a:moveTo>
                <a:cubicBezTo>
                  <a:pt x="148" y="80"/>
                  <a:pt x="148" y="80"/>
                  <a:pt x="147" y="80"/>
                </a:cubicBezTo>
                <a:cubicBezTo>
                  <a:pt x="148" y="81"/>
                  <a:pt x="149" y="81"/>
                  <a:pt x="149" y="80"/>
                </a:cubicBezTo>
                <a:close/>
                <a:moveTo>
                  <a:pt x="183" y="81"/>
                </a:moveTo>
                <a:cubicBezTo>
                  <a:pt x="182" y="81"/>
                  <a:pt x="178" y="81"/>
                  <a:pt x="178" y="82"/>
                </a:cubicBezTo>
                <a:cubicBezTo>
                  <a:pt x="179" y="81"/>
                  <a:pt x="181" y="82"/>
                  <a:pt x="183" y="81"/>
                </a:cubicBezTo>
                <a:close/>
                <a:moveTo>
                  <a:pt x="187" y="81"/>
                </a:moveTo>
                <a:cubicBezTo>
                  <a:pt x="186" y="81"/>
                  <a:pt x="184" y="81"/>
                  <a:pt x="184" y="81"/>
                </a:cubicBezTo>
                <a:cubicBezTo>
                  <a:pt x="185" y="81"/>
                  <a:pt x="186" y="82"/>
                  <a:pt x="187" y="81"/>
                </a:cubicBezTo>
                <a:close/>
                <a:moveTo>
                  <a:pt x="189" y="81"/>
                </a:moveTo>
                <a:cubicBezTo>
                  <a:pt x="189" y="80"/>
                  <a:pt x="187" y="81"/>
                  <a:pt x="187" y="81"/>
                </a:cubicBezTo>
                <a:cubicBezTo>
                  <a:pt x="188" y="81"/>
                  <a:pt x="188" y="81"/>
                  <a:pt x="189" y="81"/>
                </a:cubicBezTo>
                <a:close/>
                <a:moveTo>
                  <a:pt x="202" y="80"/>
                </a:moveTo>
                <a:cubicBezTo>
                  <a:pt x="203" y="81"/>
                  <a:pt x="204" y="81"/>
                  <a:pt x="205" y="80"/>
                </a:cubicBezTo>
                <a:cubicBezTo>
                  <a:pt x="204" y="80"/>
                  <a:pt x="203" y="80"/>
                  <a:pt x="202" y="80"/>
                </a:cubicBezTo>
                <a:close/>
                <a:moveTo>
                  <a:pt x="204" y="81"/>
                </a:moveTo>
                <a:cubicBezTo>
                  <a:pt x="205" y="81"/>
                  <a:pt x="208" y="82"/>
                  <a:pt x="209" y="81"/>
                </a:cubicBezTo>
                <a:cubicBezTo>
                  <a:pt x="207" y="80"/>
                  <a:pt x="206" y="81"/>
                  <a:pt x="204" y="81"/>
                </a:cubicBezTo>
                <a:close/>
                <a:moveTo>
                  <a:pt x="207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8" y="82"/>
                  <a:pt x="207" y="82"/>
                  <a:pt x="207" y="83"/>
                </a:cubicBezTo>
                <a:close/>
                <a:moveTo>
                  <a:pt x="212" y="81"/>
                </a:moveTo>
                <a:cubicBezTo>
                  <a:pt x="211" y="80"/>
                  <a:pt x="209" y="80"/>
                  <a:pt x="209" y="81"/>
                </a:cubicBezTo>
                <a:cubicBezTo>
                  <a:pt x="210" y="80"/>
                  <a:pt x="211" y="81"/>
                  <a:pt x="212" y="81"/>
                </a:cubicBezTo>
                <a:close/>
                <a:moveTo>
                  <a:pt x="209" y="82"/>
                </a:moveTo>
                <a:cubicBezTo>
                  <a:pt x="210" y="82"/>
                  <a:pt x="210" y="82"/>
                  <a:pt x="210" y="83"/>
                </a:cubicBezTo>
                <a:cubicBezTo>
                  <a:pt x="211" y="82"/>
                  <a:pt x="213" y="83"/>
                  <a:pt x="215" y="82"/>
                </a:cubicBezTo>
                <a:cubicBezTo>
                  <a:pt x="213" y="82"/>
                  <a:pt x="211" y="81"/>
                  <a:pt x="209" y="82"/>
                </a:cubicBezTo>
                <a:close/>
                <a:moveTo>
                  <a:pt x="212" y="84"/>
                </a:moveTo>
                <a:cubicBezTo>
                  <a:pt x="213" y="84"/>
                  <a:pt x="214" y="85"/>
                  <a:pt x="214" y="83"/>
                </a:cubicBezTo>
                <a:cubicBezTo>
                  <a:pt x="213" y="83"/>
                  <a:pt x="212" y="83"/>
                  <a:pt x="212" y="84"/>
                </a:cubicBezTo>
                <a:close/>
                <a:moveTo>
                  <a:pt x="213" y="77"/>
                </a:moveTo>
                <a:cubicBezTo>
                  <a:pt x="214" y="77"/>
                  <a:pt x="215" y="78"/>
                  <a:pt x="216" y="77"/>
                </a:cubicBezTo>
                <a:cubicBezTo>
                  <a:pt x="215" y="77"/>
                  <a:pt x="213" y="77"/>
                  <a:pt x="213" y="77"/>
                </a:cubicBezTo>
                <a:close/>
                <a:moveTo>
                  <a:pt x="217" y="81"/>
                </a:moveTo>
                <a:cubicBezTo>
                  <a:pt x="217" y="80"/>
                  <a:pt x="218" y="81"/>
                  <a:pt x="218" y="80"/>
                </a:cubicBezTo>
                <a:cubicBezTo>
                  <a:pt x="218" y="81"/>
                  <a:pt x="217" y="80"/>
                  <a:pt x="217" y="81"/>
                </a:cubicBezTo>
                <a:close/>
                <a:moveTo>
                  <a:pt x="217" y="77"/>
                </a:moveTo>
                <a:cubicBezTo>
                  <a:pt x="218" y="77"/>
                  <a:pt x="219" y="77"/>
                  <a:pt x="219" y="77"/>
                </a:cubicBezTo>
                <a:cubicBezTo>
                  <a:pt x="219" y="76"/>
                  <a:pt x="217" y="77"/>
                  <a:pt x="217" y="77"/>
                </a:cubicBezTo>
                <a:close/>
                <a:moveTo>
                  <a:pt x="218" y="74"/>
                </a:moveTo>
                <a:cubicBezTo>
                  <a:pt x="220" y="74"/>
                  <a:pt x="220" y="74"/>
                  <a:pt x="220" y="74"/>
                </a:cubicBezTo>
                <a:cubicBezTo>
                  <a:pt x="220" y="73"/>
                  <a:pt x="218" y="73"/>
                  <a:pt x="218" y="74"/>
                </a:cubicBezTo>
                <a:close/>
                <a:moveTo>
                  <a:pt x="229" y="83"/>
                </a:moveTo>
                <a:cubicBezTo>
                  <a:pt x="230" y="83"/>
                  <a:pt x="232" y="83"/>
                  <a:pt x="232" y="82"/>
                </a:cubicBezTo>
                <a:cubicBezTo>
                  <a:pt x="232" y="83"/>
                  <a:pt x="229" y="82"/>
                  <a:pt x="229" y="83"/>
                </a:cubicBezTo>
                <a:close/>
                <a:moveTo>
                  <a:pt x="232" y="74"/>
                </a:moveTo>
                <a:cubicBezTo>
                  <a:pt x="233" y="74"/>
                  <a:pt x="234" y="75"/>
                  <a:pt x="234" y="74"/>
                </a:cubicBezTo>
                <a:cubicBezTo>
                  <a:pt x="233" y="74"/>
                  <a:pt x="232" y="74"/>
                  <a:pt x="232" y="74"/>
                </a:cubicBezTo>
                <a:close/>
                <a:moveTo>
                  <a:pt x="237" y="85"/>
                </a:moveTo>
                <a:cubicBezTo>
                  <a:pt x="237" y="85"/>
                  <a:pt x="237" y="85"/>
                  <a:pt x="238" y="85"/>
                </a:cubicBezTo>
                <a:cubicBezTo>
                  <a:pt x="237" y="85"/>
                  <a:pt x="237" y="85"/>
                  <a:pt x="237" y="85"/>
                </a:cubicBezTo>
                <a:close/>
                <a:moveTo>
                  <a:pt x="234" y="86"/>
                </a:moveTo>
                <a:cubicBezTo>
                  <a:pt x="235" y="87"/>
                  <a:pt x="237" y="85"/>
                  <a:pt x="237" y="85"/>
                </a:cubicBezTo>
                <a:cubicBezTo>
                  <a:pt x="236" y="85"/>
                  <a:pt x="235" y="85"/>
                  <a:pt x="234" y="85"/>
                </a:cubicBezTo>
                <a:lnTo>
                  <a:pt x="234" y="86"/>
                </a:lnTo>
                <a:close/>
                <a:moveTo>
                  <a:pt x="237" y="83"/>
                </a:moveTo>
                <a:cubicBezTo>
                  <a:pt x="238" y="83"/>
                  <a:pt x="238" y="83"/>
                  <a:pt x="238" y="83"/>
                </a:cubicBezTo>
                <a:cubicBezTo>
                  <a:pt x="238" y="82"/>
                  <a:pt x="237" y="82"/>
                  <a:pt x="237" y="83"/>
                </a:cubicBezTo>
                <a:close/>
                <a:moveTo>
                  <a:pt x="244" y="82"/>
                </a:moveTo>
                <a:cubicBezTo>
                  <a:pt x="243" y="82"/>
                  <a:pt x="240" y="82"/>
                  <a:pt x="239" y="82"/>
                </a:cubicBezTo>
                <a:cubicBezTo>
                  <a:pt x="241" y="82"/>
                  <a:pt x="243" y="83"/>
                  <a:pt x="244" y="82"/>
                </a:cubicBezTo>
                <a:close/>
                <a:moveTo>
                  <a:pt x="241" y="79"/>
                </a:moveTo>
                <a:cubicBezTo>
                  <a:pt x="240" y="79"/>
                  <a:pt x="240" y="79"/>
                  <a:pt x="239" y="79"/>
                </a:cubicBezTo>
                <a:cubicBezTo>
                  <a:pt x="240" y="79"/>
                  <a:pt x="241" y="80"/>
                  <a:pt x="241" y="79"/>
                </a:cubicBezTo>
                <a:close/>
                <a:moveTo>
                  <a:pt x="250" y="84"/>
                </a:moveTo>
                <a:cubicBezTo>
                  <a:pt x="247" y="83"/>
                  <a:pt x="242" y="84"/>
                  <a:pt x="240" y="84"/>
                </a:cubicBezTo>
                <a:cubicBezTo>
                  <a:pt x="243" y="85"/>
                  <a:pt x="246" y="83"/>
                  <a:pt x="247" y="85"/>
                </a:cubicBezTo>
                <a:cubicBezTo>
                  <a:pt x="248" y="84"/>
                  <a:pt x="249" y="84"/>
                  <a:pt x="250" y="84"/>
                </a:cubicBezTo>
                <a:cubicBezTo>
                  <a:pt x="251" y="84"/>
                  <a:pt x="250" y="84"/>
                  <a:pt x="250" y="84"/>
                </a:cubicBezTo>
                <a:close/>
                <a:moveTo>
                  <a:pt x="240" y="85"/>
                </a:moveTo>
                <a:cubicBezTo>
                  <a:pt x="243" y="85"/>
                  <a:pt x="244" y="85"/>
                  <a:pt x="245" y="85"/>
                </a:cubicBezTo>
                <a:cubicBezTo>
                  <a:pt x="244" y="85"/>
                  <a:pt x="241" y="84"/>
                  <a:pt x="240" y="85"/>
                </a:cubicBezTo>
                <a:close/>
                <a:moveTo>
                  <a:pt x="244" y="70"/>
                </a:moveTo>
                <a:cubicBezTo>
                  <a:pt x="244" y="70"/>
                  <a:pt x="242" y="70"/>
                  <a:pt x="242" y="70"/>
                </a:cubicBezTo>
                <a:cubicBezTo>
                  <a:pt x="243" y="70"/>
                  <a:pt x="245" y="71"/>
                  <a:pt x="244" y="70"/>
                </a:cubicBezTo>
                <a:close/>
                <a:moveTo>
                  <a:pt x="248" y="64"/>
                </a:moveTo>
                <a:cubicBezTo>
                  <a:pt x="250" y="64"/>
                  <a:pt x="251" y="65"/>
                  <a:pt x="252" y="64"/>
                </a:cubicBezTo>
                <a:cubicBezTo>
                  <a:pt x="252" y="64"/>
                  <a:pt x="249" y="63"/>
                  <a:pt x="248" y="64"/>
                </a:cubicBezTo>
                <a:close/>
                <a:moveTo>
                  <a:pt x="255" y="60"/>
                </a:moveTo>
                <a:cubicBezTo>
                  <a:pt x="255" y="60"/>
                  <a:pt x="252" y="59"/>
                  <a:pt x="253" y="60"/>
                </a:cubicBezTo>
                <a:cubicBezTo>
                  <a:pt x="254" y="60"/>
                  <a:pt x="259" y="60"/>
                  <a:pt x="255" y="60"/>
                </a:cubicBezTo>
                <a:close/>
                <a:moveTo>
                  <a:pt x="255" y="82"/>
                </a:moveTo>
                <a:cubicBezTo>
                  <a:pt x="256" y="82"/>
                  <a:pt x="257" y="82"/>
                  <a:pt x="257" y="82"/>
                </a:cubicBezTo>
                <a:cubicBezTo>
                  <a:pt x="256" y="82"/>
                  <a:pt x="255" y="81"/>
                  <a:pt x="255" y="82"/>
                </a:cubicBezTo>
                <a:close/>
                <a:moveTo>
                  <a:pt x="257" y="62"/>
                </a:moveTo>
                <a:cubicBezTo>
                  <a:pt x="256" y="62"/>
                  <a:pt x="255" y="61"/>
                  <a:pt x="255" y="62"/>
                </a:cubicBezTo>
                <a:cubicBezTo>
                  <a:pt x="256" y="62"/>
                  <a:pt x="256" y="62"/>
                  <a:pt x="257" y="62"/>
                </a:cubicBezTo>
                <a:close/>
                <a:moveTo>
                  <a:pt x="259" y="82"/>
                </a:moveTo>
                <a:cubicBezTo>
                  <a:pt x="260" y="82"/>
                  <a:pt x="262" y="82"/>
                  <a:pt x="263" y="81"/>
                </a:cubicBezTo>
                <a:cubicBezTo>
                  <a:pt x="262" y="81"/>
                  <a:pt x="260" y="81"/>
                  <a:pt x="259" y="82"/>
                </a:cubicBezTo>
                <a:close/>
                <a:moveTo>
                  <a:pt x="259" y="79"/>
                </a:moveTo>
                <a:cubicBezTo>
                  <a:pt x="260" y="79"/>
                  <a:pt x="261" y="79"/>
                  <a:pt x="263" y="79"/>
                </a:cubicBezTo>
                <a:cubicBezTo>
                  <a:pt x="263" y="78"/>
                  <a:pt x="260" y="78"/>
                  <a:pt x="259" y="79"/>
                </a:cubicBezTo>
                <a:close/>
                <a:moveTo>
                  <a:pt x="260" y="81"/>
                </a:moveTo>
                <a:cubicBezTo>
                  <a:pt x="261" y="81"/>
                  <a:pt x="263" y="81"/>
                  <a:pt x="264" y="80"/>
                </a:cubicBezTo>
                <a:cubicBezTo>
                  <a:pt x="263" y="80"/>
                  <a:pt x="260" y="80"/>
                  <a:pt x="260" y="81"/>
                </a:cubicBezTo>
                <a:close/>
                <a:moveTo>
                  <a:pt x="267" y="82"/>
                </a:moveTo>
                <a:cubicBezTo>
                  <a:pt x="267" y="82"/>
                  <a:pt x="268" y="82"/>
                  <a:pt x="268" y="82"/>
                </a:cubicBezTo>
                <a:cubicBezTo>
                  <a:pt x="268" y="82"/>
                  <a:pt x="268" y="82"/>
                  <a:pt x="268" y="81"/>
                </a:cubicBezTo>
                <a:cubicBezTo>
                  <a:pt x="268" y="81"/>
                  <a:pt x="267" y="82"/>
                  <a:pt x="267" y="82"/>
                </a:cubicBezTo>
                <a:close/>
                <a:moveTo>
                  <a:pt x="267" y="60"/>
                </a:moveTo>
                <a:cubicBezTo>
                  <a:pt x="270" y="60"/>
                  <a:pt x="268" y="59"/>
                  <a:pt x="267" y="60"/>
                </a:cubicBezTo>
                <a:close/>
                <a:moveTo>
                  <a:pt x="267" y="55"/>
                </a:moveTo>
                <a:cubicBezTo>
                  <a:pt x="269" y="55"/>
                  <a:pt x="268" y="54"/>
                  <a:pt x="267" y="55"/>
                </a:cubicBezTo>
                <a:close/>
                <a:moveTo>
                  <a:pt x="270" y="62"/>
                </a:moveTo>
                <a:cubicBezTo>
                  <a:pt x="270" y="62"/>
                  <a:pt x="272" y="62"/>
                  <a:pt x="272" y="62"/>
                </a:cubicBezTo>
                <a:cubicBezTo>
                  <a:pt x="272" y="62"/>
                  <a:pt x="270" y="61"/>
                  <a:pt x="270" y="62"/>
                </a:cubicBezTo>
                <a:close/>
                <a:moveTo>
                  <a:pt x="273" y="63"/>
                </a:moveTo>
                <a:cubicBezTo>
                  <a:pt x="279" y="63"/>
                  <a:pt x="283" y="64"/>
                  <a:pt x="287" y="64"/>
                </a:cubicBezTo>
                <a:cubicBezTo>
                  <a:pt x="283" y="63"/>
                  <a:pt x="277" y="63"/>
                  <a:pt x="273" y="63"/>
                </a:cubicBezTo>
                <a:close/>
                <a:moveTo>
                  <a:pt x="276" y="60"/>
                </a:moveTo>
                <a:cubicBezTo>
                  <a:pt x="277" y="60"/>
                  <a:pt x="278" y="60"/>
                  <a:pt x="278" y="60"/>
                </a:cubicBezTo>
                <a:cubicBezTo>
                  <a:pt x="278" y="59"/>
                  <a:pt x="277" y="59"/>
                  <a:pt x="276" y="60"/>
                </a:cubicBezTo>
                <a:close/>
                <a:moveTo>
                  <a:pt x="277" y="57"/>
                </a:moveTo>
                <a:cubicBezTo>
                  <a:pt x="278" y="57"/>
                  <a:pt x="280" y="57"/>
                  <a:pt x="281" y="57"/>
                </a:cubicBezTo>
                <a:cubicBezTo>
                  <a:pt x="279" y="57"/>
                  <a:pt x="278" y="56"/>
                  <a:pt x="277" y="57"/>
                </a:cubicBezTo>
                <a:close/>
                <a:moveTo>
                  <a:pt x="281" y="62"/>
                </a:moveTo>
                <a:cubicBezTo>
                  <a:pt x="281" y="61"/>
                  <a:pt x="278" y="61"/>
                  <a:pt x="277" y="62"/>
                </a:cubicBezTo>
                <a:cubicBezTo>
                  <a:pt x="279" y="62"/>
                  <a:pt x="280" y="62"/>
                  <a:pt x="281" y="62"/>
                </a:cubicBezTo>
                <a:close/>
                <a:moveTo>
                  <a:pt x="284" y="0"/>
                </a:moveTo>
                <a:cubicBezTo>
                  <a:pt x="282" y="0"/>
                  <a:pt x="280" y="0"/>
                  <a:pt x="278" y="1"/>
                </a:cubicBezTo>
                <a:cubicBezTo>
                  <a:pt x="280" y="1"/>
                  <a:pt x="283" y="1"/>
                  <a:pt x="284" y="0"/>
                </a:cubicBezTo>
                <a:close/>
                <a:moveTo>
                  <a:pt x="279" y="3"/>
                </a:moveTo>
                <a:cubicBezTo>
                  <a:pt x="280" y="3"/>
                  <a:pt x="280" y="3"/>
                  <a:pt x="281" y="3"/>
                </a:cubicBezTo>
                <a:cubicBezTo>
                  <a:pt x="281" y="2"/>
                  <a:pt x="279" y="3"/>
                  <a:pt x="279" y="3"/>
                </a:cubicBezTo>
                <a:close/>
                <a:moveTo>
                  <a:pt x="282" y="82"/>
                </a:moveTo>
                <a:cubicBezTo>
                  <a:pt x="283" y="82"/>
                  <a:pt x="284" y="82"/>
                  <a:pt x="285" y="82"/>
                </a:cubicBezTo>
                <a:cubicBezTo>
                  <a:pt x="284" y="81"/>
                  <a:pt x="283" y="81"/>
                  <a:pt x="282" y="82"/>
                </a:cubicBezTo>
                <a:close/>
                <a:moveTo>
                  <a:pt x="288" y="85"/>
                </a:moveTo>
                <a:cubicBezTo>
                  <a:pt x="288" y="85"/>
                  <a:pt x="288" y="84"/>
                  <a:pt x="287" y="85"/>
                </a:cubicBezTo>
                <a:cubicBezTo>
                  <a:pt x="287" y="85"/>
                  <a:pt x="287" y="86"/>
                  <a:pt x="288" y="86"/>
                </a:cubicBezTo>
                <a:cubicBezTo>
                  <a:pt x="287" y="85"/>
                  <a:pt x="289" y="85"/>
                  <a:pt x="288" y="85"/>
                </a:cubicBezTo>
                <a:close/>
                <a:moveTo>
                  <a:pt x="295" y="83"/>
                </a:moveTo>
                <a:cubicBezTo>
                  <a:pt x="295" y="84"/>
                  <a:pt x="295" y="84"/>
                  <a:pt x="295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3"/>
                  <a:pt x="298" y="84"/>
                  <a:pt x="298" y="83"/>
                </a:cubicBezTo>
                <a:cubicBezTo>
                  <a:pt x="297" y="83"/>
                  <a:pt x="296" y="83"/>
                  <a:pt x="295" y="83"/>
                </a:cubicBezTo>
                <a:close/>
                <a:moveTo>
                  <a:pt x="303" y="9"/>
                </a:moveTo>
                <a:cubicBezTo>
                  <a:pt x="301" y="9"/>
                  <a:pt x="299" y="9"/>
                  <a:pt x="297" y="9"/>
                </a:cubicBezTo>
                <a:cubicBezTo>
                  <a:pt x="299" y="9"/>
                  <a:pt x="302" y="10"/>
                  <a:pt x="303" y="9"/>
                </a:cubicBezTo>
                <a:close/>
                <a:moveTo>
                  <a:pt x="305" y="86"/>
                </a:moveTo>
                <a:cubicBezTo>
                  <a:pt x="306" y="86"/>
                  <a:pt x="307" y="85"/>
                  <a:pt x="307" y="85"/>
                </a:cubicBezTo>
                <a:cubicBezTo>
                  <a:pt x="305" y="85"/>
                  <a:pt x="305" y="85"/>
                  <a:pt x="305" y="85"/>
                </a:cubicBezTo>
                <a:cubicBezTo>
                  <a:pt x="306" y="86"/>
                  <a:pt x="305" y="85"/>
                  <a:pt x="305" y="86"/>
                </a:cubicBezTo>
                <a:close/>
                <a:moveTo>
                  <a:pt x="308" y="79"/>
                </a:moveTo>
                <a:cubicBezTo>
                  <a:pt x="309" y="79"/>
                  <a:pt x="311" y="79"/>
                  <a:pt x="312" y="79"/>
                </a:cubicBezTo>
                <a:cubicBezTo>
                  <a:pt x="310" y="79"/>
                  <a:pt x="309" y="78"/>
                  <a:pt x="308" y="79"/>
                </a:cubicBezTo>
                <a:close/>
                <a:moveTo>
                  <a:pt x="311" y="73"/>
                </a:moveTo>
                <a:cubicBezTo>
                  <a:pt x="311" y="73"/>
                  <a:pt x="312" y="74"/>
                  <a:pt x="312" y="73"/>
                </a:cubicBezTo>
                <a:cubicBezTo>
                  <a:pt x="311" y="73"/>
                  <a:pt x="311" y="73"/>
                  <a:pt x="311" y="73"/>
                </a:cubicBezTo>
                <a:close/>
                <a:moveTo>
                  <a:pt x="345" y="75"/>
                </a:moveTo>
                <a:cubicBezTo>
                  <a:pt x="345" y="75"/>
                  <a:pt x="344" y="74"/>
                  <a:pt x="343" y="74"/>
                </a:cubicBezTo>
                <a:cubicBezTo>
                  <a:pt x="337" y="74"/>
                  <a:pt x="331" y="74"/>
                  <a:pt x="324" y="73"/>
                </a:cubicBezTo>
                <a:cubicBezTo>
                  <a:pt x="320" y="73"/>
                  <a:pt x="316" y="72"/>
                  <a:pt x="313" y="73"/>
                </a:cubicBezTo>
                <a:cubicBezTo>
                  <a:pt x="316" y="75"/>
                  <a:pt x="319" y="73"/>
                  <a:pt x="323" y="74"/>
                </a:cubicBezTo>
                <a:cubicBezTo>
                  <a:pt x="322" y="75"/>
                  <a:pt x="320" y="75"/>
                  <a:pt x="320" y="75"/>
                </a:cubicBezTo>
                <a:cubicBezTo>
                  <a:pt x="327" y="76"/>
                  <a:pt x="329" y="75"/>
                  <a:pt x="337" y="75"/>
                </a:cubicBezTo>
                <a:cubicBezTo>
                  <a:pt x="338" y="75"/>
                  <a:pt x="338" y="76"/>
                  <a:pt x="338" y="76"/>
                </a:cubicBezTo>
                <a:cubicBezTo>
                  <a:pt x="339" y="76"/>
                  <a:pt x="338" y="75"/>
                  <a:pt x="338" y="75"/>
                </a:cubicBezTo>
                <a:cubicBezTo>
                  <a:pt x="342" y="75"/>
                  <a:pt x="350" y="75"/>
                  <a:pt x="355" y="75"/>
                </a:cubicBezTo>
                <a:cubicBezTo>
                  <a:pt x="353" y="75"/>
                  <a:pt x="351" y="75"/>
                  <a:pt x="349" y="75"/>
                </a:cubicBezTo>
                <a:cubicBezTo>
                  <a:pt x="347" y="75"/>
                  <a:pt x="346" y="75"/>
                  <a:pt x="345" y="75"/>
                </a:cubicBezTo>
                <a:close/>
                <a:moveTo>
                  <a:pt x="316" y="85"/>
                </a:moveTo>
                <a:cubicBezTo>
                  <a:pt x="317" y="85"/>
                  <a:pt x="319" y="86"/>
                  <a:pt x="319" y="85"/>
                </a:cubicBezTo>
                <a:cubicBezTo>
                  <a:pt x="318" y="85"/>
                  <a:pt x="316" y="84"/>
                  <a:pt x="316" y="85"/>
                </a:cubicBezTo>
                <a:close/>
                <a:moveTo>
                  <a:pt x="318" y="38"/>
                </a:moveTo>
                <a:cubicBezTo>
                  <a:pt x="320" y="38"/>
                  <a:pt x="322" y="39"/>
                  <a:pt x="324" y="38"/>
                </a:cubicBezTo>
                <a:cubicBezTo>
                  <a:pt x="323" y="38"/>
                  <a:pt x="320" y="37"/>
                  <a:pt x="318" y="38"/>
                </a:cubicBezTo>
                <a:close/>
                <a:moveTo>
                  <a:pt x="321" y="53"/>
                </a:moveTo>
                <a:cubicBezTo>
                  <a:pt x="322" y="53"/>
                  <a:pt x="324" y="53"/>
                  <a:pt x="325" y="53"/>
                </a:cubicBezTo>
                <a:cubicBezTo>
                  <a:pt x="324" y="52"/>
                  <a:pt x="322" y="52"/>
                  <a:pt x="321" y="53"/>
                </a:cubicBezTo>
                <a:close/>
                <a:moveTo>
                  <a:pt x="321" y="37"/>
                </a:moveTo>
                <a:cubicBezTo>
                  <a:pt x="323" y="37"/>
                  <a:pt x="323" y="37"/>
                  <a:pt x="323" y="37"/>
                </a:cubicBezTo>
                <a:cubicBezTo>
                  <a:pt x="323" y="36"/>
                  <a:pt x="321" y="36"/>
                  <a:pt x="321" y="37"/>
                </a:cubicBezTo>
                <a:close/>
                <a:moveTo>
                  <a:pt x="332" y="37"/>
                </a:moveTo>
                <a:cubicBezTo>
                  <a:pt x="330" y="36"/>
                  <a:pt x="327" y="36"/>
                  <a:pt x="324" y="37"/>
                </a:cubicBezTo>
                <a:cubicBezTo>
                  <a:pt x="327" y="37"/>
                  <a:pt x="330" y="37"/>
                  <a:pt x="332" y="37"/>
                </a:cubicBezTo>
                <a:close/>
                <a:moveTo>
                  <a:pt x="328" y="38"/>
                </a:moveTo>
                <a:cubicBezTo>
                  <a:pt x="328" y="38"/>
                  <a:pt x="326" y="38"/>
                  <a:pt x="326" y="38"/>
                </a:cubicBezTo>
                <a:cubicBezTo>
                  <a:pt x="326" y="39"/>
                  <a:pt x="328" y="39"/>
                  <a:pt x="328" y="38"/>
                </a:cubicBezTo>
                <a:close/>
                <a:moveTo>
                  <a:pt x="333" y="68"/>
                </a:moveTo>
                <a:cubicBezTo>
                  <a:pt x="336" y="68"/>
                  <a:pt x="336" y="68"/>
                  <a:pt x="338" y="68"/>
                </a:cubicBezTo>
                <a:cubicBezTo>
                  <a:pt x="338" y="67"/>
                  <a:pt x="334" y="68"/>
                  <a:pt x="333" y="68"/>
                </a:cubicBezTo>
                <a:close/>
                <a:moveTo>
                  <a:pt x="334" y="8"/>
                </a:moveTo>
                <a:cubicBezTo>
                  <a:pt x="334" y="8"/>
                  <a:pt x="333" y="8"/>
                  <a:pt x="333" y="8"/>
                </a:cubicBezTo>
                <a:cubicBezTo>
                  <a:pt x="334" y="8"/>
                  <a:pt x="334" y="9"/>
                  <a:pt x="334" y="8"/>
                </a:cubicBezTo>
                <a:close/>
                <a:moveTo>
                  <a:pt x="334" y="39"/>
                </a:moveTo>
                <a:cubicBezTo>
                  <a:pt x="336" y="39"/>
                  <a:pt x="338" y="39"/>
                  <a:pt x="339" y="39"/>
                </a:cubicBezTo>
                <a:cubicBezTo>
                  <a:pt x="338" y="39"/>
                  <a:pt x="335" y="38"/>
                  <a:pt x="334" y="39"/>
                </a:cubicBezTo>
                <a:close/>
                <a:moveTo>
                  <a:pt x="334" y="46"/>
                </a:moveTo>
                <a:cubicBezTo>
                  <a:pt x="345" y="47"/>
                  <a:pt x="356" y="47"/>
                  <a:pt x="367" y="47"/>
                </a:cubicBezTo>
                <a:cubicBezTo>
                  <a:pt x="356" y="47"/>
                  <a:pt x="345" y="45"/>
                  <a:pt x="334" y="46"/>
                </a:cubicBezTo>
                <a:close/>
                <a:moveTo>
                  <a:pt x="335" y="30"/>
                </a:moveTo>
                <a:cubicBezTo>
                  <a:pt x="336" y="30"/>
                  <a:pt x="338" y="30"/>
                  <a:pt x="337" y="30"/>
                </a:cubicBezTo>
                <a:cubicBezTo>
                  <a:pt x="337" y="30"/>
                  <a:pt x="335" y="30"/>
                  <a:pt x="335" y="30"/>
                </a:cubicBezTo>
                <a:close/>
                <a:moveTo>
                  <a:pt x="341" y="68"/>
                </a:moveTo>
                <a:cubicBezTo>
                  <a:pt x="340" y="68"/>
                  <a:pt x="339" y="67"/>
                  <a:pt x="338" y="68"/>
                </a:cubicBezTo>
                <a:cubicBezTo>
                  <a:pt x="339" y="68"/>
                  <a:pt x="341" y="69"/>
                  <a:pt x="341" y="68"/>
                </a:cubicBezTo>
                <a:close/>
                <a:moveTo>
                  <a:pt x="348" y="39"/>
                </a:moveTo>
                <a:cubicBezTo>
                  <a:pt x="345" y="39"/>
                  <a:pt x="342" y="39"/>
                  <a:pt x="340" y="39"/>
                </a:cubicBezTo>
                <a:cubicBezTo>
                  <a:pt x="342" y="39"/>
                  <a:pt x="346" y="40"/>
                  <a:pt x="348" y="39"/>
                </a:cubicBezTo>
                <a:close/>
                <a:moveTo>
                  <a:pt x="343" y="11"/>
                </a:moveTo>
                <a:cubicBezTo>
                  <a:pt x="344" y="11"/>
                  <a:pt x="346" y="11"/>
                  <a:pt x="345" y="11"/>
                </a:cubicBezTo>
                <a:cubicBezTo>
                  <a:pt x="345" y="11"/>
                  <a:pt x="343" y="11"/>
                  <a:pt x="343" y="11"/>
                </a:cubicBezTo>
                <a:close/>
                <a:moveTo>
                  <a:pt x="352" y="11"/>
                </a:moveTo>
                <a:cubicBezTo>
                  <a:pt x="351" y="11"/>
                  <a:pt x="350" y="11"/>
                  <a:pt x="350" y="12"/>
                </a:cubicBezTo>
                <a:cubicBezTo>
                  <a:pt x="351" y="12"/>
                  <a:pt x="352" y="12"/>
                  <a:pt x="352" y="11"/>
                </a:cubicBezTo>
                <a:close/>
                <a:moveTo>
                  <a:pt x="351" y="40"/>
                </a:moveTo>
                <a:cubicBezTo>
                  <a:pt x="353" y="40"/>
                  <a:pt x="355" y="40"/>
                  <a:pt x="352" y="40"/>
                </a:cubicBezTo>
                <a:cubicBezTo>
                  <a:pt x="352" y="40"/>
                  <a:pt x="352" y="39"/>
                  <a:pt x="351" y="40"/>
                </a:cubicBezTo>
                <a:close/>
                <a:moveTo>
                  <a:pt x="353" y="12"/>
                </a:moveTo>
                <a:cubicBezTo>
                  <a:pt x="355" y="12"/>
                  <a:pt x="356" y="13"/>
                  <a:pt x="357" y="12"/>
                </a:cubicBezTo>
                <a:cubicBezTo>
                  <a:pt x="356" y="12"/>
                  <a:pt x="353" y="11"/>
                  <a:pt x="353" y="12"/>
                </a:cubicBezTo>
                <a:cubicBezTo>
                  <a:pt x="353" y="12"/>
                  <a:pt x="353" y="12"/>
                  <a:pt x="353" y="12"/>
                </a:cubicBezTo>
                <a:close/>
                <a:moveTo>
                  <a:pt x="354" y="40"/>
                </a:moveTo>
                <a:cubicBezTo>
                  <a:pt x="355" y="40"/>
                  <a:pt x="357" y="40"/>
                  <a:pt x="357" y="40"/>
                </a:cubicBezTo>
                <a:cubicBezTo>
                  <a:pt x="356" y="40"/>
                  <a:pt x="355" y="39"/>
                  <a:pt x="354" y="40"/>
                </a:cubicBezTo>
                <a:close/>
                <a:moveTo>
                  <a:pt x="361" y="17"/>
                </a:moveTo>
                <a:cubicBezTo>
                  <a:pt x="360" y="16"/>
                  <a:pt x="357" y="15"/>
                  <a:pt x="356" y="16"/>
                </a:cubicBezTo>
                <a:cubicBezTo>
                  <a:pt x="358" y="16"/>
                  <a:pt x="360" y="17"/>
                  <a:pt x="361" y="17"/>
                </a:cubicBezTo>
                <a:close/>
                <a:moveTo>
                  <a:pt x="361" y="28"/>
                </a:moveTo>
                <a:cubicBezTo>
                  <a:pt x="362" y="29"/>
                  <a:pt x="363" y="29"/>
                  <a:pt x="364" y="28"/>
                </a:cubicBezTo>
                <a:cubicBezTo>
                  <a:pt x="363" y="28"/>
                  <a:pt x="361" y="28"/>
                  <a:pt x="361" y="28"/>
                </a:cubicBezTo>
                <a:close/>
                <a:moveTo>
                  <a:pt x="365" y="16"/>
                </a:moveTo>
                <a:cubicBezTo>
                  <a:pt x="366" y="16"/>
                  <a:pt x="367" y="16"/>
                  <a:pt x="368" y="16"/>
                </a:cubicBezTo>
                <a:cubicBezTo>
                  <a:pt x="367" y="15"/>
                  <a:pt x="366" y="14"/>
                  <a:pt x="365" y="14"/>
                </a:cubicBezTo>
                <a:cubicBezTo>
                  <a:pt x="365" y="15"/>
                  <a:pt x="366" y="15"/>
                  <a:pt x="365" y="16"/>
                </a:cubicBezTo>
                <a:close/>
                <a:moveTo>
                  <a:pt x="368" y="53"/>
                </a:moveTo>
                <a:cubicBezTo>
                  <a:pt x="369" y="53"/>
                  <a:pt x="372" y="53"/>
                  <a:pt x="373" y="53"/>
                </a:cubicBezTo>
                <a:cubicBezTo>
                  <a:pt x="371" y="53"/>
                  <a:pt x="369" y="52"/>
                  <a:pt x="368" y="53"/>
                </a:cubicBezTo>
                <a:close/>
                <a:moveTo>
                  <a:pt x="370" y="18"/>
                </a:moveTo>
                <a:cubicBezTo>
                  <a:pt x="369" y="18"/>
                  <a:pt x="368" y="17"/>
                  <a:pt x="368" y="18"/>
                </a:cubicBezTo>
                <a:cubicBezTo>
                  <a:pt x="369" y="18"/>
                  <a:pt x="370" y="18"/>
                  <a:pt x="370" y="18"/>
                </a:cubicBezTo>
                <a:close/>
                <a:moveTo>
                  <a:pt x="373" y="47"/>
                </a:moveTo>
                <a:cubicBezTo>
                  <a:pt x="372" y="48"/>
                  <a:pt x="369" y="47"/>
                  <a:pt x="369" y="48"/>
                </a:cubicBezTo>
                <a:cubicBezTo>
                  <a:pt x="371" y="47"/>
                  <a:pt x="373" y="48"/>
                  <a:pt x="373" y="47"/>
                </a:cubicBezTo>
                <a:close/>
                <a:moveTo>
                  <a:pt x="376" y="32"/>
                </a:moveTo>
                <a:cubicBezTo>
                  <a:pt x="375" y="33"/>
                  <a:pt x="373" y="31"/>
                  <a:pt x="372" y="32"/>
                </a:cubicBezTo>
                <a:cubicBezTo>
                  <a:pt x="374" y="32"/>
                  <a:pt x="376" y="33"/>
                  <a:pt x="376" y="32"/>
                </a:cubicBezTo>
                <a:close/>
                <a:moveTo>
                  <a:pt x="375" y="20"/>
                </a:moveTo>
                <a:cubicBezTo>
                  <a:pt x="375" y="21"/>
                  <a:pt x="377" y="21"/>
                  <a:pt x="378" y="20"/>
                </a:cubicBezTo>
                <a:cubicBezTo>
                  <a:pt x="377" y="20"/>
                  <a:pt x="377" y="20"/>
                  <a:pt x="376" y="20"/>
                </a:cubicBezTo>
                <a:cubicBezTo>
                  <a:pt x="375" y="20"/>
                  <a:pt x="375" y="20"/>
                  <a:pt x="375" y="20"/>
                </a:cubicBezTo>
                <a:close/>
                <a:moveTo>
                  <a:pt x="378" y="32"/>
                </a:moveTo>
                <a:cubicBezTo>
                  <a:pt x="379" y="33"/>
                  <a:pt x="381" y="34"/>
                  <a:pt x="382" y="33"/>
                </a:cubicBezTo>
                <a:cubicBezTo>
                  <a:pt x="381" y="32"/>
                  <a:pt x="379" y="32"/>
                  <a:pt x="378" y="32"/>
                </a:cubicBezTo>
                <a:close/>
                <a:moveTo>
                  <a:pt x="382" y="24"/>
                </a:moveTo>
                <a:cubicBezTo>
                  <a:pt x="381" y="24"/>
                  <a:pt x="380" y="24"/>
                  <a:pt x="379" y="25"/>
                </a:cubicBezTo>
                <a:cubicBezTo>
                  <a:pt x="383" y="25"/>
                  <a:pt x="386" y="24"/>
                  <a:pt x="389" y="24"/>
                </a:cubicBezTo>
                <a:cubicBezTo>
                  <a:pt x="387" y="24"/>
                  <a:pt x="384" y="23"/>
                  <a:pt x="381" y="23"/>
                </a:cubicBezTo>
                <a:cubicBezTo>
                  <a:pt x="381" y="24"/>
                  <a:pt x="382" y="23"/>
                  <a:pt x="382" y="24"/>
                </a:cubicBezTo>
                <a:close/>
                <a:moveTo>
                  <a:pt x="387" y="33"/>
                </a:moveTo>
                <a:cubicBezTo>
                  <a:pt x="387" y="33"/>
                  <a:pt x="388" y="34"/>
                  <a:pt x="389" y="33"/>
                </a:cubicBezTo>
                <a:cubicBezTo>
                  <a:pt x="389" y="33"/>
                  <a:pt x="387" y="32"/>
                  <a:pt x="387" y="33"/>
                </a:cubicBezTo>
                <a:close/>
                <a:moveTo>
                  <a:pt x="387" y="17"/>
                </a:moveTo>
                <a:cubicBezTo>
                  <a:pt x="388" y="18"/>
                  <a:pt x="390" y="18"/>
                  <a:pt x="390" y="17"/>
                </a:cubicBezTo>
                <a:cubicBezTo>
                  <a:pt x="389" y="17"/>
                  <a:pt x="388" y="16"/>
                  <a:pt x="387" y="17"/>
                </a:cubicBezTo>
                <a:close/>
                <a:moveTo>
                  <a:pt x="390" y="18"/>
                </a:moveTo>
                <a:cubicBezTo>
                  <a:pt x="390" y="17"/>
                  <a:pt x="391" y="18"/>
                  <a:pt x="391" y="17"/>
                </a:cubicBezTo>
                <a:cubicBezTo>
                  <a:pt x="391" y="17"/>
                  <a:pt x="390" y="17"/>
                  <a:pt x="390" y="18"/>
                </a:cubicBezTo>
                <a:close/>
                <a:moveTo>
                  <a:pt x="392" y="18"/>
                </a:moveTo>
                <a:cubicBezTo>
                  <a:pt x="392" y="17"/>
                  <a:pt x="393" y="18"/>
                  <a:pt x="393" y="17"/>
                </a:cubicBezTo>
                <a:cubicBezTo>
                  <a:pt x="393" y="17"/>
                  <a:pt x="392" y="17"/>
                  <a:pt x="392" y="18"/>
                </a:cubicBezTo>
                <a:close/>
                <a:moveTo>
                  <a:pt x="395" y="9"/>
                </a:moveTo>
                <a:cubicBezTo>
                  <a:pt x="398" y="9"/>
                  <a:pt x="401" y="10"/>
                  <a:pt x="403" y="10"/>
                </a:cubicBezTo>
                <a:cubicBezTo>
                  <a:pt x="401" y="9"/>
                  <a:pt x="398" y="9"/>
                  <a:pt x="395" y="9"/>
                </a:cubicBezTo>
                <a:close/>
                <a:moveTo>
                  <a:pt x="399" y="21"/>
                </a:moveTo>
                <a:cubicBezTo>
                  <a:pt x="399" y="21"/>
                  <a:pt x="400" y="22"/>
                  <a:pt x="401" y="21"/>
                </a:cubicBezTo>
                <a:cubicBezTo>
                  <a:pt x="400" y="21"/>
                  <a:pt x="399" y="21"/>
                  <a:pt x="399" y="21"/>
                </a:cubicBezTo>
                <a:close/>
                <a:moveTo>
                  <a:pt x="405" y="20"/>
                </a:moveTo>
                <a:cubicBezTo>
                  <a:pt x="407" y="21"/>
                  <a:pt x="408" y="20"/>
                  <a:pt x="409" y="20"/>
                </a:cubicBezTo>
                <a:cubicBezTo>
                  <a:pt x="408" y="20"/>
                  <a:pt x="407" y="19"/>
                  <a:pt x="406" y="19"/>
                </a:cubicBezTo>
                <a:cubicBezTo>
                  <a:pt x="406" y="20"/>
                  <a:pt x="405" y="20"/>
                  <a:pt x="405" y="20"/>
                </a:cubicBezTo>
                <a:close/>
                <a:moveTo>
                  <a:pt x="413" y="10"/>
                </a:moveTo>
                <a:cubicBezTo>
                  <a:pt x="412" y="10"/>
                  <a:pt x="411" y="10"/>
                  <a:pt x="411" y="10"/>
                </a:cubicBezTo>
                <a:cubicBezTo>
                  <a:pt x="411" y="11"/>
                  <a:pt x="412" y="11"/>
                  <a:pt x="413" y="10"/>
                </a:cubicBezTo>
                <a:close/>
                <a:moveTo>
                  <a:pt x="419" y="13"/>
                </a:moveTo>
                <a:cubicBezTo>
                  <a:pt x="417" y="13"/>
                  <a:pt x="414" y="12"/>
                  <a:pt x="412" y="13"/>
                </a:cubicBezTo>
                <a:cubicBezTo>
                  <a:pt x="415" y="13"/>
                  <a:pt x="417" y="14"/>
                  <a:pt x="419" y="13"/>
                </a:cubicBezTo>
                <a:close/>
                <a:moveTo>
                  <a:pt x="285" y="56"/>
                </a:moveTo>
                <a:cubicBezTo>
                  <a:pt x="288" y="55"/>
                  <a:pt x="292" y="57"/>
                  <a:pt x="295" y="55"/>
                </a:cubicBezTo>
                <a:cubicBezTo>
                  <a:pt x="289" y="55"/>
                  <a:pt x="284" y="55"/>
                  <a:pt x="279" y="56"/>
                </a:cubicBezTo>
                <a:cubicBezTo>
                  <a:pt x="280" y="56"/>
                  <a:pt x="282" y="56"/>
                  <a:pt x="283" y="56"/>
                </a:cubicBezTo>
                <a:cubicBezTo>
                  <a:pt x="282" y="57"/>
                  <a:pt x="281" y="56"/>
                  <a:pt x="281" y="57"/>
                </a:cubicBezTo>
                <a:cubicBezTo>
                  <a:pt x="282" y="58"/>
                  <a:pt x="282" y="57"/>
                  <a:pt x="284" y="57"/>
                </a:cubicBezTo>
                <a:cubicBezTo>
                  <a:pt x="287" y="57"/>
                  <a:pt x="296" y="57"/>
                  <a:pt x="299" y="57"/>
                </a:cubicBezTo>
                <a:cubicBezTo>
                  <a:pt x="295" y="56"/>
                  <a:pt x="288" y="57"/>
                  <a:pt x="285" y="56"/>
                </a:cubicBezTo>
                <a:close/>
                <a:moveTo>
                  <a:pt x="363" y="52"/>
                </a:moveTo>
                <a:cubicBezTo>
                  <a:pt x="362" y="52"/>
                  <a:pt x="362" y="52"/>
                  <a:pt x="362" y="52"/>
                </a:cubicBezTo>
                <a:cubicBezTo>
                  <a:pt x="355" y="52"/>
                  <a:pt x="342" y="51"/>
                  <a:pt x="335" y="50"/>
                </a:cubicBezTo>
                <a:cubicBezTo>
                  <a:pt x="334" y="49"/>
                  <a:pt x="332" y="49"/>
                  <a:pt x="331" y="49"/>
                </a:cubicBezTo>
                <a:cubicBezTo>
                  <a:pt x="331" y="49"/>
                  <a:pt x="331" y="49"/>
                  <a:pt x="331" y="49"/>
                </a:cubicBezTo>
                <a:cubicBezTo>
                  <a:pt x="328" y="48"/>
                  <a:pt x="326" y="49"/>
                  <a:pt x="324" y="48"/>
                </a:cubicBezTo>
                <a:cubicBezTo>
                  <a:pt x="325" y="47"/>
                  <a:pt x="327" y="47"/>
                  <a:pt x="326" y="47"/>
                </a:cubicBezTo>
                <a:cubicBezTo>
                  <a:pt x="329" y="47"/>
                  <a:pt x="330" y="45"/>
                  <a:pt x="332" y="47"/>
                </a:cubicBezTo>
                <a:cubicBezTo>
                  <a:pt x="332" y="46"/>
                  <a:pt x="333" y="46"/>
                  <a:pt x="334" y="46"/>
                </a:cubicBezTo>
                <a:cubicBezTo>
                  <a:pt x="332" y="45"/>
                  <a:pt x="331" y="46"/>
                  <a:pt x="330" y="45"/>
                </a:cubicBezTo>
                <a:cubicBezTo>
                  <a:pt x="331" y="45"/>
                  <a:pt x="332" y="45"/>
                  <a:pt x="334" y="45"/>
                </a:cubicBezTo>
                <a:cubicBezTo>
                  <a:pt x="325" y="43"/>
                  <a:pt x="316" y="44"/>
                  <a:pt x="307" y="43"/>
                </a:cubicBezTo>
                <a:cubicBezTo>
                  <a:pt x="306" y="42"/>
                  <a:pt x="305" y="42"/>
                  <a:pt x="304" y="42"/>
                </a:cubicBezTo>
                <a:cubicBezTo>
                  <a:pt x="300" y="41"/>
                  <a:pt x="295" y="42"/>
                  <a:pt x="291" y="41"/>
                </a:cubicBezTo>
                <a:cubicBezTo>
                  <a:pt x="296" y="40"/>
                  <a:pt x="300" y="40"/>
                  <a:pt x="306" y="40"/>
                </a:cubicBezTo>
                <a:cubicBezTo>
                  <a:pt x="306" y="39"/>
                  <a:pt x="306" y="39"/>
                  <a:pt x="306" y="38"/>
                </a:cubicBezTo>
                <a:cubicBezTo>
                  <a:pt x="307" y="39"/>
                  <a:pt x="307" y="39"/>
                  <a:pt x="307" y="39"/>
                </a:cubicBezTo>
                <a:cubicBezTo>
                  <a:pt x="308" y="38"/>
                  <a:pt x="314" y="39"/>
                  <a:pt x="317" y="38"/>
                </a:cubicBezTo>
                <a:cubicBezTo>
                  <a:pt x="313" y="38"/>
                  <a:pt x="307" y="38"/>
                  <a:pt x="304" y="37"/>
                </a:cubicBezTo>
                <a:cubicBezTo>
                  <a:pt x="303" y="37"/>
                  <a:pt x="302" y="37"/>
                  <a:pt x="302" y="37"/>
                </a:cubicBezTo>
                <a:cubicBezTo>
                  <a:pt x="306" y="37"/>
                  <a:pt x="310" y="37"/>
                  <a:pt x="315" y="37"/>
                </a:cubicBezTo>
                <a:cubicBezTo>
                  <a:pt x="315" y="37"/>
                  <a:pt x="314" y="37"/>
                  <a:pt x="314" y="36"/>
                </a:cubicBezTo>
                <a:cubicBezTo>
                  <a:pt x="320" y="35"/>
                  <a:pt x="325" y="36"/>
                  <a:pt x="331" y="35"/>
                </a:cubicBezTo>
                <a:cubicBezTo>
                  <a:pt x="326" y="35"/>
                  <a:pt x="321" y="36"/>
                  <a:pt x="316" y="34"/>
                </a:cubicBezTo>
                <a:cubicBezTo>
                  <a:pt x="316" y="34"/>
                  <a:pt x="314" y="34"/>
                  <a:pt x="313" y="35"/>
                </a:cubicBezTo>
                <a:cubicBezTo>
                  <a:pt x="306" y="34"/>
                  <a:pt x="295" y="34"/>
                  <a:pt x="286" y="33"/>
                </a:cubicBezTo>
                <a:cubicBezTo>
                  <a:pt x="294" y="32"/>
                  <a:pt x="303" y="33"/>
                  <a:pt x="312" y="32"/>
                </a:cubicBezTo>
                <a:cubicBezTo>
                  <a:pt x="313" y="34"/>
                  <a:pt x="319" y="32"/>
                  <a:pt x="322" y="34"/>
                </a:cubicBezTo>
                <a:cubicBezTo>
                  <a:pt x="332" y="33"/>
                  <a:pt x="344" y="33"/>
                  <a:pt x="353" y="34"/>
                </a:cubicBezTo>
                <a:cubicBezTo>
                  <a:pt x="348" y="32"/>
                  <a:pt x="341" y="33"/>
                  <a:pt x="335" y="32"/>
                </a:cubicBezTo>
                <a:cubicBezTo>
                  <a:pt x="325" y="31"/>
                  <a:pt x="312" y="31"/>
                  <a:pt x="304" y="31"/>
                </a:cubicBezTo>
                <a:cubicBezTo>
                  <a:pt x="303" y="31"/>
                  <a:pt x="302" y="31"/>
                  <a:pt x="301" y="30"/>
                </a:cubicBezTo>
                <a:cubicBezTo>
                  <a:pt x="298" y="30"/>
                  <a:pt x="295" y="31"/>
                  <a:pt x="292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1" y="29"/>
                  <a:pt x="278" y="31"/>
                  <a:pt x="275" y="29"/>
                </a:cubicBezTo>
                <a:cubicBezTo>
                  <a:pt x="281" y="29"/>
                  <a:pt x="285" y="29"/>
                  <a:pt x="291" y="29"/>
                </a:cubicBezTo>
                <a:cubicBezTo>
                  <a:pt x="293" y="29"/>
                  <a:pt x="296" y="29"/>
                  <a:pt x="297" y="29"/>
                </a:cubicBezTo>
                <a:cubicBezTo>
                  <a:pt x="298" y="29"/>
                  <a:pt x="298" y="30"/>
                  <a:pt x="299" y="30"/>
                </a:cubicBezTo>
                <a:cubicBezTo>
                  <a:pt x="299" y="30"/>
                  <a:pt x="299" y="30"/>
                  <a:pt x="300" y="30"/>
                </a:cubicBezTo>
                <a:cubicBezTo>
                  <a:pt x="301" y="29"/>
                  <a:pt x="302" y="30"/>
                  <a:pt x="303" y="30"/>
                </a:cubicBezTo>
                <a:cubicBezTo>
                  <a:pt x="313" y="30"/>
                  <a:pt x="323" y="30"/>
                  <a:pt x="330" y="30"/>
                </a:cubicBezTo>
                <a:cubicBezTo>
                  <a:pt x="330" y="29"/>
                  <a:pt x="329" y="29"/>
                  <a:pt x="330" y="29"/>
                </a:cubicBezTo>
                <a:cubicBezTo>
                  <a:pt x="333" y="29"/>
                  <a:pt x="338" y="29"/>
                  <a:pt x="341" y="30"/>
                </a:cubicBezTo>
                <a:cubicBezTo>
                  <a:pt x="340" y="30"/>
                  <a:pt x="340" y="30"/>
                  <a:pt x="340" y="30"/>
                </a:cubicBezTo>
                <a:cubicBezTo>
                  <a:pt x="340" y="30"/>
                  <a:pt x="341" y="30"/>
                  <a:pt x="341" y="30"/>
                </a:cubicBezTo>
                <a:cubicBezTo>
                  <a:pt x="343" y="31"/>
                  <a:pt x="343" y="29"/>
                  <a:pt x="345" y="30"/>
                </a:cubicBezTo>
                <a:cubicBezTo>
                  <a:pt x="345" y="31"/>
                  <a:pt x="344" y="30"/>
                  <a:pt x="344" y="31"/>
                </a:cubicBezTo>
                <a:cubicBezTo>
                  <a:pt x="345" y="31"/>
                  <a:pt x="347" y="31"/>
                  <a:pt x="346" y="30"/>
                </a:cubicBezTo>
                <a:cubicBezTo>
                  <a:pt x="347" y="31"/>
                  <a:pt x="347" y="31"/>
                  <a:pt x="348" y="31"/>
                </a:cubicBezTo>
                <a:cubicBezTo>
                  <a:pt x="348" y="30"/>
                  <a:pt x="347" y="31"/>
                  <a:pt x="347" y="30"/>
                </a:cubicBezTo>
                <a:cubicBezTo>
                  <a:pt x="348" y="30"/>
                  <a:pt x="348" y="30"/>
                  <a:pt x="349" y="31"/>
                </a:cubicBezTo>
                <a:cubicBezTo>
                  <a:pt x="351" y="30"/>
                  <a:pt x="359" y="32"/>
                  <a:pt x="362" y="31"/>
                </a:cubicBezTo>
                <a:cubicBezTo>
                  <a:pt x="359" y="30"/>
                  <a:pt x="358" y="30"/>
                  <a:pt x="354" y="30"/>
                </a:cubicBezTo>
                <a:cubicBezTo>
                  <a:pt x="355" y="29"/>
                  <a:pt x="357" y="30"/>
                  <a:pt x="357" y="30"/>
                </a:cubicBezTo>
                <a:cubicBezTo>
                  <a:pt x="347" y="29"/>
                  <a:pt x="335" y="28"/>
                  <a:pt x="324" y="28"/>
                </a:cubicBezTo>
                <a:cubicBezTo>
                  <a:pt x="332" y="27"/>
                  <a:pt x="344" y="28"/>
                  <a:pt x="353" y="28"/>
                </a:cubicBezTo>
                <a:cubicBezTo>
                  <a:pt x="355" y="28"/>
                  <a:pt x="358" y="29"/>
                  <a:pt x="358" y="28"/>
                </a:cubicBezTo>
                <a:cubicBezTo>
                  <a:pt x="356" y="27"/>
                  <a:pt x="352" y="28"/>
                  <a:pt x="350" y="26"/>
                </a:cubicBezTo>
                <a:cubicBezTo>
                  <a:pt x="352" y="26"/>
                  <a:pt x="354" y="27"/>
                  <a:pt x="356" y="26"/>
                </a:cubicBezTo>
                <a:cubicBezTo>
                  <a:pt x="355" y="26"/>
                  <a:pt x="355" y="26"/>
                  <a:pt x="355" y="26"/>
                </a:cubicBezTo>
                <a:cubicBezTo>
                  <a:pt x="361" y="25"/>
                  <a:pt x="367" y="26"/>
                  <a:pt x="372" y="26"/>
                </a:cubicBezTo>
                <a:cubicBezTo>
                  <a:pt x="369" y="24"/>
                  <a:pt x="364" y="25"/>
                  <a:pt x="360" y="24"/>
                </a:cubicBezTo>
                <a:cubicBezTo>
                  <a:pt x="355" y="24"/>
                  <a:pt x="347" y="23"/>
                  <a:pt x="344" y="23"/>
                </a:cubicBezTo>
                <a:cubicBezTo>
                  <a:pt x="349" y="23"/>
                  <a:pt x="351" y="23"/>
                  <a:pt x="356" y="23"/>
                </a:cubicBezTo>
                <a:cubicBezTo>
                  <a:pt x="357" y="23"/>
                  <a:pt x="357" y="22"/>
                  <a:pt x="359" y="22"/>
                </a:cubicBezTo>
                <a:cubicBezTo>
                  <a:pt x="359" y="21"/>
                  <a:pt x="360" y="22"/>
                  <a:pt x="360" y="21"/>
                </a:cubicBezTo>
                <a:cubicBezTo>
                  <a:pt x="355" y="20"/>
                  <a:pt x="349" y="21"/>
                  <a:pt x="346" y="20"/>
                </a:cubicBezTo>
                <a:cubicBezTo>
                  <a:pt x="350" y="19"/>
                  <a:pt x="359" y="21"/>
                  <a:pt x="364" y="20"/>
                </a:cubicBezTo>
                <a:cubicBezTo>
                  <a:pt x="365" y="20"/>
                  <a:pt x="366" y="20"/>
                  <a:pt x="367" y="19"/>
                </a:cubicBezTo>
                <a:cubicBezTo>
                  <a:pt x="362" y="18"/>
                  <a:pt x="358" y="19"/>
                  <a:pt x="355" y="17"/>
                </a:cubicBezTo>
                <a:cubicBezTo>
                  <a:pt x="354" y="17"/>
                  <a:pt x="355" y="18"/>
                  <a:pt x="354" y="18"/>
                </a:cubicBezTo>
                <a:cubicBezTo>
                  <a:pt x="355" y="17"/>
                  <a:pt x="353" y="15"/>
                  <a:pt x="351" y="16"/>
                </a:cubicBezTo>
                <a:cubicBezTo>
                  <a:pt x="351" y="17"/>
                  <a:pt x="352" y="17"/>
                  <a:pt x="352" y="17"/>
                </a:cubicBezTo>
                <a:cubicBezTo>
                  <a:pt x="351" y="18"/>
                  <a:pt x="351" y="16"/>
                  <a:pt x="350" y="16"/>
                </a:cubicBezTo>
                <a:cubicBezTo>
                  <a:pt x="350" y="17"/>
                  <a:pt x="350" y="17"/>
                  <a:pt x="349" y="17"/>
                </a:cubicBezTo>
                <a:cubicBezTo>
                  <a:pt x="348" y="17"/>
                  <a:pt x="350" y="16"/>
                  <a:pt x="349" y="16"/>
                </a:cubicBezTo>
                <a:cubicBezTo>
                  <a:pt x="339" y="17"/>
                  <a:pt x="327" y="15"/>
                  <a:pt x="316" y="14"/>
                </a:cubicBezTo>
                <a:cubicBezTo>
                  <a:pt x="318" y="14"/>
                  <a:pt x="317" y="13"/>
                  <a:pt x="319" y="13"/>
                </a:cubicBezTo>
                <a:cubicBezTo>
                  <a:pt x="321" y="13"/>
                  <a:pt x="323" y="13"/>
                  <a:pt x="324" y="14"/>
                </a:cubicBezTo>
                <a:cubicBezTo>
                  <a:pt x="332" y="13"/>
                  <a:pt x="341" y="15"/>
                  <a:pt x="350" y="14"/>
                </a:cubicBezTo>
                <a:cubicBezTo>
                  <a:pt x="348" y="14"/>
                  <a:pt x="347" y="14"/>
                  <a:pt x="344" y="14"/>
                </a:cubicBezTo>
                <a:cubicBezTo>
                  <a:pt x="344" y="13"/>
                  <a:pt x="345" y="14"/>
                  <a:pt x="345" y="13"/>
                </a:cubicBezTo>
                <a:cubicBezTo>
                  <a:pt x="343" y="14"/>
                  <a:pt x="340" y="13"/>
                  <a:pt x="339" y="13"/>
                </a:cubicBezTo>
                <a:cubicBezTo>
                  <a:pt x="338" y="12"/>
                  <a:pt x="339" y="12"/>
                  <a:pt x="339" y="12"/>
                </a:cubicBezTo>
                <a:cubicBezTo>
                  <a:pt x="340" y="12"/>
                  <a:pt x="340" y="12"/>
                  <a:pt x="341" y="11"/>
                </a:cubicBezTo>
                <a:cubicBezTo>
                  <a:pt x="340" y="11"/>
                  <a:pt x="341" y="11"/>
                  <a:pt x="341" y="11"/>
                </a:cubicBezTo>
                <a:cubicBezTo>
                  <a:pt x="334" y="10"/>
                  <a:pt x="325" y="9"/>
                  <a:pt x="319" y="10"/>
                </a:cubicBezTo>
                <a:cubicBezTo>
                  <a:pt x="321" y="10"/>
                  <a:pt x="323" y="10"/>
                  <a:pt x="324" y="11"/>
                </a:cubicBezTo>
                <a:cubicBezTo>
                  <a:pt x="313" y="11"/>
                  <a:pt x="307" y="12"/>
                  <a:pt x="296" y="10"/>
                </a:cubicBezTo>
                <a:cubicBezTo>
                  <a:pt x="296" y="10"/>
                  <a:pt x="297" y="10"/>
                  <a:pt x="297" y="9"/>
                </a:cubicBezTo>
                <a:cubicBezTo>
                  <a:pt x="289" y="7"/>
                  <a:pt x="281" y="10"/>
                  <a:pt x="274" y="8"/>
                </a:cubicBezTo>
                <a:cubicBezTo>
                  <a:pt x="273" y="8"/>
                  <a:pt x="275" y="9"/>
                  <a:pt x="274" y="9"/>
                </a:cubicBezTo>
                <a:cubicBezTo>
                  <a:pt x="273" y="9"/>
                  <a:pt x="273" y="8"/>
                  <a:pt x="272" y="8"/>
                </a:cubicBezTo>
                <a:cubicBezTo>
                  <a:pt x="272" y="7"/>
                  <a:pt x="273" y="7"/>
                  <a:pt x="274" y="7"/>
                </a:cubicBezTo>
                <a:cubicBezTo>
                  <a:pt x="272" y="7"/>
                  <a:pt x="271" y="7"/>
                  <a:pt x="271" y="6"/>
                </a:cubicBezTo>
                <a:cubicBezTo>
                  <a:pt x="272" y="6"/>
                  <a:pt x="274" y="6"/>
                  <a:pt x="275" y="5"/>
                </a:cubicBezTo>
                <a:cubicBezTo>
                  <a:pt x="273" y="4"/>
                  <a:pt x="271" y="6"/>
                  <a:pt x="271" y="4"/>
                </a:cubicBezTo>
                <a:cubicBezTo>
                  <a:pt x="274" y="4"/>
                  <a:pt x="275" y="3"/>
                  <a:pt x="277" y="3"/>
                </a:cubicBezTo>
                <a:cubicBezTo>
                  <a:pt x="278" y="3"/>
                  <a:pt x="277" y="3"/>
                  <a:pt x="277" y="2"/>
                </a:cubicBezTo>
                <a:cubicBezTo>
                  <a:pt x="276" y="2"/>
                  <a:pt x="274" y="2"/>
                  <a:pt x="273" y="2"/>
                </a:cubicBezTo>
                <a:cubicBezTo>
                  <a:pt x="267" y="1"/>
                  <a:pt x="260" y="3"/>
                  <a:pt x="254" y="1"/>
                </a:cubicBezTo>
                <a:cubicBezTo>
                  <a:pt x="256" y="1"/>
                  <a:pt x="258" y="1"/>
                  <a:pt x="259" y="1"/>
                </a:cubicBezTo>
                <a:cubicBezTo>
                  <a:pt x="260" y="1"/>
                  <a:pt x="262" y="1"/>
                  <a:pt x="261" y="1"/>
                </a:cubicBezTo>
                <a:cubicBezTo>
                  <a:pt x="249" y="0"/>
                  <a:pt x="240" y="1"/>
                  <a:pt x="229" y="1"/>
                </a:cubicBezTo>
                <a:cubicBezTo>
                  <a:pt x="228" y="2"/>
                  <a:pt x="230" y="1"/>
                  <a:pt x="229" y="2"/>
                </a:cubicBezTo>
                <a:cubicBezTo>
                  <a:pt x="228" y="2"/>
                  <a:pt x="224" y="3"/>
                  <a:pt x="223" y="2"/>
                </a:cubicBezTo>
                <a:cubicBezTo>
                  <a:pt x="223" y="1"/>
                  <a:pt x="224" y="2"/>
                  <a:pt x="224" y="1"/>
                </a:cubicBezTo>
                <a:cubicBezTo>
                  <a:pt x="219" y="1"/>
                  <a:pt x="212" y="1"/>
                  <a:pt x="207" y="1"/>
                </a:cubicBezTo>
                <a:cubicBezTo>
                  <a:pt x="207" y="2"/>
                  <a:pt x="207" y="2"/>
                  <a:pt x="207" y="2"/>
                </a:cubicBezTo>
                <a:cubicBezTo>
                  <a:pt x="205" y="2"/>
                  <a:pt x="203" y="2"/>
                  <a:pt x="203" y="3"/>
                </a:cubicBezTo>
                <a:cubicBezTo>
                  <a:pt x="202" y="2"/>
                  <a:pt x="201" y="3"/>
                  <a:pt x="200" y="2"/>
                </a:cubicBezTo>
                <a:cubicBezTo>
                  <a:pt x="199" y="2"/>
                  <a:pt x="200" y="3"/>
                  <a:pt x="199" y="3"/>
                </a:cubicBezTo>
                <a:cubicBezTo>
                  <a:pt x="195" y="3"/>
                  <a:pt x="194" y="4"/>
                  <a:pt x="191" y="3"/>
                </a:cubicBezTo>
                <a:cubicBezTo>
                  <a:pt x="189" y="4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5" y="4"/>
                  <a:pt x="185" y="3"/>
                </a:cubicBezTo>
                <a:cubicBezTo>
                  <a:pt x="182" y="4"/>
                  <a:pt x="179" y="2"/>
                  <a:pt x="178" y="4"/>
                </a:cubicBezTo>
                <a:cubicBezTo>
                  <a:pt x="174" y="5"/>
                  <a:pt x="171" y="3"/>
                  <a:pt x="168" y="5"/>
                </a:cubicBezTo>
                <a:cubicBezTo>
                  <a:pt x="167" y="5"/>
                  <a:pt x="167" y="4"/>
                  <a:pt x="166" y="4"/>
                </a:cubicBezTo>
                <a:cubicBezTo>
                  <a:pt x="166" y="4"/>
                  <a:pt x="166" y="5"/>
                  <a:pt x="165" y="5"/>
                </a:cubicBezTo>
                <a:cubicBezTo>
                  <a:pt x="162" y="4"/>
                  <a:pt x="156" y="5"/>
                  <a:pt x="153" y="5"/>
                </a:cubicBezTo>
                <a:cubicBezTo>
                  <a:pt x="152" y="5"/>
                  <a:pt x="152" y="5"/>
                  <a:pt x="151" y="5"/>
                </a:cubicBezTo>
                <a:cubicBezTo>
                  <a:pt x="148" y="6"/>
                  <a:pt x="143" y="6"/>
                  <a:pt x="139" y="6"/>
                </a:cubicBezTo>
                <a:cubicBezTo>
                  <a:pt x="128" y="7"/>
                  <a:pt x="116" y="8"/>
                  <a:pt x="105" y="9"/>
                </a:cubicBezTo>
                <a:cubicBezTo>
                  <a:pt x="104" y="9"/>
                  <a:pt x="103" y="9"/>
                  <a:pt x="102" y="10"/>
                </a:cubicBezTo>
                <a:cubicBezTo>
                  <a:pt x="101" y="9"/>
                  <a:pt x="99" y="10"/>
                  <a:pt x="98" y="9"/>
                </a:cubicBezTo>
                <a:cubicBezTo>
                  <a:pt x="96" y="11"/>
                  <a:pt x="94" y="10"/>
                  <a:pt x="92" y="10"/>
                </a:cubicBezTo>
                <a:cubicBezTo>
                  <a:pt x="83" y="11"/>
                  <a:pt x="77" y="13"/>
                  <a:pt x="68" y="14"/>
                </a:cubicBezTo>
                <a:cubicBezTo>
                  <a:pt x="61" y="15"/>
                  <a:pt x="54" y="17"/>
                  <a:pt x="47" y="19"/>
                </a:cubicBezTo>
                <a:cubicBezTo>
                  <a:pt x="46" y="19"/>
                  <a:pt x="45" y="19"/>
                  <a:pt x="44" y="20"/>
                </a:cubicBezTo>
                <a:cubicBezTo>
                  <a:pt x="41" y="20"/>
                  <a:pt x="40" y="21"/>
                  <a:pt x="38" y="22"/>
                </a:cubicBezTo>
                <a:cubicBezTo>
                  <a:pt x="38" y="22"/>
                  <a:pt x="38" y="22"/>
                  <a:pt x="38" y="23"/>
                </a:cubicBezTo>
                <a:cubicBezTo>
                  <a:pt x="37" y="23"/>
                  <a:pt x="37" y="24"/>
                  <a:pt x="36" y="24"/>
                </a:cubicBezTo>
                <a:cubicBezTo>
                  <a:pt x="34" y="24"/>
                  <a:pt x="32" y="22"/>
                  <a:pt x="31" y="24"/>
                </a:cubicBezTo>
                <a:cubicBezTo>
                  <a:pt x="32" y="25"/>
                  <a:pt x="33" y="24"/>
                  <a:pt x="34" y="24"/>
                </a:cubicBezTo>
                <a:cubicBezTo>
                  <a:pt x="33" y="25"/>
                  <a:pt x="32" y="25"/>
                  <a:pt x="32" y="26"/>
                </a:cubicBezTo>
                <a:cubicBezTo>
                  <a:pt x="32" y="26"/>
                  <a:pt x="33" y="27"/>
                  <a:pt x="33" y="28"/>
                </a:cubicBezTo>
                <a:cubicBezTo>
                  <a:pt x="30" y="30"/>
                  <a:pt x="27" y="31"/>
                  <a:pt x="23" y="33"/>
                </a:cubicBezTo>
                <a:cubicBezTo>
                  <a:pt x="21" y="34"/>
                  <a:pt x="20" y="36"/>
                  <a:pt x="17" y="36"/>
                </a:cubicBezTo>
                <a:cubicBezTo>
                  <a:pt x="16" y="36"/>
                  <a:pt x="15" y="35"/>
                  <a:pt x="14" y="36"/>
                </a:cubicBezTo>
                <a:cubicBezTo>
                  <a:pt x="14" y="38"/>
                  <a:pt x="16" y="41"/>
                  <a:pt x="17" y="44"/>
                </a:cubicBezTo>
                <a:cubicBezTo>
                  <a:pt x="18" y="46"/>
                  <a:pt x="19" y="48"/>
                  <a:pt x="20" y="50"/>
                </a:cubicBezTo>
                <a:cubicBezTo>
                  <a:pt x="20" y="52"/>
                  <a:pt x="22" y="53"/>
                  <a:pt x="23" y="55"/>
                </a:cubicBezTo>
                <a:cubicBezTo>
                  <a:pt x="24" y="57"/>
                  <a:pt x="24" y="61"/>
                  <a:pt x="25" y="63"/>
                </a:cubicBezTo>
                <a:cubicBezTo>
                  <a:pt x="26" y="64"/>
                  <a:pt x="28" y="65"/>
                  <a:pt x="28" y="66"/>
                </a:cubicBezTo>
                <a:cubicBezTo>
                  <a:pt x="28" y="69"/>
                  <a:pt x="27" y="70"/>
                  <a:pt x="27" y="72"/>
                </a:cubicBezTo>
                <a:cubicBezTo>
                  <a:pt x="27" y="73"/>
                  <a:pt x="28" y="75"/>
                  <a:pt x="29" y="77"/>
                </a:cubicBezTo>
                <a:cubicBezTo>
                  <a:pt x="32" y="82"/>
                  <a:pt x="36" y="87"/>
                  <a:pt x="42" y="88"/>
                </a:cubicBezTo>
                <a:cubicBezTo>
                  <a:pt x="47" y="89"/>
                  <a:pt x="51" y="86"/>
                  <a:pt x="55" y="86"/>
                </a:cubicBezTo>
                <a:cubicBezTo>
                  <a:pt x="59" y="85"/>
                  <a:pt x="61" y="88"/>
                  <a:pt x="64" y="89"/>
                </a:cubicBezTo>
                <a:cubicBezTo>
                  <a:pt x="65" y="90"/>
                  <a:pt x="67" y="90"/>
                  <a:pt x="67" y="91"/>
                </a:cubicBezTo>
                <a:cubicBezTo>
                  <a:pt x="66" y="92"/>
                  <a:pt x="64" y="92"/>
                  <a:pt x="64" y="93"/>
                </a:cubicBezTo>
                <a:cubicBezTo>
                  <a:pt x="64" y="94"/>
                  <a:pt x="64" y="94"/>
                  <a:pt x="64" y="95"/>
                </a:cubicBezTo>
                <a:cubicBezTo>
                  <a:pt x="63" y="95"/>
                  <a:pt x="62" y="96"/>
                  <a:pt x="61" y="97"/>
                </a:cubicBezTo>
                <a:cubicBezTo>
                  <a:pt x="65" y="99"/>
                  <a:pt x="68" y="97"/>
                  <a:pt x="72" y="96"/>
                </a:cubicBezTo>
                <a:cubicBezTo>
                  <a:pt x="76" y="96"/>
                  <a:pt x="80" y="96"/>
                  <a:pt x="84" y="96"/>
                </a:cubicBezTo>
                <a:cubicBezTo>
                  <a:pt x="104" y="95"/>
                  <a:pt x="123" y="90"/>
                  <a:pt x="142" y="89"/>
                </a:cubicBezTo>
                <a:cubicBezTo>
                  <a:pt x="141" y="89"/>
                  <a:pt x="140" y="89"/>
                  <a:pt x="140" y="8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6" y="88"/>
                  <a:pt x="134" y="88"/>
                  <a:pt x="132" y="87"/>
                </a:cubicBezTo>
                <a:cubicBezTo>
                  <a:pt x="133" y="86"/>
                  <a:pt x="135" y="87"/>
                  <a:pt x="136" y="86"/>
                </a:cubicBezTo>
                <a:cubicBezTo>
                  <a:pt x="132" y="86"/>
                  <a:pt x="126" y="87"/>
                  <a:pt x="124" y="87"/>
                </a:cubicBezTo>
                <a:cubicBezTo>
                  <a:pt x="125" y="85"/>
                  <a:pt x="129" y="87"/>
                  <a:pt x="130" y="85"/>
                </a:cubicBezTo>
                <a:cubicBezTo>
                  <a:pt x="128" y="85"/>
                  <a:pt x="123" y="87"/>
                  <a:pt x="123" y="85"/>
                </a:cubicBezTo>
                <a:cubicBezTo>
                  <a:pt x="125" y="83"/>
                  <a:pt x="129" y="84"/>
                  <a:pt x="132" y="83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8" y="80"/>
                  <a:pt x="146" y="79"/>
                  <a:pt x="154" y="79"/>
                </a:cubicBezTo>
                <a:cubicBezTo>
                  <a:pt x="153" y="80"/>
                  <a:pt x="151" y="79"/>
                  <a:pt x="150" y="80"/>
                </a:cubicBezTo>
                <a:cubicBezTo>
                  <a:pt x="150" y="81"/>
                  <a:pt x="151" y="80"/>
                  <a:pt x="152" y="80"/>
                </a:cubicBezTo>
                <a:cubicBezTo>
                  <a:pt x="150" y="81"/>
                  <a:pt x="148" y="81"/>
                  <a:pt x="146" y="80"/>
                </a:cubicBezTo>
                <a:cubicBezTo>
                  <a:pt x="145" y="81"/>
                  <a:pt x="145" y="81"/>
                  <a:pt x="144" y="82"/>
                </a:cubicBezTo>
                <a:cubicBezTo>
                  <a:pt x="147" y="82"/>
                  <a:pt x="151" y="81"/>
                  <a:pt x="152" y="83"/>
                </a:cubicBezTo>
                <a:cubicBezTo>
                  <a:pt x="155" y="83"/>
                  <a:pt x="159" y="84"/>
                  <a:pt x="162" y="83"/>
                </a:cubicBezTo>
                <a:cubicBezTo>
                  <a:pt x="159" y="83"/>
                  <a:pt x="156" y="83"/>
                  <a:pt x="155" y="83"/>
                </a:cubicBezTo>
                <a:cubicBezTo>
                  <a:pt x="155" y="81"/>
                  <a:pt x="159" y="81"/>
                  <a:pt x="161" y="82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3" y="81"/>
                  <a:pt x="162" y="82"/>
                  <a:pt x="163" y="82"/>
                </a:cubicBezTo>
                <a:cubicBezTo>
                  <a:pt x="164" y="83"/>
                  <a:pt x="165" y="82"/>
                  <a:pt x="167" y="82"/>
                </a:cubicBezTo>
                <a:cubicBezTo>
                  <a:pt x="167" y="82"/>
                  <a:pt x="167" y="81"/>
                  <a:pt x="168" y="81"/>
                </a:cubicBezTo>
                <a:cubicBezTo>
                  <a:pt x="169" y="81"/>
                  <a:pt x="172" y="80"/>
                  <a:pt x="173" y="81"/>
                </a:cubicBezTo>
                <a:cubicBezTo>
                  <a:pt x="172" y="82"/>
                  <a:pt x="171" y="81"/>
                  <a:pt x="170" y="82"/>
                </a:cubicBezTo>
                <a:cubicBezTo>
                  <a:pt x="171" y="83"/>
                  <a:pt x="173" y="81"/>
                  <a:pt x="175" y="82"/>
                </a:cubicBezTo>
                <a:cubicBezTo>
                  <a:pt x="175" y="81"/>
                  <a:pt x="175" y="81"/>
                  <a:pt x="176" y="81"/>
                </a:cubicBezTo>
                <a:cubicBezTo>
                  <a:pt x="180" y="80"/>
                  <a:pt x="186" y="80"/>
                  <a:pt x="188" y="79"/>
                </a:cubicBezTo>
                <a:cubicBezTo>
                  <a:pt x="188" y="79"/>
                  <a:pt x="187" y="79"/>
                  <a:pt x="187" y="79"/>
                </a:cubicBezTo>
                <a:cubicBezTo>
                  <a:pt x="189" y="79"/>
                  <a:pt x="191" y="78"/>
                  <a:pt x="192" y="79"/>
                </a:cubicBezTo>
                <a:cubicBezTo>
                  <a:pt x="192" y="79"/>
                  <a:pt x="192" y="78"/>
                  <a:pt x="192" y="78"/>
                </a:cubicBezTo>
                <a:cubicBezTo>
                  <a:pt x="193" y="79"/>
                  <a:pt x="193" y="78"/>
                  <a:pt x="193" y="79"/>
                </a:cubicBezTo>
                <a:cubicBezTo>
                  <a:pt x="194" y="80"/>
                  <a:pt x="193" y="80"/>
                  <a:pt x="193" y="80"/>
                </a:cubicBezTo>
                <a:cubicBezTo>
                  <a:pt x="196" y="81"/>
                  <a:pt x="200" y="80"/>
                  <a:pt x="202" y="80"/>
                </a:cubicBezTo>
                <a:cubicBezTo>
                  <a:pt x="201" y="80"/>
                  <a:pt x="201" y="80"/>
                  <a:pt x="201" y="79"/>
                </a:cubicBezTo>
                <a:cubicBezTo>
                  <a:pt x="204" y="78"/>
                  <a:pt x="207" y="79"/>
                  <a:pt x="210" y="78"/>
                </a:cubicBezTo>
                <a:cubicBezTo>
                  <a:pt x="208" y="78"/>
                  <a:pt x="208" y="78"/>
                  <a:pt x="207" y="77"/>
                </a:cubicBezTo>
                <a:cubicBezTo>
                  <a:pt x="209" y="77"/>
                  <a:pt x="212" y="77"/>
                  <a:pt x="214" y="76"/>
                </a:cubicBezTo>
                <a:cubicBezTo>
                  <a:pt x="212" y="76"/>
                  <a:pt x="210" y="77"/>
                  <a:pt x="209" y="76"/>
                </a:cubicBezTo>
                <a:cubicBezTo>
                  <a:pt x="216" y="75"/>
                  <a:pt x="224" y="75"/>
                  <a:pt x="231" y="74"/>
                </a:cubicBezTo>
                <a:cubicBezTo>
                  <a:pt x="226" y="74"/>
                  <a:pt x="222" y="74"/>
                  <a:pt x="218" y="74"/>
                </a:cubicBezTo>
                <a:cubicBezTo>
                  <a:pt x="218" y="74"/>
                  <a:pt x="218" y="74"/>
                  <a:pt x="218" y="73"/>
                </a:cubicBezTo>
                <a:cubicBezTo>
                  <a:pt x="217" y="73"/>
                  <a:pt x="216" y="74"/>
                  <a:pt x="216" y="73"/>
                </a:cubicBezTo>
                <a:cubicBezTo>
                  <a:pt x="220" y="72"/>
                  <a:pt x="226" y="73"/>
                  <a:pt x="232" y="71"/>
                </a:cubicBezTo>
                <a:cubicBezTo>
                  <a:pt x="231" y="71"/>
                  <a:pt x="231" y="72"/>
                  <a:pt x="230" y="71"/>
                </a:cubicBezTo>
                <a:cubicBezTo>
                  <a:pt x="231" y="70"/>
                  <a:pt x="232" y="70"/>
                  <a:pt x="233" y="71"/>
                </a:cubicBezTo>
                <a:cubicBezTo>
                  <a:pt x="233" y="69"/>
                  <a:pt x="231" y="71"/>
                  <a:pt x="231" y="70"/>
                </a:cubicBezTo>
                <a:cubicBezTo>
                  <a:pt x="233" y="68"/>
                  <a:pt x="236" y="69"/>
                  <a:pt x="238" y="69"/>
                </a:cubicBezTo>
                <a:cubicBezTo>
                  <a:pt x="239" y="69"/>
                  <a:pt x="240" y="68"/>
                  <a:pt x="241" y="68"/>
                </a:cubicBezTo>
                <a:cubicBezTo>
                  <a:pt x="246" y="67"/>
                  <a:pt x="252" y="68"/>
                  <a:pt x="257" y="67"/>
                </a:cubicBezTo>
                <a:cubicBezTo>
                  <a:pt x="253" y="67"/>
                  <a:pt x="249" y="66"/>
                  <a:pt x="247" y="67"/>
                </a:cubicBezTo>
                <a:cubicBezTo>
                  <a:pt x="247" y="66"/>
                  <a:pt x="244" y="66"/>
                  <a:pt x="243" y="67"/>
                </a:cubicBezTo>
                <a:cubicBezTo>
                  <a:pt x="242" y="67"/>
                  <a:pt x="243" y="66"/>
                  <a:pt x="242" y="66"/>
                </a:cubicBezTo>
                <a:cubicBezTo>
                  <a:pt x="239" y="66"/>
                  <a:pt x="236" y="66"/>
                  <a:pt x="233" y="66"/>
                </a:cubicBezTo>
                <a:cubicBezTo>
                  <a:pt x="231" y="66"/>
                  <a:pt x="230" y="67"/>
                  <a:pt x="229" y="66"/>
                </a:cubicBezTo>
                <a:cubicBezTo>
                  <a:pt x="232" y="66"/>
                  <a:pt x="233" y="65"/>
                  <a:pt x="235" y="64"/>
                </a:cubicBezTo>
                <a:cubicBezTo>
                  <a:pt x="236" y="65"/>
                  <a:pt x="235" y="65"/>
                  <a:pt x="236" y="65"/>
                </a:cubicBezTo>
                <a:cubicBezTo>
                  <a:pt x="241" y="65"/>
                  <a:pt x="243" y="64"/>
                  <a:pt x="248" y="64"/>
                </a:cubicBezTo>
                <a:cubicBezTo>
                  <a:pt x="247" y="64"/>
                  <a:pt x="247" y="64"/>
                  <a:pt x="247" y="63"/>
                </a:cubicBezTo>
                <a:cubicBezTo>
                  <a:pt x="247" y="63"/>
                  <a:pt x="248" y="62"/>
                  <a:pt x="248" y="62"/>
                </a:cubicBezTo>
                <a:cubicBezTo>
                  <a:pt x="249" y="62"/>
                  <a:pt x="251" y="62"/>
                  <a:pt x="253" y="62"/>
                </a:cubicBezTo>
                <a:cubicBezTo>
                  <a:pt x="248" y="62"/>
                  <a:pt x="243" y="62"/>
                  <a:pt x="238" y="62"/>
                </a:cubicBezTo>
                <a:cubicBezTo>
                  <a:pt x="236" y="62"/>
                  <a:pt x="233" y="63"/>
                  <a:pt x="231" y="61"/>
                </a:cubicBezTo>
                <a:cubicBezTo>
                  <a:pt x="238" y="61"/>
                  <a:pt x="246" y="61"/>
                  <a:pt x="252" y="60"/>
                </a:cubicBezTo>
                <a:cubicBezTo>
                  <a:pt x="251" y="59"/>
                  <a:pt x="248" y="60"/>
                  <a:pt x="246" y="60"/>
                </a:cubicBezTo>
                <a:cubicBezTo>
                  <a:pt x="245" y="60"/>
                  <a:pt x="243" y="60"/>
                  <a:pt x="243" y="59"/>
                </a:cubicBezTo>
                <a:cubicBezTo>
                  <a:pt x="244" y="59"/>
                  <a:pt x="246" y="60"/>
                  <a:pt x="247" y="58"/>
                </a:cubicBezTo>
                <a:cubicBezTo>
                  <a:pt x="248" y="59"/>
                  <a:pt x="249" y="59"/>
                  <a:pt x="250" y="58"/>
                </a:cubicBezTo>
                <a:cubicBezTo>
                  <a:pt x="249" y="58"/>
                  <a:pt x="248" y="59"/>
                  <a:pt x="248" y="58"/>
                </a:cubicBezTo>
                <a:cubicBezTo>
                  <a:pt x="253" y="58"/>
                  <a:pt x="259" y="57"/>
                  <a:pt x="264" y="58"/>
                </a:cubicBezTo>
                <a:cubicBezTo>
                  <a:pt x="264" y="58"/>
                  <a:pt x="263" y="58"/>
                  <a:pt x="263" y="59"/>
                </a:cubicBezTo>
                <a:cubicBezTo>
                  <a:pt x="267" y="58"/>
                  <a:pt x="270" y="59"/>
                  <a:pt x="274" y="58"/>
                </a:cubicBezTo>
                <a:cubicBezTo>
                  <a:pt x="276" y="58"/>
                  <a:pt x="278" y="59"/>
                  <a:pt x="280" y="59"/>
                </a:cubicBezTo>
                <a:cubicBezTo>
                  <a:pt x="282" y="59"/>
                  <a:pt x="285" y="58"/>
                  <a:pt x="286" y="59"/>
                </a:cubicBezTo>
                <a:cubicBezTo>
                  <a:pt x="284" y="60"/>
                  <a:pt x="282" y="59"/>
                  <a:pt x="280" y="60"/>
                </a:cubicBezTo>
                <a:cubicBezTo>
                  <a:pt x="284" y="60"/>
                  <a:pt x="287" y="60"/>
                  <a:pt x="292" y="60"/>
                </a:cubicBezTo>
                <a:cubicBezTo>
                  <a:pt x="290" y="59"/>
                  <a:pt x="288" y="60"/>
                  <a:pt x="287" y="59"/>
                </a:cubicBezTo>
                <a:cubicBezTo>
                  <a:pt x="289" y="58"/>
                  <a:pt x="292" y="59"/>
                  <a:pt x="294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5" y="58"/>
                  <a:pt x="294" y="58"/>
                </a:cubicBezTo>
                <a:cubicBezTo>
                  <a:pt x="289" y="58"/>
                  <a:pt x="286" y="58"/>
                  <a:pt x="283" y="57"/>
                </a:cubicBezTo>
                <a:cubicBezTo>
                  <a:pt x="283" y="58"/>
                  <a:pt x="283" y="58"/>
                  <a:pt x="282" y="58"/>
                </a:cubicBezTo>
                <a:cubicBezTo>
                  <a:pt x="277" y="57"/>
                  <a:pt x="269" y="59"/>
                  <a:pt x="264" y="58"/>
                </a:cubicBezTo>
                <a:cubicBezTo>
                  <a:pt x="267" y="57"/>
                  <a:pt x="273" y="58"/>
                  <a:pt x="276" y="57"/>
                </a:cubicBezTo>
                <a:cubicBezTo>
                  <a:pt x="275" y="57"/>
                  <a:pt x="275" y="56"/>
                  <a:pt x="274" y="56"/>
                </a:cubicBezTo>
                <a:cubicBezTo>
                  <a:pt x="272" y="57"/>
                  <a:pt x="267" y="57"/>
                  <a:pt x="266" y="55"/>
                </a:cubicBezTo>
                <a:cubicBezTo>
                  <a:pt x="262" y="55"/>
                  <a:pt x="260" y="54"/>
                  <a:pt x="258" y="56"/>
                </a:cubicBezTo>
                <a:cubicBezTo>
                  <a:pt x="255" y="55"/>
                  <a:pt x="249" y="55"/>
                  <a:pt x="246" y="55"/>
                </a:cubicBezTo>
                <a:cubicBezTo>
                  <a:pt x="249" y="54"/>
                  <a:pt x="254" y="55"/>
                  <a:pt x="258" y="54"/>
                </a:cubicBezTo>
                <a:cubicBezTo>
                  <a:pt x="259" y="54"/>
                  <a:pt x="258" y="55"/>
                  <a:pt x="259" y="55"/>
                </a:cubicBezTo>
                <a:cubicBezTo>
                  <a:pt x="261" y="54"/>
                  <a:pt x="263" y="54"/>
                  <a:pt x="264" y="55"/>
                </a:cubicBezTo>
                <a:cubicBezTo>
                  <a:pt x="265" y="55"/>
                  <a:pt x="265" y="54"/>
                  <a:pt x="265" y="54"/>
                </a:cubicBezTo>
                <a:cubicBezTo>
                  <a:pt x="278" y="53"/>
                  <a:pt x="298" y="55"/>
                  <a:pt x="310" y="54"/>
                </a:cubicBezTo>
                <a:cubicBezTo>
                  <a:pt x="307" y="53"/>
                  <a:pt x="304" y="53"/>
                  <a:pt x="301" y="53"/>
                </a:cubicBezTo>
                <a:cubicBezTo>
                  <a:pt x="301" y="52"/>
                  <a:pt x="301" y="52"/>
                  <a:pt x="301" y="52"/>
                </a:cubicBezTo>
                <a:cubicBezTo>
                  <a:pt x="297" y="52"/>
                  <a:pt x="293" y="52"/>
                  <a:pt x="289" y="51"/>
                </a:cubicBezTo>
                <a:cubicBezTo>
                  <a:pt x="288" y="52"/>
                  <a:pt x="288" y="52"/>
                  <a:pt x="288" y="53"/>
                </a:cubicBezTo>
                <a:cubicBezTo>
                  <a:pt x="281" y="53"/>
                  <a:pt x="270" y="53"/>
                  <a:pt x="263" y="52"/>
                </a:cubicBezTo>
                <a:cubicBezTo>
                  <a:pt x="263" y="51"/>
                  <a:pt x="265" y="51"/>
                  <a:pt x="266" y="51"/>
                </a:cubicBezTo>
                <a:cubicBezTo>
                  <a:pt x="281" y="51"/>
                  <a:pt x="296" y="52"/>
                  <a:pt x="310" y="52"/>
                </a:cubicBezTo>
                <a:cubicBezTo>
                  <a:pt x="319" y="52"/>
                  <a:pt x="328" y="51"/>
                  <a:pt x="338" y="51"/>
                </a:cubicBezTo>
                <a:cubicBezTo>
                  <a:pt x="346" y="52"/>
                  <a:pt x="354" y="52"/>
                  <a:pt x="362" y="52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64" y="52"/>
                  <a:pt x="364" y="52"/>
                  <a:pt x="363" y="52"/>
                </a:cubicBezTo>
                <a:close/>
                <a:moveTo>
                  <a:pt x="329" y="45"/>
                </a:moveTo>
                <a:cubicBezTo>
                  <a:pt x="329" y="45"/>
                  <a:pt x="328" y="45"/>
                  <a:pt x="327" y="45"/>
                </a:cubicBezTo>
                <a:cubicBezTo>
                  <a:pt x="327" y="45"/>
                  <a:pt x="328" y="45"/>
                  <a:pt x="329" y="45"/>
                </a:cubicBezTo>
                <a:close/>
                <a:moveTo>
                  <a:pt x="303" y="39"/>
                </a:moveTo>
                <a:cubicBezTo>
                  <a:pt x="303" y="39"/>
                  <a:pt x="302" y="39"/>
                  <a:pt x="302" y="39"/>
                </a:cubicBezTo>
                <a:cubicBezTo>
                  <a:pt x="302" y="38"/>
                  <a:pt x="303" y="39"/>
                  <a:pt x="303" y="39"/>
                </a:cubicBezTo>
                <a:close/>
                <a:moveTo>
                  <a:pt x="302" y="37"/>
                </a:moveTo>
                <a:cubicBezTo>
                  <a:pt x="300" y="37"/>
                  <a:pt x="296" y="38"/>
                  <a:pt x="295" y="37"/>
                </a:cubicBezTo>
                <a:cubicBezTo>
                  <a:pt x="297" y="37"/>
                  <a:pt x="300" y="36"/>
                  <a:pt x="302" y="37"/>
                </a:cubicBezTo>
                <a:close/>
                <a:moveTo>
                  <a:pt x="348" y="26"/>
                </a:moveTo>
                <a:cubicBezTo>
                  <a:pt x="348" y="27"/>
                  <a:pt x="347" y="27"/>
                  <a:pt x="346" y="26"/>
                </a:cubicBezTo>
                <a:cubicBezTo>
                  <a:pt x="346" y="26"/>
                  <a:pt x="348" y="26"/>
                  <a:pt x="348" y="26"/>
                </a:cubicBezTo>
                <a:close/>
                <a:moveTo>
                  <a:pt x="353" y="17"/>
                </a:moveTo>
                <a:cubicBezTo>
                  <a:pt x="353" y="17"/>
                  <a:pt x="353" y="17"/>
                  <a:pt x="353" y="18"/>
                </a:cubicBezTo>
                <a:cubicBezTo>
                  <a:pt x="352" y="18"/>
                  <a:pt x="352" y="18"/>
                  <a:pt x="352" y="18"/>
                </a:cubicBezTo>
                <a:cubicBezTo>
                  <a:pt x="352" y="17"/>
                  <a:pt x="353" y="17"/>
                  <a:pt x="353" y="17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7" y="12"/>
                </a:cubicBezTo>
                <a:cubicBezTo>
                  <a:pt x="337" y="11"/>
                  <a:pt x="338" y="12"/>
                  <a:pt x="338" y="12"/>
                </a:cubicBezTo>
                <a:close/>
                <a:moveTo>
                  <a:pt x="333" y="12"/>
                </a:moveTo>
                <a:cubicBezTo>
                  <a:pt x="333" y="12"/>
                  <a:pt x="332" y="12"/>
                  <a:pt x="332" y="12"/>
                </a:cubicBezTo>
                <a:cubicBezTo>
                  <a:pt x="331" y="11"/>
                  <a:pt x="333" y="11"/>
                  <a:pt x="333" y="12"/>
                </a:cubicBezTo>
                <a:close/>
                <a:moveTo>
                  <a:pt x="328" y="11"/>
                </a:moveTo>
                <a:cubicBezTo>
                  <a:pt x="328" y="12"/>
                  <a:pt x="328" y="12"/>
                  <a:pt x="328" y="13"/>
                </a:cubicBezTo>
                <a:cubicBezTo>
                  <a:pt x="327" y="13"/>
                  <a:pt x="326" y="12"/>
                  <a:pt x="325" y="13"/>
                </a:cubicBezTo>
                <a:cubicBezTo>
                  <a:pt x="326" y="12"/>
                  <a:pt x="327" y="12"/>
                  <a:pt x="328" y="11"/>
                </a:cubicBezTo>
                <a:close/>
                <a:moveTo>
                  <a:pt x="70" y="91"/>
                </a:moveTo>
                <a:cubicBezTo>
                  <a:pt x="71" y="92"/>
                  <a:pt x="73" y="91"/>
                  <a:pt x="74" y="92"/>
                </a:cubicBezTo>
                <a:cubicBezTo>
                  <a:pt x="73" y="94"/>
                  <a:pt x="65" y="94"/>
                  <a:pt x="70" y="91"/>
                </a:cubicBezTo>
                <a:close/>
                <a:moveTo>
                  <a:pt x="153" y="78"/>
                </a:moveTo>
                <a:cubicBezTo>
                  <a:pt x="148" y="78"/>
                  <a:pt x="142" y="79"/>
                  <a:pt x="137" y="79"/>
                </a:cubicBezTo>
                <a:cubicBezTo>
                  <a:pt x="135" y="80"/>
                  <a:pt x="131" y="80"/>
                  <a:pt x="129" y="79"/>
                </a:cubicBezTo>
                <a:cubicBezTo>
                  <a:pt x="129" y="78"/>
                  <a:pt x="130" y="79"/>
                  <a:pt x="130" y="78"/>
                </a:cubicBezTo>
                <a:cubicBezTo>
                  <a:pt x="140" y="79"/>
                  <a:pt x="148" y="77"/>
                  <a:pt x="158" y="77"/>
                </a:cubicBezTo>
                <a:cubicBezTo>
                  <a:pt x="156" y="78"/>
                  <a:pt x="155" y="78"/>
                  <a:pt x="153" y="78"/>
                </a:cubicBezTo>
                <a:close/>
                <a:moveTo>
                  <a:pt x="160" y="80"/>
                </a:moveTo>
                <a:cubicBezTo>
                  <a:pt x="164" y="78"/>
                  <a:pt x="169" y="79"/>
                  <a:pt x="174" y="79"/>
                </a:cubicBezTo>
                <a:cubicBezTo>
                  <a:pt x="170" y="81"/>
                  <a:pt x="166" y="80"/>
                  <a:pt x="160" y="80"/>
                </a:cubicBezTo>
                <a:close/>
                <a:moveTo>
                  <a:pt x="176" y="77"/>
                </a:moveTo>
                <a:cubicBezTo>
                  <a:pt x="176" y="76"/>
                  <a:pt x="177" y="76"/>
                  <a:pt x="178" y="76"/>
                </a:cubicBezTo>
                <a:cubicBezTo>
                  <a:pt x="177" y="77"/>
                  <a:pt x="176" y="77"/>
                  <a:pt x="176" y="77"/>
                </a:cubicBezTo>
                <a:close/>
                <a:moveTo>
                  <a:pt x="184" y="79"/>
                </a:moveTo>
                <a:cubicBezTo>
                  <a:pt x="184" y="79"/>
                  <a:pt x="184" y="79"/>
                  <a:pt x="184" y="79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6" y="80"/>
                  <a:pt x="185" y="79"/>
                  <a:pt x="184" y="79"/>
                </a:cubicBezTo>
                <a:close/>
                <a:moveTo>
                  <a:pt x="192" y="6"/>
                </a:moveTo>
                <a:cubicBezTo>
                  <a:pt x="192" y="5"/>
                  <a:pt x="194" y="5"/>
                  <a:pt x="194" y="6"/>
                </a:cubicBezTo>
                <a:cubicBezTo>
                  <a:pt x="193" y="6"/>
                  <a:pt x="193" y="5"/>
                  <a:pt x="192" y="6"/>
                </a:cubicBezTo>
                <a:close/>
                <a:moveTo>
                  <a:pt x="192" y="8"/>
                </a:moveTo>
                <a:cubicBezTo>
                  <a:pt x="193" y="7"/>
                  <a:pt x="195" y="8"/>
                  <a:pt x="196" y="7"/>
                </a:cubicBezTo>
                <a:cubicBezTo>
                  <a:pt x="196" y="8"/>
                  <a:pt x="193" y="8"/>
                  <a:pt x="192" y="8"/>
                </a:cubicBezTo>
                <a:close/>
                <a:moveTo>
                  <a:pt x="195" y="80"/>
                </a:moveTo>
                <a:cubicBezTo>
                  <a:pt x="196" y="79"/>
                  <a:pt x="198" y="79"/>
                  <a:pt x="200" y="79"/>
                </a:cubicBezTo>
                <a:cubicBezTo>
                  <a:pt x="199" y="81"/>
                  <a:pt x="197" y="80"/>
                  <a:pt x="195" y="80"/>
                </a:cubicBezTo>
                <a:close/>
                <a:moveTo>
                  <a:pt x="193" y="77"/>
                </a:moveTo>
                <a:cubicBezTo>
                  <a:pt x="196" y="76"/>
                  <a:pt x="199" y="76"/>
                  <a:pt x="202" y="76"/>
                </a:cubicBezTo>
                <a:cubicBezTo>
                  <a:pt x="200" y="78"/>
                  <a:pt x="196" y="76"/>
                  <a:pt x="193" y="77"/>
                </a:cubicBezTo>
                <a:close/>
                <a:moveTo>
                  <a:pt x="202" y="7"/>
                </a:moveTo>
                <a:cubicBezTo>
                  <a:pt x="203" y="6"/>
                  <a:pt x="206" y="7"/>
                  <a:pt x="202" y="7"/>
                </a:cubicBezTo>
                <a:close/>
                <a:moveTo>
                  <a:pt x="204" y="78"/>
                </a:moveTo>
                <a:cubicBezTo>
                  <a:pt x="205" y="77"/>
                  <a:pt x="206" y="77"/>
                  <a:pt x="207" y="77"/>
                </a:cubicBezTo>
                <a:cubicBezTo>
                  <a:pt x="207" y="78"/>
                  <a:pt x="205" y="77"/>
                  <a:pt x="204" y="78"/>
                </a:cubicBezTo>
                <a:close/>
                <a:moveTo>
                  <a:pt x="290" y="52"/>
                </a:moveTo>
                <a:cubicBezTo>
                  <a:pt x="289" y="53"/>
                  <a:pt x="289" y="53"/>
                  <a:pt x="288" y="53"/>
                </a:cubicBezTo>
                <a:cubicBezTo>
                  <a:pt x="288" y="52"/>
                  <a:pt x="290" y="52"/>
                  <a:pt x="290" y="52"/>
                </a:cubicBezTo>
                <a:close/>
                <a:moveTo>
                  <a:pt x="278" y="25"/>
                </a:moveTo>
                <a:cubicBezTo>
                  <a:pt x="278" y="24"/>
                  <a:pt x="280" y="24"/>
                  <a:pt x="280" y="25"/>
                </a:cubicBezTo>
                <a:cubicBezTo>
                  <a:pt x="280" y="25"/>
                  <a:pt x="278" y="25"/>
                  <a:pt x="278" y="25"/>
                </a:cubicBezTo>
                <a:close/>
                <a:moveTo>
                  <a:pt x="281" y="25"/>
                </a:moveTo>
                <a:cubicBezTo>
                  <a:pt x="281" y="24"/>
                  <a:pt x="283" y="24"/>
                  <a:pt x="284" y="24"/>
                </a:cubicBezTo>
                <a:cubicBezTo>
                  <a:pt x="283" y="26"/>
                  <a:pt x="282" y="24"/>
                  <a:pt x="281" y="25"/>
                </a:cubicBezTo>
                <a:close/>
                <a:moveTo>
                  <a:pt x="285" y="25"/>
                </a:moveTo>
                <a:cubicBezTo>
                  <a:pt x="285" y="24"/>
                  <a:pt x="286" y="24"/>
                  <a:pt x="286" y="24"/>
                </a:cubicBezTo>
                <a:cubicBezTo>
                  <a:pt x="286" y="25"/>
                  <a:pt x="285" y="25"/>
                  <a:pt x="285" y="25"/>
                </a:cubicBezTo>
                <a:close/>
                <a:moveTo>
                  <a:pt x="288" y="25"/>
                </a:moveTo>
                <a:cubicBezTo>
                  <a:pt x="289" y="24"/>
                  <a:pt x="291" y="25"/>
                  <a:pt x="291" y="25"/>
                </a:cubicBezTo>
                <a:cubicBezTo>
                  <a:pt x="291" y="25"/>
                  <a:pt x="289" y="25"/>
                  <a:pt x="288" y="25"/>
                </a:cubicBezTo>
                <a:close/>
                <a:moveTo>
                  <a:pt x="288" y="21"/>
                </a:moveTo>
                <a:cubicBezTo>
                  <a:pt x="288" y="21"/>
                  <a:pt x="289" y="21"/>
                  <a:pt x="289" y="22"/>
                </a:cubicBezTo>
                <a:cubicBezTo>
                  <a:pt x="288" y="22"/>
                  <a:pt x="288" y="21"/>
                  <a:pt x="288" y="21"/>
                </a:cubicBezTo>
                <a:close/>
                <a:moveTo>
                  <a:pt x="291" y="25"/>
                </a:moveTo>
                <a:cubicBezTo>
                  <a:pt x="291" y="24"/>
                  <a:pt x="293" y="25"/>
                  <a:pt x="293" y="24"/>
                </a:cubicBezTo>
                <a:cubicBezTo>
                  <a:pt x="294" y="25"/>
                  <a:pt x="292" y="25"/>
                  <a:pt x="291" y="25"/>
                </a:cubicBezTo>
                <a:close/>
                <a:moveTo>
                  <a:pt x="295" y="25"/>
                </a:moveTo>
                <a:cubicBezTo>
                  <a:pt x="295" y="24"/>
                  <a:pt x="297" y="25"/>
                  <a:pt x="298" y="25"/>
                </a:cubicBezTo>
                <a:cubicBezTo>
                  <a:pt x="298" y="25"/>
                  <a:pt x="296" y="25"/>
                  <a:pt x="295" y="25"/>
                </a:cubicBezTo>
                <a:close/>
                <a:moveTo>
                  <a:pt x="306" y="24"/>
                </a:moveTo>
                <a:cubicBezTo>
                  <a:pt x="307" y="23"/>
                  <a:pt x="308" y="23"/>
                  <a:pt x="308" y="23"/>
                </a:cubicBezTo>
                <a:cubicBezTo>
                  <a:pt x="308" y="24"/>
                  <a:pt x="307" y="24"/>
                  <a:pt x="306" y="24"/>
                </a:cubicBezTo>
                <a:close/>
                <a:moveTo>
                  <a:pt x="308" y="23"/>
                </a:moveTo>
                <a:cubicBezTo>
                  <a:pt x="308" y="23"/>
                  <a:pt x="310" y="23"/>
                  <a:pt x="310" y="23"/>
                </a:cubicBezTo>
                <a:cubicBezTo>
                  <a:pt x="309" y="24"/>
                  <a:pt x="309" y="23"/>
                  <a:pt x="308" y="23"/>
                </a:cubicBezTo>
                <a:close/>
                <a:moveTo>
                  <a:pt x="311" y="24"/>
                </a:moveTo>
                <a:cubicBezTo>
                  <a:pt x="311" y="23"/>
                  <a:pt x="311" y="23"/>
                  <a:pt x="311" y="23"/>
                </a:cubicBezTo>
                <a:cubicBezTo>
                  <a:pt x="312" y="23"/>
                  <a:pt x="313" y="23"/>
                  <a:pt x="313" y="24"/>
                </a:cubicBezTo>
                <a:lnTo>
                  <a:pt x="311" y="24"/>
                </a:lnTo>
                <a:close/>
                <a:moveTo>
                  <a:pt x="288" y="13"/>
                </a:moveTo>
                <a:cubicBezTo>
                  <a:pt x="298" y="12"/>
                  <a:pt x="305" y="13"/>
                  <a:pt x="315" y="13"/>
                </a:cubicBezTo>
                <a:cubicBezTo>
                  <a:pt x="315" y="14"/>
                  <a:pt x="316" y="14"/>
                  <a:pt x="316" y="14"/>
                </a:cubicBezTo>
                <a:cubicBezTo>
                  <a:pt x="314" y="14"/>
                  <a:pt x="310" y="14"/>
                  <a:pt x="308" y="14"/>
                </a:cubicBezTo>
                <a:cubicBezTo>
                  <a:pt x="307" y="14"/>
                  <a:pt x="309" y="14"/>
                  <a:pt x="308" y="14"/>
                </a:cubicBezTo>
                <a:cubicBezTo>
                  <a:pt x="303" y="15"/>
                  <a:pt x="298" y="14"/>
                  <a:pt x="295" y="14"/>
                </a:cubicBezTo>
                <a:cubicBezTo>
                  <a:pt x="292" y="14"/>
                  <a:pt x="290" y="15"/>
                  <a:pt x="288" y="13"/>
                </a:cubicBezTo>
                <a:cubicBezTo>
                  <a:pt x="288" y="13"/>
                  <a:pt x="288" y="13"/>
                  <a:pt x="288" y="13"/>
                </a:cubicBezTo>
                <a:close/>
                <a:moveTo>
                  <a:pt x="287" y="10"/>
                </a:moveTo>
                <a:cubicBezTo>
                  <a:pt x="286" y="12"/>
                  <a:pt x="282" y="10"/>
                  <a:pt x="278" y="11"/>
                </a:cubicBezTo>
                <a:cubicBezTo>
                  <a:pt x="281" y="9"/>
                  <a:pt x="285" y="11"/>
                  <a:pt x="287" y="10"/>
                </a:cubicBezTo>
                <a:close/>
                <a:moveTo>
                  <a:pt x="244" y="2"/>
                </a:moveTo>
                <a:cubicBezTo>
                  <a:pt x="243" y="2"/>
                  <a:pt x="241" y="2"/>
                  <a:pt x="239" y="2"/>
                </a:cubicBezTo>
                <a:cubicBezTo>
                  <a:pt x="240" y="1"/>
                  <a:pt x="243" y="1"/>
                  <a:pt x="244" y="2"/>
                </a:cubicBezTo>
                <a:close/>
                <a:moveTo>
                  <a:pt x="209" y="75"/>
                </a:moveTo>
                <a:cubicBezTo>
                  <a:pt x="209" y="74"/>
                  <a:pt x="210" y="74"/>
                  <a:pt x="211" y="74"/>
                </a:cubicBezTo>
                <a:cubicBezTo>
                  <a:pt x="210" y="75"/>
                  <a:pt x="209" y="75"/>
                  <a:pt x="209" y="75"/>
                </a:cubicBezTo>
                <a:close/>
                <a:moveTo>
                  <a:pt x="214" y="71"/>
                </a:moveTo>
                <a:cubicBezTo>
                  <a:pt x="214" y="71"/>
                  <a:pt x="215" y="71"/>
                  <a:pt x="215" y="71"/>
                </a:cubicBezTo>
                <a:cubicBezTo>
                  <a:pt x="215" y="72"/>
                  <a:pt x="215" y="72"/>
                  <a:pt x="214" y="71"/>
                </a:cubicBezTo>
                <a:close/>
                <a:moveTo>
                  <a:pt x="208" y="7"/>
                </a:moveTo>
                <a:cubicBezTo>
                  <a:pt x="210" y="6"/>
                  <a:pt x="215" y="7"/>
                  <a:pt x="217" y="7"/>
                </a:cubicBezTo>
                <a:cubicBezTo>
                  <a:pt x="215" y="8"/>
                  <a:pt x="211" y="7"/>
                  <a:pt x="208" y="7"/>
                </a:cubicBezTo>
                <a:close/>
                <a:moveTo>
                  <a:pt x="216" y="71"/>
                </a:moveTo>
                <a:cubicBezTo>
                  <a:pt x="216" y="71"/>
                  <a:pt x="218" y="70"/>
                  <a:pt x="220" y="70"/>
                </a:cubicBezTo>
                <a:cubicBezTo>
                  <a:pt x="222" y="70"/>
                  <a:pt x="224" y="70"/>
                  <a:pt x="225" y="71"/>
                </a:cubicBezTo>
                <a:cubicBezTo>
                  <a:pt x="222" y="70"/>
                  <a:pt x="219" y="72"/>
                  <a:pt x="216" y="71"/>
                </a:cubicBezTo>
                <a:close/>
                <a:moveTo>
                  <a:pt x="230" y="69"/>
                </a:moveTo>
                <a:cubicBezTo>
                  <a:pt x="229" y="69"/>
                  <a:pt x="230" y="69"/>
                  <a:pt x="230" y="70"/>
                </a:cubicBezTo>
                <a:cubicBezTo>
                  <a:pt x="231" y="70"/>
                  <a:pt x="230" y="69"/>
                  <a:pt x="230" y="69"/>
                </a:cubicBezTo>
                <a:cubicBezTo>
                  <a:pt x="231" y="69"/>
                  <a:pt x="230" y="70"/>
                  <a:pt x="231" y="70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8" y="68"/>
                  <a:pt x="229" y="69"/>
                  <a:pt x="230" y="69"/>
                </a:cubicBezTo>
                <a:close/>
                <a:moveTo>
                  <a:pt x="227" y="9"/>
                </a:moveTo>
                <a:cubicBezTo>
                  <a:pt x="227" y="9"/>
                  <a:pt x="229" y="9"/>
                  <a:pt x="230" y="9"/>
                </a:cubicBezTo>
                <a:cubicBezTo>
                  <a:pt x="229" y="10"/>
                  <a:pt x="228" y="9"/>
                  <a:pt x="227" y="9"/>
                </a:cubicBezTo>
                <a:close/>
                <a:moveTo>
                  <a:pt x="218" y="7"/>
                </a:moveTo>
                <a:cubicBezTo>
                  <a:pt x="221" y="5"/>
                  <a:pt x="226" y="7"/>
                  <a:pt x="228" y="6"/>
                </a:cubicBezTo>
                <a:cubicBezTo>
                  <a:pt x="227" y="5"/>
                  <a:pt x="226" y="6"/>
                  <a:pt x="224" y="5"/>
                </a:cubicBezTo>
                <a:cubicBezTo>
                  <a:pt x="228" y="4"/>
                  <a:pt x="231" y="5"/>
                  <a:pt x="235" y="5"/>
                </a:cubicBezTo>
                <a:cubicBezTo>
                  <a:pt x="236" y="6"/>
                  <a:pt x="233" y="6"/>
                  <a:pt x="233" y="5"/>
                </a:cubicBezTo>
                <a:cubicBezTo>
                  <a:pt x="232" y="6"/>
                  <a:pt x="231" y="6"/>
                  <a:pt x="229" y="6"/>
                </a:cubicBezTo>
                <a:cubicBezTo>
                  <a:pt x="229" y="8"/>
                  <a:pt x="231" y="6"/>
                  <a:pt x="232" y="7"/>
                </a:cubicBezTo>
                <a:cubicBezTo>
                  <a:pt x="227" y="7"/>
                  <a:pt x="222" y="7"/>
                  <a:pt x="218" y="7"/>
                </a:cubicBezTo>
                <a:close/>
                <a:moveTo>
                  <a:pt x="232" y="60"/>
                </a:moveTo>
                <a:cubicBezTo>
                  <a:pt x="232" y="59"/>
                  <a:pt x="234" y="59"/>
                  <a:pt x="235" y="60"/>
                </a:cubicBezTo>
                <a:cubicBezTo>
                  <a:pt x="234" y="61"/>
                  <a:pt x="234" y="60"/>
                  <a:pt x="232" y="60"/>
                </a:cubicBezTo>
                <a:close/>
                <a:moveTo>
                  <a:pt x="234" y="9"/>
                </a:moveTo>
                <a:cubicBezTo>
                  <a:pt x="234" y="8"/>
                  <a:pt x="236" y="8"/>
                  <a:pt x="236" y="9"/>
                </a:cubicBezTo>
                <a:cubicBezTo>
                  <a:pt x="236" y="9"/>
                  <a:pt x="235" y="9"/>
                  <a:pt x="234" y="9"/>
                </a:cubicBezTo>
                <a:close/>
                <a:moveTo>
                  <a:pt x="237" y="14"/>
                </a:move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lose/>
                <a:moveTo>
                  <a:pt x="239" y="14"/>
                </a:moveTo>
                <a:cubicBezTo>
                  <a:pt x="241" y="13"/>
                  <a:pt x="242" y="13"/>
                  <a:pt x="243" y="14"/>
                </a:cubicBezTo>
                <a:cubicBezTo>
                  <a:pt x="243" y="15"/>
                  <a:pt x="240" y="14"/>
                  <a:pt x="239" y="14"/>
                </a:cubicBezTo>
                <a:close/>
                <a:moveTo>
                  <a:pt x="243" y="14"/>
                </a:moveTo>
                <a:cubicBezTo>
                  <a:pt x="243" y="13"/>
                  <a:pt x="245" y="13"/>
                  <a:pt x="246" y="14"/>
                </a:cubicBezTo>
                <a:cubicBezTo>
                  <a:pt x="246" y="14"/>
                  <a:pt x="244" y="14"/>
                  <a:pt x="243" y="14"/>
                </a:cubicBezTo>
                <a:close/>
                <a:moveTo>
                  <a:pt x="245" y="19"/>
                </a:moveTo>
                <a:cubicBezTo>
                  <a:pt x="251" y="17"/>
                  <a:pt x="260" y="19"/>
                  <a:pt x="266" y="17"/>
                </a:cubicBezTo>
                <a:cubicBezTo>
                  <a:pt x="273" y="18"/>
                  <a:pt x="282" y="17"/>
                  <a:pt x="289" y="16"/>
                </a:cubicBezTo>
                <a:cubicBezTo>
                  <a:pt x="289" y="16"/>
                  <a:pt x="288" y="16"/>
                  <a:pt x="288" y="16"/>
                </a:cubicBezTo>
                <a:cubicBezTo>
                  <a:pt x="295" y="15"/>
                  <a:pt x="301" y="16"/>
                  <a:pt x="308" y="16"/>
                </a:cubicBezTo>
                <a:cubicBezTo>
                  <a:pt x="308" y="18"/>
                  <a:pt x="302" y="16"/>
                  <a:pt x="301" y="18"/>
                </a:cubicBezTo>
                <a:cubicBezTo>
                  <a:pt x="302" y="18"/>
                  <a:pt x="303" y="18"/>
                  <a:pt x="305" y="18"/>
                </a:cubicBezTo>
                <a:cubicBezTo>
                  <a:pt x="296" y="20"/>
                  <a:pt x="284" y="17"/>
                  <a:pt x="274" y="19"/>
                </a:cubicBezTo>
                <a:cubicBezTo>
                  <a:pt x="273" y="19"/>
                  <a:pt x="272" y="20"/>
                  <a:pt x="271" y="19"/>
                </a:cubicBezTo>
                <a:cubicBezTo>
                  <a:pt x="270" y="19"/>
                  <a:pt x="270" y="19"/>
                  <a:pt x="269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20"/>
                  <a:pt x="264" y="18"/>
                  <a:pt x="262" y="19"/>
                </a:cubicBezTo>
                <a:cubicBezTo>
                  <a:pt x="261" y="19"/>
                  <a:pt x="259" y="20"/>
                  <a:pt x="258" y="19"/>
                </a:cubicBezTo>
                <a:cubicBezTo>
                  <a:pt x="255" y="19"/>
                  <a:pt x="249" y="19"/>
                  <a:pt x="245" y="19"/>
                </a:cubicBezTo>
                <a:close/>
                <a:moveTo>
                  <a:pt x="251" y="22"/>
                </a:moveTo>
                <a:cubicBezTo>
                  <a:pt x="260" y="20"/>
                  <a:pt x="270" y="21"/>
                  <a:pt x="279" y="21"/>
                </a:cubicBezTo>
                <a:cubicBezTo>
                  <a:pt x="280" y="21"/>
                  <a:pt x="278" y="21"/>
                  <a:pt x="279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21"/>
                  <a:pt x="279" y="20"/>
                  <a:pt x="279" y="21"/>
                </a:cubicBezTo>
                <a:cubicBezTo>
                  <a:pt x="281" y="22"/>
                  <a:pt x="285" y="20"/>
                  <a:pt x="286" y="22"/>
                </a:cubicBezTo>
                <a:cubicBezTo>
                  <a:pt x="273" y="22"/>
                  <a:pt x="263" y="23"/>
                  <a:pt x="251" y="22"/>
                </a:cubicBezTo>
                <a:close/>
                <a:moveTo>
                  <a:pt x="260" y="25"/>
                </a:moveTo>
                <a:cubicBezTo>
                  <a:pt x="265" y="24"/>
                  <a:pt x="272" y="24"/>
                  <a:pt x="276" y="25"/>
                </a:cubicBezTo>
                <a:cubicBezTo>
                  <a:pt x="271" y="25"/>
                  <a:pt x="265" y="25"/>
                  <a:pt x="260" y="25"/>
                </a:cubicBezTo>
                <a:close/>
                <a:moveTo>
                  <a:pt x="273" y="30"/>
                </a:moveTo>
                <a:cubicBezTo>
                  <a:pt x="273" y="29"/>
                  <a:pt x="274" y="29"/>
                  <a:pt x="274" y="29"/>
                </a:cubicBezTo>
                <a:cubicBezTo>
                  <a:pt x="274" y="30"/>
                  <a:pt x="273" y="30"/>
                  <a:pt x="273" y="30"/>
                </a:cubicBezTo>
                <a:close/>
                <a:moveTo>
                  <a:pt x="280" y="47"/>
                </a:moveTo>
                <a:cubicBezTo>
                  <a:pt x="281" y="46"/>
                  <a:pt x="284" y="46"/>
                  <a:pt x="285" y="47"/>
                </a:cubicBezTo>
                <a:cubicBezTo>
                  <a:pt x="283" y="47"/>
                  <a:pt x="282" y="47"/>
                  <a:pt x="280" y="47"/>
                </a:cubicBezTo>
                <a:close/>
                <a:moveTo>
                  <a:pt x="319" y="45"/>
                </a:moveTo>
                <a:cubicBezTo>
                  <a:pt x="319" y="44"/>
                  <a:pt x="320" y="44"/>
                  <a:pt x="320" y="45"/>
                </a:cubicBezTo>
                <a:cubicBezTo>
                  <a:pt x="320" y="46"/>
                  <a:pt x="320" y="45"/>
                  <a:pt x="319" y="45"/>
                </a:cubicBezTo>
                <a:close/>
                <a:moveTo>
                  <a:pt x="323" y="45"/>
                </a:moveTo>
                <a:cubicBezTo>
                  <a:pt x="324" y="45"/>
                  <a:pt x="325" y="45"/>
                  <a:pt x="325" y="45"/>
                </a:cubicBezTo>
                <a:cubicBezTo>
                  <a:pt x="325" y="45"/>
                  <a:pt x="324" y="45"/>
                  <a:pt x="323" y="45"/>
                </a:cubicBezTo>
                <a:close/>
                <a:moveTo>
                  <a:pt x="199" y="83"/>
                </a:moveTo>
                <a:cubicBezTo>
                  <a:pt x="201" y="82"/>
                  <a:pt x="205" y="84"/>
                  <a:pt x="207" y="83"/>
                </a:cubicBezTo>
                <a:cubicBezTo>
                  <a:pt x="206" y="82"/>
                  <a:pt x="204" y="82"/>
                  <a:pt x="203" y="82"/>
                </a:cubicBezTo>
                <a:cubicBezTo>
                  <a:pt x="203" y="82"/>
                  <a:pt x="204" y="81"/>
                  <a:pt x="203" y="81"/>
                </a:cubicBezTo>
                <a:cubicBezTo>
                  <a:pt x="200" y="81"/>
                  <a:pt x="195" y="82"/>
                  <a:pt x="192" y="81"/>
                </a:cubicBezTo>
                <a:cubicBezTo>
                  <a:pt x="192" y="80"/>
                  <a:pt x="193" y="81"/>
                  <a:pt x="193" y="80"/>
                </a:cubicBezTo>
                <a:cubicBezTo>
                  <a:pt x="192" y="80"/>
                  <a:pt x="190" y="80"/>
                  <a:pt x="189" y="81"/>
                </a:cubicBezTo>
                <a:cubicBezTo>
                  <a:pt x="190" y="81"/>
                  <a:pt x="191" y="81"/>
                  <a:pt x="191" y="82"/>
                </a:cubicBezTo>
                <a:cubicBezTo>
                  <a:pt x="178" y="82"/>
                  <a:pt x="164" y="83"/>
                  <a:pt x="153" y="85"/>
                </a:cubicBezTo>
                <a:cubicBezTo>
                  <a:pt x="157" y="85"/>
                  <a:pt x="161" y="84"/>
                  <a:pt x="164" y="84"/>
                </a:cubicBezTo>
                <a:cubicBezTo>
                  <a:pt x="159" y="86"/>
                  <a:pt x="153" y="85"/>
                  <a:pt x="149" y="87"/>
                </a:cubicBezTo>
                <a:cubicBezTo>
                  <a:pt x="150" y="87"/>
                  <a:pt x="151" y="86"/>
                  <a:pt x="151" y="87"/>
                </a:cubicBezTo>
                <a:cubicBezTo>
                  <a:pt x="151" y="88"/>
                  <a:pt x="149" y="87"/>
                  <a:pt x="149" y="88"/>
                </a:cubicBezTo>
                <a:cubicBezTo>
                  <a:pt x="154" y="88"/>
                  <a:pt x="159" y="88"/>
                  <a:pt x="163" y="88"/>
                </a:cubicBezTo>
                <a:cubicBezTo>
                  <a:pt x="165" y="87"/>
                  <a:pt x="166" y="88"/>
                  <a:pt x="167" y="88"/>
                </a:cubicBezTo>
                <a:cubicBezTo>
                  <a:pt x="171" y="88"/>
                  <a:pt x="174" y="87"/>
                  <a:pt x="178" y="87"/>
                </a:cubicBezTo>
                <a:cubicBezTo>
                  <a:pt x="186" y="86"/>
                  <a:pt x="198" y="86"/>
                  <a:pt x="206" y="85"/>
                </a:cubicBezTo>
                <a:cubicBezTo>
                  <a:pt x="205" y="85"/>
                  <a:pt x="204" y="85"/>
                  <a:pt x="204" y="85"/>
                </a:cubicBezTo>
                <a:cubicBezTo>
                  <a:pt x="205" y="85"/>
                  <a:pt x="206" y="84"/>
                  <a:pt x="207" y="84"/>
                </a:cubicBezTo>
                <a:cubicBezTo>
                  <a:pt x="208" y="84"/>
                  <a:pt x="210" y="85"/>
                  <a:pt x="211" y="84"/>
                </a:cubicBezTo>
                <a:cubicBezTo>
                  <a:pt x="207" y="84"/>
                  <a:pt x="201" y="84"/>
                  <a:pt x="199" y="83"/>
                </a:cubicBezTo>
                <a:close/>
                <a:moveTo>
                  <a:pt x="190" y="82"/>
                </a:moveTo>
                <a:cubicBezTo>
                  <a:pt x="193" y="82"/>
                  <a:pt x="195" y="82"/>
                  <a:pt x="197" y="82"/>
                </a:cubicBezTo>
                <a:cubicBezTo>
                  <a:pt x="197" y="83"/>
                  <a:pt x="196" y="83"/>
                  <a:pt x="197" y="83"/>
                </a:cubicBezTo>
                <a:cubicBezTo>
                  <a:pt x="195" y="84"/>
                  <a:pt x="193" y="83"/>
                  <a:pt x="190" y="83"/>
                </a:cubicBezTo>
                <a:lnTo>
                  <a:pt x="190" y="82"/>
                </a:lnTo>
                <a:close/>
                <a:moveTo>
                  <a:pt x="187" y="83"/>
                </a:moveTo>
                <a:cubicBezTo>
                  <a:pt x="184" y="84"/>
                  <a:pt x="178" y="84"/>
                  <a:pt x="176" y="84"/>
                </a:cubicBezTo>
                <a:cubicBezTo>
                  <a:pt x="179" y="82"/>
                  <a:pt x="183" y="83"/>
                  <a:pt x="187" y="83"/>
                </a:cubicBezTo>
                <a:close/>
                <a:moveTo>
                  <a:pt x="175" y="84"/>
                </a:moveTo>
                <a:cubicBezTo>
                  <a:pt x="175" y="84"/>
                  <a:pt x="174" y="84"/>
                  <a:pt x="174" y="84"/>
                </a:cubicBezTo>
                <a:cubicBezTo>
                  <a:pt x="174" y="83"/>
                  <a:pt x="175" y="83"/>
                  <a:pt x="175" y="84"/>
                </a:cubicBezTo>
                <a:close/>
                <a:moveTo>
                  <a:pt x="170" y="86"/>
                </a:moveTo>
                <a:cubicBezTo>
                  <a:pt x="170" y="85"/>
                  <a:pt x="171" y="85"/>
                  <a:pt x="171" y="86"/>
                </a:cubicBezTo>
                <a:cubicBezTo>
                  <a:pt x="171" y="86"/>
                  <a:pt x="170" y="86"/>
                  <a:pt x="170" y="86"/>
                </a:cubicBezTo>
                <a:close/>
                <a:moveTo>
                  <a:pt x="172" y="86"/>
                </a:moveTo>
                <a:cubicBezTo>
                  <a:pt x="172" y="85"/>
                  <a:pt x="172" y="85"/>
                  <a:pt x="172" y="85"/>
                </a:cubicBezTo>
                <a:cubicBezTo>
                  <a:pt x="174" y="85"/>
                  <a:pt x="178" y="83"/>
                  <a:pt x="180" y="86"/>
                </a:cubicBezTo>
                <a:cubicBezTo>
                  <a:pt x="177" y="86"/>
                  <a:pt x="175" y="86"/>
                  <a:pt x="172" y="86"/>
                </a:cubicBezTo>
                <a:close/>
                <a:moveTo>
                  <a:pt x="189" y="85"/>
                </a:moveTo>
                <a:cubicBezTo>
                  <a:pt x="187" y="85"/>
                  <a:pt x="184" y="85"/>
                  <a:pt x="183" y="85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3" y="84"/>
                  <a:pt x="186" y="84"/>
                  <a:pt x="188" y="85"/>
                </a:cubicBezTo>
                <a:cubicBezTo>
                  <a:pt x="188" y="84"/>
                  <a:pt x="187" y="83"/>
                  <a:pt x="188" y="83"/>
                </a:cubicBezTo>
                <a:cubicBezTo>
                  <a:pt x="189" y="83"/>
                  <a:pt x="188" y="84"/>
                  <a:pt x="188" y="84"/>
                </a:cubicBezTo>
                <a:cubicBezTo>
                  <a:pt x="191" y="84"/>
                  <a:pt x="192" y="83"/>
                  <a:pt x="195" y="84"/>
                </a:cubicBezTo>
                <a:cubicBezTo>
                  <a:pt x="195" y="86"/>
                  <a:pt x="191" y="83"/>
                  <a:pt x="189" y="85"/>
                </a:cubicBezTo>
                <a:close/>
                <a:moveTo>
                  <a:pt x="196" y="84"/>
                </a:moveTo>
                <a:cubicBezTo>
                  <a:pt x="196" y="84"/>
                  <a:pt x="196" y="84"/>
                  <a:pt x="196" y="84"/>
                </a:cubicBezTo>
                <a:cubicBezTo>
                  <a:pt x="196" y="83"/>
                  <a:pt x="197" y="84"/>
                  <a:pt x="198" y="84"/>
                </a:cubicBezTo>
                <a:cubicBezTo>
                  <a:pt x="197" y="84"/>
                  <a:pt x="197" y="84"/>
                  <a:pt x="196" y="84"/>
                </a:cubicBezTo>
                <a:close/>
                <a:moveTo>
                  <a:pt x="222" y="83"/>
                </a:moveTo>
                <a:cubicBezTo>
                  <a:pt x="224" y="83"/>
                  <a:pt x="227" y="83"/>
                  <a:pt x="228" y="83"/>
                </a:cubicBezTo>
                <a:cubicBezTo>
                  <a:pt x="226" y="83"/>
                  <a:pt x="224" y="82"/>
                  <a:pt x="222" y="83"/>
                </a:cubicBezTo>
                <a:close/>
                <a:moveTo>
                  <a:pt x="282" y="62"/>
                </a:moveTo>
                <a:cubicBezTo>
                  <a:pt x="284" y="63"/>
                  <a:pt x="288" y="62"/>
                  <a:pt x="290" y="62"/>
                </a:cubicBezTo>
                <a:cubicBezTo>
                  <a:pt x="290" y="61"/>
                  <a:pt x="292" y="63"/>
                  <a:pt x="293" y="62"/>
                </a:cubicBezTo>
                <a:cubicBezTo>
                  <a:pt x="288" y="62"/>
                  <a:pt x="286" y="61"/>
                  <a:pt x="282" y="62"/>
                </a:cubicBezTo>
                <a:close/>
                <a:moveTo>
                  <a:pt x="318" y="9"/>
                </a:moveTo>
                <a:cubicBezTo>
                  <a:pt x="318" y="8"/>
                  <a:pt x="318" y="9"/>
                  <a:pt x="317" y="9"/>
                </a:cubicBezTo>
                <a:cubicBezTo>
                  <a:pt x="314" y="8"/>
                  <a:pt x="308" y="10"/>
                  <a:pt x="305" y="9"/>
                </a:cubicBezTo>
                <a:cubicBezTo>
                  <a:pt x="305" y="10"/>
                  <a:pt x="303" y="8"/>
                  <a:pt x="303" y="9"/>
                </a:cubicBezTo>
                <a:cubicBezTo>
                  <a:pt x="308" y="10"/>
                  <a:pt x="314" y="10"/>
                  <a:pt x="319" y="10"/>
                </a:cubicBezTo>
                <a:cubicBezTo>
                  <a:pt x="319" y="9"/>
                  <a:pt x="317" y="10"/>
                  <a:pt x="318" y="9"/>
                </a:cubicBezTo>
                <a:close/>
                <a:moveTo>
                  <a:pt x="313" y="81"/>
                </a:moveTo>
                <a:cubicBezTo>
                  <a:pt x="313" y="82"/>
                  <a:pt x="313" y="82"/>
                  <a:pt x="312" y="82"/>
                </a:cubicBezTo>
                <a:cubicBezTo>
                  <a:pt x="313" y="82"/>
                  <a:pt x="312" y="81"/>
                  <a:pt x="312" y="82"/>
                </a:cubicBezTo>
                <a:cubicBezTo>
                  <a:pt x="313" y="82"/>
                  <a:pt x="312" y="83"/>
                  <a:pt x="312" y="83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4" y="83"/>
                  <a:pt x="315" y="82"/>
                  <a:pt x="314" y="81"/>
                </a:cubicBezTo>
                <a:cubicBezTo>
                  <a:pt x="314" y="82"/>
                  <a:pt x="313" y="81"/>
                  <a:pt x="313" y="81"/>
                </a:cubicBezTo>
                <a:close/>
                <a:moveTo>
                  <a:pt x="369" y="42"/>
                </a:move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9" y="41"/>
                  <a:pt x="369" y="42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8" y="42"/>
                  <a:pt x="368" y="41"/>
                </a:cubicBezTo>
                <a:cubicBezTo>
                  <a:pt x="367" y="41"/>
                  <a:pt x="364" y="41"/>
                  <a:pt x="362" y="41"/>
                </a:cubicBezTo>
                <a:cubicBezTo>
                  <a:pt x="365" y="42"/>
                  <a:pt x="367" y="42"/>
                  <a:pt x="369" y="42"/>
                </a:cubicBezTo>
                <a:close/>
                <a:moveTo>
                  <a:pt x="373" y="53"/>
                </a:moveTo>
                <a:cubicBezTo>
                  <a:pt x="374" y="53"/>
                  <a:pt x="376" y="54"/>
                  <a:pt x="377" y="53"/>
                </a:cubicBezTo>
                <a:cubicBezTo>
                  <a:pt x="375" y="53"/>
                  <a:pt x="374" y="52"/>
                  <a:pt x="373" y="53"/>
                </a:cubicBezTo>
                <a:close/>
                <a:moveTo>
                  <a:pt x="332" y="56"/>
                </a:moveTo>
                <a:cubicBezTo>
                  <a:pt x="329" y="56"/>
                  <a:pt x="326" y="56"/>
                  <a:pt x="324" y="57"/>
                </a:cubicBezTo>
                <a:cubicBezTo>
                  <a:pt x="327" y="56"/>
                  <a:pt x="330" y="57"/>
                  <a:pt x="332" y="56"/>
                </a:cubicBezTo>
                <a:close/>
                <a:moveTo>
                  <a:pt x="427" y="17"/>
                </a:moveTo>
                <a:cubicBezTo>
                  <a:pt x="426" y="16"/>
                  <a:pt x="425" y="16"/>
                  <a:pt x="424" y="16"/>
                </a:cubicBezTo>
                <a:cubicBezTo>
                  <a:pt x="418" y="16"/>
                  <a:pt x="410" y="16"/>
                  <a:pt x="404" y="15"/>
                </a:cubicBezTo>
                <a:cubicBezTo>
                  <a:pt x="404" y="14"/>
                  <a:pt x="404" y="13"/>
                  <a:pt x="404" y="12"/>
                </a:cubicBezTo>
                <a:cubicBezTo>
                  <a:pt x="403" y="12"/>
                  <a:pt x="402" y="12"/>
                  <a:pt x="401" y="12"/>
                </a:cubicBezTo>
                <a:cubicBezTo>
                  <a:pt x="397" y="13"/>
                  <a:pt x="391" y="12"/>
                  <a:pt x="387" y="12"/>
                </a:cubicBezTo>
                <a:cubicBezTo>
                  <a:pt x="386" y="12"/>
                  <a:pt x="384" y="11"/>
                  <a:pt x="384" y="12"/>
                </a:cubicBezTo>
                <a:cubicBezTo>
                  <a:pt x="385" y="13"/>
                  <a:pt x="389" y="12"/>
                  <a:pt x="391" y="12"/>
                </a:cubicBezTo>
                <a:cubicBezTo>
                  <a:pt x="393" y="12"/>
                  <a:pt x="395" y="12"/>
                  <a:pt x="396" y="14"/>
                </a:cubicBezTo>
                <a:cubicBezTo>
                  <a:pt x="392" y="14"/>
                  <a:pt x="387" y="13"/>
                  <a:pt x="383" y="13"/>
                </a:cubicBezTo>
                <a:cubicBezTo>
                  <a:pt x="378" y="13"/>
                  <a:pt x="373" y="13"/>
                  <a:pt x="369" y="12"/>
                </a:cubicBezTo>
                <a:cubicBezTo>
                  <a:pt x="369" y="12"/>
                  <a:pt x="369" y="12"/>
                  <a:pt x="369" y="12"/>
                </a:cubicBezTo>
                <a:cubicBezTo>
                  <a:pt x="372" y="14"/>
                  <a:pt x="376" y="13"/>
                  <a:pt x="379" y="15"/>
                </a:cubicBezTo>
                <a:cubicBezTo>
                  <a:pt x="378" y="15"/>
                  <a:pt x="375" y="14"/>
                  <a:pt x="374" y="15"/>
                </a:cubicBezTo>
                <a:cubicBezTo>
                  <a:pt x="376" y="16"/>
                  <a:pt x="378" y="15"/>
                  <a:pt x="379" y="17"/>
                </a:cubicBezTo>
                <a:cubicBezTo>
                  <a:pt x="377" y="18"/>
                  <a:pt x="375" y="16"/>
                  <a:pt x="373" y="16"/>
                </a:cubicBezTo>
                <a:cubicBezTo>
                  <a:pt x="373" y="16"/>
                  <a:pt x="373" y="17"/>
                  <a:pt x="373" y="17"/>
                </a:cubicBezTo>
                <a:cubicBezTo>
                  <a:pt x="376" y="17"/>
                  <a:pt x="380" y="18"/>
                  <a:pt x="383" y="19"/>
                </a:cubicBezTo>
                <a:cubicBezTo>
                  <a:pt x="383" y="19"/>
                  <a:pt x="383" y="20"/>
                  <a:pt x="384" y="20"/>
                </a:cubicBezTo>
                <a:cubicBezTo>
                  <a:pt x="385" y="19"/>
                  <a:pt x="383" y="19"/>
                  <a:pt x="383" y="19"/>
                </a:cubicBezTo>
                <a:cubicBezTo>
                  <a:pt x="386" y="17"/>
                  <a:pt x="388" y="16"/>
                  <a:pt x="391" y="16"/>
                </a:cubicBezTo>
                <a:cubicBezTo>
                  <a:pt x="397" y="15"/>
                  <a:pt x="403" y="16"/>
                  <a:pt x="408" y="16"/>
                </a:cubicBezTo>
                <a:cubicBezTo>
                  <a:pt x="414" y="17"/>
                  <a:pt x="420" y="17"/>
                  <a:pt x="427" y="17"/>
                </a:cubicBezTo>
                <a:close/>
                <a:moveTo>
                  <a:pt x="381" y="15"/>
                </a:moveTo>
                <a:cubicBezTo>
                  <a:pt x="382" y="14"/>
                  <a:pt x="384" y="15"/>
                  <a:pt x="386" y="15"/>
                </a:cubicBezTo>
                <a:cubicBezTo>
                  <a:pt x="385" y="17"/>
                  <a:pt x="382" y="16"/>
                  <a:pt x="381" y="15"/>
                </a:cubicBez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199095" y="2762924"/>
            <a:ext cx="3533199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Axis"/>
                <a:ea charset="0" pitchFamily="2" typeface="pastel"/>
              </a:rPr>
              <a:t>CONTENTS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88235" y="878031"/>
            <a:ext cx="4032742" cy="1234355"/>
            <a:chOff x="1282208" y="949880"/>
            <a:chExt cx="4032742" cy="1234355"/>
          </a:xfrm>
        </p:grpSpPr>
        <p:grpSp>
          <p:nvGrpSpPr>
            <p:cNvPr id="5" name="组合 4"/>
            <p:cNvGrpSpPr/>
            <p:nvPr/>
          </p:nvGrpSpPr>
          <p:grpSpPr>
            <a:xfrm>
              <a:off x="2063155" y="949880"/>
              <a:ext cx="3251795" cy="1234355"/>
              <a:chOff x="6055100" y="1837871"/>
              <a:chExt cx="3251795" cy="123435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063295" y="1837871"/>
                <a:ext cx="3243601" cy="4572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altLang="zh-CN" b="1" lang="en-US" smtClean="0" sz="24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ADD YOUR TEXT HERE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055101" y="2241229"/>
                <a:ext cx="3251795" cy="822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i="1" lang="en-US" smtClean="0" sz="16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I’m a great place for you to tell a story and let your users know a little more about you.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282208" y="1037141"/>
              <a:ext cx="523363" cy="523363"/>
              <a:chOff x="6989745" y="1564871"/>
              <a:chExt cx="523363" cy="523363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6989745" y="1564871"/>
                <a:ext cx="523363" cy="523363"/>
              </a:xfrm>
              <a:prstGeom prst="ellipse">
                <a:avLst/>
              </a:prstGeom>
              <a:ln w="38100">
                <a:solidFill>
                  <a:srgbClr val="3F89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E0F13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017460" y="1595721"/>
                <a:ext cx="490855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b="1" lang="en-US" smtClean="0" sz="24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01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388235" y="2202896"/>
            <a:ext cx="4032742" cy="1234355"/>
            <a:chOff x="1282208" y="949880"/>
            <a:chExt cx="4032742" cy="1234355"/>
          </a:xfrm>
        </p:grpSpPr>
        <p:grpSp>
          <p:nvGrpSpPr>
            <p:cNvPr id="12" name="组合 11"/>
            <p:cNvGrpSpPr/>
            <p:nvPr/>
          </p:nvGrpSpPr>
          <p:grpSpPr>
            <a:xfrm>
              <a:off x="2063155" y="949880"/>
              <a:ext cx="3251795" cy="1234355"/>
              <a:chOff x="6055100" y="1837871"/>
              <a:chExt cx="3251795" cy="123435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063295" y="1837871"/>
                <a:ext cx="3243601" cy="4572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altLang="zh-CN" b="1" lang="en-US" smtClean="0" sz="24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ADD YOUR TEXT HERE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055101" y="2241229"/>
                <a:ext cx="3251795" cy="822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i="1" lang="en-US" smtClean="0" sz="16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I’m a great place for you to tell a story and let your users know a little more about you.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282208" y="1037141"/>
              <a:ext cx="523363" cy="523363"/>
              <a:chOff x="6989745" y="1564871"/>
              <a:chExt cx="523363" cy="523363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6989745" y="1564871"/>
                <a:ext cx="523363" cy="523363"/>
              </a:xfrm>
              <a:prstGeom prst="ellipse">
                <a:avLst/>
              </a:prstGeom>
              <a:ln w="38100">
                <a:solidFill>
                  <a:srgbClr val="3F89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E0F13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017460" y="1595721"/>
                <a:ext cx="490855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b="1" lang="en-US" smtClean="0" sz="24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02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388235" y="3595387"/>
            <a:ext cx="4032742" cy="1234355"/>
            <a:chOff x="1282208" y="949880"/>
            <a:chExt cx="4032742" cy="1234355"/>
          </a:xfrm>
        </p:grpSpPr>
        <p:grpSp>
          <p:nvGrpSpPr>
            <p:cNvPr id="19" name="组合 18"/>
            <p:cNvGrpSpPr/>
            <p:nvPr/>
          </p:nvGrpSpPr>
          <p:grpSpPr>
            <a:xfrm>
              <a:off x="2063155" y="949880"/>
              <a:ext cx="3251795" cy="1234355"/>
              <a:chOff x="6055100" y="1837871"/>
              <a:chExt cx="3251795" cy="1234355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6063295" y="1837871"/>
                <a:ext cx="3243601" cy="4572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altLang="zh-CN" b="1" lang="en-US" smtClean="0" sz="24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ADD YOUR TEXT HERE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055101" y="2241229"/>
                <a:ext cx="3251795" cy="822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i="1" lang="en-US" smtClean="0" sz="16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I’m a great place for you to tell a story and let your users know a little more about you.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282208" y="1037141"/>
              <a:ext cx="523363" cy="523363"/>
              <a:chOff x="6989745" y="1564871"/>
              <a:chExt cx="523363" cy="523363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6989745" y="1564871"/>
                <a:ext cx="523363" cy="523363"/>
              </a:xfrm>
              <a:prstGeom prst="ellipse">
                <a:avLst/>
              </a:prstGeom>
              <a:ln w="38100">
                <a:solidFill>
                  <a:srgbClr val="3F89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E0F13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017460" y="1595721"/>
                <a:ext cx="490855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b="1" lang="en-US" smtClean="0" sz="24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03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388235" y="4981875"/>
            <a:ext cx="4032742" cy="1234355"/>
            <a:chOff x="1282208" y="949880"/>
            <a:chExt cx="4032742" cy="1234355"/>
          </a:xfrm>
        </p:grpSpPr>
        <p:grpSp>
          <p:nvGrpSpPr>
            <p:cNvPr id="26" name="组合 25"/>
            <p:cNvGrpSpPr/>
            <p:nvPr/>
          </p:nvGrpSpPr>
          <p:grpSpPr>
            <a:xfrm>
              <a:off x="2063155" y="949880"/>
              <a:ext cx="3251795" cy="1234355"/>
              <a:chOff x="6055100" y="1837871"/>
              <a:chExt cx="3251795" cy="123435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063295" y="1837871"/>
                <a:ext cx="3243601" cy="4572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altLang="zh-CN" b="1" lang="en-US" smtClean="0" sz="24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ADD YOUR TEXT HERE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055101" y="2241229"/>
                <a:ext cx="3251795" cy="822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zh-CN" i="1" lang="en-US" smtClean="0" sz="16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I’m a great place for you to tell a story and let your users know a little more about you.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282208" y="1037141"/>
              <a:ext cx="523363" cy="523363"/>
              <a:chOff x="6989745" y="1564871"/>
              <a:chExt cx="523363" cy="52336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6989745" y="1564871"/>
                <a:ext cx="523363" cy="523363"/>
              </a:xfrm>
              <a:prstGeom prst="ellipse">
                <a:avLst/>
              </a:prstGeom>
              <a:ln w="38100">
                <a:solidFill>
                  <a:srgbClr val="3F89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E0F13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017460" y="1595721"/>
                <a:ext cx="490855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b="1" lang="en-US" smtClean="0" sz="2400">
                    <a:solidFill>
                      <a:srgbClr val="0E0F13"/>
                    </a:solidFill>
                    <a:ea charset="-128" panose="020b0500000000000000" pitchFamily="34" typeface="Yu Gothic Medium"/>
                  </a:rPr>
                  <a:t>04</a:t>
                </a:r>
              </a:p>
            </p:txBody>
          </p:sp>
        </p:grpSp>
      </p:grpSp>
    </p:spTree>
    <p:extLst>
      <p:ext uri="{BB962C8B-B14F-4D97-AF65-F5344CB8AC3E}">
        <p14:creationId val="6690324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7F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3032887" y="2598003"/>
            <a:ext cx="4607937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F7FBF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Axis"/>
                <a:ea charset="0" pitchFamily="2" typeface="pastel"/>
              </a:rPr>
              <a:t>THANK YOU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-71438" y="3429000"/>
            <a:ext cx="2857501" cy="0"/>
          </a:xfrm>
          <a:prstGeom prst="line">
            <a:avLst/>
          </a:prstGeom>
          <a:ln cap="rnd" w="19050">
            <a:solidFill>
              <a:srgbClr val="F7FBF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9334499" y="3429000"/>
            <a:ext cx="2857501" cy="0"/>
          </a:xfrm>
          <a:prstGeom prst="line">
            <a:avLst/>
          </a:prstGeom>
          <a:ln cap="rnd" w="19050">
            <a:solidFill>
              <a:srgbClr val="F7FBF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4092147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052514" y="1600200"/>
            <a:ext cx="3212306" cy="4672805"/>
            <a:chOff x="1052514" y="1600200"/>
            <a:chExt cx="3212306" cy="4672805"/>
          </a:xfrm>
        </p:grpSpPr>
        <p:sp>
          <p:nvSpPr>
            <p:cNvPr id="8" name="矩形 7"/>
            <p:cNvSpPr/>
            <p:nvPr/>
          </p:nvSpPr>
          <p:spPr>
            <a:xfrm>
              <a:off x="1097168" y="1600200"/>
              <a:ext cx="3129789" cy="2804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" name="组合 6"/>
            <p:cNvGrpSpPr/>
            <p:nvPr/>
          </p:nvGrpSpPr>
          <p:grpSpPr>
            <a:xfrm rot="10800000">
              <a:off x="1052514" y="3350494"/>
              <a:ext cx="3212306" cy="2922511"/>
              <a:chOff x="3486873" y="971550"/>
              <a:chExt cx="5191125" cy="4722812"/>
            </a:xfrm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 rot="170504">
                <a:off x="3486873" y="2285999"/>
                <a:ext cx="5191125" cy="3408363"/>
              </a:xfrm>
              <a:custGeom>
                <a:gdLst>
                  <a:gd fmla="*/ 465 w 554" name="T0"/>
                  <a:gd fmla="*/ 446 h 482" name="T1"/>
                  <a:gd fmla="*/ 260 w 554" name="T2"/>
                  <a:gd fmla="*/ 431 h 482" name="T3"/>
                  <a:gd fmla="*/ 423 w 554" name="T4"/>
                  <a:gd fmla="*/ 429 h 482" name="T5"/>
                  <a:gd fmla="*/ 411 w 554" name="T6"/>
                  <a:gd fmla="*/ 423 h 482" name="T7"/>
                  <a:gd fmla="*/ 326 w 554" name="T8"/>
                  <a:gd fmla="*/ 425 h 482" name="T9"/>
                  <a:gd fmla="*/ 145 w 554" name="T10"/>
                  <a:gd fmla="*/ 424 h 482" name="T11"/>
                  <a:gd fmla="*/ 209 w 554" name="T12"/>
                  <a:gd fmla="*/ 413 h 482" name="T13"/>
                  <a:gd fmla="*/ 109 w 554" name="T14"/>
                  <a:gd fmla="*/ 410 h 482" name="T15"/>
                  <a:gd fmla="*/ 474 w 554" name="T16"/>
                  <a:gd fmla="*/ 390 h 482" name="T17"/>
                  <a:gd fmla="*/ 89 w 554" name="T18"/>
                  <a:gd fmla="*/ 409 h 482" name="T19"/>
                  <a:gd fmla="*/ 303 w 554" name="T20"/>
                  <a:gd fmla="*/ 367 h 482" name="T21"/>
                  <a:gd fmla="*/ 34 w 554" name="T22"/>
                  <a:gd fmla="*/ 390 h 482" name="T23"/>
                  <a:gd fmla="*/ 76 w 554" name="T24"/>
                  <a:gd fmla="*/ 379 h 482" name="T25"/>
                  <a:gd fmla="*/ 47 w 554" name="T26"/>
                  <a:gd fmla="*/ 357 h 482" name="T27"/>
                  <a:gd fmla="*/ 511 w 554" name="T28"/>
                  <a:gd fmla="*/ 11 h 482" name="T29"/>
                  <a:gd fmla="*/ 44 w 554" name="T30"/>
                  <a:gd fmla="*/ 1 h 482" name="T31"/>
                  <a:gd fmla="*/ 439 w 554" name="T32"/>
                  <a:gd fmla="*/ 475 h 482" name="T33"/>
                  <a:gd fmla="*/ 473 w 554" name="T34"/>
                  <a:gd fmla="*/ 463 h 482" name="T35"/>
                  <a:gd fmla="*/ 472 w 554" name="T36"/>
                  <a:gd fmla="*/ 444 h 482" name="T37"/>
                  <a:gd fmla="*/ 50 w 554" name="T38"/>
                  <a:gd fmla="*/ 455 h 482" name="T39"/>
                  <a:gd fmla="*/ 429 w 554" name="T40"/>
                  <a:gd fmla="*/ 427 h 482" name="T41"/>
                  <a:gd fmla="*/ 279 w 554" name="T42"/>
                  <a:gd fmla="*/ 431 h 482" name="T43"/>
                  <a:gd fmla="*/ 364 w 554" name="T44"/>
                  <a:gd fmla="*/ 413 h 482" name="T45"/>
                  <a:gd fmla="*/ 38 w 554" name="T46"/>
                  <a:gd fmla="*/ 311 h 482" name="T47"/>
                  <a:gd fmla="*/ 95 w 554" name="T48"/>
                  <a:gd fmla="*/ 348 h 482" name="T49"/>
                  <a:gd fmla="*/ 133 w 554" name="T50"/>
                  <a:gd fmla="*/ 377 h 482" name="T51"/>
                  <a:gd fmla="*/ 166 w 554" name="T52"/>
                  <a:gd fmla="*/ 353 h 482" name="T53"/>
                  <a:gd fmla="*/ 203 w 554" name="T54"/>
                  <a:gd fmla="*/ 363 h 482" name="T55"/>
                  <a:gd fmla="*/ 253 w 554" name="T56"/>
                  <a:gd fmla="*/ 393 h 482" name="T57"/>
                  <a:gd fmla="*/ 294 w 554" name="T58"/>
                  <a:gd fmla="*/ 395 h 482" name="T59"/>
                  <a:gd fmla="*/ 326 w 554" name="T60"/>
                  <a:gd fmla="*/ 406 h 482" name="T61"/>
                  <a:gd fmla="*/ 369 w 554" name="T62"/>
                  <a:gd fmla="*/ 350 h 482" name="T63"/>
                  <a:gd fmla="*/ 405 w 554" name="T64"/>
                  <a:gd fmla="*/ 366 h 482" name="T65"/>
                  <a:gd fmla="*/ 435 w 554" name="T66"/>
                  <a:gd fmla="*/ 407 h 482" name="T67"/>
                  <a:gd fmla="*/ 468 w 554" name="T68"/>
                  <a:gd fmla="*/ 359 h 482" name="T69"/>
                  <a:gd fmla="*/ 526 w 554" name="T70"/>
                  <a:gd fmla="*/ 370 h 482" name="T71"/>
                  <a:gd fmla="*/ 547 w 554" name="T72"/>
                  <a:gd fmla="*/ 306 h 482" name="T73"/>
                  <a:gd fmla="*/ 519 w 554" name="T74"/>
                  <a:gd fmla="*/ 35 h 482" name="T75"/>
                  <a:gd fmla="*/ 466 w 554" name="T76"/>
                  <a:gd fmla="*/ 9 h 482" name="T77"/>
                  <a:gd fmla="*/ 273 w 554" name="T78"/>
                  <a:gd fmla="*/ 12 h 482" name="T79"/>
                  <a:gd fmla="*/ 160 w 554" name="T80"/>
                  <a:gd fmla="*/ 54 h 482" name="T81"/>
                  <a:gd fmla="*/ 117 w 554" name="T82"/>
                  <a:gd fmla="*/ 27 h 482" name="T83"/>
                  <a:gd fmla="*/ 29 w 554" name="T84"/>
                  <a:gd fmla="*/ 3 h 482" name="T85"/>
                  <a:gd fmla="*/ 505 w 554" name="T86"/>
                  <a:gd fmla="*/ 47 h 482" name="T87"/>
                  <a:gd fmla="*/ 412 w 554" name="T88"/>
                  <a:gd fmla="*/ 368 h 482" name="T89"/>
                  <a:gd fmla="*/ 279 w 554" name="T90"/>
                  <a:gd fmla="*/ 41 h 482" name="T91"/>
                  <a:gd fmla="*/ 258 w 554" name="T92"/>
                  <a:gd fmla="*/ 39 h 482" name="T93"/>
                  <a:gd fmla="*/ 211 w 554" name="T94"/>
                  <a:gd fmla="*/ 40 h 482" name="T95"/>
                  <a:gd fmla="*/ 149 w 554" name="T96"/>
                  <a:gd fmla="*/ 362 h 482" name="T97"/>
                  <a:gd fmla="*/ 45 w 554" name="T98"/>
                  <a:gd fmla="*/ 26 h 482" name="T99"/>
                  <a:gd fmla="*/ 309 w 554" name="T100"/>
                  <a:gd fmla="*/ 338 h 482" name="T101"/>
                  <a:gd fmla="*/ 92 w 554" name="T102"/>
                  <a:gd fmla="*/ 424 h 482" name="T103"/>
                  <a:gd fmla="*/ 230 w 554" name="T104"/>
                  <a:gd fmla="*/ 411 h 482" name="T105"/>
                  <a:gd fmla="*/ 128 w 554" name="T106"/>
                  <a:gd fmla="*/ 426 h 482" name="T107"/>
                  <a:gd fmla="*/ 109 w 554" name="T108"/>
                  <a:gd fmla="*/ 406 h 482" name="T109"/>
                  <a:gd fmla="*/ 27 w 554" name="T110"/>
                  <a:gd fmla="*/ 386 h 482" name="T111"/>
                  <a:gd fmla="*/ 47 w 554" name="T112"/>
                  <a:gd fmla="*/ 395 h 482" name="T113"/>
                  <a:gd fmla="*/ 194 w 554" name="T114"/>
                  <a:gd fmla="*/ 388 h 482" name="T115"/>
                  <a:gd fmla="*/ 186 w 554" name="T116"/>
                  <a:gd fmla="*/ 386 h 482" name="T117"/>
                  <a:gd fmla="*/ 371 w 554" name="T118"/>
                  <a:gd fmla="*/ 368 h 482" name="T119"/>
                  <a:gd fmla="*/ 40 w 554" name="T120"/>
                  <a:gd fmla="*/ 293 h 482" name="T121"/>
                  <a:gd fmla="*/ 327 w 554" name="T122"/>
                  <a:gd fmla="*/ 435 h 482" name="T123"/>
                  <a:gd fmla="*/ 372 w 554" name="T124"/>
                  <a:gd fmla="*/ 390 h 482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482" w="554">
                    <a:moveTo>
                      <a:pt x="484" y="475"/>
                    </a:moveTo>
                    <a:cubicBezTo>
                      <a:pt x="485" y="476"/>
                      <a:pt x="483" y="479"/>
                      <a:pt x="485" y="480"/>
                    </a:cubicBezTo>
                    <a:cubicBezTo>
                      <a:pt x="485" y="479"/>
                      <a:pt x="486" y="474"/>
                      <a:pt x="484" y="475"/>
                    </a:cubicBezTo>
                    <a:close/>
                    <a:moveTo>
                      <a:pt x="476" y="469"/>
                    </a:moveTo>
                    <a:cubicBezTo>
                      <a:pt x="475" y="470"/>
                      <a:pt x="475" y="479"/>
                      <a:pt x="477" y="479"/>
                    </a:cubicBezTo>
                    <a:cubicBezTo>
                      <a:pt x="476" y="477"/>
                      <a:pt x="477" y="471"/>
                      <a:pt x="476" y="469"/>
                    </a:cubicBezTo>
                    <a:close/>
                    <a:moveTo>
                      <a:pt x="484" y="470"/>
                    </a:moveTo>
                    <a:cubicBezTo>
                      <a:pt x="483" y="462"/>
                      <a:pt x="484" y="472"/>
                      <a:pt x="485" y="474"/>
                    </a:cubicBezTo>
                    <a:cubicBezTo>
                      <a:pt x="485" y="471"/>
                      <a:pt x="485" y="471"/>
                      <a:pt x="484" y="470"/>
                    </a:cubicBezTo>
                    <a:close/>
                    <a:moveTo>
                      <a:pt x="468" y="468"/>
                    </a:moveTo>
                    <a:cubicBezTo>
                      <a:pt x="470" y="468"/>
                      <a:pt x="467" y="463"/>
                      <a:pt x="467" y="463"/>
                    </a:cubicBezTo>
                    <a:cubicBezTo>
                      <a:pt x="467" y="466"/>
                      <a:pt x="466" y="468"/>
                      <a:pt x="468" y="468"/>
                    </a:cubicBezTo>
                    <a:close/>
                    <a:moveTo>
                      <a:pt x="358" y="468"/>
                    </a:moveTo>
                    <a:cubicBezTo>
                      <a:pt x="358" y="470"/>
                      <a:pt x="358" y="470"/>
                      <a:pt x="358" y="470"/>
                    </a:cubicBezTo>
                    <a:cubicBezTo>
                      <a:pt x="359" y="470"/>
                      <a:pt x="360" y="470"/>
                      <a:pt x="360" y="469"/>
                    </a:cubicBezTo>
                    <a:cubicBezTo>
                      <a:pt x="359" y="469"/>
                      <a:pt x="360" y="468"/>
                      <a:pt x="358" y="468"/>
                    </a:cubicBezTo>
                    <a:close/>
                    <a:moveTo>
                      <a:pt x="121" y="466"/>
                    </a:moveTo>
                    <a:cubicBezTo>
                      <a:pt x="121" y="468"/>
                      <a:pt x="121" y="471"/>
                      <a:pt x="123" y="471"/>
                    </a:cubicBezTo>
                    <a:cubicBezTo>
                      <a:pt x="121" y="469"/>
                      <a:pt x="123" y="467"/>
                      <a:pt x="121" y="466"/>
                    </a:cubicBezTo>
                    <a:close/>
                    <a:moveTo>
                      <a:pt x="424" y="456"/>
                    </a:moveTo>
                    <a:cubicBezTo>
                      <a:pt x="426" y="455"/>
                      <a:pt x="427" y="458"/>
                      <a:pt x="427" y="456"/>
                    </a:cubicBezTo>
                    <a:cubicBezTo>
                      <a:pt x="427" y="456"/>
                      <a:pt x="426" y="455"/>
                      <a:pt x="425" y="456"/>
                    </a:cubicBezTo>
                    <a:cubicBezTo>
                      <a:pt x="425" y="453"/>
                      <a:pt x="425" y="453"/>
                      <a:pt x="425" y="451"/>
                    </a:cubicBezTo>
                    <a:cubicBezTo>
                      <a:pt x="425" y="450"/>
                      <a:pt x="424" y="448"/>
                      <a:pt x="424" y="450"/>
                    </a:cubicBezTo>
                    <a:cubicBezTo>
                      <a:pt x="425" y="453"/>
                      <a:pt x="424" y="455"/>
                      <a:pt x="424" y="456"/>
                    </a:cubicBezTo>
                    <a:close/>
                    <a:moveTo>
                      <a:pt x="64" y="462"/>
                    </a:moveTo>
                    <a:cubicBezTo>
                      <a:pt x="64" y="464"/>
                      <a:pt x="65" y="468"/>
                      <a:pt x="67" y="468"/>
                    </a:cubicBezTo>
                    <a:cubicBezTo>
                      <a:pt x="66" y="467"/>
                      <a:pt x="66" y="463"/>
                      <a:pt x="67" y="462"/>
                    </a:cubicBezTo>
                    <a:cubicBezTo>
                      <a:pt x="68" y="462"/>
                      <a:pt x="66" y="465"/>
                      <a:pt x="68" y="465"/>
                    </a:cubicBezTo>
                    <a:cubicBezTo>
                      <a:pt x="68" y="464"/>
                      <a:pt x="68" y="463"/>
                      <a:pt x="68" y="462"/>
                    </a:cubicBezTo>
                    <a:lnTo>
                      <a:pt x="64" y="462"/>
                    </a:lnTo>
                    <a:close/>
                    <a:moveTo>
                      <a:pt x="123" y="459"/>
                    </a:moveTo>
                    <a:cubicBezTo>
                      <a:pt x="123" y="458"/>
                      <a:pt x="122" y="458"/>
                      <a:pt x="121" y="457"/>
                    </a:cubicBezTo>
                    <a:cubicBezTo>
                      <a:pt x="122" y="459"/>
                      <a:pt x="120" y="460"/>
                      <a:pt x="120" y="462"/>
                    </a:cubicBezTo>
                    <a:cubicBezTo>
                      <a:pt x="121" y="463"/>
                      <a:pt x="122" y="464"/>
                      <a:pt x="121" y="465"/>
                    </a:cubicBezTo>
                    <a:cubicBezTo>
                      <a:pt x="122" y="465"/>
                      <a:pt x="122" y="465"/>
                      <a:pt x="122" y="465"/>
                    </a:cubicBezTo>
                    <a:cubicBezTo>
                      <a:pt x="122" y="464"/>
                      <a:pt x="122" y="461"/>
                      <a:pt x="121" y="460"/>
                    </a:cubicBezTo>
                    <a:cubicBezTo>
                      <a:pt x="122" y="460"/>
                      <a:pt x="122" y="458"/>
                      <a:pt x="123" y="459"/>
                    </a:cubicBezTo>
                    <a:close/>
                    <a:moveTo>
                      <a:pt x="466" y="447"/>
                    </a:moveTo>
                    <a:cubicBezTo>
                      <a:pt x="466" y="447"/>
                      <a:pt x="465" y="447"/>
                      <a:pt x="465" y="446"/>
                    </a:cubicBezTo>
                    <a:cubicBezTo>
                      <a:pt x="465" y="447"/>
                      <a:pt x="465" y="447"/>
                      <a:pt x="466" y="447"/>
                    </a:cubicBezTo>
                    <a:close/>
                    <a:moveTo>
                      <a:pt x="465" y="447"/>
                    </a:moveTo>
                    <a:cubicBezTo>
                      <a:pt x="465" y="447"/>
                      <a:pt x="465" y="446"/>
                      <a:pt x="465" y="446"/>
                    </a:cubicBezTo>
                    <a:cubicBezTo>
                      <a:pt x="465" y="443"/>
                      <a:pt x="466" y="440"/>
                      <a:pt x="464" y="440"/>
                    </a:cubicBezTo>
                    <a:cubicBezTo>
                      <a:pt x="465" y="441"/>
                      <a:pt x="463" y="444"/>
                      <a:pt x="463" y="446"/>
                    </a:cubicBezTo>
                    <a:cubicBezTo>
                      <a:pt x="464" y="446"/>
                      <a:pt x="464" y="447"/>
                      <a:pt x="465" y="447"/>
                    </a:cubicBezTo>
                    <a:close/>
                    <a:moveTo>
                      <a:pt x="465" y="446"/>
                    </a:moveTo>
                    <a:cubicBezTo>
                      <a:pt x="465" y="446"/>
                      <a:pt x="465" y="446"/>
                      <a:pt x="465" y="446"/>
                    </a:cubicBezTo>
                    <a:cubicBezTo>
                      <a:pt x="465" y="446"/>
                      <a:pt x="465" y="446"/>
                      <a:pt x="465" y="446"/>
                    </a:cubicBezTo>
                    <a:cubicBezTo>
                      <a:pt x="465" y="446"/>
                      <a:pt x="465" y="446"/>
                      <a:pt x="465" y="446"/>
                    </a:cubicBezTo>
                    <a:close/>
                    <a:moveTo>
                      <a:pt x="345" y="445"/>
                    </a:moveTo>
                    <a:cubicBezTo>
                      <a:pt x="343" y="445"/>
                      <a:pt x="344" y="450"/>
                      <a:pt x="345" y="452"/>
                    </a:cubicBezTo>
                    <a:cubicBezTo>
                      <a:pt x="345" y="449"/>
                      <a:pt x="345" y="447"/>
                      <a:pt x="345" y="445"/>
                    </a:cubicBezTo>
                    <a:close/>
                    <a:moveTo>
                      <a:pt x="411" y="443"/>
                    </a:moveTo>
                    <a:cubicBezTo>
                      <a:pt x="413" y="444"/>
                      <a:pt x="410" y="447"/>
                      <a:pt x="412" y="448"/>
                    </a:cubicBezTo>
                    <a:cubicBezTo>
                      <a:pt x="412" y="445"/>
                      <a:pt x="413" y="444"/>
                      <a:pt x="411" y="443"/>
                    </a:cubicBezTo>
                    <a:close/>
                    <a:moveTo>
                      <a:pt x="340" y="444"/>
                    </a:moveTo>
                    <a:cubicBezTo>
                      <a:pt x="337" y="445"/>
                      <a:pt x="339" y="447"/>
                      <a:pt x="340" y="450"/>
                    </a:cubicBezTo>
                    <a:cubicBezTo>
                      <a:pt x="341" y="447"/>
                      <a:pt x="338" y="445"/>
                      <a:pt x="340" y="444"/>
                    </a:cubicBezTo>
                    <a:close/>
                    <a:moveTo>
                      <a:pt x="281" y="449"/>
                    </a:moveTo>
                    <a:cubicBezTo>
                      <a:pt x="280" y="449"/>
                      <a:pt x="281" y="451"/>
                      <a:pt x="280" y="451"/>
                    </a:cubicBezTo>
                    <a:cubicBezTo>
                      <a:pt x="280" y="450"/>
                      <a:pt x="280" y="450"/>
                      <a:pt x="280" y="450"/>
                    </a:cubicBezTo>
                    <a:cubicBezTo>
                      <a:pt x="280" y="450"/>
                      <a:pt x="279" y="452"/>
                      <a:pt x="280" y="452"/>
                    </a:cubicBezTo>
                    <a:cubicBezTo>
                      <a:pt x="280" y="451"/>
                      <a:pt x="281" y="451"/>
                      <a:pt x="282" y="451"/>
                    </a:cubicBezTo>
                    <a:cubicBezTo>
                      <a:pt x="282" y="450"/>
                      <a:pt x="283" y="449"/>
                      <a:pt x="281" y="449"/>
                    </a:cubicBezTo>
                    <a:close/>
                    <a:moveTo>
                      <a:pt x="467" y="444"/>
                    </a:moveTo>
                    <a:cubicBezTo>
                      <a:pt x="467" y="444"/>
                      <a:pt x="467" y="441"/>
                      <a:pt x="466" y="440"/>
                    </a:cubicBezTo>
                    <a:cubicBezTo>
                      <a:pt x="466" y="441"/>
                      <a:pt x="466" y="443"/>
                      <a:pt x="467" y="444"/>
                    </a:cubicBezTo>
                    <a:close/>
                    <a:moveTo>
                      <a:pt x="472" y="443"/>
                    </a:moveTo>
                    <a:cubicBezTo>
                      <a:pt x="471" y="442"/>
                      <a:pt x="471" y="440"/>
                      <a:pt x="472" y="442"/>
                    </a:cubicBezTo>
                    <a:cubicBezTo>
                      <a:pt x="473" y="440"/>
                      <a:pt x="470" y="439"/>
                      <a:pt x="470" y="441"/>
                    </a:cubicBezTo>
                    <a:cubicBezTo>
                      <a:pt x="470" y="441"/>
                      <a:pt x="471" y="441"/>
                      <a:pt x="470" y="441"/>
                    </a:cubicBezTo>
                    <a:cubicBezTo>
                      <a:pt x="470" y="441"/>
                      <a:pt x="469" y="441"/>
                      <a:pt x="469" y="442"/>
                    </a:cubicBezTo>
                    <a:cubicBezTo>
                      <a:pt x="471" y="443"/>
                      <a:pt x="470" y="442"/>
                      <a:pt x="471" y="444"/>
                    </a:cubicBezTo>
                    <a:cubicBezTo>
                      <a:pt x="471" y="443"/>
                      <a:pt x="472" y="443"/>
                      <a:pt x="472" y="443"/>
                    </a:cubicBezTo>
                    <a:close/>
                    <a:moveTo>
                      <a:pt x="452" y="441"/>
                    </a:moveTo>
                    <a:cubicBezTo>
                      <a:pt x="450" y="440"/>
                      <a:pt x="450" y="445"/>
                      <a:pt x="452" y="444"/>
                    </a:cubicBezTo>
                    <a:cubicBezTo>
                      <a:pt x="452" y="442"/>
                      <a:pt x="451" y="442"/>
                      <a:pt x="452" y="441"/>
                    </a:cubicBezTo>
                    <a:close/>
                    <a:moveTo>
                      <a:pt x="465" y="438"/>
                    </a:moveTo>
                    <a:cubicBezTo>
                      <a:pt x="463" y="438"/>
                      <a:pt x="463" y="438"/>
                      <a:pt x="463" y="438"/>
                    </a:cubicBezTo>
                    <a:cubicBezTo>
                      <a:pt x="463" y="439"/>
                      <a:pt x="462" y="444"/>
                      <a:pt x="463" y="442"/>
                    </a:cubicBezTo>
                    <a:cubicBezTo>
                      <a:pt x="463" y="440"/>
                      <a:pt x="463" y="439"/>
                      <a:pt x="465" y="438"/>
                    </a:cubicBezTo>
                    <a:close/>
                    <a:moveTo>
                      <a:pt x="440" y="440"/>
                    </a:moveTo>
                    <a:cubicBezTo>
                      <a:pt x="440" y="441"/>
                      <a:pt x="440" y="443"/>
                      <a:pt x="441" y="444"/>
                    </a:cubicBezTo>
                    <a:cubicBezTo>
                      <a:pt x="441" y="442"/>
                      <a:pt x="442" y="441"/>
                      <a:pt x="440" y="440"/>
                    </a:cubicBezTo>
                    <a:close/>
                    <a:moveTo>
                      <a:pt x="361" y="439"/>
                    </a:moveTo>
                    <a:cubicBezTo>
                      <a:pt x="360" y="440"/>
                      <a:pt x="359" y="442"/>
                      <a:pt x="361" y="443"/>
                    </a:cubicBezTo>
                    <a:cubicBezTo>
                      <a:pt x="360" y="441"/>
                      <a:pt x="362" y="441"/>
                      <a:pt x="362" y="440"/>
                    </a:cubicBezTo>
                    <a:cubicBezTo>
                      <a:pt x="361" y="440"/>
                      <a:pt x="362" y="439"/>
                      <a:pt x="361" y="439"/>
                    </a:cubicBezTo>
                    <a:close/>
                    <a:moveTo>
                      <a:pt x="260" y="431"/>
                    </a:moveTo>
                    <a:cubicBezTo>
                      <a:pt x="261" y="437"/>
                      <a:pt x="261" y="441"/>
                      <a:pt x="262" y="447"/>
                    </a:cubicBezTo>
                    <a:cubicBezTo>
                      <a:pt x="262" y="446"/>
                      <a:pt x="261" y="441"/>
                      <a:pt x="264" y="444"/>
                    </a:cubicBezTo>
                    <a:cubicBezTo>
                      <a:pt x="263" y="442"/>
                      <a:pt x="263" y="442"/>
                      <a:pt x="264" y="440"/>
                    </a:cubicBezTo>
                    <a:cubicBezTo>
                      <a:pt x="261" y="438"/>
                      <a:pt x="263" y="433"/>
                      <a:pt x="260" y="431"/>
                    </a:cubicBezTo>
                    <a:close/>
                    <a:moveTo>
                      <a:pt x="52" y="450"/>
                    </a:moveTo>
                    <a:cubicBezTo>
                      <a:pt x="51" y="450"/>
                      <a:pt x="51" y="447"/>
                      <a:pt x="50" y="449"/>
                    </a:cubicBezTo>
                    <a:cubicBezTo>
                      <a:pt x="51" y="449"/>
                      <a:pt x="49" y="455"/>
                      <a:pt x="51" y="455"/>
                    </a:cubicBezTo>
                    <a:cubicBezTo>
                      <a:pt x="52" y="453"/>
                      <a:pt x="50" y="451"/>
                      <a:pt x="52" y="450"/>
                    </a:cubicBezTo>
                    <a:close/>
                    <a:moveTo>
                      <a:pt x="285" y="445"/>
                    </a:moveTo>
                    <a:cubicBezTo>
                      <a:pt x="285" y="443"/>
                      <a:pt x="286" y="440"/>
                      <a:pt x="284" y="439"/>
                    </a:cubicBezTo>
                    <a:cubicBezTo>
                      <a:pt x="284" y="442"/>
                      <a:pt x="283" y="443"/>
                      <a:pt x="285" y="445"/>
                    </a:cubicBezTo>
                    <a:close/>
                    <a:moveTo>
                      <a:pt x="265" y="444"/>
                    </a:moveTo>
                    <a:cubicBezTo>
                      <a:pt x="266" y="444"/>
                      <a:pt x="266" y="444"/>
                      <a:pt x="266" y="444"/>
                    </a:cubicBezTo>
                    <a:cubicBezTo>
                      <a:pt x="266" y="441"/>
                      <a:pt x="266" y="438"/>
                      <a:pt x="265" y="436"/>
                    </a:cubicBezTo>
                    <a:cubicBezTo>
                      <a:pt x="264" y="439"/>
                      <a:pt x="265" y="442"/>
                      <a:pt x="265" y="444"/>
                    </a:cubicBezTo>
                    <a:close/>
                    <a:moveTo>
                      <a:pt x="353" y="436"/>
                    </a:moveTo>
                    <a:cubicBezTo>
                      <a:pt x="352" y="437"/>
                      <a:pt x="354" y="438"/>
                      <a:pt x="353" y="439"/>
                    </a:cubicBezTo>
                    <a:cubicBezTo>
                      <a:pt x="355" y="439"/>
                      <a:pt x="355" y="439"/>
                      <a:pt x="355" y="439"/>
                    </a:cubicBezTo>
                    <a:cubicBezTo>
                      <a:pt x="354" y="438"/>
                      <a:pt x="355" y="436"/>
                      <a:pt x="353" y="436"/>
                    </a:cubicBezTo>
                    <a:close/>
                    <a:moveTo>
                      <a:pt x="289" y="438"/>
                    </a:moveTo>
                    <a:cubicBezTo>
                      <a:pt x="289" y="439"/>
                      <a:pt x="288" y="442"/>
                      <a:pt x="290" y="441"/>
                    </a:cubicBezTo>
                    <a:cubicBezTo>
                      <a:pt x="290" y="439"/>
                      <a:pt x="291" y="438"/>
                      <a:pt x="289" y="438"/>
                    </a:cubicBezTo>
                    <a:close/>
                    <a:moveTo>
                      <a:pt x="248" y="441"/>
                    </a:moveTo>
                    <a:cubicBezTo>
                      <a:pt x="248" y="441"/>
                      <a:pt x="248" y="440"/>
                      <a:pt x="248" y="440"/>
                    </a:cubicBezTo>
                    <a:cubicBezTo>
                      <a:pt x="248" y="441"/>
                      <a:pt x="248" y="442"/>
                      <a:pt x="249" y="442"/>
                    </a:cubicBezTo>
                    <a:cubicBezTo>
                      <a:pt x="249" y="441"/>
                      <a:pt x="249" y="439"/>
                      <a:pt x="248" y="438"/>
                    </a:cubicBezTo>
                    <a:cubicBezTo>
                      <a:pt x="248" y="439"/>
                      <a:pt x="246" y="441"/>
                      <a:pt x="248" y="441"/>
                    </a:cubicBezTo>
                    <a:close/>
                    <a:moveTo>
                      <a:pt x="316" y="430"/>
                    </a:moveTo>
                    <a:cubicBezTo>
                      <a:pt x="318" y="431"/>
                      <a:pt x="316" y="439"/>
                      <a:pt x="318" y="438"/>
                    </a:cubicBezTo>
                    <a:cubicBezTo>
                      <a:pt x="317" y="436"/>
                      <a:pt x="319" y="429"/>
                      <a:pt x="316" y="430"/>
                    </a:cubicBezTo>
                    <a:close/>
                    <a:moveTo>
                      <a:pt x="480" y="430"/>
                    </a:moveTo>
                    <a:cubicBezTo>
                      <a:pt x="481" y="430"/>
                      <a:pt x="480" y="433"/>
                      <a:pt x="481" y="431"/>
                    </a:cubicBezTo>
                    <a:cubicBezTo>
                      <a:pt x="481" y="430"/>
                      <a:pt x="482" y="429"/>
                      <a:pt x="482" y="427"/>
                    </a:cubicBezTo>
                    <a:cubicBezTo>
                      <a:pt x="480" y="428"/>
                      <a:pt x="482" y="426"/>
                      <a:pt x="481" y="426"/>
                    </a:cubicBezTo>
                    <a:cubicBezTo>
                      <a:pt x="481" y="428"/>
                      <a:pt x="482" y="429"/>
                      <a:pt x="480" y="430"/>
                    </a:cubicBezTo>
                    <a:close/>
                    <a:moveTo>
                      <a:pt x="473" y="425"/>
                    </a:moveTo>
                    <a:cubicBezTo>
                      <a:pt x="474" y="430"/>
                      <a:pt x="474" y="430"/>
                      <a:pt x="474" y="430"/>
                    </a:cubicBezTo>
                    <a:cubicBezTo>
                      <a:pt x="474" y="430"/>
                      <a:pt x="475" y="430"/>
                      <a:pt x="475" y="430"/>
                    </a:cubicBezTo>
                    <a:cubicBezTo>
                      <a:pt x="474" y="429"/>
                      <a:pt x="475" y="425"/>
                      <a:pt x="473" y="425"/>
                    </a:cubicBezTo>
                    <a:close/>
                    <a:moveTo>
                      <a:pt x="483" y="422"/>
                    </a:moveTo>
                    <a:cubicBezTo>
                      <a:pt x="483" y="425"/>
                      <a:pt x="483" y="428"/>
                      <a:pt x="484" y="429"/>
                    </a:cubicBezTo>
                    <a:cubicBezTo>
                      <a:pt x="483" y="426"/>
                      <a:pt x="484" y="423"/>
                      <a:pt x="483" y="422"/>
                    </a:cubicBezTo>
                    <a:close/>
                    <a:moveTo>
                      <a:pt x="450" y="424"/>
                    </a:moveTo>
                    <a:cubicBezTo>
                      <a:pt x="450" y="427"/>
                      <a:pt x="452" y="429"/>
                      <a:pt x="451" y="430"/>
                    </a:cubicBezTo>
                    <a:cubicBezTo>
                      <a:pt x="454" y="431"/>
                      <a:pt x="453" y="425"/>
                      <a:pt x="452" y="426"/>
                    </a:cubicBezTo>
                    <a:cubicBezTo>
                      <a:pt x="452" y="427"/>
                      <a:pt x="453" y="428"/>
                      <a:pt x="451" y="428"/>
                    </a:cubicBezTo>
                    <a:cubicBezTo>
                      <a:pt x="452" y="427"/>
                      <a:pt x="451" y="425"/>
                      <a:pt x="450" y="424"/>
                    </a:cubicBezTo>
                    <a:close/>
                    <a:moveTo>
                      <a:pt x="436" y="431"/>
                    </a:moveTo>
                    <a:cubicBezTo>
                      <a:pt x="436" y="427"/>
                      <a:pt x="436" y="425"/>
                      <a:pt x="435" y="422"/>
                    </a:cubicBezTo>
                    <a:cubicBezTo>
                      <a:pt x="435" y="425"/>
                      <a:pt x="434" y="429"/>
                      <a:pt x="436" y="431"/>
                    </a:cubicBezTo>
                    <a:close/>
                    <a:moveTo>
                      <a:pt x="423" y="429"/>
                    </a:moveTo>
                    <a:cubicBezTo>
                      <a:pt x="422" y="427"/>
                      <a:pt x="423" y="425"/>
                      <a:pt x="422" y="422"/>
                    </a:cubicBezTo>
                    <a:cubicBezTo>
                      <a:pt x="421" y="426"/>
                      <a:pt x="421" y="431"/>
                      <a:pt x="423" y="430"/>
                    </a:cubicBezTo>
                    <a:cubicBezTo>
                      <a:pt x="422" y="430"/>
                      <a:pt x="423" y="430"/>
                      <a:pt x="423" y="429"/>
                    </a:cubicBezTo>
                    <a:close/>
                    <a:moveTo>
                      <a:pt x="313" y="422"/>
                    </a:moveTo>
                    <a:cubicBezTo>
                      <a:pt x="313" y="419"/>
                      <a:pt x="313" y="408"/>
                      <a:pt x="311" y="413"/>
                    </a:cubicBezTo>
                    <a:cubicBezTo>
                      <a:pt x="310" y="407"/>
                      <a:pt x="311" y="400"/>
                      <a:pt x="308" y="395"/>
                    </a:cubicBezTo>
                    <a:cubicBezTo>
                      <a:pt x="308" y="402"/>
                      <a:pt x="311" y="405"/>
                      <a:pt x="309" y="410"/>
                    </a:cubicBezTo>
                    <a:cubicBezTo>
                      <a:pt x="308" y="405"/>
                      <a:pt x="308" y="413"/>
                      <a:pt x="309" y="414"/>
                    </a:cubicBezTo>
                    <a:cubicBezTo>
                      <a:pt x="307" y="412"/>
                      <a:pt x="307" y="416"/>
                      <a:pt x="308" y="417"/>
                    </a:cubicBezTo>
                    <a:cubicBezTo>
                      <a:pt x="308" y="416"/>
                      <a:pt x="308" y="415"/>
                      <a:pt x="309" y="415"/>
                    </a:cubicBezTo>
                    <a:cubicBezTo>
                      <a:pt x="309" y="419"/>
                      <a:pt x="308" y="425"/>
                      <a:pt x="311" y="427"/>
                    </a:cubicBezTo>
                    <a:cubicBezTo>
                      <a:pt x="309" y="429"/>
                      <a:pt x="310" y="433"/>
                      <a:pt x="311" y="434"/>
                    </a:cubicBezTo>
                    <a:cubicBezTo>
                      <a:pt x="313" y="432"/>
                      <a:pt x="310" y="428"/>
                      <a:pt x="311" y="424"/>
                    </a:cubicBezTo>
                    <a:cubicBezTo>
                      <a:pt x="311" y="423"/>
                      <a:pt x="313" y="422"/>
                      <a:pt x="313" y="422"/>
                    </a:cubicBezTo>
                    <a:close/>
                    <a:moveTo>
                      <a:pt x="282" y="432"/>
                    </a:moveTo>
                    <a:cubicBezTo>
                      <a:pt x="283" y="434"/>
                      <a:pt x="281" y="435"/>
                      <a:pt x="283" y="436"/>
                    </a:cubicBezTo>
                    <a:cubicBezTo>
                      <a:pt x="283" y="435"/>
                      <a:pt x="283" y="435"/>
                      <a:pt x="284" y="434"/>
                    </a:cubicBezTo>
                    <a:cubicBezTo>
                      <a:pt x="283" y="434"/>
                      <a:pt x="283" y="432"/>
                      <a:pt x="282" y="432"/>
                    </a:cubicBezTo>
                    <a:close/>
                    <a:moveTo>
                      <a:pt x="237" y="437"/>
                    </a:moveTo>
                    <a:cubicBezTo>
                      <a:pt x="237" y="435"/>
                      <a:pt x="237" y="430"/>
                      <a:pt x="235" y="427"/>
                    </a:cubicBezTo>
                    <a:cubicBezTo>
                      <a:pt x="236" y="430"/>
                      <a:pt x="235" y="435"/>
                      <a:pt x="237" y="437"/>
                    </a:cubicBezTo>
                    <a:close/>
                    <a:moveTo>
                      <a:pt x="230" y="435"/>
                    </a:moveTo>
                    <a:cubicBezTo>
                      <a:pt x="230" y="435"/>
                      <a:pt x="228" y="437"/>
                      <a:pt x="230" y="438"/>
                    </a:cubicBezTo>
                    <a:cubicBezTo>
                      <a:pt x="230" y="436"/>
                      <a:pt x="232" y="435"/>
                      <a:pt x="230" y="435"/>
                    </a:cubicBezTo>
                    <a:close/>
                    <a:moveTo>
                      <a:pt x="228" y="437"/>
                    </a:moveTo>
                    <a:cubicBezTo>
                      <a:pt x="227" y="435"/>
                      <a:pt x="227" y="434"/>
                      <a:pt x="227" y="433"/>
                    </a:cubicBezTo>
                    <a:cubicBezTo>
                      <a:pt x="227" y="434"/>
                      <a:pt x="226" y="437"/>
                      <a:pt x="228" y="437"/>
                    </a:cubicBezTo>
                    <a:close/>
                    <a:moveTo>
                      <a:pt x="471" y="425"/>
                    </a:moveTo>
                    <a:cubicBezTo>
                      <a:pt x="470" y="423"/>
                      <a:pt x="471" y="422"/>
                      <a:pt x="470" y="421"/>
                    </a:cubicBezTo>
                    <a:cubicBezTo>
                      <a:pt x="470" y="422"/>
                      <a:pt x="470" y="422"/>
                      <a:pt x="469" y="423"/>
                    </a:cubicBezTo>
                    <a:cubicBezTo>
                      <a:pt x="469" y="422"/>
                      <a:pt x="469" y="422"/>
                      <a:pt x="469" y="422"/>
                    </a:cubicBezTo>
                    <a:cubicBezTo>
                      <a:pt x="469" y="424"/>
                      <a:pt x="469" y="425"/>
                      <a:pt x="469" y="426"/>
                    </a:cubicBezTo>
                    <a:cubicBezTo>
                      <a:pt x="470" y="426"/>
                      <a:pt x="470" y="425"/>
                      <a:pt x="471" y="425"/>
                    </a:cubicBezTo>
                    <a:close/>
                    <a:moveTo>
                      <a:pt x="237" y="418"/>
                    </a:moveTo>
                    <a:cubicBezTo>
                      <a:pt x="238" y="424"/>
                      <a:pt x="237" y="431"/>
                      <a:pt x="239" y="435"/>
                    </a:cubicBezTo>
                    <a:cubicBezTo>
                      <a:pt x="238" y="429"/>
                      <a:pt x="239" y="423"/>
                      <a:pt x="237" y="418"/>
                    </a:cubicBezTo>
                    <a:close/>
                    <a:moveTo>
                      <a:pt x="51" y="443"/>
                    </a:moveTo>
                    <a:cubicBezTo>
                      <a:pt x="51" y="440"/>
                      <a:pt x="51" y="438"/>
                      <a:pt x="49" y="437"/>
                    </a:cubicBezTo>
                    <a:cubicBezTo>
                      <a:pt x="50" y="440"/>
                      <a:pt x="49" y="440"/>
                      <a:pt x="51" y="443"/>
                    </a:cubicBezTo>
                    <a:close/>
                    <a:moveTo>
                      <a:pt x="49" y="441"/>
                    </a:moveTo>
                    <a:cubicBezTo>
                      <a:pt x="49" y="438"/>
                      <a:pt x="49" y="438"/>
                      <a:pt x="48" y="436"/>
                    </a:cubicBezTo>
                    <a:cubicBezTo>
                      <a:pt x="48" y="432"/>
                      <a:pt x="47" y="442"/>
                      <a:pt x="48" y="443"/>
                    </a:cubicBezTo>
                    <a:cubicBezTo>
                      <a:pt x="48" y="442"/>
                      <a:pt x="48" y="441"/>
                      <a:pt x="49" y="441"/>
                    </a:cubicBezTo>
                    <a:close/>
                    <a:moveTo>
                      <a:pt x="372" y="430"/>
                    </a:moveTo>
                    <a:cubicBezTo>
                      <a:pt x="372" y="423"/>
                      <a:pt x="373" y="416"/>
                      <a:pt x="371" y="411"/>
                    </a:cubicBezTo>
                    <a:cubicBezTo>
                      <a:pt x="371" y="418"/>
                      <a:pt x="370" y="422"/>
                      <a:pt x="372" y="430"/>
                    </a:cubicBezTo>
                    <a:close/>
                    <a:moveTo>
                      <a:pt x="411" y="423"/>
                    </a:moveTo>
                    <a:cubicBezTo>
                      <a:pt x="411" y="424"/>
                      <a:pt x="410" y="426"/>
                      <a:pt x="411" y="427"/>
                    </a:cubicBezTo>
                    <a:cubicBezTo>
                      <a:pt x="411" y="426"/>
                      <a:pt x="412" y="423"/>
                      <a:pt x="411" y="423"/>
                    </a:cubicBezTo>
                    <a:close/>
                    <a:moveTo>
                      <a:pt x="409" y="427"/>
                    </a:moveTo>
                    <a:cubicBezTo>
                      <a:pt x="408" y="426"/>
                      <a:pt x="410" y="426"/>
                      <a:pt x="410" y="425"/>
                    </a:cubicBezTo>
                    <a:cubicBezTo>
                      <a:pt x="409" y="424"/>
                      <a:pt x="409" y="423"/>
                      <a:pt x="409" y="422"/>
                    </a:cubicBezTo>
                    <a:cubicBezTo>
                      <a:pt x="409" y="417"/>
                      <a:pt x="408" y="426"/>
                      <a:pt x="409" y="427"/>
                    </a:cubicBezTo>
                    <a:close/>
                    <a:moveTo>
                      <a:pt x="283" y="432"/>
                    </a:moveTo>
                    <a:cubicBezTo>
                      <a:pt x="283" y="430"/>
                      <a:pt x="283" y="428"/>
                      <a:pt x="282" y="426"/>
                    </a:cubicBezTo>
                    <a:cubicBezTo>
                      <a:pt x="283" y="428"/>
                      <a:pt x="281" y="432"/>
                      <a:pt x="283" y="432"/>
                    </a:cubicBezTo>
                    <a:close/>
                    <a:moveTo>
                      <a:pt x="305" y="431"/>
                    </a:moveTo>
                    <a:cubicBezTo>
                      <a:pt x="305" y="429"/>
                      <a:pt x="304" y="428"/>
                      <a:pt x="304" y="428"/>
                    </a:cubicBezTo>
                    <a:cubicBezTo>
                      <a:pt x="303" y="429"/>
                      <a:pt x="303" y="431"/>
                      <a:pt x="305" y="431"/>
                    </a:cubicBezTo>
                    <a:close/>
                    <a:moveTo>
                      <a:pt x="61" y="440"/>
                    </a:moveTo>
                    <a:cubicBezTo>
                      <a:pt x="61" y="438"/>
                      <a:pt x="61" y="437"/>
                      <a:pt x="60" y="435"/>
                    </a:cubicBezTo>
                    <a:cubicBezTo>
                      <a:pt x="60" y="437"/>
                      <a:pt x="60" y="440"/>
                      <a:pt x="61" y="440"/>
                    </a:cubicBezTo>
                    <a:close/>
                    <a:moveTo>
                      <a:pt x="356" y="424"/>
                    </a:moveTo>
                    <a:cubicBezTo>
                      <a:pt x="356" y="427"/>
                      <a:pt x="356" y="427"/>
                      <a:pt x="356" y="427"/>
                    </a:cubicBezTo>
                    <a:cubicBezTo>
                      <a:pt x="357" y="427"/>
                      <a:pt x="358" y="427"/>
                      <a:pt x="358" y="427"/>
                    </a:cubicBezTo>
                    <a:cubicBezTo>
                      <a:pt x="358" y="426"/>
                      <a:pt x="357" y="425"/>
                      <a:pt x="356" y="424"/>
                    </a:cubicBezTo>
                    <a:close/>
                    <a:moveTo>
                      <a:pt x="339" y="423"/>
                    </a:moveTo>
                    <a:cubicBezTo>
                      <a:pt x="340" y="424"/>
                      <a:pt x="339" y="429"/>
                      <a:pt x="340" y="428"/>
                    </a:cubicBezTo>
                    <a:cubicBezTo>
                      <a:pt x="340" y="426"/>
                      <a:pt x="340" y="421"/>
                      <a:pt x="339" y="423"/>
                    </a:cubicBezTo>
                    <a:close/>
                    <a:moveTo>
                      <a:pt x="277" y="426"/>
                    </a:moveTo>
                    <a:cubicBezTo>
                      <a:pt x="275" y="433"/>
                      <a:pt x="278" y="428"/>
                      <a:pt x="277" y="426"/>
                    </a:cubicBezTo>
                    <a:close/>
                    <a:moveTo>
                      <a:pt x="249" y="425"/>
                    </a:moveTo>
                    <a:cubicBezTo>
                      <a:pt x="246" y="425"/>
                      <a:pt x="248" y="422"/>
                      <a:pt x="247" y="422"/>
                    </a:cubicBezTo>
                    <a:cubicBezTo>
                      <a:pt x="247" y="426"/>
                      <a:pt x="246" y="429"/>
                      <a:pt x="248" y="431"/>
                    </a:cubicBezTo>
                    <a:cubicBezTo>
                      <a:pt x="249" y="428"/>
                      <a:pt x="248" y="428"/>
                      <a:pt x="249" y="425"/>
                    </a:cubicBezTo>
                    <a:close/>
                    <a:moveTo>
                      <a:pt x="126" y="431"/>
                    </a:moveTo>
                    <a:cubicBezTo>
                      <a:pt x="124" y="430"/>
                      <a:pt x="125" y="436"/>
                      <a:pt x="125" y="436"/>
                    </a:cubicBezTo>
                    <a:cubicBezTo>
                      <a:pt x="125" y="433"/>
                      <a:pt x="126" y="433"/>
                      <a:pt x="126" y="431"/>
                    </a:cubicBezTo>
                    <a:close/>
                    <a:moveTo>
                      <a:pt x="375" y="419"/>
                    </a:moveTo>
                    <a:cubicBezTo>
                      <a:pt x="376" y="422"/>
                      <a:pt x="374" y="424"/>
                      <a:pt x="377" y="425"/>
                    </a:cubicBezTo>
                    <a:cubicBezTo>
                      <a:pt x="376" y="423"/>
                      <a:pt x="378" y="421"/>
                      <a:pt x="375" y="419"/>
                    </a:cubicBezTo>
                    <a:close/>
                    <a:moveTo>
                      <a:pt x="470" y="421"/>
                    </a:moveTo>
                    <a:cubicBezTo>
                      <a:pt x="470" y="419"/>
                      <a:pt x="469" y="417"/>
                      <a:pt x="469" y="415"/>
                    </a:cubicBezTo>
                    <a:cubicBezTo>
                      <a:pt x="468" y="416"/>
                      <a:pt x="469" y="420"/>
                      <a:pt x="470" y="421"/>
                    </a:cubicBezTo>
                    <a:close/>
                    <a:moveTo>
                      <a:pt x="361" y="425"/>
                    </a:moveTo>
                    <a:cubicBezTo>
                      <a:pt x="363" y="425"/>
                      <a:pt x="362" y="421"/>
                      <a:pt x="362" y="420"/>
                    </a:cubicBezTo>
                    <a:cubicBezTo>
                      <a:pt x="361" y="422"/>
                      <a:pt x="362" y="423"/>
                      <a:pt x="361" y="425"/>
                    </a:cubicBezTo>
                    <a:close/>
                    <a:moveTo>
                      <a:pt x="252" y="424"/>
                    </a:moveTo>
                    <a:cubicBezTo>
                      <a:pt x="252" y="426"/>
                      <a:pt x="251" y="429"/>
                      <a:pt x="253" y="429"/>
                    </a:cubicBezTo>
                    <a:cubicBezTo>
                      <a:pt x="253" y="427"/>
                      <a:pt x="253" y="425"/>
                      <a:pt x="252" y="424"/>
                    </a:cubicBezTo>
                    <a:close/>
                    <a:moveTo>
                      <a:pt x="163" y="432"/>
                    </a:moveTo>
                    <a:cubicBezTo>
                      <a:pt x="163" y="427"/>
                      <a:pt x="161" y="430"/>
                      <a:pt x="163" y="432"/>
                    </a:cubicBezTo>
                    <a:close/>
                    <a:moveTo>
                      <a:pt x="329" y="424"/>
                    </a:moveTo>
                    <a:cubicBezTo>
                      <a:pt x="328" y="422"/>
                      <a:pt x="328" y="421"/>
                      <a:pt x="326" y="425"/>
                    </a:cubicBezTo>
                    <a:cubicBezTo>
                      <a:pt x="327" y="425"/>
                      <a:pt x="328" y="425"/>
                      <a:pt x="329" y="424"/>
                    </a:cubicBezTo>
                    <a:close/>
                    <a:moveTo>
                      <a:pt x="209" y="426"/>
                    </a:moveTo>
                    <a:cubicBezTo>
                      <a:pt x="208" y="427"/>
                      <a:pt x="207" y="430"/>
                      <a:pt x="209" y="430"/>
                    </a:cubicBezTo>
                    <a:cubicBezTo>
                      <a:pt x="210" y="429"/>
                      <a:pt x="210" y="427"/>
                      <a:pt x="209" y="426"/>
                    </a:cubicBezTo>
                    <a:close/>
                    <a:moveTo>
                      <a:pt x="143" y="428"/>
                    </a:moveTo>
                    <a:cubicBezTo>
                      <a:pt x="144" y="433"/>
                      <a:pt x="145" y="430"/>
                      <a:pt x="144" y="428"/>
                    </a:cubicBezTo>
                    <a:cubicBezTo>
                      <a:pt x="144" y="429"/>
                      <a:pt x="144" y="428"/>
                      <a:pt x="143" y="428"/>
                    </a:cubicBezTo>
                    <a:close/>
                    <a:moveTo>
                      <a:pt x="324" y="423"/>
                    </a:moveTo>
                    <a:cubicBezTo>
                      <a:pt x="323" y="423"/>
                      <a:pt x="323" y="421"/>
                      <a:pt x="322" y="422"/>
                    </a:cubicBezTo>
                    <a:cubicBezTo>
                      <a:pt x="322" y="424"/>
                      <a:pt x="322" y="424"/>
                      <a:pt x="322" y="424"/>
                    </a:cubicBezTo>
                    <a:cubicBezTo>
                      <a:pt x="322" y="424"/>
                      <a:pt x="323" y="423"/>
                      <a:pt x="324" y="423"/>
                    </a:cubicBezTo>
                    <a:close/>
                    <a:moveTo>
                      <a:pt x="234" y="406"/>
                    </a:moveTo>
                    <a:cubicBezTo>
                      <a:pt x="232" y="410"/>
                      <a:pt x="236" y="419"/>
                      <a:pt x="234" y="424"/>
                    </a:cubicBezTo>
                    <a:cubicBezTo>
                      <a:pt x="234" y="424"/>
                      <a:pt x="234" y="424"/>
                      <a:pt x="234" y="425"/>
                    </a:cubicBezTo>
                    <a:cubicBezTo>
                      <a:pt x="234" y="424"/>
                      <a:pt x="234" y="424"/>
                      <a:pt x="234" y="424"/>
                    </a:cubicBezTo>
                    <a:cubicBezTo>
                      <a:pt x="234" y="423"/>
                      <a:pt x="232" y="427"/>
                      <a:pt x="234" y="427"/>
                    </a:cubicBezTo>
                    <a:cubicBezTo>
                      <a:pt x="234" y="426"/>
                      <a:pt x="235" y="425"/>
                      <a:pt x="235" y="426"/>
                    </a:cubicBezTo>
                    <a:cubicBezTo>
                      <a:pt x="235" y="426"/>
                      <a:pt x="235" y="427"/>
                      <a:pt x="235" y="427"/>
                    </a:cubicBezTo>
                    <a:cubicBezTo>
                      <a:pt x="235" y="420"/>
                      <a:pt x="235" y="414"/>
                      <a:pt x="234" y="406"/>
                    </a:cubicBezTo>
                    <a:close/>
                    <a:moveTo>
                      <a:pt x="139" y="423"/>
                    </a:moveTo>
                    <a:cubicBezTo>
                      <a:pt x="137" y="423"/>
                      <a:pt x="137" y="430"/>
                      <a:pt x="139" y="430"/>
                    </a:cubicBezTo>
                    <a:cubicBezTo>
                      <a:pt x="139" y="427"/>
                      <a:pt x="138" y="425"/>
                      <a:pt x="139" y="423"/>
                    </a:cubicBezTo>
                    <a:close/>
                    <a:moveTo>
                      <a:pt x="215" y="417"/>
                    </a:moveTo>
                    <a:cubicBezTo>
                      <a:pt x="214" y="420"/>
                      <a:pt x="213" y="426"/>
                      <a:pt x="215" y="427"/>
                    </a:cubicBezTo>
                    <a:cubicBezTo>
                      <a:pt x="214" y="422"/>
                      <a:pt x="216" y="420"/>
                      <a:pt x="215" y="417"/>
                    </a:cubicBezTo>
                    <a:close/>
                    <a:moveTo>
                      <a:pt x="74" y="431"/>
                    </a:moveTo>
                    <a:cubicBezTo>
                      <a:pt x="74" y="430"/>
                      <a:pt x="74" y="428"/>
                      <a:pt x="75" y="427"/>
                    </a:cubicBezTo>
                    <a:cubicBezTo>
                      <a:pt x="73" y="427"/>
                      <a:pt x="74" y="433"/>
                      <a:pt x="74" y="431"/>
                    </a:cubicBezTo>
                    <a:close/>
                    <a:moveTo>
                      <a:pt x="67" y="432"/>
                    </a:moveTo>
                    <a:cubicBezTo>
                      <a:pt x="67" y="430"/>
                      <a:pt x="68" y="429"/>
                      <a:pt x="66" y="428"/>
                    </a:cubicBezTo>
                    <a:cubicBezTo>
                      <a:pt x="67" y="429"/>
                      <a:pt x="66" y="432"/>
                      <a:pt x="67" y="432"/>
                    </a:cubicBezTo>
                    <a:close/>
                    <a:moveTo>
                      <a:pt x="126" y="429"/>
                    </a:moveTo>
                    <a:cubicBezTo>
                      <a:pt x="127" y="427"/>
                      <a:pt x="127" y="425"/>
                      <a:pt x="126" y="424"/>
                    </a:cubicBezTo>
                    <a:cubicBezTo>
                      <a:pt x="126" y="425"/>
                      <a:pt x="125" y="428"/>
                      <a:pt x="126" y="429"/>
                    </a:cubicBezTo>
                    <a:close/>
                    <a:moveTo>
                      <a:pt x="464" y="407"/>
                    </a:moveTo>
                    <a:cubicBezTo>
                      <a:pt x="464" y="409"/>
                      <a:pt x="463" y="415"/>
                      <a:pt x="466" y="415"/>
                    </a:cubicBezTo>
                    <a:cubicBezTo>
                      <a:pt x="464" y="414"/>
                      <a:pt x="467" y="414"/>
                      <a:pt x="466" y="413"/>
                    </a:cubicBezTo>
                    <a:cubicBezTo>
                      <a:pt x="464" y="413"/>
                      <a:pt x="467" y="409"/>
                      <a:pt x="464" y="407"/>
                    </a:cubicBezTo>
                    <a:close/>
                    <a:moveTo>
                      <a:pt x="307" y="421"/>
                    </a:moveTo>
                    <a:cubicBezTo>
                      <a:pt x="307" y="417"/>
                      <a:pt x="306" y="411"/>
                      <a:pt x="305" y="407"/>
                    </a:cubicBezTo>
                    <a:cubicBezTo>
                      <a:pt x="305" y="409"/>
                      <a:pt x="304" y="419"/>
                      <a:pt x="307" y="421"/>
                    </a:cubicBezTo>
                    <a:close/>
                    <a:moveTo>
                      <a:pt x="205" y="421"/>
                    </a:moveTo>
                    <a:cubicBezTo>
                      <a:pt x="206" y="422"/>
                      <a:pt x="205" y="426"/>
                      <a:pt x="206" y="425"/>
                    </a:cubicBezTo>
                    <a:cubicBezTo>
                      <a:pt x="206" y="424"/>
                      <a:pt x="206" y="419"/>
                      <a:pt x="205" y="421"/>
                    </a:cubicBezTo>
                    <a:close/>
                    <a:moveTo>
                      <a:pt x="145" y="424"/>
                    </a:moveTo>
                    <a:cubicBezTo>
                      <a:pt x="145" y="426"/>
                      <a:pt x="145" y="427"/>
                      <a:pt x="146" y="428"/>
                    </a:cubicBezTo>
                    <a:cubicBezTo>
                      <a:pt x="146" y="426"/>
                      <a:pt x="147" y="424"/>
                      <a:pt x="145" y="424"/>
                    </a:cubicBezTo>
                    <a:close/>
                    <a:moveTo>
                      <a:pt x="77" y="430"/>
                    </a:moveTo>
                    <a:cubicBezTo>
                      <a:pt x="76" y="429"/>
                      <a:pt x="78" y="426"/>
                      <a:pt x="76" y="425"/>
                    </a:cubicBezTo>
                    <a:cubicBezTo>
                      <a:pt x="76" y="427"/>
                      <a:pt x="75" y="430"/>
                      <a:pt x="77" y="430"/>
                    </a:cubicBezTo>
                    <a:close/>
                    <a:moveTo>
                      <a:pt x="469" y="414"/>
                    </a:moveTo>
                    <a:cubicBezTo>
                      <a:pt x="469" y="410"/>
                      <a:pt x="469" y="407"/>
                      <a:pt x="468" y="405"/>
                    </a:cubicBezTo>
                    <a:cubicBezTo>
                      <a:pt x="469" y="408"/>
                      <a:pt x="468" y="412"/>
                      <a:pt x="469" y="414"/>
                    </a:cubicBezTo>
                    <a:close/>
                    <a:moveTo>
                      <a:pt x="39" y="424"/>
                    </a:moveTo>
                    <a:cubicBezTo>
                      <a:pt x="38" y="426"/>
                      <a:pt x="39" y="430"/>
                      <a:pt x="40" y="426"/>
                    </a:cubicBezTo>
                    <a:cubicBezTo>
                      <a:pt x="41" y="428"/>
                      <a:pt x="38" y="429"/>
                      <a:pt x="39" y="430"/>
                    </a:cubicBezTo>
                    <a:cubicBezTo>
                      <a:pt x="39" y="429"/>
                      <a:pt x="40" y="429"/>
                      <a:pt x="40" y="430"/>
                    </a:cubicBezTo>
                    <a:cubicBezTo>
                      <a:pt x="40" y="430"/>
                      <a:pt x="39" y="431"/>
                      <a:pt x="40" y="431"/>
                    </a:cubicBezTo>
                    <a:cubicBezTo>
                      <a:pt x="40" y="428"/>
                      <a:pt x="42" y="425"/>
                      <a:pt x="39" y="424"/>
                    </a:cubicBezTo>
                    <a:close/>
                    <a:moveTo>
                      <a:pt x="288" y="417"/>
                    </a:moveTo>
                    <a:cubicBezTo>
                      <a:pt x="289" y="418"/>
                      <a:pt x="286" y="420"/>
                      <a:pt x="289" y="420"/>
                    </a:cubicBezTo>
                    <a:cubicBezTo>
                      <a:pt x="289" y="419"/>
                      <a:pt x="289" y="415"/>
                      <a:pt x="288" y="417"/>
                    </a:cubicBezTo>
                    <a:close/>
                    <a:moveTo>
                      <a:pt x="156" y="421"/>
                    </a:moveTo>
                    <a:cubicBezTo>
                      <a:pt x="158" y="420"/>
                      <a:pt x="156" y="426"/>
                      <a:pt x="158" y="425"/>
                    </a:cubicBezTo>
                    <a:cubicBezTo>
                      <a:pt x="158" y="422"/>
                      <a:pt x="157" y="419"/>
                      <a:pt x="156" y="421"/>
                    </a:cubicBezTo>
                    <a:close/>
                    <a:moveTo>
                      <a:pt x="336" y="417"/>
                    </a:moveTo>
                    <a:cubicBezTo>
                      <a:pt x="336" y="416"/>
                      <a:pt x="337" y="413"/>
                      <a:pt x="336" y="413"/>
                    </a:cubicBezTo>
                    <a:cubicBezTo>
                      <a:pt x="336" y="414"/>
                      <a:pt x="335" y="413"/>
                      <a:pt x="335" y="413"/>
                    </a:cubicBezTo>
                    <a:cubicBezTo>
                      <a:pt x="335" y="415"/>
                      <a:pt x="335" y="415"/>
                      <a:pt x="335" y="415"/>
                    </a:cubicBezTo>
                    <a:cubicBezTo>
                      <a:pt x="337" y="413"/>
                      <a:pt x="335" y="419"/>
                      <a:pt x="336" y="417"/>
                    </a:cubicBezTo>
                    <a:close/>
                    <a:moveTo>
                      <a:pt x="247" y="421"/>
                    </a:moveTo>
                    <a:cubicBezTo>
                      <a:pt x="247" y="420"/>
                      <a:pt x="247" y="419"/>
                      <a:pt x="248" y="419"/>
                    </a:cubicBezTo>
                    <a:cubicBezTo>
                      <a:pt x="247" y="414"/>
                      <a:pt x="245" y="420"/>
                      <a:pt x="247" y="421"/>
                    </a:cubicBezTo>
                    <a:close/>
                    <a:moveTo>
                      <a:pt x="165" y="421"/>
                    </a:moveTo>
                    <a:cubicBezTo>
                      <a:pt x="165" y="421"/>
                      <a:pt x="164" y="420"/>
                      <a:pt x="164" y="420"/>
                    </a:cubicBezTo>
                    <a:cubicBezTo>
                      <a:pt x="164" y="421"/>
                      <a:pt x="164" y="421"/>
                      <a:pt x="163" y="421"/>
                    </a:cubicBezTo>
                    <a:cubicBezTo>
                      <a:pt x="163" y="423"/>
                      <a:pt x="164" y="423"/>
                      <a:pt x="165" y="424"/>
                    </a:cubicBezTo>
                    <a:cubicBezTo>
                      <a:pt x="167" y="422"/>
                      <a:pt x="163" y="422"/>
                      <a:pt x="165" y="421"/>
                    </a:cubicBezTo>
                    <a:close/>
                    <a:moveTo>
                      <a:pt x="325" y="409"/>
                    </a:moveTo>
                    <a:cubicBezTo>
                      <a:pt x="325" y="411"/>
                      <a:pt x="324" y="411"/>
                      <a:pt x="324" y="413"/>
                    </a:cubicBezTo>
                    <a:cubicBezTo>
                      <a:pt x="326" y="413"/>
                      <a:pt x="326" y="417"/>
                      <a:pt x="327" y="415"/>
                    </a:cubicBezTo>
                    <a:cubicBezTo>
                      <a:pt x="326" y="414"/>
                      <a:pt x="328" y="410"/>
                      <a:pt x="325" y="409"/>
                    </a:cubicBezTo>
                    <a:close/>
                    <a:moveTo>
                      <a:pt x="255" y="418"/>
                    </a:moveTo>
                    <a:cubicBezTo>
                      <a:pt x="255" y="416"/>
                      <a:pt x="255" y="415"/>
                      <a:pt x="254" y="414"/>
                    </a:cubicBezTo>
                    <a:cubicBezTo>
                      <a:pt x="254" y="416"/>
                      <a:pt x="254" y="417"/>
                      <a:pt x="255" y="418"/>
                    </a:cubicBezTo>
                    <a:close/>
                    <a:moveTo>
                      <a:pt x="126" y="390"/>
                    </a:moveTo>
                    <a:cubicBezTo>
                      <a:pt x="122" y="391"/>
                      <a:pt x="126" y="396"/>
                      <a:pt x="124" y="399"/>
                    </a:cubicBezTo>
                    <a:cubicBezTo>
                      <a:pt x="124" y="399"/>
                      <a:pt x="125" y="399"/>
                      <a:pt x="125" y="399"/>
                    </a:cubicBezTo>
                    <a:cubicBezTo>
                      <a:pt x="126" y="409"/>
                      <a:pt x="127" y="412"/>
                      <a:pt x="127" y="422"/>
                    </a:cubicBezTo>
                    <a:cubicBezTo>
                      <a:pt x="129" y="412"/>
                      <a:pt x="126" y="402"/>
                      <a:pt x="126" y="390"/>
                    </a:cubicBezTo>
                    <a:close/>
                    <a:moveTo>
                      <a:pt x="209" y="413"/>
                    </a:moveTo>
                    <a:cubicBezTo>
                      <a:pt x="210" y="416"/>
                      <a:pt x="209" y="415"/>
                      <a:pt x="209" y="418"/>
                    </a:cubicBezTo>
                    <a:cubicBezTo>
                      <a:pt x="209" y="418"/>
                      <a:pt x="210" y="418"/>
                      <a:pt x="210" y="418"/>
                    </a:cubicBezTo>
                    <a:cubicBezTo>
                      <a:pt x="210" y="416"/>
                      <a:pt x="211" y="414"/>
                      <a:pt x="209" y="413"/>
                    </a:cubicBezTo>
                    <a:close/>
                    <a:moveTo>
                      <a:pt x="71" y="420"/>
                    </a:moveTo>
                    <a:cubicBezTo>
                      <a:pt x="72" y="422"/>
                      <a:pt x="68" y="422"/>
                      <a:pt x="70" y="424"/>
                    </a:cubicBezTo>
                    <a:cubicBezTo>
                      <a:pt x="70" y="422"/>
                      <a:pt x="70" y="424"/>
                      <a:pt x="71" y="423"/>
                    </a:cubicBezTo>
                    <a:cubicBezTo>
                      <a:pt x="72" y="422"/>
                      <a:pt x="72" y="421"/>
                      <a:pt x="71" y="420"/>
                    </a:cubicBezTo>
                    <a:close/>
                    <a:moveTo>
                      <a:pt x="283" y="415"/>
                    </a:moveTo>
                    <a:cubicBezTo>
                      <a:pt x="283" y="412"/>
                      <a:pt x="283" y="411"/>
                      <a:pt x="282" y="410"/>
                    </a:cubicBezTo>
                    <a:cubicBezTo>
                      <a:pt x="282" y="405"/>
                      <a:pt x="282" y="413"/>
                      <a:pt x="283" y="415"/>
                    </a:cubicBezTo>
                    <a:close/>
                    <a:moveTo>
                      <a:pt x="18" y="420"/>
                    </a:moveTo>
                    <a:cubicBezTo>
                      <a:pt x="18" y="422"/>
                      <a:pt x="18" y="425"/>
                      <a:pt x="20" y="425"/>
                    </a:cubicBezTo>
                    <a:cubicBezTo>
                      <a:pt x="20" y="424"/>
                      <a:pt x="19" y="420"/>
                      <a:pt x="18" y="420"/>
                    </a:cubicBezTo>
                    <a:close/>
                    <a:moveTo>
                      <a:pt x="30" y="418"/>
                    </a:moveTo>
                    <a:cubicBezTo>
                      <a:pt x="29" y="420"/>
                      <a:pt x="28" y="423"/>
                      <a:pt x="30" y="424"/>
                    </a:cubicBezTo>
                    <a:cubicBezTo>
                      <a:pt x="29" y="421"/>
                      <a:pt x="32" y="420"/>
                      <a:pt x="30" y="418"/>
                    </a:cubicBezTo>
                    <a:close/>
                    <a:moveTo>
                      <a:pt x="456" y="401"/>
                    </a:moveTo>
                    <a:cubicBezTo>
                      <a:pt x="456" y="401"/>
                      <a:pt x="457" y="402"/>
                      <a:pt x="456" y="402"/>
                    </a:cubicBezTo>
                    <a:cubicBezTo>
                      <a:pt x="456" y="402"/>
                      <a:pt x="456" y="402"/>
                      <a:pt x="455" y="402"/>
                    </a:cubicBezTo>
                    <a:cubicBezTo>
                      <a:pt x="455" y="403"/>
                      <a:pt x="457" y="402"/>
                      <a:pt x="456" y="404"/>
                    </a:cubicBezTo>
                    <a:cubicBezTo>
                      <a:pt x="455" y="402"/>
                      <a:pt x="456" y="407"/>
                      <a:pt x="456" y="407"/>
                    </a:cubicBezTo>
                    <a:cubicBezTo>
                      <a:pt x="456" y="406"/>
                      <a:pt x="458" y="403"/>
                      <a:pt x="456" y="401"/>
                    </a:cubicBezTo>
                    <a:close/>
                    <a:moveTo>
                      <a:pt x="262" y="409"/>
                    </a:moveTo>
                    <a:cubicBezTo>
                      <a:pt x="262" y="410"/>
                      <a:pt x="261" y="415"/>
                      <a:pt x="262" y="414"/>
                    </a:cubicBezTo>
                    <a:cubicBezTo>
                      <a:pt x="262" y="413"/>
                      <a:pt x="263" y="408"/>
                      <a:pt x="262" y="409"/>
                    </a:cubicBezTo>
                    <a:close/>
                    <a:moveTo>
                      <a:pt x="318" y="411"/>
                    </a:moveTo>
                    <a:cubicBezTo>
                      <a:pt x="318" y="408"/>
                      <a:pt x="319" y="404"/>
                      <a:pt x="317" y="401"/>
                    </a:cubicBezTo>
                    <a:cubicBezTo>
                      <a:pt x="318" y="405"/>
                      <a:pt x="316" y="408"/>
                      <a:pt x="318" y="411"/>
                    </a:cubicBezTo>
                    <a:close/>
                    <a:moveTo>
                      <a:pt x="300" y="409"/>
                    </a:moveTo>
                    <a:cubicBezTo>
                      <a:pt x="300" y="401"/>
                      <a:pt x="300" y="414"/>
                      <a:pt x="301" y="411"/>
                    </a:cubicBezTo>
                    <a:cubicBezTo>
                      <a:pt x="301" y="412"/>
                      <a:pt x="300" y="410"/>
                      <a:pt x="300" y="409"/>
                    </a:cubicBezTo>
                    <a:close/>
                    <a:moveTo>
                      <a:pt x="233" y="414"/>
                    </a:moveTo>
                    <a:cubicBezTo>
                      <a:pt x="232" y="413"/>
                      <a:pt x="233" y="412"/>
                      <a:pt x="232" y="411"/>
                    </a:cubicBezTo>
                    <a:cubicBezTo>
                      <a:pt x="232" y="412"/>
                      <a:pt x="231" y="414"/>
                      <a:pt x="233" y="414"/>
                    </a:cubicBezTo>
                    <a:close/>
                    <a:moveTo>
                      <a:pt x="101" y="415"/>
                    </a:moveTo>
                    <a:cubicBezTo>
                      <a:pt x="101" y="417"/>
                      <a:pt x="100" y="416"/>
                      <a:pt x="99" y="415"/>
                    </a:cubicBezTo>
                    <a:cubicBezTo>
                      <a:pt x="99" y="417"/>
                      <a:pt x="99" y="419"/>
                      <a:pt x="100" y="420"/>
                    </a:cubicBezTo>
                    <a:cubicBezTo>
                      <a:pt x="99" y="417"/>
                      <a:pt x="103" y="417"/>
                      <a:pt x="101" y="415"/>
                    </a:cubicBezTo>
                    <a:close/>
                    <a:moveTo>
                      <a:pt x="292" y="406"/>
                    </a:moveTo>
                    <a:cubicBezTo>
                      <a:pt x="291" y="407"/>
                      <a:pt x="291" y="411"/>
                      <a:pt x="292" y="412"/>
                    </a:cubicBezTo>
                    <a:cubicBezTo>
                      <a:pt x="293" y="410"/>
                      <a:pt x="292" y="409"/>
                      <a:pt x="292" y="406"/>
                    </a:cubicBezTo>
                    <a:close/>
                    <a:moveTo>
                      <a:pt x="525" y="397"/>
                    </a:moveTo>
                    <a:cubicBezTo>
                      <a:pt x="525" y="399"/>
                      <a:pt x="524" y="401"/>
                      <a:pt x="526" y="402"/>
                    </a:cubicBezTo>
                    <a:cubicBezTo>
                      <a:pt x="526" y="401"/>
                      <a:pt x="527" y="397"/>
                      <a:pt x="525" y="397"/>
                    </a:cubicBezTo>
                    <a:close/>
                    <a:moveTo>
                      <a:pt x="371" y="407"/>
                    </a:moveTo>
                    <a:cubicBezTo>
                      <a:pt x="370" y="406"/>
                      <a:pt x="372" y="405"/>
                      <a:pt x="371" y="404"/>
                    </a:cubicBezTo>
                    <a:cubicBezTo>
                      <a:pt x="370" y="406"/>
                      <a:pt x="369" y="408"/>
                      <a:pt x="371" y="408"/>
                    </a:cubicBezTo>
                    <a:cubicBezTo>
                      <a:pt x="371" y="407"/>
                      <a:pt x="371" y="407"/>
                      <a:pt x="371" y="407"/>
                    </a:cubicBezTo>
                    <a:close/>
                    <a:moveTo>
                      <a:pt x="110" y="418"/>
                    </a:moveTo>
                    <a:cubicBezTo>
                      <a:pt x="110" y="416"/>
                      <a:pt x="111" y="412"/>
                      <a:pt x="109" y="410"/>
                    </a:cubicBezTo>
                    <a:cubicBezTo>
                      <a:pt x="111" y="412"/>
                      <a:pt x="108" y="418"/>
                      <a:pt x="110" y="418"/>
                    </a:cubicBezTo>
                    <a:close/>
                    <a:moveTo>
                      <a:pt x="399" y="405"/>
                    </a:moveTo>
                    <a:cubicBezTo>
                      <a:pt x="399" y="404"/>
                      <a:pt x="398" y="403"/>
                      <a:pt x="398" y="402"/>
                    </a:cubicBezTo>
                    <a:cubicBezTo>
                      <a:pt x="398" y="401"/>
                      <a:pt x="397" y="408"/>
                      <a:pt x="398" y="406"/>
                    </a:cubicBezTo>
                    <a:cubicBezTo>
                      <a:pt x="398" y="406"/>
                      <a:pt x="398" y="405"/>
                      <a:pt x="399" y="405"/>
                    </a:cubicBezTo>
                    <a:close/>
                    <a:moveTo>
                      <a:pt x="121" y="415"/>
                    </a:moveTo>
                    <a:cubicBezTo>
                      <a:pt x="122" y="414"/>
                      <a:pt x="122" y="411"/>
                      <a:pt x="121" y="411"/>
                    </a:cubicBezTo>
                    <a:cubicBezTo>
                      <a:pt x="122" y="412"/>
                      <a:pt x="120" y="414"/>
                      <a:pt x="121" y="415"/>
                    </a:cubicBezTo>
                    <a:close/>
                    <a:moveTo>
                      <a:pt x="136" y="408"/>
                    </a:moveTo>
                    <a:cubicBezTo>
                      <a:pt x="137" y="409"/>
                      <a:pt x="137" y="412"/>
                      <a:pt x="138" y="413"/>
                    </a:cubicBezTo>
                    <a:cubicBezTo>
                      <a:pt x="138" y="412"/>
                      <a:pt x="138" y="407"/>
                      <a:pt x="136" y="408"/>
                    </a:cubicBezTo>
                    <a:close/>
                    <a:moveTo>
                      <a:pt x="437" y="393"/>
                    </a:moveTo>
                    <a:cubicBezTo>
                      <a:pt x="437" y="395"/>
                      <a:pt x="435" y="399"/>
                      <a:pt x="438" y="401"/>
                    </a:cubicBezTo>
                    <a:cubicBezTo>
                      <a:pt x="437" y="398"/>
                      <a:pt x="439" y="395"/>
                      <a:pt x="437" y="393"/>
                    </a:cubicBezTo>
                    <a:close/>
                    <a:moveTo>
                      <a:pt x="153" y="406"/>
                    </a:moveTo>
                    <a:cubicBezTo>
                      <a:pt x="154" y="408"/>
                      <a:pt x="152" y="413"/>
                      <a:pt x="155" y="412"/>
                    </a:cubicBezTo>
                    <a:cubicBezTo>
                      <a:pt x="153" y="410"/>
                      <a:pt x="156" y="406"/>
                      <a:pt x="153" y="406"/>
                    </a:cubicBezTo>
                    <a:close/>
                    <a:moveTo>
                      <a:pt x="358" y="404"/>
                    </a:moveTo>
                    <a:cubicBezTo>
                      <a:pt x="358" y="401"/>
                      <a:pt x="360" y="400"/>
                      <a:pt x="358" y="399"/>
                    </a:cubicBezTo>
                    <a:cubicBezTo>
                      <a:pt x="358" y="400"/>
                      <a:pt x="357" y="403"/>
                      <a:pt x="358" y="404"/>
                    </a:cubicBezTo>
                    <a:close/>
                    <a:moveTo>
                      <a:pt x="469" y="386"/>
                    </a:moveTo>
                    <a:cubicBezTo>
                      <a:pt x="469" y="391"/>
                      <a:pt x="468" y="396"/>
                      <a:pt x="470" y="399"/>
                    </a:cubicBezTo>
                    <a:cubicBezTo>
                      <a:pt x="470" y="398"/>
                      <a:pt x="470" y="398"/>
                      <a:pt x="471" y="397"/>
                    </a:cubicBezTo>
                    <a:cubicBezTo>
                      <a:pt x="469" y="396"/>
                      <a:pt x="471" y="393"/>
                      <a:pt x="469" y="392"/>
                    </a:cubicBezTo>
                    <a:cubicBezTo>
                      <a:pt x="471" y="392"/>
                      <a:pt x="470" y="388"/>
                      <a:pt x="469" y="386"/>
                    </a:cubicBezTo>
                    <a:close/>
                    <a:moveTo>
                      <a:pt x="442" y="400"/>
                    </a:moveTo>
                    <a:cubicBezTo>
                      <a:pt x="442" y="398"/>
                      <a:pt x="442" y="394"/>
                      <a:pt x="441" y="392"/>
                    </a:cubicBezTo>
                    <a:cubicBezTo>
                      <a:pt x="441" y="393"/>
                      <a:pt x="441" y="397"/>
                      <a:pt x="442" y="400"/>
                    </a:cubicBezTo>
                    <a:close/>
                    <a:moveTo>
                      <a:pt x="147" y="411"/>
                    </a:moveTo>
                    <a:cubicBezTo>
                      <a:pt x="148" y="408"/>
                      <a:pt x="148" y="405"/>
                      <a:pt x="147" y="402"/>
                    </a:cubicBezTo>
                    <a:cubicBezTo>
                      <a:pt x="146" y="406"/>
                      <a:pt x="146" y="408"/>
                      <a:pt x="147" y="411"/>
                    </a:cubicBezTo>
                    <a:close/>
                    <a:moveTo>
                      <a:pt x="140" y="406"/>
                    </a:moveTo>
                    <a:cubicBezTo>
                      <a:pt x="140" y="407"/>
                      <a:pt x="139" y="412"/>
                      <a:pt x="140" y="410"/>
                    </a:cubicBezTo>
                    <a:cubicBezTo>
                      <a:pt x="140" y="409"/>
                      <a:pt x="141" y="405"/>
                      <a:pt x="140" y="406"/>
                    </a:cubicBezTo>
                    <a:close/>
                    <a:moveTo>
                      <a:pt x="184" y="409"/>
                    </a:moveTo>
                    <a:cubicBezTo>
                      <a:pt x="185" y="408"/>
                      <a:pt x="185" y="406"/>
                      <a:pt x="184" y="406"/>
                    </a:cubicBezTo>
                    <a:cubicBezTo>
                      <a:pt x="184" y="407"/>
                      <a:pt x="183" y="408"/>
                      <a:pt x="184" y="409"/>
                    </a:cubicBezTo>
                    <a:close/>
                    <a:moveTo>
                      <a:pt x="248" y="405"/>
                    </a:moveTo>
                    <a:cubicBezTo>
                      <a:pt x="247" y="405"/>
                      <a:pt x="247" y="405"/>
                      <a:pt x="248" y="406"/>
                    </a:cubicBezTo>
                    <a:cubicBezTo>
                      <a:pt x="248" y="404"/>
                      <a:pt x="249" y="403"/>
                      <a:pt x="248" y="403"/>
                    </a:cubicBezTo>
                    <a:cubicBezTo>
                      <a:pt x="247" y="403"/>
                      <a:pt x="247" y="403"/>
                      <a:pt x="246" y="404"/>
                    </a:cubicBezTo>
                    <a:cubicBezTo>
                      <a:pt x="247" y="404"/>
                      <a:pt x="248" y="404"/>
                      <a:pt x="248" y="405"/>
                    </a:cubicBezTo>
                    <a:close/>
                    <a:moveTo>
                      <a:pt x="245" y="403"/>
                    </a:moveTo>
                    <a:cubicBezTo>
                      <a:pt x="245" y="403"/>
                      <a:pt x="245" y="403"/>
                      <a:pt x="244" y="403"/>
                    </a:cubicBezTo>
                    <a:cubicBezTo>
                      <a:pt x="244" y="404"/>
                      <a:pt x="243" y="406"/>
                      <a:pt x="244" y="406"/>
                    </a:cubicBezTo>
                    <a:cubicBezTo>
                      <a:pt x="244" y="404"/>
                      <a:pt x="246" y="403"/>
                      <a:pt x="245" y="403"/>
                    </a:cubicBezTo>
                    <a:close/>
                    <a:moveTo>
                      <a:pt x="474" y="390"/>
                    </a:moveTo>
                    <a:cubicBezTo>
                      <a:pt x="475" y="390"/>
                      <a:pt x="474" y="395"/>
                      <a:pt x="476" y="396"/>
                    </a:cubicBezTo>
                    <a:cubicBezTo>
                      <a:pt x="475" y="393"/>
                      <a:pt x="477" y="388"/>
                      <a:pt x="474" y="390"/>
                    </a:cubicBezTo>
                    <a:close/>
                    <a:moveTo>
                      <a:pt x="345" y="383"/>
                    </a:moveTo>
                    <a:cubicBezTo>
                      <a:pt x="346" y="388"/>
                      <a:pt x="345" y="396"/>
                      <a:pt x="347" y="401"/>
                    </a:cubicBezTo>
                    <a:cubicBezTo>
                      <a:pt x="348" y="399"/>
                      <a:pt x="348" y="395"/>
                      <a:pt x="347" y="395"/>
                    </a:cubicBezTo>
                    <a:cubicBezTo>
                      <a:pt x="349" y="392"/>
                      <a:pt x="346" y="388"/>
                      <a:pt x="348" y="384"/>
                    </a:cubicBezTo>
                    <a:cubicBezTo>
                      <a:pt x="346" y="384"/>
                      <a:pt x="346" y="383"/>
                      <a:pt x="345" y="383"/>
                    </a:cubicBezTo>
                    <a:close/>
                    <a:moveTo>
                      <a:pt x="276" y="398"/>
                    </a:moveTo>
                    <a:cubicBezTo>
                      <a:pt x="276" y="395"/>
                      <a:pt x="276" y="393"/>
                      <a:pt x="275" y="391"/>
                    </a:cubicBezTo>
                    <a:cubicBezTo>
                      <a:pt x="275" y="395"/>
                      <a:pt x="275" y="400"/>
                      <a:pt x="276" y="403"/>
                    </a:cubicBezTo>
                    <a:cubicBezTo>
                      <a:pt x="276" y="400"/>
                      <a:pt x="278" y="396"/>
                      <a:pt x="276" y="398"/>
                    </a:cubicBezTo>
                    <a:close/>
                    <a:moveTo>
                      <a:pt x="151" y="408"/>
                    </a:moveTo>
                    <a:cubicBezTo>
                      <a:pt x="152" y="407"/>
                      <a:pt x="152" y="400"/>
                      <a:pt x="150" y="398"/>
                    </a:cubicBezTo>
                    <a:cubicBezTo>
                      <a:pt x="150" y="402"/>
                      <a:pt x="150" y="405"/>
                      <a:pt x="151" y="408"/>
                    </a:cubicBezTo>
                    <a:close/>
                    <a:moveTo>
                      <a:pt x="385" y="398"/>
                    </a:moveTo>
                    <a:cubicBezTo>
                      <a:pt x="386" y="396"/>
                      <a:pt x="384" y="394"/>
                      <a:pt x="383" y="395"/>
                    </a:cubicBezTo>
                    <a:cubicBezTo>
                      <a:pt x="384" y="395"/>
                      <a:pt x="385" y="399"/>
                      <a:pt x="385" y="398"/>
                    </a:cubicBezTo>
                    <a:close/>
                    <a:moveTo>
                      <a:pt x="376" y="399"/>
                    </a:moveTo>
                    <a:cubicBezTo>
                      <a:pt x="375" y="397"/>
                      <a:pt x="376" y="395"/>
                      <a:pt x="376" y="394"/>
                    </a:cubicBezTo>
                    <a:cubicBezTo>
                      <a:pt x="375" y="394"/>
                      <a:pt x="375" y="401"/>
                      <a:pt x="376" y="399"/>
                    </a:cubicBezTo>
                    <a:close/>
                    <a:moveTo>
                      <a:pt x="344" y="397"/>
                    </a:moveTo>
                    <a:cubicBezTo>
                      <a:pt x="342" y="399"/>
                      <a:pt x="343" y="395"/>
                      <a:pt x="342" y="396"/>
                    </a:cubicBezTo>
                    <a:cubicBezTo>
                      <a:pt x="342" y="399"/>
                      <a:pt x="343" y="399"/>
                      <a:pt x="344" y="400"/>
                    </a:cubicBezTo>
                    <a:lnTo>
                      <a:pt x="344" y="397"/>
                    </a:lnTo>
                    <a:close/>
                    <a:moveTo>
                      <a:pt x="206" y="400"/>
                    </a:moveTo>
                    <a:cubicBezTo>
                      <a:pt x="206" y="401"/>
                      <a:pt x="205" y="406"/>
                      <a:pt x="206" y="405"/>
                    </a:cubicBezTo>
                    <a:cubicBezTo>
                      <a:pt x="206" y="404"/>
                      <a:pt x="207" y="399"/>
                      <a:pt x="206" y="400"/>
                    </a:cubicBezTo>
                    <a:close/>
                    <a:moveTo>
                      <a:pt x="135" y="408"/>
                    </a:moveTo>
                    <a:cubicBezTo>
                      <a:pt x="135" y="408"/>
                      <a:pt x="135" y="405"/>
                      <a:pt x="134" y="404"/>
                    </a:cubicBezTo>
                    <a:cubicBezTo>
                      <a:pt x="135" y="406"/>
                      <a:pt x="133" y="408"/>
                      <a:pt x="135" y="408"/>
                    </a:cubicBezTo>
                    <a:close/>
                    <a:moveTo>
                      <a:pt x="468" y="395"/>
                    </a:moveTo>
                    <a:cubicBezTo>
                      <a:pt x="468" y="393"/>
                      <a:pt x="468" y="393"/>
                      <a:pt x="467" y="391"/>
                    </a:cubicBezTo>
                    <a:cubicBezTo>
                      <a:pt x="468" y="392"/>
                      <a:pt x="467" y="395"/>
                      <a:pt x="468" y="395"/>
                    </a:cubicBezTo>
                    <a:close/>
                    <a:moveTo>
                      <a:pt x="306" y="396"/>
                    </a:moveTo>
                    <a:cubicBezTo>
                      <a:pt x="307" y="398"/>
                      <a:pt x="305" y="398"/>
                      <a:pt x="306" y="401"/>
                    </a:cubicBezTo>
                    <a:cubicBezTo>
                      <a:pt x="307" y="401"/>
                      <a:pt x="307" y="401"/>
                      <a:pt x="307" y="401"/>
                    </a:cubicBezTo>
                    <a:cubicBezTo>
                      <a:pt x="307" y="399"/>
                      <a:pt x="308" y="396"/>
                      <a:pt x="306" y="396"/>
                    </a:cubicBezTo>
                    <a:close/>
                    <a:moveTo>
                      <a:pt x="297" y="387"/>
                    </a:moveTo>
                    <a:cubicBezTo>
                      <a:pt x="295" y="388"/>
                      <a:pt x="297" y="382"/>
                      <a:pt x="295" y="384"/>
                    </a:cubicBezTo>
                    <a:cubicBezTo>
                      <a:pt x="295" y="387"/>
                      <a:pt x="295" y="395"/>
                      <a:pt x="297" y="401"/>
                    </a:cubicBezTo>
                    <a:cubicBezTo>
                      <a:pt x="299" y="397"/>
                      <a:pt x="296" y="389"/>
                      <a:pt x="297" y="387"/>
                    </a:cubicBezTo>
                    <a:close/>
                    <a:moveTo>
                      <a:pt x="185" y="401"/>
                    </a:moveTo>
                    <a:cubicBezTo>
                      <a:pt x="186" y="402"/>
                      <a:pt x="184" y="404"/>
                      <a:pt x="186" y="405"/>
                    </a:cubicBezTo>
                    <a:cubicBezTo>
                      <a:pt x="186" y="405"/>
                      <a:pt x="186" y="399"/>
                      <a:pt x="185" y="401"/>
                    </a:cubicBezTo>
                    <a:close/>
                    <a:moveTo>
                      <a:pt x="88" y="404"/>
                    </a:moveTo>
                    <a:cubicBezTo>
                      <a:pt x="88" y="405"/>
                      <a:pt x="88" y="406"/>
                      <a:pt x="87" y="408"/>
                    </a:cubicBezTo>
                    <a:cubicBezTo>
                      <a:pt x="88" y="408"/>
                      <a:pt x="88" y="408"/>
                      <a:pt x="89" y="409"/>
                    </a:cubicBezTo>
                    <a:cubicBezTo>
                      <a:pt x="88" y="406"/>
                      <a:pt x="91" y="405"/>
                      <a:pt x="88" y="404"/>
                    </a:cubicBezTo>
                    <a:close/>
                    <a:moveTo>
                      <a:pt x="78" y="394"/>
                    </a:moveTo>
                    <a:cubicBezTo>
                      <a:pt x="77" y="395"/>
                      <a:pt x="77" y="395"/>
                      <a:pt x="75" y="395"/>
                    </a:cubicBezTo>
                    <a:cubicBezTo>
                      <a:pt x="76" y="400"/>
                      <a:pt x="77" y="405"/>
                      <a:pt x="76" y="409"/>
                    </a:cubicBezTo>
                    <a:cubicBezTo>
                      <a:pt x="77" y="409"/>
                      <a:pt x="77" y="409"/>
                      <a:pt x="77" y="409"/>
                    </a:cubicBezTo>
                    <a:cubicBezTo>
                      <a:pt x="76" y="401"/>
                      <a:pt x="82" y="392"/>
                      <a:pt x="78" y="383"/>
                    </a:cubicBezTo>
                    <a:cubicBezTo>
                      <a:pt x="77" y="387"/>
                      <a:pt x="79" y="390"/>
                      <a:pt x="78" y="394"/>
                    </a:cubicBezTo>
                    <a:close/>
                    <a:moveTo>
                      <a:pt x="248" y="395"/>
                    </a:moveTo>
                    <a:cubicBezTo>
                      <a:pt x="248" y="398"/>
                      <a:pt x="246" y="401"/>
                      <a:pt x="248" y="402"/>
                    </a:cubicBezTo>
                    <a:cubicBezTo>
                      <a:pt x="247" y="400"/>
                      <a:pt x="249" y="395"/>
                      <a:pt x="248" y="395"/>
                    </a:cubicBezTo>
                    <a:close/>
                    <a:moveTo>
                      <a:pt x="99" y="406"/>
                    </a:moveTo>
                    <a:cubicBezTo>
                      <a:pt x="98" y="406"/>
                      <a:pt x="98" y="406"/>
                      <a:pt x="98" y="406"/>
                    </a:cubicBezTo>
                    <a:cubicBezTo>
                      <a:pt x="98" y="408"/>
                      <a:pt x="98" y="408"/>
                      <a:pt x="98" y="408"/>
                    </a:cubicBezTo>
                    <a:cubicBezTo>
                      <a:pt x="100" y="408"/>
                      <a:pt x="98" y="407"/>
                      <a:pt x="99" y="406"/>
                    </a:cubicBezTo>
                    <a:close/>
                    <a:moveTo>
                      <a:pt x="191" y="397"/>
                    </a:moveTo>
                    <a:cubicBezTo>
                      <a:pt x="191" y="403"/>
                      <a:pt x="191" y="403"/>
                      <a:pt x="191" y="403"/>
                    </a:cubicBezTo>
                    <a:cubicBezTo>
                      <a:pt x="192" y="403"/>
                      <a:pt x="192" y="403"/>
                      <a:pt x="192" y="403"/>
                    </a:cubicBezTo>
                    <a:cubicBezTo>
                      <a:pt x="191" y="402"/>
                      <a:pt x="193" y="398"/>
                      <a:pt x="191" y="397"/>
                    </a:cubicBezTo>
                    <a:close/>
                    <a:moveTo>
                      <a:pt x="282" y="399"/>
                    </a:moveTo>
                    <a:cubicBezTo>
                      <a:pt x="287" y="399"/>
                      <a:pt x="283" y="394"/>
                      <a:pt x="285" y="395"/>
                    </a:cubicBezTo>
                    <a:cubicBezTo>
                      <a:pt x="285" y="393"/>
                      <a:pt x="285" y="391"/>
                      <a:pt x="283" y="391"/>
                    </a:cubicBezTo>
                    <a:cubicBezTo>
                      <a:pt x="284" y="394"/>
                      <a:pt x="282" y="395"/>
                      <a:pt x="282" y="399"/>
                    </a:cubicBezTo>
                    <a:close/>
                    <a:moveTo>
                      <a:pt x="377" y="394"/>
                    </a:moveTo>
                    <a:cubicBezTo>
                      <a:pt x="378" y="393"/>
                      <a:pt x="378" y="389"/>
                      <a:pt x="377" y="389"/>
                    </a:cubicBezTo>
                    <a:cubicBezTo>
                      <a:pt x="377" y="390"/>
                      <a:pt x="377" y="393"/>
                      <a:pt x="377" y="394"/>
                    </a:cubicBezTo>
                    <a:close/>
                    <a:moveTo>
                      <a:pt x="50" y="405"/>
                    </a:moveTo>
                    <a:cubicBezTo>
                      <a:pt x="51" y="405"/>
                      <a:pt x="50" y="406"/>
                      <a:pt x="51" y="406"/>
                    </a:cubicBezTo>
                    <a:cubicBezTo>
                      <a:pt x="50" y="401"/>
                      <a:pt x="50" y="394"/>
                      <a:pt x="50" y="405"/>
                    </a:cubicBezTo>
                    <a:close/>
                    <a:moveTo>
                      <a:pt x="147" y="402"/>
                    </a:moveTo>
                    <a:cubicBezTo>
                      <a:pt x="146" y="398"/>
                      <a:pt x="148" y="394"/>
                      <a:pt x="145" y="392"/>
                    </a:cubicBezTo>
                    <a:cubicBezTo>
                      <a:pt x="146" y="397"/>
                      <a:pt x="145" y="398"/>
                      <a:pt x="146" y="402"/>
                    </a:cubicBezTo>
                    <a:lnTo>
                      <a:pt x="147" y="402"/>
                    </a:lnTo>
                    <a:close/>
                    <a:moveTo>
                      <a:pt x="163" y="387"/>
                    </a:moveTo>
                    <a:cubicBezTo>
                      <a:pt x="162" y="390"/>
                      <a:pt x="162" y="396"/>
                      <a:pt x="164" y="399"/>
                    </a:cubicBezTo>
                    <a:cubicBezTo>
                      <a:pt x="164" y="396"/>
                      <a:pt x="164" y="390"/>
                      <a:pt x="163" y="387"/>
                    </a:cubicBezTo>
                    <a:close/>
                    <a:moveTo>
                      <a:pt x="200" y="396"/>
                    </a:moveTo>
                    <a:cubicBezTo>
                      <a:pt x="200" y="394"/>
                      <a:pt x="200" y="393"/>
                      <a:pt x="199" y="392"/>
                    </a:cubicBezTo>
                    <a:cubicBezTo>
                      <a:pt x="200" y="394"/>
                      <a:pt x="198" y="396"/>
                      <a:pt x="200" y="396"/>
                    </a:cubicBezTo>
                    <a:close/>
                    <a:moveTo>
                      <a:pt x="398" y="382"/>
                    </a:moveTo>
                    <a:cubicBezTo>
                      <a:pt x="398" y="383"/>
                      <a:pt x="398" y="386"/>
                      <a:pt x="398" y="384"/>
                    </a:cubicBezTo>
                    <a:cubicBezTo>
                      <a:pt x="398" y="383"/>
                      <a:pt x="399" y="381"/>
                      <a:pt x="397" y="382"/>
                    </a:cubicBezTo>
                    <a:cubicBezTo>
                      <a:pt x="396" y="383"/>
                      <a:pt x="396" y="385"/>
                      <a:pt x="397" y="386"/>
                    </a:cubicBezTo>
                    <a:cubicBezTo>
                      <a:pt x="398" y="385"/>
                      <a:pt x="397" y="383"/>
                      <a:pt x="398" y="382"/>
                    </a:cubicBezTo>
                    <a:close/>
                    <a:moveTo>
                      <a:pt x="280" y="390"/>
                    </a:moveTo>
                    <a:cubicBezTo>
                      <a:pt x="280" y="389"/>
                      <a:pt x="280" y="388"/>
                      <a:pt x="280" y="388"/>
                    </a:cubicBezTo>
                    <a:cubicBezTo>
                      <a:pt x="280" y="381"/>
                      <a:pt x="278" y="390"/>
                      <a:pt x="280" y="390"/>
                    </a:cubicBezTo>
                    <a:close/>
                    <a:moveTo>
                      <a:pt x="303" y="367"/>
                    </a:moveTo>
                    <a:cubicBezTo>
                      <a:pt x="302" y="371"/>
                      <a:pt x="302" y="382"/>
                      <a:pt x="303" y="388"/>
                    </a:cubicBezTo>
                    <a:cubicBezTo>
                      <a:pt x="304" y="380"/>
                      <a:pt x="303" y="373"/>
                      <a:pt x="303" y="367"/>
                    </a:cubicBezTo>
                    <a:close/>
                    <a:moveTo>
                      <a:pt x="369" y="379"/>
                    </a:moveTo>
                    <a:cubicBezTo>
                      <a:pt x="369" y="381"/>
                      <a:pt x="368" y="384"/>
                      <a:pt x="369" y="384"/>
                    </a:cubicBezTo>
                    <a:cubicBezTo>
                      <a:pt x="370" y="382"/>
                      <a:pt x="370" y="381"/>
                      <a:pt x="369" y="379"/>
                    </a:cubicBezTo>
                    <a:close/>
                    <a:moveTo>
                      <a:pt x="90" y="391"/>
                    </a:moveTo>
                    <a:cubicBezTo>
                      <a:pt x="90" y="393"/>
                      <a:pt x="90" y="393"/>
                      <a:pt x="90" y="393"/>
                    </a:cubicBezTo>
                    <a:cubicBezTo>
                      <a:pt x="92" y="392"/>
                      <a:pt x="91" y="395"/>
                      <a:pt x="93" y="395"/>
                    </a:cubicBezTo>
                    <a:cubicBezTo>
                      <a:pt x="93" y="393"/>
                      <a:pt x="92" y="393"/>
                      <a:pt x="93" y="392"/>
                    </a:cubicBezTo>
                    <a:cubicBezTo>
                      <a:pt x="91" y="393"/>
                      <a:pt x="90" y="392"/>
                      <a:pt x="90" y="391"/>
                    </a:cubicBezTo>
                    <a:close/>
                    <a:moveTo>
                      <a:pt x="82" y="395"/>
                    </a:moveTo>
                    <a:cubicBezTo>
                      <a:pt x="83" y="395"/>
                      <a:pt x="83" y="395"/>
                      <a:pt x="83" y="395"/>
                    </a:cubicBezTo>
                    <a:cubicBezTo>
                      <a:pt x="82" y="393"/>
                      <a:pt x="83" y="390"/>
                      <a:pt x="82" y="389"/>
                    </a:cubicBezTo>
                    <a:lnTo>
                      <a:pt x="82" y="395"/>
                    </a:lnTo>
                    <a:close/>
                    <a:moveTo>
                      <a:pt x="65" y="383"/>
                    </a:moveTo>
                    <a:cubicBezTo>
                      <a:pt x="63" y="384"/>
                      <a:pt x="65" y="388"/>
                      <a:pt x="63" y="389"/>
                    </a:cubicBezTo>
                    <a:cubicBezTo>
                      <a:pt x="65" y="389"/>
                      <a:pt x="64" y="394"/>
                      <a:pt x="65" y="395"/>
                    </a:cubicBezTo>
                    <a:cubicBezTo>
                      <a:pt x="66" y="389"/>
                      <a:pt x="65" y="387"/>
                      <a:pt x="65" y="383"/>
                    </a:cubicBezTo>
                    <a:close/>
                    <a:moveTo>
                      <a:pt x="532" y="371"/>
                    </a:moveTo>
                    <a:cubicBezTo>
                      <a:pt x="533" y="373"/>
                      <a:pt x="531" y="377"/>
                      <a:pt x="533" y="376"/>
                    </a:cubicBezTo>
                    <a:cubicBezTo>
                      <a:pt x="532" y="375"/>
                      <a:pt x="534" y="370"/>
                      <a:pt x="532" y="371"/>
                    </a:cubicBezTo>
                    <a:close/>
                    <a:moveTo>
                      <a:pt x="398" y="381"/>
                    </a:moveTo>
                    <a:cubicBezTo>
                      <a:pt x="397" y="380"/>
                      <a:pt x="399" y="372"/>
                      <a:pt x="397" y="372"/>
                    </a:cubicBezTo>
                    <a:cubicBezTo>
                      <a:pt x="398" y="375"/>
                      <a:pt x="396" y="372"/>
                      <a:pt x="396" y="374"/>
                    </a:cubicBezTo>
                    <a:cubicBezTo>
                      <a:pt x="397" y="375"/>
                      <a:pt x="396" y="379"/>
                      <a:pt x="396" y="381"/>
                    </a:cubicBezTo>
                    <a:lnTo>
                      <a:pt x="398" y="381"/>
                    </a:lnTo>
                    <a:close/>
                    <a:moveTo>
                      <a:pt x="125" y="381"/>
                    </a:moveTo>
                    <a:cubicBezTo>
                      <a:pt x="125" y="383"/>
                      <a:pt x="124" y="388"/>
                      <a:pt x="125" y="390"/>
                    </a:cubicBezTo>
                    <a:cubicBezTo>
                      <a:pt x="126" y="388"/>
                      <a:pt x="126" y="385"/>
                      <a:pt x="125" y="381"/>
                    </a:cubicBezTo>
                    <a:close/>
                    <a:moveTo>
                      <a:pt x="236" y="386"/>
                    </a:moveTo>
                    <a:cubicBezTo>
                      <a:pt x="235" y="383"/>
                      <a:pt x="238" y="382"/>
                      <a:pt x="238" y="378"/>
                    </a:cubicBezTo>
                    <a:cubicBezTo>
                      <a:pt x="235" y="378"/>
                      <a:pt x="234" y="385"/>
                      <a:pt x="236" y="386"/>
                    </a:cubicBezTo>
                    <a:close/>
                    <a:moveTo>
                      <a:pt x="33" y="391"/>
                    </a:moveTo>
                    <a:cubicBezTo>
                      <a:pt x="35" y="391"/>
                      <a:pt x="33" y="392"/>
                      <a:pt x="33" y="393"/>
                    </a:cubicBezTo>
                    <a:cubicBezTo>
                      <a:pt x="36" y="394"/>
                      <a:pt x="34" y="390"/>
                      <a:pt x="33" y="391"/>
                    </a:cubicBezTo>
                    <a:close/>
                    <a:moveTo>
                      <a:pt x="62" y="388"/>
                    </a:moveTo>
                    <a:cubicBezTo>
                      <a:pt x="62" y="389"/>
                      <a:pt x="62" y="390"/>
                      <a:pt x="61" y="390"/>
                    </a:cubicBezTo>
                    <a:cubicBezTo>
                      <a:pt x="61" y="391"/>
                      <a:pt x="61" y="391"/>
                      <a:pt x="61" y="391"/>
                    </a:cubicBezTo>
                    <a:cubicBezTo>
                      <a:pt x="61" y="391"/>
                      <a:pt x="61" y="391"/>
                      <a:pt x="62" y="391"/>
                    </a:cubicBezTo>
                    <a:cubicBezTo>
                      <a:pt x="62" y="391"/>
                      <a:pt x="63" y="391"/>
                      <a:pt x="63" y="390"/>
                    </a:cubicBezTo>
                    <a:cubicBezTo>
                      <a:pt x="61" y="390"/>
                      <a:pt x="64" y="388"/>
                      <a:pt x="62" y="388"/>
                    </a:cubicBezTo>
                    <a:close/>
                    <a:moveTo>
                      <a:pt x="183" y="381"/>
                    </a:moveTo>
                    <a:cubicBezTo>
                      <a:pt x="183" y="382"/>
                      <a:pt x="181" y="385"/>
                      <a:pt x="183" y="385"/>
                    </a:cubicBezTo>
                    <a:cubicBezTo>
                      <a:pt x="184" y="383"/>
                      <a:pt x="184" y="382"/>
                      <a:pt x="183" y="381"/>
                    </a:cubicBezTo>
                    <a:close/>
                    <a:moveTo>
                      <a:pt x="34" y="390"/>
                    </a:moveTo>
                    <a:cubicBezTo>
                      <a:pt x="35" y="390"/>
                      <a:pt x="35" y="386"/>
                      <a:pt x="34" y="385"/>
                    </a:cubicBezTo>
                    <a:cubicBezTo>
                      <a:pt x="34" y="387"/>
                      <a:pt x="33" y="389"/>
                      <a:pt x="34" y="390"/>
                    </a:cubicBezTo>
                    <a:close/>
                    <a:moveTo>
                      <a:pt x="476" y="372"/>
                    </a:moveTo>
                    <a:cubicBezTo>
                      <a:pt x="475" y="372"/>
                      <a:pt x="477" y="369"/>
                      <a:pt x="475" y="370"/>
                    </a:cubicBezTo>
                    <a:cubicBezTo>
                      <a:pt x="475" y="371"/>
                      <a:pt x="475" y="371"/>
                      <a:pt x="475" y="373"/>
                    </a:cubicBezTo>
                    <a:cubicBezTo>
                      <a:pt x="475" y="373"/>
                      <a:pt x="476" y="373"/>
                      <a:pt x="476" y="372"/>
                    </a:cubicBezTo>
                    <a:close/>
                    <a:moveTo>
                      <a:pt x="202" y="379"/>
                    </a:moveTo>
                    <a:cubicBezTo>
                      <a:pt x="202" y="380"/>
                      <a:pt x="200" y="383"/>
                      <a:pt x="202" y="383"/>
                    </a:cubicBezTo>
                    <a:cubicBezTo>
                      <a:pt x="203" y="382"/>
                      <a:pt x="203" y="380"/>
                      <a:pt x="202" y="379"/>
                    </a:cubicBezTo>
                    <a:close/>
                    <a:moveTo>
                      <a:pt x="189" y="379"/>
                    </a:moveTo>
                    <a:cubicBezTo>
                      <a:pt x="190" y="381"/>
                      <a:pt x="189" y="384"/>
                      <a:pt x="190" y="383"/>
                    </a:cubicBezTo>
                    <a:cubicBezTo>
                      <a:pt x="190" y="382"/>
                      <a:pt x="191" y="380"/>
                      <a:pt x="189" y="379"/>
                    </a:cubicBezTo>
                    <a:close/>
                    <a:moveTo>
                      <a:pt x="165" y="379"/>
                    </a:moveTo>
                    <a:cubicBezTo>
                      <a:pt x="165" y="380"/>
                      <a:pt x="165" y="384"/>
                      <a:pt x="166" y="383"/>
                    </a:cubicBezTo>
                    <a:cubicBezTo>
                      <a:pt x="166" y="382"/>
                      <a:pt x="166" y="377"/>
                      <a:pt x="165" y="379"/>
                    </a:cubicBezTo>
                    <a:close/>
                    <a:moveTo>
                      <a:pt x="92" y="385"/>
                    </a:moveTo>
                    <a:cubicBezTo>
                      <a:pt x="92" y="382"/>
                      <a:pt x="92" y="382"/>
                      <a:pt x="92" y="380"/>
                    </a:cubicBezTo>
                    <a:cubicBezTo>
                      <a:pt x="90" y="380"/>
                      <a:pt x="92" y="386"/>
                      <a:pt x="92" y="385"/>
                    </a:cubicBezTo>
                    <a:close/>
                    <a:moveTo>
                      <a:pt x="473" y="363"/>
                    </a:moveTo>
                    <a:cubicBezTo>
                      <a:pt x="473" y="365"/>
                      <a:pt x="473" y="368"/>
                      <a:pt x="474" y="370"/>
                    </a:cubicBezTo>
                    <a:cubicBezTo>
                      <a:pt x="474" y="368"/>
                      <a:pt x="474" y="364"/>
                      <a:pt x="473" y="363"/>
                    </a:cubicBezTo>
                    <a:close/>
                    <a:moveTo>
                      <a:pt x="318" y="375"/>
                    </a:moveTo>
                    <a:cubicBezTo>
                      <a:pt x="318" y="375"/>
                      <a:pt x="317" y="372"/>
                      <a:pt x="317" y="372"/>
                    </a:cubicBezTo>
                    <a:cubicBezTo>
                      <a:pt x="316" y="367"/>
                      <a:pt x="317" y="378"/>
                      <a:pt x="318" y="375"/>
                    </a:cubicBezTo>
                    <a:close/>
                    <a:moveTo>
                      <a:pt x="488" y="366"/>
                    </a:moveTo>
                    <a:cubicBezTo>
                      <a:pt x="488" y="366"/>
                      <a:pt x="489" y="366"/>
                      <a:pt x="489" y="366"/>
                    </a:cubicBezTo>
                    <a:cubicBezTo>
                      <a:pt x="487" y="365"/>
                      <a:pt x="488" y="367"/>
                      <a:pt x="488" y="368"/>
                    </a:cubicBezTo>
                    <a:cubicBezTo>
                      <a:pt x="489" y="368"/>
                      <a:pt x="490" y="367"/>
                      <a:pt x="490" y="366"/>
                    </a:cubicBezTo>
                    <a:cubicBezTo>
                      <a:pt x="489" y="365"/>
                      <a:pt x="489" y="367"/>
                      <a:pt x="488" y="366"/>
                    </a:cubicBezTo>
                    <a:close/>
                    <a:moveTo>
                      <a:pt x="19" y="385"/>
                    </a:moveTo>
                    <a:cubicBezTo>
                      <a:pt x="19" y="385"/>
                      <a:pt x="19" y="384"/>
                      <a:pt x="19" y="384"/>
                    </a:cubicBezTo>
                    <a:cubicBezTo>
                      <a:pt x="19" y="384"/>
                      <a:pt x="19" y="384"/>
                      <a:pt x="19" y="385"/>
                    </a:cubicBezTo>
                    <a:close/>
                    <a:moveTo>
                      <a:pt x="18" y="376"/>
                    </a:moveTo>
                    <a:cubicBezTo>
                      <a:pt x="18" y="379"/>
                      <a:pt x="19" y="382"/>
                      <a:pt x="19" y="384"/>
                    </a:cubicBezTo>
                    <a:cubicBezTo>
                      <a:pt x="19" y="384"/>
                      <a:pt x="20" y="384"/>
                      <a:pt x="21" y="383"/>
                    </a:cubicBezTo>
                    <a:cubicBezTo>
                      <a:pt x="20" y="381"/>
                      <a:pt x="19" y="376"/>
                      <a:pt x="18" y="376"/>
                    </a:cubicBezTo>
                    <a:close/>
                    <a:moveTo>
                      <a:pt x="491" y="359"/>
                    </a:moveTo>
                    <a:cubicBezTo>
                      <a:pt x="491" y="362"/>
                      <a:pt x="491" y="363"/>
                      <a:pt x="492" y="365"/>
                    </a:cubicBezTo>
                    <a:cubicBezTo>
                      <a:pt x="492" y="362"/>
                      <a:pt x="492" y="361"/>
                      <a:pt x="491" y="359"/>
                    </a:cubicBezTo>
                    <a:close/>
                    <a:moveTo>
                      <a:pt x="353" y="370"/>
                    </a:moveTo>
                    <a:cubicBezTo>
                      <a:pt x="352" y="369"/>
                      <a:pt x="353" y="367"/>
                      <a:pt x="352" y="366"/>
                    </a:cubicBezTo>
                    <a:cubicBezTo>
                      <a:pt x="351" y="367"/>
                      <a:pt x="351" y="370"/>
                      <a:pt x="353" y="370"/>
                    </a:cubicBezTo>
                    <a:close/>
                    <a:moveTo>
                      <a:pt x="91" y="379"/>
                    </a:moveTo>
                    <a:cubicBezTo>
                      <a:pt x="93" y="379"/>
                      <a:pt x="93" y="379"/>
                      <a:pt x="93" y="379"/>
                    </a:cubicBezTo>
                    <a:cubicBezTo>
                      <a:pt x="93" y="378"/>
                      <a:pt x="93" y="377"/>
                      <a:pt x="92" y="376"/>
                    </a:cubicBezTo>
                    <a:cubicBezTo>
                      <a:pt x="92" y="377"/>
                      <a:pt x="91" y="378"/>
                      <a:pt x="91" y="379"/>
                    </a:cubicBezTo>
                    <a:close/>
                    <a:moveTo>
                      <a:pt x="76" y="379"/>
                    </a:moveTo>
                    <a:cubicBezTo>
                      <a:pt x="78" y="376"/>
                      <a:pt x="77" y="369"/>
                      <a:pt x="76" y="365"/>
                    </a:cubicBezTo>
                    <a:cubicBezTo>
                      <a:pt x="76" y="372"/>
                      <a:pt x="76" y="374"/>
                      <a:pt x="76" y="379"/>
                    </a:cubicBezTo>
                    <a:close/>
                    <a:moveTo>
                      <a:pt x="349" y="367"/>
                    </a:moveTo>
                    <a:cubicBezTo>
                      <a:pt x="351" y="367"/>
                      <a:pt x="351" y="367"/>
                      <a:pt x="351" y="367"/>
                    </a:cubicBezTo>
                    <a:cubicBezTo>
                      <a:pt x="351" y="366"/>
                      <a:pt x="350" y="365"/>
                      <a:pt x="350" y="364"/>
                    </a:cubicBezTo>
                    <a:cubicBezTo>
                      <a:pt x="350" y="366"/>
                      <a:pt x="349" y="366"/>
                      <a:pt x="349" y="367"/>
                    </a:cubicBezTo>
                    <a:close/>
                    <a:moveTo>
                      <a:pt x="495" y="357"/>
                    </a:moveTo>
                    <a:cubicBezTo>
                      <a:pt x="495" y="358"/>
                      <a:pt x="494" y="362"/>
                      <a:pt x="496" y="361"/>
                    </a:cubicBezTo>
                    <a:cubicBezTo>
                      <a:pt x="495" y="359"/>
                      <a:pt x="496" y="359"/>
                      <a:pt x="495" y="357"/>
                    </a:cubicBezTo>
                    <a:close/>
                    <a:moveTo>
                      <a:pt x="333" y="364"/>
                    </a:moveTo>
                    <a:cubicBezTo>
                      <a:pt x="333" y="365"/>
                      <a:pt x="332" y="365"/>
                      <a:pt x="332" y="365"/>
                    </a:cubicBezTo>
                    <a:cubicBezTo>
                      <a:pt x="333" y="365"/>
                      <a:pt x="332" y="368"/>
                      <a:pt x="334" y="367"/>
                    </a:cubicBezTo>
                    <a:cubicBezTo>
                      <a:pt x="333" y="366"/>
                      <a:pt x="334" y="366"/>
                      <a:pt x="334" y="364"/>
                    </a:cubicBezTo>
                    <a:lnTo>
                      <a:pt x="333" y="364"/>
                    </a:lnTo>
                    <a:close/>
                    <a:moveTo>
                      <a:pt x="164" y="369"/>
                    </a:moveTo>
                    <a:cubicBezTo>
                      <a:pt x="165" y="370"/>
                      <a:pt x="164" y="375"/>
                      <a:pt x="165" y="373"/>
                    </a:cubicBezTo>
                    <a:cubicBezTo>
                      <a:pt x="165" y="372"/>
                      <a:pt x="166" y="369"/>
                      <a:pt x="164" y="369"/>
                    </a:cubicBezTo>
                    <a:close/>
                    <a:moveTo>
                      <a:pt x="355" y="362"/>
                    </a:moveTo>
                    <a:cubicBezTo>
                      <a:pt x="355" y="363"/>
                      <a:pt x="354" y="366"/>
                      <a:pt x="356" y="366"/>
                    </a:cubicBezTo>
                    <a:cubicBezTo>
                      <a:pt x="355" y="364"/>
                      <a:pt x="356" y="363"/>
                      <a:pt x="355" y="362"/>
                    </a:cubicBezTo>
                    <a:close/>
                    <a:moveTo>
                      <a:pt x="96" y="368"/>
                    </a:moveTo>
                    <a:cubicBezTo>
                      <a:pt x="97" y="370"/>
                      <a:pt x="96" y="373"/>
                      <a:pt x="98" y="374"/>
                    </a:cubicBezTo>
                    <a:cubicBezTo>
                      <a:pt x="97" y="372"/>
                      <a:pt x="98" y="368"/>
                      <a:pt x="96" y="368"/>
                    </a:cubicBezTo>
                    <a:close/>
                    <a:moveTo>
                      <a:pt x="142" y="371"/>
                    </a:moveTo>
                    <a:cubicBezTo>
                      <a:pt x="142" y="370"/>
                      <a:pt x="142" y="373"/>
                      <a:pt x="143" y="372"/>
                    </a:cubicBezTo>
                    <a:cubicBezTo>
                      <a:pt x="141" y="366"/>
                      <a:pt x="143" y="361"/>
                      <a:pt x="140" y="355"/>
                    </a:cubicBezTo>
                    <a:cubicBezTo>
                      <a:pt x="141" y="362"/>
                      <a:pt x="141" y="366"/>
                      <a:pt x="142" y="371"/>
                    </a:cubicBezTo>
                    <a:close/>
                    <a:moveTo>
                      <a:pt x="81" y="374"/>
                    </a:moveTo>
                    <a:cubicBezTo>
                      <a:pt x="81" y="372"/>
                      <a:pt x="81" y="369"/>
                      <a:pt x="80" y="367"/>
                    </a:cubicBezTo>
                    <a:cubicBezTo>
                      <a:pt x="80" y="368"/>
                      <a:pt x="79" y="373"/>
                      <a:pt x="81" y="374"/>
                    </a:cubicBezTo>
                    <a:close/>
                    <a:moveTo>
                      <a:pt x="59" y="368"/>
                    </a:moveTo>
                    <a:cubicBezTo>
                      <a:pt x="60" y="370"/>
                      <a:pt x="60" y="373"/>
                      <a:pt x="61" y="373"/>
                    </a:cubicBezTo>
                    <a:cubicBezTo>
                      <a:pt x="60" y="371"/>
                      <a:pt x="61" y="368"/>
                      <a:pt x="59" y="368"/>
                    </a:cubicBezTo>
                    <a:close/>
                    <a:moveTo>
                      <a:pt x="346" y="362"/>
                    </a:moveTo>
                    <a:cubicBezTo>
                      <a:pt x="347" y="361"/>
                      <a:pt x="348" y="359"/>
                      <a:pt x="346" y="359"/>
                    </a:cubicBezTo>
                    <a:cubicBezTo>
                      <a:pt x="346" y="359"/>
                      <a:pt x="346" y="360"/>
                      <a:pt x="345" y="360"/>
                    </a:cubicBezTo>
                    <a:cubicBezTo>
                      <a:pt x="345" y="361"/>
                      <a:pt x="346" y="361"/>
                      <a:pt x="346" y="362"/>
                    </a:cubicBezTo>
                    <a:close/>
                    <a:moveTo>
                      <a:pt x="495" y="355"/>
                    </a:moveTo>
                    <a:cubicBezTo>
                      <a:pt x="496" y="350"/>
                      <a:pt x="493" y="350"/>
                      <a:pt x="495" y="355"/>
                    </a:cubicBezTo>
                    <a:close/>
                    <a:moveTo>
                      <a:pt x="489" y="353"/>
                    </a:moveTo>
                    <a:cubicBezTo>
                      <a:pt x="487" y="353"/>
                      <a:pt x="489" y="352"/>
                      <a:pt x="489" y="351"/>
                    </a:cubicBezTo>
                    <a:cubicBezTo>
                      <a:pt x="487" y="351"/>
                      <a:pt x="487" y="351"/>
                      <a:pt x="487" y="351"/>
                    </a:cubicBezTo>
                    <a:cubicBezTo>
                      <a:pt x="487" y="353"/>
                      <a:pt x="488" y="353"/>
                      <a:pt x="487" y="354"/>
                    </a:cubicBezTo>
                    <a:cubicBezTo>
                      <a:pt x="488" y="354"/>
                      <a:pt x="489" y="354"/>
                      <a:pt x="489" y="353"/>
                    </a:cubicBezTo>
                    <a:close/>
                    <a:moveTo>
                      <a:pt x="47" y="357"/>
                    </a:moveTo>
                    <a:cubicBezTo>
                      <a:pt x="47" y="362"/>
                      <a:pt x="47" y="366"/>
                      <a:pt x="47" y="370"/>
                    </a:cubicBezTo>
                    <a:cubicBezTo>
                      <a:pt x="49" y="370"/>
                      <a:pt x="49" y="370"/>
                      <a:pt x="49" y="370"/>
                    </a:cubicBezTo>
                    <a:cubicBezTo>
                      <a:pt x="50" y="367"/>
                      <a:pt x="48" y="365"/>
                      <a:pt x="48" y="363"/>
                    </a:cubicBezTo>
                    <a:cubicBezTo>
                      <a:pt x="48" y="361"/>
                      <a:pt x="50" y="357"/>
                      <a:pt x="47" y="357"/>
                    </a:cubicBezTo>
                    <a:close/>
                    <a:moveTo>
                      <a:pt x="83" y="360"/>
                    </a:moveTo>
                    <a:cubicBezTo>
                      <a:pt x="83" y="354"/>
                      <a:pt x="83" y="344"/>
                      <a:pt x="81" y="342"/>
                    </a:cubicBezTo>
                    <a:cubicBezTo>
                      <a:pt x="81" y="346"/>
                      <a:pt x="80" y="356"/>
                      <a:pt x="83" y="360"/>
                    </a:cubicBezTo>
                    <a:close/>
                    <a:moveTo>
                      <a:pt x="70" y="360"/>
                    </a:moveTo>
                    <a:cubicBezTo>
                      <a:pt x="71" y="359"/>
                      <a:pt x="71" y="357"/>
                      <a:pt x="71" y="356"/>
                    </a:cubicBezTo>
                    <a:cubicBezTo>
                      <a:pt x="70" y="356"/>
                      <a:pt x="70" y="360"/>
                      <a:pt x="70" y="360"/>
                    </a:cubicBezTo>
                    <a:close/>
                    <a:moveTo>
                      <a:pt x="45" y="331"/>
                    </a:moveTo>
                    <a:cubicBezTo>
                      <a:pt x="46" y="333"/>
                      <a:pt x="44" y="337"/>
                      <a:pt x="46" y="336"/>
                    </a:cubicBezTo>
                    <a:cubicBezTo>
                      <a:pt x="45" y="336"/>
                      <a:pt x="47" y="331"/>
                      <a:pt x="45" y="331"/>
                    </a:cubicBezTo>
                    <a:close/>
                    <a:moveTo>
                      <a:pt x="44" y="313"/>
                    </a:moveTo>
                    <a:cubicBezTo>
                      <a:pt x="43" y="309"/>
                      <a:pt x="44" y="314"/>
                      <a:pt x="44" y="318"/>
                    </a:cubicBezTo>
                    <a:cubicBezTo>
                      <a:pt x="45" y="323"/>
                      <a:pt x="44" y="328"/>
                      <a:pt x="46" y="331"/>
                    </a:cubicBezTo>
                    <a:cubicBezTo>
                      <a:pt x="46" y="324"/>
                      <a:pt x="46" y="321"/>
                      <a:pt x="45" y="317"/>
                    </a:cubicBezTo>
                    <a:cubicBezTo>
                      <a:pt x="45" y="317"/>
                      <a:pt x="46" y="318"/>
                      <a:pt x="45" y="318"/>
                    </a:cubicBezTo>
                    <a:cubicBezTo>
                      <a:pt x="45" y="316"/>
                      <a:pt x="45" y="314"/>
                      <a:pt x="44" y="313"/>
                    </a:cubicBezTo>
                    <a:close/>
                    <a:moveTo>
                      <a:pt x="177" y="321"/>
                    </a:moveTo>
                    <a:cubicBezTo>
                      <a:pt x="176" y="323"/>
                      <a:pt x="176" y="324"/>
                      <a:pt x="177" y="325"/>
                    </a:cubicBezTo>
                    <a:cubicBezTo>
                      <a:pt x="177" y="324"/>
                      <a:pt x="178" y="321"/>
                      <a:pt x="177" y="321"/>
                    </a:cubicBezTo>
                    <a:close/>
                    <a:moveTo>
                      <a:pt x="176" y="317"/>
                    </a:moveTo>
                    <a:cubicBezTo>
                      <a:pt x="176" y="318"/>
                      <a:pt x="175" y="321"/>
                      <a:pt x="176" y="321"/>
                    </a:cubicBezTo>
                    <a:cubicBezTo>
                      <a:pt x="176" y="319"/>
                      <a:pt x="178" y="318"/>
                      <a:pt x="176" y="317"/>
                    </a:cubicBezTo>
                    <a:close/>
                    <a:moveTo>
                      <a:pt x="12" y="316"/>
                    </a:moveTo>
                    <a:cubicBezTo>
                      <a:pt x="12" y="319"/>
                      <a:pt x="12" y="321"/>
                      <a:pt x="13" y="323"/>
                    </a:cubicBezTo>
                    <a:cubicBezTo>
                      <a:pt x="13" y="321"/>
                      <a:pt x="14" y="318"/>
                      <a:pt x="12" y="316"/>
                    </a:cubicBezTo>
                    <a:close/>
                    <a:moveTo>
                      <a:pt x="39" y="284"/>
                    </a:moveTo>
                    <a:cubicBezTo>
                      <a:pt x="39" y="286"/>
                      <a:pt x="38" y="288"/>
                      <a:pt x="39" y="289"/>
                    </a:cubicBezTo>
                    <a:cubicBezTo>
                      <a:pt x="39" y="288"/>
                      <a:pt x="40" y="285"/>
                      <a:pt x="39" y="284"/>
                    </a:cubicBezTo>
                    <a:close/>
                    <a:moveTo>
                      <a:pt x="519" y="34"/>
                    </a:moveTo>
                    <a:cubicBezTo>
                      <a:pt x="520" y="33"/>
                      <a:pt x="521" y="31"/>
                      <a:pt x="521" y="29"/>
                    </a:cubicBezTo>
                    <a:cubicBezTo>
                      <a:pt x="519" y="30"/>
                      <a:pt x="518" y="34"/>
                      <a:pt x="519" y="34"/>
                    </a:cubicBezTo>
                    <a:close/>
                    <a:moveTo>
                      <a:pt x="533" y="33"/>
                    </a:moveTo>
                    <a:cubicBezTo>
                      <a:pt x="532" y="30"/>
                      <a:pt x="534" y="26"/>
                      <a:pt x="531" y="26"/>
                    </a:cubicBezTo>
                    <a:cubicBezTo>
                      <a:pt x="531" y="28"/>
                      <a:pt x="530" y="31"/>
                      <a:pt x="528" y="29"/>
                    </a:cubicBezTo>
                    <a:cubicBezTo>
                      <a:pt x="530" y="31"/>
                      <a:pt x="530" y="32"/>
                      <a:pt x="533" y="33"/>
                    </a:cubicBezTo>
                    <a:close/>
                    <a:moveTo>
                      <a:pt x="511" y="29"/>
                    </a:moveTo>
                    <a:cubicBezTo>
                      <a:pt x="511" y="27"/>
                      <a:pt x="514" y="26"/>
                      <a:pt x="512" y="25"/>
                    </a:cubicBezTo>
                    <a:cubicBezTo>
                      <a:pt x="512" y="26"/>
                      <a:pt x="509" y="29"/>
                      <a:pt x="511" y="29"/>
                    </a:cubicBezTo>
                    <a:close/>
                    <a:moveTo>
                      <a:pt x="524" y="24"/>
                    </a:moveTo>
                    <a:cubicBezTo>
                      <a:pt x="527" y="26"/>
                      <a:pt x="528" y="23"/>
                      <a:pt x="529" y="22"/>
                    </a:cubicBezTo>
                    <a:cubicBezTo>
                      <a:pt x="529" y="21"/>
                      <a:pt x="526" y="19"/>
                      <a:pt x="527" y="17"/>
                    </a:cubicBezTo>
                    <a:cubicBezTo>
                      <a:pt x="526" y="18"/>
                      <a:pt x="526" y="18"/>
                      <a:pt x="524" y="18"/>
                    </a:cubicBezTo>
                    <a:cubicBezTo>
                      <a:pt x="524" y="18"/>
                      <a:pt x="526" y="22"/>
                      <a:pt x="524" y="24"/>
                    </a:cubicBezTo>
                    <a:close/>
                    <a:moveTo>
                      <a:pt x="490" y="25"/>
                    </a:moveTo>
                    <a:cubicBezTo>
                      <a:pt x="490" y="23"/>
                      <a:pt x="492" y="23"/>
                      <a:pt x="492" y="20"/>
                    </a:cubicBezTo>
                    <a:cubicBezTo>
                      <a:pt x="490" y="20"/>
                      <a:pt x="488" y="24"/>
                      <a:pt x="490" y="25"/>
                    </a:cubicBezTo>
                    <a:close/>
                    <a:moveTo>
                      <a:pt x="507" y="21"/>
                    </a:moveTo>
                    <a:cubicBezTo>
                      <a:pt x="507" y="17"/>
                      <a:pt x="512" y="15"/>
                      <a:pt x="511" y="11"/>
                    </a:cubicBezTo>
                    <a:cubicBezTo>
                      <a:pt x="505" y="6"/>
                      <a:pt x="498" y="17"/>
                      <a:pt x="504" y="21"/>
                    </a:cubicBezTo>
                    <a:lnTo>
                      <a:pt x="507" y="21"/>
                    </a:lnTo>
                    <a:close/>
                    <a:moveTo>
                      <a:pt x="151" y="31"/>
                    </a:moveTo>
                    <a:cubicBezTo>
                      <a:pt x="151" y="30"/>
                      <a:pt x="153" y="31"/>
                      <a:pt x="153" y="29"/>
                    </a:cubicBezTo>
                    <a:cubicBezTo>
                      <a:pt x="152" y="29"/>
                      <a:pt x="150" y="29"/>
                      <a:pt x="150" y="30"/>
                    </a:cubicBezTo>
                    <a:cubicBezTo>
                      <a:pt x="151" y="30"/>
                      <a:pt x="151" y="31"/>
                      <a:pt x="151" y="31"/>
                    </a:cubicBezTo>
                    <a:close/>
                    <a:moveTo>
                      <a:pt x="256" y="24"/>
                    </a:moveTo>
                    <a:cubicBezTo>
                      <a:pt x="256" y="22"/>
                      <a:pt x="258" y="23"/>
                      <a:pt x="257" y="21"/>
                    </a:cubicBezTo>
                    <a:cubicBezTo>
                      <a:pt x="256" y="21"/>
                      <a:pt x="256" y="22"/>
                      <a:pt x="255" y="23"/>
                    </a:cubicBezTo>
                    <a:cubicBezTo>
                      <a:pt x="255" y="23"/>
                      <a:pt x="255" y="23"/>
                      <a:pt x="255" y="24"/>
                    </a:cubicBezTo>
                    <a:lnTo>
                      <a:pt x="256" y="24"/>
                    </a:lnTo>
                    <a:close/>
                    <a:moveTo>
                      <a:pt x="125" y="26"/>
                    </a:moveTo>
                    <a:cubicBezTo>
                      <a:pt x="125" y="25"/>
                      <a:pt x="125" y="19"/>
                      <a:pt x="124" y="20"/>
                    </a:cubicBezTo>
                    <a:cubicBezTo>
                      <a:pt x="125" y="22"/>
                      <a:pt x="124" y="27"/>
                      <a:pt x="125" y="26"/>
                    </a:cubicBezTo>
                    <a:close/>
                    <a:moveTo>
                      <a:pt x="196" y="9"/>
                    </a:moveTo>
                    <a:cubicBezTo>
                      <a:pt x="195" y="9"/>
                      <a:pt x="194" y="12"/>
                      <a:pt x="195" y="12"/>
                    </a:cubicBezTo>
                    <a:cubicBezTo>
                      <a:pt x="195" y="11"/>
                      <a:pt x="197" y="11"/>
                      <a:pt x="196" y="9"/>
                    </a:cubicBezTo>
                    <a:close/>
                    <a:moveTo>
                      <a:pt x="190" y="12"/>
                    </a:moveTo>
                    <a:cubicBezTo>
                      <a:pt x="192" y="12"/>
                      <a:pt x="192" y="10"/>
                      <a:pt x="192" y="9"/>
                    </a:cubicBezTo>
                    <a:cubicBezTo>
                      <a:pt x="190" y="9"/>
                      <a:pt x="190" y="11"/>
                      <a:pt x="190" y="12"/>
                    </a:cubicBezTo>
                    <a:close/>
                    <a:moveTo>
                      <a:pt x="128" y="12"/>
                    </a:moveTo>
                    <a:cubicBezTo>
                      <a:pt x="127" y="11"/>
                      <a:pt x="127" y="9"/>
                      <a:pt x="126" y="8"/>
                    </a:cubicBezTo>
                    <a:cubicBezTo>
                      <a:pt x="126" y="10"/>
                      <a:pt x="124" y="9"/>
                      <a:pt x="124" y="11"/>
                    </a:cubicBezTo>
                    <a:cubicBezTo>
                      <a:pt x="125" y="12"/>
                      <a:pt x="126" y="12"/>
                      <a:pt x="128" y="12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5"/>
                      <a:pt x="158" y="4"/>
                    </a:cubicBezTo>
                    <a:cubicBezTo>
                      <a:pt x="157" y="4"/>
                      <a:pt x="157" y="4"/>
                      <a:pt x="156" y="4"/>
                    </a:cubicBezTo>
                    <a:cubicBezTo>
                      <a:pt x="156" y="6"/>
                      <a:pt x="156" y="5"/>
                      <a:pt x="156" y="6"/>
                    </a:cubicBezTo>
                    <a:lnTo>
                      <a:pt x="157" y="6"/>
                    </a:lnTo>
                    <a:close/>
                    <a:moveTo>
                      <a:pt x="138" y="4"/>
                    </a:moveTo>
                    <a:cubicBezTo>
                      <a:pt x="137" y="3"/>
                      <a:pt x="135" y="2"/>
                      <a:pt x="135" y="4"/>
                    </a:cubicBezTo>
                    <a:cubicBezTo>
                      <a:pt x="136" y="5"/>
                      <a:pt x="136" y="5"/>
                      <a:pt x="138" y="5"/>
                    </a:cubicBezTo>
                    <a:cubicBezTo>
                      <a:pt x="138" y="5"/>
                      <a:pt x="138" y="4"/>
                      <a:pt x="138" y="4"/>
                    </a:cubicBezTo>
                    <a:close/>
                    <a:moveTo>
                      <a:pt x="112" y="5"/>
                    </a:moveTo>
                    <a:cubicBezTo>
                      <a:pt x="112" y="3"/>
                      <a:pt x="115" y="2"/>
                      <a:pt x="112" y="1"/>
                    </a:cubicBezTo>
                    <a:cubicBezTo>
                      <a:pt x="112" y="3"/>
                      <a:pt x="111" y="3"/>
                      <a:pt x="111" y="4"/>
                    </a:cubicBezTo>
                    <a:cubicBezTo>
                      <a:pt x="112" y="4"/>
                      <a:pt x="111" y="6"/>
                      <a:pt x="112" y="5"/>
                    </a:cubicBezTo>
                    <a:close/>
                    <a:moveTo>
                      <a:pt x="38" y="8"/>
                    </a:moveTo>
                    <a:cubicBezTo>
                      <a:pt x="37" y="6"/>
                      <a:pt x="39" y="6"/>
                      <a:pt x="40" y="6"/>
                    </a:cubicBezTo>
                    <a:cubicBezTo>
                      <a:pt x="40" y="2"/>
                      <a:pt x="36" y="4"/>
                      <a:pt x="34" y="2"/>
                    </a:cubicBezTo>
                    <a:cubicBezTo>
                      <a:pt x="34" y="5"/>
                      <a:pt x="36" y="7"/>
                      <a:pt x="38" y="8"/>
                    </a:cubicBezTo>
                    <a:close/>
                    <a:moveTo>
                      <a:pt x="71" y="3"/>
                    </a:moveTo>
                    <a:cubicBezTo>
                      <a:pt x="71" y="2"/>
                      <a:pt x="68" y="3"/>
                      <a:pt x="67" y="5"/>
                    </a:cubicBezTo>
                    <a:cubicBezTo>
                      <a:pt x="69" y="5"/>
                      <a:pt x="71" y="5"/>
                      <a:pt x="71" y="3"/>
                    </a:cubicBezTo>
                    <a:close/>
                    <a:moveTo>
                      <a:pt x="44" y="1"/>
                    </a:moveTo>
                    <a:cubicBezTo>
                      <a:pt x="43" y="0"/>
                      <a:pt x="40" y="1"/>
                      <a:pt x="40" y="3"/>
                    </a:cubicBezTo>
                    <a:cubicBezTo>
                      <a:pt x="41" y="4"/>
                      <a:pt x="44" y="2"/>
                      <a:pt x="44" y="1"/>
                    </a:cubicBezTo>
                    <a:close/>
                    <a:moveTo>
                      <a:pt x="467" y="477"/>
                    </a:moveTo>
                    <a:cubicBezTo>
                      <a:pt x="466" y="475"/>
                      <a:pt x="466" y="476"/>
                      <a:pt x="465" y="473"/>
                    </a:cubicBezTo>
                    <a:cubicBezTo>
                      <a:pt x="466" y="473"/>
                      <a:pt x="466" y="473"/>
                      <a:pt x="466" y="472"/>
                    </a:cubicBezTo>
                    <a:cubicBezTo>
                      <a:pt x="466" y="472"/>
                      <a:pt x="466" y="471"/>
                      <a:pt x="465" y="471"/>
                    </a:cubicBezTo>
                    <a:cubicBezTo>
                      <a:pt x="465" y="472"/>
                      <a:pt x="466" y="472"/>
                      <a:pt x="465" y="473"/>
                    </a:cubicBezTo>
                    <a:cubicBezTo>
                      <a:pt x="465" y="470"/>
                      <a:pt x="467" y="471"/>
                      <a:pt x="464" y="470"/>
                    </a:cubicBezTo>
                    <a:cubicBezTo>
                      <a:pt x="466" y="470"/>
                      <a:pt x="465" y="468"/>
                      <a:pt x="465" y="467"/>
                    </a:cubicBezTo>
                    <a:cubicBezTo>
                      <a:pt x="464" y="467"/>
                      <a:pt x="464" y="468"/>
                      <a:pt x="463" y="468"/>
                    </a:cubicBezTo>
                    <a:cubicBezTo>
                      <a:pt x="463" y="469"/>
                      <a:pt x="463" y="471"/>
                      <a:pt x="464" y="472"/>
                    </a:cubicBezTo>
                    <a:cubicBezTo>
                      <a:pt x="463" y="471"/>
                      <a:pt x="464" y="474"/>
                      <a:pt x="464" y="475"/>
                    </a:cubicBezTo>
                    <a:cubicBezTo>
                      <a:pt x="464" y="475"/>
                      <a:pt x="464" y="474"/>
                      <a:pt x="464" y="474"/>
                    </a:cubicBezTo>
                    <a:cubicBezTo>
                      <a:pt x="464" y="475"/>
                      <a:pt x="465" y="475"/>
                      <a:pt x="465" y="476"/>
                    </a:cubicBezTo>
                    <a:cubicBezTo>
                      <a:pt x="464" y="478"/>
                      <a:pt x="464" y="479"/>
                      <a:pt x="464" y="480"/>
                    </a:cubicBezTo>
                    <a:cubicBezTo>
                      <a:pt x="466" y="482"/>
                      <a:pt x="465" y="480"/>
                      <a:pt x="467" y="478"/>
                    </a:cubicBezTo>
                    <a:cubicBezTo>
                      <a:pt x="466" y="478"/>
                      <a:pt x="465" y="478"/>
                      <a:pt x="465" y="477"/>
                    </a:cubicBezTo>
                    <a:cubicBezTo>
                      <a:pt x="466" y="477"/>
                      <a:pt x="466" y="478"/>
                      <a:pt x="467" y="477"/>
                    </a:cubicBezTo>
                    <a:close/>
                    <a:moveTo>
                      <a:pt x="464" y="475"/>
                    </a:moveTo>
                    <a:cubicBezTo>
                      <a:pt x="464" y="475"/>
                      <a:pt x="463" y="475"/>
                      <a:pt x="463" y="475"/>
                    </a:cubicBezTo>
                    <a:cubicBezTo>
                      <a:pt x="464" y="475"/>
                      <a:pt x="464" y="475"/>
                      <a:pt x="464" y="475"/>
                    </a:cubicBezTo>
                    <a:close/>
                    <a:moveTo>
                      <a:pt x="469" y="473"/>
                    </a:moveTo>
                    <a:cubicBezTo>
                      <a:pt x="468" y="474"/>
                      <a:pt x="468" y="474"/>
                      <a:pt x="468" y="474"/>
                    </a:cubicBezTo>
                    <a:cubicBezTo>
                      <a:pt x="469" y="472"/>
                      <a:pt x="468" y="471"/>
                      <a:pt x="469" y="469"/>
                    </a:cubicBezTo>
                    <a:cubicBezTo>
                      <a:pt x="468" y="469"/>
                      <a:pt x="467" y="469"/>
                      <a:pt x="466" y="469"/>
                    </a:cubicBezTo>
                    <a:cubicBezTo>
                      <a:pt x="468" y="470"/>
                      <a:pt x="466" y="471"/>
                      <a:pt x="466" y="471"/>
                    </a:cubicBezTo>
                    <a:cubicBezTo>
                      <a:pt x="467" y="471"/>
                      <a:pt x="468" y="472"/>
                      <a:pt x="468" y="472"/>
                    </a:cubicBezTo>
                    <a:cubicBezTo>
                      <a:pt x="467" y="472"/>
                      <a:pt x="465" y="473"/>
                      <a:pt x="466" y="474"/>
                    </a:cubicBezTo>
                    <a:cubicBezTo>
                      <a:pt x="467" y="473"/>
                      <a:pt x="467" y="473"/>
                      <a:pt x="467" y="473"/>
                    </a:cubicBezTo>
                    <a:cubicBezTo>
                      <a:pt x="467" y="475"/>
                      <a:pt x="468" y="475"/>
                      <a:pt x="468" y="476"/>
                    </a:cubicBezTo>
                    <a:cubicBezTo>
                      <a:pt x="467" y="476"/>
                      <a:pt x="468" y="477"/>
                      <a:pt x="468" y="478"/>
                    </a:cubicBezTo>
                    <a:cubicBezTo>
                      <a:pt x="468" y="478"/>
                      <a:pt x="467" y="480"/>
                      <a:pt x="469" y="480"/>
                    </a:cubicBezTo>
                    <a:cubicBezTo>
                      <a:pt x="469" y="477"/>
                      <a:pt x="469" y="477"/>
                      <a:pt x="469" y="477"/>
                    </a:cubicBezTo>
                    <a:cubicBezTo>
                      <a:pt x="468" y="476"/>
                      <a:pt x="469" y="473"/>
                      <a:pt x="469" y="473"/>
                    </a:cubicBezTo>
                    <a:close/>
                    <a:moveTo>
                      <a:pt x="463" y="471"/>
                    </a:moveTo>
                    <a:cubicBezTo>
                      <a:pt x="461" y="471"/>
                      <a:pt x="461" y="471"/>
                      <a:pt x="460" y="469"/>
                    </a:cubicBezTo>
                    <a:cubicBezTo>
                      <a:pt x="460" y="471"/>
                      <a:pt x="458" y="469"/>
                      <a:pt x="459" y="470"/>
                    </a:cubicBezTo>
                    <a:cubicBezTo>
                      <a:pt x="459" y="470"/>
                      <a:pt x="460" y="470"/>
                      <a:pt x="460" y="471"/>
                    </a:cubicBezTo>
                    <a:cubicBezTo>
                      <a:pt x="460" y="471"/>
                      <a:pt x="459" y="471"/>
                      <a:pt x="459" y="471"/>
                    </a:cubicBezTo>
                    <a:cubicBezTo>
                      <a:pt x="460" y="471"/>
                      <a:pt x="460" y="472"/>
                      <a:pt x="460" y="472"/>
                    </a:cubicBezTo>
                    <a:cubicBezTo>
                      <a:pt x="460" y="472"/>
                      <a:pt x="459" y="472"/>
                      <a:pt x="459" y="473"/>
                    </a:cubicBezTo>
                    <a:cubicBezTo>
                      <a:pt x="460" y="474"/>
                      <a:pt x="461" y="477"/>
                      <a:pt x="460" y="479"/>
                    </a:cubicBezTo>
                    <a:cubicBezTo>
                      <a:pt x="462" y="479"/>
                      <a:pt x="460" y="474"/>
                      <a:pt x="461" y="474"/>
                    </a:cubicBezTo>
                    <a:cubicBezTo>
                      <a:pt x="461" y="475"/>
                      <a:pt x="462" y="477"/>
                      <a:pt x="462" y="475"/>
                    </a:cubicBezTo>
                    <a:cubicBezTo>
                      <a:pt x="462" y="475"/>
                      <a:pt x="461" y="472"/>
                      <a:pt x="463" y="471"/>
                    </a:cubicBezTo>
                    <a:close/>
                    <a:moveTo>
                      <a:pt x="431" y="468"/>
                    </a:moveTo>
                    <a:cubicBezTo>
                      <a:pt x="432" y="470"/>
                      <a:pt x="431" y="474"/>
                      <a:pt x="431" y="479"/>
                    </a:cubicBezTo>
                    <a:cubicBezTo>
                      <a:pt x="432" y="478"/>
                      <a:pt x="433" y="470"/>
                      <a:pt x="431" y="468"/>
                    </a:cubicBezTo>
                    <a:close/>
                    <a:moveTo>
                      <a:pt x="439" y="475"/>
                    </a:moveTo>
                    <a:cubicBezTo>
                      <a:pt x="440" y="474"/>
                      <a:pt x="440" y="472"/>
                      <a:pt x="439" y="472"/>
                    </a:cubicBezTo>
                    <a:cubicBezTo>
                      <a:pt x="438" y="474"/>
                      <a:pt x="438" y="475"/>
                      <a:pt x="438" y="478"/>
                    </a:cubicBezTo>
                    <a:cubicBezTo>
                      <a:pt x="440" y="477"/>
                      <a:pt x="440" y="474"/>
                      <a:pt x="439" y="475"/>
                    </a:cubicBezTo>
                    <a:close/>
                    <a:moveTo>
                      <a:pt x="481" y="476"/>
                    </a:moveTo>
                    <a:cubicBezTo>
                      <a:pt x="481" y="475"/>
                      <a:pt x="481" y="475"/>
                      <a:pt x="481" y="474"/>
                    </a:cubicBezTo>
                    <a:cubicBezTo>
                      <a:pt x="481" y="469"/>
                      <a:pt x="480" y="473"/>
                      <a:pt x="481" y="476"/>
                    </a:cubicBezTo>
                    <a:close/>
                    <a:moveTo>
                      <a:pt x="455" y="471"/>
                    </a:moveTo>
                    <a:cubicBezTo>
                      <a:pt x="457" y="470"/>
                      <a:pt x="457" y="474"/>
                      <a:pt x="456" y="475"/>
                    </a:cubicBezTo>
                    <a:cubicBezTo>
                      <a:pt x="459" y="474"/>
                      <a:pt x="456" y="472"/>
                      <a:pt x="458" y="470"/>
                    </a:cubicBezTo>
                    <a:cubicBezTo>
                      <a:pt x="458" y="471"/>
                      <a:pt x="458" y="471"/>
                      <a:pt x="458" y="470"/>
                    </a:cubicBezTo>
                    <a:cubicBezTo>
                      <a:pt x="458" y="469"/>
                      <a:pt x="454" y="471"/>
                      <a:pt x="455" y="471"/>
                    </a:cubicBezTo>
                    <a:close/>
                    <a:moveTo>
                      <a:pt x="424" y="458"/>
                    </a:moveTo>
                    <a:cubicBezTo>
                      <a:pt x="426" y="458"/>
                      <a:pt x="423" y="459"/>
                      <a:pt x="423" y="460"/>
                    </a:cubicBezTo>
                    <a:cubicBezTo>
                      <a:pt x="424" y="461"/>
                      <a:pt x="424" y="459"/>
                      <a:pt x="425" y="459"/>
                    </a:cubicBezTo>
                    <a:cubicBezTo>
                      <a:pt x="423" y="461"/>
                      <a:pt x="425" y="464"/>
                      <a:pt x="424" y="463"/>
                    </a:cubicBezTo>
                    <a:cubicBezTo>
                      <a:pt x="425" y="465"/>
                      <a:pt x="425" y="468"/>
                      <a:pt x="425" y="469"/>
                    </a:cubicBezTo>
                    <a:cubicBezTo>
                      <a:pt x="425" y="468"/>
                      <a:pt x="428" y="470"/>
                      <a:pt x="427" y="472"/>
                    </a:cubicBezTo>
                    <a:cubicBezTo>
                      <a:pt x="428" y="473"/>
                      <a:pt x="429" y="470"/>
                      <a:pt x="429" y="471"/>
                    </a:cubicBezTo>
                    <a:cubicBezTo>
                      <a:pt x="428" y="472"/>
                      <a:pt x="430" y="474"/>
                      <a:pt x="430" y="474"/>
                    </a:cubicBezTo>
                    <a:cubicBezTo>
                      <a:pt x="430" y="472"/>
                      <a:pt x="430" y="471"/>
                      <a:pt x="430" y="469"/>
                    </a:cubicBezTo>
                    <a:cubicBezTo>
                      <a:pt x="423" y="469"/>
                      <a:pt x="429" y="459"/>
                      <a:pt x="424" y="458"/>
                    </a:cubicBezTo>
                    <a:close/>
                    <a:moveTo>
                      <a:pt x="457" y="461"/>
                    </a:moveTo>
                    <a:cubicBezTo>
                      <a:pt x="456" y="462"/>
                      <a:pt x="456" y="466"/>
                      <a:pt x="456" y="467"/>
                    </a:cubicBezTo>
                    <a:cubicBezTo>
                      <a:pt x="457" y="466"/>
                      <a:pt x="456" y="469"/>
                      <a:pt x="456" y="469"/>
                    </a:cubicBezTo>
                    <a:cubicBezTo>
                      <a:pt x="460" y="467"/>
                      <a:pt x="456" y="463"/>
                      <a:pt x="457" y="461"/>
                    </a:cubicBezTo>
                    <a:close/>
                    <a:moveTo>
                      <a:pt x="352" y="467"/>
                    </a:moveTo>
                    <a:cubicBezTo>
                      <a:pt x="350" y="468"/>
                      <a:pt x="354" y="470"/>
                      <a:pt x="352" y="471"/>
                    </a:cubicBezTo>
                    <a:cubicBezTo>
                      <a:pt x="355" y="471"/>
                      <a:pt x="351" y="467"/>
                      <a:pt x="352" y="467"/>
                    </a:cubicBezTo>
                    <a:close/>
                    <a:moveTo>
                      <a:pt x="435" y="447"/>
                    </a:moveTo>
                    <a:cubicBezTo>
                      <a:pt x="433" y="446"/>
                      <a:pt x="434" y="442"/>
                      <a:pt x="433" y="440"/>
                    </a:cubicBezTo>
                    <a:cubicBezTo>
                      <a:pt x="433" y="440"/>
                      <a:pt x="434" y="440"/>
                      <a:pt x="434" y="440"/>
                    </a:cubicBezTo>
                    <a:cubicBezTo>
                      <a:pt x="433" y="440"/>
                      <a:pt x="432" y="440"/>
                      <a:pt x="432" y="441"/>
                    </a:cubicBezTo>
                    <a:cubicBezTo>
                      <a:pt x="433" y="447"/>
                      <a:pt x="434" y="450"/>
                      <a:pt x="432" y="456"/>
                    </a:cubicBezTo>
                    <a:cubicBezTo>
                      <a:pt x="430" y="457"/>
                      <a:pt x="431" y="454"/>
                      <a:pt x="429" y="454"/>
                    </a:cubicBezTo>
                    <a:cubicBezTo>
                      <a:pt x="429" y="456"/>
                      <a:pt x="431" y="456"/>
                      <a:pt x="429" y="457"/>
                    </a:cubicBezTo>
                    <a:cubicBezTo>
                      <a:pt x="430" y="458"/>
                      <a:pt x="431" y="456"/>
                      <a:pt x="431" y="457"/>
                    </a:cubicBezTo>
                    <a:cubicBezTo>
                      <a:pt x="431" y="458"/>
                      <a:pt x="432" y="459"/>
                      <a:pt x="431" y="459"/>
                    </a:cubicBezTo>
                    <a:cubicBezTo>
                      <a:pt x="430" y="459"/>
                      <a:pt x="430" y="457"/>
                      <a:pt x="429" y="459"/>
                    </a:cubicBezTo>
                    <a:cubicBezTo>
                      <a:pt x="431" y="460"/>
                      <a:pt x="429" y="464"/>
                      <a:pt x="432" y="467"/>
                    </a:cubicBezTo>
                    <a:cubicBezTo>
                      <a:pt x="431" y="466"/>
                      <a:pt x="431" y="463"/>
                      <a:pt x="431" y="461"/>
                    </a:cubicBezTo>
                    <a:cubicBezTo>
                      <a:pt x="433" y="462"/>
                      <a:pt x="432" y="460"/>
                      <a:pt x="432" y="459"/>
                    </a:cubicBezTo>
                    <a:cubicBezTo>
                      <a:pt x="434" y="461"/>
                      <a:pt x="432" y="458"/>
                      <a:pt x="434" y="457"/>
                    </a:cubicBezTo>
                    <a:cubicBezTo>
                      <a:pt x="434" y="458"/>
                      <a:pt x="434" y="459"/>
                      <a:pt x="435" y="458"/>
                    </a:cubicBezTo>
                    <a:cubicBezTo>
                      <a:pt x="434" y="457"/>
                      <a:pt x="434" y="454"/>
                      <a:pt x="435" y="453"/>
                    </a:cubicBezTo>
                    <a:cubicBezTo>
                      <a:pt x="435" y="451"/>
                      <a:pt x="433" y="448"/>
                      <a:pt x="435" y="447"/>
                    </a:cubicBezTo>
                    <a:close/>
                    <a:moveTo>
                      <a:pt x="475" y="462"/>
                    </a:moveTo>
                    <a:cubicBezTo>
                      <a:pt x="473" y="463"/>
                      <a:pt x="473" y="463"/>
                      <a:pt x="473" y="463"/>
                    </a:cubicBezTo>
                    <a:cubicBezTo>
                      <a:pt x="472" y="464"/>
                      <a:pt x="474" y="466"/>
                      <a:pt x="475" y="465"/>
                    </a:cubicBezTo>
                    <a:cubicBezTo>
                      <a:pt x="473" y="464"/>
                      <a:pt x="475" y="463"/>
                      <a:pt x="475" y="462"/>
                    </a:cubicBezTo>
                    <a:close/>
                    <a:moveTo>
                      <a:pt x="473" y="457"/>
                    </a:moveTo>
                    <a:cubicBezTo>
                      <a:pt x="473" y="459"/>
                      <a:pt x="473" y="461"/>
                      <a:pt x="475" y="462"/>
                    </a:cubicBezTo>
                    <a:cubicBezTo>
                      <a:pt x="475" y="461"/>
                      <a:pt x="474" y="458"/>
                      <a:pt x="476" y="455"/>
                    </a:cubicBezTo>
                    <a:cubicBezTo>
                      <a:pt x="474" y="454"/>
                      <a:pt x="474" y="455"/>
                      <a:pt x="473" y="453"/>
                    </a:cubicBezTo>
                    <a:cubicBezTo>
                      <a:pt x="473" y="454"/>
                      <a:pt x="473" y="454"/>
                      <a:pt x="473" y="454"/>
                    </a:cubicBezTo>
                    <a:cubicBezTo>
                      <a:pt x="473" y="455"/>
                      <a:pt x="476" y="455"/>
                      <a:pt x="474" y="456"/>
                    </a:cubicBezTo>
                    <a:cubicBezTo>
                      <a:pt x="474" y="456"/>
                      <a:pt x="473" y="456"/>
                      <a:pt x="473" y="456"/>
                    </a:cubicBezTo>
                    <a:cubicBezTo>
                      <a:pt x="475" y="456"/>
                      <a:pt x="475" y="458"/>
                      <a:pt x="473" y="457"/>
                    </a:cubicBezTo>
                    <a:close/>
                    <a:moveTo>
                      <a:pt x="459" y="458"/>
                    </a:moveTo>
                    <a:cubicBezTo>
                      <a:pt x="458" y="458"/>
                      <a:pt x="457" y="460"/>
                      <a:pt x="457" y="459"/>
                    </a:cubicBezTo>
                    <a:cubicBezTo>
                      <a:pt x="457" y="459"/>
                      <a:pt x="457" y="458"/>
                      <a:pt x="457" y="458"/>
                    </a:cubicBezTo>
                    <a:cubicBezTo>
                      <a:pt x="456" y="459"/>
                      <a:pt x="456" y="459"/>
                      <a:pt x="456" y="461"/>
                    </a:cubicBezTo>
                    <a:cubicBezTo>
                      <a:pt x="458" y="460"/>
                      <a:pt x="458" y="460"/>
                      <a:pt x="459" y="458"/>
                    </a:cubicBezTo>
                    <a:close/>
                    <a:moveTo>
                      <a:pt x="436" y="444"/>
                    </a:moveTo>
                    <a:cubicBezTo>
                      <a:pt x="436" y="447"/>
                      <a:pt x="435" y="449"/>
                      <a:pt x="437" y="449"/>
                    </a:cubicBezTo>
                    <a:cubicBezTo>
                      <a:pt x="437" y="450"/>
                      <a:pt x="434" y="450"/>
                      <a:pt x="437" y="453"/>
                    </a:cubicBezTo>
                    <a:cubicBezTo>
                      <a:pt x="436" y="453"/>
                      <a:pt x="436" y="456"/>
                      <a:pt x="438" y="457"/>
                    </a:cubicBezTo>
                    <a:cubicBezTo>
                      <a:pt x="437" y="457"/>
                      <a:pt x="436" y="458"/>
                      <a:pt x="437" y="458"/>
                    </a:cubicBezTo>
                    <a:cubicBezTo>
                      <a:pt x="437" y="457"/>
                      <a:pt x="438" y="457"/>
                      <a:pt x="438" y="457"/>
                    </a:cubicBezTo>
                    <a:cubicBezTo>
                      <a:pt x="437" y="454"/>
                      <a:pt x="439" y="446"/>
                      <a:pt x="436" y="444"/>
                    </a:cubicBezTo>
                    <a:close/>
                    <a:moveTo>
                      <a:pt x="132" y="460"/>
                    </a:moveTo>
                    <a:cubicBezTo>
                      <a:pt x="132" y="462"/>
                      <a:pt x="131" y="463"/>
                      <a:pt x="130" y="464"/>
                    </a:cubicBezTo>
                    <a:cubicBezTo>
                      <a:pt x="130" y="463"/>
                      <a:pt x="130" y="460"/>
                      <a:pt x="130" y="462"/>
                    </a:cubicBezTo>
                    <a:cubicBezTo>
                      <a:pt x="130" y="464"/>
                      <a:pt x="130" y="464"/>
                      <a:pt x="130" y="464"/>
                    </a:cubicBezTo>
                    <a:cubicBezTo>
                      <a:pt x="132" y="464"/>
                      <a:pt x="130" y="470"/>
                      <a:pt x="132" y="469"/>
                    </a:cubicBezTo>
                    <a:cubicBezTo>
                      <a:pt x="131" y="467"/>
                      <a:pt x="134" y="465"/>
                      <a:pt x="131" y="464"/>
                    </a:cubicBezTo>
                    <a:cubicBezTo>
                      <a:pt x="133" y="464"/>
                      <a:pt x="133" y="461"/>
                      <a:pt x="134" y="464"/>
                    </a:cubicBezTo>
                    <a:cubicBezTo>
                      <a:pt x="134" y="462"/>
                      <a:pt x="134" y="462"/>
                      <a:pt x="134" y="462"/>
                    </a:cubicBezTo>
                    <a:cubicBezTo>
                      <a:pt x="132" y="462"/>
                      <a:pt x="133" y="461"/>
                      <a:pt x="132" y="460"/>
                    </a:cubicBezTo>
                    <a:close/>
                    <a:moveTo>
                      <a:pt x="484" y="463"/>
                    </a:moveTo>
                    <a:cubicBezTo>
                      <a:pt x="483" y="459"/>
                      <a:pt x="483" y="457"/>
                      <a:pt x="484" y="451"/>
                    </a:cubicBezTo>
                    <a:cubicBezTo>
                      <a:pt x="483" y="451"/>
                      <a:pt x="483" y="451"/>
                      <a:pt x="483" y="451"/>
                    </a:cubicBezTo>
                    <a:cubicBezTo>
                      <a:pt x="483" y="448"/>
                      <a:pt x="482" y="449"/>
                      <a:pt x="482" y="452"/>
                    </a:cubicBezTo>
                    <a:cubicBezTo>
                      <a:pt x="482" y="452"/>
                      <a:pt x="482" y="452"/>
                      <a:pt x="482" y="452"/>
                    </a:cubicBezTo>
                    <a:cubicBezTo>
                      <a:pt x="482" y="452"/>
                      <a:pt x="482" y="452"/>
                      <a:pt x="482" y="452"/>
                    </a:cubicBezTo>
                    <a:cubicBezTo>
                      <a:pt x="482" y="451"/>
                      <a:pt x="480" y="452"/>
                      <a:pt x="480" y="451"/>
                    </a:cubicBezTo>
                    <a:cubicBezTo>
                      <a:pt x="481" y="451"/>
                      <a:pt x="480" y="449"/>
                      <a:pt x="480" y="449"/>
                    </a:cubicBezTo>
                    <a:cubicBezTo>
                      <a:pt x="480" y="452"/>
                      <a:pt x="480" y="449"/>
                      <a:pt x="478" y="450"/>
                    </a:cubicBezTo>
                    <a:cubicBezTo>
                      <a:pt x="478" y="451"/>
                      <a:pt x="478" y="451"/>
                      <a:pt x="477" y="451"/>
                    </a:cubicBezTo>
                    <a:cubicBezTo>
                      <a:pt x="482" y="450"/>
                      <a:pt x="478" y="459"/>
                      <a:pt x="481" y="462"/>
                    </a:cubicBezTo>
                    <a:cubicBezTo>
                      <a:pt x="481" y="461"/>
                      <a:pt x="482" y="461"/>
                      <a:pt x="482" y="460"/>
                    </a:cubicBezTo>
                    <a:cubicBezTo>
                      <a:pt x="480" y="460"/>
                      <a:pt x="481" y="456"/>
                      <a:pt x="481" y="455"/>
                    </a:cubicBezTo>
                    <a:cubicBezTo>
                      <a:pt x="484" y="454"/>
                      <a:pt x="482" y="457"/>
                      <a:pt x="482" y="458"/>
                    </a:cubicBezTo>
                    <a:cubicBezTo>
                      <a:pt x="482" y="460"/>
                      <a:pt x="483" y="463"/>
                      <a:pt x="484" y="463"/>
                    </a:cubicBezTo>
                    <a:close/>
                    <a:moveTo>
                      <a:pt x="472" y="444"/>
                    </a:moveTo>
                    <a:cubicBezTo>
                      <a:pt x="472" y="444"/>
                      <a:pt x="473" y="444"/>
                      <a:pt x="473" y="444"/>
                    </a:cubicBezTo>
                    <a:cubicBezTo>
                      <a:pt x="472" y="443"/>
                      <a:pt x="471" y="444"/>
                      <a:pt x="470" y="444"/>
                    </a:cubicBezTo>
                    <a:cubicBezTo>
                      <a:pt x="471" y="446"/>
                      <a:pt x="471" y="450"/>
                      <a:pt x="472" y="451"/>
                    </a:cubicBezTo>
                    <a:cubicBezTo>
                      <a:pt x="472" y="450"/>
                      <a:pt x="473" y="451"/>
                      <a:pt x="473" y="450"/>
                    </a:cubicBezTo>
                    <a:cubicBezTo>
                      <a:pt x="470" y="448"/>
                      <a:pt x="473" y="447"/>
                      <a:pt x="472" y="444"/>
                    </a:cubicBezTo>
                    <a:close/>
                    <a:moveTo>
                      <a:pt x="478" y="450"/>
                    </a:moveTo>
                    <a:cubicBezTo>
                      <a:pt x="477" y="448"/>
                      <a:pt x="477" y="448"/>
                      <a:pt x="478" y="446"/>
                    </a:cubicBezTo>
                    <a:cubicBezTo>
                      <a:pt x="476" y="446"/>
                      <a:pt x="476" y="449"/>
                      <a:pt x="478" y="450"/>
                    </a:cubicBezTo>
                    <a:close/>
                    <a:moveTo>
                      <a:pt x="77" y="461"/>
                    </a:moveTo>
                    <a:cubicBezTo>
                      <a:pt x="77" y="461"/>
                      <a:pt x="77" y="462"/>
                      <a:pt x="78" y="461"/>
                    </a:cubicBezTo>
                    <a:cubicBezTo>
                      <a:pt x="77" y="460"/>
                      <a:pt x="79" y="457"/>
                      <a:pt x="77" y="454"/>
                    </a:cubicBezTo>
                    <a:cubicBezTo>
                      <a:pt x="77" y="458"/>
                      <a:pt x="75" y="455"/>
                      <a:pt x="74" y="457"/>
                    </a:cubicBezTo>
                    <a:cubicBezTo>
                      <a:pt x="76" y="457"/>
                      <a:pt x="74" y="464"/>
                      <a:pt x="76" y="462"/>
                    </a:cubicBezTo>
                    <a:cubicBezTo>
                      <a:pt x="76" y="462"/>
                      <a:pt x="76" y="463"/>
                      <a:pt x="76" y="463"/>
                    </a:cubicBezTo>
                    <a:cubicBezTo>
                      <a:pt x="75" y="463"/>
                      <a:pt x="75" y="462"/>
                      <a:pt x="74" y="463"/>
                    </a:cubicBezTo>
                    <a:cubicBezTo>
                      <a:pt x="76" y="463"/>
                      <a:pt x="74" y="466"/>
                      <a:pt x="75" y="465"/>
                    </a:cubicBezTo>
                    <a:cubicBezTo>
                      <a:pt x="76" y="463"/>
                      <a:pt x="77" y="465"/>
                      <a:pt x="77" y="462"/>
                    </a:cubicBezTo>
                    <a:cubicBezTo>
                      <a:pt x="78" y="463"/>
                      <a:pt x="78" y="464"/>
                      <a:pt x="78" y="464"/>
                    </a:cubicBezTo>
                    <a:cubicBezTo>
                      <a:pt x="79" y="461"/>
                      <a:pt x="77" y="464"/>
                      <a:pt x="77" y="461"/>
                    </a:cubicBezTo>
                    <a:close/>
                    <a:moveTo>
                      <a:pt x="53" y="451"/>
                    </a:moveTo>
                    <a:cubicBezTo>
                      <a:pt x="53" y="453"/>
                      <a:pt x="51" y="456"/>
                      <a:pt x="50" y="455"/>
                    </a:cubicBezTo>
                    <a:cubicBezTo>
                      <a:pt x="51" y="456"/>
                      <a:pt x="50" y="459"/>
                      <a:pt x="52" y="460"/>
                    </a:cubicBezTo>
                    <a:cubicBezTo>
                      <a:pt x="51" y="458"/>
                      <a:pt x="51" y="457"/>
                      <a:pt x="52" y="456"/>
                    </a:cubicBezTo>
                    <a:cubicBezTo>
                      <a:pt x="52" y="456"/>
                      <a:pt x="52" y="457"/>
                      <a:pt x="53" y="457"/>
                    </a:cubicBezTo>
                    <a:cubicBezTo>
                      <a:pt x="54" y="456"/>
                      <a:pt x="50" y="455"/>
                      <a:pt x="53" y="454"/>
                    </a:cubicBezTo>
                    <a:cubicBezTo>
                      <a:pt x="54" y="453"/>
                      <a:pt x="55" y="455"/>
                      <a:pt x="55" y="454"/>
                    </a:cubicBezTo>
                    <a:cubicBezTo>
                      <a:pt x="54" y="454"/>
                      <a:pt x="54" y="450"/>
                      <a:pt x="53" y="451"/>
                    </a:cubicBezTo>
                    <a:close/>
                    <a:moveTo>
                      <a:pt x="48" y="446"/>
                    </a:moveTo>
                    <a:cubicBezTo>
                      <a:pt x="48" y="448"/>
                      <a:pt x="49" y="452"/>
                      <a:pt x="47" y="453"/>
                    </a:cubicBezTo>
                    <a:cubicBezTo>
                      <a:pt x="46" y="451"/>
                      <a:pt x="47" y="452"/>
                      <a:pt x="46" y="450"/>
                    </a:cubicBezTo>
                    <a:cubicBezTo>
                      <a:pt x="48" y="447"/>
                      <a:pt x="46" y="439"/>
                      <a:pt x="45" y="436"/>
                    </a:cubicBezTo>
                    <a:cubicBezTo>
                      <a:pt x="45" y="437"/>
                      <a:pt x="45" y="440"/>
                      <a:pt x="44" y="439"/>
                    </a:cubicBezTo>
                    <a:cubicBezTo>
                      <a:pt x="45" y="442"/>
                      <a:pt x="44" y="444"/>
                      <a:pt x="43" y="447"/>
                    </a:cubicBezTo>
                    <a:cubicBezTo>
                      <a:pt x="44" y="445"/>
                      <a:pt x="43" y="444"/>
                      <a:pt x="42" y="443"/>
                    </a:cubicBezTo>
                    <a:cubicBezTo>
                      <a:pt x="44" y="442"/>
                      <a:pt x="40" y="440"/>
                      <a:pt x="42" y="437"/>
                    </a:cubicBezTo>
                    <a:cubicBezTo>
                      <a:pt x="42" y="436"/>
                      <a:pt x="41" y="438"/>
                      <a:pt x="40" y="437"/>
                    </a:cubicBezTo>
                    <a:cubicBezTo>
                      <a:pt x="41" y="436"/>
                      <a:pt x="41" y="432"/>
                      <a:pt x="40" y="433"/>
                    </a:cubicBezTo>
                    <a:cubicBezTo>
                      <a:pt x="40" y="441"/>
                      <a:pt x="40" y="444"/>
                      <a:pt x="41" y="450"/>
                    </a:cubicBezTo>
                    <a:cubicBezTo>
                      <a:pt x="41" y="450"/>
                      <a:pt x="41" y="449"/>
                      <a:pt x="40" y="450"/>
                    </a:cubicBezTo>
                    <a:cubicBezTo>
                      <a:pt x="42" y="450"/>
                      <a:pt x="41" y="453"/>
                      <a:pt x="42" y="454"/>
                    </a:cubicBezTo>
                    <a:cubicBezTo>
                      <a:pt x="43" y="452"/>
                      <a:pt x="41" y="451"/>
                      <a:pt x="42" y="450"/>
                    </a:cubicBezTo>
                    <a:cubicBezTo>
                      <a:pt x="43" y="451"/>
                      <a:pt x="43" y="454"/>
                      <a:pt x="43" y="455"/>
                    </a:cubicBezTo>
                    <a:cubicBezTo>
                      <a:pt x="44" y="460"/>
                      <a:pt x="43" y="454"/>
                      <a:pt x="44" y="452"/>
                    </a:cubicBezTo>
                    <a:cubicBezTo>
                      <a:pt x="44" y="454"/>
                      <a:pt x="45" y="460"/>
                      <a:pt x="46" y="459"/>
                    </a:cubicBezTo>
                    <a:cubicBezTo>
                      <a:pt x="45" y="458"/>
                      <a:pt x="46" y="456"/>
                      <a:pt x="47" y="455"/>
                    </a:cubicBezTo>
                    <a:cubicBezTo>
                      <a:pt x="47" y="456"/>
                      <a:pt x="47" y="459"/>
                      <a:pt x="48" y="457"/>
                    </a:cubicBezTo>
                    <a:cubicBezTo>
                      <a:pt x="48" y="455"/>
                      <a:pt x="48" y="454"/>
                      <a:pt x="50" y="455"/>
                    </a:cubicBezTo>
                    <a:cubicBezTo>
                      <a:pt x="47" y="453"/>
                      <a:pt x="51" y="449"/>
                      <a:pt x="48" y="446"/>
                    </a:cubicBezTo>
                    <a:close/>
                    <a:moveTo>
                      <a:pt x="333" y="440"/>
                    </a:moveTo>
                    <a:cubicBezTo>
                      <a:pt x="333" y="441"/>
                      <a:pt x="333" y="441"/>
                      <a:pt x="332" y="441"/>
                    </a:cubicBezTo>
                    <a:cubicBezTo>
                      <a:pt x="332" y="441"/>
                      <a:pt x="332" y="441"/>
                      <a:pt x="332" y="440"/>
                    </a:cubicBezTo>
                    <a:cubicBezTo>
                      <a:pt x="333" y="441"/>
                      <a:pt x="333" y="440"/>
                      <a:pt x="334" y="440"/>
                    </a:cubicBezTo>
                    <a:cubicBezTo>
                      <a:pt x="333" y="439"/>
                      <a:pt x="334" y="435"/>
                      <a:pt x="332" y="436"/>
                    </a:cubicBezTo>
                    <a:cubicBezTo>
                      <a:pt x="333" y="437"/>
                      <a:pt x="333" y="439"/>
                      <a:pt x="332" y="439"/>
                    </a:cubicBezTo>
                    <a:cubicBezTo>
                      <a:pt x="332" y="439"/>
                      <a:pt x="331" y="439"/>
                      <a:pt x="331" y="439"/>
                    </a:cubicBezTo>
                    <a:cubicBezTo>
                      <a:pt x="332" y="438"/>
                      <a:pt x="331" y="433"/>
                      <a:pt x="330" y="434"/>
                    </a:cubicBezTo>
                    <a:cubicBezTo>
                      <a:pt x="329" y="433"/>
                      <a:pt x="330" y="432"/>
                      <a:pt x="330" y="431"/>
                    </a:cubicBezTo>
                    <a:cubicBezTo>
                      <a:pt x="329" y="431"/>
                      <a:pt x="329" y="431"/>
                      <a:pt x="329" y="431"/>
                    </a:cubicBezTo>
                    <a:cubicBezTo>
                      <a:pt x="329" y="431"/>
                      <a:pt x="328" y="432"/>
                      <a:pt x="328" y="432"/>
                    </a:cubicBezTo>
                    <a:cubicBezTo>
                      <a:pt x="330" y="434"/>
                      <a:pt x="329" y="438"/>
                      <a:pt x="331" y="440"/>
                    </a:cubicBezTo>
                    <a:cubicBezTo>
                      <a:pt x="331" y="440"/>
                      <a:pt x="330" y="440"/>
                      <a:pt x="330" y="439"/>
                    </a:cubicBezTo>
                    <a:cubicBezTo>
                      <a:pt x="330" y="442"/>
                      <a:pt x="330" y="443"/>
                      <a:pt x="332" y="445"/>
                    </a:cubicBezTo>
                    <a:cubicBezTo>
                      <a:pt x="333" y="444"/>
                      <a:pt x="330" y="443"/>
                      <a:pt x="332" y="442"/>
                    </a:cubicBezTo>
                    <a:cubicBezTo>
                      <a:pt x="334" y="443"/>
                      <a:pt x="332" y="446"/>
                      <a:pt x="333" y="447"/>
                    </a:cubicBezTo>
                    <a:cubicBezTo>
                      <a:pt x="335" y="445"/>
                      <a:pt x="333" y="443"/>
                      <a:pt x="334" y="442"/>
                    </a:cubicBezTo>
                    <a:cubicBezTo>
                      <a:pt x="333" y="442"/>
                      <a:pt x="334" y="440"/>
                      <a:pt x="333" y="440"/>
                    </a:cubicBezTo>
                    <a:close/>
                    <a:moveTo>
                      <a:pt x="459" y="439"/>
                    </a:moveTo>
                    <a:cubicBezTo>
                      <a:pt x="458" y="439"/>
                      <a:pt x="459" y="439"/>
                      <a:pt x="457" y="439"/>
                    </a:cubicBezTo>
                    <a:cubicBezTo>
                      <a:pt x="458" y="435"/>
                      <a:pt x="455" y="431"/>
                      <a:pt x="458" y="430"/>
                    </a:cubicBezTo>
                    <a:cubicBezTo>
                      <a:pt x="456" y="430"/>
                      <a:pt x="457" y="427"/>
                      <a:pt x="456" y="426"/>
                    </a:cubicBezTo>
                    <a:cubicBezTo>
                      <a:pt x="455" y="431"/>
                      <a:pt x="456" y="437"/>
                      <a:pt x="457" y="442"/>
                    </a:cubicBezTo>
                    <a:cubicBezTo>
                      <a:pt x="457" y="440"/>
                      <a:pt x="459" y="441"/>
                      <a:pt x="459" y="439"/>
                    </a:cubicBezTo>
                    <a:close/>
                    <a:moveTo>
                      <a:pt x="423" y="438"/>
                    </a:moveTo>
                    <a:cubicBezTo>
                      <a:pt x="424" y="437"/>
                      <a:pt x="426" y="438"/>
                      <a:pt x="426" y="437"/>
                    </a:cubicBezTo>
                    <a:cubicBezTo>
                      <a:pt x="426" y="437"/>
                      <a:pt x="425" y="437"/>
                      <a:pt x="425" y="436"/>
                    </a:cubicBezTo>
                    <a:cubicBezTo>
                      <a:pt x="427" y="435"/>
                      <a:pt x="427" y="437"/>
                      <a:pt x="428" y="437"/>
                    </a:cubicBezTo>
                    <a:cubicBezTo>
                      <a:pt x="428" y="438"/>
                      <a:pt x="427" y="440"/>
                      <a:pt x="428" y="441"/>
                    </a:cubicBezTo>
                    <a:cubicBezTo>
                      <a:pt x="429" y="440"/>
                      <a:pt x="429" y="439"/>
                      <a:pt x="429" y="439"/>
                    </a:cubicBezTo>
                    <a:cubicBezTo>
                      <a:pt x="430" y="440"/>
                      <a:pt x="429" y="440"/>
                      <a:pt x="429" y="441"/>
                    </a:cubicBezTo>
                    <a:cubicBezTo>
                      <a:pt x="431" y="441"/>
                      <a:pt x="431" y="441"/>
                      <a:pt x="431" y="441"/>
                    </a:cubicBezTo>
                    <a:cubicBezTo>
                      <a:pt x="431" y="439"/>
                      <a:pt x="431" y="439"/>
                      <a:pt x="434" y="438"/>
                    </a:cubicBezTo>
                    <a:cubicBezTo>
                      <a:pt x="433" y="438"/>
                      <a:pt x="433" y="438"/>
                      <a:pt x="433" y="437"/>
                    </a:cubicBezTo>
                    <a:cubicBezTo>
                      <a:pt x="431" y="438"/>
                      <a:pt x="430" y="439"/>
                      <a:pt x="429" y="437"/>
                    </a:cubicBezTo>
                    <a:cubicBezTo>
                      <a:pt x="430" y="437"/>
                      <a:pt x="430" y="437"/>
                      <a:pt x="431" y="437"/>
                    </a:cubicBezTo>
                    <a:cubicBezTo>
                      <a:pt x="430" y="435"/>
                      <a:pt x="432" y="435"/>
                      <a:pt x="433" y="436"/>
                    </a:cubicBezTo>
                    <a:cubicBezTo>
                      <a:pt x="432" y="434"/>
                      <a:pt x="433" y="434"/>
                      <a:pt x="433" y="430"/>
                    </a:cubicBezTo>
                    <a:cubicBezTo>
                      <a:pt x="432" y="431"/>
                      <a:pt x="431" y="429"/>
                      <a:pt x="430" y="430"/>
                    </a:cubicBezTo>
                    <a:cubicBezTo>
                      <a:pt x="431" y="430"/>
                      <a:pt x="431" y="430"/>
                      <a:pt x="431" y="430"/>
                    </a:cubicBezTo>
                    <a:cubicBezTo>
                      <a:pt x="431" y="433"/>
                      <a:pt x="431" y="433"/>
                      <a:pt x="432" y="432"/>
                    </a:cubicBezTo>
                    <a:cubicBezTo>
                      <a:pt x="432" y="433"/>
                      <a:pt x="433" y="434"/>
                      <a:pt x="432" y="434"/>
                    </a:cubicBezTo>
                    <a:cubicBezTo>
                      <a:pt x="431" y="433"/>
                      <a:pt x="431" y="434"/>
                      <a:pt x="430" y="434"/>
                    </a:cubicBezTo>
                    <a:cubicBezTo>
                      <a:pt x="432" y="432"/>
                      <a:pt x="429" y="430"/>
                      <a:pt x="430" y="428"/>
                    </a:cubicBezTo>
                    <a:cubicBezTo>
                      <a:pt x="430" y="429"/>
                      <a:pt x="431" y="430"/>
                      <a:pt x="431" y="429"/>
                    </a:cubicBezTo>
                    <a:cubicBezTo>
                      <a:pt x="430" y="429"/>
                      <a:pt x="430" y="428"/>
                      <a:pt x="429" y="427"/>
                    </a:cubicBezTo>
                    <a:cubicBezTo>
                      <a:pt x="432" y="428"/>
                      <a:pt x="430" y="424"/>
                      <a:pt x="429" y="426"/>
                    </a:cubicBezTo>
                    <a:cubicBezTo>
                      <a:pt x="431" y="428"/>
                      <a:pt x="428" y="425"/>
                      <a:pt x="428" y="426"/>
                    </a:cubicBezTo>
                    <a:cubicBezTo>
                      <a:pt x="428" y="430"/>
                      <a:pt x="426" y="432"/>
                      <a:pt x="428" y="435"/>
                    </a:cubicBezTo>
                    <a:cubicBezTo>
                      <a:pt x="427" y="434"/>
                      <a:pt x="428" y="435"/>
                      <a:pt x="426" y="435"/>
                    </a:cubicBezTo>
                    <a:cubicBezTo>
                      <a:pt x="426" y="432"/>
                      <a:pt x="426" y="432"/>
                      <a:pt x="426" y="430"/>
                    </a:cubicBezTo>
                    <a:cubicBezTo>
                      <a:pt x="425" y="430"/>
                      <a:pt x="425" y="431"/>
                      <a:pt x="425" y="430"/>
                    </a:cubicBezTo>
                    <a:cubicBezTo>
                      <a:pt x="425" y="430"/>
                      <a:pt x="425" y="429"/>
                      <a:pt x="424" y="430"/>
                    </a:cubicBezTo>
                    <a:cubicBezTo>
                      <a:pt x="424" y="431"/>
                      <a:pt x="426" y="430"/>
                      <a:pt x="425" y="432"/>
                    </a:cubicBezTo>
                    <a:cubicBezTo>
                      <a:pt x="423" y="431"/>
                      <a:pt x="426" y="438"/>
                      <a:pt x="423" y="438"/>
                    </a:cubicBezTo>
                    <a:close/>
                    <a:moveTo>
                      <a:pt x="278" y="433"/>
                    </a:moveTo>
                    <a:cubicBezTo>
                      <a:pt x="275" y="436"/>
                      <a:pt x="278" y="441"/>
                      <a:pt x="276" y="444"/>
                    </a:cubicBezTo>
                    <a:cubicBezTo>
                      <a:pt x="276" y="440"/>
                      <a:pt x="275" y="435"/>
                      <a:pt x="274" y="434"/>
                    </a:cubicBezTo>
                    <a:cubicBezTo>
                      <a:pt x="274" y="437"/>
                      <a:pt x="275" y="440"/>
                      <a:pt x="274" y="444"/>
                    </a:cubicBezTo>
                    <a:cubicBezTo>
                      <a:pt x="274" y="443"/>
                      <a:pt x="274" y="443"/>
                      <a:pt x="273" y="443"/>
                    </a:cubicBezTo>
                    <a:cubicBezTo>
                      <a:pt x="273" y="443"/>
                      <a:pt x="272" y="446"/>
                      <a:pt x="274" y="446"/>
                    </a:cubicBezTo>
                    <a:cubicBezTo>
                      <a:pt x="274" y="445"/>
                      <a:pt x="274" y="444"/>
                      <a:pt x="275" y="444"/>
                    </a:cubicBezTo>
                    <a:cubicBezTo>
                      <a:pt x="276" y="445"/>
                      <a:pt x="275" y="447"/>
                      <a:pt x="276" y="447"/>
                    </a:cubicBezTo>
                    <a:cubicBezTo>
                      <a:pt x="276" y="444"/>
                      <a:pt x="277" y="444"/>
                      <a:pt x="278" y="445"/>
                    </a:cubicBezTo>
                    <a:cubicBezTo>
                      <a:pt x="277" y="439"/>
                      <a:pt x="278" y="437"/>
                      <a:pt x="278" y="433"/>
                    </a:cubicBezTo>
                    <a:close/>
                    <a:moveTo>
                      <a:pt x="270" y="422"/>
                    </a:moveTo>
                    <a:cubicBezTo>
                      <a:pt x="269" y="422"/>
                      <a:pt x="268" y="421"/>
                      <a:pt x="268" y="420"/>
                    </a:cubicBezTo>
                    <a:cubicBezTo>
                      <a:pt x="268" y="425"/>
                      <a:pt x="266" y="432"/>
                      <a:pt x="267" y="436"/>
                    </a:cubicBezTo>
                    <a:cubicBezTo>
                      <a:pt x="267" y="435"/>
                      <a:pt x="267" y="434"/>
                      <a:pt x="268" y="434"/>
                    </a:cubicBezTo>
                    <a:cubicBezTo>
                      <a:pt x="267" y="439"/>
                      <a:pt x="266" y="442"/>
                      <a:pt x="269" y="446"/>
                    </a:cubicBezTo>
                    <a:cubicBezTo>
                      <a:pt x="272" y="439"/>
                      <a:pt x="268" y="436"/>
                      <a:pt x="271" y="429"/>
                    </a:cubicBezTo>
                    <a:cubicBezTo>
                      <a:pt x="269" y="428"/>
                      <a:pt x="269" y="422"/>
                      <a:pt x="270" y="422"/>
                    </a:cubicBezTo>
                    <a:close/>
                    <a:moveTo>
                      <a:pt x="30" y="435"/>
                    </a:moveTo>
                    <a:cubicBezTo>
                      <a:pt x="30" y="437"/>
                      <a:pt x="30" y="436"/>
                      <a:pt x="28" y="438"/>
                    </a:cubicBezTo>
                    <a:cubicBezTo>
                      <a:pt x="27" y="437"/>
                      <a:pt x="30" y="434"/>
                      <a:pt x="27" y="434"/>
                    </a:cubicBezTo>
                    <a:cubicBezTo>
                      <a:pt x="31" y="432"/>
                      <a:pt x="28" y="421"/>
                      <a:pt x="27" y="416"/>
                    </a:cubicBezTo>
                    <a:cubicBezTo>
                      <a:pt x="26" y="420"/>
                      <a:pt x="28" y="426"/>
                      <a:pt x="26" y="424"/>
                    </a:cubicBezTo>
                    <a:cubicBezTo>
                      <a:pt x="26" y="426"/>
                      <a:pt x="26" y="428"/>
                      <a:pt x="27" y="428"/>
                    </a:cubicBezTo>
                    <a:cubicBezTo>
                      <a:pt x="24" y="433"/>
                      <a:pt x="29" y="438"/>
                      <a:pt x="28" y="443"/>
                    </a:cubicBezTo>
                    <a:cubicBezTo>
                      <a:pt x="27" y="441"/>
                      <a:pt x="27" y="440"/>
                      <a:pt x="24" y="441"/>
                    </a:cubicBezTo>
                    <a:cubicBezTo>
                      <a:pt x="23" y="436"/>
                      <a:pt x="24" y="430"/>
                      <a:pt x="22" y="428"/>
                    </a:cubicBezTo>
                    <a:cubicBezTo>
                      <a:pt x="24" y="424"/>
                      <a:pt x="22" y="415"/>
                      <a:pt x="21" y="411"/>
                    </a:cubicBezTo>
                    <a:cubicBezTo>
                      <a:pt x="21" y="419"/>
                      <a:pt x="20" y="430"/>
                      <a:pt x="23" y="440"/>
                    </a:cubicBezTo>
                    <a:cubicBezTo>
                      <a:pt x="23" y="440"/>
                      <a:pt x="22" y="441"/>
                      <a:pt x="22" y="441"/>
                    </a:cubicBezTo>
                    <a:cubicBezTo>
                      <a:pt x="23" y="444"/>
                      <a:pt x="23" y="446"/>
                      <a:pt x="24" y="450"/>
                    </a:cubicBezTo>
                    <a:cubicBezTo>
                      <a:pt x="25" y="450"/>
                      <a:pt x="26" y="450"/>
                      <a:pt x="27" y="451"/>
                    </a:cubicBezTo>
                    <a:cubicBezTo>
                      <a:pt x="27" y="452"/>
                      <a:pt x="25" y="453"/>
                      <a:pt x="26" y="454"/>
                    </a:cubicBezTo>
                    <a:cubicBezTo>
                      <a:pt x="28" y="452"/>
                      <a:pt x="29" y="450"/>
                      <a:pt x="29" y="448"/>
                    </a:cubicBezTo>
                    <a:cubicBezTo>
                      <a:pt x="31" y="450"/>
                      <a:pt x="32" y="452"/>
                      <a:pt x="33" y="455"/>
                    </a:cubicBezTo>
                    <a:cubicBezTo>
                      <a:pt x="32" y="448"/>
                      <a:pt x="33" y="440"/>
                      <a:pt x="30" y="435"/>
                    </a:cubicBezTo>
                    <a:close/>
                    <a:moveTo>
                      <a:pt x="279" y="431"/>
                    </a:moveTo>
                    <a:cubicBezTo>
                      <a:pt x="281" y="434"/>
                      <a:pt x="278" y="441"/>
                      <a:pt x="281" y="444"/>
                    </a:cubicBezTo>
                    <a:cubicBezTo>
                      <a:pt x="280" y="440"/>
                      <a:pt x="282" y="433"/>
                      <a:pt x="279" y="431"/>
                    </a:cubicBezTo>
                    <a:close/>
                    <a:moveTo>
                      <a:pt x="149" y="441"/>
                    </a:moveTo>
                    <a:cubicBezTo>
                      <a:pt x="149" y="443"/>
                      <a:pt x="150" y="446"/>
                      <a:pt x="149" y="448"/>
                    </a:cubicBezTo>
                    <a:cubicBezTo>
                      <a:pt x="151" y="448"/>
                      <a:pt x="150" y="440"/>
                      <a:pt x="149" y="441"/>
                    </a:cubicBezTo>
                    <a:close/>
                    <a:moveTo>
                      <a:pt x="462" y="431"/>
                    </a:moveTo>
                    <a:cubicBezTo>
                      <a:pt x="462" y="433"/>
                      <a:pt x="463" y="434"/>
                      <a:pt x="463" y="435"/>
                    </a:cubicBezTo>
                    <a:cubicBezTo>
                      <a:pt x="463" y="434"/>
                      <a:pt x="463" y="435"/>
                      <a:pt x="464" y="435"/>
                    </a:cubicBezTo>
                    <a:cubicBezTo>
                      <a:pt x="468" y="432"/>
                      <a:pt x="464" y="434"/>
                      <a:pt x="465" y="431"/>
                    </a:cubicBezTo>
                    <a:cubicBezTo>
                      <a:pt x="463" y="432"/>
                      <a:pt x="463" y="430"/>
                      <a:pt x="462" y="431"/>
                    </a:cubicBezTo>
                    <a:close/>
                    <a:moveTo>
                      <a:pt x="387" y="430"/>
                    </a:moveTo>
                    <a:cubicBezTo>
                      <a:pt x="386" y="431"/>
                      <a:pt x="386" y="428"/>
                      <a:pt x="385" y="430"/>
                    </a:cubicBezTo>
                    <a:cubicBezTo>
                      <a:pt x="386" y="430"/>
                      <a:pt x="386" y="431"/>
                      <a:pt x="385" y="431"/>
                    </a:cubicBezTo>
                    <a:cubicBezTo>
                      <a:pt x="385" y="431"/>
                      <a:pt x="385" y="430"/>
                      <a:pt x="385" y="431"/>
                    </a:cubicBezTo>
                    <a:cubicBezTo>
                      <a:pt x="386" y="431"/>
                      <a:pt x="384" y="433"/>
                      <a:pt x="386" y="432"/>
                    </a:cubicBezTo>
                    <a:cubicBezTo>
                      <a:pt x="385" y="434"/>
                      <a:pt x="386" y="436"/>
                      <a:pt x="386" y="437"/>
                    </a:cubicBezTo>
                    <a:cubicBezTo>
                      <a:pt x="388" y="437"/>
                      <a:pt x="386" y="434"/>
                      <a:pt x="387" y="433"/>
                    </a:cubicBezTo>
                    <a:cubicBezTo>
                      <a:pt x="385" y="433"/>
                      <a:pt x="387" y="431"/>
                      <a:pt x="387" y="430"/>
                    </a:cubicBezTo>
                    <a:close/>
                    <a:moveTo>
                      <a:pt x="452" y="430"/>
                    </a:moveTo>
                    <a:cubicBezTo>
                      <a:pt x="452" y="431"/>
                      <a:pt x="451" y="434"/>
                      <a:pt x="453" y="434"/>
                    </a:cubicBezTo>
                    <a:cubicBezTo>
                      <a:pt x="452" y="432"/>
                      <a:pt x="454" y="431"/>
                      <a:pt x="452" y="430"/>
                    </a:cubicBezTo>
                    <a:close/>
                    <a:moveTo>
                      <a:pt x="313" y="435"/>
                    </a:moveTo>
                    <a:cubicBezTo>
                      <a:pt x="313" y="436"/>
                      <a:pt x="313" y="435"/>
                      <a:pt x="312" y="435"/>
                    </a:cubicBezTo>
                    <a:cubicBezTo>
                      <a:pt x="312" y="436"/>
                      <a:pt x="312" y="438"/>
                      <a:pt x="313" y="438"/>
                    </a:cubicBezTo>
                    <a:cubicBezTo>
                      <a:pt x="312" y="436"/>
                      <a:pt x="314" y="436"/>
                      <a:pt x="313" y="435"/>
                    </a:cubicBezTo>
                    <a:close/>
                    <a:moveTo>
                      <a:pt x="478" y="421"/>
                    </a:moveTo>
                    <a:cubicBezTo>
                      <a:pt x="477" y="421"/>
                      <a:pt x="476" y="421"/>
                      <a:pt x="476" y="420"/>
                    </a:cubicBezTo>
                    <a:cubicBezTo>
                      <a:pt x="477" y="421"/>
                      <a:pt x="476" y="416"/>
                      <a:pt x="474" y="415"/>
                    </a:cubicBezTo>
                    <a:cubicBezTo>
                      <a:pt x="476" y="422"/>
                      <a:pt x="476" y="426"/>
                      <a:pt x="477" y="431"/>
                    </a:cubicBezTo>
                    <a:cubicBezTo>
                      <a:pt x="478" y="431"/>
                      <a:pt x="477" y="424"/>
                      <a:pt x="478" y="421"/>
                    </a:cubicBezTo>
                    <a:close/>
                    <a:moveTo>
                      <a:pt x="401" y="422"/>
                    </a:moveTo>
                    <a:cubicBezTo>
                      <a:pt x="401" y="422"/>
                      <a:pt x="401" y="421"/>
                      <a:pt x="401" y="421"/>
                    </a:cubicBezTo>
                    <a:cubicBezTo>
                      <a:pt x="401" y="421"/>
                      <a:pt x="401" y="421"/>
                      <a:pt x="401" y="422"/>
                    </a:cubicBezTo>
                    <a:close/>
                    <a:moveTo>
                      <a:pt x="400" y="425"/>
                    </a:moveTo>
                    <a:cubicBezTo>
                      <a:pt x="403" y="425"/>
                      <a:pt x="400" y="423"/>
                      <a:pt x="401" y="422"/>
                    </a:cubicBezTo>
                    <a:cubicBezTo>
                      <a:pt x="401" y="422"/>
                      <a:pt x="400" y="422"/>
                      <a:pt x="400" y="422"/>
                    </a:cubicBezTo>
                    <a:cubicBezTo>
                      <a:pt x="401" y="420"/>
                      <a:pt x="400" y="417"/>
                      <a:pt x="399" y="419"/>
                    </a:cubicBezTo>
                    <a:cubicBezTo>
                      <a:pt x="398" y="417"/>
                      <a:pt x="399" y="417"/>
                      <a:pt x="400" y="416"/>
                    </a:cubicBezTo>
                    <a:cubicBezTo>
                      <a:pt x="399" y="416"/>
                      <a:pt x="398" y="415"/>
                      <a:pt x="398" y="415"/>
                    </a:cubicBezTo>
                    <a:cubicBezTo>
                      <a:pt x="398" y="415"/>
                      <a:pt x="398" y="415"/>
                      <a:pt x="398" y="415"/>
                    </a:cubicBezTo>
                    <a:cubicBezTo>
                      <a:pt x="399" y="418"/>
                      <a:pt x="398" y="416"/>
                      <a:pt x="397" y="417"/>
                    </a:cubicBezTo>
                    <a:cubicBezTo>
                      <a:pt x="398" y="422"/>
                      <a:pt x="398" y="425"/>
                      <a:pt x="400" y="431"/>
                    </a:cubicBezTo>
                    <a:cubicBezTo>
                      <a:pt x="401" y="430"/>
                      <a:pt x="402" y="432"/>
                      <a:pt x="402" y="431"/>
                    </a:cubicBezTo>
                    <a:cubicBezTo>
                      <a:pt x="399" y="431"/>
                      <a:pt x="401" y="426"/>
                      <a:pt x="400" y="425"/>
                    </a:cubicBezTo>
                    <a:close/>
                    <a:moveTo>
                      <a:pt x="366" y="424"/>
                    </a:moveTo>
                    <a:cubicBezTo>
                      <a:pt x="367" y="424"/>
                      <a:pt x="365" y="422"/>
                      <a:pt x="367" y="421"/>
                    </a:cubicBezTo>
                    <a:cubicBezTo>
                      <a:pt x="367" y="421"/>
                      <a:pt x="367" y="421"/>
                      <a:pt x="367" y="420"/>
                    </a:cubicBezTo>
                    <a:cubicBezTo>
                      <a:pt x="366" y="421"/>
                      <a:pt x="365" y="421"/>
                      <a:pt x="365" y="420"/>
                    </a:cubicBezTo>
                    <a:cubicBezTo>
                      <a:pt x="365" y="419"/>
                      <a:pt x="365" y="414"/>
                      <a:pt x="364" y="413"/>
                    </a:cubicBezTo>
                    <a:cubicBezTo>
                      <a:pt x="364" y="417"/>
                      <a:pt x="364" y="422"/>
                      <a:pt x="366" y="423"/>
                    </a:cubicBezTo>
                    <a:cubicBezTo>
                      <a:pt x="366" y="425"/>
                      <a:pt x="365" y="429"/>
                      <a:pt x="366" y="433"/>
                    </a:cubicBezTo>
                    <a:cubicBezTo>
                      <a:pt x="366" y="431"/>
                      <a:pt x="365" y="426"/>
                      <a:pt x="368" y="426"/>
                    </a:cubicBezTo>
                    <a:cubicBezTo>
                      <a:pt x="367" y="426"/>
                      <a:pt x="367" y="427"/>
                      <a:pt x="368" y="427"/>
                    </a:cubicBezTo>
                    <a:cubicBezTo>
                      <a:pt x="369" y="424"/>
                      <a:pt x="367" y="426"/>
                      <a:pt x="366" y="424"/>
                    </a:cubicBezTo>
                    <a:close/>
                    <a:moveTo>
                      <a:pt x="330" y="426"/>
                    </a:moveTo>
                    <a:cubicBezTo>
                      <a:pt x="331" y="426"/>
                      <a:pt x="329" y="427"/>
                      <a:pt x="330" y="427"/>
                    </a:cubicBezTo>
                    <a:cubicBezTo>
                      <a:pt x="332" y="426"/>
                      <a:pt x="330" y="433"/>
                      <a:pt x="332" y="434"/>
                    </a:cubicBezTo>
                    <a:cubicBezTo>
                      <a:pt x="332" y="431"/>
                      <a:pt x="332" y="427"/>
                      <a:pt x="331" y="425"/>
                    </a:cubicBezTo>
                    <a:cubicBezTo>
                      <a:pt x="331" y="426"/>
                      <a:pt x="330" y="425"/>
                      <a:pt x="330" y="426"/>
                    </a:cubicBezTo>
                    <a:close/>
                    <a:moveTo>
                      <a:pt x="321" y="430"/>
                    </a:moveTo>
                    <a:cubicBezTo>
                      <a:pt x="321" y="431"/>
                      <a:pt x="320" y="434"/>
                      <a:pt x="322" y="434"/>
                    </a:cubicBezTo>
                    <a:cubicBezTo>
                      <a:pt x="321" y="432"/>
                      <a:pt x="321" y="429"/>
                      <a:pt x="321" y="430"/>
                    </a:cubicBezTo>
                    <a:close/>
                    <a:moveTo>
                      <a:pt x="4" y="152"/>
                    </a:moveTo>
                    <a:cubicBezTo>
                      <a:pt x="3" y="170"/>
                      <a:pt x="5" y="191"/>
                      <a:pt x="4" y="204"/>
                    </a:cubicBezTo>
                    <a:cubicBezTo>
                      <a:pt x="5" y="209"/>
                      <a:pt x="6" y="217"/>
                      <a:pt x="4" y="224"/>
                    </a:cubicBezTo>
                    <a:cubicBezTo>
                      <a:pt x="7" y="229"/>
                      <a:pt x="5" y="239"/>
                      <a:pt x="7" y="246"/>
                    </a:cubicBezTo>
                    <a:cubicBezTo>
                      <a:pt x="6" y="248"/>
                      <a:pt x="6" y="252"/>
                      <a:pt x="8" y="253"/>
                    </a:cubicBezTo>
                    <a:cubicBezTo>
                      <a:pt x="8" y="253"/>
                      <a:pt x="9" y="252"/>
                      <a:pt x="9" y="253"/>
                    </a:cubicBezTo>
                    <a:cubicBezTo>
                      <a:pt x="9" y="258"/>
                      <a:pt x="12" y="265"/>
                      <a:pt x="9" y="269"/>
                    </a:cubicBezTo>
                    <a:cubicBezTo>
                      <a:pt x="9" y="269"/>
                      <a:pt x="9" y="268"/>
                      <a:pt x="8" y="267"/>
                    </a:cubicBezTo>
                    <a:cubicBezTo>
                      <a:pt x="10" y="282"/>
                      <a:pt x="10" y="302"/>
                      <a:pt x="12" y="314"/>
                    </a:cubicBezTo>
                    <a:cubicBezTo>
                      <a:pt x="13" y="310"/>
                      <a:pt x="10" y="303"/>
                      <a:pt x="12" y="299"/>
                    </a:cubicBezTo>
                    <a:cubicBezTo>
                      <a:pt x="13" y="310"/>
                      <a:pt x="14" y="317"/>
                      <a:pt x="14" y="326"/>
                    </a:cubicBezTo>
                    <a:cubicBezTo>
                      <a:pt x="15" y="333"/>
                      <a:pt x="15" y="341"/>
                      <a:pt x="16" y="348"/>
                    </a:cubicBezTo>
                    <a:cubicBezTo>
                      <a:pt x="17" y="356"/>
                      <a:pt x="19" y="363"/>
                      <a:pt x="18" y="367"/>
                    </a:cubicBezTo>
                    <a:cubicBezTo>
                      <a:pt x="22" y="368"/>
                      <a:pt x="26" y="372"/>
                      <a:pt x="25" y="378"/>
                    </a:cubicBezTo>
                    <a:cubicBezTo>
                      <a:pt x="26" y="377"/>
                      <a:pt x="26" y="379"/>
                      <a:pt x="27" y="378"/>
                    </a:cubicBezTo>
                    <a:cubicBezTo>
                      <a:pt x="26" y="368"/>
                      <a:pt x="27" y="362"/>
                      <a:pt x="29" y="354"/>
                    </a:cubicBezTo>
                    <a:cubicBezTo>
                      <a:pt x="30" y="356"/>
                      <a:pt x="31" y="353"/>
                      <a:pt x="31" y="354"/>
                    </a:cubicBezTo>
                    <a:cubicBezTo>
                      <a:pt x="32" y="355"/>
                      <a:pt x="30" y="358"/>
                      <a:pt x="32" y="359"/>
                    </a:cubicBezTo>
                    <a:cubicBezTo>
                      <a:pt x="32" y="352"/>
                      <a:pt x="30" y="349"/>
                      <a:pt x="29" y="343"/>
                    </a:cubicBezTo>
                    <a:cubicBezTo>
                      <a:pt x="29" y="347"/>
                      <a:pt x="31" y="351"/>
                      <a:pt x="28" y="353"/>
                    </a:cubicBezTo>
                    <a:cubicBezTo>
                      <a:pt x="29" y="347"/>
                      <a:pt x="26" y="343"/>
                      <a:pt x="31" y="340"/>
                    </a:cubicBezTo>
                    <a:cubicBezTo>
                      <a:pt x="30" y="341"/>
                      <a:pt x="31" y="343"/>
                      <a:pt x="32" y="342"/>
                    </a:cubicBezTo>
                    <a:cubicBezTo>
                      <a:pt x="30" y="340"/>
                      <a:pt x="32" y="338"/>
                      <a:pt x="33" y="337"/>
                    </a:cubicBezTo>
                    <a:cubicBezTo>
                      <a:pt x="29" y="335"/>
                      <a:pt x="34" y="334"/>
                      <a:pt x="33" y="332"/>
                    </a:cubicBezTo>
                    <a:cubicBezTo>
                      <a:pt x="37" y="343"/>
                      <a:pt x="33" y="353"/>
                      <a:pt x="37" y="362"/>
                    </a:cubicBezTo>
                    <a:cubicBezTo>
                      <a:pt x="37" y="359"/>
                      <a:pt x="37" y="359"/>
                      <a:pt x="37" y="359"/>
                    </a:cubicBezTo>
                    <a:cubicBezTo>
                      <a:pt x="41" y="358"/>
                      <a:pt x="40" y="354"/>
                      <a:pt x="42" y="351"/>
                    </a:cubicBezTo>
                    <a:cubicBezTo>
                      <a:pt x="41" y="347"/>
                      <a:pt x="38" y="334"/>
                      <a:pt x="42" y="337"/>
                    </a:cubicBezTo>
                    <a:cubicBezTo>
                      <a:pt x="43" y="333"/>
                      <a:pt x="39" y="331"/>
                      <a:pt x="41" y="328"/>
                    </a:cubicBezTo>
                    <a:cubicBezTo>
                      <a:pt x="41" y="328"/>
                      <a:pt x="41" y="329"/>
                      <a:pt x="42" y="329"/>
                    </a:cubicBezTo>
                    <a:cubicBezTo>
                      <a:pt x="40" y="324"/>
                      <a:pt x="43" y="320"/>
                      <a:pt x="40" y="316"/>
                    </a:cubicBezTo>
                    <a:cubicBezTo>
                      <a:pt x="40" y="320"/>
                      <a:pt x="42" y="323"/>
                      <a:pt x="40" y="326"/>
                    </a:cubicBezTo>
                    <a:cubicBezTo>
                      <a:pt x="38" y="324"/>
                      <a:pt x="39" y="324"/>
                      <a:pt x="40" y="322"/>
                    </a:cubicBezTo>
                    <a:cubicBezTo>
                      <a:pt x="41" y="318"/>
                      <a:pt x="39" y="314"/>
                      <a:pt x="38" y="311"/>
                    </a:cubicBezTo>
                    <a:cubicBezTo>
                      <a:pt x="38" y="309"/>
                      <a:pt x="39" y="308"/>
                      <a:pt x="39" y="306"/>
                    </a:cubicBezTo>
                    <a:cubicBezTo>
                      <a:pt x="38" y="303"/>
                      <a:pt x="35" y="291"/>
                      <a:pt x="36" y="286"/>
                    </a:cubicBezTo>
                    <a:cubicBezTo>
                      <a:pt x="36" y="281"/>
                      <a:pt x="38" y="282"/>
                      <a:pt x="42" y="282"/>
                    </a:cubicBezTo>
                    <a:cubicBezTo>
                      <a:pt x="42" y="288"/>
                      <a:pt x="43" y="301"/>
                      <a:pt x="43" y="307"/>
                    </a:cubicBezTo>
                    <a:cubicBezTo>
                      <a:pt x="46" y="307"/>
                      <a:pt x="46" y="310"/>
                      <a:pt x="46" y="312"/>
                    </a:cubicBezTo>
                    <a:cubicBezTo>
                      <a:pt x="49" y="314"/>
                      <a:pt x="47" y="320"/>
                      <a:pt x="48" y="325"/>
                    </a:cubicBezTo>
                    <a:cubicBezTo>
                      <a:pt x="52" y="327"/>
                      <a:pt x="50" y="332"/>
                      <a:pt x="52" y="337"/>
                    </a:cubicBezTo>
                    <a:cubicBezTo>
                      <a:pt x="51" y="337"/>
                      <a:pt x="51" y="337"/>
                      <a:pt x="51" y="336"/>
                    </a:cubicBezTo>
                    <a:cubicBezTo>
                      <a:pt x="52" y="351"/>
                      <a:pt x="56" y="361"/>
                      <a:pt x="54" y="377"/>
                    </a:cubicBezTo>
                    <a:cubicBezTo>
                      <a:pt x="59" y="375"/>
                      <a:pt x="54" y="373"/>
                      <a:pt x="57" y="368"/>
                    </a:cubicBezTo>
                    <a:cubicBezTo>
                      <a:pt x="56" y="368"/>
                      <a:pt x="55" y="369"/>
                      <a:pt x="55" y="368"/>
                    </a:cubicBezTo>
                    <a:cubicBezTo>
                      <a:pt x="58" y="367"/>
                      <a:pt x="56" y="367"/>
                      <a:pt x="56" y="365"/>
                    </a:cubicBezTo>
                    <a:cubicBezTo>
                      <a:pt x="61" y="360"/>
                      <a:pt x="54" y="346"/>
                      <a:pt x="57" y="342"/>
                    </a:cubicBezTo>
                    <a:cubicBezTo>
                      <a:pt x="55" y="334"/>
                      <a:pt x="55" y="323"/>
                      <a:pt x="55" y="315"/>
                    </a:cubicBezTo>
                    <a:cubicBezTo>
                      <a:pt x="56" y="315"/>
                      <a:pt x="56" y="316"/>
                      <a:pt x="57" y="316"/>
                    </a:cubicBezTo>
                    <a:cubicBezTo>
                      <a:pt x="57" y="324"/>
                      <a:pt x="58" y="330"/>
                      <a:pt x="60" y="340"/>
                    </a:cubicBezTo>
                    <a:cubicBezTo>
                      <a:pt x="60" y="341"/>
                      <a:pt x="62" y="341"/>
                      <a:pt x="62" y="342"/>
                    </a:cubicBezTo>
                    <a:cubicBezTo>
                      <a:pt x="59" y="345"/>
                      <a:pt x="64" y="351"/>
                      <a:pt x="61" y="351"/>
                    </a:cubicBezTo>
                    <a:cubicBezTo>
                      <a:pt x="61" y="351"/>
                      <a:pt x="61" y="347"/>
                      <a:pt x="60" y="348"/>
                    </a:cubicBezTo>
                    <a:cubicBezTo>
                      <a:pt x="60" y="351"/>
                      <a:pt x="61" y="352"/>
                      <a:pt x="60" y="354"/>
                    </a:cubicBezTo>
                    <a:cubicBezTo>
                      <a:pt x="62" y="358"/>
                      <a:pt x="62" y="365"/>
                      <a:pt x="63" y="367"/>
                    </a:cubicBezTo>
                    <a:cubicBezTo>
                      <a:pt x="62" y="369"/>
                      <a:pt x="63" y="368"/>
                      <a:pt x="63" y="370"/>
                    </a:cubicBezTo>
                    <a:cubicBezTo>
                      <a:pt x="62" y="370"/>
                      <a:pt x="62" y="369"/>
                      <a:pt x="62" y="370"/>
                    </a:cubicBezTo>
                    <a:cubicBezTo>
                      <a:pt x="62" y="371"/>
                      <a:pt x="63" y="370"/>
                      <a:pt x="63" y="371"/>
                    </a:cubicBezTo>
                    <a:cubicBezTo>
                      <a:pt x="62" y="372"/>
                      <a:pt x="64" y="373"/>
                      <a:pt x="64" y="375"/>
                    </a:cubicBezTo>
                    <a:cubicBezTo>
                      <a:pt x="64" y="372"/>
                      <a:pt x="66" y="367"/>
                      <a:pt x="66" y="361"/>
                    </a:cubicBezTo>
                    <a:cubicBezTo>
                      <a:pt x="66" y="357"/>
                      <a:pt x="64" y="353"/>
                      <a:pt x="66" y="351"/>
                    </a:cubicBezTo>
                    <a:cubicBezTo>
                      <a:pt x="66" y="351"/>
                      <a:pt x="67" y="352"/>
                      <a:pt x="67" y="352"/>
                    </a:cubicBezTo>
                    <a:cubicBezTo>
                      <a:pt x="67" y="353"/>
                      <a:pt x="65" y="354"/>
                      <a:pt x="67" y="355"/>
                    </a:cubicBezTo>
                    <a:cubicBezTo>
                      <a:pt x="67" y="354"/>
                      <a:pt x="68" y="354"/>
                      <a:pt x="68" y="354"/>
                    </a:cubicBezTo>
                    <a:cubicBezTo>
                      <a:pt x="68" y="340"/>
                      <a:pt x="67" y="321"/>
                      <a:pt x="68" y="308"/>
                    </a:cubicBezTo>
                    <a:cubicBezTo>
                      <a:pt x="69" y="308"/>
                      <a:pt x="70" y="309"/>
                      <a:pt x="70" y="310"/>
                    </a:cubicBezTo>
                    <a:cubicBezTo>
                      <a:pt x="67" y="309"/>
                      <a:pt x="72" y="317"/>
                      <a:pt x="69" y="318"/>
                    </a:cubicBezTo>
                    <a:cubicBezTo>
                      <a:pt x="70" y="319"/>
                      <a:pt x="71" y="322"/>
                      <a:pt x="72" y="321"/>
                    </a:cubicBezTo>
                    <a:cubicBezTo>
                      <a:pt x="72" y="312"/>
                      <a:pt x="69" y="299"/>
                      <a:pt x="70" y="288"/>
                    </a:cubicBezTo>
                    <a:cubicBezTo>
                      <a:pt x="72" y="313"/>
                      <a:pt x="73" y="332"/>
                      <a:pt x="76" y="358"/>
                    </a:cubicBezTo>
                    <a:cubicBezTo>
                      <a:pt x="77" y="352"/>
                      <a:pt x="76" y="348"/>
                      <a:pt x="77" y="340"/>
                    </a:cubicBezTo>
                    <a:cubicBezTo>
                      <a:pt x="79" y="347"/>
                      <a:pt x="78" y="353"/>
                      <a:pt x="80" y="357"/>
                    </a:cubicBezTo>
                    <a:cubicBezTo>
                      <a:pt x="81" y="349"/>
                      <a:pt x="80" y="341"/>
                      <a:pt x="78" y="333"/>
                    </a:cubicBezTo>
                    <a:cubicBezTo>
                      <a:pt x="80" y="334"/>
                      <a:pt x="79" y="331"/>
                      <a:pt x="80" y="332"/>
                    </a:cubicBezTo>
                    <a:cubicBezTo>
                      <a:pt x="86" y="339"/>
                      <a:pt x="84" y="358"/>
                      <a:pt x="86" y="363"/>
                    </a:cubicBezTo>
                    <a:cubicBezTo>
                      <a:pt x="87" y="362"/>
                      <a:pt x="88" y="360"/>
                      <a:pt x="89" y="359"/>
                    </a:cubicBezTo>
                    <a:cubicBezTo>
                      <a:pt x="91" y="359"/>
                      <a:pt x="90" y="362"/>
                      <a:pt x="91" y="362"/>
                    </a:cubicBezTo>
                    <a:cubicBezTo>
                      <a:pt x="90" y="358"/>
                      <a:pt x="92" y="353"/>
                      <a:pt x="92" y="349"/>
                    </a:cubicBezTo>
                    <a:cubicBezTo>
                      <a:pt x="94" y="349"/>
                      <a:pt x="94" y="351"/>
                      <a:pt x="94" y="354"/>
                    </a:cubicBezTo>
                    <a:cubicBezTo>
                      <a:pt x="95" y="354"/>
                      <a:pt x="95" y="353"/>
                      <a:pt x="96" y="353"/>
                    </a:cubicBezTo>
                    <a:cubicBezTo>
                      <a:pt x="97" y="351"/>
                      <a:pt x="95" y="351"/>
                      <a:pt x="95" y="348"/>
                    </a:cubicBezTo>
                    <a:cubicBezTo>
                      <a:pt x="96" y="349"/>
                      <a:pt x="96" y="348"/>
                      <a:pt x="97" y="347"/>
                    </a:cubicBezTo>
                    <a:cubicBezTo>
                      <a:pt x="97" y="349"/>
                      <a:pt x="99" y="349"/>
                      <a:pt x="99" y="350"/>
                    </a:cubicBezTo>
                    <a:cubicBezTo>
                      <a:pt x="97" y="361"/>
                      <a:pt x="102" y="371"/>
                      <a:pt x="102" y="378"/>
                    </a:cubicBezTo>
                    <a:cubicBezTo>
                      <a:pt x="103" y="374"/>
                      <a:pt x="103" y="369"/>
                      <a:pt x="104" y="366"/>
                    </a:cubicBezTo>
                    <a:cubicBezTo>
                      <a:pt x="105" y="366"/>
                      <a:pt x="103" y="369"/>
                      <a:pt x="105" y="370"/>
                    </a:cubicBezTo>
                    <a:cubicBezTo>
                      <a:pt x="107" y="365"/>
                      <a:pt x="103" y="362"/>
                      <a:pt x="104" y="356"/>
                    </a:cubicBezTo>
                    <a:cubicBezTo>
                      <a:pt x="105" y="355"/>
                      <a:pt x="106" y="353"/>
                      <a:pt x="105" y="352"/>
                    </a:cubicBezTo>
                    <a:cubicBezTo>
                      <a:pt x="104" y="352"/>
                      <a:pt x="104" y="352"/>
                      <a:pt x="104" y="352"/>
                    </a:cubicBezTo>
                    <a:cubicBezTo>
                      <a:pt x="103" y="342"/>
                      <a:pt x="102" y="333"/>
                      <a:pt x="102" y="321"/>
                    </a:cubicBezTo>
                    <a:cubicBezTo>
                      <a:pt x="103" y="322"/>
                      <a:pt x="103" y="320"/>
                      <a:pt x="105" y="320"/>
                    </a:cubicBezTo>
                    <a:cubicBezTo>
                      <a:pt x="105" y="324"/>
                      <a:pt x="106" y="329"/>
                      <a:pt x="106" y="333"/>
                    </a:cubicBezTo>
                    <a:cubicBezTo>
                      <a:pt x="108" y="333"/>
                      <a:pt x="107" y="336"/>
                      <a:pt x="107" y="338"/>
                    </a:cubicBezTo>
                    <a:cubicBezTo>
                      <a:pt x="108" y="344"/>
                      <a:pt x="108" y="352"/>
                      <a:pt x="109" y="357"/>
                    </a:cubicBezTo>
                    <a:cubicBezTo>
                      <a:pt x="109" y="357"/>
                      <a:pt x="108" y="357"/>
                      <a:pt x="108" y="358"/>
                    </a:cubicBezTo>
                    <a:cubicBezTo>
                      <a:pt x="111" y="363"/>
                      <a:pt x="110" y="373"/>
                      <a:pt x="110" y="381"/>
                    </a:cubicBezTo>
                    <a:cubicBezTo>
                      <a:pt x="110" y="384"/>
                      <a:pt x="110" y="387"/>
                      <a:pt x="112" y="388"/>
                    </a:cubicBezTo>
                    <a:cubicBezTo>
                      <a:pt x="111" y="384"/>
                      <a:pt x="114" y="373"/>
                      <a:pt x="111" y="377"/>
                    </a:cubicBezTo>
                    <a:cubicBezTo>
                      <a:pt x="112" y="376"/>
                      <a:pt x="110" y="374"/>
                      <a:pt x="111" y="373"/>
                    </a:cubicBezTo>
                    <a:cubicBezTo>
                      <a:pt x="112" y="373"/>
                      <a:pt x="112" y="375"/>
                      <a:pt x="112" y="375"/>
                    </a:cubicBezTo>
                    <a:cubicBezTo>
                      <a:pt x="112" y="371"/>
                      <a:pt x="112" y="366"/>
                      <a:pt x="112" y="361"/>
                    </a:cubicBezTo>
                    <a:cubicBezTo>
                      <a:pt x="113" y="363"/>
                      <a:pt x="114" y="366"/>
                      <a:pt x="113" y="369"/>
                    </a:cubicBezTo>
                    <a:cubicBezTo>
                      <a:pt x="115" y="363"/>
                      <a:pt x="112" y="357"/>
                      <a:pt x="113" y="351"/>
                    </a:cubicBezTo>
                    <a:cubicBezTo>
                      <a:pt x="113" y="346"/>
                      <a:pt x="114" y="341"/>
                      <a:pt x="112" y="336"/>
                    </a:cubicBezTo>
                    <a:cubicBezTo>
                      <a:pt x="113" y="336"/>
                      <a:pt x="113" y="335"/>
                      <a:pt x="114" y="335"/>
                    </a:cubicBezTo>
                    <a:cubicBezTo>
                      <a:pt x="115" y="338"/>
                      <a:pt x="113" y="346"/>
                      <a:pt x="116" y="349"/>
                    </a:cubicBezTo>
                    <a:cubicBezTo>
                      <a:pt x="115" y="350"/>
                      <a:pt x="114" y="357"/>
                      <a:pt x="116" y="358"/>
                    </a:cubicBezTo>
                    <a:cubicBezTo>
                      <a:pt x="115" y="363"/>
                      <a:pt x="117" y="371"/>
                      <a:pt x="118" y="376"/>
                    </a:cubicBezTo>
                    <a:cubicBezTo>
                      <a:pt x="119" y="376"/>
                      <a:pt x="118" y="369"/>
                      <a:pt x="120" y="372"/>
                    </a:cubicBezTo>
                    <a:cubicBezTo>
                      <a:pt x="118" y="363"/>
                      <a:pt x="118" y="351"/>
                      <a:pt x="119" y="346"/>
                    </a:cubicBezTo>
                    <a:cubicBezTo>
                      <a:pt x="119" y="346"/>
                      <a:pt x="119" y="347"/>
                      <a:pt x="118" y="347"/>
                    </a:cubicBezTo>
                    <a:cubicBezTo>
                      <a:pt x="118" y="343"/>
                      <a:pt x="117" y="342"/>
                      <a:pt x="119" y="339"/>
                    </a:cubicBezTo>
                    <a:cubicBezTo>
                      <a:pt x="117" y="339"/>
                      <a:pt x="117" y="335"/>
                      <a:pt x="118" y="335"/>
                    </a:cubicBezTo>
                    <a:cubicBezTo>
                      <a:pt x="123" y="345"/>
                      <a:pt x="120" y="354"/>
                      <a:pt x="124" y="364"/>
                    </a:cubicBezTo>
                    <a:cubicBezTo>
                      <a:pt x="122" y="368"/>
                      <a:pt x="122" y="375"/>
                      <a:pt x="125" y="380"/>
                    </a:cubicBezTo>
                    <a:cubicBezTo>
                      <a:pt x="126" y="369"/>
                      <a:pt x="124" y="364"/>
                      <a:pt x="124" y="351"/>
                    </a:cubicBezTo>
                    <a:cubicBezTo>
                      <a:pt x="125" y="351"/>
                      <a:pt x="125" y="349"/>
                      <a:pt x="126" y="348"/>
                    </a:cubicBezTo>
                    <a:cubicBezTo>
                      <a:pt x="126" y="352"/>
                      <a:pt x="127" y="353"/>
                      <a:pt x="127" y="356"/>
                    </a:cubicBezTo>
                    <a:cubicBezTo>
                      <a:pt x="130" y="357"/>
                      <a:pt x="127" y="361"/>
                      <a:pt x="129" y="361"/>
                    </a:cubicBezTo>
                    <a:cubicBezTo>
                      <a:pt x="127" y="355"/>
                      <a:pt x="130" y="348"/>
                      <a:pt x="128" y="344"/>
                    </a:cubicBezTo>
                    <a:cubicBezTo>
                      <a:pt x="128" y="344"/>
                      <a:pt x="127" y="345"/>
                      <a:pt x="127" y="345"/>
                    </a:cubicBezTo>
                    <a:cubicBezTo>
                      <a:pt x="130" y="341"/>
                      <a:pt x="127" y="334"/>
                      <a:pt x="129" y="331"/>
                    </a:cubicBezTo>
                    <a:cubicBezTo>
                      <a:pt x="130" y="335"/>
                      <a:pt x="131" y="340"/>
                      <a:pt x="131" y="345"/>
                    </a:cubicBezTo>
                    <a:cubicBezTo>
                      <a:pt x="131" y="345"/>
                      <a:pt x="130" y="345"/>
                      <a:pt x="130" y="345"/>
                    </a:cubicBezTo>
                    <a:cubicBezTo>
                      <a:pt x="131" y="349"/>
                      <a:pt x="131" y="351"/>
                      <a:pt x="130" y="354"/>
                    </a:cubicBezTo>
                    <a:cubicBezTo>
                      <a:pt x="130" y="355"/>
                      <a:pt x="130" y="356"/>
                      <a:pt x="130" y="357"/>
                    </a:cubicBezTo>
                    <a:cubicBezTo>
                      <a:pt x="132" y="356"/>
                      <a:pt x="132" y="356"/>
                      <a:pt x="132" y="358"/>
                    </a:cubicBezTo>
                    <a:cubicBezTo>
                      <a:pt x="131" y="365"/>
                      <a:pt x="134" y="371"/>
                      <a:pt x="133" y="377"/>
                    </a:cubicBezTo>
                    <a:cubicBezTo>
                      <a:pt x="133" y="376"/>
                      <a:pt x="133" y="376"/>
                      <a:pt x="133" y="377"/>
                    </a:cubicBezTo>
                    <a:cubicBezTo>
                      <a:pt x="134" y="384"/>
                      <a:pt x="135" y="391"/>
                      <a:pt x="135" y="397"/>
                    </a:cubicBezTo>
                    <a:cubicBezTo>
                      <a:pt x="135" y="398"/>
                      <a:pt x="136" y="398"/>
                      <a:pt x="137" y="398"/>
                    </a:cubicBezTo>
                    <a:cubicBezTo>
                      <a:pt x="139" y="392"/>
                      <a:pt x="136" y="380"/>
                      <a:pt x="138" y="375"/>
                    </a:cubicBezTo>
                    <a:cubicBezTo>
                      <a:pt x="138" y="376"/>
                      <a:pt x="137" y="377"/>
                      <a:pt x="137" y="378"/>
                    </a:cubicBezTo>
                    <a:cubicBezTo>
                      <a:pt x="138" y="378"/>
                      <a:pt x="138" y="377"/>
                      <a:pt x="139" y="377"/>
                    </a:cubicBezTo>
                    <a:cubicBezTo>
                      <a:pt x="139" y="383"/>
                      <a:pt x="139" y="388"/>
                      <a:pt x="141" y="392"/>
                    </a:cubicBezTo>
                    <a:cubicBezTo>
                      <a:pt x="140" y="393"/>
                      <a:pt x="140" y="392"/>
                      <a:pt x="139" y="392"/>
                    </a:cubicBezTo>
                    <a:cubicBezTo>
                      <a:pt x="139" y="393"/>
                      <a:pt x="140" y="395"/>
                      <a:pt x="139" y="396"/>
                    </a:cubicBezTo>
                    <a:cubicBezTo>
                      <a:pt x="140" y="396"/>
                      <a:pt x="140" y="397"/>
                      <a:pt x="141" y="396"/>
                    </a:cubicBezTo>
                    <a:cubicBezTo>
                      <a:pt x="142" y="392"/>
                      <a:pt x="143" y="390"/>
                      <a:pt x="142" y="386"/>
                    </a:cubicBezTo>
                    <a:cubicBezTo>
                      <a:pt x="142" y="389"/>
                      <a:pt x="139" y="384"/>
                      <a:pt x="142" y="383"/>
                    </a:cubicBezTo>
                    <a:cubicBezTo>
                      <a:pt x="142" y="384"/>
                      <a:pt x="142" y="385"/>
                      <a:pt x="143" y="385"/>
                    </a:cubicBezTo>
                    <a:cubicBezTo>
                      <a:pt x="143" y="380"/>
                      <a:pt x="142" y="375"/>
                      <a:pt x="141" y="372"/>
                    </a:cubicBezTo>
                    <a:cubicBezTo>
                      <a:pt x="141" y="373"/>
                      <a:pt x="142" y="375"/>
                      <a:pt x="141" y="375"/>
                    </a:cubicBezTo>
                    <a:cubicBezTo>
                      <a:pt x="140" y="370"/>
                      <a:pt x="140" y="366"/>
                      <a:pt x="139" y="362"/>
                    </a:cubicBezTo>
                    <a:cubicBezTo>
                      <a:pt x="137" y="365"/>
                      <a:pt x="141" y="369"/>
                      <a:pt x="139" y="370"/>
                    </a:cubicBezTo>
                    <a:cubicBezTo>
                      <a:pt x="139" y="371"/>
                      <a:pt x="139" y="371"/>
                      <a:pt x="139" y="371"/>
                    </a:cubicBezTo>
                    <a:cubicBezTo>
                      <a:pt x="139" y="371"/>
                      <a:pt x="139" y="371"/>
                      <a:pt x="139" y="371"/>
                    </a:cubicBezTo>
                    <a:cubicBezTo>
                      <a:pt x="140" y="373"/>
                      <a:pt x="138" y="374"/>
                      <a:pt x="137" y="375"/>
                    </a:cubicBezTo>
                    <a:cubicBezTo>
                      <a:pt x="138" y="372"/>
                      <a:pt x="134" y="368"/>
                      <a:pt x="138" y="367"/>
                    </a:cubicBezTo>
                    <a:cubicBezTo>
                      <a:pt x="135" y="365"/>
                      <a:pt x="135" y="360"/>
                      <a:pt x="137" y="358"/>
                    </a:cubicBezTo>
                    <a:cubicBezTo>
                      <a:pt x="139" y="359"/>
                      <a:pt x="139" y="358"/>
                      <a:pt x="140" y="360"/>
                    </a:cubicBezTo>
                    <a:cubicBezTo>
                      <a:pt x="141" y="358"/>
                      <a:pt x="138" y="355"/>
                      <a:pt x="140" y="353"/>
                    </a:cubicBezTo>
                    <a:cubicBezTo>
                      <a:pt x="146" y="357"/>
                      <a:pt x="144" y="370"/>
                      <a:pt x="144" y="378"/>
                    </a:cubicBezTo>
                    <a:cubicBezTo>
                      <a:pt x="144" y="377"/>
                      <a:pt x="144" y="377"/>
                      <a:pt x="145" y="377"/>
                    </a:cubicBezTo>
                    <a:cubicBezTo>
                      <a:pt x="145" y="381"/>
                      <a:pt x="144" y="385"/>
                      <a:pt x="146" y="387"/>
                    </a:cubicBezTo>
                    <a:cubicBezTo>
                      <a:pt x="145" y="386"/>
                      <a:pt x="146" y="385"/>
                      <a:pt x="147" y="384"/>
                    </a:cubicBezTo>
                    <a:cubicBezTo>
                      <a:pt x="145" y="383"/>
                      <a:pt x="147" y="379"/>
                      <a:pt x="148" y="378"/>
                    </a:cubicBezTo>
                    <a:cubicBezTo>
                      <a:pt x="148" y="380"/>
                      <a:pt x="149" y="382"/>
                      <a:pt x="149" y="383"/>
                    </a:cubicBezTo>
                    <a:cubicBezTo>
                      <a:pt x="150" y="381"/>
                      <a:pt x="150" y="385"/>
                      <a:pt x="151" y="385"/>
                    </a:cubicBezTo>
                    <a:cubicBezTo>
                      <a:pt x="152" y="383"/>
                      <a:pt x="150" y="382"/>
                      <a:pt x="151" y="382"/>
                    </a:cubicBezTo>
                    <a:cubicBezTo>
                      <a:pt x="152" y="383"/>
                      <a:pt x="151" y="378"/>
                      <a:pt x="153" y="379"/>
                    </a:cubicBezTo>
                    <a:cubicBezTo>
                      <a:pt x="153" y="381"/>
                      <a:pt x="153" y="384"/>
                      <a:pt x="153" y="385"/>
                    </a:cubicBezTo>
                    <a:cubicBezTo>
                      <a:pt x="153" y="384"/>
                      <a:pt x="154" y="384"/>
                      <a:pt x="155" y="384"/>
                    </a:cubicBezTo>
                    <a:cubicBezTo>
                      <a:pt x="157" y="389"/>
                      <a:pt x="157" y="397"/>
                      <a:pt x="160" y="402"/>
                    </a:cubicBezTo>
                    <a:cubicBezTo>
                      <a:pt x="158" y="404"/>
                      <a:pt x="159" y="408"/>
                      <a:pt x="161" y="410"/>
                    </a:cubicBezTo>
                    <a:cubicBezTo>
                      <a:pt x="160" y="410"/>
                      <a:pt x="159" y="410"/>
                      <a:pt x="159" y="412"/>
                    </a:cubicBezTo>
                    <a:cubicBezTo>
                      <a:pt x="161" y="411"/>
                      <a:pt x="160" y="414"/>
                      <a:pt x="161" y="414"/>
                    </a:cubicBezTo>
                    <a:cubicBezTo>
                      <a:pt x="160" y="416"/>
                      <a:pt x="161" y="425"/>
                      <a:pt x="163" y="426"/>
                    </a:cubicBezTo>
                    <a:cubicBezTo>
                      <a:pt x="160" y="399"/>
                      <a:pt x="159" y="377"/>
                      <a:pt x="158" y="351"/>
                    </a:cubicBezTo>
                    <a:cubicBezTo>
                      <a:pt x="160" y="352"/>
                      <a:pt x="158" y="353"/>
                      <a:pt x="161" y="353"/>
                    </a:cubicBezTo>
                    <a:cubicBezTo>
                      <a:pt x="162" y="347"/>
                      <a:pt x="160" y="337"/>
                      <a:pt x="161" y="333"/>
                    </a:cubicBezTo>
                    <a:cubicBezTo>
                      <a:pt x="160" y="332"/>
                      <a:pt x="160" y="324"/>
                      <a:pt x="161" y="321"/>
                    </a:cubicBezTo>
                    <a:cubicBezTo>
                      <a:pt x="161" y="330"/>
                      <a:pt x="162" y="345"/>
                      <a:pt x="164" y="351"/>
                    </a:cubicBezTo>
                    <a:cubicBezTo>
                      <a:pt x="164" y="350"/>
                      <a:pt x="165" y="350"/>
                      <a:pt x="166" y="349"/>
                    </a:cubicBezTo>
                    <a:cubicBezTo>
                      <a:pt x="166" y="351"/>
                      <a:pt x="166" y="355"/>
                      <a:pt x="166" y="353"/>
                    </a:cubicBezTo>
                    <a:cubicBezTo>
                      <a:pt x="167" y="350"/>
                      <a:pt x="165" y="345"/>
                      <a:pt x="167" y="341"/>
                    </a:cubicBezTo>
                    <a:cubicBezTo>
                      <a:pt x="168" y="348"/>
                      <a:pt x="170" y="357"/>
                      <a:pt x="170" y="363"/>
                    </a:cubicBezTo>
                    <a:cubicBezTo>
                      <a:pt x="170" y="366"/>
                      <a:pt x="168" y="370"/>
                      <a:pt x="169" y="373"/>
                    </a:cubicBezTo>
                    <a:cubicBezTo>
                      <a:pt x="169" y="374"/>
                      <a:pt x="170" y="376"/>
                      <a:pt x="170" y="377"/>
                    </a:cubicBezTo>
                    <a:cubicBezTo>
                      <a:pt x="172" y="389"/>
                      <a:pt x="172" y="400"/>
                      <a:pt x="174" y="410"/>
                    </a:cubicBezTo>
                    <a:cubicBezTo>
                      <a:pt x="176" y="408"/>
                      <a:pt x="173" y="406"/>
                      <a:pt x="176" y="404"/>
                    </a:cubicBezTo>
                    <a:cubicBezTo>
                      <a:pt x="174" y="402"/>
                      <a:pt x="175" y="398"/>
                      <a:pt x="174" y="395"/>
                    </a:cubicBezTo>
                    <a:cubicBezTo>
                      <a:pt x="176" y="389"/>
                      <a:pt x="174" y="377"/>
                      <a:pt x="173" y="369"/>
                    </a:cubicBezTo>
                    <a:cubicBezTo>
                      <a:pt x="173" y="352"/>
                      <a:pt x="172" y="336"/>
                      <a:pt x="171" y="323"/>
                    </a:cubicBezTo>
                    <a:cubicBezTo>
                      <a:pt x="175" y="318"/>
                      <a:pt x="171" y="309"/>
                      <a:pt x="170" y="303"/>
                    </a:cubicBezTo>
                    <a:cubicBezTo>
                      <a:pt x="171" y="302"/>
                      <a:pt x="172" y="302"/>
                      <a:pt x="172" y="301"/>
                    </a:cubicBezTo>
                    <a:cubicBezTo>
                      <a:pt x="172" y="298"/>
                      <a:pt x="171" y="294"/>
                      <a:pt x="174" y="293"/>
                    </a:cubicBezTo>
                    <a:cubicBezTo>
                      <a:pt x="175" y="301"/>
                      <a:pt x="174" y="308"/>
                      <a:pt x="176" y="317"/>
                    </a:cubicBezTo>
                    <a:cubicBezTo>
                      <a:pt x="177" y="313"/>
                      <a:pt x="175" y="307"/>
                      <a:pt x="177" y="305"/>
                    </a:cubicBezTo>
                    <a:cubicBezTo>
                      <a:pt x="179" y="325"/>
                      <a:pt x="178" y="342"/>
                      <a:pt x="182" y="358"/>
                    </a:cubicBezTo>
                    <a:cubicBezTo>
                      <a:pt x="182" y="352"/>
                      <a:pt x="180" y="347"/>
                      <a:pt x="182" y="343"/>
                    </a:cubicBezTo>
                    <a:cubicBezTo>
                      <a:pt x="184" y="343"/>
                      <a:pt x="184" y="343"/>
                      <a:pt x="184" y="343"/>
                    </a:cubicBezTo>
                    <a:cubicBezTo>
                      <a:pt x="184" y="347"/>
                      <a:pt x="183" y="349"/>
                      <a:pt x="185" y="352"/>
                    </a:cubicBezTo>
                    <a:cubicBezTo>
                      <a:pt x="185" y="347"/>
                      <a:pt x="184" y="343"/>
                      <a:pt x="184" y="339"/>
                    </a:cubicBezTo>
                    <a:cubicBezTo>
                      <a:pt x="184" y="338"/>
                      <a:pt x="183" y="335"/>
                      <a:pt x="186" y="334"/>
                    </a:cubicBezTo>
                    <a:cubicBezTo>
                      <a:pt x="189" y="341"/>
                      <a:pt x="186" y="351"/>
                      <a:pt x="189" y="360"/>
                    </a:cubicBezTo>
                    <a:cubicBezTo>
                      <a:pt x="189" y="357"/>
                      <a:pt x="191" y="361"/>
                      <a:pt x="191" y="359"/>
                    </a:cubicBezTo>
                    <a:cubicBezTo>
                      <a:pt x="192" y="352"/>
                      <a:pt x="189" y="347"/>
                      <a:pt x="192" y="340"/>
                    </a:cubicBezTo>
                    <a:cubicBezTo>
                      <a:pt x="192" y="342"/>
                      <a:pt x="192" y="343"/>
                      <a:pt x="193" y="343"/>
                    </a:cubicBezTo>
                    <a:cubicBezTo>
                      <a:pt x="191" y="343"/>
                      <a:pt x="192" y="355"/>
                      <a:pt x="193" y="352"/>
                    </a:cubicBezTo>
                    <a:cubicBezTo>
                      <a:pt x="193" y="354"/>
                      <a:pt x="193" y="358"/>
                      <a:pt x="194" y="358"/>
                    </a:cubicBezTo>
                    <a:cubicBezTo>
                      <a:pt x="194" y="355"/>
                      <a:pt x="193" y="353"/>
                      <a:pt x="194" y="351"/>
                    </a:cubicBezTo>
                    <a:cubicBezTo>
                      <a:pt x="194" y="352"/>
                      <a:pt x="194" y="353"/>
                      <a:pt x="195" y="352"/>
                    </a:cubicBezTo>
                    <a:cubicBezTo>
                      <a:pt x="196" y="347"/>
                      <a:pt x="192" y="343"/>
                      <a:pt x="196" y="340"/>
                    </a:cubicBezTo>
                    <a:cubicBezTo>
                      <a:pt x="194" y="340"/>
                      <a:pt x="197" y="339"/>
                      <a:pt x="194" y="338"/>
                    </a:cubicBezTo>
                    <a:cubicBezTo>
                      <a:pt x="196" y="337"/>
                      <a:pt x="195" y="334"/>
                      <a:pt x="193" y="332"/>
                    </a:cubicBezTo>
                    <a:cubicBezTo>
                      <a:pt x="193" y="333"/>
                      <a:pt x="194" y="334"/>
                      <a:pt x="193" y="334"/>
                    </a:cubicBezTo>
                    <a:cubicBezTo>
                      <a:pt x="192" y="334"/>
                      <a:pt x="193" y="330"/>
                      <a:pt x="194" y="332"/>
                    </a:cubicBezTo>
                    <a:cubicBezTo>
                      <a:pt x="194" y="323"/>
                      <a:pt x="191" y="320"/>
                      <a:pt x="195" y="313"/>
                    </a:cubicBezTo>
                    <a:cubicBezTo>
                      <a:pt x="197" y="316"/>
                      <a:pt x="196" y="321"/>
                      <a:pt x="196" y="325"/>
                    </a:cubicBezTo>
                    <a:cubicBezTo>
                      <a:pt x="197" y="327"/>
                      <a:pt x="198" y="329"/>
                      <a:pt x="198" y="331"/>
                    </a:cubicBezTo>
                    <a:cubicBezTo>
                      <a:pt x="198" y="332"/>
                      <a:pt x="197" y="333"/>
                      <a:pt x="197" y="335"/>
                    </a:cubicBezTo>
                    <a:cubicBezTo>
                      <a:pt x="197" y="338"/>
                      <a:pt x="199" y="344"/>
                      <a:pt x="198" y="344"/>
                    </a:cubicBezTo>
                    <a:cubicBezTo>
                      <a:pt x="199" y="345"/>
                      <a:pt x="199" y="346"/>
                      <a:pt x="200" y="347"/>
                    </a:cubicBezTo>
                    <a:cubicBezTo>
                      <a:pt x="199" y="347"/>
                      <a:pt x="199" y="347"/>
                      <a:pt x="199" y="347"/>
                    </a:cubicBezTo>
                    <a:cubicBezTo>
                      <a:pt x="200" y="347"/>
                      <a:pt x="199" y="353"/>
                      <a:pt x="201" y="351"/>
                    </a:cubicBezTo>
                    <a:cubicBezTo>
                      <a:pt x="200" y="352"/>
                      <a:pt x="200" y="353"/>
                      <a:pt x="200" y="354"/>
                    </a:cubicBezTo>
                    <a:cubicBezTo>
                      <a:pt x="202" y="356"/>
                      <a:pt x="199" y="357"/>
                      <a:pt x="202" y="358"/>
                    </a:cubicBezTo>
                    <a:cubicBezTo>
                      <a:pt x="201" y="358"/>
                      <a:pt x="202" y="360"/>
                      <a:pt x="202" y="361"/>
                    </a:cubicBezTo>
                    <a:cubicBezTo>
                      <a:pt x="201" y="360"/>
                      <a:pt x="200" y="360"/>
                      <a:pt x="200" y="361"/>
                    </a:cubicBezTo>
                    <a:cubicBezTo>
                      <a:pt x="203" y="363"/>
                      <a:pt x="201" y="362"/>
                      <a:pt x="201" y="364"/>
                    </a:cubicBezTo>
                    <a:cubicBezTo>
                      <a:pt x="202" y="364"/>
                      <a:pt x="202" y="363"/>
                      <a:pt x="203" y="363"/>
                    </a:cubicBezTo>
                    <a:cubicBezTo>
                      <a:pt x="203" y="366"/>
                      <a:pt x="202" y="370"/>
                      <a:pt x="203" y="370"/>
                    </a:cubicBezTo>
                    <a:cubicBezTo>
                      <a:pt x="202" y="371"/>
                      <a:pt x="202" y="370"/>
                      <a:pt x="201" y="370"/>
                    </a:cubicBezTo>
                    <a:cubicBezTo>
                      <a:pt x="205" y="377"/>
                      <a:pt x="203" y="391"/>
                      <a:pt x="207" y="401"/>
                    </a:cubicBezTo>
                    <a:cubicBezTo>
                      <a:pt x="208" y="401"/>
                      <a:pt x="209" y="400"/>
                      <a:pt x="210" y="401"/>
                    </a:cubicBezTo>
                    <a:cubicBezTo>
                      <a:pt x="210" y="402"/>
                      <a:pt x="209" y="404"/>
                      <a:pt x="211" y="405"/>
                    </a:cubicBezTo>
                    <a:cubicBezTo>
                      <a:pt x="211" y="404"/>
                      <a:pt x="212" y="402"/>
                      <a:pt x="212" y="399"/>
                    </a:cubicBezTo>
                    <a:cubicBezTo>
                      <a:pt x="212" y="399"/>
                      <a:pt x="213" y="399"/>
                      <a:pt x="214" y="399"/>
                    </a:cubicBezTo>
                    <a:cubicBezTo>
                      <a:pt x="214" y="381"/>
                      <a:pt x="210" y="368"/>
                      <a:pt x="211" y="358"/>
                    </a:cubicBezTo>
                    <a:cubicBezTo>
                      <a:pt x="212" y="358"/>
                      <a:pt x="212" y="358"/>
                      <a:pt x="213" y="358"/>
                    </a:cubicBezTo>
                    <a:cubicBezTo>
                      <a:pt x="216" y="371"/>
                      <a:pt x="214" y="387"/>
                      <a:pt x="218" y="400"/>
                    </a:cubicBezTo>
                    <a:cubicBezTo>
                      <a:pt x="216" y="394"/>
                      <a:pt x="218" y="390"/>
                      <a:pt x="218" y="385"/>
                    </a:cubicBezTo>
                    <a:cubicBezTo>
                      <a:pt x="216" y="386"/>
                      <a:pt x="216" y="383"/>
                      <a:pt x="217" y="382"/>
                    </a:cubicBezTo>
                    <a:cubicBezTo>
                      <a:pt x="217" y="382"/>
                      <a:pt x="217" y="384"/>
                      <a:pt x="218" y="384"/>
                    </a:cubicBezTo>
                    <a:cubicBezTo>
                      <a:pt x="218" y="381"/>
                      <a:pt x="218" y="381"/>
                      <a:pt x="216" y="381"/>
                    </a:cubicBezTo>
                    <a:cubicBezTo>
                      <a:pt x="216" y="379"/>
                      <a:pt x="217" y="378"/>
                      <a:pt x="218" y="378"/>
                    </a:cubicBezTo>
                    <a:cubicBezTo>
                      <a:pt x="218" y="373"/>
                      <a:pt x="215" y="362"/>
                      <a:pt x="217" y="360"/>
                    </a:cubicBezTo>
                    <a:cubicBezTo>
                      <a:pt x="216" y="352"/>
                      <a:pt x="216" y="343"/>
                      <a:pt x="216" y="333"/>
                    </a:cubicBezTo>
                    <a:cubicBezTo>
                      <a:pt x="217" y="335"/>
                      <a:pt x="216" y="345"/>
                      <a:pt x="219" y="341"/>
                    </a:cubicBezTo>
                    <a:cubicBezTo>
                      <a:pt x="221" y="361"/>
                      <a:pt x="220" y="375"/>
                      <a:pt x="223" y="394"/>
                    </a:cubicBezTo>
                    <a:cubicBezTo>
                      <a:pt x="224" y="389"/>
                      <a:pt x="222" y="382"/>
                      <a:pt x="223" y="377"/>
                    </a:cubicBezTo>
                    <a:cubicBezTo>
                      <a:pt x="223" y="377"/>
                      <a:pt x="223" y="378"/>
                      <a:pt x="224" y="378"/>
                    </a:cubicBezTo>
                    <a:cubicBezTo>
                      <a:pt x="223" y="374"/>
                      <a:pt x="224" y="376"/>
                      <a:pt x="224" y="372"/>
                    </a:cubicBezTo>
                    <a:cubicBezTo>
                      <a:pt x="224" y="366"/>
                      <a:pt x="224" y="359"/>
                      <a:pt x="224" y="356"/>
                    </a:cubicBezTo>
                    <a:cubicBezTo>
                      <a:pt x="227" y="360"/>
                      <a:pt x="226" y="369"/>
                      <a:pt x="226" y="373"/>
                    </a:cubicBezTo>
                    <a:cubicBezTo>
                      <a:pt x="226" y="373"/>
                      <a:pt x="225" y="371"/>
                      <a:pt x="225" y="373"/>
                    </a:cubicBezTo>
                    <a:cubicBezTo>
                      <a:pt x="228" y="374"/>
                      <a:pt x="225" y="379"/>
                      <a:pt x="225" y="382"/>
                    </a:cubicBezTo>
                    <a:cubicBezTo>
                      <a:pt x="227" y="382"/>
                      <a:pt x="227" y="384"/>
                      <a:pt x="228" y="384"/>
                    </a:cubicBezTo>
                    <a:cubicBezTo>
                      <a:pt x="228" y="383"/>
                      <a:pt x="228" y="382"/>
                      <a:pt x="228" y="382"/>
                    </a:cubicBezTo>
                    <a:cubicBezTo>
                      <a:pt x="229" y="383"/>
                      <a:pt x="229" y="383"/>
                      <a:pt x="229" y="383"/>
                    </a:cubicBezTo>
                    <a:cubicBezTo>
                      <a:pt x="229" y="387"/>
                      <a:pt x="230" y="392"/>
                      <a:pt x="231" y="395"/>
                    </a:cubicBezTo>
                    <a:cubicBezTo>
                      <a:pt x="232" y="394"/>
                      <a:pt x="230" y="389"/>
                      <a:pt x="233" y="388"/>
                    </a:cubicBezTo>
                    <a:cubicBezTo>
                      <a:pt x="233" y="389"/>
                      <a:pt x="234" y="389"/>
                      <a:pt x="234" y="390"/>
                    </a:cubicBezTo>
                    <a:cubicBezTo>
                      <a:pt x="233" y="385"/>
                      <a:pt x="237" y="380"/>
                      <a:pt x="234" y="379"/>
                    </a:cubicBezTo>
                    <a:cubicBezTo>
                      <a:pt x="234" y="372"/>
                      <a:pt x="233" y="369"/>
                      <a:pt x="234" y="362"/>
                    </a:cubicBezTo>
                    <a:cubicBezTo>
                      <a:pt x="234" y="365"/>
                      <a:pt x="235" y="367"/>
                      <a:pt x="236" y="368"/>
                    </a:cubicBezTo>
                    <a:cubicBezTo>
                      <a:pt x="236" y="368"/>
                      <a:pt x="235" y="367"/>
                      <a:pt x="236" y="367"/>
                    </a:cubicBezTo>
                    <a:cubicBezTo>
                      <a:pt x="241" y="374"/>
                      <a:pt x="237" y="388"/>
                      <a:pt x="241" y="396"/>
                    </a:cubicBezTo>
                    <a:cubicBezTo>
                      <a:pt x="241" y="397"/>
                      <a:pt x="239" y="397"/>
                      <a:pt x="240" y="398"/>
                    </a:cubicBezTo>
                    <a:cubicBezTo>
                      <a:pt x="242" y="398"/>
                      <a:pt x="242" y="398"/>
                      <a:pt x="242" y="398"/>
                    </a:cubicBezTo>
                    <a:cubicBezTo>
                      <a:pt x="242" y="395"/>
                      <a:pt x="240" y="391"/>
                      <a:pt x="243" y="392"/>
                    </a:cubicBezTo>
                    <a:cubicBezTo>
                      <a:pt x="240" y="389"/>
                      <a:pt x="243" y="386"/>
                      <a:pt x="247" y="384"/>
                    </a:cubicBezTo>
                    <a:cubicBezTo>
                      <a:pt x="250" y="386"/>
                      <a:pt x="249" y="393"/>
                      <a:pt x="249" y="397"/>
                    </a:cubicBezTo>
                    <a:cubicBezTo>
                      <a:pt x="251" y="397"/>
                      <a:pt x="251" y="397"/>
                      <a:pt x="251" y="397"/>
                    </a:cubicBezTo>
                    <a:cubicBezTo>
                      <a:pt x="251" y="394"/>
                      <a:pt x="250" y="394"/>
                      <a:pt x="252" y="391"/>
                    </a:cubicBezTo>
                    <a:cubicBezTo>
                      <a:pt x="251" y="391"/>
                      <a:pt x="250" y="390"/>
                      <a:pt x="250" y="389"/>
                    </a:cubicBezTo>
                    <a:cubicBezTo>
                      <a:pt x="251" y="389"/>
                      <a:pt x="251" y="388"/>
                      <a:pt x="251" y="388"/>
                    </a:cubicBezTo>
                    <a:cubicBezTo>
                      <a:pt x="253" y="389"/>
                      <a:pt x="251" y="392"/>
                      <a:pt x="253" y="393"/>
                    </a:cubicBezTo>
                    <a:cubicBezTo>
                      <a:pt x="253" y="392"/>
                      <a:pt x="253" y="392"/>
                      <a:pt x="254" y="392"/>
                    </a:cubicBezTo>
                    <a:cubicBezTo>
                      <a:pt x="253" y="395"/>
                      <a:pt x="256" y="395"/>
                      <a:pt x="255" y="399"/>
                    </a:cubicBezTo>
                    <a:cubicBezTo>
                      <a:pt x="257" y="399"/>
                      <a:pt x="257" y="400"/>
                      <a:pt x="258" y="401"/>
                    </a:cubicBezTo>
                    <a:cubicBezTo>
                      <a:pt x="257" y="408"/>
                      <a:pt x="259" y="413"/>
                      <a:pt x="258" y="424"/>
                    </a:cubicBezTo>
                    <a:cubicBezTo>
                      <a:pt x="260" y="424"/>
                      <a:pt x="260" y="424"/>
                      <a:pt x="260" y="424"/>
                    </a:cubicBezTo>
                    <a:cubicBezTo>
                      <a:pt x="261" y="423"/>
                      <a:pt x="260" y="421"/>
                      <a:pt x="261" y="421"/>
                    </a:cubicBezTo>
                    <a:cubicBezTo>
                      <a:pt x="264" y="424"/>
                      <a:pt x="261" y="429"/>
                      <a:pt x="263" y="431"/>
                    </a:cubicBezTo>
                    <a:cubicBezTo>
                      <a:pt x="263" y="428"/>
                      <a:pt x="263" y="421"/>
                      <a:pt x="261" y="418"/>
                    </a:cubicBezTo>
                    <a:cubicBezTo>
                      <a:pt x="261" y="419"/>
                      <a:pt x="262" y="420"/>
                      <a:pt x="260" y="420"/>
                    </a:cubicBezTo>
                    <a:cubicBezTo>
                      <a:pt x="260" y="418"/>
                      <a:pt x="261" y="417"/>
                      <a:pt x="261" y="415"/>
                    </a:cubicBezTo>
                    <a:cubicBezTo>
                      <a:pt x="261" y="415"/>
                      <a:pt x="260" y="416"/>
                      <a:pt x="260" y="415"/>
                    </a:cubicBezTo>
                    <a:cubicBezTo>
                      <a:pt x="260" y="409"/>
                      <a:pt x="258" y="405"/>
                      <a:pt x="261" y="399"/>
                    </a:cubicBezTo>
                    <a:cubicBezTo>
                      <a:pt x="263" y="399"/>
                      <a:pt x="263" y="399"/>
                      <a:pt x="263" y="399"/>
                    </a:cubicBezTo>
                    <a:cubicBezTo>
                      <a:pt x="263" y="401"/>
                      <a:pt x="263" y="402"/>
                      <a:pt x="264" y="400"/>
                    </a:cubicBezTo>
                    <a:cubicBezTo>
                      <a:pt x="263" y="404"/>
                      <a:pt x="263" y="413"/>
                      <a:pt x="264" y="417"/>
                    </a:cubicBezTo>
                    <a:cubicBezTo>
                      <a:pt x="266" y="414"/>
                      <a:pt x="266" y="422"/>
                      <a:pt x="267" y="420"/>
                    </a:cubicBezTo>
                    <a:cubicBezTo>
                      <a:pt x="268" y="415"/>
                      <a:pt x="268" y="414"/>
                      <a:pt x="267" y="410"/>
                    </a:cubicBezTo>
                    <a:cubicBezTo>
                      <a:pt x="269" y="410"/>
                      <a:pt x="266" y="407"/>
                      <a:pt x="269" y="408"/>
                    </a:cubicBezTo>
                    <a:cubicBezTo>
                      <a:pt x="269" y="404"/>
                      <a:pt x="269" y="404"/>
                      <a:pt x="269" y="404"/>
                    </a:cubicBezTo>
                    <a:cubicBezTo>
                      <a:pt x="267" y="404"/>
                      <a:pt x="266" y="402"/>
                      <a:pt x="264" y="402"/>
                    </a:cubicBezTo>
                    <a:cubicBezTo>
                      <a:pt x="266" y="393"/>
                      <a:pt x="264" y="387"/>
                      <a:pt x="269" y="379"/>
                    </a:cubicBezTo>
                    <a:cubicBezTo>
                      <a:pt x="273" y="383"/>
                      <a:pt x="268" y="389"/>
                      <a:pt x="270" y="396"/>
                    </a:cubicBezTo>
                    <a:cubicBezTo>
                      <a:pt x="270" y="395"/>
                      <a:pt x="271" y="395"/>
                      <a:pt x="271" y="395"/>
                    </a:cubicBezTo>
                    <a:cubicBezTo>
                      <a:pt x="269" y="399"/>
                      <a:pt x="271" y="409"/>
                      <a:pt x="271" y="399"/>
                    </a:cubicBezTo>
                    <a:cubicBezTo>
                      <a:pt x="271" y="400"/>
                      <a:pt x="270" y="402"/>
                      <a:pt x="272" y="402"/>
                    </a:cubicBezTo>
                    <a:cubicBezTo>
                      <a:pt x="274" y="395"/>
                      <a:pt x="276" y="384"/>
                      <a:pt x="274" y="377"/>
                    </a:cubicBezTo>
                    <a:cubicBezTo>
                      <a:pt x="280" y="373"/>
                      <a:pt x="274" y="360"/>
                      <a:pt x="276" y="352"/>
                    </a:cubicBezTo>
                    <a:cubicBezTo>
                      <a:pt x="275" y="353"/>
                      <a:pt x="277" y="354"/>
                      <a:pt x="278" y="356"/>
                    </a:cubicBezTo>
                    <a:cubicBezTo>
                      <a:pt x="278" y="356"/>
                      <a:pt x="277" y="365"/>
                      <a:pt x="277" y="360"/>
                    </a:cubicBezTo>
                    <a:cubicBezTo>
                      <a:pt x="276" y="365"/>
                      <a:pt x="279" y="367"/>
                      <a:pt x="277" y="369"/>
                    </a:cubicBezTo>
                    <a:cubicBezTo>
                      <a:pt x="277" y="370"/>
                      <a:pt x="278" y="368"/>
                      <a:pt x="278" y="369"/>
                    </a:cubicBezTo>
                    <a:cubicBezTo>
                      <a:pt x="277" y="372"/>
                      <a:pt x="279" y="375"/>
                      <a:pt x="279" y="379"/>
                    </a:cubicBezTo>
                    <a:cubicBezTo>
                      <a:pt x="280" y="381"/>
                      <a:pt x="279" y="376"/>
                      <a:pt x="280" y="377"/>
                    </a:cubicBezTo>
                    <a:cubicBezTo>
                      <a:pt x="279" y="375"/>
                      <a:pt x="279" y="372"/>
                      <a:pt x="280" y="371"/>
                    </a:cubicBezTo>
                    <a:cubicBezTo>
                      <a:pt x="280" y="372"/>
                      <a:pt x="282" y="369"/>
                      <a:pt x="282" y="368"/>
                    </a:cubicBezTo>
                    <a:cubicBezTo>
                      <a:pt x="284" y="370"/>
                      <a:pt x="280" y="371"/>
                      <a:pt x="282" y="371"/>
                    </a:cubicBezTo>
                    <a:cubicBezTo>
                      <a:pt x="283" y="371"/>
                      <a:pt x="282" y="374"/>
                      <a:pt x="284" y="372"/>
                    </a:cubicBezTo>
                    <a:cubicBezTo>
                      <a:pt x="282" y="374"/>
                      <a:pt x="285" y="374"/>
                      <a:pt x="285" y="375"/>
                    </a:cubicBezTo>
                    <a:cubicBezTo>
                      <a:pt x="285" y="379"/>
                      <a:pt x="281" y="383"/>
                      <a:pt x="284" y="386"/>
                    </a:cubicBezTo>
                    <a:cubicBezTo>
                      <a:pt x="285" y="385"/>
                      <a:pt x="285" y="385"/>
                      <a:pt x="285" y="385"/>
                    </a:cubicBezTo>
                    <a:cubicBezTo>
                      <a:pt x="287" y="395"/>
                      <a:pt x="285" y="405"/>
                      <a:pt x="288" y="416"/>
                    </a:cubicBezTo>
                    <a:cubicBezTo>
                      <a:pt x="289" y="414"/>
                      <a:pt x="288" y="414"/>
                      <a:pt x="289" y="412"/>
                    </a:cubicBezTo>
                    <a:cubicBezTo>
                      <a:pt x="289" y="413"/>
                      <a:pt x="289" y="414"/>
                      <a:pt x="290" y="413"/>
                    </a:cubicBezTo>
                    <a:cubicBezTo>
                      <a:pt x="291" y="412"/>
                      <a:pt x="286" y="404"/>
                      <a:pt x="291" y="402"/>
                    </a:cubicBezTo>
                    <a:cubicBezTo>
                      <a:pt x="291" y="403"/>
                      <a:pt x="291" y="406"/>
                      <a:pt x="292" y="404"/>
                    </a:cubicBezTo>
                    <a:cubicBezTo>
                      <a:pt x="291" y="400"/>
                      <a:pt x="293" y="400"/>
                      <a:pt x="292" y="397"/>
                    </a:cubicBezTo>
                    <a:cubicBezTo>
                      <a:pt x="293" y="399"/>
                      <a:pt x="295" y="396"/>
                      <a:pt x="294" y="395"/>
                    </a:cubicBezTo>
                    <a:cubicBezTo>
                      <a:pt x="294" y="396"/>
                      <a:pt x="293" y="396"/>
                      <a:pt x="293" y="396"/>
                    </a:cubicBezTo>
                    <a:cubicBezTo>
                      <a:pt x="293" y="391"/>
                      <a:pt x="294" y="386"/>
                      <a:pt x="293" y="383"/>
                    </a:cubicBezTo>
                    <a:cubicBezTo>
                      <a:pt x="293" y="380"/>
                      <a:pt x="292" y="380"/>
                      <a:pt x="291" y="380"/>
                    </a:cubicBezTo>
                    <a:cubicBezTo>
                      <a:pt x="293" y="379"/>
                      <a:pt x="292" y="375"/>
                      <a:pt x="291" y="375"/>
                    </a:cubicBezTo>
                    <a:cubicBezTo>
                      <a:pt x="291" y="377"/>
                      <a:pt x="291" y="380"/>
                      <a:pt x="291" y="381"/>
                    </a:cubicBezTo>
                    <a:cubicBezTo>
                      <a:pt x="289" y="378"/>
                      <a:pt x="288" y="371"/>
                      <a:pt x="291" y="367"/>
                    </a:cubicBezTo>
                    <a:cubicBezTo>
                      <a:pt x="291" y="368"/>
                      <a:pt x="290" y="371"/>
                      <a:pt x="291" y="370"/>
                    </a:cubicBezTo>
                    <a:cubicBezTo>
                      <a:pt x="292" y="357"/>
                      <a:pt x="289" y="341"/>
                      <a:pt x="290" y="323"/>
                    </a:cubicBezTo>
                    <a:cubicBezTo>
                      <a:pt x="292" y="330"/>
                      <a:pt x="290" y="333"/>
                      <a:pt x="292" y="336"/>
                    </a:cubicBezTo>
                    <a:cubicBezTo>
                      <a:pt x="292" y="335"/>
                      <a:pt x="291" y="332"/>
                      <a:pt x="292" y="331"/>
                    </a:cubicBezTo>
                    <a:cubicBezTo>
                      <a:pt x="296" y="350"/>
                      <a:pt x="296" y="370"/>
                      <a:pt x="297" y="386"/>
                    </a:cubicBezTo>
                    <a:cubicBezTo>
                      <a:pt x="298" y="385"/>
                      <a:pt x="297" y="384"/>
                      <a:pt x="299" y="384"/>
                    </a:cubicBezTo>
                    <a:cubicBezTo>
                      <a:pt x="298" y="396"/>
                      <a:pt x="301" y="399"/>
                      <a:pt x="302" y="412"/>
                    </a:cubicBezTo>
                    <a:cubicBezTo>
                      <a:pt x="302" y="409"/>
                      <a:pt x="302" y="403"/>
                      <a:pt x="301" y="400"/>
                    </a:cubicBezTo>
                    <a:cubicBezTo>
                      <a:pt x="302" y="400"/>
                      <a:pt x="302" y="401"/>
                      <a:pt x="303" y="401"/>
                    </a:cubicBezTo>
                    <a:cubicBezTo>
                      <a:pt x="302" y="392"/>
                      <a:pt x="302" y="390"/>
                      <a:pt x="301" y="384"/>
                    </a:cubicBezTo>
                    <a:cubicBezTo>
                      <a:pt x="300" y="388"/>
                      <a:pt x="302" y="395"/>
                      <a:pt x="300" y="398"/>
                    </a:cubicBezTo>
                    <a:cubicBezTo>
                      <a:pt x="300" y="393"/>
                      <a:pt x="300" y="384"/>
                      <a:pt x="298" y="381"/>
                    </a:cubicBezTo>
                    <a:cubicBezTo>
                      <a:pt x="299" y="375"/>
                      <a:pt x="295" y="364"/>
                      <a:pt x="299" y="356"/>
                    </a:cubicBezTo>
                    <a:cubicBezTo>
                      <a:pt x="298" y="346"/>
                      <a:pt x="303" y="336"/>
                      <a:pt x="301" y="325"/>
                    </a:cubicBezTo>
                    <a:cubicBezTo>
                      <a:pt x="304" y="321"/>
                      <a:pt x="303" y="329"/>
                      <a:pt x="304" y="333"/>
                    </a:cubicBezTo>
                    <a:cubicBezTo>
                      <a:pt x="304" y="339"/>
                      <a:pt x="305" y="346"/>
                      <a:pt x="305" y="349"/>
                    </a:cubicBezTo>
                    <a:cubicBezTo>
                      <a:pt x="305" y="349"/>
                      <a:pt x="305" y="348"/>
                      <a:pt x="305" y="349"/>
                    </a:cubicBezTo>
                    <a:cubicBezTo>
                      <a:pt x="306" y="353"/>
                      <a:pt x="306" y="359"/>
                      <a:pt x="307" y="363"/>
                    </a:cubicBezTo>
                    <a:cubicBezTo>
                      <a:pt x="308" y="347"/>
                      <a:pt x="306" y="336"/>
                      <a:pt x="306" y="321"/>
                    </a:cubicBezTo>
                    <a:cubicBezTo>
                      <a:pt x="308" y="323"/>
                      <a:pt x="306" y="318"/>
                      <a:pt x="308" y="319"/>
                    </a:cubicBezTo>
                    <a:cubicBezTo>
                      <a:pt x="306" y="320"/>
                      <a:pt x="308" y="324"/>
                      <a:pt x="306" y="322"/>
                    </a:cubicBezTo>
                    <a:cubicBezTo>
                      <a:pt x="306" y="324"/>
                      <a:pt x="307" y="324"/>
                      <a:pt x="307" y="325"/>
                    </a:cubicBezTo>
                    <a:cubicBezTo>
                      <a:pt x="308" y="331"/>
                      <a:pt x="307" y="326"/>
                      <a:pt x="307" y="323"/>
                    </a:cubicBezTo>
                    <a:cubicBezTo>
                      <a:pt x="309" y="326"/>
                      <a:pt x="307" y="329"/>
                      <a:pt x="309" y="330"/>
                    </a:cubicBezTo>
                    <a:cubicBezTo>
                      <a:pt x="310" y="326"/>
                      <a:pt x="307" y="321"/>
                      <a:pt x="310" y="316"/>
                    </a:cubicBezTo>
                    <a:cubicBezTo>
                      <a:pt x="310" y="318"/>
                      <a:pt x="309" y="319"/>
                      <a:pt x="310" y="321"/>
                    </a:cubicBezTo>
                    <a:cubicBezTo>
                      <a:pt x="310" y="320"/>
                      <a:pt x="310" y="319"/>
                      <a:pt x="311" y="319"/>
                    </a:cubicBezTo>
                    <a:cubicBezTo>
                      <a:pt x="311" y="320"/>
                      <a:pt x="312" y="321"/>
                      <a:pt x="311" y="322"/>
                    </a:cubicBezTo>
                    <a:cubicBezTo>
                      <a:pt x="310" y="322"/>
                      <a:pt x="310" y="321"/>
                      <a:pt x="310" y="321"/>
                    </a:cubicBezTo>
                    <a:cubicBezTo>
                      <a:pt x="311" y="324"/>
                      <a:pt x="309" y="332"/>
                      <a:pt x="311" y="337"/>
                    </a:cubicBezTo>
                    <a:cubicBezTo>
                      <a:pt x="312" y="336"/>
                      <a:pt x="311" y="336"/>
                      <a:pt x="312" y="335"/>
                    </a:cubicBezTo>
                    <a:cubicBezTo>
                      <a:pt x="312" y="336"/>
                      <a:pt x="314" y="336"/>
                      <a:pt x="313" y="337"/>
                    </a:cubicBezTo>
                    <a:cubicBezTo>
                      <a:pt x="313" y="340"/>
                      <a:pt x="315" y="350"/>
                      <a:pt x="318" y="356"/>
                    </a:cubicBezTo>
                    <a:cubicBezTo>
                      <a:pt x="316" y="355"/>
                      <a:pt x="317" y="357"/>
                      <a:pt x="317" y="358"/>
                    </a:cubicBezTo>
                    <a:cubicBezTo>
                      <a:pt x="318" y="358"/>
                      <a:pt x="319" y="359"/>
                      <a:pt x="319" y="360"/>
                    </a:cubicBezTo>
                    <a:cubicBezTo>
                      <a:pt x="319" y="374"/>
                      <a:pt x="323" y="384"/>
                      <a:pt x="322" y="397"/>
                    </a:cubicBezTo>
                    <a:cubicBezTo>
                      <a:pt x="320" y="394"/>
                      <a:pt x="320" y="390"/>
                      <a:pt x="320" y="387"/>
                    </a:cubicBezTo>
                    <a:cubicBezTo>
                      <a:pt x="320" y="387"/>
                      <a:pt x="319" y="384"/>
                      <a:pt x="319" y="384"/>
                    </a:cubicBezTo>
                    <a:cubicBezTo>
                      <a:pt x="318" y="386"/>
                      <a:pt x="319" y="389"/>
                      <a:pt x="319" y="392"/>
                    </a:cubicBezTo>
                    <a:cubicBezTo>
                      <a:pt x="319" y="396"/>
                      <a:pt x="324" y="400"/>
                      <a:pt x="324" y="406"/>
                    </a:cubicBezTo>
                    <a:cubicBezTo>
                      <a:pt x="326" y="406"/>
                      <a:pt x="326" y="406"/>
                      <a:pt x="326" y="406"/>
                    </a:cubicBezTo>
                    <a:cubicBezTo>
                      <a:pt x="326" y="399"/>
                      <a:pt x="324" y="397"/>
                      <a:pt x="323" y="392"/>
                    </a:cubicBezTo>
                    <a:cubicBezTo>
                      <a:pt x="324" y="391"/>
                      <a:pt x="324" y="391"/>
                      <a:pt x="324" y="389"/>
                    </a:cubicBezTo>
                    <a:cubicBezTo>
                      <a:pt x="326" y="375"/>
                      <a:pt x="319" y="361"/>
                      <a:pt x="324" y="353"/>
                    </a:cubicBezTo>
                    <a:cubicBezTo>
                      <a:pt x="327" y="353"/>
                      <a:pt x="326" y="362"/>
                      <a:pt x="325" y="357"/>
                    </a:cubicBezTo>
                    <a:cubicBezTo>
                      <a:pt x="324" y="362"/>
                      <a:pt x="326" y="362"/>
                      <a:pt x="325" y="368"/>
                    </a:cubicBezTo>
                    <a:cubicBezTo>
                      <a:pt x="326" y="368"/>
                      <a:pt x="328" y="367"/>
                      <a:pt x="327" y="369"/>
                    </a:cubicBezTo>
                    <a:cubicBezTo>
                      <a:pt x="327" y="370"/>
                      <a:pt x="326" y="368"/>
                      <a:pt x="325" y="369"/>
                    </a:cubicBezTo>
                    <a:cubicBezTo>
                      <a:pt x="323" y="374"/>
                      <a:pt x="326" y="382"/>
                      <a:pt x="326" y="386"/>
                    </a:cubicBezTo>
                    <a:cubicBezTo>
                      <a:pt x="326" y="385"/>
                      <a:pt x="326" y="384"/>
                      <a:pt x="327" y="385"/>
                    </a:cubicBezTo>
                    <a:cubicBezTo>
                      <a:pt x="328" y="389"/>
                      <a:pt x="325" y="389"/>
                      <a:pt x="326" y="393"/>
                    </a:cubicBezTo>
                    <a:cubicBezTo>
                      <a:pt x="329" y="391"/>
                      <a:pt x="328" y="398"/>
                      <a:pt x="330" y="399"/>
                    </a:cubicBezTo>
                    <a:cubicBezTo>
                      <a:pt x="330" y="395"/>
                      <a:pt x="329" y="389"/>
                      <a:pt x="329" y="384"/>
                    </a:cubicBezTo>
                    <a:cubicBezTo>
                      <a:pt x="330" y="385"/>
                      <a:pt x="331" y="384"/>
                      <a:pt x="332" y="385"/>
                    </a:cubicBezTo>
                    <a:cubicBezTo>
                      <a:pt x="335" y="390"/>
                      <a:pt x="333" y="396"/>
                      <a:pt x="335" y="400"/>
                    </a:cubicBezTo>
                    <a:cubicBezTo>
                      <a:pt x="337" y="396"/>
                      <a:pt x="334" y="392"/>
                      <a:pt x="334" y="388"/>
                    </a:cubicBezTo>
                    <a:cubicBezTo>
                      <a:pt x="334" y="386"/>
                      <a:pt x="336" y="384"/>
                      <a:pt x="336" y="382"/>
                    </a:cubicBezTo>
                    <a:cubicBezTo>
                      <a:pt x="336" y="382"/>
                      <a:pt x="335" y="381"/>
                      <a:pt x="335" y="380"/>
                    </a:cubicBezTo>
                    <a:cubicBezTo>
                      <a:pt x="334" y="379"/>
                      <a:pt x="337" y="378"/>
                      <a:pt x="335" y="377"/>
                    </a:cubicBezTo>
                    <a:cubicBezTo>
                      <a:pt x="334" y="377"/>
                      <a:pt x="334" y="372"/>
                      <a:pt x="334" y="368"/>
                    </a:cubicBezTo>
                    <a:cubicBezTo>
                      <a:pt x="331" y="368"/>
                      <a:pt x="334" y="370"/>
                      <a:pt x="332" y="371"/>
                    </a:cubicBezTo>
                    <a:cubicBezTo>
                      <a:pt x="330" y="364"/>
                      <a:pt x="333" y="365"/>
                      <a:pt x="335" y="361"/>
                    </a:cubicBezTo>
                    <a:cubicBezTo>
                      <a:pt x="332" y="360"/>
                      <a:pt x="334" y="356"/>
                      <a:pt x="334" y="354"/>
                    </a:cubicBezTo>
                    <a:cubicBezTo>
                      <a:pt x="335" y="353"/>
                      <a:pt x="336" y="355"/>
                      <a:pt x="336" y="356"/>
                    </a:cubicBezTo>
                    <a:cubicBezTo>
                      <a:pt x="338" y="370"/>
                      <a:pt x="336" y="382"/>
                      <a:pt x="339" y="396"/>
                    </a:cubicBezTo>
                    <a:cubicBezTo>
                      <a:pt x="340" y="392"/>
                      <a:pt x="337" y="388"/>
                      <a:pt x="339" y="386"/>
                    </a:cubicBezTo>
                    <a:cubicBezTo>
                      <a:pt x="341" y="387"/>
                      <a:pt x="340" y="392"/>
                      <a:pt x="343" y="393"/>
                    </a:cubicBezTo>
                    <a:cubicBezTo>
                      <a:pt x="343" y="388"/>
                      <a:pt x="342" y="383"/>
                      <a:pt x="344" y="379"/>
                    </a:cubicBezTo>
                    <a:cubicBezTo>
                      <a:pt x="345" y="381"/>
                      <a:pt x="343" y="382"/>
                      <a:pt x="344" y="383"/>
                    </a:cubicBezTo>
                    <a:cubicBezTo>
                      <a:pt x="346" y="382"/>
                      <a:pt x="346" y="376"/>
                      <a:pt x="344" y="378"/>
                    </a:cubicBezTo>
                    <a:cubicBezTo>
                      <a:pt x="346" y="375"/>
                      <a:pt x="345" y="368"/>
                      <a:pt x="343" y="366"/>
                    </a:cubicBezTo>
                    <a:cubicBezTo>
                      <a:pt x="346" y="363"/>
                      <a:pt x="345" y="361"/>
                      <a:pt x="344" y="357"/>
                    </a:cubicBezTo>
                    <a:cubicBezTo>
                      <a:pt x="345" y="357"/>
                      <a:pt x="346" y="358"/>
                      <a:pt x="347" y="358"/>
                    </a:cubicBezTo>
                    <a:cubicBezTo>
                      <a:pt x="347" y="356"/>
                      <a:pt x="346" y="355"/>
                      <a:pt x="348" y="354"/>
                    </a:cubicBezTo>
                    <a:cubicBezTo>
                      <a:pt x="347" y="354"/>
                      <a:pt x="347" y="354"/>
                      <a:pt x="346" y="353"/>
                    </a:cubicBezTo>
                    <a:cubicBezTo>
                      <a:pt x="349" y="354"/>
                      <a:pt x="346" y="351"/>
                      <a:pt x="348" y="350"/>
                    </a:cubicBezTo>
                    <a:cubicBezTo>
                      <a:pt x="348" y="351"/>
                      <a:pt x="348" y="353"/>
                      <a:pt x="349" y="352"/>
                    </a:cubicBezTo>
                    <a:cubicBezTo>
                      <a:pt x="350" y="350"/>
                      <a:pt x="348" y="346"/>
                      <a:pt x="350" y="344"/>
                    </a:cubicBezTo>
                    <a:cubicBezTo>
                      <a:pt x="350" y="350"/>
                      <a:pt x="350" y="354"/>
                      <a:pt x="351" y="358"/>
                    </a:cubicBezTo>
                    <a:cubicBezTo>
                      <a:pt x="351" y="357"/>
                      <a:pt x="351" y="356"/>
                      <a:pt x="352" y="356"/>
                    </a:cubicBezTo>
                    <a:cubicBezTo>
                      <a:pt x="352" y="349"/>
                      <a:pt x="350" y="343"/>
                      <a:pt x="352" y="337"/>
                    </a:cubicBezTo>
                    <a:cubicBezTo>
                      <a:pt x="353" y="341"/>
                      <a:pt x="354" y="343"/>
                      <a:pt x="355" y="348"/>
                    </a:cubicBezTo>
                    <a:cubicBezTo>
                      <a:pt x="357" y="347"/>
                      <a:pt x="357" y="343"/>
                      <a:pt x="358" y="341"/>
                    </a:cubicBezTo>
                    <a:cubicBezTo>
                      <a:pt x="359" y="343"/>
                      <a:pt x="359" y="343"/>
                      <a:pt x="360" y="341"/>
                    </a:cubicBezTo>
                    <a:cubicBezTo>
                      <a:pt x="360" y="343"/>
                      <a:pt x="361" y="344"/>
                      <a:pt x="361" y="347"/>
                    </a:cubicBezTo>
                    <a:cubicBezTo>
                      <a:pt x="366" y="348"/>
                      <a:pt x="362" y="355"/>
                      <a:pt x="365" y="357"/>
                    </a:cubicBezTo>
                    <a:cubicBezTo>
                      <a:pt x="365" y="356"/>
                      <a:pt x="366" y="354"/>
                      <a:pt x="365" y="352"/>
                    </a:cubicBezTo>
                    <a:cubicBezTo>
                      <a:pt x="367" y="351"/>
                      <a:pt x="368" y="352"/>
                      <a:pt x="369" y="350"/>
                    </a:cubicBezTo>
                    <a:cubicBezTo>
                      <a:pt x="372" y="351"/>
                      <a:pt x="373" y="354"/>
                      <a:pt x="371" y="356"/>
                    </a:cubicBezTo>
                    <a:cubicBezTo>
                      <a:pt x="372" y="356"/>
                      <a:pt x="372" y="356"/>
                      <a:pt x="373" y="356"/>
                    </a:cubicBezTo>
                    <a:cubicBezTo>
                      <a:pt x="374" y="357"/>
                      <a:pt x="373" y="358"/>
                      <a:pt x="372" y="360"/>
                    </a:cubicBezTo>
                    <a:cubicBezTo>
                      <a:pt x="372" y="359"/>
                      <a:pt x="372" y="356"/>
                      <a:pt x="372" y="358"/>
                    </a:cubicBezTo>
                    <a:cubicBezTo>
                      <a:pt x="372" y="360"/>
                      <a:pt x="371" y="363"/>
                      <a:pt x="373" y="365"/>
                    </a:cubicBezTo>
                    <a:cubicBezTo>
                      <a:pt x="371" y="365"/>
                      <a:pt x="371" y="367"/>
                      <a:pt x="372" y="367"/>
                    </a:cubicBezTo>
                    <a:cubicBezTo>
                      <a:pt x="372" y="367"/>
                      <a:pt x="372" y="366"/>
                      <a:pt x="373" y="366"/>
                    </a:cubicBezTo>
                    <a:cubicBezTo>
                      <a:pt x="373" y="369"/>
                      <a:pt x="372" y="373"/>
                      <a:pt x="374" y="375"/>
                    </a:cubicBezTo>
                    <a:cubicBezTo>
                      <a:pt x="374" y="372"/>
                      <a:pt x="374" y="370"/>
                      <a:pt x="374" y="369"/>
                    </a:cubicBezTo>
                    <a:cubicBezTo>
                      <a:pt x="375" y="372"/>
                      <a:pt x="375" y="375"/>
                      <a:pt x="378" y="375"/>
                    </a:cubicBezTo>
                    <a:cubicBezTo>
                      <a:pt x="377" y="373"/>
                      <a:pt x="379" y="370"/>
                      <a:pt x="377" y="370"/>
                    </a:cubicBezTo>
                    <a:cubicBezTo>
                      <a:pt x="377" y="371"/>
                      <a:pt x="377" y="372"/>
                      <a:pt x="377" y="372"/>
                    </a:cubicBezTo>
                    <a:cubicBezTo>
                      <a:pt x="376" y="369"/>
                      <a:pt x="376" y="368"/>
                      <a:pt x="377" y="364"/>
                    </a:cubicBezTo>
                    <a:cubicBezTo>
                      <a:pt x="377" y="366"/>
                      <a:pt x="376" y="368"/>
                      <a:pt x="378" y="369"/>
                    </a:cubicBezTo>
                    <a:cubicBezTo>
                      <a:pt x="376" y="364"/>
                      <a:pt x="379" y="360"/>
                      <a:pt x="376" y="358"/>
                    </a:cubicBezTo>
                    <a:cubicBezTo>
                      <a:pt x="378" y="358"/>
                      <a:pt x="376" y="356"/>
                      <a:pt x="377" y="354"/>
                    </a:cubicBezTo>
                    <a:cubicBezTo>
                      <a:pt x="380" y="358"/>
                      <a:pt x="381" y="367"/>
                      <a:pt x="380" y="372"/>
                    </a:cubicBezTo>
                    <a:cubicBezTo>
                      <a:pt x="382" y="377"/>
                      <a:pt x="380" y="386"/>
                      <a:pt x="384" y="394"/>
                    </a:cubicBezTo>
                    <a:cubicBezTo>
                      <a:pt x="383" y="391"/>
                      <a:pt x="383" y="390"/>
                      <a:pt x="385" y="391"/>
                    </a:cubicBezTo>
                    <a:cubicBezTo>
                      <a:pt x="381" y="384"/>
                      <a:pt x="384" y="373"/>
                      <a:pt x="381" y="366"/>
                    </a:cubicBezTo>
                    <a:cubicBezTo>
                      <a:pt x="383" y="361"/>
                      <a:pt x="380" y="355"/>
                      <a:pt x="381" y="351"/>
                    </a:cubicBezTo>
                    <a:cubicBezTo>
                      <a:pt x="386" y="354"/>
                      <a:pt x="386" y="359"/>
                      <a:pt x="386" y="366"/>
                    </a:cubicBezTo>
                    <a:cubicBezTo>
                      <a:pt x="387" y="366"/>
                      <a:pt x="387" y="366"/>
                      <a:pt x="388" y="367"/>
                    </a:cubicBezTo>
                    <a:cubicBezTo>
                      <a:pt x="385" y="369"/>
                      <a:pt x="388" y="374"/>
                      <a:pt x="384" y="376"/>
                    </a:cubicBezTo>
                    <a:cubicBezTo>
                      <a:pt x="384" y="377"/>
                      <a:pt x="386" y="376"/>
                      <a:pt x="386" y="377"/>
                    </a:cubicBezTo>
                    <a:cubicBezTo>
                      <a:pt x="385" y="377"/>
                      <a:pt x="385" y="377"/>
                      <a:pt x="384" y="378"/>
                    </a:cubicBezTo>
                    <a:cubicBezTo>
                      <a:pt x="385" y="378"/>
                      <a:pt x="385" y="390"/>
                      <a:pt x="386" y="392"/>
                    </a:cubicBezTo>
                    <a:cubicBezTo>
                      <a:pt x="386" y="391"/>
                      <a:pt x="386" y="393"/>
                      <a:pt x="387" y="394"/>
                    </a:cubicBezTo>
                    <a:cubicBezTo>
                      <a:pt x="386" y="394"/>
                      <a:pt x="386" y="394"/>
                      <a:pt x="386" y="395"/>
                    </a:cubicBezTo>
                    <a:cubicBezTo>
                      <a:pt x="386" y="399"/>
                      <a:pt x="387" y="400"/>
                      <a:pt x="387" y="400"/>
                    </a:cubicBezTo>
                    <a:cubicBezTo>
                      <a:pt x="387" y="402"/>
                      <a:pt x="386" y="406"/>
                      <a:pt x="387" y="402"/>
                    </a:cubicBezTo>
                    <a:cubicBezTo>
                      <a:pt x="388" y="397"/>
                      <a:pt x="386" y="392"/>
                      <a:pt x="388" y="390"/>
                    </a:cubicBezTo>
                    <a:cubicBezTo>
                      <a:pt x="389" y="395"/>
                      <a:pt x="388" y="402"/>
                      <a:pt x="390" y="404"/>
                    </a:cubicBezTo>
                    <a:cubicBezTo>
                      <a:pt x="391" y="393"/>
                      <a:pt x="391" y="392"/>
                      <a:pt x="391" y="379"/>
                    </a:cubicBezTo>
                    <a:cubicBezTo>
                      <a:pt x="393" y="380"/>
                      <a:pt x="393" y="375"/>
                      <a:pt x="392" y="375"/>
                    </a:cubicBezTo>
                    <a:cubicBezTo>
                      <a:pt x="392" y="376"/>
                      <a:pt x="392" y="376"/>
                      <a:pt x="391" y="376"/>
                    </a:cubicBezTo>
                    <a:cubicBezTo>
                      <a:pt x="390" y="370"/>
                      <a:pt x="388" y="360"/>
                      <a:pt x="391" y="355"/>
                    </a:cubicBezTo>
                    <a:cubicBezTo>
                      <a:pt x="391" y="359"/>
                      <a:pt x="390" y="364"/>
                      <a:pt x="393" y="366"/>
                    </a:cubicBezTo>
                    <a:cubicBezTo>
                      <a:pt x="393" y="358"/>
                      <a:pt x="390" y="346"/>
                      <a:pt x="392" y="337"/>
                    </a:cubicBezTo>
                    <a:cubicBezTo>
                      <a:pt x="395" y="346"/>
                      <a:pt x="393" y="358"/>
                      <a:pt x="396" y="366"/>
                    </a:cubicBezTo>
                    <a:cubicBezTo>
                      <a:pt x="399" y="365"/>
                      <a:pt x="399" y="365"/>
                      <a:pt x="399" y="365"/>
                    </a:cubicBezTo>
                    <a:cubicBezTo>
                      <a:pt x="401" y="368"/>
                      <a:pt x="399" y="371"/>
                      <a:pt x="401" y="374"/>
                    </a:cubicBezTo>
                    <a:cubicBezTo>
                      <a:pt x="401" y="372"/>
                      <a:pt x="401" y="370"/>
                      <a:pt x="402" y="370"/>
                    </a:cubicBezTo>
                    <a:cubicBezTo>
                      <a:pt x="401" y="366"/>
                      <a:pt x="403" y="363"/>
                      <a:pt x="405" y="360"/>
                    </a:cubicBezTo>
                    <a:cubicBezTo>
                      <a:pt x="408" y="360"/>
                      <a:pt x="407" y="366"/>
                      <a:pt x="406" y="364"/>
                    </a:cubicBezTo>
                    <a:cubicBezTo>
                      <a:pt x="404" y="364"/>
                      <a:pt x="407" y="366"/>
                      <a:pt x="407" y="367"/>
                    </a:cubicBezTo>
                    <a:cubicBezTo>
                      <a:pt x="406" y="367"/>
                      <a:pt x="406" y="366"/>
                      <a:pt x="405" y="366"/>
                    </a:cubicBezTo>
                    <a:cubicBezTo>
                      <a:pt x="405" y="367"/>
                      <a:pt x="407" y="369"/>
                      <a:pt x="406" y="370"/>
                    </a:cubicBezTo>
                    <a:cubicBezTo>
                      <a:pt x="405" y="370"/>
                      <a:pt x="406" y="369"/>
                      <a:pt x="405" y="369"/>
                    </a:cubicBezTo>
                    <a:cubicBezTo>
                      <a:pt x="405" y="378"/>
                      <a:pt x="408" y="384"/>
                      <a:pt x="408" y="395"/>
                    </a:cubicBezTo>
                    <a:cubicBezTo>
                      <a:pt x="408" y="395"/>
                      <a:pt x="409" y="395"/>
                      <a:pt x="409" y="396"/>
                    </a:cubicBezTo>
                    <a:cubicBezTo>
                      <a:pt x="407" y="398"/>
                      <a:pt x="408" y="404"/>
                      <a:pt x="410" y="406"/>
                    </a:cubicBezTo>
                    <a:cubicBezTo>
                      <a:pt x="410" y="404"/>
                      <a:pt x="410" y="402"/>
                      <a:pt x="409" y="401"/>
                    </a:cubicBezTo>
                    <a:cubicBezTo>
                      <a:pt x="411" y="401"/>
                      <a:pt x="408" y="388"/>
                      <a:pt x="411" y="390"/>
                    </a:cubicBezTo>
                    <a:cubicBezTo>
                      <a:pt x="411" y="386"/>
                      <a:pt x="410" y="384"/>
                      <a:pt x="410" y="381"/>
                    </a:cubicBezTo>
                    <a:cubicBezTo>
                      <a:pt x="411" y="380"/>
                      <a:pt x="411" y="381"/>
                      <a:pt x="412" y="380"/>
                    </a:cubicBezTo>
                    <a:cubicBezTo>
                      <a:pt x="411" y="380"/>
                      <a:pt x="412" y="378"/>
                      <a:pt x="411" y="377"/>
                    </a:cubicBezTo>
                    <a:cubicBezTo>
                      <a:pt x="413" y="379"/>
                      <a:pt x="411" y="374"/>
                      <a:pt x="412" y="374"/>
                    </a:cubicBezTo>
                    <a:cubicBezTo>
                      <a:pt x="412" y="375"/>
                      <a:pt x="412" y="377"/>
                      <a:pt x="413" y="377"/>
                    </a:cubicBezTo>
                    <a:cubicBezTo>
                      <a:pt x="414" y="375"/>
                      <a:pt x="413" y="373"/>
                      <a:pt x="414" y="373"/>
                    </a:cubicBezTo>
                    <a:cubicBezTo>
                      <a:pt x="414" y="373"/>
                      <a:pt x="415" y="374"/>
                      <a:pt x="415" y="374"/>
                    </a:cubicBezTo>
                    <a:cubicBezTo>
                      <a:pt x="415" y="376"/>
                      <a:pt x="415" y="378"/>
                      <a:pt x="415" y="378"/>
                    </a:cubicBezTo>
                    <a:cubicBezTo>
                      <a:pt x="413" y="379"/>
                      <a:pt x="414" y="376"/>
                      <a:pt x="413" y="378"/>
                    </a:cubicBezTo>
                    <a:cubicBezTo>
                      <a:pt x="414" y="378"/>
                      <a:pt x="414" y="380"/>
                      <a:pt x="415" y="380"/>
                    </a:cubicBezTo>
                    <a:cubicBezTo>
                      <a:pt x="416" y="384"/>
                      <a:pt x="414" y="387"/>
                      <a:pt x="416" y="389"/>
                    </a:cubicBezTo>
                    <a:cubicBezTo>
                      <a:pt x="414" y="392"/>
                      <a:pt x="415" y="393"/>
                      <a:pt x="415" y="398"/>
                    </a:cubicBezTo>
                    <a:cubicBezTo>
                      <a:pt x="418" y="398"/>
                      <a:pt x="415" y="395"/>
                      <a:pt x="417" y="395"/>
                    </a:cubicBezTo>
                    <a:cubicBezTo>
                      <a:pt x="416" y="398"/>
                      <a:pt x="419" y="400"/>
                      <a:pt x="417" y="401"/>
                    </a:cubicBezTo>
                    <a:cubicBezTo>
                      <a:pt x="416" y="401"/>
                      <a:pt x="417" y="398"/>
                      <a:pt x="416" y="398"/>
                    </a:cubicBezTo>
                    <a:cubicBezTo>
                      <a:pt x="415" y="401"/>
                      <a:pt x="417" y="406"/>
                      <a:pt x="414" y="407"/>
                    </a:cubicBezTo>
                    <a:cubicBezTo>
                      <a:pt x="413" y="406"/>
                      <a:pt x="414" y="407"/>
                      <a:pt x="413" y="407"/>
                    </a:cubicBezTo>
                    <a:cubicBezTo>
                      <a:pt x="413" y="405"/>
                      <a:pt x="415" y="403"/>
                      <a:pt x="412" y="403"/>
                    </a:cubicBezTo>
                    <a:cubicBezTo>
                      <a:pt x="413" y="404"/>
                      <a:pt x="412" y="405"/>
                      <a:pt x="411" y="406"/>
                    </a:cubicBezTo>
                    <a:cubicBezTo>
                      <a:pt x="413" y="406"/>
                      <a:pt x="412" y="409"/>
                      <a:pt x="413" y="410"/>
                    </a:cubicBezTo>
                    <a:cubicBezTo>
                      <a:pt x="411" y="409"/>
                      <a:pt x="411" y="411"/>
                      <a:pt x="412" y="412"/>
                    </a:cubicBezTo>
                    <a:cubicBezTo>
                      <a:pt x="412" y="410"/>
                      <a:pt x="414" y="411"/>
                      <a:pt x="414" y="412"/>
                    </a:cubicBezTo>
                    <a:cubicBezTo>
                      <a:pt x="416" y="410"/>
                      <a:pt x="414" y="409"/>
                      <a:pt x="414" y="408"/>
                    </a:cubicBezTo>
                    <a:cubicBezTo>
                      <a:pt x="415" y="408"/>
                      <a:pt x="415" y="407"/>
                      <a:pt x="415" y="407"/>
                    </a:cubicBezTo>
                    <a:cubicBezTo>
                      <a:pt x="417" y="409"/>
                      <a:pt x="414" y="412"/>
                      <a:pt x="416" y="413"/>
                    </a:cubicBezTo>
                    <a:cubicBezTo>
                      <a:pt x="417" y="408"/>
                      <a:pt x="417" y="406"/>
                      <a:pt x="417" y="402"/>
                    </a:cubicBezTo>
                    <a:cubicBezTo>
                      <a:pt x="419" y="407"/>
                      <a:pt x="418" y="410"/>
                      <a:pt x="419" y="413"/>
                    </a:cubicBezTo>
                    <a:cubicBezTo>
                      <a:pt x="418" y="412"/>
                      <a:pt x="419" y="412"/>
                      <a:pt x="420" y="412"/>
                    </a:cubicBezTo>
                    <a:cubicBezTo>
                      <a:pt x="420" y="413"/>
                      <a:pt x="422" y="414"/>
                      <a:pt x="422" y="412"/>
                    </a:cubicBezTo>
                    <a:cubicBezTo>
                      <a:pt x="420" y="413"/>
                      <a:pt x="422" y="410"/>
                      <a:pt x="422" y="408"/>
                    </a:cubicBezTo>
                    <a:cubicBezTo>
                      <a:pt x="424" y="414"/>
                      <a:pt x="422" y="425"/>
                      <a:pt x="426" y="429"/>
                    </a:cubicBezTo>
                    <a:cubicBezTo>
                      <a:pt x="423" y="422"/>
                      <a:pt x="427" y="412"/>
                      <a:pt x="425" y="404"/>
                    </a:cubicBezTo>
                    <a:cubicBezTo>
                      <a:pt x="427" y="405"/>
                      <a:pt x="425" y="402"/>
                      <a:pt x="426" y="402"/>
                    </a:cubicBezTo>
                    <a:cubicBezTo>
                      <a:pt x="426" y="408"/>
                      <a:pt x="429" y="412"/>
                      <a:pt x="427" y="417"/>
                    </a:cubicBezTo>
                    <a:cubicBezTo>
                      <a:pt x="429" y="418"/>
                      <a:pt x="429" y="420"/>
                      <a:pt x="429" y="422"/>
                    </a:cubicBezTo>
                    <a:cubicBezTo>
                      <a:pt x="432" y="420"/>
                      <a:pt x="431" y="412"/>
                      <a:pt x="429" y="410"/>
                    </a:cubicBezTo>
                    <a:cubicBezTo>
                      <a:pt x="432" y="410"/>
                      <a:pt x="430" y="405"/>
                      <a:pt x="429" y="404"/>
                    </a:cubicBezTo>
                    <a:cubicBezTo>
                      <a:pt x="432" y="403"/>
                      <a:pt x="428" y="398"/>
                      <a:pt x="432" y="397"/>
                    </a:cubicBezTo>
                    <a:cubicBezTo>
                      <a:pt x="434" y="408"/>
                      <a:pt x="433" y="413"/>
                      <a:pt x="434" y="421"/>
                    </a:cubicBezTo>
                    <a:cubicBezTo>
                      <a:pt x="437" y="418"/>
                      <a:pt x="435" y="411"/>
                      <a:pt x="435" y="407"/>
                    </a:cubicBezTo>
                    <a:cubicBezTo>
                      <a:pt x="435" y="398"/>
                      <a:pt x="434" y="387"/>
                      <a:pt x="436" y="379"/>
                    </a:cubicBezTo>
                    <a:cubicBezTo>
                      <a:pt x="438" y="381"/>
                      <a:pt x="437" y="385"/>
                      <a:pt x="437" y="384"/>
                    </a:cubicBezTo>
                    <a:cubicBezTo>
                      <a:pt x="438" y="384"/>
                      <a:pt x="437" y="383"/>
                      <a:pt x="438" y="383"/>
                    </a:cubicBezTo>
                    <a:cubicBezTo>
                      <a:pt x="442" y="385"/>
                      <a:pt x="438" y="388"/>
                      <a:pt x="441" y="391"/>
                    </a:cubicBezTo>
                    <a:cubicBezTo>
                      <a:pt x="441" y="386"/>
                      <a:pt x="440" y="384"/>
                      <a:pt x="442" y="380"/>
                    </a:cubicBezTo>
                    <a:cubicBezTo>
                      <a:pt x="443" y="392"/>
                      <a:pt x="443" y="412"/>
                      <a:pt x="447" y="426"/>
                    </a:cubicBezTo>
                    <a:cubicBezTo>
                      <a:pt x="448" y="425"/>
                      <a:pt x="446" y="424"/>
                      <a:pt x="448" y="423"/>
                    </a:cubicBezTo>
                    <a:cubicBezTo>
                      <a:pt x="448" y="424"/>
                      <a:pt x="448" y="424"/>
                      <a:pt x="449" y="423"/>
                    </a:cubicBezTo>
                    <a:cubicBezTo>
                      <a:pt x="449" y="426"/>
                      <a:pt x="449" y="427"/>
                      <a:pt x="449" y="427"/>
                    </a:cubicBezTo>
                    <a:cubicBezTo>
                      <a:pt x="450" y="431"/>
                      <a:pt x="450" y="420"/>
                      <a:pt x="448" y="422"/>
                    </a:cubicBezTo>
                    <a:cubicBezTo>
                      <a:pt x="448" y="421"/>
                      <a:pt x="448" y="420"/>
                      <a:pt x="449" y="419"/>
                    </a:cubicBezTo>
                    <a:cubicBezTo>
                      <a:pt x="448" y="419"/>
                      <a:pt x="448" y="418"/>
                      <a:pt x="448" y="417"/>
                    </a:cubicBezTo>
                    <a:cubicBezTo>
                      <a:pt x="450" y="418"/>
                      <a:pt x="447" y="410"/>
                      <a:pt x="450" y="411"/>
                    </a:cubicBezTo>
                    <a:cubicBezTo>
                      <a:pt x="449" y="410"/>
                      <a:pt x="449" y="408"/>
                      <a:pt x="450" y="407"/>
                    </a:cubicBezTo>
                    <a:cubicBezTo>
                      <a:pt x="446" y="407"/>
                      <a:pt x="450" y="410"/>
                      <a:pt x="448" y="411"/>
                    </a:cubicBezTo>
                    <a:cubicBezTo>
                      <a:pt x="447" y="408"/>
                      <a:pt x="446" y="405"/>
                      <a:pt x="448" y="402"/>
                    </a:cubicBezTo>
                    <a:cubicBezTo>
                      <a:pt x="450" y="403"/>
                      <a:pt x="449" y="406"/>
                      <a:pt x="451" y="406"/>
                    </a:cubicBezTo>
                    <a:cubicBezTo>
                      <a:pt x="451" y="402"/>
                      <a:pt x="450" y="398"/>
                      <a:pt x="451" y="396"/>
                    </a:cubicBezTo>
                    <a:cubicBezTo>
                      <a:pt x="453" y="398"/>
                      <a:pt x="451" y="406"/>
                      <a:pt x="453" y="405"/>
                    </a:cubicBezTo>
                    <a:cubicBezTo>
                      <a:pt x="453" y="403"/>
                      <a:pt x="454" y="398"/>
                      <a:pt x="452" y="398"/>
                    </a:cubicBezTo>
                    <a:cubicBezTo>
                      <a:pt x="454" y="396"/>
                      <a:pt x="453" y="395"/>
                      <a:pt x="452" y="393"/>
                    </a:cubicBezTo>
                    <a:cubicBezTo>
                      <a:pt x="454" y="394"/>
                      <a:pt x="453" y="392"/>
                      <a:pt x="454" y="392"/>
                    </a:cubicBezTo>
                    <a:cubicBezTo>
                      <a:pt x="454" y="390"/>
                      <a:pt x="453" y="385"/>
                      <a:pt x="455" y="387"/>
                    </a:cubicBezTo>
                    <a:cubicBezTo>
                      <a:pt x="455" y="382"/>
                      <a:pt x="453" y="381"/>
                      <a:pt x="455" y="379"/>
                    </a:cubicBezTo>
                    <a:cubicBezTo>
                      <a:pt x="455" y="380"/>
                      <a:pt x="457" y="379"/>
                      <a:pt x="456" y="381"/>
                    </a:cubicBezTo>
                    <a:cubicBezTo>
                      <a:pt x="457" y="386"/>
                      <a:pt x="457" y="389"/>
                      <a:pt x="458" y="393"/>
                    </a:cubicBezTo>
                    <a:cubicBezTo>
                      <a:pt x="457" y="396"/>
                      <a:pt x="458" y="403"/>
                      <a:pt x="460" y="406"/>
                    </a:cubicBezTo>
                    <a:cubicBezTo>
                      <a:pt x="458" y="412"/>
                      <a:pt x="461" y="419"/>
                      <a:pt x="460" y="423"/>
                    </a:cubicBezTo>
                    <a:cubicBezTo>
                      <a:pt x="460" y="423"/>
                      <a:pt x="460" y="423"/>
                      <a:pt x="460" y="424"/>
                    </a:cubicBezTo>
                    <a:cubicBezTo>
                      <a:pt x="460" y="425"/>
                      <a:pt x="461" y="427"/>
                      <a:pt x="461" y="425"/>
                    </a:cubicBezTo>
                    <a:cubicBezTo>
                      <a:pt x="460" y="423"/>
                      <a:pt x="462" y="421"/>
                      <a:pt x="461" y="420"/>
                    </a:cubicBezTo>
                    <a:cubicBezTo>
                      <a:pt x="461" y="420"/>
                      <a:pt x="461" y="421"/>
                      <a:pt x="461" y="420"/>
                    </a:cubicBezTo>
                    <a:cubicBezTo>
                      <a:pt x="462" y="415"/>
                      <a:pt x="461" y="406"/>
                      <a:pt x="461" y="400"/>
                    </a:cubicBezTo>
                    <a:cubicBezTo>
                      <a:pt x="461" y="394"/>
                      <a:pt x="460" y="389"/>
                      <a:pt x="462" y="386"/>
                    </a:cubicBezTo>
                    <a:cubicBezTo>
                      <a:pt x="463" y="388"/>
                      <a:pt x="463" y="393"/>
                      <a:pt x="463" y="397"/>
                    </a:cubicBezTo>
                    <a:cubicBezTo>
                      <a:pt x="463" y="399"/>
                      <a:pt x="463" y="402"/>
                      <a:pt x="464" y="401"/>
                    </a:cubicBezTo>
                    <a:cubicBezTo>
                      <a:pt x="464" y="391"/>
                      <a:pt x="464" y="391"/>
                      <a:pt x="464" y="391"/>
                    </a:cubicBezTo>
                    <a:cubicBezTo>
                      <a:pt x="465" y="391"/>
                      <a:pt x="466" y="387"/>
                      <a:pt x="465" y="386"/>
                    </a:cubicBezTo>
                    <a:cubicBezTo>
                      <a:pt x="465" y="386"/>
                      <a:pt x="466" y="387"/>
                      <a:pt x="466" y="386"/>
                    </a:cubicBezTo>
                    <a:cubicBezTo>
                      <a:pt x="464" y="381"/>
                      <a:pt x="464" y="374"/>
                      <a:pt x="466" y="369"/>
                    </a:cubicBezTo>
                    <a:cubicBezTo>
                      <a:pt x="467" y="377"/>
                      <a:pt x="466" y="383"/>
                      <a:pt x="468" y="390"/>
                    </a:cubicBezTo>
                    <a:cubicBezTo>
                      <a:pt x="468" y="388"/>
                      <a:pt x="468" y="386"/>
                      <a:pt x="468" y="384"/>
                    </a:cubicBezTo>
                    <a:cubicBezTo>
                      <a:pt x="469" y="385"/>
                      <a:pt x="469" y="386"/>
                      <a:pt x="470" y="384"/>
                    </a:cubicBezTo>
                    <a:cubicBezTo>
                      <a:pt x="469" y="381"/>
                      <a:pt x="472" y="380"/>
                      <a:pt x="470" y="377"/>
                    </a:cubicBezTo>
                    <a:cubicBezTo>
                      <a:pt x="468" y="377"/>
                      <a:pt x="471" y="379"/>
                      <a:pt x="469" y="379"/>
                    </a:cubicBezTo>
                    <a:cubicBezTo>
                      <a:pt x="468" y="373"/>
                      <a:pt x="467" y="368"/>
                      <a:pt x="468" y="361"/>
                    </a:cubicBezTo>
                    <a:cubicBezTo>
                      <a:pt x="467" y="362"/>
                      <a:pt x="468" y="360"/>
                      <a:pt x="468" y="359"/>
                    </a:cubicBezTo>
                    <a:cubicBezTo>
                      <a:pt x="469" y="359"/>
                      <a:pt x="469" y="354"/>
                      <a:pt x="469" y="351"/>
                    </a:cubicBezTo>
                    <a:cubicBezTo>
                      <a:pt x="469" y="351"/>
                      <a:pt x="468" y="348"/>
                      <a:pt x="469" y="348"/>
                    </a:cubicBezTo>
                    <a:cubicBezTo>
                      <a:pt x="468" y="349"/>
                      <a:pt x="471" y="350"/>
                      <a:pt x="470" y="348"/>
                    </a:cubicBezTo>
                    <a:cubicBezTo>
                      <a:pt x="471" y="348"/>
                      <a:pt x="468" y="348"/>
                      <a:pt x="468" y="347"/>
                    </a:cubicBezTo>
                    <a:cubicBezTo>
                      <a:pt x="470" y="345"/>
                      <a:pt x="468" y="342"/>
                      <a:pt x="470" y="338"/>
                    </a:cubicBezTo>
                    <a:cubicBezTo>
                      <a:pt x="470" y="340"/>
                      <a:pt x="472" y="339"/>
                      <a:pt x="472" y="337"/>
                    </a:cubicBezTo>
                    <a:cubicBezTo>
                      <a:pt x="474" y="339"/>
                      <a:pt x="472" y="346"/>
                      <a:pt x="474" y="345"/>
                    </a:cubicBezTo>
                    <a:cubicBezTo>
                      <a:pt x="473" y="340"/>
                      <a:pt x="474" y="336"/>
                      <a:pt x="473" y="334"/>
                    </a:cubicBezTo>
                    <a:cubicBezTo>
                      <a:pt x="475" y="335"/>
                      <a:pt x="474" y="341"/>
                      <a:pt x="476" y="339"/>
                    </a:cubicBezTo>
                    <a:cubicBezTo>
                      <a:pt x="477" y="341"/>
                      <a:pt x="474" y="346"/>
                      <a:pt x="476" y="343"/>
                    </a:cubicBezTo>
                    <a:cubicBezTo>
                      <a:pt x="476" y="347"/>
                      <a:pt x="476" y="350"/>
                      <a:pt x="477" y="351"/>
                    </a:cubicBezTo>
                    <a:cubicBezTo>
                      <a:pt x="478" y="352"/>
                      <a:pt x="476" y="347"/>
                      <a:pt x="477" y="348"/>
                    </a:cubicBezTo>
                    <a:cubicBezTo>
                      <a:pt x="479" y="348"/>
                      <a:pt x="479" y="352"/>
                      <a:pt x="478" y="353"/>
                    </a:cubicBezTo>
                    <a:cubicBezTo>
                      <a:pt x="477" y="353"/>
                      <a:pt x="478" y="352"/>
                      <a:pt x="477" y="352"/>
                    </a:cubicBezTo>
                    <a:cubicBezTo>
                      <a:pt x="477" y="352"/>
                      <a:pt x="477" y="353"/>
                      <a:pt x="476" y="353"/>
                    </a:cubicBezTo>
                    <a:cubicBezTo>
                      <a:pt x="475" y="355"/>
                      <a:pt x="478" y="353"/>
                      <a:pt x="477" y="355"/>
                    </a:cubicBezTo>
                    <a:cubicBezTo>
                      <a:pt x="476" y="354"/>
                      <a:pt x="476" y="354"/>
                      <a:pt x="476" y="356"/>
                    </a:cubicBezTo>
                    <a:cubicBezTo>
                      <a:pt x="480" y="353"/>
                      <a:pt x="478" y="363"/>
                      <a:pt x="480" y="365"/>
                    </a:cubicBezTo>
                    <a:cubicBezTo>
                      <a:pt x="480" y="363"/>
                      <a:pt x="480" y="361"/>
                      <a:pt x="482" y="361"/>
                    </a:cubicBezTo>
                    <a:cubicBezTo>
                      <a:pt x="482" y="368"/>
                      <a:pt x="483" y="382"/>
                      <a:pt x="487" y="389"/>
                    </a:cubicBezTo>
                    <a:cubicBezTo>
                      <a:pt x="488" y="377"/>
                      <a:pt x="484" y="356"/>
                      <a:pt x="486" y="344"/>
                    </a:cubicBezTo>
                    <a:cubicBezTo>
                      <a:pt x="487" y="346"/>
                      <a:pt x="488" y="343"/>
                      <a:pt x="488" y="345"/>
                    </a:cubicBezTo>
                    <a:cubicBezTo>
                      <a:pt x="488" y="344"/>
                      <a:pt x="488" y="344"/>
                      <a:pt x="489" y="343"/>
                    </a:cubicBezTo>
                    <a:cubicBezTo>
                      <a:pt x="492" y="347"/>
                      <a:pt x="489" y="354"/>
                      <a:pt x="492" y="358"/>
                    </a:cubicBezTo>
                    <a:cubicBezTo>
                      <a:pt x="491" y="352"/>
                      <a:pt x="492" y="350"/>
                      <a:pt x="493" y="344"/>
                    </a:cubicBezTo>
                    <a:cubicBezTo>
                      <a:pt x="494" y="344"/>
                      <a:pt x="494" y="345"/>
                      <a:pt x="495" y="345"/>
                    </a:cubicBezTo>
                    <a:cubicBezTo>
                      <a:pt x="496" y="343"/>
                      <a:pt x="496" y="339"/>
                      <a:pt x="499" y="339"/>
                    </a:cubicBezTo>
                    <a:cubicBezTo>
                      <a:pt x="501" y="343"/>
                      <a:pt x="500" y="356"/>
                      <a:pt x="502" y="358"/>
                    </a:cubicBezTo>
                    <a:cubicBezTo>
                      <a:pt x="502" y="350"/>
                      <a:pt x="501" y="339"/>
                      <a:pt x="501" y="329"/>
                    </a:cubicBezTo>
                    <a:cubicBezTo>
                      <a:pt x="504" y="331"/>
                      <a:pt x="501" y="342"/>
                      <a:pt x="505" y="343"/>
                    </a:cubicBezTo>
                    <a:cubicBezTo>
                      <a:pt x="502" y="347"/>
                      <a:pt x="505" y="354"/>
                      <a:pt x="504" y="357"/>
                    </a:cubicBezTo>
                    <a:cubicBezTo>
                      <a:pt x="507" y="357"/>
                      <a:pt x="503" y="352"/>
                      <a:pt x="505" y="351"/>
                    </a:cubicBezTo>
                    <a:cubicBezTo>
                      <a:pt x="506" y="352"/>
                      <a:pt x="505" y="356"/>
                      <a:pt x="507" y="356"/>
                    </a:cubicBezTo>
                    <a:cubicBezTo>
                      <a:pt x="507" y="352"/>
                      <a:pt x="505" y="349"/>
                      <a:pt x="508" y="348"/>
                    </a:cubicBezTo>
                    <a:cubicBezTo>
                      <a:pt x="508" y="350"/>
                      <a:pt x="507" y="354"/>
                      <a:pt x="509" y="352"/>
                    </a:cubicBezTo>
                    <a:cubicBezTo>
                      <a:pt x="508" y="351"/>
                      <a:pt x="508" y="349"/>
                      <a:pt x="508" y="346"/>
                    </a:cubicBezTo>
                    <a:cubicBezTo>
                      <a:pt x="510" y="346"/>
                      <a:pt x="510" y="345"/>
                      <a:pt x="511" y="344"/>
                    </a:cubicBezTo>
                    <a:cubicBezTo>
                      <a:pt x="512" y="345"/>
                      <a:pt x="512" y="346"/>
                      <a:pt x="512" y="347"/>
                    </a:cubicBezTo>
                    <a:cubicBezTo>
                      <a:pt x="515" y="356"/>
                      <a:pt x="510" y="334"/>
                      <a:pt x="514" y="333"/>
                    </a:cubicBezTo>
                    <a:cubicBezTo>
                      <a:pt x="515" y="336"/>
                      <a:pt x="513" y="348"/>
                      <a:pt x="517" y="349"/>
                    </a:cubicBezTo>
                    <a:cubicBezTo>
                      <a:pt x="517" y="344"/>
                      <a:pt x="516" y="340"/>
                      <a:pt x="516" y="331"/>
                    </a:cubicBezTo>
                    <a:cubicBezTo>
                      <a:pt x="517" y="331"/>
                      <a:pt x="517" y="330"/>
                      <a:pt x="518" y="330"/>
                    </a:cubicBezTo>
                    <a:cubicBezTo>
                      <a:pt x="520" y="332"/>
                      <a:pt x="519" y="334"/>
                      <a:pt x="518" y="337"/>
                    </a:cubicBezTo>
                    <a:cubicBezTo>
                      <a:pt x="523" y="347"/>
                      <a:pt x="517" y="359"/>
                      <a:pt x="520" y="371"/>
                    </a:cubicBezTo>
                    <a:cubicBezTo>
                      <a:pt x="521" y="371"/>
                      <a:pt x="522" y="371"/>
                      <a:pt x="522" y="371"/>
                    </a:cubicBezTo>
                    <a:cubicBezTo>
                      <a:pt x="524" y="376"/>
                      <a:pt x="522" y="389"/>
                      <a:pt x="525" y="393"/>
                    </a:cubicBezTo>
                    <a:cubicBezTo>
                      <a:pt x="526" y="386"/>
                      <a:pt x="524" y="376"/>
                      <a:pt x="526" y="370"/>
                    </a:cubicBezTo>
                    <a:cubicBezTo>
                      <a:pt x="526" y="373"/>
                      <a:pt x="526" y="375"/>
                      <a:pt x="528" y="376"/>
                    </a:cubicBezTo>
                    <a:cubicBezTo>
                      <a:pt x="532" y="369"/>
                      <a:pt x="527" y="359"/>
                      <a:pt x="531" y="354"/>
                    </a:cubicBezTo>
                    <a:cubicBezTo>
                      <a:pt x="531" y="360"/>
                      <a:pt x="530" y="368"/>
                      <a:pt x="533" y="370"/>
                    </a:cubicBezTo>
                    <a:cubicBezTo>
                      <a:pt x="533" y="366"/>
                      <a:pt x="533" y="362"/>
                      <a:pt x="532" y="359"/>
                    </a:cubicBezTo>
                    <a:cubicBezTo>
                      <a:pt x="533" y="359"/>
                      <a:pt x="533" y="358"/>
                      <a:pt x="534" y="358"/>
                    </a:cubicBezTo>
                    <a:cubicBezTo>
                      <a:pt x="538" y="359"/>
                      <a:pt x="532" y="367"/>
                      <a:pt x="537" y="366"/>
                    </a:cubicBezTo>
                    <a:cubicBezTo>
                      <a:pt x="538" y="364"/>
                      <a:pt x="535" y="361"/>
                      <a:pt x="538" y="361"/>
                    </a:cubicBezTo>
                    <a:cubicBezTo>
                      <a:pt x="537" y="365"/>
                      <a:pt x="539" y="367"/>
                      <a:pt x="537" y="371"/>
                    </a:cubicBezTo>
                    <a:cubicBezTo>
                      <a:pt x="538" y="371"/>
                      <a:pt x="539" y="371"/>
                      <a:pt x="539" y="372"/>
                    </a:cubicBezTo>
                    <a:cubicBezTo>
                      <a:pt x="536" y="375"/>
                      <a:pt x="540" y="377"/>
                      <a:pt x="537" y="381"/>
                    </a:cubicBezTo>
                    <a:cubicBezTo>
                      <a:pt x="538" y="380"/>
                      <a:pt x="536" y="378"/>
                      <a:pt x="536" y="380"/>
                    </a:cubicBezTo>
                    <a:cubicBezTo>
                      <a:pt x="538" y="380"/>
                      <a:pt x="536" y="384"/>
                      <a:pt x="538" y="384"/>
                    </a:cubicBezTo>
                    <a:cubicBezTo>
                      <a:pt x="539" y="383"/>
                      <a:pt x="537" y="382"/>
                      <a:pt x="538" y="382"/>
                    </a:cubicBezTo>
                    <a:cubicBezTo>
                      <a:pt x="539" y="384"/>
                      <a:pt x="538" y="385"/>
                      <a:pt x="540" y="385"/>
                    </a:cubicBezTo>
                    <a:cubicBezTo>
                      <a:pt x="538" y="385"/>
                      <a:pt x="539" y="391"/>
                      <a:pt x="541" y="389"/>
                    </a:cubicBezTo>
                    <a:cubicBezTo>
                      <a:pt x="540" y="387"/>
                      <a:pt x="542" y="384"/>
                      <a:pt x="540" y="381"/>
                    </a:cubicBezTo>
                    <a:cubicBezTo>
                      <a:pt x="543" y="380"/>
                      <a:pt x="540" y="377"/>
                      <a:pt x="540" y="376"/>
                    </a:cubicBezTo>
                    <a:cubicBezTo>
                      <a:pt x="540" y="376"/>
                      <a:pt x="541" y="376"/>
                      <a:pt x="541" y="375"/>
                    </a:cubicBezTo>
                    <a:cubicBezTo>
                      <a:pt x="540" y="374"/>
                      <a:pt x="540" y="368"/>
                      <a:pt x="541" y="366"/>
                    </a:cubicBezTo>
                    <a:cubicBezTo>
                      <a:pt x="540" y="366"/>
                      <a:pt x="539" y="365"/>
                      <a:pt x="539" y="365"/>
                    </a:cubicBezTo>
                    <a:cubicBezTo>
                      <a:pt x="540" y="364"/>
                      <a:pt x="540" y="361"/>
                      <a:pt x="539" y="362"/>
                    </a:cubicBezTo>
                    <a:cubicBezTo>
                      <a:pt x="540" y="360"/>
                      <a:pt x="540" y="357"/>
                      <a:pt x="539" y="356"/>
                    </a:cubicBezTo>
                    <a:cubicBezTo>
                      <a:pt x="539" y="357"/>
                      <a:pt x="539" y="358"/>
                      <a:pt x="538" y="357"/>
                    </a:cubicBezTo>
                    <a:cubicBezTo>
                      <a:pt x="539" y="355"/>
                      <a:pt x="540" y="356"/>
                      <a:pt x="541" y="353"/>
                    </a:cubicBezTo>
                    <a:cubicBezTo>
                      <a:pt x="541" y="355"/>
                      <a:pt x="543" y="357"/>
                      <a:pt x="542" y="360"/>
                    </a:cubicBezTo>
                    <a:cubicBezTo>
                      <a:pt x="541" y="359"/>
                      <a:pt x="541" y="359"/>
                      <a:pt x="540" y="359"/>
                    </a:cubicBezTo>
                    <a:cubicBezTo>
                      <a:pt x="541" y="363"/>
                      <a:pt x="541" y="364"/>
                      <a:pt x="543" y="364"/>
                    </a:cubicBezTo>
                    <a:cubicBezTo>
                      <a:pt x="543" y="367"/>
                      <a:pt x="541" y="366"/>
                      <a:pt x="541" y="365"/>
                    </a:cubicBezTo>
                    <a:cubicBezTo>
                      <a:pt x="541" y="366"/>
                      <a:pt x="541" y="367"/>
                      <a:pt x="542" y="367"/>
                    </a:cubicBezTo>
                    <a:cubicBezTo>
                      <a:pt x="542" y="367"/>
                      <a:pt x="543" y="365"/>
                      <a:pt x="544" y="367"/>
                    </a:cubicBezTo>
                    <a:cubicBezTo>
                      <a:pt x="545" y="364"/>
                      <a:pt x="541" y="358"/>
                      <a:pt x="545" y="355"/>
                    </a:cubicBezTo>
                    <a:cubicBezTo>
                      <a:pt x="546" y="348"/>
                      <a:pt x="543" y="341"/>
                      <a:pt x="547" y="337"/>
                    </a:cubicBezTo>
                    <a:cubicBezTo>
                      <a:pt x="544" y="335"/>
                      <a:pt x="547" y="331"/>
                      <a:pt x="545" y="330"/>
                    </a:cubicBezTo>
                    <a:cubicBezTo>
                      <a:pt x="546" y="330"/>
                      <a:pt x="547" y="331"/>
                      <a:pt x="547" y="329"/>
                    </a:cubicBezTo>
                    <a:cubicBezTo>
                      <a:pt x="547" y="327"/>
                      <a:pt x="546" y="330"/>
                      <a:pt x="545" y="328"/>
                    </a:cubicBezTo>
                    <a:cubicBezTo>
                      <a:pt x="548" y="326"/>
                      <a:pt x="548" y="324"/>
                      <a:pt x="548" y="322"/>
                    </a:cubicBezTo>
                    <a:cubicBezTo>
                      <a:pt x="548" y="323"/>
                      <a:pt x="546" y="323"/>
                      <a:pt x="546" y="324"/>
                    </a:cubicBezTo>
                    <a:cubicBezTo>
                      <a:pt x="546" y="323"/>
                      <a:pt x="545" y="322"/>
                      <a:pt x="546" y="321"/>
                    </a:cubicBezTo>
                    <a:cubicBezTo>
                      <a:pt x="548" y="322"/>
                      <a:pt x="549" y="320"/>
                      <a:pt x="550" y="322"/>
                    </a:cubicBezTo>
                    <a:cubicBezTo>
                      <a:pt x="550" y="321"/>
                      <a:pt x="549" y="320"/>
                      <a:pt x="550" y="320"/>
                    </a:cubicBezTo>
                    <a:cubicBezTo>
                      <a:pt x="551" y="322"/>
                      <a:pt x="550" y="318"/>
                      <a:pt x="552" y="318"/>
                    </a:cubicBezTo>
                    <a:cubicBezTo>
                      <a:pt x="551" y="322"/>
                      <a:pt x="553" y="320"/>
                      <a:pt x="553" y="324"/>
                    </a:cubicBezTo>
                    <a:cubicBezTo>
                      <a:pt x="553" y="321"/>
                      <a:pt x="554" y="315"/>
                      <a:pt x="551" y="314"/>
                    </a:cubicBezTo>
                    <a:cubicBezTo>
                      <a:pt x="551" y="315"/>
                      <a:pt x="550" y="318"/>
                      <a:pt x="550" y="318"/>
                    </a:cubicBezTo>
                    <a:cubicBezTo>
                      <a:pt x="549" y="317"/>
                      <a:pt x="551" y="316"/>
                      <a:pt x="549" y="316"/>
                    </a:cubicBezTo>
                    <a:cubicBezTo>
                      <a:pt x="548" y="314"/>
                      <a:pt x="549" y="314"/>
                      <a:pt x="550" y="313"/>
                    </a:cubicBezTo>
                    <a:cubicBezTo>
                      <a:pt x="545" y="312"/>
                      <a:pt x="550" y="307"/>
                      <a:pt x="547" y="306"/>
                    </a:cubicBezTo>
                    <a:cubicBezTo>
                      <a:pt x="549" y="304"/>
                      <a:pt x="547" y="300"/>
                      <a:pt x="546" y="297"/>
                    </a:cubicBezTo>
                    <a:cubicBezTo>
                      <a:pt x="547" y="299"/>
                      <a:pt x="546" y="300"/>
                      <a:pt x="545" y="300"/>
                    </a:cubicBezTo>
                    <a:cubicBezTo>
                      <a:pt x="547" y="302"/>
                      <a:pt x="546" y="306"/>
                      <a:pt x="545" y="309"/>
                    </a:cubicBezTo>
                    <a:cubicBezTo>
                      <a:pt x="545" y="302"/>
                      <a:pt x="545" y="298"/>
                      <a:pt x="544" y="294"/>
                    </a:cubicBezTo>
                    <a:cubicBezTo>
                      <a:pt x="546" y="293"/>
                      <a:pt x="547" y="295"/>
                      <a:pt x="546" y="293"/>
                    </a:cubicBezTo>
                    <a:cubicBezTo>
                      <a:pt x="546" y="292"/>
                      <a:pt x="546" y="292"/>
                      <a:pt x="546" y="292"/>
                    </a:cubicBezTo>
                    <a:cubicBezTo>
                      <a:pt x="546" y="292"/>
                      <a:pt x="543" y="291"/>
                      <a:pt x="545" y="290"/>
                    </a:cubicBezTo>
                    <a:cubicBezTo>
                      <a:pt x="545" y="291"/>
                      <a:pt x="545" y="291"/>
                      <a:pt x="545" y="292"/>
                    </a:cubicBezTo>
                    <a:cubicBezTo>
                      <a:pt x="546" y="290"/>
                      <a:pt x="548" y="290"/>
                      <a:pt x="547" y="288"/>
                    </a:cubicBezTo>
                    <a:cubicBezTo>
                      <a:pt x="546" y="291"/>
                      <a:pt x="545" y="286"/>
                      <a:pt x="546" y="285"/>
                    </a:cubicBezTo>
                    <a:cubicBezTo>
                      <a:pt x="548" y="285"/>
                      <a:pt x="546" y="288"/>
                      <a:pt x="547" y="287"/>
                    </a:cubicBezTo>
                    <a:cubicBezTo>
                      <a:pt x="548" y="284"/>
                      <a:pt x="546" y="281"/>
                      <a:pt x="547" y="278"/>
                    </a:cubicBezTo>
                    <a:cubicBezTo>
                      <a:pt x="548" y="283"/>
                      <a:pt x="550" y="288"/>
                      <a:pt x="548" y="291"/>
                    </a:cubicBezTo>
                    <a:cubicBezTo>
                      <a:pt x="549" y="291"/>
                      <a:pt x="550" y="291"/>
                      <a:pt x="550" y="292"/>
                    </a:cubicBezTo>
                    <a:cubicBezTo>
                      <a:pt x="550" y="294"/>
                      <a:pt x="548" y="292"/>
                      <a:pt x="548" y="294"/>
                    </a:cubicBezTo>
                    <a:cubicBezTo>
                      <a:pt x="549" y="294"/>
                      <a:pt x="550" y="296"/>
                      <a:pt x="550" y="294"/>
                    </a:cubicBezTo>
                    <a:cubicBezTo>
                      <a:pt x="550" y="291"/>
                      <a:pt x="550" y="288"/>
                      <a:pt x="550" y="286"/>
                    </a:cubicBezTo>
                    <a:cubicBezTo>
                      <a:pt x="551" y="284"/>
                      <a:pt x="549" y="281"/>
                      <a:pt x="549" y="280"/>
                    </a:cubicBezTo>
                    <a:cubicBezTo>
                      <a:pt x="549" y="279"/>
                      <a:pt x="551" y="278"/>
                      <a:pt x="551" y="277"/>
                    </a:cubicBezTo>
                    <a:cubicBezTo>
                      <a:pt x="551" y="276"/>
                      <a:pt x="549" y="274"/>
                      <a:pt x="549" y="272"/>
                    </a:cubicBezTo>
                    <a:cubicBezTo>
                      <a:pt x="549" y="272"/>
                      <a:pt x="550" y="271"/>
                      <a:pt x="550" y="271"/>
                    </a:cubicBezTo>
                    <a:cubicBezTo>
                      <a:pt x="551" y="269"/>
                      <a:pt x="550" y="267"/>
                      <a:pt x="550" y="265"/>
                    </a:cubicBezTo>
                    <a:cubicBezTo>
                      <a:pt x="550" y="256"/>
                      <a:pt x="549" y="244"/>
                      <a:pt x="548" y="234"/>
                    </a:cubicBezTo>
                    <a:cubicBezTo>
                      <a:pt x="548" y="225"/>
                      <a:pt x="545" y="217"/>
                      <a:pt x="545" y="211"/>
                    </a:cubicBezTo>
                    <a:cubicBezTo>
                      <a:pt x="545" y="191"/>
                      <a:pt x="543" y="173"/>
                      <a:pt x="541" y="151"/>
                    </a:cubicBezTo>
                    <a:cubicBezTo>
                      <a:pt x="541" y="151"/>
                      <a:pt x="541" y="151"/>
                      <a:pt x="541" y="151"/>
                    </a:cubicBezTo>
                    <a:cubicBezTo>
                      <a:pt x="541" y="142"/>
                      <a:pt x="539" y="129"/>
                      <a:pt x="538" y="123"/>
                    </a:cubicBezTo>
                    <a:cubicBezTo>
                      <a:pt x="539" y="106"/>
                      <a:pt x="534" y="87"/>
                      <a:pt x="537" y="67"/>
                    </a:cubicBezTo>
                    <a:cubicBezTo>
                      <a:pt x="536" y="67"/>
                      <a:pt x="535" y="66"/>
                      <a:pt x="535" y="65"/>
                    </a:cubicBezTo>
                    <a:cubicBezTo>
                      <a:pt x="535" y="65"/>
                      <a:pt x="536" y="61"/>
                      <a:pt x="536" y="62"/>
                    </a:cubicBezTo>
                    <a:cubicBezTo>
                      <a:pt x="537" y="57"/>
                      <a:pt x="536" y="54"/>
                      <a:pt x="536" y="49"/>
                    </a:cubicBezTo>
                    <a:cubicBezTo>
                      <a:pt x="536" y="50"/>
                      <a:pt x="538" y="44"/>
                      <a:pt x="535" y="43"/>
                    </a:cubicBezTo>
                    <a:cubicBezTo>
                      <a:pt x="536" y="43"/>
                      <a:pt x="535" y="38"/>
                      <a:pt x="535" y="35"/>
                    </a:cubicBezTo>
                    <a:cubicBezTo>
                      <a:pt x="531" y="35"/>
                      <a:pt x="531" y="35"/>
                      <a:pt x="529" y="33"/>
                    </a:cubicBezTo>
                    <a:cubicBezTo>
                      <a:pt x="529" y="35"/>
                      <a:pt x="528" y="37"/>
                      <a:pt x="527" y="38"/>
                    </a:cubicBezTo>
                    <a:cubicBezTo>
                      <a:pt x="529" y="41"/>
                      <a:pt x="527" y="43"/>
                      <a:pt x="528" y="46"/>
                    </a:cubicBezTo>
                    <a:cubicBezTo>
                      <a:pt x="528" y="45"/>
                      <a:pt x="529" y="45"/>
                      <a:pt x="529" y="46"/>
                    </a:cubicBezTo>
                    <a:cubicBezTo>
                      <a:pt x="528" y="49"/>
                      <a:pt x="532" y="50"/>
                      <a:pt x="530" y="53"/>
                    </a:cubicBezTo>
                    <a:cubicBezTo>
                      <a:pt x="529" y="52"/>
                      <a:pt x="530" y="52"/>
                      <a:pt x="530" y="51"/>
                    </a:cubicBezTo>
                    <a:cubicBezTo>
                      <a:pt x="528" y="50"/>
                      <a:pt x="529" y="52"/>
                      <a:pt x="528" y="52"/>
                    </a:cubicBezTo>
                    <a:cubicBezTo>
                      <a:pt x="528" y="51"/>
                      <a:pt x="527" y="53"/>
                      <a:pt x="527" y="52"/>
                    </a:cubicBezTo>
                    <a:cubicBezTo>
                      <a:pt x="529" y="50"/>
                      <a:pt x="526" y="52"/>
                      <a:pt x="527" y="49"/>
                    </a:cubicBezTo>
                    <a:cubicBezTo>
                      <a:pt x="521" y="50"/>
                      <a:pt x="523" y="40"/>
                      <a:pt x="525" y="40"/>
                    </a:cubicBezTo>
                    <a:cubicBezTo>
                      <a:pt x="524" y="36"/>
                      <a:pt x="528" y="35"/>
                      <a:pt x="526" y="32"/>
                    </a:cubicBezTo>
                    <a:cubicBezTo>
                      <a:pt x="524" y="33"/>
                      <a:pt x="524" y="34"/>
                      <a:pt x="522" y="33"/>
                    </a:cubicBezTo>
                    <a:cubicBezTo>
                      <a:pt x="522" y="34"/>
                      <a:pt x="522" y="35"/>
                      <a:pt x="521" y="36"/>
                    </a:cubicBezTo>
                    <a:cubicBezTo>
                      <a:pt x="522" y="35"/>
                      <a:pt x="520" y="35"/>
                      <a:pt x="519" y="35"/>
                    </a:cubicBezTo>
                    <a:cubicBezTo>
                      <a:pt x="518" y="37"/>
                      <a:pt x="519" y="41"/>
                      <a:pt x="517" y="42"/>
                    </a:cubicBezTo>
                    <a:cubicBezTo>
                      <a:pt x="516" y="36"/>
                      <a:pt x="517" y="33"/>
                      <a:pt x="519" y="29"/>
                    </a:cubicBezTo>
                    <a:cubicBezTo>
                      <a:pt x="516" y="28"/>
                      <a:pt x="518" y="31"/>
                      <a:pt x="516" y="31"/>
                    </a:cubicBezTo>
                    <a:cubicBezTo>
                      <a:pt x="516" y="30"/>
                      <a:pt x="516" y="30"/>
                      <a:pt x="516" y="29"/>
                    </a:cubicBezTo>
                    <a:cubicBezTo>
                      <a:pt x="514" y="30"/>
                      <a:pt x="514" y="28"/>
                      <a:pt x="512" y="29"/>
                    </a:cubicBezTo>
                    <a:cubicBezTo>
                      <a:pt x="510" y="33"/>
                      <a:pt x="511" y="36"/>
                      <a:pt x="510" y="40"/>
                    </a:cubicBezTo>
                    <a:cubicBezTo>
                      <a:pt x="509" y="37"/>
                      <a:pt x="509" y="43"/>
                      <a:pt x="507" y="42"/>
                    </a:cubicBezTo>
                    <a:cubicBezTo>
                      <a:pt x="507" y="35"/>
                      <a:pt x="510" y="30"/>
                      <a:pt x="509" y="23"/>
                    </a:cubicBezTo>
                    <a:cubicBezTo>
                      <a:pt x="507" y="23"/>
                      <a:pt x="508" y="26"/>
                      <a:pt x="506" y="25"/>
                    </a:cubicBezTo>
                    <a:cubicBezTo>
                      <a:pt x="506" y="24"/>
                      <a:pt x="507" y="22"/>
                      <a:pt x="505" y="22"/>
                    </a:cubicBezTo>
                    <a:cubicBezTo>
                      <a:pt x="507" y="27"/>
                      <a:pt x="504" y="32"/>
                      <a:pt x="504" y="35"/>
                    </a:cubicBezTo>
                    <a:cubicBezTo>
                      <a:pt x="503" y="35"/>
                      <a:pt x="503" y="35"/>
                      <a:pt x="502" y="34"/>
                    </a:cubicBezTo>
                    <a:cubicBezTo>
                      <a:pt x="501" y="29"/>
                      <a:pt x="506" y="26"/>
                      <a:pt x="504" y="22"/>
                    </a:cubicBezTo>
                    <a:cubicBezTo>
                      <a:pt x="504" y="25"/>
                      <a:pt x="502" y="23"/>
                      <a:pt x="502" y="22"/>
                    </a:cubicBezTo>
                    <a:cubicBezTo>
                      <a:pt x="502" y="23"/>
                      <a:pt x="501" y="23"/>
                      <a:pt x="500" y="23"/>
                    </a:cubicBezTo>
                    <a:cubicBezTo>
                      <a:pt x="501" y="22"/>
                      <a:pt x="501" y="21"/>
                      <a:pt x="502" y="19"/>
                    </a:cubicBezTo>
                    <a:cubicBezTo>
                      <a:pt x="498" y="19"/>
                      <a:pt x="495" y="18"/>
                      <a:pt x="494" y="15"/>
                    </a:cubicBezTo>
                    <a:cubicBezTo>
                      <a:pt x="492" y="15"/>
                      <a:pt x="493" y="18"/>
                      <a:pt x="491" y="18"/>
                    </a:cubicBezTo>
                    <a:cubicBezTo>
                      <a:pt x="493" y="20"/>
                      <a:pt x="494" y="20"/>
                      <a:pt x="495" y="23"/>
                    </a:cubicBezTo>
                    <a:cubicBezTo>
                      <a:pt x="493" y="23"/>
                      <a:pt x="492" y="24"/>
                      <a:pt x="491" y="25"/>
                    </a:cubicBezTo>
                    <a:cubicBezTo>
                      <a:pt x="491" y="28"/>
                      <a:pt x="491" y="29"/>
                      <a:pt x="489" y="30"/>
                    </a:cubicBezTo>
                    <a:cubicBezTo>
                      <a:pt x="489" y="30"/>
                      <a:pt x="489" y="26"/>
                      <a:pt x="488" y="28"/>
                    </a:cubicBezTo>
                    <a:cubicBezTo>
                      <a:pt x="489" y="30"/>
                      <a:pt x="489" y="31"/>
                      <a:pt x="487" y="32"/>
                    </a:cubicBezTo>
                    <a:cubicBezTo>
                      <a:pt x="488" y="30"/>
                      <a:pt x="487" y="30"/>
                      <a:pt x="488" y="28"/>
                    </a:cubicBezTo>
                    <a:cubicBezTo>
                      <a:pt x="487" y="26"/>
                      <a:pt x="486" y="27"/>
                      <a:pt x="486" y="27"/>
                    </a:cubicBezTo>
                    <a:cubicBezTo>
                      <a:pt x="483" y="25"/>
                      <a:pt x="485" y="20"/>
                      <a:pt x="486" y="20"/>
                    </a:cubicBezTo>
                    <a:cubicBezTo>
                      <a:pt x="488" y="18"/>
                      <a:pt x="490" y="19"/>
                      <a:pt x="491" y="17"/>
                    </a:cubicBezTo>
                    <a:cubicBezTo>
                      <a:pt x="490" y="16"/>
                      <a:pt x="491" y="15"/>
                      <a:pt x="490" y="13"/>
                    </a:cubicBezTo>
                    <a:cubicBezTo>
                      <a:pt x="488" y="13"/>
                      <a:pt x="487" y="10"/>
                      <a:pt x="486" y="11"/>
                    </a:cubicBezTo>
                    <a:cubicBezTo>
                      <a:pt x="487" y="11"/>
                      <a:pt x="486" y="9"/>
                      <a:pt x="485" y="8"/>
                    </a:cubicBezTo>
                    <a:cubicBezTo>
                      <a:pt x="483" y="10"/>
                      <a:pt x="478" y="8"/>
                      <a:pt x="474" y="9"/>
                    </a:cubicBezTo>
                    <a:cubicBezTo>
                      <a:pt x="476" y="10"/>
                      <a:pt x="473" y="13"/>
                      <a:pt x="474" y="14"/>
                    </a:cubicBezTo>
                    <a:cubicBezTo>
                      <a:pt x="475" y="13"/>
                      <a:pt x="475" y="13"/>
                      <a:pt x="475" y="13"/>
                    </a:cubicBezTo>
                    <a:cubicBezTo>
                      <a:pt x="475" y="15"/>
                      <a:pt x="478" y="19"/>
                      <a:pt x="475" y="22"/>
                    </a:cubicBezTo>
                    <a:cubicBezTo>
                      <a:pt x="474" y="21"/>
                      <a:pt x="471" y="22"/>
                      <a:pt x="471" y="20"/>
                    </a:cubicBezTo>
                    <a:cubicBezTo>
                      <a:pt x="472" y="19"/>
                      <a:pt x="473" y="19"/>
                      <a:pt x="473" y="17"/>
                    </a:cubicBezTo>
                    <a:cubicBezTo>
                      <a:pt x="473" y="16"/>
                      <a:pt x="472" y="15"/>
                      <a:pt x="470" y="15"/>
                    </a:cubicBezTo>
                    <a:cubicBezTo>
                      <a:pt x="469" y="17"/>
                      <a:pt x="470" y="18"/>
                      <a:pt x="469" y="19"/>
                    </a:cubicBezTo>
                    <a:cubicBezTo>
                      <a:pt x="468" y="19"/>
                      <a:pt x="467" y="19"/>
                      <a:pt x="467" y="18"/>
                    </a:cubicBezTo>
                    <a:cubicBezTo>
                      <a:pt x="467" y="16"/>
                      <a:pt x="470" y="16"/>
                      <a:pt x="470" y="14"/>
                    </a:cubicBezTo>
                    <a:cubicBezTo>
                      <a:pt x="470" y="12"/>
                      <a:pt x="468" y="11"/>
                      <a:pt x="469" y="11"/>
                    </a:cubicBezTo>
                    <a:cubicBezTo>
                      <a:pt x="470" y="12"/>
                      <a:pt x="471" y="12"/>
                      <a:pt x="472" y="12"/>
                    </a:cubicBezTo>
                    <a:cubicBezTo>
                      <a:pt x="473" y="11"/>
                      <a:pt x="473" y="11"/>
                      <a:pt x="474" y="11"/>
                    </a:cubicBezTo>
                    <a:cubicBezTo>
                      <a:pt x="474" y="9"/>
                      <a:pt x="473" y="10"/>
                      <a:pt x="473" y="8"/>
                    </a:cubicBezTo>
                    <a:cubicBezTo>
                      <a:pt x="471" y="8"/>
                      <a:pt x="470" y="9"/>
                      <a:pt x="469" y="8"/>
                    </a:cubicBezTo>
                    <a:cubicBezTo>
                      <a:pt x="469" y="11"/>
                      <a:pt x="467" y="13"/>
                      <a:pt x="465" y="12"/>
                    </a:cubicBezTo>
                    <a:cubicBezTo>
                      <a:pt x="466" y="10"/>
                      <a:pt x="466" y="10"/>
                      <a:pt x="466" y="9"/>
                    </a:cubicBezTo>
                    <a:cubicBezTo>
                      <a:pt x="463" y="10"/>
                      <a:pt x="462" y="11"/>
                      <a:pt x="462" y="15"/>
                    </a:cubicBezTo>
                    <a:cubicBezTo>
                      <a:pt x="464" y="15"/>
                      <a:pt x="464" y="17"/>
                      <a:pt x="465" y="18"/>
                    </a:cubicBezTo>
                    <a:cubicBezTo>
                      <a:pt x="462" y="18"/>
                      <a:pt x="462" y="18"/>
                      <a:pt x="462" y="18"/>
                    </a:cubicBezTo>
                    <a:cubicBezTo>
                      <a:pt x="463" y="16"/>
                      <a:pt x="459" y="16"/>
                      <a:pt x="459" y="14"/>
                    </a:cubicBezTo>
                    <a:cubicBezTo>
                      <a:pt x="461" y="13"/>
                      <a:pt x="459" y="11"/>
                      <a:pt x="460" y="9"/>
                    </a:cubicBezTo>
                    <a:cubicBezTo>
                      <a:pt x="458" y="9"/>
                      <a:pt x="458" y="9"/>
                      <a:pt x="456" y="9"/>
                    </a:cubicBezTo>
                    <a:cubicBezTo>
                      <a:pt x="456" y="10"/>
                      <a:pt x="455" y="10"/>
                      <a:pt x="455" y="10"/>
                    </a:cubicBezTo>
                    <a:cubicBezTo>
                      <a:pt x="455" y="12"/>
                      <a:pt x="455" y="13"/>
                      <a:pt x="456" y="14"/>
                    </a:cubicBezTo>
                    <a:cubicBezTo>
                      <a:pt x="455" y="14"/>
                      <a:pt x="453" y="14"/>
                      <a:pt x="452" y="13"/>
                    </a:cubicBezTo>
                    <a:cubicBezTo>
                      <a:pt x="453" y="11"/>
                      <a:pt x="451" y="11"/>
                      <a:pt x="452" y="9"/>
                    </a:cubicBezTo>
                    <a:cubicBezTo>
                      <a:pt x="450" y="8"/>
                      <a:pt x="451" y="9"/>
                      <a:pt x="450" y="10"/>
                    </a:cubicBezTo>
                    <a:cubicBezTo>
                      <a:pt x="444" y="5"/>
                      <a:pt x="430" y="8"/>
                      <a:pt x="425" y="9"/>
                    </a:cubicBezTo>
                    <a:cubicBezTo>
                      <a:pt x="424" y="12"/>
                      <a:pt x="423" y="13"/>
                      <a:pt x="423" y="15"/>
                    </a:cubicBezTo>
                    <a:cubicBezTo>
                      <a:pt x="421" y="14"/>
                      <a:pt x="420" y="17"/>
                      <a:pt x="420" y="18"/>
                    </a:cubicBezTo>
                    <a:cubicBezTo>
                      <a:pt x="420" y="17"/>
                      <a:pt x="419" y="17"/>
                      <a:pt x="419" y="17"/>
                    </a:cubicBezTo>
                    <a:cubicBezTo>
                      <a:pt x="420" y="15"/>
                      <a:pt x="421" y="14"/>
                      <a:pt x="423" y="12"/>
                    </a:cubicBezTo>
                    <a:cubicBezTo>
                      <a:pt x="422" y="11"/>
                      <a:pt x="421" y="11"/>
                      <a:pt x="418" y="11"/>
                    </a:cubicBezTo>
                    <a:cubicBezTo>
                      <a:pt x="418" y="9"/>
                      <a:pt x="416" y="9"/>
                      <a:pt x="414" y="9"/>
                    </a:cubicBezTo>
                    <a:cubicBezTo>
                      <a:pt x="413" y="12"/>
                      <a:pt x="415" y="14"/>
                      <a:pt x="417" y="15"/>
                    </a:cubicBezTo>
                    <a:cubicBezTo>
                      <a:pt x="415" y="14"/>
                      <a:pt x="416" y="15"/>
                      <a:pt x="413" y="15"/>
                    </a:cubicBezTo>
                    <a:cubicBezTo>
                      <a:pt x="412" y="14"/>
                      <a:pt x="411" y="13"/>
                      <a:pt x="409" y="13"/>
                    </a:cubicBezTo>
                    <a:cubicBezTo>
                      <a:pt x="408" y="15"/>
                      <a:pt x="411" y="15"/>
                      <a:pt x="409" y="16"/>
                    </a:cubicBezTo>
                    <a:cubicBezTo>
                      <a:pt x="407" y="16"/>
                      <a:pt x="406" y="15"/>
                      <a:pt x="407" y="12"/>
                    </a:cubicBezTo>
                    <a:cubicBezTo>
                      <a:pt x="405" y="13"/>
                      <a:pt x="404" y="12"/>
                      <a:pt x="404" y="10"/>
                    </a:cubicBezTo>
                    <a:cubicBezTo>
                      <a:pt x="404" y="9"/>
                      <a:pt x="404" y="9"/>
                      <a:pt x="405" y="10"/>
                    </a:cubicBezTo>
                    <a:cubicBezTo>
                      <a:pt x="403" y="4"/>
                      <a:pt x="398" y="10"/>
                      <a:pt x="394" y="9"/>
                    </a:cubicBezTo>
                    <a:cubicBezTo>
                      <a:pt x="394" y="11"/>
                      <a:pt x="397" y="10"/>
                      <a:pt x="396" y="13"/>
                    </a:cubicBezTo>
                    <a:cubicBezTo>
                      <a:pt x="395" y="12"/>
                      <a:pt x="392" y="12"/>
                      <a:pt x="393" y="9"/>
                    </a:cubicBezTo>
                    <a:cubicBezTo>
                      <a:pt x="388" y="7"/>
                      <a:pt x="385" y="6"/>
                      <a:pt x="379" y="7"/>
                    </a:cubicBezTo>
                    <a:cubicBezTo>
                      <a:pt x="379" y="6"/>
                      <a:pt x="379" y="6"/>
                      <a:pt x="379" y="5"/>
                    </a:cubicBezTo>
                    <a:cubicBezTo>
                      <a:pt x="373" y="7"/>
                      <a:pt x="371" y="6"/>
                      <a:pt x="364" y="7"/>
                    </a:cubicBezTo>
                    <a:cubicBezTo>
                      <a:pt x="362" y="8"/>
                      <a:pt x="362" y="12"/>
                      <a:pt x="361" y="14"/>
                    </a:cubicBezTo>
                    <a:cubicBezTo>
                      <a:pt x="362" y="11"/>
                      <a:pt x="359" y="13"/>
                      <a:pt x="358" y="12"/>
                    </a:cubicBezTo>
                    <a:cubicBezTo>
                      <a:pt x="358" y="10"/>
                      <a:pt x="361" y="11"/>
                      <a:pt x="360" y="9"/>
                    </a:cubicBezTo>
                    <a:cubicBezTo>
                      <a:pt x="360" y="8"/>
                      <a:pt x="360" y="8"/>
                      <a:pt x="360" y="8"/>
                    </a:cubicBezTo>
                    <a:cubicBezTo>
                      <a:pt x="358" y="7"/>
                      <a:pt x="357" y="9"/>
                      <a:pt x="357" y="10"/>
                    </a:cubicBezTo>
                    <a:cubicBezTo>
                      <a:pt x="358" y="9"/>
                      <a:pt x="358" y="13"/>
                      <a:pt x="357" y="13"/>
                    </a:cubicBezTo>
                    <a:cubicBezTo>
                      <a:pt x="353" y="13"/>
                      <a:pt x="353" y="6"/>
                      <a:pt x="349" y="7"/>
                    </a:cubicBezTo>
                    <a:cubicBezTo>
                      <a:pt x="349" y="13"/>
                      <a:pt x="343" y="11"/>
                      <a:pt x="342" y="8"/>
                    </a:cubicBezTo>
                    <a:cubicBezTo>
                      <a:pt x="341" y="8"/>
                      <a:pt x="342" y="10"/>
                      <a:pt x="340" y="10"/>
                    </a:cubicBezTo>
                    <a:cubicBezTo>
                      <a:pt x="338" y="9"/>
                      <a:pt x="339" y="8"/>
                      <a:pt x="340" y="7"/>
                    </a:cubicBezTo>
                    <a:cubicBezTo>
                      <a:pt x="337" y="6"/>
                      <a:pt x="338" y="6"/>
                      <a:pt x="334" y="6"/>
                    </a:cubicBezTo>
                    <a:cubicBezTo>
                      <a:pt x="325" y="2"/>
                      <a:pt x="317" y="12"/>
                      <a:pt x="311" y="7"/>
                    </a:cubicBezTo>
                    <a:cubicBezTo>
                      <a:pt x="308" y="10"/>
                      <a:pt x="304" y="7"/>
                      <a:pt x="301" y="6"/>
                    </a:cubicBezTo>
                    <a:cubicBezTo>
                      <a:pt x="294" y="11"/>
                      <a:pt x="286" y="7"/>
                      <a:pt x="279" y="10"/>
                    </a:cubicBezTo>
                    <a:cubicBezTo>
                      <a:pt x="279" y="11"/>
                      <a:pt x="280" y="11"/>
                      <a:pt x="280" y="13"/>
                    </a:cubicBezTo>
                    <a:cubicBezTo>
                      <a:pt x="277" y="12"/>
                      <a:pt x="276" y="12"/>
                      <a:pt x="273" y="12"/>
                    </a:cubicBezTo>
                    <a:cubicBezTo>
                      <a:pt x="274" y="11"/>
                      <a:pt x="271" y="11"/>
                      <a:pt x="271" y="9"/>
                    </a:cubicBezTo>
                    <a:cubicBezTo>
                      <a:pt x="270" y="11"/>
                      <a:pt x="268" y="12"/>
                      <a:pt x="265" y="12"/>
                    </a:cubicBezTo>
                    <a:cubicBezTo>
                      <a:pt x="265" y="11"/>
                      <a:pt x="267" y="10"/>
                      <a:pt x="265" y="10"/>
                    </a:cubicBezTo>
                    <a:cubicBezTo>
                      <a:pt x="265" y="11"/>
                      <a:pt x="264" y="9"/>
                      <a:pt x="262" y="10"/>
                    </a:cubicBezTo>
                    <a:cubicBezTo>
                      <a:pt x="262" y="13"/>
                      <a:pt x="258" y="12"/>
                      <a:pt x="258" y="10"/>
                    </a:cubicBezTo>
                    <a:cubicBezTo>
                      <a:pt x="257" y="12"/>
                      <a:pt x="253" y="11"/>
                      <a:pt x="253" y="13"/>
                    </a:cubicBezTo>
                    <a:cubicBezTo>
                      <a:pt x="252" y="11"/>
                      <a:pt x="251" y="12"/>
                      <a:pt x="251" y="10"/>
                    </a:cubicBezTo>
                    <a:cubicBezTo>
                      <a:pt x="250" y="11"/>
                      <a:pt x="247" y="12"/>
                      <a:pt x="246" y="9"/>
                    </a:cubicBezTo>
                    <a:cubicBezTo>
                      <a:pt x="244" y="12"/>
                      <a:pt x="241" y="8"/>
                      <a:pt x="239" y="12"/>
                    </a:cubicBezTo>
                    <a:cubicBezTo>
                      <a:pt x="238" y="10"/>
                      <a:pt x="239" y="11"/>
                      <a:pt x="238" y="10"/>
                    </a:cubicBezTo>
                    <a:cubicBezTo>
                      <a:pt x="236" y="9"/>
                      <a:pt x="237" y="12"/>
                      <a:pt x="236" y="12"/>
                    </a:cubicBezTo>
                    <a:cubicBezTo>
                      <a:pt x="231" y="8"/>
                      <a:pt x="230" y="18"/>
                      <a:pt x="226" y="15"/>
                    </a:cubicBezTo>
                    <a:cubicBezTo>
                      <a:pt x="227" y="12"/>
                      <a:pt x="227" y="9"/>
                      <a:pt x="231" y="8"/>
                    </a:cubicBezTo>
                    <a:cubicBezTo>
                      <a:pt x="230" y="5"/>
                      <a:pt x="227" y="8"/>
                      <a:pt x="225" y="6"/>
                    </a:cubicBezTo>
                    <a:cubicBezTo>
                      <a:pt x="223" y="9"/>
                      <a:pt x="220" y="9"/>
                      <a:pt x="222" y="14"/>
                    </a:cubicBezTo>
                    <a:cubicBezTo>
                      <a:pt x="221" y="15"/>
                      <a:pt x="217" y="16"/>
                      <a:pt x="216" y="18"/>
                    </a:cubicBezTo>
                    <a:cubicBezTo>
                      <a:pt x="215" y="15"/>
                      <a:pt x="217" y="12"/>
                      <a:pt x="220" y="9"/>
                    </a:cubicBezTo>
                    <a:cubicBezTo>
                      <a:pt x="219" y="8"/>
                      <a:pt x="218" y="7"/>
                      <a:pt x="217" y="5"/>
                    </a:cubicBezTo>
                    <a:cubicBezTo>
                      <a:pt x="214" y="8"/>
                      <a:pt x="211" y="7"/>
                      <a:pt x="211" y="9"/>
                    </a:cubicBezTo>
                    <a:cubicBezTo>
                      <a:pt x="207" y="9"/>
                      <a:pt x="204" y="8"/>
                      <a:pt x="199" y="9"/>
                    </a:cubicBezTo>
                    <a:cubicBezTo>
                      <a:pt x="198" y="5"/>
                      <a:pt x="203" y="3"/>
                      <a:pt x="201" y="0"/>
                    </a:cubicBezTo>
                    <a:cubicBezTo>
                      <a:pt x="197" y="2"/>
                      <a:pt x="196" y="11"/>
                      <a:pt x="198" y="14"/>
                    </a:cubicBezTo>
                    <a:cubicBezTo>
                      <a:pt x="196" y="16"/>
                      <a:pt x="194" y="15"/>
                      <a:pt x="194" y="19"/>
                    </a:cubicBezTo>
                    <a:cubicBezTo>
                      <a:pt x="192" y="18"/>
                      <a:pt x="193" y="19"/>
                      <a:pt x="192" y="19"/>
                    </a:cubicBezTo>
                    <a:cubicBezTo>
                      <a:pt x="191" y="17"/>
                      <a:pt x="193" y="17"/>
                      <a:pt x="193" y="15"/>
                    </a:cubicBezTo>
                    <a:cubicBezTo>
                      <a:pt x="190" y="15"/>
                      <a:pt x="189" y="13"/>
                      <a:pt x="186" y="15"/>
                    </a:cubicBezTo>
                    <a:cubicBezTo>
                      <a:pt x="184" y="13"/>
                      <a:pt x="188" y="6"/>
                      <a:pt x="191" y="6"/>
                    </a:cubicBezTo>
                    <a:cubicBezTo>
                      <a:pt x="190" y="5"/>
                      <a:pt x="189" y="4"/>
                      <a:pt x="187" y="3"/>
                    </a:cubicBezTo>
                    <a:cubicBezTo>
                      <a:pt x="186" y="7"/>
                      <a:pt x="184" y="4"/>
                      <a:pt x="181" y="6"/>
                    </a:cubicBezTo>
                    <a:cubicBezTo>
                      <a:pt x="180" y="11"/>
                      <a:pt x="185" y="12"/>
                      <a:pt x="183" y="19"/>
                    </a:cubicBezTo>
                    <a:cubicBezTo>
                      <a:pt x="181" y="20"/>
                      <a:pt x="181" y="20"/>
                      <a:pt x="178" y="20"/>
                    </a:cubicBezTo>
                    <a:cubicBezTo>
                      <a:pt x="177" y="19"/>
                      <a:pt x="178" y="18"/>
                      <a:pt x="177" y="17"/>
                    </a:cubicBezTo>
                    <a:cubicBezTo>
                      <a:pt x="175" y="17"/>
                      <a:pt x="177" y="21"/>
                      <a:pt x="175" y="20"/>
                    </a:cubicBezTo>
                    <a:cubicBezTo>
                      <a:pt x="173" y="19"/>
                      <a:pt x="175" y="16"/>
                      <a:pt x="176" y="15"/>
                    </a:cubicBezTo>
                    <a:cubicBezTo>
                      <a:pt x="178" y="16"/>
                      <a:pt x="180" y="14"/>
                      <a:pt x="181" y="13"/>
                    </a:cubicBezTo>
                    <a:cubicBezTo>
                      <a:pt x="177" y="12"/>
                      <a:pt x="174" y="8"/>
                      <a:pt x="169" y="10"/>
                    </a:cubicBezTo>
                    <a:cubicBezTo>
                      <a:pt x="170" y="7"/>
                      <a:pt x="168" y="4"/>
                      <a:pt x="165" y="5"/>
                    </a:cubicBezTo>
                    <a:cubicBezTo>
                      <a:pt x="165" y="7"/>
                      <a:pt x="167" y="6"/>
                      <a:pt x="167" y="7"/>
                    </a:cubicBezTo>
                    <a:cubicBezTo>
                      <a:pt x="166" y="10"/>
                      <a:pt x="163" y="8"/>
                      <a:pt x="161" y="10"/>
                    </a:cubicBezTo>
                    <a:cubicBezTo>
                      <a:pt x="162" y="11"/>
                      <a:pt x="163" y="11"/>
                      <a:pt x="165" y="10"/>
                    </a:cubicBezTo>
                    <a:cubicBezTo>
                      <a:pt x="166" y="16"/>
                      <a:pt x="167" y="22"/>
                      <a:pt x="172" y="24"/>
                    </a:cubicBezTo>
                    <a:cubicBezTo>
                      <a:pt x="171" y="24"/>
                      <a:pt x="173" y="26"/>
                      <a:pt x="171" y="26"/>
                    </a:cubicBezTo>
                    <a:cubicBezTo>
                      <a:pt x="168" y="23"/>
                      <a:pt x="158" y="22"/>
                      <a:pt x="155" y="25"/>
                    </a:cubicBezTo>
                    <a:cubicBezTo>
                      <a:pt x="158" y="25"/>
                      <a:pt x="158" y="27"/>
                      <a:pt x="162" y="25"/>
                    </a:cubicBezTo>
                    <a:cubicBezTo>
                      <a:pt x="164" y="26"/>
                      <a:pt x="164" y="29"/>
                      <a:pt x="162" y="30"/>
                    </a:cubicBezTo>
                    <a:cubicBezTo>
                      <a:pt x="162" y="36"/>
                      <a:pt x="161" y="47"/>
                      <a:pt x="159" y="54"/>
                    </a:cubicBezTo>
                    <a:cubicBezTo>
                      <a:pt x="159" y="54"/>
                      <a:pt x="160" y="53"/>
                      <a:pt x="160" y="54"/>
                    </a:cubicBezTo>
                    <a:cubicBezTo>
                      <a:pt x="159" y="56"/>
                      <a:pt x="158" y="59"/>
                      <a:pt x="155" y="59"/>
                    </a:cubicBezTo>
                    <a:cubicBezTo>
                      <a:pt x="154" y="52"/>
                      <a:pt x="153" y="49"/>
                      <a:pt x="156" y="44"/>
                    </a:cubicBezTo>
                    <a:cubicBezTo>
                      <a:pt x="158" y="43"/>
                      <a:pt x="156" y="46"/>
                      <a:pt x="157" y="46"/>
                    </a:cubicBezTo>
                    <a:cubicBezTo>
                      <a:pt x="158" y="41"/>
                      <a:pt x="156" y="36"/>
                      <a:pt x="158" y="36"/>
                    </a:cubicBezTo>
                    <a:cubicBezTo>
                      <a:pt x="158" y="34"/>
                      <a:pt x="157" y="32"/>
                      <a:pt x="155" y="32"/>
                    </a:cubicBezTo>
                    <a:cubicBezTo>
                      <a:pt x="154" y="34"/>
                      <a:pt x="153" y="37"/>
                      <a:pt x="152" y="40"/>
                    </a:cubicBezTo>
                    <a:cubicBezTo>
                      <a:pt x="152" y="38"/>
                      <a:pt x="150" y="40"/>
                      <a:pt x="150" y="39"/>
                    </a:cubicBezTo>
                    <a:cubicBezTo>
                      <a:pt x="147" y="33"/>
                      <a:pt x="151" y="29"/>
                      <a:pt x="152" y="24"/>
                    </a:cubicBezTo>
                    <a:cubicBezTo>
                      <a:pt x="150" y="24"/>
                      <a:pt x="150" y="25"/>
                      <a:pt x="148" y="26"/>
                    </a:cubicBezTo>
                    <a:cubicBezTo>
                      <a:pt x="148" y="25"/>
                      <a:pt x="147" y="23"/>
                      <a:pt x="146" y="25"/>
                    </a:cubicBezTo>
                    <a:cubicBezTo>
                      <a:pt x="147" y="26"/>
                      <a:pt x="146" y="27"/>
                      <a:pt x="147" y="29"/>
                    </a:cubicBezTo>
                    <a:cubicBezTo>
                      <a:pt x="146" y="29"/>
                      <a:pt x="146" y="30"/>
                      <a:pt x="145" y="29"/>
                    </a:cubicBezTo>
                    <a:cubicBezTo>
                      <a:pt x="145" y="31"/>
                      <a:pt x="147" y="30"/>
                      <a:pt x="146" y="31"/>
                    </a:cubicBezTo>
                    <a:cubicBezTo>
                      <a:pt x="146" y="31"/>
                      <a:pt x="145" y="32"/>
                      <a:pt x="144" y="32"/>
                    </a:cubicBezTo>
                    <a:cubicBezTo>
                      <a:pt x="143" y="29"/>
                      <a:pt x="147" y="29"/>
                      <a:pt x="146" y="27"/>
                    </a:cubicBezTo>
                    <a:cubicBezTo>
                      <a:pt x="143" y="25"/>
                      <a:pt x="144" y="23"/>
                      <a:pt x="143" y="22"/>
                    </a:cubicBezTo>
                    <a:cubicBezTo>
                      <a:pt x="143" y="26"/>
                      <a:pt x="143" y="26"/>
                      <a:pt x="143" y="26"/>
                    </a:cubicBezTo>
                    <a:cubicBezTo>
                      <a:pt x="141" y="26"/>
                      <a:pt x="140" y="28"/>
                      <a:pt x="138" y="26"/>
                    </a:cubicBezTo>
                    <a:cubicBezTo>
                      <a:pt x="138" y="28"/>
                      <a:pt x="136" y="31"/>
                      <a:pt x="136" y="33"/>
                    </a:cubicBezTo>
                    <a:cubicBezTo>
                      <a:pt x="136" y="32"/>
                      <a:pt x="137" y="32"/>
                      <a:pt x="137" y="33"/>
                    </a:cubicBezTo>
                    <a:cubicBezTo>
                      <a:pt x="136" y="34"/>
                      <a:pt x="134" y="33"/>
                      <a:pt x="134" y="33"/>
                    </a:cubicBezTo>
                    <a:cubicBezTo>
                      <a:pt x="134" y="29"/>
                      <a:pt x="132" y="26"/>
                      <a:pt x="134" y="24"/>
                    </a:cubicBezTo>
                    <a:cubicBezTo>
                      <a:pt x="135" y="24"/>
                      <a:pt x="134" y="29"/>
                      <a:pt x="135" y="28"/>
                    </a:cubicBezTo>
                    <a:cubicBezTo>
                      <a:pt x="135" y="24"/>
                      <a:pt x="135" y="24"/>
                      <a:pt x="135" y="24"/>
                    </a:cubicBezTo>
                    <a:cubicBezTo>
                      <a:pt x="133" y="23"/>
                      <a:pt x="136" y="23"/>
                      <a:pt x="136" y="21"/>
                    </a:cubicBezTo>
                    <a:cubicBezTo>
                      <a:pt x="136" y="21"/>
                      <a:pt x="137" y="22"/>
                      <a:pt x="137" y="23"/>
                    </a:cubicBezTo>
                    <a:cubicBezTo>
                      <a:pt x="136" y="23"/>
                      <a:pt x="135" y="23"/>
                      <a:pt x="135" y="24"/>
                    </a:cubicBezTo>
                    <a:cubicBezTo>
                      <a:pt x="136" y="23"/>
                      <a:pt x="137" y="23"/>
                      <a:pt x="138" y="22"/>
                    </a:cubicBezTo>
                    <a:cubicBezTo>
                      <a:pt x="137" y="21"/>
                      <a:pt x="137" y="19"/>
                      <a:pt x="136" y="19"/>
                    </a:cubicBezTo>
                    <a:cubicBezTo>
                      <a:pt x="137" y="19"/>
                      <a:pt x="136" y="15"/>
                      <a:pt x="138" y="14"/>
                    </a:cubicBezTo>
                    <a:cubicBezTo>
                      <a:pt x="137" y="14"/>
                      <a:pt x="138" y="16"/>
                      <a:pt x="138" y="16"/>
                    </a:cubicBezTo>
                    <a:cubicBezTo>
                      <a:pt x="140" y="13"/>
                      <a:pt x="139" y="11"/>
                      <a:pt x="140" y="7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7" y="8"/>
                      <a:pt x="137" y="10"/>
                      <a:pt x="137" y="11"/>
                    </a:cubicBezTo>
                    <a:cubicBezTo>
                      <a:pt x="136" y="10"/>
                      <a:pt x="134" y="9"/>
                      <a:pt x="134" y="8"/>
                    </a:cubicBezTo>
                    <a:cubicBezTo>
                      <a:pt x="132" y="13"/>
                      <a:pt x="130" y="20"/>
                      <a:pt x="132" y="24"/>
                    </a:cubicBezTo>
                    <a:cubicBezTo>
                      <a:pt x="132" y="23"/>
                      <a:pt x="131" y="22"/>
                      <a:pt x="132" y="22"/>
                    </a:cubicBezTo>
                    <a:cubicBezTo>
                      <a:pt x="132" y="24"/>
                      <a:pt x="132" y="24"/>
                      <a:pt x="133" y="25"/>
                    </a:cubicBezTo>
                    <a:cubicBezTo>
                      <a:pt x="132" y="25"/>
                      <a:pt x="132" y="24"/>
                      <a:pt x="131" y="25"/>
                    </a:cubicBezTo>
                    <a:cubicBezTo>
                      <a:pt x="131" y="27"/>
                      <a:pt x="131" y="29"/>
                      <a:pt x="133" y="30"/>
                    </a:cubicBezTo>
                    <a:cubicBezTo>
                      <a:pt x="131" y="30"/>
                      <a:pt x="132" y="33"/>
                      <a:pt x="133" y="35"/>
                    </a:cubicBezTo>
                    <a:cubicBezTo>
                      <a:pt x="131" y="36"/>
                      <a:pt x="132" y="36"/>
                      <a:pt x="130" y="35"/>
                    </a:cubicBezTo>
                    <a:cubicBezTo>
                      <a:pt x="131" y="38"/>
                      <a:pt x="127" y="39"/>
                      <a:pt x="127" y="38"/>
                    </a:cubicBezTo>
                    <a:cubicBezTo>
                      <a:pt x="127" y="39"/>
                      <a:pt x="125" y="41"/>
                      <a:pt x="125" y="40"/>
                    </a:cubicBezTo>
                    <a:cubicBezTo>
                      <a:pt x="125" y="33"/>
                      <a:pt x="125" y="28"/>
                      <a:pt x="121" y="20"/>
                    </a:cubicBezTo>
                    <a:cubicBezTo>
                      <a:pt x="121" y="22"/>
                      <a:pt x="121" y="22"/>
                      <a:pt x="119" y="22"/>
                    </a:cubicBezTo>
                    <a:cubicBezTo>
                      <a:pt x="119" y="24"/>
                      <a:pt x="119" y="27"/>
                      <a:pt x="117" y="27"/>
                    </a:cubicBezTo>
                    <a:cubicBezTo>
                      <a:pt x="118" y="25"/>
                      <a:pt x="118" y="20"/>
                      <a:pt x="117" y="19"/>
                    </a:cubicBezTo>
                    <a:cubicBezTo>
                      <a:pt x="119" y="18"/>
                      <a:pt x="118" y="14"/>
                      <a:pt x="121" y="14"/>
                    </a:cubicBezTo>
                    <a:cubicBezTo>
                      <a:pt x="122" y="14"/>
                      <a:pt x="120" y="16"/>
                      <a:pt x="122" y="16"/>
                    </a:cubicBezTo>
                    <a:cubicBezTo>
                      <a:pt x="122" y="14"/>
                      <a:pt x="124" y="15"/>
                      <a:pt x="123" y="13"/>
                    </a:cubicBezTo>
                    <a:cubicBezTo>
                      <a:pt x="120" y="10"/>
                      <a:pt x="117" y="13"/>
                      <a:pt x="115" y="12"/>
                    </a:cubicBezTo>
                    <a:cubicBezTo>
                      <a:pt x="116" y="9"/>
                      <a:pt x="118" y="8"/>
                      <a:pt x="120" y="6"/>
                    </a:cubicBezTo>
                    <a:cubicBezTo>
                      <a:pt x="118" y="6"/>
                      <a:pt x="119" y="6"/>
                      <a:pt x="117" y="6"/>
                    </a:cubicBezTo>
                    <a:cubicBezTo>
                      <a:pt x="117" y="4"/>
                      <a:pt x="118" y="5"/>
                      <a:pt x="117" y="3"/>
                    </a:cubicBezTo>
                    <a:cubicBezTo>
                      <a:pt x="113" y="3"/>
                      <a:pt x="112" y="7"/>
                      <a:pt x="115" y="9"/>
                    </a:cubicBezTo>
                    <a:cubicBezTo>
                      <a:pt x="112" y="15"/>
                      <a:pt x="104" y="15"/>
                      <a:pt x="102" y="18"/>
                    </a:cubicBezTo>
                    <a:cubicBezTo>
                      <a:pt x="102" y="16"/>
                      <a:pt x="102" y="16"/>
                      <a:pt x="102" y="13"/>
                    </a:cubicBezTo>
                    <a:cubicBezTo>
                      <a:pt x="105" y="11"/>
                      <a:pt x="106" y="7"/>
                      <a:pt x="109" y="5"/>
                    </a:cubicBezTo>
                    <a:cubicBezTo>
                      <a:pt x="105" y="4"/>
                      <a:pt x="106" y="5"/>
                      <a:pt x="103" y="5"/>
                    </a:cubicBezTo>
                    <a:cubicBezTo>
                      <a:pt x="105" y="6"/>
                      <a:pt x="105" y="11"/>
                      <a:pt x="101" y="11"/>
                    </a:cubicBezTo>
                    <a:cubicBezTo>
                      <a:pt x="102" y="13"/>
                      <a:pt x="101" y="15"/>
                      <a:pt x="100" y="16"/>
                    </a:cubicBezTo>
                    <a:cubicBezTo>
                      <a:pt x="93" y="17"/>
                      <a:pt x="94" y="34"/>
                      <a:pt x="95" y="35"/>
                    </a:cubicBezTo>
                    <a:cubicBezTo>
                      <a:pt x="95" y="36"/>
                      <a:pt x="92" y="38"/>
                      <a:pt x="94" y="39"/>
                    </a:cubicBezTo>
                    <a:cubicBezTo>
                      <a:pt x="94" y="39"/>
                      <a:pt x="94" y="38"/>
                      <a:pt x="95" y="38"/>
                    </a:cubicBezTo>
                    <a:cubicBezTo>
                      <a:pt x="94" y="43"/>
                      <a:pt x="95" y="47"/>
                      <a:pt x="93" y="51"/>
                    </a:cubicBezTo>
                    <a:cubicBezTo>
                      <a:pt x="91" y="49"/>
                      <a:pt x="92" y="44"/>
                      <a:pt x="93" y="41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2" y="35"/>
                      <a:pt x="91" y="25"/>
                      <a:pt x="94" y="20"/>
                    </a:cubicBezTo>
                    <a:cubicBezTo>
                      <a:pt x="94" y="20"/>
                      <a:pt x="93" y="19"/>
                      <a:pt x="93" y="18"/>
                    </a:cubicBezTo>
                    <a:cubicBezTo>
                      <a:pt x="91" y="19"/>
                      <a:pt x="91" y="19"/>
                      <a:pt x="88" y="19"/>
                    </a:cubicBezTo>
                    <a:cubicBezTo>
                      <a:pt x="88" y="21"/>
                      <a:pt x="86" y="20"/>
                      <a:pt x="83" y="20"/>
                    </a:cubicBezTo>
                    <a:cubicBezTo>
                      <a:pt x="82" y="22"/>
                      <a:pt x="83" y="25"/>
                      <a:pt x="81" y="26"/>
                    </a:cubicBezTo>
                    <a:cubicBezTo>
                      <a:pt x="82" y="23"/>
                      <a:pt x="79" y="16"/>
                      <a:pt x="82" y="13"/>
                    </a:cubicBezTo>
                    <a:cubicBezTo>
                      <a:pt x="83" y="13"/>
                      <a:pt x="83" y="14"/>
                      <a:pt x="84" y="14"/>
                    </a:cubicBezTo>
                    <a:cubicBezTo>
                      <a:pt x="85" y="12"/>
                      <a:pt x="89" y="11"/>
                      <a:pt x="87" y="9"/>
                    </a:cubicBezTo>
                    <a:cubicBezTo>
                      <a:pt x="86" y="9"/>
                      <a:pt x="83" y="12"/>
                      <a:pt x="81" y="11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3" y="8"/>
                      <a:pt x="84" y="7"/>
                      <a:pt x="84" y="5"/>
                    </a:cubicBezTo>
                    <a:cubicBezTo>
                      <a:pt x="82" y="2"/>
                      <a:pt x="78" y="2"/>
                      <a:pt x="74" y="1"/>
                    </a:cubicBezTo>
                    <a:cubicBezTo>
                      <a:pt x="74" y="4"/>
                      <a:pt x="76" y="4"/>
                      <a:pt x="75" y="6"/>
                    </a:cubicBezTo>
                    <a:cubicBezTo>
                      <a:pt x="71" y="6"/>
                      <a:pt x="68" y="7"/>
                      <a:pt x="66" y="9"/>
                    </a:cubicBezTo>
                    <a:cubicBezTo>
                      <a:pt x="63" y="7"/>
                      <a:pt x="59" y="10"/>
                      <a:pt x="58" y="13"/>
                    </a:cubicBezTo>
                    <a:cubicBezTo>
                      <a:pt x="56" y="10"/>
                      <a:pt x="52" y="14"/>
                      <a:pt x="51" y="12"/>
                    </a:cubicBezTo>
                    <a:cubicBezTo>
                      <a:pt x="51" y="8"/>
                      <a:pt x="54" y="6"/>
                      <a:pt x="54" y="2"/>
                    </a:cubicBezTo>
                    <a:cubicBezTo>
                      <a:pt x="52" y="2"/>
                      <a:pt x="48" y="0"/>
                      <a:pt x="46" y="3"/>
                    </a:cubicBezTo>
                    <a:cubicBezTo>
                      <a:pt x="46" y="5"/>
                      <a:pt x="49" y="4"/>
                      <a:pt x="50" y="5"/>
                    </a:cubicBezTo>
                    <a:cubicBezTo>
                      <a:pt x="48" y="7"/>
                      <a:pt x="49" y="12"/>
                      <a:pt x="46" y="14"/>
                    </a:cubicBezTo>
                    <a:cubicBezTo>
                      <a:pt x="41" y="12"/>
                      <a:pt x="40" y="17"/>
                      <a:pt x="36" y="18"/>
                    </a:cubicBezTo>
                    <a:cubicBezTo>
                      <a:pt x="36" y="16"/>
                      <a:pt x="34" y="18"/>
                      <a:pt x="32" y="18"/>
                    </a:cubicBezTo>
                    <a:cubicBezTo>
                      <a:pt x="32" y="20"/>
                      <a:pt x="29" y="22"/>
                      <a:pt x="27" y="20"/>
                    </a:cubicBezTo>
                    <a:cubicBezTo>
                      <a:pt x="28" y="17"/>
                      <a:pt x="26" y="11"/>
                      <a:pt x="30" y="9"/>
                    </a:cubicBezTo>
                    <a:cubicBezTo>
                      <a:pt x="32" y="9"/>
                      <a:pt x="33" y="8"/>
                      <a:pt x="33" y="6"/>
                    </a:cubicBezTo>
                    <a:cubicBezTo>
                      <a:pt x="31" y="7"/>
                      <a:pt x="32" y="4"/>
                      <a:pt x="29" y="3"/>
                    </a:cubicBezTo>
                    <a:cubicBezTo>
                      <a:pt x="29" y="4"/>
                      <a:pt x="28" y="5"/>
                      <a:pt x="26" y="5"/>
                    </a:cubicBezTo>
                    <a:cubicBezTo>
                      <a:pt x="24" y="11"/>
                      <a:pt x="28" y="17"/>
                      <a:pt x="26" y="22"/>
                    </a:cubicBezTo>
                    <a:cubicBezTo>
                      <a:pt x="21" y="22"/>
                      <a:pt x="19" y="19"/>
                      <a:pt x="15" y="17"/>
                    </a:cubicBezTo>
                    <a:cubicBezTo>
                      <a:pt x="15" y="19"/>
                      <a:pt x="15" y="20"/>
                      <a:pt x="12" y="20"/>
                    </a:cubicBezTo>
                    <a:cubicBezTo>
                      <a:pt x="11" y="31"/>
                      <a:pt x="9" y="39"/>
                      <a:pt x="11" y="53"/>
                    </a:cubicBezTo>
                    <a:cubicBezTo>
                      <a:pt x="10" y="54"/>
                      <a:pt x="11" y="55"/>
                      <a:pt x="9" y="54"/>
                    </a:cubicBezTo>
                    <a:cubicBezTo>
                      <a:pt x="7" y="69"/>
                      <a:pt x="8" y="91"/>
                      <a:pt x="7" y="110"/>
                    </a:cubicBezTo>
                    <a:cubicBezTo>
                      <a:pt x="5" y="110"/>
                      <a:pt x="5" y="111"/>
                      <a:pt x="4" y="110"/>
                    </a:cubicBezTo>
                    <a:cubicBezTo>
                      <a:pt x="0" y="125"/>
                      <a:pt x="4" y="138"/>
                      <a:pt x="4" y="152"/>
                    </a:cubicBezTo>
                    <a:close/>
                    <a:moveTo>
                      <a:pt x="291" y="393"/>
                    </a:moveTo>
                    <a:cubicBezTo>
                      <a:pt x="293" y="394"/>
                      <a:pt x="292" y="395"/>
                      <a:pt x="292" y="397"/>
                    </a:cubicBezTo>
                    <a:cubicBezTo>
                      <a:pt x="291" y="397"/>
                      <a:pt x="291" y="396"/>
                      <a:pt x="291" y="396"/>
                    </a:cubicBezTo>
                    <a:cubicBezTo>
                      <a:pt x="292" y="395"/>
                      <a:pt x="291" y="395"/>
                      <a:pt x="291" y="393"/>
                    </a:cubicBezTo>
                    <a:close/>
                    <a:moveTo>
                      <a:pt x="545" y="274"/>
                    </a:moveTo>
                    <a:cubicBezTo>
                      <a:pt x="545" y="275"/>
                      <a:pt x="545" y="275"/>
                      <a:pt x="544" y="275"/>
                    </a:cubicBezTo>
                    <a:cubicBezTo>
                      <a:pt x="545" y="279"/>
                      <a:pt x="545" y="281"/>
                      <a:pt x="544" y="284"/>
                    </a:cubicBezTo>
                    <a:cubicBezTo>
                      <a:pt x="542" y="281"/>
                      <a:pt x="544" y="277"/>
                      <a:pt x="543" y="274"/>
                    </a:cubicBezTo>
                    <a:cubicBezTo>
                      <a:pt x="544" y="274"/>
                      <a:pt x="544" y="274"/>
                      <a:pt x="545" y="274"/>
                    </a:cubicBezTo>
                    <a:close/>
                    <a:moveTo>
                      <a:pt x="539" y="348"/>
                    </a:moveTo>
                    <a:cubicBezTo>
                      <a:pt x="541" y="348"/>
                      <a:pt x="540" y="351"/>
                      <a:pt x="541" y="352"/>
                    </a:cubicBezTo>
                    <a:cubicBezTo>
                      <a:pt x="539" y="352"/>
                      <a:pt x="539" y="352"/>
                      <a:pt x="539" y="352"/>
                    </a:cubicBezTo>
                    <a:cubicBezTo>
                      <a:pt x="539" y="351"/>
                      <a:pt x="540" y="350"/>
                      <a:pt x="539" y="348"/>
                    </a:cubicBezTo>
                    <a:close/>
                    <a:moveTo>
                      <a:pt x="534" y="326"/>
                    </a:moveTo>
                    <a:cubicBezTo>
                      <a:pt x="535" y="329"/>
                      <a:pt x="534" y="330"/>
                      <a:pt x="535" y="334"/>
                    </a:cubicBezTo>
                    <a:cubicBezTo>
                      <a:pt x="533" y="332"/>
                      <a:pt x="534" y="334"/>
                      <a:pt x="533" y="336"/>
                    </a:cubicBezTo>
                    <a:cubicBezTo>
                      <a:pt x="531" y="334"/>
                      <a:pt x="532" y="328"/>
                      <a:pt x="534" y="326"/>
                    </a:cubicBezTo>
                    <a:close/>
                    <a:moveTo>
                      <a:pt x="525" y="51"/>
                    </a:moveTo>
                    <a:cubicBezTo>
                      <a:pt x="526" y="50"/>
                      <a:pt x="527" y="53"/>
                      <a:pt x="527" y="54"/>
                    </a:cubicBezTo>
                    <a:cubicBezTo>
                      <a:pt x="526" y="54"/>
                      <a:pt x="526" y="54"/>
                      <a:pt x="526" y="55"/>
                    </a:cubicBezTo>
                    <a:cubicBezTo>
                      <a:pt x="524" y="54"/>
                      <a:pt x="527" y="52"/>
                      <a:pt x="525" y="51"/>
                    </a:cubicBezTo>
                    <a:close/>
                    <a:moveTo>
                      <a:pt x="515" y="312"/>
                    </a:moveTo>
                    <a:cubicBezTo>
                      <a:pt x="514" y="311"/>
                      <a:pt x="514" y="309"/>
                      <a:pt x="515" y="308"/>
                    </a:cubicBezTo>
                    <a:cubicBezTo>
                      <a:pt x="516" y="309"/>
                      <a:pt x="515" y="310"/>
                      <a:pt x="515" y="312"/>
                    </a:cubicBezTo>
                    <a:close/>
                    <a:moveTo>
                      <a:pt x="517" y="42"/>
                    </a:moveTo>
                    <a:cubicBezTo>
                      <a:pt x="520" y="44"/>
                      <a:pt x="517" y="48"/>
                      <a:pt x="516" y="50"/>
                    </a:cubicBezTo>
                    <a:cubicBezTo>
                      <a:pt x="514" y="50"/>
                      <a:pt x="516" y="46"/>
                      <a:pt x="516" y="45"/>
                    </a:cubicBezTo>
                    <a:cubicBezTo>
                      <a:pt x="518" y="46"/>
                      <a:pt x="517" y="45"/>
                      <a:pt x="517" y="42"/>
                    </a:cubicBezTo>
                    <a:close/>
                    <a:moveTo>
                      <a:pt x="516" y="36"/>
                    </a:moveTo>
                    <a:cubicBezTo>
                      <a:pt x="517" y="37"/>
                      <a:pt x="516" y="40"/>
                      <a:pt x="517" y="41"/>
                    </a:cubicBezTo>
                    <a:cubicBezTo>
                      <a:pt x="517" y="42"/>
                      <a:pt x="516" y="42"/>
                      <a:pt x="515" y="42"/>
                    </a:cubicBezTo>
                    <a:cubicBezTo>
                      <a:pt x="515" y="40"/>
                      <a:pt x="516" y="38"/>
                      <a:pt x="514" y="38"/>
                    </a:cubicBezTo>
                    <a:cubicBezTo>
                      <a:pt x="514" y="37"/>
                      <a:pt x="515" y="37"/>
                      <a:pt x="516" y="36"/>
                    </a:cubicBezTo>
                    <a:close/>
                    <a:moveTo>
                      <a:pt x="514" y="295"/>
                    </a:moveTo>
                    <a:cubicBezTo>
                      <a:pt x="515" y="299"/>
                      <a:pt x="515" y="303"/>
                      <a:pt x="515" y="307"/>
                    </a:cubicBezTo>
                    <a:cubicBezTo>
                      <a:pt x="513" y="306"/>
                      <a:pt x="513" y="300"/>
                      <a:pt x="514" y="299"/>
                    </a:cubicBezTo>
                    <a:cubicBezTo>
                      <a:pt x="513" y="298"/>
                      <a:pt x="511" y="295"/>
                      <a:pt x="514" y="295"/>
                    </a:cubicBezTo>
                    <a:close/>
                    <a:moveTo>
                      <a:pt x="505" y="47"/>
                    </a:moveTo>
                    <a:cubicBezTo>
                      <a:pt x="505" y="52"/>
                      <a:pt x="505" y="52"/>
                      <a:pt x="505" y="52"/>
                    </a:cubicBezTo>
                    <a:cubicBezTo>
                      <a:pt x="504" y="52"/>
                      <a:pt x="504" y="50"/>
                      <a:pt x="502" y="51"/>
                    </a:cubicBezTo>
                    <a:cubicBezTo>
                      <a:pt x="504" y="50"/>
                      <a:pt x="503" y="47"/>
                      <a:pt x="505" y="47"/>
                    </a:cubicBezTo>
                    <a:close/>
                    <a:moveTo>
                      <a:pt x="498" y="33"/>
                    </a:moveTo>
                    <a:cubicBezTo>
                      <a:pt x="496" y="33"/>
                      <a:pt x="497" y="30"/>
                      <a:pt x="498" y="29"/>
                    </a:cubicBezTo>
                    <a:cubicBezTo>
                      <a:pt x="500" y="30"/>
                      <a:pt x="499" y="32"/>
                      <a:pt x="498" y="33"/>
                    </a:cubicBezTo>
                    <a:close/>
                    <a:moveTo>
                      <a:pt x="496" y="23"/>
                    </a:moveTo>
                    <a:cubicBezTo>
                      <a:pt x="498" y="23"/>
                      <a:pt x="496" y="24"/>
                      <a:pt x="497" y="25"/>
                    </a:cubicBezTo>
                    <a:cubicBezTo>
                      <a:pt x="498" y="24"/>
                      <a:pt x="497" y="22"/>
                      <a:pt x="499" y="23"/>
                    </a:cubicBezTo>
                    <a:cubicBezTo>
                      <a:pt x="500" y="24"/>
                      <a:pt x="500" y="24"/>
                      <a:pt x="500" y="26"/>
                    </a:cubicBezTo>
                    <a:cubicBezTo>
                      <a:pt x="498" y="26"/>
                      <a:pt x="497" y="26"/>
                      <a:pt x="496" y="27"/>
                    </a:cubicBezTo>
                    <a:cubicBezTo>
                      <a:pt x="496" y="28"/>
                      <a:pt x="495" y="31"/>
                      <a:pt x="497" y="32"/>
                    </a:cubicBezTo>
                    <a:cubicBezTo>
                      <a:pt x="495" y="34"/>
                      <a:pt x="495" y="39"/>
                      <a:pt x="494" y="43"/>
                    </a:cubicBezTo>
                    <a:cubicBezTo>
                      <a:pt x="494" y="40"/>
                      <a:pt x="495" y="39"/>
                      <a:pt x="493" y="38"/>
                    </a:cubicBezTo>
                    <a:cubicBezTo>
                      <a:pt x="494" y="34"/>
                      <a:pt x="493" y="29"/>
                      <a:pt x="496" y="23"/>
                    </a:cubicBezTo>
                    <a:close/>
                    <a:moveTo>
                      <a:pt x="492" y="47"/>
                    </a:moveTo>
                    <a:cubicBezTo>
                      <a:pt x="490" y="47"/>
                      <a:pt x="491" y="45"/>
                      <a:pt x="490" y="43"/>
                    </a:cubicBezTo>
                    <a:cubicBezTo>
                      <a:pt x="492" y="43"/>
                      <a:pt x="492" y="47"/>
                      <a:pt x="492" y="47"/>
                    </a:cubicBezTo>
                    <a:close/>
                    <a:moveTo>
                      <a:pt x="488" y="49"/>
                    </a:moveTo>
                    <a:cubicBezTo>
                      <a:pt x="487" y="47"/>
                      <a:pt x="489" y="45"/>
                      <a:pt x="487" y="43"/>
                    </a:cubicBezTo>
                    <a:cubicBezTo>
                      <a:pt x="489" y="41"/>
                      <a:pt x="489" y="48"/>
                      <a:pt x="488" y="49"/>
                    </a:cubicBezTo>
                    <a:close/>
                    <a:moveTo>
                      <a:pt x="470" y="336"/>
                    </a:moveTo>
                    <a:cubicBezTo>
                      <a:pt x="471" y="335"/>
                      <a:pt x="472" y="337"/>
                      <a:pt x="472" y="335"/>
                    </a:cubicBezTo>
                    <a:cubicBezTo>
                      <a:pt x="473" y="335"/>
                      <a:pt x="473" y="336"/>
                      <a:pt x="473" y="337"/>
                    </a:cubicBezTo>
                    <a:cubicBezTo>
                      <a:pt x="472" y="337"/>
                      <a:pt x="472" y="336"/>
                      <a:pt x="471" y="336"/>
                    </a:cubicBezTo>
                    <a:cubicBezTo>
                      <a:pt x="471" y="337"/>
                      <a:pt x="471" y="338"/>
                      <a:pt x="471" y="339"/>
                    </a:cubicBezTo>
                    <a:cubicBezTo>
                      <a:pt x="470" y="338"/>
                      <a:pt x="470" y="337"/>
                      <a:pt x="470" y="336"/>
                    </a:cubicBezTo>
                    <a:close/>
                    <a:moveTo>
                      <a:pt x="461" y="21"/>
                    </a:moveTo>
                    <a:cubicBezTo>
                      <a:pt x="464" y="21"/>
                      <a:pt x="461" y="23"/>
                      <a:pt x="464" y="23"/>
                    </a:cubicBezTo>
                    <a:cubicBezTo>
                      <a:pt x="463" y="24"/>
                      <a:pt x="462" y="25"/>
                      <a:pt x="461" y="25"/>
                    </a:cubicBezTo>
                    <a:cubicBezTo>
                      <a:pt x="460" y="23"/>
                      <a:pt x="461" y="22"/>
                      <a:pt x="461" y="21"/>
                    </a:cubicBezTo>
                    <a:close/>
                    <a:moveTo>
                      <a:pt x="437" y="375"/>
                    </a:moveTo>
                    <a:cubicBezTo>
                      <a:pt x="438" y="376"/>
                      <a:pt x="437" y="377"/>
                      <a:pt x="437" y="379"/>
                    </a:cubicBezTo>
                    <a:cubicBezTo>
                      <a:pt x="435" y="379"/>
                      <a:pt x="438" y="377"/>
                      <a:pt x="437" y="375"/>
                    </a:cubicBezTo>
                    <a:close/>
                    <a:moveTo>
                      <a:pt x="435" y="365"/>
                    </a:moveTo>
                    <a:cubicBezTo>
                      <a:pt x="433" y="363"/>
                      <a:pt x="434" y="360"/>
                      <a:pt x="434" y="357"/>
                    </a:cubicBezTo>
                    <a:cubicBezTo>
                      <a:pt x="435" y="359"/>
                      <a:pt x="435" y="363"/>
                      <a:pt x="435" y="365"/>
                    </a:cubicBezTo>
                    <a:close/>
                    <a:moveTo>
                      <a:pt x="430" y="382"/>
                    </a:moveTo>
                    <a:cubicBezTo>
                      <a:pt x="432" y="383"/>
                      <a:pt x="430" y="386"/>
                      <a:pt x="431" y="388"/>
                    </a:cubicBezTo>
                    <a:cubicBezTo>
                      <a:pt x="429" y="386"/>
                      <a:pt x="430" y="385"/>
                      <a:pt x="430" y="382"/>
                    </a:cubicBezTo>
                    <a:close/>
                    <a:moveTo>
                      <a:pt x="429" y="359"/>
                    </a:moveTo>
                    <a:cubicBezTo>
                      <a:pt x="430" y="361"/>
                      <a:pt x="430" y="362"/>
                      <a:pt x="430" y="364"/>
                    </a:cubicBezTo>
                    <a:cubicBezTo>
                      <a:pt x="430" y="365"/>
                      <a:pt x="428" y="361"/>
                      <a:pt x="429" y="359"/>
                    </a:cubicBezTo>
                    <a:close/>
                    <a:moveTo>
                      <a:pt x="418" y="29"/>
                    </a:moveTo>
                    <a:cubicBezTo>
                      <a:pt x="419" y="29"/>
                      <a:pt x="419" y="31"/>
                      <a:pt x="419" y="32"/>
                    </a:cubicBezTo>
                    <a:cubicBezTo>
                      <a:pt x="417" y="33"/>
                      <a:pt x="418" y="30"/>
                      <a:pt x="418" y="29"/>
                    </a:cubicBezTo>
                    <a:close/>
                    <a:moveTo>
                      <a:pt x="412" y="368"/>
                    </a:moveTo>
                    <a:cubicBezTo>
                      <a:pt x="414" y="368"/>
                      <a:pt x="413" y="370"/>
                      <a:pt x="414" y="371"/>
                    </a:cubicBezTo>
                    <a:cubicBezTo>
                      <a:pt x="412" y="371"/>
                      <a:pt x="412" y="370"/>
                      <a:pt x="412" y="368"/>
                    </a:cubicBezTo>
                    <a:close/>
                    <a:moveTo>
                      <a:pt x="413" y="23"/>
                    </a:moveTo>
                    <a:cubicBezTo>
                      <a:pt x="412" y="24"/>
                      <a:pt x="413" y="27"/>
                      <a:pt x="413" y="29"/>
                    </a:cubicBezTo>
                    <a:cubicBezTo>
                      <a:pt x="412" y="29"/>
                      <a:pt x="410" y="28"/>
                      <a:pt x="409" y="28"/>
                    </a:cubicBezTo>
                    <a:cubicBezTo>
                      <a:pt x="409" y="25"/>
                      <a:pt x="411" y="23"/>
                      <a:pt x="413" y="23"/>
                    </a:cubicBezTo>
                    <a:close/>
                    <a:moveTo>
                      <a:pt x="411" y="362"/>
                    </a:moveTo>
                    <a:cubicBezTo>
                      <a:pt x="413" y="362"/>
                      <a:pt x="413" y="362"/>
                      <a:pt x="413" y="362"/>
                    </a:cubicBezTo>
                    <a:cubicBezTo>
                      <a:pt x="413" y="365"/>
                      <a:pt x="414" y="365"/>
                      <a:pt x="413" y="366"/>
                    </a:cubicBezTo>
                    <a:cubicBezTo>
                      <a:pt x="413" y="366"/>
                      <a:pt x="412" y="366"/>
                      <a:pt x="412" y="365"/>
                    </a:cubicBezTo>
                    <a:cubicBezTo>
                      <a:pt x="412" y="366"/>
                      <a:pt x="412" y="371"/>
                      <a:pt x="412" y="374"/>
                    </a:cubicBezTo>
                    <a:cubicBezTo>
                      <a:pt x="411" y="373"/>
                      <a:pt x="410" y="373"/>
                      <a:pt x="410" y="372"/>
                    </a:cubicBezTo>
                    <a:cubicBezTo>
                      <a:pt x="412" y="371"/>
                      <a:pt x="410" y="366"/>
                      <a:pt x="411" y="362"/>
                    </a:cubicBezTo>
                    <a:close/>
                    <a:moveTo>
                      <a:pt x="403" y="348"/>
                    </a:moveTo>
                    <a:cubicBezTo>
                      <a:pt x="402" y="347"/>
                      <a:pt x="403" y="344"/>
                      <a:pt x="402" y="342"/>
                    </a:cubicBezTo>
                    <a:cubicBezTo>
                      <a:pt x="405" y="342"/>
                      <a:pt x="403" y="346"/>
                      <a:pt x="403" y="348"/>
                    </a:cubicBezTo>
                    <a:close/>
                    <a:moveTo>
                      <a:pt x="344" y="32"/>
                    </a:moveTo>
                    <a:cubicBezTo>
                      <a:pt x="346" y="31"/>
                      <a:pt x="345" y="29"/>
                      <a:pt x="346" y="27"/>
                    </a:cubicBezTo>
                    <a:cubicBezTo>
                      <a:pt x="348" y="31"/>
                      <a:pt x="346" y="34"/>
                      <a:pt x="347" y="39"/>
                    </a:cubicBezTo>
                    <a:cubicBezTo>
                      <a:pt x="346" y="37"/>
                      <a:pt x="346" y="36"/>
                      <a:pt x="344" y="35"/>
                    </a:cubicBezTo>
                    <a:cubicBezTo>
                      <a:pt x="345" y="35"/>
                      <a:pt x="345" y="33"/>
                      <a:pt x="344" y="32"/>
                    </a:cubicBezTo>
                    <a:close/>
                    <a:moveTo>
                      <a:pt x="293" y="26"/>
                    </a:moveTo>
                    <a:cubicBezTo>
                      <a:pt x="297" y="29"/>
                      <a:pt x="295" y="39"/>
                      <a:pt x="296" y="41"/>
                    </a:cubicBezTo>
                    <a:cubicBezTo>
                      <a:pt x="295" y="43"/>
                      <a:pt x="295" y="41"/>
                      <a:pt x="293" y="41"/>
                    </a:cubicBezTo>
                    <a:cubicBezTo>
                      <a:pt x="293" y="35"/>
                      <a:pt x="294" y="32"/>
                      <a:pt x="293" y="26"/>
                    </a:cubicBezTo>
                    <a:close/>
                    <a:moveTo>
                      <a:pt x="276" y="37"/>
                    </a:moveTo>
                    <a:cubicBezTo>
                      <a:pt x="274" y="34"/>
                      <a:pt x="276" y="32"/>
                      <a:pt x="275" y="28"/>
                    </a:cubicBezTo>
                    <a:cubicBezTo>
                      <a:pt x="277" y="31"/>
                      <a:pt x="276" y="35"/>
                      <a:pt x="276" y="37"/>
                    </a:cubicBezTo>
                    <a:close/>
                    <a:moveTo>
                      <a:pt x="278" y="44"/>
                    </a:moveTo>
                    <a:cubicBezTo>
                      <a:pt x="277" y="43"/>
                      <a:pt x="277" y="41"/>
                      <a:pt x="277" y="38"/>
                    </a:cubicBezTo>
                    <a:cubicBezTo>
                      <a:pt x="279" y="41"/>
                      <a:pt x="278" y="41"/>
                      <a:pt x="278" y="44"/>
                    </a:cubicBezTo>
                    <a:close/>
                    <a:moveTo>
                      <a:pt x="284" y="54"/>
                    </a:moveTo>
                    <a:cubicBezTo>
                      <a:pt x="282" y="54"/>
                      <a:pt x="282" y="52"/>
                      <a:pt x="281" y="51"/>
                    </a:cubicBezTo>
                    <a:cubicBezTo>
                      <a:pt x="282" y="50"/>
                      <a:pt x="283" y="50"/>
                      <a:pt x="283" y="47"/>
                    </a:cubicBezTo>
                    <a:cubicBezTo>
                      <a:pt x="281" y="51"/>
                      <a:pt x="282" y="46"/>
                      <a:pt x="283" y="44"/>
                    </a:cubicBezTo>
                    <a:cubicBezTo>
                      <a:pt x="284" y="46"/>
                      <a:pt x="284" y="51"/>
                      <a:pt x="284" y="54"/>
                    </a:cubicBezTo>
                    <a:close/>
                    <a:moveTo>
                      <a:pt x="282" y="37"/>
                    </a:moveTo>
                    <a:cubicBezTo>
                      <a:pt x="282" y="39"/>
                      <a:pt x="284" y="41"/>
                      <a:pt x="284" y="43"/>
                    </a:cubicBezTo>
                    <a:cubicBezTo>
                      <a:pt x="285" y="43"/>
                      <a:pt x="284" y="41"/>
                      <a:pt x="284" y="40"/>
                    </a:cubicBezTo>
                    <a:cubicBezTo>
                      <a:pt x="288" y="43"/>
                      <a:pt x="284" y="48"/>
                      <a:pt x="286" y="54"/>
                    </a:cubicBezTo>
                    <a:cubicBezTo>
                      <a:pt x="283" y="52"/>
                      <a:pt x="285" y="48"/>
                      <a:pt x="285" y="43"/>
                    </a:cubicBezTo>
                    <a:cubicBezTo>
                      <a:pt x="284" y="43"/>
                      <a:pt x="284" y="43"/>
                      <a:pt x="283" y="43"/>
                    </a:cubicBezTo>
                    <a:cubicBezTo>
                      <a:pt x="282" y="43"/>
                      <a:pt x="282" y="44"/>
                      <a:pt x="282" y="44"/>
                    </a:cubicBezTo>
                    <a:cubicBezTo>
                      <a:pt x="279" y="39"/>
                      <a:pt x="282" y="30"/>
                      <a:pt x="280" y="25"/>
                    </a:cubicBezTo>
                    <a:cubicBezTo>
                      <a:pt x="285" y="26"/>
                      <a:pt x="281" y="33"/>
                      <a:pt x="282" y="37"/>
                    </a:cubicBezTo>
                    <a:close/>
                    <a:moveTo>
                      <a:pt x="280" y="49"/>
                    </a:moveTo>
                    <a:cubicBezTo>
                      <a:pt x="279" y="48"/>
                      <a:pt x="280" y="44"/>
                      <a:pt x="279" y="41"/>
                    </a:cubicBezTo>
                    <a:cubicBezTo>
                      <a:pt x="280" y="43"/>
                      <a:pt x="281" y="47"/>
                      <a:pt x="280" y="49"/>
                    </a:cubicBezTo>
                    <a:close/>
                    <a:moveTo>
                      <a:pt x="277" y="19"/>
                    </a:moveTo>
                    <a:cubicBezTo>
                      <a:pt x="277" y="22"/>
                      <a:pt x="275" y="24"/>
                      <a:pt x="277" y="26"/>
                    </a:cubicBezTo>
                    <a:cubicBezTo>
                      <a:pt x="279" y="25"/>
                      <a:pt x="277" y="21"/>
                      <a:pt x="278" y="20"/>
                    </a:cubicBezTo>
                    <a:cubicBezTo>
                      <a:pt x="281" y="22"/>
                      <a:pt x="280" y="27"/>
                      <a:pt x="280" y="32"/>
                    </a:cubicBezTo>
                    <a:cubicBezTo>
                      <a:pt x="279" y="31"/>
                      <a:pt x="279" y="30"/>
                      <a:pt x="277" y="30"/>
                    </a:cubicBezTo>
                    <a:cubicBezTo>
                      <a:pt x="278" y="28"/>
                      <a:pt x="276" y="26"/>
                      <a:pt x="275" y="27"/>
                    </a:cubicBezTo>
                    <a:cubicBezTo>
                      <a:pt x="275" y="25"/>
                      <a:pt x="275" y="22"/>
                      <a:pt x="275" y="19"/>
                    </a:cubicBezTo>
                    <a:lnTo>
                      <a:pt x="277" y="19"/>
                    </a:lnTo>
                    <a:close/>
                    <a:moveTo>
                      <a:pt x="274" y="41"/>
                    </a:moveTo>
                    <a:cubicBezTo>
                      <a:pt x="275" y="41"/>
                      <a:pt x="275" y="41"/>
                      <a:pt x="275" y="40"/>
                    </a:cubicBezTo>
                    <a:cubicBezTo>
                      <a:pt x="277" y="41"/>
                      <a:pt x="274" y="41"/>
                      <a:pt x="275" y="43"/>
                    </a:cubicBezTo>
                    <a:cubicBezTo>
                      <a:pt x="274" y="43"/>
                      <a:pt x="274" y="43"/>
                      <a:pt x="274" y="42"/>
                    </a:cubicBezTo>
                    <a:lnTo>
                      <a:pt x="274" y="41"/>
                    </a:lnTo>
                    <a:close/>
                    <a:moveTo>
                      <a:pt x="271" y="379"/>
                    </a:moveTo>
                    <a:cubicBezTo>
                      <a:pt x="272" y="380"/>
                      <a:pt x="273" y="381"/>
                      <a:pt x="273" y="382"/>
                    </a:cubicBezTo>
                    <a:cubicBezTo>
                      <a:pt x="270" y="383"/>
                      <a:pt x="270" y="380"/>
                      <a:pt x="271" y="379"/>
                    </a:cubicBezTo>
                    <a:close/>
                    <a:moveTo>
                      <a:pt x="272" y="17"/>
                    </a:moveTo>
                    <a:cubicBezTo>
                      <a:pt x="271" y="25"/>
                      <a:pt x="272" y="34"/>
                      <a:pt x="272" y="42"/>
                    </a:cubicBezTo>
                    <a:cubicBezTo>
                      <a:pt x="271" y="40"/>
                      <a:pt x="271" y="42"/>
                      <a:pt x="268" y="41"/>
                    </a:cubicBezTo>
                    <a:cubicBezTo>
                      <a:pt x="269" y="35"/>
                      <a:pt x="267" y="31"/>
                      <a:pt x="271" y="27"/>
                    </a:cubicBezTo>
                    <a:cubicBezTo>
                      <a:pt x="269" y="25"/>
                      <a:pt x="268" y="27"/>
                      <a:pt x="268" y="28"/>
                    </a:cubicBezTo>
                    <a:cubicBezTo>
                      <a:pt x="267" y="24"/>
                      <a:pt x="267" y="18"/>
                      <a:pt x="272" y="17"/>
                    </a:cubicBezTo>
                    <a:close/>
                    <a:moveTo>
                      <a:pt x="262" y="16"/>
                    </a:moveTo>
                    <a:cubicBezTo>
                      <a:pt x="264" y="17"/>
                      <a:pt x="264" y="15"/>
                      <a:pt x="265" y="16"/>
                    </a:cubicBezTo>
                    <a:cubicBezTo>
                      <a:pt x="266" y="17"/>
                      <a:pt x="265" y="18"/>
                      <a:pt x="264" y="18"/>
                    </a:cubicBezTo>
                    <a:cubicBezTo>
                      <a:pt x="264" y="20"/>
                      <a:pt x="266" y="19"/>
                      <a:pt x="266" y="20"/>
                    </a:cubicBezTo>
                    <a:cubicBezTo>
                      <a:pt x="266" y="29"/>
                      <a:pt x="266" y="36"/>
                      <a:pt x="267" y="46"/>
                    </a:cubicBezTo>
                    <a:cubicBezTo>
                      <a:pt x="266" y="47"/>
                      <a:pt x="264" y="47"/>
                      <a:pt x="264" y="49"/>
                    </a:cubicBezTo>
                    <a:cubicBezTo>
                      <a:pt x="263" y="41"/>
                      <a:pt x="263" y="38"/>
                      <a:pt x="264" y="29"/>
                    </a:cubicBezTo>
                    <a:cubicBezTo>
                      <a:pt x="263" y="33"/>
                      <a:pt x="265" y="34"/>
                      <a:pt x="264" y="38"/>
                    </a:cubicBezTo>
                    <a:cubicBezTo>
                      <a:pt x="266" y="36"/>
                      <a:pt x="265" y="31"/>
                      <a:pt x="265" y="28"/>
                    </a:cubicBezTo>
                    <a:cubicBezTo>
                      <a:pt x="265" y="27"/>
                      <a:pt x="263" y="26"/>
                      <a:pt x="263" y="27"/>
                    </a:cubicBezTo>
                    <a:cubicBezTo>
                      <a:pt x="262" y="25"/>
                      <a:pt x="263" y="20"/>
                      <a:pt x="262" y="16"/>
                    </a:cubicBezTo>
                    <a:close/>
                    <a:moveTo>
                      <a:pt x="261" y="58"/>
                    </a:moveTo>
                    <a:cubicBezTo>
                      <a:pt x="259" y="56"/>
                      <a:pt x="260" y="49"/>
                      <a:pt x="260" y="46"/>
                    </a:cubicBezTo>
                    <a:cubicBezTo>
                      <a:pt x="262" y="49"/>
                      <a:pt x="261" y="54"/>
                      <a:pt x="261" y="58"/>
                    </a:cubicBezTo>
                    <a:close/>
                    <a:moveTo>
                      <a:pt x="259" y="29"/>
                    </a:moveTo>
                    <a:cubicBezTo>
                      <a:pt x="261" y="33"/>
                      <a:pt x="260" y="39"/>
                      <a:pt x="261" y="43"/>
                    </a:cubicBezTo>
                    <a:cubicBezTo>
                      <a:pt x="258" y="41"/>
                      <a:pt x="260" y="32"/>
                      <a:pt x="259" y="29"/>
                    </a:cubicBezTo>
                    <a:close/>
                    <a:moveTo>
                      <a:pt x="258" y="57"/>
                    </a:moveTo>
                    <a:cubicBezTo>
                      <a:pt x="257" y="57"/>
                      <a:pt x="257" y="57"/>
                      <a:pt x="257" y="57"/>
                    </a:cubicBezTo>
                    <a:cubicBezTo>
                      <a:pt x="259" y="56"/>
                      <a:pt x="257" y="52"/>
                      <a:pt x="259" y="51"/>
                    </a:cubicBezTo>
                    <a:cubicBezTo>
                      <a:pt x="258" y="53"/>
                      <a:pt x="259" y="56"/>
                      <a:pt x="259" y="57"/>
                    </a:cubicBezTo>
                    <a:cubicBezTo>
                      <a:pt x="259" y="57"/>
                      <a:pt x="259" y="57"/>
                      <a:pt x="258" y="57"/>
                    </a:cubicBezTo>
                    <a:close/>
                    <a:moveTo>
                      <a:pt x="256" y="42"/>
                    </a:moveTo>
                    <a:cubicBezTo>
                      <a:pt x="257" y="41"/>
                      <a:pt x="257" y="40"/>
                      <a:pt x="258" y="39"/>
                    </a:cubicBezTo>
                    <a:cubicBezTo>
                      <a:pt x="258" y="38"/>
                      <a:pt x="257" y="38"/>
                      <a:pt x="255" y="38"/>
                    </a:cubicBezTo>
                    <a:cubicBezTo>
                      <a:pt x="257" y="36"/>
                      <a:pt x="257" y="35"/>
                      <a:pt x="257" y="32"/>
                    </a:cubicBezTo>
                    <a:cubicBezTo>
                      <a:pt x="260" y="33"/>
                      <a:pt x="257" y="40"/>
                      <a:pt x="259" y="42"/>
                    </a:cubicBezTo>
                    <a:cubicBezTo>
                      <a:pt x="257" y="41"/>
                      <a:pt x="257" y="43"/>
                      <a:pt x="256" y="42"/>
                    </a:cubicBezTo>
                    <a:close/>
                    <a:moveTo>
                      <a:pt x="258" y="18"/>
                    </a:moveTo>
                    <a:cubicBezTo>
                      <a:pt x="259" y="20"/>
                      <a:pt x="257" y="23"/>
                      <a:pt x="258" y="26"/>
                    </a:cubicBezTo>
                    <a:cubicBezTo>
                      <a:pt x="255" y="27"/>
                      <a:pt x="255" y="24"/>
                      <a:pt x="253" y="26"/>
                    </a:cubicBezTo>
                    <a:cubicBezTo>
                      <a:pt x="253" y="23"/>
                      <a:pt x="255" y="18"/>
                      <a:pt x="258" y="18"/>
                    </a:cubicBezTo>
                    <a:close/>
                    <a:moveTo>
                      <a:pt x="252" y="41"/>
                    </a:moveTo>
                    <a:cubicBezTo>
                      <a:pt x="248" y="42"/>
                      <a:pt x="249" y="35"/>
                      <a:pt x="250" y="32"/>
                    </a:cubicBezTo>
                    <a:cubicBezTo>
                      <a:pt x="252" y="32"/>
                      <a:pt x="249" y="36"/>
                      <a:pt x="252" y="36"/>
                    </a:cubicBezTo>
                    <a:cubicBezTo>
                      <a:pt x="251" y="38"/>
                      <a:pt x="251" y="39"/>
                      <a:pt x="252" y="41"/>
                    </a:cubicBezTo>
                    <a:close/>
                    <a:moveTo>
                      <a:pt x="244" y="17"/>
                    </a:moveTo>
                    <a:cubicBezTo>
                      <a:pt x="247" y="16"/>
                      <a:pt x="247" y="18"/>
                      <a:pt x="249" y="18"/>
                    </a:cubicBezTo>
                    <a:cubicBezTo>
                      <a:pt x="249" y="19"/>
                      <a:pt x="250" y="20"/>
                      <a:pt x="249" y="21"/>
                    </a:cubicBezTo>
                    <a:cubicBezTo>
                      <a:pt x="250" y="21"/>
                      <a:pt x="250" y="20"/>
                      <a:pt x="250" y="20"/>
                    </a:cubicBezTo>
                    <a:cubicBezTo>
                      <a:pt x="252" y="20"/>
                      <a:pt x="249" y="22"/>
                      <a:pt x="251" y="21"/>
                    </a:cubicBezTo>
                    <a:cubicBezTo>
                      <a:pt x="249" y="23"/>
                      <a:pt x="251" y="25"/>
                      <a:pt x="252" y="27"/>
                    </a:cubicBezTo>
                    <a:cubicBezTo>
                      <a:pt x="249" y="27"/>
                      <a:pt x="250" y="33"/>
                      <a:pt x="248" y="33"/>
                    </a:cubicBezTo>
                    <a:cubicBezTo>
                      <a:pt x="248" y="38"/>
                      <a:pt x="248" y="39"/>
                      <a:pt x="248" y="44"/>
                    </a:cubicBezTo>
                    <a:cubicBezTo>
                      <a:pt x="244" y="43"/>
                      <a:pt x="245" y="31"/>
                      <a:pt x="247" y="27"/>
                    </a:cubicBezTo>
                    <a:cubicBezTo>
                      <a:pt x="244" y="28"/>
                      <a:pt x="246" y="30"/>
                      <a:pt x="243" y="31"/>
                    </a:cubicBezTo>
                    <a:cubicBezTo>
                      <a:pt x="243" y="29"/>
                      <a:pt x="246" y="24"/>
                      <a:pt x="243" y="22"/>
                    </a:cubicBezTo>
                    <a:cubicBezTo>
                      <a:pt x="244" y="20"/>
                      <a:pt x="244" y="19"/>
                      <a:pt x="244" y="17"/>
                    </a:cubicBezTo>
                    <a:close/>
                    <a:moveTo>
                      <a:pt x="235" y="12"/>
                    </a:moveTo>
                    <a:cubicBezTo>
                      <a:pt x="235" y="14"/>
                      <a:pt x="235" y="15"/>
                      <a:pt x="233" y="15"/>
                    </a:cubicBezTo>
                    <a:cubicBezTo>
                      <a:pt x="233" y="14"/>
                      <a:pt x="233" y="12"/>
                      <a:pt x="235" y="12"/>
                    </a:cubicBezTo>
                    <a:close/>
                    <a:moveTo>
                      <a:pt x="230" y="33"/>
                    </a:moveTo>
                    <a:cubicBezTo>
                      <a:pt x="228" y="31"/>
                      <a:pt x="229" y="29"/>
                      <a:pt x="229" y="26"/>
                    </a:cubicBezTo>
                    <a:cubicBezTo>
                      <a:pt x="231" y="27"/>
                      <a:pt x="229" y="31"/>
                      <a:pt x="230" y="33"/>
                    </a:cubicBezTo>
                    <a:close/>
                    <a:moveTo>
                      <a:pt x="227" y="31"/>
                    </a:moveTo>
                    <a:cubicBezTo>
                      <a:pt x="229" y="32"/>
                      <a:pt x="227" y="38"/>
                      <a:pt x="228" y="40"/>
                    </a:cubicBezTo>
                    <a:cubicBezTo>
                      <a:pt x="227" y="40"/>
                      <a:pt x="227" y="34"/>
                      <a:pt x="227" y="31"/>
                    </a:cubicBezTo>
                    <a:close/>
                    <a:moveTo>
                      <a:pt x="222" y="366"/>
                    </a:moveTo>
                    <a:cubicBezTo>
                      <a:pt x="223" y="367"/>
                      <a:pt x="222" y="368"/>
                      <a:pt x="223" y="371"/>
                    </a:cubicBezTo>
                    <a:cubicBezTo>
                      <a:pt x="221" y="369"/>
                      <a:pt x="222" y="368"/>
                      <a:pt x="222" y="366"/>
                    </a:cubicBezTo>
                    <a:close/>
                    <a:moveTo>
                      <a:pt x="222" y="366"/>
                    </a:moveTo>
                    <a:cubicBezTo>
                      <a:pt x="221" y="362"/>
                      <a:pt x="221" y="360"/>
                      <a:pt x="221" y="356"/>
                    </a:cubicBezTo>
                    <a:cubicBezTo>
                      <a:pt x="225" y="359"/>
                      <a:pt x="222" y="363"/>
                      <a:pt x="222" y="366"/>
                    </a:cubicBezTo>
                    <a:close/>
                    <a:moveTo>
                      <a:pt x="217" y="21"/>
                    </a:moveTo>
                    <a:cubicBezTo>
                      <a:pt x="217" y="23"/>
                      <a:pt x="217" y="22"/>
                      <a:pt x="217" y="24"/>
                    </a:cubicBezTo>
                    <a:cubicBezTo>
                      <a:pt x="216" y="24"/>
                      <a:pt x="215" y="20"/>
                      <a:pt x="217" y="21"/>
                    </a:cubicBezTo>
                    <a:close/>
                    <a:moveTo>
                      <a:pt x="216" y="331"/>
                    </a:moveTo>
                    <a:cubicBezTo>
                      <a:pt x="215" y="329"/>
                      <a:pt x="215" y="327"/>
                      <a:pt x="215" y="324"/>
                    </a:cubicBezTo>
                    <a:cubicBezTo>
                      <a:pt x="217" y="326"/>
                      <a:pt x="216" y="328"/>
                      <a:pt x="216" y="331"/>
                    </a:cubicBezTo>
                    <a:close/>
                    <a:moveTo>
                      <a:pt x="212" y="38"/>
                    </a:moveTo>
                    <a:cubicBezTo>
                      <a:pt x="212" y="39"/>
                      <a:pt x="211" y="39"/>
                      <a:pt x="211" y="40"/>
                    </a:cubicBezTo>
                    <a:cubicBezTo>
                      <a:pt x="210" y="39"/>
                      <a:pt x="211" y="39"/>
                      <a:pt x="210" y="37"/>
                    </a:cubicBezTo>
                    <a:cubicBezTo>
                      <a:pt x="212" y="36"/>
                      <a:pt x="211" y="39"/>
                      <a:pt x="212" y="38"/>
                    </a:cubicBezTo>
                    <a:close/>
                    <a:moveTo>
                      <a:pt x="208" y="368"/>
                    </a:moveTo>
                    <a:cubicBezTo>
                      <a:pt x="206" y="370"/>
                      <a:pt x="209" y="374"/>
                      <a:pt x="208" y="379"/>
                    </a:cubicBezTo>
                    <a:cubicBezTo>
                      <a:pt x="208" y="381"/>
                      <a:pt x="208" y="379"/>
                      <a:pt x="208" y="378"/>
                    </a:cubicBezTo>
                    <a:cubicBezTo>
                      <a:pt x="207" y="377"/>
                      <a:pt x="208" y="375"/>
                      <a:pt x="207" y="374"/>
                    </a:cubicBezTo>
                    <a:cubicBezTo>
                      <a:pt x="207" y="378"/>
                      <a:pt x="206" y="381"/>
                      <a:pt x="208" y="385"/>
                    </a:cubicBezTo>
                    <a:cubicBezTo>
                      <a:pt x="209" y="384"/>
                      <a:pt x="208" y="384"/>
                      <a:pt x="208" y="383"/>
                    </a:cubicBezTo>
                    <a:cubicBezTo>
                      <a:pt x="211" y="386"/>
                      <a:pt x="208" y="391"/>
                      <a:pt x="209" y="396"/>
                    </a:cubicBezTo>
                    <a:cubicBezTo>
                      <a:pt x="208" y="395"/>
                      <a:pt x="209" y="392"/>
                      <a:pt x="208" y="390"/>
                    </a:cubicBezTo>
                    <a:cubicBezTo>
                      <a:pt x="207" y="393"/>
                      <a:pt x="208" y="395"/>
                      <a:pt x="208" y="399"/>
                    </a:cubicBezTo>
                    <a:cubicBezTo>
                      <a:pt x="206" y="397"/>
                      <a:pt x="207" y="393"/>
                      <a:pt x="207" y="391"/>
                    </a:cubicBezTo>
                    <a:cubicBezTo>
                      <a:pt x="206" y="379"/>
                      <a:pt x="205" y="369"/>
                      <a:pt x="205" y="354"/>
                    </a:cubicBezTo>
                    <a:cubicBezTo>
                      <a:pt x="212" y="355"/>
                      <a:pt x="204" y="364"/>
                      <a:pt x="208" y="368"/>
                    </a:cubicBezTo>
                    <a:close/>
                    <a:moveTo>
                      <a:pt x="206" y="353"/>
                    </a:moveTo>
                    <a:cubicBezTo>
                      <a:pt x="204" y="349"/>
                      <a:pt x="203" y="341"/>
                      <a:pt x="205" y="336"/>
                    </a:cubicBezTo>
                    <a:cubicBezTo>
                      <a:pt x="204" y="340"/>
                      <a:pt x="205" y="346"/>
                      <a:pt x="206" y="353"/>
                    </a:cubicBezTo>
                    <a:close/>
                    <a:moveTo>
                      <a:pt x="204" y="329"/>
                    </a:moveTo>
                    <a:cubicBezTo>
                      <a:pt x="202" y="328"/>
                      <a:pt x="204" y="328"/>
                      <a:pt x="203" y="326"/>
                    </a:cubicBezTo>
                    <a:cubicBezTo>
                      <a:pt x="205" y="326"/>
                      <a:pt x="204" y="328"/>
                      <a:pt x="204" y="329"/>
                    </a:cubicBezTo>
                    <a:close/>
                    <a:moveTo>
                      <a:pt x="191" y="335"/>
                    </a:moveTo>
                    <a:cubicBezTo>
                      <a:pt x="189" y="334"/>
                      <a:pt x="192" y="331"/>
                      <a:pt x="190" y="330"/>
                    </a:cubicBezTo>
                    <a:cubicBezTo>
                      <a:pt x="192" y="328"/>
                      <a:pt x="191" y="333"/>
                      <a:pt x="191" y="335"/>
                    </a:cubicBezTo>
                    <a:close/>
                    <a:moveTo>
                      <a:pt x="191" y="321"/>
                    </a:moveTo>
                    <a:cubicBezTo>
                      <a:pt x="193" y="322"/>
                      <a:pt x="191" y="325"/>
                      <a:pt x="191" y="329"/>
                    </a:cubicBezTo>
                    <a:cubicBezTo>
                      <a:pt x="189" y="327"/>
                      <a:pt x="190" y="324"/>
                      <a:pt x="189" y="321"/>
                    </a:cubicBezTo>
                    <a:cubicBezTo>
                      <a:pt x="190" y="321"/>
                      <a:pt x="191" y="321"/>
                      <a:pt x="191" y="321"/>
                    </a:cubicBezTo>
                    <a:close/>
                    <a:moveTo>
                      <a:pt x="171" y="27"/>
                    </a:moveTo>
                    <a:cubicBezTo>
                      <a:pt x="172" y="27"/>
                      <a:pt x="171" y="29"/>
                      <a:pt x="170" y="29"/>
                    </a:cubicBezTo>
                    <a:cubicBezTo>
                      <a:pt x="170" y="28"/>
                      <a:pt x="169" y="28"/>
                      <a:pt x="171" y="27"/>
                    </a:cubicBezTo>
                    <a:close/>
                    <a:moveTo>
                      <a:pt x="168" y="44"/>
                    </a:moveTo>
                    <a:cubicBezTo>
                      <a:pt x="166" y="41"/>
                      <a:pt x="168" y="38"/>
                      <a:pt x="166" y="34"/>
                    </a:cubicBezTo>
                    <a:cubicBezTo>
                      <a:pt x="169" y="36"/>
                      <a:pt x="170" y="42"/>
                      <a:pt x="168" y="44"/>
                    </a:cubicBezTo>
                    <a:close/>
                    <a:moveTo>
                      <a:pt x="164" y="35"/>
                    </a:moveTo>
                    <a:cubicBezTo>
                      <a:pt x="166" y="41"/>
                      <a:pt x="165" y="47"/>
                      <a:pt x="165" y="54"/>
                    </a:cubicBezTo>
                    <a:cubicBezTo>
                      <a:pt x="165" y="48"/>
                      <a:pt x="161" y="39"/>
                      <a:pt x="164" y="35"/>
                    </a:cubicBezTo>
                    <a:close/>
                    <a:moveTo>
                      <a:pt x="159" y="64"/>
                    </a:moveTo>
                    <a:cubicBezTo>
                      <a:pt x="161" y="64"/>
                      <a:pt x="159" y="66"/>
                      <a:pt x="159" y="68"/>
                    </a:cubicBezTo>
                    <a:cubicBezTo>
                      <a:pt x="158" y="68"/>
                      <a:pt x="158" y="65"/>
                      <a:pt x="159" y="64"/>
                    </a:cubicBezTo>
                    <a:close/>
                    <a:moveTo>
                      <a:pt x="150" y="369"/>
                    </a:moveTo>
                    <a:cubicBezTo>
                      <a:pt x="151" y="370"/>
                      <a:pt x="150" y="373"/>
                      <a:pt x="150" y="375"/>
                    </a:cubicBezTo>
                    <a:cubicBezTo>
                      <a:pt x="149" y="374"/>
                      <a:pt x="150" y="372"/>
                      <a:pt x="148" y="373"/>
                    </a:cubicBezTo>
                    <a:cubicBezTo>
                      <a:pt x="150" y="371"/>
                      <a:pt x="149" y="370"/>
                      <a:pt x="149" y="367"/>
                    </a:cubicBezTo>
                    <a:cubicBezTo>
                      <a:pt x="150" y="367"/>
                      <a:pt x="150" y="370"/>
                      <a:pt x="150" y="369"/>
                    </a:cubicBezTo>
                    <a:close/>
                    <a:moveTo>
                      <a:pt x="150" y="361"/>
                    </a:moveTo>
                    <a:cubicBezTo>
                      <a:pt x="150" y="364"/>
                      <a:pt x="150" y="364"/>
                      <a:pt x="150" y="364"/>
                    </a:cubicBezTo>
                    <a:cubicBezTo>
                      <a:pt x="149" y="365"/>
                      <a:pt x="149" y="362"/>
                      <a:pt x="149" y="362"/>
                    </a:cubicBezTo>
                    <a:cubicBezTo>
                      <a:pt x="149" y="362"/>
                      <a:pt x="149" y="362"/>
                      <a:pt x="149" y="363"/>
                    </a:cubicBezTo>
                    <a:cubicBezTo>
                      <a:pt x="148" y="363"/>
                      <a:pt x="148" y="360"/>
                      <a:pt x="150" y="361"/>
                    </a:cubicBezTo>
                    <a:close/>
                    <a:moveTo>
                      <a:pt x="147" y="344"/>
                    </a:moveTo>
                    <a:cubicBezTo>
                      <a:pt x="150" y="346"/>
                      <a:pt x="147" y="347"/>
                      <a:pt x="148" y="351"/>
                    </a:cubicBezTo>
                    <a:cubicBezTo>
                      <a:pt x="147" y="350"/>
                      <a:pt x="147" y="350"/>
                      <a:pt x="147" y="349"/>
                    </a:cubicBezTo>
                    <a:cubicBezTo>
                      <a:pt x="146" y="352"/>
                      <a:pt x="147" y="358"/>
                      <a:pt x="147" y="364"/>
                    </a:cubicBezTo>
                    <a:cubicBezTo>
                      <a:pt x="145" y="359"/>
                      <a:pt x="145" y="350"/>
                      <a:pt x="147" y="344"/>
                    </a:cubicBezTo>
                    <a:close/>
                    <a:moveTo>
                      <a:pt x="135" y="41"/>
                    </a:moveTo>
                    <a:cubicBezTo>
                      <a:pt x="135" y="46"/>
                      <a:pt x="136" y="47"/>
                      <a:pt x="136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5" y="47"/>
                      <a:pt x="133" y="42"/>
                      <a:pt x="135" y="41"/>
                    </a:cubicBezTo>
                    <a:close/>
                    <a:moveTo>
                      <a:pt x="125" y="43"/>
                    </a:moveTo>
                    <a:cubicBezTo>
                      <a:pt x="126" y="44"/>
                      <a:pt x="126" y="46"/>
                      <a:pt x="125" y="47"/>
                    </a:cubicBezTo>
                    <a:cubicBezTo>
                      <a:pt x="124" y="47"/>
                      <a:pt x="125" y="44"/>
                      <a:pt x="125" y="43"/>
                    </a:cubicBezTo>
                    <a:close/>
                    <a:moveTo>
                      <a:pt x="125" y="343"/>
                    </a:moveTo>
                    <a:cubicBezTo>
                      <a:pt x="127" y="344"/>
                      <a:pt x="125" y="345"/>
                      <a:pt x="126" y="346"/>
                    </a:cubicBezTo>
                    <a:cubicBezTo>
                      <a:pt x="124" y="347"/>
                      <a:pt x="125" y="344"/>
                      <a:pt x="125" y="343"/>
                    </a:cubicBezTo>
                    <a:close/>
                    <a:moveTo>
                      <a:pt x="122" y="38"/>
                    </a:moveTo>
                    <a:cubicBezTo>
                      <a:pt x="123" y="42"/>
                      <a:pt x="122" y="50"/>
                      <a:pt x="122" y="54"/>
                    </a:cubicBezTo>
                    <a:cubicBezTo>
                      <a:pt x="121" y="50"/>
                      <a:pt x="121" y="45"/>
                      <a:pt x="122" y="38"/>
                    </a:cubicBezTo>
                    <a:close/>
                    <a:moveTo>
                      <a:pt x="106" y="22"/>
                    </a:moveTo>
                    <a:cubicBezTo>
                      <a:pt x="106" y="21"/>
                      <a:pt x="107" y="21"/>
                      <a:pt x="108" y="21"/>
                    </a:cubicBezTo>
                    <a:cubicBezTo>
                      <a:pt x="110" y="23"/>
                      <a:pt x="107" y="26"/>
                      <a:pt x="108" y="28"/>
                    </a:cubicBezTo>
                    <a:cubicBezTo>
                      <a:pt x="107" y="28"/>
                      <a:pt x="106" y="29"/>
                      <a:pt x="105" y="29"/>
                    </a:cubicBezTo>
                    <a:cubicBezTo>
                      <a:pt x="105" y="26"/>
                      <a:pt x="106" y="24"/>
                      <a:pt x="106" y="22"/>
                    </a:cubicBezTo>
                    <a:close/>
                    <a:moveTo>
                      <a:pt x="101" y="25"/>
                    </a:moveTo>
                    <a:cubicBezTo>
                      <a:pt x="102" y="29"/>
                      <a:pt x="102" y="34"/>
                      <a:pt x="101" y="41"/>
                    </a:cubicBezTo>
                    <a:cubicBezTo>
                      <a:pt x="100" y="35"/>
                      <a:pt x="101" y="31"/>
                      <a:pt x="101" y="25"/>
                    </a:cubicBezTo>
                    <a:close/>
                    <a:moveTo>
                      <a:pt x="102" y="368"/>
                    </a:moveTo>
                    <a:cubicBezTo>
                      <a:pt x="100" y="368"/>
                      <a:pt x="101" y="361"/>
                      <a:pt x="99" y="358"/>
                    </a:cubicBezTo>
                    <a:cubicBezTo>
                      <a:pt x="103" y="360"/>
                      <a:pt x="100" y="366"/>
                      <a:pt x="102" y="368"/>
                    </a:cubicBezTo>
                    <a:close/>
                    <a:moveTo>
                      <a:pt x="92" y="334"/>
                    </a:moveTo>
                    <a:cubicBezTo>
                      <a:pt x="93" y="337"/>
                      <a:pt x="93" y="340"/>
                      <a:pt x="93" y="342"/>
                    </a:cubicBezTo>
                    <a:cubicBezTo>
                      <a:pt x="91" y="342"/>
                      <a:pt x="93" y="340"/>
                      <a:pt x="91" y="340"/>
                    </a:cubicBezTo>
                    <a:cubicBezTo>
                      <a:pt x="93" y="339"/>
                      <a:pt x="91" y="337"/>
                      <a:pt x="92" y="334"/>
                    </a:cubicBezTo>
                    <a:close/>
                    <a:moveTo>
                      <a:pt x="77" y="330"/>
                    </a:moveTo>
                    <a:cubicBezTo>
                      <a:pt x="78" y="334"/>
                      <a:pt x="77" y="336"/>
                      <a:pt x="77" y="340"/>
                    </a:cubicBezTo>
                    <a:cubicBezTo>
                      <a:pt x="76" y="340"/>
                      <a:pt x="76" y="340"/>
                      <a:pt x="76" y="340"/>
                    </a:cubicBezTo>
                    <a:cubicBezTo>
                      <a:pt x="77" y="337"/>
                      <a:pt x="76" y="334"/>
                      <a:pt x="75" y="330"/>
                    </a:cubicBezTo>
                    <a:cubicBezTo>
                      <a:pt x="76" y="329"/>
                      <a:pt x="76" y="331"/>
                      <a:pt x="77" y="330"/>
                    </a:cubicBezTo>
                    <a:close/>
                    <a:moveTo>
                      <a:pt x="68" y="289"/>
                    </a:moveTo>
                    <a:cubicBezTo>
                      <a:pt x="68" y="290"/>
                      <a:pt x="70" y="297"/>
                      <a:pt x="67" y="299"/>
                    </a:cubicBezTo>
                    <a:cubicBezTo>
                      <a:pt x="68" y="299"/>
                      <a:pt x="68" y="297"/>
                      <a:pt x="68" y="295"/>
                    </a:cubicBezTo>
                    <a:cubicBezTo>
                      <a:pt x="66" y="294"/>
                      <a:pt x="67" y="297"/>
                      <a:pt x="67" y="297"/>
                    </a:cubicBezTo>
                    <a:cubicBezTo>
                      <a:pt x="66" y="298"/>
                      <a:pt x="64" y="290"/>
                      <a:pt x="68" y="289"/>
                    </a:cubicBezTo>
                    <a:close/>
                    <a:moveTo>
                      <a:pt x="43" y="26"/>
                    </a:moveTo>
                    <a:cubicBezTo>
                      <a:pt x="43" y="26"/>
                      <a:pt x="44" y="26"/>
                      <a:pt x="45" y="26"/>
                    </a:cubicBezTo>
                    <a:cubicBezTo>
                      <a:pt x="45" y="29"/>
                      <a:pt x="44" y="29"/>
                      <a:pt x="45" y="31"/>
                    </a:cubicBezTo>
                    <a:cubicBezTo>
                      <a:pt x="44" y="31"/>
                      <a:pt x="43" y="31"/>
                      <a:pt x="43" y="32"/>
                    </a:cubicBezTo>
                    <a:cubicBezTo>
                      <a:pt x="41" y="32"/>
                      <a:pt x="43" y="28"/>
                      <a:pt x="43" y="26"/>
                    </a:cubicBezTo>
                    <a:close/>
                    <a:moveTo>
                      <a:pt x="31" y="24"/>
                    </a:moveTo>
                    <a:cubicBezTo>
                      <a:pt x="30" y="28"/>
                      <a:pt x="30" y="30"/>
                      <a:pt x="29" y="35"/>
                    </a:cubicBezTo>
                    <a:cubicBezTo>
                      <a:pt x="28" y="35"/>
                      <a:pt x="29" y="31"/>
                      <a:pt x="27" y="32"/>
                    </a:cubicBezTo>
                    <a:cubicBezTo>
                      <a:pt x="28" y="30"/>
                      <a:pt x="28" y="26"/>
                      <a:pt x="31" y="24"/>
                    </a:cubicBezTo>
                    <a:close/>
                    <a:moveTo>
                      <a:pt x="30" y="154"/>
                    </a:moveTo>
                    <a:cubicBezTo>
                      <a:pt x="28" y="150"/>
                      <a:pt x="28" y="138"/>
                      <a:pt x="28" y="133"/>
                    </a:cubicBezTo>
                    <a:cubicBezTo>
                      <a:pt x="30" y="139"/>
                      <a:pt x="30" y="148"/>
                      <a:pt x="30" y="154"/>
                    </a:cubicBezTo>
                    <a:close/>
                    <a:moveTo>
                      <a:pt x="25" y="142"/>
                    </a:moveTo>
                    <a:cubicBezTo>
                      <a:pt x="26" y="146"/>
                      <a:pt x="27" y="153"/>
                      <a:pt x="25" y="153"/>
                    </a:cubicBezTo>
                    <a:cubicBezTo>
                      <a:pt x="24" y="147"/>
                      <a:pt x="25" y="138"/>
                      <a:pt x="23" y="134"/>
                    </a:cubicBezTo>
                    <a:cubicBezTo>
                      <a:pt x="26" y="133"/>
                      <a:pt x="25" y="138"/>
                      <a:pt x="25" y="142"/>
                    </a:cubicBezTo>
                    <a:close/>
                    <a:moveTo>
                      <a:pt x="24" y="89"/>
                    </a:moveTo>
                    <a:cubicBezTo>
                      <a:pt x="25" y="95"/>
                      <a:pt x="26" y="101"/>
                      <a:pt x="24" y="106"/>
                    </a:cubicBezTo>
                    <a:cubicBezTo>
                      <a:pt x="22" y="98"/>
                      <a:pt x="22" y="83"/>
                      <a:pt x="22" y="72"/>
                    </a:cubicBezTo>
                    <a:cubicBezTo>
                      <a:pt x="25" y="76"/>
                      <a:pt x="23" y="83"/>
                      <a:pt x="24" y="89"/>
                    </a:cubicBezTo>
                    <a:close/>
                    <a:moveTo>
                      <a:pt x="23" y="66"/>
                    </a:moveTo>
                    <a:cubicBezTo>
                      <a:pt x="22" y="66"/>
                      <a:pt x="21" y="66"/>
                      <a:pt x="21" y="66"/>
                    </a:cubicBezTo>
                    <a:cubicBezTo>
                      <a:pt x="21" y="65"/>
                      <a:pt x="21" y="64"/>
                      <a:pt x="22" y="63"/>
                    </a:cubicBezTo>
                    <a:cubicBezTo>
                      <a:pt x="22" y="63"/>
                      <a:pt x="22" y="64"/>
                      <a:pt x="23" y="64"/>
                    </a:cubicBezTo>
                    <a:cubicBezTo>
                      <a:pt x="23" y="64"/>
                      <a:pt x="23" y="65"/>
                      <a:pt x="23" y="66"/>
                    </a:cubicBezTo>
                    <a:close/>
                    <a:moveTo>
                      <a:pt x="22" y="29"/>
                    </a:moveTo>
                    <a:cubicBezTo>
                      <a:pt x="21" y="35"/>
                      <a:pt x="22" y="36"/>
                      <a:pt x="23" y="40"/>
                    </a:cubicBezTo>
                    <a:cubicBezTo>
                      <a:pt x="21" y="41"/>
                      <a:pt x="21" y="39"/>
                      <a:pt x="20" y="40"/>
                    </a:cubicBezTo>
                    <a:cubicBezTo>
                      <a:pt x="20" y="38"/>
                      <a:pt x="19" y="38"/>
                      <a:pt x="19" y="37"/>
                    </a:cubicBezTo>
                    <a:cubicBezTo>
                      <a:pt x="21" y="36"/>
                      <a:pt x="17" y="30"/>
                      <a:pt x="22" y="29"/>
                    </a:cubicBezTo>
                    <a:close/>
                    <a:moveTo>
                      <a:pt x="18" y="90"/>
                    </a:moveTo>
                    <a:cubicBezTo>
                      <a:pt x="19" y="91"/>
                      <a:pt x="19" y="94"/>
                      <a:pt x="19" y="96"/>
                    </a:cubicBezTo>
                    <a:cubicBezTo>
                      <a:pt x="18" y="95"/>
                      <a:pt x="18" y="91"/>
                      <a:pt x="18" y="90"/>
                    </a:cubicBezTo>
                    <a:close/>
                    <a:moveTo>
                      <a:pt x="13" y="24"/>
                    </a:moveTo>
                    <a:cubicBezTo>
                      <a:pt x="14" y="23"/>
                      <a:pt x="18" y="22"/>
                      <a:pt x="18" y="25"/>
                    </a:cubicBezTo>
                    <a:cubicBezTo>
                      <a:pt x="15" y="25"/>
                      <a:pt x="15" y="26"/>
                      <a:pt x="13" y="26"/>
                    </a:cubicBezTo>
                    <a:cubicBezTo>
                      <a:pt x="13" y="25"/>
                      <a:pt x="13" y="25"/>
                      <a:pt x="13" y="24"/>
                    </a:cubicBezTo>
                    <a:close/>
                    <a:moveTo>
                      <a:pt x="536" y="62"/>
                    </a:moveTo>
                    <a:cubicBezTo>
                      <a:pt x="536" y="62"/>
                      <a:pt x="536" y="62"/>
                      <a:pt x="536" y="62"/>
                    </a:cubicBezTo>
                    <a:cubicBezTo>
                      <a:pt x="536" y="62"/>
                      <a:pt x="536" y="62"/>
                      <a:pt x="536" y="62"/>
                    </a:cubicBezTo>
                    <a:close/>
                    <a:moveTo>
                      <a:pt x="93" y="40"/>
                    </a:move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93" y="41"/>
                      <a:pt x="93" y="40"/>
                    </a:cubicBezTo>
                    <a:close/>
                    <a:moveTo>
                      <a:pt x="139" y="371"/>
                    </a:moveTo>
                    <a:cubicBezTo>
                      <a:pt x="138" y="370"/>
                      <a:pt x="138" y="372"/>
                      <a:pt x="139" y="371"/>
                    </a:cubicBezTo>
                    <a:close/>
                    <a:moveTo>
                      <a:pt x="309" y="338"/>
                    </a:moveTo>
                    <a:cubicBezTo>
                      <a:pt x="309" y="334"/>
                      <a:pt x="309" y="334"/>
                      <a:pt x="309" y="330"/>
                    </a:cubicBezTo>
                    <a:cubicBezTo>
                      <a:pt x="308" y="331"/>
                      <a:pt x="308" y="330"/>
                      <a:pt x="308" y="329"/>
                    </a:cubicBezTo>
                    <a:cubicBezTo>
                      <a:pt x="308" y="332"/>
                      <a:pt x="307" y="337"/>
                      <a:pt x="309" y="338"/>
                    </a:cubicBezTo>
                    <a:close/>
                    <a:moveTo>
                      <a:pt x="233" y="434"/>
                    </a:moveTo>
                    <a:cubicBezTo>
                      <a:pt x="230" y="434"/>
                      <a:pt x="232" y="431"/>
                      <a:pt x="231" y="430"/>
                    </a:cubicBezTo>
                    <a:cubicBezTo>
                      <a:pt x="230" y="433"/>
                      <a:pt x="234" y="435"/>
                      <a:pt x="231" y="437"/>
                    </a:cubicBezTo>
                    <a:cubicBezTo>
                      <a:pt x="232" y="437"/>
                      <a:pt x="232" y="436"/>
                      <a:pt x="233" y="436"/>
                    </a:cubicBezTo>
                    <a:cubicBezTo>
                      <a:pt x="234" y="435"/>
                      <a:pt x="232" y="435"/>
                      <a:pt x="233" y="434"/>
                    </a:cubicBezTo>
                    <a:close/>
                    <a:moveTo>
                      <a:pt x="261" y="431"/>
                    </a:moveTo>
                    <a:cubicBezTo>
                      <a:pt x="260" y="429"/>
                      <a:pt x="261" y="428"/>
                      <a:pt x="260" y="429"/>
                    </a:cubicBezTo>
                    <a:cubicBezTo>
                      <a:pt x="261" y="427"/>
                      <a:pt x="260" y="426"/>
                      <a:pt x="259" y="425"/>
                    </a:cubicBezTo>
                    <a:cubicBezTo>
                      <a:pt x="259" y="426"/>
                      <a:pt x="259" y="429"/>
                      <a:pt x="258" y="430"/>
                    </a:cubicBezTo>
                    <a:cubicBezTo>
                      <a:pt x="259" y="430"/>
                      <a:pt x="259" y="430"/>
                      <a:pt x="259" y="430"/>
                    </a:cubicBezTo>
                    <a:cubicBezTo>
                      <a:pt x="260" y="437"/>
                      <a:pt x="260" y="433"/>
                      <a:pt x="260" y="430"/>
                    </a:cubicBezTo>
                    <a:cubicBezTo>
                      <a:pt x="261" y="430"/>
                      <a:pt x="260" y="431"/>
                      <a:pt x="261" y="431"/>
                    </a:cubicBezTo>
                    <a:close/>
                    <a:moveTo>
                      <a:pt x="414" y="424"/>
                    </a:moveTo>
                    <a:cubicBezTo>
                      <a:pt x="415" y="424"/>
                      <a:pt x="415" y="424"/>
                      <a:pt x="415" y="425"/>
                    </a:cubicBezTo>
                    <a:cubicBezTo>
                      <a:pt x="414" y="425"/>
                      <a:pt x="414" y="425"/>
                      <a:pt x="413" y="426"/>
                    </a:cubicBezTo>
                    <a:cubicBezTo>
                      <a:pt x="414" y="426"/>
                      <a:pt x="412" y="427"/>
                      <a:pt x="414" y="427"/>
                    </a:cubicBezTo>
                    <a:cubicBezTo>
                      <a:pt x="413" y="427"/>
                      <a:pt x="413" y="428"/>
                      <a:pt x="414" y="428"/>
                    </a:cubicBezTo>
                    <a:cubicBezTo>
                      <a:pt x="414" y="427"/>
                      <a:pt x="415" y="425"/>
                      <a:pt x="416" y="424"/>
                    </a:cubicBezTo>
                    <a:cubicBezTo>
                      <a:pt x="415" y="424"/>
                      <a:pt x="415" y="424"/>
                      <a:pt x="414" y="424"/>
                    </a:cubicBezTo>
                    <a:close/>
                    <a:moveTo>
                      <a:pt x="455" y="421"/>
                    </a:moveTo>
                    <a:cubicBezTo>
                      <a:pt x="455" y="422"/>
                      <a:pt x="455" y="422"/>
                      <a:pt x="454" y="422"/>
                    </a:cubicBezTo>
                    <a:cubicBezTo>
                      <a:pt x="454" y="422"/>
                      <a:pt x="455" y="421"/>
                      <a:pt x="454" y="421"/>
                    </a:cubicBezTo>
                    <a:cubicBezTo>
                      <a:pt x="454" y="422"/>
                      <a:pt x="454" y="426"/>
                      <a:pt x="455" y="425"/>
                    </a:cubicBezTo>
                    <a:cubicBezTo>
                      <a:pt x="454" y="423"/>
                      <a:pt x="456" y="422"/>
                      <a:pt x="455" y="421"/>
                    </a:cubicBezTo>
                    <a:close/>
                    <a:moveTo>
                      <a:pt x="345" y="429"/>
                    </a:moveTo>
                    <a:cubicBezTo>
                      <a:pt x="343" y="428"/>
                      <a:pt x="346" y="425"/>
                      <a:pt x="344" y="424"/>
                    </a:cubicBezTo>
                    <a:cubicBezTo>
                      <a:pt x="344" y="426"/>
                      <a:pt x="344" y="427"/>
                      <a:pt x="343" y="428"/>
                    </a:cubicBezTo>
                    <a:cubicBezTo>
                      <a:pt x="345" y="427"/>
                      <a:pt x="344" y="431"/>
                      <a:pt x="345" y="429"/>
                    </a:cubicBezTo>
                    <a:close/>
                    <a:moveTo>
                      <a:pt x="213" y="429"/>
                    </a:moveTo>
                    <a:cubicBezTo>
                      <a:pt x="213" y="430"/>
                      <a:pt x="212" y="435"/>
                      <a:pt x="214" y="433"/>
                    </a:cubicBezTo>
                    <a:cubicBezTo>
                      <a:pt x="212" y="432"/>
                      <a:pt x="214" y="431"/>
                      <a:pt x="214" y="429"/>
                    </a:cubicBezTo>
                    <a:cubicBezTo>
                      <a:pt x="213" y="429"/>
                      <a:pt x="213" y="428"/>
                      <a:pt x="213" y="429"/>
                    </a:cubicBezTo>
                    <a:close/>
                    <a:moveTo>
                      <a:pt x="334" y="408"/>
                    </a:moveTo>
                    <a:cubicBezTo>
                      <a:pt x="334" y="407"/>
                      <a:pt x="334" y="403"/>
                      <a:pt x="333" y="404"/>
                    </a:cubicBezTo>
                    <a:cubicBezTo>
                      <a:pt x="333" y="410"/>
                      <a:pt x="334" y="414"/>
                      <a:pt x="334" y="418"/>
                    </a:cubicBezTo>
                    <a:cubicBezTo>
                      <a:pt x="334" y="416"/>
                      <a:pt x="332" y="426"/>
                      <a:pt x="335" y="427"/>
                    </a:cubicBezTo>
                    <a:cubicBezTo>
                      <a:pt x="336" y="421"/>
                      <a:pt x="335" y="412"/>
                      <a:pt x="334" y="408"/>
                    </a:cubicBezTo>
                    <a:close/>
                    <a:moveTo>
                      <a:pt x="335" y="428"/>
                    </a:moveTo>
                    <a:cubicBezTo>
                      <a:pt x="334" y="428"/>
                      <a:pt x="334" y="428"/>
                      <a:pt x="334" y="428"/>
                    </a:cubicBezTo>
                    <a:cubicBezTo>
                      <a:pt x="334" y="428"/>
                      <a:pt x="334" y="428"/>
                      <a:pt x="335" y="428"/>
                    </a:cubicBezTo>
                    <a:close/>
                    <a:moveTo>
                      <a:pt x="335" y="427"/>
                    </a:moveTo>
                    <a:cubicBezTo>
                      <a:pt x="335" y="427"/>
                      <a:pt x="335" y="427"/>
                      <a:pt x="335" y="427"/>
                    </a:cubicBezTo>
                    <a:cubicBezTo>
                      <a:pt x="335" y="427"/>
                      <a:pt x="335" y="428"/>
                      <a:pt x="335" y="428"/>
                    </a:cubicBezTo>
                    <a:cubicBezTo>
                      <a:pt x="335" y="428"/>
                      <a:pt x="335" y="427"/>
                      <a:pt x="335" y="427"/>
                    </a:cubicBezTo>
                    <a:close/>
                    <a:moveTo>
                      <a:pt x="93" y="418"/>
                    </a:moveTo>
                    <a:cubicBezTo>
                      <a:pt x="93" y="418"/>
                      <a:pt x="95" y="411"/>
                      <a:pt x="90" y="411"/>
                    </a:cubicBezTo>
                    <a:cubicBezTo>
                      <a:pt x="94" y="416"/>
                      <a:pt x="89" y="424"/>
                      <a:pt x="92" y="424"/>
                    </a:cubicBezTo>
                    <a:cubicBezTo>
                      <a:pt x="91" y="425"/>
                      <a:pt x="91" y="426"/>
                      <a:pt x="91" y="428"/>
                    </a:cubicBezTo>
                    <a:cubicBezTo>
                      <a:pt x="95" y="427"/>
                      <a:pt x="91" y="435"/>
                      <a:pt x="94" y="437"/>
                    </a:cubicBezTo>
                    <a:cubicBezTo>
                      <a:pt x="92" y="430"/>
                      <a:pt x="95" y="424"/>
                      <a:pt x="93" y="418"/>
                    </a:cubicBezTo>
                    <a:close/>
                    <a:moveTo>
                      <a:pt x="374" y="425"/>
                    </a:moveTo>
                    <a:cubicBezTo>
                      <a:pt x="374" y="424"/>
                      <a:pt x="374" y="423"/>
                      <a:pt x="374" y="423"/>
                    </a:cubicBezTo>
                    <a:cubicBezTo>
                      <a:pt x="374" y="411"/>
                      <a:pt x="372" y="426"/>
                      <a:pt x="374" y="425"/>
                    </a:cubicBezTo>
                    <a:close/>
                    <a:moveTo>
                      <a:pt x="337" y="426"/>
                    </a:moveTo>
                    <a:cubicBezTo>
                      <a:pt x="337" y="422"/>
                      <a:pt x="337" y="420"/>
                      <a:pt x="336" y="418"/>
                    </a:cubicBezTo>
                    <a:cubicBezTo>
                      <a:pt x="336" y="421"/>
                      <a:pt x="336" y="425"/>
                      <a:pt x="337" y="426"/>
                    </a:cubicBezTo>
                    <a:close/>
                    <a:moveTo>
                      <a:pt x="250" y="426"/>
                    </a:moveTo>
                    <a:cubicBezTo>
                      <a:pt x="250" y="424"/>
                      <a:pt x="251" y="429"/>
                      <a:pt x="250" y="429"/>
                    </a:cubicBezTo>
                    <a:cubicBezTo>
                      <a:pt x="252" y="429"/>
                      <a:pt x="250" y="424"/>
                      <a:pt x="250" y="423"/>
                    </a:cubicBezTo>
                    <a:cubicBezTo>
                      <a:pt x="251" y="424"/>
                      <a:pt x="248" y="426"/>
                      <a:pt x="250" y="426"/>
                    </a:cubicBezTo>
                    <a:close/>
                    <a:moveTo>
                      <a:pt x="290" y="415"/>
                    </a:moveTo>
                    <a:cubicBezTo>
                      <a:pt x="288" y="416"/>
                      <a:pt x="291" y="416"/>
                      <a:pt x="291" y="417"/>
                    </a:cubicBezTo>
                    <a:cubicBezTo>
                      <a:pt x="290" y="417"/>
                      <a:pt x="290" y="416"/>
                      <a:pt x="289" y="416"/>
                    </a:cubicBezTo>
                    <a:cubicBezTo>
                      <a:pt x="289" y="419"/>
                      <a:pt x="289" y="419"/>
                      <a:pt x="289" y="419"/>
                    </a:cubicBezTo>
                    <a:cubicBezTo>
                      <a:pt x="290" y="419"/>
                      <a:pt x="290" y="418"/>
                      <a:pt x="291" y="419"/>
                    </a:cubicBezTo>
                    <a:cubicBezTo>
                      <a:pt x="290" y="420"/>
                      <a:pt x="290" y="421"/>
                      <a:pt x="291" y="423"/>
                    </a:cubicBezTo>
                    <a:cubicBezTo>
                      <a:pt x="288" y="422"/>
                      <a:pt x="291" y="428"/>
                      <a:pt x="291" y="427"/>
                    </a:cubicBezTo>
                    <a:cubicBezTo>
                      <a:pt x="291" y="422"/>
                      <a:pt x="293" y="418"/>
                      <a:pt x="290" y="415"/>
                    </a:cubicBezTo>
                    <a:close/>
                    <a:moveTo>
                      <a:pt x="350" y="420"/>
                    </a:moveTo>
                    <a:cubicBezTo>
                      <a:pt x="350" y="422"/>
                      <a:pt x="351" y="425"/>
                      <a:pt x="351" y="423"/>
                    </a:cubicBezTo>
                    <a:cubicBezTo>
                      <a:pt x="350" y="424"/>
                      <a:pt x="351" y="422"/>
                      <a:pt x="351" y="422"/>
                    </a:cubicBezTo>
                    <a:cubicBezTo>
                      <a:pt x="350" y="422"/>
                      <a:pt x="351" y="420"/>
                      <a:pt x="350" y="420"/>
                    </a:cubicBezTo>
                    <a:close/>
                    <a:moveTo>
                      <a:pt x="281" y="420"/>
                    </a:moveTo>
                    <a:cubicBezTo>
                      <a:pt x="282" y="423"/>
                      <a:pt x="281" y="424"/>
                      <a:pt x="283" y="426"/>
                    </a:cubicBezTo>
                    <a:cubicBezTo>
                      <a:pt x="282" y="424"/>
                      <a:pt x="283" y="423"/>
                      <a:pt x="282" y="422"/>
                    </a:cubicBezTo>
                    <a:cubicBezTo>
                      <a:pt x="282" y="421"/>
                      <a:pt x="283" y="422"/>
                      <a:pt x="284" y="422"/>
                    </a:cubicBezTo>
                    <a:cubicBezTo>
                      <a:pt x="284" y="420"/>
                      <a:pt x="283" y="419"/>
                      <a:pt x="283" y="418"/>
                    </a:cubicBezTo>
                    <a:cubicBezTo>
                      <a:pt x="282" y="411"/>
                      <a:pt x="284" y="426"/>
                      <a:pt x="281" y="420"/>
                    </a:cubicBezTo>
                    <a:close/>
                    <a:moveTo>
                      <a:pt x="456" y="408"/>
                    </a:moveTo>
                    <a:cubicBezTo>
                      <a:pt x="456" y="412"/>
                      <a:pt x="456" y="417"/>
                      <a:pt x="459" y="416"/>
                    </a:cubicBezTo>
                    <a:cubicBezTo>
                      <a:pt x="458" y="416"/>
                      <a:pt x="458" y="416"/>
                      <a:pt x="459" y="415"/>
                    </a:cubicBezTo>
                    <a:cubicBezTo>
                      <a:pt x="458" y="415"/>
                      <a:pt x="457" y="416"/>
                      <a:pt x="457" y="415"/>
                    </a:cubicBezTo>
                    <a:cubicBezTo>
                      <a:pt x="458" y="413"/>
                      <a:pt x="457" y="414"/>
                      <a:pt x="458" y="412"/>
                    </a:cubicBezTo>
                    <a:cubicBezTo>
                      <a:pt x="457" y="413"/>
                      <a:pt x="458" y="409"/>
                      <a:pt x="456" y="408"/>
                    </a:cubicBezTo>
                    <a:close/>
                    <a:moveTo>
                      <a:pt x="230" y="416"/>
                    </a:moveTo>
                    <a:cubicBezTo>
                      <a:pt x="229" y="417"/>
                      <a:pt x="230" y="419"/>
                      <a:pt x="231" y="421"/>
                    </a:cubicBezTo>
                    <a:cubicBezTo>
                      <a:pt x="230" y="421"/>
                      <a:pt x="229" y="421"/>
                      <a:pt x="229" y="422"/>
                    </a:cubicBezTo>
                    <a:cubicBezTo>
                      <a:pt x="230" y="423"/>
                      <a:pt x="231" y="424"/>
                      <a:pt x="231" y="425"/>
                    </a:cubicBezTo>
                    <a:cubicBezTo>
                      <a:pt x="230" y="424"/>
                      <a:pt x="230" y="426"/>
                      <a:pt x="229" y="425"/>
                    </a:cubicBezTo>
                    <a:cubicBezTo>
                      <a:pt x="229" y="427"/>
                      <a:pt x="232" y="427"/>
                      <a:pt x="233" y="426"/>
                    </a:cubicBezTo>
                    <a:cubicBezTo>
                      <a:pt x="231" y="426"/>
                      <a:pt x="232" y="424"/>
                      <a:pt x="231" y="423"/>
                    </a:cubicBezTo>
                    <a:cubicBezTo>
                      <a:pt x="233" y="421"/>
                      <a:pt x="231" y="417"/>
                      <a:pt x="231" y="415"/>
                    </a:cubicBezTo>
                    <a:cubicBezTo>
                      <a:pt x="232" y="415"/>
                      <a:pt x="232" y="417"/>
                      <a:pt x="233" y="417"/>
                    </a:cubicBezTo>
                    <a:cubicBezTo>
                      <a:pt x="233" y="416"/>
                      <a:pt x="231" y="413"/>
                      <a:pt x="230" y="411"/>
                    </a:cubicBezTo>
                    <a:cubicBezTo>
                      <a:pt x="230" y="416"/>
                      <a:pt x="230" y="416"/>
                      <a:pt x="230" y="416"/>
                    </a:cubicBezTo>
                    <a:cubicBezTo>
                      <a:pt x="228" y="416"/>
                      <a:pt x="227" y="416"/>
                      <a:pt x="227" y="416"/>
                    </a:cubicBezTo>
                    <a:cubicBezTo>
                      <a:pt x="227" y="415"/>
                      <a:pt x="227" y="414"/>
                      <a:pt x="227" y="413"/>
                    </a:cubicBezTo>
                    <a:cubicBezTo>
                      <a:pt x="225" y="417"/>
                      <a:pt x="227" y="423"/>
                      <a:pt x="228" y="426"/>
                    </a:cubicBezTo>
                    <a:cubicBezTo>
                      <a:pt x="228" y="423"/>
                      <a:pt x="228" y="421"/>
                      <a:pt x="228" y="418"/>
                    </a:cubicBezTo>
                    <a:cubicBezTo>
                      <a:pt x="229" y="417"/>
                      <a:pt x="229" y="417"/>
                      <a:pt x="230" y="416"/>
                    </a:cubicBezTo>
                    <a:close/>
                    <a:moveTo>
                      <a:pt x="66" y="424"/>
                    </a:moveTo>
                    <a:cubicBezTo>
                      <a:pt x="64" y="426"/>
                      <a:pt x="63" y="430"/>
                      <a:pt x="65" y="433"/>
                    </a:cubicBezTo>
                    <a:cubicBezTo>
                      <a:pt x="66" y="429"/>
                      <a:pt x="64" y="427"/>
                      <a:pt x="66" y="425"/>
                    </a:cubicBezTo>
                    <a:cubicBezTo>
                      <a:pt x="66" y="426"/>
                      <a:pt x="67" y="426"/>
                      <a:pt x="67" y="425"/>
                    </a:cubicBezTo>
                    <a:cubicBezTo>
                      <a:pt x="66" y="425"/>
                      <a:pt x="67" y="424"/>
                      <a:pt x="66" y="424"/>
                    </a:cubicBezTo>
                    <a:close/>
                    <a:moveTo>
                      <a:pt x="390" y="418"/>
                    </a:moveTo>
                    <a:cubicBezTo>
                      <a:pt x="391" y="416"/>
                      <a:pt x="388" y="417"/>
                      <a:pt x="390" y="417"/>
                    </a:cubicBezTo>
                    <a:cubicBezTo>
                      <a:pt x="391" y="417"/>
                      <a:pt x="390" y="419"/>
                      <a:pt x="391" y="420"/>
                    </a:cubicBezTo>
                    <a:cubicBezTo>
                      <a:pt x="392" y="418"/>
                      <a:pt x="391" y="414"/>
                      <a:pt x="392" y="413"/>
                    </a:cubicBezTo>
                    <a:cubicBezTo>
                      <a:pt x="392" y="412"/>
                      <a:pt x="392" y="412"/>
                      <a:pt x="391" y="411"/>
                    </a:cubicBezTo>
                    <a:cubicBezTo>
                      <a:pt x="392" y="413"/>
                      <a:pt x="391" y="415"/>
                      <a:pt x="390" y="418"/>
                    </a:cubicBezTo>
                    <a:close/>
                    <a:moveTo>
                      <a:pt x="317" y="414"/>
                    </a:moveTo>
                    <a:cubicBezTo>
                      <a:pt x="317" y="414"/>
                      <a:pt x="316" y="414"/>
                      <a:pt x="315" y="414"/>
                    </a:cubicBezTo>
                    <a:cubicBezTo>
                      <a:pt x="315" y="418"/>
                      <a:pt x="316" y="419"/>
                      <a:pt x="315" y="422"/>
                    </a:cubicBezTo>
                    <a:cubicBezTo>
                      <a:pt x="318" y="422"/>
                      <a:pt x="319" y="415"/>
                      <a:pt x="317" y="414"/>
                    </a:cubicBezTo>
                    <a:close/>
                    <a:moveTo>
                      <a:pt x="280" y="422"/>
                    </a:moveTo>
                    <a:cubicBezTo>
                      <a:pt x="280" y="422"/>
                      <a:pt x="280" y="422"/>
                      <a:pt x="280" y="422"/>
                    </a:cubicBezTo>
                    <a:cubicBezTo>
                      <a:pt x="279" y="420"/>
                      <a:pt x="279" y="411"/>
                      <a:pt x="279" y="409"/>
                    </a:cubicBezTo>
                    <a:cubicBezTo>
                      <a:pt x="278" y="409"/>
                      <a:pt x="277" y="410"/>
                      <a:pt x="276" y="411"/>
                    </a:cubicBezTo>
                    <a:cubicBezTo>
                      <a:pt x="278" y="414"/>
                      <a:pt x="276" y="419"/>
                      <a:pt x="276" y="421"/>
                    </a:cubicBezTo>
                    <a:cubicBezTo>
                      <a:pt x="279" y="420"/>
                      <a:pt x="277" y="424"/>
                      <a:pt x="279" y="424"/>
                    </a:cubicBezTo>
                    <a:cubicBezTo>
                      <a:pt x="280" y="424"/>
                      <a:pt x="279" y="422"/>
                      <a:pt x="280" y="422"/>
                    </a:cubicBezTo>
                    <a:close/>
                    <a:moveTo>
                      <a:pt x="257" y="420"/>
                    </a:moveTo>
                    <a:cubicBezTo>
                      <a:pt x="259" y="420"/>
                      <a:pt x="257" y="418"/>
                      <a:pt x="258" y="417"/>
                    </a:cubicBezTo>
                    <a:cubicBezTo>
                      <a:pt x="256" y="417"/>
                      <a:pt x="257" y="412"/>
                      <a:pt x="255" y="410"/>
                    </a:cubicBezTo>
                    <a:cubicBezTo>
                      <a:pt x="255" y="416"/>
                      <a:pt x="256" y="422"/>
                      <a:pt x="258" y="424"/>
                    </a:cubicBezTo>
                    <a:cubicBezTo>
                      <a:pt x="258" y="422"/>
                      <a:pt x="258" y="421"/>
                      <a:pt x="257" y="420"/>
                    </a:cubicBezTo>
                    <a:close/>
                    <a:moveTo>
                      <a:pt x="350" y="420"/>
                    </a:moveTo>
                    <a:cubicBezTo>
                      <a:pt x="351" y="418"/>
                      <a:pt x="351" y="415"/>
                      <a:pt x="351" y="414"/>
                    </a:cubicBezTo>
                    <a:cubicBezTo>
                      <a:pt x="350" y="414"/>
                      <a:pt x="347" y="416"/>
                      <a:pt x="348" y="416"/>
                    </a:cubicBezTo>
                    <a:cubicBezTo>
                      <a:pt x="348" y="415"/>
                      <a:pt x="349" y="415"/>
                      <a:pt x="350" y="415"/>
                    </a:cubicBezTo>
                    <a:cubicBezTo>
                      <a:pt x="348" y="417"/>
                      <a:pt x="350" y="418"/>
                      <a:pt x="350" y="420"/>
                    </a:cubicBezTo>
                    <a:close/>
                    <a:moveTo>
                      <a:pt x="342" y="420"/>
                    </a:moveTo>
                    <a:cubicBezTo>
                      <a:pt x="343" y="418"/>
                      <a:pt x="343" y="413"/>
                      <a:pt x="341" y="410"/>
                    </a:cubicBezTo>
                    <a:cubicBezTo>
                      <a:pt x="341" y="413"/>
                      <a:pt x="342" y="417"/>
                      <a:pt x="342" y="420"/>
                    </a:cubicBezTo>
                    <a:close/>
                    <a:moveTo>
                      <a:pt x="252" y="413"/>
                    </a:moveTo>
                    <a:cubicBezTo>
                      <a:pt x="251" y="414"/>
                      <a:pt x="252" y="422"/>
                      <a:pt x="252" y="423"/>
                    </a:cubicBezTo>
                    <a:cubicBezTo>
                      <a:pt x="253" y="419"/>
                      <a:pt x="253" y="417"/>
                      <a:pt x="252" y="413"/>
                    </a:cubicBezTo>
                    <a:close/>
                    <a:moveTo>
                      <a:pt x="130" y="428"/>
                    </a:moveTo>
                    <a:cubicBezTo>
                      <a:pt x="130" y="427"/>
                      <a:pt x="130" y="427"/>
                      <a:pt x="130" y="427"/>
                    </a:cubicBezTo>
                    <a:cubicBezTo>
                      <a:pt x="128" y="428"/>
                      <a:pt x="129" y="425"/>
                      <a:pt x="128" y="426"/>
                    </a:cubicBezTo>
                    <a:cubicBezTo>
                      <a:pt x="129" y="427"/>
                      <a:pt x="127" y="428"/>
                      <a:pt x="128" y="428"/>
                    </a:cubicBezTo>
                    <a:cubicBezTo>
                      <a:pt x="128" y="428"/>
                      <a:pt x="129" y="428"/>
                      <a:pt x="130" y="427"/>
                    </a:cubicBezTo>
                    <a:cubicBezTo>
                      <a:pt x="130" y="428"/>
                      <a:pt x="130" y="428"/>
                      <a:pt x="130" y="428"/>
                    </a:cubicBezTo>
                    <a:close/>
                    <a:moveTo>
                      <a:pt x="339" y="417"/>
                    </a:moveTo>
                    <a:cubicBezTo>
                      <a:pt x="339" y="412"/>
                      <a:pt x="337" y="412"/>
                      <a:pt x="339" y="417"/>
                    </a:cubicBezTo>
                    <a:close/>
                    <a:moveTo>
                      <a:pt x="345" y="416"/>
                    </a:moveTo>
                    <a:cubicBezTo>
                      <a:pt x="348" y="415"/>
                      <a:pt x="346" y="411"/>
                      <a:pt x="346" y="408"/>
                    </a:cubicBezTo>
                    <a:cubicBezTo>
                      <a:pt x="344" y="411"/>
                      <a:pt x="346" y="414"/>
                      <a:pt x="345" y="416"/>
                    </a:cubicBezTo>
                    <a:close/>
                    <a:moveTo>
                      <a:pt x="373" y="403"/>
                    </a:moveTo>
                    <a:cubicBezTo>
                      <a:pt x="374" y="404"/>
                      <a:pt x="374" y="406"/>
                      <a:pt x="373" y="407"/>
                    </a:cubicBezTo>
                    <a:cubicBezTo>
                      <a:pt x="376" y="405"/>
                      <a:pt x="373" y="414"/>
                      <a:pt x="375" y="414"/>
                    </a:cubicBezTo>
                    <a:cubicBezTo>
                      <a:pt x="375" y="410"/>
                      <a:pt x="376" y="407"/>
                      <a:pt x="373" y="403"/>
                    </a:cubicBezTo>
                    <a:close/>
                    <a:moveTo>
                      <a:pt x="37" y="376"/>
                    </a:moveTo>
                    <a:cubicBezTo>
                      <a:pt x="38" y="385"/>
                      <a:pt x="38" y="384"/>
                      <a:pt x="39" y="392"/>
                    </a:cubicBezTo>
                    <a:cubicBezTo>
                      <a:pt x="40" y="391"/>
                      <a:pt x="37" y="389"/>
                      <a:pt x="40" y="389"/>
                    </a:cubicBezTo>
                    <a:cubicBezTo>
                      <a:pt x="39" y="393"/>
                      <a:pt x="40" y="396"/>
                      <a:pt x="40" y="399"/>
                    </a:cubicBezTo>
                    <a:cubicBezTo>
                      <a:pt x="44" y="397"/>
                      <a:pt x="39" y="391"/>
                      <a:pt x="42" y="388"/>
                    </a:cubicBezTo>
                    <a:cubicBezTo>
                      <a:pt x="44" y="401"/>
                      <a:pt x="39" y="417"/>
                      <a:pt x="44" y="427"/>
                    </a:cubicBezTo>
                    <a:cubicBezTo>
                      <a:pt x="43" y="421"/>
                      <a:pt x="43" y="416"/>
                      <a:pt x="44" y="410"/>
                    </a:cubicBezTo>
                    <a:cubicBezTo>
                      <a:pt x="44" y="411"/>
                      <a:pt x="43" y="411"/>
                      <a:pt x="43" y="410"/>
                    </a:cubicBezTo>
                    <a:cubicBezTo>
                      <a:pt x="44" y="405"/>
                      <a:pt x="43" y="400"/>
                      <a:pt x="43" y="394"/>
                    </a:cubicBezTo>
                    <a:cubicBezTo>
                      <a:pt x="42" y="388"/>
                      <a:pt x="44" y="380"/>
                      <a:pt x="41" y="379"/>
                    </a:cubicBezTo>
                    <a:cubicBezTo>
                      <a:pt x="40" y="380"/>
                      <a:pt x="41" y="379"/>
                      <a:pt x="40" y="381"/>
                    </a:cubicBezTo>
                    <a:cubicBezTo>
                      <a:pt x="41" y="383"/>
                      <a:pt x="42" y="385"/>
                      <a:pt x="41" y="388"/>
                    </a:cubicBezTo>
                    <a:cubicBezTo>
                      <a:pt x="40" y="388"/>
                      <a:pt x="40" y="385"/>
                      <a:pt x="39" y="387"/>
                    </a:cubicBezTo>
                    <a:cubicBezTo>
                      <a:pt x="40" y="387"/>
                      <a:pt x="40" y="388"/>
                      <a:pt x="38" y="388"/>
                    </a:cubicBezTo>
                    <a:cubicBezTo>
                      <a:pt x="39" y="384"/>
                      <a:pt x="38" y="379"/>
                      <a:pt x="37" y="376"/>
                    </a:cubicBezTo>
                    <a:close/>
                    <a:moveTo>
                      <a:pt x="361" y="390"/>
                    </a:moveTo>
                    <a:cubicBezTo>
                      <a:pt x="362" y="391"/>
                      <a:pt x="362" y="393"/>
                      <a:pt x="360" y="393"/>
                    </a:cubicBezTo>
                    <a:cubicBezTo>
                      <a:pt x="359" y="392"/>
                      <a:pt x="362" y="389"/>
                      <a:pt x="360" y="389"/>
                    </a:cubicBezTo>
                    <a:cubicBezTo>
                      <a:pt x="358" y="397"/>
                      <a:pt x="359" y="405"/>
                      <a:pt x="361" y="412"/>
                    </a:cubicBezTo>
                    <a:cubicBezTo>
                      <a:pt x="361" y="410"/>
                      <a:pt x="361" y="407"/>
                      <a:pt x="361" y="406"/>
                    </a:cubicBezTo>
                    <a:cubicBezTo>
                      <a:pt x="363" y="406"/>
                      <a:pt x="362" y="409"/>
                      <a:pt x="364" y="409"/>
                    </a:cubicBezTo>
                    <a:cubicBezTo>
                      <a:pt x="364" y="402"/>
                      <a:pt x="365" y="396"/>
                      <a:pt x="362" y="393"/>
                    </a:cubicBezTo>
                    <a:cubicBezTo>
                      <a:pt x="363" y="392"/>
                      <a:pt x="362" y="389"/>
                      <a:pt x="361" y="390"/>
                    </a:cubicBezTo>
                    <a:close/>
                    <a:moveTo>
                      <a:pt x="51" y="422"/>
                    </a:moveTo>
                    <a:cubicBezTo>
                      <a:pt x="52" y="419"/>
                      <a:pt x="52" y="411"/>
                      <a:pt x="50" y="408"/>
                    </a:cubicBezTo>
                    <a:cubicBezTo>
                      <a:pt x="51" y="412"/>
                      <a:pt x="51" y="417"/>
                      <a:pt x="51" y="422"/>
                    </a:cubicBezTo>
                    <a:close/>
                    <a:moveTo>
                      <a:pt x="118" y="389"/>
                    </a:moveTo>
                    <a:cubicBezTo>
                      <a:pt x="117" y="392"/>
                      <a:pt x="117" y="396"/>
                      <a:pt x="116" y="398"/>
                    </a:cubicBezTo>
                    <a:cubicBezTo>
                      <a:pt x="116" y="396"/>
                      <a:pt x="115" y="393"/>
                      <a:pt x="114" y="390"/>
                    </a:cubicBezTo>
                    <a:cubicBezTo>
                      <a:pt x="114" y="391"/>
                      <a:pt x="114" y="392"/>
                      <a:pt x="113" y="391"/>
                    </a:cubicBezTo>
                    <a:cubicBezTo>
                      <a:pt x="114" y="391"/>
                      <a:pt x="114" y="387"/>
                      <a:pt x="112" y="386"/>
                    </a:cubicBezTo>
                    <a:cubicBezTo>
                      <a:pt x="113" y="390"/>
                      <a:pt x="113" y="394"/>
                      <a:pt x="113" y="398"/>
                    </a:cubicBezTo>
                    <a:cubicBezTo>
                      <a:pt x="111" y="397"/>
                      <a:pt x="112" y="399"/>
                      <a:pt x="111" y="400"/>
                    </a:cubicBezTo>
                    <a:cubicBezTo>
                      <a:pt x="111" y="398"/>
                      <a:pt x="111" y="393"/>
                      <a:pt x="110" y="395"/>
                    </a:cubicBezTo>
                    <a:cubicBezTo>
                      <a:pt x="111" y="399"/>
                      <a:pt x="110" y="404"/>
                      <a:pt x="109" y="406"/>
                    </a:cubicBezTo>
                    <a:cubicBezTo>
                      <a:pt x="110" y="406"/>
                      <a:pt x="111" y="407"/>
                      <a:pt x="112" y="406"/>
                    </a:cubicBezTo>
                    <a:cubicBezTo>
                      <a:pt x="112" y="405"/>
                      <a:pt x="111" y="402"/>
                      <a:pt x="112" y="400"/>
                    </a:cubicBezTo>
                    <a:cubicBezTo>
                      <a:pt x="113" y="401"/>
                      <a:pt x="112" y="404"/>
                      <a:pt x="112" y="405"/>
                    </a:cubicBezTo>
                    <a:cubicBezTo>
                      <a:pt x="114" y="406"/>
                      <a:pt x="115" y="405"/>
                      <a:pt x="116" y="406"/>
                    </a:cubicBezTo>
                    <a:cubicBezTo>
                      <a:pt x="116" y="408"/>
                      <a:pt x="115" y="413"/>
                      <a:pt x="115" y="415"/>
                    </a:cubicBezTo>
                    <a:cubicBezTo>
                      <a:pt x="116" y="424"/>
                      <a:pt x="117" y="410"/>
                      <a:pt x="116" y="409"/>
                    </a:cubicBezTo>
                    <a:cubicBezTo>
                      <a:pt x="118" y="409"/>
                      <a:pt x="118" y="407"/>
                      <a:pt x="119" y="406"/>
                    </a:cubicBezTo>
                    <a:cubicBezTo>
                      <a:pt x="119" y="406"/>
                      <a:pt x="119" y="407"/>
                      <a:pt x="120" y="407"/>
                    </a:cubicBezTo>
                    <a:cubicBezTo>
                      <a:pt x="117" y="400"/>
                      <a:pt x="121" y="395"/>
                      <a:pt x="118" y="389"/>
                    </a:cubicBezTo>
                    <a:close/>
                    <a:moveTo>
                      <a:pt x="117" y="403"/>
                    </a:moveTo>
                    <a:cubicBezTo>
                      <a:pt x="116" y="403"/>
                      <a:pt x="116" y="400"/>
                      <a:pt x="116" y="399"/>
                    </a:cubicBezTo>
                    <a:cubicBezTo>
                      <a:pt x="118" y="399"/>
                      <a:pt x="117" y="401"/>
                      <a:pt x="117" y="403"/>
                    </a:cubicBezTo>
                    <a:close/>
                    <a:moveTo>
                      <a:pt x="312" y="394"/>
                    </a:moveTo>
                    <a:cubicBezTo>
                      <a:pt x="313" y="399"/>
                      <a:pt x="312" y="405"/>
                      <a:pt x="315" y="408"/>
                    </a:cubicBezTo>
                    <a:cubicBezTo>
                      <a:pt x="315" y="405"/>
                      <a:pt x="314" y="397"/>
                      <a:pt x="313" y="393"/>
                    </a:cubicBezTo>
                    <a:cubicBezTo>
                      <a:pt x="313" y="394"/>
                      <a:pt x="313" y="395"/>
                      <a:pt x="312" y="394"/>
                    </a:cubicBezTo>
                    <a:close/>
                    <a:moveTo>
                      <a:pt x="144" y="403"/>
                    </a:moveTo>
                    <a:cubicBezTo>
                      <a:pt x="144" y="405"/>
                      <a:pt x="144" y="402"/>
                      <a:pt x="143" y="402"/>
                    </a:cubicBezTo>
                    <a:cubicBezTo>
                      <a:pt x="144" y="406"/>
                      <a:pt x="142" y="412"/>
                      <a:pt x="144" y="415"/>
                    </a:cubicBezTo>
                    <a:cubicBezTo>
                      <a:pt x="145" y="410"/>
                      <a:pt x="144" y="406"/>
                      <a:pt x="144" y="403"/>
                    </a:cubicBezTo>
                    <a:close/>
                    <a:moveTo>
                      <a:pt x="134" y="409"/>
                    </a:moveTo>
                    <a:cubicBezTo>
                      <a:pt x="133" y="411"/>
                      <a:pt x="135" y="413"/>
                      <a:pt x="134" y="415"/>
                    </a:cubicBezTo>
                    <a:cubicBezTo>
                      <a:pt x="135" y="414"/>
                      <a:pt x="136" y="409"/>
                      <a:pt x="134" y="409"/>
                    </a:cubicBezTo>
                    <a:close/>
                    <a:moveTo>
                      <a:pt x="100" y="415"/>
                    </a:moveTo>
                    <a:cubicBezTo>
                      <a:pt x="100" y="414"/>
                      <a:pt x="100" y="415"/>
                      <a:pt x="101" y="415"/>
                    </a:cubicBezTo>
                    <a:cubicBezTo>
                      <a:pt x="100" y="414"/>
                      <a:pt x="101" y="412"/>
                      <a:pt x="99" y="411"/>
                    </a:cubicBezTo>
                    <a:cubicBezTo>
                      <a:pt x="99" y="412"/>
                      <a:pt x="99" y="415"/>
                      <a:pt x="100" y="415"/>
                    </a:cubicBezTo>
                    <a:close/>
                    <a:moveTo>
                      <a:pt x="412" y="394"/>
                    </a:moveTo>
                    <a:cubicBezTo>
                      <a:pt x="411" y="396"/>
                      <a:pt x="411" y="402"/>
                      <a:pt x="413" y="402"/>
                    </a:cubicBezTo>
                    <a:cubicBezTo>
                      <a:pt x="412" y="400"/>
                      <a:pt x="412" y="397"/>
                      <a:pt x="413" y="396"/>
                    </a:cubicBezTo>
                    <a:cubicBezTo>
                      <a:pt x="411" y="396"/>
                      <a:pt x="413" y="392"/>
                      <a:pt x="412" y="394"/>
                    </a:cubicBezTo>
                    <a:close/>
                    <a:moveTo>
                      <a:pt x="516" y="359"/>
                    </a:moveTo>
                    <a:cubicBezTo>
                      <a:pt x="517" y="363"/>
                      <a:pt x="516" y="365"/>
                      <a:pt x="517" y="371"/>
                    </a:cubicBezTo>
                    <a:cubicBezTo>
                      <a:pt x="515" y="370"/>
                      <a:pt x="515" y="373"/>
                      <a:pt x="516" y="373"/>
                    </a:cubicBezTo>
                    <a:cubicBezTo>
                      <a:pt x="516" y="372"/>
                      <a:pt x="516" y="371"/>
                      <a:pt x="517" y="371"/>
                    </a:cubicBezTo>
                    <a:cubicBezTo>
                      <a:pt x="518" y="381"/>
                      <a:pt x="517" y="389"/>
                      <a:pt x="520" y="396"/>
                    </a:cubicBezTo>
                    <a:cubicBezTo>
                      <a:pt x="519" y="387"/>
                      <a:pt x="520" y="377"/>
                      <a:pt x="517" y="370"/>
                    </a:cubicBezTo>
                    <a:cubicBezTo>
                      <a:pt x="519" y="368"/>
                      <a:pt x="518" y="362"/>
                      <a:pt x="516" y="359"/>
                    </a:cubicBezTo>
                    <a:close/>
                    <a:moveTo>
                      <a:pt x="540" y="394"/>
                    </a:moveTo>
                    <a:cubicBezTo>
                      <a:pt x="540" y="393"/>
                      <a:pt x="540" y="392"/>
                      <a:pt x="541" y="390"/>
                    </a:cubicBezTo>
                    <a:cubicBezTo>
                      <a:pt x="538" y="390"/>
                      <a:pt x="539" y="393"/>
                      <a:pt x="540" y="394"/>
                    </a:cubicBezTo>
                    <a:close/>
                    <a:moveTo>
                      <a:pt x="25" y="403"/>
                    </a:moveTo>
                    <a:cubicBezTo>
                      <a:pt x="26" y="404"/>
                      <a:pt x="27" y="406"/>
                      <a:pt x="28" y="407"/>
                    </a:cubicBezTo>
                    <a:cubicBezTo>
                      <a:pt x="27" y="408"/>
                      <a:pt x="25" y="412"/>
                      <a:pt x="27" y="413"/>
                    </a:cubicBezTo>
                    <a:cubicBezTo>
                      <a:pt x="27" y="411"/>
                      <a:pt x="27" y="410"/>
                      <a:pt x="28" y="410"/>
                    </a:cubicBezTo>
                    <a:cubicBezTo>
                      <a:pt x="31" y="405"/>
                      <a:pt x="27" y="392"/>
                      <a:pt x="28" y="385"/>
                    </a:cubicBezTo>
                    <a:cubicBezTo>
                      <a:pt x="28" y="385"/>
                      <a:pt x="27" y="386"/>
                      <a:pt x="27" y="386"/>
                    </a:cubicBezTo>
                    <a:cubicBezTo>
                      <a:pt x="28" y="385"/>
                      <a:pt x="27" y="381"/>
                      <a:pt x="27" y="379"/>
                    </a:cubicBezTo>
                    <a:cubicBezTo>
                      <a:pt x="26" y="381"/>
                      <a:pt x="28" y="385"/>
                      <a:pt x="25" y="386"/>
                    </a:cubicBezTo>
                    <a:cubicBezTo>
                      <a:pt x="25" y="389"/>
                      <a:pt x="28" y="405"/>
                      <a:pt x="25" y="403"/>
                    </a:cubicBezTo>
                    <a:close/>
                    <a:moveTo>
                      <a:pt x="486" y="389"/>
                    </a:moveTo>
                    <a:cubicBezTo>
                      <a:pt x="486" y="391"/>
                      <a:pt x="486" y="394"/>
                      <a:pt x="487" y="393"/>
                    </a:cubicBezTo>
                    <a:cubicBezTo>
                      <a:pt x="486" y="391"/>
                      <a:pt x="488" y="390"/>
                      <a:pt x="486" y="389"/>
                    </a:cubicBezTo>
                    <a:close/>
                    <a:moveTo>
                      <a:pt x="120" y="396"/>
                    </a:moveTo>
                    <a:cubicBezTo>
                      <a:pt x="121" y="398"/>
                      <a:pt x="119" y="405"/>
                      <a:pt x="121" y="407"/>
                    </a:cubicBezTo>
                    <a:cubicBezTo>
                      <a:pt x="121" y="405"/>
                      <a:pt x="123" y="401"/>
                      <a:pt x="121" y="404"/>
                    </a:cubicBezTo>
                    <a:cubicBezTo>
                      <a:pt x="121" y="400"/>
                      <a:pt x="122" y="396"/>
                      <a:pt x="121" y="394"/>
                    </a:cubicBezTo>
                    <a:cubicBezTo>
                      <a:pt x="121" y="398"/>
                      <a:pt x="120" y="396"/>
                      <a:pt x="120" y="396"/>
                    </a:cubicBezTo>
                    <a:close/>
                    <a:moveTo>
                      <a:pt x="148" y="402"/>
                    </a:moveTo>
                    <a:cubicBezTo>
                      <a:pt x="149" y="402"/>
                      <a:pt x="148" y="403"/>
                      <a:pt x="148" y="404"/>
                    </a:cubicBezTo>
                    <a:cubicBezTo>
                      <a:pt x="148" y="409"/>
                      <a:pt x="151" y="403"/>
                      <a:pt x="148" y="402"/>
                    </a:cubicBezTo>
                    <a:close/>
                    <a:moveTo>
                      <a:pt x="378" y="388"/>
                    </a:moveTo>
                    <a:cubicBezTo>
                      <a:pt x="379" y="390"/>
                      <a:pt x="377" y="394"/>
                      <a:pt x="379" y="395"/>
                    </a:cubicBezTo>
                    <a:cubicBezTo>
                      <a:pt x="380" y="393"/>
                      <a:pt x="379" y="388"/>
                      <a:pt x="378" y="388"/>
                    </a:cubicBezTo>
                    <a:close/>
                    <a:moveTo>
                      <a:pt x="136" y="404"/>
                    </a:moveTo>
                    <a:cubicBezTo>
                      <a:pt x="138" y="402"/>
                      <a:pt x="136" y="398"/>
                      <a:pt x="136" y="399"/>
                    </a:cubicBezTo>
                    <a:cubicBezTo>
                      <a:pt x="136" y="400"/>
                      <a:pt x="134" y="403"/>
                      <a:pt x="136" y="404"/>
                    </a:cubicBezTo>
                    <a:close/>
                    <a:moveTo>
                      <a:pt x="51" y="389"/>
                    </a:moveTo>
                    <a:cubicBezTo>
                      <a:pt x="52" y="397"/>
                      <a:pt x="51" y="402"/>
                      <a:pt x="52" y="407"/>
                    </a:cubicBezTo>
                    <a:cubicBezTo>
                      <a:pt x="52" y="403"/>
                      <a:pt x="53" y="397"/>
                      <a:pt x="52" y="391"/>
                    </a:cubicBezTo>
                    <a:cubicBezTo>
                      <a:pt x="52" y="390"/>
                      <a:pt x="52" y="388"/>
                      <a:pt x="51" y="389"/>
                    </a:cubicBezTo>
                    <a:close/>
                    <a:moveTo>
                      <a:pt x="129" y="376"/>
                    </a:moveTo>
                    <a:cubicBezTo>
                      <a:pt x="130" y="388"/>
                      <a:pt x="129" y="394"/>
                      <a:pt x="130" y="403"/>
                    </a:cubicBezTo>
                    <a:cubicBezTo>
                      <a:pt x="131" y="394"/>
                      <a:pt x="129" y="377"/>
                      <a:pt x="129" y="369"/>
                    </a:cubicBezTo>
                    <a:cubicBezTo>
                      <a:pt x="126" y="371"/>
                      <a:pt x="129" y="374"/>
                      <a:pt x="127" y="377"/>
                    </a:cubicBezTo>
                    <a:cubicBezTo>
                      <a:pt x="128" y="377"/>
                      <a:pt x="128" y="376"/>
                      <a:pt x="129" y="376"/>
                    </a:cubicBezTo>
                    <a:close/>
                    <a:moveTo>
                      <a:pt x="474" y="383"/>
                    </a:moveTo>
                    <a:cubicBezTo>
                      <a:pt x="474" y="384"/>
                      <a:pt x="473" y="389"/>
                      <a:pt x="475" y="389"/>
                    </a:cubicBezTo>
                    <a:cubicBezTo>
                      <a:pt x="474" y="387"/>
                      <a:pt x="476" y="383"/>
                      <a:pt x="474" y="384"/>
                    </a:cubicBezTo>
                    <a:cubicBezTo>
                      <a:pt x="475" y="383"/>
                      <a:pt x="475" y="381"/>
                      <a:pt x="474" y="380"/>
                    </a:cubicBezTo>
                    <a:cubicBezTo>
                      <a:pt x="473" y="381"/>
                      <a:pt x="475" y="382"/>
                      <a:pt x="473" y="383"/>
                    </a:cubicBezTo>
                    <a:cubicBezTo>
                      <a:pt x="473" y="382"/>
                      <a:pt x="473" y="381"/>
                      <a:pt x="472" y="382"/>
                    </a:cubicBezTo>
                    <a:cubicBezTo>
                      <a:pt x="472" y="384"/>
                      <a:pt x="474" y="382"/>
                      <a:pt x="474" y="383"/>
                    </a:cubicBezTo>
                    <a:close/>
                    <a:moveTo>
                      <a:pt x="149" y="401"/>
                    </a:moveTo>
                    <a:cubicBezTo>
                      <a:pt x="149" y="399"/>
                      <a:pt x="149" y="398"/>
                      <a:pt x="148" y="397"/>
                    </a:cubicBezTo>
                    <a:cubicBezTo>
                      <a:pt x="149" y="399"/>
                      <a:pt x="147" y="400"/>
                      <a:pt x="149" y="401"/>
                    </a:cubicBezTo>
                    <a:close/>
                    <a:moveTo>
                      <a:pt x="45" y="397"/>
                    </a:moveTo>
                    <a:cubicBezTo>
                      <a:pt x="46" y="399"/>
                      <a:pt x="46" y="403"/>
                      <a:pt x="48" y="404"/>
                    </a:cubicBezTo>
                    <a:cubicBezTo>
                      <a:pt x="49" y="402"/>
                      <a:pt x="47" y="401"/>
                      <a:pt x="47" y="399"/>
                    </a:cubicBezTo>
                    <a:cubicBezTo>
                      <a:pt x="47" y="399"/>
                      <a:pt x="48" y="399"/>
                      <a:pt x="48" y="399"/>
                    </a:cubicBezTo>
                    <a:cubicBezTo>
                      <a:pt x="49" y="396"/>
                      <a:pt x="46" y="391"/>
                      <a:pt x="47" y="387"/>
                    </a:cubicBezTo>
                    <a:cubicBezTo>
                      <a:pt x="46" y="387"/>
                      <a:pt x="46" y="387"/>
                      <a:pt x="45" y="387"/>
                    </a:cubicBezTo>
                    <a:cubicBezTo>
                      <a:pt x="45" y="389"/>
                      <a:pt x="46" y="390"/>
                      <a:pt x="45" y="391"/>
                    </a:cubicBezTo>
                    <a:cubicBezTo>
                      <a:pt x="47" y="391"/>
                      <a:pt x="47" y="393"/>
                      <a:pt x="47" y="395"/>
                    </a:cubicBezTo>
                    <a:cubicBezTo>
                      <a:pt x="45" y="395"/>
                      <a:pt x="46" y="396"/>
                      <a:pt x="45" y="397"/>
                    </a:cubicBezTo>
                    <a:close/>
                    <a:moveTo>
                      <a:pt x="365" y="390"/>
                    </a:moveTo>
                    <a:cubicBezTo>
                      <a:pt x="365" y="387"/>
                      <a:pt x="365" y="386"/>
                      <a:pt x="365" y="381"/>
                    </a:cubicBezTo>
                    <a:cubicBezTo>
                      <a:pt x="365" y="381"/>
                      <a:pt x="364" y="381"/>
                      <a:pt x="364" y="381"/>
                    </a:cubicBezTo>
                    <a:cubicBezTo>
                      <a:pt x="365" y="380"/>
                      <a:pt x="364" y="380"/>
                      <a:pt x="363" y="380"/>
                    </a:cubicBezTo>
                    <a:cubicBezTo>
                      <a:pt x="364" y="382"/>
                      <a:pt x="363" y="382"/>
                      <a:pt x="364" y="384"/>
                    </a:cubicBezTo>
                    <a:cubicBezTo>
                      <a:pt x="364" y="384"/>
                      <a:pt x="363" y="384"/>
                      <a:pt x="362" y="385"/>
                    </a:cubicBezTo>
                    <a:cubicBezTo>
                      <a:pt x="365" y="386"/>
                      <a:pt x="362" y="390"/>
                      <a:pt x="365" y="390"/>
                    </a:cubicBezTo>
                    <a:close/>
                    <a:moveTo>
                      <a:pt x="478" y="380"/>
                    </a:moveTo>
                    <a:cubicBezTo>
                      <a:pt x="477" y="381"/>
                      <a:pt x="477" y="385"/>
                      <a:pt x="478" y="385"/>
                    </a:cubicBezTo>
                    <a:cubicBezTo>
                      <a:pt x="479" y="384"/>
                      <a:pt x="478" y="381"/>
                      <a:pt x="478" y="380"/>
                    </a:cubicBezTo>
                    <a:close/>
                    <a:moveTo>
                      <a:pt x="366" y="385"/>
                    </a:moveTo>
                    <a:cubicBezTo>
                      <a:pt x="367" y="386"/>
                      <a:pt x="365" y="390"/>
                      <a:pt x="366" y="389"/>
                    </a:cubicBezTo>
                    <a:cubicBezTo>
                      <a:pt x="367" y="388"/>
                      <a:pt x="366" y="385"/>
                      <a:pt x="367" y="385"/>
                    </a:cubicBezTo>
                    <a:cubicBezTo>
                      <a:pt x="367" y="386"/>
                      <a:pt x="367" y="388"/>
                      <a:pt x="368" y="387"/>
                    </a:cubicBezTo>
                    <a:cubicBezTo>
                      <a:pt x="368" y="385"/>
                      <a:pt x="368" y="384"/>
                      <a:pt x="366" y="385"/>
                    </a:cubicBezTo>
                    <a:close/>
                    <a:moveTo>
                      <a:pt x="317" y="391"/>
                    </a:moveTo>
                    <a:cubicBezTo>
                      <a:pt x="316" y="388"/>
                      <a:pt x="319" y="381"/>
                      <a:pt x="317" y="379"/>
                    </a:cubicBezTo>
                    <a:cubicBezTo>
                      <a:pt x="316" y="381"/>
                      <a:pt x="318" y="380"/>
                      <a:pt x="317" y="382"/>
                    </a:cubicBezTo>
                    <a:cubicBezTo>
                      <a:pt x="316" y="382"/>
                      <a:pt x="316" y="390"/>
                      <a:pt x="317" y="391"/>
                    </a:cubicBezTo>
                    <a:close/>
                    <a:moveTo>
                      <a:pt x="313" y="386"/>
                    </a:moveTo>
                    <a:cubicBezTo>
                      <a:pt x="313" y="385"/>
                      <a:pt x="312" y="384"/>
                      <a:pt x="312" y="385"/>
                    </a:cubicBezTo>
                    <a:cubicBezTo>
                      <a:pt x="312" y="389"/>
                      <a:pt x="313" y="390"/>
                      <a:pt x="312" y="391"/>
                    </a:cubicBezTo>
                    <a:cubicBezTo>
                      <a:pt x="315" y="391"/>
                      <a:pt x="312" y="389"/>
                      <a:pt x="313" y="388"/>
                    </a:cubicBezTo>
                    <a:cubicBezTo>
                      <a:pt x="312" y="388"/>
                      <a:pt x="313" y="386"/>
                      <a:pt x="313" y="386"/>
                    </a:cubicBezTo>
                    <a:close/>
                    <a:moveTo>
                      <a:pt x="193" y="389"/>
                    </a:moveTo>
                    <a:cubicBezTo>
                      <a:pt x="192" y="391"/>
                      <a:pt x="195" y="393"/>
                      <a:pt x="193" y="391"/>
                    </a:cubicBezTo>
                    <a:cubicBezTo>
                      <a:pt x="193" y="393"/>
                      <a:pt x="192" y="394"/>
                      <a:pt x="194" y="395"/>
                    </a:cubicBezTo>
                    <a:cubicBezTo>
                      <a:pt x="192" y="393"/>
                      <a:pt x="196" y="391"/>
                      <a:pt x="193" y="389"/>
                    </a:cubicBezTo>
                    <a:close/>
                    <a:moveTo>
                      <a:pt x="544" y="381"/>
                    </a:moveTo>
                    <a:cubicBezTo>
                      <a:pt x="544" y="377"/>
                      <a:pt x="545" y="371"/>
                      <a:pt x="543" y="368"/>
                    </a:cubicBezTo>
                    <a:cubicBezTo>
                      <a:pt x="544" y="372"/>
                      <a:pt x="544" y="379"/>
                      <a:pt x="544" y="381"/>
                    </a:cubicBezTo>
                    <a:close/>
                    <a:moveTo>
                      <a:pt x="529" y="377"/>
                    </a:moveTo>
                    <a:cubicBezTo>
                      <a:pt x="527" y="377"/>
                      <a:pt x="528" y="382"/>
                      <a:pt x="529" y="380"/>
                    </a:cubicBezTo>
                    <a:cubicBezTo>
                      <a:pt x="528" y="380"/>
                      <a:pt x="529" y="379"/>
                      <a:pt x="529" y="377"/>
                    </a:cubicBezTo>
                    <a:close/>
                    <a:moveTo>
                      <a:pt x="378" y="386"/>
                    </a:moveTo>
                    <a:cubicBezTo>
                      <a:pt x="378" y="386"/>
                      <a:pt x="378" y="387"/>
                      <a:pt x="379" y="387"/>
                    </a:cubicBezTo>
                    <a:cubicBezTo>
                      <a:pt x="378" y="385"/>
                      <a:pt x="378" y="383"/>
                      <a:pt x="378" y="384"/>
                    </a:cubicBezTo>
                    <a:cubicBezTo>
                      <a:pt x="377" y="384"/>
                      <a:pt x="376" y="386"/>
                      <a:pt x="377" y="387"/>
                    </a:cubicBezTo>
                    <a:cubicBezTo>
                      <a:pt x="377" y="386"/>
                      <a:pt x="378" y="386"/>
                      <a:pt x="378" y="386"/>
                    </a:cubicBezTo>
                    <a:close/>
                    <a:moveTo>
                      <a:pt x="356" y="387"/>
                    </a:moveTo>
                    <a:cubicBezTo>
                      <a:pt x="358" y="386"/>
                      <a:pt x="358" y="382"/>
                      <a:pt x="357" y="382"/>
                    </a:cubicBezTo>
                    <a:cubicBezTo>
                      <a:pt x="357" y="382"/>
                      <a:pt x="357" y="383"/>
                      <a:pt x="356" y="382"/>
                    </a:cubicBezTo>
                    <a:lnTo>
                      <a:pt x="356" y="387"/>
                    </a:lnTo>
                    <a:close/>
                    <a:moveTo>
                      <a:pt x="194" y="388"/>
                    </a:moveTo>
                    <a:cubicBezTo>
                      <a:pt x="194" y="388"/>
                      <a:pt x="194" y="388"/>
                      <a:pt x="193" y="388"/>
                    </a:cubicBezTo>
                    <a:cubicBezTo>
                      <a:pt x="193" y="389"/>
                      <a:pt x="193" y="389"/>
                      <a:pt x="194" y="388"/>
                    </a:cubicBezTo>
                    <a:close/>
                    <a:moveTo>
                      <a:pt x="194" y="387"/>
                    </a:moveTo>
                    <a:cubicBezTo>
                      <a:pt x="193" y="385"/>
                      <a:pt x="194" y="383"/>
                      <a:pt x="192" y="382"/>
                    </a:cubicBezTo>
                    <a:cubicBezTo>
                      <a:pt x="192" y="384"/>
                      <a:pt x="192" y="386"/>
                      <a:pt x="193" y="388"/>
                    </a:cubicBezTo>
                    <a:cubicBezTo>
                      <a:pt x="194" y="388"/>
                      <a:pt x="195" y="387"/>
                      <a:pt x="195" y="388"/>
                    </a:cubicBezTo>
                    <a:cubicBezTo>
                      <a:pt x="195" y="377"/>
                      <a:pt x="195" y="369"/>
                      <a:pt x="194" y="359"/>
                    </a:cubicBezTo>
                    <a:cubicBezTo>
                      <a:pt x="193" y="369"/>
                      <a:pt x="195" y="376"/>
                      <a:pt x="194" y="387"/>
                    </a:cubicBezTo>
                    <a:close/>
                    <a:moveTo>
                      <a:pt x="99" y="392"/>
                    </a:moveTo>
                    <a:cubicBezTo>
                      <a:pt x="98" y="391"/>
                      <a:pt x="100" y="392"/>
                      <a:pt x="100" y="391"/>
                    </a:cubicBezTo>
                    <a:cubicBezTo>
                      <a:pt x="99" y="391"/>
                      <a:pt x="100" y="390"/>
                      <a:pt x="100" y="390"/>
                    </a:cubicBezTo>
                    <a:cubicBezTo>
                      <a:pt x="99" y="390"/>
                      <a:pt x="99" y="389"/>
                      <a:pt x="99" y="390"/>
                    </a:cubicBezTo>
                    <a:cubicBezTo>
                      <a:pt x="100" y="390"/>
                      <a:pt x="97" y="392"/>
                      <a:pt x="99" y="392"/>
                    </a:cubicBezTo>
                    <a:close/>
                    <a:moveTo>
                      <a:pt x="21" y="395"/>
                    </a:moveTo>
                    <a:cubicBezTo>
                      <a:pt x="21" y="394"/>
                      <a:pt x="20" y="393"/>
                      <a:pt x="20" y="392"/>
                    </a:cubicBezTo>
                    <a:cubicBezTo>
                      <a:pt x="22" y="392"/>
                      <a:pt x="20" y="391"/>
                      <a:pt x="20" y="389"/>
                    </a:cubicBezTo>
                    <a:cubicBezTo>
                      <a:pt x="21" y="390"/>
                      <a:pt x="20" y="387"/>
                      <a:pt x="19" y="385"/>
                    </a:cubicBezTo>
                    <a:cubicBezTo>
                      <a:pt x="20" y="385"/>
                      <a:pt x="20" y="384"/>
                      <a:pt x="19" y="384"/>
                    </a:cubicBezTo>
                    <a:cubicBezTo>
                      <a:pt x="20" y="385"/>
                      <a:pt x="19" y="385"/>
                      <a:pt x="18" y="386"/>
                    </a:cubicBezTo>
                    <a:cubicBezTo>
                      <a:pt x="20" y="388"/>
                      <a:pt x="19" y="393"/>
                      <a:pt x="20" y="395"/>
                    </a:cubicBezTo>
                    <a:cubicBezTo>
                      <a:pt x="20" y="395"/>
                      <a:pt x="20" y="394"/>
                      <a:pt x="20" y="394"/>
                    </a:cubicBezTo>
                    <a:cubicBezTo>
                      <a:pt x="21" y="394"/>
                      <a:pt x="21" y="395"/>
                      <a:pt x="21" y="395"/>
                    </a:cubicBezTo>
                    <a:close/>
                    <a:moveTo>
                      <a:pt x="497" y="367"/>
                    </a:moveTo>
                    <a:cubicBezTo>
                      <a:pt x="500" y="367"/>
                      <a:pt x="496" y="370"/>
                      <a:pt x="498" y="369"/>
                    </a:cubicBezTo>
                    <a:cubicBezTo>
                      <a:pt x="498" y="370"/>
                      <a:pt x="498" y="370"/>
                      <a:pt x="498" y="370"/>
                    </a:cubicBezTo>
                    <a:cubicBezTo>
                      <a:pt x="498" y="370"/>
                      <a:pt x="497" y="370"/>
                      <a:pt x="497" y="371"/>
                    </a:cubicBezTo>
                    <a:cubicBezTo>
                      <a:pt x="500" y="371"/>
                      <a:pt x="496" y="373"/>
                      <a:pt x="499" y="374"/>
                    </a:cubicBezTo>
                    <a:cubicBezTo>
                      <a:pt x="500" y="372"/>
                      <a:pt x="500" y="365"/>
                      <a:pt x="497" y="367"/>
                    </a:cubicBezTo>
                    <a:close/>
                    <a:moveTo>
                      <a:pt x="349" y="372"/>
                    </a:moveTo>
                    <a:cubicBezTo>
                      <a:pt x="351" y="373"/>
                      <a:pt x="350" y="370"/>
                      <a:pt x="351" y="368"/>
                    </a:cubicBezTo>
                    <a:cubicBezTo>
                      <a:pt x="347" y="368"/>
                      <a:pt x="349" y="363"/>
                      <a:pt x="347" y="361"/>
                    </a:cubicBezTo>
                    <a:cubicBezTo>
                      <a:pt x="347" y="366"/>
                      <a:pt x="348" y="371"/>
                      <a:pt x="348" y="374"/>
                    </a:cubicBezTo>
                    <a:cubicBezTo>
                      <a:pt x="346" y="375"/>
                      <a:pt x="348" y="372"/>
                      <a:pt x="347" y="373"/>
                    </a:cubicBezTo>
                    <a:cubicBezTo>
                      <a:pt x="347" y="373"/>
                      <a:pt x="347" y="373"/>
                      <a:pt x="346" y="373"/>
                    </a:cubicBezTo>
                    <a:cubicBezTo>
                      <a:pt x="346" y="373"/>
                      <a:pt x="346" y="372"/>
                      <a:pt x="346" y="373"/>
                    </a:cubicBezTo>
                    <a:cubicBezTo>
                      <a:pt x="346" y="376"/>
                      <a:pt x="346" y="380"/>
                      <a:pt x="347" y="381"/>
                    </a:cubicBezTo>
                    <a:cubicBezTo>
                      <a:pt x="348" y="379"/>
                      <a:pt x="346" y="378"/>
                      <a:pt x="348" y="377"/>
                    </a:cubicBezTo>
                    <a:cubicBezTo>
                      <a:pt x="348" y="377"/>
                      <a:pt x="349" y="377"/>
                      <a:pt x="349" y="378"/>
                    </a:cubicBezTo>
                    <a:cubicBezTo>
                      <a:pt x="347" y="379"/>
                      <a:pt x="348" y="379"/>
                      <a:pt x="349" y="381"/>
                    </a:cubicBezTo>
                    <a:cubicBezTo>
                      <a:pt x="349" y="379"/>
                      <a:pt x="350" y="378"/>
                      <a:pt x="349" y="377"/>
                    </a:cubicBezTo>
                    <a:cubicBezTo>
                      <a:pt x="350" y="377"/>
                      <a:pt x="350" y="378"/>
                      <a:pt x="351" y="378"/>
                    </a:cubicBezTo>
                    <a:cubicBezTo>
                      <a:pt x="351" y="376"/>
                      <a:pt x="351" y="377"/>
                      <a:pt x="351" y="375"/>
                    </a:cubicBezTo>
                    <a:cubicBezTo>
                      <a:pt x="350" y="375"/>
                      <a:pt x="349" y="374"/>
                      <a:pt x="349" y="372"/>
                    </a:cubicBezTo>
                    <a:close/>
                    <a:moveTo>
                      <a:pt x="187" y="373"/>
                    </a:moveTo>
                    <a:cubicBezTo>
                      <a:pt x="186" y="373"/>
                      <a:pt x="186" y="371"/>
                      <a:pt x="185" y="371"/>
                    </a:cubicBezTo>
                    <a:cubicBezTo>
                      <a:pt x="186" y="370"/>
                      <a:pt x="184" y="370"/>
                      <a:pt x="185" y="369"/>
                    </a:cubicBezTo>
                    <a:cubicBezTo>
                      <a:pt x="185" y="369"/>
                      <a:pt x="187" y="370"/>
                      <a:pt x="186" y="369"/>
                    </a:cubicBezTo>
                    <a:cubicBezTo>
                      <a:pt x="186" y="369"/>
                      <a:pt x="185" y="368"/>
                      <a:pt x="185" y="368"/>
                    </a:cubicBezTo>
                    <a:cubicBezTo>
                      <a:pt x="183" y="372"/>
                      <a:pt x="184" y="381"/>
                      <a:pt x="186" y="386"/>
                    </a:cubicBezTo>
                    <a:cubicBezTo>
                      <a:pt x="186" y="385"/>
                      <a:pt x="186" y="385"/>
                      <a:pt x="187" y="385"/>
                    </a:cubicBezTo>
                    <a:cubicBezTo>
                      <a:pt x="185" y="382"/>
                      <a:pt x="188" y="379"/>
                      <a:pt x="186" y="376"/>
                    </a:cubicBezTo>
                    <a:cubicBezTo>
                      <a:pt x="187" y="376"/>
                      <a:pt x="187" y="374"/>
                      <a:pt x="187" y="373"/>
                    </a:cubicBezTo>
                    <a:close/>
                    <a:moveTo>
                      <a:pt x="495" y="369"/>
                    </a:moveTo>
                    <a:cubicBezTo>
                      <a:pt x="494" y="367"/>
                      <a:pt x="493" y="360"/>
                      <a:pt x="493" y="369"/>
                    </a:cubicBezTo>
                    <a:cubicBezTo>
                      <a:pt x="495" y="370"/>
                      <a:pt x="494" y="371"/>
                      <a:pt x="494" y="373"/>
                    </a:cubicBezTo>
                    <a:cubicBezTo>
                      <a:pt x="496" y="373"/>
                      <a:pt x="495" y="370"/>
                      <a:pt x="495" y="369"/>
                    </a:cubicBezTo>
                    <a:close/>
                    <a:moveTo>
                      <a:pt x="492" y="370"/>
                    </a:moveTo>
                    <a:cubicBezTo>
                      <a:pt x="493" y="369"/>
                      <a:pt x="492" y="368"/>
                      <a:pt x="493" y="366"/>
                    </a:cubicBezTo>
                    <a:cubicBezTo>
                      <a:pt x="491" y="366"/>
                      <a:pt x="491" y="372"/>
                      <a:pt x="492" y="370"/>
                    </a:cubicBezTo>
                    <a:close/>
                    <a:moveTo>
                      <a:pt x="392" y="372"/>
                    </a:moveTo>
                    <a:cubicBezTo>
                      <a:pt x="392" y="372"/>
                      <a:pt x="392" y="370"/>
                      <a:pt x="392" y="371"/>
                    </a:cubicBezTo>
                    <a:cubicBezTo>
                      <a:pt x="392" y="373"/>
                      <a:pt x="393" y="372"/>
                      <a:pt x="392" y="373"/>
                    </a:cubicBezTo>
                    <a:cubicBezTo>
                      <a:pt x="393" y="373"/>
                      <a:pt x="393" y="374"/>
                      <a:pt x="393" y="374"/>
                    </a:cubicBezTo>
                    <a:cubicBezTo>
                      <a:pt x="393" y="373"/>
                      <a:pt x="393" y="372"/>
                      <a:pt x="393" y="372"/>
                    </a:cubicBezTo>
                    <a:cubicBezTo>
                      <a:pt x="393" y="372"/>
                      <a:pt x="393" y="372"/>
                      <a:pt x="392" y="372"/>
                    </a:cubicBezTo>
                    <a:close/>
                    <a:moveTo>
                      <a:pt x="219" y="374"/>
                    </a:moveTo>
                    <a:cubicBezTo>
                      <a:pt x="220" y="376"/>
                      <a:pt x="217" y="378"/>
                      <a:pt x="219" y="380"/>
                    </a:cubicBezTo>
                    <a:cubicBezTo>
                      <a:pt x="218" y="378"/>
                      <a:pt x="221" y="376"/>
                      <a:pt x="219" y="374"/>
                    </a:cubicBezTo>
                    <a:close/>
                    <a:moveTo>
                      <a:pt x="357" y="367"/>
                    </a:moveTo>
                    <a:cubicBezTo>
                      <a:pt x="356" y="367"/>
                      <a:pt x="356" y="367"/>
                      <a:pt x="356" y="367"/>
                    </a:cubicBezTo>
                    <a:cubicBezTo>
                      <a:pt x="356" y="366"/>
                      <a:pt x="355" y="366"/>
                      <a:pt x="355" y="367"/>
                    </a:cubicBezTo>
                    <a:cubicBezTo>
                      <a:pt x="356" y="367"/>
                      <a:pt x="354" y="374"/>
                      <a:pt x="356" y="374"/>
                    </a:cubicBezTo>
                    <a:cubicBezTo>
                      <a:pt x="356" y="373"/>
                      <a:pt x="355" y="368"/>
                      <a:pt x="357" y="367"/>
                    </a:cubicBezTo>
                    <a:close/>
                    <a:moveTo>
                      <a:pt x="367" y="373"/>
                    </a:moveTo>
                    <a:cubicBezTo>
                      <a:pt x="366" y="369"/>
                      <a:pt x="367" y="365"/>
                      <a:pt x="364" y="362"/>
                    </a:cubicBezTo>
                    <a:cubicBezTo>
                      <a:pt x="363" y="365"/>
                      <a:pt x="366" y="370"/>
                      <a:pt x="364" y="372"/>
                    </a:cubicBezTo>
                    <a:cubicBezTo>
                      <a:pt x="365" y="371"/>
                      <a:pt x="365" y="373"/>
                      <a:pt x="367" y="373"/>
                    </a:cubicBezTo>
                    <a:close/>
                    <a:moveTo>
                      <a:pt x="364" y="372"/>
                    </a:moveTo>
                    <a:cubicBezTo>
                      <a:pt x="364" y="372"/>
                      <a:pt x="363" y="372"/>
                      <a:pt x="363" y="372"/>
                    </a:cubicBezTo>
                    <a:cubicBezTo>
                      <a:pt x="363" y="372"/>
                      <a:pt x="364" y="372"/>
                      <a:pt x="364" y="372"/>
                    </a:cubicBezTo>
                    <a:close/>
                    <a:moveTo>
                      <a:pt x="182" y="374"/>
                    </a:moveTo>
                    <a:cubicBezTo>
                      <a:pt x="183" y="375"/>
                      <a:pt x="182" y="377"/>
                      <a:pt x="183" y="378"/>
                    </a:cubicBezTo>
                    <a:cubicBezTo>
                      <a:pt x="183" y="384"/>
                      <a:pt x="184" y="372"/>
                      <a:pt x="182" y="374"/>
                    </a:cubicBezTo>
                    <a:close/>
                    <a:moveTo>
                      <a:pt x="236" y="372"/>
                    </a:moveTo>
                    <a:cubicBezTo>
                      <a:pt x="235" y="373"/>
                      <a:pt x="237" y="377"/>
                      <a:pt x="238" y="376"/>
                    </a:cubicBezTo>
                    <a:cubicBezTo>
                      <a:pt x="237" y="375"/>
                      <a:pt x="237" y="375"/>
                      <a:pt x="238" y="373"/>
                    </a:cubicBezTo>
                    <a:cubicBezTo>
                      <a:pt x="237" y="373"/>
                      <a:pt x="237" y="372"/>
                      <a:pt x="236" y="372"/>
                    </a:cubicBezTo>
                    <a:close/>
                    <a:moveTo>
                      <a:pt x="34" y="385"/>
                    </a:moveTo>
                    <a:cubicBezTo>
                      <a:pt x="34" y="383"/>
                      <a:pt x="34" y="380"/>
                      <a:pt x="33" y="379"/>
                    </a:cubicBezTo>
                    <a:cubicBezTo>
                      <a:pt x="33" y="381"/>
                      <a:pt x="33" y="384"/>
                      <a:pt x="34" y="385"/>
                    </a:cubicBezTo>
                    <a:close/>
                    <a:moveTo>
                      <a:pt x="371" y="368"/>
                    </a:moveTo>
                    <a:cubicBezTo>
                      <a:pt x="371" y="365"/>
                      <a:pt x="368" y="360"/>
                      <a:pt x="369" y="356"/>
                    </a:cubicBezTo>
                    <a:cubicBezTo>
                      <a:pt x="368" y="358"/>
                      <a:pt x="369" y="363"/>
                      <a:pt x="368" y="365"/>
                    </a:cubicBezTo>
                    <a:cubicBezTo>
                      <a:pt x="368" y="365"/>
                      <a:pt x="367" y="364"/>
                      <a:pt x="367" y="364"/>
                    </a:cubicBezTo>
                    <a:cubicBezTo>
                      <a:pt x="367" y="367"/>
                      <a:pt x="367" y="370"/>
                      <a:pt x="369" y="371"/>
                    </a:cubicBezTo>
                    <a:cubicBezTo>
                      <a:pt x="369" y="369"/>
                      <a:pt x="369" y="366"/>
                      <a:pt x="371" y="368"/>
                    </a:cubicBezTo>
                    <a:close/>
                    <a:moveTo>
                      <a:pt x="476" y="364"/>
                    </a:moveTo>
                    <a:cubicBezTo>
                      <a:pt x="474" y="364"/>
                      <a:pt x="478" y="363"/>
                      <a:pt x="477" y="361"/>
                    </a:cubicBezTo>
                    <a:cubicBezTo>
                      <a:pt x="475" y="361"/>
                      <a:pt x="477" y="362"/>
                      <a:pt x="476" y="362"/>
                    </a:cubicBezTo>
                    <a:cubicBezTo>
                      <a:pt x="475" y="362"/>
                      <a:pt x="475" y="361"/>
                      <a:pt x="475" y="360"/>
                    </a:cubicBezTo>
                    <a:cubicBezTo>
                      <a:pt x="473" y="361"/>
                      <a:pt x="475" y="363"/>
                      <a:pt x="474" y="365"/>
                    </a:cubicBezTo>
                    <a:cubicBezTo>
                      <a:pt x="475" y="364"/>
                      <a:pt x="476" y="365"/>
                      <a:pt x="476" y="364"/>
                    </a:cubicBezTo>
                    <a:close/>
                    <a:moveTo>
                      <a:pt x="476" y="359"/>
                    </a:moveTo>
                    <a:cubicBezTo>
                      <a:pt x="476" y="359"/>
                      <a:pt x="477" y="359"/>
                      <a:pt x="478" y="359"/>
                    </a:cubicBezTo>
                    <a:cubicBezTo>
                      <a:pt x="478" y="358"/>
                      <a:pt x="477" y="356"/>
                      <a:pt x="477" y="357"/>
                    </a:cubicBezTo>
                    <a:cubicBezTo>
                      <a:pt x="478" y="358"/>
                      <a:pt x="477" y="358"/>
                      <a:pt x="476" y="358"/>
                    </a:cubicBezTo>
                    <a:cubicBezTo>
                      <a:pt x="476" y="359"/>
                      <a:pt x="476" y="360"/>
                      <a:pt x="476" y="359"/>
                    </a:cubicBezTo>
                    <a:close/>
                    <a:moveTo>
                      <a:pt x="42" y="375"/>
                    </a:moveTo>
                    <a:cubicBezTo>
                      <a:pt x="41" y="372"/>
                      <a:pt x="42" y="371"/>
                      <a:pt x="40" y="368"/>
                    </a:cubicBezTo>
                    <a:cubicBezTo>
                      <a:pt x="41" y="371"/>
                      <a:pt x="40" y="374"/>
                      <a:pt x="42" y="375"/>
                    </a:cubicBezTo>
                    <a:close/>
                    <a:moveTo>
                      <a:pt x="86" y="366"/>
                    </a:moveTo>
                    <a:cubicBezTo>
                      <a:pt x="86" y="368"/>
                      <a:pt x="85" y="369"/>
                      <a:pt x="87" y="370"/>
                    </a:cubicBezTo>
                    <a:cubicBezTo>
                      <a:pt x="86" y="369"/>
                      <a:pt x="87" y="367"/>
                      <a:pt x="86" y="366"/>
                    </a:cubicBezTo>
                    <a:close/>
                    <a:moveTo>
                      <a:pt x="129" y="368"/>
                    </a:moveTo>
                    <a:cubicBezTo>
                      <a:pt x="129" y="366"/>
                      <a:pt x="126" y="366"/>
                      <a:pt x="128" y="364"/>
                    </a:cubicBezTo>
                    <a:cubicBezTo>
                      <a:pt x="126" y="364"/>
                      <a:pt x="128" y="362"/>
                      <a:pt x="128" y="362"/>
                    </a:cubicBezTo>
                    <a:cubicBezTo>
                      <a:pt x="127" y="362"/>
                      <a:pt x="127" y="362"/>
                      <a:pt x="127" y="362"/>
                    </a:cubicBezTo>
                    <a:cubicBezTo>
                      <a:pt x="126" y="364"/>
                      <a:pt x="128" y="366"/>
                      <a:pt x="127" y="367"/>
                    </a:cubicBezTo>
                    <a:cubicBezTo>
                      <a:pt x="128" y="367"/>
                      <a:pt x="128" y="368"/>
                      <a:pt x="129" y="368"/>
                    </a:cubicBezTo>
                    <a:close/>
                    <a:moveTo>
                      <a:pt x="471" y="347"/>
                    </a:moveTo>
                    <a:cubicBezTo>
                      <a:pt x="471" y="347"/>
                      <a:pt x="471" y="346"/>
                      <a:pt x="472" y="346"/>
                    </a:cubicBezTo>
                    <a:cubicBezTo>
                      <a:pt x="472" y="346"/>
                      <a:pt x="472" y="349"/>
                      <a:pt x="472" y="347"/>
                    </a:cubicBezTo>
                    <a:cubicBezTo>
                      <a:pt x="472" y="347"/>
                      <a:pt x="473" y="346"/>
                      <a:pt x="473" y="346"/>
                    </a:cubicBezTo>
                    <a:cubicBezTo>
                      <a:pt x="470" y="346"/>
                      <a:pt x="471" y="345"/>
                      <a:pt x="471" y="344"/>
                    </a:cubicBezTo>
                    <a:cubicBezTo>
                      <a:pt x="470" y="345"/>
                      <a:pt x="468" y="347"/>
                      <a:pt x="471" y="347"/>
                    </a:cubicBezTo>
                    <a:close/>
                    <a:moveTo>
                      <a:pt x="470" y="342"/>
                    </a:moveTo>
                    <a:cubicBezTo>
                      <a:pt x="471" y="341"/>
                      <a:pt x="471" y="344"/>
                      <a:pt x="472" y="343"/>
                    </a:cubicBezTo>
                    <a:cubicBezTo>
                      <a:pt x="472" y="343"/>
                      <a:pt x="473" y="339"/>
                      <a:pt x="471" y="341"/>
                    </a:cubicBezTo>
                    <a:cubicBezTo>
                      <a:pt x="472" y="342"/>
                      <a:pt x="470" y="341"/>
                      <a:pt x="470" y="342"/>
                    </a:cubicBezTo>
                    <a:close/>
                    <a:moveTo>
                      <a:pt x="551" y="327"/>
                    </a:moveTo>
                    <a:cubicBezTo>
                      <a:pt x="550" y="325"/>
                      <a:pt x="551" y="323"/>
                      <a:pt x="550" y="322"/>
                    </a:cubicBezTo>
                    <a:cubicBezTo>
                      <a:pt x="550" y="323"/>
                      <a:pt x="548" y="327"/>
                      <a:pt x="551" y="327"/>
                    </a:cubicBezTo>
                    <a:close/>
                    <a:moveTo>
                      <a:pt x="71" y="326"/>
                    </a:moveTo>
                    <a:cubicBezTo>
                      <a:pt x="71" y="326"/>
                      <a:pt x="71" y="331"/>
                      <a:pt x="72" y="330"/>
                    </a:cubicBezTo>
                    <a:cubicBezTo>
                      <a:pt x="71" y="328"/>
                      <a:pt x="72" y="325"/>
                      <a:pt x="71" y="326"/>
                    </a:cubicBezTo>
                    <a:close/>
                    <a:moveTo>
                      <a:pt x="12" y="324"/>
                    </a:moveTo>
                    <a:cubicBezTo>
                      <a:pt x="12" y="326"/>
                      <a:pt x="12" y="327"/>
                      <a:pt x="13" y="328"/>
                    </a:cubicBezTo>
                    <a:cubicBezTo>
                      <a:pt x="13" y="327"/>
                      <a:pt x="13" y="324"/>
                      <a:pt x="12" y="324"/>
                    </a:cubicBezTo>
                    <a:close/>
                    <a:moveTo>
                      <a:pt x="549" y="297"/>
                    </a:moveTo>
                    <a:cubicBezTo>
                      <a:pt x="551" y="296"/>
                      <a:pt x="549" y="300"/>
                      <a:pt x="550" y="300"/>
                    </a:cubicBezTo>
                    <a:cubicBezTo>
                      <a:pt x="550" y="298"/>
                      <a:pt x="551" y="298"/>
                      <a:pt x="551" y="297"/>
                    </a:cubicBezTo>
                    <a:cubicBezTo>
                      <a:pt x="550" y="297"/>
                      <a:pt x="550" y="295"/>
                      <a:pt x="549" y="297"/>
                    </a:cubicBezTo>
                    <a:close/>
                    <a:moveTo>
                      <a:pt x="40" y="293"/>
                    </a:moveTo>
                    <a:cubicBezTo>
                      <a:pt x="40" y="293"/>
                      <a:pt x="41" y="294"/>
                      <a:pt x="41" y="293"/>
                    </a:cubicBezTo>
                    <a:cubicBezTo>
                      <a:pt x="39" y="293"/>
                      <a:pt x="40" y="291"/>
                      <a:pt x="39" y="291"/>
                    </a:cubicBezTo>
                    <a:cubicBezTo>
                      <a:pt x="40" y="299"/>
                      <a:pt x="38" y="305"/>
                      <a:pt x="41" y="313"/>
                    </a:cubicBezTo>
                    <a:cubicBezTo>
                      <a:pt x="41" y="305"/>
                      <a:pt x="40" y="299"/>
                      <a:pt x="40" y="293"/>
                    </a:cubicBezTo>
                    <a:close/>
                    <a:moveTo>
                      <a:pt x="1" y="111"/>
                    </a:moveTo>
                    <a:cubicBezTo>
                      <a:pt x="0" y="108"/>
                      <a:pt x="4" y="108"/>
                      <a:pt x="2" y="105"/>
                    </a:cubicBezTo>
                    <a:cubicBezTo>
                      <a:pt x="2" y="106"/>
                      <a:pt x="1" y="107"/>
                      <a:pt x="0" y="107"/>
                    </a:cubicBezTo>
                    <a:cubicBezTo>
                      <a:pt x="1" y="107"/>
                      <a:pt x="0" y="111"/>
                      <a:pt x="1" y="111"/>
                    </a:cubicBezTo>
                    <a:close/>
                    <a:moveTo>
                      <a:pt x="529" y="24"/>
                    </a:moveTo>
                    <a:cubicBezTo>
                      <a:pt x="528" y="24"/>
                      <a:pt x="526" y="26"/>
                      <a:pt x="528" y="26"/>
                    </a:cubicBezTo>
                    <a:cubicBezTo>
                      <a:pt x="528" y="25"/>
                      <a:pt x="529" y="25"/>
                      <a:pt x="529" y="26"/>
                    </a:cubicBezTo>
                    <a:lnTo>
                      <a:pt x="529" y="24"/>
                    </a:lnTo>
                    <a:close/>
                    <a:moveTo>
                      <a:pt x="519" y="22"/>
                    </a:moveTo>
                    <a:cubicBezTo>
                      <a:pt x="521" y="22"/>
                      <a:pt x="523" y="22"/>
                      <a:pt x="523" y="21"/>
                    </a:cubicBezTo>
                    <a:cubicBezTo>
                      <a:pt x="521" y="22"/>
                      <a:pt x="524" y="17"/>
                      <a:pt x="521" y="18"/>
                    </a:cubicBezTo>
                    <a:cubicBezTo>
                      <a:pt x="521" y="19"/>
                      <a:pt x="522" y="19"/>
                      <a:pt x="522" y="20"/>
                    </a:cubicBezTo>
                    <a:cubicBezTo>
                      <a:pt x="520" y="20"/>
                      <a:pt x="520" y="22"/>
                      <a:pt x="519" y="22"/>
                    </a:cubicBezTo>
                    <a:close/>
                    <a:moveTo>
                      <a:pt x="515" y="19"/>
                    </a:moveTo>
                    <a:cubicBezTo>
                      <a:pt x="517" y="20"/>
                      <a:pt x="516" y="18"/>
                      <a:pt x="517" y="18"/>
                    </a:cubicBezTo>
                    <a:cubicBezTo>
                      <a:pt x="517" y="19"/>
                      <a:pt x="517" y="19"/>
                      <a:pt x="518" y="20"/>
                    </a:cubicBezTo>
                    <a:cubicBezTo>
                      <a:pt x="520" y="19"/>
                      <a:pt x="520" y="17"/>
                      <a:pt x="520" y="15"/>
                    </a:cubicBezTo>
                    <a:cubicBezTo>
                      <a:pt x="517" y="15"/>
                      <a:pt x="518" y="16"/>
                      <a:pt x="516" y="14"/>
                    </a:cubicBezTo>
                    <a:cubicBezTo>
                      <a:pt x="516" y="16"/>
                      <a:pt x="515" y="16"/>
                      <a:pt x="515" y="17"/>
                    </a:cubicBezTo>
                    <a:cubicBezTo>
                      <a:pt x="515" y="17"/>
                      <a:pt x="516" y="17"/>
                      <a:pt x="516" y="16"/>
                    </a:cubicBezTo>
                    <a:cubicBezTo>
                      <a:pt x="515" y="18"/>
                      <a:pt x="515" y="17"/>
                      <a:pt x="515" y="19"/>
                    </a:cubicBezTo>
                    <a:close/>
                    <a:moveTo>
                      <a:pt x="127" y="21"/>
                    </a:moveTo>
                    <a:cubicBezTo>
                      <a:pt x="128" y="20"/>
                      <a:pt x="128" y="18"/>
                      <a:pt x="128" y="17"/>
                    </a:cubicBezTo>
                    <a:cubicBezTo>
                      <a:pt x="127" y="16"/>
                      <a:pt x="125" y="18"/>
                      <a:pt x="124" y="18"/>
                    </a:cubicBezTo>
                    <a:cubicBezTo>
                      <a:pt x="127" y="17"/>
                      <a:pt x="126" y="22"/>
                      <a:pt x="127" y="21"/>
                    </a:cubicBezTo>
                    <a:close/>
                    <a:moveTo>
                      <a:pt x="146" y="7"/>
                    </a:moveTo>
                    <a:cubicBezTo>
                      <a:pt x="144" y="6"/>
                      <a:pt x="145" y="11"/>
                      <a:pt x="145" y="11"/>
                    </a:cubicBezTo>
                    <a:cubicBezTo>
                      <a:pt x="146" y="9"/>
                      <a:pt x="146" y="9"/>
                      <a:pt x="146" y="7"/>
                    </a:cubicBezTo>
                    <a:close/>
                    <a:moveTo>
                      <a:pt x="151" y="6"/>
                    </a:moveTo>
                    <a:cubicBezTo>
                      <a:pt x="151" y="5"/>
                      <a:pt x="151" y="3"/>
                      <a:pt x="149" y="4"/>
                    </a:cubicBezTo>
                    <a:cubicBezTo>
                      <a:pt x="147" y="7"/>
                      <a:pt x="149" y="7"/>
                      <a:pt x="147" y="9"/>
                    </a:cubicBezTo>
                    <a:cubicBezTo>
                      <a:pt x="149" y="8"/>
                      <a:pt x="151" y="7"/>
                      <a:pt x="151" y="6"/>
                    </a:cubicBezTo>
                    <a:close/>
                    <a:moveTo>
                      <a:pt x="151" y="460"/>
                    </a:moveTo>
                    <a:cubicBezTo>
                      <a:pt x="151" y="459"/>
                      <a:pt x="151" y="457"/>
                      <a:pt x="150" y="456"/>
                    </a:cubicBezTo>
                    <a:cubicBezTo>
                      <a:pt x="150" y="462"/>
                      <a:pt x="149" y="467"/>
                      <a:pt x="151" y="472"/>
                    </a:cubicBezTo>
                    <a:cubicBezTo>
                      <a:pt x="151" y="472"/>
                      <a:pt x="152" y="472"/>
                      <a:pt x="152" y="472"/>
                    </a:cubicBezTo>
                    <a:cubicBezTo>
                      <a:pt x="151" y="470"/>
                      <a:pt x="153" y="469"/>
                      <a:pt x="154" y="468"/>
                    </a:cubicBezTo>
                    <a:cubicBezTo>
                      <a:pt x="153" y="466"/>
                      <a:pt x="153" y="463"/>
                      <a:pt x="154" y="462"/>
                    </a:cubicBezTo>
                    <a:cubicBezTo>
                      <a:pt x="153" y="461"/>
                      <a:pt x="151" y="461"/>
                      <a:pt x="151" y="460"/>
                    </a:cubicBezTo>
                    <a:close/>
                    <a:moveTo>
                      <a:pt x="328" y="435"/>
                    </a:moveTo>
                    <a:cubicBezTo>
                      <a:pt x="328" y="436"/>
                      <a:pt x="327" y="437"/>
                      <a:pt x="327" y="437"/>
                    </a:cubicBezTo>
                    <a:cubicBezTo>
                      <a:pt x="327" y="435"/>
                      <a:pt x="325" y="438"/>
                      <a:pt x="325" y="436"/>
                    </a:cubicBezTo>
                    <a:cubicBezTo>
                      <a:pt x="326" y="436"/>
                      <a:pt x="327" y="436"/>
                      <a:pt x="327" y="435"/>
                    </a:cubicBezTo>
                    <a:cubicBezTo>
                      <a:pt x="325" y="435"/>
                      <a:pt x="326" y="433"/>
                      <a:pt x="324" y="433"/>
                    </a:cubicBezTo>
                    <a:cubicBezTo>
                      <a:pt x="324" y="434"/>
                      <a:pt x="325" y="436"/>
                      <a:pt x="324" y="437"/>
                    </a:cubicBezTo>
                    <a:cubicBezTo>
                      <a:pt x="322" y="438"/>
                      <a:pt x="323" y="433"/>
                      <a:pt x="322" y="435"/>
                    </a:cubicBezTo>
                    <a:cubicBezTo>
                      <a:pt x="322" y="437"/>
                      <a:pt x="322" y="437"/>
                      <a:pt x="322" y="437"/>
                    </a:cubicBezTo>
                    <a:cubicBezTo>
                      <a:pt x="323" y="439"/>
                      <a:pt x="325" y="439"/>
                      <a:pt x="325" y="438"/>
                    </a:cubicBezTo>
                    <a:cubicBezTo>
                      <a:pt x="326" y="439"/>
                      <a:pt x="325" y="441"/>
                      <a:pt x="325" y="444"/>
                    </a:cubicBezTo>
                    <a:cubicBezTo>
                      <a:pt x="323" y="443"/>
                      <a:pt x="326" y="440"/>
                      <a:pt x="323" y="440"/>
                    </a:cubicBezTo>
                    <a:cubicBezTo>
                      <a:pt x="324" y="441"/>
                      <a:pt x="322" y="446"/>
                      <a:pt x="325" y="447"/>
                    </a:cubicBezTo>
                    <a:cubicBezTo>
                      <a:pt x="326" y="446"/>
                      <a:pt x="324" y="445"/>
                      <a:pt x="325" y="445"/>
                    </a:cubicBezTo>
                    <a:cubicBezTo>
                      <a:pt x="326" y="445"/>
                      <a:pt x="325" y="447"/>
                      <a:pt x="326" y="447"/>
                    </a:cubicBezTo>
                    <a:cubicBezTo>
                      <a:pt x="326" y="444"/>
                      <a:pt x="327" y="442"/>
                      <a:pt x="326" y="440"/>
                    </a:cubicBezTo>
                    <a:cubicBezTo>
                      <a:pt x="327" y="439"/>
                      <a:pt x="327" y="439"/>
                      <a:pt x="328" y="440"/>
                    </a:cubicBezTo>
                    <a:cubicBezTo>
                      <a:pt x="327" y="439"/>
                      <a:pt x="329" y="437"/>
                      <a:pt x="328" y="435"/>
                    </a:cubicBezTo>
                    <a:close/>
                    <a:moveTo>
                      <a:pt x="39" y="438"/>
                    </a:moveTo>
                    <a:cubicBezTo>
                      <a:pt x="38" y="440"/>
                      <a:pt x="38" y="438"/>
                      <a:pt x="37" y="438"/>
                    </a:cubicBezTo>
                    <a:cubicBezTo>
                      <a:pt x="36" y="440"/>
                      <a:pt x="37" y="443"/>
                      <a:pt x="36" y="444"/>
                    </a:cubicBezTo>
                    <a:cubicBezTo>
                      <a:pt x="35" y="444"/>
                      <a:pt x="36" y="443"/>
                      <a:pt x="35" y="443"/>
                    </a:cubicBezTo>
                    <a:cubicBezTo>
                      <a:pt x="35" y="448"/>
                      <a:pt x="37" y="448"/>
                      <a:pt x="38" y="453"/>
                    </a:cubicBezTo>
                    <a:cubicBezTo>
                      <a:pt x="39" y="451"/>
                      <a:pt x="37" y="449"/>
                      <a:pt x="39" y="448"/>
                    </a:cubicBezTo>
                    <a:cubicBezTo>
                      <a:pt x="39" y="448"/>
                      <a:pt x="39" y="451"/>
                      <a:pt x="40" y="449"/>
                    </a:cubicBezTo>
                    <a:cubicBezTo>
                      <a:pt x="39" y="444"/>
                      <a:pt x="40" y="443"/>
                      <a:pt x="39" y="438"/>
                    </a:cubicBezTo>
                    <a:close/>
                    <a:moveTo>
                      <a:pt x="332" y="397"/>
                    </a:moveTo>
                    <a:cubicBezTo>
                      <a:pt x="331" y="397"/>
                      <a:pt x="332" y="398"/>
                      <a:pt x="332" y="399"/>
                    </a:cubicBezTo>
                    <a:cubicBezTo>
                      <a:pt x="333" y="398"/>
                      <a:pt x="332" y="404"/>
                      <a:pt x="333" y="403"/>
                    </a:cubicBezTo>
                    <a:cubicBezTo>
                      <a:pt x="333" y="401"/>
                      <a:pt x="334" y="397"/>
                      <a:pt x="332" y="397"/>
                    </a:cubicBezTo>
                    <a:close/>
                    <a:moveTo>
                      <a:pt x="59" y="411"/>
                    </a:moveTo>
                    <a:cubicBezTo>
                      <a:pt x="59" y="403"/>
                      <a:pt x="58" y="390"/>
                      <a:pt x="59" y="383"/>
                    </a:cubicBezTo>
                    <a:cubicBezTo>
                      <a:pt x="57" y="382"/>
                      <a:pt x="59" y="381"/>
                      <a:pt x="56" y="381"/>
                    </a:cubicBezTo>
                    <a:cubicBezTo>
                      <a:pt x="56" y="384"/>
                      <a:pt x="56" y="389"/>
                      <a:pt x="56" y="392"/>
                    </a:cubicBezTo>
                    <a:cubicBezTo>
                      <a:pt x="56" y="392"/>
                      <a:pt x="56" y="391"/>
                      <a:pt x="56" y="391"/>
                    </a:cubicBezTo>
                    <a:cubicBezTo>
                      <a:pt x="56" y="396"/>
                      <a:pt x="59" y="399"/>
                      <a:pt x="57" y="404"/>
                    </a:cubicBezTo>
                    <a:cubicBezTo>
                      <a:pt x="55" y="399"/>
                      <a:pt x="56" y="395"/>
                      <a:pt x="54" y="391"/>
                    </a:cubicBezTo>
                    <a:cubicBezTo>
                      <a:pt x="55" y="402"/>
                      <a:pt x="56" y="411"/>
                      <a:pt x="58" y="422"/>
                    </a:cubicBezTo>
                    <a:cubicBezTo>
                      <a:pt x="57" y="420"/>
                      <a:pt x="58" y="420"/>
                      <a:pt x="60" y="421"/>
                    </a:cubicBezTo>
                    <a:cubicBezTo>
                      <a:pt x="59" y="418"/>
                      <a:pt x="59" y="415"/>
                      <a:pt x="59" y="412"/>
                    </a:cubicBezTo>
                    <a:cubicBezTo>
                      <a:pt x="60" y="413"/>
                      <a:pt x="59" y="414"/>
                      <a:pt x="61" y="413"/>
                    </a:cubicBezTo>
                    <a:cubicBezTo>
                      <a:pt x="61" y="410"/>
                      <a:pt x="59" y="413"/>
                      <a:pt x="59" y="411"/>
                    </a:cubicBezTo>
                    <a:close/>
                    <a:moveTo>
                      <a:pt x="154" y="393"/>
                    </a:moveTo>
                    <a:cubicBezTo>
                      <a:pt x="153" y="394"/>
                      <a:pt x="153" y="391"/>
                      <a:pt x="151" y="391"/>
                    </a:cubicBezTo>
                    <a:cubicBezTo>
                      <a:pt x="151" y="393"/>
                      <a:pt x="151" y="394"/>
                      <a:pt x="151" y="396"/>
                    </a:cubicBezTo>
                    <a:cubicBezTo>
                      <a:pt x="152" y="396"/>
                      <a:pt x="153" y="396"/>
                      <a:pt x="153" y="396"/>
                    </a:cubicBezTo>
                    <a:cubicBezTo>
                      <a:pt x="153" y="396"/>
                      <a:pt x="155" y="393"/>
                      <a:pt x="154" y="393"/>
                    </a:cubicBezTo>
                    <a:close/>
                    <a:moveTo>
                      <a:pt x="371" y="392"/>
                    </a:moveTo>
                    <a:cubicBezTo>
                      <a:pt x="370" y="389"/>
                      <a:pt x="371" y="385"/>
                      <a:pt x="369" y="384"/>
                    </a:cubicBezTo>
                    <a:cubicBezTo>
                      <a:pt x="370" y="389"/>
                      <a:pt x="368" y="395"/>
                      <a:pt x="371" y="399"/>
                    </a:cubicBezTo>
                    <a:cubicBezTo>
                      <a:pt x="372" y="398"/>
                      <a:pt x="370" y="397"/>
                      <a:pt x="371" y="396"/>
                    </a:cubicBezTo>
                    <a:cubicBezTo>
                      <a:pt x="373" y="397"/>
                      <a:pt x="374" y="391"/>
                      <a:pt x="372" y="390"/>
                    </a:cubicBezTo>
                    <a:cubicBezTo>
                      <a:pt x="372" y="391"/>
                      <a:pt x="372" y="392"/>
                      <a:pt x="371" y="392"/>
                    </a:cubicBezTo>
                    <a:close/>
                    <a:moveTo>
                      <a:pt x="474" y="374"/>
                    </a:moveTo>
                    <a:cubicBezTo>
                      <a:pt x="474" y="376"/>
                      <a:pt x="473" y="376"/>
                      <a:pt x="472" y="377"/>
                    </a:cubicBezTo>
                    <a:cubicBezTo>
                      <a:pt x="474" y="378"/>
                      <a:pt x="472" y="380"/>
                      <a:pt x="474" y="380"/>
                    </a:cubicBezTo>
                    <a:cubicBezTo>
                      <a:pt x="474" y="379"/>
                      <a:pt x="475" y="374"/>
                      <a:pt x="474" y="374"/>
                    </a:cubicBezTo>
                    <a:close/>
                    <a:moveTo>
                      <a:pt x="362" y="368"/>
                    </a:moveTo>
                    <a:cubicBezTo>
                      <a:pt x="363" y="368"/>
                      <a:pt x="363" y="368"/>
                      <a:pt x="363" y="368"/>
                    </a:cubicBezTo>
                    <a:cubicBezTo>
                      <a:pt x="363" y="364"/>
                      <a:pt x="363" y="359"/>
                      <a:pt x="361" y="356"/>
                    </a:cubicBezTo>
                    <a:cubicBezTo>
                      <a:pt x="361" y="359"/>
                      <a:pt x="361" y="363"/>
                      <a:pt x="362" y="368"/>
                    </a:cubicBezTo>
                    <a:close/>
                    <a:moveTo>
                      <a:pt x="45" y="337"/>
                    </a:moveTo>
                    <a:cubicBezTo>
                      <a:pt x="46" y="340"/>
                      <a:pt x="45" y="344"/>
                      <a:pt x="47" y="347"/>
                    </a:cubicBezTo>
                    <a:cubicBezTo>
                      <a:pt x="46" y="345"/>
                      <a:pt x="47" y="343"/>
                      <a:pt x="47" y="340"/>
                    </a:cubicBezTo>
                    <a:cubicBezTo>
                      <a:pt x="49" y="340"/>
                      <a:pt x="46" y="339"/>
                      <a:pt x="48" y="339"/>
                    </a:cubicBezTo>
                    <a:cubicBezTo>
                      <a:pt x="49" y="338"/>
                      <a:pt x="47" y="344"/>
                      <a:pt x="49" y="342"/>
                    </a:cubicBezTo>
                    <a:cubicBezTo>
                      <a:pt x="49" y="336"/>
                      <a:pt x="49" y="336"/>
                      <a:pt x="49" y="336"/>
                    </a:cubicBezTo>
                    <a:cubicBezTo>
                      <a:pt x="47" y="336"/>
                      <a:pt x="47" y="338"/>
                      <a:pt x="45" y="337"/>
                    </a:cubicBezTo>
                    <a:close/>
                  </a:path>
                </a:pathLst>
              </a:custGeom>
              <a:solidFill>
                <a:srgbClr val="82B7E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548061" y="971550"/>
                <a:ext cx="5057775" cy="2871788"/>
              </a:xfrm>
              <a:prstGeom prst="rect">
                <a:avLst/>
              </a:prstGeom>
              <a:solidFill>
                <a:srgbClr val="82B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4688683" y="1600200"/>
            <a:ext cx="3212306" cy="4672805"/>
            <a:chOff x="1052514" y="1600200"/>
            <a:chExt cx="3212306" cy="4672805"/>
          </a:xfrm>
        </p:grpSpPr>
        <p:sp>
          <p:nvSpPr>
            <p:cNvPr id="11" name="矩形 10"/>
            <p:cNvSpPr/>
            <p:nvPr/>
          </p:nvSpPr>
          <p:spPr>
            <a:xfrm>
              <a:off x="1097168" y="1600200"/>
              <a:ext cx="3129789" cy="2804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2" name="组合 11"/>
            <p:cNvGrpSpPr/>
            <p:nvPr/>
          </p:nvGrpSpPr>
          <p:grpSpPr>
            <a:xfrm rot="10800000">
              <a:off x="1052514" y="3350494"/>
              <a:ext cx="3212306" cy="2922511"/>
              <a:chOff x="3486873" y="971550"/>
              <a:chExt cx="5191125" cy="4722812"/>
            </a:xfrm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 rot="170504">
                <a:off x="3486873" y="2285999"/>
                <a:ext cx="5191125" cy="3408363"/>
              </a:xfrm>
              <a:custGeom>
                <a:gdLst>
                  <a:gd fmla="*/ 465 w 554" name="T0"/>
                  <a:gd fmla="*/ 446 h 482" name="T1"/>
                  <a:gd fmla="*/ 260 w 554" name="T2"/>
                  <a:gd fmla="*/ 431 h 482" name="T3"/>
                  <a:gd fmla="*/ 423 w 554" name="T4"/>
                  <a:gd fmla="*/ 429 h 482" name="T5"/>
                  <a:gd fmla="*/ 411 w 554" name="T6"/>
                  <a:gd fmla="*/ 423 h 482" name="T7"/>
                  <a:gd fmla="*/ 326 w 554" name="T8"/>
                  <a:gd fmla="*/ 425 h 482" name="T9"/>
                  <a:gd fmla="*/ 145 w 554" name="T10"/>
                  <a:gd fmla="*/ 424 h 482" name="T11"/>
                  <a:gd fmla="*/ 209 w 554" name="T12"/>
                  <a:gd fmla="*/ 413 h 482" name="T13"/>
                  <a:gd fmla="*/ 109 w 554" name="T14"/>
                  <a:gd fmla="*/ 410 h 482" name="T15"/>
                  <a:gd fmla="*/ 474 w 554" name="T16"/>
                  <a:gd fmla="*/ 390 h 482" name="T17"/>
                  <a:gd fmla="*/ 89 w 554" name="T18"/>
                  <a:gd fmla="*/ 409 h 482" name="T19"/>
                  <a:gd fmla="*/ 303 w 554" name="T20"/>
                  <a:gd fmla="*/ 367 h 482" name="T21"/>
                  <a:gd fmla="*/ 34 w 554" name="T22"/>
                  <a:gd fmla="*/ 390 h 482" name="T23"/>
                  <a:gd fmla="*/ 76 w 554" name="T24"/>
                  <a:gd fmla="*/ 379 h 482" name="T25"/>
                  <a:gd fmla="*/ 47 w 554" name="T26"/>
                  <a:gd fmla="*/ 357 h 482" name="T27"/>
                  <a:gd fmla="*/ 511 w 554" name="T28"/>
                  <a:gd fmla="*/ 11 h 482" name="T29"/>
                  <a:gd fmla="*/ 44 w 554" name="T30"/>
                  <a:gd fmla="*/ 1 h 482" name="T31"/>
                  <a:gd fmla="*/ 439 w 554" name="T32"/>
                  <a:gd fmla="*/ 475 h 482" name="T33"/>
                  <a:gd fmla="*/ 473 w 554" name="T34"/>
                  <a:gd fmla="*/ 463 h 482" name="T35"/>
                  <a:gd fmla="*/ 472 w 554" name="T36"/>
                  <a:gd fmla="*/ 444 h 482" name="T37"/>
                  <a:gd fmla="*/ 50 w 554" name="T38"/>
                  <a:gd fmla="*/ 455 h 482" name="T39"/>
                  <a:gd fmla="*/ 429 w 554" name="T40"/>
                  <a:gd fmla="*/ 427 h 482" name="T41"/>
                  <a:gd fmla="*/ 279 w 554" name="T42"/>
                  <a:gd fmla="*/ 431 h 482" name="T43"/>
                  <a:gd fmla="*/ 364 w 554" name="T44"/>
                  <a:gd fmla="*/ 413 h 482" name="T45"/>
                  <a:gd fmla="*/ 38 w 554" name="T46"/>
                  <a:gd fmla="*/ 311 h 482" name="T47"/>
                  <a:gd fmla="*/ 95 w 554" name="T48"/>
                  <a:gd fmla="*/ 348 h 482" name="T49"/>
                  <a:gd fmla="*/ 133 w 554" name="T50"/>
                  <a:gd fmla="*/ 377 h 482" name="T51"/>
                  <a:gd fmla="*/ 166 w 554" name="T52"/>
                  <a:gd fmla="*/ 353 h 482" name="T53"/>
                  <a:gd fmla="*/ 203 w 554" name="T54"/>
                  <a:gd fmla="*/ 363 h 482" name="T55"/>
                  <a:gd fmla="*/ 253 w 554" name="T56"/>
                  <a:gd fmla="*/ 393 h 482" name="T57"/>
                  <a:gd fmla="*/ 294 w 554" name="T58"/>
                  <a:gd fmla="*/ 395 h 482" name="T59"/>
                  <a:gd fmla="*/ 326 w 554" name="T60"/>
                  <a:gd fmla="*/ 406 h 482" name="T61"/>
                  <a:gd fmla="*/ 369 w 554" name="T62"/>
                  <a:gd fmla="*/ 350 h 482" name="T63"/>
                  <a:gd fmla="*/ 405 w 554" name="T64"/>
                  <a:gd fmla="*/ 366 h 482" name="T65"/>
                  <a:gd fmla="*/ 435 w 554" name="T66"/>
                  <a:gd fmla="*/ 407 h 482" name="T67"/>
                  <a:gd fmla="*/ 468 w 554" name="T68"/>
                  <a:gd fmla="*/ 359 h 482" name="T69"/>
                  <a:gd fmla="*/ 526 w 554" name="T70"/>
                  <a:gd fmla="*/ 370 h 482" name="T71"/>
                  <a:gd fmla="*/ 547 w 554" name="T72"/>
                  <a:gd fmla="*/ 306 h 482" name="T73"/>
                  <a:gd fmla="*/ 519 w 554" name="T74"/>
                  <a:gd fmla="*/ 35 h 482" name="T75"/>
                  <a:gd fmla="*/ 466 w 554" name="T76"/>
                  <a:gd fmla="*/ 9 h 482" name="T77"/>
                  <a:gd fmla="*/ 273 w 554" name="T78"/>
                  <a:gd fmla="*/ 12 h 482" name="T79"/>
                  <a:gd fmla="*/ 160 w 554" name="T80"/>
                  <a:gd fmla="*/ 54 h 482" name="T81"/>
                  <a:gd fmla="*/ 117 w 554" name="T82"/>
                  <a:gd fmla="*/ 27 h 482" name="T83"/>
                  <a:gd fmla="*/ 29 w 554" name="T84"/>
                  <a:gd fmla="*/ 3 h 482" name="T85"/>
                  <a:gd fmla="*/ 505 w 554" name="T86"/>
                  <a:gd fmla="*/ 47 h 482" name="T87"/>
                  <a:gd fmla="*/ 412 w 554" name="T88"/>
                  <a:gd fmla="*/ 368 h 482" name="T89"/>
                  <a:gd fmla="*/ 279 w 554" name="T90"/>
                  <a:gd fmla="*/ 41 h 482" name="T91"/>
                  <a:gd fmla="*/ 258 w 554" name="T92"/>
                  <a:gd fmla="*/ 39 h 482" name="T93"/>
                  <a:gd fmla="*/ 211 w 554" name="T94"/>
                  <a:gd fmla="*/ 40 h 482" name="T95"/>
                  <a:gd fmla="*/ 149 w 554" name="T96"/>
                  <a:gd fmla="*/ 362 h 482" name="T97"/>
                  <a:gd fmla="*/ 45 w 554" name="T98"/>
                  <a:gd fmla="*/ 26 h 482" name="T99"/>
                  <a:gd fmla="*/ 309 w 554" name="T100"/>
                  <a:gd fmla="*/ 338 h 482" name="T101"/>
                  <a:gd fmla="*/ 92 w 554" name="T102"/>
                  <a:gd fmla="*/ 424 h 482" name="T103"/>
                  <a:gd fmla="*/ 230 w 554" name="T104"/>
                  <a:gd fmla="*/ 411 h 482" name="T105"/>
                  <a:gd fmla="*/ 128 w 554" name="T106"/>
                  <a:gd fmla="*/ 426 h 482" name="T107"/>
                  <a:gd fmla="*/ 109 w 554" name="T108"/>
                  <a:gd fmla="*/ 406 h 482" name="T109"/>
                  <a:gd fmla="*/ 27 w 554" name="T110"/>
                  <a:gd fmla="*/ 386 h 482" name="T111"/>
                  <a:gd fmla="*/ 47 w 554" name="T112"/>
                  <a:gd fmla="*/ 395 h 482" name="T113"/>
                  <a:gd fmla="*/ 194 w 554" name="T114"/>
                  <a:gd fmla="*/ 388 h 482" name="T115"/>
                  <a:gd fmla="*/ 186 w 554" name="T116"/>
                  <a:gd fmla="*/ 386 h 482" name="T117"/>
                  <a:gd fmla="*/ 371 w 554" name="T118"/>
                  <a:gd fmla="*/ 368 h 482" name="T119"/>
                  <a:gd fmla="*/ 40 w 554" name="T120"/>
                  <a:gd fmla="*/ 293 h 482" name="T121"/>
                  <a:gd fmla="*/ 327 w 554" name="T122"/>
                  <a:gd fmla="*/ 435 h 482" name="T123"/>
                  <a:gd fmla="*/ 372 w 554" name="T124"/>
                  <a:gd fmla="*/ 390 h 482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482" w="554">
                    <a:moveTo>
                      <a:pt x="484" y="475"/>
                    </a:moveTo>
                    <a:cubicBezTo>
                      <a:pt x="485" y="476"/>
                      <a:pt x="483" y="479"/>
                      <a:pt x="485" y="480"/>
                    </a:cubicBezTo>
                    <a:cubicBezTo>
                      <a:pt x="485" y="479"/>
                      <a:pt x="486" y="474"/>
                      <a:pt x="484" y="475"/>
                    </a:cubicBezTo>
                    <a:close/>
                    <a:moveTo>
                      <a:pt x="476" y="469"/>
                    </a:moveTo>
                    <a:cubicBezTo>
                      <a:pt x="475" y="470"/>
                      <a:pt x="475" y="479"/>
                      <a:pt x="477" y="479"/>
                    </a:cubicBezTo>
                    <a:cubicBezTo>
                      <a:pt x="476" y="477"/>
                      <a:pt x="477" y="471"/>
                      <a:pt x="476" y="469"/>
                    </a:cubicBezTo>
                    <a:close/>
                    <a:moveTo>
                      <a:pt x="484" y="470"/>
                    </a:moveTo>
                    <a:cubicBezTo>
                      <a:pt x="483" y="462"/>
                      <a:pt x="484" y="472"/>
                      <a:pt x="485" y="474"/>
                    </a:cubicBezTo>
                    <a:cubicBezTo>
                      <a:pt x="485" y="471"/>
                      <a:pt x="485" y="471"/>
                      <a:pt x="484" y="470"/>
                    </a:cubicBezTo>
                    <a:close/>
                    <a:moveTo>
                      <a:pt x="468" y="468"/>
                    </a:moveTo>
                    <a:cubicBezTo>
                      <a:pt x="470" y="468"/>
                      <a:pt x="467" y="463"/>
                      <a:pt x="467" y="463"/>
                    </a:cubicBezTo>
                    <a:cubicBezTo>
                      <a:pt x="467" y="466"/>
                      <a:pt x="466" y="468"/>
                      <a:pt x="468" y="468"/>
                    </a:cubicBezTo>
                    <a:close/>
                    <a:moveTo>
                      <a:pt x="358" y="468"/>
                    </a:moveTo>
                    <a:cubicBezTo>
                      <a:pt x="358" y="470"/>
                      <a:pt x="358" y="470"/>
                      <a:pt x="358" y="470"/>
                    </a:cubicBezTo>
                    <a:cubicBezTo>
                      <a:pt x="359" y="470"/>
                      <a:pt x="360" y="470"/>
                      <a:pt x="360" y="469"/>
                    </a:cubicBezTo>
                    <a:cubicBezTo>
                      <a:pt x="359" y="469"/>
                      <a:pt x="360" y="468"/>
                      <a:pt x="358" y="468"/>
                    </a:cubicBezTo>
                    <a:close/>
                    <a:moveTo>
                      <a:pt x="121" y="466"/>
                    </a:moveTo>
                    <a:cubicBezTo>
                      <a:pt x="121" y="468"/>
                      <a:pt x="121" y="471"/>
                      <a:pt x="123" y="471"/>
                    </a:cubicBezTo>
                    <a:cubicBezTo>
                      <a:pt x="121" y="469"/>
                      <a:pt x="123" y="467"/>
                      <a:pt x="121" y="466"/>
                    </a:cubicBezTo>
                    <a:close/>
                    <a:moveTo>
                      <a:pt x="424" y="456"/>
                    </a:moveTo>
                    <a:cubicBezTo>
                      <a:pt x="426" y="455"/>
                      <a:pt x="427" y="458"/>
                      <a:pt x="427" y="456"/>
                    </a:cubicBezTo>
                    <a:cubicBezTo>
                      <a:pt x="427" y="456"/>
                      <a:pt x="426" y="455"/>
                      <a:pt x="425" y="456"/>
                    </a:cubicBezTo>
                    <a:cubicBezTo>
                      <a:pt x="425" y="453"/>
                      <a:pt x="425" y="453"/>
                      <a:pt x="425" y="451"/>
                    </a:cubicBezTo>
                    <a:cubicBezTo>
                      <a:pt x="425" y="450"/>
                      <a:pt x="424" y="448"/>
                      <a:pt x="424" y="450"/>
                    </a:cubicBezTo>
                    <a:cubicBezTo>
                      <a:pt x="425" y="453"/>
                      <a:pt x="424" y="455"/>
                      <a:pt x="424" y="456"/>
                    </a:cubicBezTo>
                    <a:close/>
                    <a:moveTo>
                      <a:pt x="64" y="462"/>
                    </a:moveTo>
                    <a:cubicBezTo>
                      <a:pt x="64" y="464"/>
                      <a:pt x="65" y="468"/>
                      <a:pt x="67" y="468"/>
                    </a:cubicBezTo>
                    <a:cubicBezTo>
                      <a:pt x="66" y="467"/>
                      <a:pt x="66" y="463"/>
                      <a:pt x="67" y="462"/>
                    </a:cubicBezTo>
                    <a:cubicBezTo>
                      <a:pt x="68" y="462"/>
                      <a:pt x="66" y="465"/>
                      <a:pt x="68" y="465"/>
                    </a:cubicBezTo>
                    <a:cubicBezTo>
                      <a:pt x="68" y="464"/>
                      <a:pt x="68" y="463"/>
                      <a:pt x="68" y="462"/>
                    </a:cubicBezTo>
                    <a:lnTo>
                      <a:pt x="64" y="462"/>
                    </a:lnTo>
                    <a:close/>
                    <a:moveTo>
                      <a:pt x="123" y="459"/>
                    </a:moveTo>
                    <a:cubicBezTo>
                      <a:pt x="123" y="458"/>
                      <a:pt x="122" y="458"/>
                      <a:pt x="121" y="457"/>
                    </a:cubicBezTo>
                    <a:cubicBezTo>
                      <a:pt x="122" y="459"/>
                      <a:pt x="120" y="460"/>
                      <a:pt x="120" y="462"/>
                    </a:cubicBezTo>
                    <a:cubicBezTo>
                      <a:pt x="121" y="463"/>
                      <a:pt x="122" y="464"/>
                      <a:pt x="121" y="465"/>
                    </a:cubicBezTo>
                    <a:cubicBezTo>
                      <a:pt x="122" y="465"/>
                      <a:pt x="122" y="465"/>
                      <a:pt x="122" y="465"/>
                    </a:cubicBezTo>
                    <a:cubicBezTo>
                      <a:pt x="122" y="464"/>
                      <a:pt x="122" y="461"/>
                      <a:pt x="121" y="460"/>
                    </a:cubicBezTo>
                    <a:cubicBezTo>
                      <a:pt x="122" y="460"/>
                      <a:pt x="122" y="458"/>
                      <a:pt x="123" y="459"/>
                    </a:cubicBezTo>
                    <a:close/>
                    <a:moveTo>
                      <a:pt x="466" y="447"/>
                    </a:moveTo>
                    <a:cubicBezTo>
                      <a:pt x="466" y="447"/>
                      <a:pt x="465" y="447"/>
                      <a:pt x="465" y="446"/>
                    </a:cubicBezTo>
                    <a:cubicBezTo>
                      <a:pt x="465" y="447"/>
                      <a:pt x="465" y="447"/>
                      <a:pt x="466" y="447"/>
                    </a:cubicBezTo>
                    <a:close/>
                    <a:moveTo>
                      <a:pt x="465" y="447"/>
                    </a:moveTo>
                    <a:cubicBezTo>
                      <a:pt x="465" y="447"/>
                      <a:pt x="465" y="446"/>
                      <a:pt x="465" y="446"/>
                    </a:cubicBezTo>
                    <a:cubicBezTo>
                      <a:pt x="465" y="443"/>
                      <a:pt x="466" y="440"/>
                      <a:pt x="464" y="440"/>
                    </a:cubicBezTo>
                    <a:cubicBezTo>
                      <a:pt x="465" y="441"/>
                      <a:pt x="463" y="444"/>
                      <a:pt x="463" y="446"/>
                    </a:cubicBezTo>
                    <a:cubicBezTo>
                      <a:pt x="464" y="446"/>
                      <a:pt x="464" y="447"/>
                      <a:pt x="465" y="447"/>
                    </a:cubicBezTo>
                    <a:close/>
                    <a:moveTo>
                      <a:pt x="465" y="446"/>
                    </a:moveTo>
                    <a:cubicBezTo>
                      <a:pt x="465" y="446"/>
                      <a:pt x="465" y="446"/>
                      <a:pt x="465" y="446"/>
                    </a:cubicBezTo>
                    <a:cubicBezTo>
                      <a:pt x="465" y="446"/>
                      <a:pt x="465" y="446"/>
                      <a:pt x="465" y="446"/>
                    </a:cubicBezTo>
                    <a:cubicBezTo>
                      <a:pt x="465" y="446"/>
                      <a:pt x="465" y="446"/>
                      <a:pt x="465" y="446"/>
                    </a:cubicBezTo>
                    <a:close/>
                    <a:moveTo>
                      <a:pt x="345" y="445"/>
                    </a:moveTo>
                    <a:cubicBezTo>
                      <a:pt x="343" y="445"/>
                      <a:pt x="344" y="450"/>
                      <a:pt x="345" y="452"/>
                    </a:cubicBezTo>
                    <a:cubicBezTo>
                      <a:pt x="345" y="449"/>
                      <a:pt x="345" y="447"/>
                      <a:pt x="345" y="445"/>
                    </a:cubicBezTo>
                    <a:close/>
                    <a:moveTo>
                      <a:pt x="411" y="443"/>
                    </a:moveTo>
                    <a:cubicBezTo>
                      <a:pt x="413" y="444"/>
                      <a:pt x="410" y="447"/>
                      <a:pt x="412" y="448"/>
                    </a:cubicBezTo>
                    <a:cubicBezTo>
                      <a:pt x="412" y="445"/>
                      <a:pt x="413" y="444"/>
                      <a:pt x="411" y="443"/>
                    </a:cubicBezTo>
                    <a:close/>
                    <a:moveTo>
                      <a:pt x="340" y="444"/>
                    </a:moveTo>
                    <a:cubicBezTo>
                      <a:pt x="337" y="445"/>
                      <a:pt x="339" y="447"/>
                      <a:pt x="340" y="450"/>
                    </a:cubicBezTo>
                    <a:cubicBezTo>
                      <a:pt x="341" y="447"/>
                      <a:pt x="338" y="445"/>
                      <a:pt x="340" y="444"/>
                    </a:cubicBezTo>
                    <a:close/>
                    <a:moveTo>
                      <a:pt x="281" y="449"/>
                    </a:moveTo>
                    <a:cubicBezTo>
                      <a:pt x="280" y="449"/>
                      <a:pt x="281" y="451"/>
                      <a:pt x="280" y="451"/>
                    </a:cubicBezTo>
                    <a:cubicBezTo>
                      <a:pt x="280" y="450"/>
                      <a:pt x="280" y="450"/>
                      <a:pt x="280" y="450"/>
                    </a:cubicBezTo>
                    <a:cubicBezTo>
                      <a:pt x="280" y="450"/>
                      <a:pt x="279" y="452"/>
                      <a:pt x="280" y="452"/>
                    </a:cubicBezTo>
                    <a:cubicBezTo>
                      <a:pt x="280" y="451"/>
                      <a:pt x="281" y="451"/>
                      <a:pt x="282" y="451"/>
                    </a:cubicBezTo>
                    <a:cubicBezTo>
                      <a:pt x="282" y="450"/>
                      <a:pt x="283" y="449"/>
                      <a:pt x="281" y="449"/>
                    </a:cubicBezTo>
                    <a:close/>
                    <a:moveTo>
                      <a:pt x="467" y="444"/>
                    </a:moveTo>
                    <a:cubicBezTo>
                      <a:pt x="467" y="444"/>
                      <a:pt x="467" y="441"/>
                      <a:pt x="466" y="440"/>
                    </a:cubicBezTo>
                    <a:cubicBezTo>
                      <a:pt x="466" y="441"/>
                      <a:pt x="466" y="443"/>
                      <a:pt x="467" y="444"/>
                    </a:cubicBezTo>
                    <a:close/>
                    <a:moveTo>
                      <a:pt x="472" y="443"/>
                    </a:moveTo>
                    <a:cubicBezTo>
                      <a:pt x="471" y="442"/>
                      <a:pt x="471" y="440"/>
                      <a:pt x="472" y="442"/>
                    </a:cubicBezTo>
                    <a:cubicBezTo>
                      <a:pt x="473" y="440"/>
                      <a:pt x="470" y="439"/>
                      <a:pt x="470" y="441"/>
                    </a:cubicBezTo>
                    <a:cubicBezTo>
                      <a:pt x="470" y="441"/>
                      <a:pt x="471" y="441"/>
                      <a:pt x="470" y="441"/>
                    </a:cubicBezTo>
                    <a:cubicBezTo>
                      <a:pt x="470" y="441"/>
                      <a:pt x="469" y="441"/>
                      <a:pt x="469" y="442"/>
                    </a:cubicBezTo>
                    <a:cubicBezTo>
                      <a:pt x="471" y="443"/>
                      <a:pt x="470" y="442"/>
                      <a:pt x="471" y="444"/>
                    </a:cubicBezTo>
                    <a:cubicBezTo>
                      <a:pt x="471" y="443"/>
                      <a:pt x="472" y="443"/>
                      <a:pt x="472" y="443"/>
                    </a:cubicBezTo>
                    <a:close/>
                    <a:moveTo>
                      <a:pt x="452" y="441"/>
                    </a:moveTo>
                    <a:cubicBezTo>
                      <a:pt x="450" y="440"/>
                      <a:pt x="450" y="445"/>
                      <a:pt x="452" y="444"/>
                    </a:cubicBezTo>
                    <a:cubicBezTo>
                      <a:pt x="452" y="442"/>
                      <a:pt x="451" y="442"/>
                      <a:pt x="452" y="441"/>
                    </a:cubicBezTo>
                    <a:close/>
                    <a:moveTo>
                      <a:pt x="465" y="438"/>
                    </a:moveTo>
                    <a:cubicBezTo>
                      <a:pt x="463" y="438"/>
                      <a:pt x="463" y="438"/>
                      <a:pt x="463" y="438"/>
                    </a:cubicBezTo>
                    <a:cubicBezTo>
                      <a:pt x="463" y="439"/>
                      <a:pt x="462" y="444"/>
                      <a:pt x="463" y="442"/>
                    </a:cubicBezTo>
                    <a:cubicBezTo>
                      <a:pt x="463" y="440"/>
                      <a:pt x="463" y="439"/>
                      <a:pt x="465" y="438"/>
                    </a:cubicBezTo>
                    <a:close/>
                    <a:moveTo>
                      <a:pt x="440" y="440"/>
                    </a:moveTo>
                    <a:cubicBezTo>
                      <a:pt x="440" y="441"/>
                      <a:pt x="440" y="443"/>
                      <a:pt x="441" y="444"/>
                    </a:cubicBezTo>
                    <a:cubicBezTo>
                      <a:pt x="441" y="442"/>
                      <a:pt x="442" y="441"/>
                      <a:pt x="440" y="440"/>
                    </a:cubicBezTo>
                    <a:close/>
                    <a:moveTo>
                      <a:pt x="361" y="439"/>
                    </a:moveTo>
                    <a:cubicBezTo>
                      <a:pt x="360" y="440"/>
                      <a:pt x="359" y="442"/>
                      <a:pt x="361" y="443"/>
                    </a:cubicBezTo>
                    <a:cubicBezTo>
                      <a:pt x="360" y="441"/>
                      <a:pt x="362" y="441"/>
                      <a:pt x="362" y="440"/>
                    </a:cubicBezTo>
                    <a:cubicBezTo>
                      <a:pt x="361" y="440"/>
                      <a:pt x="362" y="439"/>
                      <a:pt x="361" y="439"/>
                    </a:cubicBezTo>
                    <a:close/>
                    <a:moveTo>
                      <a:pt x="260" y="431"/>
                    </a:moveTo>
                    <a:cubicBezTo>
                      <a:pt x="261" y="437"/>
                      <a:pt x="261" y="441"/>
                      <a:pt x="262" y="447"/>
                    </a:cubicBezTo>
                    <a:cubicBezTo>
                      <a:pt x="262" y="446"/>
                      <a:pt x="261" y="441"/>
                      <a:pt x="264" y="444"/>
                    </a:cubicBezTo>
                    <a:cubicBezTo>
                      <a:pt x="263" y="442"/>
                      <a:pt x="263" y="442"/>
                      <a:pt x="264" y="440"/>
                    </a:cubicBezTo>
                    <a:cubicBezTo>
                      <a:pt x="261" y="438"/>
                      <a:pt x="263" y="433"/>
                      <a:pt x="260" y="431"/>
                    </a:cubicBezTo>
                    <a:close/>
                    <a:moveTo>
                      <a:pt x="52" y="450"/>
                    </a:moveTo>
                    <a:cubicBezTo>
                      <a:pt x="51" y="450"/>
                      <a:pt x="51" y="447"/>
                      <a:pt x="50" y="449"/>
                    </a:cubicBezTo>
                    <a:cubicBezTo>
                      <a:pt x="51" y="449"/>
                      <a:pt x="49" y="455"/>
                      <a:pt x="51" y="455"/>
                    </a:cubicBezTo>
                    <a:cubicBezTo>
                      <a:pt x="52" y="453"/>
                      <a:pt x="50" y="451"/>
                      <a:pt x="52" y="450"/>
                    </a:cubicBezTo>
                    <a:close/>
                    <a:moveTo>
                      <a:pt x="285" y="445"/>
                    </a:moveTo>
                    <a:cubicBezTo>
                      <a:pt x="285" y="443"/>
                      <a:pt x="286" y="440"/>
                      <a:pt x="284" y="439"/>
                    </a:cubicBezTo>
                    <a:cubicBezTo>
                      <a:pt x="284" y="442"/>
                      <a:pt x="283" y="443"/>
                      <a:pt x="285" y="445"/>
                    </a:cubicBezTo>
                    <a:close/>
                    <a:moveTo>
                      <a:pt x="265" y="444"/>
                    </a:moveTo>
                    <a:cubicBezTo>
                      <a:pt x="266" y="444"/>
                      <a:pt x="266" y="444"/>
                      <a:pt x="266" y="444"/>
                    </a:cubicBezTo>
                    <a:cubicBezTo>
                      <a:pt x="266" y="441"/>
                      <a:pt x="266" y="438"/>
                      <a:pt x="265" y="436"/>
                    </a:cubicBezTo>
                    <a:cubicBezTo>
                      <a:pt x="264" y="439"/>
                      <a:pt x="265" y="442"/>
                      <a:pt x="265" y="444"/>
                    </a:cubicBezTo>
                    <a:close/>
                    <a:moveTo>
                      <a:pt x="353" y="436"/>
                    </a:moveTo>
                    <a:cubicBezTo>
                      <a:pt x="352" y="437"/>
                      <a:pt x="354" y="438"/>
                      <a:pt x="353" y="439"/>
                    </a:cubicBezTo>
                    <a:cubicBezTo>
                      <a:pt x="355" y="439"/>
                      <a:pt x="355" y="439"/>
                      <a:pt x="355" y="439"/>
                    </a:cubicBezTo>
                    <a:cubicBezTo>
                      <a:pt x="354" y="438"/>
                      <a:pt x="355" y="436"/>
                      <a:pt x="353" y="436"/>
                    </a:cubicBezTo>
                    <a:close/>
                    <a:moveTo>
                      <a:pt x="289" y="438"/>
                    </a:moveTo>
                    <a:cubicBezTo>
                      <a:pt x="289" y="439"/>
                      <a:pt x="288" y="442"/>
                      <a:pt x="290" y="441"/>
                    </a:cubicBezTo>
                    <a:cubicBezTo>
                      <a:pt x="290" y="439"/>
                      <a:pt x="291" y="438"/>
                      <a:pt x="289" y="438"/>
                    </a:cubicBezTo>
                    <a:close/>
                    <a:moveTo>
                      <a:pt x="248" y="441"/>
                    </a:moveTo>
                    <a:cubicBezTo>
                      <a:pt x="248" y="441"/>
                      <a:pt x="248" y="440"/>
                      <a:pt x="248" y="440"/>
                    </a:cubicBezTo>
                    <a:cubicBezTo>
                      <a:pt x="248" y="441"/>
                      <a:pt x="248" y="442"/>
                      <a:pt x="249" y="442"/>
                    </a:cubicBezTo>
                    <a:cubicBezTo>
                      <a:pt x="249" y="441"/>
                      <a:pt x="249" y="439"/>
                      <a:pt x="248" y="438"/>
                    </a:cubicBezTo>
                    <a:cubicBezTo>
                      <a:pt x="248" y="439"/>
                      <a:pt x="246" y="441"/>
                      <a:pt x="248" y="441"/>
                    </a:cubicBezTo>
                    <a:close/>
                    <a:moveTo>
                      <a:pt x="316" y="430"/>
                    </a:moveTo>
                    <a:cubicBezTo>
                      <a:pt x="318" y="431"/>
                      <a:pt x="316" y="439"/>
                      <a:pt x="318" y="438"/>
                    </a:cubicBezTo>
                    <a:cubicBezTo>
                      <a:pt x="317" y="436"/>
                      <a:pt x="319" y="429"/>
                      <a:pt x="316" y="430"/>
                    </a:cubicBezTo>
                    <a:close/>
                    <a:moveTo>
                      <a:pt x="480" y="430"/>
                    </a:moveTo>
                    <a:cubicBezTo>
                      <a:pt x="481" y="430"/>
                      <a:pt x="480" y="433"/>
                      <a:pt x="481" y="431"/>
                    </a:cubicBezTo>
                    <a:cubicBezTo>
                      <a:pt x="481" y="430"/>
                      <a:pt x="482" y="429"/>
                      <a:pt x="482" y="427"/>
                    </a:cubicBezTo>
                    <a:cubicBezTo>
                      <a:pt x="480" y="428"/>
                      <a:pt x="482" y="426"/>
                      <a:pt x="481" y="426"/>
                    </a:cubicBezTo>
                    <a:cubicBezTo>
                      <a:pt x="481" y="428"/>
                      <a:pt x="482" y="429"/>
                      <a:pt x="480" y="430"/>
                    </a:cubicBezTo>
                    <a:close/>
                    <a:moveTo>
                      <a:pt x="473" y="425"/>
                    </a:moveTo>
                    <a:cubicBezTo>
                      <a:pt x="474" y="430"/>
                      <a:pt x="474" y="430"/>
                      <a:pt x="474" y="430"/>
                    </a:cubicBezTo>
                    <a:cubicBezTo>
                      <a:pt x="474" y="430"/>
                      <a:pt x="475" y="430"/>
                      <a:pt x="475" y="430"/>
                    </a:cubicBezTo>
                    <a:cubicBezTo>
                      <a:pt x="474" y="429"/>
                      <a:pt x="475" y="425"/>
                      <a:pt x="473" y="425"/>
                    </a:cubicBezTo>
                    <a:close/>
                    <a:moveTo>
                      <a:pt x="483" y="422"/>
                    </a:moveTo>
                    <a:cubicBezTo>
                      <a:pt x="483" y="425"/>
                      <a:pt x="483" y="428"/>
                      <a:pt x="484" y="429"/>
                    </a:cubicBezTo>
                    <a:cubicBezTo>
                      <a:pt x="483" y="426"/>
                      <a:pt x="484" y="423"/>
                      <a:pt x="483" y="422"/>
                    </a:cubicBezTo>
                    <a:close/>
                    <a:moveTo>
                      <a:pt x="450" y="424"/>
                    </a:moveTo>
                    <a:cubicBezTo>
                      <a:pt x="450" y="427"/>
                      <a:pt x="452" y="429"/>
                      <a:pt x="451" y="430"/>
                    </a:cubicBezTo>
                    <a:cubicBezTo>
                      <a:pt x="454" y="431"/>
                      <a:pt x="453" y="425"/>
                      <a:pt x="452" y="426"/>
                    </a:cubicBezTo>
                    <a:cubicBezTo>
                      <a:pt x="452" y="427"/>
                      <a:pt x="453" y="428"/>
                      <a:pt x="451" y="428"/>
                    </a:cubicBezTo>
                    <a:cubicBezTo>
                      <a:pt x="452" y="427"/>
                      <a:pt x="451" y="425"/>
                      <a:pt x="450" y="424"/>
                    </a:cubicBezTo>
                    <a:close/>
                    <a:moveTo>
                      <a:pt x="436" y="431"/>
                    </a:moveTo>
                    <a:cubicBezTo>
                      <a:pt x="436" y="427"/>
                      <a:pt x="436" y="425"/>
                      <a:pt x="435" y="422"/>
                    </a:cubicBezTo>
                    <a:cubicBezTo>
                      <a:pt x="435" y="425"/>
                      <a:pt x="434" y="429"/>
                      <a:pt x="436" y="431"/>
                    </a:cubicBezTo>
                    <a:close/>
                    <a:moveTo>
                      <a:pt x="423" y="429"/>
                    </a:moveTo>
                    <a:cubicBezTo>
                      <a:pt x="422" y="427"/>
                      <a:pt x="423" y="425"/>
                      <a:pt x="422" y="422"/>
                    </a:cubicBezTo>
                    <a:cubicBezTo>
                      <a:pt x="421" y="426"/>
                      <a:pt x="421" y="431"/>
                      <a:pt x="423" y="430"/>
                    </a:cubicBezTo>
                    <a:cubicBezTo>
                      <a:pt x="422" y="430"/>
                      <a:pt x="423" y="430"/>
                      <a:pt x="423" y="429"/>
                    </a:cubicBezTo>
                    <a:close/>
                    <a:moveTo>
                      <a:pt x="313" y="422"/>
                    </a:moveTo>
                    <a:cubicBezTo>
                      <a:pt x="313" y="419"/>
                      <a:pt x="313" y="408"/>
                      <a:pt x="311" y="413"/>
                    </a:cubicBezTo>
                    <a:cubicBezTo>
                      <a:pt x="310" y="407"/>
                      <a:pt x="311" y="400"/>
                      <a:pt x="308" y="395"/>
                    </a:cubicBezTo>
                    <a:cubicBezTo>
                      <a:pt x="308" y="402"/>
                      <a:pt x="311" y="405"/>
                      <a:pt x="309" y="410"/>
                    </a:cubicBezTo>
                    <a:cubicBezTo>
                      <a:pt x="308" y="405"/>
                      <a:pt x="308" y="413"/>
                      <a:pt x="309" y="414"/>
                    </a:cubicBezTo>
                    <a:cubicBezTo>
                      <a:pt x="307" y="412"/>
                      <a:pt x="307" y="416"/>
                      <a:pt x="308" y="417"/>
                    </a:cubicBezTo>
                    <a:cubicBezTo>
                      <a:pt x="308" y="416"/>
                      <a:pt x="308" y="415"/>
                      <a:pt x="309" y="415"/>
                    </a:cubicBezTo>
                    <a:cubicBezTo>
                      <a:pt x="309" y="419"/>
                      <a:pt x="308" y="425"/>
                      <a:pt x="311" y="427"/>
                    </a:cubicBezTo>
                    <a:cubicBezTo>
                      <a:pt x="309" y="429"/>
                      <a:pt x="310" y="433"/>
                      <a:pt x="311" y="434"/>
                    </a:cubicBezTo>
                    <a:cubicBezTo>
                      <a:pt x="313" y="432"/>
                      <a:pt x="310" y="428"/>
                      <a:pt x="311" y="424"/>
                    </a:cubicBezTo>
                    <a:cubicBezTo>
                      <a:pt x="311" y="423"/>
                      <a:pt x="313" y="422"/>
                      <a:pt x="313" y="422"/>
                    </a:cubicBezTo>
                    <a:close/>
                    <a:moveTo>
                      <a:pt x="282" y="432"/>
                    </a:moveTo>
                    <a:cubicBezTo>
                      <a:pt x="283" y="434"/>
                      <a:pt x="281" y="435"/>
                      <a:pt x="283" y="436"/>
                    </a:cubicBezTo>
                    <a:cubicBezTo>
                      <a:pt x="283" y="435"/>
                      <a:pt x="283" y="435"/>
                      <a:pt x="284" y="434"/>
                    </a:cubicBezTo>
                    <a:cubicBezTo>
                      <a:pt x="283" y="434"/>
                      <a:pt x="283" y="432"/>
                      <a:pt x="282" y="432"/>
                    </a:cubicBezTo>
                    <a:close/>
                    <a:moveTo>
                      <a:pt x="237" y="437"/>
                    </a:moveTo>
                    <a:cubicBezTo>
                      <a:pt x="237" y="435"/>
                      <a:pt x="237" y="430"/>
                      <a:pt x="235" y="427"/>
                    </a:cubicBezTo>
                    <a:cubicBezTo>
                      <a:pt x="236" y="430"/>
                      <a:pt x="235" y="435"/>
                      <a:pt x="237" y="437"/>
                    </a:cubicBezTo>
                    <a:close/>
                    <a:moveTo>
                      <a:pt x="230" y="435"/>
                    </a:moveTo>
                    <a:cubicBezTo>
                      <a:pt x="230" y="435"/>
                      <a:pt x="228" y="437"/>
                      <a:pt x="230" y="438"/>
                    </a:cubicBezTo>
                    <a:cubicBezTo>
                      <a:pt x="230" y="436"/>
                      <a:pt x="232" y="435"/>
                      <a:pt x="230" y="435"/>
                    </a:cubicBezTo>
                    <a:close/>
                    <a:moveTo>
                      <a:pt x="228" y="437"/>
                    </a:moveTo>
                    <a:cubicBezTo>
                      <a:pt x="227" y="435"/>
                      <a:pt x="227" y="434"/>
                      <a:pt x="227" y="433"/>
                    </a:cubicBezTo>
                    <a:cubicBezTo>
                      <a:pt x="227" y="434"/>
                      <a:pt x="226" y="437"/>
                      <a:pt x="228" y="437"/>
                    </a:cubicBezTo>
                    <a:close/>
                    <a:moveTo>
                      <a:pt x="471" y="425"/>
                    </a:moveTo>
                    <a:cubicBezTo>
                      <a:pt x="470" y="423"/>
                      <a:pt x="471" y="422"/>
                      <a:pt x="470" y="421"/>
                    </a:cubicBezTo>
                    <a:cubicBezTo>
                      <a:pt x="470" y="422"/>
                      <a:pt x="470" y="422"/>
                      <a:pt x="469" y="423"/>
                    </a:cubicBezTo>
                    <a:cubicBezTo>
                      <a:pt x="469" y="422"/>
                      <a:pt x="469" y="422"/>
                      <a:pt x="469" y="422"/>
                    </a:cubicBezTo>
                    <a:cubicBezTo>
                      <a:pt x="469" y="424"/>
                      <a:pt x="469" y="425"/>
                      <a:pt x="469" y="426"/>
                    </a:cubicBezTo>
                    <a:cubicBezTo>
                      <a:pt x="470" y="426"/>
                      <a:pt x="470" y="425"/>
                      <a:pt x="471" y="425"/>
                    </a:cubicBezTo>
                    <a:close/>
                    <a:moveTo>
                      <a:pt x="237" y="418"/>
                    </a:moveTo>
                    <a:cubicBezTo>
                      <a:pt x="238" y="424"/>
                      <a:pt x="237" y="431"/>
                      <a:pt x="239" y="435"/>
                    </a:cubicBezTo>
                    <a:cubicBezTo>
                      <a:pt x="238" y="429"/>
                      <a:pt x="239" y="423"/>
                      <a:pt x="237" y="418"/>
                    </a:cubicBezTo>
                    <a:close/>
                    <a:moveTo>
                      <a:pt x="51" y="443"/>
                    </a:moveTo>
                    <a:cubicBezTo>
                      <a:pt x="51" y="440"/>
                      <a:pt x="51" y="438"/>
                      <a:pt x="49" y="437"/>
                    </a:cubicBezTo>
                    <a:cubicBezTo>
                      <a:pt x="50" y="440"/>
                      <a:pt x="49" y="440"/>
                      <a:pt x="51" y="443"/>
                    </a:cubicBezTo>
                    <a:close/>
                    <a:moveTo>
                      <a:pt x="49" y="441"/>
                    </a:moveTo>
                    <a:cubicBezTo>
                      <a:pt x="49" y="438"/>
                      <a:pt x="49" y="438"/>
                      <a:pt x="48" y="436"/>
                    </a:cubicBezTo>
                    <a:cubicBezTo>
                      <a:pt x="48" y="432"/>
                      <a:pt x="47" y="442"/>
                      <a:pt x="48" y="443"/>
                    </a:cubicBezTo>
                    <a:cubicBezTo>
                      <a:pt x="48" y="442"/>
                      <a:pt x="48" y="441"/>
                      <a:pt x="49" y="441"/>
                    </a:cubicBezTo>
                    <a:close/>
                    <a:moveTo>
                      <a:pt x="372" y="430"/>
                    </a:moveTo>
                    <a:cubicBezTo>
                      <a:pt x="372" y="423"/>
                      <a:pt x="373" y="416"/>
                      <a:pt x="371" y="411"/>
                    </a:cubicBezTo>
                    <a:cubicBezTo>
                      <a:pt x="371" y="418"/>
                      <a:pt x="370" y="422"/>
                      <a:pt x="372" y="430"/>
                    </a:cubicBezTo>
                    <a:close/>
                    <a:moveTo>
                      <a:pt x="411" y="423"/>
                    </a:moveTo>
                    <a:cubicBezTo>
                      <a:pt x="411" y="424"/>
                      <a:pt x="410" y="426"/>
                      <a:pt x="411" y="427"/>
                    </a:cubicBezTo>
                    <a:cubicBezTo>
                      <a:pt x="411" y="426"/>
                      <a:pt x="412" y="423"/>
                      <a:pt x="411" y="423"/>
                    </a:cubicBezTo>
                    <a:close/>
                    <a:moveTo>
                      <a:pt x="409" y="427"/>
                    </a:moveTo>
                    <a:cubicBezTo>
                      <a:pt x="408" y="426"/>
                      <a:pt x="410" y="426"/>
                      <a:pt x="410" y="425"/>
                    </a:cubicBezTo>
                    <a:cubicBezTo>
                      <a:pt x="409" y="424"/>
                      <a:pt x="409" y="423"/>
                      <a:pt x="409" y="422"/>
                    </a:cubicBezTo>
                    <a:cubicBezTo>
                      <a:pt x="409" y="417"/>
                      <a:pt x="408" y="426"/>
                      <a:pt x="409" y="427"/>
                    </a:cubicBezTo>
                    <a:close/>
                    <a:moveTo>
                      <a:pt x="283" y="432"/>
                    </a:moveTo>
                    <a:cubicBezTo>
                      <a:pt x="283" y="430"/>
                      <a:pt x="283" y="428"/>
                      <a:pt x="282" y="426"/>
                    </a:cubicBezTo>
                    <a:cubicBezTo>
                      <a:pt x="283" y="428"/>
                      <a:pt x="281" y="432"/>
                      <a:pt x="283" y="432"/>
                    </a:cubicBezTo>
                    <a:close/>
                    <a:moveTo>
                      <a:pt x="305" y="431"/>
                    </a:moveTo>
                    <a:cubicBezTo>
                      <a:pt x="305" y="429"/>
                      <a:pt x="304" y="428"/>
                      <a:pt x="304" y="428"/>
                    </a:cubicBezTo>
                    <a:cubicBezTo>
                      <a:pt x="303" y="429"/>
                      <a:pt x="303" y="431"/>
                      <a:pt x="305" y="431"/>
                    </a:cubicBezTo>
                    <a:close/>
                    <a:moveTo>
                      <a:pt x="61" y="440"/>
                    </a:moveTo>
                    <a:cubicBezTo>
                      <a:pt x="61" y="438"/>
                      <a:pt x="61" y="437"/>
                      <a:pt x="60" y="435"/>
                    </a:cubicBezTo>
                    <a:cubicBezTo>
                      <a:pt x="60" y="437"/>
                      <a:pt x="60" y="440"/>
                      <a:pt x="61" y="440"/>
                    </a:cubicBezTo>
                    <a:close/>
                    <a:moveTo>
                      <a:pt x="356" y="424"/>
                    </a:moveTo>
                    <a:cubicBezTo>
                      <a:pt x="356" y="427"/>
                      <a:pt x="356" y="427"/>
                      <a:pt x="356" y="427"/>
                    </a:cubicBezTo>
                    <a:cubicBezTo>
                      <a:pt x="357" y="427"/>
                      <a:pt x="358" y="427"/>
                      <a:pt x="358" y="427"/>
                    </a:cubicBezTo>
                    <a:cubicBezTo>
                      <a:pt x="358" y="426"/>
                      <a:pt x="357" y="425"/>
                      <a:pt x="356" y="424"/>
                    </a:cubicBezTo>
                    <a:close/>
                    <a:moveTo>
                      <a:pt x="339" y="423"/>
                    </a:moveTo>
                    <a:cubicBezTo>
                      <a:pt x="340" y="424"/>
                      <a:pt x="339" y="429"/>
                      <a:pt x="340" y="428"/>
                    </a:cubicBezTo>
                    <a:cubicBezTo>
                      <a:pt x="340" y="426"/>
                      <a:pt x="340" y="421"/>
                      <a:pt x="339" y="423"/>
                    </a:cubicBezTo>
                    <a:close/>
                    <a:moveTo>
                      <a:pt x="277" y="426"/>
                    </a:moveTo>
                    <a:cubicBezTo>
                      <a:pt x="275" y="433"/>
                      <a:pt x="278" y="428"/>
                      <a:pt x="277" y="426"/>
                    </a:cubicBezTo>
                    <a:close/>
                    <a:moveTo>
                      <a:pt x="249" y="425"/>
                    </a:moveTo>
                    <a:cubicBezTo>
                      <a:pt x="246" y="425"/>
                      <a:pt x="248" y="422"/>
                      <a:pt x="247" y="422"/>
                    </a:cubicBezTo>
                    <a:cubicBezTo>
                      <a:pt x="247" y="426"/>
                      <a:pt x="246" y="429"/>
                      <a:pt x="248" y="431"/>
                    </a:cubicBezTo>
                    <a:cubicBezTo>
                      <a:pt x="249" y="428"/>
                      <a:pt x="248" y="428"/>
                      <a:pt x="249" y="425"/>
                    </a:cubicBezTo>
                    <a:close/>
                    <a:moveTo>
                      <a:pt x="126" y="431"/>
                    </a:moveTo>
                    <a:cubicBezTo>
                      <a:pt x="124" y="430"/>
                      <a:pt x="125" y="436"/>
                      <a:pt x="125" y="436"/>
                    </a:cubicBezTo>
                    <a:cubicBezTo>
                      <a:pt x="125" y="433"/>
                      <a:pt x="126" y="433"/>
                      <a:pt x="126" y="431"/>
                    </a:cubicBezTo>
                    <a:close/>
                    <a:moveTo>
                      <a:pt x="375" y="419"/>
                    </a:moveTo>
                    <a:cubicBezTo>
                      <a:pt x="376" y="422"/>
                      <a:pt x="374" y="424"/>
                      <a:pt x="377" y="425"/>
                    </a:cubicBezTo>
                    <a:cubicBezTo>
                      <a:pt x="376" y="423"/>
                      <a:pt x="378" y="421"/>
                      <a:pt x="375" y="419"/>
                    </a:cubicBezTo>
                    <a:close/>
                    <a:moveTo>
                      <a:pt x="470" y="421"/>
                    </a:moveTo>
                    <a:cubicBezTo>
                      <a:pt x="470" y="419"/>
                      <a:pt x="469" y="417"/>
                      <a:pt x="469" y="415"/>
                    </a:cubicBezTo>
                    <a:cubicBezTo>
                      <a:pt x="468" y="416"/>
                      <a:pt x="469" y="420"/>
                      <a:pt x="470" y="421"/>
                    </a:cubicBezTo>
                    <a:close/>
                    <a:moveTo>
                      <a:pt x="361" y="425"/>
                    </a:moveTo>
                    <a:cubicBezTo>
                      <a:pt x="363" y="425"/>
                      <a:pt x="362" y="421"/>
                      <a:pt x="362" y="420"/>
                    </a:cubicBezTo>
                    <a:cubicBezTo>
                      <a:pt x="361" y="422"/>
                      <a:pt x="362" y="423"/>
                      <a:pt x="361" y="425"/>
                    </a:cubicBezTo>
                    <a:close/>
                    <a:moveTo>
                      <a:pt x="252" y="424"/>
                    </a:moveTo>
                    <a:cubicBezTo>
                      <a:pt x="252" y="426"/>
                      <a:pt x="251" y="429"/>
                      <a:pt x="253" y="429"/>
                    </a:cubicBezTo>
                    <a:cubicBezTo>
                      <a:pt x="253" y="427"/>
                      <a:pt x="253" y="425"/>
                      <a:pt x="252" y="424"/>
                    </a:cubicBezTo>
                    <a:close/>
                    <a:moveTo>
                      <a:pt x="163" y="432"/>
                    </a:moveTo>
                    <a:cubicBezTo>
                      <a:pt x="163" y="427"/>
                      <a:pt x="161" y="430"/>
                      <a:pt x="163" y="432"/>
                    </a:cubicBezTo>
                    <a:close/>
                    <a:moveTo>
                      <a:pt x="329" y="424"/>
                    </a:moveTo>
                    <a:cubicBezTo>
                      <a:pt x="328" y="422"/>
                      <a:pt x="328" y="421"/>
                      <a:pt x="326" y="425"/>
                    </a:cubicBezTo>
                    <a:cubicBezTo>
                      <a:pt x="327" y="425"/>
                      <a:pt x="328" y="425"/>
                      <a:pt x="329" y="424"/>
                    </a:cubicBezTo>
                    <a:close/>
                    <a:moveTo>
                      <a:pt x="209" y="426"/>
                    </a:moveTo>
                    <a:cubicBezTo>
                      <a:pt x="208" y="427"/>
                      <a:pt x="207" y="430"/>
                      <a:pt x="209" y="430"/>
                    </a:cubicBezTo>
                    <a:cubicBezTo>
                      <a:pt x="210" y="429"/>
                      <a:pt x="210" y="427"/>
                      <a:pt x="209" y="426"/>
                    </a:cubicBezTo>
                    <a:close/>
                    <a:moveTo>
                      <a:pt x="143" y="428"/>
                    </a:moveTo>
                    <a:cubicBezTo>
                      <a:pt x="144" y="433"/>
                      <a:pt x="145" y="430"/>
                      <a:pt x="144" y="428"/>
                    </a:cubicBezTo>
                    <a:cubicBezTo>
                      <a:pt x="144" y="429"/>
                      <a:pt x="144" y="428"/>
                      <a:pt x="143" y="428"/>
                    </a:cubicBezTo>
                    <a:close/>
                    <a:moveTo>
                      <a:pt x="324" y="423"/>
                    </a:moveTo>
                    <a:cubicBezTo>
                      <a:pt x="323" y="423"/>
                      <a:pt x="323" y="421"/>
                      <a:pt x="322" y="422"/>
                    </a:cubicBezTo>
                    <a:cubicBezTo>
                      <a:pt x="322" y="424"/>
                      <a:pt x="322" y="424"/>
                      <a:pt x="322" y="424"/>
                    </a:cubicBezTo>
                    <a:cubicBezTo>
                      <a:pt x="322" y="424"/>
                      <a:pt x="323" y="423"/>
                      <a:pt x="324" y="423"/>
                    </a:cubicBezTo>
                    <a:close/>
                    <a:moveTo>
                      <a:pt x="234" y="406"/>
                    </a:moveTo>
                    <a:cubicBezTo>
                      <a:pt x="232" y="410"/>
                      <a:pt x="236" y="419"/>
                      <a:pt x="234" y="424"/>
                    </a:cubicBezTo>
                    <a:cubicBezTo>
                      <a:pt x="234" y="424"/>
                      <a:pt x="234" y="424"/>
                      <a:pt x="234" y="425"/>
                    </a:cubicBezTo>
                    <a:cubicBezTo>
                      <a:pt x="234" y="424"/>
                      <a:pt x="234" y="424"/>
                      <a:pt x="234" y="424"/>
                    </a:cubicBezTo>
                    <a:cubicBezTo>
                      <a:pt x="234" y="423"/>
                      <a:pt x="232" y="427"/>
                      <a:pt x="234" y="427"/>
                    </a:cubicBezTo>
                    <a:cubicBezTo>
                      <a:pt x="234" y="426"/>
                      <a:pt x="235" y="425"/>
                      <a:pt x="235" y="426"/>
                    </a:cubicBezTo>
                    <a:cubicBezTo>
                      <a:pt x="235" y="426"/>
                      <a:pt x="235" y="427"/>
                      <a:pt x="235" y="427"/>
                    </a:cubicBezTo>
                    <a:cubicBezTo>
                      <a:pt x="235" y="420"/>
                      <a:pt x="235" y="414"/>
                      <a:pt x="234" y="406"/>
                    </a:cubicBezTo>
                    <a:close/>
                    <a:moveTo>
                      <a:pt x="139" y="423"/>
                    </a:moveTo>
                    <a:cubicBezTo>
                      <a:pt x="137" y="423"/>
                      <a:pt x="137" y="430"/>
                      <a:pt x="139" y="430"/>
                    </a:cubicBezTo>
                    <a:cubicBezTo>
                      <a:pt x="139" y="427"/>
                      <a:pt x="138" y="425"/>
                      <a:pt x="139" y="423"/>
                    </a:cubicBezTo>
                    <a:close/>
                    <a:moveTo>
                      <a:pt x="215" y="417"/>
                    </a:moveTo>
                    <a:cubicBezTo>
                      <a:pt x="214" y="420"/>
                      <a:pt x="213" y="426"/>
                      <a:pt x="215" y="427"/>
                    </a:cubicBezTo>
                    <a:cubicBezTo>
                      <a:pt x="214" y="422"/>
                      <a:pt x="216" y="420"/>
                      <a:pt x="215" y="417"/>
                    </a:cubicBezTo>
                    <a:close/>
                    <a:moveTo>
                      <a:pt x="74" y="431"/>
                    </a:moveTo>
                    <a:cubicBezTo>
                      <a:pt x="74" y="430"/>
                      <a:pt x="74" y="428"/>
                      <a:pt x="75" y="427"/>
                    </a:cubicBezTo>
                    <a:cubicBezTo>
                      <a:pt x="73" y="427"/>
                      <a:pt x="74" y="433"/>
                      <a:pt x="74" y="431"/>
                    </a:cubicBezTo>
                    <a:close/>
                    <a:moveTo>
                      <a:pt x="67" y="432"/>
                    </a:moveTo>
                    <a:cubicBezTo>
                      <a:pt x="67" y="430"/>
                      <a:pt x="68" y="429"/>
                      <a:pt x="66" y="428"/>
                    </a:cubicBezTo>
                    <a:cubicBezTo>
                      <a:pt x="67" y="429"/>
                      <a:pt x="66" y="432"/>
                      <a:pt x="67" y="432"/>
                    </a:cubicBezTo>
                    <a:close/>
                    <a:moveTo>
                      <a:pt x="126" y="429"/>
                    </a:moveTo>
                    <a:cubicBezTo>
                      <a:pt x="127" y="427"/>
                      <a:pt x="127" y="425"/>
                      <a:pt x="126" y="424"/>
                    </a:cubicBezTo>
                    <a:cubicBezTo>
                      <a:pt x="126" y="425"/>
                      <a:pt x="125" y="428"/>
                      <a:pt x="126" y="429"/>
                    </a:cubicBezTo>
                    <a:close/>
                    <a:moveTo>
                      <a:pt x="464" y="407"/>
                    </a:moveTo>
                    <a:cubicBezTo>
                      <a:pt x="464" y="409"/>
                      <a:pt x="463" y="415"/>
                      <a:pt x="466" y="415"/>
                    </a:cubicBezTo>
                    <a:cubicBezTo>
                      <a:pt x="464" y="414"/>
                      <a:pt x="467" y="414"/>
                      <a:pt x="466" y="413"/>
                    </a:cubicBezTo>
                    <a:cubicBezTo>
                      <a:pt x="464" y="413"/>
                      <a:pt x="467" y="409"/>
                      <a:pt x="464" y="407"/>
                    </a:cubicBezTo>
                    <a:close/>
                    <a:moveTo>
                      <a:pt x="307" y="421"/>
                    </a:moveTo>
                    <a:cubicBezTo>
                      <a:pt x="307" y="417"/>
                      <a:pt x="306" y="411"/>
                      <a:pt x="305" y="407"/>
                    </a:cubicBezTo>
                    <a:cubicBezTo>
                      <a:pt x="305" y="409"/>
                      <a:pt x="304" y="419"/>
                      <a:pt x="307" y="421"/>
                    </a:cubicBezTo>
                    <a:close/>
                    <a:moveTo>
                      <a:pt x="205" y="421"/>
                    </a:moveTo>
                    <a:cubicBezTo>
                      <a:pt x="206" y="422"/>
                      <a:pt x="205" y="426"/>
                      <a:pt x="206" y="425"/>
                    </a:cubicBezTo>
                    <a:cubicBezTo>
                      <a:pt x="206" y="424"/>
                      <a:pt x="206" y="419"/>
                      <a:pt x="205" y="421"/>
                    </a:cubicBezTo>
                    <a:close/>
                    <a:moveTo>
                      <a:pt x="145" y="424"/>
                    </a:moveTo>
                    <a:cubicBezTo>
                      <a:pt x="145" y="426"/>
                      <a:pt x="145" y="427"/>
                      <a:pt x="146" y="428"/>
                    </a:cubicBezTo>
                    <a:cubicBezTo>
                      <a:pt x="146" y="426"/>
                      <a:pt x="147" y="424"/>
                      <a:pt x="145" y="424"/>
                    </a:cubicBezTo>
                    <a:close/>
                    <a:moveTo>
                      <a:pt x="77" y="430"/>
                    </a:moveTo>
                    <a:cubicBezTo>
                      <a:pt x="76" y="429"/>
                      <a:pt x="78" y="426"/>
                      <a:pt x="76" y="425"/>
                    </a:cubicBezTo>
                    <a:cubicBezTo>
                      <a:pt x="76" y="427"/>
                      <a:pt x="75" y="430"/>
                      <a:pt x="77" y="430"/>
                    </a:cubicBezTo>
                    <a:close/>
                    <a:moveTo>
                      <a:pt x="469" y="414"/>
                    </a:moveTo>
                    <a:cubicBezTo>
                      <a:pt x="469" y="410"/>
                      <a:pt x="469" y="407"/>
                      <a:pt x="468" y="405"/>
                    </a:cubicBezTo>
                    <a:cubicBezTo>
                      <a:pt x="469" y="408"/>
                      <a:pt x="468" y="412"/>
                      <a:pt x="469" y="414"/>
                    </a:cubicBezTo>
                    <a:close/>
                    <a:moveTo>
                      <a:pt x="39" y="424"/>
                    </a:moveTo>
                    <a:cubicBezTo>
                      <a:pt x="38" y="426"/>
                      <a:pt x="39" y="430"/>
                      <a:pt x="40" y="426"/>
                    </a:cubicBezTo>
                    <a:cubicBezTo>
                      <a:pt x="41" y="428"/>
                      <a:pt x="38" y="429"/>
                      <a:pt x="39" y="430"/>
                    </a:cubicBezTo>
                    <a:cubicBezTo>
                      <a:pt x="39" y="429"/>
                      <a:pt x="40" y="429"/>
                      <a:pt x="40" y="430"/>
                    </a:cubicBezTo>
                    <a:cubicBezTo>
                      <a:pt x="40" y="430"/>
                      <a:pt x="39" y="431"/>
                      <a:pt x="40" y="431"/>
                    </a:cubicBezTo>
                    <a:cubicBezTo>
                      <a:pt x="40" y="428"/>
                      <a:pt x="42" y="425"/>
                      <a:pt x="39" y="424"/>
                    </a:cubicBezTo>
                    <a:close/>
                    <a:moveTo>
                      <a:pt x="288" y="417"/>
                    </a:moveTo>
                    <a:cubicBezTo>
                      <a:pt x="289" y="418"/>
                      <a:pt x="286" y="420"/>
                      <a:pt x="289" y="420"/>
                    </a:cubicBezTo>
                    <a:cubicBezTo>
                      <a:pt x="289" y="419"/>
                      <a:pt x="289" y="415"/>
                      <a:pt x="288" y="417"/>
                    </a:cubicBezTo>
                    <a:close/>
                    <a:moveTo>
                      <a:pt x="156" y="421"/>
                    </a:moveTo>
                    <a:cubicBezTo>
                      <a:pt x="158" y="420"/>
                      <a:pt x="156" y="426"/>
                      <a:pt x="158" y="425"/>
                    </a:cubicBezTo>
                    <a:cubicBezTo>
                      <a:pt x="158" y="422"/>
                      <a:pt x="157" y="419"/>
                      <a:pt x="156" y="421"/>
                    </a:cubicBezTo>
                    <a:close/>
                    <a:moveTo>
                      <a:pt x="336" y="417"/>
                    </a:moveTo>
                    <a:cubicBezTo>
                      <a:pt x="336" y="416"/>
                      <a:pt x="337" y="413"/>
                      <a:pt x="336" y="413"/>
                    </a:cubicBezTo>
                    <a:cubicBezTo>
                      <a:pt x="336" y="414"/>
                      <a:pt x="335" y="413"/>
                      <a:pt x="335" y="413"/>
                    </a:cubicBezTo>
                    <a:cubicBezTo>
                      <a:pt x="335" y="415"/>
                      <a:pt x="335" y="415"/>
                      <a:pt x="335" y="415"/>
                    </a:cubicBezTo>
                    <a:cubicBezTo>
                      <a:pt x="337" y="413"/>
                      <a:pt x="335" y="419"/>
                      <a:pt x="336" y="417"/>
                    </a:cubicBezTo>
                    <a:close/>
                    <a:moveTo>
                      <a:pt x="247" y="421"/>
                    </a:moveTo>
                    <a:cubicBezTo>
                      <a:pt x="247" y="420"/>
                      <a:pt x="247" y="419"/>
                      <a:pt x="248" y="419"/>
                    </a:cubicBezTo>
                    <a:cubicBezTo>
                      <a:pt x="247" y="414"/>
                      <a:pt x="245" y="420"/>
                      <a:pt x="247" y="421"/>
                    </a:cubicBezTo>
                    <a:close/>
                    <a:moveTo>
                      <a:pt x="165" y="421"/>
                    </a:moveTo>
                    <a:cubicBezTo>
                      <a:pt x="165" y="421"/>
                      <a:pt x="164" y="420"/>
                      <a:pt x="164" y="420"/>
                    </a:cubicBezTo>
                    <a:cubicBezTo>
                      <a:pt x="164" y="421"/>
                      <a:pt x="164" y="421"/>
                      <a:pt x="163" y="421"/>
                    </a:cubicBezTo>
                    <a:cubicBezTo>
                      <a:pt x="163" y="423"/>
                      <a:pt x="164" y="423"/>
                      <a:pt x="165" y="424"/>
                    </a:cubicBezTo>
                    <a:cubicBezTo>
                      <a:pt x="167" y="422"/>
                      <a:pt x="163" y="422"/>
                      <a:pt x="165" y="421"/>
                    </a:cubicBezTo>
                    <a:close/>
                    <a:moveTo>
                      <a:pt x="325" y="409"/>
                    </a:moveTo>
                    <a:cubicBezTo>
                      <a:pt x="325" y="411"/>
                      <a:pt x="324" y="411"/>
                      <a:pt x="324" y="413"/>
                    </a:cubicBezTo>
                    <a:cubicBezTo>
                      <a:pt x="326" y="413"/>
                      <a:pt x="326" y="417"/>
                      <a:pt x="327" y="415"/>
                    </a:cubicBezTo>
                    <a:cubicBezTo>
                      <a:pt x="326" y="414"/>
                      <a:pt x="328" y="410"/>
                      <a:pt x="325" y="409"/>
                    </a:cubicBezTo>
                    <a:close/>
                    <a:moveTo>
                      <a:pt x="255" y="418"/>
                    </a:moveTo>
                    <a:cubicBezTo>
                      <a:pt x="255" y="416"/>
                      <a:pt x="255" y="415"/>
                      <a:pt x="254" y="414"/>
                    </a:cubicBezTo>
                    <a:cubicBezTo>
                      <a:pt x="254" y="416"/>
                      <a:pt x="254" y="417"/>
                      <a:pt x="255" y="418"/>
                    </a:cubicBezTo>
                    <a:close/>
                    <a:moveTo>
                      <a:pt x="126" y="390"/>
                    </a:moveTo>
                    <a:cubicBezTo>
                      <a:pt x="122" y="391"/>
                      <a:pt x="126" y="396"/>
                      <a:pt x="124" y="399"/>
                    </a:cubicBezTo>
                    <a:cubicBezTo>
                      <a:pt x="124" y="399"/>
                      <a:pt x="125" y="399"/>
                      <a:pt x="125" y="399"/>
                    </a:cubicBezTo>
                    <a:cubicBezTo>
                      <a:pt x="126" y="409"/>
                      <a:pt x="127" y="412"/>
                      <a:pt x="127" y="422"/>
                    </a:cubicBezTo>
                    <a:cubicBezTo>
                      <a:pt x="129" y="412"/>
                      <a:pt x="126" y="402"/>
                      <a:pt x="126" y="390"/>
                    </a:cubicBezTo>
                    <a:close/>
                    <a:moveTo>
                      <a:pt x="209" y="413"/>
                    </a:moveTo>
                    <a:cubicBezTo>
                      <a:pt x="210" y="416"/>
                      <a:pt x="209" y="415"/>
                      <a:pt x="209" y="418"/>
                    </a:cubicBezTo>
                    <a:cubicBezTo>
                      <a:pt x="209" y="418"/>
                      <a:pt x="210" y="418"/>
                      <a:pt x="210" y="418"/>
                    </a:cubicBezTo>
                    <a:cubicBezTo>
                      <a:pt x="210" y="416"/>
                      <a:pt x="211" y="414"/>
                      <a:pt x="209" y="413"/>
                    </a:cubicBezTo>
                    <a:close/>
                    <a:moveTo>
                      <a:pt x="71" y="420"/>
                    </a:moveTo>
                    <a:cubicBezTo>
                      <a:pt x="72" y="422"/>
                      <a:pt x="68" y="422"/>
                      <a:pt x="70" y="424"/>
                    </a:cubicBezTo>
                    <a:cubicBezTo>
                      <a:pt x="70" y="422"/>
                      <a:pt x="70" y="424"/>
                      <a:pt x="71" y="423"/>
                    </a:cubicBezTo>
                    <a:cubicBezTo>
                      <a:pt x="72" y="422"/>
                      <a:pt x="72" y="421"/>
                      <a:pt x="71" y="420"/>
                    </a:cubicBezTo>
                    <a:close/>
                    <a:moveTo>
                      <a:pt x="283" y="415"/>
                    </a:moveTo>
                    <a:cubicBezTo>
                      <a:pt x="283" y="412"/>
                      <a:pt x="283" y="411"/>
                      <a:pt x="282" y="410"/>
                    </a:cubicBezTo>
                    <a:cubicBezTo>
                      <a:pt x="282" y="405"/>
                      <a:pt x="282" y="413"/>
                      <a:pt x="283" y="415"/>
                    </a:cubicBezTo>
                    <a:close/>
                    <a:moveTo>
                      <a:pt x="18" y="420"/>
                    </a:moveTo>
                    <a:cubicBezTo>
                      <a:pt x="18" y="422"/>
                      <a:pt x="18" y="425"/>
                      <a:pt x="20" y="425"/>
                    </a:cubicBezTo>
                    <a:cubicBezTo>
                      <a:pt x="20" y="424"/>
                      <a:pt x="19" y="420"/>
                      <a:pt x="18" y="420"/>
                    </a:cubicBezTo>
                    <a:close/>
                    <a:moveTo>
                      <a:pt x="30" y="418"/>
                    </a:moveTo>
                    <a:cubicBezTo>
                      <a:pt x="29" y="420"/>
                      <a:pt x="28" y="423"/>
                      <a:pt x="30" y="424"/>
                    </a:cubicBezTo>
                    <a:cubicBezTo>
                      <a:pt x="29" y="421"/>
                      <a:pt x="32" y="420"/>
                      <a:pt x="30" y="418"/>
                    </a:cubicBezTo>
                    <a:close/>
                    <a:moveTo>
                      <a:pt x="456" y="401"/>
                    </a:moveTo>
                    <a:cubicBezTo>
                      <a:pt x="456" y="401"/>
                      <a:pt x="457" y="402"/>
                      <a:pt x="456" y="402"/>
                    </a:cubicBezTo>
                    <a:cubicBezTo>
                      <a:pt x="456" y="402"/>
                      <a:pt x="456" y="402"/>
                      <a:pt x="455" y="402"/>
                    </a:cubicBezTo>
                    <a:cubicBezTo>
                      <a:pt x="455" y="403"/>
                      <a:pt x="457" y="402"/>
                      <a:pt x="456" y="404"/>
                    </a:cubicBezTo>
                    <a:cubicBezTo>
                      <a:pt x="455" y="402"/>
                      <a:pt x="456" y="407"/>
                      <a:pt x="456" y="407"/>
                    </a:cubicBezTo>
                    <a:cubicBezTo>
                      <a:pt x="456" y="406"/>
                      <a:pt x="458" y="403"/>
                      <a:pt x="456" y="401"/>
                    </a:cubicBezTo>
                    <a:close/>
                    <a:moveTo>
                      <a:pt x="262" y="409"/>
                    </a:moveTo>
                    <a:cubicBezTo>
                      <a:pt x="262" y="410"/>
                      <a:pt x="261" y="415"/>
                      <a:pt x="262" y="414"/>
                    </a:cubicBezTo>
                    <a:cubicBezTo>
                      <a:pt x="262" y="413"/>
                      <a:pt x="263" y="408"/>
                      <a:pt x="262" y="409"/>
                    </a:cubicBezTo>
                    <a:close/>
                    <a:moveTo>
                      <a:pt x="318" y="411"/>
                    </a:moveTo>
                    <a:cubicBezTo>
                      <a:pt x="318" y="408"/>
                      <a:pt x="319" y="404"/>
                      <a:pt x="317" y="401"/>
                    </a:cubicBezTo>
                    <a:cubicBezTo>
                      <a:pt x="318" y="405"/>
                      <a:pt x="316" y="408"/>
                      <a:pt x="318" y="411"/>
                    </a:cubicBezTo>
                    <a:close/>
                    <a:moveTo>
                      <a:pt x="300" y="409"/>
                    </a:moveTo>
                    <a:cubicBezTo>
                      <a:pt x="300" y="401"/>
                      <a:pt x="300" y="414"/>
                      <a:pt x="301" y="411"/>
                    </a:cubicBezTo>
                    <a:cubicBezTo>
                      <a:pt x="301" y="412"/>
                      <a:pt x="300" y="410"/>
                      <a:pt x="300" y="409"/>
                    </a:cubicBezTo>
                    <a:close/>
                    <a:moveTo>
                      <a:pt x="233" y="414"/>
                    </a:moveTo>
                    <a:cubicBezTo>
                      <a:pt x="232" y="413"/>
                      <a:pt x="233" y="412"/>
                      <a:pt x="232" y="411"/>
                    </a:cubicBezTo>
                    <a:cubicBezTo>
                      <a:pt x="232" y="412"/>
                      <a:pt x="231" y="414"/>
                      <a:pt x="233" y="414"/>
                    </a:cubicBezTo>
                    <a:close/>
                    <a:moveTo>
                      <a:pt x="101" y="415"/>
                    </a:moveTo>
                    <a:cubicBezTo>
                      <a:pt x="101" y="417"/>
                      <a:pt x="100" y="416"/>
                      <a:pt x="99" y="415"/>
                    </a:cubicBezTo>
                    <a:cubicBezTo>
                      <a:pt x="99" y="417"/>
                      <a:pt x="99" y="419"/>
                      <a:pt x="100" y="420"/>
                    </a:cubicBezTo>
                    <a:cubicBezTo>
                      <a:pt x="99" y="417"/>
                      <a:pt x="103" y="417"/>
                      <a:pt x="101" y="415"/>
                    </a:cubicBezTo>
                    <a:close/>
                    <a:moveTo>
                      <a:pt x="292" y="406"/>
                    </a:moveTo>
                    <a:cubicBezTo>
                      <a:pt x="291" y="407"/>
                      <a:pt x="291" y="411"/>
                      <a:pt x="292" y="412"/>
                    </a:cubicBezTo>
                    <a:cubicBezTo>
                      <a:pt x="293" y="410"/>
                      <a:pt x="292" y="409"/>
                      <a:pt x="292" y="406"/>
                    </a:cubicBezTo>
                    <a:close/>
                    <a:moveTo>
                      <a:pt x="525" y="397"/>
                    </a:moveTo>
                    <a:cubicBezTo>
                      <a:pt x="525" y="399"/>
                      <a:pt x="524" y="401"/>
                      <a:pt x="526" y="402"/>
                    </a:cubicBezTo>
                    <a:cubicBezTo>
                      <a:pt x="526" y="401"/>
                      <a:pt x="527" y="397"/>
                      <a:pt x="525" y="397"/>
                    </a:cubicBezTo>
                    <a:close/>
                    <a:moveTo>
                      <a:pt x="371" y="407"/>
                    </a:moveTo>
                    <a:cubicBezTo>
                      <a:pt x="370" y="406"/>
                      <a:pt x="372" y="405"/>
                      <a:pt x="371" y="404"/>
                    </a:cubicBezTo>
                    <a:cubicBezTo>
                      <a:pt x="370" y="406"/>
                      <a:pt x="369" y="408"/>
                      <a:pt x="371" y="408"/>
                    </a:cubicBezTo>
                    <a:cubicBezTo>
                      <a:pt x="371" y="407"/>
                      <a:pt x="371" y="407"/>
                      <a:pt x="371" y="407"/>
                    </a:cubicBezTo>
                    <a:close/>
                    <a:moveTo>
                      <a:pt x="110" y="418"/>
                    </a:moveTo>
                    <a:cubicBezTo>
                      <a:pt x="110" y="416"/>
                      <a:pt x="111" y="412"/>
                      <a:pt x="109" y="410"/>
                    </a:cubicBezTo>
                    <a:cubicBezTo>
                      <a:pt x="111" y="412"/>
                      <a:pt x="108" y="418"/>
                      <a:pt x="110" y="418"/>
                    </a:cubicBezTo>
                    <a:close/>
                    <a:moveTo>
                      <a:pt x="399" y="405"/>
                    </a:moveTo>
                    <a:cubicBezTo>
                      <a:pt x="399" y="404"/>
                      <a:pt x="398" y="403"/>
                      <a:pt x="398" y="402"/>
                    </a:cubicBezTo>
                    <a:cubicBezTo>
                      <a:pt x="398" y="401"/>
                      <a:pt x="397" y="408"/>
                      <a:pt x="398" y="406"/>
                    </a:cubicBezTo>
                    <a:cubicBezTo>
                      <a:pt x="398" y="406"/>
                      <a:pt x="398" y="405"/>
                      <a:pt x="399" y="405"/>
                    </a:cubicBezTo>
                    <a:close/>
                    <a:moveTo>
                      <a:pt x="121" y="415"/>
                    </a:moveTo>
                    <a:cubicBezTo>
                      <a:pt x="122" y="414"/>
                      <a:pt x="122" y="411"/>
                      <a:pt x="121" y="411"/>
                    </a:cubicBezTo>
                    <a:cubicBezTo>
                      <a:pt x="122" y="412"/>
                      <a:pt x="120" y="414"/>
                      <a:pt x="121" y="415"/>
                    </a:cubicBezTo>
                    <a:close/>
                    <a:moveTo>
                      <a:pt x="136" y="408"/>
                    </a:moveTo>
                    <a:cubicBezTo>
                      <a:pt x="137" y="409"/>
                      <a:pt x="137" y="412"/>
                      <a:pt x="138" y="413"/>
                    </a:cubicBezTo>
                    <a:cubicBezTo>
                      <a:pt x="138" y="412"/>
                      <a:pt x="138" y="407"/>
                      <a:pt x="136" y="408"/>
                    </a:cubicBezTo>
                    <a:close/>
                    <a:moveTo>
                      <a:pt x="437" y="393"/>
                    </a:moveTo>
                    <a:cubicBezTo>
                      <a:pt x="437" y="395"/>
                      <a:pt x="435" y="399"/>
                      <a:pt x="438" y="401"/>
                    </a:cubicBezTo>
                    <a:cubicBezTo>
                      <a:pt x="437" y="398"/>
                      <a:pt x="439" y="395"/>
                      <a:pt x="437" y="393"/>
                    </a:cubicBezTo>
                    <a:close/>
                    <a:moveTo>
                      <a:pt x="153" y="406"/>
                    </a:moveTo>
                    <a:cubicBezTo>
                      <a:pt x="154" y="408"/>
                      <a:pt x="152" y="413"/>
                      <a:pt x="155" y="412"/>
                    </a:cubicBezTo>
                    <a:cubicBezTo>
                      <a:pt x="153" y="410"/>
                      <a:pt x="156" y="406"/>
                      <a:pt x="153" y="406"/>
                    </a:cubicBezTo>
                    <a:close/>
                    <a:moveTo>
                      <a:pt x="358" y="404"/>
                    </a:moveTo>
                    <a:cubicBezTo>
                      <a:pt x="358" y="401"/>
                      <a:pt x="360" y="400"/>
                      <a:pt x="358" y="399"/>
                    </a:cubicBezTo>
                    <a:cubicBezTo>
                      <a:pt x="358" y="400"/>
                      <a:pt x="357" y="403"/>
                      <a:pt x="358" y="404"/>
                    </a:cubicBezTo>
                    <a:close/>
                    <a:moveTo>
                      <a:pt x="469" y="386"/>
                    </a:moveTo>
                    <a:cubicBezTo>
                      <a:pt x="469" y="391"/>
                      <a:pt x="468" y="396"/>
                      <a:pt x="470" y="399"/>
                    </a:cubicBezTo>
                    <a:cubicBezTo>
                      <a:pt x="470" y="398"/>
                      <a:pt x="470" y="398"/>
                      <a:pt x="471" y="397"/>
                    </a:cubicBezTo>
                    <a:cubicBezTo>
                      <a:pt x="469" y="396"/>
                      <a:pt x="471" y="393"/>
                      <a:pt x="469" y="392"/>
                    </a:cubicBezTo>
                    <a:cubicBezTo>
                      <a:pt x="471" y="392"/>
                      <a:pt x="470" y="388"/>
                      <a:pt x="469" y="386"/>
                    </a:cubicBezTo>
                    <a:close/>
                    <a:moveTo>
                      <a:pt x="442" y="400"/>
                    </a:moveTo>
                    <a:cubicBezTo>
                      <a:pt x="442" y="398"/>
                      <a:pt x="442" y="394"/>
                      <a:pt x="441" y="392"/>
                    </a:cubicBezTo>
                    <a:cubicBezTo>
                      <a:pt x="441" y="393"/>
                      <a:pt x="441" y="397"/>
                      <a:pt x="442" y="400"/>
                    </a:cubicBezTo>
                    <a:close/>
                    <a:moveTo>
                      <a:pt x="147" y="411"/>
                    </a:moveTo>
                    <a:cubicBezTo>
                      <a:pt x="148" y="408"/>
                      <a:pt x="148" y="405"/>
                      <a:pt x="147" y="402"/>
                    </a:cubicBezTo>
                    <a:cubicBezTo>
                      <a:pt x="146" y="406"/>
                      <a:pt x="146" y="408"/>
                      <a:pt x="147" y="411"/>
                    </a:cubicBezTo>
                    <a:close/>
                    <a:moveTo>
                      <a:pt x="140" y="406"/>
                    </a:moveTo>
                    <a:cubicBezTo>
                      <a:pt x="140" y="407"/>
                      <a:pt x="139" y="412"/>
                      <a:pt x="140" y="410"/>
                    </a:cubicBezTo>
                    <a:cubicBezTo>
                      <a:pt x="140" y="409"/>
                      <a:pt x="141" y="405"/>
                      <a:pt x="140" y="406"/>
                    </a:cubicBezTo>
                    <a:close/>
                    <a:moveTo>
                      <a:pt x="184" y="409"/>
                    </a:moveTo>
                    <a:cubicBezTo>
                      <a:pt x="185" y="408"/>
                      <a:pt x="185" y="406"/>
                      <a:pt x="184" y="406"/>
                    </a:cubicBezTo>
                    <a:cubicBezTo>
                      <a:pt x="184" y="407"/>
                      <a:pt x="183" y="408"/>
                      <a:pt x="184" y="409"/>
                    </a:cubicBezTo>
                    <a:close/>
                    <a:moveTo>
                      <a:pt x="248" y="405"/>
                    </a:moveTo>
                    <a:cubicBezTo>
                      <a:pt x="247" y="405"/>
                      <a:pt x="247" y="405"/>
                      <a:pt x="248" y="406"/>
                    </a:cubicBezTo>
                    <a:cubicBezTo>
                      <a:pt x="248" y="404"/>
                      <a:pt x="249" y="403"/>
                      <a:pt x="248" y="403"/>
                    </a:cubicBezTo>
                    <a:cubicBezTo>
                      <a:pt x="247" y="403"/>
                      <a:pt x="247" y="403"/>
                      <a:pt x="246" y="404"/>
                    </a:cubicBezTo>
                    <a:cubicBezTo>
                      <a:pt x="247" y="404"/>
                      <a:pt x="248" y="404"/>
                      <a:pt x="248" y="405"/>
                    </a:cubicBezTo>
                    <a:close/>
                    <a:moveTo>
                      <a:pt x="245" y="403"/>
                    </a:moveTo>
                    <a:cubicBezTo>
                      <a:pt x="245" y="403"/>
                      <a:pt x="245" y="403"/>
                      <a:pt x="244" y="403"/>
                    </a:cubicBezTo>
                    <a:cubicBezTo>
                      <a:pt x="244" y="404"/>
                      <a:pt x="243" y="406"/>
                      <a:pt x="244" y="406"/>
                    </a:cubicBezTo>
                    <a:cubicBezTo>
                      <a:pt x="244" y="404"/>
                      <a:pt x="246" y="403"/>
                      <a:pt x="245" y="403"/>
                    </a:cubicBezTo>
                    <a:close/>
                    <a:moveTo>
                      <a:pt x="474" y="390"/>
                    </a:moveTo>
                    <a:cubicBezTo>
                      <a:pt x="475" y="390"/>
                      <a:pt x="474" y="395"/>
                      <a:pt x="476" y="396"/>
                    </a:cubicBezTo>
                    <a:cubicBezTo>
                      <a:pt x="475" y="393"/>
                      <a:pt x="477" y="388"/>
                      <a:pt x="474" y="390"/>
                    </a:cubicBezTo>
                    <a:close/>
                    <a:moveTo>
                      <a:pt x="345" y="383"/>
                    </a:moveTo>
                    <a:cubicBezTo>
                      <a:pt x="346" y="388"/>
                      <a:pt x="345" y="396"/>
                      <a:pt x="347" y="401"/>
                    </a:cubicBezTo>
                    <a:cubicBezTo>
                      <a:pt x="348" y="399"/>
                      <a:pt x="348" y="395"/>
                      <a:pt x="347" y="395"/>
                    </a:cubicBezTo>
                    <a:cubicBezTo>
                      <a:pt x="349" y="392"/>
                      <a:pt x="346" y="388"/>
                      <a:pt x="348" y="384"/>
                    </a:cubicBezTo>
                    <a:cubicBezTo>
                      <a:pt x="346" y="384"/>
                      <a:pt x="346" y="383"/>
                      <a:pt x="345" y="383"/>
                    </a:cubicBezTo>
                    <a:close/>
                    <a:moveTo>
                      <a:pt x="276" y="398"/>
                    </a:moveTo>
                    <a:cubicBezTo>
                      <a:pt x="276" y="395"/>
                      <a:pt x="276" y="393"/>
                      <a:pt x="275" y="391"/>
                    </a:cubicBezTo>
                    <a:cubicBezTo>
                      <a:pt x="275" y="395"/>
                      <a:pt x="275" y="400"/>
                      <a:pt x="276" y="403"/>
                    </a:cubicBezTo>
                    <a:cubicBezTo>
                      <a:pt x="276" y="400"/>
                      <a:pt x="278" y="396"/>
                      <a:pt x="276" y="398"/>
                    </a:cubicBezTo>
                    <a:close/>
                    <a:moveTo>
                      <a:pt x="151" y="408"/>
                    </a:moveTo>
                    <a:cubicBezTo>
                      <a:pt x="152" y="407"/>
                      <a:pt x="152" y="400"/>
                      <a:pt x="150" y="398"/>
                    </a:cubicBezTo>
                    <a:cubicBezTo>
                      <a:pt x="150" y="402"/>
                      <a:pt x="150" y="405"/>
                      <a:pt x="151" y="408"/>
                    </a:cubicBezTo>
                    <a:close/>
                    <a:moveTo>
                      <a:pt x="385" y="398"/>
                    </a:moveTo>
                    <a:cubicBezTo>
                      <a:pt x="386" y="396"/>
                      <a:pt x="384" y="394"/>
                      <a:pt x="383" y="395"/>
                    </a:cubicBezTo>
                    <a:cubicBezTo>
                      <a:pt x="384" y="395"/>
                      <a:pt x="385" y="399"/>
                      <a:pt x="385" y="398"/>
                    </a:cubicBezTo>
                    <a:close/>
                    <a:moveTo>
                      <a:pt x="376" y="399"/>
                    </a:moveTo>
                    <a:cubicBezTo>
                      <a:pt x="375" y="397"/>
                      <a:pt x="376" y="395"/>
                      <a:pt x="376" y="394"/>
                    </a:cubicBezTo>
                    <a:cubicBezTo>
                      <a:pt x="375" y="394"/>
                      <a:pt x="375" y="401"/>
                      <a:pt x="376" y="399"/>
                    </a:cubicBezTo>
                    <a:close/>
                    <a:moveTo>
                      <a:pt x="344" y="397"/>
                    </a:moveTo>
                    <a:cubicBezTo>
                      <a:pt x="342" y="399"/>
                      <a:pt x="343" y="395"/>
                      <a:pt x="342" y="396"/>
                    </a:cubicBezTo>
                    <a:cubicBezTo>
                      <a:pt x="342" y="399"/>
                      <a:pt x="343" y="399"/>
                      <a:pt x="344" y="400"/>
                    </a:cubicBezTo>
                    <a:lnTo>
                      <a:pt x="344" y="397"/>
                    </a:lnTo>
                    <a:close/>
                    <a:moveTo>
                      <a:pt x="206" y="400"/>
                    </a:moveTo>
                    <a:cubicBezTo>
                      <a:pt x="206" y="401"/>
                      <a:pt x="205" y="406"/>
                      <a:pt x="206" y="405"/>
                    </a:cubicBezTo>
                    <a:cubicBezTo>
                      <a:pt x="206" y="404"/>
                      <a:pt x="207" y="399"/>
                      <a:pt x="206" y="400"/>
                    </a:cubicBezTo>
                    <a:close/>
                    <a:moveTo>
                      <a:pt x="135" y="408"/>
                    </a:moveTo>
                    <a:cubicBezTo>
                      <a:pt x="135" y="408"/>
                      <a:pt x="135" y="405"/>
                      <a:pt x="134" y="404"/>
                    </a:cubicBezTo>
                    <a:cubicBezTo>
                      <a:pt x="135" y="406"/>
                      <a:pt x="133" y="408"/>
                      <a:pt x="135" y="408"/>
                    </a:cubicBezTo>
                    <a:close/>
                    <a:moveTo>
                      <a:pt x="468" y="395"/>
                    </a:moveTo>
                    <a:cubicBezTo>
                      <a:pt x="468" y="393"/>
                      <a:pt x="468" y="393"/>
                      <a:pt x="467" y="391"/>
                    </a:cubicBezTo>
                    <a:cubicBezTo>
                      <a:pt x="468" y="392"/>
                      <a:pt x="467" y="395"/>
                      <a:pt x="468" y="395"/>
                    </a:cubicBezTo>
                    <a:close/>
                    <a:moveTo>
                      <a:pt x="306" y="396"/>
                    </a:moveTo>
                    <a:cubicBezTo>
                      <a:pt x="307" y="398"/>
                      <a:pt x="305" y="398"/>
                      <a:pt x="306" y="401"/>
                    </a:cubicBezTo>
                    <a:cubicBezTo>
                      <a:pt x="307" y="401"/>
                      <a:pt x="307" y="401"/>
                      <a:pt x="307" y="401"/>
                    </a:cubicBezTo>
                    <a:cubicBezTo>
                      <a:pt x="307" y="399"/>
                      <a:pt x="308" y="396"/>
                      <a:pt x="306" y="396"/>
                    </a:cubicBezTo>
                    <a:close/>
                    <a:moveTo>
                      <a:pt x="297" y="387"/>
                    </a:moveTo>
                    <a:cubicBezTo>
                      <a:pt x="295" y="388"/>
                      <a:pt x="297" y="382"/>
                      <a:pt x="295" y="384"/>
                    </a:cubicBezTo>
                    <a:cubicBezTo>
                      <a:pt x="295" y="387"/>
                      <a:pt x="295" y="395"/>
                      <a:pt x="297" y="401"/>
                    </a:cubicBezTo>
                    <a:cubicBezTo>
                      <a:pt x="299" y="397"/>
                      <a:pt x="296" y="389"/>
                      <a:pt x="297" y="387"/>
                    </a:cubicBezTo>
                    <a:close/>
                    <a:moveTo>
                      <a:pt x="185" y="401"/>
                    </a:moveTo>
                    <a:cubicBezTo>
                      <a:pt x="186" y="402"/>
                      <a:pt x="184" y="404"/>
                      <a:pt x="186" y="405"/>
                    </a:cubicBezTo>
                    <a:cubicBezTo>
                      <a:pt x="186" y="405"/>
                      <a:pt x="186" y="399"/>
                      <a:pt x="185" y="401"/>
                    </a:cubicBezTo>
                    <a:close/>
                    <a:moveTo>
                      <a:pt x="88" y="404"/>
                    </a:moveTo>
                    <a:cubicBezTo>
                      <a:pt x="88" y="405"/>
                      <a:pt x="88" y="406"/>
                      <a:pt x="87" y="408"/>
                    </a:cubicBezTo>
                    <a:cubicBezTo>
                      <a:pt x="88" y="408"/>
                      <a:pt x="88" y="408"/>
                      <a:pt x="89" y="409"/>
                    </a:cubicBezTo>
                    <a:cubicBezTo>
                      <a:pt x="88" y="406"/>
                      <a:pt x="91" y="405"/>
                      <a:pt x="88" y="404"/>
                    </a:cubicBezTo>
                    <a:close/>
                    <a:moveTo>
                      <a:pt x="78" y="394"/>
                    </a:moveTo>
                    <a:cubicBezTo>
                      <a:pt x="77" y="395"/>
                      <a:pt x="77" y="395"/>
                      <a:pt x="75" y="395"/>
                    </a:cubicBezTo>
                    <a:cubicBezTo>
                      <a:pt x="76" y="400"/>
                      <a:pt x="77" y="405"/>
                      <a:pt x="76" y="409"/>
                    </a:cubicBezTo>
                    <a:cubicBezTo>
                      <a:pt x="77" y="409"/>
                      <a:pt x="77" y="409"/>
                      <a:pt x="77" y="409"/>
                    </a:cubicBezTo>
                    <a:cubicBezTo>
                      <a:pt x="76" y="401"/>
                      <a:pt x="82" y="392"/>
                      <a:pt x="78" y="383"/>
                    </a:cubicBezTo>
                    <a:cubicBezTo>
                      <a:pt x="77" y="387"/>
                      <a:pt x="79" y="390"/>
                      <a:pt x="78" y="394"/>
                    </a:cubicBezTo>
                    <a:close/>
                    <a:moveTo>
                      <a:pt x="248" y="395"/>
                    </a:moveTo>
                    <a:cubicBezTo>
                      <a:pt x="248" y="398"/>
                      <a:pt x="246" y="401"/>
                      <a:pt x="248" y="402"/>
                    </a:cubicBezTo>
                    <a:cubicBezTo>
                      <a:pt x="247" y="400"/>
                      <a:pt x="249" y="395"/>
                      <a:pt x="248" y="395"/>
                    </a:cubicBezTo>
                    <a:close/>
                    <a:moveTo>
                      <a:pt x="99" y="406"/>
                    </a:moveTo>
                    <a:cubicBezTo>
                      <a:pt x="98" y="406"/>
                      <a:pt x="98" y="406"/>
                      <a:pt x="98" y="406"/>
                    </a:cubicBezTo>
                    <a:cubicBezTo>
                      <a:pt x="98" y="408"/>
                      <a:pt x="98" y="408"/>
                      <a:pt x="98" y="408"/>
                    </a:cubicBezTo>
                    <a:cubicBezTo>
                      <a:pt x="100" y="408"/>
                      <a:pt x="98" y="407"/>
                      <a:pt x="99" y="406"/>
                    </a:cubicBezTo>
                    <a:close/>
                    <a:moveTo>
                      <a:pt x="191" y="397"/>
                    </a:moveTo>
                    <a:cubicBezTo>
                      <a:pt x="191" y="403"/>
                      <a:pt x="191" y="403"/>
                      <a:pt x="191" y="403"/>
                    </a:cubicBezTo>
                    <a:cubicBezTo>
                      <a:pt x="192" y="403"/>
                      <a:pt x="192" y="403"/>
                      <a:pt x="192" y="403"/>
                    </a:cubicBezTo>
                    <a:cubicBezTo>
                      <a:pt x="191" y="402"/>
                      <a:pt x="193" y="398"/>
                      <a:pt x="191" y="397"/>
                    </a:cubicBezTo>
                    <a:close/>
                    <a:moveTo>
                      <a:pt x="282" y="399"/>
                    </a:moveTo>
                    <a:cubicBezTo>
                      <a:pt x="287" y="399"/>
                      <a:pt x="283" y="394"/>
                      <a:pt x="285" y="395"/>
                    </a:cubicBezTo>
                    <a:cubicBezTo>
                      <a:pt x="285" y="393"/>
                      <a:pt x="285" y="391"/>
                      <a:pt x="283" y="391"/>
                    </a:cubicBezTo>
                    <a:cubicBezTo>
                      <a:pt x="284" y="394"/>
                      <a:pt x="282" y="395"/>
                      <a:pt x="282" y="399"/>
                    </a:cubicBezTo>
                    <a:close/>
                    <a:moveTo>
                      <a:pt x="377" y="394"/>
                    </a:moveTo>
                    <a:cubicBezTo>
                      <a:pt x="378" y="393"/>
                      <a:pt x="378" y="389"/>
                      <a:pt x="377" y="389"/>
                    </a:cubicBezTo>
                    <a:cubicBezTo>
                      <a:pt x="377" y="390"/>
                      <a:pt x="377" y="393"/>
                      <a:pt x="377" y="394"/>
                    </a:cubicBezTo>
                    <a:close/>
                    <a:moveTo>
                      <a:pt x="50" y="405"/>
                    </a:moveTo>
                    <a:cubicBezTo>
                      <a:pt x="51" y="405"/>
                      <a:pt x="50" y="406"/>
                      <a:pt x="51" y="406"/>
                    </a:cubicBezTo>
                    <a:cubicBezTo>
                      <a:pt x="50" y="401"/>
                      <a:pt x="50" y="394"/>
                      <a:pt x="50" y="405"/>
                    </a:cubicBezTo>
                    <a:close/>
                    <a:moveTo>
                      <a:pt x="147" y="402"/>
                    </a:moveTo>
                    <a:cubicBezTo>
                      <a:pt x="146" y="398"/>
                      <a:pt x="148" y="394"/>
                      <a:pt x="145" y="392"/>
                    </a:cubicBezTo>
                    <a:cubicBezTo>
                      <a:pt x="146" y="397"/>
                      <a:pt x="145" y="398"/>
                      <a:pt x="146" y="402"/>
                    </a:cubicBezTo>
                    <a:lnTo>
                      <a:pt x="147" y="402"/>
                    </a:lnTo>
                    <a:close/>
                    <a:moveTo>
                      <a:pt x="163" y="387"/>
                    </a:moveTo>
                    <a:cubicBezTo>
                      <a:pt x="162" y="390"/>
                      <a:pt x="162" y="396"/>
                      <a:pt x="164" y="399"/>
                    </a:cubicBezTo>
                    <a:cubicBezTo>
                      <a:pt x="164" y="396"/>
                      <a:pt x="164" y="390"/>
                      <a:pt x="163" y="387"/>
                    </a:cubicBezTo>
                    <a:close/>
                    <a:moveTo>
                      <a:pt x="200" y="396"/>
                    </a:moveTo>
                    <a:cubicBezTo>
                      <a:pt x="200" y="394"/>
                      <a:pt x="200" y="393"/>
                      <a:pt x="199" y="392"/>
                    </a:cubicBezTo>
                    <a:cubicBezTo>
                      <a:pt x="200" y="394"/>
                      <a:pt x="198" y="396"/>
                      <a:pt x="200" y="396"/>
                    </a:cubicBezTo>
                    <a:close/>
                    <a:moveTo>
                      <a:pt x="398" y="382"/>
                    </a:moveTo>
                    <a:cubicBezTo>
                      <a:pt x="398" y="383"/>
                      <a:pt x="398" y="386"/>
                      <a:pt x="398" y="384"/>
                    </a:cubicBezTo>
                    <a:cubicBezTo>
                      <a:pt x="398" y="383"/>
                      <a:pt x="399" y="381"/>
                      <a:pt x="397" y="382"/>
                    </a:cubicBezTo>
                    <a:cubicBezTo>
                      <a:pt x="396" y="383"/>
                      <a:pt x="396" y="385"/>
                      <a:pt x="397" y="386"/>
                    </a:cubicBezTo>
                    <a:cubicBezTo>
                      <a:pt x="398" y="385"/>
                      <a:pt x="397" y="383"/>
                      <a:pt x="398" y="382"/>
                    </a:cubicBezTo>
                    <a:close/>
                    <a:moveTo>
                      <a:pt x="280" y="390"/>
                    </a:moveTo>
                    <a:cubicBezTo>
                      <a:pt x="280" y="389"/>
                      <a:pt x="280" y="388"/>
                      <a:pt x="280" y="388"/>
                    </a:cubicBezTo>
                    <a:cubicBezTo>
                      <a:pt x="280" y="381"/>
                      <a:pt x="278" y="390"/>
                      <a:pt x="280" y="390"/>
                    </a:cubicBezTo>
                    <a:close/>
                    <a:moveTo>
                      <a:pt x="303" y="367"/>
                    </a:moveTo>
                    <a:cubicBezTo>
                      <a:pt x="302" y="371"/>
                      <a:pt x="302" y="382"/>
                      <a:pt x="303" y="388"/>
                    </a:cubicBezTo>
                    <a:cubicBezTo>
                      <a:pt x="304" y="380"/>
                      <a:pt x="303" y="373"/>
                      <a:pt x="303" y="367"/>
                    </a:cubicBezTo>
                    <a:close/>
                    <a:moveTo>
                      <a:pt x="369" y="379"/>
                    </a:moveTo>
                    <a:cubicBezTo>
                      <a:pt x="369" y="381"/>
                      <a:pt x="368" y="384"/>
                      <a:pt x="369" y="384"/>
                    </a:cubicBezTo>
                    <a:cubicBezTo>
                      <a:pt x="370" y="382"/>
                      <a:pt x="370" y="381"/>
                      <a:pt x="369" y="379"/>
                    </a:cubicBezTo>
                    <a:close/>
                    <a:moveTo>
                      <a:pt x="90" y="391"/>
                    </a:moveTo>
                    <a:cubicBezTo>
                      <a:pt x="90" y="393"/>
                      <a:pt x="90" y="393"/>
                      <a:pt x="90" y="393"/>
                    </a:cubicBezTo>
                    <a:cubicBezTo>
                      <a:pt x="92" y="392"/>
                      <a:pt x="91" y="395"/>
                      <a:pt x="93" y="395"/>
                    </a:cubicBezTo>
                    <a:cubicBezTo>
                      <a:pt x="93" y="393"/>
                      <a:pt x="92" y="393"/>
                      <a:pt x="93" y="392"/>
                    </a:cubicBezTo>
                    <a:cubicBezTo>
                      <a:pt x="91" y="393"/>
                      <a:pt x="90" y="392"/>
                      <a:pt x="90" y="391"/>
                    </a:cubicBezTo>
                    <a:close/>
                    <a:moveTo>
                      <a:pt x="82" y="395"/>
                    </a:moveTo>
                    <a:cubicBezTo>
                      <a:pt x="83" y="395"/>
                      <a:pt x="83" y="395"/>
                      <a:pt x="83" y="395"/>
                    </a:cubicBezTo>
                    <a:cubicBezTo>
                      <a:pt x="82" y="393"/>
                      <a:pt x="83" y="390"/>
                      <a:pt x="82" y="389"/>
                    </a:cubicBezTo>
                    <a:lnTo>
                      <a:pt x="82" y="395"/>
                    </a:lnTo>
                    <a:close/>
                    <a:moveTo>
                      <a:pt x="65" y="383"/>
                    </a:moveTo>
                    <a:cubicBezTo>
                      <a:pt x="63" y="384"/>
                      <a:pt x="65" y="388"/>
                      <a:pt x="63" y="389"/>
                    </a:cubicBezTo>
                    <a:cubicBezTo>
                      <a:pt x="65" y="389"/>
                      <a:pt x="64" y="394"/>
                      <a:pt x="65" y="395"/>
                    </a:cubicBezTo>
                    <a:cubicBezTo>
                      <a:pt x="66" y="389"/>
                      <a:pt x="65" y="387"/>
                      <a:pt x="65" y="383"/>
                    </a:cubicBezTo>
                    <a:close/>
                    <a:moveTo>
                      <a:pt x="532" y="371"/>
                    </a:moveTo>
                    <a:cubicBezTo>
                      <a:pt x="533" y="373"/>
                      <a:pt x="531" y="377"/>
                      <a:pt x="533" y="376"/>
                    </a:cubicBezTo>
                    <a:cubicBezTo>
                      <a:pt x="532" y="375"/>
                      <a:pt x="534" y="370"/>
                      <a:pt x="532" y="371"/>
                    </a:cubicBezTo>
                    <a:close/>
                    <a:moveTo>
                      <a:pt x="398" y="381"/>
                    </a:moveTo>
                    <a:cubicBezTo>
                      <a:pt x="397" y="380"/>
                      <a:pt x="399" y="372"/>
                      <a:pt x="397" y="372"/>
                    </a:cubicBezTo>
                    <a:cubicBezTo>
                      <a:pt x="398" y="375"/>
                      <a:pt x="396" y="372"/>
                      <a:pt x="396" y="374"/>
                    </a:cubicBezTo>
                    <a:cubicBezTo>
                      <a:pt x="397" y="375"/>
                      <a:pt x="396" y="379"/>
                      <a:pt x="396" y="381"/>
                    </a:cubicBezTo>
                    <a:lnTo>
                      <a:pt x="398" y="381"/>
                    </a:lnTo>
                    <a:close/>
                    <a:moveTo>
                      <a:pt x="125" y="381"/>
                    </a:moveTo>
                    <a:cubicBezTo>
                      <a:pt x="125" y="383"/>
                      <a:pt x="124" y="388"/>
                      <a:pt x="125" y="390"/>
                    </a:cubicBezTo>
                    <a:cubicBezTo>
                      <a:pt x="126" y="388"/>
                      <a:pt x="126" y="385"/>
                      <a:pt x="125" y="381"/>
                    </a:cubicBezTo>
                    <a:close/>
                    <a:moveTo>
                      <a:pt x="236" y="386"/>
                    </a:moveTo>
                    <a:cubicBezTo>
                      <a:pt x="235" y="383"/>
                      <a:pt x="238" y="382"/>
                      <a:pt x="238" y="378"/>
                    </a:cubicBezTo>
                    <a:cubicBezTo>
                      <a:pt x="235" y="378"/>
                      <a:pt x="234" y="385"/>
                      <a:pt x="236" y="386"/>
                    </a:cubicBezTo>
                    <a:close/>
                    <a:moveTo>
                      <a:pt x="33" y="391"/>
                    </a:moveTo>
                    <a:cubicBezTo>
                      <a:pt x="35" y="391"/>
                      <a:pt x="33" y="392"/>
                      <a:pt x="33" y="393"/>
                    </a:cubicBezTo>
                    <a:cubicBezTo>
                      <a:pt x="36" y="394"/>
                      <a:pt x="34" y="390"/>
                      <a:pt x="33" y="391"/>
                    </a:cubicBezTo>
                    <a:close/>
                    <a:moveTo>
                      <a:pt x="62" y="388"/>
                    </a:moveTo>
                    <a:cubicBezTo>
                      <a:pt x="62" y="389"/>
                      <a:pt x="62" y="390"/>
                      <a:pt x="61" y="390"/>
                    </a:cubicBezTo>
                    <a:cubicBezTo>
                      <a:pt x="61" y="391"/>
                      <a:pt x="61" y="391"/>
                      <a:pt x="61" y="391"/>
                    </a:cubicBezTo>
                    <a:cubicBezTo>
                      <a:pt x="61" y="391"/>
                      <a:pt x="61" y="391"/>
                      <a:pt x="62" y="391"/>
                    </a:cubicBezTo>
                    <a:cubicBezTo>
                      <a:pt x="62" y="391"/>
                      <a:pt x="63" y="391"/>
                      <a:pt x="63" y="390"/>
                    </a:cubicBezTo>
                    <a:cubicBezTo>
                      <a:pt x="61" y="390"/>
                      <a:pt x="64" y="388"/>
                      <a:pt x="62" y="388"/>
                    </a:cubicBezTo>
                    <a:close/>
                    <a:moveTo>
                      <a:pt x="183" y="381"/>
                    </a:moveTo>
                    <a:cubicBezTo>
                      <a:pt x="183" y="382"/>
                      <a:pt x="181" y="385"/>
                      <a:pt x="183" y="385"/>
                    </a:cubicBezTo>
                    <a:cubicBezTo>
                      <a:pt x="184" y="383"/>
                      <a:pt x="184" y="382"/>
                      <a:pt x="183" y="381"/>
                    </a:cubicBezTo>
                    <a:close/>
                    <a:moveTo>
                      <a:pt x="34" y="390"/>
                    </a:moveTo>
                    <a:cubicBezTo>
                      <a:pt x="35" y="390"/>
                      <a:pt x="35" y="386"/>
                      <a:pt x="34" y="385"/>
                    </a:cubicBezTo>
                    <a:cubicBezTo>
                      <a:pt x="34" y="387"/>
                      <a:pt x="33" y="389"/>
                      <a:pt x="34" y="390"/>
                    </a:cubicBezTo>
                    <a:close/>
                    <a:moveTo>
                      <a:pt x="476" y="372"/>
                    </a:moveTo>
                    <a:cubicBezTo>
                      <a:pt x="475" y="372"/>
                      <a:pt x="477" y="369"/>
                      <a:pt x="475" y="370"/>
                    </a:cubicBezTo>
                    <a:cubicBezTo>
                      <a:pt x="475" y="371"/>
                      <a:pt x="475" y="371"/>
                      <a:pt x="475" y="373"/>
                    </a:cubicBezTo>
                    <a:cubicBezTo>
                      <a:pt x="475" y="373"/>
                      <a:pt x="476" y="373"/>
                      <a:pt x="476" y="372"/>
                    </a:cubicBezTo>
                    <a:close/>
                    <a:moveTo>
                      <a:pt x="202" y="379"/>
                    </a:moveTo>
                    <a:cubicBezTo>
                      <a:pt x="202" y="380"/>
                      <a:pt x="200" y="383"/>
                      <a:pt x="202" y="383"/>
                    </a:cubicBezTo>
                    <a:cubicBezTo>
                      <a:pt x="203" y="382"/>
                      <a:pt x="203" y="380"/>
                      <a:pt x="202" y="379"/>
                    </a:cubicBezTo>
                    <a:close/>
                    <a:moveTo>
                      <a:pt x="189" y="379"/>
                    </a:moveTo>
                    <a:cubicBezTo>
                      <a:pt x="190" y="381"/>
                      <a:pt x="189" y="384"/>
                      <a:pt x="190" y="383"/>
                    </a:cubicBezTo>
                    <a:cubicBezTo>
                      <a:pt x="190" y="382"/>
                      <a:pt x="191" y="380"/>
                      <a:pt x="189" y="379"/>
                    </a:cubicBezTo>
                    <a:close/>
                    <a:moveTo>
                      <a:pt x="165" y="379"/>
                    </a:moveTo>
                    <a:cubicBezTo>
                      <a:pt x="165" y="380"/>
                      <a:pt x="165" y="384"/>
                      <a:pt x="166" y="383"/>
                    </a:cubicBezTo>
                    <a:cubicBezTo>
                      <a:pt x="166" y="382"/>
                      <a:pt x="166" y="377"/>
                      <a:pt x="165" y="379"/>
                    </a:cubicBezTo>
                    <a:close/>
                    <a:moveTo>
                      <a:pt x="92" y="385"/>
                    </a:moveTo>
                    <a:cubicBezTo>
                      <a:pt x="92" y="382"/>
                      <a:pt x="92" y="382"/>
                      <a:pt x="92" y="380"/>
                    </a:cubicBezTo>
                    <a:cubicBezTo>
                      <a:pt x="90" y="380"/>
                      <a:pt x="92" y="386"/>
                      <a:pt x="92" y="385"/>
                    </a:cubicBezTo>
                    <a:close/>
                    <a:moveTo>
                      <a:pt x="473" y="363"/>
                    </a:moveTo>
                    <a:cubicBezTo>
                      <a:pt x="473" y="365"/>
                      <a:pt x="473" y="368"/>
                      <a:pt x="474" y="370"/>
                    </a:cubicBezTo>
                    <a:cubicBezTo>
                      <a:pt x="474" y="368"/>
                      <a:pt x="474" y="364"/>
                      <a:pt x="473" y="363"/>
                    </a:cubicBezTo>
                    <a:close/>
                    <a:moveTo>
                      <a:pt x="318" y="375"/>
                    </a:moveTo>
                    <a:cubicBezTo>
                      <a:pt x="318" y="375"/>
                      <a:pt x="317" y="372"/>
                      <a:pt x="317" y="372"/>
                    </a:cubicBezTo>
                    <a:cubicBezTo>
                      <a:pt x="316" y="367"/>
                      <a:pt x="317" y="378"/>
                      <a:pt x="318" y="375"/>
                    </a:cubicBezTo>
                    <a:close/>
                    <a:moveTo>
                      <a:pt x="488" y="366"/>
                    </a:moveTo>
                    <a:cubicBezTo>
                      <a:pt x="488" y="366"/>
                      <a:pt x="489" y="366"/>
                      <a:pt x="489" y="366"/>
                    </a:cubicBezTo>
                    <a:cubicBezTo>
                      <a:pt x="487" y="365"/>
                      <a:pt x="488" y="367"/>
                      <a:pt x="488" y="368"/>
                    </a:cubicBezTo>
                    <a:cubicBezTo>
                      <a:pt x="489" y="368"/>
                      <a:pt x="490" y="367"/>
                      <a:pt x="490" y="366"/>
                    </a:cubicBezTo>
                    <a:cubicBezTo>
                      <a:pt x="489" y="365"/>
                      <a:pt x="489" y="367"/>
                      <a:pt x="488" y="366"/>
                    </a:cubicBezTo>
                    <a:close/>
                    <a:moveTo>
                      <a:pt x="19" y="385"/>
                    </a:moveTo>
                    <a:cubicBezTo>
                      <a:pt x="19" y="385"/>
                      <a:pt x="19" y="384"/>
                      <a:pt x="19" y="384"/>
                    </a:cubicBezTo>
                    <a:cubicBezTo>
                      <a:pt x="19" y="384"/>
                      <a:pt x="19" y="384"/>
                      <a:pt x="19" y="385"/>
                    </a:cubicBezTo>
                    <a:close/>
                    <a:moveTo>
                      <a:pt x="18" y="376"/>
                    </a:moveTo>
                    <a:cubicBezTo>
                      <a:pt x="18" y="379"/>
                      <a:pt x="19" y="382"/>
                      <a:pt x="19" y="384"/>
                    </a:cubicBezTo>
                    <a:cubicBezTo>
                      <a:pt x="19" y="384"/>
                      <a:pt x="20" y="384"/>
                      <a:pt x="21" y="383"/>
                    </a:cubicBezTo>
                    <a:cubicBezTo>
                      <a:pt x="20" y="381"/>
                      <a:pt x="19" y="376"/>
                      <a:pt x="18" y="376"/>
                    </a:cubicBezTo>
                    <a:close/>
                    <a:moveTo>
                      <a:pt x="491" y="359"/>
                    </a:moveTo>
                    <a:cubicBezTo>
                      <a:pt x="491" y="362"/>
                      <a:pt x="491" y="363"/>
                      <a:pt x="492" y="365"/>
                    </a:cubicBezTo>
                    <a:cubicBezTo>
                      <a:pt x="492" y="362"/>
                      <a:pt x="492" y="361"/>
                      <a:pt x="491" y="359"/>
                    </a:cubicBezTo>
                    <a:close/>
                    <a:moveTo>
                      <a:pt x="353" y="370"/>
                    </a:moveTo>
                    <a:cubicBezTo>
                      <a:pt x="352" y="369"/>
                      <a:pt x="353" y="367"/>
                      <a:pt x="352" y="366"/>
                    </a:cubicBezTo>
                    <a:cubicBezTo>
                      <a:pt x="351" y="367"/>
                      <a:pt x="351" y="370"/>
                      <a:pt x="353" y="370"/>
                    </a:cubicBezTo>
                    <a:close/>
                    <a:moveTo>
                      <a:pt x="91" y="379"/>
                    </a:moveTo>
                    <a:cubicBezTo>
                      <a:pt x="93" y="379"/>
                      <a:pt x="93" y="379"/>
                      <a:pt x="93" y="379"/>
                    </a:cubicBezTo>
                    <a:cubicBezTo>
                      <a:pt x="93" y="378"/>
                      <a:pt x="93" y="377"/>
                      <a:pt x="92" y="376"/>
                    </a:cubicBezTo>
                    <a:cubicBezTo>
                      <a:pt x="92" y="377"/>
                      <a:pt x="91" y="378"/>
                      <a:pt x="91" y="379"/>
                    </a:cubicBezTo>
                    <a:close/>
                    <a:moveTo>
                      <a:pt x="76" y="379"/>
                    </a:moveTo>
                    <a:cubicBezTo>
                      <a:pt x="78" y="376"/>
                      <a:pt x="77" y="369"/>
                      <a:pt x="76" y="365"/>
                    </a:cubicBezTo>
                    <a:cubicBezTo>
                      <a:pt x="76" y="372"/>
                      <a:pt x="76" y="374"/>
                      <a:pt x="76" y="379"/>
                    </a:cubicBezTo>
                    <a:close/>
                    <a:moveTo>
                      <a:pt x="349" y="367"/>
                    </a:moveTo>
                    <a:cubicBezTo>
                      <a:pt x="351" y="367"/>
                      <a:pt x="351" y="367"/>
                      <a:pt x="351" y="367"/>
                    </a:cubicBezTo>
                    <a:cubicBezTo>
                      <a:pt x="351" y="366"/>
                      <a:pt x="350" y="365"/>
                      <a:pt x="350" y="364"/>
                    </a:cubicBezTo>
                    <a:cubicBezTo>
                      <a:pt x="350" y="366"/>
                      <a:pt x="349" y="366"/>
                      <a:pt x="349" y="367"/>
                    </a:cubicBezTo>
                    <a:close/>
                    <a:moveTo>
                      <a:pt x="495" y="357"/>
                    </a:moveTo>
                    <a:cubicBezTo>
                      <a:pt x="495" y="358"/>
                      <a:pt x="494" y="362"/>
                      <a:pt x="496" y="361"/>
                    </a:cubicBezTo>
                    <a:cubicBezTo>
                      <a:pt x="495" y="359"/>
                      <a:pt x="496" y="359"/>
                      <a:pt x="495" y="357"/>
                    </a:cubicBezTo>
                    <a:close/>
                    <a:moveTo>
                      <a:pt x="333" y="364"/>
                    </a:moveTo>
                    <a:cubicBezTo>
                      <a:pt x="333" y="365"/>
                      <a:pt x="332" y="365"/>
                      <a:pt x="332" y="365"/>
                    </a:cubicBezTo>
                    <a:cubicBezTo>
                      <a:pt x="333" y="365"/>
                      <a:pt x="332" y="368"/>
                      <a:pt x="334" y="367"/>
                    </a:cubicBezTo>
                    <a:cubicBezTo>
                      <a:pt x="333" y="366"/>
                      <a:pt x="334" y="366"/>
                      <a:pt x="334" y="364"/>
                    </a:cubicBezTo>
                    <a:lnTo>
                      <a:pt x="333" y="364"/>
                    </a:lnTo>
                    <a:close/>
                    <a:moveTo>
                      <a:pt x="164" y="369"/>
                    </a:moveTo>
                    <a:cubicBezTo>
                      <a:pt x="165" y="370"/>
                      <a:pt x="164" y="375"/>
                      <a:pt x="165" y="373"/>
                    </a:cubicBezTo>
                    <a:cubicBezTo>
                      <a:pt x="165" y="372"/>
                      <a:pt x="166" y="369"/>
                      <a:pt x="164" y="369"/>
                    </a:cubicBezTo>
                    <a:close/>
                    <a:moveTo>
                      <a:pt x="355" y="362"/>
                    </a:moveTo>
                    <a:cubicBezTo>
                      <a:pt x="355" y="363"/>
                      <a:pt x="354" y="366"/>
                      <a:pt x="356" y="366"/>
                    </a:cubicBezTo>
                    <a:cubicBezTo>
                      <a:pt x="355" y="364"/>
                      <a:pt x="356" y="363"/>
                      <a:pt x="355" y="362"/>
                    </a:cubicBezTo>
                    <a:close/>
                    <a:moveTo>
                      <a:pt x="96" y="368"/>
                    </a:moveTo>
                    <a:cubicBezTo>
                      <a:pt x="97" y="370"/>
                      <a:pt x="96" y="373"/>
                      <a:pt x="98" y="374"/>
                    </a:cubicBezTo>
                    <a:cubicBezTo>
                      <a:pt x="97" y="372"/>
                      <a:pt x="98" y="368"/>
                      <a:pt x="96" y="368"/>
                    </a:cubicBezTo>
                    <a:close/>
                    <a:moveTo>
                      <a:pt x="142" y="371"/>
                    </a:moveTo>
                    <a:cubicBezTo>
                      <a:pt x="142" y="370"/>
                      <a:pt x="142" y="373"/>
                      <a:pt x="143" y="372"/>
                    </a:cubicBezTo>
                    <a:cubicBezTo>
                      <a:pt x="141" y="366"/>
                      <a:pt x="143" y="361"/>
                      <a:pt x="140" y="355"/>
                    </a:cubicBezTo>
                    <a:cubicBezTo>
                      <a:pt x="141" y="362"/>
                      <a:pt x="141" y="366"/>
                      <a:pt x="142" y="371"/>
                    </a:cubicBezTo>
                    <a:close/>
                    <a:moveTo>
                      <a:pt x="81" y="374"/>
                    </a:moveTo>
                    <a:cubicBezTo>
                      <a:pt x="81" y="372"/>
                      <a:pt x="81" y="369"/>
                      <a:pt x="80" y="367"/>
                    </a:cubicBezTo>
                    <a:cubicBezTo>
                      <a:pt x="80" y="368"/>
                      <a:pt x="79" y="373"/>
                      <a:pt x="81" y="374"/>
                    </a:cubicBezTo>
                    <a:close/>
                    <a:moveTo>
                      <a:pt x="59" y="368"/>
                    </a:moveTo>
                    <a:cubicBezTo>
                      <a:pt x="60" y="370"/>
                      <a:pt x="60" y="373"/>
                      <a:pt x="61" y="373"/>
                    </a:cubicBezTo>
                    <a:cubicBezTo>
                      <a:pt x="60" y="371"/>
                      <a:pt x="61" y="368"/>
                      <a:pt x="59" y="368"/>
                    </a:cubicBezTo>
                    <a:close/>
                    <a:moveTo>
                      <a:pt x="346" y="362"/>
                    </a:moveTo>
                    <a:cubicBezTo>
                      <a:pt x="347" y="361"/>
                      <a:pt x="348" y="359"/>
                      <a:pt x="346" y="359"/>
                    </a:cubicBezTo>
                    <a:cubicBezTo>
                      <a:pt x="346" y="359"/>
                      <a:pt x="346" y="360"/>
                      <a:pt x="345" y="360"/>
                    </a:cubicBezTo>
                    <a:cubicBezTo>
                      <a:pt x="345" y="361"/>
                      <a:pt x="346" y="361"/>
                      <a:pt x="346" y="362"/>
                    </a:cubicBezTo>
                    <a:close/>
                    <a:moveTo>
                      <a:pt x="495" y="355"/>
                    </a:moveTo>
                    <a:cubicBezTo>
                      <a:pt x="496" y="350"/>
                      <a:pt x="493" y="350"/>
                      <a:pt x="495" y="355"/>
                    </a:cubicBezTo>
                    <a:close/>
                    <a:moveTo>
                      <a:pt x="489" y="353"/>
                    </a:moveTo>
                    <a:cubicBezTo>
                      <a:pt x="487" y="353"/>
                      <a:pt x="489" y="352"/>
                      <a:pt x="489" y="351"/>
                    </a:cubicBezTo>
                    <a:cubicBezTo>
                      <a:pt x="487" y="351"/>
                      <a:pt x="487" y="351"/>
                      <a:pt x="487" y="351"/>
                    </a:cubicBezTo>
                    <a:cubicBezTo>
                      <a:pt x="487" y="353"/>
                      <a:pt x="488" y="353"/>
                      <a:pt x="487" y="354"/>
                    </a:cubicBezTo>
                    <a:cubicBezTo>
                      <a:pt x="488" y="354"/>
                      <a:pt x="489" y="354"/>
                      <a:pt x="489" y="353"/>
                    </a:cubicBezTo>
                    <a:close/>
                    <a:moveTo>
                      <a:pt x="47" y="357"/>
                    </a:moveTo>
                    <a:cubicBezTo>
                      <a:pt x="47" y="362"/>
                      <a:pt x="47" y="366"/>
                      <a:pt x="47" y="370"/>
                    </a:cubicBezTo>
                    <a:cubicBezTo>
                      <a:pt x="49" y="370"/>
                      <a:pt x="49" y="370"/>
                      <a:pt x="49" y="370"/>
                    </a:cubicBezTo>
                    <a:cubicBezTo>
                      <a:pt x="50" y="367"/>
                      <a:pt x="48" y="365"/>
                      <a:pt x="48" y="363"/>
                    </a:cubicBezTo>
                    <a:cubicBezTo>
                      <a:pt x="48" y="361"/>
                      <a:pt x="50" y="357"/>
                      <a:pt x="47" y="357"/>
                    </a:cubicBezTo>
                    <a:close/>
                    <a:moveTo>
                      <a:pt x="83" y="360"/>
                    </a:moveTo>
                    <a:cubicBezTo>
                      <a:pt x="83" y="354"/>
                      <a:pt x="83" y="344"/>
                      <a:pt x="81" y="342"/>
                    </a:cubicBezTo>
                    <a:cubicBezTo>
                      <a:pt x="81" y="346"/>
                      <a:pt x="80" y="356"/>
                      <a:pt x="83" y="360"/>
                    </a:cubicBezTo>
                    <a:close/>
                    <a:moveTo>
                      <a:pt x="70" y="360"/>
                    </a:moveTo>
                    <a:cubicBezTo>
                      <a:pt x="71" y="359"/>
                      <a:pt x="71" y="357"/>
                      <a:pt x="71" y="356"/>
                    </a:cubicBezTo>
                    <a:cubicBezTo>
                      <a:pt x="70" y="356"/>
                      <a:pt x="70" y="360"/>
                      <a:pt x="70" y="360"/>
                    </a:cubicBezTo>
                    <a:close/>
                    <a:moveTo>
                      <a:pt x="45" y="331"/>
                    </a:moveTo>
                    <a:cubicBezTo>
                      <a:pt x="46" y="333"/>
                      <a:pt x="44" y="337"/>
                      <a:pt x="46" y="336"/>
                    </a:cubicBezTo>
                    <a:cubicBezTo>
                      <a:pt x="45" y="336"/>
                      <a:pt x="47" y="331"/>
                      <a:pt x="45" y="331"/>
                    </a:cubicBezTo>
                    <a:close/>
                    <a:moveTo>
                      <a:pt x="44" y="313"/>
                    </a:moveTo>
                    <a:cubicBezTo>
                      <a:pt x="43" y="309"/>
                      <a:pt x="44" y="314"/>
                      <a:pt x="44" y="318"/>
                    </a:cubicBezTo>
                    <a:cubicBezTo>
                      <a:pt x="45" y="323"/>
                      <a:pt x="44" y="328"/>
                      <a:pt x="46" y="331"/>
                    </a:cubicBezTo>
                    <a:cubicBezTo>
                      <a:pt x="46" y="324"/>
                      <a:pt x="46" y="321"/>
                      <a:pt x="45" y="317"/>
                    </a:cubicBezTo>
                    <a:cubicBezTo>
                      <a:pt x="45" y="317"/>
                      <a:pt x="46" y="318"/>
                      <a:pt x="45" y="318"/>
                    </a:cubicBezTo>
                    <a:cubicBezTo>
                      <a:pt x="45" y="316"/>
                      <a:pt x="45" y="314"/>
                      <a:pt x="44" y="313"/>
                    </a:cubicBezTo>
                    <a:close/>
                    <a:moveTo>
                      <a:pt x="177" y="321"/>
                    </a:moveTo>
                    <a:cubicBezTo>
                      <a:pt x="176" y="323"/>
                      <a:pt x="176" y="324"/>
                      <a:pt x="177" y="325"/>
                    </a:cubicBezTo>
                    <a:cubicBezTo>
                      <a:pt x="177" y="324"/>
                      <a:pt x="178" y="321"/>
                      <a:pt x="177" y="321"/>
                    </a:cubicBezTo>
                    <a:close/>
                    <a:moveTo>
                      <a:pt x="176" y="317"/>
                    </a:moveTo>
                    <a:cubicBezTo>
                      <a:pt x="176" y="318"/>
                      <a:pt x="175" y="321"/>
                      <a:pt x="176" y="321"/>
                    </a:cubicBezTo>
                    <a:cubicBezTo>
                      <a:pt x="176" y="319"/>
                      <a:pt x="178" y="318"/>
                      <a:pt x="176" y="317"/>
                    </a:cubicBezTo>
                    <a:close/>
                    <a:moveTo>
                      <a:pt x="12" y="316"/>
                    </a:moveTo>
                    <a:cubicBezTo>
                      <a:pt x="12" y="319"/>
                      <a:pt x="12" y="321"/>
                      <a:pt x="13" y="323"/>
                    </a:cubicBezTo>
                    <a:cubicBezTo>
                      <a:pt x="13" y="321"/>
                      <a:pt x="14" y="318"/>
                      <a:pt x="12" y="316"/>
                    </a:cubicBezTo>
                    <a:close/>
                    <a:moveTo>
                      <a:pt x="39" y="284"/>
                    </a:moveTo>
                    <a:cubicBezTo>
                      <a:pt x="39" y="286"/>
                      <a:pt x="38" y="288"/>
                      <a:pt x="39" y="289"/>
                    </a:cubicBezTo>
                    <a:cubicBezTo>
                      <a:pt x="39" y="288"/>
                      <a:pt x="40" y="285"/>
                      <a:pt x="39" y="284"/>
                    </a:cubicBezTo>
                    <a:close/>
                    <a:moveTo>
                      <a:pt x="519" y="34"/>
                    </a:moveTo>
                    <a:cubicBezTo>
                      <a:pt x="520" y="33"/>
                      <a:pt x="521" y="31"/>
                      <a:pt x="521" y="29"/>
                    </a:cubicBezTo>
                    <a:cubicBezTo>
                      <a:pt x="519" y="30"/>
                      <a:pt x="518" y="34"/>
                      <a:pt x="519" y="34"/>
                    </a:cubicBezTo>
                    <a:close/>
                    <a:moveTo>
                      <a:pt x="533" y="33"/>
                    </a:moveTo>
                    <a:cubicBezTo>
                      <a:pt x="532" y="30"/>
                      <a:pt x="534" y="26"/>
                      <a:pt x="531" y="26"/>
                    </a:cubicBezTo>
                    <a:cubicBezTo>
                      <a:pt x="531" y="28"/>
                      <a:pt x="530" y="31"/>
                      <a:pt x="528" y="29"/>
                    </a:cubicBezTo>
                    <a:cubicBezTo>
                      <a:pt x="530" y="31"/>
                      <a:pt x="530" y="32"/>
                      <a:pt x="533" y="33"/>
                    </a:cubicBezTo>
                    <a:close/>
                    <a:moveTo>
                      <a:pt x="511" y="29"/>
                    </a:moveTo>
                    <a:cubicBezTo>
                      <a:pt x="511" y="27"/>
                      <a:pt x="514" y="26"/>
                      <a:pt x="512" y="25"/>
                    </a:cubicBezTo>
                    <a:cubicBezTo>
                      <a:pt x="512" y="26"/>
                      <a:pt x="509" y="29"/>
                      <a:pt x="511" y="29"/>
                    </a:cubicBezTo>
                    <a:close/>
                    <a:moveTo>
                      <a:pt x="524" y="24"/>
                    </a:moveTo>
                    <a:cubicBezTo>
                      <a:pt x="527" y="26"/>
                      <a:pt x="528" y="23"/>
                      <a:pt x="529" y="22"/>
                    </a:cubicBezTo>
                    <a:cubicBezTo>
                      <a:pt x="529" y="21"/>
                      <a:pt x="526" y="19"/>
                      <a:pt x="527" y="17"/>
                    </a:cubicBezTo>
                    <a:cubicBezTo>
                      <a:pt x="526" y="18"/>
                      <a:pt x="526" y="18"/>
                      <a:pt x="524" y="18"/>
                    </a:cubicBezTo>
                    <a:cubicBezTo>
                      <a:pt x="524" y="18"/>
                      <a:pt x="526" y="22"/>
                      <a:pt x="524" y="24"/>
                    </a:cubicBezTo>
                    <a:close/>
                    <a:moveTo>
                      <a:pt x="490" y="25"/>
                    </a:moveTo>
                    <a:cubicBezTo>
                      <a:pt x="490" y="23"/>
                      <a:pt x="492" y="23"/>
                      <a:pt x="492" y="20"/>
                    </a:cubicBezTo>
                    <a:cubicBezTo>
                      <a:pt x="490" y="20"/>
                      <a:pt x="488" y="24"/>
                      <a:pt x="490" y="25"/>
                    </a:cubicBezTo>
                    <a:close/>
                    <a:moveTo>
                      <a:pt x="507" y="21"/>
                    </a:moveTo>
                    <a:cubicBezTo>
                      <a:pt x="507" y="17"/>
                      <a:pt x="512" y="15"/>
                      <a:pt x="511" y="11"/>
                    </a:cubicBezTo>
                    <a:cubicBezTo>
                      <a:pt x="505" y="6"/>
                      <a:pt x="498" y="17"/>
                      <a:pt x="504" y="21"/>
                    </a:cubicBezTo>
                    <a:lnTo>
                      <a:pt x="507" y="21"/>
                    </a:lnTo>
                    <a:close/>
                    <a:moveTo>
                      <a:pt x="151" y="31"/>
                    </a:moveTo>
                    <a:cubicBezTo>
                      <a:pt x="151" y="30"/>
                      <a:pt x="153" y="31"/>
                      <a:pt x="153" y="29"/>
                    </a:cubicBezTo>
                    <a:cubicBezTo>
                      <a:pt x="152" y="29"/>
                      <a:pt x="150" y="29"/>
                      <a:pt x="150" y="30"/>
                    </a:cubicBezTo>
                    <a:cubicBezTo>
                      <a:pt x="151" y="30"/>
                      <a:pt x="151" y="31"/>
                      <a:pt x="151" y="31"/>
                    </a:cubicBezTo>
                    <a:close/>
                    <a:moveTo>
                      <a:pt x="256" y="24"/>
                    </a:moveTo>
                    <a:cubicBezTo>
                      <a:pt x="256" y="22"/>
                      <a:pt x="258" y="23"/>
                      <a:pt x="257" y="21"/>
                    </a:cubicBezTo>
                    <a:cubicBezTo>
                      <a:pt x="256" y="21"/>
                      <a:pt x="256" y="22"/>
                      <a:pt x="255" y="23"/>
                    </a:cubicBezTo>
                    <a:cubicBezTo>
                      <a:pt x="255" y="23"/>
                      <a:pt x="255" y="23"/>
                      <a:pt x="255" y="24"/>
                    </a:cubicBezTo>
                    <a:lnTo>
                      <a:pt x="256" y="24"/>
                    </a:lnTo>
                    <a:close/>
                    <a:moveTo>
                      <a:pt x="125" y="26"/>
                    </a:moveTo>
                    <a:cubicBezTo>
                      <a:pt x="125" y="25"/>
                      <a:pt x="125" y="19"/>
                      <a:pt x="124" y="20"/>
                    </a:cubicBezTo>
                    <a:cubicBezTo>
                      <a:pt x="125" y="22"/>
                      <a:pt x="124" y="27"/>
                      <a:pt x="125" y="26"/>
                    </a:cubicBezTo>
                    <a:close/>
                    <a:moveTo>
                      <a:pt x="196" y="9"/>
                    </a:moveTo>
                    <a:cubicBezTo>
                      <a:pt x="195" y="9"/>
                      <a:pt x="194" y="12"/>
                      <a:pt x="195" y="12"/>
                    </a:cubicBezTo>
                    <a:cubicBezTo>
                      <a:pt x="195" y="11"/>
                      <a:pt x="197" y="11"/>
                      <a:pt x="196" y="9"/>
                    </a:cubicBezTo>
                    <a:close/>
                    <a:moveTo>
                      <a:pt x="190" y="12"/>
                    </a:moveTo>
                    <a:cubicBezTo>
                      <a:pt x="192" y="12"/>
                      <a:pt x="192" y="10"/>
                      <a:pt x="192" y="9"/>
                    </a:cubicBezTo>
                    <a:cubicBezTo>
                      <a:pt x="190" y="9"/>
                      <a:pt x="190" y="11"/>
                      <a:pt x="190" y="12"/>
                    </a:cubicBezTo>
                    <a:close/>
                    <a:moveTo>
                      <a:pt x="128" y="12"/>
                    </a:moveTo>
                    <a:cubicBezTo>
                      <a:pt x="127" y="11"/>
                      <a:pt x="127" y="9"/>
                      <a:pt x="126" y="8"/>
                    </a:cubicBezTo>
                    <a:cubicBezTo>
                      <a:pt x="126" y="10"/>
                      <a:pt x="124" y="9"/>
                      <a:pt x="124" y="11"/>
                    </a:cubicBezTo>
                    <a:cubicBezTo>
                      <a:pt x="125" y="12"/>
                      <a:pt x="126" y="12"/>
                      <a:pt x="128" y="12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5"/>
                      <a:pt x="158" y="4"/>
                    </a:cubicBezTo>
                    <a:cubicBezTo>
                      <a:pt x="157" y="4"/>
                      <a:pt x="157" y="4"/>
                      <a:pt x="156" y="4"/>
                    </a:cubicBezTo>
                    <a:cubicBezTo>
                      <a:pt x="156" y="6"/>
                      <a:pt x="156" y="5"/>
                      <a:pt x="156" y="6"/>
                    </a:cubicBezTo>
                    <a:lnTo>
                      <a:pt x="157" y="6"/>
                    </a:lnTo>
                    <a:close/>
                    <a:moveTo>
                      <a:pt x="138" y="4"/>
                    </a:moveTo>
                    <a:cubicBezTo>
                      <a:pt x="137" y="3"/>
                      <a:pt x="135" y="2"/>
                      <a:pt x="135" y="4"/>
                    </a:cubicBezTo>
                    <a:cubicBezTo>
                      <a:pt x="136" y="5"/>
                      <a:pt x="136" y="5"/>
                      <a:pt x="138" y="5"/>
                    </a:cubicBezTo>
                    <a:cubicBezTo>
                      <a:pt x="138" y="5"/>
                      <a:pt x="138" y="4"/>
                      <a:pt x="138" y="4"/>
                    </a:cubicBezTo>
                    <a:close/>
                    <a:moveTo>
                      <a:pt x="112" y="5"/>
                    </a:moveTo>
                    <a:cubicBezTo>
                      <a:pt x="112" y="3"/>
                      <a:pt x="115" y="2"/>
                      <a:pt x="112" y="1"/>
                    </a:cubicBezTo>
                    <a:cubicBezTo>
                      <a:pt x="112" y="3"/>
                      <a:pt x="111" y="3"/>
                      <a:pt x="111" y="4"/>
                    </a:cubicBezTo>
                    <a:cubicBezTo>
                      <a:pt x="112" y="4"/>
                      <a:pt x="111" y="6"/>
                      <a:pt x="112" y="5"/>
                    </a:cubicBezTo>
                    <a:close/>
                    <a:moveTo>
                      <a:pt x="38" y="8"/>
                    </a:moveTo>
                    <a:cubicBezTo>
                      <a:pt x="37" y="6"/>
                      <a:pt x="39" y="6"/>
                      <a:pt x="40" y="6"/>
                    </a:cubicBezTo>
                    <a:cubicBezTo>
                      <a:pt x="40" y="2"/>
                      <a:pt x="36" y="4"/>
                      <a:pt x="34" y="2"/>
                    </a:cubicBezTo>
                    <a:cubicBezTo>
                      <a:pt x="34" y="5"/>
                      <a:pt x="36" y="7"/>
                      <a:pt x="38" y="8"/>
                    </a:cubicBezTo>
                    <a:close/>
                    <a:moveTo>
                      <a:pt x="71" y="3"/>
                    </a:moveTo>
                    <a:cubicBezTo>
                      <a:pt x="71" y="2"/>
                      <a:pt x="68" y="3"/>
                      <a:pt x="67" y="5"/>
                    </a:cubicBezTo>
                    <a:cubicBezTo>
                      <a:pt x="69" y="5"/>
                      <a:pt x="71" y="5"/>
                      <a:pt x="71" y="3"/>
                    </a:cubicBezTo>
                    <a:close/>
                    <a:moveTo>
                      <a:pt x="44" y="1"/>
                    </a:moveTo>
                    <a:cubicBezTo>
                      <a:pt x="43" y="0"/>
                      <a:pt x="40" y="1"/>
                      <a:pt x="40" y="3"/>
                    </a:cubicBezTo>
                    <a:cubicBezTo>
                      <a:pt x="41" y="4"/>
                      <a:pt x="44" y="2"/>
                      <a:pt x="44" y="1"/>
                    </a:cubicBezTo>
                    <a:close/>
                    <a:moveTo>
                      <a:pt x="467" y="477"/>
                    </a:moveTo>
                    <a:cubicBezTo>
                      <a:pt x="466" y="475"/>
                      <a:pt x="466" y="476"/>
                      <a:pt x="465" y="473"/>
                    </a:cubicBezTo>
                    <a:cubicBezTo>
                      <a:pt x="466" y="473"/>
                      <a:pt x="466" y="473"/>
                      <a:pt x="466" y="472"/>
                    </a:cubicBezTo>
                    <a:cubicBezTo>
                      <a:pt x="466" y="472"/>
                      <a:pt x="466" y="471"/>
                      <a:pt x="465" y="471"/>
                    </a:cubicBezTo>
                    <a:cubicBezTo>
                      <a:pt x="465" y="472"/>
                      <a:pt x="466" y="472"/>
                      <a:pt x="465" y="473"/>
                    </a:cubicBezTo>
                    <a:cubicBezTo>
                      <a:pt x="465" y="470"/>
                      <a:pt x="467" y="471"/>
                      <a:pt x="464" y="470"/>
                    </a:cubicBezTo>
                    <a:cubicBezTo>
                      <a:pt x="466" y="470"/>
                      <a:pt x="465" y="468"/>
                      <a:pt x="465" y="467"/>
                    </a:cubicBezTo>
                    <a:cubicBezTo>
                      <a:pt x="464" y="467"/>
                      <a:pt x="464" y="468"/>
                      <a:pt x="463" y="468"/>
                    </a:cubicBezTo>
                    <a:cubicBezTo>
                      <a:pt x="463" y="469"/>
                      <a:pt x="463" y="471"/>
                      <a:pt x="464" y="472"/>
                    </a:cubicBezTo>
                    <a:cubicBezTo>
                      <a:pt x="463" y="471"/>
                      <a:pt x="464" y="474"/>
                      <a:pt x="464" y="475"/>
                    </a:cubicBezTo>
                    <a:cubicBezTo>
                      <a:pt x="464" y="475"/>
                      <a:pt x="464" y="474"/>
                      <a:pt x="464" y="474"/>
                    </a:cubicBezTo>
                    <a:cubicBezTo>
                      <a:pt x="464" y="475"/>
                      <a:pt x="465" y="475"/>
                      <a:pt x="465" y="476"/>
                    </a:cubicBezTo>
                    <a:cubicBezTo>
                      <a:pt x="464" y="478"/>
                      <a:pt x="464" y="479"/>
                      <a:pt x="464" y="480"/>
                    </a:cubicBezTo>
                    <a:cubicBezTo>
                      <a:pt x="466" y="482"/>
                      <a:pt x="465" y="480"/>
                      <a:pt x="467" y="478"/>
                    </a:cubicBezTo>
                    <a:cubicBezTo>
                      <a:pt x="466" y="478"/>
                      <a:pt x="465" y="478"/>
                      <a:pt x="465" y="477"/>
                    </a:cubicBezTo>
                    <a:cubicBezTo>
                      <a:pt x="466" y="477"/>
                      <a:pt x="466" y="478"/>
                      <a:pt x="467" y="477"/>
                    </a:cubicBezTo>
                    <a:close/>
                    <a:moveTo>
                      <a:pt x="464" y="475"/>
                    </a:moveTo>
                    <a:cubicBezTo>
                      <a:pt x="464" y="475"/>
                      <a:pt x="463" y="475"/>
                      <a:pt x="463" y="475"/>
                    </a:cubicBezTo>
                    <a:cubicBezTo>
                      <a:pt x="464" y="475"/>
                      <a:pt x="464" y="475"/>
                      <a:pt x="464" y="475"/>
                    </a:cubicBezTo>
                    <a:close/>
                    <a:moveTo>
                      <a:pt x="469" y="473"/>
                    </a:moveTo>
                    <a:cubicBezTo>
                      <a:pt x="468" y="474"/>
                      <a:pt x="468" y="474"/>
                      <a:pt x="468" y="474"/>
                    </a:cubicBezTo>
                    <a:cubicBezTo>
                      <a:pt x="469" y="472"/>
                      <a:pt x="468" y="471"/>
                      <a:pt x="469" y="469"/>
                    </a:cubicBezTo>
                    <a:cubicBezTo>
                      <a:pt x="468" y="469"/>
                      <a:pt x="467" y="469"/>
                      <a:pt x="466" y="469"/>
                    </a:cubicBezTo>
                    <a:cubicBezTo>
                      <a:pt x="468" y="470"/>
                      <a:pt x="466" y="471"/>
                      <a:pt x="466" y="471"/>
                    </a:cubicBezTo>
                    <a:cubicBezTo>
                      <a:pt x="467" y="471"/>
                      <a:pt x="468" y="472"/>
                      <a:pt x="468" y="472"/>
                    </a:cubicBezTo>
                    <a:cubicBezTo>
                      <a:pt x="467" y="472"/>
                      <a:pt x="465" y="473"/>
                      <a:pt x="466" y="474"/>
                    </a:cubicBezTo>
                    <a:cubicBezTo>
                      <a:pt x="467" y="473"/>
                      <a:pt x="467" y="473"/>
                      <a:pt x="467" y="473"/>
                    </a:cubicBezTo>
                    <a:cubicBezTo>
                      <a:pt x="467" y="475"/>
                      <a:pt x="468" y="475"/>
                      <a:pt x="468" y="476"/>
                    </a:cubicBezTo>
                    <a:cubicBezTo>
                      <a:pt x="467" y="476"/>
                      <a:pt x="468" y="477"/>
                      <a:pt x="468" y="478"/>
                    </a:cubicBezTo>
                    <a:cubicBezTo>
                      <a:pt x="468" y="478"/>
                      <a:pt x="467" y="480"/>
                      <a:pt x="469" y="480"/>
                    </a:cubicBezTo>
                    <a:cubicBezTo>
                      <a:pt x="469" y="477"/>
                      <a:pt x="469" y="477"/>
                      <a:pt x="469" y="477"/>
                    </a:cubicBezTo>
                    <a:cubicBezTo>
                      <a:pt x="468" y="476"/>
                      <a:pt x="469" y="473"/>
                      <a:pt x="469" y="473"/>
                    </a:cubicBezTo>
                    <a:close/>
                    <a:moveTo>
                      <a:pt x="463" y="471"/>
                    </a:moveTo>
                    <a:cubicBezTo>
                      <a:pt x="461" y="471"/>
                      <a:pt x="461" y="471"/>
                      <a:pt x="460" y="469"/>
                    </a:cubicBezTo>
                    <a:cubicBezTo>
                      <a:pt x="460" y="471"/>
                      <a:pt x="458" y="469"/>
                      <a:pt x="459" y="470"/>
                    </a:cubicBezTo>
                    <a:cubicBezTo>
                      <a:pt x="459" y="470"/>
                      <a:pt x="460" y="470"/>
                      <a:pt x="460" y="471"/>
                    </a:cubicBezTo>
                    <a:cubicBezTo>
                      <a:pt x="460" y="471"/>
                      <a:pt x="459" y="471"/>
                      <a:pt x="459" y="471"/>
                    </a:cubicBezTo>
                    <a:cubicBezTo>
                      <a:pt x="460" y="471"/>
                      <a:pt x="460" y="472"/>
                      <a:pt x="460" y="472"/>
                    </a:cubicBezTo>
                    <a:cubicBezTo>
                      <a:pt x="460" y="472"/>
                      <a:pt x="459" y="472"/>
                      <a:pt x="459" y="473"/>
                    </a:cubicBezTo>
                    <a:cubicBezTo>
                      <a:pt x="460" y="474"/>
                      <a:pt x="461" y="477"/>
                      <a:pt x="460" y="479"/>
                    </a:cubicBezTo>
                    <a:cubicBezTo>
                      <a:pt x="462" y="479"/>
                      <a:pt x="460" y="474"/>
                      <a:pt x="461" y="474"/>
                    </a:cubicBezTo>
                    <a:cubicBezTo>
                      <a:pt x="461" y="475"/>
                      <a:pt x="462" y="477"/>
                      <a:pt x="462" y="475"/>
                    </a:cubicBezTo>
                    <a:cubicBezTo>
                      <a:pt x="462" y="475"/>
                      <a:pt x="461" y="472"/>
                      <a:pt x="463" y="471"/>
                    </a:cubicBezTo>
                    <a:close/>
                    <a:moveTo>
                      <a:pt x="431" y="468"/>
                    </a:moveTo>
                    <a:cubicBezTo>
                      <a:pt x="432" y="470"/>
                      <a:pt x="431" y="474"/>
                      <a:pt x="431" y="479"/>
                    </a:cubicBezTo>
                    <a:cubicBezTo>
                      <a:pt x="432" y="478"/>
                      <a:pt x="433" y="470"/>
                      <a:pt x="431" y="468"/>
                    </a:cubicBezTo>
                    <a:close/>
                    <a:moveTo>
                      <a:pt x="439" y="475"/>
                    </a:moveTo>
                    <a:cubicBezTo>
                      <a:pt x="440" y="474"/>
                      <a:pt x="440" y="472"/>
                      <a:pt x="439" y="472"/>
                    </a:cubicBezTo>
                    <a:cubicBezTo>
                      <a:pt x="438" y="474"/>
                      <a:pt x="438" y="475"/>
                      <a:pt x="438" y="478"/>
                    </a:cubicBezTo>
                    <a:cubicBezTo>
                      <a:pt x="440" y="477"/>
                      <a:pt x="440" y="474"/>
                      <a:pt x="439" y="475"/>
                    </a:cubicBezTo>
                    <a:close/>
                    <a:moveTo>
                      <a:pt x="481" y="476"/>
                    </a:moveTo>
                    <a:cubicBezTo>
                      <a:pt x="481" y="475"/>
                      <a:pt x="481" y="475"/>
                      <a:pt x="481" y="474"/>
                    </a:cubicBezTo>
                    <a:cubicBezTo>
                      <a:pt x="481" y="469"/>
                      <a:pt x="480" y="473"/>
                      <a:pt x="481" y="476"/>
                    </a:cubicBezTo>
                    <a:close/>
                    <a:moveTo>
                      <a:pt x="455" y="471"/>
                    </a:moveTo>
                    <a:cubicBezTo>
                      <a:pt x="457" y="470"/>
                      <a:pt x="457" y="474"/>
                      <a:pt x="456" y="475"/>
                    </a:cubicBezTo>
                    <a:cubicBezTo>
                      <a:pt x="459" y="474"/>
                      <a:pt x="456" y="472"/>
                      <a:pt x="458" y="470"/>
                    </a:cubicBezTo>
                    <a:cubicBezTo>
                      <a:pt x="458" y="471"/>
                      <a:pt x="458" y="471"/>
                      <a:pt x="458" y="470"/>
                    </a:cubicBezTo>
                    <a:cubicBezTo>
                      <a:pt x="458" y="469"/>
                      <a:pt x="454" y="471"/>
                      <a:pt x="455" y="471"/>
                    </a:cubicBezTo>
                    <a:close/>
                    <a:moveTo>
                      <a:pt x="424" y="458"/>
                    </a:moveTo>
                    <a:cubicBezTo>
                      <a:pt x="426" y="458"/>
                      <a:pt x="423" y="459"/>
                      <a:pt x="423" y="460"/>
                    </a:cubicBezTo>
                    <a:cubicBezTo>
                      <a:pt x="424" y="461"/>
                      <a:pt x="424" y="459"/>
                      <a:pt x="425" y="459"/>
                    </a:cubicBezTo>
                    <a:cubicBezTo>
                      <a:pt x="423" y="461"/>
                      <a:pt x="425" y="464"/>
                      <a:pt x="424" y="463"/>
                    </a:cubicBezTo>
                    <a:cubicBezTo>
                      <a:pt x="425" y="465"/>
                      <a:pt x="425" y="468"/>
                      <a:pt x="425" y="469"/>
                    </a:cubicBezTo>
                    <a:cubicBezTo>
                      <a:pt x="425" y="468"/>
                      <a:pt x="428" y="470"/>
                      <a:pt x="427" y="472"/>
                    </a:cubicBezTo>
                    <a:cubicBezTo>
                      <a:pt x="428" y="473"/>
                      <a:pt x="429" y="470"/>
                      <a:pt x="429" y="471"/>
                    </a:cubicBezTo>
                    <a:cubicBezTo>
                      <a:pt x="428" y="472"/>
                      <a:pt x="430" y="474"/>
                      <a:pt x="430" y="474"/>
                    </a:cubicBezTo>
                    <a:cubicBezTo>
                      <a:pt x="430" y="472"/>
                      <a:pt x="430" y="471"/>
                      <a:pt x="430" y="469"/>
                    </a:cubicBezTo>
                    <a:cubicBezTo>
                      <a:pt x="423" y="469"/>
                      <a:pt x="429" y="459"/>
                      <a:pt x="424" y="458"/>
                    </a:cubicBezTo>
                    <a:close/>
                    <a:moveTo>
                      <a:pt x="457" y="461"/>
                    </a:moveTo>
                    <a:cubicBezTo>
                      <a:pt x="456" y="462"/>
                      <a:pt x="456" y="466"/>
                      <a:pt x="456" y="467"/>
                    </a:cubicBezTo>
                    <a:cubicBezTo>
                      <a:pt x="457" y="466"/>
                      <a:pt x="456" y="469"/>
                      <a:pt x="456" y="469"/>
                    </a:cubicBezTo>
                    <a:cubicBezTo>
                      <a:pt x="460" y="467"/>
                      <a:pt x="456" y="463"/>
                      <a:pt x="457" y="461"/>
                    </a:cubicBezTo>
                    <a:close/>
                    <a:moveTo>
                      <a:pt x="352" y="467"/>
                    </a:moveTo>
                    <a:cubicBezTo>
                      <a:pt x="350" y="468"/>
                      <a:pt x="354" y="470"/>
                      <a:pt x="352" y="471"/>
                    </a:cubicBezTo>
                    <a:cubicBezTo>
                      <a:pt x="355" y="471"/>
                      <a:pt x="351" y="467"/>
                      <a:pt x="352" y="467"/>
                    </a:cubicBezTo>
                    <a:close/>
                    <a:moveTo>
                      <a:pt x="435" y="447"/>
                    </a:moveTo>
                    <a:cubicBezTo>
                      <a:pt x="433" y="446"/>
                      <a:pt x="434" y="442"/>
                      <a:pt x="433" y="440"/>
                    </a:cubicBezTo>
                    <a:cubicBezTo>
                      <a:pt x="433" y="440"/>
                      <a:pt x="434" y="440"/>
                      <a:pt x="434" y="440"/>
                    </a:cubicBezTo>
                    <a:cubicBezTo>
                      <a:pt x="433" y="440"/>
                      <a:pt x="432" y="440"/>
                      <a:pt x="432" y="441"/>
                    </a:cubicBezTo>
                    <a:cubicBezTo>
                      <a:pt x="433" y="447"/>
                      <a:pt x="434" y="450"/>
                      <a:pt x="432" y="456"/>
                    </a:cubicBezTo>
                    <a:cubicBezTo>
                      <a:pt x="430" y="457"/>
                      <a:pt x="431" y="454"/>
                      <a:pt x="429" y="454"/>
                    </a:cubicBezTo>
                    <a:cubicBezTo>
                      <a:pt x="429" y="456"/>
                      <a:pt x="431" y="456"/>
                      <a:pt x="429" y="457"/>
                    </a:cubicBezTo>
                    <a:cubicBezTo>
                      <a:pt x="430" y="458"/>
                      <a:pt x="431" y="456"/>
                      <a:pt x="431" y="457"/>
                    </a:cubicBezTo>
                    <a:cubicBezTo>
                      <a:pt x="431" y="458"/>
                      <a:pt x="432" y="459"/>
                      <a:pt x="431" y="459"/>
                    </a:cubicBezTo>
                    <a:cubicBezTo>
                      <a:pt x="430" y="459"/>
                      <a:pt x="430" y="457"/>
                      <a:pt x="429" y="459"/>
                    </a:cubicBezTo>
                    <a:cubicBezTo>
                      <a:pt x="431" y="460"/>
                      <a:pt x="429" y="464"/>
                      <a:pt x="432" y="467"/>
                    </a:cubicBezTo>
                    <a:cubicBezTo>
                      <a:pt x="431" y="466"/>
                      <a:pt x="431" y="463"/>
                      <a:pt x="431" y="461"/>
                    </a:cubicBezTo>
                    <a:cubicBezTo>
                      <a:pt x="433" y="462"/>
                      <a:pt x="432" y="460"/>
                      <a:pt x="432" y="459"/>
                    </a:cubicBezTo>
                    <a:cubicBezTo>
                      <a:pt x="434" y="461"/>
                      <a:pt x="432" y="458"/>
                      <a:pt x="434" y="457"/>
                    </a:cubicBezTo>
                    <a:cubicBezTo>
                      <a:pt x="434" y="458"/>
                      <a:pt x="434" y="459"/>
                      <a:pt x="435" y="458"/>
                    </a:cubicBezTo>
                    <a:cubicBezTo>
                      <a:pt x="434" y="457"/>
                      <a:pt x="434" y="454"/>
                      <a:pt x="435" y="453"/>
                    </a:cubicBezTo>
                    <a:cubicBezTo>
                      <a:pt x="435" y="451"/>
                      <a:pt x="433" y="448"/>
                      <a:pt x="435" y="447"/>
                    </a:cubicBezTo>
                    <a:close/>
                    <a:moveTo>
                      <a:pt x="475" y="462"/>
                    </a:moveTo>
                    <a:cubicBezTo>
                      <a:pt x="473" y="463"/>
                      <a:pt x="473" y="463"/>
                      <a:pt x="473" y="463"/>
                    </a:cubicBezTo>
                    <a:cubicBezTo>
                      <a:pt x="472" y="464"/>
                      <a:pt x="474" y="466"/>
                      <a:pt x="475" y="465"/>
                    </a:cubicBezTo>
                    <a:cubicBezTo>
                      <a:pt x="473" y="464"/>
                      <a:pt x="475" y="463"/>
                      <a:pt x="475" y="462"/>
                    </a:cubicBezTo>
                    <a:close/>
                    <a:moveTo>
                      <a:pt x="473" y="457"/>
                    </a:moveTo>
                    <a:cubicBezTo>
                      <a:pt x="473" y="459"/>
                      <a:pt x="473" y="461"/>
                      <a:pt x="475" y="462"/>
                    </a:cubicBezTo>
                    <a:cubicBezTo>
                      <a:pt x="475" y="461"/>
                      <a:pt x="474" y="458"/>
                      <a:pt x="476" y="455"/>
                    </a:cubicBezTo>
                    <a:cubicBezTo>
                      <a:pt x="474" y="454"/>
                      <a:pt x="474" y="455"/>
                      <a:pt x="473" y="453"/>
                    </a:cubicBezTo>
                    <a:cubicBezTo>
                      <a:pt x="473" y="454"/>
                      <a:pt x="473" y="454"/>
                      <a:pt x="473" y="454"/>
                    </a:cubicBezTo>
                    <a:cubicBezTo>
                      <a:pt x="473" y="455"/>
                      <a:pt x="476" y="455"/>
                      <a:pt x="474" y="456"/>
                    </a:cubicBezTo>
                    <a:cubicBezTo>
                      <a:pt x="474" y="456"/>
                      <a:pt x="473" y="456"/>
                      <a:pt x="473" y="456"/>
                    </a:cubicBezTo>
                    <a:cubicBezTo>
                      <a:pt x="475" y="456"/>
                      <a:pt x="475" y="458"/>
                      <a:pt x="473" y="457"/>
                    </a:cubicBezTo>
                    <a:close/>
                    <a:moveTo>
                      <a:pt x="459" y="458"/>
                    </a:moveTo>
                    <a:cubicBezTo>
                      <a:pt x="458" y="458"/>
                      <a:pt x="457" y="460"/>
                      <a:pt x="457" y="459"/>
                    </a:cubicBezTo>
                    <a:cubicBezTo>
                      <a:pt x="457" y="459"/>
                      <a:pt x="457" y="458"/>
                      <a:pt x="457" y="458"/>
                    </a:cubicBezTo>
                    <a:cubicBezTo>
                      <a:pt x="456" y="459"/>
                      <a:pt x="456" y="459"/>
                      <a:pt x="456" y="461"/>
                    </a:cubicBezTo>
                    <a:cubicBezTo>
                      <a:pt x="458" y="460"/>
                      <a:pt x="458" y="460"/>
                      <a:pt x="459" y="458"/>
                    </a:cubicBezTo>
                    <a:close/>
                    <a:moveTo>
                      <a:pt x="436" y="444"/>
                    </a:moveTo>
                    <a:cubicBezTo>
                      <a:pt x="436" y="447"/>
                      <a:pt x="435" y="449"/>
                      <a:pt x="437" y="449"/>
                    </a:cubicBezTo>
                    <a:cubicBezTo>
                      <a:pt x="437" y="450"/>
                      <a:pt x="434" y="450"/>
                      <a:pt x="437" y="453"/>
                    </a:cubicBezTo>
                    <a:cubicBezTo>
                      <a:pt x="436" y="453"/>
                      <a:pt x="436" y="456"/>
                      <a:pt x="438" y="457"/>
                    </a:cubicBezTo>
                    <a:cubicBezTo>
                      <a:pt x="437" y="457"/>
                      <a:pt x="436" y="458"/>
                      <a:pt x="437" y="458"/>
                    </a:cubicBezTo>
                    <a:cubicBezTo>
                      <a:pt x="437" y="457"/>
                      <a:pt x="438" y="457"/>
                      <a:pt x="438" y="457"/>
                    </a:cubicBezTo>
                    <a:cubicBezTo>
                      <a:pt x="437" y="454"/>
                      <a:pt x="439" y="446"/>
                      <a:pt x="436" y="444"/>
                    </a:cubicBezTo>
                    <a:close/>
                    <a:moveTo>
                      <a:pt x="132" y="460"/>
                    </a:moveTo>
                    <a:cubicBezTo>
                      <a:pt x="132" y="462"/>
                      <a:pt x="131" y="463"/>
                      <a:pt x="130" y="464"/>
                    </a:cubicBezTo>
                    <a:cubicBezTo>
                      <a:pt x="130" y="463"/>
                      <a:pt x="130" y="460"/>
                      <a:pt x="130" y="462"/>
                    </a:cubicBezTo>
                    <a:cubicBezTo>
                      <a:pt x="130" y="464"/>
                      <a:pt x="130" y="464"/>
                      <a:pt x="130" y="464"/>
                    </a:cubicBezTo>
                    <a:cubicBezTo>
                      <a:pt x="132" y="464"/>
                      <a:pt x="130" y="470"/>
                      <a:pt x="132" y="469"/>
                    </a:cubicBezTo>
                    <a:cubicBezTo>
                      <a:pt x="131" y="467"/>
                      <a:pt x="134" y="465"/>
                      <a:pt x="131" y="464"/>
                    </a:cubicBezTo>
                    <a:cubicBezTo>
                      <a:pt x="133" y="464"/>
                      <a:pt x="133" y="461"/>
                      <a:pt x="134" y="464"/>
                    </a:cubicBezTo>
                    <a:cubicBezTo>
                      <a:pt x="134" y="462"/>
                      <a:pt x="134" y="462"/>
                      <a:pt x="134" y="462"/>
                    </a:cubicBezTo>
                    <a:cubicBezTo>
                      <a:pt x="132" y="462"/>
                      <a:pt x="133" y="461"/>
                      <a:pt x="132" y="460"/>
                    </a:cubicBezTo>
                    <a:close/>
                    <a:moveTo>
                      <a:pt x="484" y="463"/>
                    </a:moveTo>
                    <a:cubicBezTo>
                      <a:pt x="483" y="459"/>
                      <a:pt x="483" y="457"/>
                      <a:pt x="484" y="451"/>
                    </a:cubicBezTo>
                    <a:cubicBezTo>
                      <a:pt x="483" y="451"/>
                      <a:pt x="483" y="451"/>
                      <a:pt x="483" y="451"/>
                    </a:cubicBezTo>
                    <a:cubicBezTo>
                      <a:pt x="483" y="448"/>
                      <a:pt x="482" y="449"/>
                      <a:pt x="482" y="452"/>
                    </a:cubicBezTo>
                    <a:cubicBezTo>
                      <a:pt x="482" y="452"/>
                      <a:pt x="482" y="452"/>
                      <a:pt x="482" y="452"/>
                    </a:cubicBezTo>
                    <a:cubicBezTo>
                      <a:pt x="482" y="452"/>
                      <a:pt x="482" y="452"/>
                      <a:pt x="482" y="452"/>
                    </a:cubicBezTo>
                    <a:cubicBezTo>
                      <a:pt x="482" y="451"/>
                      <a:pt x="480" y="452"/>
                      <a:pt x="480" y="451"/>
                    </a:cubicBezTo>
                    <a:cubicBezTo>
                      <a:pt x="481" y="451"/>
                      <a:pt x="480" y="449"/>
                      <a:pt x="480" y="449"/>
                    </a:cubicBezTo>
                    <a:cubicBezTo>
                      <a:pt x="480" y="452"/>
                      <a:pt x="480" y="449"/>
                      <a:pt x="478" y="450"/>
                    </a:cubicBezTo>
                    <a:cubicBezTo>
                      <a:pt x="478" y="451"/>
                      <a:pt x="478" y="451"/>
                      <a:pt x="477" y="451"/>
                    </a:cubicBezTo>
                    <a:cubicBezTo>
                      <a:pt x="482" y="450"/>
                      <a:pt x="478" y="459"/>
                      <a:pt x="481" y="462"/>
                    </a:cubicBezTo>
                    <a:cubicBezTo>
                      <a:pt x="481" y="461"/>
                      <a:pt x="482" y="461"/>
                      <a:pt x="482" y="460"/>
                    </a:cubicBezTo>
                    <a:cubicBezTo>
                      <a:pt x="480" y="460"/>
                      <a:pt x="481" y="456"/>
                      <a:pt x="481" y="455"/>
                    </a:cubicBezTo>
                    <a:cubicBezTo>
                      <a:pt x="484" y="454"/>
                      <a:pt x="482" y="457"/>
                      <a:pt x="482" y="458"/>
                    </a:cubicBezTo>
                    <a:cubicBezTo>
                      <a:pt x="482" y="460"/>
                      <a:pt x="483" y="463"/>
                      <a:pt x="484" y="463"/>
                    </a:cubicBezTo>
                    <a:close/>
                    <a:moveTo>
                      <a:pt x="472" y="444"/>
                    </a:moveTo>
                    <a:cubicBezTo>
                      <a:pt x="472" y="444"/>
                      <a:pt x="473" y="444"/>
                      <a:pt x="473" y="444"/>
                    </a:cubicBezTo>
                    <a:cubicBezTo>
                      <a:pt x="472" y="443"/>
                      <a:pt x="471" y="444"/>
                      <a:pt x="470" y="444"/>
                    </a:cubicBezTo>
                    <a:cubicBezTo>
                      <a:pt x="471" y="446"/>
                      <a:pt x="471" y="450"/>
                      <a:pt x="472" y="451"/>
                    </a:cubicBezTo>
                    <a:cubicBezTo>
                      <a:pt x="472" y="450"/>
                      <a:pt x="473" y="451"/>
                      <a:pt x="473" y="450"/>
                    </a:cubicBezTo>
                    <a:cubicBezTo>
                      <a:pt x="470" y="448"/>
                      <a:pt x="473" y="447"/>
                      <a:pt x="472" y="444"/>
                    </a:cubicBezTo>
                    <a:close/>
                    <a:moveTo>
                      <a:pt x="478" y="450"/>
                    </a:moveTo>
                    <a:cubicBezTo>
                      <a:pt x="477" y="448"/>
                      <a:pt x="477" y="448"/>
                      <a:pt x="478" y="446"/>
                    </a:cubicBezTo>
                    <a:cubicBezTo>
                      <a:pt x="476" y="446"/>
                      <a:pt x="476" y="449"/>
                      <a:pt x="478" y="450"/>
                    </a:cubicBezTo>
                    <a:close/>
                    <a:moveTo>
                      <a:pt x="77" y="461"/>
                    </a:moveTo>
                    <a:cubicBezTo>
                      <a:pt x="77" y="461"/>
                      <a:pt x="77" y="462"/>
                      <a:pt x="78" y="461"/>
                    </a:cubicBezTo>
                    <a:cubicBezTo>
                      <a:pt x="77" y="460"/>
                      <a:pt x="79" y="457"/>
                      <a:pt x="77" y="454"/>
                    </a:cubicBezTo>
                    <a:cubicBezTo>
                      <a:pt x="77" y="458"/>
                      <a:pt x="75" y="455"/>
                      <a:pt x="74" y="457"/>
                    </a:cubicBezTo>
                    <a:cubicBezTo>
                      <a:pt x="76" y="457"/>
                      <a:pt x="74" y="464"/>
                      <a:pt x="76" y="462"/>
                    </a:cubicBezTo>
                    <a:cubicBezTo>
                      <a:pt x="76" y="462"/>
                      <a:pt x="76" y="463"/>
                      <a:pt x="76" y="463"/>
                    </a:cubicBezTo>
                    <a:cubicBezTo>
                      <a:pt x="75" y="463"/>
                      <a:pt x="75" y="462"/>
                      <a:pt x="74" y="463"/>
                    </a:cubicBezTo>
                    <a:cubicBezTo>
                      <a:pt x="76" y="463"/>
                      <a:pt x="74" y="466"/>
                      <a:pt x="75" y="465"/>
                    </a:cubicBezTo>
                    <a:cubicBezTo>
                      <a:pt x="76" y="463"/>
                      <a:pt x="77" y="465"/>
                      <a:pt x="77" y="462"/>
                    </a:cubicBezTo>
                    <a:cubicBezTo>
                      <a:pt x="78" y="463"/>
                      <a:pt x="78" y="464"/>
                      <a:pt x="78" y="464"/>
                    </a:cubicBezTo>
                    <a:cubicBezTo>
                      <a:pt x="79" y="461"/>
                      <a:pt x="77" y="464"/>
                      <a:pt x="77" y="461"/>
                    </a:cubicBezTo>
                    <a:close/>
                    <a:moveTo>
                      <a:pt x="53" y="451"/>
                    </a:moveTo>
                    <a:cubicBezTo>
                      <a:pt x="53" y="453"/>
                      <a:pt x="51" y="456"/>
                      <a:pt x="50" y="455"/>
                    </a:cubicBezTo>
                    <a:cubicBezTo>
                      <a:pt x="51" y="456"/>
                      <a:pt x="50" y="459"/>
                      <a:pt x="52" y="460"/>
                    </a:cubicBezTo>
                    <a:cubicBezTo>
                      <a:pt x="51" y="458"/>
                      <a:pt x="51" y="457"/>
                      <a:pt x="52" y="456"/>
                    </a:cubicBezTo>
                    <a:cubicBezTo>
                      <a:pt x="52" y="456"/>
                      <a:pt x="52" y="457"/>
                      <a:pt x="53" y="457"/>
                    </a:cubicBezTo>
                    <a:cubicBezTo>
                      <a:pt x="54" y="456"/>
                      <a:pt x="50" y="455"/>
                      <a:pt x="53" y="454"/>
                    </a:cubicBezTo>
                    <a:cubicBezTo>
                      <a:pt x="54" y="453"/>
                      <a:pt x="55" y="455"/>
                      <a:pt x="55" y="454"/>
                    </a:cubicBezTo>
                    <a:cubicBezTo>
                      <a:pt x="54" y="454"/>
                      <a:pt x="54" y="450"/>
                      <a:pt x="53" y="451"/>
                    </a:cubicBezTo>
                    <a:close/>
                    <a:moveTo>
                      <a:pt x="48" y="446"/>
                    </a:moveTo>
                    <a:cubicBezTo>
                      <a:pt x="48" y="448"/>
                      <a:pt x="49" y="452"/>
                      <a:pt x="47" y="453"/>
                    </a:cubicBezTo>
                    <a:cubicBezTo>
                      <a:pt x="46" y="451"/>
                      <a:pt x="47" y="452"/>
                      <a:pt x="46" y="450"/>
                    </a:cubicBezTo>
                    <a:cubicBezTo>
                      <a:pt x="48" y="447"/>
                      <a:pt x="46" y="439"/>
                      <a:pt x="45" y="436"/>
                    </a:cubicBezTo>
                    <a:cubicBezTo>
                      <a:pt x="45" y="437"/>
                      <a:pt x="45" y="440"/>
                      <a:pt x="44" y="439"/>
                    </a:cubicBezTo>
                    <a:cubicBezTo>
                      <a:pt x="45" y="442"/>
                      <a:pt x="44" y="444"/>
                      <a:pt x="43" y="447"/>
                    </a:cubicBezTo>
                    <a:cubicBezTo>
                      <a:pt x="44" y="445"/>
                      <a:pt x="43" y="444"/>
                      <a:pt x="42" y="443"/>
                    </a:cubicBezTo>
                    <a:cubicBezTo>
                      <a:pt x="44" y="442"/>
                      <a:pt x="40" y="440"/>
                      <a:pt x="42" y="437"/>
                    </a:cubicBezTo>
                    <a:cubicBezTo>
                      <a:pt x="42" y="436"/>
                      <a:pt x="41" y="438"/>
                      <a:pt x="40" y="437"/>
                    </a:cubicBezTo>
                    <a:cubicBezTo>
                      <a:pt x="41" y="436"/>
                      <a:pt x="41" y="432"/>
                      <a:pt x="40" y="433"/>
                    </a:cubicBezTo>
                    <a:cubicBezTo>
                      <a:pt x="40" y="441"/>
                      <a:pt x="40" y="444"/>
                      <a:pt x="41" y="450"/>
                    </a:cubicBezTo>
                    <a:cubicBezTo>
                      <a:pt x="41" y="450"/>
                      <a:pt x="41" y="449"/>
                      <a:pt x="40" y="450"/>
                    </a:cubicBezTo>
                    <a:cubicBezTo>
                      <a:pt x="42" y="450"/>
                      <a:pt x="41" y="453"/>
                      <a:pt x="42" y="454"/>
                    </a:cubicBezTo>
                    <a:cubicBezTo>
                      <a:pt x="43" y="452"/>
                      <a:pt x="41" y="451"/>
                      <a:pt x="42" y="450"/>
                    </a:cubicBezTo>
                    <a:cubicBezTo>
                      <a:pt x="43" y="451"/>
                      <a:pt x="43" y="454"/>
                      <a:pt x="43" y="455"/>
                    </a:cubicBezTo>
                    <a:cubicBezTo>
                      <a:pt x="44" y="460"/>
                      <a:pt x="43" y="454"/>
                      <a:pt x="44" y="452"/>
                    </a:cubicBezTo>
                    <a:cubicBezTo>
                      <a:pt x="44" y="454"/>
                      <a:pt x="45" y="460"/>
                      <a:pt x="46" y="459"/>
                    </a:cubicBezTo>
                    <a:cubicBezTo>
                      <a:pt x="45" y="458"/>
                      <a:pt x="46" y="456"/>
                      <a:pt x="47" y="455"/>
                    </a:cubicBezTo>
                    <a:cubicBezTo>
                      <a:pt x="47" y="456"/>
                      <a:pt x="47" y="459"/>
                      <a:pt x="48" y="457"/>
                    </a:cubicBezTo>
                    <a:cubicBezTo>
                      <a:pt x="48" y="455"/>
                      <a:pt x="48" y="454"/>
                      <a:pt x="50" y="455"/>
                    </a:cubicBezTo>
                    <a:cubicBezTo>
                      <a:pt x="47" y="453"/>
                      <a:pt x="51" y="449"/>
                      <a:pt x="48" y="446"/>
                    </a:cubicBezTo>
                    <a:close/>
                    <a:moveTo>
                      <a:pt x="333" y="440"/>
                    </a:moveTo>
                    <a:cubicBezTo>
                      <a:pt x="333" y="441"/>
                      <a:pt x="333" y="441"/>
                      <a:pt x="332" y="441"/>
                    </a:cubicBezTo>
                    <a:cubicBezTo>
                      <a:pt x="332" y="441"/>
                      <a:pt x="332" y="441"/>
                      <a:pt x="332" y="440"/>
                    </a:cubicBezTo>
                    <a:cubicBezTo>
                      <a:pt x="333" y="441"/>
                      <a:pt x="333" y="440"/>
                      <a:pt x="334" y="440"/>
                    </a:cubicBezTo>
                    <a:cubicBezTo>
                      <a:pt x="333" y="439"/>
                      <a:pt x="334" y="435"/>
                      <a:pt x="332" y="436"/>
                    </a:cubicBezTo>
                    <a:cubicBezTo>
                      <a:pt x="333" y="437"/>
                      <a:pt x="333" y="439"/>
                      <a:pt x="332" y="439"/>
                    </a:cubicBezTo>
                    <a:cubicBezTo>
                      <a:pt x="332" y="439"/>
                      <a:pt x="331" y="439"/>
                      <a:pt x="331" y="439"/>
                    </a:cubicBezTo>
                    <a:cubicBezTo>
                      <a:pt x="332" y="438"/>
                      <a:pt x="331" y="433"/>
                      <a:pt x="330" y="434"/>
                    </a:cubicBezTo>
                    <a:cubicBezTo>
                      <a:pt x="329" y="433"/>
                      <a:pt x="330" y="432"/>
                      <a:pt x="330" y="431"/>
                    </a:cubicBezTo>
                    <a:cubicBezTo>
                      <a:pt x="329" y="431"/>
                      <a:pt x="329" y="431"/>
                      <a:pt x="329" y="431"/>
                    </a:cubicBezTo>
                    <a:cubicBezTo>
                      <a:pt x="329" y="431"/>
                      <a:pt x="328" y="432"/>
                      <a:pt x="328" y="432"/>
                    </a:cubicBezTo>
                    <a:cubicBezTo>
                      <a:pt x="330" y="434"/>
                      <a:pt x="329" y="438"/>
                      <a:pt x="331" y="440"/>
                    </a:cubicBezTo>
                    <a:cubicBezTo>
                      <a:pt x="331" y="440"/>
                      <a:pt x="330" y="440"/>
                      <a:pt x="330" y="439"/>
                    </a:cubicBezTo>
                    <a:cubicBezTo>
                      <a:pt x="330" y="442"/>
                      <a:pt x="330" y="443"/>
                      <a:pt x="332" y="445"/>
                    </a:cubicBezTo>
                    <a:cubicBezTo>
                      <a:pt x="333" y="444"/>
                      <a:pt x="330" y="443"/>
                      <a:pt x="332" y="442"/>
                    </a:cubicBezTo>
                    <a:cubicBezTo>
                      <a:pt x="334" y="443"/>
                      <a:pt x="332" y="446"/>
                      <a:pt x="333" y="447"/>
                    </a:cubicBezTo>
                    <a:cubicBezTo>
                      <a:pt x="335" y="445"/>
                      <a:pt x="333" y="443"/>
                      <a:pt x="334" y="442"/>
                    </a:cubicBezTo>
                    <a:cubicBezTo>
                      <a:pt x="333" y="442"/>
                      <a:pt x="334" y="440"/>
                      <a:pt x="333" y="440"/>
                    </a:cubicBezTo>
                    <a:close/>
                    <a:moveTo>
                      <a:pt x="459" y="439"/>
                    </a:moveTo>
                    <a:cubicBezTo>
                      <a:pt x="458" y="439"/>
                      <a:pt x="459" y="439"/>
                      <a:pt x="457" y="439"/>
                    </a:cubicBezTo>
                    <a:cubicBezTo>
                      <a:pt x="458" y="435"/>
                      <a:pt x="455" y="431"/>
                      <a:pt x="458" y="430"/>
                    </a:cubicBezTo>
                    <a:cubicBezTo>
                      <a:pt x="456" y="430"/>
                      <a:pt x="457" y="427"/>
                      <a:pt x="456" y="426"/>
                    </a:cubicBezTo>
                    <a:cubicBezTo>
                      <a:pt x="455" y="431"/>
                      <a:pt x="456" y="437"/>
                      <a:pt x="457" y="442"/>
                    </a:cubicBezTo>
                    <a:cubicBezTo>
                      <a:pt x="457" y="440"/>
                      <a:pt x="459" y="441"/>
                      <a:pt x="459" y="439"/>
                    </a:cubicBezTo>
                    <a:close/>
                    <a:moveTo>
                      <a:pt x="423" y="438"/>
                    </a:moveTo>
                    <a:cubicBezTo>
                      <a:pt x="424" y="437"/>
                      <a:pt x="426" y="438"/>
                      <a:pt x="426" y="437"/>
                    </a:cubicBezTo>
                    <a:cubicBezTo>
                      <a:pt x="426" y="437"/>
                      <a:pt x="425" y="437"/>
                      <a:pt x="425" y="436"/>
                    </a:cubicBezTo>
                    <a:cubicBezTo>
                      <a:pt x="427" y="435"/>
                      <a:pt x="427" y="437"/>
                      <a:pt x="428" y="437"/>
                    </a:cubicBezTo>
                    <a:cubicBezTo>
                      <a:pt x="428" y="438"/>
                      <a:pt x="427" y="440"/>
                      <a:pt x="428" y="441"/>
                    </a:cubicBezTo>
                    <a:cubicBezTo>
                      <a:pt x="429" y="440"/>
                      <a:pt x="429" y="439"/>
                      <a:pt x="429" y="439"/>
                    </a:cubicBezTo>
                    <a:cubicBezTo>
                      <a:pt x="430" y="440"/>
                      <a:pt x="429" y="440"/>
                      <a:pt x="429" y="441"/>
                    </a:cubicBezTo>
                    <a:cubicBezTo>
                      <a:pt x="431" y="441"/>
                      <a:pt x="431" y="441"/>
                      <a:pt x="431" y="441"/>
                    </a:cubicBezTo>
                    <a:cubicBezTo>
                      <a:pt x="431" y="439"/>
                      <a:pt x="431" y="439"/>
                      <a:pt x="434" y="438"/>
                    </a:cubicBezTo>
                    <a:cubicBezTo>
                      <a:pt x="433" y="438"/>
                      <a:pt x="433" y="438"/>
                      <a:pt x="433" y="437"/>
                    </a:cubicBezTo>
                    <a:cubicBezTo>
                      <a:pt x="431" y="438"/>
                      <a:pt x="430" y="439"/>
                      <a:pt x="429" y="437"/>
                    </a:cubicBezTo>
                    <a:cubicBezTo>
                      <a:pt x="430" y="437"/>
                      <a:pt x="430" y="437"/>
                      <a:pt x="431" y="437"/>
                    </a:cubicBezTo>
                    <a:cubicBezTo>
                      <a:pt x="430" y="435"/>
                      <a:pt x="432" y="435"/>
                      <a:pt x="433" y="436"/>
                    </a:cubicBezTo>
                    <a:cubicBezTo>
                      <a:pt x="432" y="434"/>
                      <a:pt x="433" y="434"/>
                      <a:pt x="433" y="430"/>
                    </a:cubicBezTo>
                    <a:cubicBezTo>
                      <a:pt x="432" y="431"/>
                      <a:pt x="431" y="429"/>
                      <a:pt x="430" y="430"/>
                    </a:cubicBezTo>
                    <a:cubicBezTo>
                      <a:pt x="431" y="430"/>
                      <a:pt x="431" y="430"/>
                      <a:pt x="431" y="430"/>
                    </a:cubicBezTo>
                    <a:cubicBezTo>
                      <a:pt x="431" y="433"/>
                      <a:pt x="431" y="433"/>
                      <a:pt x="432" y="432"/>
                    </a:cubicBezTo>
                    <a:cubicBezTo>
                      <a:pt x="432" y="433"/>
                      <a:pt x="433" y="434"/>
                      <a:pt x="432" y="434"/>
                    </a:cubicBezTo>
                    <a:cubicBezTo>
                      <a:pt x="431" y="433"/>
                      <a:pt x="431" y="434"/>
                      <a:pt x="430" y="434"/>
                    </a:cubicBezTo>
                    <a:cubicBezTo>
                      <a:pt x="432" y="432"/>
                      <a:pt x="429" y="430"/>
                      <a:pt x="430" y="428"/>
                    </a:cubicBezTo>
                    <a:cubicBezTo>
                      <a:pt x="430" y="429"/>
                      <a:pt x="431" y="430"/>
                      <a:pt x="431" y="429"/>
                    </a:cubicBezTo>
                    <a:cubicBezTo>
                      <a:pt x="430" y="429"/>
                      <a:pt x="430" y="428"/>
                      <a:pt x="429" y="427"/>
                    </a:cubicBezTo>
                    <a:cubicBezTo>
                      <a:pt x="432" y="428"/>
                      <a:pt x="430" y="424"/>
                      <a:pt x="429" y="426"/>
                    </a:cubicBezTo>
                    <a:cubicBezTo>
                      <a:pt x="431" y="428"/>
                      <a:pt x="428" y="425"/>
                      <a:pt x="428" y="426"/>
                    </a:cubicBezTo>
                    <a:cubicBezTo>
                      <a:pt x="428" y="430"/>
                      <a:pt x="426" y="432"/>
                      <a:pt x="428" y="435"/>
                    </a:cubicBezTo>
                    <a:cubicBezTo>
                      <a:pt x="427" y="434"/>
                      <a:pt x="428" y="435"/>
                      <a:pt x="426" y="435"/>
                    </a:cubicBezTo>
                    <a:cubicBezTo>
                      <a:pt x="426" y="432"/>
                      <a:pt x="426" y="432"/>
                      <a:pt x="426" y="430"/>
                    </a:cubicBezTo>
                    <a:cubicBezTo>
                      <a:pt x="425" y="430"/>
                      <a:pt x="425" y="431"/>
                      <a:pt x="425" y="430"/>
                    </a:cubicBezTo>
                    <a:cubicBezTo>
                      <a:pt x="425" y="430"/>
                      <a:pt x="425" y="429"/>
                      <a:pt x="424" y="430"/>
                    </a:cubicBezTo>
                    <a:cubicBezTo>
                      <a:pt x="424" y="431"/>
                      <a:pt x="426" y="430"/>
                      <a:pt x="425" y="432"/>
                    </a:cubicBezTo>
                    <a:cubicBezTo>
                      <a:pt x="423" y="431"/>
                      <a:pt x="426" y="438"/>
                      <a:pt x="423" y="438"/>
                    </a:cubicBezTo>
                    <a:close/>
                    <a:moveTo>
                      <a:pt x="278" y="433"/>
                    </a:moveTo>
                    <a:cubicBezTo>
                      <a:pt x="275" y="436"/>
                      <a:pt x="278" y="441"/>
                      <a:pt x="276" y="444"/>
                    </a:cubicBezTo>
                    <a:cubicBezTo>
                      <a:pt x="276" y="440"/>
                      <a:pt x="275" y="435"/>
                      <a:pt x="274" y="434"/>
                    </a:cubicBezTo>
                    <a:cubicBezTo>
                      <a:pt x="274" y="437"/>
                      <a:pt x="275" y="440"/>
                      <a:pt x="274" y="444"/>
                    </a:cubicBezTo>
                    <a:cubicBezTo>
                      <a:pt x="274" y="443"/>
                      <a:pt x="274" y="443"/>
                      <a:pt x="273" y="443"/>
                    </a:cubicBezTo>
                    <a:cubicBezTo>
                      <a:pt x="273" y="443"/>
                      <a:pt x="272" y="446"/>
                      <a:pt x="274" y="446"/>
                    </a:cubicBezTo>
                    <a:cubicBezTo>
                      <a:pt x="274" y="445"/>
                      <a:pt x="274" y="444"/>
                      <a:pt x="275" y="444"/>
                    </a:cubicBezTo>
                    <a:cubicBezTo>
                      <a:pt x="276" y="445"/>
                      <a:pt x="275" y="447"/>
                      <a:pt x="276" y="447"/>
                    </a:cubicBezTo>
                    <a:cubicBezTo>
                      <a:pt x="276" y="444"/>
                      <a:pt x="277" y="444"/>
                      <a:pt x="278" y="445"/>
                    </a:cubicBezTo>
                    <a:cubicBezTo>
                      <a:pt x="277" y="439"/>
                      <a:pt x="278" y="437"/>
                      <a:pt x="278" y="433"/>
                    </a:cubicBezTo>
                    <a:close/>
                    <a:moveTo>
                      <a:pt x="270" y="422"/>
                    </a:moveTo>
                    <a:cubicBezTo>
                      <a:pt x="269" y="422"/>
                      <a:pt x="268" y="421"/>
                      <a:pt x="268" y="420"/>
                    </a:cubicBezTo>
                    <a:cubicBezTo>
                      <a:pt x="268" y="425"/>
                      <a:pt x="266" y="432"/>
                      <a:pt x="267" y="436"/>
                    </a:cubicBezTo>
                    <a:cubicBezTo>
                      <a:pt x="267" y="435"/>
                      <a:pt x="267" y="434"/>
                      <a:pt x="268" y="434"/>
                    </a:cubicBezTo>
                    <a:cubicBezTo>
                      <a:pt x="267" y="439"/>
                      <a:pt x="266" y="442"/>
                      <a:pt x="269" y="446"/>
                    </a:cubicBezTo>
                    <a:cubicBezTo>
                      <a:pt x="272" y="439"/>
                      <a:pt x="268" y="436"/>
                      <a:pt x="271" y="429"/>
                    </a:cubicBezTo>
                    <a:cubicBezTo>
                      <a:pt x="269" y="428"/>
                      <a:pt x="269" y="422"/>
                      <a:pt x="270" y="422"/>
                    </a:cubicBezTo>
                    <a:close/>
                    <a:moveTo>
                      <a:pt x="30" y="435"/>
                    </a:moveTo>
                    <a:cubicBezTo>
                      <a:pt x="30" y="437"/>
                      <a:pt x="30" y="436"/>
                      <a:pt x="28" y="438"/>
                    </a:cubicBezTo>
                    <a:cubicBezTo>
                      <a:pt x="27" y="437"/>
                      <a:pt x="30" y="434"/>
                      <a:pt x="27" y="434"/>
                    </a:cubicBezTo>
                    <a:cubicBezTo>
                      <a:pt x="31" y="432"/>
                      <a:pt x="28" y="421"/>
                      <a:pt x="27" y="416"/>
                    </a:cubicBezTo>
                    <a:cubicBezTo>
                      <a:pt x="26" y="420"/>
                      <a:pt x="28" y="426"/>
                      <a:pt x="26" y="424"/>
                    </a:cubicBezTo>
                    <a:cubicBezTo>
                      <a:pt x="26" y="426"/>
                      <a:pt x="26" y="428"/>
                      <a:pt x="27" y="428"/>
                    </a:cubicBezTo>
                    <a:cubicBezTo>
                      <a:pt x="24" y="433"/>
                      <a:pt x="29" y="438"/>
                      <a:pt x="28" y="443"/>
                    </a:cubicBezTo>
                    <a:cubicBezTo>
                      <a:pt x="27" y="441"/>
                      <a:pt x="27" y="440"/>
                      <a:pt x="24" y="441"/>
                    </a:cubicBezTo>
                    <a:cubicBezTo>
                      <a:pt x="23" y="436"/>
                      <a:pt x="24" y="430"/>
                      <a:pt x="22" y="428"/>
                    </a:cubicBezTo>
                    <a:cubicBezTo>
                      <a:pt x="24" y="424"/>
                      <a:pt x="22" y="415"/>
                      <a:pt x="21" y="411"/>
                    </a:cubicBezTo>
                    <a:cubicBezTo>
                      <a:pt x="21" y="419"/>
                      <a:pt x="20" y="430"/>
                      <a:pt x="23" y="440"/>
                    </a:cubicBezTo>
                    <a:cubicBezTo>
                      <a:pt x="23" y="440"/>
                      <a:pt x="22" y="441"/>
                      <a:pt x="22" y="441"/>
                    </a:cubicBezTo>
                    <a:cubicBezTo>
                      <a:pt x="23" y="444"/>
                      <a:pt x="23" y="446"/>
                      <a:pt x="24" y="450"/>
                    </a:cubicBezTo>
                    <a:cubicBezTo>
                      <a:pt x="25" y="450"/>
                      <a:pt x="26" y="450"/>
                      <a:pt x="27" y="451"/>
                    </a:cubicBezTo>
                    <a:cubicBezTo>
                      <a:pt x="27" y="452"/>
                      <a:pt x="25" y="453"/>
                      <a:pt x="26" y="454"/>
                    </a:cubicBezTo>
                    <a:cubicBezTo>
                      <a:pt x="28" y="452"/>
                      <a:pt x="29" y="450"/>
                      <a:pt x="29" y="448"/>
                    </a:cubicBezTo>
                    <a:cubicBezTo>
                      <a:pt x="31" y="450"/>
                      <a:pt x="32" y="452"/>
                      <a:pt x="33" y="455"/>
                    </a:cubicBezTo>
                    <a:cubicBezTo>
                      <a:pt x="32" y="448"/>
                      <a:pt x="33" y="440"/>
                      <a:pt x="30" y="435"/>
                    </a:cubicBezTo>
                    <a:close/>
                    <a:moveTo>
                      <a:pt x="279" y="431"/>
                    </a:moveTo>
                    <a:cubicBezTo>
                      <a:pt x="281" y="434"/>
                      <a:pt x="278" y="441"/>
                      <a:pt x="281" y="444"/>
                    </a:cubicBezTo>
                    <a:cubicBezTo>
                      <a:pt x="280" y="440"/>
                      <a:pt x="282" y="433"/>
                      <a:pt x="279" y="431"/>
                    </a:cubicBezTo>
                    <a:close/>
                    <a:moveTo>
                      <a:pt x="149" y="441"/>
                    </a:moveTo>
                    <a:cubicBezTo>
                      <a:pt x="149" y="443"/>
                      <a:pt x="150" y="446"/>
                      <a:pt x="149" y="448"/>
                    </a:cubicBezTo>
                    <a:cubicBezTo>
                      <a:pt x="151" y="448"/>
                      <a:pt x="150" y="440"/>
                      <a:pt x="149" y="441"/>
                    </a:cubicBezTo>
                    <a:close/>
                    <a:moveTo>
                      <a:pt x="462" y="431"/>
                    </a:moveTo>
                    <a:cubicBezTo>
                      <a:pt x="462" y="433"/>
                      <a:pt x="463" y="434"/>
                      <a:pt x="463" y="435"/>
                    </a:cubicBezTo>
                    <a:cubicBezTo>
                      <a:pt x="463" y="434"/>
                      <a:pt x="463" y="435"/>
                      <a:pt x="464" y="435"/>
                    </a:cubicBezTo>
                    <a:cubicBezTo>
                      <a:pt x="468" y="432"/>
                      <a:pt x="464" y="434"/>
                      <a:pt x="465" y="431"/>
                    </a:cubicBezTo>
                    <a:cubicBezTo>
                      <a:pt x="463" y="432"/>
                      <a:pt x="463" y="430"/>
                      <a:pt x="462" y="431"/>
                    </a:cubicBezTo>
                    <a:close/>
                    <a:moveTo>
                      <a:pt x="387" y="430"/>
                    </a:moveTo>
                    <a:cubicBezTo>
                      <a:pt x="386" y="431"/>
                      <a:pt x="386" y="428"/>
                      <a:pt x="385" y="430"/>
                    </a:cubicBezTo>
                    <a:cubicBezTo>
                      <a:pt x="386" y="430"/>
                      <a:pt x="386" y="431"/>
                      <a:pt x="385" y="431"/>
                    </a:cubicBezTo>
                    <a:cubicBezTo>
                      <a:pt x="385" y="431"/>
                      <a:pt x="385" y="430"/>
                      <a:pt x="385" y="431"/>
                    </a:cubicBezTo>
                    <a:cubicBezTo>
                      <a:pt x="386" y="431"/>
                      <a:pt x="384" y="433"/>
                      <a:pt x="386" y="432"/>
                    </a:cubicBezTo>
                    <a:cubicBezTo>
                      <a:pt x="385" y="434"/>
                      <a:pt x="386" y="436"/>
                      <a:pt x="386" y="437"/>
                    </a:cubicBezTo>
                    <a:cubicBezTo>
                      <a:pt x="388" y="437"/>
                      <a:pt x="386" y="434"/>
                      <a:pt x="387" y="433"/>
                    </a:cubicBezTo>
                    <a:cubicBezTo>
                      <a:pt x="385" y="433"/>
                      <a:pt x="387" y="431"/>
                      <a:pt x="387" y="430"/>
                    </a:cubicBezTo>
                    <a:close/>
                    <a:moveTo>
                      <a:pt x="452" y="430"/>
                    </a:moveTo>
                    <a:cubicBezTo>
                      <a:pt x="452" y="431"/>
                      <a:pt x="451" y="434"/>
                      <a:pt x="453" y="434"/>
                    </a:cubicBezTo>
                    <a:cubicBezTo>
                      <a:pt x="452" y="432"/>
                      <a:pt x="454" y="431"/>
                      <a:pt x="452" y="430"/>
                    </a:cubicBezTo>
                    <a:close/>
                    <a:moveTo>
                      <a:pt x="313" y="435"/>
                    </a:moveTo>
                    <a:cubicBezTo>
                      <a:pt x="313" y="436"/>
                      <a:pt x="313" y="435"/>
                      <a:pt x="312" y="435"/>
                    </a:cubicBezTo>
                    <a:cubicBezTo>
                      <a:pt x="312" y="436"/>
                      <a:pt x="312" y="438"/>
                      <a:pt x="313" y="438"/>
                    </a:cubicBezTo>
                    <a:cubicBezTo>
                      <a:pt x="312" y="436"/>
                      <a:pt x="314" y="436"/>
                      <a:pt x="313" y="435"/>
                    </a:cubicBezTo>
                    <a:close/>
                    <a:moveTo>
                      <a:pt x="478" y="421"/>
                    </a:moveTo>
                    <a:cubicBezTo>
                      <a:pt x="477" y="421"/>
                      <a:pt x="476" y="421"/>
                      <a:pt x="476" y="420"/>
                    </a:cubicBezTo>
                    <a:cubicBezTo>
                      <a:pt x="477" y="421"/>
                      <a:pt x="476" y="416"/>
                      <a:pt x="474" y="415"/>
                    </a:cubicBezTo>
                    <a:cubicBezTo>
                      <a:pt x="476" y="422"/>
                      <a:pt x="476" y="426"/>
                      <a:pt x="477" y="431"/>
                    </a:cubicBezTo>
                    <a:cubicBezTo>
                      <a:pt x="478" y="431"/>
                      <a:pt x="477" y="424"/>
                      <a:pt x="478" y="421"/>
                    </a:cubicBezTo>
                    <a:close/>
                    <a:moveTo>
                      <a:pt x="401" y="422"/>
                    </a:moveTo>
                    <a:cubicBezTo>
                      <a:pt x="401" y="422"/>
                      <a:pt x="401" y="421"/>
                      <a:pt x="401" y="421"/>
                    </a:cubicBezTo>
                    <a:cubicBezTo>
                      <a:pt x="401" y="421"/>
                      <a:pt x="401" y="421"/>
                      <a:pt x="401" y="422"/>
                    </a:cubicBezTo>
                    <a:close/>
                    <a:moveTo>
                      <a:pt x="400" y="425"/>
                    </a:moveTo>
                    <a:cubicBezTo>
                      <a:pt x="403" y="425"/>
                      <a:pt x="400" y="423"/>
                      <a:pt x="401" y="422"/>
                    </a:cubicBezTo>
                    <a:cubicBezTo>
                      <a:pt x="401" y="422"/>
                      <a:pt x="400" y="422"/>
                      <a:pt x="400" y="422"/>
                    </a:cubicBezTo>
                    <a:cubicBezTo>
                      <a:pt x="401" y="420"/>
                      <a:pt x="400" y="417"/>
                      <a:pt x="399" y="419"/>
                    </a:cubicBezTo>
                    <a:cubicBezTo>
                      <a:pt x="398" y="417"/>
                      <a:pt x="399" y="417"/>
                      <a:pt x="400" y="416"/>
                    </a:cubicBezTo>
                    <a:cubicBezTo>
                      <a:pt x="399" y="416"/>
                      <a:pt x="398" y="415"/>
                      <a:pt x="398" y="415"/>
                    </a:cubicBezTo>
                    <a:cubicBezTo>
                      <a:pt x="398" y="415"/>
                      <a:pt x="398" y="415"/>
                      <a:pt x="398" y="415"/>
                    </a:cubicBezTo>
                    <a:cubicBezTo>
                      <a:pt x="399" y="418"/>
                      <a:pt x="398" y="416"/>
                      <a:pt x="397" y="417"/>
                    </a:cubicBezTo>
                    <a:cubicBezTo>
                      <a:pt x="398" y="422"/>
                      <a:pt x="398" y="425"/>
                      <a:pt x="400" y="431"/>
                    </a:cubicBezTo>
                    <a:cubicBezTo>
                      <a:pt x="401" y="430"/>
                      <a:pt x="402" y="432"/>
                      <a:pt x="402" y="431"/>
                    </a:cubicBezTo>
                    <a:cubicBezTo>
                      <a:pt x="399" y="431"/>
                      <a:pt x="401" y="426"/>
                      <a:pt x="400" y="425"/>
                    </a:cubicBezTo>
                    <a:close/>
                    <a:moveTo>
                      <a:pt x="366" y="424"/>
                    </a:moveTo>
                    <a:cubicBezTo>
                      <a:pt x="367" y="424"/>
                      <a:pt x="365" y="422"/>
                      <a:pt x="367" y="421"/>
                    </a:cubicBezTo>
                    <a:cubicBezTo>
                      <a:pt x="367" y="421"/>
                      <a:pt x="367" y="421"/>
                      <a:pt x="367" y="420"/>
                    </a:cubicBezTo>
                    <a:cubicBezTo>
                      <a:pt x="366" y="421"/>
                      <a:pt x="365" y="421"/>
                      <a:pt x="365" y="420"/>
                    </a:cubicBezTo>
                    <a:cubicBezTo>
                      <a:pt x="365" y="419"/>
                      <a:pt x="365" y="414"/>
                      <a:pt x="364" y="413"/>
                    </a:cubicBezTo>
                    <a:cubicBezTo>
                      <a:pt x="364" y="417"/>
                      <a:pt x="364" y="422"/>
                      <a:pt x="366" y="423"/>
                    </a:cubicBezTo>
                    <a:cubicBezTo>
                      <a:pt x="366" y="425"/>
                      <a:pt x="365" y="429"/>
                      <a:pt x="366" y="433"/>
                    </a:cubicBezTo>
                    <a:cubicBezTo>
                      <a:pt x="366" y="431"/>
                      <a:pt x="365" y="426"/>
                      <a:pt x="368" y="426"/>
                    </a:cubicBezTo>
                    <a:cubicBezTo>
                      <a:pt x="367" y="426"/>
                      <a:pt x="367" y="427"/>
                      <a:pt x="368" y="427"/>
                    </a:cubicBezTo>
                    <a:cubicBezTo>
                      <a:pt x="369" y="424"/>
                      <a:pt x="367" y="426"/>
                      <a:pt x="366" y="424"/>
                    </a:cubicBezTo>
                    <a:close/>
                    <a:moveTo>
                      <a:pt x="330" y="426"/>
                    </a:moveTo>
                    <a:cubicBezTo>
                      <a:pt x="331" y="426"/>
                      <a:pt x="329" y="427"/>
                      <a:pt x="330" y="427"/>
                    </a:cubicBezTo>
                    <a:cubicBezTo>
                      <a:pt x="332" y="426"/>
                      <a:pt x="330" y="433"/>
                      <a:pt x="332" y="434"/>
                    </a:cubicBezTo>
                    <a:cubicBezTo>
                      <a:pt x="332" y="431"/>
                      <a:pt x="332" y="427"/>
                      <a:pt x="331" y="425"/>
                    </a:cubicBezTo>
                    <a:cubicBezTo>
                      <a:pt x="331" y="426"/>
                      <a:pt x="330" y="425"/>
                      <a:pt x="330" y="426"/>
                    </a:cubicBezTo>
                    <a:close/>
                    <a:moveTo>
                      <a:pt x="321" y="430"/>
                    </a:moveTo>
                    <a:cubicBezTo>
                      <a:pt x="321" y="431"/>
                      <a:pt x="320" y="434"/>
                      <a:pt x="322" y="434"/>
                    </a:cubicBezTo>
                    <a:cubicBezTo>
                      <a:pt x="321" y="432"/>
                      <a:pt x="321" y="429"/>
                      <a:pt x="321" y="430"/>
                    </a:cubicBezTo>
                    <a:close/>
                    <a:moveTo>
                      <a:pt x="4" y="152"/>
                    </a:moveTo>
                    <a:cubicBezTo>
                      <a:pt x="3" y="170"/>
                      <a:pt x="5" y="191"/>
                      <a:pt x="4" y="204"/>
                    </a:cubicBezTo>
                    <a:cubicBezTo>
                      <a:pt x="5" y="209"/>
                      <a:pt x="6" y="217"/>
                      <a:pt x="4" y="224"/>
                    </a:cubicBezTo>
                    <a:cubicBezTo>
                      <a:pt x="7" y="229"/>
                      <a:pt x="5" y="239"/>
                      <a:pt x="7" y="246"/>
                    </a:cubicBezTo>
                    <a:cubicBezTo>
                      <a:pt x="6" y="248"/>
                      <a:pt x="6" y="252"/>
                      <a:pt x="8" y="253"/>
                    </a:cubicBezTo>
                    <a:cubicBezTo>
                      <a:pt x="8" y="253"/>
                      <a:pt x="9" y="252"/>
                      <a:pt x="9" y="253"/>
                    </a:cubicBezTo>
                    <a:cubicBezTo>
                      <a:pt x="9" y="258"/>
                      <a:pt x="12" y="265"/>
                      <a:pt x="9" y="269"/>
                    </a:cubicBezTo>
                    <a:cubicBezTo>
                      <a:pt x="9" y="269"/>
                      <a:pt x="9" y="268"/>
                      <a:pt x="8" y="267"/>
                    </a:cubicBezTo>
                    <a:cubicBezTo>
                      <a:pt x="10" y="282"/>
                      <a:pt x="10" y="302"/>
                      <a:pt x="12" y="314"/>
                    </a:cubicBezTo>
                    <a:cubicBezTo>
                      <a:pt x="13" y="310"/>
                      <a:pt x="10" y="303"/>
                      <a:pt x="12" y="299"/>
                    </a:cubicBezTo>
                    <a:cubicBezTo>
                      <a:pt x="13" y="310"/>
                      <a:pt x="14" y="317"/>
                      <a:pt x="14" y="326"/>
                    </a:cubicBezTo>
                    <a:cubicBezTo>
                      <a:pt x="15" y="333"/>
                      <a:pt x="15" y="341"/>
                      <a:pt x="16" y="348"/>
                    </a:cubicBezTo>
                    <a:cubicBezTo>
                      <a:pt x="17" y="356"/>
                      <a:pt x="19" y="363"/>
                      <a:pt x="18" y="367"/>
                    </a:cubicBezTo>
                    <a:cubicBezTo>
                      <a:pt x="22" y="368"/>
                      <a:pt x="26" y="372"/>
                      <a:pt x="25" y="378"/>
                    </a:cubicBezTo>
                    <a:cubicBezTo>
                      <a:pt x="26" y="377"/>
                      <a:pt x="26" y="379"/>
                      <a:pt x="27" y="378"/>
                    </a:cubicBezTo>
                    <a:cubicBezTo>
                      <a:pt x="26" y="368"/>
                      <a:pt x="27" y="362"/>
                      <a:pt x="29" y="354"/>
                    </a:cubicBezTo>
                    <a:cubicBezTo>
                      <a:pt x="30" y="356"/>
                      <a:pt x="31" y="353"/>
                      <a:pt x="31" y="354"/>
                    </a:cubicBezTo>
                    <a:cubicBezTo>
                      <a:pt x="32" y="355"/>
                      <a:pt x="30" y="358"/>
                      <a:pt x="32" y="359"/>
                    </a:cubicBezTo>
                    <a:cubicBezTo>
                      <a:pt x="32" y="352"/>
                      <a:pt x="30" y="349"/>
                      <a:pt x="29" y="343"/>
                    </a:cubicBezTo>
                    <a:cubicBezTo>
                      <a:pt x="29" y="347"/>
                      <a:pt x="31" y="351"/>
                      <a:pt x="28" y="353"/>
                    </a:cubicBezTo>
                    <a:cubicBezTo>
                      <a:pt x="29" y="347"/>
                      <a:pt x="26" y="343"/>
                      <a:pt x="31" y="340"/>
                    </a:cubicBezTo>
                    <a:cubicBezTo>
                      <a:pt x="30" y="341"/>
                      <a:pt x="31" y="343"/>
                      <a:pt x="32" y="342"/>
                    </a:cubicBezTo>
                    <a:cubicBezTo>
                      <a:pt x="30" y="340"/>
                      <a:pt x="32" y="338"/>
                      <a:pt x="33" y="337"/>
                    </a:cubicBezTo>
                    <a:cubicBezTo>
                      <a:pt x="29" y="335"/>
                      <a:pt x="34" y="334"/>
                      <a:pt x="33" y="332"/>
                    </a:cubicBezTo>
                    <a:cubicBezTo>
                      <a:pt x="37" y="343"/>
                      <a:pt x="33" y="353"/>
                      <a:pt x="37" y="362"/>
                    </a:cubicBezTo>
                    <a:cubicBezTo>
                      <a:pt x="37" y="359"/>
                      <a:pt x="37" y="359"/>
                      <a:pt x="37" y="359"/>
                    </a:cubicBezTo>
                    <a:cubicBezTo>
                      <a:pt x="41" y="358"/>
                      <a:pt x="40" y="354"/>
                      <a:pt x="42" y="351"/>
                    </a:cubicBezTo>
                    <a:cubicBezTo>
                      <a:pt x="41" y="347"/>
                      <a:pt x="38" y="334"/>
                      <a:pt x="42" y="337"/>
                    </a:cubicBezTo>
                    <a:cubicBezTo>
                      <a:pt x="43" y="333"/>
                      <a:pt x="39" y="331"/>
                      <a:pt x="41" y="328"/>
                    </a:cubicBezTo>
                    <a:cubicBezTo>
                      <a:pt x="41" y="328"/>
                      <a:pt x="41" y="329"/>
                      <a:pt x="42" y="329"/>
                    </a:cubicBezTo>
                    <a:cubicBezTo>
                      <a:pt x="40" y="324"/>
                      <a:pt x="43" y="320"/>
                      <a:pt x="40" y="316"/>
                    </a:cubicBezTo>
                    <a:cubicBezTo>
                      <a:pt x="40" y="320"/>
                      <a:pt x="42" y="323"/>
                      <a:pt x="40" y="326"/>
                    </a:cubicBezTo>
                    <a:cubicBezTo>
                      <a:pt x="38" y="324"/>
                      <a:pt x="39" y="324"/>
                      <a:pt x="40" y="322"/>
                    </a:cubicBezTo>
                    <a:cubicBezTo>
                      <a:pt x="41" y="318"/>
                      <a:pt x="39" y="314"/>
                      <a:pt x="38" y="311"/>
                    </a:cubicBezTo>
                    <a:cubicBezTo>
                      <a:pt x="38" y="309"/>
                      <a:pt x="39" y="308"/>
                      <a:pt x="39" y="306"/>
                    </a:cubicBezTo>
                    <a:cubicBezTo>
                      <a:pt x="38" y="303"/>
                      <a:pt x="35" y="291"/>
                      <a:pt x="36" y="286"/>
                    </a:cubicBezTo>
                    <a:cubicBezTo>
                      <a:pt x="36" y="281"/>
                      <a:pt x="38" y="282"/>
                      <a:pt x="42" y="282"/>
                    </a:cubicBezTo>
                    <a:cubicBezTo>
                      <a:pt x="42" y="288"/>
                      <a:pt x="43" y="301"/>
                      <a:pt x="43" y="307"/>
                    </a:cubicBezTo>
                    <a:cubicBezTo>
                      <a:pt x="46" y="307"/>
                      <a:pt x="46" y="310"/>
                      <a:pt x="46" y="312"/>
                    </a:cubicBezTo>
                    <a:cubicBezTo>
                      <a:pt x="49" y="314"/>
                      <a:pt x="47" y="320"/>
                      <a:pt x="48" y="325"/>
                    </a:cubicBezTo>
                    <a:cubicBezTo>
                      <a:pt x="52" y="327"/>
                      <a:pt x="50" y="332"/>
                      <a:pt x="52" y="337"/>
                    </a:cubicBezTo>
                    <a:cubicBezTo>
                      <a:pt x="51" y="337"/>
                      <a:pt x="51" y="337"/>
                      <a:pt x="51" y="336"/>
                    </a:cubicBezTo>
                    <a:cubicBezTo>
                      <a:pt x="52" y="351"/>
                      <a:pt x="56" y="361"/>
                      <a:pt x="54" y="377"/>
                    </a:cubicBezTo>
                    <a:cubicBezTo>
                      <a:pt x="59" y="375"/>
                      <a:pt x="54" y="373"/>
                      <a:pt x="57" y="368"/>
                    </a:cubicBezTo>
                    <a:cubicBezTo>
                      <a:pt x="56" y="368"/>
                      <a:pt x="55" y="369"/>
                      <a:pt x="55" y="368"/>
                    </a:cubicBezTo>
                    <a:cubicBezTo>
                      <a:pt x="58" y="367"/>
                      <a:pt x="56" y="367"/>
                      <a:pt x="56" y="365"/>
                    </a:cubicBezTo>
                    <a:cubicBezTo>
                      <a:pt x="61" y="360"/>
                      <a:pt x="54" y="346"/>
                      <a:pt x="57" y="342"/>
                    </a:cubicBezTo>
                    <a:cubicBezTo>
                      <a:pt x="55" y="334"/>
                      <a:pt x="55" y="323"/>
                      <a:pt x="55" y="315"/>
                    </a:cubicBezTo>
                    <a:cubicBezTo>
                      <a:pt x="56" y="315"/>
                      <a:pt x="56" y="316"/>
                      <a:pt x="57" y="316"/>
                    </a:cubicBezTo>
                    <a:cubicBezTo>
                      <a:pt x="57" y="324"/>
                      <a:pt x="58" y="330"/>
                      <a:pt x="60" y="340"/>
                    </a:cubicBezTo>
                    <a:cubicBezTo>
                      <a:pt x="60" y="341"/>
                      <a:pt x="62" y="341"/>
                      <a:pt x="62" y="342"/>
                    </a:cubicBezTo>
                    <a:cubicBezTo>
                      <a:pt x="59" y="345"/>
                      <a:pt x="64" y="351"/>
                      <a:pt x="61" y="351"/>
                    </a:cubicBezTo>
                    <a:cubicBezTo>
                      <a:pt x="61" y="351"/>
                      <a:pt x="61" y="347"/>
                      <a:pt x="60" y="348"/>
                    </a:cubicBezTo>
                    <a:cubicBezTo>
                      <a:pt x="60" y="351"/>
                      <a:pt x="61" y="352"/>
                      <a:pt x="60" y="354"/>
                    </a:cubicBezTo>
                    <a:cubicBezTo>
                      <a:pt x="62" y="358"/>
                      <a:pt x="62" y="365"/>
                      <a:pt x="63" y="367"/>
                    </a:cubicBezTo>
                    <a:cubicBezTo>
                      <a:pt x="62" y="369"/>
                      <a:pt x="63" y="368"/>
                      <a:pt x="63" y="370"/>
                    </a:cubicBezTo>
                    <a:cubicBezTo>
                      <a:pt x="62" y="370"/>
                      <a:pt x="62" y="369"/>
                      <a:pt x="62" y="370"/>
                    </a:cubicBezTo>
                    <a:cubicBezTo>
                      <a:pt x="62" y="371"/>
                      <a:pt x="63" y="370"/>
                      <a:pt x="63" y="371"/>
                    </a:cubicBezTo>
                    <a:cubicBezTo>
                      <a:pt x="62" y="372"/>
                      <a:pt x="64" y="373"/>
                      <a:pt x="64" y="375"/>
                    </a:cubicBezTo>
                    <a:cubicBezTo>
                      <a:pt x="64" y="372"/>
                      <a:pt x="66" y="367"/>
                      <a:pt x="66" y="361"/>
                    </a:cubicBezTo>
                    <a:cubicBezTo>
                      <a:pt x="66" y="357"/>
                      <a:pt x="64" y="353"/>
                      <a:pt x="66" y="351"/>
                    </a:cubicBezTo>
                    <a:cubicBezTo>
                      <a:pt x="66" y="351"/>
                      <a:pt x="67" y="352"/>
                      <a:pt x="67" y="352"/>
                    </a:cubicBezTo>
                    <a:cubicBezTo>
                      <a:pt x="67" y="353"/>
                      <a:pt x="65" y="354"/>
                      <a:pt x="67" y="355"/>
                    </a:cubicBezTo>
                    <a:cubicBezTo>
                      <a:pt x="67" y="354"/>
                      <a:pt x="68" y="354"/>
                      <a:pt x="68" y="354"/>
                    </a:cubicBezTo>
                    <a:cubicBezTo>
                      <a:pt x="68" y="340"/>
                      <a:pt x="67" y="321"/>
                      <a:pt x="68" y="308"/>
                    </a:cubicBezTo>
                    <a:cubicBezTo>
                      <a:pt x="69" y="308"/>
                      <a:pt x="70" y="309"/>
                      <a:pt x="70" y="310"/>
                    </a:cubicBezTo>
                    <a:cubicBezTo>
                      <a:pt x="67" y="309"/>
                      <a:pt x="72" y="317"/>
                      <a:pt x="69" y="318"/>
                    </a:cubicBezTo>
                    <a:cubicBezTo>
                      <a:pt x="70" y="319"/>
                      <a:pt x="71" y="322"/>
                      <a:pt x="72" y="321"/>
                    </a:cubicBezTo>
                    <a:cubicBezTo>
                      <a:pt x="72" y="312"/>
                      <a:pt x="69" y="299"/>
                      <a:pt x="70" y="288"/>
                    </a:cubicBezTo>
                    <a:cubicBezTo>
                      <a:pt x="72" y="313"/>
                      <a:pt x="73" y="332"/>
                      <a:pt x="76" y="358"/>
                    </a:cubicBezTo>
                    <a:cubicBezTo>
                      <a:pt x="77" y="352"/>
                      <a:pt x="76" y="348"/>
                      <a:pt x="77" y="340"/>
                    </a:cubicBezTo>
                    <a:cubicBezTo>
                      <a:pt x="79" y="347"/>
                      <a:pt x="78" y="353"/>
                      <a:pt x="80" y="357"/>
                    </a:cubicBezTo>
                    <a:cubicBezTo>
                      <a:pt x="81" y="349"/>
                      <a:pt x="80" y="341"/>
                      <a:pt x="78" y="333"/>
                    </a:cubicBezTo>
                    <a:cubicBezTo>
                      <a:pt x="80" y="334"/>
                      <a:pt x="79" y="331"/>
                      <a:pt x="80" y="332"/>
                    </a:cubicBezTo>
                    <a:cubicBezTo>
                      <a:pt x="86" y="339"/>
                      <a:pt x="84" y="358"/>
                      <a:pt x="86" y="363"/>
                    </a:cubicBezTo>
                    <a:cubicBezTo>
                      <a:pt x="87" y="362"/>
                      <a:pt x="88" y="360"/>
                      <a:pt x="89" y="359"/>
                    </a:cubicBezTo>
                    <a:cubicBezTo>
                      <a:pt x="91" y="359"/>
                      <a:pt x="90" y="362"/>
                      <a:pt x="91" y="362"/>
                    </a:cubicBezTo>
                    <a:cubicBezTo>
                      <a:pt x="90" y="358"/>
                      <a:pt x="92" y="353"/>
                      <a:pt x="92" y="349"/>
                    </a:cubicBezTo>
                    <a:cubicBezTo>
                      <a:pt x="94" y="349"/>
                      <a:pt x="94" y="351"/>
                      <a:pt x="94" y="354"/>
                    </a:cubicBezTo>
                    <a:cubicBezTo>
                      <a:pt x="95" y="354"/>
                      <a:pt x="95" y="353"/>
                      <a:pt x="96" y="353"/>
                    </a:cubicBezTo>
                    <a:cubicBezTo>
                      <a:pt x="97" y="351"/>
                      <a:pt x="95" y="351"/>
                      <a:pt x="95" y="348"/>
                    </a:cubicBezTo>
                    <a:cubicBezTo>
                      <a:pt x="96" y="349"/>
                      <a:pt x="96" y="348"/>
                      <a:pt x="97" y="347"/>
                    </a:cubicBezTo>
                    <a:cubicBezTo>
                      <a:pt x="97" y="349"/>
                      <a:pt x="99" y="349"/>
                      <a:pt x="99" y="350"/>
                    </a:cubicBezTo>
                    <a:cubicBezTo>
                      <a:pt x="97" y="361"/>
                      <a:pt x="102" y="371"/>
                      <a:pt x="102" y="378"/>
                    </a:cubicBezTo>
                    <a:cubicBezTo>
                      <a:pt x="103" y="374"/>
                      <a:pt x="103" y="369"/>
                      <a:pt x="104" y="366"/>
                    </a:cubicBezTo>
                    <a:cubicBezTo>
                      <a:pt x="105" y="366"/>
                      <a:pt x="103" y="369"/>
                      <a:pt x="105" y="370"/>
                    </a:cubicBezTo>
                    <a:cubicBezTo>
                      <a:pt x="107" y="365"/>
                      <a:pt x="103" y="362"/>
                      <a:pt x="104" y="356"/>
                    </a:cubicBezTo>
                    <a:cubicBezTo>
                      <a:pt x="105" y="355"/>
                      <a:pt x="106" y="353"/>
                      <a:pt x="105" y="352"/>
                    </a:cubicBezTo>
                    <a:cubicBezTo>
                      <a:pt x="104" y="352"/>
                      <a:pt x="104" y="352"/>
                      <a:pt x="104" y="352"/>
                    </a:cubicBezTo>
                    <a:cubicBezTo>
                      <a:pt x="103" y="342"/>
                      <a:pt x="102" y="333"/>
                      <a:pt x="102" y="321"/>
                    </a:cubicBezTo>
                    <a:cubicBezTo>
                      <a:pt x="103" y="322"/>
                      <a:pt x="103" y="320"/>
                      <a:pt x="105" y="320"/>
                    </a:cubicBezTo>
                    <a:cubicBezTo>
                      <a:pt x="105" y="324"/>
                      <a:pt x="106" y="329"/>
                      <a:pt x="106" y="333"/>
                    </a:cubicBezTo>
                    <a:cubicBezTo>
                      <a:pt x="108" y="333"/>
                      <a:pt x="107" y="336"/>
                      <a:pt x="107" y="338"/>
                    </a:cubicBezTo>
                    <a:cubicBezTo>
                      <a:pt x="108" y="344"/>
                      <a:pt x="108" y="352"/>
                      <a:pt x="109" y="357"/>
                    </a:cubicBezTo>
                    <a:cubicBezTo>
                      <a:pt x="109" y="357"/>
                      <a:pt x="108" y="357"/>
                      <a:pt x="108" y="358"/>
                    </a:cubicBezTo>
                    <a:cubicBezTo>
                      <a:pt x="111" y="363"/>
                      <a:pt x="110" y="373"/>
                      <a:pt x="110" y="381"/>
                    </a:cubicBezTo>
                    <a:cubicBezTo>
                      <a:pt x="110" y="384"/>
                      <a:pt x="110" y="387"/>
                      <a:pt x="112" y="388"/>
                    </a:cubicBezTo>
                    <a:cubicBezTo>
                      <a:pt x="111" y="384"/>
                      <a:pt x="114" y="373"/>
                      <a:pt x="111" y="377"/>
                    </a:cubicBezTo>
                    <a:cubicBezTo>
                      <a:pt x="112" y="376"/>
                      <a:pt x="110" y="374"/>
                      <a:pt x="111" y="373"/>
                    </a:cubicBezTo>
                    <a:cubicBezTo>
                      <a:pt x="112" y="373"/>
                      <a:pt x="112" y="375"/>
                      <a:pt x="112" y="375"/>
                    </a:cubicBezTo>
                    <a:cubicBezTo>
                      <a:pt x="112" y="371"/>
                      <a:pt x="112" y="366"/>
                      <a:pt x="112" y="361"/>
                    </a:cubicBezTo>
                    <a:cubicBezTo>
                      <a:pt x="113" y="363"/>
                      <a:pt x="114" y="366"/>
                      <a:pt x="113" y="369"/>
                    </a:cubicBezTo>
                    <a:cubicBezTo>
                      <a:pt x="115" y="363"/>
                      <a:pt x="112" y="357"/>
                      <a:pt x="113" y="351"/>
                    </a:cubicBezTo>
                    <a:cubicBezTo>
                      <a:pt x="113" y="346"/>
                      <a:pt x="114" y="341"/>
                      <a:pt x="112" y="336"/>
                    </a:cubicBezTo>
                    <a:cubicBezTo>
                      <a:pt x="113" y="336"/>
                      <a:pt x="113" y="335"/>
                      <a:pt x="114" y="335"/>
                    </a:cubicBezTo>
                    <a:cubicBezTo>
                      <a:pt x="115" y="338"/>
                      <a:pt x="113" y="346"/>
                      <a:pt x="116" y="349"/>
                    </a:cubicBezTo>
                    <a:cubicBezTo>
                      <a:pt x="115" y="350"/>
                      <a:pt x="114" y="357"/>
                      <a:pt x="116" y="358"/>
                    </a:cubicBezTo>
                    <a:cubicBezTo>
                      <a:pt x="115" y="363"/>
                      <a:pt x="117" y="371"/>
                      <a:pt x="118" y="376"/>
                    </a:cubicBezTo>
                    <a:cubicBezTo>
                      <a:pt x="119" y="376"/>
                      <a:pt x="118" y="369"/>
                      <a:pt x="120" y="372"/>
                    </a:cubicBezTo>
                    <a:cubicBezTo>
                      <a:pt x="118" y="363"/>
                      <a:pt x="118" y="351"/>
                      <a:pt x="119" y="346"/>
                    </a:cubicBezTo>
                    <a:cubicBezTo>
                      <a:pt x="119" y="346"/>
                      <a:pt x="119" y="347"/>
                      <a:pt x="118" y="347"/>
                    </a:cubicBezTo>
                    <a:cubicBezTo>
                      <a:pt x="118" y="343"/>
                      <a:pt x="117" y="342"/>
                      <a:pt x="119" y="339"/>
                    </a:cubicBezTo>
                    <a:cubicBezTo>
                      <a:pt x="117" y="339"/>
                      <a:pt x="117" y="335"/>
                      <a:pt x="118" y="335"/>
                    </a:cubicBezTo>
                    <a:cubicBezTo>
                      <a:pt x="123" y="345"/>
                      <a:pt x="120" y="354"/>
                      <a:pt x="124" y="364"/>
                    </a:cubicBezTo>
                    <a:cubicBezTo>
                      <a:pt x="122" y="368"/>
                      <a:pt x="122" y="375"/>
                      <a:pt x="125" y="380"/>
                    </a:cubicBezTo>
                    <a:cubicBezTo>
                      <a:pt x="126" y="369"/>
                      <a:pt x="124" y="364"/>
                      <a:pt x="124" y="351"/>
                    </a:cubicBezTo>
                    <a:cubicBezTo>
                      <a:pt x="125" y="351"/>
                      <a:pt x="125" y="349"/>
                      <a:pt x="126" y="348"/>
                    </a:cubicBezTo>
                    <a:cubicBezTo>
                      <a:pt x="126" y="352"/>
                      <a:pt x="127" y="353"/>
                      <a:pt x="127" y="356"/>
                    </a:cubicBezTo>
                    <a:cubicBezTo>
                      <a:pt x="130" y="357"/>
                      <a:pt x="127" y="361"/>
                      <a:pt x="129" y="361"/>
                    </a:cubicBezTo>
                    <a:cubicBezTo>
                      <a:pt x="127" y="355"/>
                      <a:pt x="130" y="348"/>
                      <a:pt x="128" y="344"/>
                    </a:cubicBezTo>
                    <a:cubicBezTo>
                      <a:pt x="128" y="344"/>
                      <a:pt x="127" y="345"/>
                      <a:pt x="127" y="345"/>
                    </a:cubicBezTo>
                    <a:cubicBezTo>
                      <a:pt x="130" y="341"/>
                      <a:pt x="127" y="334"/>
                      <a:pt x="129" y="331"/>
                    </a:cubicBezTo>
                    <a:cubicBezTo>
                      <a:pt x="130" y="335"/>
                      <a:pt x="131" y="340"/>
                      <a:pt x="131" y="345"/>
                    </a:cubicBezTo>
                    <a:cubicBezTo>
                      <a:pt x="131" y="345"/>
                      <a:pt x="130" y="345"/>
                      <a:pt x="130" y="345"/>
                    </a:cubicBezTo>
                    <a:cubicBezTo>
                      <a:pt x="131" y="349"/>
                      <a:pt x="131" y="351"/>
                      <a:pt x="130" y="354"/>
                    </a:cubicBezTo>
                    <a:cubicBezTo>
                      <a:pt x="130" y="355"/>
                      <a:pt x="130" y="356"/>
                      <a:pt x="130" y="357"/>
                    </a:cubicBezTo>
                    <a:cubicBezTo>
                      <a:pt x="132" y="356"/>
                      <a:pt x="132" y="356"/>
                      <a:pt x="132" y="358"/>
                    </a:cubicBezTo>
                    <a:cubicBezTo>
                      <a:pt x="131" y="365"/>
                      <a:pt x="134" y="371"/>
                      <a:pt x="133" y="377"/>
                    </a:cubicBezTo>
                    <a:cubicBezTo>
                      <a:pt x="133" y="376"/>
                      <a:pt x="133" y="376"/>
                      <a:pt x="133" y="377"/>
                    </a:cubicBezTo>
                    <a:cubicBezTo>
                      <a:pt x="134" y="384"/>
                      <a:pt x="135" y="391"/>
                      <a:pt x="135" y="397"/>
                    </a:cubicBezTo>
                    <a:cubicBezTo>
                      <a:pt x="135" y="398"/>
                      <a:pt x="136" y="398"/>
                      <a:pt x="137" y="398"/>
                    </a:cubicBezTo>
                    <a:cubicBezTo>
                      <a:pt x="139" y="392"/>
                      <a:pt x="136" y="380"/>
                      <a:pt x="138" y="375"/>
                    </a:cubicBezTo>
                    <a:cubicBezTo>
                      <a:pt x="138" y="376"/>
                      <a:pt x="137" y="377"/>
                      <a:pt x="137" y="378"/>
                    </a:cubicBezTo>
                    <a:cubicBezTo>
                      <a:pt x="138" y="378"/>
                      <a:pt x="138" y="377"/>
                      <a:pt x="139" y="377"/>
                    </a:cubicBezTo>
                    <a:cubicBezTo>
                      <a:pt x="139" y="383"/>
                      <a:pt x="139" y="388"/>
                      <a:pt x="141" y="392"/>
                    </a:cubicBezTo>
                    <a:cubicBezTo>
                      <a:pt x="140" y="393"/>
                      <a:pt x="140" y="392"/>
                      <a:pt x="139" y="392"/>
                    </a:cubicBezTo>
                    <a:cubicBezTo>
                      <a:pt x="139" y="393"/>
                      <a:pt x="140" y="395"/>
                      <a:pt x="139" y="396"/>
                    </a:cubicBezTo>
                    <a:cubicBezTo>
                      <a:pt x="140" y="396"/>
                      <a:pt x="140" y="397"/>
                      <a:pt x="141" y="396"/>
                    </a:cubicBezTo>
                    <a:cubicBezTo>
                      <a:pt x="142" y="392"/>
                      <a:pt x="143" y="390"/>
                      <a:pt x="142" y="386"/>
                    </a:cubicBezTo>
                    <a:cubicBezTo>
                      <a:pt x="142" y="389"/>
                      <a:pt x="139" y="384"/>
                      <a:pt x="142" y="383"/>
                    </a:cubicBezTo>
                    <a:cubicBezTo>
                      <a:pt x="142" y="384"/>
                      <a:pt x="142" y="385"/>
                      <a:pt x="143" y="385"/>
                    </a:cubicBezTo>
                    <a:cubicBezTo>
                      <a:pt x="143" y="380"/>
                      <a:pt x="142" y="375"/>
                      <a:pt x="141" y="372"/>
                    </a:cubicBezTo>
                    <a:cubicBezTo>
                      <a:pt x="141" y="373"/>
                      <a:pt x="142" y="375"/>
                      <a:pt x="141" y="375"/>
                    </a:cubicBezTo>
                    <a:cubicBezTo>
                      <a:pt x="140" y="370"/>
                      <a:pt x="140" y="366"/>
                      <a:pt x="139" y="362"/>
                    </a:cubicBezTo>
                    <a:cubicBezTo>
                      <a:pt x="137" y="365"/>
                      <a:pt x="141" y="369"/>
                      <a:pt x="139" y="370"/>
                    </a:cubicBezTo>
                    <a:cubicBezTo>
                      <a:pt x="139" y="371"/>
                      <a:pt x="139" y="371"/>
                      <a:pt x="139" y="371"/>
                    </a:cubicBezTo>
                    <a:cubicBezTo>
                      <a:pt x="139" y="371"/>
                      <a:pt x="139" y="371"/>
                      <a:pt x="139" y="371"/>
                    </a:cubicBezTo>
                    <a:cubicBezTo>
                      <a:pt x="140" y="373"/>
                      <a:pt x="138" y="374"/>
                      <a:pt x="137" y="375"/>
                    </a:cubicBezTo>
                    <a:cubicBezTo>
                      <a:pt x="138" y="372"/>
                      <a:pt x="134" y="368"/>
                      <a:pt x="138" y="367"/>
                    </a:cubicBezTo>
                    <a:cubicBezTo>
                      <a:pt x="135" y="365"/>
                      <a:pt x="135" y="360"/>
                      <a:pt x="137" y="358"/>
                    </a:cubicBezTo>
                    <a:cubicBezTo>
                      <a:pt x="139" y="359"/>
                      <a:pt x="139" y="358"/>
                      <a:pt x="140" y="360"/>
                    </a:cubicBezTo>
                    <a:cubicBezTo>
                      <a:pt x="141" y="358"/>
                      <a:pt x="138" y="355"/>
                      <a:pt x="140" y="353"/>
                    </a:cubicBezTo>
                    <a:cubicBezTo>
                      <a:pt x="146" y="357"/>
                      <a:pt x="144" y="370"/>
                      <a:pt x="144" y="378"/>
                    </a:cubicBezTo>
                    <a:cubicBezTo>
                      <a:pt x="144" y="377"/>
                      <a:pt x="144" y="377"/>
                      <a:pt x="145" y="377"/>
                    </a:cubicBezTo>
                    <a:cubicBezTo>
                      <a:pt x="145" y="381"/>
                      <a:pt x="144" y="385"/>
                      <a:pt x="146" y="387"/>
                    </a:cubicBezTo>
                    <a:cubicBezTo>
                      <a:pt x="145" y="386"/>
                      <a:pt x="146" y="385"/>
                      <a:pt x="147" y="384"/>
                    </a:cubicBezTo>
                    <a:cubicBezTo>
                      <a:pt x="145" y="383"/>
                      <a:pt x="147" y="379"/>
                      <a:pt x="148" y="378"/>
                    </a:cubicBezTo>
                    <a:cubicBezTo>
                      <a:pt x="148" y="380"/>
                      <a:pt x="149" y="382"/>
                      <a:pt x="149" y="383"/>
                    </a:cubicBezTo>
                    <a:cubicBezTo>
                      <a:pt x="150" y="381"/>
                      <a:pt x="150" y="385"/>
                      <a:pt x="151" y="385"/>
                    </a:cubicBezTo>
                    <a:cubicBezTo>
                      <a:pt x="152" y="383"/>
                      <a:pt x="150" y="382"/>
                      <a:pt x="151" y="382"/>
                    </a:cubicBezTo>
                    <a:cubicBezTo>
                      <a:pt x="152" y="383"/>
                      <a:pt x="151" y="378"/>
                      <a:pt x="153" y="379"/>
                    </a:cubicBezTo>
                    <a:cubicBezTo>
                      <a:pt x="153" y="381"/>
                      <a:pt x="153" y="384"/>
                      <a:pt x="153" y="385"/>
                    </a:cubicBezTo>
                    <a:cubicBezTo>
                      <a:pt x="153" y="384"/>
                      <a:pt x="154" y="384"/>
                      <a:pt x="155" y="384"/>
                    </a:cubicBezTo>
                    <a:cubicBezTo>
                      <a:pt x="157" y="389"/>
                      <a:pt x="157" y="397"/>
                      <a:pt x="160" y="402"/>
                    </a:cubicBezTo>
                    <a:cubicBezTo>
                      <a:pt x="158" y="404"/>
                      <a:pt x="159" y="408"/>
                      <a:pt x="161" y="410"/>
                    </a:cubicBezTo>
                    <a:cubicBezTo>
                      <a:pt x="160" y="410"/>
                      <a:pt x="159" y="410"/>
                      <a:pt x="159" y="412"/>
                    </a:cubicBezTo>
                    <a:cubicBezTo>
                      <a:pt x="161" y="411"/>
                      <a:pt x="160" y="414"/>
                      <a:pt x="161" y="414"/>
                    </a:cubicBezTo>
                    <a:cubicBezTo>
                      <a:pt x="160" y="416"/>
                      <a:pt x="161" y="425"/>
                      <a:pt x="163" y="426"/>
                    </a:cubicBezTo>
                    <a:cubicBezTo>
                      <a:pt x="160" y="399"/>
                      <a:pt x="159" y="377"/>
                      <a:pt x="158" y="351"/>
                    </a:cubicBezTo>
                    <a:cubicBezTo>
                      <a:pt x="160" y="352"/>
                      <a:pt x="158" y="353"/>
                      <a:pt x="161" y="353"/>
                    </a:cubicBezTo>
                    <a:cubicBezTo>
                      <a:pt x="162" y="347"/>
                      <a:pt x="160" y="337"/>
                      <a:pt x="161" y="333"/>
                    </a:cubicBezTo>
                    <a:cubicBezTo>
                      <a:pt x="160" y="332"/>
                      <a:pt x="160" y="324"/>
                      <a:pt x="161" y="321"/>
                    </a:cubicBezTo>
                    <a:cubicBezTo>
                      <a:pt x="161" y="330"/>
                      <a:pt x="162" y="345"/>
                      <a:pt x="164" y="351"/>
                    </a:cubicBezTo>
                    <a:cubicBezTo>
                      <a:pt x="164" y="350"/>
                      <a:pt x="165" y="350"/>
                      <a:pt x="166" y="349"/>
                    </a:cubicBezTo>
                    <a:cubicBezTo>
                      <a:pt x="166" y="351"/>
                      <a:pt x="166" y="355"/>
                      <a:pt x="166" y="353"/>
                    </a:cubicBezTo>
                    <a:cubicBezTo>
                      <a:pt x="167" y="350"/>
                      <a:pt x="165" y="345"/>
                      <a:pt x="167" y="341"/>
                    </a:cubicBezTo>
                    <a:cubicBezTo>
                      <a:pt x="168" y="348"/>
                      <a:pt x="170" y="357"/>
                      <a:pt x="170" y="363"/>
                    </a:cubicBezTo>
                    <a:cubicBezTo>
                      <a:pt x="170" y="366"/>
                      <a:pt x="168" y="370"/>
                      <a:pt x="169" y="373"/>
                    </a:cubicBezTo>
                    <a:cubicBezTo>
                      <a:pt x="169" y="374"/>
                      <a:pt x="170" y="376"/>
                      <a:pt x="170" y="377"/>
                    </a:cubicBezTo>
                    <a:cubicBezTo>
                      <a:pt x="172" y="389"/>
                      <a:pt x="172" y="400"/>
                      <a:pt x="174" y="410"/>
                    </a:cubicBezTo>
                    <a:cubicBezTo>
                      <a:pt x="176" y="408"/>
                      <a:pt x="173" y="406"/>
                      <a:pt x="176" y="404"/>
                    </a:cubicBezTo>
                    <a:cubicBezTo>
                      <a:pt x="174" y="402"/>
                      <a:pt x="175" y="398"/>
                      <a:pt x="174" y="395"/>
                    </a:cubicBezTo>
                    <a:cubicBezTo>
                      <a:pt x="176" y="389"/>
                      <a:pt x="174" y="377"/>
                      <a:pt x="173" y="369"/>
                    </a:cubicBezTo>
                    <a:cubicBezTo>
                      <a:pt x="173" y="352"/>
                      <a:pt x="172" y="336"/>
                      <a:pt x="171" y="323"/>
                    </a:cubicBezTo>
                    <a:cubicBezTo>
                      <a:pt x="175" y="318"/>
                      <a:pt x="171" y="309"/>
                      <a:pt x="170" y="303"/>
                    </a:cubicBezTo>
                    <a:cubicBezTo>
                      <a:pt x="171" y="302"/>
                      <a:pt x="172" y="302"/>
                      <a:pt x="172" y="301"/>
                    </a:cubicBezTo>
                    <a:cubicBezTo>
                      <a:pt x="172" y="298"/>
                      <a:pt x="171" y="294"/>
                      <a:pt x="174" y="293"/>
                    </a:cubicBezTo>
                    <a:cubicBezTo>
                      <a:pt x="175" y="301"/>
                      <a:pt x="174" y="308"/>
                      <a:pt x="176" y="317"/>
                    </a:cubicBezTo>
                    <a:cubicBezTo>
                      <a:pt x="177" y="313"/>
                      <a:pt x="175" y="307"/>
                      <a:pt x="177" y="305"/>
                    </a:cubicBezTo>
                    <a:cubicBezTo>
                      <a:pt x="179" y="325"/>
                      <a:pt x="178" y="342"/>
                      <a:pt x="182" y="358"/>
                    </a:cubicBezTo>
                    <a:cubicBezTo>
                      <a:pt x="182" y="352"/>
                      <a:pt x="180" y="347"/>
                      <a:pt x="182" y="343"/>
                    </a:cubicBezTo>
                    <a:cubicBezTo>
                      <a:pt x="184" y="343"/>
                      <a:pt x="184" y="343"/>
                      <a:pt x="184" y="343"/>
                    </a:cubicBezTo>
                    <a:cubicBezTo>
                      <a:pt x="184" y="347"/>
                      <a:pt x="183" y="349"/>
                      <a:pt x="185" y="352"/>
                    </a:cubicBezTo>
                    <a:cubicBezTo>
                      <a:pt x="185" y="347"/>
                      <a:pt x="184" y="343"/>
                      <a:pt x="184" y="339"/>
                    </a:cubicBezTo>
                    <a:cubicBezTo>
                      <a:pt x="184" y="338"/>
                      <a:pt x="183" y="335"/>
                      <a:pt x="186" y="334"/>
                    </a:cubicBezTo>
                    <a:cubicBezTo>
                      <a:pt x="189" y="341"/>
                      <a:pt x="186" y="351"/>
                      <a:pt x="189" y="360"/>
                    </a:cubicBezTo>
                    <a:cubicBezTo>
                      <a:pt x="189" y="357"/>
                      <a:pt x="191" y="361"/>
                      <a:pt x="191" y="359"/>
                    </a:cubicBezTo>
                    <a:cubicBezTo>
                      <a:pt x="192" y="352"/>
                      <a:pt x="189" y="347"/>
                      <a:pt x="192" y="340"/>
                    </a:cubicBezTo>
                    <a:cubicBezTo>
                      <a:pt x="192" y="342"/>
                      <a:pt x="192" y="343"/>
                      <a:pt x="193" y="343"/>
                    </a:cubicBezTo>
                    <a:cubicBezTo>
                      <a:pt x="191" y="343"/>
                      <a:pt x="192" y="355"/>
                      <a:pt x="193" y="352"/>
                    </a:cubicBezTo>
                    <a:cubicBezTo>
                      <a:pt x="193" y="354"/>
                      <a:pt x="193" y="358"/>
                      <a:pt x="194" y="358"/>
                    </a:cubicBezTo>
                    <a:cubicBezTo>
                      <a:pt x="194" y="355"/>
                      <a:pt x="193" y="353"/>
                      <a:pt x="194" y="351"/>
                    </a:cubicBezTo>
                    <a:cubicBezTo>
                      <a:pt x="194" y="352"/>
                      <a:pt x="194" y="353"/>
                      <a:pt x="195" y="352"/>
                    </a:cubicBezTo>
                    <a:cubicBezTo>
                      <a:pt x="196" y="347"/>
                      <a:pt x="192" y="343"/>
                      <a:pt x="196" y="340"/>
                    </a:cubicBezTo>
                    <a:cubicBezTo>
                      <a:pt x="194" y="340"/>
                      <a:pt x="197" y="339"/>
                      <a:pt x="194" y="338"/>
                    </a:cubicBezTo>
                    <a:cubicBezTo>
                      <a:pt x="196" y="337"/>
                      <a:pt x="195" y="334"/>
                      <a:pt x="193" y="332"/>
                    </a:cubicBezTo>
                    <a:cubicBezTo>
                      <a:pt x="193" y="333"/>
                      <a:pt x="194" y="334"/>
                      <a:pt x="193" y="334"/>
                    </a:cubicBezTo>
                    <a:cubicBezTo>
                      <a:pt x="192" y="334"/>
                      <a:pt x="193" y="330"/>
                      <a:pt x="194" y="332"/>
                    </a:cubicBezTo>
                    <a:cubicBezTo>
                      <a:pt x="194" y="323"/>
                      <a:pt x="191" y="320"/>
                      <a:pt x="195" y="313"/>
                    </a:cubicBezTo>
                    <a:cubicBezTo>
                      <a:pt x="197" y="316"/>
                      <a:pt x="196" y="321"/>
                      <a:pt x="196" y="325"/>
                    </a:cubicBezTo>
                    <a:cubicBezTo>
                      <a:pt x="197" y="327"/>
                      <a:pt x="198" y="329"/>
                      <a:pt x="198" y="331"/>
                    </a:cubicBezTo>
                    <a:cubicBezTo>
                      <a:pt x="198" y="332"/>
                      <a:pt x="197" y="333"/>
                      <a:pt x="197" y="335"/>
                    </a:cubicBezTo>
                    <a:cubicBezTo>
                      <a:pt x="197" y="338"/>
                      <a:pt x="199" y="344"/>
                      <a:pt x="198" y="344"/>
                    </a:cubicBezTo>
                    <a:cubicBezTo>
                      <a:pt x="199" y="345"/>
                      <a:pt x="199" y="346"/>
                      <a:pt x="200" y="347"/>
                    </a:cubicBezTo>
                    <a:cubicBezTo>
                      <a:pt x="199" y="347"/>
                      <a:pt x="199" y="347"/>
                      <a:pt x="199" y="347"/>
                    </a:cubicBezTo>
                    <a:cubicBezTo>
                      <a:pt x="200" y="347"/>
                      <a:pt x="199" y="353"/>
                      <a:pt x="201" y="351"/>
                    </a:cubicBezTo>
                    <a:cubicBezTo>
                      <a:pt x="200" y="352"/>
                      <a:pt x="200" y="353"/>
                      <a:pt x="200" y="354"/>
                    </a:cubicBezTo>
                    <a:cubicBezTo>
                      <a:pt x="202" y="356"/>
                      <a:pt x="199" y="357"/>
                      <a:pt x="202" y="358"/>
                    </a:cubicBezTo>
                    <a:cubicBezTo>
                      <a:pt x="201" y="358"/>
                      <a:pt x="202" y="360"/>
                      <a:pt x="202" y="361"/>
                    </a:cubicBezTo>
                    <a:cubicBezTo>
                      <a:pt x="201" y="360"/>
                      <a:pt x="200" y="360"/>
                      <a:pt x="200" y="361"/>
                    </a:cubicBezTo>
                    <a:cubicBezTo>
                      <a:pt x="203" y="363"/>
                      <a:pt x="201" y="362"/>
                      <a:pt x="201" y="364"/>
                    </a:cubicBezTo>
                    <a:cubicBezTo>
                      <a:pt x="202" y="364"/>
                      <a:pt x="202" y="363"/>
                      <a:pt x="203" y="363"/>
                    </a:cubicBezTo>
                    <a:cubicBezTo>
                      <a:pt x="203" y="366"/>
                      <a:pt x="202" y="370"/>
                      <a:pt x="203" y="370"/>
                    </a:cubicBezTo>
                    <a:cubicBezTo>
                      <a:pt x="202" y="371"/>
                      <a:pt x="202" y="370"/>
                      <a:pt x="201" y="370"/>
                    </a:cubicBezTo>
                    <a:cubicBezTo>
                      <a:pt x="205" y="377"/>
                      <a:pt x="203" y="391"/>
                      <a:pt x="207" y="401"/>
                    </a:cubicBezTo>
                    <a:cubicBezTo>
                      <a:pt x="208" y="401"/>
                      <a:pt x="209" y="400"/>
                      <a:pt x="210" y="401"/>
                    </a:cubicBezTo>
                    <a:cubicBezTo>
                      <a:pt x="210" y="402"/>
                      <a:pt x="209" y="404"/>
                      <a:pt x="211" y="405"/>
                    </a:cubicBezTo>
                    <a:cubicBezTo>
                      <a:pt x="211" y="404"/>
                      <a:pt x="212" y="402"/>
                      <a:pt x="212" y="399"/>
                    </a:cubicBezTo>
                    <a:cubicBezTo>
                      <a:pt x="212" y="399"/>
                      <a:pt x="213" y="399"/>
                      <a:pt x="214" y="399"/>
                    </a:cubicBezTo>
                    <a:cubicBezTo>
                      <a:pt x="214" y="381"/>
                      <a:pt x="210" y="368"/>
                      <a:pt x="211" y="358"/>
                    </a:cubicBezTo>
                    <a:cubicBezTo>
                      <a:pt x="212" y="358"/>
                      <a:pt x="212" y="358"/>
                      <a:pt x="213" y="358"/>
                    </a:cubicBezTo>
                    <a:cubicBezTo>
                      <a:pt x="216" y="371"/>
                      <a:pt x="214" y="387"/>
                      <a:pt x="218" y="400"/>
                    </a:cubicBezTo>
                    <a:cubicBezTo>
                      <a:pt x="216" y="394"/>
                      <a:pt x="218" y="390"/>
                      <a:pt x="218" y="385"/>
                    </a:cubicBezTo>
                    <a:cubicBezTo>
                      <a:pt x="216" y="386"/>
                      <a:pt x="216" y="383"/>
                      <a:pt x="217" y="382"/>
                    </a:cubicBezTo>
                    <a:cubicBezTo>
                      <a:pt x="217" y="382"/>
                      <a:pt x="217" y="384"/>
                      <a:pt x="218" y="384"/>
                    </a:cubicBezTo>
                    <a:cubicBezTo>
                      <a:pt x="218" y="381"/>
                      <a:pt x="218" y="381"/>
                      <a:pt x="216" y="381"/>
                    </a:cubicBezTo>
                    <a:cubicBezTo>
                      <a:pt x="216" y="379"/>
                      <a:pt x="217" y="378"/>
                      <a:pt x="218" y="378"/>
                    </a:cubicBezTo>
                    <a:cubicBezTo>
                      <a:pt x="218" y="373"/>
                      <a:pt x="215" y="362"/>
                      <a:pt x="217" y="360"/>
                    </a:cubicBezTo>
                    <a:cubicBezTo>
                      <a:pt x="216" y="352"/>
                      <a:pt x="216" y="343"/>
                      <a:pt x="216" y="333"/>
                    </a:cubicBezTo>
                    <a:cubicBezTo>
                      <a:pt x="217" y="335"/>
                      <a:pt x="216" y="345"/>
                      <a:pt x="219" y="341"/>
                    </a:cubicBezTo>
                    <a:cubicBezTo>
                      <a:pt x="221" y="361"/>
                      <a:pt x="220" y="375"/>
                      <a:pt x="223" y="394"/>
                    </a:cubicBezTo>
                    <a:cubicBezTo>
                      <a:pt x="224" y="389"/>
                      <a:pt x="222" y="382"/>
                      <a:pt x="223" y="377"/>
                    </a:cubicBezTo>
                    <a:cubicBezTo>
                      <a:pt x="223" y="377"/>
                      <a:pt x="223" y="378"/>
                      <a:pt x="224" y="378"/>
                    </a:cubicBezTo>
                    <a:cubicBezTo>
                      <a:pt x="223" y="374"/>
                      <a:pt x="224" y="376"/>
                      <a:pt x="224" y="372"/>
                    </a:cubicBezTo>
                    <a:cubicBezTo>
                      <a:pt x="224" y="366"/>
                      <a:pt x="224" y="359"/>
                      <a:pt x="224" y="356"/>
                    </a:cubicBezTo>
                    <a:cubicBezTo>
                      <a:pt x="227" y="360"/>
                      <a:pt x="226" y="369"/>
                      <a:pt x="226" y="373"/>
                    </a:cubicBezTo>
                    <a:cubicBezTo>
                      <a:pt x="226" y="373"/>
                      <a:pt x="225" y="371"/>
                      <a:pt x="225" y="373"/>
                    </a:cubicBezTo>
                    <a:cubicBezTo>
                      <a:pt x="228" y="374"/>
                      <a:pt x="225" y="379"/>
                      <a:pt x="225" y="382"/>
                    </a:cubicBezTo>
                    <a:cubicBezTo>
                      <a:pt x="227" y="382"/>
                      <a:pt x="227" y="384"/>
                      <a:pt x="228" y="384"/>
                    </a:cubicBezTo>
                    <a:cubicBezTo>
                      <a:pt x="228" y="383"/>
                      <a:pt x="228" y="382"/>
                      <a:pt x="228" y="382"/>
                    </a:cubicBezTo>
                    <a:cubicBezTo>
                      <a:pt x="229" y="383"/>
                      <a:pt x="229" y="383"/>
                      <a:pt x="229" y="383"/>
                    </a:cubicBezTo>
                    <a:cubicBezTo>
                      <a:pt x="229" y="387"/>
                      <a:pt x="230" y="392"/>
                      <a:pt x="231" y="395"/>
                    </a:cubicBezTo>
                    <a:cubicBezTo>
                      <a:pt x="232" y="394"/>
                      <a:pt x="230" y="389"/>
                      <a:pt x="233" y="388"/>
                    </a:cubicBezTo>
                    <a:cubicBezTo>
                      <a:pt x="233" y="389"/>
                      <a:pt x="234" y="389"/>
                      <a:pt x="234" y="390"/>
                    </a:cubicBezTo>
                    <a:cubicBezTo>
                      <a:pt x="233" y="385"/>
                      <a:pt x="237" y="380"/>
                      <a:pt x="234" y="379"/>
                    </a:cubicBezTo>
                    <a:cubicBezTo>
                      <a:pt x="234" y="372"/>
                      <a:pt x="233" y="369"/>
                      <a:pt x="234" y="362"/>
                    </a:cubicBezTo>
                    <a:cubicBezTo>
                      <a:pt x="234" y="365"/>
                      <a:pt x="235" y="367"/>
                      <a:pt x="236" y="368"/>
                    </a:cubicBezTo>
                    <a:cubicBezTo>
                      <a:pt x="236" y="368"/>
                      <a:pt x="235" y="367"/>
                      <a:pt x="236" y="367"/>
                    </a:cubicBezTo>
                    <a:cubicBezTo>
                      <a:pt x="241" y="374"/>
                      <a:pt x="237" y="388"/>
                      <a:pt x="241" y="396"/>
                    </a:cubicBezTo>
                    <a:cubicBezTo>
                      <a:pt x="241" y="397"/>
                      <a:pt x="239" y="397"/>
                      <a:pt x="240" y="398"/>
                    </a:cubicBezTo>
                    <a:cubicBezTo>
                      <a:pt x="242" y="398"/>
                      <a:pt x="242" y="398"/>
                      <a:pt x="242" y="398"/>
                    </a:cubicBezTo>
                    <a:cubicBezTo>
                      <a:pt x="242" y="395"/>
                      <a:pt x="240" y="391"/>
                      <a:pt x="243" y="392"/>
                    </a:cubicBezTo>
                    <a:cubicBezTo>
                      <a:pt x="240" y="389"/>
                      <a:pt x="243" y="386"/>
                      <a:pt x="247" y="384"/>
                    </a:cubicBezTo>
                    <a:cubicBezTo>
                      <a:pt x="250" y="386"/>
                      <a:pt x="249" y="393"/>
                      <a:pt x="249" y="397"/>
                    </a:cubicBezTo>
                    <a:cubicBezTo>
                      <a:pt x="251" y="397"/>
                      <a:pt x="251" y="397"/>
                      <a:pt x="251" y="397"/>
                    </a:cubicBezTo>
                    <a:cubicBezTo>
                      <a:pt x="251" y="394"/>
                      <a:pt x="250" y="394"/>
                      <a:pt x="252" y="391"/>
                    </a:cubicBezTo>
                    <a:cubicBezTo>
                      <a:pt x="251" y="391"/>
                      <a:pt x="250" y="390"/>
                      <a:pt x="250" y="389"/>
                    </a:cubicBezTo>
                    <a:cubicBezTo>
                      <a:pt x="251" y="389"/>
                      <a:pt x="251" y="388"/>
                      <a:pt x="251" y="388"/>
                    </a:cubicBezTo>
                    <a:cubicBezTo>
                      <a:pt x="253" y="389"/>
                      <a:pt x="251" y="392"/>
                      <a:pt x="253" y="393"/>
                    </a:cubicBezTo>
                    <a:cubicBezTo>
                      <a:pt x="253" y="392"/>
                      <a:pt x="253" y="392"/>
                      <a:pt x="254" y="392"/>
                    </a:cubicBezTo>
                    <a:cubicBezTo>
                      <a:pt x="253" y="395"/>
                      <a:pt x="256" y="395"/>
                      <a:pt x="255" y="399"/>
                    </a:cubicBezTo>
                    <a:cubicBezTo>
                      <a:pt x="257" y="399"/>
                      <a:pt x="257" y="400"/>
                      <a:pt x="258" y="401"/>
                    </a:cubicBezTo>
                    <a:cubicBezTo>
                      <a:pt x="257" y="408"/>
                      <a:pt x="259" y="413"/>
                      <a:pt x="258" y="424"/>
                    </a:cubicBezTo>
                    <a:cubicBezTo>
                      <a:pt x="260" y="424"/>
                      <a:pt x="260" y="424"/>
                      <a:pt x="260" y="424"/>
                    </a:cubicBezTo>
                    <a:cubicBezTo>
                      <a:pt x="261" y="423"/>
                      <a:pt x="260" y="421"/>
                      <a:pt x="261" y="421"/>
                    </a:cubicBezTo>
                    <a:cubicBezTo>
                      <a:pt x="264" y="424"/>
                      <a:pt x="261" y="429"/>
                      <a:pt x="263" y="431"/>
                    </a:cubicBezTo>
                    <a:cubicBezTo>
                      <a:pt x="263" y="428"/>
                      <a:pt x="263" y="421"/>
                      <a:pt x="261" y="418"/>
                    </a:cubicBezTo>
                    <a:cubicBezTo>
                      <a:pt x="261" y="419"/>
                      <a:pt x="262" y="420"/>
                      <a:pt x="260" y="420"/>
                    </a:cubicBezTo>
                    <a:cubicBezTo>
                      <a:pt x="260" y="418"/>
                      <a:pt x="261" y="417"/>
                      <a:pt x="261" y="415"/>
                    </a:cubicBezTo>
                    <a:cubicBezTo>
                      <a:pt x="261" y="415"/>
                      <a:pt x="260" y="416"/>
                      <a:pt x="260" y="415"/>
                    </a:cubicBezTo>
                    <a:cubicBezTo>
                      <a:pt x="260" y="409"/>
                      <a:pt x="258" y="405"/>
                      <a:pt x="261" y="399"/>
                    </a:cubicBezTo>
                    <a:cubicBezTo>
                      <a:pt x="263" y="399"/>
                      <a:pt x="263" y="399"/>
                      <a:pt x="263" y="399"/>
                    </a:cubicBezTo>
                    <a:cubicBezTo>
                      <a:pt x="263" y="401"/>
                      <a:pt x="263" y="402"/>
                      <a:pt x="264" y="400"/>
                    </a:cubicBezTo>
                    <a:cubicBezTo>
                      <a:pt x="263" y="404"/>
                      <a:pt x="263" y="413"/>
                      <a:pt x="264" y="417"/>
                    </a:cubicBezTo>
                    <a:cubicBezTo>
                      <a:pt x="266" y="414"/>
                      <a:pt x="266" y="422"/>
                      <a:pt x="267" y="420"/>
                    </a:cubicBezTo>
                    <a:cubicBezTo>
                      <a:pt x="268" y="415"/>
                      <a:pt x="268" y="414"/>
                      <a:pt x="267" y="410"/>
                    </a:cubicBezTo>
                    <a:cubicBezTo>
                      <a:pt x="269" y="410"/>
                      <a:pt x="266" y="407"/>
                      <a:pt x="269" y="408"/>
                    </a:cubicBezTo>
                    <a:cubicBezTo>
                      <a:pt x="269" y="404"/>
                      <a:pt x="269" y="404"/>
                      <a:pt x="269" y="404"/>
                    </a:cubicBezTo>
                    <a:cubicBezTo>
                      <a:pt x="267" y="404"/>
                      <a:pt x="266" y="402"/>
                      <a:pt x="264" y="402"/>
                    </a:cubicBezTo>
                    <a:cubicBezTo>
                      <a:pt x="266" y="393"/>
                      <a:pt x="264" y="387"/>
                      <a:pt x="269" y="379"/>
                    </a:cubicBezTo>
                    <a:cubicBezTo>
                      <a:pt x="273" y="383"/>
                      <a:pt x="268" y="389"/>
                      <a:pt x="270" y="396"/>
                    </a:cubicBezTo>
                    <a:cubicBezTo>
                      <a:pt x="270" y="395"/>
                      <a:pt x="271" y="395"/>
                      <a:pt x="271" y="395"/>
                    </a:cubicBezTo>
                    <a:cubicBezTo>
                      <a:pt x="269" y="399"/>
                      <a:pt x="271" y="409"/>
                      <a:pt x="271" y="399"/>
                    </a:cubicBezTo>
                    <a:cubicBezTo>
                      <a:pt x="271" y="400"/>
                      <a:pt x="270" y="402"/>
                      <a:pt x="272" y="402"/>
                    </a:cubicBezTo>
                    <a:cubicBezTo>
                      <a:pt x="274" y="395"/>
                      <a:pt x="276" y="384"/>
                      <a:pt x="274" y="377"/>
                    </a:cubicBezTo>
                    <a:cubicBezTo>
                      <a:pt x="280" y="373"/>
                      <a:pt x="274" y="360"/>
                      <a:pt x="276" y="352"/>
                    </a:cubicBezTo>
                    <a:cubicBezTo>
                      <a:pt x="275" y="353"/>
                      <a:pt x="277" y="354"/>
                      <a:pt x="278" y="356"/>
                    </a:cubicBezTo>
                    <a:cubicBezTo>
                      <a:pt x="278" y="356"/>
                      <a:pt x="277" y="365"/>
                      <a:pt x="277" y="360"/>
                    </a:cubicBezTo>
                    <a:cubicBezTo>
                      <a:pt x="276" y="365"/>
                      <a:pt x="279" y="367"/>
                      <a:pt x="277" y="369"/>
                    </a:cubicBezTo>
                    <a:cubicBezTo>
                      <a:pt x="277" y="370"/>
                      <a:pt x="278" y="368"/>
                      <a:pt x="278" y="369"/>
                    </a:cubicBezTo>
                    <a:cubicBezTo>
                      <a:pt x="277" y="372"/>
                      <a:pt x="279" y="375"/>
                      <a:pt x="279" y="379"/>
                    </a:cubicBezTo>
                    <a:cubicBezTo>
                      <a:pt x="280" y="381"/>
                      <a:pt x="279" y="376"/>
                      <a:pt x="280" y="377"/>
                    </a:cubicBezTo>
                    <a:cubicBezTo>
                      <a:pt x="279" y="375"/>
                      <a:pt x="279" y="372"/>
                      <a:pt x="280" y="371"/>
                    </a:cubicBezTo>
                    <a:cubicBezTo>
                      <a:pt x="280" y="372"/>
                      <a:pt x="282" y="369"/>
                      <a:pt x="282" y="368"/>
                    </a:cubicBezTo>
                    <a:cubicBezTo>
                      <a:pt x="284" y="370"/>
                      <a:pt x="280" y="371"/>
                      <a:pt x="282" y="371"/>
                    </a:cubicBezTo>
                    <a:cubicBezTo>
                      <a:pt x="283" y="371"/>
                      <a:pt x="282" y="374"/>
                      <a:pt x="284" y="372"/>
                    </a:cubicBezTo>
                    <a:cubicBezTo>
                      <a:pt x="282" y="374"/>
                      <a:pt x="285" y="374"/>
                      <a:pt x="285" y="375"/>
                    </a:cubicBezTo>
                    <a:cubicBezTo>
                      <a:pt x="285" y="379"/>
                      <a:pt x="281" y="383"/>
                      <a:pt x="284" y="386"/>
                    </a:cubicBezTo>
                    <a:cubicBezTo>
                      <a:pt x="285" y="385"/>
                      <a:pt x="285" y="385"/>
                      <a:pt x="285" y="385"/>
                    </a:cubicBezTo>
                    <a:cubicBezTo>
                      <a:pt x="287" y="395"/>
                      <a:pt x="285" y="405"/>
                      <a:pt x="288" y="416"/>
                    </a:cubicBezTo>
                    <a:cubicBezTo>
                      <a:pt x="289" y="414"/>
                      <a:pt x="288" y="414"/>
                      <a:pt x="289" y="412"/>
                    </a:cubicBezTo>
                    <a:cubicBezTo>
                      <a:pt x="289" y="413"/>
                      <a:pt x="289" y="414"/>
                      <a:pt x="290" y="413"/>
                    </a:cubicBezTo>
                    <a:cubicBezTo>
                      <a:pt x="291" y="412"/>
                      <a:pt x="286" y="404"/>
                      <a:pt x="291" y="402"/>
                    </a:cubicBezTo>
                    <a:cubicBezTo>
                      <a:pt x="291" y="403"/>
                      <a:pt x="291" y="406"/>
                      <a:pt x="292" y="404"/>
                    </a:cubicBezTo>
                    <a:cubicBezTo>
                      <a:pt x="291" y="400"/>
                      <a:pt x="293" y="400"/>
                      <a:pt x="292" y="397"/>
                    </a:cubicBezTo>
                    <a:cubicBezTo>
                      <a:pt x="293" y="399"/>
                      <a:pt x="295" y="396"/>
                      <a:pt x="294" y="395"/>
                    </a:cubicBezTo>
                    <a:cubicBezTo>
                      <a:pt x="294" y="396"/>
                      <a:pt x="293" y="396"/>
                      <a:pt x="293" y="396"/>
                    </a:cubicBezTo>
                    <a:cubicBezTo>
                      <a:pt x="293" y="391"/>
                      <a:pt x="294" y="386"/>
                      <a:pt x="293" y="383"/>
                    </a:cubicBezTo>
                    <a:cubicBezTo>
                      <a:pt x="293" y="380"/>
                      <a:pt x="292" y="380"/>
                      <a:pt x="291" y="380"/>
                    </a:cubicBezTo>
                    <a:cubicBezTo>
                      <a:pt x="293" y="379"/>
                      <a:pt x="292" y="375"/>
                      <a:pt x="291" y="375"/>
                    </a:cubicBezTo>
                    <a:cubicBezTo>
                      <a:pt x="291" y="377"/>
                      <a:pt x="291" y="380"/>
                      <a:pt x="291" y="381"/>
                    </a:cubicBezTo>
                    <a:cubicBezTo>
                      <a:pt x="289" y="378"/>
                      <a:pt x="288" y="371"/>
                      <a:pt x="291" y="367"/>
                    </a:cubicBezTo>
                    <a:cubicBezTo>
                      <a:pt x="291" y="368"/>
                      <a:pt x="290" y="371"/>
                      <a:pt x="291" y="370"/>
                    </a:cubicBezTo>
                    <a:cubicBezTo>
                      <a:pt x="292" y="357"/>
                      <a:pt x="289" y="341"/>
                      <a:pt x="290" y="323"/>
                    </a:cubicBezTo>
                    <a:cubicBezTo>
                      <a:pt x="292" y="330"/>
                      <a:pt x="290" y="333"/>
                      <a:pt x="292" y="336"/>
                    </a:cubicBezTo>
                    <a:cubicBezTo>
                      <a:pt x="292" y="335"/>
                      <a:pt x="291" y="332"/>
                      <a:pt x="292" y="331"/>
                    </a:cubicBezTo>
                    <a:cubicBezTo>
                      <a:pt x="296" y="350"/>
                      <a:pt x="296" y="370"/>
                      <a:pt x="297" y="386"/>
                    </a:cubicBezTo>
                    <a:cubicBezTo>
                      <a:pt x="298" y="385"/>
                      <a:pt x="297" y="384"/>
                      <a:pt x="299" y="384"/>
                    </a:cubicBezTo>
                    <a:cubicBezTo>
                      <a:pt x="298" y="396"/>
                      <a:pt x="301" y="399"/>
                      <a:pt x="302" y="412"/>
                    </a:cubicBezTo>
                    <a:cubicBezTo>
                      <a:pt x="302" y="409"/>
                      <a:pt x="302" y="403"/>
                      <a:pt x="301" y="400"/>
                    </a:cubicBezTo>
                    <a:cubicBezTo>
                      <a:pt x="302" y="400"/>
                      <a:pt x="302" y="401"/>
                      <a:pt x="303" y="401"/>
                    </a:cubicBezTo>
                    <a:cubicBezTo>
                      <a:pt x="302" y="392"/>
                      <a:pt x="302" y="390"/>
                      <a:pt x="301" y="384"/>
                    </a:cubicBezTo>
                    <a:cubicBezTo>
                      <a:pt x="300" y="388"/>
                      <a:pt x="302" y="395"/>
                      <a:pt x="300" y="398"/>
                    </a:cubicBezTo>
                    <a:cubicBezTo>
                      <a:pt x="300" y="393"/>
                      <a:pt x="300" y="384"/>
                      <a:pt x="298" y="381"/>
                    </a:cubicBezTo>
                    <a:cubicBezTo>
                      <a:pt x="299" y="375"/>
                      <a:pt x="295" y="364"/>
                      <a:pt x="299" y="356"/>
                    </a:cubicBezTo>
                    <a:cubicBezTo>
                      <a:pt x="298" y="346"/>
                      <a:pt x="303" y="336"/>
                      <a:pt x="301" y="325"/>
                    </a:cubicBezTo>
                    <a:cubicBezTo>
                      <a:pt x="304" y="321"/>
                      <a:pt x="303" y="329"/>
                      <a:pt x="304" y="333"/>
                    </a:cubicBezTo>
                    <a:cubicBezTo>
                      <a:pt x="304" y="339"/>
                      <a:pt x="305" y="346"/>
                      <a:pt x="305" y="349"/>
                    </a:cubicBezTo>
                    <a:cubicBezTo>
                      <a:pt x="305" y="349"/>
                      <a:pt x="305" y="348"/>
                      <a:pt x="305" y="349"/>
                    </a:cubicBezTo>
                    <a:cubicBezTo>
                      <a:pt x="306" y="353"/>
                      <a:pt x="306" y="359"/>
                      <a:pt x="307" y="363"/>
                    </a:cubicBezTo>
                    <a:cubicBezTo>
                      <a:pt x="308" y="347"/>
                      <a:pt x="306" y="336"/>
                      <a:pt x="306" y="321"/>
                    </a:cubicBezTo>
                    <a:cubicBezTo>
                      <a:pt x="308" y="323"/>
                      <a:pt x="306" y="318"/>
                      <a:pt x="308" y="319"/>
                    </a:cubicBezTo>
                    <a:cubicBezTo>
                      <a:pt x="306" y="320"/>
                      <a:pt x="308" y="324"/>
                      <a:pt x="306" y="322"/>
                    </a:cubicBezTo>
                    <a:cubicBezTo>
                      <a:pt x="306" y="324"/>
                      <a:pt x="307" y="324"/>
                      <a:pt x="307" y="325"/>
                    </a:cubicBezTo>
                    <a:cubicBezTo>
                      <a:pt x="308" y="331"/>
                      <a:pt x="307" y="326"/>
                      <a:pt x="307" y="323"/>
                    </a:cubicBezTo>
                    <a:cubicBezTo>
                      <a:pt x="309" y="326"/>
                      <a:pt x="307" y="329"/>
                      <a:pt x="309" y="330"/>
                    </a:cubicBezTo>
                    <a:cubicBezTo>
                      <a:pt x="310" y="326"/>
                      <a:pt x="307" y="321"/>
                      <a:pt x="310" y="316"/>
                    </a:cubicBezTo>
                    <a:cubicBezTo>
                      <a:pt x="310" y="318"/>
                      <a:pt x="309" y="319"/>
                      <a:pt x="310" y="321"/>
                    </a:cubicBezTo>
                    <a:cubicBezTo>
                      <a:pt x="310" y="320"/>
                      <a:pt x="310" y="319"/>
                      <a:pt x="311" y="319"/>
                    </a:cubicBezTo>
                    <a:cubicBezTo>
                      <a:pt x="311" y="320"/>
                      <a:pt x="312" y="321"/>
                      <a:pt x="311" y="322"/>
                    </a:cubicBezTo>
                    <a:cubicBezTo>
                      <a:pt x="310" y="322"/>
                      <a:pt x="310" y="321"/>
                      <a:pt x="310" y="321"/>
                    </a:cubicBezTo>
                    <a:cubicBezTo>
                      <a:pt x="311" y="324"/>
                      <a:pt x="309" y="332"/>
                      <a:pt x="311" y="337"/>
                    </a:cubicBezTo>
                    <a:cubicBezTo>
                      <a:pt x="312" y="336"/>
                      <a:pt x="311" y="336"/>
                      <a:pt x="312" y="335"/>
                    </a:cubicBezTo>
                    <a:cubicBezTo>
                      <a:pt x="312" y="336"/>
                      <a:pt x="314" y="336"/>
                      <a:pt x="313" y="337"/>
                    </a:cubicBezTo>
                    <a:cubicBezTo>
                      <a:pt x="313" y="340"/>
                      <a:pt x="315" y="350"/>
                      <a:pt x="318" y="356"/>
                    </a:cubicBezTo>
                    <a:cubicBezTo>
                      <a:pt x="316" y="355"/>
                      <a:pt x="317" y="357"/>
                      <a:pt x="317" y="358"/>
                    </a:cubicBezTo>
                    <a:cubicBezTo>
                      <a:pt x="318" y="358"/>
                      <a:pt x="319" y="359"/>
                      <a:pt x="319" y="360"/>
                    </a:cubicBezTo>
                    <a:cubicBezTo>
                      <a:pt x="319" y="374"/>
                      <a:pt x="323" y="384"/>
                      <a:pt x="322" y="397"/>
                    </a:cubicBezTo>
                    <a:cubicBezTo>
                      <a:pt x="320" y="394"/>
                      <a:pt x="320" y="390"/>
                      <a:pt x="320" y="387"/>
                    </a:cubicBezTo>
                    <a:cubicBezTo>
                      <a:pt x="320" y="387"/>
                      <a:pt x="319" y="384"/>
                      <a:pt x="319" y="384"/>
                    </a:cubicBezTo>
                    <a:cubicBezTo>
                      <a:pt x="318" y="386"/>
                      <a:pt x="319" y="389"/>
                      <a:pt x="319" y="392"/>
                    </a:cubicBezTo>
                    <a:cubicBezTo>
                      <a:pt x="319" y="396"/>
                      <a:pt x="324" y="400"/>
                      <a:pt x="324" y="406"/>
                    </a:cubicBezTo>
                    <a:cubicBezTo>
                      <a:pt x="326" y="406"/>
                      <a:pt x="326" y="406"/>
                      <a:pt x="326" y="406"/>
                    </a:cubicBezTo>
                    <a:cubicBezTo>
                      <a:pt x="326" y="399"/>
                      <a:pt x="324" y="397"/>
                      <a:pt x="323" y="392"/>
                    </a:cubicBezTo>
                    <a:cubicBezTo>
                      <a:pt x="324" y="391"/>
                      <a:pt x="324" y="391"/>
                      <a:pt x="324" y="389"/>
                    </a:cubicBezTo>
                    <a:cubicBezTo>
                      <a:pt x="326" y="375"/>
                      <a:pt x="319" y="361"/>
                      <a:pt x="324" y="353"/>
                    </a:cubicBezTo>
                    <a:cubicBezTo>
                      <a:pt x="327" y="353"/>
                      <a:pt x="326" y="362"/>
                      <a:pt x="325" y="357"/>
                    </a:cubicBezTo>
                    <a:cubicBezTo>
                      <a:pt x="324" y="362"/>
                      <a:pt x="326" y="362"/>
                      <a:pt x="325" y="368"/>
                    </a:cubicBezTo>
                    <a:cubicBezTo>
                      <a:pt x="326" y="368"/>
                      <a:pt x="328" y="367"/>
                      <a:pt x="327" y="369"/>
                    </a:cubicBezTo>
                    <a:cubicBezTo>
                      <a:pt x="327" y="370"/>
                      <a:pt x="326" y="368"/>
                      <a:pt x="325" y="369"/>
                    </a:cubicBezTo>
                    <a:cubicBezTo>
                      <a:pt x="323" y="374"/>
                      <a:pt x="326" y="382"/>
                      <a:pt x="326" y="386"/>
                    </a:cubicBezTo>
                    <a:cubicBezTo>
                      <a:pt x="326" y="385"/>
                      <a:pt x="326" y="384"/>
                      <a:pt x="327" y="385"/>
                    </a:cubicBezTo>
                    <a:cubicBezTo>
                      <a:pt x="328" y="389"/>
                      <a:pt x="325" y="389"/>
                      <a:pt x="326" y="393"/>
                    </a:cubicBezTo>
                    <a:cubicBezTo>
                      <a:pt x="329" y="391"/>
                      <a:pt x="328" y="398"/>
                      <a:pt x="330" y="399"/>
                    </a:cubicBezTo>
                    <a:cubicBezTo>
                      <a:pt x="330" y="395"/>
                      <a:pt x="329" y="389"/>
                      <a:pt x="329" y="384"/>
                    </a:cubicBezTo>
                    <a:cubicBezTo>
                      <a:pt x="330" y="385"/>
                      <a:pt x="331" y="384"/>
                      <a:pt x="332" y="385"/>
                    </a:cubicBezTo>
                    <a:cubicBezTo>
                      <a:pt x="335" y="390"/>
                      <a:pt x="333" y="396"/>
                      <a:pt x="335" y="400"/>
                    </a:cubicBezTo>
                    <a:cubicBezTo>
                      <a:pt x="337" y="396"/>
                      <a:pt x="334" y="392"/>
                      <a:pt x="334" y="388"/>
                    </a:cubicBezTo>
                    <a:cubicBezTo>
                      <a:pt x="334" y="386"/>
                      <a:pt x="336" y="384"/>
                      <a:pt x="336" y="382"/>
                    </a:cubicBezTo>
                    <a:cubicBezTo>
                      <a:pt x="336" y="382"/>
                      <a:pt x="335" y="381"/>
                      <a:pt x="335" y="380"/>
                    </a:cubicBezTo>
                    <a:cubicBezTo>
                      <a:pt x="334" y="379"/>
                      <a:pt x="337" y="378"/>
                      <a:pt x="335" y="377"/>
                    </a:cubicBezTo>
                    <a:cubicBezTo>
                      <a:pt x="334" y="377"/>
                      <a:pt x="334" y="372"/>
                      <a:pt x="334" y="368"/>
                    </a:cubicBezTo>
                    <a:cubicBezTo>
                      <a:pt x="331" y="368"/>
                      <a:pt x="334" y="370"/>
                      <a:pt x="332" y="371"/>
                    </a:cubicBezTo>
                    <a:cubicBezTo>
                      <a:pt x="330" y="364"/>
                      <a:pt x="333" y="365"/>
                      <a:pt x="335" y="361"/>
                    </a:cubicBezTo>
                    <a:cubicBezTo>
                      <a:pt x="332" y="360"/>
                      <a:pt x="334" y="356"/>
                      <a:pt x="334" y="354"/>
                    </a:cubicBezTo>
                    <a:cubicBezTo>
                      <a:pt x="335" y="353"/>
                      <a:pt x="336" y="355"/>
                      <a:pt x="336" y="356"/>
                    </a:cubicBezTo>
                    <a:cubicBezTo>
                      <a:pt x="338" y="370"/>
                      <a:pt x="336" y="382"/>
                      <a:pt x="339" y="396"/>
                    </a:cubicBezTo>
                    <a:cubicBezTo>
                      <a:pt x="340" y="392"/>
                      <a:pt x="337" y="388"/>
                      <a:pt x="339" y="386"/>
                    </a:cubicBezTo>
                    <a:cubicBezTo>
                      <a:pt x="341" y="387"/>
                      <a:pt x="340" y="392"/>
                      <a:pt x="343" y="393"/>
                    </a:cubicBezTo>
                    <a:cubicBezTo>
                      <a:pt x="343" y="388"/>
                      <a:pt x="342" y="383"/>
                      <a:pt x="344" y="379"/>
                    </a:cubicBezTo>
                    <a:cubicBezTo>
                      <a:pt x="345" y="381"/>
                      <a:pt x="343" y="382"/>
                      <a:pt x="344" y="383"/>
                    </a:cubicBezTo>
                    <a:cubicBezTo>
                      <a:pt x="346" y="382"/>
                      <a:pt x="346" y="376"/>
                      <a:pt x="344" y="378"/>
                    </a:cubicBezTo>
                    <a:cubicBezTo>
                      <a:pt x="346" y="375"/>
                      <a:pt x="345" y="368"/>
                      <a:pt x="343" y="366"/>
                    </a:cubicBezTo>
                    <a:cubicBezTo>
                      <a:pt x="346" y="363"/>
                      <a:pt x="345" y="361"/>
                      <a:pt x="344" y="357"/>
                    </a:cubicBezTo>
                    <a:cubicBezTo>
                      <a:pt x="345" y="357"/>
                      <a:pt x="346" y="358"/>
                      <a:pt x="347" y="358"/>
                    </a:cubicBezTo>
                    <a:cubicBezTo>
                      <a:pt x="347" y="356"/>
                      <a:pt x="346" y="355"/>
                      <a:pt x="348" y="354"/>
                    </a:cubicBezTo>
                    <a:cubicBezTo>
                      <a:pt x="347" y="354"/>
                      <a:pt x="347" y="354"/>
                      <a:pt x="346" y="353"/>
                    </a:cubicBezTo>
                    <a:cubicBezTo>
                      <a:pt x="349" y="354"/>
                      <a:pt x="346" y="351"/>
                      <a:pt x="348" y="350"/>
                    </a:cubicBezTo>
                    <a:cubicBezTo>
                      <a:pt x="348" y="351"/>
                      <a:pt x="348" y="353"/>
                      <a:pt x="349" y="352"/>
                    </a:cubicBezTo>
                    <a:cubicBezTo>
                      <a:pt x="350" y="350"/>
                      <a:pt x="348" y="346"/>
                      <a:pt x="350" y="344"/>
                    </a:cubicBezTo>
                    <a:cubicBezTo>
                      <a:pt x="350" y="350"/>
                      <a:pt x="350" y="354"/>
                      <a:pt x="351" y="358"/>
                    </a:cubicBezTo>
                    <a:cubicBezTo>
                      <a:pt x="351" y="357"/>
                      <a:pt x="351" y="356"/>
                      <a:pt x="352" y="356"/>
                    </a:cubicBezTo>
                    <a:cubicBezTo>
                      <a:pt x="352" y="349"/>
                      <a:pt x="350" y="343"/>
                      <a:pt x="352" y="337"/>
                    </a:cubicBezTo>
                    <a:cubicBezTo>
                      <a:pt x="353" y="341"/>
                      <a:pt x="354" y="343"/>
                      <a:pt x="355" y="348"/>
                    </a:cubicBezTo>
                    <a:cubicBezTo>
                      <a:pt x="357" y="347"/>
                      <a:pt x="357" y="343"/>
                      <a:pt x="358" y="341"/>
                    </a:cubicBezTo>
                    <a:cubicBezTo>
                      <a:pt x="359" y="343"/>
                      <a:pt x="359" y="343"/>
                      <a:pt x="360" y="341"/>
                    </a:cubicBezTo>
                    <a:cubicBezTo>
                      <a:pt x="360" y="343"/>
                      <a:pt x="361" y="344"/>
                      <a:pt x="361" y="347"/>
                    </a:cubicBezTo>
                    <a:cubicBezTo>
                      <a:pt x="366" y="348"/>
                      <a:pt x="362" y="355"/>
                      <a:pt x="365" y="357"/>
                    </a:cubicBezTo>
                    <a:cubicBezTo>
                      <a:pt x="365" y="356"/>
                      <a:pt x="366" y="354"/>
                      <a:pt x="365" y="352"/>
                    </a:cubicBezTo>
                    <a:cubicBezTo>
                      <a:pt x="367" y="351"/>
                      <a:pt x="368" y="352"/>
                      <a:pt x="369" y="350"/>
                    </a:cubicBezTo>
                    <a:cubicBezTo>
                      <a:pt x="372" y="351"/>
                      <a:pt x="373" y="354"/>
                      <a:pt x="371" y="356"/>
                    </a:cubicBezTo>
                    <a:cubicBezTo>
                      <a:pt x="372" y="356"/>
                      <a:pt x="372" y="356"/>
                      <a:pt x="373" y="356"/>
                    </a:cubicBezTo>
                    <a:cubicBezTo>
                      <a:pt x="374" y="357"/>
                      <a:pt x="373" y="358"/>
                      <a:pt x="372" y="360"/>
                    </a:cubicBezTo>
                    <a:cubicBezTo>
                      <a:pt x="372" y="359"/>
                      <a:pt x="372" y="356"/>
                      <a:pt x="372" y="358"/>
                    </a:cubicBezTo>
                    <a:cubicBezTo>
                      <a:pt x="372" y="360"/>
                      <a:pt x="371" y="363"/>
                      <a:pt x="373" y="365"/>
                    </a:cubicBezTo>
                    <a:cubicBezTo>
                      <a:pt x="371" y="365"/>
                      <a:pt x="371" y="367"/>
                      <a:pt x="372" y="367"/>
                    </a:cubicBezTo>
                    <a:cubicBezTo>
                      <a:pt x="372" y="367"/>
                      <a:pt x="372" y="366"/>
                      <a:pt x="373" y="366"/>
                    </a:cubicBezTo>
                    <a:cubicBezTo>
                      <a:pt x="373" y="369"/>
                      <a:pt x="372" y="373"/>
                      <a:pt x="374" y="375"/>
                    </a:cubicBezTo>
                    <a:cubicBezTo>
                      <a:pt x="374" y="372"/>
                      <a:pt x="374" y="370"/>
                      <a:pt x="374" y="369"/>
                    </a:cubicBezTo>
                    <a:cubicBezTo>
                      <a:pt x="375" y="372"/>
                      <a:pt x="375" y="375"/>
                      <a:pt x="378" y="375"/>
                    </a:cubicBezTo>
                    <a:cubicBezTo>
                      <a:pt x="377" y="373"/>
                      <a:pt x="379" y="370"/>
                      <a:pt x="377" y="370"/>
                    </a:cubicBezTo>
                    <a:cubicBezTo>
                      <a:pt x="377" y="371"/>
                      <a:pt x="377" y="372"/>
                      <a:pt x="377" y="372"/>
                    </a:cubicBezTo>
                    <a:cubicBezTo>
                      <a:pt x="376" y="369"/>
                      <a:pt x="376" y="368"/>
                      <a:pt x="377" y="364"/>
                    </a:cubicBezTo>
                    <a:cubicBezTo>
                      <a:pt x="377" y="366"/>
                      <a:pt x="376" y="368"/>
                      <a:pt x="378" y="369"/>
                    </a:cubicBezTo>
                    <a:cubicBezTo>
                      <a:pt x="376" y="364"/>
                      <a:pt x="379" y="360"/>
                      <a:pt x="376" y="358"/>
                    </a:cubicBezTo>
                    <a:cubicBezTo>
                      <a:pt x="378" y="358"/>
                      <a:pt x="376" y="356"/>
                      <a:pt x="377" y="354"/>
                    </a:cubicBezTo>
                    <a:cubicBezTo>
                      <a:pt x="380" y="358"/>
                      <a:pt x="381" y="367"/>
                      <a:pt x="380" y="372"/>
                    </a:cubicBezTo>
                    <a:cubicBezTo>
                      <a:pt x="382" y="377"/>
                      <a:pt x="380" y="386"/>
                      <a:pt x="384" y="394"/>
                    </a:cubicBezTo>
                    <a:cubicBezTo>
                      <a:pt x="383" y="391"/>
                      <a:pt x="383" y="390"/>
                      <a:pt x="385" y="391"/>
                    </a:cubicBezTo>
                    <a:cubicBezTo>
                      <a:pt x="381" y="384"/>
                      <a:pt x="384" y="373"/>
                      <a:pt x="381" y="366"/>
                    </a:cubicBezTo>
                    <a:cubicBezTo>
                      <a:pt x="383" y="361"/>
                      <a:pt x="380" y="355"/>
                      <a:pt x="381" y="351"/>
                    </a:cubicBezTo>
                    <a:cubicBezTo>
                      <a:pt x="386" y="354"/>
                      <a:pt x="386" y="359"/>
                      <a:pt x="386" y="366"/>
                    </a:cubicBezTo>
                    <a:cubicBezTo>
                      <a:pt x="387" y="366"/>
                      <a:pt x="387" y="366"/>
                      <a:pt x="388" y="367"/>
                    </a:cubicBezTo>
                    <a:cubicBezTo>
                      <a:pt x="385" y="369"/>
                      <a:pt x="388" y="374"/>
                      <a:pt x="384" y="376"/>
                    </a:cubicBezTo>
                    <a:cubicBezTo>
                      <a:pt x="384" y="377"/>
                      <a:pt x="386" y="376"/>
                      <a:pt x="386" y="377"/>
                    </a:cubicBezTo>
                    <a:cubicBezTo>
                      <a:pt x="385" y="377"/>
                      <a:pt x="385" y="377"/>
                      <a:pt x="384" y="378"/>
                    </a:cubicBezTo>
                    <a:cubicBezTo>
                      <a:pt x="385" y="378"/>
                      <a:pt x="385" y="390"/>
                      <a:pt x="386" y="392"/>
                    </a:cubicBezTo>
                    <a:cubicBezTo>
                      <a:pt x="386" y="391"/>
                      <a:pt x="386" y="393"/>
                      <a:pt x="387" y="394"/>
                    </a:cubicBezTo>
                    <a:cubicBezTo>
                      <a:pt x="386" y="394"/>
                      <a:pt x="386" y="394"/>
                      <a:pt x="386" y="395"/>
                    </a:cubicBezTo>
                    <a:cubicBezTo>
                      <a:pt x="386" y="399"/>
                      <a:pt x="387" y="400"/>
                      <a:pt x="387" y="400"/>
                    </a:cubicBezTo>
                    <a:cubicBezTo>
                      <a:pt x="387" y="402"/>
                      <a:pt x="386" y="406"/>
                      <a:pt x="387" y="402"/>
                    </a:cubicBezTo>
                    <a:cubicBezTo>
                      <a:pt x="388" y="397"/>
                      <a:pt x="386" y="392"/>
                      <a:pt x="388" y="390"/>
                    </a:cubicBezTo>
                    <a:cubicBezTo>
                      <a:pt x="389" y="395"/>
                      <a:pt x="388" y="402"/>
                      <a:pt x="390" y="404"/>
                    </a:cubicBezTo>
                    <a:cubicBezTo>
                      <a:pt x="391" y="393"/>
                      <a:pt x="391" y="392"/>
                      <a:pt x="391" y="379"/>
                    </a:cubicBezTo>
                    <a:cubicBezTo>
                      <a:pt x="393" y="380"/>
                      <a:pt x="393" y="375"/>
                      <a:pt x="392" y="375"/>
                    </a:cubicBezTo>
                    <a:cubicBezTo>
                      <a:pt x="392" y="376"/>
                      <a:pt x="392" y="376"/>
                      <a:pt x="391" y="376"/>
                    </a:cubicBezTo>
                    <a:cubicBezTo>
                      <a:pt x="390" y="370"/>
                      <a:pt x="388" y="360"/>
                      <a:pt x="391" y="355"/>
                    </a:cubicBezTo>
                    <a:cubicBezTo>
                      <a:pt x="391" y="359"/>
                      <a:pt x="390" y="364"/>
                      <a:pt x="393" y="366"/>
                    </a:cubicBezTo>
                    <a:cubicBezTo>
                      <a:pt x="393" y="358"/>
                      <a:pt x="390" y="346"/>
                      <a:pt x="392" y="337"/>
                    </a:cubicBezTo>
                    <a:cubicBezTo>
                      <a:pt x="395" y="346"/>
                      <a:pt x="393" y="358"/>
                      <a:pt x="396" y="366"/>
                    </a:cubicBezTo>
                    <a:cubicBezTo>
                      <a:pt x="399" y="365"/>
                      <a:pt x="399" y="365"/>
                      <a:pt x="399" y="365"/>
                    </a:cubicBezTo>
                    <a:cubicBezTo>
                      <a:pt x="401" y="368"/>
                      <a:pt x="399" y="371"/>
                      <a:pt x="401" y="374"/>
                    </a:cubicBezTo>
                    <a:cubicBezTo>
                      <a:pt x="401" y="372"/>
                      <a:pt x="401" y="370"/>
                      <a:pt x="402" y="370"/>
                    </a:cubicBezTo>
                    <a:cubicBezTo>
                      <a:pt x="401" y="366"/>
                      <a:pt x="403" y="363"/>
                      <a:pt x="405" y="360"/>
                    </a:cubicBezTo>
                    <a:cubicBezTo>
                      <a:pt x="408" y="360"/>
                      <a:pt x="407" y="366"/>
                      <a:pt x="406" y="364"/>
                    </a:cubicBezTo>
                    <a:cubicBezTo>
                      <a:pt x="404" y="364"/>
                      <a:pt x="407" y="366"/>
                      <a:pt x="407" y="367"/>
                    </a:cubicBezTo>
                    <a:cubicBezTo>
                      <a:pt x="406" y="367"/>
                      <a:pt x="406" y="366"/>
                      <a:pt x="405" y="366"/>
                    </a:cubicBezTo>
                    <a:cubicBezTo>
                      <a:pt x="405" y="367"/>
                      <a:pt x="407" y="369"/>
                      <a:pt x="406" y="370"/>
                    </a:cubicBezTo>
                    <a:cubicBezTo>
                      <a:pt x="405" y="370"/>
                      <a:pt x="406" y="369"/>
                      <a:pt x="405" y="369"/>
                    </a:cubicBezTo>
                    <a:cubicBezTo>
                      <a:pt x="405" y="378"/>
                      <a:pt x="408" y="384"/>
                      <a:pt x="408" y="395"/>
                    </a:cubicBezTo>
                    <a:cubicBezTo>
                      <a:pt x="408" y="395"/>
                      <a:pt x="409" y="395"/>
                      <a:pt x="409" y="396"/>
                    </a:cubicBezTo>
                    <a:cubicBezTo>
                      <a:pt x="407" y="398"/>
                      <a:pt x="408" y="404"/>
                      <a:pt x="410" y="406"/>
                    </a:cubicBezTo>
                    <a:cubicBezTo>
                      <a:pt x="410" y="404"/>
                      <a:pt x="410" y="402"/>
                      <a:pt x="409" y="401"/>
                    </a:cubicBezTo>
                    <a:cubicBezTo>
                      <a:pt x="411" y="401"/>
                      <a:pt x="408" y="388"/>
                      <a:pt x="411" y="390"/>
                    </a:cubicBezTo>
                    <a:cubicBezTo>
                      <a:pt x="411" y="386"/>
                      <a:pt x="410" y="384"/>
                      <a:pt x="410" y="381"/>
                    </a:cubicBezTo>
                    <a:cubicBezTo>
                      <a:pt x="411" y="380"/>
                      <a:pt x="411" y="381"/>
                      <a:pt x="412" y="380"/>
                    </a:cubicBezTo>
                    <a:cubicBezTo>
                      <a:pt x="411" y="380"/>
                      <a:pt x="412" y="378"/>
                      <a:pt x="411" y="377"/>
                    </a:cubicBezTo>
                    <a:cubicBezTo>
                      <a:pt x="413" y="379"/>
                      <a:pt x="411" y="374"/>
                      <a:pt x="412" y="374"/>
                    </a:cubicBezTo>
                    <a:cubicBezTo>
                      <a:pt x="412" y="375"/>
                      <a:pt x="412" y="377"/>
                      <a:pt x="413" y="377"/>
                    </a:cubicBezTo>
                    <a:cubicBezTo>
                      <a:pt x="414" y="375"/>
                      <a:pt x="413" y="373"/>
                      <a:pt x="414" y="373"/>
                    </a:cubicBezTo>
                    <a:cubicBezTo>
                      <a:pt x="414" y="373"/>
                      <a:pt x="415" y="374"/>
                      <a:pt x="415" y="374"/>
                    </a:cubicBezTo>
                    <a:cubicBezTo>
                      <a:pt x="415" y="376"/>
                      <a:pt x="415" y="378"/>
                      <a:pt x="415" y="378"/>
                    </a:cubicBezTo>
                    <a:cubicBezTo>
                      <a:pt x="413" y="379"/>
                      <a:pt x="414" y="376"/>
                      <a:pt x="413" y="378"/>
                    </a:cubicBezTo>
                    <a:cubicBezTo>
                      <a:pt x="414" y="378"/>
                      <a:pt x="414" y="380"/>
                      <a:pt x="415" y="380"/>
                    </a:cubicBezTo>
                    <a:cubicBezTo>
                      <a:pt x="416" y="384"/>
                      <a:pt x="414" y="387"/>
                      <a:pt x="416" y="389"/>
                    </a:cubicBezTo>
                    <a:cubicBezTo>
                      <a:pt x="414" y="392"/>
                      <a:pt x="415" y="393"/>
                      <a:pt x="415" y="398"/>
                    </a:cubicBezTo>
                    <a:cubicBezTo>
                      <a:pt x="418" y="398"/>
                      <a:pt x="415" y="395"/>
                      <a:pt x="417" y="395"/>
                    </a:cubicBezTo>
                    <a:cubicBezTo>
                      <a:pt x="416" y="398"/>
                      <a:pt x="419" y="400"/>
                      <a:pt x="417" y="401"/>
                    </a:cubicBezTo>
                    <a:cubicBezTo>
                      <a:pt x="416" y="401"/>
                      <a:pt x="417" y="398"/>
                      <a:pt x="416" y="398"/>
                    </a:cubicBezTo>
                    <a:cubicBezTo>
                      <a:pt x="415" y="401"/>
                      <a:pt x="417" y="406"/>
                      <a:pt x="414" y="407"/>
                    </a:cubicBezTo>
                    <a:cubicBezTo>
                      <a:pt x="413" y="406"/>
                      <a:pt x="414" y="407"/>
                      <a:pt x="413" y="407"/>
                    </a:cubicBezTo>
                    <a:cubicBezTo>
                      <a:pt x="413" y="405"/>
                      <a:pt x="415" y="403"/>
                      <a:pt x="412" y="403"/>
                    </a:cubicBezTo>
                    <a:cubicBezTo>
                      <a:pt x="413" y="404"/>
                      <a:pt x="412" y="405"/>
                      <a:pt x="411" y="406"/>
                    </a:cubicBezTo>
                    <a:cubicBezTo>
                      <a:pt x="413" y="406"/>
                      <a:pt x="412" y="409"/>
                      <a:pt x="413" y="410"/>
                    </a:cubicBezTo>
                    <a:cubicBezTo>
                      <a:pt x="411" y="409"/>
                      <a:pt x="411" y="411"/>
                      <a:pt x="412" y="412"/>
                    </a:cubicBezTo>
                    <a:cubicBezTo>
                      <a:pt x="412" y="410"/>
                      <a:pt x="414" y="411"/>
                      <a:pt x="414" y="412"/>
                    </a:cubicBezTo>
                    <a:cubicBezTo>
                      <a:pt x="416" y="410"/>
                      <a:pt x="414" y="409"/>
                      <a:pt x="414" y="408"/>
                    </a:cubicBezTo>
                    <a:cubicBezTo>
                      <a:pt x="415" y="408"/>
                      <a:pt x="415" y="407"/>
                      <a:pt x="415" y="407"/>
                    </a:cubicBezTo>
                    <a:cubicBezTo>
                      <a:pt x="417" y="409"/>
                      <a:pt x="414" y="412"/>
                      <a:pt x="416" y="413"/>
                    </a:cubicBezTo>
                    <a:cubicBezTo>
                      <a:pt x="417" y="408"/>
                      <a:pt x="417" y="406"/>
                      <a:pt x="417" y="402"/>
                    </a:cubicBezTo>
                    <a:cubicBezTo>
                      <a:pt x="419" y="407"/>
                      <a:pt x="418" y="410"/>
                      <a:pt x="419" y="413"/>
                    </a:cubicBezTo>
                    <a:cubicBezTo>
                      <a:pt x="418" y="412"/>
                      <a:pt x="419" y="412"/>
                      <a:pt x="420" y="412"/>
                    </a:cubicBezTo>
                    <a:cubicBezTo>
                      <a:pt x="420" y="413"/>
                      <a:pt x="422" y="414"/>
                      <a:pt x="422" y="412"/>
                    </a:cubicBezTo>
                    <a:cubicBezTo>
                      <a:pt x="420" y="413"/>
                      <a:pt x="422" y="410"/>
                      <a:pt x="422" y="408"/>
                    </a:cubicBezTo>
                    <a:cubicBezTo>
                      <a:pt x="424" y="414"/>
                      <a:pt x="422" y="425"/>
                      <a:pt x="426" y="429"/>
                    </a:cubicBezTo>
                    <a:cubicBezTo>
                      <a:pt x="423" y="422"/>
                      <a:pt x="427" y="412"/>
                      <a:pt x="425" y="404"/>
                    </a:cubicBezTo>
                    <a:cubicBezTo>
                      <a:pt x="427" y="405"/>
                      <a:pt x="425" y="402"/>
                      <a:pt x="426" y="402"/>
                    </a:cubicBezTo>
                    <a:cubicBezTo>
                      <a:pt x="426" y="408"/>
                      <a:pt x="429" y="412"/>
                      <a:pt x="427" y="417"/>
                    </a:cubicBezTo>
                    <a:cubicBezTo>
                      <a:pt x="429" y="418"/>
                      <a:pt x="429" y="420"/>
                      <a:pt x="429" y="422"/>
                    </a:cubicBezTo>
                    <a:cubicBezTo>
                      <a:pt x="432" y="420"/>
                      <a:pt x="431" y="412"/>
                      <a:pt x="429" y="410"/>
                    </a:cubicBezTo>
                    <a:cubicBezTo>
                      <a:pt x="432" y="410"/>
                      <a:pt x="430" y="405"/>
                      <a:pt x="429" y="404"/>
                    </a:cubicBezTo>
                    <a:cubicBezTo>
                      <a:pt x="432" y="403"/>
                      <a:pt x="428" y="398"/>
                      <a:pt x="432" y="397"/>
                    </a:cubicBezTo>
                    <a:cubicBezTo>
                      <a:pt x="434" y="408"/>
                      <a:pt x="433" y="413"/>
                      <a:pt x="434" y="421"/>
                    </a:cubicBezTo>
                    <a:cubicBezTo>
                      <a:pt x="437" y="418"/>
                      <a:pt x="435" y="411"/>
                      <a:pt x="435" y="407"/>
                    </a:cubicBezTo>
                    <a:cubicBezTo>
                      <a:pt x="435" y="398"/>
                      <a:pt x="434" y="387"/>
                      <a:pt x="436" y="379"/>
                    </a:cubicBezTo>
                    <a:cubicBezTo>
                      <a:pt x="438" y="381"/>
                      <a:pt x="437" y="385"/>
                      <a:pt x="437" y="384"/>
                    </a:cubicBezTo>
                    <a:cubicBezTo>
                      <a:pt x="438" y="384"/>
                      <a:pt x="437" y="383"/>
                      <a:pt x="438" y="383"/>
                    </a:cubicBezTo>
                    <a:cubicBezTo>
                      <a:pt x="442" y="385"/>
                      <a:pt x="438" y="388"/>
                      <a:pt x="441" y="391"/>
                    </a:cubicBezTo>
                    <a:cubicBezTo>
                      <a:pt x="441" y="386"/>
                      <a:pt x="440" y="384"/>
                      <a:pt x="442" y="380"/>
                    </a:cubicBezTo>
                    <a:cubicBezTo>
                      <a:pt x="443" y="392"/>
                      <a:pt x="443" y="412"/>
                      <a:pt x="447" y="426"/>
                    </a:cubicBezTo>
                    <a:cubicBezTo>
                      <a:pt x="448" y="425"/>
                      <a:pt x="446" y="424"/>
                      <a:pt x="448" y="423"/>
                    </a:cubicBezTo>
                    <a:cubicBezTo>
                      <a:pt x="448" y="424"/>
                      <a:pt x="448" y="424"/>
                      <a:pt x="449" y="423"/>
                    </a:cubicBezTo>
                    <a:cubicBezTo>
                      <a:pt x="449" y="426"/>
                      <a:pt x="449" y="427"/>
                      <a:pt x="449" y="427"/>
                    </a:cubicBezTo>
                    <a:cubicBezTo>
                      <a:pt x="450" y="431"/>
                      <a:pt x="450" y="420"/>
                      <a:pt x="448" y="422"/>
                    </a:cubicBezTo>
                    <a:cubicBezTo>
                      <a:pt x="448" y="421"/>
                      <a:pt x="448" y="420"/>
                      <a:pt x="449" y="419"/>
                    </a:cubicBezTo>
                    <a:cubicBezTo>
                      <a:pt x="448" y="419"/>
                      <a:pt x="448" y="418"/>
                      <a:pt x="448" y="417"/>
                    </a:cubicBezTo>
                    <a:cubicBezTo>
                      <a:pt x="450" y="418"/>
                      <a:pt x="447" y="410"/>
                      <a:pt x="450" y="411"/>
                    </a:cubicBezTo>
                    <a:cubicBezTo>
                      <a:pt x="449" y="410"/>
                      <a:pt x="449" y="408"/>
                      <a:pt x="450" y="407"/>
                    </a:cubicBezTo>
                    <a:cubicBezTo>
                      <a:pt x="446" y="407"/>
                      <a:pt x="450" y="410"/>
                      <a:pt x="448" y="411"/>
                    </a:cubicBezTo>
                    <a:cubicBezTo>
                      <a:pt x="447" y="408"/>
                      <a:pt x="446" y="405"/>
                      <a:pt x="448" y="402"/>
                    </a:cubicBezTo>
                    <a:cubicBezTo>
                      <a:pt x="450" y="403"/>
                      <a:pt x="449" y="406"/>
                      <a:pt x="451" y="406"/>
                    </a:cubicBezTo>
                    <a:cubicBezTo>
                      <a:pt x="451" y="402"/>
                      <a:pt x="450" y="398"/>
                      <a:pt x="451" y="396"/>
                    </a:cubicBezTo>
                    <a:cubicBezTo>
                      <a:pt x="453" y="398"/>
                      <a:pt x="451" y="406"/>
                      <a:pt x="453" y="405"/>
                    </a:cubicBezTo>
                    <a:cubicBezTo>
                      <a:pt x="453" y="403"/>
                      <a:pt x="454" y="398"/>
                      <a:pt x="452" y="398"/>
                    </a:cubicBezTo>
                    <a:cubicBezTo>
                      <a:pt x="454" y="396"/>
                      <a:pt x="453" y="395"/>
                      <a:pt x="452" y="393"/>
                    </a:cubicBezTo>
                    <a:cubicBezTo>
                      <a:pt x="454" y="394"/>
                      <a:pt x="453" y="392"/>
                      <a:pt x="454" y="392"/>
                    </a:cubicBezTo>
                    <a:cubicBezTo>
                      <a:pt x="454" y="390"/>
                      <a:pt x="453" y="385"/>
                      <a:pt x="455" y="387"/>
                    </a:cubicBezTo>
                    <a:cubicBezTo>
                      <a:pt x="455" y="382"/>
                      <a:pt x="453" y="381"/>
                      <a:pt x="455" y="379"/>
                    </a:cubicBezTo>
                    <a:cubicBezTo>
                      <a:pt x="455" y="380"/>
                      <a:pt x="457" y="379"/>
                      <a:pt x="456" y="381"/>
                    </a:cubicBezTo>
                    <a:cubicBezTo>
                      <a:pt x="457" y="386"/>
                      <a:pt x="457" y="389"/>
                      <a:pt x="458" y="393"/>
                    </a:cubicBezTo>
                    <a:cubicBezTo>
                      <a:pt x="457" y="396"/>
                      <a:pt x="458" y="403"/>
                      <a:pt x="460" y="406"/>
                    </a:cubicBezTo>
                    <a:cubicBezTo>
                      <a:pt x="458" y="412"/>
                      <a:pt x="461" y="419"/>
                      <a:pt x="460" y="423"/>
                    </a:cubicBezTo>
                    <a:cubicBezTo>
                      <a:pt x="460" y="423"/>
                      <a:pt x="460" y="423"/>
                      <a:pt x="460" y="424"/>
                    </a:cubicBezTo>
                    <a:cubicBezTo>
                      <a:pt x="460" y="425"/>
                      <a:pt x="461" y="427"/>
                      <a:pt x="461" y="425"/>
                    </a:cubicBezTo>
                    <a:cubicBezTo>
                      <a:pt x="460" y="423"/>
                      <a:pt x="462" y="421"/>
                      <a:pt x="461" y="420"/>
                    </a:cubicBezTo>
                    <a:cubicBezTo>
                      <a:pt x="461" y="420"/>
                      <a:pt x="461" y="421"/>
                      <a:pt x="461" y="420"/>
                    </a:cubicBezTo>
                    <a:cubicBezTo>
                      <a:pt x="462" y="415"/>
                      <a:pt x="461" y="406"/>
                      <a:pt x="461" y="400"/>
                    </a:cubicBezTo>
                    <a:cubicBezTo>
                      <a:pt x="461" y="394"/>
                      <a:pt x="460" y="389"/>
                      <a:pt x="462" y="386"/>
                    </a:cubicBezTo>
                    <a:cubicBezTo>
                      <a:pt x="463" y="388"/>
                      <a:pt x="463" y="393"/>
                      <a:pt x="463" y="397"/>
                    </a:cubicBezTo>
                    <a:cubicBezTo>
                      <a:pt x="463" y="399"/>
                      <a:pt x="463" y="402"/>
                      <a:pt x="464" y="401"/>
                    </a:cubicBezTo>
                    <a:cubicBezTo>
                      <a:pt x="464" y="391"/>
                      <a:pt x="464" y="391"/>
                      <a:pt x="464" y="391"/>
                    </a:cubicBezTo>
                    <a:cubicBezTo>
                      <a:pt x="465" y="391"/>
                      <a:pt x="466" y="387"/>
                      <a:pt x="465" y="386"/>
                    </a:cubicBezTo>
                    <a:cubicBezTo>
                      <a:pt x="465" y="386"/>
                      <a:pt x="466" y="387"/>
                      <a:pt x="466" y="386"/>
                    </a:cubicBezTo>
                    <a:cubicBezTo>
                      <a:pt x="464" y="381"/>
                      <a:pt x="464" y="374"/>
                      <a:pt x="466" y="369"/>
                    </a:cubicBezTo>
                    <a:cubicBezTo>
                      <a:pt x="467" y="377"/>
                      <a:pt x="466" y="383"/>
                      <a:pt x="468" y="390"/>
                    </a:cubicBezTo>
                    <a:cubicBezTo>
                      <a:pt x="468" y="388"/>
                      <a:pt x="468" y="386"/>
                      <a:pt x="468" y="384"/>
                    </a:cubicBezTo>
                    <a:cubicBezTo>
                      <a:pt x="469" y="385"/>
                      <a:pt x="469" y="386"/>
                      <a:pt x="470" y="384"/>
                    </a:cubicBezTo>
                    <a:cubicBezTo>
                      <a:pt x="469" y="381"/>
                      <a:pt x="472" y="380"/>
                      <a:pt x="470" y="377"/>
                    </a:cubicBezTo>
                    <a:cubicBezTo>
                      <a:pt x="468" y="377"/>
                      <a:pt x="471" y="379"/>
                      <a:pt x="469" y="379"/>
                    </a:cubicBezTo>
                    <a:cubicBezTo>
                      <a:pt x="468" y="373"/>
                      <a:pt x="467" y="368"/>
                      <a:pt x="468" y="361"/>
                    </a:cubicBezTo>
                    <a:cubicBezTo>
                      <a:pt x="467" y="362"/>
                      <a:pt x="468" y="360"/>
                      <a:pt x="468" y="359"/>
                    </a:cubicBezTo>
                    <a:cubicBezTo>
                      <a:pt x="469" y="359"/>
                      <a:pt x="469" y="354"/>
                      <a:pt x="469" y="351"/>
                    </a:cubicBezTo>
                    <a:cubicBezTo>
                      <a:pt x="469" y="351"/>
                      <a:pt x="468" y="348"/>
                      <a:pt x="469" y="348"/>
                    </a:cubicBezTo>
                    <a:cubicBezTo>
                      <a:pt x="468" y="349"/>
                      <a:pt x="471" y="350"/>
                      <a:pt x="470" y="348"/>
                    </a:cubicBezTo>
                    <a:cubicBezTo>
                      <a:pt x="471" y="348"/>
                      <a:pt x="468" y="348"/>
                      <a:pt x="468" y="347"/>
                    </a:cubicBezTo>
                    <a:cubicBezTo>
                      <a:pt x="470" y="345"/>
                      <a:pt x="468" y="342"/>
                      <a:pt x="470" y="338"/>
                    </a:cubicBezTo>
                    <a:cubicBezTo>
                      <a:pt x="470" y="340"/>
                      <a:pt x="472" y="339"/>
                      <a:pt x="472" y="337"/>
                    </a:cubicBezTo>
                    <a:cubicBezTo>
                      <a:pt x="474" y="339"/>
                      <a:pt x="472" y="346"/>
                      <a:pt x="474" y="345"/>
                    </a:cubicBezTo>
                    <a:cubicBezTo>
                      <a:pt x="473" y="340"/>
                      <a:pt x="474" y="336"/>
                      <a:pt x="473" y="334"/>
                    </a:cubicBezTo>
                    <a:cubicBezTo>
                      <a:pt x="475" y="335"/>
                      <a:pt x="474" y="341"/>
                      <a:pt x="476" y="339"/>
                    </a:cubicBezTo>
                    <a:cubicBezTo>
                      <a:pt x="477" y="341"/>
                      <a:pt x="474" y="346"/>
                      <a:pt x="476" y="343"/>
                    </a:cubicBezTo>
                    <a:cubicBezTo>
                      <a:pt x="476" y="347"/>
                      <a:pt x="476" y="350"/>
                      <a:pt x="477" y="351"/>
                    </a:cubicBezTo>
                    <a:cubicBezTo>
                      <a:pt x="478" y="352"/>
                      <a:pt x="476" y="347"/>
                      <a:pt x="477" y="348"/>
                    </a:cubicBezTo>
                    <a:cubicBezTo>
                      <a:pt x="479" y="348"/>
                      <a:pt x="479" y="352"/>
                      <a:pt x="478" y="353"/>
                    </a:cubicBezTo>
                    <a:cubicBezTo>
                      <a:pt x="477" y="353"/>
                      <a:pt x="478" y="352"/>
                      <a:pt x="477" y="352"/>
                    </a:cubicBezTo>
                    <a:cubicBezTo>
                      <a:pt x="477" y="352"/>
                      <a:pt x="477" y="353"/>
                      <a:pt x="476" y="353"/>
                    </a:cubicBezTo>
                    <a:cubicBezTo>
                      <a:pt x="475" y="355"/>
                      <a:pt x="478" y="353"/>
                      <a:pt x="477" y="355"/>
                    </a:cubicBezTo>
                    <a:cubicBezTo>
                      <a:pt x="476" y="354"/>
                      <a:pt x="476" y="354"/>
                      <a:pt x="476" y="356"/>
                    </a:cubicBezTo>
                    <a:cubicBezTo>
                      <a:pt x="480" y="353"/>
                      <a:pt x="478" y="363"/>
                      <a:pt x="480" y="365"/>
                    </a:cubicBezTo>
                    <a:cubicBezTo>
                      <a:pt x="480" y="363"/>
                      <a:pt x="480" y="361"/>
                      <a:pt x="482" y="361"/>
                    </a:cubicBezTo>
                    <a:cubicBezTo>
                      <a:pt x="482" y="368"/>
                      <a:pt x="483" y="382"/>
                      <a:pt x="487" y="389"/>
                    </a:cubicBezTo>
                    <a:cubicBezTo>
                      <a:pt x="488" y="377"/>
                      <a:pt x="484" y="356"/>
                      <a:pt x="486" y="344"/>
                    </a:cubicBezTo>
                    <a:cubicBezTo>
                      <a:pt x="487" y="346"/>
                      <a:pt x="488" y="343"/>
                      <a:pt x="488" y="345"/>
                    </a:cubicBezTo>
                    <a:cubicBezTo>
                      <a:pt x="488" y="344"/>
                      <a:pt x="488" y="344"/>
                      <a:pt x="489" y="343"/>
                    </a:cubicBezTo>
                    <a:cubicBezTo>
                      <a:pt x="492" y="347"/>
                      <a:pt x="489" y="354"/>
                      <a:pt x="492" y="358"/>
                    </a:cubicBezTo>
                    <a:cubicBezTo>
                      <a:pt x="491" y="352"/>
                      <a:pt x="492" y="350"/>
                      <a:pt x="493" y="344"/>
                    </a:cubicBezTo>
                    <a:cubicBezTo>
                      <a:pt x="494" y="344"/>
                      <a:pt x="494" y="345"/>
                      <a:pt x="495" y="345"/>
                    </a:cubicBezTo>
                    <a:cubicBezTo>
                      <a:pt x="496" y="343"/>
                      <a:pt x="496" y="339"/>
                      <a:pt x="499" y="339"/>
                    </a:cubicBezTo>
                    <a:cubicBezTo>
                      <a:pt x="501" y="343"/>
                      <a:pt x="500" y="356"/>
                      <a:pt x="502" y="358"/>
                    </a:cubicBezTo>
                    <a:cubicBezTo>
                      <a:pt x="502" y="350"/>
                      <a:pt x="501" y="339"/>
                      <a:pt x="501" y="329"/>
                    </a:cubicBezTo>
                    <a:cubicBezTo>
                      <a:pt x="504" y="331"/>
                      <a:pt x="501" y="342"/>
                      <a:pt x="505" y="343"/>
                    </a:cubicBezTo>
                    <a:cubicBezTo>
                      <a:pt x="502" y="347"/>
                      <a:pt x="505" y="354"/>
                      <a:pt x="504" y="357"/>
                    </a:cubicBezTo>
                    <a:cubicBezTo>
                      <a:pt x="507" y="357"/>
                      <a:pt x="503" y="352"/>
                      <a:pt x="505" y="351"/>
                    </a:cubicBezTo>
                    <a:cubicBezTo>
                      <a:pt x="506" y="352"/>
                      <a:pt x="505" y="356"/>
                      <a:pt x="507" y="356"/>
                    </a:cubicBezTo>
                    <a:cubicBezTo>
                      <a:pt x="507" y="352"/>
                      <a:pt x="505" y="349"/>
                      <a:pt x="508" y="348"/>
                    </a:cubicBezTo>
                    <a:cubicBezTo>
                      <a:pt x="508" y="350"/>
                      <a:pt x="507" y="354"/>
                      <a:pt x="509" y="352"/>
                    </a:cubicBezTo>
                    <a:cubicBezTo>
                      <a:pt x="508" y="351"/>
                      <a:pt x="508" y="349"/>
                      <a:pt x="508" y="346"/>
                    </a:cubicBezTo>
                    <a:cubicBezTo>
                      <a:pt x="510" y="346"/>
                      <a:pt x="510" y="345"/>
                      <a:pt x="511" y="344"/>
                    </a:cubicBezTo>
                    <a:cubicBezTo>
                      <a:pt x="512" y="345"/>
                      <a:pt x="512" y="346"/>
                      <a:pt x="512" y="347"/>
                    </a:cubicBezTo>
                    <a:cubicBezTo>
                      <a:pt x="515" y="356"/>
                      <a:pt x="510" y="334"/>
                      <a:pt x="514" y="333"/>
                    </a:cubicBezTo>
                    <a:cubicBezTo>
                      <a:pt x="515" y="336"/>
                      <a:pt x="513" y="348"/>
                      <a:pt x="517" y="349"/>
                    </a:cubicBezTo>
                    <a:cubicBezTo>
                      <a:pt x="517" y="344"/>
                      <a:pt x="516" y="340"/>
                      <a:pt x="516" y="331"/>
                    </a:cubicBezTo>
                    <a:cubicBezTo>
                      <a:pt x="517" y="331"/>
                      <a:pt x="517" y="330"/>
                      <a:pt x="518" y="330"/>
                    </a:cubicBezTo>
                    <a:cubicBezTo>
                      <a:pt x="520" y="332"/>
                      <a:pt x="519" y="334"/>
                      <a:pt x="518" y="337"/>
                    </a:cubicBezTo>
                    <a:cubicBezTo>
                      <a:pt x="523" y="347"/>
                      <a:pt x="517" y="359"/>
                      <a:pt x="520" y="371"/>
                    </a:cubicBezTo>
                    <a:cubicBezTo>
                      <a:pt x="521" y="371"/>
                      <a:pt x="522" y="371"/>
                      <a:pt x="522" y="371"/>
                    </a:cubicBezTo>
                    <a:cubicBezTo>
                      <a:pt x="524" y="376"/>
                      <a:pt x="522" y="389"/>
                      <a:pt x="525" y="393"/>
                    </a:cubicBezTo>
                    <a:cubicBezTo>
                      <a:pt x="526" y="386"/>
                      <a:pt x="524" y="376"/>
                      <a:pt x="526" y="370"/>
                    </a:cubicBezTo>
                    <a:cubicBezTo>
                      <a:pt x="526" y="373"/>
                      <a:pt x="526" y="375"/>
                      <a:pt x="528" y="376"/>
                    </a:cubicBezTo>
                    <a:cubicBezTo>
                      <a:pt x="532" y="369"/>
                      <a:pt x="527" y="359"/>
                      <a:pt x="531" y="354"/>
                    </a:cubicBezTo>
                    <a:cubicBezTo>
                      <a:pt x="531" y="360"/>
                      <a:pt x="530" y="368"/>
                      <a:pt x="533" y="370"/>
                    </a:cubicBezTo>
                    <a:cubicBezTo>
                      <a:pt x="533" y="366"/>
                      <a:pt x="533" y="362"/>
                      <a:pt x="532" y="359"/>
                    </a:cubicBezTo>
                    <a:cubicBezTo>
                      <a:pt x="533" y="359"/>
                      <a:pt x="533" y="358"/>
                      <a:pt x="534" y="358"/>
                    </a:cubicBezTo>
                    <a:cubicBezTo>
                      <a:pt x="538" y="359"/>
                      <a:pt x="532" y="367"/>
                      <a:pt x="537" y="366"/>
                    </a:cubicBezTo>
                    <a:cubicBezTo>
                      <a:pt x="538" y="364"/>
                      <a:pt x="535" y="361"/>
                      <a:pt x="538" y="361"/>
                    </a:cubicBezTo>
                    <a:cubicBezTo>
                      <a:pt x="537" y="365"/>
                      <a:pt x="539" y="367"/>
                      <a:pt x="537" y="371"/>
                    </a:cubicBezTo>
                    <a:cubicBezTo>
                      <a:pt x="538" y="371"/>
                      <a:pt x="539" y="371"/>
                      <a:pt x="539" y="372"/>
                    </a:cubicBezTo>
                    <a:cubicBezTo>
                      <a:pt x="536" y="375"/>
                      <a:pt x="540" y="377"/>
                      <a:pt x="537" y="381"/>
                    </a:cubicBezTo>
                    <a:cubicBezTo>
                      <a:pt x="538" y="380"/>
                      <a:pt x="536" y="378"/>
                      <a:pt x="536" y="380"/>
                    </a:cubicBezTo>
                    <a:cubicBezTo>
                      <a:pt x="538" y="380"/>
                      <a:pt x="536" y="384"/>
                      <a:pt x="538" y="384"/>
                    </a:cubicBezTo>
                    <a:cubicBezTo>
                      <a:pt x="539" y="383"/>
                      <a:pt x="537" y="382"/>
                      <a:pt x="538" y="382"/>
                    </a:cubicBezTo>
                    <a:cubicBezTo>
                      <a:pt x="539" y="384"/>
                      <a:pt x="538" y="385"/>
                      <a:pt x="540" y="385"/>
                    </a:cubicBezTo>
                    <a:cubicBezTo>
                      <a:pt x="538" y="385"/>
                      <a:pt x="539" y="391"/>
                      <a:pt x="541" y="389"/>
                    </a:cubicBezTo>
                    <a:cubicBezTo>
                      <a:pt x="540" y="387"/>
                      <a:pt x="542" y="384"/>
                      <a:pt x="540" y="381"/>
                    </a:cubicBezTo>
                    <a:cubicBezTo>
                      <a:pt x="543" y="380"/>
                      <a:pt x="540" y="377"/>
                      <a:pt x="540" y="376"/>
                    </a:cubicBezTo>
                    <a:cubicBezTo>
                      <a:pt x="540" y="376"/>
                      <a:pt x="541" y="376"/>
                      <a:pt x="541" y="375"/>
                    </a:cubicBezTo>
                    <a:cubicBezTo>
                      <a:pt x="540" y="374"/>
                      <a:pt x="540" y="368"/>
                      <a:pt x="541" y="366"/>
                    </a:cubicBezTo>
                    <a:cubicBezTo>
                      <a:pt x="540" y="366"/>
                      <a:pt x="539" y="365"/>
                      <a:pt x="539" y="365"/>
                    </a:cubicBezTo>
                    <a:cubicBezTo>
                      <a:pt x="540" y="364"/>
                      <a:pt x="540" y="361"/>
                      <a:pt x="539" y="362"/>
                    </a:cubicBezTo>
                    <a:cubicBezTo>
                      <a:pt x="540" y="360"/>
                      <a:pt x="540" y="357"/>
                      <a:pt x="539" y="356"/>
                    </a:cubicBezTo>
                    <a:cubicBezTo>
                      <a:pt x="539" y="357"/>
                      <a:pt x="539" y="358"/>
                      <a:pt x="538" y="357"/>
                    </a:cubicBezTo>
                    <a:cubicBezTo>
                      <a:pt x="539" y="355"/>
                      <a:pt x="540" y="356"/>
                      <a:pt x="541" y="353"/>
                    </a:cubicBezTo>
                    <a:cubicBezTo>
                      <a:pt x="541" y="355"/>
                      <a:pt x="543" y="357"/>
                      <a:pt x="542" y="360"/>
                    </a:cubicBezTo>
                    <a:cubicBezTo>
                      <a:pt x="541" y="359"/>
                      <a:pt x="541" y="359"/>
                      <a:pt x="540" y="359"/>
                    </a:cubicBezTo>
                    <a:cubicBezTo>
                      <a:pt x="541" y="363"/>
                      <a:pt x="541" y="364"/>
                      <a:pt x="543" y="364"/>
                    </a:cubicBezTo>
                    <a:cubicBezTo>
                      <a:pt x="543" y="367"/>
                      <a:pt x="541" y="366"/>
                      <a:pt x="541" y="365"/>
                    </a:cubicBezTo>
                    <a:cubicBezTo>
                      <a:pt x="541" y="366"/>
                      <a:pt x="541" y="367"/>
                      <a:pt x="542" y="367"/>
                    </a:cubicBezTo>
                    <a:cubicBezTo>
                      <a:pt x="542" y="367"/>
                      <a:pt x="543" y="365"/>
                      <a:pt x="544" y="367"/>
                    </a:cubicBezTo>
                    <a:cubicBezTo>
                      <a:pt x="545" y="364"/>
                      <a:pt x="541" y="358"/>
                      <a:pt x="545" y="355"/>
                    </a:cubicBezTo>
                    <a:cubicBezTo>
                      <a:pt x="546" y="348"/>
                      <a:pt x="543" y="341"/>
                      <a:pt x="547" y="337"/>
                    </a:cubicBezTo>
                    <a:cubicBezTo>
                      <a:pt x="544" y="335"/>
                      <a:pt x="547" y="331"/>
                      <a:pt x="545" y="330"/>
                    </a:cubicBezTo>
                    <a:cubicBezTo>
                      <a:pt x="546" y="330"/>
                      <a:pt x="547" y="331"/>
                      <a:pt x="547" y="329"/>
                    </a:cubicBezTo>
                    <a:cubicBezTo>
                      <a:pt x="547" y="327"/>
                      <a:pt x="546" y="330"/>
                      <a:pt x="545" y="328"/>
                    </a:cubicBezTo>
                    <a:cubicBezTo>
                      <a:pt x="548" y="326"/>
                      <a:pt x="548" y="324"/>
                      <a:pt x="548" y="322"/>
                    </a:cubicBezTo>
                    <a:cubicBezTo>
                      <a:pt x="548" y="323"/>
                      <a:pt x="546" y="323"/>
                      <a:pt x="546" y="324"/>
                    </a:cubicBezTo>
                    <a:cubicBezTo>
                      <a:pt x="546" y="323"/>
                      <a:pt x="545" y="322"/>
                      <a:pt x="546" y="321"/>
                    </a:cubicBezTo>
                    <a:cubicBezTo>
                      <a:pt x="548" y="322"/>
                      <a:pt x="549" y="320"/>
                      <a:pt x="550" y="322"/>
                    </a:cubicBezTo>
                    <a:cubicBezTo>
                      <a:pt x="550" y="321"/>
                      <a:pt x="549" y="320"/>
                      <a:pt x="550" y="320"/>
                    </a:cubicBezTo>
                    <a:cubicBezTo>
                      <a:pt x="551" y="322"/>
                      <a:pt x="550" y="318"/>
                      <a:pt x="552" y="318"/>
                    </a:cubicBezTo>
                    <a:cubicBezTo>
                      <a:pt x="551" y="322"/>
                      <a:pt x="553" y="320"/>
                      <a:pt x="553" y="324"/>
                    </a:cubicBezTo>
                    <a:cubicBezTo>
                      <a:pt x="553" y="321"/>
                      <a:pt x="554" y="315"/>
                      <a:pt x="551" y="314"/>
                    </a:cubicBezTo>
                    <a:cubicBezTo>
                      <a:pt x="551" y="315"/>
                      <a:pt x="550" y="318"/>
                      <a:pt x="550" y="318"/>
                    </a:cubicBezTo>
                    <a:cubicBezTo>
                      <a:pt x="549" y="317"/>
                      <a:pt x="551" y="316"/>
                      <a:pt x="549" y="316"/>
                    </a:cubicBezTo>
                    <a:cubicBezTo>
                      <a:pt x="548" y="314"/>
                      <a:pt x="549" y="314"/>
                      <a:pt x="550" y="313"/>
                    </a:cubicBezTo>
                    <a:cubicBezTo>
                      <a:pt x="545" y="312"/>
                      <a:pt x="550" y="307"/>
                      <a:pt x="547" y="306"/>
                    </a:cubicBezTo>
                    <a:cubicBezTo>
                      <a:pt x="549" y="304"/>
                      <a:pt x="547" y="300"/>
                      <a:pt x="546" y="297"/>
                    </a:cubicBezTo>
                    <a:cubicBezTo>
                      <a:pt x="547" y="299"/>
                      <a:pt x="546" y="300"/>
                      <a:pt x="545" y="300"/>
                    </a:cubicBezTo>
                    <a:cubicBezTo>
                      <a:pt x="547" y="302"/>
                      <a:pt x="546" y="306"/>
                      <a:pt x="545" y="309"/>
                    </a:cubicBezTo>
                    <a:cubicBezTo>
                      <a:pt x="545" y="302"/>
                      <a:pt x="545" y="298"/>
                      <a:pt x="544" y="294"/>
                    </a:cubicBezTo>
                    <a:cubicBezTo>
                      <a:pt x="546" y="293"/>
                      <a:pt x="547" y="295"/>
                      <a:pt x="546" y="293"/>
                    </a:cubicBezTo>
                    <a:cubicBezTo>
                      <a:pt x="546" y="292"/>
                      <a:pt x="546" y="292"/>
                      <a:pt x="546" y="292"/>
                    </a:cubicBezTo>
                    <a:cubicBezTo>
                      <a:pt x="546" y="292"/>
                      <a:pt x="543" y="291"/>
                      <a:pt x="545" y="290"/>
                    </a:cubicBezTo>
                    <a:cubicBezTo>
                      <a:pt x="545" y="291"/>
                      <a:pt x="545" y="291"/>
                      <a:pt x="545" y="292"/>
                    </a:cubicBezTo>
                    <a:cubicBezTo>
                      <a:pt x="546" y="290"/>
                      <a:pt x="548" y="290"/>
                      <a:pt x="547" y="288"/>
                    </a:cubicBezTo>
                    <a:cubicBezTo>
                      <a:pt x="546" y="291"/>
                      <a:pt x="545" y="286"/>
                      <a:pt x="546" y="285"/>
                    </a:cubicBezTo>
                    <a:cubicBezTo>
                      <a:pt x="548" y="285"/>
                      <a:pt x="546" y="288"/>
                      <a:pt x="547" y="287"/>
                    </a:cubicBezTo>
                    <a:cubicBezTo>
                      <a:pt x="548" y="284"/>
                      <a:pt x="546" y="281"/>
                      <a:pt x="547" y="278"/>
                    </a:cubicBezTo>
                    <a:cubicBezTo>
                      <a:pt x="548" y="283"/>
                      <a:pt x="550" y="288"/>
                      <a:pt x="548" y="291"/>
                    </a:cubicBezTo>
                    <a:cubicBezTo>
                      <a:pt x="549" y="291"/>
                      <a:pt x="550" y="291"/>
                      <a:pt x="550" y="292"/>
                    </a:cubicBezTo>
                    <a:cubicBezTo>
                      <a:pt x="550" y="294"/>
                      <a:pt x="548" y="292"/>
                      <a:pt x="548" y="294"/>
                    </a:cubicBezTo>
                    <a:cubicBezTo>
                      <a:pt x="549" y="294"/>
                      <a:pt x="550" y="296"/>
                      <a:pt x="550" y="294"/>
                    </a:cubicBezTo>
                    <a:cubicBezTo>
                      <a:pt x="550" y="291"/>
                      <a:pt x="550" y="288"/>
                      <a:pt x="550" y="286"/>
                    </a:cubicBezTo>
                    <a:cubicBezTo>
                      <a:pt x="551" y="284"/>
                      <a:pt x="549" y="281"/>
                      <a:pt x="549" y="280"/>
                    </a:cubicBezTo>
                    <a:cubicBezTo>
                      <a:pt x="549" y="279"/>
                      <a:pt x="551" y="278"/>
                      <a:pt x="551" y="277"/>
                    </a:cubicBezTo>
                    <a:cubicBezTo>
                      <a:pt x="551" y="276"/>
                      <a:pt x="549" y="274"/>
                      <a:pt x="549" y="272"/>
                    </a:cubicBezTo>
                    <a:cubicBezTo>
                      <a:pt x="549" y="272"/>
                      <a:pt x="550" y="271"/>
                      <a:pt x="550" y="271"/>
                    </a:cubicBezTo>
                    <a:cubicBezTo>
                      <a:pt x="551" y="269"/>
                      <a:pt x="550" y="267"/>
                      <a:pt x="550" y="265"/>
                    </a:cubicBezTo>
                    <a:cubicBezTo>
                      <a:pt x="550" y="256"/>
                      <a:pt x="549" y="244"/>
                      <a:pt x="548" y="234"/>
                    </a:cubicBezTo>
                    <a:cubicBezTo>
                      <a:pt x="548" y="225"/>
                      <a:pt x="545" y="217"/>
                      <a:pt x="545" y="211"/>
                    </a:cubicBezTo>
                    <a:cubicBezTo>
                      <a:pt x="545" y="191"/>
                      <a:pt x="543" y="173"/>
                      <a:pt x="541" y="151"/>
                    </a:cubicBezTo>
                    <a:cubicBezTo>
                      <a:pt x="541" y="151"/>
                      <a:pt x="541" y="151"/>
                      <a:pt x="541" y="151"/>
                    </a:cubicBezTo>
                    <a:cubicBezTo>
                      <a:pt x="541" y="142"/>
                      <a:pt x="539" y="129"/>
                      <a:pt x="538" y="123"/>
                    </a:cubicBezTo>
                    <a:cubicBezTo>
                      <a:pt x="539" y="106"/>
                      <a:pt x="534" y="87"/>
                      <a:pt x="537" y="67"/>
                    </a:cubicBezTo>
                    <a:cubicBezTo>
                      <a:pt x="536" y="67"/>
                      <a:pt x="535" y="66"/>
                      <a:pt x="535" y="65"/>
                    </a:cubicBezTo>
                    <a:cubicBezTo>
                      <a:pt x="535" y="65"/>
                      <a:pt x="536" y="61"/>
                      <a:pt x="536" y="62"/>
                    </a:cubicBezTo>
                    <a:cubicBezTo>
                      <a:pt x="537" y="57"/>
                      <a:pt x="536" y="54"/>
                      <a:pt x="536" y="49"/>
                    </a:cubicBezTo>
                    <a:cubicBezTo>
                      <a:pt x="536" y="50"/>
                      <a:pt x="538" y="44"/>
                      <a:pt x="535" y="43"/>
                    </a:cubicBezTo>
                    <a:cubicBezTo>
                      <a:pt x="536" y="43"/>
                      <a:pt x="535" y="38"/>
                      <a:pt x="535" y="35"/>
                    </a:cubicBezTo>
                    <a:cubicBezTo>
                      <a:pt x="531" y="35"/>
                      <a:pt x="531" y="35"/>
                      <a:pt x="529" y="33"/>
                    </a:cubicBezTo>
                    <a:cubicBezTo>
                      <a:pt x="529" y="35"/>
                      <a:pt x="528" y="37"/>
                      <a:pt x="527" y="38"/>
                    </a:cubicBezTo>
                    <a:cubicBezTo>
                      <a:pt x="529" y="41"/>
                      <a:pt x="527" y="43"/>
                      <a:pt x="528" y="46"/>
                    </a:cubicBezTo>
                    <a:cubicBezTo>
                      <a:pt x="528" y="45"/>
                      <a:pt x="529" y="45"/>
                      <a:pt x="529" y="46"/>
                    </a:cubicBezTo>
                    <a:cubicBezTo>
                      <a:pt x="528" y="49"/>
                      <a:pt x="532" y="50"/>
                      <a:pt x="530" y="53"/>
                    </a:cubicBezTo>
                    <a:cubicBezTo>
                      <a:pt x="529" y="52"/>
                      <a:pt x="530" y="52"/>
                      <a:pt x="530" y="51"/>
                    </a:cubicBezTo>
                    <a:cubicBezTo>
                      <a:pt x="528" y="50"/>
                      <a:pt x="529" y="52"/>
                      <a:pt x="528" y="52"/>
                    </a:cubicBezTo>
                    <a:cubicBezTo>
                      <a:pt x="528" y="51"/>
                      <a:pt x="527" y="53"/>
                      <a:pt x="527" y="52"/>
                    </a:cubicBezTo>
                    <a:cubicBezTo>
                      <a:pt x="529" y="50"/>
                      <a:pt x="526" y="52"/>
                      <a:pt x="527" y="49"/>
                    </a:cubicBezTo>
                    <a:cubicBezTo>
                      <a:pt x="521" y="50"/>
                      <a:pt x="523" y="40"/>
                      <a:pt x="525" y="40"/>
                    </a:cubicBezTo>
                    <a:cubicBezTo>
                      <a:pt x="524" y="36"/>
                      <a:pt x="528" y="35"/>
                      <a:pt x="526" y="32"/>
                    </a:cubicBezTo>
                    <a:cubicBezTo>
                      <a:pt x="524" y="33"/>
                      <a:pt x="524" y="34"/>
                      <a:pt x="522" y="33"/>
                    </a:cubicBezTo>
                    <a:cubicBezTo>
                      <a:pt x="522" y="34"/>
                      <a:pt x="522" y="35"/>
                      <a:pt x="521" y="36"/>
                    </a:cubicBezTo>
                    <a:cubicBezTo>
                      <a:pt x="522" y="35"/>
                      <a:pt x="520" y="35"/>
                      <a:pt x="519" y="35"/>
                    </a:cubicBezTo>
                    <a:cubicBezTo>
                      <a:pt x="518" y="37"/>
                      <a:pt x="519" y="41"/>
                      <a:pt x="517" y="42"/>
                    </a:cubicBezTo>
                    <a:cubicBezTo>
                      <a:pt x="516" y="36"/>
                      <a:pt x="517" y="33"/>
                      <a:pt x="519" y="29"/>
                    </a:cubicBezTo>
                    <a:cubicBezTo>
                      <a:pt x="516" y="28"/>
                      <a:pt x="518" y="31"/>
                      <a:pt x="516" y="31"/>
                    </a:cubicBezTo>
                    <a:cubicBezTo>
                      <a:pt x="516" y="30"/>
                      <a:pt x="516" y="30"/>
                      <a:pt x="516" y="29"/>
                    </a:cubicBezTo>
                    <a:cubicBezTo>
                      <a:pt x="514" y="30"/>
                      <a:pt x="514" y="28"/>
                      <a:pt x="512" y="29"/>
                    </a:cubicBezTo>
                    <a:cubicBezTo>
                      <a:pt x="510" y="33"/>
                      <a:pt x="511" y="36"/>
                      <a:pt x="510" y="40"/>
                    </a:cubicBezTo>
                    <a:cubicBezTo>
                      <a:pt x="509" y="37"/>
                      <a:pt x="509" y="43"/>
                      <a:pt x="507" y="42"/>
                    </a:cubicBezTo>
                    <a:cubicBezTo>
                      <a:pt x="507" y="35"/>
                      <a:pt x="510" y="30"/>
                      <a:pt x="509" y="23"/>
                    </a:cubicBezTo>
                    <a:cubicBezTo>
                      <a:pt x="507" y="23"/>
                      <a:pt x="508" y="26"/>
                      <a:pt x="506" y="25"/>
                    </a:cubicBezTo>
                    <a:cubicBezTo>
                      <a:pt x="506" y="24"/>
                      <a:pt x="507" y="22"/>
                      <a:pt x="505" y="22"/>
                    </a:cubicBezTo>
                    <a:cubicBezTo>
                      <a:pt x="507" y="27"/>
                      <a:pt x="504" y="32"/>
                      <a:pt x="504" y="35"/>
                    </a:cubicBezTo>
                    <a:cubicBezTo>
                      <a:pt x="503" y="35"/>
                      <a:pt x="503" y="35"/>
                      <a:pt x="502" y="34"/>
                    </a:cubicBezTo>
                    <a:cubicBezTo>
                      <a:pt x="501" y="29"/>
                      <a:pt x="506" y="26"/>
                      <a:pt x="504" y="22"/>
                    </a:cubicBezTo>
                    <a:cubicBezTo>
                      <a:pt x="504" y="25"/>
                      <a:pt x="502" y="23"/>
                      <a:pt x="502" y="22"/>
                    </a:cubicBezTo>
                    <a:cubicBezTo>
                      <a:pt x="502" y="23"/>
                      <a:pt x="501" y="23"/>
                      <a:pt x="500" y="23"/>
                    </a:cubicBezTo>
                    <a:cubicBezTo>
                      <a:pt x="501" y="22"/>
                      <a:pt x="501" y="21"/>
                      <a:pt x="502" y="19"/>
                    </a:cubicBezTo>
                    <a:cubicBezTo>
                      <a:pt x="498" y="19"/>
                      <a:pt x="495" y="18"/>
                      <a:pt x="494" y="15"/>
                    </a:cubicBezTo>
                    <a:cubicBezTo>
                      <a:pt x="492" y="15"/>
                      <a:pt x="493" y="18"/>
                      <a:pt x="491" y="18"/>
                    </a:cubicBezTo>
                    <a:cubicBezTo>
                      <a:pt x="493" y="20"/>
                      <a:pt x="494" y="20"/>
                      <a:pt x="495" y="23"/>
                    </a:cubicBezTo>
                    <a:cubicBezTo>
                      <a:pt x="493" y="23"/>
                      <a:pt x="492" y="24"/>
                      <a:pt x="491" y="25"/>
                    </a:cubicBezTo>
                    <a:cubicBezTo>
                      <a:pt x="491" y="28"/>
                      <a:pt x="491" y="29"/>
                      <a:pt x="489" y="30"/>
                    </a:cubicBezTo>
                    <a:cubicBezTo>
                      <a:pt x="489" y="30"/>
                      <a:pt x="489" y="26"/>
                      <a:pt x="488" y="28"/>
                    </a:cubicBezTo>
                    <a:cubicBezTo>
                      <a:pt x="489" y="30"/>
                      <a:pt x="489" y="31"/>
                      <a:pt x="487" y="32"/>
                    </a:cubicBezTo>
                    <a:cubicBezTo>
                      <a:pt x="488" y="30"/>
                      <a:pt x="487" y="30"/>
                      <a:pt x="488" y="28"/>
                    </a:cubicBezTo>
                    <a:cubicBezTo>
                      <a:pt x="487" y="26"/>
                      <a:pt x="486" y="27"/>
                      <a:pt x="486" y="27"/>
                    </a:cubicBezTo>
                    <a:cubicBezTo>
                      <a:pt x="483" y="25"/>
                      <a:pt x="485" y="20"/>
                      <a:pt x="486" y="20"/>
                    </a:cubicBezTo>
                    <a:cubicBezTo>
                      <a:pt x="488" y="18"/>
                      <a:pt x="490" y="19"/>
                      <a:pt x="491" y="17"/>
                    </a:cubicBezTo>
                    <a:cubicBezTo>
                      <a:pt x="490" y="16"/>
                      <a:pt x="491" y="15"/>
                      <a:pt x="490" y="13"/>
                    </a:cubicBezTo>
                    <a:cubicBezTo>
                      <a:pt x="488" y="13"/>
                      <a:pt x="487" y="10"/>
                      <a:pt x="486" y="11"/>
                    </a:cubicBezTo>
                    <a:cubicBezTo>
                      <a:pt x="487" y="11"/>
                      <a:pt x="486" y="9"/>
                      <a:pt x="485" y="8"/>
                    </a:cubicBezTo>
                    <a:cubicBezTo>
                      <a:pt x="483" y="10"/>
                      <a:pt x="478" y="8"/>
                      <a:pt x="474" y="9"/>
                    </a:cubicBezTo>
                    <a:cubicBezTo>
                      <a:pt x="476" y="10"/>
                      <a:pt x="473" y="13"/>
                      <a:pt x="474" y="14"/>
                    </a:cubicBezTo>
                    <a:cubicBezTo>
                      <a:pt x="475" y="13"/>
                      <a:pt x="475" y="13"/>
                      <a:pt x="475" y="13"/>
                    </a:cubicBezTo>
                    <a:cubicBezTo>
                      <a:pt x="475" y="15"/>
                      <a:pt x="478" y="19"/>
                      <a:pt x="475" y="22"/>
                    </a:cubicBezTo>
                    <a:cubicBezTo>
                      <a:pt x="474" y="21"/>
                      <a:pt x="471" y="22"/>
                      <a:pt x="471" y="20"/>
                    </a:cubicBezTo>
                    <a:cubicBezTo>
                      <a:pt x="472" y="19"/>
                      <a:pt x="473" y="19"/>
                      <a:pt x="473" y="17"/>
                    </a:cubicBezTo>
                    <a:cubicBezTo>
                      <a:pt x="473" y="16"/>
                      <a:pt x="472" y="15"/>
                      <a:pt x="470" y="15"/>
                    </a:cubicBezTo>
                    <a:cubicBezTo>
                      <a:pt x="469" y="17"/>
                      <a:pt x="470" y="18"/>
                      <a:pt x="469" y="19"/>
                    </a:cubicBezTo>
                    <a:cubicBezTo>
                      <a:pt x="468" y="19"/>
                      <a:pt x="467" y="19"/>
                      <a:pt x="467" y="18"/>
                    </a:cubicBezTo>
                    <a:cubicBezTo>
                      <a:pt x="467" y="16"/>
                      <a:pt x="470" y="16"/>
                      <a:pt x="470" y="14"/>
                    </a:cubicBezTo>
                    <a:cubicBezTo>
                      <a:pt x="470" y="12"/>
                      <a:pt x="468" y="11"/>
                      <a:pt x="469" y="11"/>
                    </a:cubicBezTo>
                    <a:cubicBezTo>
                      <a:pt x="470" y="12"/>
                      <a:pt x="471" y="12"/>
                      <a:pt x="472" y="12"/>
                    </a:cubicBezTo>
                    <a:cubicBezTo>
                      <a:pt x="473" y="11"/>
                      <a:pt x="473" y="11"/>
                      <a:pt x="474" y="11"/>
                    </a:cubicBezTo>
                    <a:cubicBezTo>
                      <a:pt x="474" y="9"/>
                      <a:pt x="473" y="10"/>
                      <a:pt x="473" y="8"/>
                    </a:cubicBezTo>
                    <a:cubicBezTo>
                      <a:pt x="471" y="8"/>
                      <a:pt x="470" y="9"/>
                      <a:pt x="469" y="8"/>
                    </a:cubicBezTo>
                    <a:cubicBezTo>
                      <a:pt x="469" y="11"/>
                      <a:pt x="467" y="13"/>
                      <a:pt x="465" y="12"/>
                    </a:cubicBezTo>
                    <a:cubicBezTo>
                      <a:pt x="466" y="10"/>
                      <a:pt x="466" y="10"/>
                      <a:pt x="466" y="9"/>
                    </a:cubicBezTo>
                    <a:cubicBezTo>
                      <a:pt x="463" y="10"/>
                      <a:pt x="462" y="11"/>
                      <a:pt x="462" y="15"/>
                    </a:cubicBezTo>
                    <a:cubicBezTo>
                      <a:pt x="464" y="15"/>
                      <a:pt x="464" y="17"/>
                      <a:pt x="465" y="18"/>
                    </a:cubicBezTo>
                    <a:cubicBezTo>
                      <a:pt x="462" y="18"/>
                      <a:pt x="462" y="18"/>
                      <a:pt x="462" y="18"/>
                    </a:cubicBezTo>
                    <a:cubicBezTo>
                      <a:pt x="463" y="16"/>
                      <a:pt x="459" y="16"/>
                      <a:pt x="459" y="14"/>
                    </a:cubicBezTo>
                    <a:cubicBezTo>
                      <a:pt x="461" y="13"/>
                      <a:pt x="459" y="11"/>
                      <a:pt x="460" y="9"/>
                    </a:cubicBezTo>
                    <a:cubicBezTo>
                      <a:pt x="458" y="9"/>
                      <a:pt x="458" y="9"/>
                      <a:pt x="456" y="9"/>
                    </a:cubicBezTo>
                    <a:cubicBezTo>
                      <a:pt x="456" y="10"/>
                      <a:pt x="455" y="10"/>
                      <a:pt x="455" y="10"/>
                    </a:cubicBezTo>
                    <a:cubicBezTo>
                      <a:pt x="455" y="12"/>
                      <a:pt x="455" y="13"/>
                      <a:pt x="456" y="14"/>
                    </a:cubicBezTo>
                    <a:cubicBezTo>
                      <a:pt x="455" y="14"/>
                      <a:pt x="453" y="14"/>
                      <a:pt x="452" y="13"/>
                    </a:cubicBezTo>
                    <a:cubicBezTo>
                      <a:pt x="453" y="11"/>
                      <a:pt x="451" y="11"/>
                      <a:pt x="452" y="9"/>
                    </a:cubicBezTo>
                    <a:cubicBezTo>
                      <a:pt x="450" y="8"/>
                      <a:pt x="451" y="9"/>
                      <a:pt x="450" y="10"/>
                    </a:cubicBezTo>
                    <a:cubicBezTo>
                      <a:pt x="444" y="5"/>
                      <a:pt x="430" y="8"/>
                      <a:pt x="425" y="9"/>
                    </a:cubicBezTo>
                    <a:cubicBezTo>
                      <a:pt x="424" y="12"/>
                      <a:pt x="423" y="13"/>
                      <a:pt x="423" y="15"/>
                    </a:cubicBezTo>
                    <a:cubicBezTo>
                      <a:pt x="421" y="14"/>
                      <a:pt x="420" y="17"/>
                      <a:pt x="420" y="18"/>
                    </a:cubicBezTo>
                    <a:cubicBezTo>
                      <a:pt x="420" y="17"/>
                      <a:pt x="419" y="17"/>
                      <a:pt x="419" y="17"/>
                    </a:cubicBezTo>
                    <a:cubicBezTo>
                      <a:pt x="420" y="15"/>
                      <a:pt x="421" y="14"/>
                      <a:pt x="423" y="12"/>
                    </a:cubicBezTo>
                    <a:cubicBezTo>
                      <a:pt x="422" y="11"/>
                      <a:pt x="421" y="11"/>
                      <a:pt x="418" y="11"/>
                    </a:cubicBezTo>
                    <a:cubicBezTo>
                      <a:pt x="418" y="9"/>
                      <a:pt x="416" y="9"/>
                      <a:pt x="414" y="9"/>
                    </a:cubicBezTo>
                    <a:cubicBezTo>
                      <a:pt x="413" y="12"/>
                      <a:pt x="415" y="14"/>
                      <a:pt x="417" y="15"/>
                    </a:cubicBezTo>
                    <a:cubicBezTo>
                      <a:pt x="415" y="14"/>
                      <a:pt x="416" y="15"/>
                      <a:pt x="413" y="15"/>
                    </a:cubicBezTo>
                    <a:cubicBezTo>
                      <a:pt x="412" y="14"/>
                      <a:pt x="411" y="13"/>
                      <a:pt x="409" y="13"/>
                    </a:cubicBezTo>
                    <a:cubicBezTo>
                      <a:pt x="408" y="15"/>
                      <a:pt x="411" y="15"/>
                      <a:pt x="409" y="16"/>
                    </a:cubicBezTo>
                    <a:cubicBezTo>
                      <a:pt x="407" y="16"/>
                      <a:pt x="406" y="15"/>
                      <a:pt x="407" y="12"/>
                    </a:cubicBezTo>
                    <a:cubicBezTo>
                      <a:pt x="405" y="13"/>
                      <a:pt x="404" y="12"/>
                      <a:pt x="404" y="10"/>
                    </a:cubicBezTo>
                    <a:cubicBezTo>
                      <a:pt x="404" y="9"/>
                      <a:pt x="404" y="9"/>
                      <a:pt x="405" y="10"/>
                    </a:cubicBezTo>
                    <a:cubicBezTo>
                      <a:pt x="403" y="4"/>
                      <a:pt x="398" y="10"/>
                      <a:pt x="394" y="9"/>
                    </a:cubicBezTo>
                    <a:cubicBezTo>
                      <a:pt x="394" y="11"/>
                      <a:pt x="397" y="10"/>
                      <a:pt x="396" y="13"/>
                    </a:cubicBezTo>
                    <a:cubicBezTo>
                      <a:pt x="395" y="12"/>
                      <a:pt x="392" y="12"/>
                      <a:pt x="393" y="9"/>
                    </a:cubicBezTo>
                    <a:cubicBezTo>
                      <a:pt x="388" y="7"/>
                      <a:pt x="385" y="6"/>
                      <a:pt x="379" y="7"/>
                    </a:cubicBezTo>
                    <a:cubicBezTo>
                      <a:pt x="379" y="6"/>
                      <a:pt x="379" y="6"/>
                      <a:pt x="379" y="5"/>
                    </a:cubicBezTo>
                    <a:cubicBezTo>
                      <a:pt x="373" y="7"/>
                      <a:pt x="371" y="6"/>
                      <a:pt x="364" y="7"/>
                    </a:cubicBezTo>
                    <a:cubicBezTo>
                      <a:pt x="362" y="8"/>
                      <a:pt x="362" y="12"/>
                      <a:pt x="361" y="14"/>
                    </a:cubicBezTo>
                    <a:cubicBezTo>
                      <a:pt x="362" y="11"/>
                      <a:pt x="359" y="13"/>
                      <a:pt x="358" y="12"/>
                    </a:cubicBezTo>
                    <a:cubicBezTo>
                      <a:pt x="358" y="10"/>
                      <a:pt x="361" y="11"/>
                      <a:pt x="360" y="9"/>
                    </a:cubicBezTo>
                    <a:cubicBezTo>
                      <a:pt x="360" y="8"/>
                      <a:pt x="360" y="8"/>
                      <a:pt x="360" y="8"/>
                    </a:cubicBezTo>
                    <a:cubicBezTo>
                      <a:pt x="358" y="7"/>
                      <a:pt x="357" y="9"/>
                      <a:pt x="357" y="10"/>
                    </a:cubicBezTo>
                    <a:cubicBezTo>
                      <a:pt x="358" y="9"/>
                      <a:pt x="358" y="13"/>
                      <a:pt x="357" y="13"/>
                    </a:cubicBezTo>
                    <a:cubicBezTo>
                      <a:pt x="353" y="13"/>
                      <a:pt x="353" y="6"/>
                      <a:pt x="349" y="7"/>
                    </a:cubicBezTo>
                    <a:cubicBezTo>
                      <a:pt x="349" y="13"/>
                      <a:pt x="343" y="11"/>
                      <a:pt x="342" y="8"/>
                    </a:cubicBezTo>
                    <a:cubicBezTo>
                      <a:pt x="341" y="8"/>
                      <a:pt x="342" y="10"/>
                      <a:pt x="340" y="10"/>
                    </a:cubicBezTo>
                    <a:cubicBezTo>
                      <a:pt x="338" y="9"/>
                      <a:pt x="339" y="8"/>
                      <a:pt x="340" y="7"/>
                    </a:cubicBezTo>
                    <a:cubicBezTo>
                      <a:pt x="337" y="6"/>
                      <a:pt x="338" y="6"/>
                      <a:pt x="334" y="6"/>
                    </a:cubicBezTo>
                    <a:cubicBezTo>
                      <a:pt x="325" y="2"/>
                      <a:pt x="317" y="12"/>
                      <a:pt x="311" y="7"/>
                    </a:cubicBezTo>
                    <a:cubicBezTo>
                      <a:pt x="308" y="10"/>
                      <a:pt x="304" y="7"/>
                      <a:pt x="301" y="6"/>
                    </a:cubicBezTo>
                    <a:cubicBezTo>
                      <a:pt x="294" y="11"/>
                      <a:pt x="286" y="7"/>
                      <a:pt x="279" y="10"/>
                    </a:cubicBezTo>
                    <a:cubicBezTo>
                      <a:pt x="279" y="11"/>
                      <a:pt x="280" y="11"/>
                      <a:pt x="280" y="13"/>
                    </a:cubicBezTo>
                    <a:cubicBezTo>
                      <a:pt x="277" y="12"/>
                      <a:pt x="276" y="12"/>
                      <a:pt x="273" y="12"/>
                    </a:cubicBezTo>
                    <a:cubicBezTo>
                      <a:pt x="274" y="11"/>
                      <a:pt x="271" y="11"/>
                      <a:pt x="271" y="9"/>
                    </a:cubicBezTo>
                    <a:cubicBezTo>
                      <a:pt x="270" y="11"/>
                      <a:pt x="268" y="12"/>
                      <a:pt x="265" y="12"/>
                    </a:cubicBezTo>
                    <a:cubicBezTo>
                      <a:pt x="265" y="11"/>
                      <a:pt x="267" y="10"/>
                      <a:pt x="265" y="10"/>
                    </a:cubicBezTo>
                    <a:cubicBezTo>
                      <a:pt x="265" y="11"/>
                      <a:pt x="264" y="9"/>
                      <a:pt x="262" y="10"/>
                    </a:cubicBezTo>
                    <a:cubicBezTo>
                      <a:pt x="262" y="13"/>
                      <a:pt x="258" y="12"/>
                      <a:pt x="258" y="10"/>
                    </a:cubicBezTo>
                    <a:cubicBezTo>
                      <a:pt x="257" y="12"/>
                      <a:pt x="253" y="11"/>
                      <a:pt x="253" y="13"/>
                    </a:cubicBezTo>
                    <a:cubicBezTo>
                      <a:pt x="252" y="11"/>
                      <a:pt x="251" y="12"/>
                      <a:pt x="251" y="10"/>
                    </a:cubicBezTo>
                    <a:cubicBezTo>
                      <a:pt x="250" y="11"/>
                      <a:pt x="247" y="12"/>
                      <a:pt x="246" y="9"/>
                    </a:cubicBezTo>
                    <a:cubicBezTo>
                      <a:pt x="244" y="12"/>
                      <a:pt x="241" y="8"/>
                      <a:pt x="239" y="12"/>
                    </a:cubicBezTo>
                    <a:cubicBezTo>
                      <a:pt x="238" y="10"/>
                      <a:pt x="239" y="11"/>
                      <a:pt x="238" y="10"/>
                    </a:cubicBezTo>
                    <a:cubicBezTo>
                      <a:pt x="236" y="9"/>
                      <a:pt x="237" y="12"/>
                      <a:pt x="236" y="12"/>
                    </a:cubicBezTo>
                    <a:cubicBezTo>
                      <a:pt x="231" y="8"/>
                      <a:pt x="230" y="18"/>
                      <a:pt x="226" y="15"/>
                    </a:cubicBezTo>
                    <a:cubicBezTo>
                      <a:pt x="227" y="12"/>
                      <a:pt x="227" y="9"/>
                      <a:pt x="231" y="8"/>
                    </a:cubicBezTo>
                    <a:cubicBezTo>
                      <a:pt x="230" y="5"/>
                      <a:pt x="227" y="8"/>
                      <a:pt x="225" y="6"/>
                    </a:cubicBezTo>
                    <a:cubicBezTo>
                      <a:pt x="223" y="9"/>
                      <a:pt x="220" y="9"/>
                      <a:pt x="222" y="14"/>
                    </a:cubicBezTo>
                    <a:cubicBezTo>
                      <a:pt x="221" y="15"/>
                      <a:pt x="217" y="16"/>
                      <a:pt x="216" y="18"/>
                    </a:cubicBezTo>
                    <a:cubicBezTo>
                      <a:pt x="215" y="15"/>
                      <a:pt x="217" y="12"/>
                      <a:pt x="220" y="9"/>
                    </a:cubicBezTo>
                    <a:cubicBezTo>
                      <a:pt x="219" y="8"/>
                      <a:pt x="218" y="7"/>
                      <a:pt x="217" y="5"/>
                    </a:cubicBezTo>
                    <a:cubicBezTo>
                      <a:pt x="214" y="8"/>
                      <a:pt x="211" y="7"/>
                      <a:pt x="211" y="9"/>
                    </a:cubicBezTo>
                    <a:cubicBezTo>
                      <a:pt x="207" y="9"/>
                      <a:pt x="204" y="8"/>
                      <a:pt x="199" y="9"/>
                    </a:cubicBezTo>
                    <a:cubicBezTo>
                      <a:pt x="198" y="5"/>
                      <a:pt x="203" y="3"/>
                      <a:pt x="201" y="0"/>
                    </a:cubicBezTo>
                    <a:cubicBezTo>
                      <a:pt x="197" y="2"/>
                      <a:pt x="196" y="11"/>
                      <a:pt x="198" y="14"/>
                    </a:cubicBezTo>
                    <a:cubicBezTo>
                      <a:pt x="196" y="16"/>
                      <a:pt x="194" y="15"/>
                      <a:pt x="194" y="19"/>
                    </a:cubicBezTo>
                    <a:cubicBezTo>
                      <a:pt x="192" y="18"/>
                      <a:pt x="193" y="19"/>
                      <a:pt x="192" y="19"/>
                    </a:cubicBezTo>
                    <a:cubicBezTo>
                      <a:pt x="191" y="17"/>
                      <a:pt x="193" y="17"/>
                      <a:pt x="193" y="15"/>
                    </a:cubicBezTo>
                    <a:cubicBezTo>
                      <a:pt x="190" y="15"/>
                      <a:pt x="189" y="13"/>
                      <a:pt x="186" y="15"/>
                    </a:cubicBezTo>
                    <a:cubicBezTo>
                      <a:pt x="184" y="13"/>
                      <a:pt x="188" y="6"/>
                      <a:pt x="191" y="6"/>
                    </a:cubicBezTo>
                    <a:cubicBezTo>
                      <a:pt x="190" y="5"/>
                      <a:pt x="189" y="4"/>
                      <a:pt x="187" y="3"/>
                    </a:cubicBezTo>
                    <a:cubicBezTo>
                      <a:pt x="186" y="7"/>
                      <a:pt x="184" y="4"/>
                      <a:pt x="181" y="6"/>
                    </a:cubicBezTo>
                    <a:cubicBezTo>
                      <a:pt x="180" y="11"/>
                      <a:pt x="185" y="12"/>
                      <a:pt x="183" y="19"/>
                    </a:cubicBezTo>
                    <a:cubicBezTo>
                      <a:pt x="181" y="20"/>
                      <a:pt x="181" y="20"/>
                      <a:pt x="178" y="20"/>
                    </a:cubicBezTo>
                    <a:cubicBezTo>
                      <a:pt x="177" y="19"/>
                      <a:pt x="178" y="18"/>
                      <a:pt x="177" y="17"/>
                    </a:cubicBezTo>
                    <a:cubicBezTo>
                      <a:pt x="175" y="17"/>
                      <a:pt x="177" y="21"/>
                      <a:pt x="175" y="20"/>
                    </a:cubicBezTo>
                    <a:cubicBezTo>
                      <a:pt x="173" y="19"/>
                      <a:pt x="175" y="16"/>
                      <a:pt x="176" y="15"/>
                    </a:cubicBezTo>
                    <a:cubicBezTo>
                      <a:pt x="178" y="16"/>
                      <a:pt x="180" y="14"/>
                      <a:pt x="181" y="13"/>
                    </a:cubicBezTo>
                    <a:cubicBezTo>
                      <a:pt x="177" y="12"/>
                      <a:pt x="174" y="8"/>
                      <a:pt x="169" y="10"/>
                    </a:cubicBezTo>
                    <a:cubicBezTo>
                      <a:pt x="170" y="7"/>
                      <a:pt x="168" y="4"/>
                      <a:pt x="165" y="5"/>
                    </a:cubicBezTo>
                    <a:cubicBezTo>
                      <a:pt x="165" y="7"/>
                      <a:pt x="167" y="6"/>
                      <a:pt x="167" y="7"/>
                    </a:cubicBezTo>
                    <a:cubicBezTo>
                      <a:pt x="166" y="10"/>
                      <a:pt x="163" y="8"/>
                      <a:pt x="161" y="10"/>
                    </a:cubicBezTo>
                    <a:cubicBezTo>
                      <a:pt x="162" y="11"/>
                      <a:pt x="163" y="11"/>
                      <a:pt x="165" y="10"/>
                    </a:cubicBezTo>
                    <a:cubicBezTo>
                      <a:pt x="166" y="16"/>
                      <a:pt x="167" y="22"/>
                      <a:pt x="172" y="24"/>
                    </a:cubicBezTo>
                    <a:cubicBezTo>
                      <a:pt x="171" y="24"/>
                      <a:pt x="173" y="26"/>
                      <a:pt x="171" y="26"/>
                    </a:cubicBezTo>
                    <a:cubicBezTo>
                      <a:pt x="168" y="23"/>
                      <a:pt x="158" y="22"/>
                      <a:pt x="155" y="25"/>
                    </a:cubicBezTo>
                    <a:cubicBezTo>
                      <a:pt x="158" y="25"/>
                      <a:pt x="158" y="27"/>
                      <a:pt x="162" y="25"/>
                    </a:cubicBezTo>
                    <a:cubicBezTo>
                      <a:pt x="164" y="26"/>
                      <a:pt x="164" y="29"/>
                      <a:pt x="162" y="30"/>
                    </a:cubicBezTo>
                    <a:cubicBezTo>
                      <a:pt x="162" y="36"/>
                      <a:pt x="161" y="47"/>
                      <a:pt x="159" y="54"/>
                    </a:cubicBezTo>
                    <a:cubicBezTo>
                      <a:pt x="159" y="54"/>
                      <a:pt x="160" y="53"/>
                      <a:pt x="160" y="54"/>
                    </a:cubicBezTo>
                    <a:cubicBezTo>
                      <a:pt x="159" y="56"/>
                      <a:pt x="158" y="59"/>
                      <a:pt x="155" y="59"/>
                    </a:cubicBezTo>
                    <a:cubicBezTo>
                      <a:pt x="154" y="52"/>
                      <a:pt x="153" y="49"/>
                      <a:pt x="156" y="44"/>
                    </a:cubicBezTo>
                    <a:cubicBezTo>
                      <a:pt x="158" y="43"/>
                      <a:pt x="156" y="46"/>
                      <a:pt x="157" y="46"/>
                    </a:cubicBezTo>
                    <a:cubicBezTo>
                      <a:pt x="158" y="41"/>
                      <a:pt x="156" y="36"/>
                      <a:pt x="158" y="36"/>
                    </a:cubicBezTo>
                    <a:cubicBezTo>
                      <a:pt x="158" y="34"/>
                      <a:pt x="157" y="32"/>
                      <a:pt x="155" y="32"/>
                    </a:cubicBezTo>
                    <a:cubicBezTo>
                      <a:pt x="154" y="34"/>
                      <a:pt x="153" y="37"/>
                      <a:pt x="152" y="40"/>
                    </a:cubicBezTo>
                    <a:cubicBezTo>
                      <a:pt x="152" y="38"/>
                      <a:pt x="150" y="40"/>
                      <a:pt x="150" y="39"/>
                    </a:cubicBezTo>
                    <a:cubicBezTo>
                      <a:pt x="147" y="33"/>
                      <a:pt x="151" y="29"/>
                      <a:pt x="152" y="24"/>
                    </a:cubicBezTo>
                    <a:cubicBezTo>
                      <a:pt x="150" y="24"/>
                      <a:pt x="150" y="25"/>
                      <a:pt x="148" y="26"/>
                    </a:cubicBezTo>
                    <a:cubicBezTo>
                      <a:pt x="148" y="25"/>
                      <a:pt x="147" y="23"/>
                      <a:pt x="146" y="25"/>
                    </a:cubicBezTo>
                    <a:cubicBezTo>
                      <a:pt x="147" y="26"/>
                      <a:pt x="146" y="27"/>
                      <a:pt x="147" y="29"/>
                    </a:cubicBezTo>
                    <a:cubicBezTo>
                      <a:pt x="146" y="29"/>
                      <a:pt x="146" y="30"/>
                      <a:pt x="145" y="29"/>
                    </a:cubicBezTo>
                    <a:cubicBezTo>
                      <a:pt x="145" y="31"/>
                      <a:pt x="147" y="30"/>
                      <a:pt x="146" y="31"/>
                    </a:cubicBezTo>
                    <a:cubicBezTo>
                      <a:pt x="146" y="31"/>
                      <a:pt x="145" y="32"/>
                      <a:pt x="144" y="32"/>
                    </a:cubicBezTo>
                    <a:cubicBezTo>
                      <a:pt x="143" y="29"/>
                      <a:pt x="147" y="29"/>
                      <a:pt x="146" y="27"/>
                    </a:cubicBezTo>
                    <a:cubicBezTo>
                      <a:pt x="143" y="25"/>
                      <a:pt x="144" y="23"/>
                      <a:pt x="143" y="22"/>
                    </a:cubicBezTo>
                    <a:cubicBezTo>
                      <a:pt x="143" y="26"/>
                      <a:pt x="143" y="26"/>
                      <a:pt x="143" y="26"/>
                    </a:cubicBezTo>
                    <a:cubicBezTo>
                      <a:pt x="141" y="26"/>
                      <a:pt x="140" y="28"/>
                      <a:pt x="138" y="26"/>
                    </a:cubicBezTo>
                    <a:cubicBezTo>
                      <a:pt x="138" y="28"/>
                      <a:pt x="136" y="31"/>
                      <a:pt x="136" y="33"/>
                    </a:cubicBezTo>
                    <a:cubicBezTo>
                      <a:pt x="136" y="32"/>
                      <a:pt x="137" y="32"/>
                      <a:pt x="137" y="33"/>
                    </a:cubicBezTo>
                    <a:cubicBezTo>
                      <a:pt x="136" y="34"/>
                      <a:pt x="134" y="33"/>
                      <a:pt x="134" y="33"/>
                    </a:cubicBezTo>
                    <a:cubicBezTo>
                      <a:pt x="134" y="29"/>
                      <a:pt x="132" y="26"/>
                      <a:pt x="134" y="24"/>
                    </a:cubicBezTo>
                    <a:cubicBezTo>
                      <a:pt x="135" y="24"/>
                      <a:pt x="134" y="29"/>
                      <a:pt x="135" y="28"/>
                    </a:cubicBezTo>
                    <a:cubicBezTo>
                      <a:pt x="135" y="24"/>
                      <a:pt x="135" y="24"/>
                      <a:pt x="135" y="24"/>
                    </a:cubicBezTo>
                    <a:cubicBezTo>
                      <a:pt x="133" y="23"/>
                      <a:pt x="136" y="23"/>
                      <a:pt x="136" y="21"/>
                    </a:cubicBezTo>
                    <a:cubicBezTo>
                      <a:pt x="136" y="21"/>
                      <a:pt x="137" y="22"/>
                      <a:pt x="137" y="23"/>
                    </a:cubicBezTo>
                    <a:cubicBezTo>
                      <a:pt x="136" y="23"/>
                      <a:pt x="135" y="23"/>
                      <a:pt x="135" y="24"/>
                    </a:cubicBezTo>
                    <a:cubicBezTo>
                      <a:pt x="136" y="23"/>
                      <a:pt x="137" y="23"/>
                      <a:pt x="138" y="22"/>
                    </a:cubicBezTo>
                    <a:cubicBezTo>
                      <a:pt x="137" y="21"/>
                      <a:pt x="137" y="19"/>
                      <a:pt x="136" y="19"/>
                    </a:cubicBezTo>
                    <a:cubicBezTo>
                      <a:pt x="137" y="19"/>
                      <a:pt x="136" y="15"/>
                      <a:pt x="138" y="14"/>
                    </a:cubicBezTo>
                    <a:cubicBezTo>
                      <a:pt x="137" y="14"/>
                      <a:pt x="138" y="16"/>
                      <a:pt x="138" y="16"/>
                    </a:cubicBezTo>
                    <a:cubicBezTo>
                      <a:pt x="140" y="13"/>
                      <a:pt x="139" y="11"/>
                      <a:pt x="140" y="7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7" y="8"/>
                      <a:pt x="137" y="10"/>
                      <a:pt x="137" y="11"/>
                    </a:cubicBezTo>
                    <a:cubicBezTo>
                      <a:pt x="136" y="10"/>
                      <a:pt x="134" y="9"/>
                      <a:pt x="134" y="8"/>
                    </a:cubicBezTo>
                    <a:cubicBezTo>
                      <a:pt x="132" y="13"/>
                      <a:pt x="130" y="20"/>
                      <a:pt x="132" y="24"/>
                    </a:cubicBezTo>
                    <a:cubicBezTo>
                      <a:pt x="132" y="23"/>
                      <a:pt x="131" y="22"/>
                      <a:pt x="132" y="22"/>
                    </a:cubicBezTo>
                    <a:cubicBezTo>
                      <a:pt x="132" y="24"/>
                      <a:pt x="132" y="24"/>
                      <a:pt x="133" y="25"/>
                    </a:cubicBezTo>
                    <a:cubicBezTo>
                      <a:pt x="132" y="25"/>
                      <a:pt x="132" y="24"/>
                      <a:pt x="131" y="25"/>
                    </a:cubicBezTo>
                    <a:cubicBezTo>
                      <a:pt x="131" y="27"/>
                      <a:pt x="131" y="29"/>
                      <a:pt x="133" y="30"/>
                    </a:cubicBezTo>
                    <a:cubicBezTo>
                      <a:pt x="131" y="30"/>
                      <a:pt x="132" y="33"/>
                      <a:pt x="133" y="35"/>
                    </a:cubicBezTo>
                    <a:cubicBezTo>
                      <a:pt x="131" y="36"/>
                      <a:pt x="132" y="36"/>
                      <a:pt x="130" y="35"/>
                    </a:cubicBezTo>
                    <a:cubicBezTo>
                      <a:pt x="131" y="38"/>
                      <a:pt x="127" y="39"/>
                      <a:pt x="127" y="38"/>
                    </a:cubicBezTo>
                    <a:cubicBezTo>
                      <a:pt x="127" y="39"/>
                      <a:pt x="125" y="41"/>
                      <a:pt x="125" y="40"/>
                    </a:cubicBezTo>
                    <a:cubicBezTo>
                      <a:pt x="125" y="33"/>
                      <a:pt x="125" y="28"/>
                      <a:pt x="121" y="20"/>
                    </a:cubicBezTo>
                    <a:cubicBezTo>
                      <a:pt x="121" y="22"/>
                      <a:pt x="121" y="22"/>
                      <a:pt x="119" y="22"/>
                    </a:cubicBezTo>
                    <a:cubicBezTo>
                      <a:pt x="119" y="24"/>
                      <a:pt x="119" y="27"/>
                      <a:pt x="117" y="27"/>
                    </a:cubicBezTo>
                    <a:cubicBezTo>
                      <a:pt x="118" y="25"/>
                      <a:pt x="118" y="20"/>
                      <a:pt x="117" y="19"/>
                    </a:cubicBezTo>
                    <a:cubicBezTo>
                      <a:pt x="119" y="18"/>
                      <a:pt x="118" y="14"/>
                      <a:pt x="121" y="14"/>
                    </a:cubicBezTo>
                    <a:cubicBezTo>
                      <a:pt x="122" y="14"/>
                      <a:pt x="120" y="16"/>
                      <a:pt x="122" y="16"/>
                    </a:cubicBezTo>
                    <a:cubicBezTo>
                      <a:pt x="122" y="14"/>
                      <a:pt x="124" y="15"/>
                      <a:pt x="123" y="13"/>
                    </a:cubicBezTo>
                    <a:cubicBezTo>
                      <a:pt x="120" y="10"/>
                      <a:pt x="117" y="13"/>
                      <a:pt x="115" y="12"/>
                    </a:cubicBezTo>
                    <a:cubicBezTo>
                      <a:pt x="116" y="9"/>
                      <a:pt x="118" y="8"/>
                      <a:pt x="120" y="6"/>
                    </a:cubicBezTo>
                    <a:cubicBezTo>
                      <a:pt x="118" y="6"/>
                      <a:pt x="119" y="6"/>
                      <a:pt x="117" y="6"/>
                    </a:cubicBezTo>
                    <a:cubicBezTo>
                      <a:pt x="117" y="4"/>
                      <a:pt x="118" y="5"/>
                      <a:pt x="117" y="3"/>
                    </a:cubicBezTo>
                    <a:cubicBezTo>
                      <a:pt x="113" y="3"/>
                      <a:pt x="112" y="7"/>
                      <a:pt x="115" y="9"/>
                    </a:cubicBezTo>
                    <a:cubicBezTo>
                      <a:pt x="112" y="15"/>
                      <a:pt x="104" y="15"/>
                      <a:pt x="102" y="18"/>
                    </a:cubicBezTo>
                    <a:cubicBezTo>
                      <a:pt x="102" y="16"/>
                      <a:pt x="102" y="16"/>
                      <a:pt x="102" y="13"/>
                    </a:cubicBezTo>
                    <a:cubicBezTo>
                      <a:pt x="105" y="11"/>
                      <a:pt x="106" y="7"/>
                      <a:pt x="109" y="5"/>
                    </a:cubicBezTo>
                    <a:cubicBezTo>
                      <a:pt x="105" y="4"/>
                      <a:pt x="106" y="5"/>
                      <a:pt x="103" y="5"/>
                    </a:cubicBezTo>
                    <a:cubicBezTo>
                      <a:pt x="105" y="6"/>
                      <a:pt x="105" y="11"/>
                      <a:pt x="101" y="11"/>
                    </a:cubicBezTo>
                    <a:cubicBezTo>
                      <a:pt x="102" y="13"/>
                      <a:pt x="101" y="15"/>
                      <a:pt x="100" y="16"/>
                    </a:cubicBezTo>
                    <a:cubicBezTo>
                      <a:pt x="93" y="17"/>
                      <a:pt x="94" y="34"/>
                      <a:pt x="95" y="35"/>
                    </a:cubicBezTo>
                    <a:cubicBezTo>
                      <a:pt x="95" y="36"/>
                      <a:pt x="92" y="38"/>
                      <a:pt x="94" y="39"/>
                    </a:cubicBezTo>
                    <a:cubicBezTo>
                      <a:pt x="94" y="39"/>
                      <a:pt x="94" y="38"/>
                      <a:pt x="95" y="38"/>
                    </a:cubicBezTo>
                    <a:cubicBezTo>
                      <a:pt x="94" y="43"/>
                      <a:pt x="95" y="47"/>
                      <a:pt x="93" y="51"/>
                    </a:cubicBezTo>
                    <a:cubicBezTo>
                      <a:pt x="91" y="49"/>
                      <a:pt x="92" y="44"/>
                      <a:pt x="93" y="41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2" y="35"/>
                      <a:pt x="91" y="25"/>
                      <a:pt x="94" y="20"/>
                    </a:cubicBezTo>
                    <a:cubicBezTo>
                      <a:pt x="94" y="20"/>
                      <a:pt x="93" y="19"/>
                      <a:pt x="93" y="18"/>
                    </a:cubicBezTo>
                    <a:cubicBezTo>
                      <a:pt x="91" y="19"/>
                      <a:pt x="91" y="19"/>
                      <a:pt x="88" y="19"/>
                    </a:cubicBezTo>
                    <a:cubicBezTo>
                      <a:pt x="88" y="21"/>
                      <a:pt x="86" y="20"/>
                      <a:pt x="83" y="20"/>
                    </a:cubicBezTo>
                    <a:cubicBezTo>
                      <a:pt x="82" y="22"/>
                      <a:pt x="83" y="25"/>
                      <a:pt x="81" y="26"/>
                    </a:cubicBezTo>
                    <a:cubicBezTo>
                      <a:pt x="82" y="23"/>
                      <a:pt x="79" y="16"/>
                      <a:pt x="82" y="13"/>
                    </a:cubicBezTo>
                    <a:cubicBezTo>
                      <a:pt x="83" y="13"/>
                      <a:pt x="83" y="14"/>
                      <a:pt x="84" y="14"/>
                    </a:cubicBezTo>
                    <a:cubicBezTo>
                      <a:pt x="85" y="12"/>
                      <a:pt x="89" y="11"/>
                      <a:pt x="87" y="9"/>
                    </a:cubicBezTo>
                    <a:cubicBezTo>
                      <a:pt x="86" y="9"/>
                      <a:pt x="83" y="12"/>
                      <a:pt x="81" y="11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3" y="8"/>
                      <a:pt x="84" y="7"/>
                      <a:pt x="84" y="5"/>
                    </a:cubicBezTo>
                    <a:cubicBezTo>
                      <a:pt x="82" y="2"/>
                      <a:pt x="78" y="2"/>
                      <a:pt x="74" y="1"/>
                    </a:cubicBezTo>
                    <a:cubicBezTo>
                      <a:pt x="74" y="4"/>
                      <a:pt x="76" y="4"/>
                      <a:pt x="75" y="6"/>
                    </a:cubicBezTo>
                    <a:cubicBezTo>
                      <a:pt x="71" y="6"/>
                      <a:pt x="68" y="7"/>
                      <a:pt x="66" y="9"/>
                    </a:cubicBezTo>
                    <a:cubicBezTo>
                      <a:pt x="63" y="7"/>
                      <a:pt x="59" y="10"/>
                      <a:pt x="58" y="13"/>
                    </a:cubicBezTo>
                    <a:cubicBezTo>
                      <a:pt x="56" y="10"/>
                      <a:pt x="52" y="14"/>
                      <a:pt x="51" y="12"/>
                    </a:cubicBezTo>
                    <a:cubicBezTo>
                      <a:pt x="51" y="8"/>
                      <a:pt x="54" y="6"/>
                      <a:pt x="54" y="2"/>
                    </a:cubicBezTo>
                    <a:cubicBezTo>
                      <a:pt x="52" y="2"/>
                      <a:pt x="48" y="0"/>
                      <a:pt x="46" y="3"/>
                    </a:cubicBezTo>
                    <a:cubicBezTo>
                      <a:pt x="46" y="5"/>
                      <a:pt x="49" y="4"/>
                      <a:pt x="50" y="5"/>
                    </a:cubicBezTo>
                    <a:cubicBezTo>
                      <a:pt x="48" y="7"/>
                      <a:pt x="49" y="12"/>
                      <a:pt x="46" y="14"/>
                    </a:cubicBezTo>
                    <a:cubicBezTo>
                      <a:pt x="41" y="12"/>
                      <a:pt x="40" y="17"/>
                      <a:pt x="36" y="18"/>
                    </a:cubicBezTo>
                    <a:cubicBezTo>
                      <a:pt x="36" y="16"/>
                      <a:pt x="34" y="18"/>
                      <a:pt x="32" y="18"/>
                    </a:cubicBezTo>
                    <a:cubicBezTo>
                      <a:pt x="32" y="20"/>
                      <a:pt x="29" y="22"/>
                      <a:pt x="27" y="20"/>
                    </a:cubicBezTo>
                    <a:cubicBezTo>
                      <a:pt x="28" y="17"/>
                      <a:pt x="26" y="11"/>
                      <a:pt x="30" y="9"/>
                    </a:cubicBezTo>
                    <a:cubicBezTo>
                      <a:pt x="32" y="9"/>
                      <a:pt x="33" y="8"/>
                      <a:pt x="33" y="6"/>
                    </a:cubicBezTo>
                    <a:cubicBezTo>
                      <a:pt x="31" y="7"/>
                      <a:pt x="32" y="4"/>
                      <a:pt x="29" y="3"/>
                    </a:cubicBezTo>
                    <a:cubicBezTo>
                      <a:pt x="29" y="4"/>
                      <a:pt x="28" y="5"/>
                      <a:pt x="26" y="5"/>
                    </a:cubicBezTo>
                    <a:cubicBezTo>
                      <a:pt x="24" y="11"/>
                      <a:pt x="28" y="17"/>
                      <a:pt x="26" y="22"/>
                    </a:cubicBezTo>
                    <a:cubicBezTo>
                      <a:pt x="21" y="22"/>
                      <a:pt x="19" y="19"/>
                      <a:pt x="15" y="17"/>
                    </a:cubicBezTo>
                    <a:cubicBezTo>
                      <a:pt x="15" y="19"/>
                      <a:pt x="15" y="20"/>
                      <a:pt x="12" y="20"/>
                    </a:cubicBezTo>
                    <a:cubicBezTo>
                      <a:pt x="11" y="31"/>
                      <a:pt x="9" y="39"/>
                      <a:pt x="11" y="53"/>
                    </a:cubicBezTo>
                    <a:cubicBezTo>
                      <a:pt x="10" y="54"/>
                      <a:pt x="11" y="55"/>
                      <a:pt x="9" y="54"/>
                    </a:cubicBezTo>
                    <a:cubicBezTo>
                      <a:pt x="7" y="69"/>
                      <a:pt x="8" y="91"/>
                      <a:pt x="7" y="110"/>
                    </a:cubicBezTo>
                    <a:cubicBezTo>
                      <a:pt x="5" y="110"/>
                      <a:pt x="5" y="111"/>
                      <a:pt x="4" y="110"/>
                    </a:cubicBezTo>
                    <a:cubicBezTo>
                      <a:pt x="0" y="125"/>
                      <a:pt x="4" y="138"/>
                      <a:pt x="4" y="152"/>
                    </a:cubicBezTo>
                    <a:close/>
                    <a:moveTo>
                      <a:pt x="291" y="393"/>
                    </a:moveTo>
                    <a:cubicBezTo>
                      <a:pt x="293" y="394"/>
                      <a:pt x="292" y="395"/>
                      <a:pt x="292" y="397"/>
                    </a:cubicBezTo>
                    <a:cubicBezTo>
                      <a:pt x="291" y="397"/>
                      <a:pt x="291" y="396"/>
                      <a:pt x="291" y="396"/>
                    </a:cubicBezTo>
                    <a:cubicBezTo>
                      <a:pt x="292" y="395"/>
                      <a:pt x="291" y="395"/>
                      <a:pt x="291" y="393"/>
                    </a:cubicBezTo>
                    <a:close/>
                    <a:moveTo>
                      <a:pt x="545" y="274"/>
                    </a:moveTo>
                    <a:cubicBezTo>
                      <a:pt x="545" y="275"/>
                      <a:pt x="545" y="275"/>
                      <a:pt x="544" y="275"/>
                    </a:cubicBezTo>
                    <a:cubicBezTo>
                      <a:pt x="545" y="279"/>
                      <a:pt x="545" y="281"/>
                      <a:pt x="544" y="284"/>
                    </a:cubicBezTo>
                    <a:cubicBezTo>
                      <a:pt x="542" y="281"/>
                      <a:pt x="544" y="277"/>
                      <a:pt x="543" y="274"/>
                    </a:cubicBezTo>
                    <a:cubicBezTo>
                      <a:pt x="544" y="274"/>
                      <a:pt x="544" y="274"/>
                      <a:pt x="545" y="274"/>
                    </a:cubicBezTo>
                    <a:close/>
                    <a:moveTo>
                      <a:pt x="539" y="348"/>
                    </a:moveTo>
                    <a:cubicBezTo>
                      <a:pt x="541" y="348"/>
                      <a:pt x="540" y="351"/>
                      <a:pt x="541" y="352"/>
                    </a:cubicBezTo>
                    <a:cubicBezTo>
                      <a:pt x="539" y="352"/>
                      <a:pt x="539" y="352"/>
                      <a:pt x="539" y="352"/>
                    </a:cubicBezTo>
                    <a:cubicBezTo>
                      <a:pt x="539" y="351"/>
                      <a:pt x="540" y="350"/>
                      <a:pt x="539" y="348"/>
                    </a:cubicBezTo>
                    <a:close/>
                    <a:moveTo>
                      <a:pt x="534" y="326"/>
                    </a:moveTo>
                    <a:cubicBezTo>
                      <a:pt x="535" y="329"/>
                      <a:pt x="534" y="330"/>
                      <a:pt x="535" y="334"/>
                    </a:cubicBezTo>
                    <a:cubicBezTo>
                      <a:pt x="533" y="332"/>
                      <a:pt x="534" y="334"/>
                      <a:pt x="533" y="336"/>
                    </a:cubicBezTo>
                    <a:cubicBezTo>
                      <a:pt x="531" y="334"/>
                      <a:pt x="532" y="328"/>
                      <a:pt x="534" y="326"/>
                    </a:cubicBezTo>
                    <a:close/>
                    <a:moveTo>
                      <a:pt x="525" y="51"/>
                    </a:moveTo>
                    <a:cubicBezTo>
                      <a:pt x="526" y="50"/>
                      <a:pt x="527" y="53"/>
                      <a:pt x="527" y="54"/>
                    </a:cubicBezTo>
                    <a:cubicBezTo>
                      <a:pt x="526" y="54"/>
                      <a:pt x="526" y="54"/>
                      <a:pt x="526" y="55"/>
                    </a:cubicBezTo>
                    <a:cubicBezTo>
                      <a:pt x="524" y="54"/>
                      <a:pt x="527" y="52"/>
                      <a:pt x="525" y="51"/>
                    </a:cubicBezTo>
                    <a:close/>
                    <a:moveTo>
                      <a:pt x="515" y="312"/>
                    </a:moveTo>
                    <a:cubicBezTo>
                      <a:pt x="514" y="311"/>
                      <a:pt x="514" y="309"/>
                      <a:pt x="515" y="308"/>
                    </a:cubicBezTo>
                    <a:cubicBezTo>
                      <a:pt x="516" y="309"/>
                      <a:pt x="515" y="310"/>
                      <a:pt x="515" y="312"/>
                    </a:cubicBezTo>
                    <a:close/>
                    <a:moveTo>
                      <a:pt x="517" y="42"/>
                    </a:moveTo>
                    <a:cubicBezTo>
                      <a:pt x="520" y="44"/>
                      <a:pt x="517" y="48"/>
                      <a:pt x="516" y="50"/>
                    </a:cubicBezTo>
                    <a:cubicBezTo>
                      <a:pt x="514" y="50"/>
                      <a:pt x="516" y="46"/>
                      <a:pt x="516" y="45"/>
                    </a:cubicBezTo>
                    <a:cubicBezTo>
                      <a:pt x="518" y="46"/>
                      <a:pt x="517" y="45"/>
                      <a:pt x="517" y="42"/>
                    </a:cubicBezTo>
                    <a:close/>
                    <a:moveTo>
                      <a:pt x="516" y="36"/>
                    </a:moveTo>
                    <a:cubicBezTo>
                      <a:pt x="517" y="37"/>
                      <a:pt x="516" y="40"/>
                      <a:pt x="517" y="41"/>
                    </a:cubicBezTo>
                    <a:cubicBezTo>
                      <a:pt x="517" y="42"/>
                      <a:pt x="516" y="42"/>
                      <a:pt x="515" y="42"/>
                    </a:cubicBezTo>
                    <a:cubicBezTo>
                      <a:pt x="515" y="40"/>
                      <a:pt x="516" y="38"/>
                      <a:pt x="514" y="38"/>
                    </a:cubicBezTo>
                    <a:cubicBezTo>
                      <a:pt x="514" y="37"/>
                      <a:pt x="515" y="37"/>
                      <a:pt x="516" y="36"/>
                    </a:cubicBezTo>
                    <a:close/>
                    <a:moveTo>
                      <a:pt x="514" y="295"/>
                    </a:moveTo>
                    <a:cubicBezTo>
                      <a:pt x="515" y="299"/>
                      <a:pt x="515" y="303"/>
                      <a:pt x="515" y="307"/>
                    </a:cubicBezTo>
                    <a:cubicBezTo>
                      <a:pt x="513" y="306"/>
                      <a:pt x="513" y="300"/>
                      <a:pt x="514" y="299"/>
                    </a:cubicBezTo>
                    <a:cubicBezTo>
                      <a:pt x="513" y="298"/>
                      <a:pt x="511" y="295"/>
                      <a:pt x="514" y="295"/>
                    </a:cubicBezTo>
                    <a:close/>
                    <a:moveTo>
                      <a:pt x="505" y="47"/>
                    </a:moveTo>
                    <a:cubicBezTo>
                      <a:pt x="505" y="52"/>
                      <a:pt x="505" y="52"/>
                      <a:pt x="505" y="52"/>
                    </a:cubicBezTo>
                    <a:cubicBezTo>
                      <a:pt x="504" y="52"/>
                      <a:pt x="504" y="50"/>
                      <a:pt x="502" y="51"/>
                    </a:cubicBezTo>
                    <a:cubicBezTo>
                      <a:pt x="504" y="50"/>
                      <a:pt x="503" y="47"/>
                      <a:pt x="505" y="47"/>
                    </a:cubicBezTo>
                    <a:close/>
                    <a:moveTo>
                      <a:pt x="498" y="33"/>
                    </a:moveTo>
                    <a:cubicBezTo>
                      <a:pt x="496" y="33"/>
                      <a:pt x="497" y="30"/>
                      <a:pt x="498" y="29"/>
                    </a:cubicBezTo>
                    <a:cubicBezTo>
                      <a:pt x="500" y="30"/>
                      <a:pt x="499" y="32"/>
                      <a:pt x="498" y="33"/>
                    </a:cubicBezTo>
                    <a:close/>
                    <a:moveTo>
                      <a:pt x="496" y="23"/>
                    </a:moveTo>
                    <a:cubicBezTo>
                      <a:pt x="498" y="23"/>
                      <a:pt x="496" y="24"/>
                      <a:pt x="497" y="25"/>
                    </a:cubicBezTo>
                    <a:cubicBezTo>
                      <a:pt x="498" y="24"/>
                      <a:pt x="497" y="22"/>
                      <a:pt x="499" y="23"/>
                    </a:cubicBezTo>
                    <a:cubicBezTo>
                      <a:pt x="500" y="24"/>
                      <a:pt x="500" y="24"/>
                      <a:pt x="500" y="26"/>
                    </a:cubicBezTo>
                    <a:cubicBezTo>
                      <a:pt x="498" y="26"/>
                      <a:pt x="497" y="26"/>
                      <a:pt x="496" y="27"/>
                    </a:cubicBezTo>
                    <a:cubicBezTo>
                      <a:pt x="496" y="28"/>
                      <a:pt x="495" y="31"/>
                      <a:pt x="497" y="32"/>
                    </a:cubicBezTo>
                    <a:cubicBezTo>
                      <a:pt x="495" y="34"/>
                      <a:pt x="495" y="39"/>
                      <a:pt x="494" y="43"/>
                    </a:cubicBezTo>
                    <a:cubicBezTo>
                      <a:pt x="494" y="40"/>
                      <a:pt x="495" y="39"/>
                      <a:pt x="493" y="38"/>
                    </a:cubicBezTo>
                    <a:cubicBezTo>
                      <a:pt x="494" y="34"/>
                      <a:pt x="493" y="29"/>
                      <a:pt x="496" y="23"/>
                    </a:cubicBezTo>
                    <a:close/>
                    <a:moveTo>
                      <a:pt x="492" y="47"/>
                    </a:moveTo>
                    <a:cubicBezTo>
                      <a:pt x="490" y="47"/>
                      <a:pt x="491" y="45"/>
                      <a:pt x="490" y="43"/>
                    </a:cubicBezTo>
                    <a:cubicBezTo>
                      <a:pt x="492" y="43"/>
                      <a:pt x="492" y="47"/>
                      <a:pt x="492" y="47"/>
                    </a:cubicBezTo>
                    <a:close/>
                    <a:moveTo>
                      <a:pt x="488" y="49"/>
                    </a:moveTo>
                    <a:cubicBezTo>
                      <a:pt x="487" y="47"/>
                      <a:pt x="489" y="45"/>
                      <a:pt x="487" y="43"/>
                    </a:cubicBezTo>
                    <a:cubicBezTo>
                      <a:pt x="489" y="41"/>
                      <a:pt x="489" y="48"/>
                      <a:pt x="488" y="49"/>
                    </a:cubicBezTo>
                    <a:close/>
                    <a:moveTo>
                      <a:pt x="470" y="336"/>
                    </a:moveTo>
                    <a:cubicBezTo>
                      <a:pt x="471" y="335"/>
                      <a:pt x="472" y="337"/>
                      <a:pt x="472" y="335"/>
                    </a:cubicBezTo>
                    <a:cubicBezTo>
                      <a:pt x="473" y="335"/>
                      <a:pt x="473" y="336"/>
                      <a:pt x="473" y="337"/>
                    </a:cubicBezTo>
                    <a:cubicBezTo>
                      <a:pt x="472" y="337"/>
                      <a:pt x="472" y="336"/>
                      <a:pt x="471" y="336"/>
                    </a:cubicBezTo>
                    <a:cubicBezTo>
                      <a:pt x="471" y="337"/>
                      <a:pt x="471" y="338"/>
                      <a:pt x="471" y="339"/>
                    </a:cubicBezTo>
                    <a:cubicBezTo>
                      <a:pt x="470" y="338"/>
                      <a:pt x="470" y="337"/>
                      <a:pt x="470" y="336"/>
                    </a:cubicBezTo>
                    <a:close/>
                    <a:moveTo>
                      <a:pt x="461" y="21"/>
                    </a:moveTo>
                    <a:cubicBezTo>
                      <a:pt x="464" y="21"/>
                      <a:pt x="461" y="23"/>
                      <a:pt x="464" y="23"/>
                    </a:cubicBezTo>
                    <a:cubicBezTo>
                      <a:pt x="463" y="24"/>
                      <a:pt x="462" y="25"/>
                      <a:pt x="461" y="25"/>
                    </a:cubicBezTo>
                    <a:cubicBezTo>
                      <a:pt x="460" y="23"/>
                      <a:pt x="461" y="22"/>
                      <a:pt x="461" y="21"/>
                    </a:cubicBezTo>
                    <a:close/>
                    <a:moveTo>
                      <a:pt x="437" y="375"/>
                    </a:moveTo>
                    <a:cubicBezTo>
                      <a:pt x="438" y="376"/>
                      <a:pt x="437" y="377"/>
                      <a:pt x="437" y="379"/>
                    </a:cubicBezTo>
                    <a:cubicBezTo>
                      <a:pt x="435" y="379"/>
                      <a:pt x="438" y="377"/>
                      <a:pt x="437" y="375"/>
                    </a:cubicBezTo>
                    <a:close/>
                    <a:moveTo>
                      <a:pt x="435" y="365"/>
                    </a:moveTo>
                    <a:cubicBezTo>
                      <a:pt x="433" y="363"/>
                      <a:pt x="434" y="360"/>
                      <a:pt x="434" y="357"/>
                    </a:cubicBezTo>
                    <a:cubicBezTo>
                      <a:pt x="435" y="359"/>
                      <a:pt x="435" y="363"/>
                      <a:pt x="435" y="365"/>
                    </a:cubicBezTo>
                    <a:close/>
                    <a:moveTo>
                      <a:pt x="430" y="382"/>
                    </a:moveTo>
                    <a:cubicBezTo>
                      <a:pt x="432" y="383"/>
                      <a:pt x="430" y="386"/>
                      <a:pt x="431" y="388"/>
                    </a:cubicBezTo>
                    <a:cubicBezTo>
                      <a:pt x="429" y="386"/>
                      <a:pt x="430" y="385"/>
                      <a:pt x="430" y="382"/>
                    </a:cubicBezTo>
                    <a:close/>
                    <a:moveTo>
                      <a:pt x="429" y="359"/>
                    </a:moveTo>
                    <a:cubicBezTo>
                      <a:pt x="430" y="361"/>
                      <a:pt x="430" y="362"/>
                      <a:pt x="430" y="364"/>
                    </a:cubicBezTo>
                    <a:cubicBezTo>
                      <a:pt x="430" y="365"/>
                      <a:pt x="428" y="361"/>
                      <a:pt x="429" y="359"/>
                    </a:cubicBezTo>
                    <a:close/>
                    <a:moveTo>
                      <a:pt x="418" y="29"/>
                    </a:moveTo>
                    <a:cubicBezTo>
                      <a:pt x="419" y="29"/>
                      <a:pt x="419" y="31"/>
                      <a:pt x="419" y="32"/>
                    </a:cubicBezTo>
                    <a:cubicBezTo>
                      <a:pt x="417" y="33"/>
                      <a:pt x="418" y="30"/>
                      <a:pt x="418" y="29"/>
                    </a:cubicBezTo>
                    <a:close/>
                    <a:moveTo>
                      <a:pt x="412" y="368"/>
                    </a:moveTo>
                    <a:cubicBezTo>
                      <a:pt x="414" y="368"/>
                      <a:pt x="413" y="370"/>
                      <a:pt x="414" y="371"/>
                    </a:cubicBezTo>
                    <a:cubicBezTo>
                      <a:pt x="412" y="371"/>
                      <a:pt x="412" y="370"/>
                      <a:pt x="412" y="368"/>
                    </a:cubicBezTo>
                    <a:close/>
                    <a:moveTo>
                      <a:pt x="413" y="23"/>
                    </a:moveTo>
                    <a:cubicBezTo>
                      <a:pt x="412" y="24"/>
                      <a:pt x="413" y="27"/>
                      <a:pt x="413" y="29"/>
                    </a:cubicBezTo>
                    <a:cubicBezTo>
                      <a:pt x="412" y="29"/>
                      <a:pt x="410" y="28"/>
                      <a:pt x="409" y="28"/>
                    </a:cubicBezTo>
                    <a:cubicBezTo>
                      <a:pt x="409" y="25"/>
                      <a:pt x="411" y="23"/>
                      <a:pt x="413" y="23"/>
                    </a:cubicBezTo>
                    <a:close/>
                    <a:moveTo>
                      <a:pt x="411" y="362"/>
                    </a:moveTo>
                    <a:cubicBezTo>
                      <a:pt x="413" y="362"/>
                      <a:pt x="413" y="362"/>
                      <a:pt x="413" y="362"/>
                    </a:cubicBezTo>
                    <a:cubicBezTo>
                      <a:pt x="413" y="365"/>
                      <a:pt x="414" y="365"/>
                      <a:pt x="413" y="366"/>
                    </a:cubicBezTo>
                    <a:cubicBezTo>
                      <a:pt x="413" y="366"/>
                      <a:pt x="412" y="366"/>
                      <a:pt x="412" y="365"/>
                    </a:cubicBezTo>
                    <a:cubicBezTo>
                      <a:pt x="412" y="366"/>
                      <a:pt x="412" y="371"/>
                      <a:pt x="412" y="374"/>
                    </a:cubicBezTo>
                    <a:cubicBezTo>
                      <a:pt x="411" y="373"/>
                      <a:pt x="410" y="373"/>
                      <a:pt x="410" y="372"/>
                    </a:cubicBezTo>
                    <a:cubicBezTo>
                      <a:pt x="412" y="371"/>
                      <a:pt x="410" y="366"/>
                      <a:pt x="411" y="362"/>
                    </a:cubicBezTo>
                    <a:close/>
                    <a:moveTo>
                      <a:pt x="403" y="348"/>
                    </a:moveTo>
                    <a:cubicBezTo>
                      <a:pt x="402" y="347"/>
                      <a:pt x="403" y="344"/>
                      <a:pt x="402" y="342"/>
                    </a:cubicBezTo>
                    <a:cubicBezTo>
                      <a:pt x="405" y="342"/>
                      <a:pt x="403" y="346"/>
                      <a:pt x="403" y="348"/>
                    </a:cubicBezTo>
                    <a:close/>
                    <a:moveTo>
                      <a:pt x="344" y="32"/>
                    </a:moveTo>
                    <a:cubicBezTo>
                      <a:pt x="346" y="31"/>
                      <a:pt x="345" y="29"/>
                      <a:pt x="346" y="27"/>
                    </a:cubicBezTo>
                    <a:cubicBezTo>
                      <a:pt x="348" y="31"/>
                      <a:pt x="346" y="34"/>
                      <a:pt x="347" y="39"/>
                    </a:cubicBezTo>
                    <a:cubicBezTo>
                      <a:pt x="346" y="37"/>
                      <a:pt x="346" y="36"/>
                      <a:pt x="344" y="35"/>
                    </a:cubicBezTo>
                    <a:cubicBezTo>
                      <a:pt x="345" y="35"/>
                      <a:pt x="345" y="33"/>
                      <a:pt x="344" y="32"/>
                    </a:cubicBezTo>
                    <a:close/>
                    <a:moveTo>
                      <a:pt x="293" y="26"/>
                    </a:moveTo>
                    <a:cubicBezTo>
                      <a:pt x="297" y="29"/>
                      <a:pt x="295" y="39"/>
                      <a:pt x="296" y="41"/>
                    </a:cubicBezTo>
                    <a:cubicBezTo>
                      <a:pt x="295" y="43"/>
                      <a:pt x="295" y="41"/>
                      <a:pt x="293" y="41"/>
                    </a:cubicBezTo>
                    <a:cubicBezTo>
                      <a:pt x="293" y="35"/>
                      <a:pt x="294" y="32"/>
                      <a:pt x="293" y="26"/>
                    </a:cubicBezTo>
                    <a:close/>
                    <a:moveTo>
                      <a:pt x="276" y="37"/>
                    </a:moveTo>
                    <a:cubicBezTo>
                      <a:pt x="274" y="34"/>
                      <a:pt x="276" y="32"/>
                      <a:pt x="275" y="28"/>
                    </a:cubicBezTo>
                    <a:cubicBezTo>
                      <a:pt x="277" y="31"/>
                      <a:pt x="276" y="35"/>
                      <a:pt x="276" y="37"/>
                    </a:cubicBezTo>
                    <a:close/>
                    <a:moveTo>
                      <a:pt x="278" y="44"/>
                    </a:moveTo>
                    <a:cubicBezTo>
                      <a:pt x="277" y="43"/>
                      <a:pt x="277" y="41"/>
                      <a:pt x="277" y="38"/>
                    </a:cubicBezTo>
                    <a:cubicBezTo>
                      <a:pt x="279" y="41"/>
                      <a:pt x="278" y="41"/>
                      <a:pt x="278" y="44"/>
                    </a:cubicBezTo>
                    <a:close/>
                    <a:moveTo>
                      <a:pt x="284" y="54"/>
                    </a:moveTo>
                    <a:cubicBezTo>
                      <a:pt x="282" y="54"/>
                      <a:pt x="282" y="52"/>
                      <a:pt x="281" y="51"/>
                    </a:cubicBezTo>
                    <a:cubicBezTo>
                      <a:pt x="282" y="50"/>
                      <a:pt x="283" y="50"/>
                      <a:pt x="283" y="47"/>
                    </a:cubicBezTo>
                    <a:cubicBezTo>
                      <a:pt x="281" y="51"/>
                      <a:pt x="282" y="46"/>
                      <a:pt x="283" y="44"/>
                    </a:cubicBezTo>
                    <a:cubicBezTo>
                      <a:pt x="284" y="46"/>
                      <a:pt x="284" y="51"/>
                      <a:pt x="284" y="54"/>
                    </a:cubicBezTo>
                    <a:close/>
                    <a:moveTo>
                      <a:pt x="282" y="37"/>
                    </a:moveTo>
                    <a:cubicBezTo>
                      <a:pt x="282" y="39"/>
                      <a:pt x="284" y="41"/>
                      <a:pt x="284" y="43"/>
                    </a:cubicBezTo>
                    <a:cubicBezTo>
                      <a:pt x="285" y="43"/>
                      <a:pt x="284" y="41"/>
                      <a:pt x="284" y="40"/>
                    </a:cubicBezTo>
                    <a:cubicBezTo>
                      <a:pt x="288" y="43"/>
                      <a:pt x="284" y="48"/>
                      <a:pt x="286" y="54"/>
                    </a:cubicBezTo>
                    <a:cubicBezTo>
                      <a:pt x="283" y="52"/>
                      <a:pt x="285" y="48"/>
                      <a:pt x="285" y="43"/>
                    </a:cubicBezTo>
                    <a:cubicBezTo>
                      <a:pt x="284" y="43"/>
                      <a:pt x="284" y="43"/>
                      <a:pt x="283" y="43"/>
                    </a:cubicBezTo>
                    <a:cubicBezTo>
                      <a:pt x="282" y="43"/>
                      <a:pt x="282" y="44"/>
                      <a:pt x="282" y="44"/>
                    </a:cubicBezTo>
                    <a:cubicBezTo>
                      <a:pt x="279" y="39"/>
                      <a:pt x="282" y="30"/>
                      <a:pt x="280" y="25"/>
                    </a:cubicBezTo>
                    <a:cubicBezTo>
                      <a:pt x="285" y="26"/>
                      <a:pt x="281" y="33"/>
                      <a:pt x="282" y="37"/>
                    </a:cubicBezTo>
                    <a:close/>
                    <a:moveTo>
                      <a:pt x="280" y="49"/>
                    </a:moveTo>
                    <a:cubicBezTo>
                      <a:pt x="279" y="48"/>
                      <a:pt x="280" y="44"/>
                      <a:pt x="279" y="41"/>
                    </a:cubicBezTo>
                    <a:cubicBezTo>
                      <a:pt x="280" y="43"/>
                      <a:pt x="281" y="47"/>
                      <a:pt x="280" y="49"/>
                    </a:cubicBezTo>
                    <a:close/>
                    <a:moveTo>
                      <a:pt x="277" y="19"/>
                    </a:moveTo>
                    <a:cubicBezTo>
                      <a:pt x="277" y="22"/>
                      <a:pt x="275" y="24"/>
                      <a:pt x="277" y="26"/>
                    </a:cubicBezTo>
                    <a:cubicBezTo>
                      <a:pt x="279" y="25"/>
                      <a:pt x="277" y="21"/>
                      <a:pt x="278" y="20"/>
                    </a:cubicBezTo>
                    <a:cubicBezTo>
                      <a:pt x="281" y="22"/>
                      <a:pt x="280" y="27"/>
                      <a:pt x="280" y="32"/>
                    </a:cubicBezTo>
                    <a:cubicBezTo>
                      <a:pt x="279" y="31"/>
                      <a:pt x="279" y="30"/>
                      <a:pt x="277" y="30"/>
                    </a:cubicBezTo>
                    <a:cubicBezTo>
                      <a:pt x="278" y="28"/>
                      <a:pt x="276" y="26"/>
                      <a:pt x="275" y="27"/>
                    </a:cubicBezTo>
                    <a:cubicBezTo>
                      <a:pt x="275" y="25"/>
                      <a:pt x="275" y="22"/>
                      <a:pt x="275" y="19"/>
                    </a:cubicBezTo>
                    <a:lnTo>
                      <a:pt x="277" y="19"/>
                    </a:lnTo>
                    <a:close/>
                    <a:moveTo>
                      <a:pt x="274" y="41"/>
                    </a:moveTo>
                    <a:cubicBezTo>
                      <a:pt x="275" y="41"/>
                      <a:pt x="275" y="41"/>
                      <a:pt x="275" y="40"/>
                    </a:cubicBezTo>
                    <a:cubicBezTo>
                      <a:pt x="277" y="41"/>
                      <a:pt x="274" y="41"/>
                      <a:pt x="275" y="43"/>
                    </a:cubicBezTo>
                    <a:cubicBezTo>
                      <a:pt x="274" y="43"/>
                      <a:pt x="274" y="43"/>
                      <a:pt x="274" y="42"/>
                    </a:cubicBezTo>
                    <a:lnTo>
                      <a:pt x="274" y="41"/>
                    </a:lnTo>
                    <a:close/>
                    <a:moveTo>
                      <a:pt x="271" y="379"/>
                    </a:moveTo>
                    <a:cubicBezTo>
                      <a:pt x="272" y="380"/>
                      <a:pt x="273" y="381"/>
                      <a:pt x="273" y="382"/>
                    </a:cubicBezTo>
                    <a:cubicBezTo>
                      <a:pt x="270" y="383"/>
                      <a:pt x="270" y="380"/>
                      <a:pt x="271" y="379"/>
                    </a:cubicBezTo>
                    <a:close/>
                    <a:moveTo>
                      <a:pt x="272" y="17"/>
                    </a:moveTo>
                    <a:cubicBezTo>
                      <a:pt x="271" y="25"/>
                      <a:pt x="272" y="34"/>
                      <a:pt x="272" y="42"/>
                    </a:cubicBezTo>
                    <a:cubicBezTo>
                      <a:pt x="271" y="40"/>
                      <a:pt x="271" y="42"/>
                      <a:pt x="268" y="41"/>
                    </a:cubicBezTo>
                    <a:cubicBezTo>
                      <a:pt x="269" y="35"/>
                      <a:pt x="267" y="31"/>
                      <a:pt x="271" y="27"/>
                    </a:cubicBezTo>
                    <a:cubicBezTo>
                      <a:pt x="269" y="25"/>
                      <a:pt x="268" y="27"/>
                      <a:pt x="268" y="28"/>
                    </a:cubicBezTo>
                    <a:cubicBezTo>
                      <a:pt x="267" y="24"/>
                      <a:pt x="267" y="18"/>
                      <a:pt x="272" y="17"/>
                    </a:cubicBezTo>
                    <a:close/>
                    <a:moveTo>
                      <a:pt x="262" y="16"/>
                    </a:moveTo>
                    <a:cubicBezTo>
                      <a:pt x="264" y="17"/>
                      <a:pt x="264" y="15"/>
                      <a:pt x="265" y="16"/>
                    </a:cubicBezTo>
                    <a:cubicBezTo>
                      <a:pt x="266" y="17"/>
                      <a:pt x="265" y="18"/>
                      <a:pt x="264" y="18"/>
                    </a:cubicBezTo>
                    <a:cubicBezTo>
                      <a:pt x="264" y="20"/>
                      <a:pt x="266" y="19"/>
                      <a:pt x="266" y="20"/>
                    </a:cubicBezTo>
                    <a:cubicBezTo>
                      <a:pt x="266" y="29"/>
                      <a:pt x="266" y="36"/>
                      <a:pt x="267" y="46"/>
                    </a:cubicBezTo>
                    <a:cubicBezTo>
                      <a:pt x="266" y="47"/>
                      <a:pt x="264" y="47"/>
                      <a:pt x="264" y="49"/>
                    </a:cubicBezTo>
                    <a:cubicBezTo>
                      <a:pt x="263" y="41"/>
                      <a:pt x="263" y="38"/>
                      <a:pt x="264" y="29"/>
                    </a:cubicBezTo>
                    <a:cubicBezTo>
                      <a:pt x="263" y="33"/>
                      <a:pt x="265" y="34"/>
                      <a:pt x="264" y="38"/>
                    </a:cubicBezTo>
                    <a:cubicBezTo>
                      <a:pt x="266" y="36"/>
                      <a:pt x="265" y="31"/>
                      <a:pt x="265" y="28"/>
                    </a:cubicBezTo>
                    <a:cubicBezTo>
                      <a:pt x="265" y="27"/>
                      <a:pt x="263" y="26"/>
                      <a:pt x="263" y="27"/>
                    </a:cubicBezTo>
                    <a:cubicBezTo>
                      <a:pt x="262" y="25"/>
                      <a:pt x="263" y="20"/>
                      <a:pt x="262" y="16"/>
                    </a:cubicBezTo>
                    <a:close/>
                    <a:moveTo>
                      <a:pt x="261" y="58"/>
                    </a:moveTo>
                    <a:cubicBezTo>
                      <a:pt x="259" y="56"/>
                      <a:pt x="260" y="49"/>
                      <a:pt x="260" y="46"/>
                    </a:cubicBezTo>
                    <a:cubicBezTo>
                      <a:pt x="262" y="49"/>
                      <a:pt x="261" y="54"/>
                      <a:pt x="261" y="58"/>
                    </a:cubicBezTo>
                    <a:close/>
                    <a:moveTo>
                      <a:pt x="259" y="29"/>
                    </a:moveTo>
                    <a:cubicBezTo>
                      <a:pt x="261" y="33"/>
                      <a:pt x="260" y="39"/>
                      <a:pt x="261" y="43"/>
                    </a:cubicBezTo>
                    <a:cubicBezTo>
                      <a:pt x="258" y="41"/>
                      <a:pt x="260" y="32"/>
                      <a:pt x="259" y="29"/>
                    </a:cubicBezTo>
                    <a:close/>
                    <a:moveTo>
                      <a:pt x="258" y="57"/>
                    </a:moveTo>
                    <a:cubicBezTo>
                      <a:pt x="257" y="57"/>
                      <a:pt x="257" y="57"/>
                      <a:pt x="257" y="57"/>
                    </a:cubicBezTo>
                    <a:cubicBezTo>
                      <a:pt x="259" y="56"/>
                      <a:pt x="257" y="52"/>
                      <a:pt x="259" y="51"/>
                    </a:cubicBezTo>
                    <a:cubicBezTo>
                      <a:pt x="258" y="53"/>
                      <a:pt x="259" y="56"/>
                      <a:pt x="259" y="57"/>
                    </a:cubicBezTo>
                    <a:cubicBezTo>
                      <a:pt x="259" y="57"/>
                      <a:pt x="259" y="57"/>
                      <a:pt x="258" y="57"/>
                    </a:cubicBezTo>
                    <a:close/>
                    <a:moveTo>
                      <a:pt x="256" y="42"/>
                    </a:moveTo>
                    <a:cubicBezTo>
                      <a:pt x="257" y="41"/>
                      <a:pt x="257" y="40"/>
                      <a:pt x="258" y="39"/>
                    </a:cubicBezTo>
                    <a:cubicBezTo>
                      <a:pt x="258" y="38"/>
                      <a:pt x="257" y="38"/>
                      <a:pt x="255" y="38"/>
                    </a:cubicBezTo>
                    <a:cubicBezTo>
                      <a:pt x="257" y="36"/>
                      <a:pt x="257" y="35"/>
                      <a:pt x="257" y="32"/>
                    </a:cubicBezTo>
                    <a:cubicBezTo>
                      <a:pt x="260" y="33"/>
                      <a:pt x="257" y="40"/>
                      <a:pt x="259" y="42"/>
                    </a:cubicBezTo>
                    <a:cubicBezTo>
                      <a:pt x="257" y="41"/>
                      <a:pt x="257" y="43"/>
                      <a:pt x="256" y="42"/>
                    </a:cubicBezTo>
                    <a:close/>
                    <a:moveTo>
                      <a:pt x="258" y="18"/>
                    </a:moveTo>
                    <a:cubicBezTo>
                      <a:pt x="259" y="20"/>
                      <a:pt x="257" y="23"/>
                      <a:pt x="258" y="26"/>
                    </a:cubicBezTo>
                    <a:cubicBezTo>
                      <a:pt x="255" y="27"/>
                      <a:pt x="255" y="24"/>
                      <a:pt x="253" y="26"/>
                    </a:cubicBezTo>
                    <a:cubicBezTo>
                      <a:pt x="253" y="23"/>
                      <a:pt x="255" y="18"/>
                      <a:pt x="258" y="18"/>
                    </a:cubicBezTo>
                    <a:close/>
                    <a:moveTo>
                      <a:pt x="252" y="41"/>
                    </a:moveTo>
                    <a:cubicBezTo>
                      <a:pt x="248" y="42"/>
                      <a:pt x="249" y="35"/>
                      <a:pt x="250" y="32"/>
                    </a:cubicBezTo>
                    <a:cubicBezTo>
                      <a:pt x="252" y="32"/>
                      <a:pt x="249" y="36"/>
                      <a:pt x="252" y="36"/>
                    </a:cubicBezTo>
                    <a:cubicBezTo>
                      <a:pt x="251" y="38"/>
                      <a:pt x="251" y="39"/>
                      <a:pt x="252" y="41"/>
                    </a:cubicBezTo>
                    <a:close/>
                    <a:moveTo>
                      <a:pt x="244" y="17"/>
                    </a:moveTo>
                    <a:cubicBezTo>
                      <a:pt x="247" y="16"/>
                      <a:pt x="247" y="18"/>
                      <a:pt x="249" y="18"/>
                    </a:cubicBezTo>
                    <a:cubicBezTo>
                      <a:pt x="249" y="19"/>
                      <a:pt x="250" y="20"/>
                      <a:pt x="249" y="21"/>
                    </a:cubicBezTo>
                    <a:cubicBezTo>
                      <a:pt x="250" y="21"/>
                      <a:pt x="250" y="20"/>
                      <a:pt x="250" y="20"/>
                    </a:cubicBezTo>
                    <a:cubicBezTo>
                      <a:pt x="252" y="20"/>
                      <a:pt x="249" y="22"/>
                      <a:pt x="251" y="21"/>
                    </a:cubicBezTo>
                    <a:cubicBezTo>
                      <a:pt x="249" y="23"/>
                      <a:pt x="251" y="25"/>
                      <a:pt x="252" y="27"/>
                    </a:cubicBezTo>
                    <a:cubicBezTo>
                      <a:pt x="249" y="27"/>
                      <a:pt x="250" y="33"/>
                      <a:pt x="248" y="33"/>
                    </a:cubicBezTo>
                    <a:cubicBezTo>
                      <a:pt x="248" y="38"/>
                      <a:pt x="248" y="39"/>
                      <a:pt x="248" y="44"/>
                    </a:cubicBezTo>
                    <a:cubicBezTo>
                      <a:pt x="244" y="43"/>
                      <a:pt x="245" y="31"/>
                      <a:pt x="247" y="27"/>
                    </a:cubicBezTo>
                    <a:cubicBezTo>
                      <a:pt x="244" y="28"/>
                      <a:pt x="246" y="30"/>
                      <a:pt x="243" y="31"/>
                    </a:cubicBezTo>
                    <a:cubicBezTo>
                      <a:pt x="243" y="29"/>
                      <a:pt x="246" y="24"/>
                      <a:pt x="243" y="22"/>
                    </a:cubicBezTo>
                    <a:cubicBezTo>
                      <a:pt x="244" y="20"/>
                      <a:pt x="244" y="19"/>
                      <a:pt x="244" y="17"/>
                    </a:cubicBezTo>
                    <a:close/>
                    <a:moveTo>
                      <a:pt x="235" y="12"/>
                    </a:moveTo>
                    <a:cubicBezTo>
                      <a:pt x="235" y="14"/>
                      <a:pt x="235" y="15"/>
                      <a:pt x="233" y="15"/>
                    </a:cubicBezTo>
                    <a:cubicBezTo>
                      <a:pt x="233" y="14"/>
                      <a:pt x="233" y="12"/>
                      <a:pt x="235" y="12"/>
                    </a:cubicBezTo>
                    <a:close/>
                    <a:moveTo>
                      <a:pt x="230" y="33"/>
                    </a:moveTo>
                    <a:cubicBezTo>
                      <a:pt x="228" y="31"/>
                      <a:pt x="229" y="29"/>
                      <a:pt x="229" y="26"/>
                    </a:cubicBezTo>
                    <a:cubicBezTo>
                      <a:pt x="231" y="27"/>
                      <a:pt x="229" y="31"/>
                      <a:pt x="230" y="33"/>
                    </a:cubicBezTo>
                    <a:close/>
                    <a:moveTo>
                      <a:pt x="227" y="31"/>
                    </a:moveTo>
                    <a:cubicBezTo>
                      <a:pt x="229" y="32"/>
                      <a:pt x="227" y="38"/>
                      <a:pt x="228" y="40"/>
                    </a:cubicBezTo>
                    <a:cubicBezTo>
                      <a:pt x="227" y="40"/>
                      <a:pt x="227" y="34"/>
                      <a:pt x="227" y="31"/>
                    </a:cubicBezTo>
                    <a:close/>
                    <a:moveTo>
                      <a:pt x="222" y="366"/>
                    </a:moveTo>
                    <a:cubicBezTo>
                      <a:pt x="223" y="367"/>
                      <a:pt x="222" y="368"/>
                      <a:pt x="223" y="371"/>
                    </a:cubicBezTo>
                    <a:cubicBezTo>
                      <a:pt x="221" y="369"/>
                      <a:pt x="222" y="368"/>
                      <a:pt x="222" y="366"/>
                    </a:cubicBezTo>
                    <a:close/>
                    <a:moveTo>
                      <a:pt x="222" y="366"/>
                    </a:moveTo>
                    <a:cubicBezTo>
                      <a:pt x="221" y="362"/>
                      <a:pt x="221" y="360"/>
                      <a:pt x="221" y="356"/>
                    </a:cubicBezTo>
                    <a:cubicBezTo>
                      <a:pt x="225" y="359"/>
                      <a:pt x="222" y="363"/>
                      <a:pt x="222" y="366"/>
                    </a:cubicBezTo>
                    <a:close/>
                    <a:moveTo>
                      <a:pt x="217" y="21"/>
                    </a:moveTo>
                    <a:cubicBezTo>
                      <a:pt x="217" y="23"/>
                      <a:pt x="217" y="22"/>
                      <a:pt x="217" y="24"/>
                    </a:cubicBezTo>
                    <a:cubicBezTo>
                      <a:pt x="216" y="24"/>
                      <a:pt x="215" y="20"/>
                      <a:pt x="217" y="21"/>
                    </a:cubicBezTo>
                    <a:close/>
                    <a:moveTo>
                      <a:pt x="216" y="331"/>
                    </a:moveTo>
                    <a:cubicBezTo>
                      <a:pt x="215" y="329"/>
                      <a:pt x="215" y="327"/>
                      <a:pt x="215" y="324"/>
                    </a:cubicBezTo>
                    <a:cubicBezTo>
                      <a:pt x="217" y="326"/>
                      <a:pt x="216" y="328"/>
                      <a:pt x="216" y="331"/>
                    </a:cubicBezTo>
                    <a:close/>
                    <a:moveTo>
                      <a:pt x="212" y="38"/>
                    </a:moveTo>
                    <a:cubicBezTo>
                      <a:pt x="212" y="39"/>
                      <a:pt x="211" y="39"/>
                      <a:pt x="211" y="40"/>
                    </a:cubicBezTo>
                    <a:cubicBezTo>
                      <a:pt x="210" y="39"/>
                      <a:pt x="211" y="39"/>
                      <a:pt x="210" y="37"/>
                    </a:cubicBezTo>
                    <a:cubicBezTo>
                      <a:pt x="212" y="36"/>
                      <a:pt x="211" y="39"/>
                      <a:pt x="212" y="38"/>
                    </a:cubicBezTo>
                    <a:close/>
                    <a:moveTo>
                      <a:pt x="208" y="368"/>
                    </a:moveTo>
                    <a:cubicBezTo>
                      <a:pt x="206" y="370"/>
                      <a:pt x="209" y="374"/>
                      <a:pt x="208" y="379"/>
                    </a:cubicBezTo>
                    <a:cubicBezTo>
                      <a:pt x="208" y="381"/>
                      <a:pt x="208" y="379"/>
                      <a:pt x="208" y="378"/>
                    </a:cubicBezTo>
                    <a:cubicBezTo>
                      <a:pt x="207" y="377"/>
                      <a:pt x="208" y="375"/>
                      <a:pt x="207" y="374"/>
                    </a:cubicBezTo>
                    <a:cubicBezTo>
                      <a:pt x="207" y="378"/>
                      <a:pt x="206" y="381"/>
                      <a:pt x="208" y="385"/>
                    </a:cubicBezTo>
                    <a:cubicBezTo>
                      <a:pt x="209" y="384"/>
                      <a:pt x="208" y="384"/>
                      <a:pt x="208" y="383"/>
                    </a:cubicBezTo>
                    <a:cubicBezTo>
                      <a:pt x="211" y="386"/>
                      <a:pt x="208" y="391"/>
                      <a:pt x="209" y="396"/>
                    </a:cubicBezTo>
                    <a:cubicBezTo>
                      <a:pt x="208" y="395"/>
                      <a:pt x="209" y="392"/>
                      <a:pt x="208" y="390"/>
                    </a:cubicBezTo>
                    <a:cubicBezTo>
                      <a:pt x="207" y="393"/>
                      <a:pt x="208" y="395"/>
                      <a:pt x="208" y="399"/>
                    </a:cubicBezTo>
                    <a:cubicBezTo>
                      <a:pt x="206" y="397"/>
                      <a:pt x="207" y="393"/>
                      <a:pt x="207" y="391"/>
                    </a:cubicBezTo>
                    <a:cubicBezTo>
                      <a:pt x="206" y="379"/>
                      <a:pt x="205" y="369"/>
                      <a:pt x="205" y="354"/>
                    </a:cubicBezTo>
                    <a:cubicBezTo>
                      <a:pt x="212" y="355"/>
                      <a:pt x="204" y="364"/>
                      <a:pt x="208" y="368"/>
                    </a:cubicBezTo>
                    <a:close/>
                    <a:moveTo>
                      <a:pt x="206" y="353"/>
                    </a:moveTo>
                    <a:cubicBezTo>
                      <a:pt x="204" y="349"/>
                      <a:pt x="203" y="341"/>
                      <a:pt x="205" y="336"/>
                    </a:cubicBezTo>
                    <a:cubicBezTo>
                      <a:pt x="204" y="340"/>
                      <a:pt x="205" y="346"/>
                      <a:pt x="206" y="353"/>
                    </a:cubicBezTo>
                    <a:close/>
                    <a:moveTo>
                      <a:pt x="204" y="329"/>
                    </a:moveTo>
                    <a:cubicBezTo>
                      <a:pt x="202" y="328"/>
                      <a:pt x="204" y="328"/>
                      <a:pt x="203" y="326"/>
                    </a:cubicBezTo>
                    <a:cubicBezTo>
                      <a:pt x="205" y="326"/>
                      <a:pt x="204" y="328"/>
                      <a:pt x="204" y="329"/>
                    </a:cubicBezTo>
                    <a:close/>
                    <a:moveTo>
                      <a:pt x="191" y="335"/>
                    </a:moveTo>
                    <a:cubicBezTo>
                      <a:pt x="189" y="334"/>
                      <a:pt x="192" y="331"/>
                      <a:pt x="190" y="330"/>
                    </a:cubicBezTo>
                    <a:cubicBezTo>
                      <a:pt x="192" y="328"/>
                      <a:pt x="191" y="333"/>
                      <a:pt x="191" y="335"/>
                    </a:cubicBezTo>
                    <a:close/>
                    <a:moveTo>
                      <a:pt x="191" y="321"/>
                    </a:moveTo>
                    <a:cubicBezTo>
                      <a:pt x="193" y="322"/>
                      <a:pt x="191" y="325"/>
                      <a:pt x="191" y="329"/>
                    </a:cubicBezTo>
                    <a:cubicBezTo>
                      <a:pt x="189" y="327"/>
                      <a:pt x="190" y="324"/>
                      <a:pt x="189" y="321"/>
                    </a:cubicBezTo>
                    <a:cubicBezTo>
                      <a:pt x="190" y="321"/>
                      <a:pt x="191" y="321"/>
                      <a:pt x="191" y="321"/>
                    </a:cubicBezTo>
                    <a:close/>
                    <a:moveTo>
                      <a:pt x="171" y="27"/>
                    </a:moveTo>
                    <a:cubicBezTo>
                      <a:pt x="172" y="27"/>
                      <a:pt x="171" y="29"/>
                      <a:pt x="170" y="29"/>
                    </a:cubicBezTo>
                    <a:cubicBezTo>
                      <a:pt x="170" y="28"/>
                      <a:pt x="169" y="28"/>
                      <a:pt x="171" y="27"/>
                    </a:cubicBezTo>
                    <a:close/>
                    <a:moveTo>
                      <a:pt x="168" y="44"/>
                    </a:moveTo>
                    <a:cubicBezTo>
                      <a:pt x="166" y="41"/>
                      <a:pt x="168" y="38"/>
                      <a:pt x="166" y="34"/>
                    </a:cubicBezTo>
                    <a:cubicBezTo>
                      <a:pt x="169" y="36"/>
                      <a:pt x="170" y="42"/>
                      <a:pt x="168" y="44"/>
                    </a:cubicBezTo>
                    <a:close/>
                    <a:moveTo>
                      <a:pt x="164" y="35"/>
                    </a:moveTo>
                    <a:cubicBezTo>
                      <a:pt x="166" y="41"/>
                      <a:pt x="165" y="47"/>
                      <a:pt x="165" y="54"/>
                    </a:cubicBezTo>
                    <a:cubicBezTo>
                      <a:pt x="165" y="48"/>
                      <a:pt x="161" y="39"/>
                      <a:pt x="164" y="35"/>
                    </a:cubicBezTo>
                    <a:close/>
                    <a:moveTo>
                      <a:pt x="159" y="64"/>
                    </a:moveTo>
                    <a:cubicBezTo>
                      <a:pt x="161" y="64"/>
                      <a:pt x="159" y="66"/>
                      <a:pt x="159" y="68"/>
                    </a:cubicBezTo>
                    <a:cubicBezTo>
                      <a:pt x="158" y="68"/>
                      <a:pt x="158" y="65"/>
                      <a:pt x="159" y="64"/>
                    </a:cubicBezTo>
                    <a:close/>
                    <a:moveTo>
                      <a:pt x="150" y="369"/>
                    </a:moveTo>
                    <a:cubicBezTo>
                      <a:pt x="151" y="370"/>
                      <a:pt x="150" y="373"/>
                      <a:pt x="150" y="375"/>
                    </a:cubicBezTo>
                    <a:cubicBezTo>
                      <a:pt x="149" y="374"/>
                      <a:pt x="150" y="372"/>
                      <a:pt x="148" y="373"/>
                    </a:cubicBezTo>
                    <a:cubicBezTo>
                      <a:pt x="150" y="371"/>
                      <a:pt x="149" y="370"/>
                      <a:pt x="149" y="367"/>
                    </a:cubicBezTo>
                    <a:cubicBezTo>
                      <a:pt x="150" y="367"/>
                      <a:pt x="150" y="370"/>
                      <a:pt x="150" y="369"/>
                    </a:cubicBezTo>
                    <a:close/>
                    <a:moveTo>
                      <a:pt x="150" y="361"/>
                    </a:moveTo>
                    <a:cubicBezTo>
                      <a:pt x="150" y="364"/>
                      <a:pt x="150" y="364"/>
                      <a:pt x="150" y="364"/>
                    </a:cubicBezTo>
                    <a:cubicBezTo>
                      <a:pt x="149" y="365"/>
                      <a:pt x="149" y="362"/>
                      <a:pt x="149" y="362"/>
                    </a:cubicBezTo>
                    <a:cubicBezTo>
                      <a:pt x="149" y="362"/>
                      <a:pt x="149" y="362"/>
                      <a:pt x="149" y="363"/>
                    </a:cubicBezTo>
                    <a:cubicBezTo>
                      <a:pt x="148" y="363"/>
                      <a:pt x="148" y="360"/>
                      <a:pt x="150" y="361"/>
                    </a:cubicBezTo>
                    <a:close/>
                    <a:moveTo>
                      <a:pt x="147" y="344"/>
                    </a:moveTo>
                    <a:cubicBezTo>
                      <a:pt x="150" y="346"/>
                      <a:pt x="147" y="347"/>
                      <a:pt x="148" y="351"/>
                    </a:cubicBezTo>
                    <a:cubicBezTo>
                      <a:pt x="147" y="350"/>
                      <a:pt x="147" y="350"/>
                      <a:pt x="147" y="349"/>
                    </a:cubicBezTo>
                    <a:cubicBezTo>
                      <a:pt x="146" y="352"/>
                      <a:pt x="147" y="358"/>
                      <a:pt x="147" y="364"/>
                    </a:cubicBezTo>
                    <a:cubicBezTo>
                      <a:pt x="145" y="359"/>
                      <a:pt x="145" y="350"/>
                      <a:pt x="147" y="344"/>
                    </a:cubicBezTo>
                    <a:close/>
                    <a:moveTo>
                      <a:pt x="135" y="41"/>
                    </a:moveTo>
                    <a:cubicBezTo>
                      <a:pt x="135" y="46"/>
                      <a:pt x="136" y="47"/>
                      <a:pt x="136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5" y="47"/>
                      <a:pt x="133" y="42"/>
                      <a:pt x="135" y="41"/>
                    </a:cubicBezTo>
                    <a:close/>
                    <a:moveTo>
                      <a:pt x="125" y="43"/>
                    </a:moveTo>
                    <a:cubicBezTo>
                      <a:pt x="126" y="44"/>
                      <a:pt x="126" y="46"/>
                      <a:pt x="125" y="47"/>
                    </a:cubicBezTo>
                    <a:cubicBezTo>
                      <a:pt x="124" y="47"/>
                      <a:pt x="125" y="44"/>
                      <a:pt x="125" y="43"/>
                    </a:cubicBezTo>
                    <a:close/>
                    <a:moveTo>
                      <a:pt x="125" y="343"/>
                    </a:moveTo>
                    <a:cubicBezTo>
                      <a:pt x="127" y="344"/>
                      <a:pt x="125" y="345"/>
                      <a:pt x="126" y="346"/>
                    </a:cubicBezTo>
                    <a:cubicBezTo>
                      <a:pt x="124" y="347"/>
                      <a:pt x="125" y="344"/>
                      <a:pt x="125" y="343"/>
                    </a:cubicBezTo>
                    <a:close/>
                    <a:moveTo>
                      <a:pt x="122" y="38"/>
                    </a:moveTo>
                    <a:cubicBezTo>
                      <a:pt x="123" y="42"/>
                      <a:pt x="122" y="50"/>
                      <a:pt x="122" y="54"/>
                    </a:cubicBezTo>
                    <a:cubicBezTo>
                      <a:pt x="121" y="50"/>
                      <a:pt x="121" y="45"/>
                      <a:pt x="122" y="38"/>
                    </a:cubicBezTo>
                    <a:close/>
                    <a:moveTo>
                      <a:pt x="106" y="22"/>
                    </a:moveTo>
                    <a:cubicBezTo>
                      <a:pt x="106" y="21"/>
                      <a:pt x="107" y="21"/>
                      <a:pt x="108" y="21"/>
                    </a:cubicBezTo>
                    <a:cubicBezTo>
                      <a:pt x="110" y="23"/>
                      <a:pt x="107" y="26"/>
                      <a:pt x="108" y="28"/>
                    </a:cubicBezTo>
                    <a:cubicBezTo>
                      <a:pt x="107" y="28"/>
                      <a:pt x="106" y="29"/>
                      <a:pt x="105" y="29"/>
                    </a:cubicBezTo>
                    <a:cubicBezTo>
                      <a:pt x="105" y="26"/>
                      <a:pt x="106" y="24"/>
                      <a:pt x="106" y="22"/>
                    </a:cubicBezTo>
                    <a:close/>
                    <a:moveTo>
                      <a:pt x="101" y="25"/>
                    </a:moveTo>
                    <a:cubicBezTo>
                      <a:pt x="102" y="29"/>
                      <a:pt x="102" y="34"/>
                      <a:pt x="101" y="41"/>
                    </a:cubicBezTo>
                    <a:cubicBezTo>
                      <a:pt x="100" y="35"/>
                      <a:pt x="101" y="31"/>
                      <a:pt x="101" y="25"/>
                    </a:cubicBezTo>
                    <a:close/>
                    <a:moveTo>
                      <a:pt x="102" y="368"/>
                    </a:moveTo>
                    <a:cubicBezTo>
                      <a:pt x="100" y="368"/>
                      <a:pt x="101" y="361"/>
                      <a:pt x="99" y="358"/>
                    </a:cubicBezTo>
                    <a:cubicBezTo>
                      <a:pt x="103" y="360"/>
                      <a:pt x="100" y="366"/>
                      <a:pt x="102" y="368"/>
                    </a:cubicBezTo>
                    <a:close/>
                    <a:moveTo>
                      <a:pt x="92" y="334"/>
                    </a:moveTo>
                    <a:cubicBezTo>
                      <a:pt x="93" y="337"/>
                      <a:pt x="93" y="340"/>
                      <a:pt x="93" y="342"/>
                    </a:cubicBezTo>
                    <a:cubicBezTo>
                      <a:pt x="91" y="342"/>
                      <a:pt x="93" y="340"/>
                      <a:pt x="91" y="340"/>
                    </a:cubicBezTo>
                    <a:cubicBezTo>
                      <a:pt x="93" y="339"/>
                      <a:pt x="91" y="337"/>
                      <a:pt x="92" y="334"/>
                    </a:cubicBezTo>
                    <a:close/>
                    <a:moveTo>
                      <a:pt x="77" y="330"/>
                    </a:moveTo>
                    <a:cubicBezTo>
                      <a:pt x="78" y="334"/>
                      <a:pt x="77" y="336"/>
                      <a:pt x="77" y="340"/>
                    </a:cubicBezTo>
                    <a:cubicBezTo>
                      <a:pt x="76" y="340"/>
                      <a:pt x="76" y="340"/>
                      <a:pt x="76" y="340"/>
                    </a:cubicBezTo>
                    <a:cubicBezTo>
                      <a:pt x="77" y="337"/>
                      <a:pt x="76" y="334"/>
                      <a:pt x="75" y="330"/>
                    </a:cubicBezTo>
                    <a:cubicBezTo>
                      <a:pt x="76" y="329"/>
                      <a:pt x="76" y="331"/>
                      <a:pt x="77" y="330"/>
                    </a:cubicBezTo>
                    <a:close/>
                    <a:moveTo>
                      <a:pt x="68" y="289"/>
                    </a:moveTo>
                    <a:cubicBezTo>
                      <a:pt x="68" y="290"/>
                      <a:pt x="70" y="297"/>
                      <a:pt x="67" y="299"/>
                    </a:cubicBezTo>
                    <a:cubicBezTo>
                      <a:pt x="68" y="299"/>
                      <a:pt x="68" y="297"/>
                      <a:pt x="68" y="295"/>
                    </a:cubicBezTo>
                    <a:cubicBezTo>
                      <a:pt x="66" y="294"/>
                      <a:pt x="67" y="297"/>
                      <a:pt x="67" y="297"/>
                    </a:cubicBezTo>
                    <a:cubicBezTo>
                      <a:pt x="66" y="298"/>
                      <a:pt x="64" y="290"/>
                      <a:pt x="68" y="289"/>
                    </a:cubicBezTo>
                    <a:close/>
                    <a:moveTo>
                      <a:pt x="43" y="26"/>
                    </a:moveTo>
                    <a:cubicBezTo>
                      <a:pt x="43" y="26"/>
                      <a:pt x="44" y="26"/>
                      <a:pt x="45" y="26"/>
                    </a:cubicBezTo>
                    <a:cubicBezTo>
                      <a:pt x="45" y="29"/>
                      <a:pt x="44" y="29"/>
                      <a:pt x="45" y="31"/>
                    </a:cubicBezTo>
                    <a:cubicBezTo>
                      <a:pt x="44" y="31"/>
                      <a:pt x="43" y="31"/>
                      <a:pt x="43" y="32"/>
                    </a:cubicBezTo>
                    <a:cubicBezTo>
                      <a:pt x="41" y="32"/>
                      <a:pt x="43" y="28"/>
                      <a:pt x="43" y="26"/>
                    </a:cubicBezTo>
                    <a:close/>
                    <a:moveTo>
                      <a:pt x="31" y="24"/>
                    </a:moveTo>
                    <a:cubicBezTo>
                      <a:pt x="30" y="28"/>
                      <a:pt x="30" y="30"/>
                      <a:pt x="29" y="35"/>
                    </a:cubicBezTo>
                    <a:cubicBezTo>
                      <a:pt x="28" y="35"/>
                      <a:pt x="29" y="31"/>
                      <a:pt x="27" y="32"/>
                    </a:cubicBezTo>
                    <a:cubicBezTo>
                      <a:pt x="28" y="30"/>
                      <a:pt x="28" y="26"/>
                      <a:pt x="31" y="24"/>
                    </a:cubicBezTo>
                    <a:close/>
                    <a:moveTo>
                      <a:pt x="30" y="154"/>
                    </a:moveTo>
                    <a:cubicBezTo>
                      <a:pt x="28" y="150"/>
                      <a:pt x="28" y="138"/>
                      <a:pt x="28" y="133"/>
                    </a:cubicBezTo>
                    <a:cubicBezTo>
                      <a:pt x="30" y="139"/>
                      <a:pt x="30" y="148"/>
                      <a:pt x="30" y="154"/>
                    </a:cubicBezTo>
                    <a:close/>
                    <a:moveTo>
                      <a:pt x="25" y="142"/>
                    </a:moveTo>
                    <a:cubicBezTo>
                      <a:pt x="26" y="146"/>
                      <a:pt x="27" y="153"/>
                      <a:pt x="25" y="153"/>
                    </a:cubicBezTo>
                    <a:cubicBezTo>
                      <a:pt x="24" y="147"/>
                      <a:pt x="25" y="138"/>
                      <a:pt x="23" y="134"/>
                    </a:cubicBezTo>
                    <a:cubicBezTo>
                      <a:pt x="26" y="133"/>
                      <a:pt x="25" y="138"/>
                      <a:pt x="25" y="142"/>
                    </a:cubicBezTo>
                    <a:close/>
                    <a:moveTo>
                      <a:pt x="24" y="89"/>
                    </a:moveTo>
                    <a:cubicBezTo>
                      <a:pt x="25" y="95"/>
                      <a:pt x="26" y="101"/>
                      <a:pt x="24" y="106"/>
                    </a:cubicBezTo>
                    <a:cubicBezTo>
                      <a:pt x="22" y="98"/>
                      <a:pt x="22" y="83"/>
                      <a:pt x="22" y="72"/>
                    </a:cubicBezTo>
                    <a:cubicBezTo>
                      <a:pt x="25" y="76"/>
                      <a:pt x="23" y="83"/>
                      <a:pt x="24" y="89"/>
                    </a:cubicBezTo>
                    <a:close/>
                    <a:moveTo>
                      <a:pt x="23" y="66"/>
                    </a:moveTo>
                    <a:cubicBezTo>
                      <a:pt x="22" y="66"/>
                      <a:pt x="21" y="66"/>
                      <a:pt x="21" y="66"/>
                    </a:cubicBezTo>
                    <a:cubicBezTo>
                      <a:pt x="21" y="65"/>
                      <a:pt x="21" y="64"/>
                      <a:pt x="22" y="63"/>
                    </a:cubicBezTo>
                    <a:cubicBezTo>
                      <a:pt x="22" y="63"/>
                      <a:pt x="22" y="64"/>
                      <a:pt x="23" y="64"/>
                    </a:cubicBezTo>
                    <a:cubicBezTo>
                      <a:pt x="23" y="64"/>
                      <a:pt x="23" y="65"/>
                      <a:pt x="23" y="66"/>
                    </a:cubicBezTo>
                    <a:close/>
                    <a:moveTo>
                      <a:pt x="22" y="29"/>
                    </a:moveTo>
                    <a:cubicBezTo>
                      <a:pt x="21" y="35"/>
                      <a:pt x="22" y="36"/>
                      <a:pt x="23" y="40"/>
                    </a:cubicBezTo>
                    <a:cubicBezTo>
                      <a:pt x="21" y="41"/>
                      <a:pt x="21" y="39"/>
                      <a:pt x="20" y="40"/>
                    </a:cubicBezTo>
                    <a:cubicBezTo>
                      <a:pt x="20" y="38"/>
                      <a:pt x="19" y="38"/>
                      <a:pt x="19" y="37"/>
                    </a:cubicBezTo>
                    <a:cubicBezTo>
                      <a:pt x="21" y="36"/>
                      <a:pt x="17" y="30"/>
                      <a:pt x="22" y="29"/>
                    </a:cubicBezTo>
                    <a:close/>
                    <a:moveTo>
                      <a:pt x="18" y="90"/>
                    </a:moveTo>
                    <a:cubicBezTo>
                      <a:pt x="19" y="91"/>
                      <a:pt x="19" y="94"/>
                      <a:pt x="19" y="96"/>
                    </a:cubicBezTo>
                    <a:cubicBezTo>
                      <a:pt x="18" y="95"/>
                      <a:pt x="18" y="91"/>
                      <a:pt x="18" y="90"/>
                    </a:cubicBezTo>
                    <a:close/>
                    <a:moveTo>
                      <a:pt x="13" y="24"/>
                    </a:moveTo>
                    <a:cubicBezTo>
                      <a:pt x="14" y="23"/>
                      <a:pt x="18" y="22"/>
                      <a:pt x="18" y="25"/>
                    </a:cubicBezTo>
                    <a:cubicBezTo>
                      <a:pt x="15" y="25"/>
                      <a:pt x="15" y="26"/>
                      <a:pt x="13" y="26"/>
                    </a:cubicBezTo>
                    <a:cubicBezTo>
                      <a:pt x="13" y="25"/>
                      <a:pt x="13" y="25"/>
                      <a:pt x="13" y="24"/>
                    </a:cubicBezTo>
                    <a:close/>
                    <a:moveTo>
                      <a:pt x="536" y="62"/>
                    </a:moveTo>
                    <a:cubicBezTo>
                      <a:pt x="536" y="62"/>
                      <a:pt x="536" y="62"/>
                      <a:pt x="536" y="62"/>
                    </a:cubicBezTo>
                    <a:cubicBezTo>
                      <a:pt x="536" y="62"/>
                      <a:pt x="536" y="62"/>
                      <a:pt x="536" y="62"/>
                    </a:cubicBezTo>
                    <a:close/>
                    <a:moveTo>
                      <a:pt x="93" y="40"/>
                    </a:move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93" y="41"/>
                      <a:pt x="93" y="40"/>
                    </a:cubicBezTo>
                    <a:close/>
                    <a:moveTo>
                      <a:pt x="139" y="371"/>
                    </a:moveTo>
                    <a:cubicBezTo>
                      <a:pt x="138" y="370"/>
                      <a:pt x="138" y="372"/>
                      <a:pt x="139" y="371"/>
                    </a:cubicBezTo>
                    <a:close/>
                    <a:moveTo>
                      <a:pt x="309" y="338"/>
                    </a:moveTo>
                    <a:cubicBezTo>
                      <a:pt x="309" y="334"/>
                      <a:pt x="309" y="334"/>
                      <a:pt x="309" y="330"/>
                    </a:cubicBezTo>
                    <a:cubicBezTo>
                      <a:pt x="308" y="331"/>
                      <a:pt x="308" y="330"/>
                      <a:pt x="308" y="329"/>
                    </a:cubicBezTo>
                    <a:cubicBezTo>
                      <a:pt x="308" y="332"/>
                      <a:pt x="307" y="337"/>
                      <a:pt x="309" y="338"/>
                    </a:cubicBezTo>
                    <a:close/>
                    <a:moveTo>
                      <a:pt x="233" y="434"/>
                    </a:moveTo>
                    <a:cubicBezTo>
                      <a:pt x="230" y="434"/>
                      <a:pt x="232" y="431"/>
                      <a:pt x="231" y="430"/>
                    </a:cubicBezTo>
                    <a:cubicBezTo>
                      <a:pt x="230" y="433"/>
                      <a:pt x="234" y="435"/>
                      <a:pt x="231" y="437"/>
                    </a:cubicBezTo>
                    <a:cubicBezTo>
                      <a:pt x="232" y="437"/>
                      <a:pt x="232" y="436"/>
                      <a:pt x="233" y="436"/>
                    </a:cubicBezTo>
                    <a:cubicBezTo>
                      <a:pt x="234" y="435"/>
                      <a:pt x="232" y="435"/>
                      <a:pt x="233" y="434"/>
                    </a:cubicBezTo>
                    <a:close/>
                    <a:moveTo>
                      <a:pt x="261" y="431"/>
                    </a:moveTo>
                    <a:cubicBezTo>
                      <a:pt x="260" y="429"/>
                      <a:pt x="261" y="428"/>
                      <a:pt x="260" y="429"/>
                    </a:cubicBezTo>
                    <a:cubicBezTo>
                      <a:pt x="261" y="427"/>
                      <a:pt x="260" y="426"/>
                      <a:pt x="259" y="425"/>
                    </a:cubicBezTo>
                    <a:cubicBezTo>
                      <a:pt x="259" y="426"/>
                      <a:pt x="259" y="429"/>
                      <a:pt x="258" y="430"/>
                    </a:cubicBezTo>
                    <a:cubicBezTo>
                      <a:pt x="259" y="430"/>
                      <a:pt x="259" y="430"/>
                      <a:pt x="259" y="430"/>
                    </a:cubicBezTo>
                    <a:cubicBezTo>
                      <a:pt x="260" y="437"/>
                      <a:pt x="260" y="433"/>
                      <a:pt x="260" y="430"/>
                    </a:cubicBezTo>
                    <a:cubicBezTo>
                      <a:pt x="261" y="430"/>
                      <a:pt x="260" y="431"/>
                      <a:pt x="261" y="431"/>
                    </a:cubicBezTo>
                    <a:close/>
                    <a:moveTo>
                      <a:pt x="414" y="424"/>
                    </a:moveTo>
                    <a:cubicBezTo>
                      <a:pt x="415" y="424"/>
                      <a:pt x="415" y="424"/>
                      <a:pt x="415" y="425"/>
                    </a:cubicBezTo>
                    <a:cubicBezTo>
                      <a:pt x="414" y="425"/>
                      <a:pt x="414" y="425"/>
                      <a:pt x="413" y="426"/>
                    </a:cubicBezTo>
                    <a:cubicBezTo>
                      <a:pt x="414" y="426"/>
                      <a:pt x="412" y="427"/>
                      <a:pt x="414" y="427"/>
                    </a:cubicBezTo>
                    <a:cubicBezTo>
                      <a:pt x="413" y="427"/>
                      <a:pt x="413" y="428"/>
                      <a:pt x="414" y="428"/>
                    </a:cubicBezTo>
                    <a:cubicBezTo>
                      <a:pt x="414" y="427"/>
                      <a:pt x="415" y="425"/>
                      <a:pt x="416" y="424"/>
                    </a:cubicBezTo>
                    <a:cubicBezTo>
                      <a:pt x="415" y="424"/>
                      <a:pt x="415" y="424"/>
                      <a:pt x="414" y="424"/>
                    </a:cubicBezTo>
                    <a:close/>
                    <a:moveTo>
                      <a:pt x="455" y="421"/>
                    </a:moveTo>
                    <a:cubicBezTo>
                      <a:pt x="455" y="422"/>
                      <a:pt x="455" y="422"/>
                      <a:pt x="454" y="422"/>
                    </a:cubicBezTo>
                    <a:cubicBezTo>
                      <a:pt x="454" y="422"/>
                      <a:pt x="455" y="421"/>
                      <a:pt x="454" y="421"/>
                    </a:cubicBezTo>
                    <a:cubicBezTo>
                      <a:pt x="454" y="422"/>
                      <a:pt x="454" y="426"/>
                      <a:pt x="455" y="425"/>
                    </a:cubicBezTo>
                    <a:cubicBezTo>
                      <a:pt x="454" y="423"/>
                      <a:pt x="456" y="422"/>
                      <a:pt x="455" y="421"/>
                    </a:cubicBezTo>
                    <a:close/>
                    <a:moveTo>
                      <a:pt x="345" y="429"/>
                    </a:moveTo>
                    <a:cubicBezTo>
                      <a:pt x="343" y="428"/>
                      <a:pt x="346" y="425"/>
                      <a:pt x="344" y="424"/>
                    </a:cubicBezTo>
                    <a:cubicBezTo>
                      <a:pt x="344" y="426"/>
                      <a:pt x="344" y="427"/>
                      <a:pt x="343" y="428"/>
                    </a:cubicBezTo>
                    <a:cubicBezTo>
                      <a:pt x="345" y="427"/>
                      <a:pt x="344" y="431"/>
                      <a:pt x="345" y="429"/>
                    </a:cubicBezTo>
                    <a:close/>
                    <a:moveTo>
                      <a:pt x="213" y="429"/>
                    </a:moveTo>
                    <a:cubicBezTo>
                      <a:pt x="213" y="430"/>
                      <a:pt x="212" y="435"/>
                      <a:pt x="214" y="433"/>
                    </a:cubicBezTo>
                    <a:cubicBezTo>
                      <a:pt x="212" y="432"/>
                      <a:pt x="214" y="431"/>
                      <a:pt x="214" y="429"/>
                    </a:cubicBezTo>
                    <a:cubicBezTo>
                      <a:pt x="213" y="429"/>
                      <a:pt x="213" y="428"/>
                      <a:pt x="213" y="429"/>
                    </a:cubicBezTo>
                    <a:close/>
                    <a:moveTo>
                      <a:pt x="334" y="408"/>
                    </a:moveTo>
                    <a:cubicBezTo>
                      <a:pt x="334" y="407"/>
                      <a:pt x="334" y="403"/>
                      <a:pt x="333" y="404"/>
                    </a:cubicBezTo>
                    <a:cubicBezTo>
                      <a:pt x="333" y="410"/>
                      <a:pt x="334" y="414"/>
                      <a:pt x="334" y="418"/>
                    </a:cubicBezTo>
                    <a:cubicBezTo>
                      <a:pt x="334" y="416"/>
                      <a:pt x="332" y="426"/>
                      <a:pt x="335" y="427"/>
                    </a:cubicBezTo>
                    <a:cubicBezTo>
                      <a:pt x="336" y="421"/>
                      <a:pt x="335" y="412"/>
                      <a:pt x="334" y="408"/>
                    </a:cubicBezTo>
                    <a:close/>
                    <a:moveTo>
                      <a:pt x="335" y="428"/>
                    </a:moveTo>
                    <a:cubicBezTo>
                      <a:pt x="334" y="428"/>
                      <a:pt x="334" y="428"/>
                      <a:pt x="334" y="428"/>
                    </a:cubicBezTo>
                    <a:cubicBezTo>
                      <a:pt x="334" y="428"/>
                      <a:pt x="334" y="428"/>
                      <a:pt x="335" y="428"/>
                    </a:cubicBezTo>
                    <a:close/>
                    <a:moveTo>
                      <a:pt x="335" y="427"/>
                    </a:moveTo>
                    <a:cubicBezTo>
                      <a:pt x="335" y="427"/>
                      <a:pt x="335" y="427"/>
                      <a:pt x="335" y="427"/>
                    </a:cubicBezTo>
                    <a:cubicBezTo>
                      <a:pt x="335" y="427"/>
                      <a:pt x="335" y="428"/>
                      <a:pt x="335" y="428"/>
                    </a:cubicBezTo>
                    <a:cubicBezTo>
                      <a:pt x="335" y="428"/>
                      <a:pt x="335" y="427"/>
                      <a:pt x="335" y="427"/>
                    </a:cubicBezTo>
                    <a:close/>
                    <a:moveTo>
                      <a:pt x="93" y="418"/>
                    </a:moveTo>
                    <a:cubicBezTo>
                      <a:pt x="93" y="418"/>
                      <a:pt x="95" y="411"/>
                      <a:pt x="90" y="411"/>
                    </a:cubicBezTo>
                    <a:cubicBezTo>
                      <a:pt x="94" y="416"/>
                      <a:pt x="89" y="424"/>
                      <a:pt x="92" y="424"/>
                    </a:cubicBezTo>
                    <a:cubicBezTo>
                      <a:pt x="91" y="425"/>
                      <a:pt x="91" y="426"/>
                      <a:pt x="91" y="428"/>
                    </a:cubicBezTo>
                    <a:cubicBezTo>
                      <a:pt x="95" y="427"/>
                      <a:pt x="91" y="435"/>
                      <a:pt x="94" y="437"/>
                    </a:cubicBezTo>
                    <a:cubicBezTo>
                      <a:pt x="92" y="430"/>
                      <a:pt x="95" y="424"/>
                      <a:pt x="93" y="418"/>
                    </a:cubicBezTo>
                    <a:close/>
                    <a:moveTo>
                      <a:pt x="374" y="425"/>
                    </a:moveTo>
                    <a:cubicBezTo>
                      <a:pt x="374" y="424"/>
                      <a:pt x="374" y="423"/>
                      <a:pt x="374" y="423"/>
                    </a:cubicBezTo>
                    <a:cubicBezTo>
                      <a:pt x="374" y="411"/>
                      <a:pt x="372" y="426"/>
                      <a:pt x="374" y="425"/>
                    </a:cubicBezTo>
                    <a:close/>
                    <a:moveTo>
                      <a:pt x="337" y="426"/>
                    </a:moveTo>
                    <a:cubicBezTo>
                      <a:pt x="337" y="422"/>
                      <a:pt x="337" y="420"/>
                      <a:pt x="336" y="418"/>
                    </a:cubicBezTo>
                    <a:cubicBezTo>
                      <a:pt x="336" y="421"/>
                      <a:pt x="336" y="425"/>
                      <a:pt x="337" y="426"/>
                    </a:cubicBezTo>
                    <a:close/>
                    <a:moveTo>
                      <a:pt x="250" y="426"/>
                    </a:moveTo>
                    <a:cubicBezTo>
                      <a:pt x="250" y="424"/>
                      <a:pt x="251" y="429"/>
                      <a:pt x="250" y="429"/>
                    </a:cubicBezTo>
                    <a:cubicBezTo>
                      <a:pt x="252" y="429"/>
                      <a:pt x="250" y="424"/>
                      <a:pt x="250" y="423"/>
                    </a:cubicBezTo>
                    <a:cubicBezTo>
                      <a:pt x="251" y="424"/>
                      <a:pt x="248" y="426"/>
                      <a:pt x="250" y="426"/>
                    </a:cubicBezTo>
                    <a:close/>
                    <a:moveTo>
                      <a:pt x="290" y="415"/>
                    </a:moveTo>
                    <a:cubicBezTo>
                      <a:pt x="288" y="416"/>
                      <a:pt x="291" y="416"/>
                      <a:pt x="291" y="417"/>
                    </a:cubicBezTo>
                    <a:cubicBezTo>
                      <a:pt x="290" y="417"/>
                      <a:pt x="290" y="416"/>
                      <a:pt x="289" y="416"/>
                    </a:cubicBezTo>
                    <a:cubicBezTo>
                      <a:pt x="289" y="419"/>
                      <a:pt x="289" y="419"/>
                      <a:pt x="289" y="419"/>
                    </a:cubicBezTo>
                    <a:cubicBezTo>
                      <a:pt x="290" y="419"/>
                      <a:pt x="290" y="418"/>
                      <a:pt x="291" y="419"/>
                    </a:cubicBezTo>
                    <a:cubicBezTo>
                      <a:pt x="290" y="420"/>
                      <a:pt x="290" y="421"/>
                      <a:pt x="291" y="423"/>
                    </a:cubicBezTo>
                    <a:cubicBezTo>
                      <a:pt x="288" y="422"/>
                      <a:pt x="291" y="428"/>
                      <a:pt x="291" y="427"/>
                    </a:cubicBezTo>
                    <a:cubicBezTo>
                      <a:pt x="291" y="422"/>
                      <a:pt x="293" y="418"/>
                      <a:pt x="290" y="415"/>
                    </a:cubicBezTo>
                    <a:close/>
                    <a:moveTo>
                      <a:pt x="350" y="420"/>
                    </a:moveTo>
                    <a:cubicBezTo>
                      <a:pt x="350" y="422"/>
                      <a:pt x="351" y="425"/>
                      <a:pt x="351" y="423"/>
                    </a:cubicBezTo>
                    <a:cubicBezTo>
                      <a:pt x="350" y="424"/>
                      <a:pt x="351" y="422"/>
                      <a:pt x="351" y="422"/>
                    </a:cubicBezTo>
                    <a:cubicBezTo>
                      <a:pt x="350" y="422"/>
                      <a:pt x="351" y="420"/>
                      <a:pt x="350" y="420"/>
                    </a:cubicBezTo>
                    <a:close/>
                    <a:moveTo>
                      <a:pt x="281" y="420"/>
                    </a:moveTo>
                    <a:cubicBezTo>
                      <a:pt x="282" y="423"/>
                      <a:pt x="281" y="424"/>
                      <a:pt x="283" y="426"/>
                    </a:cubicBezTo>
                    <a:cubicBezTo>
                      <a:pt x="282" y="424"/>
                      <a:pt x="283" y="423"/>
                      <a:pt x="282" y="422"/>
                    </a:cubicBezTo>
                    <a:cubicBezTo>
                      <a:pt x="282" y="421"/>
                      <a:pt x="283" y="422"/>
                      <a:pt x="284" y="422"/>
                    </a:cubicBezTo>
                    <a:cubicBezTo>
                      <a:pt x="284" y="420"/>
                      <a:pt x="283" y="419"/>
                      <a:pt x="283" y="418"/>
                    </a:cubicBezTo>
                    <a:cubicBezTo>
                      <a:pt x="282" y="411"/>
                      <a:pt x="284" y="426"/>
                      <a:pt x="281" y="420"/>
                    </a:cubicBezTo>
                    <a:close/>
                    <a:moveTo>
                      <a:pt x="456" y="408"/>
                    </a:moveTo>
                    <a:cubicBezTo>
                      <a:pt x="456" y="412"/>
                      <a:pt x="456" y="417"/>
                      <a:pt x="459" y="416"/>
                    </a:cubicBezTo>
                    <a:cubicBezTo>
                      <a:pt x="458" y="416"/>
                      <a:pt x="458" y="416"/>
                      <a:pt x="459" y="415"/>
                    </a:cubicBezTo>
                    <a:cubicBezTo>
                      <a:pt x="458" y="415"/>
                      <a:pt x="457" y="416"/>
                      <a:pt x="457" y="415"/>
                    </a:cubicBezTo>
                    <a:cubicBezTo>
                      <a:pt x="458" y="413"/>
                      <a:pt x="457" y="414"/>
                      <a:pt x="458" y="412"/>
                    </a:cubicBezTo>
                    <a:cubicBezTo>
                      <a:pt x="457" y="413"/>
                      <a:pt x="458" y="409"/>
                      <a:pt x="456" y="408"/>
                    </a:cubicBezTo>
                    <a:close/>
                    <a:moveTo>
                      <a:pt x="230" y="416"/>
                    </a:moveTo>
                    <a:cubicBezTo>
                      <a:pt x="229" y="417"/>
                      <a:pt x="230" y="419"/>
                      <a:pt x="231" y="421"/>
                    </a:cubicBezTo>
                    <a:cubicBezTo>
                      <a:pt x="230" y="421"/>
                      <a:pt x="229" y="421"/>
                      <a:pt x="229" y="422"/>
                    </a:cubicBezTo>
                    <a:cubicBezTo>
                      <a:pt x="230" y="423"/>
                      <a:pt x="231" y="424"/>
                      <a:pt x="231" y="425"/>
                    </a:cubicBezTo>
                    <a:cubicBezTo>
                      <a:pt x="230" y="424"/>
                      <a:pt x="230" y="426"/>
                      <a:pt x="229" y="425"/>
                    </a:cubicBezTo>
                    <a:cubicBezTo>
                      <a:pt x="229" y="427"/>
                      <a:pt x="232" y="427"/>
                      <a:pt x="233" y="426"/>
                    </a:cubicBezTo>
                    <a:cubicBezTo>
                      <a:pt x="231" y="426"/>
                      <a:pt x="232" y="424"/>
                      <a:pt x="231" y="423"/>
                    </a:cubicBezTo>
                    <a:cubicBezTo>
                      <a:pt x="233" y="421"/>
                      <a:pt x="231" y="417"/>
                      <a:pt x="231" y="415"/>
                    </a:cubicBezTo>
                    <a:cubicBezTo>
                      <a:pt x="232" y="415"/>
                      <a:pt x="232" y="417"/>
                      <a:pt x="233" y="417"/>
                    </a:cubicBezTo>
                    <a:cubicBezTo>
                      <a:pt x="233" y="416"/>
                      <a:pt x="231" y="413"/>
                      <a:pt x="230" y="411"/>
                    </a:cubicBezTo>
                    <a:cubicBezTo>
                      <a:pt x="230" y="416"/>
                      <a:pt x="230" y="416"/>
                      <a:pt x="230" y="416"/>
                    </a:cubicBezTo>
                    <a:cubicBezTo>
                      <a:pt x="228" y="416"/>
                      <a:pt x="227" y="416"/>
                      <a:pt x="227" y="416"/>
                    </a:cubicBezTo>
                    <a:cubicBezTo>
                      <a:pt x="227" y="415"/>
                      <a:pt x="227" y="414"/>
                      <a:pt x="227" y="413"/>
                    </a:cubicBezTo>
                    <a:cubicBezTo>
                      <a:pt x="225" y="417"/>
                      <a:pt x="227" y="423"/>
                      <a:pt x="228" y="426"/>
                    </a:cubicBezTo>
                    <a:cubicBezTo>
                      <a:pt x="228" y="423"/>
                      <a:pt x="228" y="421"/>
                      <a:pt x="228" y="418"/>
                    </a:cubicBezTo>
                    <a:cubicBezTo>
                      <a:pt x="229" y="417"/>
                      <a:pt x="229" y="417"/>
                      <a:pt x="230" y="416"/>
                    </a:cubicBezTo>
                    <a:close/>
                    <a:moveTo>
                      <a:pt x="66" y="424"/>
                    </a:moveTo>
                    <a:cubicBezTo>
                      <a:pt x="64" y="426"/>
                      <a:pt x="63" y="430"/>
                      <a:pt x="65" y="433"/>
                    </a:cubicBezTo>
                    <a:cubicBezTo>
                      <a:pt x="66" y="429"/>
                      <a:pt x="64" y="427"/>
                      <a:pt x="66" y="425"/>
                    </a:cubicBezTo>
                    <a:cubicBezTo>
                      <a:pt x="66" y="426"/>
                      <a:pt x="67" y="426"/>
                      <a:pt x="67" y="425"/>
                    </a:cubicBezTo>
                    <a:cubicBezTo>
                      <a:pt x="66" y="425"/>
                      <a:pt x="67" y="424"/>
                      <a:pt x="66" y="424"/>
                    </a:cubicBezTo>
                    <a:close/>
                    <a:moveTo>
                      <a:pt x="390" y="418"/>
                    </a:moveTo>
                    <a:cubicBezTo>
                      <a:pt x="391" y="416"/>
                      <a:pt x="388" y="417"/>
                      <a:pt x="390" y="417"/>
                    </a:cubicBezTo>
                    <a:cubicBezTo>
                      <a:pt x="391" y="417"/>
                      <a:pt x="390" y="419"/>
                      <a:pt x="391" y="420"/>
                    </a:cubicBezTo>
                    <a:cubicBezTo>
                      <a:pt x="392" y="418"/>
                      <a:pt x="391" y="414"/>
                      <a:pt x="392" y="413"/>
                    </a:cubicBezTo>
                    <a:cubicBezTo>
                      <a:pt x="392" y="412"/>
                      <a:pt x="392" y="412"/>
                      <a:pt x="391" y="411"/>
                    </a:cubicBezTo>
                    <a:cubicBezTo>
                      <a:pt x="392" y="413"/>
                      <a:pt x="391" y="415"/>
                      <a:pt x="390" y="418"/>
                    </a:cubicBezTo>
                    <a:close/>
                    <a:moveTo>
                      <a:pt x="317" y="414"/>
                    </a:moveTo>
                    <a:cubicBezTo>
                      <a:pt x="317" y="414"/>
                      <a:pt x="316" y="414"/>
                      <a:pt x="315" y="414"/>
                    </a:cubicBezTo>
                    <a:cubicBezTo>
                      <a:pt x="315" y="418"/>
                      <a:pt x="316" y="419"/>
                      <a:pt x="315" y="422"/>
                    </a:cubicBezTo>
                    <a:cubicBezTo>
                      <a:pt x="318" y="422"/>
                      <a:pt x="319" y="415"/>
                      <a:pt x="317" y="414"/>
                    </a:cubicBezTo>
                    <a:close/>
                    <a:moveTo>
                      <a:pt x="280" y="422"/>
                    </a:moveTo>
                    <a:cubicBezTo>
                      <a:pt x="280" y="422"/>
                      <a:pt x="280" y="422"/>
                      <a:pt x="280" y="422"/>
                    </a:cubicBezTo>
                    <a:cubicBezTo>
                      <a:pt x="279" y="420"/>
                      <a:pt x="279" y="411"/>
                      <a:pt x="279" y="409"/>
                    </a:cubicBezTo>
                    <a:cubicBezTo>
                      <a:pt x="278" y="409"/>
                      <a:pt x="277" y="410"/>
                      <a:pt x="276" y="411"/>
                    </a:cubicBezTo>
                    <a:cubicBezTo>
                      <a:pt x="278" y="414"/>
                      <a:pt x="276" y="419"/>
                      <a:pt x="276" y="421"/>
                    </a:cubicBezTo>
                    <a:cubicBezTo>
                      <a:pt x="279" y="420"/>
                      <a:pt x="277" y="424"/>
                      <a:pt x="279" y="424"/>
                    </a:cubicBezTo>
                    <a:cubicBezTo>
                      <a:pt x="280" y="424"/>
                      <a:pt x="279" y="422"/>
                      <a:pt x="280" y="422"/>
                    </a:cubicBezTo>
                    <a:close/>
                    <a:moveTo>
                      <a:pt x="257" y="420"/>
                    </a:moveTo>
                    <a:cubicBezTo>
                      <a:pt x="259" y="420"/>
                      <a:pt x="257" y="418"/>
                      <a:pt x="258" y="417"/>
                    </a:cubicBezTo>
                    <a:cubicBezTo>
                      <a:pt x="256" y="417"/>
                      <a:pt x="257" y="412"/>
                      <a:pt x="255" y="410"/>
                    </a:cubicBezTo>
                    <a:cubicBezTo>
                      <a:pt x="255" y="416"/>
                      <a:pt x="256" y="422"/>
                      <a:pt x="258" y="424"/>
                    </a:cubicBezTo>
                    <a:cubicBezTo>
                      <a:pt x="258" y="422"/>
                      <a:pt x="258" y="421"/>
                      <a:pt x="257" y="420"/>
                    </a:cubicBezTo>
                    <a:close/>
                    <a:moveTo>
                      <a:pt x="350" y="420"/>
                    </a:moveTo>
                    <a:cubicBezTo>
                      <a:pt x="351" y="418"/>
                      <a:pt x="351" y="415"/>
                      <a:pt x="351" y="414"/>
                    </a:cubicBezTo>
                    <a:cubicBezTo>
                      <a:pt x="350" y="414"/>
                      <a:pt x="347" y="416"/>
                      <a:pt x="348" y="416"/>
                    </a:cubicBezTo>
                    <a:cubicBezTo>
                      <a:pt x="348" y="415"/>
                      <a:pt x="349" y="415"/>
                      <a:pt x="350" y="415"/>
                    </a:cubicBezTo>
                    <a:cubicBezTo>
                      <a:pt x="348" y="417"/>
                      <a:pt x="350" y="418"/>
                      <a:pt x="350" y="420"/>
                    </a:cubicBezTo>
                    <a:close/>
                    <a:moveTo>
                      <a:pt x="342" y="420"/>
                    </a:moveTo>
                    <a:cubicBezTo>
                      <a:pt x="343" y="418"/>
                      <a:pt x="343" y="413"/>
                      <a:pt x="341" y="410"/>
                    </a:cubicBezTo>
                    <a:cubicBezTo>
                      <a:pt x="341" y="413"/>
                      <a:pt x="342" y="417"/>
                      <a:pt x="342" y="420"/>
                    </a:cubicBezTo>
                    <a:close/>
                    <a:moveTo>
                      <a:pt x="252" y="413"/>
                    </a:moveTo>
                    <a:cubicBezTo>
                      <a:pt x="251" y="414"/>
                      <a:pt x="252" y="422"/>
                      <a:pt x="252" y="423"/>
                    </a:cubicBezTo>
                    <a:cubicBezTo>
                      <a:pt x="253" y="419"/>
                      <a:pt x="253" y="417"/>
                      <a:pt x="252" y="413"/>
                    </a:cubicBezTo>
                    <a:close/>
                    <a:moveTo>
                      <a:pt x="130" y="428"/>
                    </a:moveTo>
                    <a:cubicBezTo>
                      <a:pt x="130" y="427"/>
                      <a:pt x="130" y="427"/>
                      <a:pt x="130" y="427"/>
                    </a:cubicBezTo>
                    <a:cubicBezTo>
                      <a:pt x="128" y="428"/>
                      <a:pt x="129" y="425"/>
                      <a:pt x="128" y="426"/>
                    </a:cubicBezTo>
                    <a:cubicBezTo>
                      <a:pt x="129" y="427"/>
                      <a:pt x="127" y="428"/>
                      <a:pt x="128" y="428"/>
                    </a:cubicBezTo>
                    <a:cubicBezTo>
                      <a:pt x="128" y="428"/>
                      <a:pt x="129" y="428"/>
                      <a:pt x="130" y="427"/>
                    </a:cubicBezTo>
                    <a:cubicBezTo>
                      <a:pt x="130" y="428"/>
                      <a:pt x="130" y="428"/>
                      <a:pt x="130" y="428"/>
                    </a:cubicBezTo>
                    <a:close/>
                    <a:moveTo>
                      <a:pt x="339" y="417"/>
                    </a:moveTo>
                    <a:cubicBezTo>
                      <a:pt x="339" y="412"/>
                      <a:pt x="337" y="412"/>
                      <a:pt x="339" y="417"/>
                    </a:cubicBezTo>
                    <a:close/>
                    <a:moveTo>
                      <a:pt x="345" y="416"/>
                    </a:moveTo>
                    <a:cubicBezTo>
                      <a:pt x="348" y="415"/>
                      <a:pt x="346" y="411"/>
                      <a:pt x="346" y="408"/>
                    </a:cubicBezTo>
                    <a:cubicBezTo>
                      <a:pt x="344" y="411"/>
                      <a:pt x="346" y="414"/>
                      <a:pt x="345" y="416"/>
                    </a:cubicBezTo>
                    <a:close/>
                    <a:moveTo>
                      <a:pt x="373" y="403"/>
                    </a:moveTo>
                    <a:cubicBezTo>
                      <a:pt x="374" y="404"/>
                      <a:pt x="374" y="406"/>
                      <a:pt x="373" y="407"/>
                    </a:cubicBezTo>
                    <a:cubicBezTo>
                      <a:pt x="376" y="405"/>
                      <a:pt x="373" y="414"/>
                      <a:pt x="375" y="414"/>
                    </a:cubicBezTo>
                    <a:cubicBezTo>
                      <a:pt x="375" y="410"/>
                      <a:pt x="376" y="407"/>
                      <a:pt x="373" y="403"/>
                    </a:cubicBezTo>
                    <a:close/>
                    <a:moveTo>
                      <a:pt x="37" y="376"/>
                    </a:moveTo>
                    <a:cubicBezTo>
                      <a:pt x="38" y="385"/>
                      <a:pt x="38" y="384"/>
                      <a:pt x="39" y="392"/>
                    </a:cubicBezTo>
                    <a:cubicBezTo>
                      <a:pt x="40" y="391"/>
                      <a:pt x="37" y="389"/>
                      <a:pt x="40" y="389"/>
                    </a:cubicBezTo>
                    <a:cubicBezTo>
                      <a:pt x="39" y="393"/>
                      <a:pt x="40" y="396"/>
                      <a:pt x="40" y="399"/>
                    </a:cubicBezTo>
                    <a:cubicBezTo>
                      <a:pt x="44" y="397"/>
                      <a:pt x="39" y="391"/>
                      <a:pt x="42" y="388"/>
                    </a:cubicBezTo>
                    <a:cubicBezTo>
                      <a:pt x="44" y="401"/>
                      <a:pt x="39" y="417"/>
                      <a:pt x="44" y="427"/>
                    </a:cubicBezTo>
                    <a:cubicBezTo>
                      <a:pt x="43" y="421"/>
                      <a:pt x="43" y="416"/>
                      <a:pt x="44" y="410"/>
                    </a:cubicBezTo>
                    <a:cubicBezTo>
                      <a:pt x="44" y="411"/>
                      <a:pt x="43" y="411"/>
                      <a:pt x="43" y="410"/>
                    </a:cubicBezTo>
                    <a:cubicBezTo>
                      <a:pt x="44" y="405"/>
                      <a:pt x="43" y="400"/>
                      <a:pt x="43" y="394"/>
                    </a:cubicBezTo>
                    <a:cubicBezTo>
                      <a:pt x="42" y="388"/>
                      <a:pt x="44" y="380"/>
                      <a:pt x="41" y="379"/>
                    </a:cubicBezTo>
                    <a:cubicBezTo>
                      <a:pt x="40" y="380"/>
                      <a:pt x="41" y="379"/>
                      <a:pt x="40" y="381"/>
                    </a:cubicBezTo>
                    <a:cubicBezTo>
                      <a:pt x="41" y="383"/>
                      <a:pt x="42" y="385"/>
                      <a:pt x="41" y="388"/>
                    </a:cubicBezTo>
                    <a:cubicBezTo>
                      <a:pt x="40" y="388"/>
                      <a:pt x="40" y="385"/>
                      <a:pt x="39" y="387"/>
                    </a:cubicBezTo>
                    <a:cubicBezTo>
                      <a:pt x="40" y="387"/>
                      <a:pt x="40" y="388"/>
                      <a:pt x="38" y="388"/>
                    </a:cubicBezTo>
                    <a:cubicBezTo>
                      <a:pt x="39" y="384"/>
                      <a:pt x="38" y="379"/>
                      <a:pt x="37" y="376"/>
                    </a:cubicBezTo>
                    <a:close/>
                    <a:moveTo>
                      <a:pt x="361" y="390"/>
                    </a:moveTo>
                    <a:cubicBezTo>
                      <a:pt x="362" y="391"/>
                      <a:pt x="362" y="393"/>
                      <a:pt x="360" y="393"/>
                    </a:cubicBezTo>
                    <a:cubicBezTo>
                      <a:pt x="359" y="392"/>
                      <a:pt x="362" y="389"/>
                      <a:pt x="360" y="389"/>
                    </a:cubicBezTo>
                    <a:cubicBezTo>
                      <a:pt x="358" y="397"/>
                      <a:pt x="359" y="405"/>
                      <a:pt x="361" y="412"/>
                    </a:cubicBezTo>
                    <a:cubicBezTo>
                      <a:pt x="361" y="410"/>
                      <a:pt x="361" y="407"/>
                      <a:pt x="361" y="406"/>
                    </a:cubicBezTo>
                    <a:cubicBezTo>
                      <a:pt x="363" y="406"/>
                      <a:pt x="362" y="409"/>
                      <a:pt x="364" y="409"/>
                    </a:cubicBezTo>
                    <a:cubicBezTo>
                      <a:pt x="364" y="402"/>
                      <a:pt x="365" y="396"/>
                      <a:pt x="362" y="393"/>
                    </a:cubicBezTo>
                    <a:cubicBezTo>
                      <a:pt x="363" y="392"/>
                      <a:pt x="362" y="389"/>
                      <a:pt x="361" y="390"/>
                    </a:cubicBezTo>
                    <a:close/>
                    <a:moveTo>
                      <a:pt x="51" y="422"/>
                    </a:moveTo>
                    <a:cubicBezTo>
                      <a:pt x="52" y="419"/>
                      <a:pt x="52" y="411"/>
                      <a:pt x="50" y="408"/>
                    </a:cubicBezTo>
                    <a:cubicBezTo>
                      <a:pt x="51" y="412"/>
                      <a:pt x="51" y="417"/>
                      <a:pt x="51" y="422"/>
                    </a:cubicBezTo>
                    <a:close/>
                    <a:moveTo>
                      <a:pt x="118" y="389"/>
                    </a:moveTo>
                    <a:cubicBezTo>
                      <a:pt x="117" y="392"/>
                      <a:pt x="117" y="396"/>
                      <a:pt x="116" y="398"/>
                    </a:cubicBezTo>
                    <a:cubicBezTo>
                      <a:pt x="116" y="396"/>
                      <a:pt x="115" y="393"/>
                      <a:pt x="114" y="390"/>
                    </a:cubicBezTo>
                    <a:cubicBezTo>
                      <a:pt x="114" y="391"/>
                      <a:pt x="114" y="392"/>
                      <a:pt x="113" y="391"/>
                    </a:cubicBezTo>
                    <a:cubicBezTo>
                      <a:pt x="114" y="391"/>
                      <a:pt x="114" y="387"/>
                      <a:pt x="112" y="386"/>
                    </a:cubicBezTo>
                    <a:cubicBezTo>
                      <a:pt x="113" y="390"/>
                      <a:pt x="113" y="394"/>
                      <a:pt x="113" y="398"/>
                    </a:cubicBezTo>
                    <a:cubicBezTo>
                      <a:pt x="111" y="397"/>
                      <a:pt x="112" y="399"/>
                      <a:pt x="111" y="400"/>
                    </a:cubicBezTo>
                    <a:cubicBezTo>
                      <a:pt x="111" y="398"/>
                      <a:pt x="111" y="393"/>
                      <a:pt x="110" y="395"/>
                    </a:cubicBezTo>
                    <a:cubicBezTo>
                      <a:pt x="111" y="399"/>
                      <a:pt x="110" y="404"/>
                      <a:pt x="109" y="406"/>
                    </a:cubicBezTo>
                    <a:cubicBezTo>
                      <a:pt x="110" y="406"/>
                      <a:pt x="111" y="407"/>
                      <a:pt x="112" y="406"/>
                    </a:cubicBezTo>
                    <a:cubicBezTo>
                      <a:pt x="112" y="405"/>
                      <a:pt x="111" y="402"/>
                      <a:pt x="112" y="400"/>
                    </a:cubicBezTo>
                    <a:cubicBezTo>
                      <a:pt x="113" y="401"/>
                      <a:pt x="112" y="404"/>
                      <a:pt x="112" y="405"/>
                    </a:cubicBezTo>
                    <a:cubicBezTo>
                      <a:pt x="114" y="406"/>
                      <a:pt x="115" y="405"/>
                      <a:pt x="116" y="406"/>
                    </a:cubicBezTo>
                    <a:cubicBezTo>
                      <a:pt x="116" y="408"/>
                      <a:pt x="115" y="413"/>
                      <a:pt x="115" y="415"/>
                    </a:cubicBezTo>
                    <a:cubicBezTo>
                      <a:pt x="116" y="424"/>
                      <a:pt x="117" y="410"/>
                      <a:pt x="116" y="409"/>
                    </a:cubicBezTo>
                    <a:cubicBezTo>
                      <a:pt x="118" y="409"/>
                      <a:pt x="118" y="407"/>
                      <a:pt x="119" y="406"/>
                    </a:cubicBezTo>
                    <a:cubicBezTo>
                      <a:pt x="119" y="406"/>
                      <a:pt x="119" y="407"/>
                      <a:pt x="120" y="407"/>
                    </a:cubicBezTo>
                    <a:cubicBezTo>
                      <a:pt x="117" y="400"/>
                      <a:pt x="121" y="395"/>
                      <a:pt x="118" y="389"/>
                    </a:cubicBezTo>
                    <a:close/>
                    <a:moveTo>
                      <a:pt x="117" y="403"/>
                    </a:moveTo>
                    <a:cubicBezTo>
                      <a:pt x="116" y="403"/>
                      <a:pt x="116" y="400"/>
                      <a:pt x="116" y="399"/>
                    </a:cubicBezTo>
                    <a:cubicBezTo>
                      <a:pt x="118" y="399"/>
                      <a:pt x="117" y="401"/>
                      <a:pt x="117" y="403"/>
                    </a:cubicBezTo>
                    <a:close/>
                    <a:moveTo>
                      <a:pt x="312" y="394"/>
                    </a:moveTo>
                    <a:cubicBezTo>
                      <a:pt x="313" y="399"/>
                      <a:pt x="312" y="405"/>
                      <a:pt x="315" y="408"/>
                    </a:cubicBezTo>
                    <a:cubicBezTo>
                      <a:pt x="315" y="405"/>
                      <a:pt x="314" y="397"/>
                      <a:pt x="313" y="393"/>
                    </a:cubicBezTo>
                    <a:cubicBezTo>
                      <a:pt x="313" y="394"/>
                      <a:pt x="313" y="395"/>
                      <a:pt x="312" y="394"/>
                    </a:cubicBezTo>
                    <a:close/>
                    <a:moveTo>
                      <a:pt x="144" y="403"/>
                    </a:moveTo>
                    <a:cubicBezTo>
                      <a:pt x="144" y="405"/>
                      <a:pt x="144" y="402"/>
                      <a:pt x="143" y="402"/>
                    </a:cubicBezTo>
                    <a:cubicBezTo>
                      <a:pt x="144" y="406"/>
                      <a:pt x="142" y="412"/>
                      <a:pt x="144" y="415"/>
                    </a:cubicBezTo>
                    <a:cubicBezTo>
                      <a:pt x="145" y="410"/>
                      <a:pt x="144" y="406"/>
                      <a:pt x="144" y="403"/>
                    </a:cubicBezTo>
                    <a:close/>
                    <a:moveTo>
                      <a:pt x="134" y="409"/>
                    </a:moveTo>
                    <a:cubicBezTo>
                      <a:pt x="133" y="411"/>
                      <a:pt x="135" y="413"/>
                      <a:pt x="134" y="415"/>
                    </a:cubicBezTo>
                    <a:cubicBezTo>
                      <a:pt x="135" y="414"/>
                      <a:pt x="136" y="409"/>
                      <a:pt x="134" y="409"/>
                    </a:cubicBezTo>
                    <a:close/>
                    <a:moveTo>
                      <a:pt x="100" y="415"/>
                    </a:moveTo>
                    <a:cubicBezTo>
                      <a:pt x="100" y="414"/>
                      <a:pt x="100" y="415"/>
                      <a:pt x="101" y="415"/>
                    </a:cubicBezTo>
                    <a:cubicBezTo>
                      <a:pt x="100" y="414"/>
                      <a:pt x="101" y="412"/>
                      <a:pt x="99" y="411"/>
                    </a:cubicBezTo>
                    <a:cubicBezTo>
                      <a:pt x="99" y="412"/>
                      <a:pt x="99" y="415"/>
                      <a:pt x="100" y="415"/>
                    </a:cubicBezTo>
                    <a:close/>
                    <a:moveTo>
                      <a:pt x="412" y="394"/>
                    </a:moveTo>
                    <a:cubicBezTo>
                      <a:pt x="411" y="396"/>
                      <a:pt x="411" y="402"/>
                      <a:pt x="413" y="402"/>
                    </a:cubicBezTo>
                    <a:cubicBezTo>
                      <a:pt x="412" y="400"/>
                      <a:pt x="412" y="397"/>
                      <a:pt x="413" y="396"/>
                    </a:cubicBezTo>
                    <a:cubicBezTo>
                      <a:pt x="411" y="396"/>
                      <a:pt x="413" y="392"/>
                      <a:pt x="412" y="394"/>
                    </a:cubicBezTo>
                    <a:close/>
                    <a:moveTo>
                      <a:pt x="516" y="359"/>
                    </a:moveTo>
                    <a:cubicBezTo>
                      <a:pt x="517" y="363"/>
                      <a:pt x="516" y="365"/>
                      <a:pt x="517" y="371"/>
                    </a:cubicBezTo>
                    <a:cubicBezTo>
                      <a:pt x="515" y="370"/>
                      <a:pt x="515" y="373"/>
                      <a:pt x="516" y="373"/>
                    </a:cubicBezTo>
                    <a:cubicBezTo>
                      <a:pt x="516" y="372"/>
                      <a:pt x="516" y="371"/>
                      <a:pt x="517" y="371"/>
                    </a:cubicBezTo>
                    <a:cubicBezTo>
                      <a:pt x="518" y="381"/>
                      <a:pt x="517" y="389"/>
                      <a:pt x="520" y="396"/>
                    </a:cubicBezTo>
                    <a:cubicBezTo>
                      <a:pt x="519" y="387"/>
                      <a:pt x="520" y="377"/>
                      <a:pt x="517" y="370"/>
                    </a:cubicBezTo>
                    <a:cubicBezTo>
                      <a:pt x="519" y="368"/>
                      <a:pt x="518" y="362"/>
                      <a:pt x="516" y="359"/>
                    </a:cubicBezTo>
                    <a:close/>
                    <a:moveTo>
                      <a:pt x="540" y="394"/>
                    </a:moveTo>
                    <a:cubicBezTo>
                      <a:pt x="540" y="393"/>
                      <a:pt x="540" y="392"/>
                      <a:pt x="541" y="390"/>
                    </a:cubicBezTo>
                    <a:cubicBezTo>
                      <a:pt x="538" y="390"/>
                      <a:pt x="539" y="393"/>
                      <a:pt x="540" y="394"/>
                    </a:cubicBezTo>
                    <a:close/>
                    <a:moveTo>
                      <a:pt x="25" y="403"/>
                    </a:moveTo>
                    <a:cubicBezTo>
                      <a:pt x="26" y="404"/>
                      <a:pt x="27" y="406"/>
                      <a:pt x="28" y="407"/>
                    </a:cubicBezTo>
                    <a:cubicBezTo>
                      <a:pt x="27" y="408"/>
                      <a:pt x="25" y="412"/>
                      <a:pt x="27" y="413"/>
                    </a:cubicBezTo>
                    <a:cubicBezTo>
                      <a:pt x="27" y="411"/>
                      <a:pt x="27" y="410"/>
                      <a:pt x="28" y="410"/>
                    </a:cubicBezTo>
                    <a:cubicBezTo>
                      <a:pt x="31" y="405"/>
                      <a:pt x="27" y="392"/>
                      <a:pt x="28" y="385"/>
                    </a:cubicBezTo>
                    <a:cubicBezTo>
                      <a:pt x="28" y="385"/>
                      <a:pt x="27" y="386"/>
                      <a:pt x="27" y="386"/>
                    </a:cubicBezTo>
                    <a:cubicBezTo>
                      <a:pt x="28" y="385"/>
                      <a:pt x="27" y="381"/>
                      <a:pt x="27" y="379"/>
                    </a:cubicBezTo>
                    <a:cubicBezTo>
                      <a:pt x="26" y="381"/>
                      <a:pt x="28" y="385"/>
                      <a:pt x="25" y="386"/>
                    </a:cubicBezTo>
                    <a:cubicBezTo>
                      <a:pt x="25" y="389"/>
                      <a:pt x="28" y="405"/>
                      <a:pt x="25" y="403"/>
                    </a:cubicBezTo>
                    <a:close/>
                    <a:moveTo>
                      <a:pt x="486" y="389"/>
                    </a:moveTo>
                    <a:cubicBezTo>
                      <a:pt x="486" y="391"/>
                      <a:pt x="486" y="394"/>
                      <a:pt x="487" y="393"/>
                    </a:cubicBezTo>
                    <a:cubicBezTo>
                      <a:pt x="486" y="391"/>
                      <a:pt x="488" y="390"/>
                      <a:pt x="486" y="389"/>
                    </a:cubicBezTo>
                    <a:close/>
                    <a:moveTo>
                      <a:pt x="120" y="396"/>
                    </a:moveTo>
                    <a:cubicBezTo>
                      <a:pt x="121" y="398"/>
                      <a:pt x="119" y="405"/>
                      <a:pt x="121" y="407"/>
                    </a:cubicBezTo>
                    <a:cubicBezTo>
                      <a:pt x="121" y="405"/>
                      <a:pt x="123" y="401"/>
                      <a:pt x="121" y="404"/>
                    </a:cubicBezTo>
                    <a:cubicBezTo>
                      <a:pt x="121" y="400"/>
                      <a:pt x="122" y="396"/>
                      <a:pt x="121" y="394"/>
                    </a:cubicBezTo>
                    <a:cubicBezTo>
                      <a:pt x="121" y="398"/>
                      <a:pt x="120" y="396"/>
                      <a:pt x="120" y="396"/>
                    </a:cubicBezTo>
                    <a:close/>
                    <a:moveTo>
                      <a:pt x="148" y="402"/>
                    </a:moveTo>
                    <a:cubicBezTo>
                      <a:pt x="149" y="402"/>
                      <a:pt x="148" y="403"/>
                      <a:pt x="148" y="404"/>
                    </a:cubicBezTo>
                    <a:cubicBezTo>
                      <a:pt x="148" y="409"/>
                      <a:pt x="151" y="403"/>
                      <a:pt x="148" y="402"/>
                    </a:cubicBezTo>
                    <a:close/>
                    <a:moveTo>
                      <a:pt x="378" y="388"/>
                    </a:moveTo>
                    <a:cubicBezTo>
                      <a:pt x="379" y="390"/>
                      <a:pt x="377" y="394"/>
                      <a:pt x="379" y="395"/>
                    </a:cubicBezTo>
                    <a:cubicBezTo>
                      <a:pt x="380" y="393"/>
                      <a:pt x="379" y="388"/>
                      <a:pt x="378" y="388"/>
                    </a:cubicBezTo>
                    <a:close/>
                    <a:moveTo>
                      <a:pt x="136" y="404"/>
                    </a:moveTo>
                    <a:cubicBezTo>
                      <a:pt x="138" y="402"/>
                      <a:pt x="136" y="398"/>
                      <a:pt x="136" y="399"/>
                    </a:cubicBezTo>
                    <a:cubicBezTo>
                      <a:pt x="136" y="400"/>
                      <a:pt x="134" y="403"/>
                      <a:pt x="136" y="404"/>
                    </a:cubicBezTo>
                    <a:close/>
                    <a:moveTo>
                      <a:pt x="51" y="389"/>
                    </a:moveTo>
                    <a:cubicBezTo>
                      <a:pt x="52" y="397"/>
                      <a:pt x="51" y="402"/>
                      <a:pt x="52" y="407"/>
                    </a:cubicBezTo>
                    <a:cubicBezTo>
                      <a:pt x="52" y="403"/>
                      <a:pt x="53" y="397"/>
                      <a:pt x="52" y="391"/>
                    </a:cubicBezTo>
                    <a:cubicBezTo>
                      <a:pt x="52" y="390"/>
                      <a:pt x="52" y="388"/>
                      <a:pt x="51" y="389"/>
                    </a:cubicBezTo>
                    <a:close/>
                    <a:moveTo>
                      <a:pt x="129" y="376"/>
                    </a:moveTo>
                    <a:cubicBezTo>
                      <a:pt x="130" y="388"/>
                      <a:pt x="129" y="394"/>
                      <a:pt x="130" y="403"/>
                    </a:cubicBezTo>
                    <a:cubicBezTo>
                      <a:pt x="131" y="394"/>
                      <a:pt x="129" y="377"/>
                      <a:pt x="129" y="369"/>
                    </a:cubicBezTo>
                    <a:cubicBezTo>
                      <a:pt x="126" y="371"/>
                      <a:pt x="129" y="374"/>
                      <a:pt x="127" y="377"/>
                    </a:cubicBezTo>
                    <a:cubicBezTo>
                      <a:pt x="128" y="377"/>
                      <a:pt x="128" y="376"/>
                      <a:pt x="129" y="376"/>
                    </a:cubicBezTo>
                    <a:close/>
                    <a:moveTo>
                      <a:pt x="474" y="383"/>
                    </a:moveTo>
                    <a:cubicBezTo>
                      <a:pt x="474" y="384"/>
                      <a:pt x="473" y="389"/>
                      <a:pt x="475" y="389"/>
                    </a:cubicBezTo>
                    <a:cubicBezTo>
                      <a:pt x="474" y="387"/>
                      <a:pt x="476" y="383"/>
                      <a:pt x="474" y="384"/>
                    </a:cubicBezTo>
                    <a:cubicBezTo>
                      <a:pt x="475" y="383"/>
                      <a:pt x="475" y="381"/>
                      <a:pt x="474" y="380"/>
                    </a:cubicBezTo>
                    <a:cubicBezTo>
                      <a:pt x="473" y="381"/>
                      <a:pt x="475" y="382"/>
                      <a:pt x="473" y="383"/>
                    </a:cubicBezTo>
                    <a:cubicBezTo>
                      <a:pt x="473" y="382"/>
                      <a:pt x="473" y="381"/>
                      <a:pt x="472" y="382"/>
                    </a:cubicBezTo>
                    <a:cubicBezTo>
                      <a:pt x="472" y="384"/>
                      <a:pt x="474" y="382"/>
                      <a:pt x="474" y="383"/>
                    </a:cubicBezTo>
                    <a:close/>
                    <a:moveTo>
                      <a:pt x="149" y="401"/>
                    </a:moveTo>
                    <a:cubicBezTo>
                      <a:pt x="149" y="399"/>
                      <a:pt x="149" y="398"/>
                      <a:pt x="148" y="397"/>
                    </a:cubicBezTo>
                    <a:cubicBezTo>
                      <a:pt x="149" y="399"/>
                      <a:pt x="147" y="400"/>
                      <a:pt x="149" y="401"/>
                    </a:cubicBezTo>
                    <a:close/>
                    <a:moveTo>
                      <a:pt x="45" y="397"/>
                    </a:moveTo>
                    <a:cubicBezTo>
                      <a:pt x="46" y="399"/>
                      <a:pt x="46" y="403"/>
                      <a:pt x="48" y="404"/>
                    </a:cubicBezTo>
                    <a:cubicBezTo>
                      <a:pt x="49" y="402"/>
                      <a:pt x="47" y="401"/>
                      <a:pt x="47" y="399"/>
                    </a:cubicBezTo>
                    <a:cubicBezTo>
                      <a:pt x="47" y="399"/>
                      <a:pt x="48" y="399"/>
                      <a:pt x="48" y="399"/>
                    </a:cubicBezTo>
                    <a:cubicBezTo>
                      <a:pt x="49" y="396"/>
                      <a:pt x="46" y="391"/>
                      <a:pt x="47" y="387"/>
                    </a:cubicBezTo>
                    <a:cubicBezTo>
                      <a:pt x="46" y="387"/>
                      <a:pt x="46" y="387"/>
                      <a:pt x="45" y="387"/>
                    </a:cubicBezTo>
                    <a:cubicBezTo>
                      <a:pt x="45" y="389"/>
                      <a:pt x="46" y="390"/>
                      <a:pt x="45" y="391"/>
                    </a:cubicBezTo>
                    <a:cubicBezTo>
                      <a:pt x="47" y="391"/>
                      <a:pt x="47" y="393"/>
                      <a:pt x="47" y="395"/>
                    </a:cubicBezTo>
                    <a:cubicBezTo>
                      <a:pt x="45" y="395"/>
                      <a:pt x="46" y="396"/>
                      <a:pt x="45" y="397"/>
                    </a:cubicBezTo>
                    <a:close/>
                    <a:moveTo>
                      <a:pt x="365" y="390"/>
                    </a:moveTo>
                    <a:cubicBezTo>
                      <a:pt x="365" y="387"/>
                      <a:pt x="365" y="386"/>
                      <a:pt x="365" y="381"/>
                    </a:cubicBezTo>
                    <a:cubicBezTo>
                      <a:pt x="365" y="381"/>
                      <a:pt x="364" y="381"/>
                      <a:pt x="364" y="381"/>
                    </a:cubicBezTo>
                    <a:cubicBezTo>
                      <a:pt x="365" y="380"/>
                      <a:pt x="364" y="380"/>
                      <a:pt x="363" y="380"/>
                    </a:cubicBezTo>
                    <a:cubicBezTo>
                      <a:pt x="364" y="382"/>
                      <a:pt x="363" y="382"/>
                      <a:pt x="364" y="384"/>
                    </a:cubicBezTo>
                    <a:cubicBezTo>
                      <a:pt x="364" y="384"/>
                      <a:pt x="363" y="384"/>
                      <a:pt x="362" y="385"/>
                    </a:cubicBezTo>
                    <a:cubicBezTo>
                      <a:pt x="365" y="386"/>
                      <a:pt x="362" y="390"/>
                      <a:pt x="365" y="390"/>
                    </a:cubicBezTo>
                    <a:close/>
                    <a:moveTo>
                      <a:pt x="478" y="380"/>
                    </a:moveTo>
                    <a:cubicBezTo>
                      <a:pt x="477" y="381"/>
                      <a:pt x="477" y="385"/>
                      <a:pt x="478" y="385"/>
                    </a:cubicBezTo>
                    <a:cubicBezTo>
                      <a:pt x="479" y="384"/>
                      <a:pt x="478" y="381"/>
                      <a:pt x="478" y="380"/>
                    </a:cubicBezTo>
                    <a:close/>
                    <a:moveTo>
                      <a:pt x="366" y="385"/>
                    </a:moveTo>
                    <a:cubicBezTo>
                      <a:pt x="367" y="386"/>
                      <a:pt x="365" y="390"/>
                      <a:pt x="366" y="389"/>
                    </a:cubicBezTo>
                    <a:cubicBezTo>
                      <a:pt x="367" y="388"/>
                      <a:pt x="366" y="385"/>
                      <a:pt x="367" y="385"/>
                    </a:cubicBezTo>
                    <a:cubicBezTo>
                      <a:pt x="367" y="386"/>
                      <a:pt x="367" y="388"/>
                      <a:pt x="368" y="387"/>
                    </a:cubicBezTo>
                    <a:cubicBezTo>
                      <a:pt x="368" y="385"/>
                      <a:pt x="368" y="384"/>
                      <a:pt x="366" y="385"/>
                    </a:cubicBezTo>
                    <a:close/>
                    <a:moveTo>
                      <a:pt x="317" y="391"/>
                    </a:moveTo>
                    <a:cubicBezTo>
                      <a:pt x="316" y="388"/>
                      <a:pt x="319" y="381"/>
                      <a:pt x="317" y="379"/>
                    </a:cubicBezTo>
                    <a:cubicBezTo>
                      <a:pt x="316" y="381"/>
                      <a:pt x="318" y="380"/>
                      <a:pt x="317" y="382"/>
                    </a:cubicBezTo>
                    <a:cubicBezTo>
                      <a:pt x="316" y="382"/>
                      <a:pt x="316" y="390"/>
                      <a:pt x="317" y="391"/>
                    </a:cubicBezTo>
                    <a:close/>
                    <a:moveTo>
                      <a:pt x="313" y="386"/>
                    </a:moveTo>
                    <a:cubicBezTo>
                      <a:pt x="313" y="385"/>
                      <a:pt x="312" y="384"/>
                      <a:pt x="312" y="385"/>
                    </a:cubicBezTo>
                    <a:cubicBezTo>
                      <a:pt x="312" y="389"/>
                      <a:pt x="313" y="390"/>
                      <a:pt x="312" y="391"/>
                    </a:cubicBezTo>
                    <a:cubicBezTo>
                      <a:pt x="315" y="391"/>
                      <a:pt x="312" y="389"/>
                      <a:pt x="313" y="388"/>
                    </a:cubicBezTo>
                    <a:cubicBezTo>
                      <a:pt x="312" y="388"/>
                      <a:pt x="313" y="386"/>
                      <a:pt x="313" y="386"/>
                    </a:cubicBezTo>
                    <a:close/>
                    <a:moveTo>
                      <a:pt x="193" y="389"/>
                    </a:moveTo>
                    <a:cubicBezTo>
                      <a:pt x="192" y="391"/>
                      <a:pt x="195" y="393"/>
                      <a:pt x="193" y="391"/>
                    </a:cubicBezTo>
                    <a:cubicBezTo>
                      <a:pt x="193" y="393"/>
                      <a:pt x="192" y="394"/>
                      <a:pt x="194" y="395"/>
                    </a:cubicBezTo>
                    <a:cubicBezTo>
                      <a:pt x="192" y="393"/>
                      <a:pt x="196" y="391"/>
                      <a:pt x="193" y="389"/>
                    </a:cubicBezTo>
                    <a:close/>
                    <a:moveTo>
                      <a:pt x="544" y="381"/>
                    </a:moveTo>
                    <a:cubicBezTo>
                      <a:pt x="544" y="377"/>
                      <a:pt x="545" y="371"/>
                      <a:pt x="543" y="368"/>
                    </a:cubicBezTo>
                    <a:cubicBezTo>
                      <a:pt x="544" y="372"/>
                      <a:pt x="544" y="379"/>
                      <a:pt x="544" y="381"/>
                    </a:cubicBezTo>
                    <a:close/>
                    <a:moveTo>
                      <a:pt x="529" y="377"/>
                    </a:moveTo>
                    <a:cubicBezTo>
                      <a:pt x="527" y="377"/>
                      <a:pt x="528" y="382"/>
                      <a:pt x="529" y="380"/>
                    </a:cubicBezTo>
                    <a:cubicBezTo>
                      <a:pt x="528" y="380"/>
                      <a:pt x="529" y="379"/>
                      <a:pt x="529" y="377"/>
                    </a:cubicBezTo>
                    <a:close/>
                    <a:moveTo>
                      <a:pt x="378" y="386"/>
                    </a:moveTo>
                    <a:cubicBezTo>
                      <a:pt x="378" y="386"/>
                      <a:pt x="378" y="387"/>
                      <a:pt x="379" y="387"/>
                    </a:cubicBezTo>
                    <a:cubicBezTo>
                      <a:pt x="378" y="385"/>
                      <a:pt x="378" y="383"/>
                      <a:pt x="378" y="384"/>
                    </a:cubicBezTo>
                    <a:cubicBezTo>
                      <a:pt x="377" y="384"/>
                      <a:pt x="376" y="386"/>
                      <a:pt x="377" y="387"/>
                    </a:cubicBezTo>
                    <a:cubicBezTo>
                      <a:pt x="377" y="386"/>
                      <a:pt x="378" y="386"/>
                      <a:pt x="378" y="386"/>
                    </a:cubicBezTo>
                    <a:close/>
                    <a:moveTo>
                      <a:pt x="356" y="387"/>
                    </a:moveTo>
                    <a:cubicBezTo>
                      <a:pt x="358" y="386"/>
                      <a:pt x="358" y="382"/>
                      <a:pt x="357" y="382"/>
                    </a:cubicBezTo>
                    <a:cubicBezTo>
                      <a:pt x="357" y="382"/>
                      <a:pt x="357" y="383"/>
                      <a:pt x="356" y="382"/>
                    </a:cubicBezTo>
                    <a:lnTo>
                      <a:pt x="356" y="387"/>
                    </a:lnTo>
                    <a:close/>
                    <a:moveTo>
                      <a:pt x="194" y="388"/>
                    </a:moveTo>
                    <a:cubicBezTo>
                      <a:pt x="194" y="388"/>
                      <a:pt x="194" y="388"/>
                      <a:pt x="193" y="388"/>
                    </a:cubicBezTo>
                    <a:cubicBezTo>
                      <a:pt x="193" y="389"/>
                      <a:pt x="193" y="389"/>
                      <a:pt x="194" y="388"/>
                    </a:cubicBezTo>
                    <a:close/>
                    <a:moveTo>
                      <a:pt x="194" y="387"/>
                    </a:moveTo>
                    <a:cubicBezTo>
                      <a:pt x="193" y="385"/>
                      <a:pt x="194" y="383"/>
                      <a:pt x="192" y="382"/>
                    </a:cubicBezTo>
                    <a:cubicBezTo>
                      <a:pt x="192" y="384"/>
                      <a:pt x="192" y="386"/>
                      <a:pt x="193" y="388"/>
                    </a:cubicBezTo>
                    <a:cubicBezTo>
                      <a:pt x="194" y="388"/>
                      <a:pt x="195" y="387"/>
                      <a:pt x="195" y="388"/>
                    </a:cubicBezTo>
                    <a:cubicBezTo>
                      <a:pt x="195" y="377"/>
                      <a:pt x="195" y="369"/>
                      <a:pt x="194" y="359"/>
                    </a:cubicBezTo>
                    <a:cubicBezTo>
                      <a:pt x="193" y="369"/>
                      <a:pt x="195" y="376"/>
                      <a:pt x="194" y="387"/>
                    </a:cubicBezTo>
                    <a:close/>
                    <a:moveTo>
                      <a:pt x="99" y="392"/>
                    </a:moveTo>
                    <a:cubicBezTo>
                      <a:pt x="98" y="391"/>
                      <a:pt x="100" y="392"/>
                      <a:pt x="100" y="391"/>
                    </a:cubicBezTo>
                    <a:cubicBezTo>
                      <a:pt x="99" y="391"/>
                      <a:pt x="100" y="390"/>
                      <a:pt x="100" y="390"/>
                    </a:cubicBezTo>
                    <a:cubicBezTo>
                      <a:pt x="99" y="390"/>
                      <a:pt x="99" y="389"/>
                      <a:pt x="99" y="390"/>
                    </a:cubicBezTo>
                    <a:cubicBezTo>
                      <a:pt x="100" y="390"/>
                      <a:pt x="97" y="392"/>
                      <a:pt x="99" y="392"/>
                    </a:cubicBezTo>
                    <a:close/>
                    <a:moveTo>
                      <a:pt x="21" y="395"/>
                    </a:moveTo>
                    <a:cubicBezTo>
                      <a:pt x="21" y="394"/>
                      <a:pt x="20" y="393"/>
                      <a:pt x="20" y="392"/>
                    </a:cubicBezTo>
                    <a:cubicBezTo>
                      <a:pt x="22" y="392"/>
                      <a:pt x="20" y="391"/>
                      <a:pt x="20" y="389"/>
                    </a:cubicBezTo>
                    <a:cubicBezTo>
                      <a:pt x="21" y="390"/>
                      <a:pt x="20" y="387"/>
                      <a:pt x="19" y="385"/>
                    </a:cubicBezTo>
                    <a:cubicBezTo>
                      <a:pt x="20" y="385"/>
                      <a:pt x="20" y="384"/>
                      <a:pt x="19" y="384"/>
                    </a:cubicBezTo>
                    <a:cubicBezTo>
                      <a:pt x="20" y="385"/>
                      <a:pt x="19" y="385"/>
                      <a:pt x="18" y="386"/>
                    </a:cubicBezTo>
                    <a:cubicBezTo>
                      <a:pt x="20" y="388"/>
                      <a:pt x="19" y="393"/>
                      <a:pt x="20" y="395"/>
                    </a:cubicBezTo>
                    <a:cubicBezTo>
                      <a:pt x="20" y="395"/>
                      <a:pt x="20" y="394"/>
                      <a:pt x="20" y="394"/>
                    </a:cubicBezTo>
                    <a:cubicBezTo>
                      <a:pt x="21" y="394"/>
                      <a:pt x="21" y="395"/>
                      <a:pt x="21" y="395"/>
                    </a:cubicBezTo>
                    <a:close/>
                    <a:moveTo>
                      <a:pt x="497" y="367"/>
                    </a:moveTo>
                    <a:cubicBezTo>
                      <a:pt x="500" y="367"/>
                      <a:pt x="496" y="370"/>
                      <a:pt x="498" y="369"/>
                    </a:cubicBezTo>
                    <a:cubicBezTo>
                      <a:pt x="498" y="370"/>
                      <a:pt x="498" y="370"/>
                      <a:pt x="498" y="370"/>
                    </a:cubicBezTo>
                    <a:cubicBezTo>
                      <a:pt x="498" y="370"/>
                      <a:pt x="497" y="370"/>
                      <a:pt x="497" y="371"/>
                    </a:cubicBezTo>
                    <a:cubicBezTo>
                      <a:pt x="500" y="371"/>
                      <a:pt x="496" y="373"/>
                      <a:pt x="499" y="374"/>
                    </a:cubicBezTo>
                    <a:cubicBezTo>
                      <a:pt x="500" y="372"/>
                      <a:pt x="500" y="365"/>
                      <a:pt x="497" y="367"/>
                    </a:cubicBezTo>
                    <a:close/>
                    <a:moveTo>
                      <a:pt x="349" y="372"/>
                    </a:moveTo>
                    <a:cubicBezTo>
                      <a:pt x="351" y="373"/>
                      <a:pt x="350" y="370"/>
                      <a:pt x="351" y="368"/>
                    </a:cubicBezTo>
                    <a:cubicBezTo>
                      <a:pt x="347" y="368"/>
                      <a:pt x="349" y="363"/>
                      <a:pt x="347" y="361"/>
                    </a:cubicBezTo>
                    <a:cubicBezTo>
                      <a:pt x="347" y="366"/>
                      <a:pt x="348" y="371"/>
                      <a:pt x="348" y="374"/>
                    </a:cubicBezTo>
                    <a:cubicBezTo>
                      <a:pt x="346" y="375"/>
                      <a:pt x="348" y="372"/>
                      <a:pt x="347" y="373"/>
                    </a:cubicBezTo>
                    <a:cubicBezTo>
                      <a:pt x="347" y="373"/>
                      <a:pt x="347" y="373"/>
                      <a:pt x="346" y="373"/>
                    </a:cubicBezTo>
                    <a:cubicBezTo>
                      <a:pt x="346" y="373"/>
                      <a:pt x="346" y="372"/>
                      <a:pt x="346" y="373"/>
                    </a:cubicBezTo>
                    <a:cubicBezTo>
                      <a:pt x="346" y="376"/>
                      <a:pt x="346" y="380"/>
                      <a:pt x="347" y="381"/>
                    </a:cubicBezTo>
                    <a:cubicBezTo>
                      <a:pt x="348" y="379"/>
                      <a:pt x="346" y="378"/>
                      <a:pt x="348" y="377"/>
                    </a:cubicBezTo>
                    <a:cubicBezTo>
                      <a:pt x="348" y="377"/>
                      <a:pt x="349" y="377"/>
                      <a:pt x="349" y="378"/>
                    </a:cubicBezTo>
                    <a:cubicBezTo>
                      <a:pt x="347" y="379"/>
                      <a:pt x="348" y="379"/>
                      <a:pt x="349" y="381"/>
                    </a:cubicBezTo>
                    <a:cubicBezTo>
                      <a:pt x="349" y="379"/>
                      <a:pt x="350" y="378"/>
                      <a:pt x="349" y="377"/>
                    </a:cubicBezTo>
                    <a:cubicBezTo>
                      <a:pt x="350" y="377"/>
                      <a:pt x="350" y="378"/>
                      <a:pt x="351" y="378"/>
                    </a:cubicBezTo>
                    <a:cubicBezTo>
                      <a:pt x="351" y="376"/>
                      <a:pt x="351" y="377"/>
                      <a:pt x="351" y="375"/>
                    </a:cubicBezTo>
                    <a:cubicBezTo>
                      <a:pt x="350" y="375"/>
                      <a:pt x="349" y="374"/>
                      <a:pt x="349" y="372"/>
                    </a:cubicBezTo>
                    <a:close/>
                    <a:moveTo>
                      <a:pt x="187" y="373"/>
                    </a:moveTo>
                    <a:cubicBezTo>
                      <a:pt x="186" y="373"/>
                      <a:pt x="186" y="371"/>
                      <a:pt x="185" y="371"/>
                    </a:cubicBezTo>
                    <a:cubicBezTo>
                      <a:pt x="186" y="370"/>
                      <a:pt x="184" y="370"/>
                      <a:pt x="185" y="369"/>
                    </a:cubicBezTo>
                    <a:cubicBezTo>
                      <a:pt x="185" y="369"/>
                      <a:pt x="187" y="370"/>
                      <a:pt x="186" y="369"/>
                    </a:cubicBezTo>
                    <a:cubicBezTo>
                      <a:pt x="186" y="369"/>
                      <a:pt x="185" y="368"/>
                      <a:pt x="185" y="368"/>
                    </a:cubicBezTo>
                    <a:cubicBezTo>
                      <a:pt x="183" y="372"/>
                      <a:pt x="184" y="381"/>
                      <a:pt x="186" y="386"/>
                    </a:cubicBezTo>
                    <a:cubicBezTo>
                      <a:pt x="186" y="385"/>
                      <a:pt x="186" y="385"/>
                      <a:pt x="187" y="385"/>
                    </a:cubicBezTo>
                    <a:cubicBezTo>
                      <a:pt x="185" y="382"/>
                      <a:pt x="188" y="379"/>
                      <a:pt x="186" y="376"/>
                    </a:cubicBezTo>
                    <a:cubicBezTo>
                      <a:pt x="187" y="376"/>
                      <a:pt x="187" y="374"/>
                      <a:pt x="187" y="373"/>
                    </a:cubicBezTo>
                    <a:close/>
                    <a:moveTo>
                      <a:pt x="495" y="369"/>
                    </a:moveTo>
                    <a:cubicBezTo>
                      <a:pt x="494" y="367"/>
                      <a:pt x="493" y="360"/>
                      <a:pt x="493" y="369"/>
                    </a:cubicBezTo>
                    <a:cubicBezTo>
                      <a:pt x="495" y="370"/>
                      <a:pt x="494" y="371"/>
                      <a:pt x="494" y="373"/>
                    </a:cubicBezTo>
                    <a:cubicBezTo>
                      <a:pt x="496" y="373"/>
                      <a:pt x="495" y="370"/>
                      <a:pt x="495" y="369"/>
                    </a:cubicBezTo>
                    <a:close/>
                    <a:moveTo>
                      <a:pt x="492" y="370"/>
                    </a:moveTo>
                    <a:cubicBezTo>
                      <a:pt x="493" y="369"/>
                      <a:pt x="492" y="368"/>
                      <a:pt x="493" y="366"/>
                    </a:cubicBezTo>
                    <a:cubicBezTo>
                      <a:pt x="491" y="366"/>
                      <a:pt x="491" y="372"/>
                      <a:pt x="492" y="370"/>
                    </a:cubicBezTo>
                    <a:close/>
                    <a:moveTo>
                      <a:pt x="392" y="372"/>
                    </a:moveTo>
                    <a:cubicBezTo>
                      <a:pt x="392" y="372"/>
                      <a:pt x="392" y="370"/>
                      <a:pt x="392" y="371"/>
                    </a:cubicBezTo>
                    <a:cubicBezTo>
                      <a:pt x="392" y="373"/>
                      <a:pt x="393" y="372"/>
                      <a:pt x="392" y="373"/>
                    </a:cubicBezTo>
                    <a:cubicBezTo>
                      <a:pt x="393" y="373"/>
                      <a:pt x="393" y="374"/>
                      <a:pt x="393" y="374"/>
                    </a:cubicBezTo>
                    <a:cubicBezTo>
                      <a:pt x="393" y="373"/>
                      <a:pt x="393" y="372"/>
                      <a:pt x="393" y="372"/>
                    </a:cubicBezTo>
                    <a:cubicBezTo>
                      <a:pt x="393" y="372"/>
                      <a:pt x="393" y="372"/>
                      <a:pt x="392" y="372"/>
                    </a:cubicBezTo>
                    <a:close/>
                    <a:moveTo>
                      <a:pt x="219" y="374"/>
                    </a:moveTo>
                    <a:cubicBezTo>
                      <a:pt x="220" y="376"/>
                      <a:pt x="217" y="378"/>
                      <a:pt x="219" y="380"/>
                    </a:cubicBezTo>
                    <a:cubicBezTo>
                      <a:pt x="218" y="378"/>
                      <a:pt x="221" y="376"/>
                      <a:pt x="219" y="374"/>
                    </a:cubicBezTo>
                    <a:close/>
                    <a:moveTo>
                      <a:pt x="357" y="367"/>
                    </a:moveTo>
                    <a:cubicBezTo>
                      <a:pt x="356" y="367"/>
                      <a:pt x="356" y="367"/>
                      <a:pt x="356" y="367"/>
                    </a:cubicBezTo>
                    <a:cubicBezTo>
                      <a:pt x="356" y="366"/>
                      <a:pt x="355" y="366"/>
                      <a:pt x="355" y="367"/>
                    </a:cubicBezTo>
                    <a:cubicBezTo>
                      <a:pt x="356" y="367"/>
                      <a:pt x="354" y="374"/>
                      <a:pt x="356" y="374"/>
                    </a:cubicBezTo>
                    <a:cubicBezTo>
                      <a:pt x="356" y="373"/>
                      <a:pt x="355" y="368"/>
                      <a:pt x="357" y="367"/>
                    </a:cubicBezTo>
                    <a:close/>
                    <a:moveTo>
                      <a:pt x="367" y="373"/>
                    </a:moveTo>
                    <a:cubicBezTo>
                      <a:pt x="366" y="369"/>
                      <a:pt x="367" y="365"/>
                      <a:pt x="364" y="362"/>
                    </a:cubicBezTo>
                    <a:cubicBezTo>
                      <a:pt x="363" y="365"/>
                      <a:pt x="366" y="370"/>
                      <a:pt x="364" y="372"/>
                    </a:cubicBezTo>
                    <a:cubicBezTo>
                      <a:pt x="365" y="371"/>
                      <a:pt x="365" y="373"/>
                      <a:pt x="367" y="373"/>
                    </a:cubicBezTo>
                    <a:close/>
                    <a:moveTo>
                      <a:pt x="364" y="372"/>
                    </a:moveTo>
                    <a:cubicBezTo>
                      <a:pt x="364" y="372"/>
                      <a:pt x="363" y="372"/>
                      <a:pt x="363" y="372"/>
                    </a:cubicBezTo>
                    <a:cubicBezTo>
                      <a:pt x="363" y="372"/>
                      <a:pt x="364" y="372"/>
                      <a:pt x="364" y="372"/>
                    </a:cubicBezTo>
                    <a:close/>
                    <a:moveTo>
                      <a:pt x="182" y="374"/>
                    </a:moveTo>
                    <a:cubicBezTo>
                      <a:pt x="183" y="375"/>
                      <a:pt x="182" y="377"/>
                      <a:pt x="183" y="378"/>
                    </a:cubicBezTo>
                    <a:cubicBezTo>
                      <a:pt x="183" y="384"/>
                      <a:pt x="184" y="372"/>
                      <a:pt x="182" y="374"/>
                    </a:cubicBezTo>
                    <a:close/>
                    <a:moveTo>
                      <a:pt x="236" y="372"/>
                    </a:moveTo>
                    <a:cubicBezTo>
                      <a:pt x="235" y="373"/>
                      <a:pt x="237" y="377"/>
                      <a:pt x="238" y="376"/>
                    </a:cubicBezTo>
                    <a:cubicBezTo>
                      <a:pt x="237" y="375"/>
                      <a:pt x="237" y="375"/>
                      <a:pt x="238" y="373"/>
                    </a:cubicBezTo>
                    <a:cubicBezTo>
                      <a:pt x="237" y="373"/>
                      <a:pt x="237" y="372"/>
                      <a:pt x="236" y="372"/>
                    </a:cubicBezTo>
                    <a:close/>
                    <a:moveTo>
                      <a:pt x="34" y="385"/>
                    </a:moveTo>
                    <a:cubicBezTo>
                      <a:pt x="34" y="383"/>
                      <a:pt x="34" y="380"/>
                      <a:pt x="33" y="379"/>
                    </a:cubicBezTo>
                    <a:cubicBezTo>
                      <a:pt x="33" y="381"/>
                      <a:pt x="33" y="384"/>
                      <a:pt x="34" y="385"/>
                    </a:cubicBezTo>
                    <a:close/>
                    <a:moveTo>
                      <a:pt x="371" y="368"/>
                    </a:moveTo>
                    <a:cubicBezTo>
                      <a:pt x="371" y="365"/>
                      <a:pt x="368" y="360"/>
                      <a:pt x="369" y="356"/>
                    </a:cubicBezTo>
                    <a:cubicBezTo>
                      <a:pt x="368" y="358"/>
                      <a:pt x="369" y="363"/>
                      <a:pt x="368" y="365"/>
                    </a:cubicBezTo>
                    <a:cubicBezTo>
                      <a:pt x="368" y="365"/>
                      <a:pt x="367" y="364"/>
                      <a:pt x="367" y="364"/>
                    </a:cubicBezTo>
                    <a:cubicBezTo>
                      <a:pt x="367" y="367"/>
                      <a:pt x="367" y="370"/>
                      <a:pt x="369" y="371"/>
                    </a:cubicBezTo>
                    <a:cubicBezTo>
                      <a:pt x="369" y="369"/>
                      <a:pt x="369" y="366"/>
                      <a:pt x="371" y="368"/>
                    </a:cubicBezTo>
                    <a:close/>
                    <a:moveTo>
                      <a:pt x="476" y="364"/>
                    </a:moveTo>
                    <a:cubicBezTo>
                      <a:pt x="474" y="364"/>
                      <a:pt x="478" y="363"/>
                      <a:pt x="477" y="361"/>
                    </a:cubicBezTo>
                    <a:cubicBezTo>
                      <a:pt x="475" y="361"/>
                      <a:pt x="477" y="362"/>
                      <a:pt x="476" y="362"/>
                    </a:cubicBezTo>
                    <a:cubicBezTo>
                      <a:pt x="475" y="362"/>
                      <a:pt x="475" y="361"/>
                      <a:pt x="475" y="360"/>
                    </a:cubicBezTo>
                    <a:cubicBezTo>
                      <a:pt x="473" y="361"/>
                      <a:pt x="475" y="363"/>
                      <a:pt x="474" y="365"/>
                    </a:cubicBezTo>
                    <a:cubicBezTo>
                      <a:pt x="475" y="364"/>
                      <a:pt x="476" y="365"/>
                      <a:pt x="476" y="364"/>
                    </a:cubicBezTo>
                    <a:close/>
                    <a:moveTo>
                      <a:pt x="476" y="359"/>
                    </a:moveTo>
                    <a:cubicBezTo>
                      <a:pt x="476" y="359"/>
                      <a:pt x="477" y="359"/>
                      <a:pt x="478" y="359"/>
                    </a:cubicBezTo>
                    <a:cubicBezTo>
                      <a:pt x="478" y="358"/>
                      <a:pt x="477" y="356"/>
                      <a:pt x="477" y="357"/>
                    </a:cubicBezTo>
                    <a:cubicBezTo>
                      <a:pt x="478" y="358"/>
                      <a:pt x="477" y="358"/>
                      <a:pt x="476" y="358"/>
                    </a:cubicBezTo>
                    <a:cubicBezTo>
                      <a:pt x="476" y="359"/>
                      <a:pt x="476" y="360"/>
                      <a:pt x="476" y="359"/>
                    </a:cubicBezTo>
                    <a:close/>
                    <a:moveTo>
                      <a:pt x="42" y="375"/>
                    </a:moveTo>
                    <a:cubicBezTo>
                      <a:pt x="41" y="372"/>
                      <a:pt x="42" y="371"/>
                      <a:pt x="40" y="368"/>
                    </a:cubicBezTo>
                    <a:cubicBezTo>
                      <a:pt x="41" y="371"/>
                      <a:pt x="40" y="374"/>
                      <a:pt x="42" y="375"/>
                    </a:cubicBezTo>
                    <a:close/>
                    <a:moveTo>
                      <a:pt x="86" y="366"/>
                    </a:moveTo>
                    <a:cubicBezTo>
                      <a:pt x="86" y="368"/>
                      <a:pt x="85" y="369"/>
                      <a:pt x="87" y="370"/>
                    </a:cubicBezTo>
                    <a:cubicBezTo>
                      <a:pt x="86" y="369"/>
                      <a:pt x="87" y="367"/>
                      <a:pt x="86" y="366"/>
                    </a:cubicBezTo>
                    <a:close/>
                    <a:moveTo>
                      <a:pt x="129" y="368"/>
                    </a:moveTo>
                    <a:cubicBezTo>
                      <a:pt x="129" y="366"/>
                      <a:pt x="126" y="366"/>
                      <a:pt x="128" y="364"/>
                    </a:cubicBezTo>
                    <a:cubicBezTo>
                      <a:pt x="126" y="364"/>
                      <a:pt x="128" y="362"/>
                      <a:pt x="128" y="362"/>
                    </a:cubicBezTo>
                    <a:cubicBezTo>
                      <a:pt x="127" y="362"/>
                      <a:pt x="127" y="362"/>
                      <a:pt x="127" y="362"/>
                    </a:cubicBezTo>
                    <a:cubicBezTo>
                      <a:pt x="126" y="364"/>
                      <a:pt x="128" y="366"/>
                      <a:pt x="127" y="367"/>
                    </a:cubicBezTo>
                    <a:cubicBezTo>
                      <a:pt x="128" y="367"/>
                      <a:pt x="128" y="368"/>
                      <a:pt x="129" y="368"/>
                    </a:cubicBezTo>
                    <a:close/>
                    <a:moveTo>
                      <a:pt x="471" y="347"/>
                    </a:moveTo>
                    <a:cubicBezTo>
                      <a:pt x="471" y="347"/>
                      <a:pt x="471" y="346"/>
                      <a:pt x="472" y="346"/>
                    </a:cubicBezTo>
                    <a:cubicBezTo>
                      <a:pt x="472" y="346"/>
                      <a:pt x="472" y="349"/>
                      <a:pt x="472" y="347"/>
                    </a:cubicBezTo>
                    <a:cubicBezTo>
                      <a:pt x="472" y="347"/>
                      <a:pt x="473" y="346"/>
                      <a:pt x="473" y="346"/>
                    </a:cubicBezTo>
                    <a:cubicBezTo>
                      <a:pt x="470" y="346"/>
                      <a:pt x="471" y="345"/>
                      <a:pt x="471" y="344"/>
                    </a:cubicBezTo>
                    <a:cubicBezTo>
                      <a:pt x="470" y="345"/>
                      <a:pt x="468" y="347"/>
                      <a:pt x="471" y="347"/>
                    </a:cubicBezTo>
                    <a:close/>
                    <a:moveTo>
                      <a:pt x="470" y="342"/>
                    </a:moveTo>
                    <a:cubicBezTo>
                      <a:pt x="471" y="341"/>
                      <a:pt x="471" y="344"/>
                      <a:pt x="472" y="343"/>
                    </a:cubicBezTo>
                    <a:cubicBezTo>
                      <a:pt x="472" y="343"/>
                      <a:pt x="473" y="339"/>
                      <a:pt x="471" y="341"/>
                    </a:cubicBezTo>
                    <a:cubicBezTo>
                      <a:pt x="472" y="342"/>
                      <a:pt x="470" y="341"/>
                      <a:pt x="470" y="342"/>
                    </a:cubicBezTo>
                    <a:close/>
                    <a:moveTo>
                      <a:pt x="551" y="327"/>
                    </a:moveTo>
                    <a:cubicBezTo>
                      <a:pt x="550" y="325"/>
                      <a:pt x="551" y="323"/>
                      <a:pt x="550" y="322"/>
                    </a:cubicBezTo>
                    <a:cubicBezTo>
                      <a:pt x="550" y="323"/>
                      <a:pt x="548" y="327"/>
                      <a:pt x="551" y="327"/>
                    </a:cubicBezTo>
                    <a:close/>
                    <a:moveTo>
                      <a:pt x="71" y="326"/>
                    </a:moveTo>
                    <a:cubicBezTo>
                      <a:pt x="71" y="326"/>
                      <a:pt x="71" y="331"/>
                      <a:pt x="72" y="330"/>
                    </a:cubicBezTo>
                    <a:cubicBezTo>
                      <a:pt x="71" y="328"/>
                      <a:pt x="72" y="325"/>
                      <a:pt x="71" y="326"/>
                    </a:cubicBezTo>
                    <a:close/>
                    <a:moveTo>
                      <a:pt x="12" y="324"/>
                    </a:moveTo>
                    <a:cubicBezTo>
                      <a:pt x="12" y="326"/>
                      <a:pt x="12" y="327"/>
                      <a:pt x="13" y="328"/>
                    </a:cubicBezTo>
                    <a:cubicBezTo>
                      <a:pt x="13" y="327"/>
                      <a:pt x="13" y="324"/>
                      <a:pt x="12" y="324"/>
                    </a:cubicBezTo>
                    <a:close/>
                    <a:moveTo>
                      <a:pt x="549" y="297"/>
                    </a:moveTo>
                    <a:cubicBezTo>
                      <a:pt x="551" y="296"/>
                      <a:pt x="549" y="300"/>
                      <a:pt x="550" y="300"/>
                    </a:cubicBezTo>
                    <a:cubicBezTo>
                      <a:pt x="550" y="298"/>
                      <a:pt x="551" y="298"/>
                      <a:pt x="551" y="297"/>
                    </a:cubicBezTo>
                    <a:cubicBezTo>
                      <a:pt x="550" y="297"/>
                      <a:pt x="550" y="295"/>
                      <a:pt x="549" y="297"/>
                    </a:cubicBezTo>
                    <a:close/>
                    <a:moveTo>
                      <a:pt x="40" y="293"/>
                    </a:moveTo>
                    <a:cubicBezTo>
                      <a:pt x="40" y="293"/>
                      <a:pt x="41" y="294"/>
                      <a:pt x="41" y="293"/>
                    </a:cubicBezTo>
                    <a:cubicBezTo>
                      <a:pt x="39" y="293"/>
                      <a:pt x="40" y="291"/>
                      <a:pt x="39" y="291"/>
                    </a:cubicBezTo>
                    <a:cubicBezTo>
                      <a:pt x="40" y="299"/>
                      <a:pt x="38" y="305"/>
                      <a:pt x="41" y="313"/>
                    </a:cubicBezTo>
                    <a:cubicBezTo>
                      <a:pt x="41" y="305"/>
                      <a:pt x="40" y="299"/>
                      <a:pt x="40" y="293"/>
                    </a:cubicBezTo>
                    <a:close/>
                    <a:moveTo>
                      <a:pt x="1" y="111"/>
                    </a:moveTo>
                    <a:cubicBezTo>
                      <a:pt x="0" y="108"/>
                      <a:pt x="4" y="108"/>
                      <a:pt x="2" y="105"/>
                    </a:cubicBezTo>
                    <a:cubicBezTo>
                      <a:pt x="2" y="106"/>
                      <a:pt x="1" y="107"/>
                      <a:pt x="0" y="107"/>
                    </a:cubicBezTo>
                    <a:cubicBezTo>
                      <a:pt x="1" y="107"/>
                      <a:pt x="0" y="111"/>
                      <a:pt x="1" y="111"/>
                    </a:cubicBezTo>
                    <a:close/>
                    <a:moveTo>
                      <a:pt x="529" y="24"/>
                    </a:moveTo>
                    <a:cubicBezTo>
                      <a:pt x="528" y="24"/>
                      <a:pt x="526" y="26"/>
                      <a:pt x="528" y="26"/>
                    </a:cubicBezTo>
                    <a:cubicBezTo>
                      <a:pt x="528" y="25"/>
                      <a:pt x="529" y="25"/>
                      <a:pt x="529" y="26"/>
                    </a:cubicBezTo>
                    <a:lnTo>
                      <a:pt x="529" y="24"/>
                    </a:lnTo>
                    <a:close/>
                    <a:moveTo>
                      <a:pt x="519" y="22"/>
                    </a:moveTo>
                    <a:cubicBezTo>
                      <a:pt x="521" y="22"/>
                      <a:pt x="523" y="22"/>
                      <a:pt x="523" y="21"/>
                    </a:cubicBezTo>
                    <a:cubicBezTo>
                      <a:pt x="521" y="22"/>
                      <a:pt x="524" y="17"/>
                      <a:pt x="521" y="18"/>
                    </a:cubicBezTo>
                    <a:cubicBezTo>
                      <a:pt x="521" y="19"/>
                      <a:pt x="522" y="19"/>
                      <a:pt x="522" y="20"/>
                    </a:cubicBezTo>
                    <a:cubicBezTo>
                      <a:pt x="520" y="20"/>
                      <a:pt x="520" y="22"/>
                      <a:pt x="519" y="22"/>
                    </a:cubicBezTo>
                    <a:close/>
                    <a:moveTo>
                      <a:pt x="515" y="19"/>
                    </a:moveTo>
                    <a:cubicBezTo>
                      <a:pt x="517" y="20"/>
                      <a:pt x="516" y="18"/>
                      <a:pt x="517" y="18"/>
                    </a:cubicBezTo>
                    <a:cubicBezTo>
                      <a:pt x="517" y="19"/>
                      <a:pt x="517" y="19"/>
                      <a:pt x="518" y="20"/>
                    </a:cubicBezTo>
                    <a:cubicBezTo>
                      <a:pt x="520" y="19"/>
                      <a:pt x="520" y="17"/>
                      <a:pt x="520" y="15"/>
                    </a:cubicBezTo>
                    <a:cubicBezTo>
                      <a:pt x="517" y="15"/>
                      <a:pt x="518" y="16"/>
                      <a:pt x="516" y="14"/>
                    </a:cubicBezTo>
                    <a:cubicBezTo>
                      <a:pt x="516" y="16"/>
                      <a:pt x="515" y="16"/>
                      <a:pt x="515" y="17"/>
                    </a:cubicBezTo>
                    <a:cubicBezTo>
                      <a:pt x="515" y="17"/>
                      <a:pt x="516" y="17"/>
                      <a:pt x="516" y="16"/>
                    </a:cubicBezTo>
                    <a:cubicBezTo>
                      <a:pt x="515" y="18"/>
                      <a:pt x="515" y="17"/>
                      <a:pt x="515" y="19"/>
                    </a:cubicBezTo>
                    <a:close/>
                    <a:moveTo>
                      <a:pt x="127" y="21"/>
                    </a:moveTo>
                    <a:cubicBezTo>
                      <a:pt x="128" y="20"/>
                      <a:pt x="128" y="18"/>
                      <a:pt x="128" y="17"/>
                    </a:cubicBezTo>
                    <a:cubicBezTo>
                      <a:pt x="127" y="16"/>
                      <a:pt x="125" y="18"/>
                      <a:pt x="124" y="18"/>
                    </a:cubicBezTo>
                    <a:cubicBezTo>
                      <a:pt x="127" y="17"/>
                      <a:pt x="126" y="22"/>
                      <a:pt x="127" y="21"/>
                    </a:cubicBezTo>
                    <a:close/>
                    <a:moveTo>
                      <a:pt x="146" y="7"/>
                    </a:moveTo>
                    <a:cubicBezTo>
                      <a:pt x="144" y="6"/>
                      <a:pt x="145" y="11"/>
                      <a:pt x="145" y="11"/>
                    </a:cubicBezTo>
                    <a:cubicBezTo>
                      <a:pt x="146" y="9"/>
                      <a:pt x="146" y="9"/>
                      <a:pt x="146" y="7"/>
                    </a:cubicBezTo>
                    <a:close/>
                    <a:moveTo>
                      <a:pt x="151" y="6"/>
                    </a:moveTo>
                    <a:cubicBezTo>
                      <a:pt x="151" y="5"/>
                      <a:pt x="151" y="3"/>
                      <a:pt x="149" y="4"/>
                    </a:cubicBezTo>
                    <a:cubicBezTo>
                      <a:pt x="147" y="7"/>
                      <a:pt x="149" y="7"/>
                      <a:pt x="147" y="9"/>
                    </a:cubicBezTo>
                    <a:cubicBezTo>
                      <a:pt x="149" y="8"/>
                      <a:pt x="151" y="7"/>
                      <a:pt x="151" y="6"/>
                    </a:cubicBezTo>
                    <a:close/>
                    <a:moveTo>
                      <a:pt x="151" y="460"/>
                    </a:moveTo>
                    <a:cubicBezTo>
                      <a:pt x="151" y="459"/>
                      <a:pt x="151" y="457"/>
                      <a:pt x="150" y="456"/>
                    </a:cubicBezTo>
                    <a:cubicBezTo>
                      <a:pt x="150" y="462"/>
                      <a:pt x="149" y="467"/>
                      <a:pt x="151" y="472"/>
                    </a:cubicBezTo>
                    <a:cubicBezTo>
                      <a:pt x="151" y="472"/>
                      <a:pt x="152" y="472"/>
                      <a:pt x="152" y="472"/>
                    </a:cubicBezTo>
                    <a:cubicBezTo>
                      <a:pt x="151" y="470"/>
                      <a:pt x="153" y="469"/>
                      <a:pt x="154" y="468"/>
                    </a:cubicBezTo>
                    <a:cubicBezTo>
                      <a:pt x="153" y="466"/>
                      <a:pt x="153" y="463"/>
                      <a:pt x="154" y="462"/>
                    </a:cubicBezTo>
                    <a:cubicBezTo>
                      <a:pt x="153" y="461"/>
                      <a:pt x="151" y="461"/>
                      <a:pt x="151" y="460"/>
                    </a:cubicBezTo>
                    <a:close/>
                    <a:moveTo>
                      <a:pt x="328" y="435"/>
                    </a:moveTo>
                    <a:cubicBezTo>
                      <a:pt x="328" y="436"/>
                      <a:pt x="327" y="437"/>
                      <a:pt x="327" y="437"/>
                    </a:cubicBezTo>
                    <a:cubicBezTo>
                      <a:pt x="327" y="435"/>
                      <a:pt x="325" y="438"/>
                      <a:pt x="325" y="436"/>
                    </a:cubicBezTo>
                    <a:cubicBezTo>
                      <a:pt x="326" y="436"/>
                      <a:pt x="327" y="436"/>
                      <a:pt x="327" y="435"/>
                    </a:cubicBezTo>
                    <a:cubicBezTo>
                      <a:pt x="325" y="435"/>
                      <a:pt x="326" y="433"/>
                      <a:pt x="324" y="433"/>
                    </a:cubicBezTo>
                    <a:cubicBezTo>
                      <a:pt x="324" y="434"/>
                      <a:pt x="325" y="436"/>
                      <a:pt x="324" y="437"/>
                    </a:cubicBezTo>
                    <a:cubicBezTo>
                      <a:pt x="322" y="438"/>
                      <a:pt x="323" y="433"/>
                      <a:pt x="322" y="435"/>
                    </a:cubicBezTo>
                    <a:cubicBezTo>
                      <a:pt x="322" y="437"/>
                      <a:pt x="322" y="437"/>
                      <a:pt x="322" y="437"/>
                    </a:cubicBezTo>
                    <a:cubicBezTo>
                      <a:pt x="323" y="439"/>
                      <a:pt x="325" y="439"/>
                      <a:pt x="325" y="438"/>
                    </a:cubicBezTo>
                    <a:cubicBezTo>
                      <a:pt x="326" y="439"/>
                      <a:pt x="325" y="441"/>
                      <a:pt x="325" y="444"/>
                    </a:cubicBezTo>
                    <a:cubicBezTo>
                      <a:pt x="323" y="443"/>
                      <a:pt x="326" y="440"/>
                      <a:pt x="323" y="440"/>
                    </a:cubicBezTo>
                    <a:cubicBezTo>
                      <a:pt x="324" y="441"/>
                      <a:pt x="322" y="446"/>
                      <a:pt x="325" y="447"/>
                    </a:cubicBezTo>
                    <a:cubicBezTo>
                      <a:pt x="326" y="446"/>
                      <a:pt x="324" y="445"/>
                      <a:pt x="325" y="445"/>
                    </a:cubicBezTo>
                    <a:cubicBezTo>
                      <a:pt x="326" y="445"/>
                      <a:pt x="325" y="447"/>
                      <a:pt x="326" y="447"/>
                    </a:cubicBezTo>
                    <a:cubicBezTo>
                      <a:pt x="326" y="444"/>
                      <a:pt x="327" y="442"/>
                      <a:pt x="326" y="440"/>
                    </a:cubicBezTo>
                    <a:cubicBezTo>
                      <a:pt x="327" y="439"/>
                      <a:pt x="327" y="439"/>
                      <a:pt x="328" y="440"/>
                    </a:cubicBezTo>
                    <a:cubicBezTo>
                      <a:pt x="327" y="439"/>
                      <a:pt x="329" y="437"/>
                      <a:pt x="328" y="435"/>
                    </a:cubicBezTo>
                    <a:close/>
                    <a:moveTo>
                      <a:pt x="39" y="438"/>
                    </a:moveTo>
                    <a:cubicBezTo>
                      <a:pt x="38" y="440"/>
                      <a:pt x="38" y="438"/>
                      <a:pt x="37" y="438"/>
                    </a:cubicBezTo>
                    <a:cubicBezTo>
                      <a:pt x="36" y="440"/>
                      <a:pt x="37" y="443"/>
                      <a:pt x="36" y="444"/>
                    </a:cubicBezTo>
                    <a:cubicBezTo>
                      <a:pt x="35" y="444"/>
                      <a:pt x="36" y="443"/>
                      <a:pt x="35" y="443"/>
                    </a:cubicBezTo>
                    <a:cubicBezTo>
                      <a:pt x="35" y="448"/>
                      <a:pt x="37" y="448"/>
                      <a:pt x="38" y="453"/>
                    </a:cubicBezTo>
                    <a:cubicBezTo>
                      <a:pt x="39" y="451"/>
                      <a:pt x="37" y="449"/>
                      <a:pt x="39" y="448"/>
                    </a:cubicBezTo>
                    <a:cubicBezTo>
                      <a:pt x="39" y="448"/>
                      <a:pt x="39" y="451"/>
                      <a:pt x="40" y="449"/>
                    </a:cubicBezTo>
                    <a:cubicBezTo>
                      <a:pt x="39" y="444"/>
                      <a:pt x="40" y="443"/>
                      <a:pt x="39" y="438"/>
                    </a:cubicBezTo>
                    <a:close/>
                    <a:moveTo>
                      <a:pt x="332" y="397"/>
                    </a:moveTo>
                    <a:cubicBezTo>
                      <a:pt x="331" y="397"/>
                      <a:pt x="332" y="398"/>
                      <a:pt x="332" y="399"/>
                    </a:cubicBezTo>
                    <a:cubicBezTo>
                      <a:pt x="333" y="398"/>
                      <a:pt x="332" y="404"/>
                      <a:pt x="333" y="403"/>
                    </a:cubicBezTo>
                    <a:cubicBezTo>
                      <a:pt x="333" y="401"/>
                      <a:pt x="334" y="397"/>
                      <a:pt x="332" y="397"/>
                    </a:cubicBezTo>
                    <a:close/>
                    <a:moveTo>
                      <a:pt x="59" y="411"/>
                    </a:moveTo>
                    <a:cubicBezTo>
                      <a:pt x="59" y="403"/>
                      <a:pt x="58" y="390"/>
                      <a:pt x="59" y="383"/>
                    </a:cubicBezTo>
                    <a:cubicBezTo>
                      <a:pt x="57" y="382"/>
                      <a:pt x="59" y="381"/>
                      <a:pt x="56" y="381"/>
                    </a:cubicBezTo>
                    <a:cubicBezTo>
                      <a:pt x="56" y="384"/>
                      <a:pt x="56" y="389"/>
                      <a:pt x="56" y="392"/>
                    </a:cubicBezTo>
                    <a:cubicBezTo>
                      <a:pt x="56" y="392"/>
                      <a:pt x="56" y="391"/>
                      <a:pt x="56" y="391"/>
                    </a:cubicBezTo>
                    <a:cubicBezTo>
                      <a:pt x="56" y="396"/>
                      <a:pt x="59" y="399"/>
                      <a:pt x="57" y="404"/>
                    </a:cubicBezTo>
                    <a:cubicBezTo>
                      <a:pt x="55" y="399"/>
                      <a:pt x="56" y="395"/>
                      <a:pt x="54" y="391"/>
                    </a:cubicBezTo>
                    <a:cubicBezTo>
                      <a:pt x="55" y="402"/>
                      <a:pt x="56" y="411"/>
                      <a:pt x="58" y="422"/>
                    </a:cubicBezTo>
                    <a:cubicBezTo>
                      <a:pt x="57" y="420"/>
                      <a:pt x="58" y="420"/>
                      <a:pt x="60" y="421"/>
                    </a:cubicBezTo>
                    <a:cubicBezTo>
                      <a:pt x="59" y="418"/>
                      <a:pt x="59" y="415"/>
                      <a:pt x="59" y="412"/>
                    </a:cubicBezTo>
                    <a:cubicBezTo>
                      <a:pt x="60" y="413"/>
                      <a:pt x="59" y="414"/>
                      <a:pt x="61" y="413"/>
                    </a:cubicBezTo>
                    <a:cubicBezTo>
                      <a:pt x="61" y="410"/>
                      <a:pt x="59" y="413"/>
                      <a:pt x="59" y="411"/>
                    </a:cubicBezTo>
                    <a:close/>
                    <a:moveTo>
                      <a:pt x="154" y="393"/>
                    </a:moveTo>
                    <a:cubicBezTo>
                      <a:pt x="153" y="394"/>
                      <a:pt x="153" y="391"/>
                      <a:pt x="151" y="391"/>
                    </a:cubicBezTo>
                    <a:cubicBezTo>
                      <a:pt x="151" y="393"/>
                      <a:pt x="151" y="394"/>
                      <a:pt x="151" y="396"/>
                    </a:cubicBezTo>
                    <a:cubicBezTo>
                      <a:pt x="152" y="396"/>
                      <a:pt x="153" y="396"/>
                      <a:pt x="153" y="396"/>
                    </a:cubicBezTo>
                    <a:cubicBezTo>
                      <a:pt x="153" y="396"/>
                      <a:pt x="155" y="393"/>
                      <a:pt x="154" y="393"/>
                    </a:cubicBezTo>
                    <a:close/>
                    <a:moveTo>
                      <a:pt x="371" y="392"/>
                    </a:moveTo>
                    <a:cubicBezTo>
                      <a:pt x="370" y="389"/>
                      <a:pt x="371" y="385"/>
                      <a:pt x="369" y="384"/>
                    </a:cubicBezTo>
                    <a:cubicBezTo>
                      <a:pt x="370" y="389"/>
                      <a:pt x="368" y="395"/>
                      <a:pt x="371" y="399"/>
                    </a:cubicBezTo>
                    <a:cubicBezTo>
                      <a:pt x="372" y="398"/>
                      <a:pt x="370" y="397"/>
                      <a:pt x="371" y="396"/>
                    </a:cubicBezTo>
                    <a:cubicBezTo>
                      <a:pt x="373" y="397"/>
                      <a:pt x="374" y="391"/>
                      <a:pt x="372" y="390"/>
                    </a:cubicBezTo>
                    <a:cubicBezTo>
                      <a:pt x="372" y="391"/>
                      <a:pt x="372" y="392"/>
                      <a:pt x="371" y="392"/>
                    </a:cubicBezTo>
                    <a:close/>
                    <a:moveTo>
                      <a:pt x="474" y="374"/>
                    </a:moveTo>
                    <a:cubicBezTo>
                      <a:pt x="474" y="376"/>
                      <a:pt x="473" y="376"/>
                      <a:pt x="472" y="377"/>
                    </a:cubicBezTo>
                    <a:cubicBezTo>
                      <a:pt x="474" y="378"/>
                      <a:pt x="472" y="380"/>
                      <a:pt x="474" y="380"/>
                    </a:cubicBezTo>
                    <a:cubicBezTo>
                      <a:pt x="474" y="379"/>
                      <a:pt x="475" y="374"/>
                      <a:pt x="474" y="374"/>
                    </a:cubicBezTo>
                    <a:close/>
                    <a:moveTo>
                      <a:pt x="362" y="368"/>
                    </a:moveTo>
                    <a:cubicBezTo>
                      <a:pt x="363" y="368"/>
                      <a:pt x="363" y="368"/>
                      <a:pt x="363" y="368"/>
                    </a:cubicBezTo>
                    <a:cubicBezTo>
                      <a:pt x="363" y="364"/>
                      <a:pt x="363" y="359"/>
                      <a:pt x="361" y="356"/>
                    </a:cubicBezTo>
                    <a:cubicBezTo>
                      <a:pt x="361" y="359"/>
                      <a:pt x="361" y="363"/>
                      <a:pt x="362" y="368"/>
                    </a:cubicBezTo>
                    <a:close/>
                    <a:moveTo>
                      <a:pt x="45" y="337"/>
                    </a:moveTo>
                    <a:cubicBezTo>
                      <a:pt x="46" y="340"/>
                      <a:pt x="45" y="344"/>
                      <a:pt x="47" y="347"/>
                    </a:cubicBezTo>
                    <a:cubicBezTo>
                      <a:pt x="46" y="345"/>
                      <a:pt x="47" y="343"/>
                      <a:pt x="47" y="340"/>
                    </a:cubicBezTo>
                    <a:cubicBezTo>
                      <a:pt x="49" y="340"/>
                      <a:pt x="46" y="339"/>
                      <a:pt x="48" y="339"/>
                    </a:cubicBezTo>
                    <a:cubicBezTo>
                      <a:pt x="49" y="338"/>
                      <a:pt x="47" y="344"/>
                      <a:pt x="49" y="342"/>
                    </a:cubicBezTo>
                    <a:cubicBezTo>
                      <a:pt x="49" y="336"/>
                      <a:pt x="49" y="336"/>
                      <a:pt x="49" y="336"/>
                    </a:cubicBezTo>
                    <a:cubicBezTo>
                      <a:pt x="47" y="336"/>
                      <a:pt x="47" y="338"/>
                      <a:pt x="45" y="337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548061" y="971550"/>
                <a:ext cx="5057775" cy="2871788"/>
              </a:xfrm>
              <a:prstGeom prst="rect">
                <a:avLst/>
              </a:prstGeom>
              <a:solidFill>
                <a:srgbClr val="3F89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457677" y="1600200"/>
            <a:ext cx="3212306" cy="4672805"/>
            <a:chOff x="1052514" y="1600200"/>
            <a:chExt cx="3212306" cy="4672805"/>
          </a:xfrm>
        </p:grpSpPr>
        <p:sp>
          <p:nvSpPr>
            <p:cNvPr id="16" name="矩形 15"/>
            <p:cNvSpPr/>
            <p:nvPr/>
          </p:nvSpPr>
          <p:spPr>
            <a:xfrm>
              <a:off x="1097168" y="1600200"/>
              <a:ext cx="3129789" cy="2804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7" name="组合 16"/>
            <p:cNvGrpSpPr/>
            <p:nvPr/>
          </p:nvGrpSpPr>
          <p:grpSpPr>
            <a:xfrm rot="10800000">
              <a:off x="1052514" y="3350494"/>
              <a:ext cx="3212306" cy="2922511"/>
              <a:chOff x="3486873" y="971550"/>
              <a:chExt cx="5191125" cy="4722812"/>
            </a:xfrm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 rot="170504">
                <a:off x="3486873" y="2285999"/>
                <a:ext cx="5191125" cy="3408363"/>
              </a:xfrm>
              <a:custGeom>
                <a:gdLst>
                  <a:gd fmla="*/ 465 w 554" name="T0"/>
                  <a:gd fmla="*/ 446 h 482" name="T1"/>
                  <a:gd fmla="*/ 260 w 554" name="T2"/>
                  <a:gd fmla="*/ 431 h 482" name="T3"/>
                  <a:gd fmla="*/ 423 w 554" name="T4"/>
                  <a:gd fmla="*/ 429 h 482" name="T5"/>
                  <a:gd fmla="*/ 411 w 554" name="T6"/>
                  <a:gd fmla="*/ 423 h 482" name="T7"/>
                  <a:gd fmla="*/ 326 w 554" name="T8"/>
                  <a:gd fmla="*/ 425 h 482" name="T9"/>
                  <a:gd fmla="*/ 145 w 554" name="T10"/>
                  <a:gd fmla="*/ 424 h 482" name="T11"/>
                  <a:gd fmla="*/ 209 w 554" name="T12"/>
                  <a:gd fmla="*/ 413 h 482" name="T13"/>
                  <a:gd fmla="*/ 109 w 554" name="T14"/>
                  <a:gd fmla="*/ 410 h 482" name="T15"/>
                  <a:gd fmla="*/ 474 w 554" name="T16"/>
                  <a:gd fmla="*/ 390 h 482" name="T17"/>
                  <a:gd fmla="*/ 89 w 554" name="T18"/>
                  <a:gd fmla="*/ 409 h 482" name="T19"/>
                  <a:gd fmla="*/ 303 w 554" name="T20"/>
                  <a:gd fmla="*/ 367 h 482" name="T21"/>
                  <a:gd fmla="*/ 34 w 554" name="T22"/>
                  <a:gd fmla="*/ 390 h 482" name="T23"/>
                  <a:gd fmla="*/ 76 w 554" name="T24"/>
                  <a:gd fmla="*/ 379 h 482" name="T25"/>
                  <a:gd fmla="*/ 47 w 554" name="T26"/>
                  <a:gd fmla="*/ 357 h 482" name="T27"/>
                  <a:gd fmla="*/ 511 w 554" name="T28"/>
                  <a:gd fmla="*/ 11 h 482" name="T29"/>
                  <a:gd fmla="*/ 44 w 554" name="T30"/>
                  <a:gd fmla="*/ 1 h 482" name="T31"/>
                  <a:gd fmla="*/ 439 w 554" name="T32"/>
                  <a:gd fmla="*/ 475 h 482" name="T33"/>
                  <a:gd fmla="*/ 473 w 554" name="T34"/>
                  <a:gd fmla="*/ 463 h 482" name="T35"/>
                  <a:gd fmla="*/ 472 w 554" name="T36"/>
                  <a:gd fmla="*/ 444 h 482" name="T37"/>
                  <a:gd fmla="*/ 50 w 554" name="T38"/>
                  <a:gd fmla="*/ 455 h 482" name="T39"/>
                  <a:gd fmla="*/ 429 w 554" name="T40"/>
                  <a:gd fmla="*/ 427 h 482" name="T41"/>
                  <a:gd fmla="*/ 279 w 554" name="T42"/>
                  <a:gd fmla="*/ 431 h 482" name="T43"/>
                  <a:gd fmla="*/ 364 w 554" name="T44"/>
                  <a:gd fmla="*/ 413 h 482" name="T45"/>
                  <a:gd fmla="*/ 38 w 554" name="T46"/>
                  <a:gd fmla="*/ 311 h 482" name="T47"/>
                  <a:gd fmla="*/ 95 w 554" name="T48"/>
                  <a:gd fmla="*/ 348 h 482" name="T49"/>
                  <a:gd fmla="*/ 133 w 554" name="T50"/>
                  <a:gd fmla="*/ 377 h 482" name="T51"/>
                  <a:gd fmla="*/ 166 w 554" name="T52"/>
                  <a:gd fmla="*/ 353 h 482" name="T53"/>
                  <a:gd fmla="*/ 203 w 554" name="T54"/>
                  <a:gd fmla="*/ 363 h 482" name="T55"/>
                  <a:gd fmla="*/ 253 w 554" name="T56"/>
                  <a:gd fmla="*/ 393 h 482" name="T57"/>
                  <a:gd fmla="*/ 294 w 554" name="T58"/>
                  <a:gd fmla="*/ 395 h 482" name="T59"/>
                  <a:gd fmla="*/ 326 w 554" name="T60"/>
                  <a:gd fmla="*/ 406 h 482" name="T61"/>
                  <a:gd fmla="*/ 369 w 554" name="T62"/>
                  <a:gd fmla="*/ 350 h 482" name="T63"/>
                  <a:gd fmla="*/ 405 w 554" name="T64"/>
                  <a:gd fmla="*/ 366 h 482" name="T65"/>
                  <a:gd fmla="*/ 435 w 554" name="T66"/>
                  <a:gd fmla="*/ 407 h 482" name="T67"/>
                  <a:gd fmla="*/ 468 w 554" name="T68"/>
                  <a:gd fmla="*/ 359 h 482" name="T69"/>
                  <a:gd fmla="*/ 526 w 554" name="T70"/>
                  <a:gd fmla="*/ 370 h 482" name="T71"/>
                  <a:gd fmla="*/ 547 w 554" name="T72"/>
                  <a:gd fmla="*/ 306 h 482" name="T73"/>
                  <a:gd fmla="*/ 519 w 554" name="T74"/>
                  <a:gd fmla="*/ 35 h 482" name="T75"/>
                  <a:gd fmla="*/ 466 w 554" name="T76"/>
                  <a:gd fmla="*/ 9 h 482" name="T77"/>
                  <a:gd fmla="*/ 273 w 554" name="T78"/>
                  <a:gd fmla="*/ 12 h 482" name="T79"/>
                  <a:gd fmla="*/ 160 w 554" name="T80"/>
                  <a:gd fmla="*/ 54 h 482" name="T81"/>
                  <a:gd fmla="*/ 117 w 554" name="T82"/>
                  <a:gd fmla="*/ 27 h 482" name="T83"/>
                  <a:gd fmla="*/ 29 w 554" name="T84"/>
                  <a:gd fmla="*/ 3 h 482" name="T85"/>
                  <a:gd fmla="*/ 505 w 554" name="T86"/>
                  <a:gd fmla="*/ 47 h 482" name="T87"/>
                  <a:gd fmla="*/ 412 w 554" name="T88"/>
                  <a:gd fmla="*/ 368 h 482" name="T89"/>
                  <a:gd fmla="*/ 279 w 554" name="T90"/>
                  <a:gd fmla="*/ 41 h 482" name="T91"/>
                  <a:gd fmla="*/ 258 w 554" name="T92"/>
                  <a:gd fmla="*/ 39 h 482" name="T93"/>
                  <a:gd fmla="*/ 211 w 554" name="T94"/>
                  <a:gd fmla="*/ 40 h 482" name="T95"/>
                  <a:gd fmla="*/ 149 w 554" name="T96"/>
                  <a:gd fmla="*/ 362 h 482" name="T97"/>
                  <a:gd fmla="*/ 45 w 554" name="T98"/>
                  <a:gd fmla="*/ 26 h 482" name="T99"/>
                  <a:gd fmla="*/ 309 w 554" name="T100"/>
                  <a:gd fmla="*/ 338 h 482" name="T101"/>
                  <a:gd fmla="*/ 92 w 554" name="T102"/>
                  <a:gd fmla="*/ 424 h 482" name="T103"/>
                  <a:gd fmla="*/ 230 w 554" name="T104"/>
                  <a:gd fmla="*/ 411 h 482" name="T105"/>
                  <a:gd fmla="*/ 128 w 554" name="T106"/>
                  <a:gd fmla="*/ 426 h 482" name="T107"/>
                  <a:gd fmla="*/ 109 w 554" name="T108"/>
                  <a:gd fmla="*/ 406 h 482" name="T109"/>
                  <a:gd fmla="*/ 27 w 554" name="T110"/>
                  <a:gd fmla="*/ 386 h 482" name="T111"/>
                  <a:gd fmla="*/ 47 w 554" name="T112"/>
                  <a:gd fmla="*/ 395 h 482" name="T113"/>
                  <a:gd fmla="*/ 194 w 554" name="T114"/>
                  <a:gd fmla="*/ 388 h 482" name="T115"/>
                  <a:gd fmla="*/ 186 w 554" name="T116"/>
                  <a:gd fmla="*/ 386 h 482" name="T117"/>
                  <a:gd fmla="*/ 371 w 554" name="T118"/>
                  <a:gd fmla="*/ 368 h 482" name="T119"/>
                  <a:gd fmla="*/ 40 w 554" name="T120"/>
                  <a:gd fmla="*/ 293 h 482" name="T121"/>
                  <a:gd fmla="*/ 327 w 554" name="T122"/>
                  <a:gd fmla="*/ 435 h 482" name="T123"/>
                  <a:gd fmla="*/ 372 w 554" name="T124"/>
                  <a:gd fmla="*/ 390 h 482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482" w="554">
                    <a:moveTo>
                      <a:pt x="484" y="475"/>
                    </a:moveTo>
                    <a:cubicBezTo>
                      <a:pt x="485" y="476"/>
                      <a:pt x="483" y="479"/>
                      <a:pt x="485" y="480"/>
                    </a:cubicBezTo>
                    <a:cubicBezTo>
                      <a:pt x="485" y="479"/>
                      <a:pt x="486" y="474"/>
                      <a:pt x="484" y="475"/>
                    </a:cubicBezTo>
                    <a:close/>
                    <a:moveTo>
                      <a:pt x="476" y="469"/>
                    </a:moveTo>
                    <a:cubicBezTo>
                      <a:pt x="475" y="470"/>
                      <a:pt x="475" y="479"/>
                      <a:pt x="477" y="479"/>
                    </a:cubicBezTo>
                    <a:cubicBezTo>
                      <a:pt x="476" y="477"/>
                      <a:pt x="477" y="471"/>
                      <a:pt x="476" y="469"/>
                    </a:cubicBezTo>
                    <a:close/>
                    <a:moveTo>
                      <a:pt x="484" y="470"/>
                    </a:moveTo>
                    <a:cubicBezTo>
                      <a:pt x="483" y="462"/>
                      <a:pt x="484" y="472"/>
                      <a:pt x="485" y="474"/>
                    </a:cubicBezTo>
                    <a:cubicBezTo>
                      <a:pt x="485" y="471"/>
                      <a:pt x="485" y="471"/>
                      <a:pt x="484" y="470"/>
                    </a:cubicBezTo>
                    <a:close/>
                    <a:moveTo>
                      <a:pt x="468" y="468"/>
                    </a:moveTo>
                    <a:cubicBezTo>
                      <a:pt x="470" y="468"/>
                      <a:pt x="467" y="463"/>
                      <a:pt x="467" y="463"/>
                    </a:cubicBezTo>
                    <a:cubicBezTo>
                      <a:pt x="467" y="466"/>
                      <a:pt x="466" y="468"/>
                      <a:pt x="468" y="468"/>
                    </a:cubicBezTo>
                    <a:close/>
                    <a:moveTo>
                      <a:pt x="358" y="468"/>
                    </a:moveTo>
                    <a:cubicBezTo>
                      <a:pt x="358" y="470"/>
                      <a:pt x="358" y="470"/>
                      <a:pt x="358" y="470"/>
                    </a:cubicBezTo>
                    <a:cubicBezTo>
                      <a:pt x="359" y="470"/>
                      <a:pt x="360" y="470"/>
                      <a:pt x="360" y="469"/>
                    </a:cubicBezTo>
                    <a:cubicBezTo>
                      <a:pt x="359" y="469"/>
                      <a:pt x="360" y="468"/>
                      <a:pt x="358" y="468"/>
                    </a:cubicBezTo>
                    <a:close/>
                    <a:moveTo>
                      <a:pt x="121" y="466"/>
                    </a:moveTo>
                    <a:cubicBezTo>
                      <a:pt x="121" y="468"/>
                      <a:pt x="121" y="471"/>
                      <a:pt x="123" y="471"/>
                    </a:cubicBezTo>
                    <a:cubicBezTo>
                      <a:pt x="121" y="469"/>
                      <a:pt x="123" y="467"/>
                      <a:pt x="121" y="466"/>
                    </a:cubicBezTo>
                    <a:close/>
                    <a:moveTo>
                      <a:pt x="424" y="456"/>
                    </a:moveTo>
                    <a:cubicBezTo>
                      <a:pt x="426" y="455"/>
                      <a:pt x="427" y="458"/>
                      <a:pt x="427" y="456"/>
                    </a:cubicBezTo>
                    <a:cubicBezTo>
                      <a:pt x="427" y="456"/>
                      <a:pt x="426" y="455"/>
                      <a:pt x="425" y="456"/>
                    </a:cubicBezTo>
                    <a:cubicBezTo>
                      <a:pt x="425" y="453"/>
                      <a:pt x="425" y="453"/>
                      <a:pt x="425" y="451"/>
                    </a:cubicBezTo>
                    <a:cubicBezTo>
                      <a:pt x="425" y="450"/>
                      <a:pt x="424" y="448"/>
                      <a:pt x="424" y="450"/>
                    </a:cubicBezTo>
                    <a:cubicBezTo>
                      <a:pt x="425" y="453"/>
                      <a:pt x="424" y="455"/>
                      <a:pt x="424" y="456"/>
                    </a:cubicBezTo>
                    <a:close/>
                    <a:moveTo>
                      <a:pt x="64" y="462"/>
                    </a:moveTo>
                    <a:cubicBezTo>
                      <a:pt x="64" y="464"/>
                      <a:pt x="65" y="468"/>
                      <a:pt x="67" y="468"/>
                    </a:cubicBezTo>
                    <a:cubicBezTo>
                      <a:pt x="66" y="467"/>
                      <a:pt x="66" y="463"/>
                      <a:pt x="67" y="462"/>
                    </a:cubicBezTo>
                    <a:cubicBezTo>
                      <a:pt x="68" y="462"/>
                      <a:pt x="66" y="465"/>
                      <a:pt x="68" y="465"/>
                    </a:cubicBezTo>
                    <a:cubicBezTo>
                      <a:pt x="68" y="464"/>
                      <a:pt x="68" y="463"/>
                      <a:pt x="68" y="462"/>
                    </a:cubicBezTo>
                    <a:lnTo>
                      <a:pt x="64" y="462"/>
                    </a:lnTo>
                    <a:close/>
                    <a:moveTo>
                      <a:pt x="123" y="459"/>
                    </a:moveTo>
                    <a:cubicBezTo>
                      <a:pt x="123" y="458"/>
                      <a:pt x="122" y="458"/>
                      <a:pt x="121" y="457"/>
                    </a:cubicBezTo>
                    <a:cubicBezTo>
                      <a:pt x="122" y="459"/>
                      <a:pt x="120" y="460"/>
                      <a:pt x="120" y="462"/>
                    </a:cubicBezTo>
                    <a:cubicBezTo>
                      <a:pt x="121" y="463"/>
                      <a:pt x="122" y="464"/>
                      <a:pt x="121" y="465"/>
                    </a:cubicBezTo>
                    <a:cubicBezTo>
                      <a:pt x="122" y="465"/>
                      <a:pt x="122" y="465"/>
                      <a:pt x="122" y="465"/>
                    </a:cubicBezTo>
                    <a:cubicBezTo>
                      <a:pt x="122" y="464"/>
                      <a:pt x="122" y="461"/>
                      <a:pt x="121" y="460"/>
                    </a:cubicBezTo>
                    <a:cubicBezTo>
                      <a:pt x="122" y="460"/>
                      <a:pt x="122" y="458"/>
                      <a:pt x="123" y="459"/>
                    </a:cubicBezTo>
                    <a:close/>
                    <a:moveTo>
                      <a:pt x="466" y="447"/>
                    </a:moveTo>
                    <a:cubicBezTo>
                      <a:pt x="466" y="447"/>
                      <a:pt x="465" y="447"/>
                      <a:pt x="465" y="446"/>
                    </a:cubicBezTo>
                    <a:cubicBezTo>
                      <a:pt x="465" y="447"/>
                      <a:pt x="465" y="447"/>
                      <a:pt x="466" y="447"/>
                    </a:cubicBezTo>
                    <a:close/>
                    <a:moveTo>
                      <a:pt x="465" y="447"/>
                    </a:moveTo>
                    <a:cubicBezTo>
                      <a:pt x="465" y="447"/>
                      <a:pt x="465" y="446"/>
                      <a:pt x="465" y="446"/>
                    </a:cubicBezTo>
                    <a:cubicBezTo>
                      <a:pt x="465" y="443"/>
                      <a:pt x="466" y="440"/>
                      <a:pt x="464" y="440"/>
                    </a:cubicBezTo>
                    <a:cubicBezTo>
                      <a:pt x="465" y="441"/>
                      <a:pt x="463" y="444"/>
                      <a:pt x="463" y="446"/>
                    </a:cubicBezTo>
                    <a:cubicBezTo>
                      <a:pt x="464" y="446"/>
                      <a:pt x="464" y="447"/>
                      <a:pt x="465" y="447"/>
                    </a:cubicBezTo>
                    <a:close/>
                    <a:moveTo>
                      <a:pt x="465" y="446"/>
                    </a:moveTo>
                    <a:cubicBezTo>
                      <a:pt x="465" y="446"/>
                      <a:pt x="465" y="446"/>
                      <a:pt x="465" y="446"/>
                    </a:cubicBezTo>
                    <a:cubicBezTo>
                      <a:pt x="465" y="446"/>
                      <a:pt x="465" y="446"/>
                      <a:pt x="465" y="446"/>
                    </a:cubicBezTo>
                    <a:cubicBezTo>
                      <a:pt x="465" y="446"/>
                      <a:pt x="465" y="446"/>
                      <a:pt x="465" y="446"/>
                    </a:cubicBezTo>
                    <a:close/>
                    <a:moveTo>
                      <a:pt x="345" y="445"/>
                    </a:moveTo>
                    <a:cubicBezTo>
                      <a:pt x="343" y="445"/>
                      <a:pt x="344" y="450"/>
                      <a:pt x="345" y="452"/>
                    </a:cubicBezTo>
                    <a:cubicBezTo>
                      <a:pt x="345" y="449"/>
                      <a:pt x="345" y="447"/>
                      <a:pt x="345" y="445"/>
                    </a:cubicBezTo>
                    <a:close/>
                    <a:moveTo>
                      <a:pt x="411" y="443"/>
                    </a:moveTo>
                    <a:cubicBezTo>
                      <a:pt x="413" y="444"/>
                      <a:pt x="410" y="447"/>
                      <a:pt x="412" y="448"/>
                    </a:cubicBezTo>
                    <a:cubicBezTo>
                      <a:pt x="412" y="445"/>
                      <a:pt x="413" y="444"/>
                      <a:pt x="411" y="443"/>
                    </a:cubicBezTo>
                    <a:close/>
                    <a:moveTo>
                      <a:pt x="340" y="444"/>
                    </a:moveTo>
                    <a:cubicBezTo>
                      <a:pt x="337" y="445"/>
                      <a:pt x="339" y="447"/>
                      <a:pt x="340" y="450"/>
                    </a:cubicBezTo>
                    <a:cubicBezTo>
                      <a:pt x="341" y="447"/>
                      <a:pt x="338" y="445"/>
                      <a:pt x="340" y="444"/>
                    </a:cubicBezTo>
                    <a:close/>
                    <a:moveTo>
                      <a:pt x="281" y="449"/>
                    </a:moveTo>
                    <a:cubicBezTo>
                      <a:pt x="280" y="449"/>
                      <a:pt x="281" y="451"/>
                      <a:pt x="280" y="451"/>
                    </a:cubicBezTo>
                    <a:cubicBezTo>
                      <a:pt x="280" y="450"/>
                      <a:pt x="280" y="450"/>
                      <a:pt x="280" y="450"/>
                    </a:cubicBezTo>
                    <a:cubicBezTo>
                      <a:pt x="280" y="450"/>
                      <a:pt x="279" y="452"/>
                      <a:pt x="280" y="452"/>
                    </a:cubicBezTo>
                    <a:cubicBezTo>
                      <a:pt x="280" y="451"/>
                      <a:pt x="281" y="451"/>
                      <a:pt x="282" y="451"/>
                    </a:cubicBezTo>
                    <a:cubicBezTo>
                      <a:pt x="282" y="450"/>
                      <a:pt x="283" y="449"/>
                      <a:pt x="281" y="449"/>
                    </a:cubicBezTo>
                    <a:close/>
                    <a:moveTo>
                      <a:pt x="467" y="444"/>
                    </a:moveTo>
                    <a:cubicBezTo>
                      <a:pt x="467" y="444"/>
                      <a:pt x="467" y="441"/>
                      <a:pt x="466" y="440"/>
                    </a:cubicBezTo>
                    <a:cubicBezTo>
                      <a:pt x="466" y="441"/>
                      <a:pt x="466" y="443"/>
                      <a:pt x="467" y="444"/>
                    </a:cubicBezTo>
                    <a:close/>
                    <a:moveTo>
                      <a:pt x="472" y="443"/>
                    </a:moveTo>
                    <a:cubicBezTo>
                      <a:pt x="471" y="442"/>
                      <a:pt x="471" y="440"/>
                      <a:pt x="472" y="442"/>
                    </a:cubicBezTo>
                    <a:cubicBezTo>
                      <a:pt x="473" y="440"/>
                      <a:pt x="470" y="439"/>
                      <a:pt x="470" y="441"/>
                    </a:cubicBezTo>
                    <a:cubicBezTo>
                      <a:pt x="470" y="441"/>
                      <a:pt x="471" y="441"/>
                      <a:pt x="470" y="441"/>
                    </a:cubicBezTo>
                    <a:cubicBezTo>
                      <a:pt x="470" y="441"/>
                      <a:pt x="469" y="441"/>
                      <a:pt x="469" y="442"/>
                    </a:cubicBezTo>
                    <a:cubicBezTo>
                      <a:pt x="471" y="443"/>
                      <a:pt x="470" y="442"/>
                      <a:pt x="471" y="444"/>
                    </a:cubicBezTo>
                    <a:cubicBezTo>
                      <a:pt x="471" y="443"/>
                      <a:pt x="472" y="443"/>
                      <a:pt x="472" y="443"/>
                    </a:cubicBezTo>
                    <a:close/>
                    <a:moveTo>
                      <a:pt x="452" y="441"/>
                    </a:moveTo>
                    <a:cubicBezTo>
                      <a:pt x="450" y="440"/>
                      <a:pt x="450" y="445"/>
                      <a:pt x="452" y="444"/>
                    </a:cubicBezTo>
                    <a:cubicBezTo>
                      <a:pt x="452" y="442"/>
                      <a:pt x="451" y="442"/>
                      <a:pt x="452" y="441"/>
                    </a:cubicBezTo>
                    <a:close/>
                    <a:moveTo>
                      <a:pt x="465" y="438"/>
                    </a:moveTo>
                    <a:cubicBezTo>
                      <a:pt x="463" y="438"/>
                      <a:pt x="463" y="438"/>
                      <a:pt x="463" y="438"/>
                    </a:cubicBezTo>
                    <a:cubicBezTo>
                      <a:pt x="463" y="439"/>
                      <a:pt x="462" y="444"/>
                      <a:pt x="463" y="442"/>
                    </a:cubicBezTo>
                    <a:cubicBezTo>
                      <a:pt x="463" y="440"/>
                      <a:pt x="463" y="439"/>
                      <a:pt x="465" y="438"/>
                    </a:cubicBezTo>
                    <a:close/>
                    <a:moveTo>
                      <a:pt x="440" y="440"/>
                    </a:moveTo>
                    <a:cubicBezTo>
                      <a:pt x="440" y="441"/>
                      <a:pt x="440" y="443"/>
                      <a:pt x="441" y="444"/>
                    </a:cubicBezTo>
                    <a:cubicBezTo>
                      <a:pt x="441" y="442"/>
                      <a:pt x="442" y="441"/>
                      <a:pt x="440" y="440"/>
                    </a:cubicBezTo>
                    <a:close/>
                    <a:moveTo>
                      <a:pt x="361" y="439"/>
                    </a:moveTo>
                    <a:cubicBezTo>
                      <a:pt x="360" y="440"/>
                      <a:pt x="359" y="442"/>
                      <a:pt x="361" y="443"/>
                    </a:cubicBezTo>
                    <a:cubicBezTo>
                      <a:pt x="360" y="441"/>
                      <a:pt x="362" y="441"/>
                      <a:pt x="362" y="440"/>
                    </a:cubicBezTo>
                    <a:cubicBezTo>
                      <a:pt x="361" y="440"/>
                      <a:pt x="362" y="439"/>
                      <a:pt x="361" y="439"/>
                    </a:cubicBezTo>
                    <a:close/>
                    <a:moveTo>
                      <a:pt x="260" y="431"/>
                    </a:moveTo>
                    <a:cubicBezTo>
                      <a:pt x="261" y="437"/>
                      <a:pt x="261" y="441"/>
                      <a:pt x="262" y="447"/>
                    </a:cubicBezTo>
                    <a:cubicBezTo>
                      <a:pt x="262" y="446"/>
                      <a:pt x="261" y="441"/>
                      <a:pt x="264" y="444"/>
                    </a:cubicBezTo>
                    <a:cubicBezTo>
                      <a:pt x="263" y="442"/>
                      <a:pt x="263" y="442"/>
                      <a:pt x="264" y="440"/>
                    </a:cubicBezTo>
                    <a:cubicBezTo>
                      <a:pt x="261" y="438"/>
                      <a:pt x="263" y="433"/>
                      <a:pt x="260" y="431"/>
                    </a:cubicBezTo>
                    <a:close/>
                    <a:moveTo>
                      <a:pt x="52" y="450"/>
                    </a:moveTo>
                    <a:cubicBezTo>
                      <a:pt x="51" y="450"/>
                      <a:pt x="51" y="447"/>
                      <a:pt x="50" y="449"/>
                    </a:cubicBezTo>
                    <a:cubicBezTo>
                      <a:pt x="51" y="449"/>
                      <a:pt x="49" y="455"/>
                      <a:pt x="51" y="455"/>
                    </a:cubicBezTo>
                    <a:cubicBezTo>
                      <a:pt x="52" y="453"/>
                      <a:pt x="50" y="451"/>
                      <a:pt x="52" y="450"/>
                    </a:cubicBezTo>
                    <a:close/>
                    <a:moveTo>
                      <a:pt x="285" y="445"/>
                    </a:moveTo>
                    <a:cubicBezTo>
                      <a:pt x="285" y="443"/>
                      <a:pt x="286" y="440"/>
                      <a:pt x="284" y="439"/>
                    </a:cubicBezTo>
                    <a:cubicBezTo>
                      <a:pt x="284" y="442"/>
                      <a:pt x="283" y="443"/>
                      <a:pt x="285" y="445"/>
                    </a:cubicBezTo>
                    <a:close/>
                    <a:moveTo>
                      <a:pt x="265" y="444"/>
                    </a:moveTo>
                    <a:cubicBezTo>
                      <a:pt x="266" y="444"/>
                      <a:pt x="266" y="444"/>
                      <a:pt x="266" y="444"/>
                    </a:cubicBezTo>
                    <a:cubicBezTo>
                      <a:pt x="266" y="441"/>
                      <a:pt x="266" y="438"/>
                      <a:pt x="265" y="436"/>
                    </a:cubicBezTo>
                    <a:cubicBezTo>
                      <a:pt x="264" y="439"/>
                      <a:pt x="265" y="442"/>
                      <a:pt x="265" y="444"/>
                    </a:cubicBezTo>
                    <a:close/>
                    <a:moveTo>
                      <a:pt x="353" y="436"/>
                    </a:moveTo>
                    <a:cubicBezTo>
                      <a:pt x="352" y="437"/>
                      <a:pt x="354" y="438"/>
                      <a:pt x="353" y="439"/>
                    </a:cubicBezTo>
                    <a:cubicBezTo>
                      <a:pt x="355" y="439"/>
                      <a:pt x="355" y="439"/>
                      <a:pt x="355" y="439"/>
                    </a:cubicBezTo>
                    <a:cubicBezTo>
                      <a:pt x="354" y="438"/>
                      <a:pt x="355" y="436"/>
                      <a:pt x="353" y="436"/>
                    </a:cubicBezTo>
                    <a:close/>
                    <a:moveTo>
                      <a:pt x="289" y="438"/>
                    </a:moveTo>
                    <a:cubicBezTo>
                      <a:pt x="289" y="439"/>
                      <a:pt x="288" y="442"/>
                      <a:pt x="290" y="441"/>
                    </a:cubicBezTo>
                    <a:cubicBezTo>
                      <a:pt x="290" y="439"/>
                      <a:pt x="291" y="438"/>
                      <a:pt x="289" y="438"/>
                    </a:cubicBezTo>
                    <a:close/>
                    <a:moveTo>
                      <a:pt x="248" y="441"/>
                    </a:moveTo>
                    <a:cubicBezTo>
                      <a:pt x="248" y="441"/>
                      <a:pt x="248" y="440"/>
                      <a:pt x="248" y="440"/>
                    </a:cubicBezTo>
                    <a:cubicBezTo>
                      <a:pt x="248" y="441"/>
                      <a:pt x="248" y="442"/>
                      <a:pt x="249" y="442"/>
                    </a:cubicBezTo>
                    <a:cubicBezTo>
                      <a:pt x="249" y="441"/>
                      <a:pt x="249" y="439"/>
                      <a:pt x="248" y="438"/>
                    </a:cubicBezTo>
                    <a:cubicBezTo>
                      <a:pt x="248" y="439"/>
                      <a:pt x="246" y="441"/>
                      <a:pt x="248" y="441"/>
                    </a:cubicBezTo>
                    <a:close/>
                    <a:moveTo>
                      <a:pt x="316" y="430"/>
                    </a:moveTo>
                    <a:cubicBezTo>
                      <a:pt x="318" y="431"/>
                      <a:pt x="316" y="439"/>
                      <a:pt x="318" y="438"/>
                    </a:cubicBezTo>
                    <a:cubicBezTo>
                      <a:pt x="317" y="436"/>
                      <a:pt x="319" y="429"/>
                      <a:pt x="316" y="430"/>
                    </a:cubicBezTo>
                    <a:close/>
                    <a:moveTo>
                      <a:pt x="480" y="430"/>
                    </a:moveTo>
                    <a:cubicBezTo>
                      <a:pt x="481" y="430"/>
                      <a:pt x="480" y="433"/>
                      <a:pt x="481" y="431"/>
                    </a:cubicBezTo>
                    <a:cubicBezTo>
                      <a:pt x="481" y="430"/>
                      <a:pt x="482" y="429"/>
                      <a:pt x="482" y="427"/>
                    </a:cubicBezTo>
                    <a:cubicBezTo>
                      <a:pt x="480" y="428"/>
                      <a:pt x="482" y="426"/>
                      <a:pt x="481" y="426"/>
                    </a:cubicBezTo>
                    <a:cubicBezTo>
                      <a:pt x="481" y="428"/>
                      <a:pt x="482" y="429"/>
                      <a:pt x="480" y="430"/>
                    </a:cubicBezTo>
                    <a:close/>
                    <a:moveTo>
                      <a:pt x="473" y="425"/>
                    </a:moveTo>
                    <a:cubicBezTo>
                      <a:pt x="474" y="430"/>
                      <a:pt x="474" y="430"/>
                      <a:pt x="474" y="430"/>
                    </a:cubicBezTo>
                    <a:cubicBezTo>
                      <a:pt x="474" y="430"/>
                      <a:pt x="475" y="430"/>
                      <a:pt x="475" y="430"/>
                    </a:cubicBezTo>
                    <a:cubicBezTo>
                      <a:pt x="474" y="429"/>
                      <a:pt x="475" y="425"/>
                      <a:pt x="473" y="425"/>
                    </a:cubicBezTo>
                    <a:close/>
                    <a:moveTo>
                      <a:pt x="483" y="422"/>
                    </a:moveTo>
                    <a:cubicBezTo>
                      <a:pt x="483" y="425"/>
                      <a:pt x="483" y="428"/>
                      <a:pt x="484" y="429"/>
                    </a:cubicBezTo>
                    <a:cubicBezTo>
                      <a:pt x="483" y="426"/>
                      <a:pt x="484" y="423"/>
                      <a:pt x="483" y="422"/>
                    </a:cubicBezTo>
                    <a:close/>
                    <a:moveTo>
                      <a:pt x="450" y="424"/>
                    </a:moveTo>
                    <a:cubicBezTo>
                      <a:pt x="450" y="427"/>
                      <a:pt x="452" y="429"/>
                      <a:pt x="451" y="430"/>
                    </a:cubicBezTo>
                    <a:cubicBezTo>
                      <a:pt x="454" y="431"/>
                      <a:pt x="453" y="425"/>
                      <a:pt x="452" y="426"/>
                    </a:cubicBezTo>
                    <a:cubicBezTo>
                      <a:pt x="452" y="427"/>
                      <a:pt x="453" y="428"/>
                      <a:pt x="451" y="428"/>
                    </a:cubicBezTo>
                    <a:cubicBezTo>
                      <a:pt x="452" y="427"/>
                      <a:pt x="451" y="425"/>
                      <a:pt x="450" y="424"/>
                    </a:cubicBezTo>
                    <a:close/>
                    <a:moveTo>
                      <a:pt x="436" y="431"/>
                    </a:moveTo>
                    <a:cubicBezTo>
                      <a:pt x="436" y="427"/>
                      <a:pt x="436" y="425"/>
                      <a:pt x="435" y="422"/>
                    </a:cubicBezTo>
                    <a:cubicBezTo>
                      <a:pt x="435" y="425"/>
                      <a:pt x="434" y="429"/>
                      <a:pt x="436" y="431"/>
                    </a:cubicBezTo>
                    <a:close/>
                    <a:moveTo>
                      <a:pt x="423" y="429"/>
                    </a:moveTo>
                    <a:cubicBezTo>
                      <a:pt x="422" y="427"/>
                      <a:pt x="423" y="425"/>
                      <a:pt x="422" y="422"/>
                    </a:cubicBezTo>
                    <a:cubicBezTo>
                      <a:pt x="421" y="426"/>
                      <a:pt x="421" y="431"/>
                      <a:pt x="423" y="430"/>
                    </a:cubicBezTo>
                    <a:cubicBezTo>
                      <a:pt x="422" y="430"/>
                      <a:pt x="423" y="430"/>
                      <a:pt x="423" y="429"/>
                    </a:cubicBezTo>
                    <a:close/>
                    <a:moveTo>
                      <a:pt x="313" y="422"/>
                    </a:moveTo>
                    <a:cubicBezTo>
                      <a:pt x="313" y="419"/>
                      <a:pt x="313" y="408"/>
                      <a:pt x="311" y="413"/>
                    </a:cubicBezTo>
                    <a:cubicBezTo>
                      <a:pt x="310" y="407"/>
                      <a:pt x="311" y="400"/>
                      <a:pt x="308" y="395"/>
                    </a:cubicBezTo>
                    <a:cubicBezTo>
                      <a:pt x="308" y="402"/>
                      <a:pt x="311" y="405"/>
                      <a:pt x="309" y="410"/>
                    </a:cubicBezTo>
                    <a:cubicBezTo>
                      <a:pt x="308" y="405"/>
                      <a:pt x="308" y="413"/>
                      <a:pt x="309" y="414"/>
                    </a:cubicBezTo>
                    <a:cubicBezTo>
                      <a:pt x="307" y="412"/>
                      <a:pt x="307" y="416"/>
                      <a:pt x="308" y="417"/>
                    </a:cubicBezTo>
                    <a:cubicBezTo>
                      <a:pt x="308" y="416"/>
                      <a:pt x="308" y="415"/>
                      <a:pt x="309" y="415"/>
                    </a:cubicBezTo>
                    <a:cubicBezTo>
                      <a:pt x="309" y="419"/>
                      <a:pt x="308" y="425"/>
                      <a:pt x="311" y="427"/>
                    </a:cubicBezTo>
                    <a:cubicBezTo>
                      <a:pt x="309" y="429"/>
                      <a:pt x="310" y="433"/>
                      <a:pt x="311" y="434"/>
                    </a:cubicBezTo>
                    <a:cubicBezTo>
                      <a:pt x="313" y="432"/>
                      <a:pt x="310" y="428"/>
                      <a:pt x="311" y="424"/>
                    </a:cubicBezTo>
                    <a:cubicBezTo>
                      <a:pt x="311" y="423"/>
                      <a:pt x="313" y="422"/>
                      <a:pt x="313" y="422"/>
                    </a:cubicBezTo>
                    <a:close/>
                    <a:moveTo>
                      <a:pt x="282" y="432"/>
                    </a:moveTo>
                    <a:cubicBezTo>
                      <a:pt x="283" y="434"/>
                      <a:pt x="281" y="435"/>
                      <a:pt x="283" y="436"/>
                    </a:cubicBezTo>
                    <a:cubicBezTo>
                      <a:pt x="283" y="435"/>
                      <a:pt x="283" y="435"/>
                      <a:pt x="284" y="434"/>
                    </a:cubicBezTo>
                    <a:cubicBezTo>
                      <a:pt x="283" y="434"/>
                      <a:pt x="283" y="432"/>
                      <a:pt x="282" y="432"/>
                    </a:cubicBezTo>
                    <a:close/>
                    <a:moveTo>
                      <a:pt x="237" y="437"/>
                    </a:moveTo>
                    <a:cubicBezTo>
                      <a:pt x="237" y="435"/>
                      <a:pt x="237" y="430"/>
                      <a:pt x="235" y="427"/>
                    </a:cubicBezTo>
                    <a:cubicBezTo>
                      <a:pt x="236" y="430"/>
                      <a:pt x="235" y="435"/>
                      <a:pt x="237" y="437"/>
                    </a:cubicBezTo>
                    <a:close/>
                    <a:moveTo>
                      <a:pt x="230" y="435"/>
                    </a:moveTo>
                    <a:cubicBezTo>
                      <a:pt x="230" y="435"/>
                      <a:pt x="228" y="437"/>
                      <a:pt x="230" y="438"/>
                    </a:cubicBezTo>
                    <a:cubicBezTo>
                      <a:pt x="230" y="436"/>
                      <a:pt x="232" y="435"/>
                      <a:pt x="230" y="435"/>
                    </a:cubicBezTo>
                    <a:close/>
                    <a:moveTo>
                      <a:pt x="228" y="437"/>
                    </a:moveTo>
                    <a:cubicBezTo>
                      <a:pt x="227" y="435"/>
                      <a:pt x="227" y="434"/>
                      <a:pt x="227" y="433"/>
                    </a:cubicBezTo>
                    <a:cubicBezTo>
                      <a:pt x="227" y="434"/>
                      <a:pt x="226" y="437"/>
                      <a:pt x="228" y="437"/>
                    </a:cubicBezTo>
                    <a:close/>
                    <a:moveTo>
                      <a:pt x="471" y="425"/>
                    </a:moveTo>
                    <a:cubicBezTo>
                      <a:pt x="470" y="423"/>
                      <a:pt x="471" y="422"/>
                      <a:pt x="470" y="421"/>
                    </a:cubicBezTo>
                    <a:cubicBezTo>
                      <a:pt x="470" y="422"/>
                      <a:pt x="470" y="422"/>
                      <a:pt x="469" y="423"/>
                    </a:cubicBezTo>
                    <a:cubicBezTo>
                      <a:pt x="469" y="422"/>
                      <a:pt x="469" y="422"/>
                      <a:pt x="469" y="422"/>
                    </a:cubicBezTo>
                    <a:cubicBezTo>
                      <a:pt x="469" y="424"/>
                      <a:pt x="469" y="425"/>
                      <a:pt x="469" y="426"/>
                    </a:cubicBezTo>
                    <a:cubicBezTo>
                      <a:pt x="470" y="426"/>
                      <a:pt x="470" y="425"/>
                      <a:pt x="471" y="425"/>
                    </a:cubicBezTo>
                    <a:close/>
                    <a:moveTo>
                      <a:pt x="237" y="418"/>
                    </a:moveTo>
                    <a:cubicBezTo>
                      <a:pt x="238" y="424"/>
                      <a:pt x="237" y="431"/>
                      <a:pt x="239" y="435"/>
                    </a:cubicBezTo>
                    <a:cubicBezTo>
                      <a:pt x="238" y="429"/>
                      <a:pt x="239" y="423"/>
                      <a:pt x="237" y="418"/>
                    </a:cubicBezTo>
                    <a:close/>
                    <a:moveTo>
                      <a:pt x="51" y="443"/>
                    </a:moveTo>
                    <a:cubicBezTo>
                      <a:pt x="51" y="440"/>
                      <a:pt x="51" y="438"/>
                      <a:pt x="49" y="437"/>
                    </a:cubicBezTo>
                    <a:cubicBezTo>
                      <a:pt x="50" y="440"/>
                      <a:pt x="49" y="440"/>
                      <a:pt x="51" y="443"/>
                    </a:cubicBezTo>
                    <a:close/>
                    <a:moveTo>
                      <a:pt x="49" y="441"/>
                    </a:moveTo>
                    <a:cubicBezTo>
                      <a:pt x="49" y="438"/>
                      <a:pt x="49" y="438"/>
                      <a:pt x="48" y="436"/>
                    </a:cubicBezTo>
                    <a:cubicBezTo>
                      <a:pt x="48" y="432"/>
                      <a:pt x="47" y="442"/>
                      <a:pt x="48" y="443"/>
                    </a:cubicBezTo>
                    <a:cubicBezTo>
                      <a:pt x="48" y="442"/>
                      <a:pt x="48" y="441"/>
                      <a:pt x="49" y="441"/>
                    </a:cubicBezTo>
                    <a:close/>
                    <a:moveTo>
                      <a:pt x="372" y="430"/>
                    </a:moveTo>
                    <a:cubicBezTo>
                      <a:pt x="372" y="423"/>
                      <a:pt x="373" y="416"/>
                      <a:pt x="371" y="411"/>
                    </a:cubicBezTo>
                    <a:cubicBezTo>
                      <a:pt x="371" y="418"/>
                      <a:pt x="370" y="422"/>
                      <a:pt x="372" y="430"/>
                    </a:cubicBezTo>
                    <a:close/>
                    <a:moveTo>
                      <a:pt x="411" y="423"/>
                    </a:moveTo>
                    <a:cubicBezTo>
                      <a:pt x="411" y="424"/>
                      <a:pt x="410" y="426"/>
                      <a:pt x="411" y="427"/>
                    </a:cubicBezTo>
                    <a:cubicBezTo>
                      <a:pt x="411" y="426"/>
                      <a:pt x="412" y="423"/>
                      <a:pt x="411" y="423"/>
                    </a:cubicBezTo>
                    <a:close/>
                    <a:moveTo>
                      <a:pt x="409" y="427"/>
                    </a:moveTo>
                    <a:cubicBezTo>
                      <a:pt x="408" y="426"/>
                      <a:pt x="410" y="426"/>
                      <a:pt x="410" y="425"/>
                    </a:cubicBezTo>
                    <a:cubicBezTo>
                      <a:pt x="409" y="424"/>
                      <a:pt x="409" y="423"/>
                      <a:pt x="409" y="422"/>
                    </a:cubicBezTo>
                    <a:cubicBezTo>
                      <a:pt x="409" y="417"/>
                      <a:pt x="408" y="426"/>
                      <a:pt x="409" y="427"/>
                    </a:cubicBezTo>
                    <a:close/>
                    <a:moveTo>
                      <a:pt x="283" y="432"/>
                    </a:moveTo>
                    <a:cubicBezTo>
                      <a:pt x="283" y="430"/>
                      <a:pt x="283" y="428"/>
                      <a:pt x="282" y="426"/>
                    </a:cubicBezTo>
                    <a:cubicBezTo>
                      <a:pt x="283" y="428"/>
                      <a:pt x="281" y="432"/>
                      <a:pt x="283" y="432"/>
                    </a:cubicBezTo>
                    <a:close/>
                    <a:moveTo>
                      <a:pt x="305" y="431"/>
                    </a:moveTo>
                    <a:cubicBezTo>
                      <a:pt x="305" y="429"/>
                      <a:pt x="304" y="428"/>
                      <a:pt x="304" y="428"/>
                    </a:cubicBezTo>
                    <a:cubicBezTo>
                      <a:pt x="303" y="429"/>
                      <a:pt x="303" y="431"/>
                      <a:pt x="305" y="431"/>
                    </a:cubicBezTo>
                    <a:close/>
                    <a:moveTo>
                      <a:pt x="61" y="440"/>
                    </a:moveTo>
                    <a:cubicBezTo>
                      <a:pt x="61" y="438"/>
                      <a:pt x="61" y="437"/>
                      <a:pt x="60" y="435"/>
                    </a:cubicBezTo>
                    <a:cubicBezTo>
                      <a:pt x="60" y="437"/>
                      <a:pt x="60" y="440"/>
                      <a:pt x="61" y="440"/>
                    </a:cubicBezTo>
                    <a:close/>
                    <a:moveTo>
                      <a:pt x="356" y="424"/>
                    </a:moveTo>
                    <a:cubicBezTo>
                      <a:pt x="356" y="427"/>
                      <a:pt x="356" y="427"/>
                      <a:pt x="356" y="427"/>
                    </a:cubicBezTo>
                    <a:cubicBezTo>
                      <a:pt x="357" y="427"/>
                      <a:pt x="358" y="427"/>
                      <a:pt x="358" y="427"/>
                    </a:cubicBezTo>
                    <a:cubicBezTo>
                      <a:pt x="358" y="426"/>
                      <a:pt x="357" y="425"/>
                      <a:pt x="356" y="424"/>
                    </a:cubicBezTo>
                    <a:close/>
                    <a:moveTo>
                      <a:pt x="339" y="423"/>
                    </a:moveTo>
                    <a:cubicBezTo>
                      <a:pt x="340" y="424"/>
                      <a:pt x="339" y="429"/>
                      <a:pt x="340" y="428"/>
                    </a:cubicBezTo>
                    <a:cubicBezTo>
                      <a:pt x="340" y="426"/>
                      <a:pt x="340" y="421"/>
                      <a:pt x="339" y="423"/>
                    </a:cubicBezTo>
                    <a:close/>
                    <a:moveTo>
                      <a:pt x="277" y="426"/>
                    </a:moveTo>
                    <a:cubicBezTo>
                      <a:pt x="275" y="433"/>
                      <a:pt x="278" y="428"/>
                      <a:pt x="277" y="426"/>
                    </a:cubicBezTo>
                    <a:close/>
                    <a:moveTo>
                      <a:pt x="249" y="425"/>
                    </a:moveTo>
                    <a:cubicBezTo>
                      <a:pt x="246" y="425"/>
                      <a:pt x="248" y="422"/>
                      <a:pt x="247" y="422"/>
                    </a:cubicBezTo>
                    <a:cubicBezTo>
                      <a:pt x="247" y="426"/>
                      <a:pt x="246" y="429"/>
                      <a:pt x="248" y="431"/>
                    </a:cubicBezTo>
                    <a:cubicBezTo>
                      <a:pt x="249" y="428"/>
                      <a:pt x="248" y="428"/>
                      <a:pt x="249" y="425"/>
                    </a:cubicBezTo>
                    <a:close/>
                    <a:moveTo>
                      <a:pt x="126" y="431"/>
                    </a:moveTo>
                    <a:cubicBezTo>
                      <a:pt x="124" y="430"/>
                      <a:pt x="125" y="436"/>
                      <a:pt x="125" y="436"/>
                    </a:cubicBezTo>
                    <a:cubicBezTo>
                      <a:pt x="125" y="433"/>
                      <a:pt x="126" y="433"/>
                      <a:pt x="126" y="431"/>
                    </a:cubicBezTo>
                    <a:close/>
                    <a:moveTo>
                      <a:pt x="375" y="419"/>
                    </a:moveTo>
                    <a:cubicBezTo>
                      <a:pt x="376" y="422"/>
                      <a:pt x="374" y="424"/>
                      <a:pt x="377" y="425"/>
                    </a:cubicBezTo>
                    <a:cubicBezTo>
                      <a:pt x="376" y="423"/>
                      <a:pt x="378" y="421"/>
                      <a:pt x="375" y="419"/>
                    </a:cubicBezTo>
                    <a:close/>
                    <a:moveTo>
                      <a:pt x="470" y="421"/>
                    </a:moveTo>
                    <a:cubicBezTo>
                      <a:pt x="470" y="419"/>
                      <a:pt x="469" y="417"/>
                      <a:pt x="469" y="415"/>
                    </a:cubicBezTo>
                    <a:cubicBezTo>
                      <a:pt x="468" y="416"/>
                      <a:pt x="469" y="420"/>
                      <a:pt x="470" y="421"/>
                    </a:cubicBezTo>
                    <a:close/>
                    <a:moveTo>
                      <a:pt x="361" y="425"/>
                    </a:moveTo>
                    <a:cubicBezTo>
                      <a:pt x="363" y="425"/>
                      <a:pt x="362" y="421"/>
                      <a:pt x="362" y="420"/>
                    </a:cubicBezTo>
                    <a:cubicBezTo>
                      <a:pt x="361" y="422"/>
                      <a:pt x="362" y="423"/>
                      <a:pt x="361" y="425"/>
                    </a:cubicBezTo>
                    <a:close/>
                    <a:moveTo>
                      <a:pt x="252" y="424"/>
                    </a:moveTo>
                    <a:cubicBezTo>
                      <a:pt x="252" y="426"/>
                      <a:pt x="251" y="429"/>
                      <a:pt x="253" y="429"/>
                    </a:cubicBezTo>
                    <a:cubicBezTo>
                      <a:pt x="253" y="427"/>
                      <a:pt x="253" y="425"/>
                      <a:pt x="252" y="424"/>
                    </a:cubicBezTo>
                    <a:close/>
                    <a:moveTo>
                      <a:pt x="163" y="432"/>
                    </a:moveTo>
                    <a:cubicBezTo>
                      <a:pt x="163" y="427"/>
                      <a:pt x="161" y="430"/>
                      <a:pt x="163" y="432"/>
                    </a:cubicBezTo>
                    <a:close/>
                    <a:moveTo>
                      <a:pt x="329" y="424"/>
                    </a:moveTo>
                    <a:cubicBezTo>
                      <a:pt x="328" y="422"/>
                      <a:pt x="328" y="421"/>
                      <a:pt x="326" y="425"/>
                    </a:cubicBezTo>
                    <a:cubicBezTo>
                      <a:pt x="327" y="425"/>
                      <a:pt x="328" y="425"/>
                      <a:pt x="329" y="424"/>
                    </a:cubicBezTo>
                    <a:close/>
                    <a:moveTo>
                      <a:pt x="209" y="426"/>
                    </a:moveTo>
                    <a:cubicBezTo>
                      <a:pt x="208" y="427"/>
                      <a:pt x="207" y="430"/>
                      <a:pt x="209" y="430"/>
                    </a:cubicBezTo>
                    <a:cubicBezTo>
                      <a:pt x="210" y="429"/>
                      <a:pt x="210" y="427"/>
                      <a:pt x="209" y="426"/>
                    </a:cubicBezTo>
                    <a:close/>
                    <a:moveTo>
                      <a:pt x="143" y="428"/>
                    </a:moveTo>
                    <a:cubicBezTo>
                      <a:pt x="144" y="433"/>
                      <a:pt x="145" y="430"/>
                      <a:pt x="144" y="428"/>
                    </a:cubicBezTo>
                    <a:cubicBezTo>
                      <a:pt x="144" y="429"/>
                      <a:pt x="144" y="428"/>
                      <a:pt x="143" y="428"/>
                    </a:cubicBezTo>
                    <a:close/>
                    <a:moveTo>
                      <a:pt x="324" y="423"/>
                    </a:moveTo>
                    <a:cubicBezTo>
                      <a:pt x="323" y="423"/>
                      <a:pt x="323" y="421"/>
                      <a:pt x="322" y="422"/>
                    </a:cubicBezTo>
                    <a:cubicBezTo>
                      <a:pt x="322" y="424"/>
                      <a:pt x="322" y="424"/>
                      <a:pt x="322" y="424"/>
                    </a:cubicBezTo>
                    <a:cubicBezTo>
                      <a:pt x="322" y="424"/>
                      <a:pt x="323" y="423"/>
                      <a:pt x="324" y="423"/>
                    </a:cubicBezTo>
                    <a:close/>
                    <a:moveTo>
                      <a:pt x="234" y="406"/>
                    </a:moveTo>
                    <a:cubicBezTo>
                      <a:pt x="232" y="410"/>
                      <a:pt x="236" y="419"/>
                      <a:pt x="234" y="424"/>
                    </a:cubicBezTo>
                    <a:cubicBezTo>
                      <a:pt x="234" y="424"/>
                      <a:pt x="234" y="424"/>
                      <a:pt x="234" y="425"/>
                    </a:cubicBezTo>
                    <a:cubicBezTo>
                      <a:pt x="234" y="424"/>
                      <a:pt x="234" y="424"/>
                      <a:pt x="234" y="424"/>
                    </a:cubicBezTo>
                    <a:cubicBezTo>
                      <a:pt x="234" y="423"/>
                      <a:pt x="232" y="427"/>
                      <a:pt x="234" y="427"/>
                    </a:cubicBezTo>
                    <a:cubicBezTo>
                      <a:pt x="234" y="426"/>
                      <a:pt x="235" y="425"/>
                      <a:pt x="235" y="426"/>
                    </a:cubicBezTo>
                    <a:cubicBezTo>
                      <a:pt x="235" y="426"/>
                      <a:pt x="235" y="427"/>
                      <a:pt x="235" y="427"/>
                    </a:cubicBezTo>
                    <a:cubicBezTo>
                      <a:pt x="235" y="420"/>
                      <a:pt x="235" y="414"/>
                      <a:pt x="234" y="406"/>
                    </a:cubicBezTo>
                    <a:close/>
                    <a:moveTo>
                      <a:pt x="139" y="423"/>
                    </a:moveTo>
                    <a:cubicBezTo>
                      <a:pt x="137" y="423"/>
                      <a:pt x="137" y="430"/>
                      <a:pt x="139" y="430"/>
                    </a:cubicBezTo>
                    <a:cubicBezTo>
                      <a:pt x="139" y="427"/>
                      <a:pt x="138" y="425"/>
                      <a:pt x="139" y="423"/>
                    </a:cubicBezTo>
                    <a:close/>
                    <a:moveTo>
                      <a:pt x="215" y="417"/>
                    </a:moveTo>
                    <a:cubicBezTo>
                      <a:pt x="214" y="420"/>
                      <a:pt x="213" y="426"/>
                      <a:pt x="215" y="427"/>
                    </a:cubicBezTo>
                    <a:cubicBezTo>
                      <a:pt x="214" y="422"/>
                      <a:pt x="216" y="420"/>
                      <a:pt x="215" y="417"/>
                    </a:cubicBezTo>
                    <a:close/>
                    <a:moveTo>
                      <a:pt x="74" y="431"/>
                    </a:moveTo>
                    <a:cubicBezTo>
                      <a:pt x="74" y="430"/>
                      <a:pt x="74" y="428"/>
                      <a:pt x="75" y="427"/>
                    </a:cubicBezTo>
                    <a:cubicBezTo>
                      <a:pt x="73" y="427"/>
                      <a:pt x="74" y="433"/>
                      <a:pt x="74" y="431"/>
                    </a:cubicBezTo>
                    <a:close/>
                    <a:moveTo>
                      <a:pt x="67" y="432"/>
                    </a:moveTo>
                    <a:cubicBezTo>
                      <a:pt x="67" y="430"/>
                      <a:pt x="68" y="429"/>
                      <a:pt x="66" y="428"/>
                    </a:cubicBezTo>
                    <a:cubicBezTo>
                      <a:pt x="67" y="429"/>
                      <a:pt x="66" y="432"/>
                      <a:pt x="67" y="432"/>
                    </a:cubicBezTo>
                    <a:close/>
                    <a:moveTo>
                      <a:pt x="126" y="429"/>
                    </a:moveTo>
                    <a:cubicBezTo>
                      <a:pt x="127" y="427"/>
                      <a:pt x="127" y="425"/>
                      <a:pt x="126" y="424"/>
                    </a:cubicBezTo>
                    <a:cubicBezTo>
                      <a:pt x="126" y="425"/>
                      <a:pt x="125" y="428"/>
                      <a:pt x="126" y="429"/>
                    </a:cubicBezTo>
                    <a:close/>
                    <a:moveTo>
                      <a:pt x="464" y="407"/>
                    </a:moveTo>
                    <a:cubicBezTo>
                      <a:pt x="464" y="409"/>
                      <a:pt x="463" y="415"/>
                      <a:pt x="466" y="415"/>
                    </a:cubicBezTo>
                    <a:cubicBezTo>
                      <a:pt x="464" y="414"/>
                      <a:pt x="467" y="414"/>
                      <a:pt x="466" y="413"/>
                    </a:cubicBezTo>
                    <a:cubicBezTo>
                      <a:pt x="464" y="413"/>
                      <a:pt x="467" y="409"/>
                      <a:pt x="464" y="407"/>
                    </a:cubicBezTo>
                    <a:close/>
                    <a:moveTo>
                      <a:pt x="307" y="421"/>
                    </a:moveTo>
                    <a:cubicBezTo>
                      <a:pt x="307" y="417"/>
                      <a:pt x="306" y="411"/>
                      <a:pt x="305" y="407"/>
                    </a:cubicBezTo>
                    <a:cubicBezTo>
                      <a:pt x="305" y="409"/>
                      <a:pt x="304" y="419"/>
                      <a:pt x="307" y="421"/>
                    </a:cubicBezTo>
                    <a:close/>
                    <a:moveTo>
                      <a:pt x="205" y="421"/>
                    </a:moveTo>
                    <a:cubicBezTo>
                      <a:pt x="206" y="422"/>
                      <a:pt x="205" y="426"/>
                      <a:pt x="206" y="425"/>
                    </a:cubicBezTo>
                    <a:cubicBezTo>
                      <a:pt x="206" y="424"/>
                      <a:pt x="206" y="419"/>
                      <a:pt x="205" y="421"/>
                    </a:cubicBezTo>
                    <a:close/>
                    <a:moveTo>
                      <a:pt x="145" y="424"/>
                    </a:moveTo>
                    <a:cubicBezTo>
                      <a:pt x="145" y="426"/>
                      <a:pt x="145" y="427"/>
                      <a:pt x="146" y="428"/>
                    </a:cubicBezTo>
                    <a:cubicBezTo>
                      <a:pt x="146" y="426"/>
                      <a:pt x="147" y="424"/>
                      <a:pt x="145" y="424"/>
                    </a:cubicBezTo>
                    <a:close/>
                    <a:moveTo>
                      <a:pt x="77" y="430"/>
                    </a:moveTo>
                    <a:cubicBezTo>
                      <a:pt x="76" y="429"/>
                      <a:pt x="78" y="426"/>
                      <a:pt x="76" y="425"/>
                    </a:cubicBezTo>
                    <a:cubicBezTo>
                      <a:pt x="76" y="427"/>
                      <a:pt x="75" y="430"/>
                      <a:pt x="77" y="430"/>
                    </a:cubicBezTo>
                    <a:close/>
                    <a:moveTo>
                      <a:pt x="469" y="414"/>
                    </a:moveTo>
                    <a:cubicBezTo>
                      <a:pt x="469" y="410"/>
                      <a:pt x="469" y="407"/>
                      <a:pt x="468" y="405"/>
                    </a:cubicBezTo>
                    <a:cubicBezTo>
                      <a:pt x="469" y="408"/>
                      <a:pt x="468" y="412"/>
                      <a:pt x="469" y="414"/>
                    </a:cubicBezTo>
                    <a:close/>
                    <a:moveTo>
                      <a:pt x="39" y="424"/>
                    </a:moveTo>
                    <a:cubicBezTo>
                      <a:pt x="38" y="426"/>
                      <a:pt x="39" y="430"/>
                      <a:pt x="40" y="426"/>
                    </a:cubicBezTo>
                    <a:cubicBezTo>
                      <a:pt x="41" y="428"/>
                      <a:pt x="38" y="429"/>
                      <a:pt x="39" y="430"/>
                    </a:cubicBezTo>
                    <a:cubicBezTo>
                      <a:pt x="39" y="429"/>
                      <a:pt x="40" y="429"/>
                      <a:pt x="40" y="430"/>
                    </a:cubicBezTo>
                    <a:cubicBezTo>
                      <a:pt x="40" y="430"/>
                      <a:pt x="39" y="431"/>
                      <a:pt x="40" y="431"/>
                    </a:cubicBezTo>
                    <a:cubicBezTo>
                      <a:pt x="40" y="428"/>
                      <a:pt x="42" y="425"/>
                      <a:pt x="39" y="424"/>
                    </a:cubicBezTo>
                    <a:close/>
                    <a:moveTo>
                      <a:pt x="288" y="417"/>
                    </a:moveTo>
                    <a:cubicBezTo>
                      <a:pt x="289" y="418"/>
                      <a:pt x="286" y="420"/>
                      <a:pt x="289" y="420"/>
                    </a:cubicBezTo>
                    <a:cubicBezTo>
                      <a:pt x="289" y="419"/>
                      <a:pt x="289" y="415"/>
                      <a:pt x="288" y="417"/>
                    </a:cubicBezTo>
                    <a:close/>
                    <a:moveTo>
                      <a:pt x="156" y="421"/>
                    </a:moveTo>
                    <a:cubicBezTo>
                      <a:pt x="158" y="420"/>
                      <a:pt x="156" y="426"/>
                      <a:pt x="158" y="425"/>
                    </a:cubicBezTo>
                    <a:cubicBezTo>
                      <a:pt x="158" y="422"/>
                      <a:pt x="157" y="419"/>
                      <a:pt x="156" y="421"/>
                    </a:cubicBezTo>
                    <a:close/>
                    <a:moveTo>
                      <a:pt x="336" y="417"/>
                    </a:moveTo>
                    <a:cubicBezTo>
                      <a:pt x="336" y="416"/>
                      <a:pt x="337" y="413"/>
                      <a:pt x="336" y="413"/>
                    </a:cubicBezTo>
                    <a:cubicBezTo>
                      <a:pt x="336" y="414"/>
                      <a:pt x="335" y="413"/>
                      <a:pt x="335" y="413"/>
                    </a:cubicBezTo>
                    <a:cubicBezTo>
                      <a:pt x="335" y="415"/>
                      <a:pt x="335" y="415"/>
                      <a:pt x="335" y="415"/>
                    </a:cubicBezTo>
                    <a:cubicBezTo>
                      <a:pt x="337" y="413"/>
                      <a:pt x="335" y="419"/>
                      <a:pt x="336" y="417"/>
                    </a:cubicBezTo>
                    <a:close/>
                    <a:moveTo>
                      <a:pt x="247" y="421"/>
                    </a:moveTo>
                    <a:cubicBezTo>
                      <a:pt x="247" y="420"/>
                      <a:pt x="247" y="419"/>
                      <a:pt x="248" y="419"/>
                    </a:cubicBezTo>
                    <a:cubicBezTo>
                      <a:pt x="247" y="414"/>
                      <a:pt x="245" y="420"/>
                      <a:pt x="247" y="421"/>
                    </a:cubicBezTo>
                    <a:close/>
                    <a:moveTo>
                      <a:pt x="165" y="421"/>
                    </a:moveTo>
                    <a:cubicBezTo>
                      <a:pt x="165" y="421"/>
                      <a:pt x="164" y="420"/>
                      <a:pt x="164" y="420"/>
                    </a:cubicBezTo>
                    <a:cubicBezTo>
                      <a:pt x="164" y="421"/>
                      <a:pt x="164" y="421"/>
                      <a:pt x="163" y="421"/>
                    </a:cubicBezTo>
                    <a:cubicBezTo>
                      <a:pt x="163" y="423"/>
                      <a:pt x="164" y="423"/>
                      <a:pt x="165" y="424"/>
                    </a:cubicBezTo>
                    <a:cubicBezTo>
                      <a:pt x="167" y="422"/>
                      <a:pt x="163" y="422"/>
                      <a:pt x="165" y="421"/>
                    </a:cubicBezTo>
                    <a:close/>
                    <a:moveTo>
                      <a:pt x="325" y="409"/>
                    </a:moveTo>
                    <a:cubicBezTo>
                      <a:pt x="325" y="411"/>
                      <a:pt x="324" y="411"/>
                      <a:pt x="324" y="413"/>
                    </a:cubicBezTo>
                    <a:cubicBezTo>
                      <a:pt x="326" y="413"/>
                      <a:pt x="326" y="417"/>
                      <a:pt x="327" y="415"/>
                    </a:cubicBezTo>
                    <a:cubicBezTo>
                      <a:pt x="326" y="414"/>
                      <a:pt x="328" y="410"/>
                      <a:pt x="325" y="409"/>
                    </a:cubicBezTo>
                    <a:close/>
                    <a:moveTo>
                      <a:pt x="255" y="418"/>
                    </a:moveTo>
                    <a:cubicBezTo>
                      <a:pt x="255" y="416"/>
                      <a:pt x="255" y="415"/>
                      <a:pt x="254" y="414"/>
                    </a:cubicBezTo>
                    <a:cubicBezTo>
                      <a:pt x="254" y="416"/>
                      <a:pt x="254" y="417"/>
                      <a:pt x="255" y="418"/>
                    </a:cubicBezTo>
                    <a:close/>
                    <a:moveTo>
                      <a:pt x="126" y="390"/>
                    </a:moveTo>
                    <a:cubicBezTo>
                      <a:pt x="122" y="391"/>
                      <a:pt x="126" y="396"/>
                      <a:pt x="124" y="399"/>
                    </a:cubicBezTo>
                    <a:cubicBezTo>
                      <a:pt x="124" y="399"/>
                      <a:pt x="125" y="399"/>
                      <a:pt x="125" y="399"/>
                    </a:cubicBezTo>
                    <a:cubicBezTo>
                      <a:pt x="126" y="409"/>
                      <a:pt x="127" y="412"/>
                      <a:pt x="127" y="422"/>
                    </a:cubicBezTo>
                    <a:cubicBezTo>
                      <a:pt x="129" y="412"/>
                      <a:pt x="126" y="402"/>
                      <a:pt x="126" y="390"/>
                    </a:cubicBezTo>
                    <a:close/>
                    <a:moveTo>
                      <a:pt x="209" y="413"/>
                    </a:moveTo>
                    <a:cubicBezTo>
                      <a:pt x="210" y="416"/>
                      <a:pt x="209" y="415"/>
                      <a:pt x="209" y="418"/>
                    </a:cubicBezTo>
                    <a:cubicBezTo>
                      <a:pt x="209" y="418"/>
                      <a:pt x="210" y="418"/>
                      <a:pt x="210" y="418"/>
                    </a:cubicBezTo>
                    <a:cubicBezTo>
                      <a:pt x="210" y="416"/>
                      <a:pt x="211" y="414"/>
                      <a:pt x="209" y="413"/>
                    </a:cubicBezTo>
                    <a:close/>
                    <a:moveTo>
                      <a:pt x="71" y="420"/>
                    </a:moveTo>
                    <a:cubicBezTo>
                      <a:pt x="72" y="422"/>
                      <a:pt x="68" y="422"/>
                      <a:pt x="70" y="424"/>
                    </a:cubicBezTo>
                    <a:cubicBezTo>
                      <a:pt x="70" y="422"/>
                      <a:pt x="70" y="424"/>
                      <a:pt x="71" y="423"/>
                    </a:cubicBezTo>
                    <a:cubicBezTo>
                      <a:pt x="72" y="422"/>
                      <a:pt x="72" y="421"/>
                      <a:pt x="71" y="420"/>
                    </a:cubicBezTo>
                    <a:close/>
                    <a:moveTo>
                      <a:pt x="283" y="415"/>
                    </a:moveTo>
                    <a:cubicBezTo>
                      <a:pt x="283" y="412"/>
                      <a:pt x="283" y="411"/>
                      <a:pt x="282" y="410"/>
                    </a:cubicBezTo>
                    <a:cubicBezTo>
                      <a:pt x="282" y="405"/>
                      <a:pt x="282" y="413"/>
                      <a:pt x="283" y="415"/>
                    </a:cubicBezTo>
                    <a:close/>
                    <a:moveTo>
                      <a:pt x="18" y="420"/>
                    </a:moveTo>
                    <a:cubicBezTo>
                      <a:pt x="18" y="422"/>
                      <a:pt x="18" y="425"/>
                      <a:pt x="20" y="425"/>
                    </a:cubicBezTo>
                    <a:cubicBezTo>
                      <a:pt x="20" y="424"/>
                      <a:pt x="19" y="420"/>
                      <a:pt x="18" y="420"/>
                    </a:cubicBezTo>
                    <a:close/>
                    <a:moveTo>
                      <a:pt x="30" y="418"/>
                    </a:moveTo>
                    <a:cubicBezTo>
                      <a:pt x="29" y="420"/>
                      <a:pt x="28" y="423"/>
                      <a:pt x="30" y="424"/>
                    </a:cubicBezTo>
                    <a:cubicBezTo>
                      <a:pt x="29" y="421"/>
                      <a:pt x="32" y="420"/>
                      <a:pt x="30" y="418"/>
                    </a:cubicBezTo>
                    <a:close/>
                    <a:moveTo>
                      <a:pt x="456" y="401"/>
                    </a:moveTo>
                    <a:cubicBezTo>
                      <a:pt x="456" y="401"/>
                      <a:pt x="457" y="402"/>
                      <a:pt x="456" y="402"/>
                    </a:cubicBezTo>
                    <a:cubicBezTo>
                      <a:pt x="456" y="402"/>
                      <a:pt x="456" y="402"/>
                      <a:pt x="455" y="402"/>
                    </a:cubicBezTo>
                    <a:cubicBezTo>
                      <a:pt x="455" y="403"/>
                      <a:pt x="457" y="402"/>
                      <a:pt x="456" y="404"/>
                    </a:cubicBezTo>
                    <a:cubicBezTo>
                      <a:pt x="455" y="402"/>
                      <a:pt x="456" y="407"/>
                      <a:pt x="456" y="407"/>
                    </a:cubicBezTo>
                    <a:cubicBezTo>
                      <a:pt x="456" y="406"/>
                      <a:pt x="458" y="403"/>
                      <a:pt x="456" y="401"/>
                    </a:cubicBezTo>
                    <a:close/>
                    <a:moveTo>
                      <a:pt x="262" y="409"/>
                    </a:moveTo>
                    <a:cubicBezTo>
                      <a:pt x="262" y="410"/>
                      <a:pt x="261" y="415"/>
                      <a:pt x="262" y="414"/>
                    </a:cubicBezTo>
                    <a:cubicBezTo>
                      <a:pt x="262" y="413"/>
                      <a:pt x="263" y="408"/>
                      <a:pt x="262" y="409"/>
                    </a:cubicBezTo>
                    <a:close/>
                    <a:moveTo>
                      <a:pt x="318" y="411"/>
                    </a:moveTo>
                    <a:cubicBezTo>
                      <a:pt x="318" y="408"/>
                      <a:pt x="319" y="404"/>
                      <a:pt x="317" y="401"/>
                    </a:cubicBezTo>
                    <a:cubicBezTo>
                      <a:pt x="318" y="405"/>
                      <a:pt x="316" y="408"/>
                      <a:pt x="318" y="411"/>
                    </a:cubicBezTo>
                    <a:close/>
                    <a:moveTo>
                      <a:pt x="300" y="409"/>
                    </a:moveTo>
                    <a:cubicBezTo>
                      <a:pt x="300" y="401"/>
                      <a:pt x="300" y="414"/>
                      <a:pt x="301" y="411"/>
                    </a:cubicBezTo>
                    <a:cubicBezTo>
                      <a:pt x="301" y="412"/>
                      <a:pt x="300" y="410"/>
                      <a:pt x="300" y="409"/>
                    </a:cubicBezTo>
                    <a:close/>
                    <a:moveTo>
                      <a:pt x="233" y="414"/>
                    </a:moveTo>
                    <a:cubicBezTo>
                      <a:pt x="232" y="413"/>
                      <a:pt x="233" y="412"/>
                      <a:pt x="232" y="411"/>
                    </a:cubicBezTo>
                    <a:cubicBezTo>
                      <a:pt x="232" y="412"/>
                      <a:pt x="231" y="414"/>
                      <a:pt x="233" y="414"/>
                    </a:cubicBezTo>
                    <a:close/>
                    <a:moveTo>
                      <a:pt x="101" y="415"/>
                    </a:moveTo>
                    <a:cubicBezTo>
                      <a:pt x="101" y="417"/>
                      <a:pt x="100" y="416"/>
                      <a:pt x="99" y="415"/>
                    </a:cubicBezTo>
                    <a:cubicBezTo>
                      <a:pt x="99" y="417"/>
                      <a:pt x="99" y="419"/>
                      <a:pt x="100" y="420"/>
                    </a:cubicBezTo>
                    <a:cubicBezTo>
                      <a:pt x="99" y="417"/>
                      <a:pt x="103" y="417"/>
                      <a:pt x="101" y="415"/>
                    </a:cubicBezTo>
                    <a:close/>
                    <a:moveTo>
                      <a:pt x="292" y="406"/>
                    </a:moveTo>
                    <a:cubicBezTo>
                      <a:pt x="291" y="407"/>
                      <a:pt x="291" y="411"/>
                      <a:pt x="292" y="412"/>
                    </a:cubicBezTo>
                    <a:cubicBezTo>
                      <a:pt x="293" y="410"/>
                      <a:pt x="292" y="409"/>
                      <a:pt x="292" y="406"/>
                    </a:cubicBezTo>
                    <a:close/>
                    <a:moveTo>
                      <a:pt x="525" y="397"/>
                    </a:moveTo>
                    <a:cubicBezTo>
                      <a:pt x="525" y="399"/>
                      <a:pt x="524" y="401"/>
                      <a:pt x="526" y="402"/>
                    </a:cubicBezTo>
                    <a:cubicBezTo>
                      <a:pt x="526" y="401"/>
                      <a:pt x="527" y="397"/>
                      <a:pt x="525" y="397"/>
                    </a:cubicBezTo>
                    <a:close/>
                    <a:moveTo>
                      <a:pt x="371" y="407"/>
                    </a:moveTo>
                    <a:cubicBezTo>
                      <a:pt x="370" y="406"/>
                      <a:pt x="372" y="405"/>
                      <a:pt x="371" y="404"/>
                    </a:cubicBezTo>
                    <a:cubicBezTo>
                      <a:pt x="370" y="406"/>
                      <a:pt x="369" y="408"/>
                      <a:pt x="371" y="408"/>
                    </a:cubicBezTo>
                    <a:cubicBezTo>
                      <a:pt x="371" y="407"/>
                      <a:pt x="371" y="407"/>
                      <a:pt x="371" y="407"/>
                    </a:cubicBezTo>
                    <a:close/>
                    <a:moveTo>
                      <a:pt x="110" y="418"/>
                    </a:moveTo>
                    <a:cubicBezTo>
                      <a:pt x="110" y="416"/>
                      <a:pt x="111" y="412"/>
                      <a:pt x="109" y="410"/>
                    </a:cubicBezTo>
                    <a:cubicBezTo>
                      <a:pt x="111" y="412"/>
                      <a:pt x="108" y="418"/>
                      <a:pt x="110" y="418"/>
                    </a:cubicBezTo>
                    <a:close/>
                    <a:moveTo>
                      <a:pt x="399" y="405"/>
                    </a:moveTo>
                    <a:cubicBezTo>
                      <a:pt x="399" y="404"/>
                      <a:pt x="398" y="403"/>
                      <a:pt x="398" y="402"/>
                    </a:cubicBezTo>
                    <a:cubicBezTo>
                      <a:pt x="398" y="401"/>
                      <a:pt x="397" y="408"/>
                      <a:pt x="398" y="406"/>
                    </a:cubicBezTo>
                    <a:cubicBezTo>
                      <a:pt x="398" y="406"/>
                      <a:pt x="398" y="405"/>
                      <a:pt x="399" y="405"/>
                    </a:cubicBezTo>
                    <a:close/>
                    <a:moveTo>
                      <a:pt x="121" y="415"/>
                    </a:moveTo>
                    <a:cubicBezTo>
                      <a:pt x="122" y="414"/>
                      <a:pt x="122" y="411"/>
                      <a:pt x="121" y="411"/>
                    </a:cubicBezTo>
                    <a:cubicBezTo>
                      <a:pt x="122" y="412"/>
                      <a:pt x="120" y="414"/>
                      <a:pt x="121" y="415"/>
                    </a:cubicBezTo>
                    <a:close/>
                    <a:moveTo>
                      <a:pt x="136" y="408"/>
                    </a:moveTo>
                    <a:cubicBezTo>
                      <a:pt x="137" y="409"/>
                      <a:pt x="137" y="412"/>
                      <a:pt x="138" y="413"/>
                    </a:cubicBezTo>
                    <a:cubicBezTo>
                      <a:pt x="138" y="412"/>
                      <a:pt x="138" y="407"/>
                      <a:pt x="136" y="408"/>
                    </a:cubicBezTo>
                    <a:close/>
                    <a:moveTo>
                      <a:pt x="437" y="393"/>
                    </a:moveTo>
                    <a:cubicBezTo>
                      <a:pt x="437" y="395"/>
                      <a:pt x="435" y="399"/>
                      <a:pt x="438" y="401"/>
                    </a:cubicBezTo>
                    <a:cubicBezTo>
                      <a:pt x="437" y="398"/>
                      <a:pt x="439" y="395"/>
                      <a:pt x="437" y="393"/>
                    </a:cubicBezTo>
                    <a:close/>
                    <a:moveTo>
                      <a:pt x="153" y="406"/>
                    </a:moveTo>
                    <a:cubicBezTo>
                      <a:pt x="154" y="408"/>
                      <a:pt x="152" y="413"/>
                      <a:pt x="155" y="412"/>
                    </a:cubicBezTo>
                    <a:cubicBezTo>
                      <a:pt x="153" y="410"/>
                      <a:pt x="156" y="406"/>
                      <a:pt x="153" y="406"/>
                    </a:cubicBezTo>
                    <a:close/>
                    <a:moveTo>
                      <a:pt x="358" y="404"/>
                    </a:moveTo>
                    <a:cubicBezTo>
                      <a:pt x="358" y="401"/>
                      <a:pt x="360" y="400"/>
                      <a:pt x="358" y="399"/>
                    </a:cubicBezTo>
                    <a:cubicBezTo>
                      <a:pt x="358" y="400"/>
                      <a:pt x="357" y="403"/>
                      <a:pt x="358" y="404"/>
                    </a:cubicBezTo>
                    <a:close/>
                    <a:moveTo>
                      <a:pt x="469" y="386"/>
                    </a:moveTo>
                    <a:cubicBezTo>
                      <a:pt x="469" y="391"/>
                      <a:pt x="468" y="396"/>
                      <a:pt x="470" y="399"/>
                    </a:cubicBezTo>
                    <a:cubicBezTo>
                      <a:pt x="470" y="398"/>
                      <a:pt x="470" y="398"/>
                      <a:pt x="471" y="397"/>
                    </a:cubicBezTo>
                    <a:cubicBezTo>
                      <a:pt x="469" y="396"/>
                      <a:pt x="471" y="393"/>
                      <a:pt x="469" y="392"/>
                    </a:cubicBezTo>
                    <a:cubicBezTo>
                      <a:pt x="471" y="392"/>
                      <a:pt x="470" y="388"/>
                      <a:pt x="469" y="386"/>
                    </a:cubicBezTo>
                    <a:close/>
                    <a:moveTo>
                      <a:pt x="442" y="400"/>
                    </a:moveTo>
                    <a:cubicBezTo>
                      <a:pt x="442" y="398"/>
                      <a:pt x="442" y="394"/>
                      <a:pt x="441" y="392"/>
                    </a:cubicBezTo>
                    <a:cubicBezTo>
                      <a:pt x="441" y="393"/>
                      <a:pt x="441" y="397"/>
                      <a:pt x="442" y="400"/>
                    </a:cubicBezTo>
                    <a:close/>
                    <a:moveTo>
                      <a:pt x="147" y="411"/>
                    </a:moveTo>
                    <a:cubicBezTo>
                      <a:pt x="148" y="408"/>
                      <a:pt x="148" y="405"/>
                      <a:pt x="147" y="402"/>
                    </a:cubicBezTo>
                    <a:cubicBezTo>
                      <a:pt x="146" y="406"/>
                      <a:pt x="146" y="408"/>
                      <a:pt x="147" y="411"/>
                    </a:cubicBezTo>
                    <a:close/>
                    <a:moveTo>
                      <a:pt x="140" y="406"/>
                    </a:moveTo>
                    <a:cubicBezTo>
                      <a:pt x="140" y="407"/>
                      <a:pt x="139" y="412"/>
                      <a:pt x="140" y="410"/>
                    </a:cubicBezTo>
                    <a:cubicBezTo>
                      <a:pt x="140" y="409"/>
                      <a:pt x="141" y="405"/>
                      <a:pt x="140" y="406"/>
                    </a:cubicBezTo>
                    <a:close/>
                    <a:moveTo>
                      <a:pt x="184" y="409"/>
                    </a:moveTo>
                    <a:cubicBezTo>
                      <a:pt x="185" y="408"/>
                      <a:pt x="185" y="406"/>
                      <a:pt x="184" y="406"/>
                    </a:cubicBezTo>
                    <a:cubicBezTo>
                      <a:pt x="184" y="407"/>
                      <a:pt x="183" y="408"/>
                      <a:pt x="184" y="409"/>
                    </a:cubicBezTo>
                    <a:close/>
                    <a:moveTo>
                      <a:pt x="248" y="405"/>
                    </a:moveTo>
                    <a:cubicBezTo>
                      <a:pt x="247" y="405"/>
                      <a:pt x="247" y="405"/>
                      <a:pt x="248" y="406"/>
                    </a:cubicBezTo>
                    <a:cubicBezTo>
                      <a:pt x="248" y="404"/>
                      <a:pt x="249" y="403"/>
                      <a:pt x="248" y="403"/>
                    </a:cubicBezTo>
                    <a:cubicBezTo>
                      <a:pt x="247" y="403"/>
                      <a:pt x="247" y="403"/>
                      <a:pt x="246" y="404"/>
                    </a:cubicBezTo>
                    <a:cubicBezTo>
                      <a:pt x="247" y="404"/>
                      <a:pt x="248" y="404"/>
                      <a:pt x="248" y="405"/>
                    </a:cubicBezTo>
                    <a:close/>
                    <a:moveTo>
                      <a:pt x="245" y="403"/>
                    </a:moveTo>
                    <a:cubicBezTo>
                      <a:pt x="245" y="403"/>
                      <a:pt x="245" y="403"/>
                      <a:pt x="244" y="403"/>
                    </a:cubicBezTo>
                    <a:cubicBezTo>
                      <a:pt x="244" y="404"/>
                      <a:pt x="243" y="406"/>
                      <a:pt x="244" y="406"/>
                    </a:cubicBezTo>
                    <a:cubicBezTo>
                      <a:pt x="244" y="404"/>
                      <a:pt x="246" y="403"/>
                      <a:pt x="245" y="403"/>
                    </a:cubicBezTo>
                    <a:close/>
                    <a:moveTo>
                      <a:pt x="474" y="390"/>
                    </a:moveTo>
                    <a:cubicBezTo>
                      <a:pt x="475" y="390"/>
                      <a:pt x="474" y="395"/>
                      <a:pt x="476" y="396"/>
                    </a:cubicBezTo>
                    <a:cubicBezTo>
                      <a:pt x="475" y="393"/>
                      <a:pt x="477" y="388"/>
                      <a:pt x="474" y="390"/>
                    </a:cubicBezTo>
                    <a:close/>
                    <a:moveTo>
                      <a:pt x="345" y="383"/>
                    </a:moveTo>
                    <a:cubicBezTo>
                      <a:pt x="346" y="388"/>
                      <a:pt x="345" y="396"/>
                      <a:pt x="347" y="401"/>
                    </a:cubicBezTo>
                    <a:cubicBezTo>
                      <a:pt x="348" y="399"/>
                      <a:pt x="348" y="395"/>
                      <a:pt x="347" y="395"/>
                    </a:cubicBezTo>
                    <a:cubicBezTo>
                      <a:pt x="349" y="392"/>
                      <a:pt x="346" y="388"/>
                      <a:pt x="348" y="384"/>
                    </a:cubicBezTo>
                    <a:cubicBezTo>
                      <a:pt x="346" y="384"/>
                      <a:pt x="346" y="383"/>
                      <a:pt x="345" y="383"/>
                    </a:cubicBezTo>
                    <a:close/>
                    <a:moveTo>
                      <a:pt x="276" y="398"/>
                    </a:moveTo>
                    <a:cubicBezTo>
                      <a:pt x="276" y="395"/>
                      <a:pt x="276" y="393"/>
                      <a:pt x="275" y="391"/>
                    </a:cubicBezTo>
                    <a:cubicBezTo>
                      <a:pt x="275" y="395"/>
                      <a:pt x="275" y="400"/>
                      <a:pt x="276" y="403"/>
                    </a:cubicBezTo>
                    <a:cubicBezTo>
                      <a:pt x="276" y="400"/>
                      <a:pt x="278" y="396"/>
                      <a:pt x="276" y="398"/>
                    </a:cubicBezTo>
                    <a:close/>
                    <a:moveTo>
                      <a:pt x="151" y="408"/>
                    </a:moveTo>
                    <a:cubicBezTo>
                      <a:pt x="152" y="407"/>
                      <a:pt x="152" y="400"/>
                      <a:pt x="150" y="398"/>
                    </a:cubicBezTo>
                    <a:cubicBezTo>
                      <a:pt x="150" y="402"/>
                      <a:pt x="150" y="405"/>
                      <a:pt x="151" y="408"/>
                    </a:cubicBezTo>
                    <a:close/>
                    <a:moveTo>
                      <a:pt x="385" y="398"/>
                    </a:moveTo>
                    <a:cubicBezTo>
                      <a:pt x="386" y="396"/>
                      <a:pt x="384" y="394"/>
                      <a:pt x="383" y="395"/>
                    </a:cubicBezTo>
                    <a:cubicBezTo>
                      <a:pt x="384" y="395"/>
                      <a:pt x="385" y="399"/>
                      <a:pt x="385" y="398"/>
                    </a:cubicBezTo>
                    <a:close/>
                    <a:moveTo>
                      <a:pt x="376" y="399"/>
                    </a:moveTo>
                    <a:cubicBezTo>
                      <a:pt x="375" y="397"/>
                      <a:pt x="376" y="395"/>
                      <a:pt x="376" y="394"/>
                    </a:cubicBezTo>
                    <a:cubicBezTo>
                      <a:pt x="375" y="394"/>
                      <a:pt x="375" y="401"/>
                      <a:pt x="376" y="399"/>
                    </a:cubicBezTo>
                    <a:close/>
                    <a:moveTo>
                      <a:pt x="344" y="397"/>
                    </a:moveTo>
                    <a:cubicBezTo>
                      <a:pt x="342" y="399"/>
                      <a:pt x="343" y="395"/>
                      <a:pt x="342" y="396"/>
                    </a:cubicBezTo>
                    <a:cubicBezTo>
                      <a:pt x="342" y="399"/>
                      <a:pt x="343" y="399"/>
                      <a:pt x="344" y="400"/>
                    </a:cubicBezTo>
                    <a:lnTo>
                      <a:pt x="344" y="397"/>
                    </a:lnTo>
                    <a:close/>
                    <a:moveTo>
                      <a:pt x="206" y="400"/>
                    </a:moveTo>
                    <a:cubicBezTo>
                      <a:pt x="206" y="401"/>
                      <a:pt x="205" y="406"/>
                      <a:pt x="206" y="405"/>
                    </a:cubicBezTo>
                    <a:cubicBezTo>
                      <a:pt x="206" y="404"/>
                      <a:pt x="207" y="399"/>
                      <a:pt x="206" y="400"/>
                    </a:cubicBezTo>
                    <a:close/>
                    <a:moveTo>
                      <a:pt x="135" y="408"/>
                    </a:moveTo>
                    <a:cubicBezTo>
                      <a:pt x="135" y="408"/>
                      <a:pt x="135" y="405"/>
                      <a:pt x="134" y="404"/>
                    </a:cubicBezTo>
                    <a:cubicBezTo>
                      <a:pt x="135" y="406"/>
                      <a:pt x="133" y="408"/>
                      <a:pt x="135" y="408"/>
                    </a:cubicBezTo>
                    <a:close/>
                    <a:moveTo>
                      <a:pt x="468" y="395"/>
                    </a:moveTo>
                    <a:cubicBezTo>
                      <a:pt x="468" y="393"/>
                      <a:pt x="468" y="393"/>
                      <a:pt x="467" y="391"/>
                    </a:cubicBezTo>
                    <a:cubicBezTo>
                      <a:pt x="468" y="392"/>
                      <a:pt x="467" y="395"/>
                      <a:pt x="468" y="395"/>
                    </a:cubicBezTo>
                    <a:close/>
                    <a:moveTo>
                      <a:pt x="306" y="396"/>
                    </a:moveTo>
                    <a:cubicBezTo>
                      <a:pt x="307" y="398"/>
                      <a:pt x="305" y="398"/>
                      <a:pt x="306" y="401"/>
                    </a:cubicBezTo>
                    <a:cubicBezTo>
                      <a:pt x="307" y="401"/>
                      <a:pt x="307" y="401"/>
                      <a:pt x="307" y="401"/>
                    </a:cubicBezTo>
                    <a:cubicBezTo>
                      <a:pt x="307" y="399"/>
                      <a:pt x="308" y="396"/>
                      <a:pt x="306" y="396"/>
                    </a:cubicBezTo>
                    <a:close/>
                    <a:moveTo>
                      <a:pt x="297" y="387"/>
                    </a:moveTo>
                    <a:cubicBezTo>
                      <a:pt x="295" y="388"/>
                      <a:pt x="297" y="382"/>
                      <a:pt x="295" y="384"/>
                    </a:cubicBezTo>
                    <a:cubicBezTo>
                      <a:pt x="295" y="387"/>
                      <a:pt x="295" y="395"/>
                      <a:pt x="297" y="401"/>
                    </a:cubicBezTo>
                    <a:cubicBezTo>
                      <a:pt x="299" y="397"/>
                      <a:pt x="296" y="389"/>
                      <a:pt x="297" y="387"/>
                    </a:cubicBezTo>
                    <a:close/>
                    <a:moveTo>
                      <a:pt x="185" y="401"/>
                    </a:moveTo>
                    <a:cubicBezTo>
                      <a:pt x="186" y="402"/>
                      <a:pt x="184" y="404"/>
                      <a:pt x="186" y="405"/>
                    </a:cubicBezTo>
                    <a:cubicBezTo>
                      <a:pt x="186" y="405"/>
                      <a:pt x="186" y="399"/>
                      <a:pt x="185" y="401"/>
                    </a:cubicBezTo>
                    <a:close/>
                    <a:moveTo>
                      <a:pt x="88" y="404"/>
                    </a:moveTo>
                    <a:cubicBezTo>
                      <a:pt x="88" y="405"/>
                      <a:pt x="88" y="406"/>
                      <a:pt x="87" y="408"/>
                    </a:cubicBezTo>
                    <a:cubicBezTo>
                      <a:pt x="88" y="408"/>
                      <a:pt x="88" y="408"/>
                      <a:pt x="89" y="409"/>
                    </a:cubicBezTo>
                    <a:cubicBezTo>
                      <a:pt x="88" y="406"/>
                      <a:pt x="91" y="405"/>
                      <a:pt x="88" y="404"/>
                    </a:cubicBezTo>
                    <a:close/>
                    <a:moveTo>
                      <a:pt x="78" y="394"/>
                    </a:moveTo>
                    <a:cubicBezTo>
                      <a:pt x="77" y="395"/>
                      <a:pt x="77" y="395"/>
                      <a:pt x="75" y="395"/>
                    </a:cubicBezTo>
                    <a:cubicBezTo>
                      <a:pt x="76" y="400"/>
                      <a:pt x="77" y="405"/>
                      <a:pt x="76" y="409"/>
                    </a:cubicBezTo>
                    <a:cubicBezTo>
                      <a:pt x="77" y="409"/>
                      <a:pt x="77" y="409"/>
                      <a:pt x="77" y="409"/>
                    </a:cubicBezTo>
                    <a:cubicBezTo>
                      <a:pt x="76" y="401"/>
                      <a:pt x="82" y="392"/>
                      <a:pt x="78" y="383"/>
                    </a:cubicBezTo>
                    <a:cubicBezTo>
                      <a:pt x="77" y="387"/>
                      <a:pt x="79" y="390"/>
                      <a:pt x="78" y="394"/>
                    </a:cubicBezTo>
                    <a:close/>
                    <a:moveTo>
                      <a:pt x="248" y="395"/>
                    </a:moveTo>
                    <a:cubicBezTo>
                      <a:pt x="248" y="398"/>
                      <a:pt x="246" y="401"/>
                      <a:pt x="248" y="402"/>
                    </a:cubicBezTo>
                    <a:cubicBezTo>
                      <a:pt x="247" y="400"/>
                      <a:pt x="249" y="395"/>
                      <a:pt x="248" y="395"/>
                    </a:cubicBezTo>
                    <a:close/>
                    <a:moveTo>
                      <a:pt x="99" y="406"/>
                    </a:moveTo>
                    <a:cubicBezTo>
                      <a:pt x="98" y="406"/>
                      <a:pt x="98" y="406"/>
                      <a:pt x="98" y="406"/>
                    </a:cubicBezTo>
                    <a:cubicBezTo>
                      <a:pt x="98" y="408"/>
                      <a:pt x="98" y="408"/>
                      <a:pt x="98" y="408"/>
                    </a:cubicBezTo>
                    <a:cubicBezTo>
                      <a:pt x="100" y="408"/>
                      <a:pt x="98" y="407"/>
                      <a:pt x="99" y="406"/>
                    </a:cubicBezTo>
                    <a:close/>
                    <a:moveTo>
                      <a:pt x="191" y="397"/>
                    </a:moveTo>
                    <a:cubicBezTo>
                      <a:pt x="191" y="403"/>
                      <a:pt x="191" y="403"/>
                      <a:pt x="191" y="403"/>
                    </a:cubicBezTo>
                    <a:cubicBezTo>
                      <a:pt x="192" y="403"/>
                      <a:pt x="192" y="403"/>
                      <a:pt x="192" y="403"/>
                    </a:cubicBezTo>
                    <a:cubicBezTo>
                      <a:pt x="191" y="402"/>
                      <a:pt x="193" y="398"/>
                      <a:pt x="191" y="397"/>
                    </a:cubicBezTo>
                    <a:close/>
                    <a:moveTo>
                      <a:pt x="282" y="399"/>
                    </a:moveTo>
                    <a:cubicBezTo>
                      <a:pt x="287" y="399"/>
                      <a:pt x="283" y="394"/>
                      <a:pt x="285" y="395"/>
                    </a:cubicBezTo>
                    <a:cubicBezTo>
                      <a:pt x="285" y="393"/>
                      <a:pt x="285" y="391"/>
                      <a:pt x="283" y="391"/>
                    </a:cubicBezTo>
                    <a:cubicBezTo>
                      <a:pt x="284" y="394"/>
                      <a:pt x="282" y="395"/>
                      <a:pt x="282" y="399"/>
                    </a:cubicBezTo>
                    <a:close/>
                    <a:moveTo>
                      <a:pt x="377" y="394"/>
                    </a:moveTo>
                    <a:cubicBezTo>
                      <a:pt x="378" y="393"/>
                      <a:pt x="378" y="389"/>
                      <a:pt x="377" y="389"/>
                    </a:cubicBezTo>
                    <a:cubicBezTo>
                      <a:pt x="377" y="390"/>
                      <a:pt x="377" y="393"/>
                      <a:pt x="377" y="394"/>
                    </a:cubicBezTo>
                    <a:close/>
                    <a:moveTo>
                      <a:pt x="50" y="405"/>
                    </a:moveTo>
                    <a:cubicBezTo>
                      <a:pt x="51" y="405"/>
                      <a:pt x="50" y="406"/>
                      <a:pt x="51" y="406"/>
                    </a:cubicBezTo>
                    <a:cubicBezTo>
                      <a:pt x="50" y="401"/>
                      <a:pt x="50" y="394"/>
                      <a:pt x="50" y="405"/>
                    </a:cubicBezTo>
                    <a:close/>
                    <a:moveTo>
                      <a:pt x="147" y="402"/>
                    </a:moveTo>
                    <a:cubicBezTo>
                      <a:pt x="146" y="398"/>
                      <a:pt x="148" y="394"/>
                      <a:pt x="145" y="392"/>
                    </a:cubicBezTo>
                    <a:cubicBezTo>
                      <a:pt x="146" y="397"/>
                      <a:pt x="145" y="398"/>
                      <a:pt x="146" y="402"/>
                    </a:cubicBezTo>
                    <a:lnTo>
                      <a:pt x="147" y="402"/>
                    </a:lnTo>
                    <a:close/>
                    <a:moveTo>
                      <a:pt x="163" y="387"/>
                    </a:moveTo>
                    <a:cubicBezTo>
                      <a:pt x="162" y="390"/>
                      <a:pt x="162" y="396"/>
                      <a:pt x="164" y="399"/>
                    </a:cubicBezTo>
                    <a:cubicBezTo>
                      <a:pt x="164" y="396"/>
                      <a:pt x="164" y="390"/>
                      <a:pt x="163" y="387"/>
                    </a:cubicBezTo>
                    <a:close/>
                    <a:moveTo>
                      <a:pt x="200" y="396"/>
                    </a:moveTo>
                    <a:cubicBezTo>
                      <a:pt x="200" y="394"/>
                      <a:pt x="200" y="393"/>
                      <a:pt x="199" y="392"/>
                    </a:cubicBezTo>
                    <a:cubicBezTo>
                      <a:pt x="200" y="394"/>
                      <a:pt x="198" y="396"/>
                      <a:pt x="200" y="396"/>
                    </a:cubicBezTo>
                    <a:close/>
                    <a:moveTo>
                      <a:pt x="398" y="382"/>
                    </a:moveTo>
                    <a:cubicBezTo>
                      <a:pt x="398" y="383"/>
                      <a:pt x="398" y="386"/>
                      <a:pt x="398" y="384"/>
                    </a:cubicBezTo>
                    <a:cubicBezTo>
                      <a:pt x="398" y="383"/>
                      <a:pt x="399" y="381"/>
                      <a:pt x="397" y="382"/>
                    </a:cubicBezTo>
                    <a:cubicBezTo>
                      <a:pt x="396" y="383"/>
                      <a:pt x="396" y="385"/>
                      <a:pt x="397" y="386"/>
                    </a:cubicBezTo>
                    <a:cubicBezTo>
                      <a:pt x="398" y="385"/>
                      <a:pt x="397" y="383"/>
                      <a:pt x="398" y="382"/>
                    </a:cubicBezTo>
                    <a:close/>
                    <a:moveTo>
                      <a:pt x="280" y="390"/>
                    </a:moveTo>
                    <a:cubicBezTo>
                      <a:pt x="280" y="389"/>
                      <a:pt x="280" y="388"/>
                      <a:pt x="280" y="388"/>
                    </a:cubicBezTo>
                    <a:cubicBezTo>
                      <a:pt x="280" y="381"/>
                      <a:pt x="278" y="390"/>
                      <a:pt x="280" y="390"/>
                    </a:cubicBezTo>
                    <a:close/>
                    <a:moveTo>
                      <a:pt x="303" y="367"/>
                    </a:moveTo>
                    <a:cubicBezTo>
                      <a:pt x="302" y="371"/>
                      <a:pt x="302" y="382"/>
                      <a:pt x="303" y="388"/>
                    </a:cubicBezTo>
                    <a:cubicBezTo>
                      <a:pt x="304" y="380"/>
                      <a:pt x="303" y="373"/>
                      <a:pt x="303" y="367"/>
                    </a:cubicBezTo>
                    <a:close/>
                    <a:moveTo>
                      <a:pt x="369" y="379"/>
                    </a:moveTo>
                    <a:cubicBezTo>
                      <a:pt x="369" y="381"/>
                      <a:pt x="368" y="384"/>
                      <a:pt x="369" y="384"/>
                    </a:cubicBezTo>
                    <a:cubicBezTo>
                      <a:pt x="370" y="382"/>
                      <a:pt x="370" y="381"/>
                      <a:pt x="369" y="379"/>
                    </a:cubicBezTo>
                    <a:close/>
                    <a:moveTo>
                      <a:pt x="90" y="391"/>
                    </a:moveTo>
                    <a:cubicBezTo>
                      <a:pt x="90" y="393"/>
                      <a:pt x="90" y="393"/>
                      <a:pt x="90" y="393"/>
                    </a:cubicBezTo>
                    <a:cubicBezTo>
                      <a:pt x="92" y="392"/>
                      <a:pt x="91" y="395"/>
                      <a:pt x="93" y="395"/>
                    </a:cubicBezTo>
                    <a:cubicBezTo>
                      <a:pt x="93" y="393"/>
                      <a:pt x="92" y="393"/>
                      <a:pt x="93" y="392"/>
                    </a:cubicBezTo>
                    <a:cubicBezTo>
                      <a:pt x="91" y="393"/>
                      <a:pt x="90" y="392"/>
                      <a:pt x="90" y="391"/>
                    </a:cubicBezTo>
                    <a:close/>
                    <a:moveTo>
                      <a:pt x="82" y="395"/>
                    </a:moveTo>
                    <a:cubicBezTo>
                      <a:pt x="83" y="395"/>
                      <a:pt x="83" y="395"/>
                      <a:pt x="83" y="395"/>
                    </a:cubicBezTo>
                    <a:cubicBezTo>
                      <a:pt x="82" y="393"/>
                      <a:pt x="83" y="390"/>
                      <a:pt x="82" y="389"/>
                    </a:cubicBezTo>
                    <a:lnTo>
                      <a:pt x="82" y="395"/>
                    </a:lnTo>
                    <a:close/>
                    <a:moveTo>
                      <a:pt x="65" y="383"/>
                    </a:moveTo>
                    <a:cubicBezTo>
                      <a:pt x="63" y="384"/>
                      <a:pt x="65" y="388"/>
                      <a:pt x="63" y="389"/>
                    </a:cubicBezTo>
                    <a:cubicBezTo>
                      <a:pt x="65" y="389"/>
                      <a:pt x="64" y="394"/>
                      <a:pt x="65" y="395"/>
                    </a:cubicBezTo>
                    <a:cubicBezTo>
                      <a:pt x="66" y="389"/>
                      <a:pt x="65" y="387"/>
                      <a:pt x="65" y="383"/>
                    </a:cubicBezTo>
                    <a:close/>
                    <a:moveTo>
                      <a:pt x="532" y="371"/>
                    </a:moveTo>
                    <a:cubicBezTo>
                      <a:pt x="533" y="373"/>
                      <a:pt x="531" y="377"/>
                      <a:pt x="533" y="376"/>
                    </a:cubicBezTo>
                    <a:cubicBezTo>
                      <a:pt x="532" y="375"/>
                      <a:pt x="534" y="370"/>
                      <a:pt x="532" y="371"/>
                    </a:cubicBezTo>
                    <a:close/>
                    <a:moveTo>
                      <a:pt x="398" y="381"/>
                    </a:moveTo>
                    <a:cubicBezTo>
                      <a:pt x="397" y="380"/>
                      <a:pt x="399" y="372"/>
                      <a:pt x="397" y="372"/>
                    </a:cubicBezTo>
                    <a:cubicBezTo>
                      <a:pt x="398" y="375"/>
                      <a:pt x="396" y="372"/>
                      <a:pt x="396" y="374"/>
                    </a:cubicBezTo>
                    <a:cubicBezTo>
                      <a:pt x="397" y="375"/>
                      <a:pt x="396" y="379"/>
                      <a:pt x="396" y="381"/>
                    </a:cubicBezTo>
                    <a:lnTo>
                      <a:pt x="398" y="381"/>
                    </a:lnTo>
                    <a:close/>
                    <a:moveTo>
                      <a:pt x="125" y="381"/>
                    </a:moveTo>
                    <a:cubicBezTo>
                      <a:pt x="125" y="383"/>
                      <a:pt x="124" y="388"/>
                      <a:pt x="125" y="390"/>
                    </a:cubicBezTo>
                    <a:cubicBezTo>
                      <a:pt x="126" y="388"/>
                      <a:pt x="126" y="385"/>
                      <a:pt x="125" y="381"/>
                    </a:cubicBezTo>
                    <a:close/>
                    <a:moveTo>
                      <a:pt x="236" y="386"/>
                    </a:moveTo>
                    <a:cubicBezTo>
                      <a:pt x="235" y="383"/>
                      <a:pt x="238" y="382"/>
                      <a:pt x="238" y="378"/>
                    </a:cubicBezTo>
                    <a:cubicBezTo>
                      <a:pt x="235" y="378"/>
                      <a:pt x="234" y="385"/>
                      <a:pt x="236" y="386"/>
                    </a:cubicBezTo>
                    <a:close/>
                    <a:moveTo>
                      <a:pt x="33" y="391"/>
                    </a:moveTo>
                    <a:cubicBezTo>
                      <a:pt x="35" y="391"/>
                      <a:pt x="33" y="392"/>
                      <a:pt x="33" y="393"/>
                    </a:cubicBezTo>
                    <a:cubicBezTo>
                      <a:pt x="36" y="394"/>
                      <a:pt x="34" y="390"/>
                      <a:pt x="33" y="391"/>
                    </a:cubicBezTo>
                    <a:close/>
                    <a:moveTo>
                      <a:pt x="62" y="388"/>
                    </a:moveTo>
                    <a:cubicBezTo>
                      <a:pt x="62" y="389"/>
                      <a:pt x="62" y="390"/>
                      <a:pt x="61" y="390"/>
                    </a:cubicBezTo>
                    <a:cubicBezTo>
                      <a:pt x="61" y="391"/>
                      <a:pt x="61" y="391"/>
                      <a:pt x="61" y="391"/>
                    </a:cubicBezTo>
                    <a:cubicBezTo>
                      <a:pt x="61" y="391"/>
                      <a:pt x="61" y="391"/>
                      <a:pt x="62" y="391"/>
                    </a:cubicBezTo>
                    <a:cubicBezTo>
                      <a:pt x="62" y="391"/>
                      <a:pt x="63" y="391"/>
                      <a:pt x="63" y="390"/>
                    </a:cubicBezTo>
                    <a:cubicBezTo>
                      <a:pt x="61" y="390"/>
                      <a:pt x="64" y="388"/>
                      <a:pt x="62" y="388"/>
                    </a:cubicBezTo>
                    <a:close/>
                    <a:moveTo>
                      <a:pt x="183" y="381"/>
                    </a:moveTo>
                    <a:cubicBezTo>
                      <a:pt x="183" y="382"/>
                      <a:pt x="181" y="385"/>
                      <a:pt x="183" y="385"/>
                    </a:cubicBezTo>
                    <a:cubicBezTo>
                      <a:pt x="184" y="383"/>
                      <a:pt x="184" y="382"/>
                      <a:pt x="183" y="381"/>
                    </a:cubicBezTo>
                    <a:close/>
                    <a:moveTo>
                      <a:pt x="34" y="390"/>
                    </a:moveTo>
                    <a:cubicBezTo>
                      <a:pt x="35" y="390"/>
                      <a:pt x="35" y="386"/>
                      <a:pt x="34" y="385"/>
                    </a:cubicBezTo>
                    <a:cubicBezTo>
                      <a:pt x="34" y="387"/>
                      <a:pt x="33" y="389"/>
                      <a:pt x="34" y="390"/>
                    </a:cubicBezTo>
                    <a:close/>
                    <a:moveTo>
                      <a:pt x="476" y="372"/>
                    </a:moveTo>
                    <a:cubicBezTo>
                      <a:pt x="475" y="372"/>
                      <a:pt x="477" y="369"/>
                      <a:pt x="475" y="370"/>
                    </a:cubicBezTo>
                    <a:cubicBezTo>
                      <a:pt x="475" y="371"/>
                      <a:pt x="475" y="371"/>
                      <a:pt x="475" y="373"/>
                    </a:cubicBezTo>
                    <a:cubicBezTo>
                      <a:pt x="475" y="373"/>
                      <a:pt x="476" y="373"/>
                      <a:pt x="476" y="372"/>
                    </a:cubicBezTo>
                    <a:close/>
                    <a:moveTo>
                      <a:pt x="202" y="379"/>
                    </a:moveTo>
                    <a:cubicBezTo>
                      <a:pt x="202" y="380"/>
                      <a:pt x="200" y="383"/>
                      <a:pt x="202" y="383"/>
                    </a:cubicBezTo>
                    <a:cubicBezTo>
                      <a:pt x="203" y="382"/>
                      <a:pt x="203" y="380"/>
                      <a:pt x="202" y="379"/>
                    </a:cubicBezTo>
                    <a:close/>
                    <a:moveTo>
                      <a:pt x="189" y="379"/>
                    </a:moveTo>
                    <a:cubicBezTo>
                      <a:pt x="190" y="381"/>
                      <a:pt x="189" y="384"/>
                      <a:pt x="190" y="383"/>
                    </a:cubicBezTo>
                    <a:cubicBezTo>
                      <a:pt x="190" y="382"/>
                      <a:pt x="191" y="380"/>
                      <a:pt x="189" y="379"/>
                    </a:cubicBezTo>
                    <a:close/>
                    <a:moveTo>
                      <a:pt x="165" y="379"/>
                    </a:moveTo>
                    <a:cubicBezTo>
                      <a:pt x="165" y="380"/>
                      <a:pt x="165" y="384"/>
                      <a:pt x="166" y="383"/>
                    </a:cubicBezTo>
                    <a:cubicBezTo>
                      <a:pt x="166" y="382"/>
                      <a:pt x="166" y="377"/>
                      <a:pt x="165" y="379"/>
                    </a:cubicBezTo>
                    <a:close/>
                    <a:moveTo>
                      <a:pt x="92" y="385"/>
                    </a:moveTo>
                    <a:cubicBezTo>
                      <a:pt x="92" y="382"/>
                      <a:pt x="92" y="382"/>
                      <a:pt x="92" y="380"/>
                    </a:cubicBezTo>
                    <a:cubicBezTo>
                      <a:pt x="90" y="380"/>
                      <a:pt x="92" y="386"/>
                      <a:pt x="92" y="385"/>
                    </a:cubicBezTo>
                    <a:close/>
                    <a:moveTo>
                      <a:pt x="473" y="363"/>
                    </a:moveTo>
                    <a:cubicBezTo>
                      <a:pt x="473" y="365"/>
                      <a:pt x="473" y="368"/>
                      <a:pt x="474" y="370"/>
                    </a:cubicBezTo>
                    <a:cubicBezTo>
                      <a:pt x="474" y="368"/>
                      <a:pt x="474" y="364"/>
                      <a:pt x="473" y="363"/>
                    </a:cubicBezTo>
                    <a:close/>
                    <a:moveTo>
                      <a:pt x="318" y="375"/>
                    </a:moveTo>
                    <a:cubicBezTo>
                      <a:pt x="318" y="375"/>
                      <a:pt x="317" y="372"/>
                      <a:pt x="317" y="372"/>
                    </a:cubicBezTo>
                    <a:cubicBezTo>
                      <a:pt x="316" y="367"/>
                      <a:pt x="317" y="378"/>
                      <a:pt x="318" y="375"/>
                    </a:cubicBezTo>
                    <a:close/>
                    <a:moveTo>
                      <a:pt x="488" y="366"/>
                    </a:moveTo>
                    <a:cubicBezTo>
                      <a:pt x="488" y="366"/>
                      <a:pt x="489" y="366"/>
                      <a:pt x="489" y="366"/>
                    </a:cubicBezTo>
                    <a:cubicBezTo>
                      <a:pt x="487" y="365"/>
                      <a:pt x="488" y="367"/>
                      <a:pt x="488" y="368"/>
                    </a:cubicBezTo>
                    <a:cubicBezTo>
                      <a:pt x="489" y="368"/>
                      <a:pt x="490" y="367"/>
                      <a:pt x="490" y="366"/>
                    </a:cubicBezTo>
                    <a:cubicBezTo>
                      <a:pt x="489" y="365"/>
                      <a:pt x="489" y="367"/>
                      <a:pt x="488" y="366"/>
                    </a:cubicBezTo>
                    <a:close/>
                    <a:moveTo>
                      <a:pt x="19" y="385"/>
                    </a:moveTo>
                    <a:cubicBezTo>
                      <a:pt x="19" y="385"/>
                      <a:pt x="19" y="384"/>
                      <a:pt x="19" y="384"/>
                    </a:cubicBezTo>
                    <a:cubicBezTo>
                      <a:pt x="19" y="384"/>
                      <a:pt x="19" y="384"/>
                      <a:pt x="19" y="385"/>
                    </a:cubicBezTo>
                    <a:close/>
                    <a:moveTo>
                      <a:pt x="18" y="376"/>
                    </a:moveTo>
                    <a:cubicBezTo>
                      <a:pt x="18" y="379"/>
                      <a:pt x="19" y="382"/>
                      <a:pt x="19" y="384"/>
                    </a:cubicBezTo>
                    <a:cubicBezTo>
                      <a:pt x="19" y="384"/>
                      <a:pt x="20" y="384"/>
                      <a:pt x="21" y="383"/>
                    </a:cubicBezTo>
                    <a:cubicBezTo>
                      <a:pt x="20" y="381"/>
                      <a:pt x="19" y="376"/>
                      <a:pt x="18" y="376"/>
                    </a:cubicBezTo>
                    <a:close/>
                    <a:moveTo>
                      <a:pt x="491" y="359"/>
                    </a:moveTo>
                    <a:cubicBezTo>
                      <a:pt x="491" y="362"/>
                      <a:pt x="491" y="363"/>
                      <a:pt x="492" y="365"/>
                    </a:cubicBezTo>
                    <a:cubicBezTo>
                      <a:pt x="492" y="362"/>
                      <a:pt x="492" y="361"/>
                      <a:pt x="491" y="359"/>
                    </a:cubicBezTo>
                    <a:close/>
                    <a:moveTo>
                      <a:pt x="353" y="370"/>
                    </a:moveTo>
                    <a:cubicBezTo>
                      <a:pt x="352" y="369"/>
                      <a:pt x="353" y="367"/>
                      <a:pt x="352" y="366"/>
                    </a:cubicBezTo>
                    <a:cubicBezTo>
                      <a:pt x="351" y="367"/>
                      <a:pt x="351" y="370"/>
                      <a:pt x="353" y="370"/>
                    </a:cubicBezTo>
                    <a:close/>
                    <a:moveTo>
                      <a:pt x="91" y="379"/>
                    </a:moveTo>
                    <a:cubicBezTo>
                      <a:pt x="93" y="379"/>
                      <a:pt x="93" y="379"/>
                      <a:pt x="93" y="379"/>
                    </a:cubicBezTo>
                    <a:cubicBezTo>
                      <a:pt x="93" y="378"/>
                      <a:pt x="93" y="377"/>
                      <a:pt x="92" y="376"/>
                    </a:cubicBezTo>
                    <a:cubicBezTo>
                      <a:pt x="92" y="377"/>
                      <a:pt x="91" y="378"/>
                      <a:pt x="91" y="379"/>
                    </a:cubicBezTo>
                    <a:close/>
                    <a:moveTo>
                      <a:pt x="76" y="379"/>
                    </a:moveTo>
                    <a:cubicBezTo>
                      <a:pt x="78" y="376"/>
                      <a:pt x="77" y="369"/>
                      <a:pt x="76" y="365"/>
                    </a:cubicBezTo>
                    <a:cubicBezTo>
                      <a:pt x="76" y="372"/>
                      <a:pt x="76" y="374"/>
                      <a:pt x="76" y="379"/>
                    </a:cubicBezTo>
                    <a:close/>
                    <a:moveTo>
                      <a:pt x="349" y="367"/>
                    </a:moveTo>
                    <a:cubicBezTo>
                      <a:pt x="351" y="367"/>
                      <a:pt x="351" y="367"/>
                      <a:pt x="351" y="367"/>
                    </a:cubicBezTo>
                    <a:cubicBezTo>
                      <a:pt x="351" y="366"/>
                      <a:pt x="350" y="365"/>
                      <a:pt x="350" y="364"/>
                    </a:cubicBezTo>
                    <a:cubicBezTo>
                      <a:pt x="350" y="366"/>
                      <a:pt x="349" y="366"/>
                      <a:pt x="349" y="367"/>
                    </a:cubicBezTo>
                    <a:close/>
                    <a:moveTo>
                      <a:pt x="495" y="357"/>
                    </a:moveTo>
                    <a:cubicBezTo>
                      <a:pt x="495" y="358"/>
                      <a:pt x="494" y="362"/>
                      <a:pt x="496" y="361"/>
                    </a:cubicBezTo>
                    <a:cubicBezTo>
                      <a:pt x="495" y="359"/>
                      <a:pt x="496" y="359"/>
                      <a:pt x="495" y="357"/>
                    </a:cubicBezTo>
                    <a:close/>
                    <a:moveTo>
                      <a:pt x="333" y="364"/>
                    </a:moveTo>
                    <a:cubicBezTo>
                      <a:pt x="333" y="365"/>
                      <a:pt x="332" y="365"/>
                      <a:pt x="332" y="365"/>
                    </a:cubicBezTo>
                    <a:cubicBezTo>
                      <a:pt x="333" y="365"/>
                      <a:pt x="332" y="368"/>
                      <a:pt x="334" y="367"/>
                    </a:cubicBezTo>
                    <a:cubicBezTo>
                      <a:pt x="333" y="366"/>
                      <a:pt x="334" y="366"/>
                      <a:pt x="334" y="364"/>
                    </a:cubicBezTo>
                    <a:lnTo>
                      <a:pt x="333" y="364"/>
                    </a:lnTo>
                    <a:close/>
                    <a:moveTo>
                      <a:pt x="164" y="369"/>
                    </a:moveTo>
                    <a:cubicBezTo>
                      <a:pt x="165" y="370"/>
                      <a:pt x="164" y="375"/>
                      <a:pt x="165" y="373"/>
                    </a:cubicBezTo>
                    <a:cubicBezTo>
                      <a:pt x="165" y="372"/>
                      <a:pt x="166" y="369"/>
                      <a:pt x="164" y="369"/>
                    </a:cubicBezTo>
                    <a:close/>
                    <a:moveTo>
                      <a:pt x="355" y="362"/>
                    </a:moveTo>
                    <a:cubicBezTo>
                      <a:pt x="355" y="363"/>
                      <a:pt x="354" y="366"/>
                      <a:pt x="356" y="366"/>
                    </a:cubicBezTo>
                    <a:cubicBezTo>
                      <a:pt x="355" y="364"/>
                      <a:pt x="356" y="363"/>
                      <a:pt x="355" y="362"/>
                    </a:cubicBezTo>
                    <a:close/>
                    <a:moveTo>
                      <a:pt x="96" y="368"/>
                    </a:moveTo>
                    <a:cubicBezTo>
                      <a:pt x="97" y="370"/>
                      <a:pt x="96" y="373"/>
                      <a:pt x="98" y="374"/>
                    </a:cubicBezTo>
                    <a:cubicBezTo>
                      <a:pt x="97" y="372"/>
                      <a:pt x="98" y="368"/>
                      <a:pt x="96" y="368"/>
                    </a:cubicBezTo>
                    <a:close/>
                    <a:moveTo>
                      <a:pt x="142" y="371"/>
                    </a:moveTo>
                    <a:cubicBezTo>
                      <a:pt x="142" y="370"/>
                      <a:pt x="142" y="373"/>
                      <a:pt x="143" y="372"/>
                    </a:cubicBezTo>
                    <a:cubicBezTo>
                      <a:pt x="141" y="366"/>
                      <a:pt x="143" y="361"/>
                      <a:pt x="140" y="355"/>
                    </a:cubicBezTo>
                    <a:cubicBezTo>
                      <a:pt x="141" y="362"/>
                      <a:pt x="141" y="366"/>
                      <a:pt x="142" y="371"/>
                    </a:cubicBezTo>
                    <a:close/>
                    <a:moveTo>
                      <a:pt x="81" y="374"/>
                    </a:moveTo>
                    <a:cubicBezTo>
                      <a:pt x="81" y="372"/>
                      <a:pt x="81" y="369"/>
                      <a:pt x="80" y="367"/>
                    </a:cubicBezTo>
                    <a:cubicBezTo>
                      <a:pt x="80" y="368"/>
                      <a:pt x="79" y="373"/>
                      <a:pt x="81" y="374"/>
                    </a:cubicBezTo>
                    <a:close/>
                    <a:moveTo>
                      <a:pt x="59" y="368"/>
                    </a:moveTo>
                    <a:cubicBezTo>
                      <a:pt x="60" y="370"/>
                      <a:pt x="60" y="373"/>
                      <a:pt x="61" y="373"/>
                    </a:cubicBezTo>
                    <a:cubicBezTo>
                      <a:pt x="60" y="371"/>
                      <a:pt x="61" y="368"/>
                      <a:pt x="59" y="368"/>
                    </a:cubicBezTo>
                    <a:close/>
                    <a:moveTo>
                      <a:pt x="346" y="362"/>
                    </a:moveTo>
                    <a:cubicBezTo>
                      <a:pt x="347" y="361"/>
                      <a:pt x="348" y="359"/>
                      <a:pt x="346" y="359"/>
                    </a:cubicBezTo>
                    <a:cubicBezTo>
                      <a:pt x="346" y="359"/>
                      <a:pt x="346" y="360"/>
                      <a:pt x="345" y="360"/>
                    </a:cubicBezTo>
                    <a:cubicBezTo>
                      <a:pt x="345" y="361"/>
                      <a:pt x="346" y="361"/>
                      <a:pt x="346" y="362"/>
                    </a:cubicBezTo>
                    <a:close/>
                    <a:moveTo>
                      <a:pt x="495" y="355"/>
                    </a:moveTo>
                    <a:cubicBezTo>
                      <a:pt x="496" y="350"/>
                      <a:pt x="493" y="350"/>
                      <a:pt x="495" y="355"/>
                    </a:cubicBezTo>
                    <a:close/>
                    <a:moveTo>
                      <a:pt x="489" y="353"/>
                    </a:moveTo>
                    <a:cubicBezTo>
                      <a:pt x="487" y="353"/>
                      <a:pt x="489" y="352"/>
                      <a:pt x="489" y="351"/>
                    </a:cubicBezTo>
                    <a:cubicBezTo>
                      <a:pt x="487" y="351"/>
                      <a:pt x="487" y="351"/>
                      <a:pt x="487" y="351"/>
                    </a:cubicBezTo>
                    <a:cubicBezTo>
                      <a:pt x="487" y="353"/>
                      <a:pt x="488" y="353"/>
                      <a:pt x="487" y="354"/>
                    </a:cubicBezTo>
                    <a:cubicBezTo>
                      <a:pt x="488" y="354"/>
                      <a:pt x="489" y="354"/>
                      <a:pt x="489" y="353"/>
                    </a:cubicBezTo>
                    <a:close/>
                    <a:moveTo>
                      <a:pt x="47" y="357"/>
                    </a:moveTo>
                    <a:cubicBezTo>
                      <a:pt x="47" y="362"/>
                      <a:pt x="47" y="366"/>
                      <a:pt x="47" y="370"/>
                    </a:cubicBezTo>
                    <a:cubicBezTo>
                      <a:pt x="49" y="370"/>
                      <a:pt x="49" y="370"/>
                      <a:pt x="49" y="370"/>
                    </a:cubicBezTo>
                    <a:cubicBezTo>
                      <a:pt x="50" y="367"/>
                      <a:pt x="48" y="365"/>
                      <a:pt x="48" y="363"/>
                    </a:cubicBezTo>
                    <a:cubicBezTo>
                      <a:pt x="48" y="361"/>
                      <a:pt x="50" y="357"/>
                      <a:pt x="47" y="357"/>
                    </a:cubicBezTo>
                    <a:close/>
                    <a:moveTo>
                      <a:pt x="83" y="360"/>
                    </a:moveTo>
                    <a:cubicBezTo>
                      <a:pt x="83" y="354"/>
                      <a:pt x="83" y="344"/>
                      <a:pt x="81" y="342"/>
                    </a:cubicBezTo>
                    <a:cubicBezTo>
                      <a:pt x="81" y="346"/>
                      <a:pt x="80" y="356"/>
                      <a:pt x="83" y="360"/>
                    </a:cubicBezTo>
                    <a:close/>
                    <a:moveTo>
                      <a:pt x="70" y="360"/>
                    </a:moveTo>
                    <a:cubicBezTo>
                      <a:pt x="71" y="359"/>
                      <a:pt x="71" y="357"/>
                      <a:pt x="71" y="356"/>
                    </a:cubicBezTo>
                    <a:cubicBezTo>
                      <a:pt x="70" y="356"/>
                      <a:pt x="70" y="360"/>
                      <a:pt x="70" y="360"/>
                    </a:cubicBezTo>
                    <a:close/>
                    <a:moveTo>
                      <a:pt x="45" y="331"/>
                    </a:moveTo>
                    <a:cubicBezTo>
                      <a:pt x="46" y="333"/>
                      <a:pt x="44" y="337"/>
                      <a:pt x="46" y="336"/>
                    </a:cubicBezTo>
                    <a:cubicBezTo>
                      <a:pt x="45" y="336"/>
                      <a:pt x="47" y="331"/>
                      <a:pt x="45" y="331"/>
                    </a:cubicBezTo>
                    <a:close/>
                    <a:moveTo>
                      <a:pt x="44" y="313"/>
                    </a:moveTo>
                    <a:cubicBezTo>
                      <a:pt x="43" y="309"/>
                      <a:pt x="44" y="314"/>
                      <a:pt x="44" y="318"/>
                    </a:cubicBezTo>
                    <a:cubicBezTo>
                      <a:pt x="45" y="323"/>
                      <a:pt x="44" y="328"/>
                      <a:pt x="46" y="331"/>
                    </a:cubicBezTo>
                    <a:cubicBezTo>
                      <a:pt x="46" y="324"/>
                      <a:pt x="46" y="321"/>
                      <a:pt x="45" y="317"/>
                    </a:cubicBezTo>
                    <a:cubicBezTo>
                      <a:pt x="45" y="317"/>
                      <a:pt x="46" y="318"/>
                      <a:pt x="45" y="318"/>
                    </a:cubicBezTo>
                    <a:cubicBezTo>
                      <a:pt x="45" y="316"/>
                      <a:pt x="45" y="314"/>
                      <a:pt x="44" y="313"/>
                    </a:cubicBezTo>
                    <a:close/>
                    <a:moveTo>
                      <a:pt x="177" y="321"/>
                    </a:moveTo>
                    <a:cubicBezTo>
                      <a:pt x="176" y="323"/>
                      <a:pt x="176" y="324"/>
                      <a:pt x="177" y="325"/>
                    </a:cubicBezTo>
                    <a:cubicBezTo>
                      <a:pt x="177" y="324"/>
                      <a:pt x="178" y="321"/>
                      <a:pt x="177" y="321"/>
                    </a:cubicBezTo>
                    <a:close/>
                    <a:moveTo>
                      <a:pt x="176" y="317"/>
                    </a:moveTo>
                    <a:cubicBezTo>
                      <a:pt x="176" y="318"/>
                      <a:pt x="175" y="321"/>
                      <a:pt x="176" y="321"/>
                    </a:cubicBezTo>
                    <a:cubicBezTo>
                      <a:pt x="176" y="319"/>
                      <a:pt x="178" y="318"/>
                      <a:pt x="176" y="317"/>
                    </a:cubicBezTo>
                    <a:close/>
                    <a:moveTo>
                      <a:pt x="12" y="316"/>
                    </a:moveTo>
                    <a:cubicBezTo>
                      <a:pt x="12" y="319"/>
                      <a:pt x="12" y="321"/>
                      <a:pt x="13" y="323"/>
                    </a:cubicBezTo>
                    <a:cubicBezTo>
                      <a:pt x="13" y="321"/>
                      <a:pt x="14" y="318"/>
                      <a:pt x="12" y="316"/>
                    </a:cubicBezTo>
                    <a:close/>
                    <a:moveTo>
                      <a:pt x="39" y="284"/>
                    </a:moveTo>
                    <a:cubicBezTo>
                      <a:pt x="39" y="286"/>
                      <a:pt x="38" y="288"/>
                      <a:pt x="39" y="289"/>
                    </a:cubicBezTo>
                    <a:cubicBezTo>
                      <a:pt x="39" y="288"/>
                      <a:pt x="40" y="285"/>
                      <a:pt x="39" y="284"/>
                    </a:cubicBezTo>
                    <a:close/>
                    <a:moveTo>
                      <a:pt x="519" y="34"/>
                    </a:moveTo>
                    <a:cubicBezTo>
                      <a:pt x="520" y="33"/>
                      <a:pt x="521" y="31"/>
                      <a:pt x="521" y="29"/>
                    </a:cubicBezTo>
                    <a:cubicBezTo>
                      <a:pt x="519" y="30"/>
                      <a:pt x="518" y="34"/>
                      <a:pt x="519" y="34"/>
                    </a:cubicBezTo>
                    <a:close/>
                    <a:moveTo>
                      <a:pt x="533" y="33"/>
                    </a:moveTo>
                    <a:cubicBezTo>
                      <a:pt x="532" y="30"/>
                      <a:pt x="534" y="26"/>
                      <a:pt x="531" y="26"/>
                    </a:cubicBezTo>
                    <a:cubicBezTo>
                      <a:pt x="531" y="28"/>
                      <a:pt x="530" y="31"/>
                      <a:pt x="528" y="29"/>
                    </a:cubicBezTo>
                    <a:cubicBezTo>
                      <a:pt x="530" y="31"/>
                      <a:pt x="530" y="32"/>
                      <a:pt x="533" y="33"/>
                    </a:cubicBezTo>
                    <a:close/>
                    <a:moveTo>
                      <a:pt x="511" y="29"/>
                    </a:moveTo>
                    <a:cubicBezTo>
                      <a:pt x="511" y="27"/>
                      <a:pt x="514" y="26"/>
                      <a:pt x="512" y="25"/>
                    </a:cubicBezTo>
                    <a:cubicBezTo>
                      <a:pt x="512" y="26"/>
                      <a:pt x="509" y="29"/>
                      <a:pt x="511" y="29"/>
                    </a:cubicBezTo>
                    <a:close/>
                    <a:moveTo>
                      <a:pt x="524" y="24"/>
                    </a:moveTo>
                    <a:cubicBezTo>
                      <a:pt x="527" y="26"/>
                      <a:pt x="528" y="23"/>
                      <a:pt x="529" y="22"/>
                    </a:cubicBezTo>
                    <a:cubicBezTo>
                      <a:pt x="529" y="21"/>
                      <a:pt x="526" y="19"/>
                      <a:pt x="527" y="17"/>
                    </a:cubicBezTo>
                    <a:cubicBezTo>
                      <a:pt x="526" y="18"/>
                      <a:pt x="526" y="18"/>
                      <a:pt x="524" y="18"/>
                    </a:cubicBezTo>
                    <a:cubicBezTo>
                      <a:pt x="524" y="18"/>
                      <a:pt x="526" y="22"/>
                      <a:pt x="524" y="24"/>
                    </a:cubicBezTo>
                    <a:close/>
                    <a:moveTo>
                      <a:pt x="490" y="25"/>
                    </a:moveTo>
                    <a:cubicBezTo>
                      <a:pt x="490" y="23"/>
                      <a:pt x="492" y="23"/>
                      <a:pt x="492" y="20"/>
                    </a:cubicBezTo>
                    <a:cubicBezTo>
                      <a:pt x="490" y="20"/>
                      <a:pt x="488" y="24"/>
                      <a:pt x="490" y="25"/>
                    </a:cubicBezTo>
                    <a:close/>
                    <a:moveTo>
                      <a:pt x="507" y="21"/>
                    </a:moveTo>
                    <a:cubicBezTo>
                      <a:pt x="507" y="17"/>
                      <a:pt x="512" y="15"/>
                      <a:pt x="511" y="11"/>
                    </a:cubicBezTo>
                    <a:cubicBezTo>
                      <a:pt x="505" y="6"/>
                      <a:pt x="498" y="17"/>
                      <a:pt x="504" y="21"/>
                    </a:cubicBezTo>
                    <a:lnTo>
                      <a:pt x="507" y="21"/>
                    </a:lnTo>
                    <a:close/>
                    <a:moveTo>
                      <a:pt x="151" y="31"/>
                    </a:moveTo>
                    <a:cubicBezTo>
                      <a:pt x="151" y="30"/>
                      <a:pt x="153" y="31"/>
                      <a:pt x="153" y="29"/>
                    </a:cubicBezTo>
                    <a:cubicBezTo>
                      <a:pt x="152" y="29"/>
                      <a:pt x="150" y="29"/>
                      <a:pt x="150" y="30"/>
                    </a:cubicBezTo>
                    <a:cubicBezTo>
                      <a:pt x="151" y="30"/>
                      <a:pt x="151" y="31"/>
                      <a:pt x="151" y="31"/>
                    </a:cubicBezTo>
                    <a:close/>
                    <a:moveTo>
                      <a:pt x="256" y="24"/>
                    </a:moveTo>
                    <a:cubicBezTo>
                      <a:pt x="256" y="22"/>
                      <a:pt x="258" y="23"/>
                      <a:pt x="257" y="21"/>
                    </a:cubicBezTo>
                    <a:cubicBezTo>
                      <a:pt x="256" y="21"/>
                      <a:pt x="256" y="22"/>
                      <a:pt x="255" y="23"/>
                    </a:cubicBezTo>
                    <a:cubicBezTo>
                      <a:pt x="255" y="23"/>
                      <a:pt x="255" y="23"/>
                      <a:pt x="255" y="24"/>
                    </a:cubicBezTo>
                    <a:lnTo>
                      <a:pt x="256" y="24"/>
                    </a:lnTo>
                    <a:close/>
                    <a:moveTo>
                      <a:pt x="125" y="26"/>
                    </a:moveTo>
                    <a:cubicBezTo>
                      <a:pt x="125" y="25"/>
                      <a:pt x="125" y="19"/>
                      <a:pt x="124" y="20"/>
                    </a:cubicBezTo>
                    <a:cubicBezTo>
                      <a:pt x="125" y="22"/>
                      <a:pt x="124" y="27"/>
                      <a:pt x="125" y="26"/>
                    </a:cubicBezTo>
                    <a:close/>
                    <a:moveTo>
                      <a:pt x="196" y="9"/>
                    </a:moveTo>
                    <a:cubicBezTo>
                      <a:pt x="195" y="9"/>
                      <a:pt x="194" y="12"/>
                      <a:pt x="195" y="12"/>
                    </a:cubicBezTo>
                    <a:cubicBezTo>
                      <a:pt x="195" y="11"/>
                      <a:pt x="197" y="11"/>
                      <a:pt x="196" y="9"/>
                    </a:cubicBezTo>
                    <a:close/>
                    <a:moveTo>
                      <a:pt x="190" y="12"/>
                    </a:moveTo>
                    <a:cubicBezTo>
                      <a:pt x="192" y="12"/>
                      <a:pt x="192" y="10"/>
                      <a:pt x="192" y="9"/>
                    </a:cubicBezTo>
                    <a:cubicBezTo>
                      <a:pt x="190" y="9"/>
                      <a:pt x="190" y="11"/>
                      <a:pt x="190" y="12"/>
                    </a:cubicBezTo>
                    <a:close/>
                    <a:moveTo>
                      <a:pt x="128" y="12"/>
                    </a:moveTo>
                    <a:cubicBezTo>
                      <a:pt x="127" y="11"/>
                      <a:pt x="127" y="9"/>
                      <a:pt x="126" y="8"/>
                    </a:cubicBezTo>
                    <a:cubicBezTo>
                      <a:pt x="126" y="10"/>
                      <a:pt x="124" y="9"/>
                      <a:pt x="124" y="11"/>
                    </a:cubicBezTo>
                    <a:cubicBezTo>
                      <a:pt x="125" y="12"/>
                      <a:pt x="126" y="12"/>
                      <a:pt x="128" y="12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5"/>
                      <a:pt x="158" y="4"/>
                    </a:cubicBezTo>
                    <a:cubicBezTo>
                      <a:pt x="157" y="4"/>
                      <a:pt x="157" y="4"/>
                      <a:pt x="156" y="4"/>
                    </a:cubicBezTo>
                    <a:cubicBezTo>
                      <a:pt x="156" y="6"/>
                      <a:pt x="156" y="5"/>
                      <a:pt x="156" y="6"/>
                    </a:cubicBezTo>
                    <a:lnTo>
                      <a:pt x="157" y="6"/>
                    </a:lnTo>
                    <a:close/>
                    <a:moveTo>
                      <a:pt x="138" y="4"/>
                    </a:moveTo>
                    <a:cubicBezTo>
                      <a:pt x="137" y="3"/>
                      <a:pt x="135" y="2"/>
                      <a:pt x="135" y="4"/>
                    </a:cubicBezTo>
                    <a:cubicBezTo>
                      <a:pt x="136" y="5"/>
                      <a:pt x="136" y="5"/>
                      <a:pt x="138" y="5"/>
                    </a:cubicBezTo>
                    <a:cubicBezTo>
                      <a:pt x="138" y="5"/>
                      <a:pt x="138" y="4"/>
                      <a:pt x="138" y="4"/>
                    </a:cubicBezTo>
                    <a:close/>
                    <a:moveTo>
                      <a:pt x="112" y="5"/>
                    </a:moveTo>
                    <a:cubicBezTo>
                      <a:pt x="112" y="3"/>
                      <a:pt x="115" y="2"/>
                      <a:pt x="112" y="1"/>
                    </a:cubicBezTo>
                    <a:cubicBezTo>
                      <a:pt x="112" y="3"/>
                      <a:pt x="111" y="3"/>
                      <a:pt x="111" y="4"/>
                    </a:cubicBezTo>
                    <a:cubicBezTo>
                      <a:pt x="112" y="4"/>
                      <a:pt x="111" y="6"/>
                      <a:pt x="112" y="5"/>
                    </a:cubicBezTo>
                    <a:close/>
                    <a:moveTo>
                      <a:pt x="38" y="8"/>
                    </a:moveTo>
                    <a:cubicBezTo>
                      <a:pt x="37" y="6"/>
                      <a:pt x="39" y="6"/>
                      <a:pt x="40" y="6"/>
                    </a:cubicBezTo>
                    <a:cubicBezTo>
                      <a:pt x="40" y="2"/>
                      <a:pt x="36" y="4"/>
                      <a:pt x="34" y="2"/>
                    </a:cubicBezTo>
                    <a:cubicBezTo>
                      <a:pt x="34" y="5"/>
                      <a:pt x="36" y="7"/>
                      <a:pt x="38" y="8"/>
                    </a:cubicBezTo>
                    <a:close/>
                    <a:moveTo>
                      <a:pt x="71" y="3"/>
                    </a:moveTo>
                    <a:cubicBezTo>
                      <a:pt x="71" y="2"/>
                      <a:pt x="68" y="3"/>
                      <a:pt x="67" y="5"/>
                    </a:cubicBezTo>
                    <a:cubicBezTo>
                      <a:pt x="69" y="5"/>
                      <a:pt x="71" y="5"/>
                      <a:pt x="71" y="3"/>
                    </a:cubicBezTo>
                    <a:close/>
                    <a:moveTo>
                      <a:pt x="44" y="1"/>
                    </a:moveTo>
                    <a:cubicBezTo>
                      <a:pt x="43" y="0"/>
                      <a:pt x="40" y="1"/>
                      <a:pt x="40" y="3"/>
                    </a:cubicBezTo>
                    <a:cubicBezTo>
                      <a:pt x="41" y="4"/>
                      <a:pt x="44" y="2"/>
                      <a:pt x="44" y="1"/>
                    </a:cubicBezTo>
                    <a:close/>
                    <a:moveTo>
                      <a:pt x="467" y="477"/>
                    </a:moveTo>
                    <a:cubicBezTo>
                      <a:pt x="466" y="475"/>
                      <a:pt x="466" y="476"/>
                      <a:pt x="465" y="473"/>
                    </a:cubicBezTo>
                    <a:cubicBezTo>
                      <a:pt x="466" y="473"/>
                      <a:pt x="466" y="473"/>
                      <a:pt x="466" y="472"/>
                    </a:cubicBezTo>
                    <a:cubicBezTo>
                      <a:pt x="466" y="472"/>
                      <a:pt x="466" y="471"/>
                      <a:pt x="465" y="471"/>
                    </a:cubicBezTo>
                    <a:cubicBezTo>
                      <a:pt x="465" y="472"/>
                      <a:pt x="466" y="472"/>
                      <a:pt x="465" y="473"/>
                    </a:cubicBezTo>
                    <a:cubicBezTo>
                      <a:pt x="465" y="470"/>
                      <a:pt x="467" y="471"/>
                      <a:pt x="464" y="470"/>
                    </a:cubicBezTo>
                    <a:cubicBezTo>
                      <a:pt x="466" y="470"/>
                      <a:pt x="465" y="468"/>
                      <a:pt x="465" y="467"/>
                    </a:cubicBezTo>
                    <a:cubicBezTo>
                      <a:pt x="464" y="467"/>
                      <a:pt x="464" y="468"/>
                      <a:pt x="463" y="468"/>
                    </a:cubicBezTo>
                    <a:cubicBezTo>
                      <a:pt x="463" y="469"/>
                      <a:pt x="463" y="471"/>
                      <a:pt x="464" y="472"/>
                    </a:cubicBezTo>
                    <a:cubicBezTo>
                      <a:pt x="463" y="471"/>
                      <a:pt x="464" y="474"/>
                      <a:pt x="464" y="475"/>
                    </a:cubicBezTo>
                    <a:cubicBezTo>
                      <a:pt x="464" y="475"/>
                      <a:pt x="464" y="474"/>
                      <a:pt x="464" y="474"/>
                    </a:cubicBezTo>
                    <a:cubicBezTo>
                      <a:pt x="464" y="475"/>
                      <a:pt x="465" y="475"/>
                      <a:pt x="465" y="476"/>
                    </a:cubicBezTo>
                    <a:cubicBezTo>
                      <a:pt x="464" y="478"/>
                      <a:pt x="464" y="479"/>
                      <a:pt x="464" y="480"/>
                    </a:cubicBezTo>
                    <a:cubicBezTo>
                      <a:pt x="466" y="482"/>
                      <a:pt x="465" y="480"/>
                      <a:pt x="467" y="478"/>
                    </a:cubicBezTo>
                    <a:cubicBezTo>
                      <a:pt x="466" y="478"/>
                      <a:pt x="465" y="478"/>
                      <a:pt x="465" y="477"/>
                    </a:cubicBezTo>
                    <a:cubicBezTo>
                      <a:pt x="466" y="477"/>
                      <a:pt x="466" y="478"/>
                      <a:pt x="467" y="477"/>
                    </a:cubicBezTo>
                    <a:close/>
                    <a:moveTo>
                      <a:pt x="464" y="475"/>
                    </a:moveTo>
                    <a:cubicBezTo>
                      <a:pt x="464" y="475"/>
                      <a:pt x="463" y="475"/>
                      <a:pt x="463" y="475"/>
                    </a:cubicBezTo>
                    <a:cubicBezTo>
                      <a:pt x="464" y="475"/>
                      <a:pt x="464" y="475"/>
                      <a:pt x="464" y="475"/>
                    </a:cubicBezTo>
                    <a:close/>
                    <a:moveTo>
                      <a:pt x="469" y="473"/>
                    </a:moveTo>
                    <a:cubicBezTo>
                      <a:pt x="468" y="474"/>
                      <a:pt x="468" y="474"/>
                      <a:pt x="468" y="474"/>
                    </a:cubicBezTo>
                    <a:cubicBezTo>
                      <a:pt x="469" y="472"/>
                      <a:pt x="468" y="471"/>
                      <a:pt x="469" y="469"/>
                    </a:cubicBezTo>
                    <a:cubicBezTo>
                      <a:pt x="468" y="469"/>
                      <a:pt x="467" y="469"/>
                      <a:pt x="466" y="469"/>
                    </a:cubicBezTo>
                    <a:cubicBezTo>
                      <a:pt x="468" y="470"/>
                      <a:pt x="466" y="471"/>
                      <a:pt x="466" y="471"/>
                    </a:cubicBezTo>
                    <a:cubicBezTo>
                      <a:pt x="467" y="471"/>
                      <a:pt x="468" y="472"/>
                      <a:pt x="468" y="472"/>
                    </a:cubicBezTo>
                    <a:cubicBezTo>
                      <a:pt x="467" y="472"/>
                      <a:pt x="465" y="473"/>
                      <a:pt x="466" y="474"/>
                    </a:cubicBezTo>
                    <a:cubicBezTo>
                      <a:pt x="467" y="473"/>
                      <a:pt x="467" y="473"/>
                      <a:pt x="467" y="473"/>
                    </a:cubicBezTo>
                    <a:cubicBezTo>
                      <a:pt x="467" y="475"/>
                      <a:pt x="468" y="475"/>
                      <a:pt x="468" y="476"/>
                    </a:cubicBezTo>
                    <a:cubicBezTo>
                      <a:pt x="467" y="476"/>
                      <a:pt x="468" y="477"/>
                      <a:pt x="468" y="478"/>
                    </a:cubicBezTo>
                    <a:cubicBezTo>
                      <a:pt x="468" y="478"/>
                      <a:pt x="467" y="480"/>
                      <a:pt x="469" y="480"/>
                    </a:cubicBezTo>
                    <a:cubicBezTo>
                      <a:pt x="469" y="477"/>
                      <a:pt x="469" y="477"/>
                      <a:pt x="469" y="477"/>
                    </a:cubicBezTo>
                    <a:cubicBezTo>
                      <a:pt x="468" y="476"/>
                      <a:pt x="469" y="473"/>
                      <a:pt x="469" y="473"/>
                    </a:cubicBezTo>
                    <a:close/>
                    <a:moveTo>
                      <a:pt x="463" y="471"/>
                    </a:moveTo>
                    <a:cubicBezTo>
                      <a:pt x="461" y="471"/>
                      <a:pt x="461" y="471"/>
                      <a:pt x="460" y="469"/>
                    </a:cubicBezTo>
                    <a:cubicBezTo>
                      <a:pt x="460" y="471"/>
                      <a:pt x="458" y="469"/>
                      <a:pt x="459" y="470"/>
                    </a:cubicBezTo>
                    <a:cubicBezTo>
                      <a:pt x="459" y="470"/>
                      <a:pt x="460" y="470"/>
                      <a:pt x="460" y="471"/>
                    </a:cubicBezTo>
                    <a:cubicBezTo>
                      <a:pt x="460" y="471"/>
                      <a:pt x="459" y="471"/>
                      <a:pt x="459" y="471"/>
                    </a:cubicBezTo>
                    <a:cubicBezTo>
                      <a:pt x="460" y="471"/>
                      <a:pt x="460" y="472"/>
                      <a:pt x="460" y="472"/>
                    </a:cubicBezTo>
                    <a:cubicBezTo>
                      <a:pt x="460" y="472"/>
                      <a:pt x="459" y="472"/>
                      <a:pt x="459" y="473"/>
                    </a:cubicBezTo>
                    <a:cubicBezTo>
                      <a:pt x="460" y="474"/>
                      <a:pt x="461" y="477"/>
                      <a:pt x="460" y="479"/>
                    </a:cubicBezTo>
                    <a:cubicBezTo>
                      <a:pt x="462" y="479"/>
                      <a:pt x="460" y="474"/>
                      <a:pt x="461" y="474"/>
                    </a:cubicBezTo>
                    <a:cubicBezTo>
                      <a:pt x="461" y="475"/>
                      <a:pt x="462" y="477"/>
                      <a:pt x="462" y="475"/>
                    </a:cubicBezTo>
                    <a:cubicBezTo>
                      <a:pt x="462" y="475"/>
                      <a:pt x="461" y="472"/>
                      <a:pt x="463" y="471"/>
                    </a:cubicBezTo>
                    <a:close/>
                    <a:moveTo>
                      <a:pt x="431" y="468"/>
                    </a:moveTo>
                    <a:cubicBezTo>
                      <a:pt x="432" y="470"/>
                      <a:pt x="431" y="474"/>
                      <a:pt x="431" y="479"/>
                    </a:cubicBezTo>
                    <a:cubicBezTo>
                      <a:pt x="432" y="478"/>
                      <a:pt x="433" y="470"/>
                      <a:pt x="431" y="468"/>
                    </a:cubicBezTo>
                    <a:close/>
                    <a:moveTo>
                      <a:pt x="439" y="475"/>
                    </a:moveTo>
                    <a:cubicBezTo>
                      <a:pt x="440" y="474"/>
                      <a:pt x="440" y="472"/>
                      <a:pt x="439" y="472"/>
                    </a:cubicBezTo>
                    <a:cubicBezTo>
                      <a:pt x="438" y="474"/>
                      <a:pt x="438" y="475"/>
                      <a:pt x="438" y="478"/>
                    </a:cubicBezTo>
                    <a:cubicBezTo>
                      <a:pt x="440" y="477"/>
                      <a:pt x="440" y="474"/>
                      <a:pt x="439" y="475"/>
                    </a:cubicBezTo>
                    <a:close/>
                    <a:moveTo>
                      <a:pt x="481" y="476"/>
                    </a:moveTo>
                    <a:cubicBezTo>
                      <a:pt x="481" y="475"/>
                      <a:pt x="481" y="475"/>
                      <a:pt x="481" y="474"/>
                    </a:cubicBezTo>
                    <a:cubicBezTo>
                      <a:pt x="481" y="469"/>
                      <a:pt x="480" y="473"/>
                      <a:pt x="481" y="476"/>
                    </a:cubicBezTo>
                    <a:close/>
                    <a:moveTo>
                      <a:pt x="455" y="471"/>
                    </a:moveTo>
                    <a:cubicBezTo>
                      <a:pt x="457" y="470"/>
                      <a:pt x="457" y="474"/>
                      <a:pt x="456" y="475"/>
                    </a:cubicBezTo>
                    <a:cubicBezTo>
                      <a:pt x="459" y="474"/>
                      <a:pt x="456" y="472"/>
                      <a:pt x="458" y="470"/>
                    </a:cubicBezTo>
                    <a:cubicBezTo>
                      <a:pt x="458" y="471"/>
                      <a:pt x="458" y="471"/>
                      <a:pt x="458" y="470"/>
                    </a:cubicBezTo>
                    <a:cubicBezTo>
                      <a:pt x="458" y="469"/>
                      <a:pt x="454" y="471"/>
                      <a:pt x="455" y="471"/>
                    </a:cubicBezTo>
                    <a:close/>
                    <a:moveTo>
                      <a:pt x="424" y="458"/>
                    </a:moveTo>
                    <a:cubicBezTo>
                      <a:pt x="426" y="458"/>
                      <a:pt x="423" y="459"/>
                      <a:pt x="423" y="460"/>
                    </a:cubicBezTo>
                    <a:cubicBezTo>
                      <a:pt x="424" y="461"/>
                      <a:pt x="424" y="459"/>
                      <a:pt x="425" y="459"/>
                    </a:cubicBezTo>
                    <a:cubicBezTo>
                      <a:pt x="423" y="461"/>
                      <a:pt x="425" y="464"/>
                      <a:pt x="424" y="463"/>
                    </a:cubicBezTo>
                    <a:cubicBezTo>
                      <a:pt x="425" y="465"/>
                      <a:pt x="425" y="468"/>
                      <a:pt x="425" y="469"/>
                    </a:cubicBezTo>
                    <a:cubicBezTo>
                      <a:pt x="425" y="468"/>
                      <a:pt x="428" y="470"/>
                      <a:pt x="427" y="472"/>
                    </a:cubicBezTo>
                    <a:cubicBezTo>
                      <a:pt x="428" y="473"/>
                      <a:pt x="429" y="470"/>
                      <a:pt x="429" y="471"/>
                    </a:cubicBezTo>
                    <a:cubicBezTo>
                      <a:pt x="428" y="472"/>
                      <a:pt x="430" y="474"/>
                      <a:pt x="430" y="474"/>
                    </a:cubicBezTo>
                    <a:cubicBezTo>
                      <a:pt x="430" y="472"/>
                      <a:pt x="430" y="471"/>
                      <a:pt x="430" y="469"/>
                    </a:cubicBezTo>
                    <a:cubicBezTo>
                      <a:pt x="423" y="469"/>
                      <a:pt x="429" y="459"/>
                      <a:pt x="424" y="458"/>
                    </a:cubicBezTo>
                    <a:close/>
                    <a:moveTo>
                      <a:pt x="457" y="461"/>
                    </a:moveTo>
                    <a:cubicBezTo>
                      <a:pt x="456" y="462"/>
                      <a:pt x="456" y="466"/>
                      <a:pt x="456" y="467"/>
                    </a:cubicBezTo>
                    <a:cubicBezTo>
                      <a:pt x="457" y="466"/>
                      <a:pt x="456" y="469"/>
                      <a:pt x="456" y="469"/>
                    </a:cubicBezTo>
                    <a:cubicBezTo>
                      <a:pt x="460" y="467"/>
                      <a:pt x="456" y="463"/>
                      <a:pt x="457" y="461"/>
                    </a:cubicBezTo>
                    <a:close/>
                    <a:moveTo>
                      <a:pt x="352" y="467"/>
                    </a:moveTo>
                    <a:cubicBezTo>
                      <a:pt x="350" y="468"/>
                      <a:pt x="354" y="470"/>
                      <a:pt x="352" y="471"/>
                    </a:cubicBezTo>
                    <a:cubicBezTo>
                      <a:pt x="355" y="471"/>
                      <a:pt x="351" y="467"/>
                      <a:pt x="352" y="467"/>
                    </a:cubicBezTo>
                    <a:close/>
                    <a:moveTo>
                      <a:pt x="435" y="447"/>
                    </a:moveTo>
                    <a:cubicBezTo>
                      <a:pt x="433" y="446"/>
                      <a:pt x="434" y="442"/>
                      <a:pt x="433" y="440"/>
                    </a:cubicBezTo>
                    <a:cubicBezTo>
                      <a:pt x="433" y="440"/>
                      <a:pt x="434" y="440"/>
                      <a:pt x="434" y="440"/>
                    </a:cubicBezTo>
                    <a:cubicBezTo>
                      <a:pt x="433" y="440"/>
                      <a:pt x="432" y="440"/>
                      <a:pt x="432" y="441"/>
                    </a:cubicBezTo>
                    <a:cubicBezTo>
                      <a:pt x="433" y="447"/>
                      <a:pt x="434" y="450"/>
                      <a:pt x="432" y="456"/>
                    </a:cubicBezTo>
                    <a:cubicBezTo>
                      <a:pt x="430" y="457"/>
                      <a:pt x="431" y="454"/>
                      <a:pt x="429" y="454"/>
                    </a:cubicBezTo>
                    <a:cubicBezTo>
                      <a:pt x="429" y="456"/>
                      <a:pt x="431" y="456"/>
                      <a:pt x="429" y="457"/>
                    </a:cubicBezTo>
                    <a:cubicBezTo>
                      <a:pt x="430" y="458"/>
                      <a:pt x="431" y="456"/>
                      <a:pt x="431" y="457"/>
                    </a:cubicBezTo>
                    <a:cubicBezTo>
                      <a:pt x="431" y="458"/>
                      <a:pt x="432" y="459"/>
                      <a:pt x="431" y="459"/>
                    </a:cubicBezTo>
                    <a:cubicBezTo>
                      <a:pt x="430" y="459"/>
                      <a:pt x="430" y="457"/>
                      <a:pt x="429" y="459"/>
                    </a:cubicBezTo>
                    <a:cubicBezTo>
                      <a:pt x="431" y="460"/>
                      <a:pt x="429" y="464"/>
                      <a:pt x="432" y="467"/>
                    </a:cubicBezTo>
                    <a:cubicBezTo>
                      <a:pt x="431" y="466"/>
                      <a:pt x="431" y="463"/>
                      <a:pt x="431" y="461"/>
                    </a:cubicBezTo>
                    <a:cubicBezTo>
                      <a:pt x="433" y="462"/>
                      <a:pt x="432" y="460"/>
                      <a:pt x="432" y="459"/>
                    </a:cubicBezTo>
                    <a:cubicBezTo>
                      <a:pt x="434" y="461"/>
                      <a:pt x="432" y="458"/>
                      <a:pt x="434" y="457"/>
                    </a:cubicBezTo>
                    <a:cubicBezTo>
                      <a:pt x="434" y="458"/>
                      <a:pt x="434" y="459"/>
                      <a:pt x="435" y="458"/>
                    </a:cubicBezTo>
                    <a:cubicBezTo>
                      <a:pt x="434" y="457"/>
                      <a:pt x="434" y="454"/>
                      <a:pt x="435" y="453"/>
                    </a:cubicBezTo>
                    <a:cubicBezTo>
                      <a:pt x="435" y="451"/>
                      <a:pt x="433" y="448"/>
                      <a:pt x="435" y="447"/>
                    </a:cubicBezTo>
                    <a:close/>
                    <a:moveTo>
                      <a:pt x="475" y="462"/>
                    </a:moveTo>
                    <a:cubicBezTo>
                      <a:pt x="473" y="463"/>
                      <a:pt x="473" y="463"/>
                      <a:pt x="473" y="463"/>
                    </a:cubicBezTo>
                    <a:cubicBezTo>
                      <a:pt x="472" y="464"/>
                      <a:pt x="474" y="466"/>
                      <a:pt x="475" y="465"/>
                    </a:cubicBezTo>
                    <a:cubicBezTo>
                      <a:pt x="473" y="464"/>
                      <a:pt x="475" y="463"/>
                      <a:pt x="475" y="462"/>
                    </a:cubicBezTo>
                    <a:close/>
                    <a:moveTo>
                      <a:pt x="473" y="457"/>
                    </a:moveTo>
                    <a:cubicBezTo>
                      <a:pt x="473" y="459"/>
                      <a:pt x="473" y="461"/>
                      <a:pt x="475" y="462"/>
                    </a:cubicBezTo>
                    <a:cubicBezTo>
                      <a:pt x="475" y="461"/>
                      <a:pt x="474" y="458"/>
                      <a:pt x="476" y="455"/>
                    </a:cubicBezTo>
                    <a:cubicBezTo>
                      <a:pt x="474" y="454"/>
                      <a:pt x="474" y="455"/>
                      <a:pt x="473" y="453"/>
                    </a:cubicBezTo>
                    <a:cubicBezTo>
                      <a:pt x="473" y="454"/>
                      <a:pt x="473" y="454"/>
                      <a:pt x="473" y="454"/>
                    </a:cubicBezTo>
                    <a:cubicBezTo>
                      <a:pt x="473" y="455"/>
                      <a:pt x="476" y="455"/>
                      <a:pt x="474" y="456"/>
                    </a:cubicBezTo>
                    <a:cubicBezTo>
                      <a:pt x="474" y="456"/>
                      <a:pt x="473" y="456"/>
                      <a:pt x="473" y="456"/>
                    </a:cubicBezTo>
                    <a:cubicBezTo>
                      <a:pt x="475" y="456"/>
                      <a:pt x="475" y="458"/>
                      <a:pt x="473" y="457"/>
                    </a:cubicBezTo>
                    <a:close/>
                    <a:moveTo>
                      <a:pt x="459" y="458"/>
                    </a:moveTo>
                    <a:cubicBezTo>
                      <a:pt x="458" y="458"/>
                      <a:pt x="457" y="460"/>
                      <a:pt x="457" y="459"/>
                    </a:cubicBezTo>
                    <a:cubicBezTo>
                      <a:pt x="457" y="459"/>
                      <a:pt x="457" y="458"/>
                      <a:pt x="457" y="458"/>
                    </a:cubicBezTo>
                    <a:cubicBezTo>
                      <a:pt x="456" y="459"/>
                      <a:pt x="456" y="459"/>
                      <a:pt x="456" y="461"/>
                    </a:cubicBezTo>
                    <a:cubicBezTo>
                      <a:pt x="458" y="460"/>
                      <a:pt x="458" y="460"/>
                      <a:pt x="459" y="458"/>
                    </a:cubicBezTo>
                    <a:close/>
                    <a:moveTo>
                      <a:pt x="436" y="444"/>
                    </a:moveTo>
                    <a:cubicBezTo>
                      <a:pt x="436" y="447"/>
                      <a:pt x="435" y="449"/>
                      <a:pt x="437" y="449"/>
                    </a:cubicBezTo>
                    <a:cubicBezTo>
                      <a:pt x="437" y="450"/>
                      <a:pt x="434" y="450"/>
                      <a:pt x="437" y="453"/>
                    </a:cubicBezTo>
                    <a:cubicBezTo>
                      <a:pt x="436" y="453"/>
                      <a:pt x="436" y="456"/>
                      <a:pt x="438" y="457"/>
                    </a:cubicBezTo>
                    <a:cubicBezTo>
                      <a:pt x="437" y="457"/>
                      <a:pt x="436" y="458"/>
                      <a:pt x="437" y="458"/>
                    </a:cubicBezTo>
                    <a:cubicBezTo>
                      <a:pt x="437" y="457"/>
                      <a:pt x="438" y="457"/>
                      <a:pt x="438" y="457"/>
                    </a:cubicBezTo>
                    <a:cubicBezTo>
                      <a:pt x="437" y="454"/>
                      <a:pt x="439" y="446"/>
                      <a:pt x="436" y="444"/>
                    </a:cubicBezTo>
                    <a:close/>
                    <a:moveTo>
                      <a:pt x="132" y="460"/>
                    </a:moveTo>
                    <a:cubicBezTo>
                      <a:pt x="132" y="462"/>
                      <a:pt x="131" y="463"/>
                      <a:pt x="130" y="464"/>
                    </a:cubicBezTo>
                    <a:cubicBezTo>
                      <a:pt x="130" y="463"/>
                      <a:pt x="130" y="460"/>
                      <a:pt x="130" y="462"/>
                    </a:cubicBezTo>
                    <a:cubicBezTo>
                      <a:pt x="130" y="464"/>
                      <a:pt x="130" y="464"/>
                      <a:pt x="130" y="464"/>
                    </a:cubicBezTo>
                    <a:cubicBezTo>
                      <a:pt x="132" y="464"/>
                      <a:pt x="130" y="470"/>
                      <a:pt x="132" y="469"/>
                    </a:cubicBezTo>
                    <a:cubicBezTo>
                      <a:pt x="131" y="467"/>
                      <a:pt x="134" y="465"/>
                      <a:pt x="131" y="464"/>
                    </a:cubicBezTo>
                    <a:cubicBezTo>
                      <a:pt x="133" y="464"/>
                      <a:pt x="133" y="461"/>
                      <a:pt x="134" y="464"/>
                    </a:cubicBezTo>
                    <a:cubicBezTo>
                      <a:pt x="134" y="462"/>
                      <a:pt x="134" y="462"/>
                      <a:pt x="134" y="462"/>
                    </a:cubicBezTo>
                    <a:cubicBezTo>
                      <a:pt x="132" y="462"/>
                      <a:pt x="133" y="461"/>
                      <a:pt x="132" y="460"/>
                    </a:cubicBezTo>
                    <a:close/>
                    <a:moveTo>
                      <a:pt x="484" y="463"/>
                    </a:moveTo>
                    <a:cubicBezTo>
                      <a:pt x="483" y="459"/>
                      <a:pt x="483" y="457"/>
                      <a:pt x="484" y="451"/>
                    </a:cubicBezTo>
                    <a:cubicBezTo>
                      <a:pt x="483" y="451"/>
                      <a:pt x="483" y="451"/>
                      <a:pt x="483" y="451"/>
                    </a:cubicBezTo>
                    <a:cubicBezTo>
                      <a:pt x="483" y="448"/>
                      <a:pt x="482" y="449"/>
                      <a:pt x="482" y="452"/>
                    </a:cubicBezTo>
                    <a:cubicBezTo>
                      <a:pt x="482" y="452"/>
                      <a:pt x="482" y="452"/>
                      <a:pt x="482" y="452"/>
                    </a:cubicBezTo>
                    <a:cubicBezTo>
                      <a:pt x="482" y="452"/>
                      <a:pt x="482" y="452"/>
                      <a:pt x="482" y="452"/>
                    </a:cubicBezTo>
                    <a:cubicBezTo>
                      <a:pt x="482" y="451"/>
                      <a:pt x="480" y="452"/>
                      <a:pt x="480" y="451"/>
                    </a:cubicBezTo>
                    <a:cubicBezTo>
                      <a:pt x="481" y="451"/>
                      <a:pt x="480" y="449"/>
                      <a:pt x="480" y="449"/>
                    </a:cubicBezTo>
                    <a:cubicBezTo>
                      <a:pt x="480" y="452"/>
                      <a:pt x="480" y="449"/>
                      <a:pt x="478" y="450"/>
                    </a:cubicBezTo>
                    <a:cubicBezTo>
                      <a:pt x="478" y="451"/>
                      <a:pt x="478" y="451"/>
                      <a:pt x="477" y="451"/>
                    </a:cubicBezTo>
                    <a:cubicBezTo>
                      <a:pt x="482" y="450"/>
                      <a:pt x="478" y="459"/>
                      <a:pt x="481" y="462"/>
                    </a:cubicBezTo>
                    <a:cubicBezTo>
                      <a:pt x="481" y="461"/>
                      <a:pt x="482" y="461"/>
                      <a:pt x="482" y="460"/>
                    </a:cubicBezTo>
                    <a:cubicBezTo>
                      <a:pt x="480" y="460"/>
                      <a:pt x="481" y="456"/>
                      <a:pt x="481" y="455"/>
                    </a:cubicBezTo>
                    <a:cubicBezTo>
                      <a:pt x="484" y="454"/>
                      <a:pt x="482" y="457"/>
                      <a:pt x="482" y="458"/>
                    </a:cubicBezTo>
                    <a:cubicBezTo>
                      <a:pt x="482" y="460"/>
                      <a:pt x="483" y="463"/>
                      <a:pt x="484" y="463"/>
                    </a:cubicBezTo>
                    <a:close/>
                    <a:moveTo>
                      <a:pt x="472" y="444"/>
                    </a:moveTo>
                    <a:cubicBezTo>
                      <a:pt x="472" y="444"/>
                      <a:pt x="473" y="444"/>
                      <a:pt x="473" y="444"/>
                    </a:cubicBezTo>
                    <a:cubicBezTo>
                      <a:pt x="472" y="443"/>
                      <a:pt x="471" y="444"/>
                      <a:pt x="470" y="444"/>
                    </a:cubicBezTo>
                    <a:cubicBezTo>
                      <a:pt x="471" y="446"/>
                      <a:pt x="471" y="450"/>
                      <a:pt x="472" y="451"/>
                    </a:cubicBezTo>
                    <a:cubicBezTo>
                      <a:pt x="472" y="450"/>
                      <a:pt x="473" y="451"/>
                      <a:pt x="473" y="450"/>
                    </a:cubicBezTo>
                    <a:cubicBezTo>
                      <a:pt x="470" y="448"/>
                      <a:pt x="473" y="447"/>
                      <a:pt x="472" y="444"/>
                    </a:cubicBezTo>
                    <a:close/>
                    <a:moveTo>
                      <a:pt x="478" y="450"/>
                    </a:moveTo>
                    <a:cubicBezTo>
                      <a:pt x="477" y="448"/>
                      <a:pt x="477" y="448"/>
                      <a:pt x="478" y="446"/>
                    </a:cubicBezTo>
                    <a:cubicBezTo>
                      <a:pt x="476" y="446"/>
                      <a:pt x="476" y="449"/>
                      <a:pt x="478" y="450"/>
                    </a:cubicBezTo>
                    <a:close/>
                    <a:moveTo>
                      <a:pt x="77" y="461"/>
                    </a:moveTo>
                    <a:cubicBezTo>
                      <a:pt x="77" y="461"/>
                      <a:pt x="77" y="462"/>
                      <a:pt x="78" y="461"/>
                    </a:cubicBezTo>
                    <a:cubicBezTo>
                      <a:pt x="77" y="460"/>
                      <a:pt x="79" y="457"/>
                      <a:pt x="77" y="454"/>
                    </a:cubicBezTo>
                    <a:cubicBezTo>
                      <a:pt x="77" y="458"/>
                      <a:pt x="75" y="455"/>
                      <a:pt x="74" y="457"/>
                    </a:cubicBezTo>
                    <a:cubicBezTo>
                      <a:pt x="76" y="457"/>
                      <a:pt x="74" y="464"/>
                      <a:pt x="76" y="462"/>
                    </a:cubicBezTo>
                    <a:cubicBezTo>
                      <a:pt x="76" y="462"/>
                      <a:pt x="76" y="463"/>
                      <a:pt x="76" y="463"/>
                    </a:cubicBezTo>
                    <a:cubicBezTo>
                      <a:pt x="75" y="463"/>
                      <a:pt x="75" y="462"/>
                      <a:pt x="74" y="463"/>
                    </a:cubicBezTo>
                    <a:cubicBezTo>
                      <a:pt x="76" y="463"/>
                      <a:pt x="74" y="466"/>
                      <a:pt x="75" y="465"/>
                    </a:cubicBezTo>
                    <a:cubicBezTo>
                      <a:pt x="76" y="463"/>
                      <a:pt x="77" y="465"/>
                      <a:pt x="77" y="462"/>
                    </a:cubicBezTo>
                    <a:cubicBezTo>
                      <a:pt x="78" y="463"/>
                      <a:pt x="78" y="464"/>
                      <a:pt x="78" y="464"/>
                    </a:cubicBezTo>
                    <a:cubicBezTo>
                      <a:pt x="79" y="461"/>
                      <a:pt x="77" y="464"/>
                      <a:pt x="77" y="461"/>
                    </a:cubicBezTo>
                    <a:close/>
                    <a:moveTo>
                      <a:pt x="53" y="451"/>
                    </a:moveTo>
                    <a:cubicBezTo>
                      <a:pt x="53" y="453"/>
                      <a:pt x="51" y="456"/>
                      <a:pt x="50" y="455"/>
                    </a:cubicBezTo>
                    <a:cubicBezTo>
                      <a:pt x="51" y="456"/>
                      <a:pt x="50" y="459"/>
                      <a:pt x="52" y="460"/>
                    </a:cubicBezTo>
                    <a:cubicBezTo>
                      <a:pt x="51" y="458"/>
                      <a:pt x="51" y="457"/>
                      <a:pt x="52" y="456"/>
                    </a:cubicBezTo>
                    <a:cubicBezTo>
                      <a:pt x="52" y="456"/>
                      <a:pt x="52" y="457"/>
                      <a:pt x="53" y="457"/>
                    </a:cubicBezTo>
                    <a:cubicBezTo>
                      <a:pt x="54" y="456"/>
                      <a:pt x="50" y="455"/>
                      <a:pt x="53" y="454"/>
                    </a:cubicBezTo>
                    <a:cubicBezTo>
                      <a:pt x="54" y="453"/>
                      <a:pt x="55" y="455"/>
                      <a:pt x="55" y="454"/>
                    </a:cubicBezTo>
                    <a:cubicBezTo>
                      <a:pt x="54" y="454"/>
                      <a:pt x="54" y="450"/>
                      <a:pt x="53" y="451"/>
                    </a:cubicBezTo>
                    <a:close/>
                    <a:moveTo>
                      <a:pt x="48" y="446"/>
                    </a:moveTo>
                    <a:cubicBezTo>
                      <a:pt x="48" y="448"/>
                      <a:pt x="49" y="452"/>
                      <a:pt x="47" y="453"/>
                    </a:cubicBezTo>
                    <a:cubicBezTo>
                      <a:pt x="46" y="451"/>
                      <a:pt x="47" y="452"/>
                      <a:pt x="46" y="450"/>
                    </a:cubicBezTo>
                    <a:cubicBezTo>
                      <a:pt x="48" y="447"/>
                      <a:pt x="46" y="439"/>
                      <a:pt x="45" y="436"/>
                    </a:cubicBezTo>
                    <a:cubicBezTo>
                      <a:pt x="45" y="437"/>
                      <a:pt x="45" y="440"/>
                      <a:pt x="44" y="439"/>
                    </a:cubicBezTo>
                    <a:cubicBezTo>
                      <a:pt x="45" y="442"/>
                      <a:pt x="44" y="444"/>
                      <a:pt x="43" y="447"/>
                    </a:cubicBezTo>
                    <a:cubicBezTo>
                      <a:pt x="44" y="445"/>
                      <a:pt x="43" y="444"/>
                      <a:pt x="42" y="443"/>
                    </a:cubicBezTo>
                    <a:cubicBezTo>
                      <a:pt x="44" y="442"/>
                      <a:pt x="40" y="440"/>
                      <a:pt x="42" y="437"/>
                    </a:cubicBezTo>
                    <a:cubicBezTo>
                      <a:pt x="42" y="436"/>
                      <a:pt x="41" y="438"/>
                      <a:pt x="40" y="437"/>
                    </a:cubicBezTo>
                    <a:cubicBezTo>
                      <a:pt x="41" y="436"/>
                      <a:pt x="41" y="432"/>
                      <a:pt x="40" y="433"/>
                    </a:cubicBezTo>
                    <a:cubicBezTo>
                      <a:pt x="40" y="441"/>
                      <a:pt x="40" y="444"/>
                      <a:pt x="41" y="450"/>
                    </a:cubicBezTo>
                    <a:cubicBezTo>
                      <a:pt x="41" y="450"/>
                      <a:pt x="41" y="449"/>
                      <a:pt x="40" y="450"/>
                    </a:cubicBezTo>
                    <a:cubicBezTo>
                      <a:pt x="42" y="450"/>
                      <a:pt x="41" y="453"/>
                      <a:pt x="42" y="454"/>
                    </a:cubicBezTo>
                    <a:cubicBezTo>
                      <a:pt x="43" y="452"/>
                      <a:pt x="41" y="451"/>
                      <a:pt x="42" y="450"/>
                    </a:cubicBezTo>
                    <a:cubicBezTo>
                      <a:pt x="43" y="451"/>
                      <a:pt x="43" y="454"/>
                      <a:pt x="43" y="455"/>
                    </a:cubicBezTo>
                    <a:cubicBezTo>
                      <a:pt x="44" y="460"/>
                      <a:pt x="43" y="454"/>
                      <a:pt x="44" y="452"/>
                    </a:cubicBezTo>
                    <a:cubicBezTo>
                      <a:pt x="44" y="454"/>
                      <a:pt x="45" y="460"/>
                      <a:pt x="46" y="459"/>
                    </a:cubicBezTo>
                    <a:cubicBezTo>
                      <a:pt x="45" y="458"/>
                      <a:pt x="46" y="456"/>
                      <a:pt x="47" y="455"/>
                    </a:cubicBezTo>
                    <a:cubicBezTo>
                      <a:pt x="47" y="456"/>
                      <a:pt x="47" y="459"/>
                      <a:pt x="48" y="457"/>
                    </a:cubicBezTo>
                    <a:cubicBezTo>
                      <a:pt x="48" y="455"/>
                      <a:pt x="48" y="454"/>
                      <a:pt x="50" y="455"/>
                    </a:cubicBezTo>
                    <a:cubicBezTo>
                      <a:pt x="47" y="453"/>
                      <a:pt x="51" y="449"/>
                      <a:pt x="48" y="446"/>
                    </a:cubicBezTo>
                    <a:close/>
                    <a:moveTo>
                      <a:pt x="333" y="440"/>
                    </a:moveTo>
                    <a:cubicBezTo>
                      <a:pt x="333" y="441"/>
                      <a:pt x="333" y="441"/>
                      <a:pt x="332" y="441"/>
                    </a:cubicBezTo>
                    <a:cubicBezTo>
                      <a:pt x="332" y="441"/>
                      <a:pt x="332" y="441"/>
                      <a:pt x="332" y="440"/>
                    </a:cubicBezTo>
                    <a:cubicBezTo>
                      <a:pt x="333" y="441"/>
                      <a:pt x="333" y="440"/>
                      <a:pt x="334" y="440"/>
                    </a:cubicBezTo>
                    <a:cubicBezTo>
                      <a:pt x="333" y="439"/>
                      <a:pt x="334" y="435"/>
                      <a:pt x="332" y="436"/>
                    </a:cubicBezTo>
                    <a:cubicBezTo>
                      <a:pt x="333" y="437"/>
                      <a:pt x="333" y="439"/>
                      <a:pt x="332" y="439"/>
                    </a:cubicBezTo>
                    <a:cubicBezTo>
                      <a:pt x="332" y="439"/>
                      <a:pt x="331" y="439"/>
                      <a:pt x="331" y="439"/>
                    </a:cubicBezTo>
                    <a:cubicBezTo>
                      <a:pt x="332" y="438"/>
                      <a:pt x="331" y="433"/>
                      <a:pt x="330" y="434"/>
                    </a:cubicBezTo>
                    <a:cubicBezTo>
                      <a:pt x="329" y="433"/>
                      <a:pt x="330" y="432"/>
                      <a:pt x="330" y="431"/>
                    </a:cubicBezTo>
                    <a:cubicBezTo>
                      <a:pt x="329" y="431"/>
                      <a:pt x="329" y="431"/>
                      <a:pt x="329" y="431"/>
                    </a:cubicBezTo>
                    <a:cubicBezTo>
                      <a:pt x="329" y="431"/>
                      <a:pt x="328" y="432"/>
                      <a:pt x="328" y="432"/>
                    </a:cubicBezTo>
                    <a:cubicBezTo>
                      <a:pt x="330" y="434"/>
                      <a:pt x="329" y="438"/>
                      <a:pt x="331" y="440"/>
                    </a:cubicBezTo>
                    <a:cubicBezTo>
                      <a:pt x="331" y="440"/>
                      <a:pt x="330" y="440"/>
                      <a:pt x="330" y="439"/>
                    </a:cubicBezTo>
                    <a:cubicBezTo>
                      <a:pt x="330" y="442"/>
                      <a:pt x="330" y="443"/>
                      <a:pt x="332" y="445"/>
                    </a:cubicBezTo>
                    <a:cubicBezTo>
                      <a:pt x="333" y="444"/>
                      <a:pt x="330" y="443"/>
                      <a:pt x="332" y="442"/>
                    </a:cubicBezTo>
                    <a:cubicBezTo>
                      <a:pt x="334" y="443"/>
                      <a:pt x="332" y="446"/>
                      <a:pt x="333" y="447"/>
                    </a:cubicBezTo>
                    <a:cubicBezTo>
                      <a:pt x="335" y="445"/>
                      <a:pt x="333" y="443"/>
                      <a:pt x="334" y="442"/>
                    </a:cubicBezTo>
                    <a:cubicBezTo>
                      <a:pt x="333" y="442"/>
                      <a:pt x="334" y="440"/>
                      <a:pt x="333" y="440"/>
                    </a:cubicBezTo>
                    <a:close/>
                    <a:moveTo>
                      <a:pt x="459" y="439"/>
                    </a:moveTo>
                    <a:cubicBezTo>
                      <a:pt x="458" y="439"/>
                      <a:pt x="459" y="439"/>
                      <a:pt x="457" y="439"/>
                    </a:cubicBezTo>
                    <a:cubicBezTo>
                      <a:pt x="458" y="435"/>
                      <a:pt x="455" y="431"/>
                      <a:pt x="458" y="430"/>
                    </a:cubicBezTo>
                    <a:cubicBezTo>
                      <a:pt x="456" y="430"/>
                      <a:pt x="457" y="427"/>
                      <a:pt x="456" y="426"/>
                    </a:cubicBezTo>
                    <a:cubicBezTo>
                      <a:pt x="455" y="431"/>
                      <a:pt x="456" y="437"/>
                      <a:pt x="457" y="442"/>
                    </a:cubicBezTo>
                    <a:cubicBezTo>
                      <a:pt x="457" y="440"/>
                      <a:pt x="459" y="441"/>
                      <a:pt x="459" y="439"/>
                    </a:cubicBezTo>
                    <a:close/>
                    <a:moveTo>
                      <a:pt x="423" y="438"/>
                    </a:moveTo>
                    <a:cubicBezTo>
                      <a:pt x="424" y="437"/>
                      <a:pt x="426" y="438"/>
                      <a:pt x="426" y="437"/>
                    </a:cubicBezTo>
                    <a:cubicBezTo>
                      <a:pt x="426" y="437"/>
                      <a:pt x="425" y="437"/>
                      <a:pt x="425" y="436"/>
                    </a:cubicBezTo>
                    <a:cubicBezTo>
                      <a:pt x="427" y="435"/>
                      <a:pt x="427" y="437"/>
                      <a:pt x="428" y="437"/>
                    </a:cubicBezTo>
                    <a:cubicBezTo>
                      <a:pt x="428" y="438"/>
                      <a:pt x="427" y="440"/>
                      <a:pt x="428" y="441"/>
                    </a:cubicBezTo>
                    <a:cubicBezTo>
                      <a:pt x="429" y="440"/>
                      <a:pt x="429" y="439"/>
                      <a:pt x="429" y="439"/>
                    </a:cubicBezTo>
                    <a:cubicBezTo>
                      <a:pt x="430" y="440"/>
                      <a:pt x="429" y="440"/>
                      <a:pt x="429" y="441"/>
                    </a:cubicBezTo>
                    <a:cubicBezTo>
                      <a:pt x="431" y="441"/>
                      <a:pt x="431" y="441"/>
                      <a:pt x="431" y="441"/>
                    </a:cubicBezTo>
                    <a:cubicBezTo>
                      <a:pt x="431" y="439"/>
                      <a:pt x="431" y="439"/>
                      <a:pt x="434" y="438"/>
                    </a:cubicBezTo>
                    <a:cubicBezTo>
                      <a:pt x="433" y="438"/>
                      <a:pt x="433" y="438"/>
                      <a:pt x="433" y="437"/>
                    </a:cubicBezTo>
                    <a:cubicBezTo>
                      <a:pt x="431" y="438"/>
                      <a:pt x="430" y="439"/>
                      <a:pt x="429" y="437"/>
                    </a:cubicBezTo>
                    <a:cubicBezTo>
                      <a:pt x="430" y="437"/>
                      <a:pt x="430" y="437"/>
                      <a:pt x="431" y="437"/>
                    </a:cubicBezTo>
                    <a:cubicBezTo>
                      <a:pt x="430" y="435"/>
                      <a:pt x="432" y="435"/>
                      <a:pt x="433" y="436"/>
                    </a:cubicBezTo>
                    <a:cubicBezTo>
                      <a:pt x="432" y="434"/>
                      <a:pt x="433" y="434"/>
                      <a:pt x="433" y="430"/>
                    </a:cubicBezTo>
                    <a:cubicBezTo>
                      <a:pt x="432" y="431"/>
                      <a:pt x="431" y="429"/>
                      <a:pt x="430" y="430"/>
                    </a:cubicBezTo>
                    <a:cubicBezTo>
                      <a:pt x="431" y="430"/>
                      <a:pt x="431" y="430"/>
                      <a:pt x="431" y="430"/>
                    </a:cubicBezTo>
                    <a:cubicBezTo>
                      <a:pt x="431" y="433"/>
                      <a:pt x="431" y="433"/>
                      <a:pt x="432" y="432"/>
                    </a:cubicBezTo>
                    <a:cubicBezTo>
                      <a:pt x="432" y="433"/>
                      <a:pt x="433" y="434"/>
                      <a:pt x="432" y="434"/>
                    </a:cubicBezTo>
                    <a:cubicBezTo>
                      <a:pt x="431" y="433"/>
                      <a:pt x="431" y="434"/>
                      <a:pt x="430" y="434"/>
                    </a:cubicBezTo>
                    <a:cubicBezTo>
                      <a:pt x="432" y="432"/>
                      <a:pt x="429" y="430"/>
                      <a:pt x="430" y="428"/>
                    </a:cubicBezTo>
                    <a:cubicBezTo>
                      <a:pt x="430" y="429"/>
                      <a:pt x="431" y="430"/>
                      <a:pt x="431" y="429"/>
                    </a:cubicBezTo>
                    <a:cubicBezTo>
                      <a:pt x="430" y="429"/>
                      <a:pt x="430" y="428"/>
                      <a:pt x="429" y="427"/>
                    </a:cubicBezTo>
                    <a:cubicBezTo>
                      <a:pt x="432" y="428"/>
                      <a:pt x="430" y="424"/>
                      <a:pt x="429" y="426"/>
                    </a:cubicBezTo>
                    <a:cubicBezTo>
                      <a:pt x="431" y="428"/>
                      <a:pt x="428" y="425"/>
                      <a:pt x="428" y="426"/>
                    </a:cubicBezTo>
                    <a:cubicBezTo>
                      <a:pt x="428" y="430"/>
                      <a:pt x="426" y="432"/>
                      <a:pt x="428" y="435"/>
                    </a:cubicBezTo>
                    <a:cubicBezTo>
                      <a:pt x="427" y="434"/>
                      <a:pt x="428" y="435"/>
                      <a:pt x="426" y="435"/>
                    </a:cubicBezTo>
                    <a:cubicBezTo>
                      <a:pt x="426" y="432"/>
                      <a:pt x="426" y="432"/>
                      <a:pt x="426" y="430"/>
                    </a:cubicBezTo>
                    <a:cubicBezTo>
                      <a:pt x="425" y="430"/>
                      <a:pt x="425" y="431"/>
                      <a:pt x="425" y="430"/>
                    </a:cubicBezTo>
                    <a:cubicBezTo>
                      <a:pt x="425" y="430"/>
                      <a:pt x="425" y="429"/>
                      <a:pt x="424" y="430"/>
                    </a:cubicBezTo>
                    <a:cubicBezTo>
                      <a:pt x="424" y="431"/>
                      <a:pt x="426" y="430"/>
                      <a:pt x="425" y="432"/>
                    </a:cubicBezTo>
                    <a:cubicBezTo>
                      <a:pt x="423" y="431"/>
                      <a:pt x="426" y="438"/>
                      <a:pt x="423" y="438"/>
                    </a:cubicBezTo>
                    <a:close/>
                    <a:moveTo>
                      <a:pt x="278" y="433"/>
                    </a:moveTo>
                    <a:cubicBezTo>
                      <a:pt x="275" y="436"/>
                      <a:pt x="278" y="441"/>
                      <a:pt x="276" y="444"/>
                    </a:cubicBezTo>
                    <a:cubicBezTo>
                      <a:pt x="276" y="440"/>
                      <a:pt x="275" y="435"/>
                      <a:pt x="274" y="434"/>
                    </a:cubicBezTo>
                    <a:cubicBezTo>
                      <a:pt x="274" y="437"/>
                      <a:pt x="275" y="440"/>
                      <a:pt x="274" y="444"/>
                    </a:cubicBezTo>
                    <a:cubicBezTo>
                      <a:pt x="274" y="443"/>
                      <a:pt x="274" y="443"/>
                      <a:pt x="273" y="443"/>
                    </a:cubicBezTo>
                    <a:cubicBezTo>
                      <a:pt x="273" y="443"/>
                      <a:pt x="272" y="446"/>
                      <a:pt x="274" y="446"/>
                    </a:cubicBezTo>
                    <a:cubicBezTo>
                      <a:pt x="274" y="445"/>
                      <a:pt x="274" y="444"/>
                      <a:pt x="275" y="444"/>
                    </a:cubicBezTo>
                    <a:cubicBezTo>
                      <a:pt x="276" y="445"/>
                      <a:pt x="275" y="447"/>
                      <a:pt x="276" y="447"/>
                    </a:cubicBezTo>
                    <a:cubicBezTo>
                      <a:pt x="276" y="444"/>
                      <a:pt x="277" y="444"/>
                      <a:pt x="278" y="445"/>
                    </a:cubicBezTo>
                    <a:cubicBezTo>
                      <a:pt x="277" y="439"/>
                      <a:pt x="278" y="437"/>
                      <a:pt x="278" y="433"/>
                    </a:cubicBezTo>
                    <a:close/>
                    <a:moveTo>
                      <a:pt x="270" y="422"/>
                    </a:moveTo>
                    <a:cubicBezTo>
                      <a:pt x="269" y="422"/>
                      <a:pt x="268" y="421"/>
                      <a:pt x="268" y="420"/>
                    </a:cubicBezTo>
                    <a:cubicBezTo>
                      <a:pt x="268" y="425"/>
                      <a:pt x="266" y="432"/>
                      <a:pt x="267" y="436"/>
                    </a:cubicBezTo>
                    <a:cubicBezTo>
                      <a:pt x="267" y="435"/>
                      <a:pt x="267" y="434"/>
                      <a:pt x="268" y="434"/>
                    </a:cubicBezTo>
                    <a:cubicBezTo>
                      <a:pt x="267" y="439"/>
                      <a:pt x="266" y="442"/>
                      <a:pt x="269" y="446"/>
                    </a:cubicBezTo>
                    <a:cubicBezTo>
                      <a:pt x="272" y="439"/>
                      <a:pt x="268" y="436"/>
                      <a:pt x="271" y="429"/>
                    </a:cubicBezTo>
                    <a:cubicBezTo>
                      <a:pt x="269" y="428"/>
                      <a:pt x="269" y="422"/>
                      <a:pt x="270" y="422"/>
                    </a:cubicBezTo>
                    <a:close/>
                    <a:moveTo>
                      <a:pt x="30" y="435"/>
                    </a:moveTo>
                    <a:cubicBezTo>
                      <a:pt x="30" y="437"/>
                      <a:pt x="30" y="436"/>
                      <a:pt x="28" y="438"/>
                    </a:cubicBezTo>
                    <a:cubicBezTo>
                      <a:pt x="27" y="437"/>
                      <a:pt x="30" y="434"/>
                      <a:pt x="27" y="434"/>
                    </a:cubicBezTo>
                    <a:cubicBezTo>
                      <a:pt x="31" y="432"/>
                      <a:pt x="28" y="421"/>
                      <a:pt x="27" y="416"/>
                    </a:cubicBezTo>
                    <a:cubicBezTo>
                      <a:pt x="26" y="420"/>
                      <a:pt x="28" y="426"/>
                      <a:pt x="26" y="424"/>
                    </a:cubicBezTo>
                    <a:cubicBezTo>
                      <a:pt x="26" y="426"/>
                      <a:pt x="26" y="428"/>
                      <a:pt x="27" y="428"/>
                    </a:cubicBezTo>
                    <a:cubicBezTo>
                      <a:pt x="24" y="433"/>
                      <a:pt x="29" y="438"/>
                      <a:pt x="28" y="443"/>
                    </a:cubicBezTo>
                    <a:cubicBezTo>
                      <a:pt x="27" y="441"/>
                      <a:pt x="27" y="440"/>
                      <a:pt x="24" y="441"/>
                    </a:cubicBezTo>
                    <a:cubicBezTo>
                      <a:pt x="23" y="436"/>
                      <a:pt x="24" y="430"/>
                      <a:pt x="22" y="428"/>
                    </a:cubicBezTo>
                    <a:cubicBezTo>
                      <a:pt x="24" y="424"/>
                      <a:pt x="22" y="415"/>
                      <a:pt x="21" y="411"/>
                    </a:cubicBezTo>
                    <a:cubicBezTo>
                      <a:pt x="21" y="419"/>
                      <a:pt x="20" y="430"/>
                      <a:pt x="23" y="440"/>
                    </a:cubicBezTo>
                    <a:cubicBezTo>
                      <a:pt x="23" y="440"/>
                      <a:pt x="22" y="441"/>
                      <a:pt x="22" y="441"/>
                    </a:cubicBezTo>
                    <a:cubicBezTo>
                      <a:pt x="23" y="444"/>
                      <a:pt x="23" y="446"/>
                      <a:pt x="24" y="450"/>
                    </a:cubicBezTo>
                    <a:cubicBezTo>
                      <a:pt x="25" y="450"/>
                      <a:pt x="26" y="450"/>
                      <a:pt x="27" y="451"/>
                    </a:cubicBezTo>
                    <a:cubicBezTo>
                      <a:pt x="27" y="452"/>
                      <a:pt x="25" y="453"/>
                      <a:pt x="26" y="454"/>
                    </a:cubicBezTo>
                    <a:cubicBezTo>
                      <a:pt x="28" y="452"/>
                      <a:pt x="29" y="450"/>
                      <a:pt x="29" y="448"/>
                    </a:cubicBezTo>
                    <a:cubicBezTo>
                      <a:pt x="31" y="450"/>
                      <a:pt x="32" y="452"/>
                      <a:pt x="33" y="455"/>
                    </a:cubicBezTo>
                    <a:cubicBezTo>
                      <a:pt x="32" y="448"/>
                      <a:pt x="33" y="440"/>
                      <a:pt x="30" y="435"/>
                    </a:cubicBezTo>
                    <a:close/>
                    <a:moveTo>
                      <a:pt x="279" y="431"/>
                    </a:moveTo>
                    <a:cubicBezTo>
                      <a:pt x="281" y="434"/>
                      <a:pt x="278" y="441"/>
                      <a:pt x="281" y="444"/>
                    </a:cubicBezTo>
                    <a:cubicBezTo>
                      <a:pt x="280" y="440"/>
                      <a:pt x="282" y="433"/>
                      <a:pt x="279" y="431"/>
                    </a:cubicBezTo>
                    <a:close/>
                    <a:moveTo>
                      <a:pt x="149" y="441"/>
                    </a:moveTo>
                    <a:cubicBezTo>
                      <a:pt x="149" y="443"/>
                      <a:pt x="150" y="446"/>
                      <a:pt x="149" y="448"/>
                    </a:cubicBezTo>
                    <a:cubicBezTo>
                      <a:pt x="151" y="448"/>
                      <a:pt x="150" y="440"/>
                      <a:pt x="149" y="441"/>
                    </a:cubicBezTo>
                    <a:close/>
                    <a:moveTo>
                      <a:pt x="462" y="431"/>
                    </a:moveTo>
                    <a:cubicBezTo>
                      <a:pt x="462" y="433"/>
                      <a:pt x="463" y="434"/>
                      <a:pt x="463" y="435"/>
                    </a:cubicBezTo>
                    <a:cubicBezTo>
                      <a:pt x="463" y="434"/>
                      <a:pt x="463" y="435"/>
                      <a:pt x="464" y="435"/>
                    </a:cubicBezTo>
                    <a:cubicBezTo>
                      <a:pt x="468" y="432"/>
                      <a:pt x="464" y="434"/>
                      <a:pt x="465" y="431"/>
                    </a:cubicBezTo>
                    <a:cubicBezTo>
                      <a:pt x="463" y="432"/>
                      <a:pt x="463" y="430"/>
                      <a:pt x="462" y="431"/>
                    </a:cubicBezTo>
                    <a:close/>
                    <a:moveTo>
                      <a:pt x="387" y="430"/>
                    </a:moveTo>
                    <a:cubicBezTo>
                      <a:pt x="386" y="431"/>
                      <a:pt x="386" y="428"/>
                      <a:pt x="385" y="430"/>
                    </a:cubicBezTo>
                    <a:cubicBezTo>
                      <a:pt x="386" y="430"/>
                      <a:pt x="386" y="431"/>
                      <a:pt x="385" y="431"/>
                    </a:cubicBezTo>
                    <a:cubicBezTo>
                      <a:pt x="385" y="431"/>
                      <a:pt x="385" y="430"/>
                      <a:pt x="385" y="431"/>
                    </a:cubicBezTo>
                    <a:cubicBezTo>
                      <a:pt x="386" y="431"/>
                      <a:pt x="384" y="433"/>
                      <a:pt x="386" y="432"/>
                    </a:cubicBezTo>
                    <a:cubicBezTo>
                      <a:pt x="385" y="434"/>
                      <a:pt x="386" y="436"/>
                      <a:pt x="386" y="437"/>
                    </a:cubicBezTo>
                    <a:cubicBezTo>
                      <a:pt x="388" y="437"/>
                      <a:pt x="386" y="434"/>
                      <a:pt x="387" y="433"/>
                    </a:cubicBezTo>
                    <a:cubicBezTo>
                      <a:pt x="385" y="433"/>
                      <a:pt x="387" y="431"/>
                      <a:pt x="387" y="430"/>
                    </a:cubicBezTo>
                    <a:close/>
                    <a:moveTo>
                      <a:pt x="452" y="430"/>
                    </a:moveTo>
                    <a:cubicBezTo>
                      <a:pt x="452" y="431"/>
                      <a:pt x="451" y="434"/>
                      <a:pt x="453" y="434"/>
                    </a:cubicBezTo>
                    <a:cubicBezTo>
                      <a:pt x="452" y="432"/>
                      <a:pt x="454" y="431"/>
                      <a:pt x="452" y="430"/>
                    </a:cubicBezTo>
                    <a:close/>
                    <a:moveTo>
                      <a:pt x="313" y="435"/>
                    </a:moveTo>
                    <a:cubicBezTo>
                      <a:pt x="313" y="436"/>
                      <a:pt x="313" y="435"/>
                      <a:pt x="312" y="435"/>
                    </a:cubicBezTo>
                    <a:cubicBezTo>
                      <a:pt x="312" y="436"/>
                      <a:pt x="312" y="438"/>
                      <a:pt x="313" y="438"/>
                    </a:cubicBezTo>
                    <a:cubicBezTo>
                      <a:pt x="312" y="436"/>
                      <a:pt x="314" y="436"/>
                      <a:pt x="313" y="435"/>
                    </a:cubicBezTo>
                    <a:close/>
                    <a:moveTo>
                      <a:pt x="478" y="421"/>
                    </a:moveTo>
                    <a:cubicBezTo>
                      <a:pt x="477" y="421"/>
                      <a:pt x="476" y="421"/>
                      <a:pt x="476" y="420"/>
                    </a:cubicBezTo>
                    <a:cubicBezTo>
                      <a:pt x="477" y="421"/>
                      <a:pt x="476" y="416"/>
                      <a:pt x="474" y="415"/>
                    </a:cubicBezTo>
                    <a:cubicBezTo>
                      <a:pt x="476" y="422"/>
                      <a:pt x="476" y="426"/>
                      <a:pt x="477" y="431"/>
                    </a:cubicBezTo>
                    <a:cubicBezTo>
                      <a:pt x="478" y="431"/>
                      <a:pt x="477" y="424"/>
                      <a:pt x="478" y="421"/>
                    </a:cubicBezTo>
                    <a:close/>
                    <a:moveTo>
                      <a:pt x="401" y="422"/>
                    </a:moveTo>
                    <a:cubicBezTo>
                      <a:pt x="401" y="422"/>
                      <a:pt x="401" y="421"/>
                      <a:pt x="401" y="421"/>
                    </a:cubicBezTo>
                    <a:cubicBezTo>
                      <a:pt x="401" y="421"/>
                      <a:pt x="401" y="421"/>
                      <a:pt x="401" y="422"/>
                    </a:cubicBezTo>
                    <a:close/>
                    <a:moveTo>
                      <a:pt x="400" y="425"/>
                    </a:moveTo>
                    <a:cubicBezTo>
                      <a:pt x="403" y="425"/>
                      <a:pt x="400" y="423"/>
                      <a:pt x="401" y="422"/>
                    </a:cubicBezTo>
                    <a:cubicBezTo>
                      <a:pt x="401" y="422"/>
                      <a:pt x="400" y="422"/>
                      <a:pt x="400" y="422"/>
                    </a:cubicBezTo>
                    <a:cubicBezTo>
                      <a:pt x="401" y="420"/>
                      <a:pt x="400" y="417"/>
                      <a:pt x="399" y="419"/>
                    </a:cubicBezTo>
                    <a:cubicBezTo>
                      <a:pt x="398" y="417"/>
                      <a:pt x="399" y="417"/>
                      <a:pt x="400" y="416"/>
                    </a:cubicBezTo>
                    <a:cubicBezTo>
                      <a:pt x="399" y="416"/>
                      <a:pt x="398" y="415"/>
                      <a:pt x="398" y="415"/>
                    </a:cubicBezTo>
                    <a:cubicBezTo>
                      <a:pt x="398" y="415"/>
                      <a:pt x="398" y="415"/>
                      <a:pt x="398" y="415"/>
                    </a:cubicBezTo>
                    <a:cubicBezTo>
                      <a:pt x="399" y="418"/>
                      <a:pt x="398" y="416"/>
                      <a:pt x="397" y="417"/>
                    </a:cubicBezTo>
                    <a:cubicBezTo>
                      <a:pt x="398" y="422"/>
                      <a:pt x="398" y="425"/>
                      <a:pt x="400" y="431"/>
                    </a:cubicBezTo>
                    <a:cubicBezTo>
                      <a:pt x="401" y="430"/>
                      <a:pt x="402" y="432"/>
                      <a:pt x="402" y="431"/>
                    </a:cubicBezTo>
                    <a:cubicBezTo>
                      <a:pt x="399" y="431"/>
                      <a:pt x="401" y="426"/>
                      <a:pt x="400" y="425"/>
                    </a:cubicBezTo>
                    <a:close/>
                    <a:moveTo>
                      <a:pt x="366" y="424"/>
                    </a:moveTo>
                    <a:cubicBezTo>
                      <a:pt x="367" y="424"/>
                      <a:pt x="365" y="422"/>
                      <a:pt x="367" y="421"/>
                    </a:cubicBezTo>
                    <a:cubicBezTo>
                      <a:pt x="367" y="421"/>
                      <a:pt x="367" y="421"/>
                      <a:pt x="367" y="420"/>
                    </a:cubicBezTo>
                    <a:cubicBezTo>
                      <a:pt x="366" y="421"/>
                      <a:pt x="365" y="421"/>
                      <a:pt x="365" y="420"/>
                    </a:cubicBezTo>
                    <a:cubicBezTo>
                      <a:pt x="365" y="419"/>
                      <a:pt x="365" y="414"/>
                      <a:pt x="364" y="413"/>
                    </a:cubicBezTo>
                    <a:cubicBezTo>
                      <a:pt x="364" y="417"/>
                      <a:pt x="364" y="422"/>
                      <a:pt x="366" y="423"/>
                    </a:cubicBezTo>
                    <a:cubicBezTo>
                      <a:pt x="366" y="425"/>
                      <a:pt x="365" y="429"/>
                      <a:pt x="366" y="433"/>
                    </a:cubicBezTo>
                    <a:cubicBezTo>
                      <a:pt x="366" y="431"/>
                      <a:pt x="365" y="426"/>
                      <a:pt x="368" y="426"/>
                    </a:cubicBezTo>
                    <a:cubicBezTo>
                      <a:pt x="367" y="426"/>
                      <a:pt x="367" y="427"/>
                      <a:pt x="368" y="427"/>
                    </a:cubicBezTo>
                    <a:cubicBezTo>
                      <a:pt x="369" y="424"/>
                      <a:pt x="367" y="426"/>
                      <a:pt x="366" y="424"/>
                    </a:cubicBezTo>
                    <a:close/>
                    <a:moveTo>
                      <a:pt x="330" y="426"/>
                    </a:moveTo>
                    <a:cubicBezTo>
                      <a:pt x="331" y="426"/>
                      <a:pt x="329" y="427"/>
                      <a:pt x="330" y="427"/>
                    </a:cubicBezTo>
                    <a:cubicBezTo>
                      <a:pt x="332" y="426"/>
                      <a:pt x="330" y="433"/>
                      <a:pt x="332" y="434"/>
                    </a:cubicBezTo>
                    <a:cubicBezTo>
                      <a:pt x="332" y="431"/>
                      <a:pt x="332" y="427"/>
                      <a:pt x="331" y="425"/>
                    </a:cubicBezTo>
                    <a:cubicBezTo>
                      <a:pt x="331" y="426"/>
                      <a:pt x="330" y="425"/>
                      <a:pt x="330" y="426"/>
                    </a:cubicBezTo>
                    <a:close/>
                    <a:moveTo>
                      <a:pt x="321" y="430"/>
                    </a:moveTo>
                    <a:cubicBezTo>
                      <a:pt x="321" y="431"/>
                      <a:pt x="320" y="434"/>
                      <a:pt x="322" y="434"/>
                    </a:cubicBezTo>
                    <a:cubicBezTo>
                      <a:pt x="321" y="432"/>
                      <a:pt x="321" y="429"/>
                      <a:pt x="321" y="430"/>
                    </a:cubicBezTo>
                    <a:close/>
                    <a:moveTo>
                      <a:pt x="4" y="152"/>
                    </a:moveTo>
                    <a:cubicBezTo>
                      <a:pt x="3" y="170"/>
                      <a:pt x="5" y="191"/>
                      <a:pt x="4" y="204"/>
                    </a:cubicBezTo>
                    <a:cubicBezTo>
                      <a:pt x="5" y="209"/>
                      <a:pt x="6" y="217"/>
                      <a:pt x="4" y="224"/>
                    </a:cubicBezTo>
                    <a:cubicBezTo>
                      <a:pt x="7" y="229"/>
                      <a:pt x="5" y="239"/>
                      <a:pt x="7" y="246"/>
                    </a:cubicBezTo>
                    <a:cubicBezTo>
                      <a:pt x="6" y="248"/>
                      <a:pt x="6" y="252"/>
                      <a:pt x="8" y="253"/>
                    </a:cubicBezTo>
                    <a:cubicBezTo>
                      <a:pt x="8" y="253"/>
                      <a:pt x="9" y="252"/>
                      <a:pt x="9" y="253"/>
                    </a:cubicBezTo>
                    <a:cubicBezTo>
                      <a:pt x="9" y="258"/>
                      <a:pt x="12" y="265"/>
                      <a:pt x="9" y="269"/>
                    </a:cubicBezTo>
                    <a:cubicBezTo>
                      <a:pt x="9" y="269"/>
                      <a:pt x="9" y="268"/>
                      <a:pt x="8" y="267"/>
                    </a:cubicBezTo>
                    <a:cubicBezTo>
                      <a:pt x="10" y="282"/>
                      <a:pt x="10" y="302"/>
                      <a:pt x="12" y="314"/>
                    </a:cubicBezTo>
                    <a:cubicBezTo>
                      <a:pt x="13" y="310"/>
                      <a:pt x="10" y="303"/>
                      <a:pt x="12" y="299"/>
                    </a:cubicBezTo>
                    <a:cubicBezTo>
                      <a:pt x="13" y="310"/>
                      <a:pt x="14" y="317"/>
                      <a:pt x="14" y="326"/>
                    </a:cubicBezTo>
                    <a:cubicBezTo>
                      <a:pt x="15" y="333"/>
                      <a:pt x="15" y="341"/>
                      <a:pt x="16" y="348"/>
                    </a:cubicBezTo>
                    <a:cubicBezTo>
                      <a:pt x="17" y="356"/>
                      <a:pt x="19" y="363"/>
                      <a:pt x="18" y="367"/>
                    </a:cubicBezTo>
                    <a:cubicBezTo>
                      <a:pt x="22" y="368"/>
                      <a:pt x="26" y="372"/>
                      <a:pt x="25" y="378"/>
                    </a:cubicBezTo>
                    <a:cubicBezTo>
                      <a:pt x="26" y="377"/>
                      <a:pt x="26" y="379"/>
                      <a:pt x="27" y="378"/>
                    </a:cubicBezTo>
                    <a:cubicBezTo>
                      <a:pt x="26" y="368"/>
                      <a:pt x="27" y="362"/>
                      <a:pt x="29" y="354"/>
                    </a:cubicBezTo>
                    <a:cubicBezTo>
                      <a:pt x="30" y="356"/>
                      <a:pt x="31" y="353"/>
                      <a:pt x="31" y="354"/>
                    </a:cubicBezTo>
                    <a:cubicBezTo>
                      <a:pt x="32" y="355"/>
                      <a:pt x="30" y="358"/>
                      <a:pt x="32" y="359"/>
                    </a:cubicBezTo>
                    <a:cubicBezTo>
                      <a:pt x="32" y="352"/>
                      <a:pt x="30" y="349"/>
                      <a:pt x="29" y="343"/>
                    </a:cubicBezTo>
                    <a:cubicBezTo>
                      <a:pt x="29" y="347"/>
                      <a:pt x="31" y="351"/>
                      <a:pt x="28" y="353"/>
                    </a:cubicBezTo>
                    <a:cubicBezTo>
                      <a:pt x="29" y="347"/>
                      <a:pt x="26" y="343"/>
                      <a:pt x="31" y="340"/>
                    </a:cubicBezTo>
                    <a:cubicBezTo>
                      <a:pt x="30" y="341"/>
                      <a:pt x="31" y="343"/>
                      <a:pt x="32" y="342"/>
                    </a:cubicBezTo>
                    <a:cubicBezTo>
                      <a:pt x="30" y="340"/>
                      <a:pt x="32" y="338"/>
                      <a:pt x="33" y="337"/>
                    </a:cubicBezTo>
                    <a:cubicBezTo>
                      <a:pt x="29" y="335"/>
                      <a:pt x="34" y="334"/>
                      <a:pt x="33" y="332"/>
                    </a:cubicBezTo>
                    <a:cubicBezTo>
                      <a:pt x="37" y="343"/>
                      <a:pt x="33" y="353"/>
                      <a:pt x="37" y="362"/>
                    </a:cubicBezTo>
                    <a:cubicBezTo>
                      <a:pt x="37" y="359"/>
                      <a:pt x="37" y="359"/>
                      <a:pt x="37" y="359"/>
                    </a:cubicBezTo>
                    <a:cubicBezTo>
                      <a:pt x="41" y="358"/>
                      <a:pt x="40" y="354"/>
                      <a:pt x="42" y="351"/>
                    </a:cubicBezTo>
                    <a:cubicBezTo>
                      <a:pt x="41" y="347"/>
                      <a:pt x="38" y="334"/>
                      <a:pt x="42" y="337"/>
                    </a:cubicBezTo>
                    <a:cubicBezTo>
                      <a:pt x="43" y="333"/>
                      <a:pt x="39" y="331"/>
                      <a:pt x="41" y="328"/>
                    </a:cubicBezTo>
                    <a:cubicBezTo>
                      <a:pt x="41" y="328"/>
                      <a:pt x="41" y="329"/>
                      <a:pt x="42" y="329"/>
                    </a:cubicBezTo>
                    <a:cubicBezTo>
                      <a:pt x="40" y="324"/>
                      <a:pt x="43" y="320"/>
                      <a:pt x="40" y="316"/>
                    </a:cubicBezTo>
                    <a:cubicBezTo>
                      <a:pt x="40" y="320"/>
                      <a:pt x="42" y="323"/>
                      <a:pt x="40" y="326"/>
                    </a:cubicBezTo>
                    <a:cubicBezTo>
                      <a:pt x="38" y="324"/>
                      <a:pt x="39" y="324"/>
                      <a:pt x="40" y="322"/>
                    </a:cubicBezTo>
                    <a:cubicBezTo>
                      <a:pt x="41" y="318"/>
                      <a:pt x="39" y="314"/>
                      <a:pt x="38" y="311"/>
                    </a:cubicBezTo>
                    <a:cubicBezTo>
                      <a:pt x="38" y="309"/>
                      <a:pt x="39" y="308"/>
                      <a:pt x="39" y="306"/>
                    </a:cubicBezTo>
                    <a:cubicBezTo>
                      <a:pt x="38" y="303"/>
                      <a:pt x="35" y="291"/>
                      <a:pt x="36" y="286"/>
                    </a:cubicBezTo>
                    <a:cubicBezTo>
                      <a:pt x="36" y="281"/>
                      <a:pt x="38" y="282"/>
                      <a:pt x="42" y="282"/>
                    </a:cubicBezTo>
                    <a:cubicBezTo>
                      <a:pt x="42" y="288"/>
                      <a:pt x="43" y="301"/>
                      <a:pt x="43" y="307"/>
                    </a:cubicBezTo>
                    <a:cubicBezTo>
                      <a:pt x="46" y="307"/>
                      <a:pt x="46" y="310"/>
                      <a:pt x="46" y="312"/>
                    </a:cubicBezTo>
                    <a:cubicBezTo>
                      <a:pt x="49" y="314"/>
                      <a:pt x="47" y="320"/>
                      <a:pt x="48" y="325"/>
                    </a:cubicBezTo>
                    <a:cubicBezTo>
                      <a:pt x="52" y="327"/>
                      <a:pt x="50" y="332"/>
                      <a:pt x="52" y="337"/>
                    </a:cubicBezTo>
                    <a:cubicBezTo>
                      <a:pt x="51" y="337"/>
                      <a:pt x="51" y="337"/>
                      <a:pt x="51" y="336"/>
                    </a:cubicBezTo>
                    <a:cubicBezTo>
                      <a:pt x="52" y="351"/>
                      <a:pt x="56" y="361"/>
                      <a:pt x="54" y="377"/>
                    </a:cubicBezTo>
                    <a:cubicBezTo>
                      <a:pt x="59" y="375"/>
                      <a:pt x="54" y="373"/>
                      <a:pt x="57" y="368"/>
                    </a:cubicBezTo>
                    <a:cubicBezTo>
                      <a:pt x="56" y="368"/>
                      <a:pt x="55" y="369"/>
                      <a:pt x="55" y="368"/>
                    </a:cubicBezTo>
                    <a:cubicBezTo>
                      <a:pt x="58" y="367"/>
                      <a:pt x="56" y="367"/>
                      <a:pt x="56" y="365"/>
                    </a:cubicBezTo>
                    <a:cubicBezTo>
                      <a:pt x="61" y="360"/>
                      <a:pt x="54" y="346"/>
                      <a:pt x="57" y="342"/>
                    </a:cubicBezTo>
                    <a:cubicBezTo>
                      <a:pt x="55" y="334"/>
                      <a:pt x="55" y="323"/>
                      <a:pt x="55" y="315"/>
                    </a:cubicBezTo>
                    <a:cubicBezTo>
                      <a:pt x="56" y="315"/>
                      <a:pt x="56" y="316"/>
                      <a:pt x="57" y="316"/>
                    </a:cubicBezTo>
                    <a:cubicBezTo>
                      <a:pt x="57" y="324"/>
                      <a:pt x="58" y="330"/>
                      <a:pt x="60" y="340"/>
                    </a:cubicBezTo>
                    <a:cubicBezTo>
                      <a:pt x="60" y="341"/>
                      <a:pt x="62" y="341"/>
                      <a:pt x="62" y="342"/>
                    </a:cubicBezTo>
                    <a:cubicBezTo>
                      <a:pt x="59" y="345"/>
                      <a:pt x="64" y="351"/>
                      <a:pt x="61" y="351"/>
                    </a:cubicBezTo>
                    <a:cubicBezTo>
                      <a:pt x="61" y="351"/>
                      <a:pt x="61" y="347"/>
                      <a:pt x="60" y="348"/>
                    </a:cubicBezTo>
                    <a:cubicBezTo>
                      <a:pt x="60" y="351"/>
                      <a:pt x="61" y="352"/>
                      <a:pt x="60" y="354"/>
                    </a:cubicBezTo>
                    <a:cubicBezTo>
                      <a:pt x="62" y="358"/>
                      <a:pt x="62" y="365"/>
                      <a:pt x="63" y="367"/>
                    </a:cubicBezTo>
                    <a:cubicBezTo>
                      <a:pt x="62" y="369"/>
                      <a:pt x="63" y="368"/>
                      <a:pt x="63" y="370"/>
                    </a:cubicBezTo>
                    <a:cubicBezTo>
                      <a:pt x="62" y="370"/>
                      <a:pt x="62" y="369"/>
                      <a:pt x="62" y="370"/>
                    </a:cubicBezTo>
                    <a:cubicBezTo>
                      <a:pt x="62" y="371"/>
                      <a:pt x="63" y="370"/>
                      <a:pt x="63" y="371"/>
                    </a:cubicBezTo>
                    <a:cubicBezTo>
                      <a:pt x="62" y="372"/>
                      <a:pt x="64" y="373"/>
                      <a:pt x="64" y="375"/>
                    </a:cubicBezTo>
                    <a:cubicBezTo>
                      <a:pt x="64" y="372"/>
                      <a:pt x="66" y="367"/>
                      <a:pt x="66" y="361"/>
                    </a:cubicBezTo>
                    <a:cubicBezTo>
                      <a:pt x="66" y="357"/>
                      <a:pt x="64" y="353"/>
                      <a:pt x="66" y="351"/>
                    </a:cubicBezTo>
                    <a:cubicBezTo>
                      <a:pt x="66" y="351"/>
                      <a:pt x="67" y="352"/>
                      <a:pt x="67" y="352"/>
                    </a:cubicBezTo>
                    <a:cubicBezTo>
                      <a:pt x="67" y="353"/>
                      <a:pt x="65" y="354"/>
                      <a:pt x="67" y="355"/>
                    </a:cubicBezTo>
                    <a:cubicBezTo>
                      <a:pt x="67" y="354"/>
                      <a:pt x="68" y="354"/>
                      <a:pt x="68" y="354"/>
                    </a:cubicBezTo>
                    <a:cubicBezTo>
                      <a:pt x="68" y="340"/>
                      <a:pt x="67" y="321"/>
                      <a:pt x="68" y="308"/>
                    </a:cubicBezTo>
                    <a:cubicBezTo>
                      <a:pt x="69" y="308"/>
                      <a:pt x="70" y="309"/>
                      <a:pt x="70" y="310"/>
                    </a:cubicBezTo>
                    <a:cubicBezTo>
                      <a:pt x="67" y="309"/>
                      <a:pt x="72" y="317"/>
                      <a:pt x="69" y="318"/>
                    </a:cubicBezTo>
                    <a:cubicBezTo>
                      <a:pt x="70" y="319"/>
                      <a:pt x="71" y="322"/>
                      <a:pt x="72" y="321"/>
                    </a:cubicBezTo>
                    <a:cubicBezTo>
                      <a:pt x="72" y="312"/>
                      <a:pt x="69" y="299"/>
                      <a:pt x="70" y="288"/>
                    </a:cubicBezTo>
                    <a:cubicBezTo>
                      <a:pt x="72" y="313"/>
                      <a:pt x="73" y="332"/>
                      <a:pt x="76" y="358"/>
                    </a:cubicBezTo>
                    <a:cubicBezTo>
                      <a:pt x="77" y="352"/>
                      <a:pt x="76" y="348"/>
                      <a:pt x="77" y="340"/>
                    </a:cubicBezTo>
                    <a:cubicBezTo>
                      <a:pt x="79" y="347"/>
                      <a:pt x="78" y="353"/>
                      <a:pt x="80" y="357"/>
                    </a:cubicBezTo>
                    <a:cubicBezTo>
                      <a:pt x="81" y="349"/>
                      <a:pt x="80" y="341"/>
                      <a:pt x="78" y="333"/>
                    </a:cubicBezTo>
                    <a:cubicBezTo>
                      <a:pt x="80" y="334"/>
                      <a:pt x="79" y="331"/>
                      <a:pt x="80" y="332"/>
                    </a:cubicBezTo>
                    <a:cubicBezTo>
                      <a:pt x="86" y="339"/>
                      <a:pt x="84" y="358"/>
                      <a:pt x="86" y="363"/>
                    </a:cubicBezTo>
                    <a:cubicBezTo>
                      <a:pt x="87" y="362"/>
                      <a:pt x="88" y="360"/>
                      <a:pt x="89" y="359"/>
                    </a:cubicBezTo>
                    <a:cubicBezTo>
                      <a:pt x="91" y="359"/>
                      <a:pt x="90" y="362"/>
                      <a:pt x="91" y="362"/>
                    </a:cubicBezTo>
                    <a:cubicBezTo>
                      <a:pt x="90" y="358"/>
                      <a:pt x="92" y="353"/>
                      <a:pt x="92" y="349"/>
                    </a:cubicBezTo>
                    <a:cubicBezTo>
                      <a:pt x="94" y="349"/>
                      <a:pt x="94" y="351"/>
                      <a:pt x="94" y="354"/>
                    </a:cubicBezTo>
                    <a:cubicBezTo>
                      <a:pt x="95" y="354"/>
                      <a:pt x="95" y="353"/>
                      <a:pt x="96" y="353"/>
                    </a:cubicBezTo>
                    <a:cubicBezTo>
                      <a:pt x="97" y="351"/>
                      <a:pt x="95" y="351"/>
                      <a:pt x="95" y="348"/>
                    </a:cubicBezTo>
                    <a:cubicBezTo>
                      <a:pt x="96" y="349"/>
                      <a:pt x="96" y="348"/>
                      <a:pt x="97" y="347"/>
                    </a:cubicBezTo>
                    <a:cubicBezTo>
                      <a:pt x="97" y="349"/>
                      <a:pt x="99" y="349"/>
                      <a:pt x="99" y="350"/>
                    </a:cubicBezTo>
                    <a:cubicBezTo>
                      <a:pt x="97" y="361"/>
                      <a:pt x="102" y="371"/>
                      <a:pt x="102" y="378"/>
                    </a:cubicBezTo>
                    <a:cubicBezTo>
                      <a:pt x="103" y="374"/>
                      <a:pt x="103" y="369"/>
                      <a:pt x="104" y="366"/>
                    </a:cubicBezTo>
                    <a:cubicBezTo>
                      <a:pt x="105" y="366"/>
                      <a:pt x="103" y="369"/>
                      <a:pt x="105" y="370"/>
                    </a:cubicBezTo>
                    <a:cubicBezTo>
                      <a:pt x="107" y="365"/>
                      <a:pt x="103" y="362"/>
                      <a:pt x="104" y="356"/>
                    </a:cubicBezTo>
                    <a:cubicBezTo>
                      <a:pt x="105" y="355"/>
                      <a:pt x="106" y="353"/>
                      <a:pt x="105" y="352"/>
                    </a:cubicBezTo>
                    <a:cubicBezTo>
                      <a:pt x="104" y="352"/>
                      <a:pt x="104" y="352"/>
                      <a:pt x="104" y="352"/>
                    </a:cubicBezTo>
                    <a:cubicBezTo>
                      <a:pt x="103" y="342"/>
                      <a:pt x="102" y="333"/>
                      <a:pt x="102" y="321"/>
                    </a:cubicBezTo>
                    <a:cubicBezTo>
                      <a:pt x="103" y="322"/>
                      <a:pt x="103" y="320"/>
                      <a:pt x="105" y="320"/>
                    </a:cubicBezTo>
                    <a:cubicBezTo>
                      <a:pt x="105" y="324"/>
                      <a:pt x="106" y="329"/>
                      <a:pt x="106" y="333"/>
                    </a:cubicBezTo>
                    <a:cubicBezTo>
                      <a:pt x="108" y="333"/>
                      <a:pt x="107" y="336"/>
                      <a:pt x="107" y="338"/>
                    </a:cubicBezTo>
                    <a:cubicBezTo>
                      <a:pt x="108" y="344"/>
                      <a:pt x="108" y="352"/>
                      <a:pt x="109" y="357"/>
                    </a:cubicBezTo>
                    <a:cubicBezTo>
                      <a:pt x="109" y="357"/>
                      <a:pt x="108" y="357"/>
                      <a:pt x="108" y="358"/>
                    </a:cubicBezTo>
                    <a:cubicBezTo>
                      <a:pt x="111" y="363"/>
                      <a:pt x="110" y="373"/>
                      <a:pt x="110" y="381"/>
                    </a:cubicBezTo>
                    <a:cubicBezTo>
                      <a:pt x="110" y="384"/>
                      <a:pt x="110" y="387"/>
                      <a:pt x="112" y="388"/>
                    </a:cubicBezTo>
                    <a:cubicBezTo>
                      <a:pt x="111" y="384"/>
                      <a:pt x="114" y="373"/>
                      <a:pt x="111" y="377"/>
                    </a:cubicBezTo>
                    <a:cubicBezTo>
                      <a:pt x="112" y="376"/>
                      <a:pt x="110" y="374"/>
                      <a:pt x="111" y="373"/>
                    </a:cubicBezTo>
                    <a:cubicBezTo>
                      <a:pt x="112" y="373"/>
                      <a:pt x="112" y="375"/>
                      <a:pt x="112" y="375"/>
                    </a:cubicBezTo>
                    <a:cubicBezTo>
                      <a:pt x="112" y="371"/>
                      <a:pt x="112" y="366"/>
                      <a:pt x="112" y="361"/>
                    </a:cubicBezTo>
                    <a:cubicBezTo>
                      <a:pt x="113" y="363"/>
                      <a:pt x="114" y="366"/>
                      <a:pt x="113" y="369"/>
                    </a:cubicBezTo>
                    <a:cubicBezTo>
                      <a:pt x="115" y="363"/>
                      <a:pt x="112" y="357"/>
                      <a:pt x="113" y="351"/>
                    </a:cubicBezTo>
                    <a:cubicBezTo>
                      <a:pt x="113" y="346"/>
                      <a:pt x="114" y="341"/>
                      <a:pt x="112" y="336"/>
                    </a:cubicBezTo>
                    <a:cubicBezTo>
                      <a:pt x="113" y="336"/>
                      <a:pt x="113" y="335"/>
                      <a:pt x="114" y="335"/>
                    </a:cubicBezTo>
                    <a:cubicBezTo>
                      <a:pt x="115" y="338"/>
                      <a:pt x="113" y="346"/>
                      <a:pt x="116" y="349"/>
                    </a:cubicBezTo>
                    <a:cubicBezTo>
                      <a:pt x="115" y="350"/>
                      <a:pt x="114" y="357"/>
                      <a:pt x="116" y="358"/>
                    </a:cubicBezTo>
                    <a:cubicBezTo>
                      <a:pt x="115" y="363"/>
                      <a:pt x="117" y="371"/>
                      <a:pt x="118" y="376"/>
                    </a:cubicBezTo>
                    <a:cubicBezTo>
                      <a:pt x="119" y="376"/>
                      <a:pt x="118" y="369"/>
                      <a:pt x="120" y="372"/>
                    </a:cubicBezTo>
                    <a:cubicBezTo>
                      <a:pt x="118" y="363"/>
                      <a:pt x="118" y="351"/>
                      <a:pt x="119" y="346"/>
                    </a:cubicBezTo>
                    <a:cubicBezTo>
                      <a:pt x="119" y="346"/>
                      <a:pt x="119" y="347"/>
                      <a:pt x="118" y="347"/>
                    </a:cubicBezTo>
                    <a:cubicBezTo>
                      <a:pt x="118" y="343"/>
                      <a:pt x="117" y="342"/>
                      <a:pt x="119" y="339"/>
                    </a:cubicBezTo>
                    <a:cubicBezTo>
                      <a:pt x="117" y="339"/>
                      <a:pt x="117" y="335"/>
                      <a:pt x="118" y="335"/>
                    </a:cubicBezTo>
                    <a:cubicBezTo>
                      <a:pt x="123" y="345"/>
                      <a:pt x="120" y="354"/>
                      <a:pt x="124" y="364"/>
                    </a:cubicBezTo>
                    <a:cubicBezTo>
                      <a:pt x="122" y="368"/>
                      <a:pt x="122" y="375"/>
                      <a:pt x="125" y="380"/>
                    </a:cubicBezTo>
                    <a:cubicBezTo>
                      <a:pt x="126" y="369"/>
                      <a:pt x="124" y="364"/>
                      <a:pt x="124" y="351"/>
                    </a:cubicBezTo>
                    <a:cubicBezTo>
                      <a:pt x="125" y="351"/>
                      <a:pt x="125" y="349"/>
                      <a:pt x="126" y="348"/>
                    </a:cubicBezTo>
                    <a:cubicBezTo>
                      <a:pt x="126" y="352"/>
                      <a:pt x="127" y="353"/>
                      <a:pt x="127" y="356"/>
                    </a:cubicBezTo>
                    <a:cubicBezTo>
                      <a:pt x="130" y="357"/>
                      <a:pt x="127" y="361"/>
                      <a:pt x="129" y="361"/>
                    </a:cubicBezTo>
                    <a:cubicBezTo>
                      <a:pt x="127" y="355"/>
                      <a:pt x="130" y="348"/>
                      <a:pt x="128" y="344"/>
                    </a:cubicBezTo>
                    <a:cubicBezTo>
                      <a:pt x="128" y="344"/>
                      <a:pt x="127" y="345"/>
                      <a:pt x="127" y="345"/>
                    </a:cubicBezTo>
                    <a:cubicBezTo>
                      <a:pt x="130" y="341"/>
                      <a:pt x="127" y="334"/>
                      <a:pt x="129" y="331"/>
                    </a:cubicBezTo>
                    <a:cubicBezTo>
                      <a:pt x="130" y="335"/>
                      <a:pt x="131" y="340"/>
                      <a:pt x="131" y="345"/>
                    </a:cubicBezTo>
                    <a:cubicBezTo>
                      <a:pt x="131" y="345"/>
                      <a:pt x="130" y="345"/>
                      <a:pt x="130" y="345"/>
                    </a:cubicBezTo>
                    <a:cubicBezTo>
                      <a:pt x="131" y="349"/>
                      <a:pt x="131" y="351"/>
                      <a:pt x="130" y="354"/>
                    </a:cubicBezTo>
                    <a:cubicBezTo>
                      <a:pt x="130" y="355"/>
                      <a:pt x="130" y="356"/>
                      <a:pt x="130" y="357"/>
                    </a:cubicBezTo>
                    <a:cubicBezTo>
                      <a:pt x="132" y="356"/>
                      <a:pt x="132" y="356"/>
                      <a:pt x="132" y="358"/>
                    </a:cubicBezTo>
                    <a:cubicBezTo>
                      <a:pt x="131" y="365"/>
                      <a:pt x="134" y="371"/>
                      <a:pt x="133" y="377"/>
                    </a:cubicBezTo>
                    <a:cubicBezTo>
                      <a:pt x="133" y="376"/>
                      <a:pt x="133" y="376"/>
                      <a:pt x="133" y="377"/>
                    </a:cubicBezTo>
                    <a:cubicBezTo>
                      <a:pt x="134" y="384"/>
                      <a:pt x="135" y="391"/>
                      <a:pt x="135" y="397"/>
                    </a:cubicBezTo>
                    <a:cubicBezTo>
                      <a:pt x="135" y="398"/>
                      <a:pt x="136" y="398"/>
                      <a:pt x="137" y="398"/>
                    </a:cubicBezTo>
                    <a:cubicBezTo>
                      <a:pt x="139" y="392"/>
                      <a:pt x="136" y="380"/>
                      <a:pt x="138" y="375"/>
                    </a:cubicBezTo>
                    <a:cubicBezTo>
                      <a:pt x="138" y="376"/>
                      <a:pt x="137" y="377"/>
                      <a:pt x="137" y="378"/>
                    </a:cubicBezTo>
                    <a:cubicBezTo>
                      <a:pt x="138" y="378"/>
                      <a:pt x="138" y="377"/>
                      <a:pt x="139" y="377"/>
                    </a:cubicBezTo>
                    <a:cubicBezTo>
                      <a:pt x="139" y="383"/>
                      <a:pt x="139" y="388"/>
                      <a:pt x="141" y="392"/>
                    </a:cubicBezTo>
                    <a:cubicBezTo>
                      <a:pt x="140" y="393"/>
                      <a:pt x="140" y="392"/>
                      <a:pt x="139" y="392"/>
                    </a:cubicBezTo>
                    <a:cubicBezTo>
                      <a:pt x="139" y="393"/>
                      <a:pt x="140" y="395"/>
                      <a:pt x="139" y="396"/>
                    </a:cubicBezTo>
                    <a:cubicBezTo>
                      <a:pt x="140" y="396"/>
                      <a:pt x="140" y="397"/>
                      <a:pt x="141" y="396"/>
                    </a:cubicBezTo>
                    <a:cubicBezTo>
                      <a:pt x="142" y="392"/>
                      <a:pt x="143" y="390"/>
                      <a:pt x="142" y="386"/>
                    </a:cubicBezTo>
                    <a:cubicBezTo>
                      <a:pt x="142" y="389"/>
                      <a:pt x="139" y="384"/>
                      <a:pt x="142" y="383"/>
                    </a:cubicBezTo>
                    <a:cubicBezTo>
                      <a:pt x="142" y="384"/>
                      <a:pt x="142" y="385"/>
                      <a:pt x="143" y="385"/>
                    </a:cubicBezTo>
                    <a:cubicBezTo>
                      <a:pt x="143" y="380"/>
                      <a:pt x="142" y="375"/>
                      <a:pt x="141" y="372"/>
                    </a:cubicBezTo>
                    <a:cubicBezTo>
                      <a:pt x="141" y="373"/>
                      <a:pt x="142" y="375"/>
                      <a:pt x="141" y="375"/>
                    </a:cubicBezTo>
                    <a:cubicBezTo>
                      <a:pt x="140" y="370"/>
                      <a:pt x="140" y="366"/>
                      <a:pt x="139" y="362"/>
                    </a:cubicBezTo>
                    <a:cubicBezTo>
                      <a:pt x="137" y="365"/>
                      <a:pt x="141" y="369"/>
                      <a:pt x="139" y="370"/>
                    </a:cubicBezTo>
                    <a:cubicBezTo>
                      <a:pt x="139" y="371"/>
                      <a:pt x="139" y="371"/>
                      <a:pt x="139" y="371"/>
                    </a:cubicBezTo>
                    <a:cubicBezTo>
                      <a:pt x="139" y="371"/>
                      <a:pt x="139" y="371"/>
                      <a:pt x="139" y="371"/>
                    </a:cubicBezTo>
                    <a:cubicBezTo>
                      <a:pt x="140" y="373"/>
                      <a:pt x="138" y="374"/>
                      <a:pt x="137" y="375"/>
                    </a:cubicBezTo>
                    <a:cubicBezTo>
                      <a:pt x="138" y="372"/>
                      <a:pt x="134" y="368"/>
                      <a:pt x="138" y="367"/>
                    </a:cubicBezTo>
                    <a:cubicBezTo>
                      <a:pt x="135" y="365"/>
                      <a:pt x="135" y="360"/>
                      <a:pt x="137" y="358"/>
                    </a:cubicBezTo>
                    <a:cubicBezTo>
                      <a:pt x="139" y="359"/>
                      <a:pt x="139" y="358"/>
                      <a:pt x="140" y="360"/>
                    </a:cubicBezTo>
                    <a:cubicBezTo>
                      <a:pt x="141" y="358"/>
                      <a:pt x="138" y="355"/>
                      <a:pt x="140" y="353"/>
                    </a:cubicBezTo>
                    <a:cubicBezTo>
                      <a:pt x="146" y="357"/>
                      <a:pt x="144" y="370"/>
                      <a:pt x="144" y="378"/>
                    </a:cubicBezTo>
                    <a:cubicBezTo>
                      <a:pt x="144" y="377"/>
                      <a:pt x="144" y="377"/>
                      <a:pt x="145" y="377"/>
                    </a:cubicBezTo>
                    <a:cubicBezTo>
                      <a:pt x="145" y="381"/>
                      <a:pt x="144" y="385"/>
                      <a:pt x="146" y="387"/>
                    </a:cubicBezTo>
                    <a:cubicBezTo>
                      <a:pt x="145" y="386"/>
                      <a:pt x="146" y="385"/>
                      <a:pt x="147" y="384"/>
                    </a:cubicBezTo>
                    <a:cubicBezTo>
                      <a:pt x="145" y="383"/>
                      <a:pt x="147" y="379"/>
                      <a:pt x="148" y="378"/>
                    </a:cubicBezTo>
                    <a:cubicBezTo>
                      <a:pt x="148" y="380"/>
                      <a:pt x="149" y="382"/>
                      <a:pt x="149" y="383"/>
                    </a:cubicBezTo>
                    <a:cubicBezTo>
                      <a:pt x="150" y="381"/>
                      <a:pt x="150" y="385"/>
                      <a:pt x="151" y="385"/>
                    </a:cubicBezTo>
                    <a:cubicBezTo>
                      <a:pt x="152" y="383"/>
                      <a:pt x="150" y="382"/>
                      <a:pt x="151" y="382"/>
                    </a:cubicBezTo>
                    <a:cubicBezTo>
                      <a:pt x="152" y="383"/>
                      <a:pt x="151" y="378"/>
                      <a:pt x="153" y="379"/>
                    </a:cubicBezTo>
                    <a:cubicBezTo>
                      <a:pt x="153" y="381"/>
                      <a:pt x="153" y="384"/>
                      <a:pt x="153" y="385"/>
                    </a:cubicBezTo>
                    <a:cubicBezTo>
                      <a:pt x="153" y="384"/>
                      <a:pt x="154" y="384"/>
                      <a:pt x="155" y="384"/>
                    </a:cubicBezTo>
                    <a:cubicBezTo>
                      <a:pt x="157" y="389"/>
                      <a:pt x="157" y="397"/>
                      <a:pt x="160" y="402"/>
                    </a:cubicBezTo>
                    <a:cubicBezTo>
                      <a:pt x="158" y="404"/>
                      <a:pt x="159" y="408"/>
                      <a:pt x="161" y="410"/>
                    </a:cubicBezTo>
                    <a:cubicBezTo>
                      <a:pt x="160" y="410"/>
                      <a:pt x="159" y="410"/>
                      <a:pt x="159" y="412"/>
                    </a:cubicBezTo>
                    <a:cubicBezTo>
                      <a:pt x="161" y="411"/>
                      <a:pt x="160" y="414"/>
                      <a:pt x="161" y="414"/>
                    </a:cubicBezTo>
                    <a:cubicBezTo>
                      <a:pt x="160" y="416"/>
                      <a:pt x="161" y="425"/>
                      <a:pt x="163" y="426"/>
                    </a:cubicBezTo>
                    <a:cubicBezTo>
                      <a:pt x="160" y="399"/>
                      <a:pt x="159" y="377"/>
                      <a:pt x="158" y="351"/>
                    </a:cubicBezTo>
                    <a:cubicBezTo>
                      <a:pt x="160" y="352"/>
                      <a:pt x="158" y="353"/>
                      <a:pt x="161" y="353"/>
                    </a:cubicBezTo>
                    <a:cubicBezTo>
                      <a:pt x="162" y="347"/>
                      <a:pt x="160" y="337"/>
                      <a:pt x="161" y="333"/>
                    </a:cubicBezTo>
                    <a:cubicBezTo>
                      <a:pt x="160" y="332"/>
                      <a:pt x="160" y="324"/>
                      <a:pt x="161" y="321"/>
                    </a:cubicBezTo>
                    <a:cubicBezTo>
                      <a:pt x="161" y="330"/>
                      <a:pt x="162" y="345"/>
                      <a:pt x="164" y="351"/>
                    </a:cubicBezTo>
                    <a:cubicBezTo>
                      <a:pt x="164" y="350"/>
                      <a:pt x="165" y="350"/>
                      <a:pt x="166" y="349"/>
                    </a:cubicBezTo>
                    <a:cubicBezTo>
                      <a:pt x="166" y="351"/>
                      <a:pt x="166" y="355"/>
                      <a:pt x="166" y="353"/>
                    </a:cubicBezTo>
                    <a:cubicBezTo>
                      <a:pt x="167" y="350"/>
                      <a:pt x="165" y="345"/>
                      <a:pt x="167" y="341"/>
                    </a:cubicBezTo>
                    <a:cubicBezTo>
                      <a:pt x="168" y="348"/>
                      <a:pt x="170" y="357"/>
                      <a:pt x="170" y="363"/>
                    </a:cubicBezTo>
                    <a:cubicBezTo>
                      <a:pt x="170" y="366"/>
                      <a:pt x="168" y="370"/>
                      <a:pt x="169" y="373"/>
                    </a:cubicBezTo>
                    <a:cubicBezTo>
                      <a:pt x="169" y="374"/>
                      <a:pt x="170" y="376"/>
                      <a:pt x="170" y="377"/>
                    </a:cubicBezTo>
                    <a:cubicBezTo>
                      <a:pt x="172" y="389"/>
                      <a:pt x="172" y="400"/>
                      <a:pt x="174" y="410"/>
                    </a:cubicBezTo>
                    <a:cubicBezTo>
                      <a:pt x="176" y="408"/>
                      <a:pt x="173" y="406"/>
                      <a:pt x="176" y="404"/>
                    </a:cubicBezTo>
                    <a:cubicBezTo>
                      <a:pt x="174" y="402"/>
                      <a:pt x="175" y="398"/>
                      <a:pt x="174" y="395"/>
                    </a:cubicBezTo>
                    <a:cubicBezTo>
                      <a:pt x="176" y="389"/>
                      <a:pt x="174" y="377"/>
                      <a:pt x="173" y="369"/>
                    </a:cubicBezTo>
                    <a:cubicBezTo>
                      <a:pt x="173" y="352"/>
                      <a:pt x="172" y="336"/>
                      <a:pt x="171" y="323"/>
                    </a:cubicBezTo>
                    <a:cubicBezTo>
                      <a:pt x="175" y="318"/>
                      <a:pt x="171" y="309"/>
                      <a:pt x="170" y="303"/>
                    </a:cubicBezTo>
                    <a:cubicBezTo>
                      <a:pt x="171" y="302"/>
                      <a:pt x="172" y="302"/>
                      <a:pt x="172" y="301"/>
                    </a:cubicBezTo>
                    <a:cubicBezTo>
                      <a:pt x="172" y="298"/>
                      <a:pt x="171" y="294"/>
                      <a:pt x="174" y="293"/>
                    </a:cubicBezTo>
                    <a:cubicBezTo>
                      <a:pt x="175" y="301"/>
                      <a:pt x="174" y="308"/>
                      <a:pt x="176" y="317"/>
                    </a:cubicBezTo>
                    <a:cubicBezTo>
                      <a:pt x="177" y="313"/>
                      <a:pt x="175" y="307"/>
                      <a:pt x="177" y="305"/>
                    </a:cubicBezTo>
                    <a:cubicBezTo>
                      <a:pt x="179" y="325"/>
                      <a:pt x="178" y="342"/>
                      <a:pt x="182" y="358"/>
                    </a:cubicBezTo>
                    <a:cubicBezTo>
                      <a:pt x="182" y="352"/>
                      <a:pt x="180" y="347"/>
                      <a:pt x="182" y="343"/>
                    </a:cubicBezTo>
                    <a:cubicBezTo>
                      <a:pt x="184" y="343"/>
                      <a:pt x="184" y="343"/>
                      <a:pt x="184" y="343"/>
                    </a:cubicBezTo>
                    <a:cubicBezTo>
                      <a:pt x="184" y="347"/>
                      <a:pt x="183" y="349"/>
                      <a:pt x="185" y="352"/>
                    </a:cubicBezTo>
                    <a:cubicBezTo>
                      <a:pt x="185" y="347"/>
                      <a:pt x="184" y="343"/>
                      <a:pt x="184" y="339"/>
                    </a:cubicBezTo>
                    <a:cubicBezTo>
                      <a:pt x="184" y="338"/>
                      <a:pt x="183" y="335"/>
                      <a:pt x="186" y="334"/>
                    </a:cubicBezTo>
                    <a:cubicBezTo>
                      <a:pt x="189" y="341"/>
                      <a:pt x="186" y="351"/>
                      <a:pt x="189" y="360"/>
                    </a:cubicBezTo>
                    <a:cubicBezTo>
                      <a:pt x="189" y="357"/>
                      <a:pt x="191" y="361"/>
                      <a:pt x="191" y="359"/>
                    </a:cubicBezTo>
                    <a:cubicBezTo>
                      <a:pt x="192" y="352"/>
                      <a:pt x="189" y="347"/>
                      <a:pt x="192" y="340"/>
                    </a:cubicBezTo>
                    <a:cubicBezTo>
                      <a:pt x="192" y="342"/>
                      <a:pt x="192" y="343"/>
                      <a:pt x="193" y="343"/>
                    </a:cubicBezTo>
                    <a:cubicBezTo>
                      <a:pt x="191" y="343"/>
                      <a:pt x="192" y="355"/>
                      <a:pt x="193" y="352"/>
                    </a:cubicBezTo>
                    <a:cubicBezTo>
                      <a:pt x="193" y="354"/>
                      <a:pt x="193" y="358"/>
                      <a:pt x="194" y="358"/>
                    </a:cubicBezTo>
                    <a:cubicBezTo>
                      <a:pt x="194" y="355"/>
                      <a:pt x="193" y="353"/>
                      <a:pt x="194" y="351"/>
                    </a:cubicBezTo>
                    <a:cubicBezTo>
                      <a:pt x="194" y="352"/>
                      <a:pt x="194" y="353"/>
                      <a:pt x="195" y="352"/>
                    </a:cubicBezTo>
                    <a:cubicBezTo>
                      <a:pt x="196" y="347"/>
                      <a:pt x="192" y="343"/>
                      <a:pt x="196" y="340"/>
                    </a:cubicBezTo>
                    <a:cubicBezTo>
                      <a:pt x="194" y="340"/>
                      <a:pt x="197" y="339"/>
                      <a:pt x="194" y="338"/>
                    </a:cubicBezTo>
                    <a:cubicBezTo>
                      <a:pt x="196" y="337"/>
                      <a:pt x="195" y="334"/>
                      <a:pt x="193" y="332"/>
                    </a:cubicBezTo>
                    <a:cubicBezTo>
                      <a:pt x="193" y="333"/>
                      <a:pt x="194" y="334"/>
                      <a:pt x="193" y="334"/>
                    </a:cubicBezTo>
                    <a:cubicBezTo>
                      <a:pt x="192" y="334"/>
                      <a:pt x="193" y="330"/>
                      <a:pt x="194" y="332"/>
                    </a:cubicBezTo>
                    <a:cubicBezTo>
                      <a:pt x="194" y="323"/>
                      <a:pt x="191" y="320"/>
                      <a:pt x="195" y="313"/>
                    </a:cubicBezTo>
                    <a:cubicBezTo>
                      <a:pt x="197" y="316"/>
                      <a:pt x="196" y="321"/>
                      <a:pt x="196" y="325"/>
                    </a:cubicBezTo>
                    <a:cubicBezTo>
                      <a:pt x="197" y="327"/>
                      <a:pt x="198" y="329"/>
                      <a:pt x="198" y="331"/>
                    </a:cubicBezTo>
                    <a:cubicBezTo>
                      <a:pt x="198" y="332"/>
                      <a:pt x="197" y="333"/>
                      <a:pt x="197" y="335"/>
                    </a:cubicBezTo>
                    <a:cubicBezTo>
                      <a:pt x="197" y="338"/>
                      <a:pt x="199" y="344"/>
                      <a:pt x="198" y="344"/>
                    </a:cubicBezTo>
                    <a:cubicBezTo>
                      <a:pt x="199" y="345"/>
                      <a:pt x="199" y="346"/>
                      <a:pt x="200" y="347"/>
                    </a:cubicBezTo>
                    <a:cubicBezTo>
                      <a:pt x="199" y="347"/>
                      <a:pt x="199" y="347"/>
                      <a:pt x="199" y="347"/>
                    </a:cubicBezTo>
                    <a:cubicBezTo>
                      <a:pt x="200" y="347"/>
                      <a:pt x="199" y="353"/>
                      <a:pt x="201" y="351"/>
                    </a:cubicBezTo>
                    <a:cubicBezTo>
                      <a:pt x="200" y="352"/>
                      <a:pt x="200" y="353"/>
                      <a:pt x="200" y="354"/>
                    </a:cubicBezTo>
                    <a:cubicBezTo>
                      <a:pt x="202" y="356"/>
                      <a:pt x="199" y="357"/>
                      <a:pt x="202" y="358"/>
                    </a:cubicBezTo>
                    <a:cubicBezTo>
                      <a:pt x="201" y="358"/>
                      <a:pt x="202" y="360"/>
                      <a:pt x="202" y="361"/>
                    </a:cubicBezTo>
                    <a:cubicBezTo>
                      <a:pt x="201" y="360"/>
                      <a:pt x="200" y="360"/>
                      <a:pt x="200" y="361"/>
                    </a:cubicBezTo>
                    <a:cubicBezTo>
                      <a:pt x="203" y="363"/>
                      <a:pt x="201" y="362"/>
                      <a:pt x="201" y="364"/>
                    </a:cubicBezTo>
                    <a:cubicBezTo>
                      <a:pt x="202" y="364"/>
                      <a:pt x="202" y="363"/>
                      <a:pt x="203" y="363"/>
                    </a:cubicBezTo>
                    <a:cubicBezTo>
                      <a:pt x="203" y="366"/>
                      <a:pt x="202" y="370"/>
                      <a:pt x="203" y="370"/>
                    </a:cubicBezTo>
                    <a:cubicBezTo>
                      <a:pt x="202" y="371"/>
                      <a:pt x="202" y="370"/>
                      <a:pt x="201" y="370"/>
                    </a:cubicBezTo>
                    <a:cubicBezTo>
                      <a:pt x="205" y="377"/>
                      <a:pt x="203" y="391"/>
                      <a:pt x="207" y="401"/>
                    </a:cubicBezTo>
                    <a:cubicBezTo>
                      <a:pt x="208" y="401"/>
                      <a:pt x="209" y="400"/>
                      <a:pt x="210" y="401"/>
                    </a:cubicBezTo>
                    <a:cubicBezTo>
                      <a:pt x="210" y="402"/>
                      <a:pt x="209" y="404"/>
                      <a:pt x="211" y="405"/>
                    </a:cubicBezTo>
                    <a:cubicBezTo>
                      <a:pt x="211" y="404"/>
                      <a:pt x="212" y="402"/>
                      <a:pt x="212" y="399"/>
                    </a:cubicBezTo>
                    <a:cubicBezTo>
                      <a:pt x="212" y="399"/>
                      <a:pt x="213" y="399"/>
                      <a:pt x="214" y="399"/>
                    </a:cubicBezTo>
                    <a:cubicBezTo>
                      <a:pt x="214" y="381"/>
                      <a:pt x="210" y="368"/>
                      <a:pt x="211" y="358"/>
                    </a:cubicBezTo>
                    <a:cubicBezTo>
                      <a:pt x="212" y="358"/>
                      <a:pt x="212" y="358"/>
                      <a:pt x="213" y="358"/>
                    </a:cubicBezTo>
                    <a:cubicBezTo>
                      <a:pt x="216" y="371"/>
                      <a:pt x="214" y="387"/>
                      <a:pt x="218" y="400"/>
                    </a:cubicBezTo>
                    <a:cubicBezTo>
                      <a:pt x="216" y="394"/>
                      <a:pt x="218" y="390"/>
                      <a:pt x="218" y="385"/>
                    </a:cubicBezTo>
                    <a:cubicBezTo>
                      <a:pt x="216" y="386"/>
                      <a:pt x="216" y="383"/>
                      <a:pt x="217" y="382"/>
                    </a:cubicBezTo>
                    <a:cubicBezTo>
                      <a:pt x="217" y="382"/>
                      <a:pt x="217" y="384"/>
                      <a:pt x="218" y="384"/>
                    </a:cubicBezTo>
                    <a:cubicBezTo>
                      <a:pt x="218" y="381"/>
                      <a:pt x="218" y="381"/>
                      <a:pt x="216" y="381"/>
                    </a:cubicBezTo>
                    <a:cubicBezTo>
                      <a:pt x="216" y="379"/>
                      <a:pt x="217" y="378"/>
                      <a:pt x="218" y="378"/>
                    </a:cubicBezTo>
                    <a:cubicBezTo>
                      <a:pt x="218" y="373"/>
                      <a:pt x="215" y="362"/>
                      <a:pt x="217" y="360"/>
                    </a:cubicBezTo>
                    <a:cubicBezTo>
                      <a:pt x="216" y="352"/>
                      <a:pt x="216" y="343"/>
                      <a:pt x="216" y="333"/>
                    </a:cubicBezTo>
                    <a:cubicBezTo>
                      <a:pt x="217" y="335"/>
                      <a:pt x="216" y="345"/>
                      <a:pt x="219" y="341"/>
                    </a:cubicBezTo>
                    <a:cubicBezTo>
                      <a:pt x="221" y="361"/>
                      <a:pt x="220" y="375"/>
                      <a:pt x="223" y="394"/>
                    </a:cubicBezTo>
                    <a:cubicBezTo>
                      <a:pt x="224" y="389"/>
                      <a:pt x="222" y="382"/>
                      <a:pt x="223" y="377"/>
                    </a:cubicBezTo>
                    <a:cubicBezTo>
                      <a:pt x="223" y="377"/>
                      <a:pt x="223" y="378"/>
                      <a:pt x="224" y="378"/>
                    </a:cubicBezTo>
                    <a:cubicBezTo>
                      <a:pt x="223" y="374"/>
                      <a:pt x="224" y="376"/>
                      <a:pt x="224" y="372"/>
                    </a:cubicBezTo>
                    <a:cubicBezTo>
                      <a:pt x="224" y="366"/>
                      <a:pt x="224" y="359"/>
                      <a:pt x="224" y="356"/>
                    </a:cubicBezTo>
                    <a:cubicBezTo>
                      <a:pt x="227" y="360"/>
                      <a:pt x="226" y="369"/>
                      <a:pt x="226" y="373"/>
                    </a:cubicBezTo>
                    <a:cubicBezTo>
                      <a:pt x="226" y="373"/>
                      <a:pt x="225" y="371"/>
                      <a:pt x="225" y="373"/>
                    </a:cubicBezTo>
                    <a:cubicBezTo>
                      <a:pt x="228" y="374"/>
                      <a:pt x="225" y="379"/>
                      <a:pt x="225" y="382"/>
                    </a:cubicBezTo>
                    <a:cubicBezTo>
                      <a:pt x="227" y="382"/>
                      <a:pt x="227" y="384"/>
                      <a:pt x="228" y="384"/>
                    </a:cubicBezTo>
                    <a:cubicBezTo>
                      <a:pt x="228" y="383"/>
                      <a:pt x="228" y="382"/>
                      <a:pt x="228" y="382"/>
                    </a:cubicBezTo>
                    <a:cubicBezTo>
                      <a:pt x="229" y="383"/>
                      <a:pt x="229" y="383"/>
                      <a:pt x="229" y="383"/>
                    </a:cubicBezTo>
                    <a:cubicBezTo>
                      <a:pt x="229" y="387"/>
                      <a:pt x="230" y="392"/>
                      <a:pt x="231" y="395"/>
                    </a:cubicBezTo>
                    <a:cubicBezTo>
                      <a:pt x="232" y="394"/>
                      <a:pt x="230" y="389"/>
                      <a:pt x="233" y="388"/>
                    </a:cubicBezTo>
                    <a:cubicBezTo>
                      <a:pt x="233" y="389"/>
                      <a:pt x="234" y="389"/>
                      <a:pt x="234" y="390"/>
                    </a:cubicBezTo>
                    <a:cubicBezTo>
                      <a:pt x="233" y="385"/>
                      <a:pt x="237" y="380"/>
                      <a:pt x="234" y="379"/>
                    </a:cubicBezTo>
                    <a:cubicBezTo>
                      <a:pt x="234" y="372"/>
                      <a:pt x="233" y="369"/>
                      <a:pt x="234" y="362"/>
                    </a:cubicBezTo>
                    <a:cubicBezTo>
                      <a:pt x="234" y="365"/>
                      <a:pt x="235" y="367"/>
                      <a:pt x="236" y="368"/>
                    </a:cubicBezTo>
                    <a:cubicBezTo>
                      <a:pt x="236" y="368"/>
                      <a:pt x="235" y="367"/>
                      <a:pt x="236" y="367"/>
                    </a:cubicBezTo>
                    <a:cubicBezTo>
                      <a:pt x="241" y="374"/>
                      <a:pt x="237" y="388"/>
                      <a:pt x="241" y="396"/>
                    </a:cubicBezTo>
                    <a:cubicBezTo>
                      <a:pt x="241" y="397"/>
                      <a:pt x="239" y="397"/>
                      <a:pt x="240" y="398"/>
                    </a:cubicBezTo>
                    <a:cubicBezTo>
                      <a:pt x="242" y="398"/>
                      <a:pt x="242" y="398"/>
                      <a:pt x="242" y="398"/>
                    </a:cubicBezTo>
                    <a:cubicBezTo>
                      <a:pt x="242" y="395"/>
                      <a:pt x="240" y="391"/>
                      <a:pt x="243" y="392"/>
                    </a:cubicBezTo>
                    <a:cubicBezTo>
                      <a:pt x="240" y="389"/>
                      <a:pt x="243" y="386"/>
                      <a:pt x="247" y="384"/>
                    </a:cubicBezTo>
                    <a:cubicBezTo>
                      <a:pt x="250" y="386"/>
                      <a:pt x="249" y="393"/>
                      <a:pt x="249" y="397"/>
                    </a:cubicBezTo>
                    <a:cubicBezTo>
                      <a:pt x="251" y="397"/>
                      <a:pt x="251" y="397"/>
                      <a:pt x="251" y="397"/>
                    </a:cubicBezTo>
                    <a:cubicBezTo>
                      <a:pt x="251" y="394"/>
                      <a:pt x="250" y="394"/>
                      <a:pt x="252" y="391"/>
                    </a:cubicBezTo>
                    <a:cubicBezTo>
                      <a:pt x="251" y="391"/>
                      <a:pt x="250" y="390"/>
                      <a:pt x="250" y="389"/>
                    </a:cubicBezTo>
                    <a:cubicBezTo>
                      <a:pt x="251" y="389"/>
                      <a:pt x="251" y="388"/>
                      <a:pt x="251" y="388"/>
                    </a:cubicBezTo>
                    <a:cubicBezTo>
                      <a:pt x="253" y="389"/>
                      <a:pt x="251" y="392"/>
                      <a:pt x="253" y="393"/>
                    </a:cubicBezTo>
                    <a:cubicBezTo>
                      <a:pt x="253" y="392"/>
                      <a:pt x="253" y="392"/>
                      <a:pt x="254" y="392"/>
                    </a:cubicBezTo>
                    <a:cubicBezTo>
                      <a:pt x="253" y="395"/>
                      <a:pt x="256" y="395"/>
                      <a:pt x="255" y="399"/>
                    </a:cubicBezTo>
                    <a:cubicBezTo>
                      <a:pt x="257" y="399"/>
                      <a:pt x="257" y="400"/>
                      <a:pt x="258" y="401"/>
                    </a:cubicBezTo>
                    <a:cubicBezTo>
                      <a:pt x="257" y="408"/>
                      <a:pt x="259" y="413"/>
                      <a:pt x="258" y="424"/>
                    </a:cubicBezTo>
                    <a:cubicBezTo>
                      <a:pt x="260" y="424"/>
                      <a:pt x="260" y="424"/>
                      <a:pt x="260" y="424"/>
                    </a:cubicBezTo>
                    <a:cubicBezTo>
                      <a:pt x="261" y="423"/>
                      <a:pt x="260" y="421"/>
                      <a:pt x="261" y="421"/>
                    </a:cubicBezTo>
                    <a:cubicBezTo>
                      <a:pt x="264" y="424"/>
                      <a:pt x="261" y="429"/>
                      <a:pt x="263" y="431"/>
                    </a:cubicBezTo>
                    <a:cubicBezTo>
                      <a:pt x="263" y="428"/>
                      <a:pt x="263" y="421"/>
                      <a:pt x="261" y="418"/>
                    </a:cubicBezTo>
                    <a:cubicBezTo>
                      <a:pt x="261" y="419"/>
                      <a:pt x="262" y="420"/>
                      <a:pt x="260" y="420"/>
                    </a:cubicBezTo>
                    <a:cubicBezTo>
                      <a:pt x="260" y="418"/>
                      <a:pt x="261" y="417"/>
                      <a:pt x="261" y="415"/>
                    </a:cubicBezTo>
                    <a:cubicBezTo>
                      <a:pt x="261" y="415"/>
                      <a:pt x="260" y="416"/>
                      <a:pt x="260" y="415"/>
                    </a:cubicBezTo>
                    <a:cubicBezTo>
                      <a:pt x="260" y="409"/>
                      <a:pt x="258" y="405"/>
                      <a:pt x="261" y="399"/>
                    </a:cubicBezTo>
                    <a:cubicBezTo>
                      <a:pt x="263" y="399"/>
                      <a:pt x="263" y="399"/>
                      <a:pt x="263" y="399"/>
                    </a:cubicBezTo>
                    <a:cubicBezTo>
                      <a:pt x="263" y="401"/>
                      <a:pt x="263" y="402"/>
                      <a:pt x="264" y="400"/>
                    </a:cubicBezTo>
                    <a:cubicBezTo>
                      <a:pt x="263" y="404"/>
                      <a:pt x="263" y="413"/>
                      <a:pt x="264" y="417"/>
                    </a:cubicBezTo>
                    <a:cubicBezTo>
                      <a:pt x="266" y="414"/>
                      <a:pt x="266" y="422"/>
                      <a:pt x="267" y="420"/>
                    </a:cubicBezTo>
                    <a:cubicBezTo>
                      <a:pt x="268" y="415"/>
                      <a:pt x="268" y="414"/>
                      <a:pt x="267" y="410"/>
                    </a:cubicBezTo>
                    <a:cubicBezTo>
                      <a:pt x="269" y="410"/>
                      <a:pt x="266" y="407"/>
                      <a:pt x="269" y="408"/>
                    </a:cubicBezTo>
                    <a:cubicBezTo>
                      <a:pt x="269" y="404"/>
                      <a:pt x="269" y="404"/>
                      <a:pt x="269" y="404"/>
                    </a:cubicBezTo>
                    <a:cubicBezTo>
                      <a:pt x="267" y="404"/>
                      <a:pt x="266" y="402"/>
                      <a:pt x="264" y="402"/>
                    </a:cubicBezTo>
                    <a:cubicBezTo>
                      <a:pt x="266" y="393"/>
                      <a:pt x="264" y="387"/>
                      <a:pt x="269" y="379"/>
                    </a:cubicBezTo>
                    <a:cubicBezTo>
                      <a:pt x="273" y="383"/>
                      <a:pt x="268" y="389"/>
                      <a:pt x="270" y="396"/>
                    </a:cubicBezTo>
                    <a:cubicBezTo>
                      <a:pt x="270" y="395"/>
                      <a:pt x="271" y="395"/>
                      <a:pt x="271" y="395"/>
                    </a:cubicBezTo>
                    <a:cubicBezTo>
                      <a:pt x="269" y="399"/>
                      <a:pt x="271" y="409"/>
                      <a:pt x="271" y="399"/>
                    </a:cubicBezTo>
                    <a:cubicBezTo>
                      <a:pt x="271" y="400"/>
                      <a:pt x="270" y="402"/>
                      <a:pt x="272" y="402"/>
                    </a:cubicBezTo>
                    <a:cubicBezTo>
                      <a:pt x="274" y="395"/>
                      <a:pt x="276" y="384"/>
                      <a:pt x="274" y="377"/>
                    </a:cubicBezTo>
                    <a:cubicBezTo>
                      <a:pt x="280" y="373"/>
                      <a:pt x="274" y="360"/>
                      <a:pt x="276" y="352"/>
                    </a:cubicBezTo>
                    <a:cubicBezTo>
                      <a:pt x="275" y="353"/>
                      <a:pt x="277" y="354"/>
                      <a:pt x="278" y="356"/>
                    </a:cubicBezTo>
                    <a:cubicBezTo>
                      <a:pt x="278" y="356"/>
                      <a:pt x="277" y="365"/>
                      <a:pt x="277" y="360"/>
                    </a:cubicBezTo>
                    <a:cubicBezTo>
                      <a:pt x="276" y="365"/>
                      <a:pt x="279" y="367"/>
                      <a:pt x="277" y="369"/>
                    </a:cubicBezTo>
                    <a:cubicBezTo>
                      <a:pt x="277" y="370"/>
                      <a:pt x="278" y="368"/>
                      <a:pt x="278" y="369"/>
                    </a:cubicBezTo>
                    <a:cubicBezTo>
                      <a:pt x="277" y="372"/>
                      <a:pt x="279" y="375"/>
                      <a:pt x="279" y="379"/>
                    </a:cubicBezTo>
                    <a:cubicBezTo>
                      <a:pt x="280" y="381"/>
                      <a:pt x="279" y="376"/>
                      <a:pt x="280" y="377"/>
                    </a:cubicBezTo>
                    <a:cubicBezTo>
                      <a:pt x="279" y="375"/>
                      <a:pt x="279" y="372"/>
                      <a:pt x="280" y="371"/>
                    </a:cubicBezTo>
                    <a:cubicBezTo>
                      <a:pt x="280" y="372"/>
                      <a:pt x="282" y="369"/>
                      <a:pt x="282" y="368"/>
                    </a:cubicBezTo>
                    <a:cubicBezTo>
                      <a:pt x="284" y="370"/>
                      <a:pt x="280" y="371"/>
                      <a:pt x="282" y="371"/>
                    </a:cubicBezTo>
                    <a:cubicBezTo>
                      <a:pt x="283" y="371"/>
                      <a:pt x="282" y="374"/>
                      <a:pt x="284" y="372"/>
                    </a:cubicBezTo>
                    <a:cubicBezTo>
                      <a:pt x="282" y="374"/>
                      <a:pt x="285" y="374"/>
                      <a:pt x="285" y="375"/>
                    </a:cubicBezTo>
                    <a:cubicBezTo>
                      <a:pt x="285" y="379"/>
                      <a:pt x="281" y="383"/>
                      <a:pt x="284" y="386"/>
                    </a:cubicBezTo>
                    <a:cubicBezTo>
                      <a:pt x="285" y="385"/>
                      <a:pt x="285" y="385"/>
                      <a:pt x="285" y="385"/>
                    </a:cubicBezTo>
                    <a:cubicBezTo>
                      <a:pt x="287" y="395"/>
                      <a:pt x="285" y="405"/>
                      <a:pt x="288" y="416"/>
                    </a:cubicBezTo>
                    <a:cubicBezTo>
                      <a:pt x="289" y="414"/>
                      <a:pt x="288" y="414"/>
                      <a:pt x="289" y="412"/>
                    </a:cubicBezTo>
                    <a:cubicBezTo>
                      <a:pt x="289" y="413"/>
                      <a:pt x="289" y="414"/>
                      <a:pt x="290" y="413"/>
                    </a:cubicBezTo>
                    <a:cubicBezTo>
                      <a:pt x="291" y="412"/>
                      <a:pt x="286" y="404"/>
                      <a:pt x="291" y="402"/>
                    </a:cubicBezTo>
                    <a:cubicBezTo>
                      <a:pt x="291" y="403"/>
                      <a:pt x="291" y="406"/>
                      <a:pt x="292" y="404"/>
                    </a:cubicBezTo>
                    <a:cubicBezTo>
                      <a:pt x="291" y="400"/>
                      <a:pt x="293" y="400"/>
                      <a:pt x="292" y="397"/>
                    </a:cubicBezTo>
                    <a:cubicBezTo>
                      <a:pt x="293" y="399"/>
                      <a:pt x="295" y="396"/>
                      <a:pt x="294" y="395"/>
                    </a:cubicBezTo>
                    <a:cubicBezTo>
                      <a:pt x="294" y="396"/>
                      <a:pt x="293" y="396"/>
                      <a:pt x="293" y="396"/>
                    </a:cubicBezTo>
                    <a:cubicBezTo>
                      <a:pt x="293" y="391"/>
                      <a:pt x="294" y="386"/>
                      <a:pt x="293" y="383"/>
                    </a:cubicBezTo>
                    <a:cubicBezTo>
                      <a:pt x="293" y="380"/>
                      <a:pt x="292" y="380"/>
                      <a:pt x="291" y="380"/>
                    </a:cubicBezTo>
                    <a:cubicBezTo>
                      <a:pt x="293" y="379"/>
                      <a:pt x="292" y="375"/>
                      <a:pt x="291" y="375"/>
                    </a:cubicBezTo>
                    <a:cubicBezTo>
                      <a:pt x="291" y="377"/>
                      <a:pt x="291" y="380"/>
                      <a:pt x="291" y="381"/>
                    </a:cubicBezTo>
                    <a:cubicBezTo>
                      <a:pt x="289" y="378"/>
                      <a:pt x="288" y="371"/>
                      <a:pt x="291" y="367"/>
                    </a:cubicBezTo>
                    <a:cubicBezTo>
                      <a:pt x="291" y="368"/>
                      <a:pt x="290" y="371"/>
                      <a:pt x="291" y="370"/>
                    </a:cubicBezTo>
                    <a:cubicBezTo>
                      <a:pt x="292" y="357"/>
                      <a:pt x="289" y="341"/>
                      <a:pt x="290" y="323"/>
                    </a:cubicBezTo>
                    <a:cubicBezTo>
                      <a:pt x="292" y="330"/>
                      <a:pt x="290" y="333"/>
                      <a:pt x="292" y="336"/>
                    </a:cubicBezTo>
                    <a:cubicBezTo>
                      <a:pt x="292" y="335"/>
                      <a:pt x="291" y="332"/>
                      <a:pt x="292" y="331"/>
                    </a:cubicBezTo>
                    <a:cubicBezTo>
                      <a:pt x="296" y="350"/>
                      <a:pt x="296" y="370"/>
                      <a:pt x="297" y="386"/>
                    </a:cubicBezTo>
                    <a:cubicBezTo>
                      <a:pt x="298" y="385"/>
                      <a:pt x="297" y="384"/>
                      <a:pt x="299" y="384"/>
                    </a:cubicBezTo>
                    <a:cubicBezTo>
                      <a:pt x="298" y="396"/>
                      <a:pt x="301" y="399"/>
                      <a:pt x="302" y="412"/>
                    </a:cubicBezTo>
                    <a:cubicBezTo>
                      <a:pt x="302" y="409"/>
                      <a:pt x="302" y="403"/>
                      <a:pt x="301" y="400"/>
                    </a:cubicBezTo>
                    <a:cubicBezTo>
                      <a:pt x="302" y="400"/>
                      <a:pt x="302" y="401"/>
                      <a:pt x="303" y="401"/>
                    </a:cubicBezTo>
                    <a:cubicBezTo>
                      <a:pt x="302" y="392"/>
                      <a:pt x="302" y="390"/>
                      <a:pt x="301" y="384"/>
                    </a:cubicBezTo>
                    <a:cubicBezTo>
                      <a:pt x="300" y="388"/>
                      <a:pt x="302" y="395"/>
                      <a:pt x="300" y="398"/>
                    </a:cubicBezTo>
                    <a:cubicBezTo>
                      <a:pt x="300" y="393"/>
                      <a:pt x="300" y="384"/>
                      <a:pt x="298" y="381"/>
                    </a:cubicBezTo>
                    <a:cubicBezTo>
                      <a:pt x="299" y="375"/>
                      <a:pt x="295" y="364"/>
                      <a:pt x="299" y="356"/>
                    </a:cubicBezTo>
                    <a:cubicBezTo>
                      <a:pt x="298" y="346"/>
                      <a:pt x="303" y="336"/>
                      <a:pt x="301" y="325"/>
                    </a:cubicBezTo>
                    <a:cubicBezTo>
                      <a:pt x="304" y="321"/>
                      <a:pt x="303" y="329"/>
                      <a:pt x="304" y="333"/>
                    </a:cubicBezTo>
                    <a:cubicBezTo>
                      <a:pt x="304" y="339"/>
                      <a:pt x="305" y="346"/>
                      <a:pt x="305" y="349"/>
                    </a:cubicBezTo>
                    <a:cubicBezTo>
                      <a:pt x="305" y="349"/>
                      <a:pt x="305" y="348"/>
                      <a:pt x="305" y="349"/>
                    </a:cubicBezTo>
                    <a:cubicBezTo>
                      <a:pt x="306" y="353"/>
                      <a:pt x="306" y="359"/>
                      <a:pt x="307" y="363"/>
                    </a:cubicBezTo>
                    <a:cubicBezTo>
                      <a:pt x="308" y="347"/>
                      <a:pt x="306" y="336"/>
                      <a:pt x="306" y="321"/>
                    </a:cubicBezTo>
                    <a:cubicBezTo>
                      <a:pt x="308" y="323"/>
                      <a:pt x="306" y="318"/>
                      <a:pt x="308" y="319"/>
                    </a:cubicBezTo>
                    <a:cubicBezTo>
                      <a:pt x="306" y="320"/>
                      <a:pt x="308" y="324"/>
                      <a:pt x="306" y="322"/>
                    </a:cubicBezTo>
                    <a:cubicBezTo>
                      <a:pt x="306" y="324"/>
                      <a:pt x="307" y="324"/>
                      <a:pt x="307" y="325"/>
                    </a:cubicBezTo>
                    <a:cubicBezTo>
                      <a:pt x="308" y="331"/>
                      <a:pt x="307" y="326"/>
                      <a:pt x="307" y="323"/>
                    </a:cubicBezTo>
                    <a:cubicBezTo>
                      <a:pt x="309" y="326"/>
                      <a:pt x="307" y="329"/>
                      <a:pt x="309" y="330"/>
                    </a:cubicBezTo>
                    <a:cubicBezTo>
                      <a:pt x="310" y="326"/>
                      <a:pt x="307" y="321"/>
                      <a:pt x="310" y="316"/>
                    </a:cubicBezTo>
                    <a:cubicBezTo>
                      <a:pt x="310" y="318"/>
                      <a:pt x="309" y="319"/>
                      <a:pt x="310" y="321"/>
                    </a:cubicBezTo>
                    <a:cubicBezTo>
                      <a:pt x="310" y="320"/>
                      <a:pt x="310" y="319"/>
                      <a:pt x="311" y="319"/>
                    </a:cubicBezTo>
                    <a:cubicBezTo>
                      <a:pt x="311" y="320"/>
                      <a:pt x="312" y="321"/>
                      <a:pt x="311" y="322"/>
                    </a:cubicBezTo>
                    <a:cubicBezTo>
                      <a:pt x="310" y="322"/>
                      <a:pt x="310" y="321"/>
                      <a:pt x="310" y="321"/>
                    </a:cubicBezTo>
                    <a:cubicBezTo>
                      <a:pt x="311" y="324"/>
                      <a:pt x="309" y="332"/>
                      <a:pt x="311" y="337"/>
                    </a:cubicBezTo>
                    <a:cubicBezTo>
                      <a:pt x="312" y="336"/>
                      <a:pt x="311" y="336"/>
                      <a:pt x="312" y="335"/>
                    </a:cubicBezTo>
                    <a:cubicBezTo>
                      <a:pt x="312" y="336"/>
                      <a:pt x="314" y="336"/>
                      <a:pt x="313" y="337"/>
                    </a:cubicBezTo>
                    <a:cubicBezTo>
                      <a:pt x="313" y="340"/>
                      <a:pt x="315" y="350"/>
                      <a:pt x="318" y="356"/>
                    </a:cubicBezTo>
                    <a:cubicBezTo>
                      <a:pt x="316" y="355"/>
                      <a:pt x="317" y="357"/>
                      <a:pt x="317" y="358"/>
                    </a:cubicBezTo>
                    <a:cubicBezTo>
                      <a:pt x="318" y="358"/>
                      <a:pt x="319" y="359"/>
                      <a:pt x="319" y="360"/>
                    </a:cubicBezTo>
                    <a:cubicBezTo>
                      <a:pt x="319" y="374"/>
                      <a:pt x="323" y="384"/>
                      <a:pt x="322" y="397"/>
                    </a:cubicBezTo>
                    <a:cubicBezTo>
                      <a:pt x="320" y="394"/>
                      <a:pt x="320" y="390"/>
                      <a:pt x="320" y="387"/>
                    </a:cubicBezTo>
                    <a:cubicBezTo>
                      <a:pt x="320" y="387"/>
                      <a:pt x="319" y="384"/>
                      <a:pt x="319" y="384"/>
                    </a:cubicBezTo>
                    <a:cubicBezTo>
                      <a:pt x="318" y="386"/>
                      <a:pt x="319" y="389"/>
                      <a:pt x="319" y="392"/>
                    </a:cubicBezTo>
                    <a:cubicBezTo>
                      <a:pt x="319" y="396"/>
                      <a:pt x="324" y="400"/>
                      <a:pt x="324" y="406"/>
                    </a:cubicBezTo>
                    <a:cubicBezTo>
                      <a:pt x="326" y="406"/>
                      <a:pt x="326" y="406"/>
                      <a:pt x="326" y="406"/>
                    </a:cubicBezTo>
                    <a:cubicBezTo>
                      <a:pt x="326" y="399"/>
                      <a:pt x="324" y="397"/>
                      <a:pt x="323" y="392"/>
                    </a:cubicBezTo>
                    <a:cubicBezTo>
                      <a:pt x="324" y="391"/>
                      <a:pt x="324" y="391"/>
                      <a:pt x="324" y="389"/>
                    </a:cubicBezTo>
                    <a:cubicBezTo>
                      <a:pt x="326" y="375"/>
                      <a:pt x="319" y="361"/>
                      <a:pt x="324" y="353"/>
                    </a:cubicBezTo>
                    <a:cubicBezTo>
                      <a:pt x="327" y="353"/>
                      <a:pt x="326" y="362"/>
                      <a:pt x="325" y="357"/>
                    </a:cubicBezTo>
                    <a:cubicBezTo>
                      <a:pt x="324" y="362"/>
                      <a:pt x="326" y="362"/>
                      <a:pt x="325" y="368"/>
                    </a:cubicBezTo>
                    <a:cubicBezTo>
                      <a:pt x="326" y="368"/>
                      <a:pt x="328" y="367"/>
                      <a:pt x="327" y="369"/>
                    </a:cubicBezTo>
                    <a:cubicBezTo>
                      <a:pt x="327" y="370"/>
                      <a:pt x="326" y="368"/>
                      <a:pt x="325" y="369"/>
                    </a:cubicBezTo>
                    <a:cubicBezTo>
                      <a:pt x="323" y="374"/>
                      <a:pt x="326" y="382"/>
                      <a:pt x="326" y="386"/>
                    </a:cubicBezTo>
                    <a:cubicBezTo>
                      <a:pt x="326" y="385"/>
                      <a:pt x="326" y="384"/>
                      <a:pt x="327" y="385"/>
                    </a:cubicBezTo>
                    <a:cubicBezTo>
                      <a:pt x="328" y="389"/>
                      <a:pt x="325" y="389"/>
                      <a:pt x="326" y="393"/>
                    </a:cubicBezTo>
                    <a:cubicBezTo>
                      <a:pt x="329" y="391"/>
                      <a:pt x="328" y="398"/>
                      <a:pt x="330" y="399"/>
                    </a:cubicBezTo>
                    <a:cubicBezTo>
                      <a:pt x="330" y="395"/>
                      <a:pt x="329" y="389"/>
                      <a:pt x="329" y="384"/>
                    </a:cubicBezTo>
                    <a:cubicBezTo>
                      <a:pt x="330" y="385"/>
                      <a:pt x="331" y="384"/>
                      <a:pt x="332" y="385"/>
                    </a:cubicBezTo>
                    <a:cubicBezTo>
                      <a:pt x="335" y="390"/>
                      <a:pt x="333" y="396"/>
                      <a:pt x="335" y="400"/>
                    </a:cubicBezTo>
                    <a:cubicBezTo>
                      <a:pt x="337" y="396"/>
                      <a:pt x="334" y="392"/>
                      <a:pt x="334" y="388"/>
                    </a:cubicBezTo>
                    <a:cubicBezTo>
                      <a:pt x="334" y="386"/>
                      <a:pt x="336" y="384"/>
                      <a:pt x="336" y="382"/>
                    </a:cubicBezTo>
                    <a:cubicBezTo>
                      <a:pt x="336" y="382"/>
                      <a:pt x="335" y="381"/>
                      <a:pt x="335" y="380"/>
                    </a:cubicBezTo>
                    <a:cubicBezTo>
                      <a:pt x="334" y="379"/>
                      <a:pt x="337" y="378"/>
                      <a:pt x="335" y="377"/>
                    </a:cubicBezTo>
                    <a:cubicBezTo>
                      <a:pt x="334" y="377"/>
                      <a:pt x="334" y="372"/>
                      <a:pt x="334" y="368"/>
                    </a:cubicBezTo>
                    <a:cubicBezTo>
                      <a:pt x="331" y="368"/>
                      <a:pt x="334" y="370"/>
                      <a:pt x="332" y="371"/>
                    </a:cubicBezTo>
                    <a:cubicBezTo>
                      <a:pt x="330" y="364"/>
                      <a:pt x="333" y="365"/>
                      <a:pt x="335" y="361"/>
                    </a:cubicBezTo>
                    <a:cubicBezTo>
                      <a:pt x="332" y="360"/>
                      <a:pt x="334" y="356"/>
                      <a:pt x="334" y="354"/>
                    </a:cubicBezTo>
                    <a:cubicBezTo>
                      <a:pt x="335" y="353"/>
                      <a:pt x="336" y="355"/>
                      <a:pt x="336" y="356"/>
                    </a:cubicBezTo>
                    <a:cubicBezTo>
                      <a:pt x="338" y="370"/>
                      <a:pt x="336" y="382"/>
                      <a:pt x="339" y="396"/>
                    </a:cubicBezTo>
                    <a:cubicBezTo>
                      <a:pt x="340" y="392"/>
                      <a:pt x="337" y="388"/>
                      <a:pt x="339" y="386"/>
                    </a:cubicBezTo>
                    <a:cubicBezTo>
                      <a:pt x="341" y="387"/>
                      <a:pt x="340" y="392"/>
                      <a:pt x="343" y="393"/>
                    </a:cubicBezTo>
                    <a:cubicBezTo>
                      <a:pt x="343" y="388"/>
                      <a:pt x="342" y="383"/>
                      <a:pt x="344" y="379"/>
                    </a:cubicBezTo>
                    <a:cubicBezTo>
                      <a:pt x="345" y="381"/>
                      <a:pt x="343" y="382"/>
                      <a:pt x="344" y="383"/>
                    </a:cubicBezTo>
                    <a:cubicBezTo>
                      <a:pt x="346" y="382"/>
                      <a:pt x="346" y="376"/>
                      <a:pt x="344" y="378"/>
                    </a:cubicBezTo>
                    <a:cubicBezTo>
                      <a:pt x="346" y="375"/>
                      <a:pt x="345" y="368"/>
                      <a:pt x="343" y="366"/>
                    </a:cubicBezTo>
                    <a:cubicBezTo>
                      <a:pt x="346" y="363"/>
                      <a:pt x="345" y="361"/>
                      <a:pt x="344" y="357"/>
                    </a:cubicBezTo>
                    <a:cubicBezTo>
                      <a:pt x="345" y="357"/>
                      <a:pt x="346" y="358"/>
                      <a:pt x="347" y="358"/>
                    </a:cubicBezTo>
                    <a:cubicBezTo>
                      <a:pt x="347" y="356"/>
                      <a:pt x="346" y="355"/>
                      <a:pt x="348" y="354"/>
                    </a:cubicBezTo>
                    <a:cubicBezTo>
                      <a:pt x="347" y="354"/>
                      <a:pt x="347" y="354"/>
                      <a:pt x="346" y="353"/>
                    </a:cubicBezTo>
                    <a:cubicBezTo>
                      <a:pt x="349" y="354"/>
                      <a:pt x="346" y="351"/>
                      <a:pt x="348" y="350"/>
                    </a:cubicBezTo>
                    <a:cubicBezTo>
                      <a:pt x="348" y="351"/>
                      <a:pt x="348" y="353"/>
                      <a:pt x="349" y="352"/>
                    </a:cubicBezTo>
                    <a:cubicBezTo>
                      <a:pt x="350" y="350"/>
                      <a:pt x="348" y="346"/>
                      <a:pt x="350" y="344"/>
                    </a:cubicBezTo>
                    <a:cubicBezTo>
                      <a:pt x="350" y="350"/>
                      <a:pt x="350" y="354"/>
                      <a:pt x="351" y="358"/>
                    </a:cubicBezTo>
                    <a:cubicBezTo>
                      <a:pt x="351" y="357"/>
                      <a:pt x="351" y="356"/>
                      <a:pt x="352" y="356"/>
                    </a:cubicBezTo>
                    <a:cubicBezTo>
                      <a:pt x="352" y="349"/>
                      <a:pt x="350" y="343"/>
                      <a:pt x="352" y="337"/>
                    </a:cubicBezTo>
                    <a:cubicBezTo>
                      <a:pt x="353" y="341"/>
                      <a:pt x="354" y="343"/>
                      <a:pt x="355" y="348"/>
                    </a:cubicBezTo>
                    <a:cubicBezTo>
                      <a:pt x="357" y="347"/>
                      <a:pt x="357" y="343"/>
                      <a:pt x="358" y="341"/>
                    </a:cubicBezTo>
                    <a:cubicBezTo>
                      <a:pt x="359" y="343"/>
                      <a:pt x="359" y="343"/>
                      <a:pt x="360" y="341"/>
                    </a:cubicBezTo>
                    <a:cubicBezTo>
                      <a:pt x="360" y="343"/>
                      <a:pt x="361" y="344"/>
                      <a:pt x="361" y="347"/>
                    </a:cubicBezTo>
                    <a:cubicBezTo>
                      <a:pt x="366" y="348"/>
                      <a:pt x="362" y="355"/>
                      <a:pt x="365" y="357"/>
                    </a:cubicBezTo>
                    <a:cubicBezTo>
                      <a:pt x="365" y="356"/>
                      <a:pt x="366" y="354"/>
                      <a:pt x="365" y="352"/>
                    </a:cubicBezTo>
                    <a:cubicBezTo>
                      <a:pt x="367" y="351"/>
                      <a:pt x="368" y="352"/>
                      <a:pt x="369" y="350"/>
                    </a:cubicBezTo>
                    <a:cubicBezTo>
                      <a:pt x="372" y="351"/>
                      <a:pt x="373" y="354"/>
                      <a:pt x="371" y="356"/>
                    </a:cubicBezTo>
                    <a:cubicBezTo>
                      <a:pt x="372" y="356"/>
                      <a:pt x="372" y="356"/>
                      <a:pt x="373" y="356"/>
                    </a:cubicBezTo>
                    <a:cubicBezTo>
                      <a:pt x="374" y="357"/>
                      <a:pt x="373" y="358"/>
                      <a:pt x="372" y="360"/>
                    </a:cubicBezTo>
                    <a:cubicBezTo>
                      <a:pt x="372" y="359"/>
                      <a:pt x="372" y="356"/>
                      <a:pt x="372" y="358"/>
                    </a:cubicBezTo>
                    <a:cubicBezTo>
                      <a:pt x="372" y="360"/>
                      <a:pt x="371" y="363"/>
                      <a:pt x="373" y="365"/>
                    </a:cubicBezTo>
                    <a:cubicBezTo>
                      <a:pt x="371" y="365"/>
                      <a:pt x="371" y="367"/>
                      <a:pt x="372" y="367"/>
                    </a:cubicBezTo>
                    <a:cubicBezTo>
                      <a:pt x="372" y="367"/>
                      <a:pt x="372" y="366"/>
                      <a:pt x="373" y="366"/>
                    </a:cubicBezTo>
                    <a:cubicBezTo>
                      <a:pt x="373" y="369"/>
                      <a:pt x="372" y="373"/>
                      <a:pt x="374" y="375"/>
                    </a:cubicBezTo>
                    <a:cubicBezTo>
                      <a:pt x="374" y="372"/>
                      <a:pt x="374" y="370"/>
                      <a:pt x="374" y="369"/>
                    </a:cubicBezTo>
                    <a:cubicBezTo>
                      <a:pt x="375" y="372"/>
                      <a:pt x="375" y="375"/>
                      <a:pt x="378" y="375"/>
                    </a:cubicBezTo>
                    <a:cubicBezTo>
                      <a:pt x="377" y="373"/>
                      <a:pt x="379" y="370"/>
                      <a:pt x="377" y="370"/>
                    </a:cubicBezTo>
                    <a:cubicBezTo>
                      <a:pt x="377" y="371"/>
                      <a:pt x="377" y="372"/>
                      <a:pt x="377" y="372"/>
                    </a:cubicBezTo>
                    <a:cubicBezTo>
                      <a:pt x="376" y="369"/>
                      <a:pt x="376" y="368"/>
                      <a:pt x="377" y="364"/>
                    </a:cubicBezTo>
                    <a:cubicBezTo>
                      <a:pt x="377" y="366"/>
                      <a:pt x="376" y="368"/>
                      <a:pt x="378" y="369"/>
                    </a:cubicBezTo>
                    <a:cubicBezTo>
                      <a:pt x="376" y="364"/>
                      <a:pt x="379" y="360"/>
                      <a:pt x="376" y="358"/>
                    </a:cubicBezTo>
                    <a:cubicBezTo>
                      <a:pt x="378" y="358"/>
                      <a:pt x="376" y="356"/>
                      <a:pt x="377" y="354"/>
                    </a:cubicBezTo>
                    <a:cubicBezTo>
                      <a:pt x="380" y="358"/>
                      <a:pt x="381" y="367"/>
                      <a:pt x="380" y="372"/>
                    </a:cubicBezTo>
                    <a:cubicBezTo>
                      <a:pt x="382" y="377"/>
                      <a:pt x="380" y="386"/>
                      <a:pt x="384" y="394"/>
                    </a:cubicBezTo>
                    <a:cubicBezTo>
                      <a:pt x="383" y="391"/>
                      <a:pt x="383" y="390"/>
                      <a:pt x="385" y="391"/>
                    </a:cubicBezTo>
                    <a:cubicBezTo>
                      <a:pt x="381" y="384"/>
                      <a:pt x="384" y="373"/>
                      <a:pt x="381" y="366"/>
                    </a:cubicBezTo>
                    <a:cubicBezTo>
                      <a:pt x="383" y="361"/>
                      <a:pt x="380" y="355"/>
                      <a:pt x="381" y="351"/>
                    </a:cubicBezTo>
                    <a:cubicBezTo>
                      <a:pt x="386" y="354"/>
                      <a:pt x="386" y="359"/>
                      <a:pt x="386" y="366"/>
                    </a:cubicBezTo>
                    <a:cubicBezTo>
                      <a:pt x="387" y="366"/>
                      <a:pt x="387" y="366"/>
                      <a:pt x="388" y="367"/>
                    </a:cubicBezTo>
                    <a:cubicBezTo>
                      <a:pt x="385" y="369"/>
                      <a:pt x="388" y="374"/>
                      <a:pt x="384" y="376"/>
                    </a:cubicBezTo>
                    <a:cubicBezTo>
                      <a:pt x="384" y="377"/>
                      <a:pt x="386" y="376"/>
                      <a:pt x="386" y="377"/>
                    </a:cubicBezTo>
                    <a:cubicBezTo>
                      <a:pt x="385" y="377"/>
                      <a:pt x="385" y="377"/>
                      <a:pt x="384" y="378"/>
                    </a:cubicBezTo>
                    <a:cubicBezTo>
                      <a:pt x="385" y="378"/>
                      <a:pt x="385" y="390"/>
                      <a:pt x="386" y="392"/>
                    </a:cubicBezTo>
                    <a:cubicBezTo>
                      <a:pt x="386" y="391"/>
                      <a:pt x="386" y="393"/>
                      <a:pt x="387" y="394"/>
                    </a:cubicBezTo>
                    <a:cubicBezTo>
                      <a:pt x="386" y="394"/>
                      <a:pt x="386" y="394"/>
                      <a:pt x="386" y="395"/>
                    </a:cubicBezTo>
                    <a:cubicBezTo>
                      <a:pt x="386" y="399"/>
                      <a:pt x="387" y="400"/>
                      <a:pt x="387" y="400"/>
                    </a:cubicBezTo>
                    <a:cubicBezTo>
                      <a:pt x="387" y="402"/>
                      <a:pt x="386" y="406"/>
                      <a:pt x="387" y="402"/>
                    </a:cubicBezTo>
                    <a:cubicBezTo>
                      <a:pt x="388" y="397"/>
                      <a:pt x="386" y="392"/>
                      <a:pt x="388" y="390"/>
                    </a:cubicBezTo>
                    <a:cubicBezTo>
                      <a:pt x="389" y="395"/>
                      <a:pt x="388" y="402"/>
                      <a:pt x="390" y="404"/>
                    </a:cubicBezTo>
                    <a:cubicBezTo>
                      <a:pt x="391" y="393"/>
                      <a:pt x="391" y="392"/>
                      <a:pt x="391" y="379"/>
                    </a:cubicBezTo>
                    <a:cubicBezTo>
                      <a:pt x="393" y="380"/>
                      <a:pt x="393" y="375"/>
                      <a:pt x="392" y="375"/>
                    </a:cubicBezTo>
                    <a:cubicBezTo>
                      <a:pt x="392" y="376"/>
                      <a:pt x="392" y="376"/>
                      <a:pt x="391" y="376"/>
                    </a:cubicBezTo>
                    <a:cubicBezTo>
                      <a:pt x="390" y="370"/>
                      <a:pt x="388" y="360"/>
                      <a:pt x="391" y="355"/>
                    </a:cubicBezTo>
                    <a:cubicBezTo>
                      <a:pt x="391" y="359"/>
                      <a:pt x="390" y="364"/>
                      <a:pt x="393" y="366"/>
                    </a:cubicBezTo>
                    <a:cubicBezTo>
                      <a:pt x="393" y="358"/>
                      <a:pt x="390" y="346"/>
                      <a:pt x="392" y="337"/>
                    </a:cubicBezTo>
                    <a:cubicBezTo>
                      <a:pt x="395" y="346"/>
                      <a:pt x="393" y="358"/>
                      <a:pt x="396" y="366"/>
                    </a:cubicBezTo>
                    <a:cubicBezTo>
                      <a:pt x="399" y="365"/>
                      <a:pt x="399" y="365"/>
                      <a:pt x="399" y="365"/>
                    </a:cubicBezTo>
                    <a:cubicBezTo>
                      <a:pt x="401" y="368"/>
                      <a:pt x="399" y="371"/>
                      <a:pt x="401" y="374"/>
                    </a:cubicBezTo>
                    <a:cubicBezTo>
                      <a:pt x="401" y="372"/>
                      <a:pt x="401" y="370"/>
                      <a:pt x="402" y="370"/>
                    </a:cubicBezTo>
                    <a:cubicBezTo>
                      <a:pt x="401" y="366"/>
                      <a:pt x="403" y="363"/>
                      <a:pt x="405" y="360"/>
                    </a:cubicBezTo>
                    <a:cubicBezTo>
                      <a:pt x="408" y="360"/>
                      <a:pt x="407" y="366"/>
                      <a:pt x="406" y="364"/>
                    </a:cubicBezTo>
                    <a:cubicBezTo>
                      <a:pt x="404" y="364"/>
                      <a:pt x="407" y="366"/>
                      <a:pt x="407" y="367"/>
                    </a:cubicBezTo>
                    <a:cubicBezTo>
                      <a:pt x="406" y="367"/>
                      <a:pt x="406" y="366"/>
                      <a:pt x="405" y="366"/>
                    </a:cubicBezTo>
                    <a:cubicBezTo>
                      <a:pt x="405" y="367"/>
                      <a:pt x="407" y="369"/>
                      <a:pt x="406" y="370"/>
                    </a:cubicBezTo>
                    <a:cubicBezTo>
                      <a:pt x="405" y="370"/>
                      <a:pt x="406" y="369"/>
                      <a:pt x="405" y="369"/>
                    </a:cubicBezTo>
                    <a:cubicBezTo>
                      <a:pt x="405" y="378"/>
                      <a:pt x="408" y="384"/>
                      <a:pt x="408" y="395"/>
                    </a:cubicBezTo>
                    <a:cubicBezTo>
                      <a:pt x="408" y="395"/>
                      <a:pt x="409" y="395"/>
                      <a:pt x="409" y="396"/>
                    </a:cubicBezTo>
                    <a:cubicBezTo>
                      <a:pt x="407" y="398"/>
                      <a:pt x="408" y="404"/>
                      <a:pt x="410" y="406"/>
                    </a:cubicBezTo>
                    <a:cubicBezTo>
                      <a:pt x="410" y="404"/>
                      <a:pt x="410" y="402"/>
                      <a:pt x="409" y="401"/>
                    </a:cubicBezTo>
                    <a:cubicBezTo>
                      <a:pt x="411" y="401"/>
                      <a:pt x="408" y="388"/>
                      <a:pt x="411" y="390"/>
                    </a:cubicBezTo>
                    <a:cubicBezTo>
                      <a:pt x="411" y="386"/>
                      <a:pt x="410" y="384"/>
                      <a:pt x="410" y="381"/>
                    </a:cubicBezTo>
                    <a:cubicBezTo>
                      <a:pt x="411" y="380"/>
                      <a:pt x="411" y="381"/>
                      <a:pt x="412" y="380"/>
                    </a:cubicBezTo>
                    <a:cubicBezTo>
                      <a:pt x="411" y="380"/>
                      <a:pt x="412" y="378"/>
                      <a:pt x="411" y="377"/>
                    </a:cubicBezTo>
                    <a:cubicBezTo>
                      <a:pt x="413" y="379"/>
                      <a:pt x="411" y="374"/>
                      <a:pt x="412" y="374"/>
                    </a:cubicBezTo>
                    <a:cubicBezTo>
                      <a:pt x="412" y="375"/>
                      <a:pt x="412" y="377"/>
                      <a:pt x="413" y="377"/>
                    </a:cubicBezTo>
                    <a:cubicBezTo>
                      <a:pt x="414" y="375"/>
                      <a:pt x="413" y="373"/>
                      <a:pt x="414" y="373"/>
                    </a:cubicBezTo>
                    <a:cubicBezTo>
                      <a:pt x="414" y="373"/>
                      <a:pt x="415" y="374"/>
                      <a:pt x="415" y="374"/>
                    </a:cubicBezTo>
                    <a:cubicBezTo>
                      <a:pt x="415" y="376"/>
                      <a:pt x="415" y="378"/>
                      <a:pt x="415" y="378"/>
                    </a:cubicBezTo>
                    <a:cubicBezTo>
                      <a:pt x="413" y="379"/>
                      <a:pt x="414" y="376"/>
                      <a:pt x="413" y="378"/>
                    </a:cubicBezTo>
                    <a:cubicBezTo>
                      <a:pt x="414" y="378"/>
                      <a:pt x="414" y="380"/>
                      <a:pt x="415" y="380"/>
                    </a:cubicBezTo>
                    <a:cubicBezTo>
                      <a:pt x="416" y="384"/>
                      <a:pt x="414" y="387"/>
                      <a:pt x="416" y="389"/>
                    </a:cubicBezTo>
                    <a:cubicBezTo>
                      <a:pt x="414" y="392"/>
                      <a:pt x="415" y="393"/>
                      <a:pt x="415" y="398"/>
                    </a:cubicBezTo>
                    <a:cubicBezTo>
                      <a:pt x="418" y="398"/>
                      <a:pt x="415" y="395"/>
                      <a:pt x="417" y="395"/>
                    </a:cubicBezTo>
                    <a:cubicBezTo>
                      <a:pt x="416" y="398"/>
                      <a:pt x="419" y="400"/>
                      <a:pt x="417" y="401"/>
                    </a:cubicBezTo>
                    <a:cubicBezTo>
                      <a:pt x="416" y="401"/>
                      <a:pt x="417" y="398"/>
                      <a:pt x="416" y="398"/>
                    </a:cubicBezTo>
                    <a:cubicBezTo>
                      <a:pt x="415" y="401"/>
                      <a:pt x="417" y="406"/>
                      <a:pt x="414" y="407"/>
                    </a:cubicBezTo>
                    <a:cubicBezTo>
                      <a:pt x="413" y="406"/>
                      <a:pt x="414" y="407"/>
                      <a:pt x="413" y="407"/>
                    </a:cubicBezTo>
                    <a:cubicBezTo>
                      <a:pt x="413" y="405"/>
                      <a:pt x="415" y="403"/>
                      <a:pt x="412" y="403"/>
                    </a:cubicBezTo>
                    <a:cubicBezTo>
                      <a:pt x="413" y="404"/>
                      <a:pt x="412" y="405"/>
                      <a:pt x="411" y="406"/>
                    </a:cubicBezTo>
                    <a:cubicBezTo>
                      <a:pt x="413" y="406"/>
                      <a:pt x="412" y="409"/>
                      <a:pt x="413" y="410"/>
                    </a:cubicBezTo>
                    <a:cubicBezTo>
                      <a:pt x="411" y="409"/>
                      <a:pt x="411" y="411"/>
                      <a:pt x="412" y="412"/>
                    </a:cubicBezTo>
                    <a:cubicBezTo>
                      <a:pt x="412" y="410"/>
                      <a:pt x="414" y="411"/>
                      <a:pt x="414" y="412"/>
                    </a:cubicBezTo>
                    <a:cubicBezTo>
                      <a:pt x="416" y="410"/>
                      <a:pt x="414" y="409"/>
                      <a:pt x="414" y="408"/>
                    </a:cubicBezTo>
                    <a:cubicBezTo>
                      <a:pt x="415" y="408"/>
                      <a:pt x="415" y="407"/>
                      <a:pt x="415" y="407"/>
                    </a:cubicBezTo>
                    <a:cubicBezTo>
                      <a:pt x="417" y="409"/>
                      <a:pt x="414" y="412"/>
                      <a:pt x="416" y="413"/>
                    </a:cubicBezTo>
                    <a:cubicBezTo>
                      <a:pt x="417" y="408"/>
                      <a:pt x="417" y="406"/>
                      <a:pt x="417" y="402"/>
                    </a:cubicBezTo>
                    <a:cubicBezTo>
                      <a:pt x="419" y="407"/>
                      <a:pt x="418" y="410"/>
                      <a:pt x="419" y="413"/>
                    </a:cubicBezTo>
                    <a:cubicBezTo>
                      <a:pt x="418" y="412"/>
                      <a:pt x="419" y="412"/>
                      <a:pt x="420" y="412"/>
                    </a:cubicBezTo>
                    <a:cubicBezTo>
                      <a:pt x="420" y="413"/>
                      <a:pt x="422" y="414"/>
                      <a:pt x="422" y="412"/>
                    </a:cubicBezTo>
                    <a:cubicBezTo>
                      <a:pt x="420" y="413"/>
                      <a:pt x="422" y="410"/>
                      <a:pt x="422" y="408"/>
                    </a:cubicBezTo>
                    <a:cubicBezTo>
                      <a:pt x="424" y="414"/>
                      <a:pt x="422" y="425"/>
                      <a:pt x="426" y="429"/>
                    </a:cubicBezTo>
                    <a:cubicBezTo>
                      <a:pt x="423" y="422"/>
                      <a:pt x="427" y="412"/>
                      <a:pt x="425" y="404"/>
                    </a:cubicBezTo>
                    <a:cubicBezTo>
                      <a:pt x="427" y="405"/>
                      <a:pt x="425" y="402"/>
                      <a:pt x="426" y="402"/>
                    </a:cubicBezTo>
                    <a:cubicBezTo>
                      <a:pt x="426" y="408"/>
                      <a:pt x="429" y="412"/>
                      <a:pt x="427" y="417"/>
                    </a:cubicBezTo>
                    <a:cubicBezTo>
                      <a:pt x="429" y="418"/>
                      <a:pt x="429" y="420"/>
                      <a:pt x="429" y="422"/>
                    </a:cubicBezTo>
                    <a:cubicBezTo>
                      <a:pt x="432" y="420"/>
                      <a:pt x="431" y="412"/>
                      <a:pt x="429" y="410"/>
                    </a:cubicBezTo>
                    <a:cubicBezTo>
                      <a:pt x="432" y="410"/>
                      <a:pt x="430" y="405"/>
                      <a:pt x="429" y="404"/>
                    </a:cubicBezTo>
                    <a:cubicBezTo>
                      <a:pt x="432" y="403"/>
                      <a:pt x="428" y="398"/>
                      <a:pt x="432" y="397"/>
                    </a:cubicBezTo>
                    <a:cubicBezTo>
                      <a:pt x="434" y="408"/>
                      <a:pt x="433" y="413"/>
                      <a:pt x="434" y="421"/>
                    </a:cubicBezTo>
                    <a:cubicBezTo>
                      <a:pt x="437" y="418"/>
                      <a:pt x="435" y="411"/>
                      <a:pt x="435" y="407"/>
                    </a:cubicBezTo>
                    <a:cubicBezTo>
                      <a:pt x="435" y="398"/>
                      <a:pt x="434" y="387"/>
                      <a:pt x="436" y="379"/>
                    </a:cubicBezTo>
                    <a:cubicBezTo>
                      <a:pt x="438" y="381"/>
                      <a:pt x="437" y="385"/>
                      <a:pt x="437" y="384"/>
                    </a:cubicBezTo>
                    <a:cubicBezTo>
                      <a:pt x="438" y="384"/>
                      <a:pt x="437" y="383"/>
                      <a:pt x="438" y="383"/>
                    </a:cubicBezTo>
                    <a:cubicBezTo>
                      <a:pt x="442" y="385"/>
                      <a:pt x="438" y="388"/>
                      <a:pt x="441" y="391"/>
                    </a:cubicBezTo>
                    <a:cubicBezTo>
                      <a:pt x="441" y="386"/>
                      <a:pt x="440" y="384"/>
                      <a:pt x="442" y="380"/>
                    </a:cubicBezTo>
                    <a:cubicBezTo>
                      <a:pt x="443" y="392"/>
                      <a:pt x="443" y="412"/>
                      <a:pt x="447" y="426"/>
                    </a:cubicBezTo>
                    <a:cubicBezTo>
                      <a:pt x="448" y="425"/>
                      <a:pt x="446" y="424"/>
                      <a:pt x="448" y="423"/>
                    </a:cubicBezTo>
                    <a:cubicBezTo>
                      <a:pt x="448" y="424"/>
                      <a:pt x="448" y="424"/>
                      <a:pt x="449" y="423"/>
                    </a:cubicBezTo>
                    <a:cubicBezTo>
                      <a:pt x="449" y="426"/>
                      <a:pt x="449" y="427"/>
                      <a:pt x="449" y="427"/>
                    </a:cubicBezTo>
                    <a:cubicBezTo>
                      <a:pt x="450" y="431"/>
                      <a:pt x="450" y="420"/>
                      <a:pt x="448" y="422"/>
                    </a:cubicBezTo>
                    <a:cubicBezTo>
                      <a:pt x="448" y="421"/>
                      <a:pt x="448" y="420"/>
                      <a:pt x="449" y="419"/>
                    </a:cubicBezTo>
                    <a:cubicBezTo>
                      <a:pt x="448" y="419"/>
                      <a:pt x="448" y="418"/>
                      <a:pt x="448" y="417"/>
                    </a:cubicBezTo>
                    <a:cubicBezTo>
                      <a:pt x="450" y="418"/>
                      <a:pt x="447" y="410"/>
                      <a:pt x="450" y="411"/>
                    </a:cubicBezTo>
                    <a:cubicBezTo>
                      <a:pt x="449" y="410"/>
                      <a:pt x="449" y="408"/>
                      <a:pt x="450" y="407"/>
                    </a:cubicBezTo>
                    <a:cubicBezTo>
                      <a:pt x="446" y="407"/>
                      <a:pt x="450" y="410"/>
                      <a:pt x="448" y="411"/>
                    </a:cubicBezTo>
                    <a:cubicBezTo>
                      <a:pt x="447" y="408"/>
                      <a:pt x="446" y="405"/>
                      <a:pt x="448" y="402"/>
                    </a:cubicBezTo>
                    <a:cubicBezTo>
                      <a:pt x="450" y="403"/>
                      <a:pt x="449" y="406"/>
                      <a:pt x="451" y="406"/>
                    </a:cubicBezTo>
                    <a:cubicBezTo>
                      <a:pt x="451" y="402"/>
                      <a:pt x="450" y="398"/>
                      <a:pt x="451" y="396"/>
                    </a:cubicBezTo>
                    <a:cubicBezTo>
                      <a:pt x="453" y="398"/>
                      <a:pt x="451" y="406"/>
                      <a:pt x="453" y="405"/>
                    </a:cubicBezTo>
                    <a:cubicBezTo>
                      <a:pt x="453" y="403"/>
                      <a:pt x="454" y="398"/>
                      <a:pt x="452" y="398"/>
                    </a:cubicBezTo>
                    <a:cubicBezTo>
                      <a:pt x="454" y="396"/>
                      <a:pt x="453" y="395"/>
                      <a:pt x="452" y="393"/>
                    </a:cubicBezTo>
                    <a:cubicBezTo>
                      <a:pt x="454" y="394"/>
                      <a:pt x="453" y="392"/>
                      <a:pt x="454" y="392"/>
                    </a:cubicBezTo>
                    <a:cubicBezTo>
                      <a:pt x="454" y="390"/>
                      <a:pt x="453" y="385"/>
                      <a:pt x="455" y="387"/>
                    </a:cubicBezTo>
                    <a:cubicBezTo>
                      <a:pt x="455" y="382"/>
                      <a:pt x="453" y="381"/>
                      <a:pt x="455" y="379"/>
                    </a:cubicBezTo>
                    <a:cubicBezTo>
                      <a:pt x="455" y="380"/>
                      <a:pt x="457" y="379"/>
                      <a:pt x="456" y="381"/>
                    </a:cubicBezTo>
                    <a:cubicBezTo>
                      <a:pt x="457" y="386"/>
                      <a:pt x="457" y="389"/>
                      <a:pt x="458" y="393"/>
                    </a:cubicBezTo>
                    <a:cubicBezTo>
                      <a:pt x="457" y="396"/>
                      <a:pt x="458" y="403"/>
                      <a:pt x="460" y="406"/>
                    </a:cubicBezTo>
                    <a:cubicBezTo>
                      <a:pt x="458" y="412"/>
                      <a:pt x="461" y="419"/>
                      <a:pt x="460" y="423"/>
                    </a:cubicBezTo>
                    <a:cubicBezTo>
                      <a:pt x="460" y="423"/>
                      <a:pt x="460" y="423"/>
                      <a:pt x="460" y="424"/>
                    </a:cubicBezTo>
                    <a:cubicBezTo>
                      <a:pt x="460" y="425"/>
                      <a:pt x="461" y="427"/>
                      <a:pt x="461" y="425"/>
                    </a:cubicBezTo>
                    <a:cubicBezTo>
                      <a:pt x="460" y="423"/>
                      <a:pt x="462" y="421"/>
                      <a:pt x="461" y="420"/>
                    </a:cubicBezTo>
                    <a:cubicBezTo>
                      <a:pt x="461" y="420"/>
                      <a:pt x="461" y="421"/>
                      <a:pt x="461" y="420"/>
                    </a:cubicBezTo>
                    <a:cubicBezTo>
                      <a:pt x="462" y="415"/>
                      <a:pt x="461" y="406"/>
                      <a:pt x="461" y="400"/>
                    </a:cubicBezTo>
                    <a:cubicBezTo>
                      <a:pt x="461" y="394"/>
                      <a:pt x="460" y="389"/>
                      <a:pt x="462" y="386"/>
                    </a:cubicBezTo>
                    <a:cubicBezTo>
                      <a:pt x="463" y="388"/>
                      <a:pt x="463" y="393"/>
                      <a:pt x="463" y="397"/>
                    </a:cubicBezTo>
                    <a:cubicBezTo>
                      <a:pt x="463" y="399"/>
                      <a:pt x="463" y="402"/>
                      <a:pt x="464" y="401"/>
                    </a:cubicBezTo>
                    <a:cubicBezTo>
                      <a:pt x="464" y="391"/>
                      <a:pt x="464" y="391"/>
                      <a:pt x="464" y="391"/>
                    </a:cubicBezTo>
                    <a:cubicBezTo>
                      <a:pt x="465" y="391"/>
                      <a:pt x="466" y="387"/>
                      <a:pt x="465" y="386"/>
                    </a:cubicBezTo>
                    <a:cubicBezTo>
                      <a:pt x="465" y="386"/>
                      <a:pt x="466" y="387"/>
                      <a:pt x="466" y="386"/>
                    </a:cubicBezTo>
                    <a:cubicBezTo>
                      <a:pt x="464" y="381"/>
                      <a:pt x="464" y="374"/>
                      <a:pt x="466" y="369"/>
                    </a:cubicBezTo>
                    <a:cubicBezTo>
                      <a:pt x="467" y="377"/>
                      <a:pt x="466" y="383"/>
                      <a:pt x="468" y="390"/>
                    </a:cubicBezTo>
                    <a:cubicBezTo>
                      <a:pt x="468" y="388"/>
                      <a:pt x="468" y="386"/>
                      <a:pt x="468" y="384"/>
                    </a:cubicBezTo>
                    <a:cubicBezTo>
                      <a:pt x="469" y="385"/>
                      <a:pt x="469" y="386"/>
                      <a:pt x="470" y="384"/>
                    </a:cubicBezTo>
                    <a:cubicBezTo>
                      <a:pt x="469" y="381"/>
                      <a:pt x="472" y="380"/>
                      <a:pt x="470" y="377"/>
                    </a:cubicBezTo>
                    <a:cubicBezTo>
                      <a:pt x="468" y="377"/>
                      <a:pt x="471" y="379"/>
                      <a:pt x="469" y="379"/>
                    </a:cubicBezTo>
                    <a:cubicBezTo>
                      <a:pt x="468" y="373"/>
                      <a:pt x="467" y="368"/>
                      <a:pt x="468" y="361"/>
                    </a:cubicBezTo>
                    <a:cubicBezTo>
                      <a:pt x="467" y="362"/>
                      <a:pt x="468" y="360"/>
                      <a:pt x="468" y="359"/>
                    </a:cubicBezTo>
                    <a:cubicBezTo>
                      <a:pt x="469" y="359"/>
                      <a:pt x="469" y="354"/>
                      <a:pt x="469" y="351"/>
                    </a:cubicBezTo>
                    <a:cubicBezTo>
                      <a:pt x="469" y="351"/>
                      <a:pt x="468" y="348"/>
                      <a:pt x="469" y="348"/>
                    </a:cubicBezTo>
                    <a:cubicBezTo>
                      <a:pt x="468" y="349"/>
                      <a:pt x="471" y="350"/>
                      <a:pt x="470" y="348"/>
                    </a:cubicBezTo>
                    <a:cubicBezTo>
                      <a:pt x="471" y="348"/>
                      <a:pt x="468" y="348"/>
                      <a:pt x="468" y="347"/>
                    </a:cubicBezTo>
                    <a:cubicBezTo>
                      <a:pt x="470" y="345"/>
                      <a:pt x="468" y="342"/>
                      <a:pt x="470" y="338"/>
                    </a:cubicBezTo>
                    <a:cubicBezTo>
                      <a:pt x="470" y="340"/>
                      <a:pt x="472" y="339"/>
                      <a:pt x="472" y="337"/>
                    </a:cubicBezTo>
                    <a:cubicBezTo>
                      <a:pt x="474" y="339"/>
                      <a:pt x="472" y="346"/>
                      <a:pt x="474" y="345"/>
                    </a:cubicBezTo>
                    <a:cubicBezTo>
                      <a:pt x="473" y="340"/>
                      <a:pt x="474" y="336"/>
                      <a:pt x="473" y="334"/>
                    </a:cubicBezTo>
                    <a:cubicBezTo>
                      <a:pt x="475" y="335"/>
                      <a:pt x="474" y="341"/>
                      <a:pt x="476" y="339"/>
                    </a:cubicBezTo>
                    <a:cubicBezTo>
                      <a:pt x="477" y="341"/>
                      <a:pt x="474" y="346"/>
                      <a:pt x="476" y="343"/>
                    </a:cubicBezTo>
                    <a:cubicBezTo>
                      <a:pt x="476" y="347"/>
                      <a:pt x="476" y="350"/>
                      <a:pt x="477" y="351"/>
                    </a:cubicBezTo>
                    <a:cubicBezTo>
                      <a:pt x="478" y="352"/>
                      <a:pt x="476" y="347"/>
                      <a:pt x="477" y="348"/>
                    </a:cubicBezTo>
                    <a:cubicBezTo>
                      <a:pt x="479" y="348"/>
                      <a:pt x="479" y="352"/>
                      <a:pt x="478" y="353"/>
                    </a:cubicBezTo>
                    <a:cubicBezTo>
                      <a:pt x="477" y="353"/>
                      <a:pt x="478" y="352"/>
                      <a:pt x="477" y="352"/>
                    </a:cubicBezTo>
                    <a:cubicBezTo>
                      <a:pt x="477" y="352"/>
                      <a:pt x="477" y="353"/>
                      <a:pt x="476" y="353"/>
                    </a:cubicBezTo>
                    <a:cubicBezTo>
                      <a:pt x="475" y="355"/>
                      <a:pt x="478" y="353"/>
                      <a:pt x="477" y="355"/>
                    </a:cubicBezTo>
                    <a:cubicBezTo>
                      <a:pt x="476" y="354"/>
                      <a:pt x="476" y="354"/>
                      <a:pt x="476" y="356"/>
                    </a:cubicBezTo>
                    <a:cubicBezTo>
                      <a:pt x="480" y="353"/>
                      <a:pt x="478" y="363"/>
                      <a:pt x="480" y="365"/>
                    </a:cubicBezTo>
                    <a:cubicBezTo>
                      <a:pt x="480" y="363"/>
                      <a:pt x="480" y="361"/>
                      <a:pt x="482" y="361"/>
                    </a:cubicBezTo>
                    <a:cubicBezTo>
                      <a:pt x="482" y="368"/>
                      <a:pt x="483" y="382"/>
                      <a:pt x="487" y="389"/>
                    </a:cubicBezTo>
                    <a:cubicBezTo>
                      <a:pt x="488" y="377"/>
                      <a:pt x="484" y="356"/>
                      <a:pt x="486" y="344"/>
                    </a:cubicBezTo>
                    <a:cubicBezTo>
                      <a:pt x="487" y="346"/>
                      <a:pt x="488" y="343"/>
                      <a:pt x="488" y="345"/>
                    </a:cubicBezTo>
                    <a:cubicBezTo>
                      <a:pt x="488" y="344"/>
                      <a:pt x="488" y="344"/>
                      <a:pt x="489" y="343"/>
                    </a:cubicBezTo>
                    <a:cubicBezTo>
                      <a:pt x="492" y="347"/>
                      <a:pt x="489" y="354"/>
                      <a:pt x="492" y="358"/>
                    </a:cubicBezTo>
                    <a:cubicBezTo>
                      <a:pt x="491" y="352"/>
                      <a:pt x="492" y="350"/>
                      <a:pt x="493" y="344"/>
                    </a:cubicBezTo>
                    <a:cubicBezTo>
                      <a:pt x="494" y="344"/>
                      <a:pt x="494" y="345"/>
                      <a:pt x="495" y="345"/>
                    </a:cubicBezTo>
                    <a:cubicBezTo>
                      <a:pt x="496" y="343"/>
                      <a:pt x="496" y="339"/>
                      <a:pt x="499" y="339"/>
                    </a:cubicBezTo>
                    <a:cubicBezTo>
                      <a:pt x="501" y="343"/>
                      <a:pt x="500" y="356"/>
                      <a:pt x="502" y="358"/>
                    </a:cubicBezTo>
                    <a:cubicBezTo>
                      <a:pt x="502" y="350"/>
                      <a:pt x="501" y="339"/>
                      <a:pt x="501" y="329"/>
                    </a:cubicBezTo>
                    <a:cubicBezTo>
                      <a:pt x="504" y="331"/>
                      <a:pt x="501" y="342"/>
                      <a:pt x="505" y="343"/>
                    </a:cubicBezTo>
                    <a:cubicBezTo>
                      <a:pt x="502" y="347"/>
                      <a:pt x="505" y="354"/>
                      <a:pt x="504" y="357"/>
                    </a:cubicBezTo>
                    <a:cubicBezTo>
                      <a:pt x="507" y="357"/>
                      <a:pt x="503" y="352"/>
                      <a:pt x="505" y="351"/>
                    </a:cubicBezTo>
                    <a:cubicBezTo>
                      <a:pt x="506" y="352"/>
                      <a:pt x="505" y="356"/>
                      <a:pt x="507" y="356"/>
                    </a:cubicBezTo>
                    <a:cubicBezTo>
                      <a:pt x="507" y="352"/>
                      <a:pt x="505" y="349"/>
                      <a:pt x="508" y="348"/>
                    </a:cubicBezTo>
                    <a:cubicBezTo>
                      <a:pt x="508" y="350"/>
                      <a:pt x="507" y="354"/>
                      <a:pt x="509" y="352"/>
                    </a:cubicBezTo>
                    <a:cubicBezTo>
                      <a:pt x="508" y="351"/>
                      <a:pt x="508" y="349"/>
                      <a:pt x="508" y="346"/>
                    </a:cubicBezTo>
                    <a:cubicBezTo>
                      <a:pt x="510" y="346"/>
                      <a:pt x="510" y="345"/>
                      <a:pt x="511" y="344"/>
                    </a:cubicBezTo>
                    <a:cubicBezTo>
                      <a:pt x="512" y="345"/>
                      <a:pt x="512" y="346"/>
                      <a:pt x="512" y="347"/>
                    </a:cubicBezTo>
                    <a:cubicBezTo>
                      <a:pt x="515" y="356"/>
                      <a:pt x="510" y="334"/>
                      <a:pt x="514" y="333"/>
                    </a:cubicBezTo>
                    <a:cubicBezTo>
                      <a:pt x="515" y="336"/>
                      <a:pt x="513" y="348"/>
                      <a:pt x="517" y="349"/>
                    </a:cubicBezTo>
                    <a:cubicBezTo>
                      <a:pt x="517" y="344"/>
                      <a:pt x="516" y="340"/>
                      <a:pt x="516" y="331"/>
                    </a:cubicBezTo>
                    <a:cubicBezTo>
                      <a:pt x="517" y="331"/>
                      <a:pt x="517" y="330"/>
                      <a:pt x="518" y="330"/>
                    </a:cubicBezTo>
                    <a:cubicBezTo>
                      <a:pt x="520" y="332"/>
                      <a:pt x="519" y="334"/>
                      <a:pt x="518" y="337"/>
                    </a:cubicBezTo>
                    <a:cubicBezTo>
                      <a:pt x="523" y="347"/>
                      <a:pt x="517" y="359"/>
                      <a:pt x="520" y="371"/>
                    </a:cubicBezTo>
                    <a:cubicBezTo>
                      <a:pt x="521" y="371"/>
                      <a:pt x="522" y="371"/>
                      <a:pt x="522" y="371"/>
                    </a:cubicBezTo>
                    <a:cubicBezTo>
                      <a:pt x="524" y="376"/>
                      <a:pt x="522" y="389"/>
                      <a:pt x="525" y="393"/>
                    </a:cubicBezTo>
                    <a:cubicBezTo>
                      <a:pt x="526" y="386"/>
                      <a:pt x="524" y="376"/>
                      <a:pt x="526" y="370"/>
                    </a:cubicBezTo>
                    <a:cubicBezTo>
                      <a:pt x="526" y="373"/>
                      <a:pt x="526" y="375"/>
                      <a:pt x="528" y="376"/>
                    </a:cubicBezTo>
                    <a:cubicBezTo>
                      <a:pt x="532" y="369"/>
                      <a:pt x="527" y="359"/>
                      <a:pt x="531" y="354"/>
                    </a:cubicBezTo>
                    <a:cubicBezTo>
                      <a:pt x="531" y="360"/>
                      <a:pt x="530" y="368"/>
                      <a:pt x="533" y="370"/>
                    </a:cubicBezTo>
                    <a:cubicBezTo>
                      <a:pt x="533" y="366"/>
                      <a:pt x="533" y="362"/>
                      <a:pt x="532" y="359"/>
                    </a:cubicBezTo>
                    <a:cubicBezTo>
                      <a:pt x="533" y="359"/>
                      <a:pt x="533" y="358"/>
                      <a:pt x="534" y="358"/>
                    </a:cubicBezTo>
                    <a:cubicBezTo>
                      <a:pt x="538" y="359"/>
                      <a:pt x="532" y="367"/>
                      <a:pt x="537" y="366"/>
                    </a:cubicBezTo>
                    <a:cubicBezTo>
                      <a:pt x="538" y="364"/>
                      <a:pt x="535" y="361"/>
                      <a:pt x="538" y="361"/>
                    </a:cubicBezTo>
                    <a:cubicBezTo>
                      <a:pt x="537" y="365"/>
                      <a:pt x="539" y="367"/>
                      <a:pt x="537" y="371"/>
                    </a:cubicBezTo>
                    <a:cubicBezTo>
                      <a:pt x="538" y="371"/>
                      <a:pt x="539" y="371"/>
                      <a:pt x="539" y="372"/>
                    </a:cubicBezTo>
                    <a:cubicBezTo>
                      <a:pt x="536" y="375"/>
                      <a:pt x="540" y="377"/>
                      <a:pt x="537" y="381"/>
                    </a:cubicBezTo>
                    <a:cubicBezTo>
                      <a:pt x="538" y="380"/>
                      <a:pt x="536" y="378"/>
                      <a:pt x="536" y="380"/>
                    </a:cubicBezTo>
                    <a:cubicBezTo>
                      <a:pt x="538" y="380"/>
                      <a:pt x="536" y="384"/>
                      <a:pt x="538" y="384"/>
                    </a:cubicBezTo>
                    <a:cubicBezTo>
                      <a:pt x="539" y="383"/>
                      <a:pt x="537" y="382"/>
                      <a:pt x="538" y="382"/>
                    </a:cubicBezTo>
                    <a:cubicBezTo>
                      <a:pt x="539" y="384"/>
                      <a:pt x="538" y="385"/>
                      <a:pt x="540" y="385"/>
                    </a:cubicBezTo>
                    <a:cubicBezTo>
                      <a:pt x="538" y="385"/>
                      <a:pt x="539" y="391"/>
                      <a:pt x="541" y="389"/>
                    </a:cubicBezTo>
                    <a:cubicBezTo>
                      <a:pt x="540" y="387"/>
                      <a:pt x="542" y="384"/>
                      <a:pt x="540" y="381"/>
                    </a:cubicBezTo>
                    <a:cubicBezTo>
                      <a:pt x="543" y="380"/>
                      <a:pt x="540" y="377"/>
                      <a:pt x="540" y="376"/>
                    </a:cubicBezTo>
                    <a:cubicBezTo>
                      <a:pt x="540" y="376"/>
                      <a:pt x="541" y="376"/>
                      <a:pt x="541" y="375"/>
                    </a:cubicBezTo>
                    <a:cubicBezTo>
                      <a:pt x="540" y="374"/>
                      <a:pt x="540" y="368"/>
                      <a:pt x="541" y="366"/>
                    </a:cubicBezTo>
                    <a:cubicBezTo>
                      <a:pt x="540" y="366"/>
                      <a:pt x="539" y="365"/>
                      <a:pt x="539" y="365"/>
                    </a:cubicBezTo>
                    <a:cubicBezTo>
                      <a:pt x="540" y="364"/>
                      <a:pt x="540" y="361"/>
                      <a:pt x="539" y="362"/>
                    </a:cubicBezTo>
                    <a:cubicBezTo>
                      <a:pt x="540" y="360"/>
                      <a:pt x="540" y="357"/>
                      <a:pt x="539" y="356"/>
                    </a:cubicBezTo>
                    <a:cubicBezTo>
                      <a:pt x="539" y="357"/>
                      <a:pt x="539" y="358"/>
                      <a:pt x="538" y="357"/>
                    </a:cubicBezTo>
                    <a:cubicBezTo>
                      <a:pt x="539" y="355"/>
                      <a:pt x="540" y="356"/>
                      <a:pt x="541" y="353"/>
                    </a:cubicBezTo>
                    <a:cubicBezTo>
                      <a:pt x="541" y="355"/>
                      <a:pt x="543" y="357"/>
                      <a:pt x="542" y="360"/>
                    </a:cubicBezTo>
                    <a:cubicBezTo>
                      <a:pt x="541" y="359"/>
                      <a:pt x="541" y="359"/>
                      <a:pt x="540" y="359"/>
                    </a:cubicBezTo>
                    <a:cubicBezTo>
                      <a:pt x="541" y="363"/>
                      <a:pt x="541" y="364"/>
                      <a:pt x="543" y="364"/>
                    </a:cubicBezTo>
                    <a:cubicBezTo>
                      <a:pt x="543" y="367"/>
                      <a:pt x="541" y="366"/>
                      <a:pt x="541" y="365"/>
                    </a:cubicBezTo>
                    <a:cubicBezTo>
                      <a:pt x="541" y="366"/>
                      <a:pt x="541" y="367"/>
                      <a:pt x="542" y="367"/>
                    </a:cubicBezTo>
                    <a:cubicBezTo>
                      <a:pt x="542" y="367"/>
                      <a:pt x="543" y="365"/>
                      <a:pt x="544" y="367"/>
                    </a:cubicBezTo>
                    <a:cubicBezTo>
                      <a:pt x="545" y="364"/>
                      <a:pt x="541" y="358"/>
                      <a:pt x="545" y="355"/>
                    </a:cubicBezTo>
                    <a:cubicBezTo>
                      <a:pt x="546" y="348"/>
                      <a:pt x="543" y="341"/>
                      <a:pt x="547" y="337"/>
                    </a:cubicBezTo>
                    <a:cubicBezTo>
                      <a:pt x="544" y="335"/>
                      <a:pt x="547" y="331"/>
                      <a:pt x="545" y="330"/>
                    </a:cubicBezTo>
                    <a:cubicBezTo>
                      <a:pt x="546" y="330"/>
                      <a:pt x="547" y="331"/>
                      <a:pt x="547" y="329"/>
                    </a:cubicBezTo>
                    <a:cubicBezTo>
                      <a:pt x="547" y="327"/>
                      <a:pt x="546" y="330"/>
                      <a:pt x="545" y="328"/>
                    </a:cubicBezTo>
                    <a:cubicBezTo>
                      <a:pt x="548" y="326"/>
                      <a:pt x="548" y="324"/>
                      <a:pt x="548" y="322"/>
                    </a:cubicBezTo>
                    <a:cubicBezTo>
                      <a:pt x="548" y="323"/>
                      <a:pt x="546" y="323"/>
                      <a:pt x="546" y="324"/>
                    </a:cubicBezTo>
                    <a:cubicBezTo>
                      <a:pt x="546" y="323"/>
                      <a:pt x="545" y="322"/>
                      <a:pt x="546" y="321"/>
                    </a:cubicBezTo>
                    <a:cubicBezTo>
                      <a:pt x="548" y="322"/>
                      <a:pt x="549" y="320"/>
                      <a:pt x="550" y="322"/>
                    </a:cubicBezTo>
                    <a:cubicBezTo>
                      <a:pt x="550" y="321"/>
                      <a:pt x="549" y="320"/>
                      <a:pt x="550" y="320"/>
                    </a:cubicBezTo>
                    <a:cubicBezTo>
                      <a:pt x="551" y="322"/>
                      <a:pt x="550" y="318"/>
                      <a:pt x="552" y="318"/>
                    </a:cubicBezTo>
                    <a:cubicBezTo>
                      <a:pt x="551" y="322"/>
                      <a:pt x="553" y="320"/>
                      <a:pt x="553" y="324"/>
                    </a:cubicBezTo>
                    <a:cubicBezTo>
                      <a:pt x="553" y="321"/>
                      <a:pt x="554" y="315"/>
                      <a:pt x="551" y="314"/>
                    </a:cubicBezTo>
                    <a:cubicBezTo>
                      <a:pt x="551" y="315"/>
                      <a:pt x="550" y="318"/>
                      <a:pt x="550" y="318"/>
                    </a:cubicBezTo>
                    <a:cubicBezTo>
                      <a:pt x="549" y="317"/>
                      <a:pt x="551" y="316"/>
                      <a:pt x="549" y="316"/>
                    </a:cubicBezTo>
                    <a:cubicBezTo>
                      <a:pt x="548" y="314"/>
                      <a:pt x="549" y="314"/>
                      <a:pt x="550" y="313"/>
                    </a:cubicBezTo>
                    <a:cubicBezTo>
                      <a:pt x="545" y="312"/>
                      <a:pt x="550" y="307"/>
                      <a:pt x="547" y="306"/>
                    </a:cubicBezTo>
                    <a:cubicBezTo>
                      <a:pt x="549" y="304"/>
                      <a:pt x="547" y="300"/>
                      <a:pt x="546" y="297"/>
                    </a:cubicBezTo>
                    <a:cubicBezTo>
                      <a:pt x="547" y="299"/>
                      <a:pt x="546" y="300"/>
                      <a:pt x="545" y="300"/>
                    </a:cubicBezTo>
                    <a:cubicBezTo>
                      <a:pt x="547" y="302"/>
                      <a:pt x="546" y="306"/>
                      <a:pt x="545" y="309"/>
                    </a:cubicBezTo>
                    <a:cubicBezTo>
                      <a:pt x="545" y="302"/>
                      <a:pt x="545" y="298"/>
                      <a:pt x="544" y="294"/>
                    </a:cubicBezTo>
                    <a:cubicBezTo>
                      <a:pt x="546" y="293"/>
                      <a:pt x="547" y="295"/>
                      <a:pt x="546" y="293"/>
                    </a:cubicBezTo>
                    <a:cubicBezTo>
                      <a:pt x="546" y="292"/>
                      <a:pt x="546" y="292"/>
                      <a:pt x="546" y="292"/>
                    </a:cubicBezTo>
                    <a:cubicBezTo>
                      <a:pt x="546" y="292"/>
                      <a:pt x="543" y="291"/>
                      <a:pt x="545" y="290"/>
                    </a:cubicBezTo>
                    <a:cubicBezTo>
                      <a:pt x="545" y="291"/>
                      <a:pt x="545" y="291"/>
                      <a:pt x="545" y="292"/>
                    </a:cubicBezTo>
                    <a:cubicBezTo>
                      <a:pt x="546" y="290"/>
                      <a:pt x="548" y="290"/>
                      <a:pt x="547" y="288"/>
                    </a:cubicBezTo>
                    <a:cubicBezTo>
                      <a:pt x="546" y="291"/>
                      <a:pt x="545" y="286"/>
                      <a:pt x="546" y="285"/>
                    </a:cubicBezTo>
                    <a:cubicBezTo>
                      <a:pt x="548" y="285"/>
                      <a:pt x="546" y="288"/>
                      <a:pt x="547" y="287"/>
                    </a:cubicBezTo>
                    <a:cubicBezTo>
                      <a:pt x="548" y="284"/>
                      <a:pt x="546" y="281"/>
                      <a:pt x="547" y="278"/>
                    </a:cubicBezTo>
                    <a:cubicBezTo>
                      <a:pt x="548" y="283"/>
                      <a:pt x="550" y="288"/>
                      <a:pt x="548" y="291"/>
                    </a:cubicBezTo>
                    <a:cubicBezTo>
                      <a:pt x="549" y="291"/>
                      <a:pt x="550" y="291"/>
                      <a:pt x="550" y="292"/>
                    </a:cubicBezTo>
                    <a:cubicBezTo>
                      <a:pt x="550" y="294"/>
                      <a:pt x="548" y="292"/>
                      <a:pt x="548" y="294"/>
                    </a:cubicBezTo>
                    <a:cubicBezTo>
                      <a:pt x="549" y="294"/>
                      <a:pt x="550" y="296"/>
                      <a:pt x="550" y="294"/>
                    </a:cubicBezTo>
                    <a:cubicBezTo>
                      <a:pt x="550" y="291"/>
                      <a:pt x="550" y="288"/>
                      <a:pt x="550" y="286"/>
                    </a:cubicBezTo>
                    <a:cubicBezTo>
                      <a:pt x="551" y="284"/>
                      <a:pt x="549" y="281"/>
                      <a:pt x="549" y="280"/>
                    </a:cubicBezTo>
                    <a:cubicBezTo>
                      <a:pt x="549" y="279"/>
                      <a:pt x="551" y="278"/>
                      <a:pt x="551" y="277"/>
                    </a:cubicBezTo>
                    <a:cubicBezTo>
                      <a:pt x="551" y="276"/>
                      <a:pt x="549" y="274"/>
                      <a:pt x="549" y="272"/>
                    </a:cubicBezTo>
                    <a:cubicBezTo>
                      <a:pt x="549" y="272"/>
                      <a:pt x="550" y="271"/>
                      <a:pt x="550" y="271"/>
                    </a:cubicBezTo>
                    <a:cubicBezTo>
                      <a:pt x="551" y="269"/>
                      <a:pt x="550" y="267"/>
                      <a:pt x="550" y="265"/>
                    </a:cubicBezTo>
                    <a:cubicBezTo>
                      <a:pt x="550" y="256"/>
                      <a:pt x="549" y="244"/>
                      <a:pt x="548" y="234"/>
                    </a:cubicBezTo>
                    <a:cubicBezTo>
                      <a:pt x="548" y="225"/>
                      <a:pt x="545" y="217"/>
                      <a:pt x="545" y="211"/>
                    </a:cubicBezTo>
                    <a:cubicBezTo>
                      <a:pt x="545" y="191"/>
                      <a:pt x="543" y="173"/>
                      <a:pt x="541" y="151"/>
                    </a:cubicBezTo>
                    <a:cubicBezTo>
                      <a:pt x="541" y="151"/>
                      <a:pt x="541" y="151"/>
                      <a:pt x="541" y="151"/>
                    </a:cubicBezTo>
                    <a:cubicBezTo>
                      <a:pt x="541" y="142"/>
                      <a:pt x="539" y="129"/>
                      <a:pt x="538" y="123"/>
                    </a:cubicBezTo>
                    <a:cubicBezTo>
                      <a:pt x="539" y="106"/>
                      <a:pt x="534" y="87"/>
                      <a:pt x="537" y="67"/>
                    </a:cubicBezTo>
                    <a:cubicBezTo>
                      <a:pt x="536" y="67"/>
                      <a:pt x="535" y="66"/>
                      <a:pt x="535" y="65"/>
                    </a:cubicBezTo>
                    <a:cubicBezTo>
                      <a:pt x="535" y="65"/>
                      <a:pt x="536" y="61"/>
                      <a:pt x="536" y="62"/>
                    </a:cubicBezTo>
                    <a:cubicBezTo>
                      <a:pt x="537" y="57"/>
                      <a:pt x="536" y="54"/>
                      <a:pt x="536" y="49"/>
                    </a:cubicBezTo>
                    <a:cubicBezTo>
                      <a:pt x="536" y="50"/>
                      <a:pt x="538" y="44"/>
                      <a:pt x="535" y="43"/>
                    </a:cubicBezTo>
                    <a:cubicBezTo>
                      <a:pt x="536" y="43"/>
                      <a:pt x="535" y="38"/>
                      <a:pt x="535" y="35"/>
                    </a:cubicBezTo>
                    <a:cubicBezTo>
                      <a:pt x="531" y="35"/>
                      <a:pt x="531" y="35"/>
                      <a:pt x="529" y="33"/>
                    </a:cubicBezTo>
                    <a:cubicBezTo>
                      <a:pt x="529" y="35"/>
                      <a:pt x="528" y="37"/>
                      <a:pt x="527" y="38"/>
                    </a:cubicBezTo>
                    <a:cubicBezTo>
                      <a:pt x="529" y="41"/>
                      <a:pt x="527" y="43"/>
                      <a:pt x="528" y="46"/>
                    </a:cubicBezTo>
                    <a:cubicBezTo>
                      <a:pt x="528" y="45"/>
                      <a:pt x="529" y="45"/>
                      <a:pt x="529" y="46"/>
                    </a:cubicBezTo>
                    <a:cubicBezTo>
                      <a:pt x="528" y="49"/>
                      <a:pt x="532" y="50"/>
                      <a:pt x="530" y="53"/>
                    </a:cubicBezTo>
                    <a:cubicBezTo>
                      <a:pt x="529" y="52"/>
                      <a:pt x="530" y="52"/>
                      <a:pt x="530" y="51"/>
                    </a:cubicBezTo>
                    <a:cubicBezTo>
                      <a:pt x="528" y="50"/>
                      <a:pt x="529" y="52"/>
                      <a:pt x="528" y="52"/>
                    </a:cubicBezTo>
                    <a:cubicBezTo>
                      <a:pt x="528" y="51"/>
                      <a:pt x="527" y="53"/>
                      <a:pt x="527" y="52"/>
                    </a:cubicBezTo>
                    <a:cubicBezTo>
                      <a:pt x="529" y="50"/>
                      <a:pt x="526" y="52"/>
                      <a:pt x="527" y="49"/>
                    </a:cubicBezTo>
                    <a:cubicBezTo>
                      <a:pt x="521" y="50"/>
                      <a:pt x="523" y="40"/>
                      <a:pt x="525" y="40"/>
                    </a:cubicBezTo>
                    <a:cubicBezTo>
                      <a:pt x="524" y="36"/>
                      <a:pt x="528" y="35"/>
                      <a:pt x="526" y="32"/>
                    </a:cubicBezTo>
                    <a:cubicBezTo>
                      <a:pt x="524" y="33"/>
                      <a:pt x="524" y="34"/>
                      <a:pt x="522" y="33"/>
                    </a:cubicBezTo>
                    <a:cubicBezTo>
                      <a:pt x="522" y="34"/>
                      <a:pt x="522" y="35"/>
                      <a:pt x="521" y="36"/>
                    </a:cubicBezTo>
                    <a:cubicBezTo>
                      <a:pt x="522" y="35"/>
                      <a:pt x="520" y="35"/>
                      <a:pt x="519" y="35"/>
                    </a:cubicBezTo>
                    <a:cubicBezTo>
                      <a:pt x="518" y="37"/>
                      <a:pt x="519" y="41"/>
                      <a:pt x="517" y="42"/>
                    </a:cubicBezTo>
                    <a:cubicBezTo>
                      <a:pt x="516" y="36"/>
                      <a:pt x="517" y="33"/>
                      <a:pt x="519" y="29"/>
                    </a:cubicBezTo>
                    <a:cubicBezTo>
                      <a:pt x="516" y="28"/>
                      <a:pt x="518" y="31"/>
                      <a:pt x="516" y="31"/>
                    </a:cubicBezTo>
                    <a:cubicBezTo>
                      <a:pt x="516" y="30"/>
                      <a:pt x="516" y="30"/>
                      <a:pt x="516" y="29"/>
                    </a:cubicBezTo>
                    <a:cubicBezTo>
                      <a:pt x="514" y="30"/>
                      <a:pt x="514" y="28"/>
                      <a:pt x="512" y="29"/>
                    </a:cubicBezTo>
                    <a:cubicBezTo>
                      <a:pt x="510" y="33"/>
                      <a:pt x="511" y="36"/>
                      <a:pt x="510" y="40"/>
                    </a:cubicBezTo>
                    <a:cubicBezTo>
                      <a:pt x="509" y="37"/>
                      <a:pt x="509" y="43"/>
                      <a:pt x="507" y="42"/>
                    </a:cubicBezTo>
                    <a:cubicBezTo>
                      <a:pt x="507" y="35"/>
                      <a:pt x="510" y="30"/>
                      <a:pt x="509" y="23"/>
                    </a:cubicBezTo>
                    <a:cubicBezTo>
                      <a:pt x="507" y="23"/>
                      <a:pt x="508" y="26"/>
                      <a:pt x="506" y="25"/>
                    </a:cubicBezTo>
                    <a:cubicBezTo>
                      <a:pt x="506" y="24"/>
                      <a:pt x="507" y="22"/>
                      <a:pt x="505" y="22"/>
                    </a:cubicBezTo>
                    <a:cubicBezTo>
                      <a:pt x="507" y="27"/>
                      <a:pt x="504" y="32"/>
                      <a:pt x="504" y="35"/>
                    </a:cubicBezTo>
                    <a:cubicBezTo>
                      <a:pt x="503" y="35"/>
                      <a:pt x="503" y="35"/>
                      <a:pt x="502" y="34"/>
                    </a:cubicBezTo>
                    <a:cubicBezTo>
                      <a:pt x="501" y="29"/>
                      <a:pt x="506" y="26"/>
                      <a:pt x="504" y="22"/>
                    </a:cubicBezTo>
                    <a:cubicBezTo>
                      <a:pt x="504" y="25"/>
                      <a:pt x="502" y="23"/>
                      <a:pt x="502" y="22"/>
                    </a:cubicBezTo>
                    <a:cubicBezTo>
                      <a:pt x="502" y="23"/>
                      <a:pt x="501" y="23"/>
                      <a:pt x="500" y="23"/>
                    </a:cubicBezTo>
                    <a:cubicBezTo>
                      <a:pt x="501" y="22"/>
                      <a:pt x="501" y="21"/>
                      <a:pt x="502" y="19"/>
                    </a:cubicBezTo>
                    <a:cubicBezTo>
                      <a:pt x="498" y="19"/>
                      <a:pt x="495" y="18"/>
                      <a:pt x="494" y="15"/>
                    </a:cubicBezTo>
                    <a:cubicBezTo>
                      <a:pt x="492" y="15"/>
                      <a:pt x="493" y="18"/>
                      <a:pt x="491" y="18"/>
                    </a:cubicBezTo>
                    <a:cubicBezTo>
                      <a:pt x="493" y="20"/>
                      <a:pt x="494" y="20"/>
                      <a:pt x="495" y="23"/>
                    </a:cubicBezTo>
                    <a:cubicBezTo>
                      <a:pt x="493" y="23"/>
                      <a:pt x="492" y="24"/>
                      <a:pt x="491" y="25"/>
                    </a:cubicBezTo>
                    <a:cubicBezTo>
                      <a:pt x="491" y="28"/>
                      <a:pt x="491" y="29"/>
                      <a:pt x="489" y="30"/>
                    </a:cubicBezTo>
                    <a:cubicBezTo>
                      <a:pt x="489" y="30"/>
                      <a:pt x="489" y="26"/>
                      <a:pt x="488" y="28"/>
                    </a:cubicBezTo>
                    <a:cubicBezTo>
                      <a:pt x="489" y="30"/>
                      <a:pt x="489" y="31"/>
                      <a:pt x="487" y="32"/>
                    </a:cubicBezTo>
                    <a:cubicBezTo>
                      <a:pt x="488" y="30"/>
                      <a:pt x="487" y="30"/>
                      <a:pt x="488" y="28"/>
                    </a:cubicBezTo>
                    <a:cubicBezTo>
                      <a:pt x="487" y="26"/>
                      <a:pt x="486" y="27"/>
                      <a:pt x="486" y="27"/>
                    </a:cubicBezTo>
                    <a:cubicBezTo>
                      <a:pt x="483" y="25"/>
                      <a:pt x="485" y="20"/>
                      <a:pt x="486" y="20"/>
                    </a:cubicBezTo>
                    <a:cubicBezTo>
                      <a:pt x="488" y="18"/>
                      <a:pt x="490" y="19"/>
                      <a:pt x="491" y="17"/>
                    </a:cubicBezTo>
                    <a:cubicBezTo>
                      <a:pt x="490" y="16"/>
                      <a:pt x="491" y="15"/>
                      <a:pt x="490" y="13"/>
                    </a:cubicBezTo>
                    <a:cubicBezTo>
                      <a:pt x="488" y="13"/>
                      <a:pt x="487" y="10"/>
                      <a:pt x="486" y="11"/>
                    </a:cubicBezTo>
                    <a:cubicBezTo>
                      <a:pt x="487" y="11"/>
                      <a:pt x="486" y="9"/>
                      <a:pt x="485" y="8"/>
                    </a:cubicBezTo>
                    <a:cubicBezTo>
                      <a:pt x="483" y="10"/>
                      <a:pt x="478" y="8"/>
                      <a:pt x="474" y="9"/>
                    </a:cubicBezTo>
                    <a:cubicBezTo>
                      <a:pt x="476" y="10"/>
                      <a:pt x="473" y="13"/>
                      <a:pt x="474" y="14"/>
                    </a:cubicBezTo>
                    <a:cubicBezTo>
                      <a:pt x="475" y="13"/>
                      <a:pt x="475" y="13"/>
                      <a:pt x="475" y="13"/>
                    </a:cubicBezTo>
                    <a:cubicBezTo>
                      <a:pt x="475" y="15"/>
                      <a:pt x="478" y="19"/>
                      <a:pt x="475" y="22"/>
                    </a:cubicBezTo>
                    <a:cubicBezTo>
                      <a:pt x="474" y="21"/>
                      <a:pt x="471" y="22"/>
                      <a:pt x="471" y="20"/>
                    </a:cubicBezTo>
                    <a:cubicBezTo>
                      <a:pt x="472" y="19"/>
                      <a:pt x="473" y="19"/>
                      <a:pt x="473" y="17"/>
                    </a:cubicBezTo>
                    <a:cubicBezTo>
                      <a:pt x="473" y="16"/>
                      <a:pt x="472" y="15"/>
                      <a:pt x="470" y="15"/>
                    </a:cubicBezTo>
                    <a:cubicBezTo>
                      <a:pt x="469" y="17"/>
                      <a:pt x="470" y="18"/>
                      <a:pt x="469" y="19"/>
                    </a:cubicBezTo>
                    <a:cubicBezTo>
                      <a:pt x="468" y="19"/>
                      <a:pt x="467" y="19"/>
                      <a:pt x="467" y="18"/>
                    </a:cubicBezTo>
                    <a:cubicBezTo>
                      <a:pt x="467" y="16"/>
                      <a:pt x="470" y="16"/>
                      <a:pt x="470" y="14"/>
                    </a:cubicBezTo>
                    <a:cubicBezTo>
                      <a:pt x="470" y="12"/>
                      <a:pt x="468" y="11"/>
                      <a:pt x="469" y="11"/>
                    </a:cubicBezTo>
                    <a:cubicBezTo>
                      <a:pt x="470" y="12"/>
                      <a:pt x="471" y="12"/>
                      <a:pt x="472" y="12"/>
                    </a:cubicBezTo>
                    <a:cubicBezTo>
                      <a:pt x="473" y="11"/>
                      <a:pt x="473" y="11"/>
                      <a:pt x="474" y="11"/>
                    </a:cubicBezTo>
                    <a:cubicBezTo>
                      <a:pt x="474" y="9"/>
                      <a:pt x="473" y="10"/>
                      <a:pt x="473" y="8"/>
                    </a:cubicBezTo>
                    <a:cubicBezTo>
                      <a:pt x="471" y="8"/>
                      <a:pt x="470" y="9"/>
                      <a:pt x="469" y="8"/>
                    </a:cubicBezTo>
                    <a:cubicBezTo>
                      <a:pt x="469" y="11"/>
                      <a:pt x="467" y="13"/>
                      <a:pt x="465" y="12"/>
                    </a:cubicBezTo>
                    <a:cubicBezTo>
                      <a:pt x="466" y="10"/>
                      <a:pt x="466" y="10"/>
                      <a:pt x="466" y="9"/>
                    </a:cubicBezTo>
                    <a:cubicBezTo>
                      <a:pt x="463" y="10"/>
                      <a:pt x="462" y="11"/>
                      <a:pt x="462" y="15"/>
                    </a:cubicBezTo>
                    <a:cubicBezTo>
                      <a:pt x="464" y="15"/>
                      <a:pt x="464" y="17"/>
                      <a:pt x="465" y="18"/>
                    </a:cubicBezTo>
                    <a:cubicBezTo>
                      <a:pt x="462" y="18"/>
                      <a:pt x="462" y="18"/>
                      <a:pt x="462" y="18"/>
                    </a:cubicBezTo>
                    <a:cubicBezTo>
                      <a:pt x="463" y="16"/>
                      <a:pt x="459" y="16"/>
                      <a:pt x="459" y="14"/>
                    </a:cubicBezTo>
                    <a:cubicBezTo>
                      <a:pt x="461" y="13"/>
                      <a:pt x="459" y="11"/>
                      <a:pt x="460" y="9"/>
                    </a:cubicBezTo>
                    <a:cubicBezTo>
                      <a:pt x="458" y="9"/>
                      <a:pt x="458" y="9"/>
                      <a:pt x="456" y="9"/>
                    </a:cubicBezTo>
                    <a:cubicBezTo>
                      <a:pt x="456" y="10"/>
                      <a:pt x="455" y="10"/>
                      <a:pt x="455" y="10"/>
                    </a:cubicBezTo>
                    <a:cubicBezTo>
                      <a:pt x="455" y="12"/>
                      <a:pt x="455" y="13"/>
                      <a:pt x="456" y="14"/>
                    </a:cubicBezTo>
                    <a:cubicBezTo>
                      <a:pt x="455" y="14"/>
                      <a:pt x="453" y="14"/>
                      <a:pt x="452" y="13"/>
                    </a:cubicBezTo>
                    <a:cubicBezTo>
                      <a:pt x="453" y="11"/>
                      <a:pt x="451" y="11"/>
                      <a:pt x="452" y="9"/>
                    </a:cubicBezTo>
                    <a:cubicBezTo>
                      <a:pt x="450" y="8"/>
                      <a:pt x="451" y="9"/>
                      <a:pt x="450" y="10"/>
                    </a:cubicBezTo>
                    <a:cubicBezTo>
                      <a:pt x="444" y="5"/>
                      <a:pt x="430" y="8"/>
                      <a:pt x="425" y="9"/>
                    </a:cubicBezTo>
                    <a:cubicBezTo>
                      <a:pt x="424" y="12"/>
                      <a:pt x="423" y="13"/>
                      <a:pt x="423" y="15"/>
                    </a:cubicBezTo>
                    <a:cubicBezTo>
                      <a:pt x="421" y="14"/>
                      <a:pt x="420" y="17"/>
                      <a:pt x="420" y="18"/>
                    </a:cubicBezTo>
                    <a:cubicBezTo>
                      <a:pt x="420" y="17"/>
                      <a:pt x="419" y="17"/>
                      <a:pt x="419" y="17"/>
                    </a:cubicBezTo>
                    <a:cubicBezTo>
                      <a:pt x="420" y="15"/>
                      <a:pt x="421" y="14"/>
                      <a:pt x="423" y="12"/>
                    </a:cubicBezTo>
                    <a:cubicBezTo>
                      <a:pt x="422" y="11"/>
                      <a:pt x="421" y="11"/>
                      <a:pt x="418" y="11"/>
                    </a:cubicBezTo>
                    <a:cubicBezTo>
                      <a:pt x="418" y="9"/>
                      <a:pt x="416" y="9"/>
                      <a:pt x="414" y="9"/>
                    </a:cubicBezTo>
                    <a:cubicBezTo>
                      <a:pt x="413" y="12"/>
                      <a:pt x="415" y="14"/>
                      <a:pt x="417" y="15"/>
                    </a:cubicBezTo>
                    <a:cubicBezTo>
                      <a:pt x="415" y="14"/>
                      <a:pt x="416" y="15"/>
                      <a:pt x="413" y="15"/>
                    </a:cubicBezTo>
                    <a:cubicBezTo>
                      <a:pt x="412" y="14"/>
                      <a:pt x="411" y="13"/>
                      <a:pt x="409" y="13"/>
                    </a:cubicBezTo>
                    <a:cubicBezTo>
                      <a:pt x="408" y="15"/>
                      <a:pt x="411" y="15"/>
                      <a:pt x="409" y="16"/>
                    </a:cubicBezTo>
                    <a:cubicBezTo>
                      <a:pt x="407" y="16"/>
                      <a:pt x="406" y="15"/>
                      <a:pt x="407" y="12"/>
                    </a:cubicBezTo>
                    <a:cubicBezTo>
                      <a:pt x="405" y="13"/>
                      <a:pt x="404" y="12"/>
                      <a:pt x="404" y="10"/>
                    </a:cubicBezTo>
                    <a:cubicBezTo>
                      <a:pt x="404" y="9"/>
                      <a:pt x="404" y="9"/>
                      <a:pt x="405" y="10"/>
                    </a:cubicBezTo>
                    <a:cubicBezTo>
                      <a:pt x="403" y="4"/>
                      <a:pt x="398" y="10"/>
                      <a:pt x="394" y="9"/>
                    </a:cubicBezTo>
                    <a:cubicBezTo>
                      <a:pt x="394" y="11"/>
                      <a:pt x="397" y="10"/>
                      <a:pt x="396" y="13"/>
                    </a:cubicBezTo>
                    <a:cubicBezTo>
                      <a:pt x="395" y="12"/>
                      <a:pt x="392" y="12"/>
                      <a:pt x="393" y="9"/>
                    </a:cubicBezTo>
                    <a:cubicBezTo>
                      <a:pt x="388" y="7"/>
                      <a:pt x="385" y="6"/>
                      <a:pt x="379" y="7"/>
                    </a:cubicBezTo>
                    <a:cubicBezTo>
                      <a:pt x="379" y="6"/>
                      <a:pt x="379" y="6"/>
                      <a:pt x="379" y="5"/>
                    </a:cubicBezTo>
                    <a:cubicBezTo>
                      <a:pt x="373" y="7"/>
                      <a:pt x="371" y="6"/>
                      <a:pt x="364" y="7"/>
                    </a:cubicBezTo>
                    <a:cubicBezTo>
                      <a:pt x="362" y="8"/>
                      <a:pt x="362" y="12"/>
                      <a:pt x="361" y="14"/>
                    </a:cubicBezTo>
                    <a:cubicBezTo>
                      <a:pt x="362" y="11"/>
                      <a:pt x="359" y="13"/>
                      <a:pt x="358" y="12"/>
                    </a:cubicBezTo>
                    <a:cubicBezTo>
                      <a:pt x="358" y="10"/>
                      <a:pt x="361" y="11"/>
                      <a:pt x="360" y="9"/>
                    </a:cubicBezTo>
                    <a:cubicBezTo>
                      <a:pt x="360" y="8"/>
                      <a:pt x="360" y="8"/>
                      <a:pt x="360" y="8"/>
                    </a:cubicBezTo>
                    <a:cubicBezTo>
                      <a:pt x="358" y="7"/>
                      <a:pt x="357" y="9"/>
                      <a:pt x="357" y="10"/>
                    </a:cubicBezTo>
                    <a:cubicBezTo>
                      <a:pt x="358" y="9"/>
                      <a:pt x="358" y="13"/>
                      <a:pt x="357" y="13"/>
                    </a:cubicBezTo>
                    <a:cubicBezTo>
                      <a:pt x="353" y="13"/>
                      <a:pt x="353" y="6"/>
                      <a:pt x="349" y="7"/>
                    </a:cubicBezTo>
                    <a:cubicBezTo>
                      <a:pt x="349" y="13"/>
                      <a:pt x="343" y="11"/>
                      <a:pt x="342" y="8"/>
                    </a:cubicBezTo>
                    <a:cubicBezTo>
                      <a:pt x="341" y="8"/>
                      <a:pt x="342" y="10"/>
                      <a:pt x="340" y="10"/>
                    </a:cubicBezTo>
                    <a:cubicBezTo>
                      <a:pt x="338" y="9"/>
                      <a:pt x="339" y="8"/>
                      <a:pt x="340" y="7"/>
                    </a:cubicBezTo>
                    <a:cubicBezTo>
                      <a:pt x="337" y="6"/>
                      <a:pt x="338" y="6"/>
                      <a:pt x="334" y="6"/>
                    </a:cubicBezTo>
                    <a:cubicBezTo>
                      <a:pt x="325" y="2"/>
                      <a:pt x="317" y="12"/>
                      <a:pt x="311" y="7"/>
                    </a:cubicBezTo>
                    <a:cubicBezTo>
                      <a:pt x="308" y="10"/>
                      <a:pt x="304" y="7"/>
                      <a:pt x="301" y="6"/>
                    </a:cubicBezTo>
                    <a:cubicBezTo>
                      <a:pt x="294" y="11"/>
                      <a:pt x="286" y="7"/>
                      <a:pt x="279" y="10"/>
                    </a:cubicBezTo>
                    <a:cubicBezTo>
                      <a:pt x="279" y="11"/>
                      <a:pt x="280" y="11"/>
                      <a:pt x="280" y="13"/>
                    </a:cubicBezTo>
                    <a:cubicBezTo>
                      <a:pt x="277" y="12"/>
                      <a:pt x="276" y="12"/>
                      <a:pt x="273" y="12"/>
                    </a:cubicBezTo>
                    <a:cubicBezTo>
                      <a:pt x="274" y="11"/>
                      <a:pt x="271" y="11"/>
                      <a:pt x="271" y="9"/>
                    </a:cubicBezTo>
                    <a:cubicBezTo>
                      <a:pt x="270" y="11"/>
                      <a:pt x="268" y="12"/>
                      <a:pt x="265" y="12"/>
                    </a:cubicBezTo>
                    <a:cubicBezTo>
                      <a:pt x="265" y="11"/>
                      <a:pt x="267" y="10"/>
                      <a:pt x="265" y="10"/>
                    </a:cubicBezTo>
                    <a:cubicBezTo>
                      <a:pt x="265" y="11"/>
                      <a:pt x="264" y="9"/>
                      <a:pt x="262" y="10"/>
                    </a:cubicBezTo>
                    <a:cubicBezTo>
                      <a:pt x="262" y="13"/>
                      <a:pt x="258" y="12"/>
                      <a:pt x="258" y="10"/>
                    </a:cubicBezTo>
                    <a:cubicBezTo>
                      <a:pt x="257" y="12"/>
                      <a:pt x="253" y="11"/>
                      <a:pt x="253" y="13"/>
                    </a:cubicBezTo>
                    <a:cubicBezTo>
                      <a:pt x="252" y="11"/>
                      <a:pt x="251" y="12"/>
                      <a:pt x="251" y="10"/>
                    </a:cubicBezTo>
                    <a:cubicBezTo>
                      <a:pt x="250" y="11"/>
                      <a:pt x="247" y="12"/>
                      <a:pt x="246" y="9"/>
                    </a:cubicBezTo>
                    <a:cubicBezTo>
                      <a:pt x="244" y="12"/>
                      <a:pt x="241" y="8"/>
                      <a:pt x="239" y="12"/>
                    </a:cubicBezTo>
                    <a:cubicBezTo>
                      <a:pt x="238" y="10"/>
                      <a:pt x="239" y="11"/>
                      <a:pt x="238" y="10"/>
                    </a:cubicBezTo>
                    <a:cubicBezTo>
                      <a:pt x="236" y="9"/>
                      <a:pt x="237" y="12"/>
                      <a:pt x="236" y="12"/>
                    </a:cubicBezTo>
                    <a:cubicBezTo>
                      <a:pt x="231" y="8"/>
                      <a:pt x="230" y="18"/>
                      <a:pt x="226" y="15"/>
                    </a:cubicBezTo>
                    <a:cubicBezTo>
                      <a:pt x="227" y="12"/>
                      <a:pt x="227" y="9"/>
                      <a:pt x="231" y="8"/>
                    </a:cubicBezTo>
                    <a:cubicBezTo>
                      <a:pt x="230" y="5"/>
                      <a:pt x="227" y="8"/>
                      <a:pt x="225" y="6"/>
                    </a:cubicBezTo>
                    <a:cubicBezTo>
                      <a:pt x="223" y="9"/>
                      <a:pt x="220" y="9"/>
                      <a:pt x="222" y="14"/>
                    </a:cubicBezTo>
                    <a:cubicBezTo>
                      <a:pt x="221" y="15"/>
                      <a:pt x="217" y="16"/>
                      <a:pt x="216" y="18"/>
                    </a:cubicBezTo>
                    <a:cubicBezTo>
                      <a:pt x="215" y="15"/>
                      <a:pt x="217" y="12"/>
                      <a:pt x="220" y="9"/>
                    </a:cubicBezTo>
                    <a:cubicBezTo>
                      <a:pt x="219" y="8"/>
                      <a:pt x="218" y="7"/>
                      <a:pt x="217" y="5"/>
                    </a:cubicBezTo>
                    <a:cubicBezTo>
                      <a:pt x="214" y="8"/>
                      <a:pt x="211" y="7"/>
                      <a:pt x="211" y="9"/>
                    </a:cubicBezTo>
                    <a:cubicBezTo>
                      <a:pt x="207" y="9"/>
                      <a:pt x="204" y="8"/>
                      <a:pt x="199" y="9"/>
                    </a:cubicBezTo>
                    <a:cubicBezTo>
                      <a:pt x="198" y="5"/>
                      <a:pt x="203" y="3"/>
                      <a:pt x="201" y="0"/>
                    </a:cubicBezTo>
                    <a:cubicBezTo>
                      <a:pt x="197" y="2"/>
                      <a:pt x="196" y="11"/>
                      <a:pt x="198" y="14"/>
                    </a:cubicBezTo>
                    <a:cubicBezTo>
                      <a:pt x="196" y="16"/>
                      <a:pt x="194" y="15"/>
                      <a:pt x="194" y="19"/>
                    </a:cubicBezTo>
                    <a:cubicBezTo>
                      <a:pt x="192" y="18"/>
                      <a:pt x="193" y="19"/>
                      <a:pt x="192" y="19"/>
                    </a:cubicBezTo>
                    <a:cubicBezTo>
                      <a:pt x="191" y="17"/>
                      <a:pt x="193" y="17"/>
                      <a:pt x="193" y="15"/>
                    </a:cubicBezTo>
                    <a:cubicBezTo>
                      <a:pt x="190" y="15"/>
                      <a:pt x="189" y="13"/>
                      <a:pt x="186" y="15"/>
                    </a:cubicBezTo>
                    <a:cubicBezTo>
                      <a:pt x="184" y="13"/>
                      <a:pt x="188" y="6"/>
                      <a:pt x="191" y="6"/>
                    </a:cubicBezTo>
                    <a:cubicBezTo>
                      <a:pt x="190" y="5"/>
                      <a:pt x="189" y="4"/>
                      <a:pt x="187" y="3"/>
                    </a:cubicBezTo>
                    <a:cubicBezTo>
                      <a:pt x="186" y="7"/>
                      <a:pt x="184" y="4"/>
                      <a:pt x="181" y="6"/>
                    </a:cubicBezTo>
                    <a:cubicBezTo>
                      <a:pt x="180" y="11"/>
                      <a:pt x="185" y="12"/>
                      <a:pt x="183" y="19"/>
                    </a:cubicBezTo>
                    <a:cubicBezTo>
                      <a:pt x="181" y="20"/>
                      <a:pt x="181" y="20"/>
                      <a:pt x="178" y="20"/>
                    </a:cubicBezTo>
                    <a:cubicBezTo>
                      <a:pt x="177" y="19"/>
                      <a:pt x="178" y="18"/>
                      <a:pt x="177" y="17"/>
                    </a:cubicBezTo>
                    <a:cubicBezTo>
                      <a:pt x="175" y="17"/>
                      <a:pt x="177" y="21"/>
                      <a:pt x="175" y="20"/>
                    </a:cubicBezTo>
                    <a:cubicBezTo>
                      <a:pt x="173" y="19"/>
                      <a:pt x="175" y="16"/>
                      <a:pt x="176" y="15"/>
                    </a:cubicBezTo>
                    <a:cubicBezTo>
                      <a:pt x="178" y="16"/>
                      <a:pt x="180" y="14"/>
                      <a:pt x="181" y="13"/>
                    </a:cubicBezTo>
                    <a:cubicBezTo>
                      <a:pt x="177" y="12"/>
                      <a:pt x="174" y="8"/>
                      <a:pt x="169" y="10"/>
                    </a:cubicBezTo>
                    <a:cubicBezTo>
                      <a:pt x="170" y="7"/>
                      <a:pt x="168" y="4"/>
                      <a:pt x="165" y="5"/>
                    </a:cubicBezTo>
                    <a:cubicBezTo>
                      <a:pt x="165" y="7"/>
                      <a:pt x="167" y="6"/>
                      <a:pt x="167" y="7"/>
                    </a:cubicBezTo>
                    <a:cubicBezTo>
                      <a:pt x="166" y="10"/>
                      <a:pt x="163" y="8"/>
                      <a:pt x="161" y="10"/>
                    </a:cubicBezTo>
                    <a:cubicBezTo>
                      <a:pt x="162" y="11"/>
                      <a:pt x="163" y="11"/>
                      <a:pt x="165" y="10"/>
                    </a:cubicBezTo>
                    <a:cubicBezTo>
                      <a:pt x="166" y="16"/>
                      <a:pt x="167" y="22"/>
                      <a:pt x="172" y="24"/>
                    </a:cubicBezTo>
                    <a:cubicBezTo>
                      <a:pt x="171" y="24"/>
                      <a:pt x="173" y="26"/>
                      <a:pt x="171" y="26"/>
                    </a:cubicBezTo>
                    <a:cubicBezTo>
                      <a:pt x="168" y="23"/>
                      <a:pt x="158" y="22"/>
                      <a:pt x="155" y="25"/>
                    </a:cubicBezTo>
                    <a:cubicBezTo>
                      <a:pt x="158" y="25"/>
                      <a:pt x="158" y="27"/>
                      <a:pt x="162" y="25"/>
                    </a:cubicBezTo>
                    <a:cubicBezTo>
                      <a:pt x="164" y="26"/>
                      <a:pt x="164" y="29"/>
                      <a:pt x="162" y="30"/>
                    </a:cubicBezTo>
                    <a:cubicBezTo>
                      <a:pt x="162" y="36"/>
                      <a:pt x="161" y="47"/>
                      <a:pt x="159" y="54"/>
                    </a:cubicBezTo>
                    <a:cubicBezTo>
                      <a:pt x="159" y="54"/>
                      <a:pt x="160" y="53"/>
                      <a:pt x="160" y="54"/>
                    </a:cubicBezTo>
                    <a:cubicBezTo>
                      <a:pt x="159" y="56"/>
                      <a:pt x="158" y="59"/>
                      <a:pt x="155" y="59"/>
                    </a:cubicBezTo>
                    <a:cubicBezTo>
                      <a:pt x="154" y="52"/>
                      <a:pt x="153" y="49"/>
                      <a:pt x="156" y="44"/>
                    </a:cubicBezTo>
                    <a:cubicBezTo>
                      <a:pt x="158" y="43"/>
                      <a:pt x="156" y="46"/>
                      <a:pt x="157" y="46"/>
                    </a:cubicBezTo>
                    <a:cubicBezTo>
                      <a:pt x="158" y="41"/>
                      <a:pt x="156" y="36"/>
                      <a:pt x="158" y="36"/>
                    </a:cubicBezTo>
                    <a:cubicBezTo>
                      <a:pt x="158" y="34"/>
                      <a:pt x="157" y="32"/>
                      <a:pt x="155" y="32"/>
                    </a:cubicBezTo>
                    <a:cubicBezTo>
                      <a:pt x="154" y="34"/>
                      <a:pt x="153" y="37"/>
                      <a:pt x="152" y="40"/>
                    </a:cubicBezTo>
                    <a:cubicBezTo>
                      <a:pt x="152" y="38"/>
                      <a:pt x="150" y="40"/>
                      <a:pt x="150" y="39"/>
                    </a:cubicBezTo>
                    <a:cubicBezTo>
                      <a:pt x="147" y="33"/>
                      <a:pt x="151" y="29"/>
                      <a:pt x="152" y="24"/>
                    </a:cubicBezTo>
                    <a:cubicBezTo>
                      <a:pt x="150" y="24"/>
                      <a:pt x="150" y="25"/>
                      <a:pt x="148" y="26"/>
                    </a:cubicBezTo>
                    <a:cubicBezTo>
                      <a:pt x="148" y="25"/>
                      <a:pt x="147" y="23"/>
                      <a:pt x="146" y="25"/>
                    </a:cubicBezTo>
                    <a:cubicBezTo>
                      <a:pt x="147" y="26"/>
                      <a:pt x="146" y="27"/>
                      <a:pt x="147" y="29"/>
                    </a:cubicBezTo>
                    <a:cubicBezTo>
                      <a:pt x="146" y="29"/>
                      <a:pt x="146" y="30"/>
                      <a:pt x="145" y="29"/>
                    </a:cubicBezTo>
                    <a:cubicBezTo>
                      <a:pt x="145" y="31"/>
                      <a:pt x="147" y="30"/>
                      <a:pt x="146" y="31"/>
                    </a:cubicBezTo>
                    <a:cubicBezTo>
                      <a:pt x="146" y="31"/>
                      <a:pt x="145" y="32"/>
                      <a:pt x="144" y="32"/>
                    </a:cubicBezTo>
                    <a:cubicBezTo>
                      <a:pt x="143" y="29"/>
                      <a:pt x="147" y="29"/>
                      <a:pt x="146" y="27"/>
                    </a:cubicBezTo>
                    <a:cubicBezTo>
                      <a:pt x="143" y="25"/>
                      <a:pt x="144" y="23"/>
                      <a:pt x="143" y="22"/>
                    </a:cubicBezTo>
                    <a:cubicBezTo>
                      <a:pt x="143" y="26"/>
                      <a:pt x="143" y="26"/>
                      <a:pt x="143" y="26"/>
                    </a:cubicBezTo>
                    <a:cubicBezTo>
                      <a:pt x="141" y="26"/>
                      <a:pt x="140" y="28"/>
                      <a:pt x="138" y="26"/>
                    </a:cubicBezTo>
                    <a:cubicBezTo>
                      <a:pt x="138" y="28"/>
                      <a:pt x="136" y="31"/>
                      <a:pt x="136" y="33"/>
                    </a:cubicBezTo>
                    <a:cubicBezTo>
                      <a:pt x="136" y="32"/>
                      <a:pt x="137" y="32"/>
                      <a:pt x="137" y="33"/>
                    </a:cubicBezTo>
                    <a:cubicBezTo>
                      <a:pt x="136" y="34"/>
                      <a:pt x="134" y="33"/>
                      <a:pt x="134" y="33"/>
                    </a:cubicBezTo>
                    <a:cubicBezTo>
                      <a:pt x="134" y="29"/>
                      <a:pt x="132" y="26"/>
                      <a:pt x="134" y="24"/>
                    </a:cubicBezTo>
                    <a:cubicBezTo>
                      <a:pt x="135" y="24"/>
                      <a:pt x="134" y="29"/>
                      <a:pt x="135" y="28"/>
                    </a:cubicBezTo>
                    <a:cubicBezTo>
                      <a:pt x="135" y="24"/>
                      <a:pt x="135" y="24"/>
                      <a:pt x="135" y="24"/>
                    </a:cubicBezTo>
                    <a:cubicBezTo>
                      <a:pt x="133" y="23"/>
                      <a:pt x="136" y="23"/>
                      <a:pt x="136" y="21"/>
                    </a:cubicBezTo>
                    <a:cubicBezTo>
                      <a:pt x="136" y="21"/>
                      <a:pt x="137" y="22"/>
                      <a:pt x="137" y="23"/>
                    </a:cubicBezTo>
                    <a:cubicBezTo>
                      <a:pt x="136" y="23"/>
                      <a:pt x="135" y="23"/>
                      <a:pt x="135" y="24"/>
                    </a:cubicBezTo>
                    <a:cubicBezTo>
                      <a:pt x="136" y="23"/>
                      <a:pt x="137" y="23"/>
                      <a:pt x="138" y="22"/>
                    </a:cubicBezTo>
                    <a:cubicBezTo>
                      <a:pt x="137" y="21"/>
                      <a:pt x="137" y="19"/>
                      <a:pt x="136" y="19"/>
                    </a:cubicBezTo>
                    <a:cubicBezTo>
                      <a:pt x="137" y="19"/>
                      <a:pt x="136" y="15"/>
                      <a:pt x="138" y="14"/>
                    </a:cubicBezTo>
                    <a:cubicBezTo>
                      <a:pt x="137" y="14"/>
                      <a:pt x="138" y="16"/>
                      <a:pt x="138" y="16"/>
                    </a:cubicBezTo>
                    <a:cubicBezTo>
                      <a:pt x="140" y="13"/>
                      <a:pt x="139" y="11"/>
                      <a:pt x="140" y="7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7" y="8"/>
                      <a:pt x="137" y="10"/>
                      <a:pt x="137" y="11"/>
                    </a:cubicBezTo>
                    <a:cubicBezTo>
                      <a:pt x="136" y="10"/>
                      <a:pt x="134" y="9"/>
                      <a:pt x="134" y="8"/>
                    </a:cubicBezTo>
                    <a:cubicBezTo>
                      <a:pt x="132" y="13"/>
                      <a:pt x="130" y="20"/>
                      <a:pt x="132" y="24"/>
                    </a:cubicBezTo>
                    <a:cubicBezTo>
                      <a:pt x="132" y="23"/>
                      <a:pt x="131" y="22"/>
                      <a:pt x="132" y="22"/>
                    </a:cubicBezTo>
                    <a:cubicBezTo>
                      <a:pt x="132" y="24"/>
                      <a:pt x="132" y="24"/>
                      <a:pt x="133" y="25"/>
                    </a:cubicBezTo>
                    <a:cubicBezTo>
                      <a:pt x="132" y="25"/>
                      <a:pt x="132" y="24"/>
                      <a:pt x="131" y="25"/>
                    </a:cubicBezTo>
                    <a:cubicBezTo>
                      <a:pt x="131" y="27"/>
                      <a:pt x="131" y="29"/>
                      <a:pt x="133" y="30"/>
                    </a:cubicBezTo>
                    <a:cubicBezTo>
                      <a:pt x="131" y="30"/>
                      <a:pt x="132" y="33"/>
                      <a:pt x="133" y="35"/>
                    </a:cubicBezTo>
                    <a:cubicBezTo>
                      <a:pt x="131" y="36"/>
                      <a:pt x="132" y="36"/>
                      <a:pt x="130" y="35"/>
                    </a:cubicBezTo>
                    <a:cubicBezTo>
                      <a:pt x="131" y="38"/>
                      <a:pt x="127" y="39"/>
                      <a:pt x="127" y="38"/>
                    </a:cubicBezTo>
                    <a:cubicBezTo>
                      <a:pt x="127" y="39"/>
                      <a:pt x="125" y="41"/>
                      <a:pt x="125" y="40"/>
                    </a:cubicBezTo>
                    <a:cubicBezTo>
                      <a:pt x="125" y="33"/>
                      <a:pt x="125" y="28"/>
                      <a:pt x="121" y="20"/>
                    </a:cubicBezTo>
                    <a:cubicBezTo>
                      <a:pt x="121" y="22"/>
                      <a:pt x="121" y="22"/>
                      <a:pt x="119" y="22"/>
                    </a:cubicBezTo>
                    <a:cubicBezTo>
                      <a:pt x="119" y="24"/>
                      <a:pt x="119" y="27"/>
                      <a:pt x="117" y="27"/>
                    </a:cubicBezTo>
                    <a:cubicBezTo>
                      <a:pt x="118" y="25"/>
                      <a:pt x="118" y="20"/>
                      <a:pt x="117" y="19"/>
                    </a:cubicBezTo>
                    <a:cubicBezTo>
                      <a:pt x="119" y="18"/>
                      <a:pt x="118" y="14"/>
                      <a:pt x="121" y="14"/>
                    </a:cubicBezTo>
                    <a:cubicBezTo>
                      <a:pt x="122" y="14"/>
                      <a:pt x="120" y="16"/>
                      <a:pt x="122" y="16"/>
                    </a:cubicBezTo>
                    <a:cubicBezTo>
                      <a:pt x="122" y="14"/>
                      <a:pt x="124" y="15"/>
                      <a:pt x="123" y="13"/>
                    </a:cubicBezTo>
                    <a:cubicBezTo>
                      <a:pt x="120" y="10"/>
                      <a:pt x="117" y="13"/>
                      <a:pt x="115" y="12"/>
                    </a:cubicBezTo>
                    <a:cubicBezTo>
                      <a:pt x="116" y="9"/>
                      <a:pt x="118" y="8"/>
                      <a:pt x="120" y="6"/>
                    </a:cubicBezTo>
                    <a:cubicBezTo>
                      <a:pt x="118" y="6"/>
                      <a:pt x="119" y="6"/>
                      <a:pt x="117" y="6"/>
                    </a:cubicBezTo>
                    <a:cubicBezTo>
                      <a:pt x="117" y="4"/>
                      <a:pt x="118" y="5"/>
                      <a:pt x="117" y="3"/>
                    </a:cubicBezTo>
                    <a:cubicBezTo>
                      <a:pt x="113" y="3"/>
                      <a:pt x="112" y="7"/>
                      <a:pt x="115" y="9"/>
                    </a:cubicBezTo>
                    <a:cubicBezTo>
                      <a:pt x="112" y="15"/>
                      <a:pt x="104" y="15"/>
                      <a:pt x="102" y="18"/>
                    </a:cubicBezTo>
                    <a:cubicBezTo>
                      <a:pt x="102" y="16"/>
                      <a:pt x="102" y="16"/>
                      <a:pt x="102" y="13"/>
                    </a:cubicBezTo>
                    <a:cubicBezTo>
                      <a:pt x="105" y="11"/>
                      <a:pt x="106" y="7"/>
                      <a:pt x="109" y="5"/>
                    </a:cubicBezTo>
                    <a:cubicBezTo>
                      <a:pt x="105" y="4"/>
                      <a:pt x="106" y="5"/>
                      <a:pt x="103" y="5"/>
                    </a:cubicBezTo>
                    <a:cubicBezTo>
                      <a:pt x="105" y="6"/>
                      <a:pt x="105" y="11"/>
                      <a:pt x="101" y="11"/>
                    </a:cubicBezTo>
                    <a:cubicBezTo>
                      <a:pt x="102" y="13"/>
                      <a:pt x="101" y="15"/>
                      <a:pt x="100" y="16"/>
                    </a:cubicBezTo>
                    <a:cubicBezTo>
                      <a:pt x="93" y="17"/>
                      <a:pt x="94" y="34"/>
                      <a:pt x="95" y="35"/>
                    </a:cubicBezTo>
                    <a:cubicBezTo>
                      <a:pt x="95" y="36"/>
                      <a:pt x="92" y="38"/>
                      <a:pt x="94" y="39"/>
                    </a:cubicBezTo>
                    <a:cubicBezTo>
                      <a:pt x="94" y="39"/>
                      <a:pt x="94" y="38"/>
                      <a:pt x="95" y="38"/>
                    </a:cubicBezTo>
                    <a:cubicBezTo>
                      <a:pt x="94" y="43"/>
                      <a:pt x="95" y="47"/>
                      <a:pt x="93" y="51"/>
                    </a:cubicBezTo>
                    <a:cubicBezTo>
                      <a:pt x="91" y="49"/>
                      <a:pt x="92" y="44"/>
                      <a:pt x="93" y="41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2" y="35"/>
                      <a:pt x="91" y="25"/>
                      <a:pt x="94" y="20"/>
                    </a:cubicBezTo>
                    <a:cubicBezTo>
                      <a:pt x="94" y="20"/>
                      <a:pt x="93" y="19"/>
                      <a:pt x="93" y="18"/>
                    </a:cubicBezTo>
                    <a:cubicBezTo>
                      <a:pt x="91" y="19"/>
                      <a:pt x="91" y="19"/>
                      <a:pt x="88" y="19"/>
                    </a:cubicBezTo>
                    <a:cubicBezTo>
                      <a:pt x="88" y="21"/>
                      <a:pt x="86" y="20"/>
                      <a:pt x="83" y="20"/>
                    </a:cubicBezTo>
                    <a:cubicBezTo>
                      <a:pt x="82" y="22"/>
                      <a:pt x="83" y="25"/>
                      <a:pt x="81" y="26"/>
                    </a:cubicBezTo>
                    <a:cubicBezTo>
                      <a:pt x="82" y="23"/>
                      <a:pt x="79" y="16"/>
                      <a:pt x="82" y="13"/>
                    </a:cubicBezTo>
                    <a:cubicBezTo>
                      <a:pt x="83" y="13"/>
                      <a:pt x="83" y="14"/>
                      <a:pt x="84" y="14"/>
                    </a:cubicBezTo>
                    <a:cubicBezTo>
                      <a:pt x="85" y="12"/>
                      <a:pt x="89" y="11"/>
                      <a:pt x="87" y="9"/>
                    </a:cubicBezTo>
                    <a:cubicBezTo>
                      <a:pt x="86" y="9"/>
                      <a:pt x="83" y="12"/>
                      <a:pt x="81" y="11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3" y="8"/>
                      <a:pt x="84" y="7"/>
                      <a:pt x="84" y="5"/>
                    </a:cubicBezTo>
                    <a:cubicBezTo>
                      <a:pt x="82" y="2"/>
                      <a:pt x="78" y="2"/>
                      <a:pt x="74" y="1"/>
                    </a:cubicBezTo>
                    <a:cubicBezTo>
                      <a:pt x="74" y="4"/>
                      <a:pt x="76" y="4"/>
                      <a:pt x="75" y="6"/>
                    </a:cubicBezTo>
                    <a:cubicBezTo>
                      <a:pt x="71" y="6"/>
                      <a:pt x="68" y="7"/>
                      <a:pt x="66" y="9"/>
                    </a:cubicBezTo>
                    <a:cubicBezTo>
                      <a:pt x="63" y="7"/>
                      <a:pt x="59" y="10"/>
                      <a:pt x="58" y="13"/>
                    </a:cubicBezTo>
                    <a:cubicBezTo>
                      <a:pt x="56" y="10"/>
                      <a:pt x="52" y="14"/>
                      <a:pt x="51" y="12"/>
                    </a:cubicBezTo>
                    <a:cubicBezTo>
                      <a:pt x="51" y="8"/>
                      <a:pt x="54" y="6"/>
                      <a:pt x="54" y="2"/>
                    </a:cubicBezTo>
                    <a:cubicBezTo>
                      <a:pt x="52" y="2"/>
                      <a:pt x="48" y="0"/>
                      <a:pt x="46" y="3"/>
                    </a:cubicBezTo>
                    <a:cubicBezTo>
                      <a:pt x="46" y="5"/>
                      <a:pt x="49" y="4"/>
                      <a:pt x="50" y="5"/>
                    </a:cubicBezTo>
                    <a:cubicBezTo>
                      <a:pt x="48" y="7"/>
                      <a:pt x="49" y="12"/>
                      <a:pt x="46" y="14"/>
                    </a:cubicBezTo>
                    <a:cubicBezTo>
                      <a:pt x="41" y="12"/>
                      <a:pt x="40" y="17"/>
                      <a:pt x="36" y="18"/>
                    </a:cubicBezTo>
                    <a:cubicBezTo>
                      <a:pt x="36" y="16"/>
                      <a:pt x="34" y="18"/>
                      <a:pt x="32" y="18"/>
                    </a:cubicBezTo>
                    <a:cubicBezTo>
                      <a:pt x="32" y="20"/>
                      <a:pt x="29" y="22"/>
                      <a:pt x="27" y="20"/>
                    </a:cubicBezTo>
                    <a:cubicBezTo>
                      <a:pt x="28" y="17"/>
                      <a:pt x="26" y="11"/>
                      <a:pt x="30" y="9"/>
                    </a:cubicBezTo>
                    <a:cubicBezTo>
                      <a:pt x="32" y="9"/>
                      <a:pt x="33" y="8"/>
                      <a:pt x="33" y="6"/>
                    </a:cubicBezTo>
                    <a:cubicBezTo>
                      <a:pt x="31" y="7"/>
                      <a:pt x="32" y="4"/>
                      <a:pt x="29" y="3"/>
                    </a:cubicBezTo>
                    <a:cubicBezTo>
                      <a:pt x="29" y="4"/>
                      <a:pt x="28" y="5"/>
                      <a:pt x="26" y="5"/>
                    </a:cubicBezTo>
                    <a:cubicBezTo>
                      <a:pt x="24" y="11"/>
                      <a:pt x="28" y="17"/>
                      <a:pt x="26" y="22"/>
                    </a:cubicBezTo>
                    <a:cubicBezTo>
                      <a:pt x="21" y="22"/>
                      <a:pt x="19" y="19"/>
                      <a:pt x="15" y="17"/>
                    </a:cubicBezTo>
                    <a:cubicBezTo>
                      <a:pt x="15" y="19"/>
                      <a:pt x="15" y="20"/>
                      <a:pt x="12" y="20"/>
                    </a:cubicBezTo>
                    <a:cubicBezTo>
                      <a:pt x="11" y="31"/>
                      <a:pt x="9" y="39"/>
                      <a:pt x="11" y="53"/>
                    </a:cubicBezTo>
                    <a:cubicBezTo>
                      <a:pt x="10" y="54"/>
                      <a:pt x="11" y="55"/>
                      <a:pt x="9" y="54"/>
                    </a:cubicBezTo>
                    <a:cubicBezTo>
                      <a:pt x="7" y="69"/>
                      <a:pt x="8" y="91"/>
                      <a:pt x="7" y="110"/>
                    </a:cubicBezTo>
                    <a:cubicBezTo>
                      <a:pt x="5" y="110"/>
                      <a:pt x="5" y="111"/>
                      <a:pt x="4" y="110"/>
                    </a:cubicBezTo>
                    <a:cubicBezTo>
                      <a:pt x="0" y="125"/>
                      <a:pt x="4" y="138"/>
                      <a:pt x="4" y="152"/>
                    </a:cubicBezTo>
                    <a:close/>
                    <a:moveTo>
                      <a:pt x="291" y="393"/>
                    </a:moveTo>
                    <a:cubicBezTo>
                      <a:pt x="293" y="394"/>
                      <a:pt x="292" y="395"/>
                      <a:pt x="292" y="397"/>
                    </a:cubicBezTo>
                    <a:cubicBezTo>
                      <a:pt x="291" y="397"/>
                      <a:pt x="291" y="396"/>
                      <a:pt x="291" y="396"/>
                    </a:cubicBezTo>
                    <a:cubicBezTo>
                      <a:pt x="292" y="395"/>
                      <a:pt x="291" y="395"/>
                      <a:pt x="291" y="393"/>
                    </a:cubicBezTo>
                    <a:close/>
                    <a:moveTo>
                      <a:pt x="545" y="274"/>
                    </a:moveTo>
                    <a:cubicBezTo>
                      <a:pt x="545" y="275"/>
                      <a:pt x="545" y="275"/>
                      <a:pt x="544" y="275"/>
                    </a:cubicBezTo>
                    <a:cubicBezTo>
                      <a:pt x="545" y="279"/>
                      <a:pt x="545" y="281"/>
                      <a:pt x="544" y="284"/>
                    </a:cubicBezTo>
                    <a:cubicBezTo>
                      <a:pt x="542" y="281"/>
                      <a:pt x="544" y="277"/>
                      <a:pt x="543" y="274"/>
                    </a:cubicBezTo>
                    <a:cubicBezTo>
                      <a:pt x="544" y="274"/>
                      <a:pt x="544" y="274"/>
                      <a:pt x="545" y="274"/>
                    </a:cubicBezTo>
                    <a:close/>
                    <a:moveTo>
                      <a:pt x="539" y="348"/>
                    </a:moveTo>
                    <a:cubicBezTo>
                      <a:pt x="541" y="348"/>
                      <a:pt x="540" y="351"/>
                      <a:pt x="541" y="352"/>
                    </a:cubicBezTo>
                    <a:cubicBezTo>
                      <a:pt x="539" y="352"/>
                      <a:pt x="539" y="352"/>
                      <a:pt x="539" y="352"/>
                    </a:cubicBezTo>
                    <a:cubicBezTo>
                      <a:pt x="539" y="351"/>
                      <a:pt x="540" y="350"/>
                      <a:pt x="539" y="348"/>
                    </a:cubicBezTo>
                    <a:close/>
                    <a:moveTo>
                      <a:pt x="534" y="326"/>
                    </a:moveTo>
                    <a:cubicBezTo>
                      <a:pt x="535" y="329"/>
                      <a:pt x="534" y="330"/>
                      <a:pt x="535" y="334"/>
                    </a:cubicBezTo>
                    <a:cubicBezTo>
                      <a:pt x="533" y="332"/>
                      <a:pt x="534" y="334"/>
                      <a:pt x="533" y="336"/>
                    </a:cubicBezTo>
                    <a:cubicBezTo>
                      <a:pt x="531" y="334"/>
                      <a:pt x="532" y="328"/>
                      <a:pt x="534" y="326"/>
                    </a:cubicBezTo>
                    <a:close/>
                    <a:moveTo>
                      <a:pt x="525" y="51"/>
                    </a:moveTo>
                    <a:cubicBezTo>
                      <a:pt x="526" y="50"/>
                      <a:pt x="527" y="53"/>
                      <a:pt x="527" y="54"/>
                    </a:cubicBezTo>
                    <a:cubicBezTo>
                      <a:pt x="526" y="54"/>
                      <a:pt x="526" y="54"/>
                      <a:pt x="526" y="55"/>
                    </a:cubicBezTo>
                    <a:cubicBezTo>
                      <a:pt x="524" y="54"/>
                      <a:pt x="527" y="52"/>
                      <a:pt x="525" y="51"/>
                    </a:cubicBezTo>
                    <a:close/>
                    <a:moveTo>
                      <a:pt x="515" y="312"/>
                    </a:moveTo>
                    <a:cubicBezTo>
                      <a:pt x="514" y="311"/>
                      <a:pt x="514" y="309"/>
                      <a:pt x="515" y="308"/>
                    </a:cubicBezTo>
                    <a:cubicBezTo>
                      <a:pt x="516" y="309"/>
                      <a:pt x="515" y="310"/>
                      <a:pt x="515" y="312"/>
                    </a:cubicBezTo>
                    <a:close/>
                    <a:moveTo>
                      <a:pt x="517" y="42"/>
                    </a:moveTo>
                    <a:cubicBezTo>
                      <a:pt x="520" y="44"/>
                      <a:pt x="517" y="48"/>
                      <a:pt x="516" y="50"/>
                    </a:cubicBezTo>
                    <a:cubicBezTo>
                      <a:pt x="514" y="50"/>
                      <a:pt x="516" y="46"/>
                      <a:pt x="516" y="45"/>
                    </a:cubicBezTo>
                    <a:cubicBezTo>
                      <a:pt x="518" y="46"/>
                      <a:pt x="517" y="45"/>
                      <a:pt x="517" y="42"/>
                    </a:cubicBezTo>
                    <a:close/>
                    <a:moveTo>
                      <a:pt x="516" y="36"/>
                    </a:moveTo>
                    <a:cubicBezTo>
                      <a:pt x="517" y="37"/>
                      <a:pt x="516" y="40"/>
                      <a:pt x="517" y="41"/>
                    </a:cubicBezTo>
                    <a:cubicBezTo>
                      <a:pt x="517" y="42"/>
                      <a:pt x="516" y="42"/>
                      <a:pt x="515" y="42"/>
                    </a:cubicBezTo>
                    <a:cubicBezTo>
                      <a:pt x="515" y="40"/>
                      <a:pt x="516" y="38"/>
                      <a:pt x="514" y="38"/>
                    </a:cubicBezTo>
                    <a:cubicBezTo>
                      <a:pt x="514" y="37"/>
                      <a:pt x="515" y="37"/>
                      <a:pt x="516" y="36"/>
                    </a:cubicBezTo>
                    <a:close/>
                    <a:moveTo>
                      <a:pt x="514" y="295"/>
                    </a:moveTo>
                    <a:cubicBezTo>
                      <a:pt x="515" y="299"/>
                      <a:pt x="515" y="303"/>
                      <a:pt x="515" y="307"/>
                    </a:cubicBezTo>
                    <a:cubicBezTo>
                      <a:pt x="513" y="306"/>
                      <a:pt x="513" y="300"/>
                      <a:pt x="514" y="299"/>
                    </a:cubicBezTo>
                    <a:cubicBezTo>
                      <a:pt x="513" y="298"/>
                      <a:pt x="511" y="295"/>
                      <a:pt x="514" y="295"/>
                    </a:cubicBezTo>
                    <a:close/>
                    <a:moveTo>
                      <a:pt x="505" y="47"/>
                    </a:moveTo>
                    <a:cubicBezTo>
                      <a:pt x="505" y="52"/>
                      <a:pt x="505" y="52"/>
                      <a:pt x="505" y="52"/>
                    </a:cubicBezTo>
                    <a:cubicBezTo>
                      <a:pt x="504" y="52"/>
                      <a:pt x="504" y="50"/>
                      <a:pt x="502" y="51"/>
                    </a:cubicBezTo>
                    <a:cubicBezTo>
                      <a:pt x="504" y="50"/>
                      <a:pt x="503" y="47"/>
                      <a:pt x="505" y="47"/>
                    </a:cubicBezTo>
                    <a:close/>
                    <a:moveTo>
                      <a:pt x="498" y="33"/>
                    </a:moveTo>
                    <a:cubicBezTo>
                      <a:pt x="496" y="33"/>
                      <a:pt x="497" y="30"/>
                      <a:pt x="498" y="29"/>
                    </a:cubicBezTo>
                    <a:cubicBezTo>
                      <a:pt x="500" y="30"/>
                      <a:pt x="499" y="32"/>
                      <a:pt x="498" y="33"/>
                    </a:cubicBezTo>
                    <a:close/>
                    <a:moveTo>
                      <a:pt x="496" y="23"/>
                    </a:moveTo>
                    <a:cubicBezTo>
                      <a:pt x="498" y="23"/>
                      <a:pt x="496" y="24"/>
                      <a:pt x="497" y="25"/>
                    </a:cubicBezTo>
                    <a:cubicBezTo>
                      <a:pt x="498" y="24"/>
                      <a:pt x="497" y="22"/>
                      <a:pt x="499" y="23"/>
                    </a:cubicBezTo>
                    <a:cubicBezTo>
                      <a:pt x="500" y="24"/>
                      <a:pt x="500" y="24"/>
                      <a:pt x="500" y="26"/>
                    </a:cubicBezTo>
                    <a:cubicBezTo>
                      <a:pt x="498" y="26"/>
                      <a:pt x="497" y="26"/>
                      <a:pt x="496" y="27"/>
                    </a:cubicBezTo>
                    <a:cubicBezTo>
                      <a:pt x="496" y="28"/>
                      <a:pt x="495" y="31"/>
                      <a:pt x="497" y="32"/>
                    </a:cubicBezTo>
                    <a:cubicBezTo>
                      <a:pt x="495" y="34"/>
                      <a:pt x="495" y="39"/>
                      <a:pt x="494" y="43"/>
                    </a:cubicBezTo>
                    <a:cubicBezTo>
                      <a:pt x="494" y="40"/>
                      <a:pt x="495" y="39"/>
                      <a:pt x="493" y="38"/>
                    </a:cubicBezTo>
                    <a:cubicBezTo>
                      <a:pt x="494" y="34"/>
                      <a:pt x="493" y="29"/>
                      <a:pt x="496" y="23"/>
                    </a:cubicBezTo>
                    <a:close/>
                    <a:moveTo>
                      <a:pt x="492" y="47"/>
                    </a:moveTo>
                    <a:cubicBezTo>
                      <a:pt x="490" y="47"/>
                      <a:pt x="491" y="45"/>
                      <a:pt x="490" y="43"/>
                    </a:cubicBezTo>
                    <a:cubicBezTo>
                      <a:pt x="492" y="43"/>
                      <a:pt x="492" y="47"/>
                      <a:pt x="492" y="47"/>
                    </a:cubicBezTo>
                    <a:close/>
                    <a:moveTo>
                      <a:pt x="488" y="49"/>
                    </a:moveTo>
                    <a:cubicBezTo>
                      <a:pt x="487" y="47"/>
                      <a:pt x="489" y="45"/>
                      <a:pt x="487" y="43"/>
                    </a:cubicBezTo>
                    <a:cubicBezTo>
                      <a:pt x="489" y="41"/>
                      <a:pt x="489" y="48"/>
                      <a:pt x="488" y="49"/>
                    </a:cubicBezTo>
                    <a:close/>
                    <a:moveTo>
                      <a:pt x="470" y="336"/>
                    </a:moveTo>
                    <a:cubicBezTo>
                      <a:pt x="471" y="335"/>
                      <a:pt x="472" y="337"/>
                      <a:pt x="472" y="335"/>
                    </a:cubicBezTo>
                    <a:cubicBezTo>
                      <a:pt x="473" y="335"/>
                      <a:pt x="473" y="336"/>
                      <a:pt x="473" y="337"/>
                    </a:cubicBezTo>
                    <a:cubicBezTo>
                      <a:pt x="472" y="337"/>
                      <a:pt x="472" y="336"/>
                      <a:pt x="471" y="336"/>
                    </a:cubicBezTo>
                    <a:cubicBezTo>
                      <a:pt x="471" y="337"/>
                      <a:pt x="471" y="338"/>
                      <a:pt x="471" y="339"/>
                    </a:cubicBezTo>
                    <a:cubicBezTo>
                      <a:pt x="470" y="338"/>
                      <a:pt x="470" y="337"/>
                      <a:pt x="470" y="336"/>
                    </a:cubicBezTo>
                    <a:close/>
                    <a:moveTo>
                      <a:pt x="461" y="21"/>
                    </a:moveTo>
                    <a:cubicBezTo>
                      <a:pt x="464" y="21"/>
                      <a:pt x="461" y="23"/>
                      <a:pt x="464" y="23"/>
                    </a:cubicBezTo>
                    <a:cubicBezTo>
                      <a:pt x="463" y="24"/>
                      <a:pt x="462" y="25"/>
                      <a:pt x="461" y="25"/>
                    </a:cubicBezTo>
                    <a:cubicBezTo>
                      <a:pt x="460" y="23"/>
                      <a:pt x="461" y="22"/>
                      <a:pt x="461" y="21"/>
                    </a:cubicBezTo>
                    <a:close/>
                    <a:moveTo>
                      <a:pt x="437" y="375"/>
                    </a:moveTo>
                    <a:cubicBezTo>
                      <a:pt x="438" y="376"/>
                      <a:pt x="437" y="377"/>
                      <a:pt x="437" y="379"/>
                    </a:cubicBezTo>
                    <a:cubicBezTo>
                      <a:pt x="435" y="379"/>
                      <a:pt x="438" y="377"/>
                      <a:pt x="437" y="375"/>
                    </a:cubicBezTo>
                    <a:close/>
                    <a:moveTo>
                      <a:pt x="435" y="365"/>
                    </a:moveTo>
                    <a:cubicBezTo>
                      <a:pt x="433" y="363"/>
                      <a:pt x="434" y="360"/>
                      <a:pt x="434" y="357"/>
                    </a:cubicBezTo>
                    <a:cubicBezTo>
                      <a:pt x="435" y="359"/>
                      <a:pt x="435" y="363"/>
                      <a:pt x="435" y="365"/>
                    </a:cubicBezTo>
                    <a:close/>
                    <a:moveTo>
                      <a:pt x="430" y="382"/>
                    </a:moveTo>
                    <a:cubicBezTo>
                      <a:pt x="432" y="383"/>
                      <a:pt x="430" y="386"/>
                      <a:pt x="431" y="388"/>
                    </a:cubicBezTo>
                    <a:cubicBezTo>
                      <a:pt x="429" y="386"/>
                      <a:pt x="430" y="385"/>
                      <a:pt x="430" y="382"/>
                    </a:cubicBezTo>
                    <a:close/>
                    <a:moveTo>
                      <a:pt x="429" y="359"/>
                    </a:moveTo>
                    <a:cubicBezTo>
                      <a:pt x="430" y="361"/>
                      <a:pt x="430" y="362"/>
                      <a:pt x="430" y="364"/>
                    </a:cubicBezTo>
                    <a:cubicBezTo>
                      <a:pt x="430" y="365"/>
                      <a:pt x="428" y="361"/>
                      <a:pt x="429" y="359"/>
                    </a:cubicBezTo>
                    <a:close/>
                    <a:moveTo>
                      <a:pt x="418" y="29"/>
                    </a:moveTo>
                    <a:cubicBezTo>
                      <a:pt x="419" y="29"/>
                      <a:pt x="419" y="31"/>
                      <a:pt x="419" y="32"/>
                    </a:cubicBezTo>
                    <a:cubicBezTo>
                      <a:pt x="417" y="33"/>
                      <a:pt x="418" y="30"/>
                      <a:pt x="418" y="29"/>
                    </a:cubicBezTo>
                    <a:close/>
                    <a:moveTo>
                      <a:pt x="412" y="368"/>
                    </a:moveTo>
                    <a:cubicBezTo>
                      <a:pt x="414" y="368"/>
                      <a:pt x="413" y="370"/>
                      <a:pt x="414" y="371"/>
                    </a:cubicBezTo>
                    <a:cubicBezTo>
                      <a:pt x="412" y="371"/>
                      <a:pt x="412" y="370"/>
                      <a:pt x="412" y="368"/>
                    </a:cubicBezTo>
                    <a:close/>
                    <a:moveTo>
                      <a:pt x="413" y="23"/>
                    </a:moveTo>
                    <a:cubicBezTo>
                      <a:pt x="412" y="24"/>
                      <a:pt x="413" y="27"/>
                      <a:pt x="413" y="29"/>
                    </a:cubicBezTo>
                    <a:cubicBezTo>
                      <a:pt x="412" y="29"/>
                      <a:pt x="410" y="28"/>
                      <a:pt x="409" y="28"/>
                    </a:cubicBezTo>
                    <a:cubicBezTo>
                      <a:pt x="409" y="25"/>
                      <a:pt x="411" y="23"/>
                      <a:pt x="413" y="23"/>
                    </a:cubicBezTo>
                    <a:close/>
                    <a:moveTo>
                      <a:pt x="411" y="362"/>
                    </a:moveTo>
                    <a:cubicBezTo>
                      <a:pt x="413" y="362"/>
                      <a:pt x="413" y="362"/>
                      <a:pt x="413" y="362"/>
                    </a:cubicBezTo>
                    <a:cubicBezTo>
                      <a:pt x="413" y="365"/>
                      <a:pt x="414" y="365"/>
                      <a:pt x="413" y="366"/>
                    </a:cubicBezTo>
                    <a:cubicBezTo>
                      <a:pt x="413" y="366"/>
                      <a:pt x="412" y="366"/>
                      <a:pt x="412" y="365"/>
                    </a:cubicBezTo>
                    <a:cubicBezTo>
                      <a:pt x="412" y="366"/>
                      <a:pt x="412" y="371"/>
                      <a:pt x="412" y="374"/>
                    </a:cubicBezTo>
                    <a:cubicBezTo>
                      <a:pt x="411" y="373"/>
                      <a:pt x="410" y="373"/>
                      <a:pt x="410" y="372"/>
                    </a:cubicBezTo>
                    <a:cubicBezTo>
                      <a:pt x="412" y="371"/>
                      <a:pt x="410" y="366"/>
                      <a:pt x="411" y="362"/>
                    </a:cubicBezTo>
                    <a:close/>
                    <a:moveTo>
                      <a:pt x="403" y="348"/>
                    </a:moveTo>
                    <a:cubicBezTo>
                      <a:pt x="402" y="347"/>
                      <a:pt x="403" y="344"/>
                      <a:pt x="402" y="342"/>
                    </a:cubicBezTo>
                    <a:cubicBezTo>
                      <a:pt x="405" y="342"/>
                      <a:pt x="403" y="346"/>
                      <a:pt x="403" y="348"/>
                    </a:cubicBezTo>
                    <a:close/>
                    <a:moveTo>
                      <a:pt x="344" y="32"/>
                    </a:moveTo>
                    <a:cubicBezTo>
                      <a:pt x="346" y="31"/>
                      <a:pt x="345" y="29"/>
                      <a:pt x="346" y="27"/>
                    </a:cubicBezTo>
                    <a:cubicBezTo>
                      <a:pt x="348" y="31"/>
                      <a:pt x="346" y="34"/>
                      <a:pt x="347" y="39"/>
                    </a:cubicBezTo>
                    <a:cubicBezTo>
                      <a:pt x="346" y="37"/>
                      <a:pt x="346" y="36"/>
                      <a:pt x="344" y="35"/>
                    </a:cubicBezTo>
                    <a:cubicBezTo>
                      <a:pt x="345" y="35"/>
                      <a:pt x="345" y="33"/>
                      <a:pt x="344" y="32"/>
                    </a:cubicBezTo>
                    <a:close/>
                    <a:moveTo>
                      <a:pt x="293" y="26"/>
                    </a:moveTo>
                    <a:cubicBezTo>
                      <a:pt x="297" y="29"/>
                      <a:pt x="295" y="39"/>
                      <a:pt x="296" y="41"/>
                    </a:cubicBezTo>
                    <a:cubicBezTo>
                      <a:pt x="295" y="43"/>
                      <a:pt x="295" y="41"/>
                      <a:pt x="293" y="41"/>
                    </a:cubicBezTo>
                    <a:cubicBezTo>
                      <a:pt x="293" y="35"/>
                      <a:pt x="294" y="32"/>
                      <a:pt x="293" y="26"/>
                    </a:cubicBezTo>
                    <a:close/>
                    <a:moveTo>
                      <a:pt x="276" y="37"/>
                    </a:moveTo>
                    <a:cubicBezTo>
                      <a:pt x="274" y="34"/>
                      <a:pt x="276" y="32"/>
                      <a:pt x="275" y="28"/>
                    </a:cubicBezTo>
                    <a:cubicBezTo>
                      <a:pt x="277" y="31"/>
                      <a:pt x="276" y="35"/>
                      <a:pt x="276" y="37"/>
                    </a:cubicBezTo>
                    <a:close/>
                    <a:moveTo>
                      <a:pt x="278" y="44"/>
                    </a:moveTo>
                    <a:cubicBezTo>
                      <a:pt x="277" y="43"/>
                      <a:pt x="277" y="41"/>
                      <a:pt x="277" y="38"/>
                    </a:cubicBezTo>
                    <a:cubicBezTo>
                      <a:pt x="279" y="41"/>
                      <a:pt x="278" y="41"/>
                      <a:pt x="278" y="44"/>
                    </a:cubicBezTo>
                    <a:close/>
                    <a:moveTo>
                      <a:pt x="284" y="54"/>
                    </a:moveTo>
                    <a:cubicBezTo>
                      <a:pt x="282" y="54"/>
                      <a:pt x="282" y="52"/>
                      <a:pt x="281" y="51"/>
                    </a:cubicBezTo>
                    <a:cubicBezTo>
                      <a:pt x="282" y="50"/>
                      <a:pt x="283" y="50"/>
                      <a:pt x="283" y="47"/>
                    </a:cubicBezTo>
                    <a:cubicBezTo>
                      <a:pt x="281" y="51"/>
                      <a:pt x="282" y="46"/>
                      <a:pt x="283" y="44"/>
                    </a:cubicBezTo>
                    <a:cubicBezTo>
                      <a:pt x="284" y="46"/>
                      <a:pt x="284" y="51"/>
                      <a:pt x="284" y="54"/>
                    </a:cubicBezTo>
                    <a:close/>
                    <a:moveTo>
                      <a:pt x="282" y="37"/>
                    </a:moveTo>
                    <a:cubicBezTo>
                      <a:pt x="282" y="39"/>
                      <a:pt x="284" y="41"/>
                      <a:pt x="284" y="43"/>
                    </a:cubicBezTo>
                    <a:cubicBezTo>
                      <a:pt x="285" y="43"/>
                      <a:pt x="284" y="41"/>
                      <a:pt x="284" y="40"/>
                    </a:cubicBezTo>
                    <a:cubicBezTo>
                      <a:pt x="288" y="43"/>
                      <a:pt x="284" y="48"/>
                      <a:pt x="286" y="54"/>
                    </a:cubicBezTo>
                    <a:cubicBezTo>
                      <a:pt x="283" y="52"/>
                      <a:pt x="285" y="48"/>
                      <a:pt x="285" y="43"/>
                    </a:cubicBezTo>
                    <a:cubicBezTo>
                      <a:pt x="284" y="43"/>
                      <a:pt x="284" y="43"/>
                      <a:pt x="283" y="43"/>
                    </a:cubicBezTo>
                    <a:cubicBezTo>
                      <a:pt x="282" y="43"/>
                      <a:pt x="282" y="44"/>
                      <a:pt x="282" y="44"/>
                    </a:cubicBezTo>
                    <a:cubicBezTo>
                      <a:pt x="279" y="39"/>
                      <a:pt x="282" y="30"/>
                      <a:pt x="280" y="25"/>
                    </a:cubicBezTo>
                    <a:cubicBezTo>
                      <a:pt x="285" y="26"/>
                      <a:pt x="281" y="33"/>
                      <a:pt x="282" y="37"/>
                    </a:cubicBezTo>
                    <a:close/>
                    <a:moveTo>
                      <a:pt x="280" y="49"/>
                    </a:moveTo>
                    <a:cubicBezTo>
                      <a:pt x="279" y="48"/>
                      <a:pt x="280" y="44"/>
                      <a:pt x="279" y="41"/>
                    </a:cubicBezTo>
                    <a:cubicBezTo>
                      <a:pt x="280" y="43"/>
                      <a:pt x="281" y="47"/>
                      <a:pt x="280" y="49"/>
                    </a:cubicBezTo>
                    <a:close/>
                    <a:moveTo>
                      <a:pt x="277" y="19"/>
                    </a:moveTo>
                    <a:cubicBezTo>
                      <a:pt x="277" y="22"/>
                      <a:pt x="275" y="24"/>
                      <a:pt x="277" y="26"/>
                    </a:cubicBezTo>
                    <a:cubicBezTo>
                      <a:pt x="279" y="25"/>
                      <a:pt x="277" y="21"/>
                      <a:pt x="278" y="20"/>
                    </a:cubicBezTo>
                    <a:cubicBezTo>
                      <a:pt x="281" y="22"/>
                      <a:pt x="280" y="27"/>
                      <a:pt x="280" y="32"/>
                    </a:cubicBezTo>
                    <a:cubicBezTo>
                      <a:pt x="279" y="31"/>
                      <a:pt x="279" y="30"/>
                      <a:pt x="277" y="30"/>
                    </a:cubicBezTo>
                    <a:cubicBezTo>
                      <a:pt x="278" y="28"/>
                      <a:pt x="276" y="26"/>
                      <a:pt x="275" y="27"/>
                    </a:cubicBezTo>
                    <a:cubicBezTo>
                      <a:pt x="275" y="25"/>
                      <a:pt x="275" y="22"/>
                      <a:pt x="275" y="19"/>
                    </a:cubicBezTo>
                    <a:lnTo>
                      <a:pt x="277" y="19"/>
                    </a:lnTo>
                    <a:close/>
                    <a:moveTo>
                      <a:pt x="274" y="41"/>
                    </a:moveTo>
                    <a:cubicBezTo>
                      <a:pt x="275" y="41"/>
                      <a:pt x="275" y="41"/>
                      <a:pt x="275" y="40"/>
                    </a:cubicBezTo>
                    <a:cubicBezTo>
                      <a:pt x="277" y="41"/>
                      <a:pt x="274" y="41"/>
                      <a:pt x="275" y="43"/>
                    </a:cubicBezTo>
                    <a:cubicBezTo>
                      <a:pt x="274" y="43"/>
                      <a:pt x="274" y="43"/>
                      <a:pt x="274" y="42"/>
                    </a:cubicBezTo>
                    <a:lnTo>
                      <a:pt x="274" y="41"/>
                    </a:lnTo>
                    <a:close/>
                    <a:moveTo>
                      <a:pt x="271" y="379"/>
                    </a:moveTo>
                    <a:cubicBezTo>
                      <a:pt x="272" y="380"/>
                      <a:pt x="273" y="381"/>
                      <a:pt x="273" y="382"/>
                    </a:cubicBezTo>
                    <a:cubicBezTo>
                      <a:pt x="270" y="383"/>
                      <a:pt x="270" y="380"/>
                      <a:pt x="271" y="379"/>
                    </a:cubicBezTo>
                    <a:close/>
                    <a:moveTo>
                      <a:pt x="272" y="17"/>
                    </a:moveTo>
                    <a:cubicBezTo>
                      <a:pt x="271" y="25"/>
                      <a:pt x="272" y="34"/>
                      <a:pt x="272" y="42"/>
                    </a:cubicBezTo>
                    <a:cubicBezTo>
                      <a:pt x="271" y="40"/>
                      <a:pt x="271" y="42"/>
                      <a:pt x="268" y="41"/>
                    </a:cubicBezTo>
                    <a:cubicBezTo>
                      <a:pt x="269" y="35"/>
                      <a:pt x="267" y="31"/>
                      <a:pt x="271" y="27"/>
                    </a:cubicBezTo>
                    <a:cubicBezTo>
                      <a:pt x="269" y="25"/>
                      <a:pt x="268" y="27"/>
                      <a:pt x="268" y="28"/>
                    </a:cubicBezTo>
                    <a:cubicBezTo>
                      <a:pt x="267" y="24"/>
                      <a:pt x="267" y="18"/>
                      <a:pt x="272" y="17"/>
                    </a:cubicBezTo>
                    <a:close/>
                    <a:moveTo>
                      <a:pt x="262" y="16"/>
                    </a:moveTo>
                    <a:cubicBezTo>
                      <a:pt x="264" y="17"/>
                      <a:pt x="264" y="15"/>
                      <a:pt x="265" y="16"/>
                    </a:cubicBezTo>
                    <a:cubicBezTo>
                      <a:pt x="266" y="17"/>
                      <a:pt x="265" y="18"/>
                      <a:pt x="264" y="18"/>
                    </a:cubicBezTo>
                    <a:cubicBezTo>
                      <a:pt x="264" y="20"/>
                      <a:pt x="266" y="19"/>
                      <a:pt x="266" y="20"/>
                    </a:cubicBezTo>
                    <a:cubicBezTo>
                      <a:pt x="266" y="29"/>
                      <a:pt x="266" y="36"/>
                      <a:pt x="267" y="46"/>
                    </a:cubicBezTo>
                    <a:cubicBezTo>
                      <a:pt x="266" y="47"/>
                      <a:pt x="264" y="47"/>
                      <a:pt x="264" y="49"/>
                    </a:cubicBezTo>
                    <a:cubicBezTo>
                      <a:pt x="263" y="41"/>
                      <a:pt x="263" y="38"/>
                      <a:pt x="264" y="29"/>
                    </a:cubicBezTo>
                    <a:cubicBezTo>
                      <a:pt x="263" y="33"/>
                      <a:pt x="265" y="34"/>
                      <a:pt x="264" y="38"/>
                    </a:cubicBezTo>
                    <a:cubicBezTo>
                      <a:pt x="266" y="36"/>
                      <a:pt x="265" y="31"/>
                      <a:pt x="265" y="28"/>
                    </a:cubicBezTo>
                    <a:cubicBezTo>
                      <a:pt x="265" y="27"/>
                      <a:pt x="263" y="26"/>
                      <a:pt x="263" y="27"/>
                    </a:cubicBezTo>
                    <a:cubicBezTo>
                      <a:pt x="262" y="25"/>
                      <a:pt x="263" y="20"/>
                      <a:pt x="262" y="16"/>
                    </a:cubicBezTo>
                    <a:close/>
                    <a:moveTo>
                      <a:pt x="261" y="58"/>
                    </a:moveTo>
                    <a:cubicBezTo>
                      <a:pt x="259" y="56"/>
                      <a:pt x="260" y="49"/>
                      <a:pt x="260" y="46"/>
                    </a:cubicBezTo>
                    <a:cubicBezTo>
                      <a:pt x="262" y="49"/>
                      <a:pt x="261" y="54"/>
                      <a:pt x="261" y="58"/>
                    </a:cubicBezTo>
                    <a:close/>
                    <a:moveTo>
                      <a:pt x="259" y="29"/>
                    </a:moveTo>
                    <a:cubicBezTo>
                      <a:pt x="261" y="33"/>
                      <a:pt x="260" y="39"/>
                      <a:pt x="261" y="43"/>
                    </a:cubicBezTo>
                    <a:cubicBezTo>
                      <a:pt x="258" y="41"/>
                      <a:pt x="260" y="32"/>
                      <a:pt x="259" y="29"/>
                    </a:cubicBezTo>
                    <a:close/>
                    <a:moveTo>
                      <a:pt x="258" y="57"/>
                    </a:moveTo>
                    <a:cubicBezTo>
                      <a:pt x="257" y="57"/>
                      <a:pt x="257" y="57"/>
                      <a:pt x="257" y="57"/>
                    </a:cubicBezTo>
                    <a:cubicBezTo>
                      <a:pt x="259" y="56"/>
                      <a:pt x="257" y="52"/>
                      <a:pt x="259" y="51"/>
                    </a:cubicBezTo>
                    <a:cubicBezTo>
                      <a:pt x="258" y="53"/>
                      <a:pt x="259" y="56"/>
                      <a:pt x="259" y="57"/>
                    </a:cubicBezTo>
                    <a:cubicBezTo>
                      <a:pt x="259" y="57"/>
                      <a:pt x="259" y="57"/>
                      <a:pt x="258" y="57"/>
                    </a:cubicBezTo>
                    <a:close/>
                    <a:moveTo>
                      <a:pt x="256" y="42"/>
                    </a:moveTo>
                    <a:cubicBezTo>
                      <a:pt x="257" y="41"/>
                      <a:pt x="257" y="40"/>
                      <a:pt x="258" y="39"/>
                    </a:cubicBezTo>
                    <a:cubicBezTo>
                      <a:pt x="258" y="38"/>
                      <a:pt x="257" y="38"/>
                      <a:pt x="255" y="38"/>
                    </a:cubicBezTo>
                    <a:cubicBezTo>
                      <a:pt x="257" y="36"/>
                      <a:pt x="257" y="35"/>
                      <a:pt x="257" y="32"/>
                    </a:cubicBezTo>
                    <a:cubicBezTo>
                      <a:pt x="260" y="33"/>
                      <a:pt x="257" y="40"/>
                      <a:pt x="259" y="42"/>
                    </a:cubicBezTo>
                    <a:cubicBezTo>
                      <a:pt x="257" y="41"/>
                      <a:pt x="257" y="43"/>
                      <a:pt x="256" y="42"/>
                    </a:cubicBezTo>
                    <a:close/>
                    <a:moveTo>
                      <a:pt x="258" y="18"/>
                    </a:moveTo>
                    <a:cubicBezTo>
                      <a:pt x="259" y="20"/>
                      <a:pt x="257" y="23"/>
                      <a:pt x="258" y="26"/>
                    </a:cubicBezTo>
                    <a:cubicBezTo>
                      <a:pt x="255" y="27"/>
                      <a:pt x="255" y="24"/>
                      <a:pt x="253" y="26"/>
                    </a:cubicBezTo>
                    <a:cubicBezTo>
                      <a:pt x="253" y="23"/>
                      <a:pt x="255" y="18"/>
                      <a:pt x="258" y="18"/>
                    </a:cubicBezTo>
                    <a:close/>
                    <a:moveTo>
                      <a:pt x="252" y="41"/>
                    </a:moveTo>
                    <a:cubicBezTo>
                      <a:pt x="248" y="42"/>
                      <a:pt x="249" y="35"/>
                      <a:pt x="250" y="32"/>
                    </a:cubicBezTo>
                    <a:cubicBezTo>
                      <a:pt x="252" y="32"/>
                      <a:pt x="249" y="36"/>
                      <a:pt x="252" y="36"/>
                    </a:cubicBezTo>
                    <a:cubicBezTo>
                      <a:pt x="251" y="38"/>
                      <a:pt x="251" y="39"/>
                      <a:pt x="252" y="41"/>
                    </a:cubicBezTo>
                    <a:close/>
                    <a:moveTo>
                      <a:pt x="244" y="17"/>
                    </a:moveTo>
                    <a:cubicBezTo>
                      <a:pt x="247" y="16"/>
                      <a:pt x="247" y="18"/>
                      <a:pt x="249" y="18"/>
                    </a:cubicBezTo>
                    <a:cubicBezTo>
                      <a:pt x="249" y="19"/>
                      <a:pt x="250" y="20"/>
                      <a:pt x="249" y="21"/>
                    </a:cubicBezTo>
                    <a:cubicBezTo>
                      <a:pt x="250" y="21"/>
                      <a:pt x="250" y="20"/>
                      <a:pt x="250" y="20"/>
                    </a:cubicBezTo>
                    <a:cubicBezTo>
                      <a:pt x="252" y="20"/>
                      <a:pt x="249" y="22"/>
                      <a:pt x="251" y="21"/>
                    </a:cubicBezTo>
                    <a:cubicBezTo>
                      <a:pt x="249" y="23"/>
                      <a:pt x="251" y="25"/>
                      <a:pt x="252" y="27"/>
                    </a:cubicBezTo>
                    <a:cubicBezTo>
                      <a:pt x="249" y="27"/>
                      <a:pt x="250" y="33"/>
                      <a:pt x="248" y="33"/>
                    </a:cubicBezTo>
                    <a:cubicBezTo>
                      <a:pt x="248" y="38"/>
                      <a:pt x="248" y="39"/>
                      <a:pt x="248" y="44"/>
                    </a:cubicBezTo>
                    <a:cubicBezTo>
                      <a:pt x="244" y="43"/>
                      <a:pt x="245" y="31"/>
                      <a:pt x="247" y="27"/>
                    </a:cubicBezTo>
                    <a:cubicBezTo>
                      <a:pt x="244" y="28"/>
                      <a:pt x="246" y="30"/>
                      <a:pt x="243" y="31"/>
                    </a:cubicBezTo>
                    <a:cubicBezTo>
                      <a:pt x="243" y="29"/>
                      <a:pt x="246" y="24"/>
                      <a:pt x="243" y="22"/>
                    </a:cubicBezTo>
                    <a:cubicBezTo>
                      <a:pt x="244" y="20"/>
                      <a:pt x="244" y="19"/>
                      <a:pt x="244" y="17"/>
                    </a:cubicBezTo>
                    <a:close/>
                    <a:moveTo>
                      <a:pt x="235" y="12"/>
                    </a:moveTo>
                    <a:cubicBezTo>
                      <a:pt x="235" y="14"/>
                      <a:pt x="235" y="15"/>
                      <a:pt x="233" y="15"/>
                    </a:cubicBezTo>
                    <a:cubicBezTo>
                      <a:pt x="233" y="14"/>
                      <a:pt x="233" y="12"/>
                      <a:pt x="235" y="12"/>
                    </a:cubicBezTo>
                    <a:close/>
                    <a:moveTo>
                      <a:pt x="230" y="33"/>
                    </a:moveTo>
                    <a:cubicBezTo>
                      <a:pt x="228" y="31"/>
                      <a:pt x="229" y="29"/>
                      <a:pt x="229" y="26"/>
                    </a:cubicBezTo>
                    <a:cubicBezTo>
                      <a:pt x="231" y="27"/>
                      <a:pt x="229" y="31"/>
                      <a:pt x="230" y="33"/>
                    </a:cubicBezTo>
                    <a:close/>
                    <a:moveTo>
                      <a:pt x="227" y="31"/>
                    </a:moveTo>
                    <a:cubicBezTo>
                      <a:pt x="229" y="32"/>
                      <a:pt x="227" y="38"/>
                      <a:pt x="228" y="40"/>
                    </a:cubicBezTo>
                    <a:cubicBezTo>
                      <a:pt x="227" y="40"/>
                      <a:pt x="227" y="34"/>
                      <a:pt x="227" y="31"/>
                    </a:cubicBezTo>
                    <a:close/>
                    <a:moveTo>
                      <a:pt x="222" y="366"/>
                    </a:moveTo>
                    <a:cubicBezTo>
                      <a:pt x="223" y="367"/>
                      <a:pt x="222" y="368"/>
                      <a:pt x="223" y="371"/>
                    </a:cubicBezTo>
                    <a:cubicBezTo>
                      <a:pt x="221" y="369"/>
                      <a:pt x="222" y="368"/>
                      <a:pt x="222" y="366"/>
                    </a:cubicBezTo>
                    <a:close/>
                    <a:moveTo>
                      <a:pt x="222" y="366"/>
                    </a:moveTo>
                    <a:cubicBezTo>
                      <a:pt x="221" y="362"/>
                      <a:pt x="221" y="360"/>
                      <a:pt x="221" y="356"/>
                    </a:cubicBezTo>
                    <a:cubicBezTo>
                      <a:pt x="225" y="359"/>
                      <a:pt x="222" y="363"/>
                      <a:pt x="222" y="366"/>
                    </a:cubicBezTo>
                    <a:close/>
                    <a:moveTo>
                      <a:pt x="217" y="21"/>
                    </a:moveTo>
                    <a:cubicBezTo>
                      <a:pt x="217" y="23"/>
                      <a:pt x="217" y="22"/>
                      <a:pt x="217" y="24"/>
                    </a:cubicBezTo>
                    <a:cubicBezTo>
                      <a:pt x="216" y="24"/>
                      <a:pt x="215" y="20"/>
                      <a:pt x="217" y="21"/>
                    </a:cubicBezTo>
                    <a:close/>
                    <a:moveTo>
                      <a:pt x="216" y="331"/>
                    </a:moveTo>
                    <a:cubicBezTo>
                      <a:pt x="215" y="329"/>
                      <a:pt x="215" y="327"/>
                      <a:pt x="215" y="324"/>
                    </a:cubicBezTo>
                    <a:cubicBezTo>
                      <a:pt x="217" y="326"/>
                      <a:pt x="216" y="328"/>
                      <a:pt x="216" y="331"/>
                    </a:cubicBezTo>
                    <a:close/>
                    <a:moveTo>
                      <a:pt x="212" y="38"/>
                    </a:moveTo>
                    <a:cubicBezTo>
                      <a:pt x="212" y="39"/>
                      <a:pt x="211" y="39"/>
                      <a:pt x="211" y="40"/>
                    </a:cubicBezTo>
                    <a:cubicBezTo>
                      <a:pt x="210" y="39"/>
                      <a:pt x="211" y="39"/>
                      <a:pt x="210" y="37"/>
                    </a:cubicBezTo>
                    <a:cubicBezTo>
                      <a:pt x="212" y="36"/>
                      <a:pt x="211" y="39"/>
                      <a:pt x="212" y="38"/>
                    </a:cubicBezTo>
                    <a:close/>
                    <a:moveTo>
                      <a:pt x="208" y="368"/>
                    </a:moveTo>
                    <a:cubicBezTo>
                      <a:pt x="206" y="370"/>
                      <a:pt x="209" y="374"/>
                      <a:pt x="208" y="379"/>
                    </a:cubicBezTo>
                    <a:cubicBezTo>
                      <a:pt x="208" y="381"/>
                      <a:pt x="208" y="379"/>
                      <a:pt x="208" y="378"/>
                    </a:cubicBezTo>
                    <a:cubicBezTo>
                      <a:pt x="207" y="377"/>
                      <a:pt x="208" y="375"/>
                      <a:pt x="207" y="374"/>
                    </a:cubicBezTo>
                    <a:cubicBezTo>
                      <a:pt x="207" y="378"/>
                      <a:pt x="206" y="381"/>
                      <a:pt x="208" y="385"/>
                    </a:cubicBezTo>
                    <a:cubicBezTo>
                      <a:pt x="209" y="384"/>
                      <a:pt x="208" y="384"/>
                      <a:pt x="208" y="383"/>
                    </a:cubicBezTo>
                    <a:cubicBezTo>
                      <a:pt x="211" y="386"/>
                      <a:pt x="208" y="391"/>
                      <a:pt x="209" y="396"/>
                    </a:cubicBezTo>
                    <a:cubicBezTo>
                      <a:pt x="208" y="395"/>
                      <a:pt x="209" y="392"/>
                      <a:pt x="208" y="390"/>
                    </a:cubicBezTo>
                    <a:cubicBezTo>
                      <a:pt x="207" y="393"/>
                      <a:pt x="208" y="395"/>
                      <a:pt x="208" y="399"/>
                    </a:cubicBezTo>
                    <a:cubicBezTo>
                      <a:pt x="206" y="397"/>
                      <a:pt x="207" y="393"/>
                      <a:pt x="207" y="391"/>
                    </a:cubicBezTo>
                    <a:cubicBezTo>
                      <a:pt x="206" y="379"/>
                      <a:pt x="205" y="369"/>
                      <a:pt x="205" y="354"/>
                    </a:cubicBezTo>
                    <a:cubicBezTo>
                      <a:pt x="212" y="355"/>
                      <a:pt x="204" y="364"/>
                      <a:pt x="208" y="368"/>
                    </a:cubicBezTo>
                    <a:close/>
                    <a:moveTo>
                      <a:pt x="206" y="353"/>
                    </a:moveTo>
                    <a:cubicBezTo>
                      <a:pt x="204" y="349"/>
                      <a:pt x="203" y="341"/>
                      <a:pt x="205" y="336"/>
                    </a:cubicBezTo>
                    <a:cubicBezTo>
                      <a:pt x="204" y="340"/>
                      <a:pt x="205" y="346"/>
                      <a:pt x="206" y="353"/>
                    </a:cubicBezTo>
                    <a:close/>
                    <a:moveTo>
                      <a:pt x="204" y="329"/>
                    </a:moveTo>
                    <a:cubicBezTo>
                      <a:pt x="202" y="328"/>
                      <a:pt x="204" y="328"/>
                      <a:pt x="203" y="326"/>
                    </a:cubicBezTo>
                    <a:cubicBezTo>
                      <a:pt x="205" y="326"/>
                      <a:pt x="204" y="328"/>
                      <a:pt x="204" y="329"/>
                    </a:cubicBezTo>
                    <a:close/>
                    <a:moveTo>
                      <a:pt x="191" y="335"/>
                    </a:moveTo>
                    <a:cubicBezTo>
                      <a:pt x="189" y="334"/>
                      <a:pt x="192" y="331"/>
                      <a:pt x="190" y="330"/>
                    </a:cubicBezTo>
                    <a:cubicBezTo>
                      <a:pt x="192" y="328"/>
                      <a:pt x="191" y="333"/>
                      <a:pt x="191" y="335"/>
                    </a:cubicBezTo>
                    <a:close/>
                    <a:moveTo>
                      <a:pt x="191" y="321"/>
                    </a:moveTo>
                    <a:cubicBezTo>
                      <a:pt x="193" y="322"/>
                      <a:pt x="191" y="325"/>
                      <a:pt x="191" y="329"/>
                    </a:cubicBezTo>
                    <a:cubicBezTo>
                      <a:pt x="189" y="327"/>
                      <a:pt x="190" y="324"/>
                      <a:pt x="189" y="321"/>
                    </a:cubicBezTo>
                    <a:cubicBezTo>
                      <a:pt x="190" y="321"/>
                      <a:pt x="191" y="321"/>
                      <a:pt x="191" y="321"/>
                    </a:cubicBezTo>
                    <a:close/>
                    <a:moveTo>
                      <a:pt x="171" y="27"/>
                    </a:moveTo>
                    <a:cubicBezTo>
                      <a:pt x="172" y="27"/>
                      <a:pt x="171" y="29"/>
                      <a:pt x="170" y="29"/>
                    </a:cubicBezTo>
                    <a:cubicBezTo>
                      <a:pt x="170" y="28"/>
                      <a:pt x="169" y="28"/>
                      <a:pt x="171" y="27"/>
                    </a:cubicBezTo>
                    <a:close/>
                    <a:moveTo>
                      <a:pt x="168" y="44"/>
                    </a:moveTo>
                    <a:cubicBezTo>
                      <a:pt x="166" y="41"/>
                      <a:pt x="168" y="38"/>
                      <a:pt x="166" y="34"/>
                    </a:cubicBezTo>
                    <a:cubicBezTo>
                      <a:pt x="169" y="36"/>
                      <a:pt x="170" y="42"/>
                      <a:pt x="168" y="44"/>
                    </a:cubicBezTo>
                    <a:close/>
                    <a:moveTo>
                      <a:pt x="164" y="35"/>
                    </a:moveTo>
                    <a:cubicBezTo>
                      <a:pt x="166" y="41"/>
                      <a:pt x="165" y="47"/>
                      <a:pt x="165" y="54"/>
                    </a:cubicBezTo>
                    <a:cubicBezTo>
                      <a:pt x="165" y="48"/>
                      <a:pt x="161" y="39"/>
                      <a:pt x="164" y="35"/>
                    </a:cubicBezTo>
                    <a:close/>
                    <a:moveTo>
                      <a:pt x="159" y="64"/>
                    </a:moveTo>
                    <a:cubicBezTo>
                      <a:pt x="161" y="64"/>
                      <a:pt x="159" y="66"/>
                      <a:pt x="159" y="68"/>
                    </a:cubicBezTo>
                    <a:cubicBezTo>
                      <a:pt x="158" y="68"/>
                      <a:pt x="158" y="65"/>
                      <a:pt x="159" y="64"/>
                    </a:cubicBezTo>
                    <a:close/>
                    <a:moveTo>
                      <a:pt x="150" y="369"/>
                    </a:moveTo>
                    <a:cubicBezTo>
                      <a:pt x="151" y="370"/>
                      <a:pt x="150" y="373"/>
                      <a:pt x="150" y="375"/>
                    </a:cubicBezTo>
                    <a:cubicBezTo>
                      <a:pt x="149" y="374"/>
                      <a:pt x="150" y="372"/>
                      <a:pt x="148" y="373"/>
                    </a:cubicBezTo>
                    <a:cubicBezTo>
                      <a:pt x="150" y="371"/>
                      <a:pt x="149" y="370"/>
                      <a:pt x="149" y="367"/>
                    </a:cubicBezTo>
                    <a:cubicBezTo>
                      <a:pt x="150" y="367"/>
                      <a:pt x="150" y="370"/>
                      <a:pt x="150" y="369"/>
                    </a:cubicBezTo>
                    <a:close/>
                    <a:moveTo>
                      <a:pt x="150" y="361"/>
                    </a:moveTo>
                    <a:cubicBezTo>
                      <a:pt x="150" y="364"/>
                      <a:pt x="150" y="364"/>
                      <a:pt x="150" y="364"/>
                    </a:cubicBezTo>
                    <a:cubicBezTo>
                      <a:pt x="149" y="365"/>
                      <a:pt x="149" y="362"/>
                      <a:pt x="149" y="362"/>
                    </a:cubicBezTo>
                    <a:cubicBezTo>
                      <a:pt x="149" y="362"/>
                      <a:pt x="149" y="362"/>
                      <a:pt x="149" y="363"/>
                    </a:cubicBezTo>
                    <a:cubicBezTo>
                      <a:pt x="148" y="363"/>
                      <a:pt x="148" y="360"/>
                      <a:pt x="150" y="361"/>
                    </a:cubicBezTo>
                    <a:close/>
                    <a:moveTo>
                      <a:pt x="147" y="344"/>
                    </a:moveTo>
                    <a:cubicBezTo>
                      <a:pt x="150" y="346"/>
                      <a:pt x="147" y="347"/>
                      <a:pt x="148" y="351"/>
                    </a:cubicBezTo>
                    <a:cubicBezTo>
                      <a:pt x="147" y="350"/>
                      <a:pt x="147" y="350"/>
                      <a:pt x="147" y="349"/>
                    </a:cubicBezTo>
                    <a:cubicBezTo>
                      <a:pt x="146" y="352"/>
                      <a:pt x="147" y="358"/>
                      <a:pt x="147" y="364"/>
                    </a:cubicBezTo>
                    <a:cubicBezTo>
                      <a:pt x="145" y="359"/>
                      <a:pt x="145" y="350"/>
                      <a:pt x="147" y="344"/>
                    </a:cubicBezTo>
                    <a:close/>
                    <a:moveTo>
                      <a:pt x="135" y="41"/>
                    </a:moveTo>
                    <a:cubicBezTo>
                      <a:pt x="135" y="46"/>
                      <a:pt x="136" y="47"/>
                      <a:pt x="136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5" y="47"/>
                      <a:pt x="133" y="42"/>
                      <a:pt x="135" y="41"/>
                    </a:cubicBezTo>
                    <a:close/>
                    <a:moveTo>
                      <a:pt x="125" y="43"/>
                    </a:moveTo>
                    <a:cubicBezTo>
                      <a:pt x="126" y="44"/>
                      <a:pt x="126" y="46"/>
                      <a:pt x="125" y="47"/>
                    </a:cubicBezTo>
                    <a:cubicBezTo>
                      <a:pt x="124" y="47"/>
                      <a:pt x="125" y="44"/>
                      <a:pt x="125" y="43"/>
                    </a:cubicBezTo>
                    <a:close/>
                    <a:moveTo>
                      <a:pt x="125" y="343"/>
                    </a:moveTo>
                    <a:cubicBezTo>
                      <a:pt x="127" y="344"/>
                      <a:pt x="125" y="345"/>
                      <a:pt x="126" y="346"/>
                    </a:cubicBezTo>
                    <a:cubicBezTo>
                      <a:pt x="124" y="347"/>
                      <a:pt x="125" y="344"/>
                      <a:pt x="125" y="343"/>
                    </a:cubicBezTo>
                    <a:close/>
                    <a:moveTo>
                      <a:pt x="122" y="38"/>
                    </a:moveTo>
                    <a:cubicBezTo>
                      <a:pt x="123" y="42"/>
                      <a:pt x="122" y="50"/>
                      <a:pt x="122" y="54"/>
                    </a:cubicBezTo>
                    <a:cubicBezTo>
                      <a:pt x="121" y="50"/>
                      <a:pt x="121" y="45"/>
                      <a:pt x="122" y="38"/>
                    </a:cubicBezTo>
                    <a:close/>
                    <a:moveTo>
                      <a:pt x="106" y="22"/>
                    </a:moveTo>
                    <a:cubicBezTo>
                      <a:pt x="106" y="21"/>
                      <a:pt x="107" y="21"/>
                      <a:pt x="108" y="21"/>
                    </a:cubicBezTo>
                    <a:cubicBezTo>
                      <a:pt x="110" y="23"/>
                      <a:pt x="107" y="26"/>
                      <a:pt x="108" y="28"/>
                    </a:cubicBezTo>
                    <a:cubicBezTo>
                      <a:pt x="107" y="28"/>
                      <a:pt x="106" y="29"/>
                      <a:pt x="105" y="29"/>
                    </a:cubicBezTo>
                    <a:cubicBezTo>
                      <a:pt x="105" y="26"/>
                      <a:pt x="106" y="24"/>
                      <a:pt x="106" y="22"/>
                    </a:cubicBezTo>
                    <a:close/>
                    <a:moveTo>
                      <a:pt x="101" y="25"/>
                    </a:moveTo>
                    <a:cubicBezTo>
                      <a:pt x="102" y="29"/>
                      <a:pt x="102" y="34"/>
                      <a:pt x="101" y="41"/>
                    </a:cubicBezTo>
                    <a:cubicBezTo>
                      <a:pt x="100" y="35"/>
                      <a:pt x="101" y="31"/>
                      <a:pt x="101" y="25"/>
                    </a:cubicBezTo>
                    <a:close/>
                    <a:moveTo>
                      <a:pt x="102" y="368"/>
                    </a:moveTo>
                    <a:cubicBezTo>
                      <a:pt x="100" y="368"/>
                      <a:pt x="101" y="361"/>
                      <a:pt x="99" y="358"/>
                    </a:cubicBezTo>
                    <a:cubicBezTo>
                      <a:pt x="103" y="360"/>
                      <a:pt x="100" y="366"/>
                      <a:pt x="102" y="368"/>
                    </a:cubicBezTo>
                    <a:close/>
                    <a:moveTo>
                      <a:pt x="92" y="334"/>
                    </a:moveTo>
                    <a:cubicBezTo>
                      <a:pt x="93" y="337"/>
                      <a:pt x="93" y="340"/>
                      <a:pt x="93" y="342"/>
                    </a:cubicBezTo>
                    <a:cubicBezTo>
                      <a:pt x="91" y="342"/>
                      <a:pt x="93" y="340"/>
                      <a:pt x="91" y="340"/>
                    </a:cubicBezTo>
                    <a:cubicBezTo>
                      <a:pt x="93" y="339"/>
                      <a:pt x="91" y="337"/>
                      <a:pt x="92" y="334"/>
                    </a:cubicBezTo>
                    <a:close/>
                    <a:moveTo>
                      <a:pt x="77" y="330"/>
                    </a:moveTo>
                    <a:cubicBezTo>
                      <a:pt x="78" y="334"/>
                      <a:pt x="77" y="336"/>
                      <a:pt x="77" y="340"/>
                    </a:cubicBezTo>
                    <a:cubicBezTo>
                      <a:pt x="76" y="340"/>
                      <a:pt x="76" y="340"/>
                      <a:pt x="76" y="340"/>
                    </a:cubicBezTo>
                    <a:cubicBezTo>
                      <a:pt x="77" y="337"/>
                      <a:pt x="76" y="334"/>
                      <a:pt x="75" y="330"/>
                    </a:cubicBezTo>
                    <a:cubicBezTo>
                      <a:pt x="76" y="329"/>
                      <a:pt x="76" y="331"/>
                      <a:pt x="77" y="330"/>
                    </a:cubicBezTo>
                    <a:close/>
                    <a:moveTo>
                      <a:pt x="68" y="289"/>
                    </a:moveTo>
                    <a:cubicBezTo>
                      <a:pt x="68" y="290"/>
                      <a:pt x="70" y="297"/>
                      <a:pt x="67" y="299"/>
                    </a:cubicBezTo>
                    <a:cubicBezTo>
                      <a:pt x="68" y="299"/>
                      <a:pt x="68" y="297"/>
                      <a:pt x="68" y="295"/>
                    </a:cubicBezTo>
                    <a:cubicBezTo>
                      <a:pt x="66" y="294"/>
                      <a:pt x="67" y="297"/>
                      <a:pt x="67" y="297"/>
                    </a:cubicBezTo>
                    <a:cubicBezTo>
                      <a:pt x="66" y="298"/>
                      <a:pt x="64" y="290"/>
                      <a:pt x="68" y="289"/>
                    </a:cubicBezTo>
                    <a:close/>
                    <a:moveTo>
                      <a:pt x="43" y="26"/>
                    </a:moveTo>
                    <a:cubicBezTo>
                      <a:pt x="43" y="26"/>
                      <a:pt x="44" y="26"/>
                      <a:pt x="45" y="26"/>
                    </a:cubicBezTo>
                    <a:cubicBezTo>
                      <a:pt x="45" y="29"/>
                      <a:pt x="44" y="29"/>
                      <a:pt x="45" y="31"/>
                    </a:cubicBezTo>
                    <a:cubicBezTo>
                      <a:pt x="44" y="31"/>
                      <a:pt x="43" y="31"/>
                      <a:pt x="43" y="32"/>
                    </a:cubicBezTo>
                    <a:cubicBezTo>
                      <a:pt x="41" y="32"/>
                      <a:pt x="43" y="28"/>
                      <a:pt x="43" y="26"/>
                    </a:cubicBezTo>
                    <a:close/>
                    <a:moveTo>
                      <a:pt x="31" y="24"/>
                    </a:moveTo>
                    <a:cubicBezTo>
                      <a:pt x="30" y="28"/>
                      <a:pt x="30" y="30"/>
                      <a:pt x="29" y="35"/>
                    </a:cubicBezTo>
                    <a:cubicBezTo>
                      <a:pt x="28" y="35"/>
                      <a:pt x="29" y="31"/>
                      <a:pt x="27" y="32"/>
                    </a:cubicBezTo>
                    <a:cubicBezTo>
                      <a:pt x="28" y="30"/>
                      <a:pt x="28" y="26"/>
                      <a:pt x="31" y="24"/>
                    </a:cubicBezTo>
                    <a:close/>
                    <a:moveTo>
                      <a:pt x="30" y="154"/>
                    </a:moveTo>
                    <a:cubicBezTo>
                      <a:pt x="28" y="150"/>
                      <a:pt x="28" y="138"/>
                      <a:pt x="28" y="133"/>
                    </a:cubicBezTo>
                    <a:cubicBezTo>
                      <a:pt x="30" y="139"/>
                      <a:pt x="30" y="148"/>
                      <a:pt x="30" y="154"/>
                    </a:cubicBezTo>
                    <a:close/>
                    <a:moveTo>
                      <a:pt x="25" y="142"/>
                    </a:moveTo>
                    <a:cubicBezTo>
                      <a:pt x="26" y="146"/>
                      <a:pt x="27" y="153"/>
                      <a:pt x="25" y="153"/>
                    </a:cubicBezTo>
                    <a:cubicBezTo>
                      <a:pt x="24" y="147"/>
                      <a:pt x="25" y="138"/>
                      <a:pt x="23" y="134"/>
                    </a:cubicBezTo>
                    <a:cubicBezTo>
                      <a:pt x="26" y="133"/>
                      <a:pt x="25" y="138"/>
                      <a:pt x="25" y="142"/>
                    </a:cubicBezTo>
                    <a:close/>
                    <a:moveTo>
                      <a:pt x="24" y="89"/>
                    </a:moveTo>
                    <a:cubicBezTo>
                      <a:pt x="25" y="95"/>
                      <a:pt x="26" y="101"/>
                      <a:pt x="24" y="106"/>
                    </a:cubicBezTo>
                    <a:cubicBezTo>
                      <a:pt x="22" y="98"/>
                      <a:pt x="22" y="83"/>
                      <a:pt x="22" y="72"/>
                    </a:cubicBezTo>
                    <a:cubicBezTo>
                      <a:pt x="25" y="76"/>
                      <a:pt x="23" y="83"/>
                      <a:pt x="24" y="89"/>
                    </a:cubicBezTo>
                    <a:close/>
                    <a:moveTo>
                      <a:pt x="23" y="66"/>
                    </a:moveTo>
                    <a:cubicBezTo>
                      <a:pt x="22" y="66"/>
                      <a:pt x="21" y="66"/>
                      <a:pt x="21" y="66"/>
                    </a:cubicBezTo>
                    <a:cubicBezTo>
                      <a:pt x="21" y="65"/>
                      <a:pt x="21" y="64"/>
                      <a:pt x="22" y="63"/>
                    </a:cubicBezTo>
                    <a:cubicBezTo>
                      <a:pt x="22" y="63"/>
                      <a:pt x="22" y="64"/>
                      <a:pt x="23" y="64"/>
                    </a:cubicBezTo>
                    <a:cubicBezTo>
                      <a:pt x="23" y="64"/>
                      <a:pt x="23" y="65"/>
                      <a:pt x="23" y="66"/>
                    </a:cubicBezTo>
                    <a:close/>
                    <a:moveTo>
                      <a:pt x="22" y="29"/>
                    </a:moveTo>
                    <a:cubicBezTo>
                      <a:pt x="21" y="35"/>
                      <a:pt x="22" y="36"/>
                      <a:pt x="23" y="40"/>
                    </a:cubicBezTo>
                    <a:cubicBezTo>
                      <a:pt x="21" y="41"/>
                      <a:pt x="21" y="39"/>
                      <a:pt x="20" y="40"/>
                    </a:cubicBezTo>
                    <a:cubicBezTo>
                      <a:pt x="20" y="38"/>
                      <a:pt x="19" y="38"/>
                      <a:pt x="19" y="37"/>
                    </a:cubicBezTo>
                    <a:cubicBezTo>
                      <a:pt x="21" y="36"/>
                      <a:pt x="17" y="30"/>
                      <a:pt x="22" y="29"/>
                    </a:cubicBezTo>
                    <a:close/>
                    <a:moveTo>
                      <a:pt x="18" y="90"/>
                    </a:moveTo>
                    <a:cubicBezTo>
                      <a:pt x="19" y="91"/>
                      <a:pt x="19" y="94"/>
                      <a:pt x="19" y="96"/>
                    </a:cubicBezTo>
                    <a:cubicBezTo>
                      <a:pt x="18" y="95"/>
                      <a:pt x="18" y="91"/>
                      <a:pt x="18" y="90"/>
                    </a:cubicBezTo>
                    <a:close/>
                    <a:moveTo>
                      <a:pt x="13" y="24"/>
                    </a:moveTo>
                    <a:cubicBezTo>
                      <a:pt x="14" y="23"/>
                      <a:pt x="18" y="22"/>
                      <a:pt x="18" y="25"/>
                    </a:cubicBezTo>
                    <a:cubicBezTo>
                      <a:pt x="15" y="25"/>
                      <a:pt x="15" y="26"/>
                      <a:pt x="13" y="26"/>
                    </a:cubicBezTo>
                    <a:cubicBezTo>
                      <a:pt x="13" y="25"/>
                      <a:pt x="13" y="25"/>
                      <a:pt x="13" y="24"/>
                    </a:cubicBezTo>
                    <a:close/>
                    <a:moveTo>
                      <a:pt x="536" y="62"/>
                    </a:moveTo>
                    <a:cubicBezTo>
                      <a:pt x="536" y="62"/>
                      <a:pt x="536" y="62"/>
                      <a:pt x="536" y="62"/>
                    </a:cubicBezTo>
                    <a:cubicBezTo>
                      <a:pt x="536" y="62"/>
                      <a:pt x="536" y="62"/>
                      <a:pt x="536" y="62"/>
                    </a:cubicBezTo>
                    <a:close/>
                    <a:moveTo>
                      <a:pt x="93" y="40"/>
                    </a:move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93" y="41"/>
                      <a:pt x="93" y="40"/>
                    </a:cubicBezTo>
                    <a:close/>
                    <a:moveTo>
                      <a:pt x="139" y="371"/>
                    </a:moveTo>
                    <a:cubicBezTo>
                      <a:pt x="138" y="370"/>
                      <a:pt x="138" y="372"/>
                      <a:pt x="139" y="371"/>
                    </a:cubicBezTo>
                    <a:close/>
                    <a:moveTo>
                      <a:pt x="309" y="338"/>
                    </a:moveTo>
                    <a:cubicBezTo>
                      <a:pt x="309" y="334"/>
                      <a:pt x="309" y="334"/>
                      <a:pt x="309" y="330"/>
                    </a:cubicBezTo>
                    <a:cubicBezTo>
                      <a:pt x="308" y="331"/>
                      <a:pt x="308" y="330"/>
                      <a:pt x="308" y="329"/>
                    </a:cubicBezTo>
                    <a:cubicBezTo>
                      <a:pt x="308" y="332"/>
                      <a:pt x="307" y="337"/>
                      <a:pt x="309" y="338"/>
                    </a:cubicBezTo>
                    <a:close/>
                    <a:moveTo>
                      <a:pt x="233" y="434"/>
                    </a:moveTo>
                    <a:cubicBezTo>
                      <a:pt x="230" y="434"/>
                      <a:pt x="232" y="431"/>
                      <a:pt x="231" y="430"/>
                    </a:cubicBezTo>
                    <a:cubicBezTo>
                      <a:pt x="230" y="433"/>
                      <a:pt x="234" y="435"/>
                      <a:pt x="231" y="437"/>
                    </a:cubicBezTo>
                    <a:cubicBezTo>
                      <a:pt x="232" y="437"/>
                      <a:pt x="232" y="436"/>
                      <a:pt x="233" y="436"/>
                    </a:cubicBezTo>
                    <a:cubicBezTo>
                      <a:pt x="234" y="435"/>
                      <a:pt x="232" y="435"/>
                      <a:pt x="233" y="434"/>
                    </a:cubicBezTo>
                    <a:close/>
                    <a:moveTo>
                      <a:pt x="261" y="431"/>
                    </a:moveTo>
                    <a:cubicBezTo>
                      <a:pt x="260" y="429"/>
                      <a:pt x="261" y="428"/>
                      <a:pt x="260" y="429"/>
                    </a:cubicBezTo>
                    <a:cubicBezTo>
                      <a:pt x="261" y="427"/>
                      <a:pt x="260" y="426"/>
                      <a:pt x="259" y="425"/>
                    </a:cubicBezTo>
                    <a:cubicBezTo>
                      <a:pt x="259" y="426"/>
                      <a:pt x="259" y="429"/>
                      <a:pt x="258" y="430"/>
                    </a:cubicBezTo>
                    <a:cubicBezTo>
                      <a:pt x="259" y="430"/>
                      <a:pt x="259" y="430"/>
                      <a:pt x="259" y="430"/>
                    </a:cubicBezTo>
                    <a:cubicBezTo>
                      <a:pt x="260" y="437"/>
                      <a:pt x="260" y="433"/>
                      <a:pt x="260" y="430"/>
                    </a:cubicBezTo>
                    <a:cubicBezTo>
                      <a:pt x="261" y="430"/>
                      <a:pt x="260" y="431"/>
                      <a:pt x="261" y="431"/>
                    </a:cubicBezTo>
                    <a:close/>
                    <a:moveTo>
                      <a:pt x="414" y="424"/>
                    </a:moveTo>
                    <a:cubicBezTo>
                      <a:pt x="415" y="424"/>
                      <a:pt x="415" y="424"/>
                      <a:pt x="415" y="425"/>
                    </a:cubicBezTo>
                    <a:cubicBezTo>
                      <a:pt x="414" y="425"/>
                      <a:pt x="414" y="425"/>
                      <a:pt x="413" y="426"/>
                    </a:cubicBezTo>
                    <a:cubicBezTo>
                      <a:pt x="414" y="426"/>
                      <a:pt x="412" y="427"/>
                      <a:pt x="414" y="427"/>
                    </a:cubicBezTo>
                    <a:cubicBezTo>
                      <a:pt x="413" y="427"/>
                      <a:pt x="413" y="428"/>
                      <a:pt x="414" y="428"/>
                    </a:cubicBezTo>
                    <a:cubicBezTo>
                      <a:pt x="414" y="427"/>
                      <a:pt x="415" y="425"/>
                      <a:pt x="416" y="424"/>
                    </a:cubicBezTo>
                    <a:cubicBezTo>
                      <a:pt x="415" y="424"/>
                      <a:pt x="415" y="424"/>
                      <a:pt x="414" y="424"/>
                    </a:cubicBezTo>
                    <a:close/>
                    <a:moveTo>
                      <a:pt x="455" y="421"/>
                    </a:moveTo>
                    <a:cubicBezTo>
                      <a:pt x="455" y="422"/>
                      <a:pt x="455" y="422"/>
                      <a:pt x="454" y="422"/>
                    </a:cubicBezTo>
                    <a:cubicBezTo>
                      <a:pt x="454" y="422"/>
                      <a:pt x="455" y="421"/>
                      <a:pt x="454" y="421"/>
                    </a:cubicBezTo>
                    <a:cubicBezTo>
                      <a:pt x="454" y="422"/>
                      <a:pt x="454" y="426"/>
                      <a:pt x="455" y="425"/>
                    </a:cubicBezTo>
                    <a:cubicBezTo>
                      <a:pt x="454" y="423"/>
                      <a:pt x="456" y="422"/>
                      <a:pt x="455" y="421"/>
                    </a:cubicBezTo>
                    <a:close/>
                    <a:moveTo>
                      <a:pt x="345" y="429"/>
                    </a:moveTo>
                    <a:cubicBezTo>
                      <a:pt x="343" y="428"/>
                      <a:pt x="346" y="425"/>
                      <a:pt x="344" y="424"/>
                    </a:cubicBezTo>
                    <a:cubicBezTo>
                      <a:pt x="344" y="426"/>
                      <a:pt x="344" y="427"/>
                      <a:pt x="343" y="428"/>
                    </a:cubicBezTo>
                    <a:cubicBezTo>
                      <a:pt x="345" y="427"/>
                      <a:pt x="344" y="431"/>
                      <a:pt x="345" y="429"/>
                    </a:cubicBezTo>
                    <a:close/>
                    <a:moveTo>
                      <a:pt x="213" y="429"/>
                    </a:moveTo>
                    <a:cubicBezTo>
                      <a:pt x="213" y="430"/>
                      <a:pt x="212" y="435"/>
                      <a:pt x="214" y="433"/>
                    </a:cubicBezTo>
                    <a:cubicBezTo>
                      <a:pt x="212" y="432"/>
                      <a:pt x="214" y="431"/>
                      <a:pt x="214" y="429"/>
                    </a:cubicBezTo>
                    <a:cubicBezTo>
                      <a:pt x="213" y="429"/>
                      <a:pt x="213" y="428"/>
                      <a:pt x="213" y="429"/>
                    </a:cubicBezTo>
                    <a:close/>
                    <a:moveTo>
                      <a:pt x="334" y="408"/>
                    </a:moveTo>
                    <a:cubicBezTo>
                      <a:pt x="334" y="407"/>
                      <a:pt x="334" y="403"/>
                      <a:pt x="333" y="404"/>
                    </a:cubicBezTo>
                    <a:cubicBezTo>
                      <a:pt x="333" y="410"/>
                      <a:pt x="334" y="414"/>
                      <a:pt x="334" y="418"/>
                    </a:cubicBezTo>
                    <a:cubicBezTo>
                      <a:pt x="334" y="416"/>
                      <a:pt x="332" y="426"/>
                      <a:pt x="335" y="427"/>
                    </a:cubicBezTo>
                    <a:cubicBezTo>
                      <a:pt x="336" y="421"/>
                      <a:pt x="335" y="412"/>
                      <a:pt x="334" y="408"/>
                    </a:cubicBezTo>
                    <a:close/>
                    <a:moveTo>
                      <a:pt x="335" y="428"/>
                    </a:moveTo>
                    <a:cubicBezTo>
                      <a:pt x="334" y="428"/>
                      <a:pt x="334" y="428"/>
                      <a:pt x="334" y="428"/>
                    </a:cubicBezTo>
                    <a:cubicBezTo>
                      <a:pt x="334" y="428"/>
                      <a:pt x="334" y="428"/>
                      <a:pt x="335" y="428"/>
                    </a:cubicBezTo>
                    <a:close/>
                    <a:moveTo>
                      <a:pt x="335" y="427"/>
                    </a:moveTo>
                    <a:cubicBezTo>
                      <a:pt x="335" y="427"/>
                      <a:pt x="335" y="427"/>
                      <a:pt x="335" y="427"/>
                    </a:cubicBezTo>
                    <a:cubicBezTo>
                      <a:pt x="335" y="427"/>
                      <a:pt x="335" y="428"/>
                      <a:pt x="335" y="428"/>
                    </a:cubicBezTo>
                    <a:cubicBezTo>
                      <a:pt x="335" y="428"/>
                      <a:pt x="335" y="427"/>
                      <a:pt x="335" y="427"/>
                    </a:cubicBezTo>
                    <a:close/>
                    <a:moveTo>
                      <a:pt x="93" y="418"/>
                    </a:moveTo>
                    <a:cubicBezTo>
                      <a:pt x="93" y="418"/>
                      <a:pt x="95" y="411"/>
                      <a:pt x="90" y="411"/>
                    </a:cubicBezTo>
                    <a:cubicBezTo>
                      <a:pt x="94" y="416"/>
                      <a:pt x="89" y="424"/>
                      <a:pt x="92" y="424"/>
                    </a:cubicBezTo>
                    <a:cubicBezTo>
                      <a:pt x="91" y="425"/>
                      <a:pt x="91" y="426"/>
                      <a:pt x="91" y="428"/>
                    </a:cubicBezTo>
                    <a:cubicBezTo>
                      <a:pt x="95" y="427"/>
                      <a:pt x="91" y="435"/>
                      <a:pt x="94" y="437"/>
                    </a:cubicBezTo>
                    <a:cubicBezTo>
                      <a:pt x="92" y="430"/>
                      <a:pt x="95" y="424"/>
                      <a:pt x="93" y="418"/>
                    </a:cubicBezTo>
                    <a:close/>
                    <a:moveTo>
                      <a:pt x="374" y="425"/>
                    </a:moveTo>
                    <a:cubicBezTo>
                      <a:pt x="374" y="424"/>
                      <a:pt x="374" y="423"/>
                      <a:pt x="374" y="423"/>
                    </a:cubicBezTo>
                    <a:cubicBezTo>
                      <a:pt x="374" y="411"/>
                      <a:pt x="372" y="426"/>
                      <a:pt x="374" y="425"/>
                    </a:cubicBezTo>
                    <a:close/>
                    <a:moveTo>
                      <a:pt x="337" y="426"/>
                    </a:moveTo>
                    <a:cubicBezTo>
                      <a:pt x="337" y="422"/>
                      <a:pt x="337" y="420"/>
                      <a:pt x="336" y="418"/>
                    </a:cubicBezTo>
                    <a:cubicBezTo>
                      <a:pt x="336" y="421"/>
                      <a:pt x="336" y="425"/>
                      <a:pt x="337" y="426"/>
                    </a:cubicBezTo>
                    <a:close/>
                    <a:moveTo>
                      <a:pt x="250" y="426"/>
                    </a:moveTo>
                    <a:cubicBezTo>
                      <a:pt x="250" y="424"/>
                      <a:pt x="251" y="429"/>
                      <a:pt x="250" y="429"/>
                    </a:cubicBezTo>
                    <a:cubicBezTo>
                      <a:pt x="252" y="429"/>
                      <a:pt x="250" y="424"/>
                      <a:pt x="250" y="423"/>
                    </a:cubicBezTo>
                    <a:cubicBezTo>
                      <a:pt x="251" y="424"/>
                      <a:pt x="248" y="426"/>
                      <a:pt x="250" y="426"/>
                    </a:cubicBezTo>
                    <a:close/>
                    <a:moveTo>
                      <a:pt x="290" y="415"/>
                    </a:moveTo>
                    <a:cubicBezTo>
                      <a:pt x="288" y="416"/>
                      <a:pt x="291" y="416"/>
                      <a:pt x="291" y="417"/>
                    </a:cubicBezTo>
                    <a:cubicBezTo>
                      <a:pt x="290" y="417"/>
                      <a:pt x="290" y="416"/>
                      <a:pt x="289" y="416"/>
                    </a:cubicBezTo>
                    <a:cubicBezTo>
                      <a:pt x="289" y="419"/>
                      <a:pt x="289" y="419"/>
                      <a:pt x="289" y="419"/>
                    </a:cubicBezTo>
                    <a:cubicBezTo>
                      <a:pt x="290" y="419"/>
                      <a:pt x="290" y="418"/>
                      <a:pt x="291" y="419"/>
                    </a:cubicBezTo>
                    <a:cubicBezTo>
                      <a:pt x="290" y="420"/>
                      <a:pt x="290" y="421"/>
                      <a:pt x="291" y="423"/>
                    </a:cubicBezTo>
                    <a:cubicBezTo>
                      <a:pt x="288" y="422"/>
                      <a:pt x="291" y="428"/>
                      <a:pt x="291" y="427"/>
                    </a:cubicBezTo>
                    <a:cubicBezTo>
                      <a:pt x="291" y="422"/>
                      <a:pt x="293" y="418"/>
                      <a:pt x="290" y="415"/>
                    </a:cubicBezTo>
                    <a:close/>
                    <a:moveTo>
                      <a:pt x="350" y="420"/>
                    </a:moveTo>
                    <a:cubicBezTo>
                      <a:pt x="350" y="422"/>
                      <a:pt x="351" y="425"/>
                      <a:pt x="351" y="423"/>
                    </a:cubicBezTo>
                    <a:cubicBezTo>
                      <a:pt x="350" y="424"/>
                      <a:pt x="351" y="422"/>
                      <a:pt x="351" y="422"/>
                    </a:cubicBezTo>
                    <a:cubicBezTo>
                      <a:pt x="350" y="422"/>
                      <a:pt x="351" y="420"/>
                      <a:pt x="350" y="420"/>
                    </a:cubicBezTo>
                    <a:close/>
                    <a:moveTo>
                      <a:pt x="281" y="420"/>
                    </a:moveTo>
                    <a:cubicBezTo>
                      <a:pt x="282" y="423"/>
                      <a:pt x="281" y="424"/>
                      <a:pt x="283" y="426"/>
                    </a:cubicBezTo>
                    <a:cubicBezTo>
                      <a:pt x="282" y="424"/>
                      <a:pt x="283" y="423"/>
                      <a:pt x="282" y="422"/>
                    </a:cubicBezTo>
                    <a:cubicBezTo>
                      <a:pt x="282" y="421"/>
                      <a:pt x="283" y="422"/>
                      <a:pt x="284" y="422"/>
                    </a:cubicBezTo>
                    <a:cubicBezTo>
                      <a:pt x="284" y="420"/>
                      <a:pt x="283" y="419"/>
                      <a:pt x="283" y="418"/>
                    </a:cubicBezTo>
                    <a:cubicBezTo>
                      <a:pt x="282" y="411"/>
                      <a:pt x="284" y="426"/>
                      <a:pt x="281" y="420"/>
                    </a:cubicBezTo>
                    <a:close/>
                    <a:moveTo>
                      <a:pt x="456" y="408"/>
                    </a:moveTo>
                    <a:cubicBezTo>
                      <a:pt x="456" y="412"/>
                      <a:pt x="456" y="417"/>
                      <a:pt x="459" y="416"/>
                    </a:cubicBezTo>
                    <a:cubicBezTo>
                      <a:pt x="458" y="416"/>
                      <a:pt x="458" y="416"/>
                      <a:pt x="459" y="415"/>
                    </a:cubicBezTo>
                    <a:cubicBezTo>
                      <a:pt x="458" y="415"/>
                      <a:pt x="457" y="416"/>
                      <a:pt x="457" y="415"/>
                    </a:cubicBezTo>
                    <a:cubicBezTo>
                      <a:pt x="458" y="413"/>
                      <a:pt x="457" y="414"/>
                      <a:pt x="458" y="412"/>
                    </a:cubicBezTo>
                    <a:cubicBezTo>
                      <a:pt x="457" y="413"/>
                      <a:pt x="458" y="409"/>
                      <a:pt x="456" y="408"/>
                    </a:cubicBezTo>
                    <a:close/>
                    <a:moveTo>
                      <a:pt x="230" y="416"/>
                    </a:moveTo>
                    <a:cubicBezTo>
                      <a:pt x="229" y="417"/>
                      <a:pt x="230" y="419"/>
                      <a:pt x="231" y="421"/>
                    </a:cubicBezTo>
                    <a:cubicBezTo>
                      <a:pt x="230" y="421"/>
                      <a:pt x="229" y="421"/>
                      <a:pt x="229" y="422"/>
                    </a:cubicBezTo>
                    <a:cubicBezTo>
                      <a:pt x="230" y="423"/>
                      <a:pt x="231" y="424"/>
                      <a:pt x="231" y="425"/>
                    </a:cubicBezTo>
                    <a:cubicBezTo>
                      <a:pt x="230" y="424"/>
                      <a:pt x="230" y="426"/>
                      <a:pt x="229" y="425"/>
                    </a:cubicBezTo>
                    <a:cubicBezTo>
                      <a:pt x="229" y="427"/>
                      <a:pt x="232" y="427"/>
                      <a:pt x="233" y="426"/>
                    </a:cubicBezTo>
                    <a:cubicBezTo>
                      <a:pt x="231" y="426"/>
                      <a:pt x="232" y="424"/>
                      <a:pt x="231" y="423"/>
                    </a:cubicBezTo>
                    <a:cubicBezTo>
                      <a:pt x="233" y="421"/>
                      <a:pt x="231" y="417"/>
                      <a:pt x="231" y="415"/>
                    </a:cubicBezTo>
                    <a:cubicBezTo>
                      <a:pt x="232" y="415"/>
                      <a:pt x="232" y="417"/>
                      <a:pt x="233" y="417"/>
                    </a:cubicBezTo>
                    <a:cubicBezTo>
                      <a:pt x="233" y="416"/>
                      <a:pt x="231" y="413"/>
                      <a:pt x="230" y="411"/>
                    </a:cubicBezTo>
                    <a:cubicBezTo>
                      <a:pt x="230" y="416"/>
                      <a:pt x="230" y="416"/>
                      <a:pt x="230" y="416"/>
                    </a:cubicBezTo>
                    <a:cubicBezTo>
                      <a:pt x="228" y="416"/>
                      <a:pt x="227" y="416"/>
                      <a:pt x="227" y="416"/>
                    </a:cubicBezTo>
                    <a:cubicBezTo>
                      <a:pt x="227" y="415"/>
                      <a:pt x="227" y="414"/>
                      <a:pt x="227" y="413"/>
                    </a:cubicBezTo>
                    <a:cubicBezTo>
                      <a:pt x="225" y="417"/>
                      <a:pt x="227" y="423"/>
                      <a:pt x="228" y="426"/>
                    </a:cubicBezTo>
                    <a:cubicBezTo>
                      <a:pt x="228" y="423"/>
                      <a:pt x="228" y="421"/>
                      <a:pt x="228" y="418"/>
                    </a:cubicBezTo>
                    <a:cubicBezTo>
                      <a:pt x="229" y="417"/>
                      <a:pt x="229" y="417"/>
                      <a:pt x="230" y="416"/>
                    </a:cubicBezTo>
                    <a:close/>
                    <a:moveTo>
                      <a:pt x="66" y="424"/>
                    </a:moveTo>
                    <a:cubicBezTo>
                      <a:pt x="64" y="426"/>
                      <a:pt x="63" y="430"/>
                      <a:pt x="65" y="433"/>
                    </a:cubicBezTo>
                    <a:cubicBezTo>
                      <a:pt x="66" y="429"/>
                      <a:pt x="64" y="427"/>
                      <a:pt x="66" y="425"/>
                    </a:cubicBezTo>
                    <a:cubicBezTo>
                      <a:pt x="66" y="426"/>
                      <a:pt x="67" y="426"/>
                      <a:pt x="67" y="425"/>
                    </a:cubicBezTo>
                    <a:cubicBezTo>
                      <a:pt x="66" y="425"/>
                      <a:pt x="67" y="424"/>
                      <a:pt x="66" y="424"/>
                    </a:cubicBezTo>
                    <a:close/>
                    <a:moveTo>
                      <a:pt x="390" y="418"/>
                    </a:moveTo>
                    <a:cubicBezTo>
                      <a:pt x="391" y="416"/>
                      <a:pt x="388" y="417"/>
                      <a:pt x="390" y="417"/>
                    </a:cubicBezTo>
                    <a:cubicBezTo>
                      <a:pt x="391" y="417"/>
                      <a:pt x="390" y="419"/>
                      <a:pt x="391" y="420"/>
                    </a:cubicBezTo>
                    <a:cubicBezTo>
                      <a:pt x="392" y="418"/>
                      <a:pt x="391" y="414"/>
                      <a:pt x="392" y="413"/>
                    </a:cubicBezTo>
                    <a:cubicBezTo>
                      <a:pt x="392" y="412"/>
                      <a:pt x="392" y="412"/>
                      <a:pt x="391" y="411"/>
                    </a:cubicBezTo>
                    <a:cubicBezTo>
                      <a:pt x="392" y="413"/>
                      <a:pt x="391" y="415"/>
                      <a:pt x="390" y="418"/>
                    </a:cubicBezTo>
                    <a:close/>
                    <a:moveTo>
                      <a:pt x="317" y="414"/>
                    </a:moveTo>
                    <a:cubicBezTo>
                      <a:pt x="317" y="414"/>
                      <a:pt x="316" y="414"/>
                      <a:pt x="315" y="414"/>
                    </a:cubicBezTo>
                    <a:cubicBezTo>
                      <a:pt x="315" y="418"/>
                      <a:pt x="316" y="419"/>
                      <a:pt x="315" y="422"/>
                    </a:cubicBezTo>
                    <a:cubicBezTo>
                      <a:pt x="318" y="422"/>
                      <a:pt x="319" y="415"/>
                      <a:pt x="317" y="414"/>
                    </a:cubicBezTo>
                    <a:close/>
                    <a:moveTo>
                      <a:pt x="280" y="422"/>
                    </a:moveTo>
                    <a:cubicBezTo>
                      <a:pt x="280" y="422"/>
                      <a:pt x="280" y="422"/>
                      <a:pt x="280" y="422"/>
                    </a:cubicBezTo>
                    <a:cubicBezTo>
                      <a:pt x="279" y="420"/>
                      <a:pt x="279" y="411"/>
                      <a:pt x="279" y="409"/>
                    </a:cubicBezTo>
                    <a:cubicBezTo>
                      <a:pt x="278" y="409"/>
                      <a:pt x="277" y="410"/>
                      <a:pt x="276" y="411"/>
                    </a:cubicBezTo>
                    <a:cubicBezTo>
                      <a:pt x="278" y="414"/>
                      <a:pt x="276" y="419"/>
                      <a:pt x="276" y="421"/>
                    </a:cubicBezTo>
                    <a:cubicBezTo>
                      <a:pt x="279" y="420"/>
                      <a:pt x="277" y="424"/>
                      <a:pt x="279" y="424"/>
                    </a:cubicBezTo>
                    <a:cubicBezTo>
                      <a:pt x="280" y="424"/>
                      <a:pt x="279" y="422"/>
                      <a:pt x="280" y="422"/>
                    </a:cubicBezTo>
                    <a:close/>
                    <a:moveTo>
                      <a:pt x="257" y="420"/>
                    </a:moveTo>
                    <a:cubicBezTo>
                      <a:pt x="259" y="420"/>
                      <a:pt x="257" y="418"/>
                      <a:pt x="258" y="417"/>
                    </a:cubicBezTo>
                    <a:cubicBezTo>
                      <a:pt x="256" y="417"/>
                      <a:pt x="257" y="412"/>
                      <a:pt x="255" y="410"/>
                    </a:cubicBezTo>
                    <a:cubicBezTo>
                      <a:pt x="255" y="416"/>
                      <a:pt x="256" y="422"/>
                      <a:pt x="258" y="424"/>
                    </a:cubicBezTo>
                    <a:cubicBezTo>
                      <a:pt x="258" y="422"/>
                      <a:pt x="258" y="421"/>
                      <a:pt x="257" y="420"/>
                    </a:cubicBezTo>
                    <a:close/>
                    <a:moveTo>
                      <a:pt x="350" y="420"/>
                    </a:moveTo>
                    <a:cubicBezTo>
                      <a:pt x="351" y="418"/>
                      <a:pt x="351" y="415"/>
                      <a:pt x="351" y="414"/>
                    </a:cubicBezTo>
                    <a:cubicBezTo>
                      <a:pt x="350" y="414"/>
                      <a:pt x="347" y="416"/>
                      <a:pt x="348" y="416"/>
                    </a:cubicBezTo>
                    <a:cubicBezTo>
                      <a:pt x="348" y="415"/>
                      <a:pt x="349" y="415"/>
                      <a:pt x="350" y="415"/>
                    </a:cubicBezTo>
                    <a:cubicBezTo>
                      <a:pt x="348" y="417"/>
                      <a:pt x="350" y="418"/>
                      <a:pt x="350" y="420"/>
                    </a:cubicBezTo>
                    <a:close/>
                    <a:moveTo>
                      <a:pt x="342" y="420"/>
                    </a:moveTo>
                    <a:cubicBezTo>
                      <a:pt x="343" y="418"/>
                      <a:pt x="343" y="413"/>
                      <a:pt x="341" y="410"/>
                    </a:cubicBezTo>
                    <a:cubicBezTo>
                      <a:pt x="341" y="413"/>
                      <a:pt x="342" y="417"/>
                      <a:pt x="342" y="420"/>
                    </a:cubicBezTo>
                    <a:close/>
                    <a:moveTo>
                      <a:pt x="252" y="413"/>
                    </a:moveTo>
                    <a:cubicBezTo>
                      <a:pt x="251" y="414"/>
                      <a:pt x="252" y="422"/>
                      <a:pt x="252" y="423"/>
                    </a:cubicBezTo>
                    <a:cubicBezTo>
                      <a:pt x="253" y="419"/>
                      <a:pt x="253" y="417"/>
                      <a:pt x="252" y="413"/>
                    </a:cubicBezTo>
                    <a:close/>
                    <a:moveTo>
                      <a:pt x="130" y="428"/>
                    </a:moveTo>
                    <a:cubicBezTo>
                      <a:pt x="130" y="427"/>
                      <a:pt x="130" y="427"/>
                      <a:pt x="130" y="427"/>
                    </a:cubicBezTo>
                    <a:cubicBezTo>
                      <a:pt x="128" y="428"/>
                      <a:pt x="129" y="425"/>
                      <a:pt x="128" y="426"/>
                    </a:cubicBezTo>
                    <a:cubicBezTo>
                      <a:pt x="129" y="427"/>
                      <a:pt x="127" y="428"/>
                      <a:pt x="128" y="428"/>
                    </a:cubicBezTo>
                    <a:cubicBezTo>
                      <a:pt x="128" y="428"/>
                      <a:pt x="129" y="428"/>
                      <a:pt x="130" y="427"/>
                    </a:cubicBezTo>
                    <a:cubicBezTo>
                      <a:pt x="130" y="428"/>
                      <a:pt x="130" y="428"/>
                      <a:pt x="130" y="428"/>
                    </a:cubicBezTo>
                    <a:close/>
                    <a:moveTo>
                      <a:pt x="339" y="417"/>
                    </a:moveTo>
                    <a:cubicBezTo>
                      <a:pt x="339" y="412"/>
                      <a:pt x="337" y="412"/>
                      <a:pt x="339" y="417"/>
                    </a:cubicBezTo>
                    <a:close/>
                    <a:moveTo>
                      <a:pt x="345" y="416"/>
                    </a:moveTo>
                    <a:cubicBezTo>
                      <a:pt x="348" y="415"/>
                      <a:pt x="346" y="411"/>
                      <a:pt x="346" y="408"/>
                    </a:cubicBezTo>
                    <a:cubicBezTo>
                      <a:pt x="344" y="411"/>
                      <a:pt x="346" y="414"/>
                      <a:pt x="345" y="416"/>
                    </a:cubicBezTo>
                    <a:close/>
                    <a:moveTo>
                      <a:pt x="373" y="403"/>
                    </a:moveTo>
                    <a:cubicBezTo>
                      <a:pt x="374" y="404"/>
                      <a:pt x="374" y="406"/>
                      <a:pt x="373" y="407"/>
                    </a:cubicBezTo>
                    <a:cubicBezTo>
                      <a:pt x="376" y="405"/>
                      <a:pt x="373" y="414"/>
                      <a:pt x="375" y="414"/>
                    </a:cubicBezTo>
                    <a:cubicBezTo>
                      <a:pt x="375" y="410"/>
                      <a:pt x="376" y="407"/>
                      <a:pt x="373" y="403"/>
                    </a:cubicBezTo>
                    <a:close/>
                    <a:moveTo>
                      <a:pt x="37" y="376"/>
                    </a:moveTo>
                    <a:cubicBezTo>
                      <a:pt x="38" y="385"/>
                      <a:pt x="38" y="384"/>
                      <a:pt x="39" y="392"/>
                    </a:cubicBezTo>
                    <a:cubicBezTo>
                      <a:pt x="40" y="391"/>
                      <a:pt x="37" y="389"/>
                      <a:pt x="40" y="389"/>
                    </a:cubicBezTo>
                    <a:cubicBezTo>
                      <a:pt x="39" y="393"/>
                      <a:pt x="40" y="396"/>
                      <a:pt x="40" y="399"/>
                    </a:cubicBezTo>
                    <a:cubicBezTo>
                      <a:pt x="44" y="397"/>
                      <a:pt x="39" y="391"/>
                      <a:pt x="42" y="388"/>
                    </a:cubicBezTo>
                    <a:cubicBezTo>
                      <a:pt x="44" y="401"/>
                      <a:pt x="39" y="417"/>
                      <a:pt x="44" y="427"/>
                    </a:cubicBezTo>
                    <a:cubicBezTo>
                      <a:pt x="43" y="421"/>
                      <a:pt x="43" y="416"/>
                      <a:pt x="44" y="410"/>
                    </a:cubicBezTo>
                    <a:cubicBezTo>
                      <a:pt x="44" y="411"/>
                      <a:pt x="43" y="411"/>
                      <a:pt x="43" y="410"/>
                    </a:cubicBezTo>
                    <a:cubicBezTo>
                      <a:pt x="44" y="405"/>
                      <a:pt x="43" y="400"/>
                      <a:pt x="43" y="394"/>
                    </a:cubicBezTo>
                    <a:cubicBezTo>
                      <a:pt x="42" y="388"/>
                      <a:pt x="44" y="380"/>
                      <a:pt x="41" y="379"/>
                    </a:cubicBezTo>
                    <a:cubicBezTo>
                      <a:pt x="40" y="380"/>
                      <a:pt x="41" y="379"/>
                      <a:pt x="40" y="381"/>
                    </a:cubicBezTo>
                    <a:cubicBezTo>
                      <a:pt x="41" y="383"/>
                      <a:pt x="42" y="385"/>
                      <a:pt x="41" y="388"/>
                    </a:cubicBezTo>
                    <a:cubicBezTo>
                      <a:pt x="40" y="388"/>
                      <a:pt x="40" y="385"/>
                      <a:pt x="39" y="387"/>
                    </a:cubicBezTo>
                    <a:cubicBezTo>
                      <a:pt x="40" y="387"/>
                      <a:pt x="40" y="388"/>
                      <a:pt x="38" y="388"/>
                    </a:cubicBezTo>
                    <a:cubicBezTo>
                      <a:pt x="39" y="384"/>
                      <a:pt x="38" y="379"/>
                      <a:pt x="37" y="376"/>
                    </a:cubicBezTo>
                    <a:close/>
                    <a:moveTo>
                      <a:pt x="361" y="390"/>
                    </a:moveTo>
                    <a:cubicBezTo>
                      <a:pt x="362" y="391"/>
                      <a:pt x="362" y="393"/>
                      <a:pt x="360" y="393"/>
                    </a:cubicBezTo>
                    <a:cubicBezTo>
                      <a:pt x="359" y="392"/>
                      <a:pt x="362" y="389"/>
                      <a:pt x="360" y="389"/>
                    </a:cubicBezTo>
                    <a:cubicBezTo>
                      <a:pt x="358" y="397"/>
                      <a:pt x="359" y="405"/>
                      <a:pt x="361" y="412"/>
                    </a:cubicBezTo>
                    <a:cubicBezTo>
                      <a:pt x="361" y="410"/>
                      <a:pt x="361" y="407"/>
                      <a:pt x="361" y="406"/>
                    </a:cubicBezTo>
                    <a:cubicBezTo>
                      <a:pt x="363" y="406"/>
                      <a:pt x="362" y="409"/>
                      <a:pt x="364" y="409"/>
                    </a:cubicBezTo>
                    <a:cubicBezTo>
                      <a:pt x="364" y="402"/>
                      <a:pt x="365" y="396"/>
                      <a:pt x="362" y="393"/>
                    </a:cubicBezTo>
                    <a:cubicBezTo>
                      <a:pt x="363" y="392"/>
                      <a:pt x="362" y="389"/>
                      <a:pt x="361" y="390"/>
                    </a:cubicBezTo>
                    <a:close/>
                    <a:moveTo>
                      <a:pt x="51" y="422"/>
                    </a:moveTo>
                    <a:cubicBezTo>
                      <a:pt x="52" y="419"/>
                      <a:pt x="52" y="411"/>
                      <a:pt x="50" y="408"/>
                    </a:cubicBezTo>
                    <a:cubicBezTo>
                      <a:pt x="51" y="412"/>
                      <a:pt x="51" y="417"/>
                      <a:pt x="51" y="422"/>
                    </a:cubicBezTo>
                    <a:close/>
                    <a:moveTo>
                      <a:pt x="118" y="389"/>
                    </a:moveTo>
                    <a:cubicBezTo>
                      <a:pt x="117" y="392"/>
                      <a:pt x="117" y="396"/>
                      <a:pt x="116" y="398"/>
                    </a:cubicBezTo>
                    <a:cubicBezTo>
                      <a:pt x="116" y="396"/>
                      <a:pt x="115" y="393"/>
                      <a:pt x="114" y="390"/>
                    </a:cubicBezTo>
                    <a:cubicBezTo>
                      <a:pt x="114" y="391"/>
                      <a:pt x="114" y="392"/>
                      <a:pt x="113" y="391"/>
                    </a:cubicBezTo>
                    <a:cubicBezTo>
                      <a:pt x="114" y="391"/>
                      <a:pt x="114" y="387"/>
                      <a:pt x="112" y="386"/>
                    </a:cubicBezTo>
                    <a:cubicBezTo>
                      <a:pt x="113" y="390"/>
                      <a:pt x="113" y="394"/>
                      <a:pt x="113" y="398"/>
                    </a:cubicBezTo>
                    <a:cubicBezTo>
                      <a:pt x="111" y="397"/>
                      <a:pt x="112" y="399"/>
                      <a:pt x="111" y="400"/>
                    </a:cubicBezTo>
                    <a:cubicBezTo>
                      <a:pt x="111" y="398"/>
                      <a:pt x="111" y="393"/>
                      <a:pt x="110" y="395"/>
                    </a:cubicBezTo>
                    <a:cubicBezTo>
                      <a:pt x="111" y="399"/>
                      <a:pt x="110" y="404"/>
                      <a:pt x="109" y="406"/>
                    </a:cubicBezTo>
                    <a:cubicBezTo>
                      <a:pt x="110" y="406"/>
                      <a:pt x="111" y="407"/>
                      <a:pt x="112" y="406"/>
                    </a:cubicBezTo>
                    <a:cubicBezTo>
                      <a:pt x="112" y="405"/>
                      <a:pt x="111" y="402"/>
                      <a:pt x="112" y="400"/>
                    </a:cubicBezTo>
                    <a:cubicBezTo>
                      <a:pt x="113" y="401"/>
                      <a:pt x="112" y="404"/>
                      <a:pt x="112" y="405"/>
                    </a:cubicBezTo>
                    <a:cubicBezTo>
                      <a:pt x="114" y="406"/>
                      <a:pt x="115" y="405"/>
                      <a:pt x="116" y="406"/>
                    </a:cubicBezTo>
                    <a:cubicBezTo>
                      <a:pt x="116" y="408"/>
                      <a:pt x="115" y="413"/>
                      <a:pt x="115" y="415"/>
                    </a:cubicBezTo>
                    <a:cubicBezTo>
                      <a:pt x="116" y="424"/>
                      <a:pt x="117" y="410"/>
                      <a:pt x="116" y="409"/>
                    </a:cubicBezTo>
                    <a:cubicBezTo>
                      <a:pt x="118" y="409"/>
                      <a:pt x="118" y="407"/>
                      <a:pt x="119" y="406"/>
                    </a:cubicBezTo>
                    <a:cubicBezTo>
                      <a:pt x="119" y="406"/>
                      <a:pt x="119" y="407"/>
                      <a:pt x="120" y="407"/>
                    </a:cubicBezTo>
                    <a:cubicBezTo>
                      <a:pt x="117" y="400"/>
                      <a:pt x="121" y="395"/>
                      <a:pt x="118" y="389"/>
                    </a:cubicBezTo>
                    <a:close/>
                    <a:moveTo>
                      <a:pt x="117" y="403"/>
                    </a:moveTo>
                    <a:cubicBezTo>
                      <a:pt x="116" y="403"/>
                      <a:pt x="116" y="400"/>
                      <a:pt x="116" y="399"/>
                    </a:cubicBezTo>
                    <a:cubicBezTo>
                      <a:pt x="118" y="399"/>
                      <a:pt x="117" y="401"/>
                      <a:pt x="117" y="403"/>
                    </a:cubicBezTo>
                    <a:close/>
                    <a:moveTo>
                      <a:pt x="312" y="394"/>
                    </a:moveTo>
                    <a:cubicBezTo>
                      <a:pt x="313" y="399"/>
                      <a:pt x="312" y="405"/>
                      <a:pt x="315" y="408"/>
                    </a:cubicBezTo>
                    <a:cubicBezTo>
                      <a:pt x="315" y="405"/>
                      <a:pt x="314" y="397"/>
                      <a:pt x="313" y="393"/>
                    </a:cubicBezTo>
                    <a:cubicBezTo>
                      <a:pt x="313" y="394"/>
                      <a:pt x="313" y="395"/>
                      <a:pt x="312" y="394"/>
                    </a:cubicBezTo>
                    <a:close/>
                    <a:moveTo>
                      <a:pt x="144" y="403"/>
                    </a:moveTo>
                    <a:cubicBezTo>
                      <a:pt x="144" y="405"/>
                      <a:pt x="144" y="402"/>
                      <a:pt x="143" y="402"/>
                    </a:cubicBezTo>
                    <a:cubicBezTo>
                      <a:pt x="144" y="406"/>
                      <a:pt x="142" y="412"/>
                      <a:pt x="144" y="415"/>
                    </a:cubicBezTo>
                    <a:cubicBezTo>
                      <a:pt x="145" y="410"/>
                      <a:pt x="144" y="406"/>
                      <a:pt x="144" y="403"/>
                    </a:cubicBezTo>
                    <a:close/>
                    <a:moveTo>
                      <a:pt x="134" y="409"/>
                    </a:moveTo>
                    <a:cubicBezTo>
                      <a:pt x="133" y="411"/>
                      <a:pt x="135" y="413"/>
                      <a:pt x="134" y="415"/>
                    </a:cubicBezTo>
                    <a:cubicBezTo>
                      <a:pt x="135" y="414"/>
                      <a:pt x="136" y="409"/>
                      <a:pt x="134" y="409"/>
                    </a:cubicBezTo>
                    <a:close/>
                    <a:moveTo>
                      <a:pt x="100" y="415"/>
                    </a:moveTo>
                    <a:cubicBezTo>
                      <a:pt x="100" y="414"/>
                      <a:pt x="100" y="415"/>
                      <a:pt x="101" y="415"/>
                    </a:cubicBezTo>
                    <a:cubicBezTo>
                      <a:pt x="100" y="414"/>
                      <a:pt x="101" y="412"/>
                      <a:pt x="99" y="411"/>
                    </a:cubicBezTo>
                    <a:cubicBezTo>
                      <a:pt x="99" y="412"/>
                      <a:pt x="99" y="415"/>
                      <a:pt x="100" y="415"/>
                    </a:cubicBezTo>
                    <a:close/>
                    <a:moveTo>
                      <a:pt x="412" y="394"/>
                    </a:moveTo>
                    <a:cubicBezTo>
                      <a:pt x="411" y="396"/>
                      <a:pt x="411" y="402"/>
                      <a:pt x="413" y="402"/>
                    </a:cubicBezTo>
                    <a:cubicBezTo>
                      <a:pt x="412" y="400"/>
                      <a:pt x="412" y="397"/>
                      <a:pt x="413" y="396"/>
                    </a:cubicBezTo>
                    <a:cubicBezTo>
                      <a:pt x="411" y="396"/>
                      <a:pt x="413" y="392"/>
                      <a:pt x="412" y="394"/>
                    </a:cubicBezTo>
                    <a:close/>
                    <a:moveTo>
                      <a:pt x="516" y="359"/>
                    </a:moveTo>
                    <a:cubicBezTo>
                      <a:pt x="517" y="363"/>
                      <a:pt x="516" y="365"/>
                      <a:pt x="517" y="371"/>
                    </a:cubicBezTo>
                    <a:cubicBezTo>
                      <a:pt x="515" y="370"/>
                      <a:pt x="515" y="373"/>
                      <a:pt x="516" y="373"/>
                    </a:cubicBezTo>
                    <a:cubicBezTo>
                      <a:pt x="516" y="372"/>
                      <a:pt x="516" y="371"/>
                      <a:pt x="517" y="371"/>
                    </a:cubicBezTo>
                    <a:cubicBezTo>
                      <a:pt x="518" y="381"/>
                      <a:pt x="517" y="389"/>
                      <a:pt x="520" y="396"/>
                    </a:cubicBezTo>
                    <a:cubicBezTo>
                      <a:pt x="519" y="387"/>
                      <a:pt x="520" y="377"/>
                      <a:pt x="517" y="370"/>
                    </a:cubicBezTo>
                    <a:cubicBezTo>
                      <a:pt x="519" y="368"/>
                      <a:pt x="518" y="362"/>
                      <a:pt x="516" y="359"/>
                    </a:cubicBezTo>
                    <a:close/>
                    <a:moveTo>
                      <a:pt x="540" y="394"/>
                    </a:moveTo>
                    <a:cubicBezTo>
                      <a:pt x="540" y="393"/>
                      <a:pt x="540" y="392"/>
                      <a:pt x="541" y="390"/>
                    </a:cubicBezTo>
                    <a:cubicBezTo>
                      <a:pt x="538" y="390"/>
                      <a:pt x="539" y="393"/>
                      <a:pt x="540" y="394"/>
                    </a:cubicBezTo>
                    <a:close/>
                    <a:moveTo>
                      <a:pt x="25" y="403"/>
                    </a:moveTo>
                    <a:cubicBezTo>
                      <a:pt x="26" y="404"/>
                      <a:pt x="27" y="406"/>
                      <a:pt x="28" y="407"/>
                    </a:cubicBezTo>
                    <a:cubicBezTo>
                      <a:pt x="27" y="408"/>
                      <a:pt x="25" y="412"/>
                      <a:pt x="27" y="413"/>
                    </a:cubicBezTo>
                    <a:cubicBezTo>
                      <a:pt x="27" y="411"/>
                      <a:pt x="27" y="410"/>
                      <a:pt x="28" y="410"/>
                    </a:cubicBezTo>
                    <a:cubicBezTo>
                      <a:pt x="31" y="405"/>
                      <a:pt x="27" y="392"/>
                      <a:pt x="28" y="385"/>
                    </a:cubicBezTo>
                    <a:cubicBezTo>
                      <a:pt x="28" y="385"/>
                      <a:pt x="27" y="386"/>
                      <a:pt x="27" y="386"/>
                    </a:cubicBezTo>
                    <a:cubicBezTo>
                      <a:pt x="28" y="385"/>
                      <a:pt x="27" y="381"/>
                      <a:pt x="27" y="379"/>
                    </a:cubicBezTo>
                    <a:cubicBezTo>
                      <a:pt x="26" y="381"/>
                      <a:pt x="28" y="385"/>
                      <a:pt x="25" y="386"/>
                    </a:cubicBezTo>
                    <a:cubicBezTo>
                      <a:pt x="25" y="389"/>
                      <a:pt x="28" y="405"/>
                      <a:pt x="25" y="403"/>
                    </a:cubicBezTo>
                    <a:close/>
                    <a:moveTo>
                      <a:pt x="486" y="389"/>
                    </a:moveTo>
                    <a:cubicBezTo>
                      <a:pt x="486" y="391"/>
                      <a:pt x="486" y="394"/>
                      <a:pt x="487" y="393"/>
                    </a:cubicBezTo>
                    <a:cubicBezTo>
                      <a:pt x="486" y="391"/>
                      <a:pt x="488" y="390"/>
                      <a:pt x="486" y="389"/>
                    </a:cubicBezTo>
                    <a:close/>
                    <a:moveTo>
                      <a:pt x="120" y="396"/>
                    </a:moveTo>
                    <a:cubicBezTo>
                      <a:pt x="121" y="398"/>
                      <a:pt x="119" y="405"/>
                      <a:pt x="121" y="407"/>
                    </a:cubicBezTo>
                    <a:cubicBezTo>
                      <a:pt x="121" y="405"/>
                      <a:pt x="123" y="401"/>
                      <a:pt x="121" y="404"/>
                    </a:cubicBezTo>
                    <a:cubicBezTo>
                      <a:pt x="121" y="400"/>
                      <a:pt x="122" y="396"/>
                      <a:pt x="121" y="394"/>
                    </a:cubicBezTo>
                    <a:cubicBezTo>
                      <a:pt x="121" y="398"/>
                      <a:pt x="120" y="396"/>
                      <a:pt x="120" y="396"/>
                    </a:cubicBezTo>
                    <a:close/>
                    <a:moveTo>
                      <a:pt x="148" y="402"/>
                    </a:moveTo>
                    <a:cubicBezTo>
                      <a:pt x="149" y="402"/>
                      <a:pt x="148" y="403"/>
                      <a:pt x="148" y="404"/>
                    </a:cubicBezTo>
                    <a:cubicBezTo>
                      <a:pt x="148" y="409"/>
                      <a:pt x="151" y="403"/>
                      <a:pt x="148" y="402"/>
                    </a:cubicBezTo>
                    <a:close/>
                    <a:moveTo>
                      <a:pt x="378" y="388"/>
                    </a:moveTo>
                    <a:cubicBezTo>
                      <a:pt x="379" y="390"/>
                      <a:pt x="377" y="394"/>
                      <a:pt x="379" y="395"/>
                    </a:cubicBezTo>
                    <a:cubicBezTo>
                      <a:pt x="380" y="393"/>
                      <a:pt x="379" y="388"/>
                      <a:pt x="378" y="388"/>
                    </a:cubicBezTo>
                    <a:close/>
                    <a:moveTo>
                      <a:pt x="136" y="404"/>
                    </a:moveTo>
                    <a:cubicBezTo>
                      <a:pt x="138" y="402"/>
                      <a:pt x="136" y="398"/>
                      <a:pt x="136" y="399"/>
                    </a:cubicBezTo>
                    <a:cubicBezTo>
                      <a:pt x="136" y="400"/>
                      <a:pt x="134" y="403"/>
                      <a:pt x="136" y="404"/>
                    </a:cubicBezTo>
                    <a:close/>
                    <a:moveTo>
                      <a:pt x="51" y="389"/>
                    </a:moveTo>
                    <a:cubicBezTo>
                      <a:pt x="52" y="397"/>
                      <a:pt x="51" y="402"/>
                      <a:pt x="52" y="407"/>
                    </a:cubicBezTo>
                    <a:cubicBezTo>
                      <a:pt x="52" y="403"/>
                      <a:pt x="53" y="397"/>
                      <a:pt x="52" y="391"/>
                    </a:cubicBezTo>
                    <a:cubicBezTo>
                      <a:pt x="52" y="390"/>
                      <a:pt x="52" y="388"/>
                      <a:pt x="51" y="389"/>
                    </a:cubicBezTo>
                    <a:close/>
                    <a:moveTo>
                      <a:pt x="129" y="376"/>
                    </a:moveTo>
                    <a:cubicBezTo>
                      <a:pt x="130" y="388"/>
                      <a:pt x="129" y="394"/>
                      <a:pt x="130" y="403"/>
                    </a:cubicBezTo>
                    <a:cubicBezTo>
                      <a:pt x="131" y="394"/>
                      <a:pt x="129" y="377"/>
                      <a:pt x="129" y="369"/>
                    </a:cubicBezTo>
                    <a:cubicBezTo>
                      <a:pt x="126" y="371"/>
                      <a:pt x="129" y="374"/>
                      <a:pt x="127" y="377"/>
                    </a:cubicBezTo>
                    <a:cubicBezTo>
                      <a:pt x="128" y="377"/>
                      <a:pt x="128" y="376"/>
                      <a:pt x="129" y="376"/>
                    </a:cubicBezTo>
                    <a:close/>
                    <a:moveTo>
                      <a:pt x="474" y="383"/>
                    </a:moveTo>
                    <a:cubicBezTo>
                      <a:pt x="474" y="384"/>
                      <a:pt x="473" y="389"/>
                      <a:pt x="475" y="389"/>
                    </a:cubicBezTo>
                    <a:cubicBezTo>
                      <a:pt x="474" y="387"/>
                      <a:pt x="476" y="383"/>
                      <a:pt x="474" y="384"/>
                    </a:cubicBezTo>
                    <a:cubicBezTo>
                      <a:pt x="475" y="383"/>
                      <a:pt x="475" y="381"/>
                      <a:pt x="474" y="380"/>
                    </a:cubicBezTo>
                    <a:cubicBezTo>
                      <a:pt x="473" y="381"/>
                      <a:pt x="475" y="382"/>
                      <a:pt x="473" y="383"/>
                    </a:cubicBezTo>
                    <a:cubicBezTo>
                      <a:pt x="473" y="382"/>
                      <a:pt x="473" y="381"/>
                      <a:pt x="472" y="382"/>
                    </a:cubicBezTo>
                    <a:cubicBezTo>
                      <a:pt x="472" y="384"/>
                      <a:pt x="474" y="382"/>
                      <a:pt x="474" y="383"/>
                    </a:cubicBezTo>
                    <a:close/>
                    <a:moveTo>
                      <a:pt x="149" y="401"/>
                    </a:moveTo>
                    <a:cubicBezTo>
                      <a:pt x="149" y="399"/>
                      <a:pt x="149" y="398"/>
                      <a:pt x="148" y="397"/>
                    </a:cubicBezTo>
                    <a:cubicBezTo>
                      <a:pt x="149" y="399"/>
                      <a:pt x="147" y="400"/>
                      <a:pt x="149" y="401"/>
                    </a:cubicBezTo>
                    <a:close/>
                    <a:moveTo>
                      <a:pt x="45" y="397"/>
                    </a:moveTo>
                    <a:cubicBezTo>
                      <a:pt x="46" y="399"/>
                      <a:pt x="46" y="403"/>
                      <a:pt x="48" y="404"/>
                    </a:cubicBezTo>
                    <a:cubicBezTo>
                      <a:pt x="49" y="402"/>
                      <a:pt x="47" y="401"/>
                      <a:pt x="47" y="399"/>
                    </a:cubicBezTo>
                    <a:cubicBezTo>
                      <a:pt x="47" y="399"/>
                      <a:pt x="48" y="399"/>
                      <a:pt x="48" y="399"/>
                    </a:cubicBezTo>
                    <a:cubicBezTo>
                      <a:pt x="49" y="396"/>
                      <a:pt x="46" y="391"/>
                      <a:pt x="47" y="387"/>
                    </a:cubicBezTo>
                    <a:cubicBezTo>
                      <a:pt x="46" y="387"/>
                      <a:pt x="46" y="387"/>
                      <a:pt x="45" y="387"/>
                    </a:cubicBezTo>
                    <a:cubicBezTo>
                      <a:pt x="45" y="389"/>
                      <a:pt x="46" y="390"/>
                      <a:pt x="45" y="391"/>
                    </a:cubicBezTo>
                    <a:cubicBezTo>
                      <a:pt x="47" y="391"/>
                      <a:pt x="47" y="393"/>
                      <a:pt x="47" y="395"/>
                    </a:cubicBezTo>
                    <a:cubicBezTo>
                      <a:pt x="45" y="395"/>
                      <a:pt x="46" y="396"/>
                      <a:pt x="45" y="397"/>
                    </a:cubicBezTo>
                    <a:close/>
                    <a:moveTo>
                      <a:pt x="365" y="390"/>
                    </a:moveTo>
                    <a:cubicBezTo>
                      <a:pt x="365" y="387"/>
                      <a:pt x="365" y="386"/>
                      <a:pt x="365" y="381"/>
                    </a:cubicBezTo>
                    <a:cubicBezTo>
                      <a:pt x="365" y="381"/>
                      <a:pt x="364" y="381"/>
                      <a:pt x="364" y="381"/>
                    </a:cubicBezTo>
                    <a:cubicBezTo>
                      <a:pt x="365" y="380"/>
                      <a:pt x="364" y="380"/>
                      <a:pt x="363" y="380"/>
                    </a:cubicBezTo>
                    <a:cubicBezTo>
                      <a:pt x="364" y="382"/>
                      <a:pt x="363" y="382"/>
                      <a:pt x="364" y="384"/>
                    </a:cubicBezTo>
                    <a:cubicBezTo>
                      <a:pt x="364" y="384"/>
                      <a:pt x="363" y="384"/>
                      <a:pt x="362" y="385"/>
                    </a:cubicBezTo>
                    <a:cubicBezTo>
                      <a:pt x="365" y="386"/>
                      <a:pt x="362" y="390"/>
                      <a:pt x="365" y="390"/>
                    </a:cubicBezTo>
                    <a:close/>
                    <a:moveTo>
                      <a:pt x="478" y="380"/>
                    </a:moveTo>
                    <a:cubicBezTo>
                      <a:pt x="477" y="381"/>
                      <a:pt x="477" y="385"/>
                      <a:pt x="478" y="385"/>
                    </a:cubicBezTo>
                    <a:cubicBezTo>
                      <a:pt x="479" y="384"/>
                      <a:pt x="478" y="381"/>
                      <a:pt x="478" y="380"/>
                    </a:cubicBezTo>
                    <a:close/>
                    <a:moveTo>
                      <a:pt x="366" y="385"/>
                    </a:moveTo>
                    <a:cubicBezTo>
                      <a:pt x="367" y="386"/>
                      <a:pt x="365" y="390"/>
                      <a:pt x="366" y="389"/>
                    </a:cubicBezTo>
                    <a:cubicBezTo>
                      <a:pt x="367" y="388"/>
                      <a:pt x="366" y="385"/>
                      <a:pt x="367" y="385"/>
                    </a:cubicBezTo>
                    <a:cubicBezTo>
                      <a:pt x="367" y="386"/>
                      <a:pt x="367" y="388"/>
                      <a:pt x="368" y="387"/>
                    </a:cubicBezTo>
                    <a:cubicBezTo>
                      <a:pt x="368" y="385"/>
                      <a:pt x="368" y="384"/>
                      <a:pt x="366" y="385"/>
                    </a:cubicBezTo>
                    <a:close/>
                    <a:moveTo>
                      <a:pt x="317" y="391"/>
                    </a:moveTo>
                    <a:cubicBezTo>
                      <a:pt x="316" y="388"/>
                      <a:pt x="319" y="381"/>
                      <a:pt x="317" y="379"/>
                    </a:cubicBezTo>
                    <a:cubicBezTo>
                      <a:pt x="316" y="381"/>
                      <a:pt x="318" y="380"/>
                      <a:pt x="317" y="382"/>
                    </a:cubicBezTo>
                    <a:cubicBezTo>
                      <a:pt x="316" y="382"/>
                      <a:pt x="316" y="390"/>
                      <a:pt x="317" y="391"/>
                    </a:cubicBezTo>
                    <a:close/>
                    <a:moveTo>
                      <a:pt x="313" y="386"/>
                    </a:moveTo>
                    <a:cubicBezTo>
                      <a:pt x="313" y="385"/>
                      <a:pt x="312" y="384"/>
                      <a:pt x="312" y="385"/>
                    </a:cubicBezTo>
                    <a:cubicBezTo>
                      <a:pt x="312" y="389"/>
                      <a:pt x="313" y="390"/>
                      <a:pt x="312" y="391"/>
                    </a:cubicBezTo>
                    <a:cubicBezTo>
                      <a:pt x="315" y="391"/>
                      <a:pt x="312" y="389"/>
                      <a:pt x="313" y="388"/>
                    </a:cubicBezTo>
                    <a:cubicBezTo>
                      <a:pt x="312" y="388"/>
                      <a:pt x="313" y="386"/>
                      <a:pt x="313" y="386"/>
                    </a:cubicBezTo>
                    <a:close/>
                    <a:moveTo>
                      <a:pt x="193" y="389"/>
                    </a:moveTo>
                    <a:cubicBezTo>
                      <a:pt x="192" y="391"/>
                      <a:pt x="195" y="393"/>
                      <a:pt x="193" y="391"/>
                    </a:cubicBezTo>
                    <a:cubicBezTo>
                      <a:pt x="193" y="393"/>
                      <a:pt x="192" y="394"/>
                      <a:pt x="194" y="395"/>
                    </a:cubicBezTo>
                    <a:cubicBezTo>
                      <a:pt x="192" y="393"/>
                      <a:pt x="196" y="391"/>
                      <a:pt x="193" y="389"/>
                    </a:cubicBezTo>
                    <a:close/>
                    <a:moveTo>
                      <a:pt x="544" y="381"/>
                    </a:moveTo>
                    <a:cubicBezTo>
                      <a:pt x="544" y="377"/>
                      <a:pt x="545" y="371"/>
                      <a:pt x="543" y="368"/>
                    </a:cubicBezTo>
                    <a:cubicBezTo>
                      <a:pt x="544" y="372"/>
                      <a:pt x="544" y="379"/>
                      <a:pt x="544" y="381"/>
                    </a:cubicBezTo>
                    <a:close/>
                    <a:moveTo>
                      <a:pt x="529" y="377"/>
                    </a:moveTo>
                    <a:cubicBezTo>
                      <a:pt x="527" y="377"/>
                      <a:pt x="528" y="382"/>
                      <a:pt x="529" y="380"/>
                    </a:cubicBezTo>
                    <a:cubicBezTo>
                      <a:pt x="528" y="380"/>
                      <a:pt x="529" y="379"/>
                      <a:pt x="529" y="377"/>
                    </a:cubicBezTo>
                    <a:close/>
                    <a:moveTo>
                      <a:pt x="378" y="386"/>
                    </a:moveTo>
                    <a:cubicBezTo>
                      <a:pt x="378" y="386"/>
                      <a:pt x="378" y="387"/>
                      <a:pt x="379" y="387"/>
                    </a:cubicBezTo>
                    <a:cubicBezTo>
                      <a:pt x="378" y="385"/>
                      <a:pt x="378" y="383"/>
                      <a:pt x="378" y="384"/>
                    </a:cubicBezTo>
                    <a:cubicBezTo>
                      <a:pt x="377" y="384"/>
                      <a:pt x="376" y="386"/>
                      <a:pt x="377" y="387"/>
                    </a:cubicBezTo>
                    <a:cubicBezTo>
                      <a:pt x="377" y="386"/>
                      <a:pt x="378" y="386"/>
                      <a:pt x="378" y="386"/>
                    </a:cubicBezTo>
                    <a:close/>
                    <a:moveTo>
                      <a:pt x="356" y="387"/>
                    </a:moveTo>
                    <a:cubicBezTo>
                      <a:pt x="358" y="386"/>
                      <a:pt x="358" y="382"/>
                      <a:pt x="357" y="382"/>
                    </a:cubicBezTo>
                    <a:cubicBezTo>
                      <a:pt x="357" y="382"/>
                      <a:pt x="357" y="383"/>
                      <a:pt x="356" y="382"/>
                    </a:cubicBezTo>
                    <a:lnTo>
                      <a:pt x="356" y="387"/>
                    </a:lnTo>
                    <a:close/>
                    <a:moveTo>
                      <a:pt x="194" y="388"/>
                    </a:moveTo>
                    <a:cubicBezTo>
                      <a:pt x="194" y="388"/>
                      <a:pt x="194" y="388"/>
                      <a:pt x="193" y="388"/>
                    </a:cubicBezTo>
                    <a:cubicBezTo>
                      <a:pt x="193" y="389"/>
                      <a:pt x="193" y="389"/>
                      <a:pt x="194" y="388"/>
                    </a:cubicBezTo>
                    <a:close/>
                    <a:moveTo>
                      <a:pt x="194" y="387"/>
                    </a:moveTo>
                    <a:cubicBezTo>
                      <a:pt x="193" y="385"/>
                      <a:pt x="194" y="383"/>
                      <a:pt x="192" y="382"/>
                    </a:cubicBezTo>
                    <a:cubicBezTo>
                      <a:pt x="192" y="384"/>
                      <a:pt x="192" y="386"/>
                      <a:pt x="193" y="388"/>
                    </a:cubicBezTo>
                    <a:cubicBezTo>
                      <a:pt x="194" y="388"/>
                      <a:pt x="195" y="387"/>
                      <a:pt x="195" y="388"/>
                    </a:cubicBezTo>
                    <a:cubicBezTo>
                      <a:pt x="195" y="377"/>
                      <a:pt x="195" y="369"/>
                      <a:pt x="194" y="359"/>
                    </a:cubicBezTo>
                    <a:cubicBezTo>
                      <a:pt x="193" y="369"/>
                      <a:pt x="195" y="376"/>
                      <a:pt x="194" y="387"/>
                    </a:cubicBezTo>
                    <a:close/>
                    <a:moveTo>
                      <a:pt x="99" y="392"/>
                    </a:moveTo>
                    <a:cubicBezTo>
                      <a:pt x="98" y="391"/>
                      <a:pt x="100" y="392"/>
                      <a:pt x="100" y="391"/>
                    </a:cubicBezTo>
                    <a:cubicBezTo>
                      <a:pt x="99" y="391"/>
                      <a:pt x="100" y="390"/>
                      <a:pt x="100" y="390"/>
                    </a:cubicBezTo>
                    <a:cubicBezTo>
                      <a:pt x="99" y="390"/>
                      <a:pt x="99" y="389"/>
                      <a:pt x="99" y="390"/>
                    </a:cubicBezTo>
                    <a:cubicBezTo>
                      <a:pt x="100" y="390"/>
                      <a:pt x="97" y="392"/>
                      <a:pt x="99" y="392"/>
                    </a:cubicBezTo>
                    <a:close/>
                    <a:moveTo>
                      <a:pt x="21" y="395"/>
                    </a:moveTo>
                    <a:cubicBezTo>
                      <a:pt x="21" y="394"/>
                      <a:pt x="20" y="393"/>
                      <a:pt x="20" y="392"/>
                    </a:cubicBezTo>
                    <a:cubicBezTo>
                      <a:pt x="22" y="392"/>
                      <a:pt x="20" y="391"/>
                      <a:pt x="20" y="389"/>
                    </a:cubicBezTo>
                    <a:cubicBezTo>
                      <a:pt x="21" y="390"/>
                      <a:pt x="20" y="387"/>
                      <a:pt x="19" y="385"/>
                    </a:cubicBezTo>
                    <a:cubicBezTo>
                      <a:pt x="20" y="385"/>
                      <a:pt x="20" y="384"/>
                      <a:pt x="19" y="384"/>
                    </a:cubicBezTo>
                    <a:cubicBezTo>
                      <a:pt x="20" y="385"/>
                      <a:pt x="19" y="385"/>
                      <a:pt x="18" y="386"/>
                    </a:cubicBezTo>
                    <a:cubicBezTo>
                      <a:pt x="20" y="388"/>
                      <a:pt x="19" y="393"/>
                      <a:pt x="20" y="395"/>
                    </a:cubicBezTo>
                    <a:cubicBezTo>
                      <a:pt x="20" y="395"/>
                      <a:pt x="20" y="394"/>
                      <a:pt x="20" y="394"/>
                    </a:cubicBezTo>
                    <a:cubicBezTo>
                      <a:pt x="21" y="394"/>
                      <a:pt x="21" y="395"/>
                      <a:pt x="21" y="395"/>
                    </a:cubicBezTo>
                    <a:close/>
                    <a:moveTo>
                      <a:pt x="497" y="367"/>
                    </a:moveTo>
                    <a:cubicBezTo>
                      <a:pt x="500" y="367"/>
                      <a:pt x="496" y="370"/>
                      <a:pt x="498" y="369"/>
                    </a:cubicBezTo>
                    <a:cubicBezTo>
                      <a:pt x="498" y="370"/>
                      <a:pt x="498" y="370"/>
                      <a:pt x="498" y="370"/>
                    </a:cubicBezTo>
                    <a:cubicBezTo>
                      <a:pt x="498" y="370"/>
                      <a:pt x="497" y="370"/>
                      <a:pt x="497" y="371"/>
                    </a:cubicBezTo>
                    <a:cubicBezTo>
                      <a:pt x="500" y="371"/>
                      <a:pt x="496" y="373"/>
                      <a:pt x="499" y="374"/>
                    </a:cubicBezTo>
                    <a:cubicBezTo>
                      <a:pt x="500" y="372"/>
                      <a:pt x="500" y="365"/>
                      <a:pt x="497" y="367"/>
                    </a:cubicBezTo>
                    <a:close/>
                    <a:moveTo>
                      <a:pt x="349" y="372"/>
                    </a:moveTo>
                    <a:cubicBezTo>
                      <a:pt x="351" y="373"/>
                      <a:pt x="350" y="370"/>
                      <a:pt x="351" y="368"/>
                    </a:cubicBezTo>
                    <a:cubicBezTo>
                      <a:pt x="347" y="368"/>
                      <a:pt x="349" y="363"/>
                      <a:pt x="347" y="361"/>
                    </a:cubicBezTo>
                    <a:cubicBezTo>
                      <a:pt x="347" y="366"/>
                      <a:pt x="348" y="371"/>
                      <a:pt x="348" y="374"/>
                    </a:cubicBezTo>
                    <a:cubicBezTo>
                      <a:pt x="346" y="375"/>
                      <a:pt x="348" y="372"/>
                      <a:pt x="347" y="373"/>
                    </a:cubicBezTo>
                    <a:cubicBezTo>
                      <a:pt x="347" y="373"/>
                      <a:pt x="347" y="373"/>
                      <a:pt x="346" y="373"/>
                    </a:cubicBezTo>
                    <a:cubicBezTo>
                      <a:pt x="346" y="373"/>
                      <a:pt x="346" y="372"/>
                      <a:pt x="346" y="373"/>
                    </a:cubicBezTo>
                    <a:cubicBezTo>
                      <a:pt x="346" y="376"/>
                      <a:pt x="346" y="380"/>
                      <a:pt x="347" y="381"/>
                    </a:cubicBezTo>
                    <a:cubicBezTo>
                      <a:pt x="348" y="379"/>
                      <a:pt x="346" y="378"/>
                      <a:pt x="348" y="377"/>
                    </a:cubicBezTo>
                    <a:cubicBezTo>
                      <a:pt x="348" y="377"/>
                      <a:pt x="349" y="377"/>
                      <a:pt x="349" y="378"/>
                    </a:cubicBezTo>
                    <a:cubicBezTo>
                      <a:pt x="347" y="379"/>
                      <a:pt x="348" y="379"/>
                      <a:pt x="349" y="381"/>
                    </a:cubicBezTo>
                    <a:cubicBezTo>
                      <a:pt x="349" y="379"/>
                      <a:pt x="350" y="378"/>
                      <a:pt x="349" y="377"/>
                    </a:cubicBezTo>
                    <a:cubicBezTo>
                      <a:pt x="350" y="377"/>
                      <a:pt x="350" y="378"/>
                      <a:pt x="351" y="378"/>
                    </a:cubicBezTo>
                    <a:cubicBezTo>
                      <a:pt x="351" y="376"/>
                      <a:pt x="351" y="377"/>
                      <a:pt x="351" y="375"/>
                    </a:cubicBezTo>
                    <a:cubicBezTo>
                      <a:pt x="350" y="375"/>
                      <a:pt x="349" y="374"/>
                      <a:pt x="349" y="372"/>
                    </a:cubicBezTo>
                    <a:close/>
                    <a:moveTo>
                      <a:pt x="187" y="373"/>
                    </a:moveTo>
                    <a:cubicBezTo>
                      <a:pt x="186" y="373"/>
                      <a:pt x="186" y="371"/>
                      <a:pt x="185" y="371"/>
                    </a:cubicBezTo>
                    <a:cubicBezTo>
                      <a:pt x="186" y="370"/>
                      <a:pt x="184" y="370"/>
                      <a:pt x="185" y="369"/>
                    </a:cubicBezTo>
                    <a:cubicBezTo>
                      <a:pt x="185" y="369"/>
                      <a:pt x="187" y="370"/>
                      <a:pt x="186" y="369"/>
                    </a:cubicBezTo>
                    <a:cubicBezTo>
                      <a:pt x="186" y="369"/>
                      <a:pt x="185" y="368"/>
                      <a:pt x="185" y="368"/>
                    </a:cubicBezTo>
                    <a:cubicBezTo>
                      <a:pt x="183" y="372"/>
                      <a:pt x="184" y="381"/>
                      <a:pt x="186" y="386"/>
                    </a:cubicBezTo>
                    <a:cubicBezTo>
                      <a:pt x="186" y="385"/>
                      <a:pt x="186" y="385"/>
                      <a:pt x="187" y="385"/>
                    </a:cubicBezTo>
                    <a:cubicBezTo>
                      <a:pt x="185" y="382"/>
                      <a:pt x="188" y="379"/>
                      <a:pt x="186" y="376"/>
                    </a:cubicBezTo>
                    <a:cubicBezTo>
                      <a:pt x="187" y="376"/>
                      <a:pt x="187" y="374"/>
                      <a:pt x="187" y="373"/>
                    </a:cubicBezTo>
                    <a:close/>
                    <a:moveTo>
                      <a:pt x="495" y="369"/>
                    </a:moveTo>
                    <a:cubicBezTo>
                      <a:pt x="494" y="367"/>
                      <a:pt x="493" y="360"/>
                      <a:pt x="493" y="369"/>
                    </a:cubicBezTo>
                    <a:cubicBezTo>
                      <a:pt x="495" y="370"/>
                      <a:pt x="494" y="371"/>
                      <a:pt x="494" y="373"/>
                    </a:cubicBezTo>
                    <a:cubicBezTo>
                      <a:pt x="496" y="373"/>
                      <a:pt x="495" y="370"/>
                      <a:pt x="495" y="369"/>
                    </a:cubicBezTo>
                    <a:close/>
                    <a:moveTo>
                      <a:pt x="492" y="370"/>
                    </a:moveTo>
                    <a:cubicBezTo>
                      <a:pt x="493" y="369"/>
                      <a:pt x="492" y="368"/>
                      <a:pt x="493" y="366"/>
                    </a:cubicBezTo>
                    <a:cubicBezTo>
                      <a:pt x="491" y="366"/>
                      <a:pt x="491" y="372"/>
                      <a:pt x="492" y="370"/>
                    </a:cubicBezTo>
                    <a:close/>
                    <a:moveTo>
                      <a:pt x="392" y="372"/>
                    </a:moveTo>
                    <a:cubicBezTo>
                      <a:pt x="392" y="372"/>
                      <a:pt x="392" y="370"/>
                      <a:pt x="392" y="371"/>
                    </a:cubicBezTo>
                    <a:cubicBezTo>
                      <a:pt x="392" y="373"/>
                      <a:pt x="393" y="372"/>
                      <a:pt x="392" y="373"/>
                    </a:cubicBezTo>
                    <a:cubicBezTo>
                      <a:pt x="393" y="373"/>
                      <a:pt x="393" y="374"/>
                      <a:pt x="393" y="374"/>
                    </a:cubicBezTo>
                    <a:cubicBezTo>
                      <a:pt x="393" y="373"/>
                      <a:pt x="393" y="372"/>
                      <a:pt x="393" y="372"/>
                    </a:cubicBezTo>
                    <a:cubicBezTo>
                      <a:pt x="393" y="372"/>
                      <a:pt x="393" y="372"/>
                      <a:pt x="392" y="372"/>
                    </a:cubicBezTo>
                    <a:close/>
                    <a:moveTo>
                      <a:pt x="219" y="374"/>
                    </a:moveTo>
                    <a:cubicBezTo>
                      <a:pt x="220" y="376"/>
                      <a:pt x="217" y="378"/>
                      <a:pt x="219" y="380"/>
                    </a:cubicBezTo>
                    <a:cubicBezTo>
                      <a:pt x="218" y="378"/>
                      <a:pt x="221" y="376"/>
                      <a:pt x="219" y="374"/>
                    </a:cubicBezTo>
                    <a:close/>
                    <a:moveTo>
                      <a:pt x="357" y="367"/>
                    </a:moveTo>
                    <a:cubicBezTo>
                      <a:pt x="356" y="367"/>
                      <a:pt x="356" y="367"/>
                      <a:pt x="356" y="367"/>
                    </a:cubicBezTo>
                    <a:cubicBezTo>
                      <a:pt x="356" y="366"/>
                      <a:pt x="355" y="366"/>
                      <a:pt x="355" y="367"/>
                    </a:cubicBezTo>
                    <a:cubicBezTo>
                      <a:pt x="356" y="367"/>
                      <a:pt x="354" y="374"/>
                      <a:pt x="356" y="374"/>
                    </a:cubicBezTo>
                    <a:cubicBezTo>
                      <a:pt x="356" y="373"/>
                      <a:pt x="355" y="368"/>
                      <a:pt x="357" y="367"/>
                    </a:cubicBezTo>
                    <a:close/>
                    <a:moveTo>
                      <a:pt x="367" y="373"/>
                    </a:moveTo>
                    <a:cubicBezTo>
                      <a:pt x="366" y="369"/>
                      <a:pt x="367" y="365"/>
                      <a:pt x="364" y="362"/>
                    </a:cubicBezTo>
                    <a:cubicBezTo>
                      <a:pt x="363" y="365"/>
                      <a:pt x="366" y="370"/>
                      <a:pt x="364" y="372"/>
                    </a:cubicBezTo>
                    <a:cubicBezTo>
                      <a:pt x="365" y="371"/>
                      <a:pt x="365" y="373"/>
                      <a:pt x="367" y="373"/>
                    </a:cubicBezTo>
                    <a:close/>
                    <a:moveTo>
                      <a:pt x="364" y="372"/>
                    </a:moveTo>
                    <a:cubicBezTo>
                      <a:pt x="364" y="372"/>
                      <a:pt x="363" y="372"/>
                      <a:pt x="363" y="372"/>
                    </a:cubicBezTo>
                    <a:cubicBezTo>
                      <a:pt x="363" y="372"/>
                      <a:pt x="364" y="372"/>
                      <a:pt x="364" y="372"/>
                    </a:cubicBezTo>
                    <a:close/>
                    <a:moveTo>
                      <a:pt x="182" y="374"/>
                    </a:moveTo>
                    <a:cubicBezTo>
                      <a:pt x="183" y="375"/>
                      <a:pt x="182" y="377"/>
                      <a:pt x="183" y="378"/>
                    </a:cubicBezTo>
                    <a:cubicBezTo>
                      <a:pt x="183" y="384"/>
                      <a:pt x="184" y="372"/>
                      <a:pt x="182" y="374"/>
                    </a:cubicBezTo>
                    <a:close/>
                    <a:moveTo>
                      <a:pt x="236" y="372"/>
                    </a:moveTo>
                    <a:cubicBezTo>
                      <a:pt x="235" y="373"/>
                      <a:pt x="237" y="377"/>
                      <a:pt x="238" y="376"/>
                    </a:cubicBezTo>
                    <a:cubicBezTo>
                      <a:pt x="237" y="375"/>
                      <a:pt x="237" y="375"/>
                      <a:pt x="238" y="373"/>
                    </a:cubicBezTo>
                    <a:cubicBezTo>
                      <a:pt x="237" y="373"/>
                      <a:pt x="237" y="372"/>
                      <a:pt x="236" y="372"/>
                    </a:cubicBezTo>
                    <a:close/>
                    <a:moveTo>
                      <a:pt x="34" y="385"/>
                    </a:moveTo>
                    <a:cubicBezTo>
                      <a:pt x="34" y="383"/>
                      <a:pt x="34" y="380"/>
                      <a:pt x="33" y="379"/>
                    </a:cubicBezTo>
                    <a:cubicBezTo>
                      <a:pt x="33" y="381"/>
                      <a:pt x="33" y="384"/>
                      <a:pt x="34" y="385"/>
                    </a:cubicBezTo>
                    <a:close/>
                    <a:moveTo>
                      <a:pt x="371" y="368"/>
                    </a:moveTo>
                    <a:cubicBezTo>
                      <a:pt x="371" y="365"/>
                      <a:pt x="368" y="360"/>
                      <a:pt x="369" y="356"/>
                    </a:cubicBezTo>
                    <a:cubicBezTo>
                      <a:pt x="368" y="358"/>
                      <a:pt x="369" y="363"/>
                      <a:pt x="368" y="365"/>
                    </a:cubicBezTo>
                    <a:cubicBezTo>
                      <a:pt x="368" y="365"/>
                      <a:pt x="367" y="364"/>
                      <a:pt x="367" y="364"/>
                    </a:cubicBezTo>
                    <a:cubicBezTo>
                      <a:pt x="367" y="367"/>
                      <a:pt x="367" y="370"/>
                      <a:pt x="369" y="371"/>
                    </a:cubicBezTo>
                    <a:cubicBezTo>
                      <a:pt x="369" y="369"/>
                      <a:pt x="369" y="366"/>
                      <a:pt x="371" y="368"/>
                    </a:cubicBezTo>
                    <a:close/>
                    <a:moveTo>
                      <a:pt x="476" y="364"/>
                    </a:moveTo>
                    <a:cubicBezTo>
                      <a:pt x="474" y="364"/>
                      <a:pt x="478" y="363"/>
                      <a:pt x="477" y="361"/>
                    </a:cubicBezTo>
                    <a:cubicBezTo>
                      <a:pt x="475" y="361"/>
                      <a:pt x="477" y="362"/>
                      <a:pt x="476" y="362"/>
                    </a:cubicBezTo>
                    <a:cubicBezTo>
                      <a:pt x="475" y="362"/>
                      <a:pt x="475" y="361"/>
                      <a:pt x="475" y="360"/>
                    </a:cubicBezTo>
                    <a:cubicBezTo>
                      <a:pt x="473" y="361"/>
                      <a:pt x="475" y="363"/>
                      <a:pt x="474" y="365"/>
                    </a:cubicBezTo>
                    <a:cubicBezTo>
                      <a:pt x="475" y="364"/>
                      <a:pt x="476" y="365"/>
                      <a:pt x="476" y="364"/>
                    </a:cubicBezTo>
                    <a:close/>
                    <a:moveTo>
                      <a:pt x="476" y="359"/>
                    </a:moveTo>
                    <a:cubicBezTo>
                      <a:pt x="476" y="359"/>
                      <a:pt x="477" y="359"/>
                      <a:pt x="478" y="359"/>
                    </a:cubicBezTo>
                    <a:cubicBezTo>
                      <a:pt x="478" y="358"/>
                      <a:pt x="477" y="356"/>
                      <a:pt x="477" y="357"/>
                    </a:cubicBezTo>
                    <a:cubicBezTo>
                      <a:pt x="478" y="358"/>
                      <a:pt x="477" y="358"/>
                      <a:pt x="476" y="358"/>
                    </a:cubicBezTo>
                    <a:cubicBezTo>
                      <a:pt x="476" y="359"/>
                      <a:pt x="476" y="360"/>
                      <a:pt x="476" y="359"/>
                    </a:cubicBezTo>
                    <a:close/>
                    <a:moveTo>
                      <a:pt x="42" y="375"/>
                    </a:moveTo>
                    <a:cubicBezTo>
                      <a:pt x="41" y="372"/>
                      <a:pt x="42" y="371"/>
                      <a:pt x="40" y="368"/>
                    </a:cubicBezTo>
                    <a:cubicBezTo>
                      <a:pt x="41" y="371"/>
                      <a:pt x="40" y="374"/>
                      <a:pt x="42" y="375"/>
                    </a:cubicBezTo>
                    <a:close/>
                    <a:moveTo>
                      <a:pt x="86" y="366"/>
                    </a:moveTo>
                    <a:cubicBezTo>
                      <a:pt x="86" y="368"/>
                      <a:pt x="85" y="369"/>
                      <a:pt x="87" y="370"/>
                    </a:cubicBezTo>
                    <a:cubicBezTo>
                      <a:pt x="86" y="369"/>
                      <a:pt x="87" y="367"/>
                      <a:pt x="86" y="366"/>
                    </a:cubicBezTo>
                    <a:close/>
                    <a:moveTo>
                      <a:pt x="129" y="368"/>
                    </a:moveTo>
                    <a:cubicBezTo>
                      <a:pt x="129" y="366"/>
                      <a:pt x="126" y="366"/>
                      <a:pt x="128" y="364"/>
                    </a:cubicBezTo>
                    <a:cubicBezTo>
                      <a:pt x="126" y="364"/>
                      <a:pt x="128" y="362"/>
                      <a:pt x="128" y="362"/>
                    </a:cubicBezTo>
                    <a:cubicBezTo>
                      <a:pt x="127" y="362"/>
                      <a:pt x="127" y="362"/>
                      <a:pt x="127" y="362"/>
                    </a:cubicBezTo>
                    <a:cubicBezTo>
                      <a:pt x="126" y="364"/>
                      <a:pt x="128" y="366"/>
                      <a:pt x="127" y="367"/>
                    </a:cubicBezTo>
                    <a:cubicBezTo>
                      <a:pt x="128" y="367"/>
                      <a:pt x="128" y="368"/>
                      <a:pt x="129" y="368"/>
                    </a:cubicBezTo>
                    <a:close/>
                    <a:moveTo>
                      <a:pt x="471" y="347"/>
                    </a:moveTo>
                    <a:cubicBezTo>
                      <a:pt x="471" y="347"/>
                      <a:pt x="471" y="346"/>
                      <a:pt x="472" y="346"/>
                    </a:cubicBezTo>
                    <a:cubicBezTo>
                      <a:pt x="472" y="346"/>
                      <a:pt x="472" y="349"/>
                      <a:pt x="472" y="347"/>
                    </a:cubicBezTo>
                    <a:cubicBezTo>
                      <a:pt x="472" y="347"/>
                      <a:pt x="473" y="346"/>
                      <a:pt x="473" y="346"/>
                    </a:cubicBezTo>
                    <a:cubicBezTo>
                      <a:pt x="470" y="346"/>
                      <a:pt x="471" y="345"/>
                      <a:pt x="471" y="344"/>
                    </a:cubicBezTo>
                    <a:cubicBezTo>
                      <a:pt x="470" y="345"/>
                      <a:pt x="468" y="347"/>
                      <a:pt x="471" y="347"/>
                    </a:cubicBezTo>
                    <a:close/>
                    <a:moveTo>
                      <a:pt x="470" y="342"/>
                    </a:moveTo>
                    <a:cubicBezTo>
                      <a:pt x="471" y="341"/>
                      <a:pt x="471" y="344"/>
                      <a:pt x="472" y="343"/>
                    </a:cubicBezTo>
                    <a:cubicBezTo>
                      <a:pt x="472" y="343"/>
                      <a:pt x="473" y="339"/>
                      <a:pt x="471" y="341"/>
                    </a:cubicBezTo>
                    <a:cubicBezTo>
                      <a:pt x="472" y="342"/>
                      <a:pt x="470" y="341"/>
                      <a:pt x="470" y="342"/>
                    </a:cubicBezTo>
                    <a:close/>
                    <a:moveTo>
                      <a:pt x="551" y="327"/>
                    </a:moveTo>
                    <a:cubicBezTo>
                      <a:pt x="550" y="325"/>
                      <a:pt x="551" y="323"/>
                      <a:pt x="550" y="322"/>
                    </a:cubicBezTo>
                    <a:cubicBezTo>
                      <a:pt x="550" y="323"/>
                      <a:pt x="548" y="327"/>
                      <a:pt x="551" y="327"/>
                    </a:cubicBezTo>
                    <a:close/>
                    <a:moveTo>
                      <a:pt x="71" y="326"/>
                    </a:moveTo>
                    <a:cubicBezTo>
                      <a:pt x="71" y="326"/>
                      <a:pt x="71" y="331"/>
                      <a:pt x="72" y="330"/>
                    </a:cubicBezTo>
                    <a:cubicBezTo>
                      <a:pt x="71" y="328"/>
                      <a:pt x="72" y="325"/>
                      <a:pt x="71" y="326"/>
                    </a:cubicBezTo>
                    <a:close/>
                    <a:moveTo>
                      <a:pt x="12" y="324"/>
                    </a:moveTo>
                    <a:cubicBezTo>
                      <a:pt x="12" y="326"/>
                      <a:pt x="12" y="327"/>
                      <a:pt x="13" y="328"/>
                    </a:cubicBezTo>
                    <a:cubicBezTo>
                      <a:pt x="13" y="327"/>
                      <a:pt x="13" y="324"/>
                      <a:pt x="12" y="324"/>
                    </a:cubicBezTo>
                    <a:close/>
                    <a:moveTo>
                      <a:pt x="549" y="297"/>
                    </a:moveTo>
                    <a:cubicBezTo>
                      <a:pt x="551" y="296"/>
                      <a:pt x="549" y="300"/>
                      <a:pt x="550" y="300"/>
                    </a:cubicBezTo>
                    <a:cubicBezTo>
                      <a:pt x="550" y="298"/>
                      <a:pt x="551" y="298"/>
                      <a:pt x="551" y="297"/>
                    </a:cubicBezTo>
                    <a:cubicBezTo>
                      <a:pt x="550" y="297"/>
                      <a:pt x="550" y="295"/>
                      <a:pt x="549" y="297"/>
                    </a:cubicBezTo>
                    <a:close/>
                    <a:moveTo>
                      <a:pt x="40" y="293"/>
                    </a:moveTo>
                    <a:cubicBezTo>
                      <a:pt x="40" y="293"/>
                      <a:pt x="41" y="294"/>
                      <a:pt x="41" y="293"/>
                    </a:cubicBezTo>
                    <a:cubicBezTo>
                      <a:pt x="39" y="293"/>
                      <a:pt x="40" y="291"/>
                      <a:pt x="39" y="291"/>
                    </a:cubicBezTo>
                    <a:cubicBezTo>
                      <a:pt x="40" y="299"/>
                      <a:pt x="38" y="305"/>
                      <a:pt x="41" y="313"/>
                    </a:cubicBezTo>
                    <a:cubicBezTo>
                      <a:pt x="41" y="305"/>
                      <a:pt x="40" y="299"/>
                      <a:pt x="40" y="293"/>
                    </a:cubicBezTo>
                    <a:close/>
                    <a:moveTo>
                      <a:pt x="1" y="111"/>
                    </a:moveTo>
                    <a:cubicBezTo>
                      <a:pt x="0" y="108"/>
                      <a:pt x="4" y="108"/>
                      <a:pt x="2" y="105"/>
                    </a:cubicBezTo>
                    <a:cubicBezTo>
                      <a:pt x="2" y="106"/>
                      <a:pt x="1" y="107"/>
                      <a:pt x="0" y="107"/>
                    </a:cubicBezTo>
                    <a:cubicBezTo>
                      <a:pt x="1" y="107"/>
                      <a:pt x="0" y="111"/>
                      <a:pt x="1" y="111"/>
                    </a:cubicBezTo>
                    <a:close/>
                    <a:moveTo>
                      <a:pt x="529" y="24"/>
                    </a:moveTo>
                    <a:cubicBezTo>
                      <a:pt x="528" y="24"/>
                      <a:pt x="526" y="26"/>
                      <a:pt x="528" y="26"/>
                    </a:cubicBezTo>
                    <a:cubicBezTo>
                      <a:pt x="528" y="25"/>
                      <a:pt x="529" y="25"/>
                      <a:pt x="529" y="26"/>
                    </a:cubicBezTo>
                    <a:lnTo>
                      <a:pt x="529" y="24"/>
                    </a:lnTo>
                    <a:close/>
                    <a:moveTo>
                      <a:pt x="519" y="22"/>
                    </a:moveTo>
                    <a:cubicBezTo>
                      <a:pt x="521" y="22"/>
                      <a:pt x="523" y="22"/>
                      <a:pt x="523" y="21"/>
                    </a:cubicBezTo>
                    <a:cubicBezTo>
                      <a:pt x="521" y="22"/>
                      <a:pt x="524" y="17"/>
                      <a:pt x="521" y="18"/>
                    </a:cubicBezTo>
                    <a:cubicBezTo>
                      <a:pt x="521" y="19"/>
                      <a:pt x="522" y="19"/>
                      <a:pt x="522" y="20"/>
                    </a:cubicBezTo>
                    <a:cubicBezTo>
                      <a:pt x="520" y="20"/>
                      <a:pt x="520" y="22"/>
                      <a:pt x="519" y="22"/>
                    </a:cubicBezTo>
                    <a:close/>
                    <a:moveTo>
                      <a:pt x="515" y="19"/>
                    </a:moveTo>
                    <a:cubicBezTo>
                      <a:pt x="517" y="20"/>
                      <a:pt x="516" y="18"/>
                      <a:pt x="517" y="18"/>
                    </a:cubicBezTo>
                    <a:cubicBezTo>
                      <a:pt x="517" y="19"/>
                      <a:pt x="517" y="19"/>
                      <a:pt x="518" y="20"/>
                    </a:cubicBezTo>
                    <a:cubicBezTo>
                      <a:pt x="520" y="19"/>
                      <a:pt x="520" y="17"/>
                      <a:pt x="520" y="15"/>
                    </a:cubicBezTo>
                    <a:cubicBezTo>
                      <a:pt x="517" y="15"/>
                      <a:pt x="518" y="16"/>
                      <a:pt x="516" y="14"/>
                    </a:cubicBezTo>
                    <a:cubicBezTo>
                      <a:pt x="516" y="16"/>
                      <a:pt x="515" y="16"/>
                      <a:pt x="515" y="17"/>
                    </a:cubicBezTo>
                    <a:cubicBezTo>
                      <a:pt x="515" y="17"/>
                      <a:pt x="516" y="17"/>
                      <a:pt x="516" y="16"/>
                    </a:cubicBezTo>
                    <a:cubicBezTo>
                      <a:pt x="515" y="18"/>
                      <a:pt x="515" y="17"/>
                      <a:pt x="515" y="19"/>
                    </a:cubicBezTo>
                    <a:close/>
                    <a:moveTo>
                      <a:pt x="127" y="21"/>
                    </a:moveTo>
                    <a:cubicBezTo>
                      <a:pt x="128" y="20"/>
                      <a:pt x="128" y="18"/>
                      <a:pt x="128" y="17"/>
                    </a:cubicBezTo>
                    <a:cubicBezTo>
                      <a:pt x="127" y="16"/>
                      <a:pt x="125" y="18"/>
                      <a:pt x="124" y="18"/>
                    </a:cubicBezTo>
                    <a:cubicBezTo>
                      <a:pt x="127" y="17"/>
                      <a:pt x="126" y="22"/>
                      <a:pt x="127" y="21"/>
                    </a:cubicBezTo>
                    <a:close/>
                    <a:moveTo>
                      <a:pt x="146" y="7"/>
                    </a:moveTo>
                    <a:cubicBezTo>
                      <a:pt x="144" y="6"/>
                      <a:pt x="145" y="11"/>
                      <a:pt x="145" y="11"/>
                    </a:cubicBezTo>
                    <a:cubicBezTo>
                      <a:pt x="146" y="9"/>
                      <a:pt x="146" y="9"/>
                      <a:pt x="146" y="7"/>
                    </a:cubicBezTo>
                    <a:close/>
                    <a:moveTo>
                      <a:pt x="151" y="6"/>
                    </a:moveTo>
                    <a:cubicBezTo>
                      <a:pt x="151" y="5"/>
                      <a:pt x="151" y="3"/>
                      <a:pt x="149" y="4"/>
                    </a:cubicBezTo>
                    <a:cubicBezTo>
                      <a:pt x="147" y="7"/>
                      <a:pt x="149" y="7"/>
                      <a:pt x="147" y="9"/>
                    </a:cubicBezTo>
                    <a:cubicBezTo>
                      <a:pt x="149" y="8"/>
                      <a:pt x="151" y="7"/>
                      <a:pt x="151" y="6"/>
                    </a:cubicBezTo>
                    <a:close/>
                    <a:moveTo>
                      <a:pt x="151" y="460"/>
                    </a:moveTo>
                    <a:cubicBezTo>
                      <a:pt x="151" y="459"/>
                      <a:pt x="151" y="457"/>
                      <a:pt x="150" y="456"/>
                    </a:cubicBezTo>
                    <a:cubicBezTo>
                      <a:pt x="150" y="462"/>
                      <a:pt x="149" y="467"/>
                      <a:pt x="151" y="472"/>
                    </a:cubicBezTo>
                    <a:cubicBezTo>
                      <a:pt x="151" y="472"/>
                      <a:pt x="152" y="472"/>
                      <a:pt x="152" y="472"/>
                    </a:cubicBezTo>
                    <a:cubicBezTo>
                      <a:pt x="151" y="470"/>
                      <a:pt x="153" y="469"/>
                      <a:pt x="154" y="468"/>
                    </a:cubicBezTo>
                    <a:cubicBezTo>
                      <a:pt x="153" y="466"/>
                      <a:pt x="153" y="463"/>
                      <a:pt x="154" y="462"/>
                    </a:cubicBezTo>
                    <a:cubicBezTo>
                      <a:pt x="153" y="461"/>
                      <a:pt x="151" y="461"/>
                      <a:pt x="151" y="460"/>
                    </a:cubicBezTo>
                    <a:close/>
                    <a:moveTo>
                      <a:pt x="328" y="435"/>
                    </a:moveTo>
                    <a:cubicBezTo>
                      <a:pt x="328" y="436"/>
                      <a:pt x="327" y="437"/>
                      <a:pt x="327" y="437"/>
                    </a:cubicBezTo>
                    <a:cubicBezTo>
                      <a:pt x="327" y="435"/>
                      <a:pt x="325" y="438"/>
                      <a:pt x="325" y="436"/>
                    </a:cubicBezTo>
                    <a:cubicBezTo>
                      <a:pt x="326" y="436"/>
                      <a:pt x="327" y="436"/>
                      <a:pt x="327" y="435"/>
                    </a:cubicBezTo>
                    <a:cubicBezTo>
                      <a:pt x="325" y="435"/>
                      <a:pt x="326" y="433"/>
                      <a:pt x="324" y="433"/>
                    </a:cubicBezTo>
                    <a:cubicBezTo>
                      <a:pt x="324" y="434"/>
                      <a:pt x="325" y="436"/>
                      <a:pt x="324" y="437"/>
                    </a:cubicBezTo>
                    <a:cubicBezTo>
                      <a:pt x="322" y="438"/>
                      <a:pt x="323" y="433"/>
                      <a:pt x="322" y="435"/>
                    </a:cubicBezTo>
                    <a:cubicBezTo>
                      <a:pt x="322" y="437"/>
                      <a:pt x="322" y="437"/>
                      <a:pt x="322" y="437"/>
                    </a:cubicBezTo>
                    <a:cubicBezTo>
                      <a:pt x="323" y="439"/>
                      <a:pt x="325" y="439"/>
                      <a:pt x="325" y="438"/>
                    </a:cubicBezTo>
                    <a:cubicBezTo>
                      <a:pt x="326" y="439"/>
                      <a:pt x="325" y="441"/>
                      <a:pt x="325" y="444"/>
                    </a:cubicBezTo>
                    <a:cubicBezTo>
                      <a:pt x="323" y="443"/>
                      <a:pt x="326" y="440"/>
                      <a:pt x="323" y="440"/>
                    </a:cubicBezTo>
                    <a:cubicBezTo>
                      <a:pt x="324" y="441"/>
                      <a:pt x="322" y="446"/>
                      <a:pt x="325" y="447"/>
                    </a:cubicBezTo>
                    <a:cubicBezTo>
                      <a:pt x="326" y="446"/>
                      <a:pt x="324" y="445"/>
                      <a:pt x="325" y="445"/>
                    </a:cubicBezTo>
                    <a:cubicBezTo>
                      <a:pt x="326" y="445"/>
                      <a:pt x="325" y="447"/>
                      <a:pt x="326" y="447"/>
                    </a:cubicBezTo>
                    <a:cubicBezTo>
                      <a:pt x="326" y="444"/>
                      <a:pt x="327" y="442"/>
                      <a:pt x="326" y="440"/>
                    </a:cubicBezTo>
                    <a:cubicBezTo>
                      <a:pt x="327" y="439"/>
                      <a:pt x="327" y="439"/>
                      <a:pt x="328" y="440"/>
                    </a:cubicBezTo>
                    <a:cubicBezTo>
                      <a:pt x="327" y="439"/>
                      <a:pt x="329" y="437"/>
                      <a:pt x="328" y="435"/>
                    </a:cubicBezTo>
                    <a:close/>
                    <a:moveTo>
                      <a:pt x="39" y="438"/>
                    </a:moveTo>
                    <a:cubicBezTo>
                      <a:pt x="38" y="440"/>
                      <a:pt x="38" y="438"/>
                      <a:pt x="37" y="438"/>
                    </a:cubicBezTo>
                    <a:cubicBezTo>
                      <a:pt x="36" y="440"/>
                      <a:pt x="37" y="443"/>
                      <a:pt x="36" y="444"/>
                    </a:cubicBezTo>
                    <a:cubicBezTo>
                      <a:pt x="35" y="444"/>
                      <a:pt x="36" y="443"/>
                      <a:pt x="35" y="443"/>
                    </a:cubicBezTo>
                    <a:cubicBezTo>
                      <a:pt x="35" y="448"/>
                      <a:pt x="37" y="448"/>
                      <a:pt x="38" y="453"/>
                    </a:cubicBezTo>
                    <a:cubicBezTo>
                      <a:pt x="39" y="451"/>
                      <a:pt x="37" y="449"/>
                      <a:pt x="39" y="448"/>
                    </a:cubicBezTo>
                    <a:cubicBezTo>
                      <a:pt x="39" y="448"/>
                      <a:pt x="39" y="451"/>
                      <a:pt x="40" y="449"/>
                    </a:cubicBezTo>
                    <a:cubicBezTo>
                      <a:pt x="39" y="444"/>
                      <a:pt x="40" y="443"/>
                      <a:pt x="39" y="438"/>
                    </a:cubicBezTo>
                    <a:close/>
                    <a:moveTo>
                      <a:pt x="332" y="397"/>
                    </a:moveTo>
                    <a:cubicBezTo>
                      <a:pt x="331" y="397"/>
                      <a:pt x="332" y="398"/>
                      <a:pt x="332" y="399"/>
                    </a:cubicBezTo>
                    <a:cubicBezTo>
                      <a:pt x="333" y="398"/>
                      <a:pt x="332" y="404"/>
                      <a:pt x="333" y="403"/>
                    </a:cubicBezTo>
                    <a:cubicBezTo>
                      <a:pt x="333" y="401"/>
                      <a:pt x="334" y="397"/>
                      <a:pt x="332" y="397"/>
                    </a:cubicBezTo>
                    <a:close/>
                    <a:moveTo>
                      <a:pt x="59" y="411"/>
                    </a:moveTo>
                    <a:cubicBezTo>
                      <a:pt x="59" y="403"/>
                      <a:pt x="58" y="390"/>
                      <a:pt x="59" y="383"/>
                    </a:cubicBezTo>
                    <a:cubicBezTo>
                      <a:pt x="57" y="382"/>
                      <a:pt x="59" y="381"/>
                      <a:pt x="56" y="381"/>
                    </a:cubicBezTo>
                    <a:cubicBezTo>
                      <a:pt x="56" y="384"/>
                      <a:pt x="56" y="389"/>
                      <a:pt x="56" y="392"/>
                    </a:cubicBezTo>
                    <a:cubicBezTo>
                      <a:pt x="56" y="392"/>
                      <a:pt x="56" y="391"/>
                      <a:pt x="56" y="391"/>
                    </a:cubicBezTo>
                    <a:cubicBezTo>
                      <a:pt x="56" y="396"/>
                      <a:pt x="59" y="399"/>
                      <a:pt x="57" y="404"/>
                    </a:cubicBezTo>
                    <a:cubicBezTo>
                      <a:pt x="55" y="399"/>
                      <a:pt x="56" y="395"/>
                      <a:pt x="54" y="391"/>
                    </a:cubicBezTo>
                    <a:cubicBezTo>
                      <a:pt x="55" y="402"/>
                      <a:pt x="56" y="411"/>
                      <a:pt x="58" y="422"/>
                    </a:cubicBezTo>
                    <a:cubicBezTo>
                      <a:pt x="57" y="420"/>
                      <a:pt x="58" y="420"/>
                      <a:pt x="60" y="421"/>
                    </a:cubicBezTo>
                    <a:cubicBezTo>
                      <a:pt x="59" y="418"/>
                      <a:pt x="59" y="415"/>
                      <a:pt x="59" y="412"/>
                    </a:cubicBezTo>
                    <a:cubicBezTo>
                      <a:pt x="60" y="413"/>
                      <a:pt x="59" y="414"/>
                      <a:pt x="61" y="413"/>
                    </a:cubicBezTo>
                    <a:cubicBezTo>
                      <a:pt x="61" y="410"/>
                      <a:pt x="59" y="413"/>
                      <a:pt x="59" y="411"/>
                    </a:cubicBezTo>
                    <a:close/>
                    <a:moveTo>
                      <a:pt x="154" y="393"/>
                    </a:moveTo>
                    <a:cubicBezTo>
                      <a:pt x="153" y="394"/>
                      <a:pt x="153" y="391"/>
                      <a:pt x="151" y="391"/>
                    </a:cubicBezTo>
                    <a:cubicBezTo>
                      <a:pt x="151" y="393"/>
                      <a:pt x="151" y="394"/>
                      <a:pt x="151" y="396"/>
                    </a:cubicBezTo>
                    <a:cubicBezTo>
                      <a:pt x="152" y="396"/>
                      <a:pt x="153" y="396"/>
                      <a:pt x="153" y="396"/>
                    </a:cubicBezTo>
                    <a:cubicBezTo>
                      <a:pt x="153" y="396"/>
                      <a:pt x="155" y="393"/>
                      <a:pt x="154" y="393"/>
                    </a:cubicBezTo>
                    <a:close/>
                    <a:moveTo>
                      <a:pt x="371" y="392"/>
                    </a:moveTo>
                    <a:cubicBezTo>
                      <a:pt x="370" y="389"/>
                      <a:pt x="371" y="385"/>
                      <a:pt x="369" y="384"/>
                    </a:cubicBezTo>
                    <a:cubicBezTo>
                      <a:pt x="370" y="389"/>
                      <a:pt x="368" y="395"/>
                      <a:pt x="371" y="399"/>
                    </a:cubicBezTo>
                    <a:cubicBezTo>
                      <a:pt x="372" y="398"/>
                      <a:pt x="370" y="397"/>
                      <a:pt x="371" y="396"/>
                    </a:cubicBezTo>
                    <a:cubicBezTo>
                      <a:pt x="373" y="397"/>
                      <a:pt x="374" y="391"/>
                      <a:pt x="372" y="390"/>
                    </a:cubicBezTo>
                    <a:cubicBezTo>
                      <a:pt x="372" y="391"/>
                      <a:pt x="372" y="392"/>
                      <a:pt x="371" y="392"/>
                    </a:cubicBezTo>
                    <a:close/>
                    <a:moveTo>
                      <a:pt x="474" y="374"/>
                    </a:moveTo>
                    <a:cubicBezTo>
                      <a:pt x="474" y="376"/>
                      <a:pt x="473" y="376"/>
                      <a:pt x="472" y="377"/>
                    </a:cubicBezTo>
                    <a:cubicBezTo>
                      <a:pt x="474" y="378"/>
                      <a:pt x="472" y="380"/>
                      <a:pt x="474" y="380"/>
                    </a:cubicBezTo>
                    <a:cubicBezTo>
                      <a:pt x="474" y="379"/>
                      <a:pt x="475" y="374"/>
                      <a:pt x="474" y="374"/>
                    </a:cubicBezTo>
                    <a:close/>
                    <a:moveTo>
                      <a:pt x="362" y="368"/>
                    </a:moveTo>
                    <a:cubicBezTo>
                      <a:pt x="363" y="368"/>
                      <a:pt x="363" y="368"/>
                      <a:pt x="363" y="368"/>
                    </a:cubicBezTo>
                    <a:cubicBezTo>
                      <a:pt x="363" y="364"/>
                      <a:pt x="363" y="359"/>
                      <a:pt x="361" y="356"/>
                    </a:cubicBezTo>
                    <a:cubicBezTo>
                      <a:pt x="361" y="359"/>
                      <a:pt x="361" y="363"/>
                      <a:pt x="362" y="368"/>
                    </a:cubicBezTo>
                    <a:close/>
                    <a:moveTo>
                      <a:pt x="45" y="337"/>
                    </a:moveTo>
                    <a:cubicBezTo>
                      <a:pt x="46" y="340"/>
                      <a:pt x="45" y="344"/>
                      <a:pt x="47" y="347"/>
                    </a:cubicBezTo>
                    <a:cubicBezTo>
                      <a:pt x="46" y="345"/>
                      <a:pt x="47" y="343"/>
                      <a:pt x="47" y="340"/>
                    </a:cubicBezTo>
                    <a:cubicBezTo>
                      <a:pt x="49" y="340"/>
                      <a:pt x="46" y="339"/>
                      <a:pt x="48" y="339"/>
                    </a:cubicBezTo>
                    <a:cubicBezTo>
                      <a:pt x="49" y="338"/>
                      <a:pt x="47" y="344"/>
                      <a:pt x="49" y="342"/>
                    </a:cubicBezTo>
                    <a:cubicBezTo>
                      <a:pt x="49" y="336"/>
                      <a:pt x="49" y="336"/>
                      <a:pt x="49" y="336"/>
                    </a:cubicBezTo>
                    <a:cubicBezTo>
                      <a:pt x="47" y="336"/>
                      <a:pt x="47" y="338"/>
                      <a:pt x="45" y="337"/>
                    </a:cubicBezTo>
                    <a:close/>
                  </a:path>
                </a:pathLst>
              </a:custGeom>
              <a:solidFill>
                <a:srgbClr val="0F0F1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548061" y="971550"/>
                <a:ext cx="5057775" cy="2871788"/>
              </a:xfrm>
              <a:prstGeom prst="rect">
                <a:avLst/>
              </a:prstGeom>
              <a:solidFill>
                <a:srgbClr val="0F0F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114547" y="2115489"/>
            <a:ext cx="1088240" cy="1088240"/>
            <a:chOff x="7472364" y="2314576"/>
            <a:chExt cx="695325" cy="695325"/>
          </a:xfrm>
          <a:solidFill>
            <a:srgbClr val="82B7E5"/>
          </a:solidFill>
        </p:grpSpPr>
        <p:sp>
          <p:nvSpPr>
            <p:cNvPr id="21" name="Freeform 56"/>
            <p:cNvSpPr/>
            <p:nvPr/>
          </p:nvSpPr>
          <p:spPr bwMode="auto">
            <a:xfrm>
              <a:off x="7699376" y="2470151"/>
              <a:ext cx="41275" cy="41275"/>
            </a:xfrm>
            <a:custGeom>
              <a:gdLst>
                <a:gd fmla="*/ 9 w 26" name="T0"/>
                <a:gd fmla="*/ 26 h 26" name="T1"/>
                <a:gd fmla="*/ 0 w 26" name="T2"/>
                <a:gd fmla="*/ 17 h 26" name="T3"/>
                <a:gd fmla="*/ 17 w 26" name="T4"/>
                <a:gd fmla="*/ 0 h 26" name="T5"/>
                <a:gd fmla="*/ 26 w 26" name="T6"/>
                <a:gd fmla="*/ 9 h 26" name="T7"/>
                <a:gd fmla="*/ 9 w 26" name="T8"/>
                <a:gd fmla="*/ 26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6">
                  <a:moveTo>
                    <a:pt x="9" y="26"/>
                  </a:moveTo>
                  <a:lnTo>
                    <a:pt x="0" y="17"/>
                  </a:lnTo>
                  <a:lnTo>
                    <a:pt x="17" y="0"/>
                  </a:lnTo>
                  <a:lnTo>
                    <a:pt x="26" y="9"/>
                  </a:ln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57"/>
            <p:cNvSpPr/>
            <p:nvPr/>
          </p:nvSpPr>
          <p:spPr bwMode="auto">
            <a:xfrm>
              <a:off x="7747001" y="2516188"/>
              <a:ext cx="38100" cy="41275"/>
            </a:xfrm>
            <a:custGeom>
              <a:gdLst>
                <a:gd fmla="*/ 8 w 24" name="T0"/>
                <a:gd fmla="*/ 26 h 26" name="T1"/>
                <a:gd fmla="*/ 0 w 24" name="T2"/>
                <a:gd fmla="*/ 17 h 26" name="T3"/>
                <a:gd fmla="*/ 16 w 24" name="T4"/>
                <a:gd fmla="*/ 0 h 26" name="T5"/>
                <a:gd fmla="*/ 24 w 24" name="T6"/>
                <a:gd fmla="*/ 8 h 26" name="T7"/>
                <a:gd fmla="*/ 8 w 24" name="T8"/>
                <a:gd fmla="*/ 26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4">
                  <a:moveTo>
                    <a:pt x="8" y="26"/>
                  </a:moveTo>
                  <a:lnTo>
                    <a:pt x="0" y="17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58"/>
            <p:cNvSpPr/>
            <p:nvPr/>
          </p:nvSpPr>
          <p:spPr bwMode="auto">
            <a:xfrm>
              <a:off x="7608889" y="2381251"/>
              <a:ext cx="41275" cy="39688"/>
            </a:xfrm>
            <a:custGeom>
              <a:gdLst>
                <a:gd fmla="*/ 10 w 26" name="T0"/>
                <a:gd fmla="*/ 25 h 25" name="T1"/>
                <a:gd fmla="*/ 0 w 26" name="T2"/>
                <a:gd fmla="*/ 17 h 25" name="T3"/>
                <a:gd fmla="*/ 18 w 26" name="T4"/>
                <a:gd fmla="*/ 0 h 25" name="T5"/>
                <a:gd fmla="*/ 26 w 26" name="T6"/>
                <a:gd fmla="*/ 8 h 25" name="T7"/>
                <a:gd fmla="*/ 10 w 26" name="T8"/>
                <a:gd fmla="*/ 25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26">
                  <a:moveTo>
                    <a:pt x="10" y="25"/>
                  </a:moveTo>
                  <a:lnTo>
                    <a:pt x="0" y="17"/>
                  </a:lnTo>
                  <a:lnTo>
                    <a:pt x="18" y="0"/>
                  </a:lnTo>
                  <a:lnTo>
                    <a:pt x="26" y="8"/>
                  </a:lnTo>
                  <a:lnTo>
                    <a:pt x="1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59"/>
            <p:cNvSpPr/>
            <p:nvPr/>
          </p:nvSpPr>
          <p:spPr bwMode="auto">
            <a:xfrm>
              <a:off x="7654926" y="2427288"/>
              <a:ext cx="41275" cy="39688"/>
            </a:xfrm>
            <a:custGeom>
              <a:gdLst>
                <a:gd fmla="*/ 10 w 26" name="T0"/>
                <a:gd fmla="*/ 25 h 25" name="T1"/>
                <a:gd fmla="*/ 0 w 26" name="T2"/>
                <a:gd fmla="*/ 17 h 25" name="T3"/>
                <a:gd fmla="*/ 18 w 26" name="T4"/>
                <a:gd fmla="*/ 0 h 25" name="T5"/>
                <a:gd fmla="*/ 26 w 26" name="T6"/>
                <a:gd fmla="*/ 8 h 25" name="T7"/>
                <a:gd fmla="*/ 10 w 26" name="T8"/>
                <a:gd fmla="*/ 25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26">
                  <a:moveTo>
                    <a:pt x="10" y="25"/>
                  </a:moveTo>
                  <a:lnTo>
                    <a:pt x="0" y="17"/>
                  </a:lnTo>
                  <a:lnTo>
                    <a:pt x="18" y="0"/>
                  </a:lnTo>
                  <a:lnTo>
                    <a:pt x="26" y="8"/>
                  </a:lnTo>
                  <a:lnTo>
                    <a:pt x="1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60"/>
            <p:cNvSpPr/>
            <p:nvPr/>
          </p:nvSpPr>
          <p:spPr bwMode="auto">
            <a:xfrm>
              <a:off x="7926389" y="2695576"/>
              <a:ext cx="41275" cy="41275"/>
            </a:xfrm>
            <a:custGeom>
              <a:gdLst>
                <a:gd fmla="*/ 8 w 26" name="T0"/>
                <a:gd fmla="*/ 26 h 26" name="T1"/>
                <a:gd fmla="*/ 0 w 26" name="T2"/>
                <a:gd fmla="*/ 17 h 26" name="T3"/>
                <a:gd fmla="*/ 16 w 26" name="T4"/>
                <a:gd fmla="*/ 0 h 26" name="T5"/>
                <a:gd fmla="*/ 26 w 26" name="T6"/>
                <a:gd fmla="*/ 10 h 26" name="T7"/>
                <a:gd fmla="*/ 8 w 26" name="T8"/>
                <a:gd fmla="*/ 26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6">
                  <a:moveTo>
                    <a:pt x="8" y="26"/>
                  </a:moveTo>
                  <a:lnTo>
                    <a:pt x="0" y="17"/>
                  </a:lnTo>
                  <a:lnTo>
                    <a:pt x="16" y="0"/>
                  </a:lnTo>
                  <a:lnTo>
                    <a:pt x="26" y="10"/>
                  </a:lnTo>
                  <a:lnTo>
                    <a:pt x="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61"/>
            <p:cNvSpPr/>
            <p:nvPr/>
          </p:nvSpPr>
          <p:spPr bwMode="auto">
            <a:xfrm>
              <a:off x="7972426" y="2741613"/>
              <a:ext cx="39688" cy="41275"/>
            </a:xfrm>
            <a:custGeom>
              <a:gdLst>
                <a:gd fmla="*/ 8 w 25" name="T0"/>
                <a:gd fmla="*/ 26 h 26" name="T1"/>
                <a:gd fmla="*/ 0 w 25" name="T2"/>
                <a:gd fmla="*/ 17 h 26" name="T3"/>
                <a:gd fmla="*/ 16 w 25" name="T4"/>
                <a:gd fmla="*/ 0 h 26" name="T5"/>
                <a:gd fmla="*/ 25 w 25" name="T6"/>
                <a:gd fmla="*/ 9 h 26" name="T7"/>
                <a:gd fmla="*/ 8 w 25" name="T8"/>
                <a:gd fmla="*/ 26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5">
                  <a:moveTo>
                    <a:pt x="8" y="26"/>
                  </a:moveTo>
                  <a:lnTo>
                    <a:pt x="0" y="17"/>
                  </a:lnTo>
                  <a:lnTo>
                    <a:pt x="16" y="0"/>
                  </a:lnTo>
                  <a:lnTo>
                    <a:pt x="25" y="9"/>
                  </a:lnTo>
                  <a:lnTo>
                    <a:pt x="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62"/>
            <p:cNvSpPr/>
            <p:nvPr/>
          </p:nvSpPr>
          <p:spPr bwMode="auto">
            <a:xfrm>
              <a:off x="8021639" y="2792413"/>
              <a:ext cx="39688" cy="39688"/>
            </a:xfrm>
            <a:custGeom>
              <a:gdLst>
                <a:gd fmla="*/ 8 w 25" name="T0"/>
                <a:gd fmla="*/ 25 h 25" name="T1"/>
                <a:gd fmla="*/ 0 w 25" name="T2"/>
                <a:gd fmla="*/ 16 h 25" name="T3"/>
                <a:gd fmla="*/ 17 w 25" name="T4"/>
                <a:gd fmla="*/ 0 h 25" name="T5"/>
                <a:gd fmla="*/ 25 w 25" name="T6"/>
                <a:gd fmla="*/ 8 h 25" name="T7"/>
                <a:gd fmla="*/ 8 w 25" name="T8"/>
                <a:gd fmla="*/ 25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25">
                  <a:moveTo>
                    <a:pt x="8" y="25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25" y="8"/>
                  </a:lnTo>
                  <a:lnTo>
                    <a:pt x="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63"/>
            <p:cNvSpPr/>
            <p:nvPr/>
          </p:nvSpPr>
          <p:spPr bwMode="auto">
            <a:xfrm>
              <a:off x="8066089" y="2838451"/>
              <a:ext cx="41275" cy="39688"/>
            </a:xfrm>
            <a:custGeom>
              <a:gdLst>
                <a:gd fmla="*/ 9 w 26" name="T0"/>
                <a:gd fmla="*/ 25 h 25" name="T1"/>
                <a:gd fmla="*/ 0 w 26" name="T2"/>
                <a:gd fmla="*/ 16 h 25" name="T3"/>
                <a:gd fmla="*/ 18 w 26" name="T4"/>
                <a:gd fmla="*/ 0 h 25" name="T5"/>
                <a:gd fmla="*/ 26 w 26" name="T6"/>
                <a:gd fmla="*/ 8 h 25" name="T7"/>
                <a:gd fmla="*/ 9 w 26" name="T8"/>
                <a:gd fmla="*/ 25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26">
                  <a:moveTo>
                    <a:pt x="9" y="25"/>
                  </a:moveTo>
                  <a:lnTo>
                    <a:pt x="0" y="16"/>
                  </a:lnTo>
                  <a:lnTo>
                    <a:pt x="18" y="0"/>
                  </a:lnTo>
                  <a:lnTo>
                    <a:pt x="26" y="8"/>
                  </a:lnTo>
                  <a:lnTo>
                    <a:pt x="9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64"/>
            <p:cNvSpPr>
              <a:spLocks noEditPoints="1"/>
            </p:cNvSpPr>
            <p:nvPr/>
          </p:nvSpPr>
          <p:spPr bwMode="auto">
            <a:xfrm>
              <a:off x="7489826" y="2379663"/>
              <a:ext cx="557213" cy="522288"/>
            </a:xfrm>
            <a:custGeom>
              <a:gdLst>
                <a:gd fmla="*/ 57 w 338" name="T0"/>
                <a:gd fmla="*/ 317 h 317" name="T1"/>
                <a:gd fmla="*/ 56 w 338" name="T2"/>
                <a:gd fmla="*/ 317 h 317" name="T3"/>
                <a:gd fmla="*/ 5 w 338" name="T4"/>
                <a:gd fmla="*/ 307 h 317" name="T5"/>
                <a:gd fmla="*/ 1 w 338" name="T6"/>
                <a:gd fmla="*/ 303 h 317" name="T7"/>
                <a:gd fmla="*/ 2 w 338" name="T8"/>
                <a:gd fmla="*/ 297 h 317" name="T9"/>
                <a:gd fmla="*/ 297 w 338" name="T10"/>
                <a:gd fmla="*/ 2 h 317" name="T11"/>
                <a:gd fmla="*/ 301 w 338" name="T12"/>
                <a:gd fmla="*/ 0 h 317" name="T13"/>
                <a:gd fmla="*/ 301 w 338" name="T14"/>
                <a:gd fmla="*/ 0 h 317" name="T15"/>
                <a:gd fmla="*/ 305 w 338" name="T16"/>
                <a:gd fmla="*/ 2 h 317" name="T17"/>
                <a:gd fmla="*/ 336 w 338" name="T18"/>
                <a:gd fmla="*/ 32 h 317" name="T19"/>
                <a:gd fmla="*/ 336 w 338" name="T20"/>
                <a:gd fmla="*/ 41 h 317" name="T21"/>
                <a:gd fmla="*/ 61 w 338" name="T22"/>
                <a:gd fmla="*/ 316 h 317" name="T23"/>
                <a:gd fmla="*/ 57 w 338" name="T24"/>
                <a:gd fmla="*/ 317 h 317" name="T25"/>
                <a:gd fmla="*/ 19 w 338" name="T26"/>
                <a:gd fmla="*/ 297 h 317" name="T27"/>
                <a:gd fmla="*/ 55 w 338" name="T28"/>
                <a:gd fmla="*/ 305 h 317" name="T29"/>
                <a:gd fmla="*/ 323 w 338" name="T30"/>
                <a:gd fmla="*/ 37 h 317" name="T31"/>
                <a:gd fmla="*/ 301 w 338" name="T32"/>
                <a:gd fmla="*/ 15 h 317" name="T33"/>
                <a:gd fmla="*/ 19 w 338" name="T34"/>
                <a:gd fmla="*/ 297 h 31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17" w="338">
                  <a:moveTo>
                    <a:pt x="57" y="317"/>
                  </a:moveTo>
                  <a:cubicBezTo>
                    <a:pt x="57" y="317"/>
                    <a:pt x="56" y="317"/>
                    <a:pt x="56" y="317"/>
                  </a:cubicBezTo>
                  <a:cubicBezTo>
                    <a:pt x="5" y="307"/>
                    <a:pt x="5" y="307"/>
                    <a:pt x="5" y="307"/>
                  </a:cubicBezTo>
                  <a:cubicBezTo>
                    <a:pt x="3" y="306"/>
                    <a:pt x="1" y="305"/>
                    <a:pt x="1" y="303"/>
                  </a:cubicBezTo>
                  <a:cubicBezTo>
                    <a:pt x="0" y="301"/>
                    <a:pt x="1" y="298"/>
                    <a:pt x="2" y="297"/>
                  </a:cubicBezTo>
                  <a:cubicBezTo>
                    <a:pt x="297" y="2"/>
                    <a:pt x="297" y="2"/>
                    <a:pt x="297" y="2"/>
                  </a:cubicBezTo>
                  <a:cubicBezTo>
                    <a:pt x="298" y="1"/>
                    <a:pt x="300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3" y="0"/>
                    <a:pt x="304" y="1"/>
                    <a:pt x="305" y="2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38" y="35"/>
                    <a:pt x="338" y="39"/>
                    <a:pt x="336" y="41"/>
                  </a:cubicBezTo>
                  <a:cubicBezTo>
                    <a:pt x="61" y="316"/>
                    <a:pt x="61" y="316"/>
                    <a:pt x="61" y="316"/>
                  </a:cubicBezTo>
                  <a:cubicBezTo>
                    <a:pt x="60" y="317"/>
                    <a:pt x="59" y="317"/>
                    <a:pt x="57" y="317"/>
                  </a:cubicBezTo>
                  <a:close/>
                  <a:moveTo>
                    <a:pt x="19" y="297"/>
                  </a:moveTo>
                  <a:cubicBezTo>
                    <a:pt x="55" y="305"/>
                    <a:pt x="55" y="305"/>
                    <a:pt x="55" y="305"/>
                  </a:cubicBezTo>
                  <a:cubicBezTo>
                    <a:pt x="323" y="37"/>
                    <a:pt x="323" y="37"/>
                    <a:pt x="323" y="37"/>
                  </a:cubicBezTo>
                  <a:cubicBezTo>
                    <a:pt x="301" y="15"/>
                    <a:pt x="301" y="15"/>
                    <a:pt x="301" y="15"/>
                  </a:cubicBezTo>
                  <a:lnTo>
                    <a:pt x="19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65"/>
            <p:cNvSpPr>
              <a:spLocks noEditPoints="1"/>
            </p:cNvSpPr>
            <p:nvPr/>
          </p:nvSpPr>
          <p:spPr bwMode="auto">
            <a:xfrm>
              <a:off x="7573964" y="2428876"/>
              <a:ext cx="522288" cy="557213"/>
            </a:xfrm>
            <a:custGeom>
              <a:gdLst>
                <a:gd fmla="*/ 16 w 317" name="T0"/>
                <a:gd fmla="*/ 338 h 338" name="T1"/>
                <a:gd fmla="*/ 15 w 317" name="T2"/>
                <a:gd fmla="*/ 338 h 338" name="T3"/>
                <a:gd fmla="*/ 10 w 317" name="T4"/>
                <a:gd fmla="*/ 333 h 338" name="T5"/>
                <a:gd fmla="*/ 0 w 317" name="T6"/>
                <a:gd fmla="*/ 282 h 338" name="T7"/>
                <a:gd fmla="*/ 2 w 317" name="T8"/>
                <a:gd fmla="*/ 277 h 338" name="T9"/>
                <a:gd fmla="*/ 276 w 317" name="T10"/>
                <a:gd fmla="*/ 2 h 338" name="T11"/>
                <a:gd fmla="*/ 285 w 317" name="T12"/>
                <a:gd fmla="*/ 2 h 338" name="T13"/>
                <a:gd fmla="*/ 315 w 317" name="T14"/>
                <a:gd fmla="*/ 33 h 338" name="T15"/>
                <a:gd fmla="*/ 317 w 317" name="T16"/>
                <a:gd fmla="*/ 37 h 338" name="T17"/>
                <a:gd fmla="*/ 315 w 317" name="T18"/>
                <a:gd fmla="*/ 41 h 338" name="T19"/>
                <a:gd fmla="*/ 21 w 317" name="T20"/>
                <a:gd fmla="*/ 336 h 338" name="T21"/>
                <a:gd fmla="*/ 16 w 317" name="T22"/>
                <a:gd fmla="*/ 338 h 338" name="T23"/>
                <a:gd fmla="*/ 13 w 317" name="T24"/>
                <a:gd fmla="*/ 283 h 338" name="T25"/>
                <a:gd fmla="*/ 20 w 317" name="T26"/>
                <a:gd fmla="*/ 320 h 338" name="T27"/>
                <a:gd fmla="*/ 303 w 317" name="T28"/>
                <a:gd fmla="*/ 37 h 338" name="T29"/>
                <a:gd fmla="*/ 281 w 317" name="T30"/>
                <a:gd fmla="*/ 15 h 338" name="T31"/>
                <a:gd fmla="*/ 13 w 317" name="T32"/>
                <a:gd fmla="*/ 283 h 33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38" w="317">
                  <a:moveTo>
                    <a:pt x="16" y="338"/>
                  </a:moveTo>
                  <a:cubicBezTo>
                    <a:pt x="16" y="338"/>
                    <a:pt x="15" y="338"/>
                    <a:pt x="15" y="338"/>
                  </a:cubicBezTo>
                  <a:cubicBezTo>
                    <a:pt x="12" y="337"/>
                    <a:pt x="11" y="335"/>
                    <a:pt x="10" y="333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0"/>
                    <a:pt x="0" y="278"/>
                    <a:pt x="2" y="277"/>
                  </a:cubicBezTo>
                  <a:cubicBezTo>
                    <a:pt x="276" y="2"/>
                    <a:pt x="276" y="2"/>
                    <a:pt x="276" y="2"/>
                  </a:cubicBezTo>
                  <a:cubicBezTo>
                    <a:pt x="279" y="0"/>
                    <a:pt x="283" y="0"/>
                    <a:pt x="285" y="2"/>
                  </a:cubicBezTo>
                  <a:cubicBezTo>
                    <a:pt x="315" y="33"/>
                    <a:pt x="315" y="33"/>
                    <a:pt x="315" y="33"/>
                  </a:cubicBezTo>
                  <a:cubicBezTo>
                    <a:pt x="316" y="34"/>
                    <a:pt x="317" y="35"/>
                    <a:pt x="317" y="37"/>
                  </a:cubicBezTo>
                  <a:cubicBezTo>
                    <a:pt x="317" y="39"/>
                    <a:pt x="316" y="40"/>
                    <a:pt x="315" y="41"/>
                  </a:cubicBezTo>
                  <a:cubicBezTo>
                    <a:pt x="21" y="336"/>
                    <a:pt x="21" y="336"/>
                    <a:pt x="21" y="336"/>
                  </a:cubicBezTo>
                  <a:cubicBezTo>
                    <a:pt x="19" y="337"/>
                    <a:pt x="18" y="338"/>
                    <a:pt x="16" y="338"/>
                  </a:cubicBezTo>
                  <a:close/>
                  <a:moveTo>
                    <a:pt x="13" y="283"/>
                  </a:moveTo>
                  <a:cubicBezTo>
                    <a:pt x="20" y="320"/>
                    <a:pt x="20" y="320"/>
                    <a:pt x="20" y="320"/>
                  </a:cubicBezTo>
                  <a:cubicBezTo>
                    <a:pt x="303" y="37"/>
                    <a:pt x="303" y="37"/>
                    <a:pt x="303" y="37"/>
                  </a:cubicBezTo>
                  <a:cubicBezTo>
                    <a:pt x="281" y="15"/>
                    <a:pt x="281" y="15"/>
                    <a:pt x="281" y="15"/>
                  </a:cubicBezTo>
                  <a:lnTo>
                    <a:pt x="13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66"/>
            <p:cNvSpPr>
              <a:spLocks noEditPoints="1"/>
            </p:cNvSpPr>
            <p:nvPr/>
          </p:nvSpPr>
          <p:spPr bwMode="auto">
            <a:xfrm>
              <a:off x="7473951" y="2314576"/>
              <a:ext cx="350838" cy="352425"/>
            </a:xfrm>
            <a:custGeom>
              <a:gdLst>
                <a:gd fmla="*/ 148 w 213" name="T0"/>
                <a:gd fmla="*/ 213 h 213" name="T1"/>
                <a:gd fmla="*/ 144 w 213" name="T2"/>
                <a:gd fmla="*/ 212 h 213" name="T3"/>
                <a:gd fmla="*/ 2 w 213" name="T4"/>
                <a:gd fmla="*/ 69 h 213" name="T5"/>
                <a:gd fmla="*/ 0 w 213" name="T6"/>
                <a:gd fmla="*/ 65 h 213" name="T7"/>
                <a:gd fmla="*/ 2 w 213" name="T8"/>
                <a:gd fmla="*/ 61 h 213" name="T9"/>
                <a:gd fmla="*/ 61 w 213" name="T10"/>
                <a:gd fmla="*/ 2 h 213" name="T11"/>
                <a:gd fmla="*/ 69 w 213" name="T12"/>
                <a:gd fmla="*/ 2 h 213" name="T13"/>
                <a:gd fmla="*/ 211 w 213" name="T14"/>
                <a:gd fmla="*/ 144 h 213" name="T15"/>
                <a:gd fmla="*/ 213 w 213" name="T16"/>
                <a:gd fmla="*/ 148 h 213" name="T17"/>
                <a:gd fmla="*/ 211 w 213" name="T18"/>
                <a:gd fmla="*/ 153 h 213" name="T19"/>
                <a:gd fmla="*/ 152 w 213" name="T20"/>
                <a:gd fmla="*/ 212 h 213" name="T21"/>
                <a:gd fmla="*/ 148 w 213" name="T22"/>
                <a:gd fmla="*/ 213 h 213" name="T23"/>
                <a:gd fmla="*/ 14 w 213" name="T24"/>
                <a:gd fmla="*/ 65 h 213" name="T25"/>
                <a:gd fmla="*/ 148 w 213" name="T26"/>
                <a:gd fmla="*/ 199 h 213" name="T27"/>
                <a:gd fmla="*/ 199 w 213" name="T28"/>
                <a:gd fmla="*/ 148 h 213" name="T29"/>
                <a:gd fmla="*/ 65 w 213" name="T30"/>
                <a:gd fmla="*/ 15 h 213" name="T31"/>
                <a:gd fmla="*/ 14 w 213" name="T32"/>
                <a:gd fmla="*/ 65 h 21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13" w="213">
                  <a:moveTo>
                    <a:pt x="148" y="213"/>
                  </a:moveTo>
                  <a:cubicBezTo>
                    <a:pt x="147" y="213"/>
                    <a:pt x="145" y="213"/>
                    <a:pt x="144" y="21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0" y="68"/>
                    <a:pt x="0" y="67"/>
                    <a:pt x="0" y="65"/>
                  </a:cubicBezTo>
                  <a:cubicBezTo>
                    <a:pt x="0" y="64"/>
                    <a:pt x="0" y="62"/>
                    <a:pt x="2" y="6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7" y="0"/>
                    <a:pt x="69" y="2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2" y="145"/>
                    <a:pt x="213" y="147"/>
                    <a:pt x="213" y="148"/>
                  </a:cubicBezTo>
                  <a:cubicBezTo>
                    <a:pt x="213" y="150"/>
                    <a:pt x="212" y="151"/>
                    <a:pt x="211" y="153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1" y="213"/>
                    <a:pt x="150" y="213"/>
                    <a:pt x="148" y="213"/>
                  </a:cubicBezTo>
                  <a:close/>
                  <a:moveTo>
                    <a:pt x="14" y="65"/>
                  </a:moveTo>
                  <a:cubicBezTo>
                    <a:pt x="148" y="199"/>
                    <a:pt x="148" y="199"/>
                    <a:pt x="148" y="199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1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67"/>
            <p:cNvSpPr>
              <a:spLocks noEditPoints="1"/>
            </p:cNvSpPr>
            <p:nvPr/>
          </p:nvSpPr>
          <p:spPr bwMode="auto">
            <a:xfrm>
              <a:off x="7807326" y="2649538"/>
              <a:ext cx="360363" cy="360363"/>
            </a:xfrm>
            <a:custGeom>
              <a:gdLst>
                <a:gd fmla="*/ 153 w 219" name="T0"/>
                <a:gd fmla="*/ 218 h 218" name="T1"/>
                <a:gd fmla="*/ 149 w 219" name="T2"/>
                <a:gd fmla="*/ 216 h 218" name="T3"/>
                <a:gd fmla="*/ 3 w 219" name="T4"/>
                <a:gd fmla="*/ 70 h 218" name="T5"/>
                <a:gd fmla="*/ 3 w 219" name="T6"/>
                <a:gd fmla="*/ 61 h 218" name="T7"/>
                <a:gd fmla="*/ 62 w 219" name="T8"/>
                <a:gd fmla="*/ 2 h 218" name="T9"/>
                <a:gd fmla="*/ 70 w 219" name="T10"/>
                <a:gd fmla="*/ 2 h 218" name="T11"/>
                <a:gd fmla="*/ 217 w 219" name="T12"/>
                <a:gd fmla="*/ 148 h 218" name="T13"/>
                <a:gd fmla="*/ 217 w 219" name="T14"/>
                <a:gd fmla="*/ 157 h 218" name="T15"/>
                <a:gd fmla="*/ 158 w 219" name="T16"/>
                <a:gd fmla="*/ 216 h 218" name="T17"/>
                <a:gd fmla="*/ 153 w 219" name="T18"/>
                <a:gd fmla="*/ 218 h 218" name="T19"/>
                <a:gd fmla="*/ 15 w 219" name="T20"/>
                <a:gd fmla="*/ 65 h 218" name="T21"/>
                <a:gd fmla="*/ 153 w 219" name="T22"/>
                <a:gd fmla="*/ 203 h 218" name="T23"/>
                <a:gd fmla="*/ 204 w 219" name="T24"/>
                <a:gd fmla="*/ 153 h 218" name="T25"/>
                <a:gd fmla="*/ 66 w 219" name="T26"/>
                <a:gd fmla="*/ 15 h 218" name="T27"/>
                <a:gd fmla="*/ 15 w 219" name="T28"/>
                <a:gd fmla="*/ 65 h 21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8" w="219">
                  <a:moveTo>
                    <a:pt x="153" y="218"/>
                  </a:moveTo>
                  <a:cubicBezTo>
                    <a:pt x="152" y="218"/>
                    <a:pt x="150" y="217"/>
                    <a:pt x="149" y="216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0" y="67"/>
                    <a:pt x="0" y="63"/>
                    <a:pt x="3" y="61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4" y="0"/>
                    <a:pt x="68" y="0"/>
                    <a:pt x="70" y="2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9" y="151"/>
                    <a:pt x="219" y="155"/>
                    <a:pt x="217" y="157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56" y="217"/>
                    <a:pt x="155" y="218"/>
                    <a:pt x="153" y="218"/>
                  </a:cubicBezTo>
                  <a:close/>
                  <a:moveTo>
                    <a:pt x="15" y="65"/>
                  </a:moveTo>
                  <a:cubicBezTo>
                    <a:pt x="153" y="203"/>
                    <a:pt x="153" y="203"/>
                    <a:pt x="153" y="20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66" y="15"/>
                    <a:pt x="66" y="15"/>
                    <a:pt x="66" y="15"/>
                  </a:cubicBezTo>
                  <a:lnTo>
                    <a:pt x="15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68"/>
            <p:cNvSpPr>
              <a:spLocks noEditPoints="1"/>
            </p:cNvSpPr>
            <p:nvPr/>
          </p:nvSpPr>
          <p:spPr bwMode="auto">
            <a:xfrm>
              <a:off x="7975601" y="2352676"/>
              <a:ext cx="146050" cy="147638"/>
            </a:xfrm>
            <a:custGeom>
              <a:gdLst>
                <a:gd fmla="*/ 67 w 89" name="T0"/>
                <a:gd fmla="*/ 89 h 89" name="T1"/>
                <a:gd fmla="*/ 63 w 89" name="T2"/>
                <a:gd fmla="*/ 87 h 89" name="T3"/>
                <a:gd fmla="*/ 2 w 89" name="T4"/>
                <a:gd fmla="*/ 26 h 89" name="T5"/>
                <a:gd fmla="*/ 2 w 89" name="T6"/>
                <a:gd fmla="*/ 18 h 89" name="T7"/>
                <a:gd fmla="*/ 17 w 89" name="T8"/>
                <a:gd fmla="*/ 3 h 89" name="T9"/>
                <a:gd fmla="*/ 26 w 89" name="T10"/>
                <a:gd fmla="*/ 3 h 89" name="T11"/>
                <a:gd fmla="*/ 86 w 89" name="T12"/>
                <a:gd fmla="*/ 63 h 89" name="T13"/>
                <a:gd fmla="*/ 86 w 89" name="T14"/>
                <a:gd fmla="*/ 72 h 89" name="T15"/>
                <a:gd fmla="*/ 71 w 89" name="T16"/>
                <a:gd fmla="*/ 87 h 89" name="T17"/>
                <a:gd fmla="*/ 67 w 89" name="T18"/>
                <a:gd fmla="*/ 89 h 89" name="T19"/>
                <a:gd fmla="*/ 15 w 89" name="T20"/>
                <a:gd fmla="*/ 22 h 89" name="T21"/>
                <a:gd fmla="*/ 67 w 89" name="T22"/>
                <a:gd fmla="*/ 74 h 89" name="T23"/>
                <a:gd fmla="*/ 74 w 89" name="T24"/>
                <a:gd fmla="*/ 67 h 89" name="T25"/>
                <a:gd fmla="*/ 22 w 89" name="T26"/>
                <a:gd fmla="*/ 15 h 89" name="T27"/>
                <a:gd fmla="*/ 15 w 89" name="T28"/>
                <a:gd fmla="*/ 22 h 8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9" w="89">
                  <a:moveTo>
                    <a:pt x="67" y="89"/>
                  </a:moveTo>
                  <a:cubicBezTo>
                    <a:pt x="65" y="89"/>
                    <a:pt x="64" y="88"/>
                    <a:pt x="63" y="8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4"/>
                    <a:pt x="0" y="20"/>
                    <a:pt x="2" y="18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0" y="0"/>
                    <a:pt x="24" y="0"/>
                    <a:pt x="26" y="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9" y="65"/>
                    <a:pt x="89" y="69"/>
                    <a:pt x="86" y="72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8"/>
                    <a:pt x="68" y="89"/>
                    <a:pt x="67" y="89"/>
                  </a:cubicBezTo>
                  <a:close/>
                  <a:moveTo>
                    <a:pt x="15" y="22"/>
                  </a:moveTo>
                  <a:cubicBezTo>
                    <a:pt x="67" y="74"/>
                    <a:pt x="67" y="74"/>
                    <a:pt x="67" y="74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1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69"/>
            <p:cNvSpPr>
              <a:spLocks noEditPoints="1"/>
            </p:cNvSpPr>
            <p:nvPr/>
          </p:nvSpPr>
          <p:spPr bwMode="auto">
            <a:xfrm>
              <a:off x="7999414" y="2324101"/>
              <a:ext cx="155575" cy="149225"/>
            </a:xfrm>
            <a:custGeom>
              <a:gdLst>
                <a:gd fmla="*/ 67 w 94" name="T0"/>
                <a:gd fmla="*/ 91 h 91" name="T1"/>
                <a:gd fmla="*/ 63 w 94" name="T2"/>
                <a:gd fmla="*/ 90 h 91" name="T3"/>
                <a:gd fmla="*/ 2 w 94" name="T4"/>
                <a:gd fmla="*/ 29 h 91" name="T5"/>
                <a:gd fmla="*/ 2 w 94" name="T6"/>
                <a:gd fmla="*/ 21 h 91" name="T7"/>
                <a:gd fmla="*/ 16 w 94" name="T8"/>
                <a:gd fmla="*/ 7 h 91" name="T9"/>
                <a:gd fmla="*/ 33 w 94" name="T10"/>
                <a:gd fmla="*/ 0 h 91" name="T11"/>
                <a:gd fmla="*/ 50 w 94" name="T12"/>
                <a:gd fmla="*/ 7 h 91" name="T13"/>
                <a:gd fmla="*/ 85 w 94" name="T14"/>
                <a:gd fmla="*/ 42 h 91" name="T15"/>
                <a:gd fmla="*/ 85 w 94" name="T16"/>
                <a:gd fmla="*/ 76 h 91" name="T17"/>
                <a:gd fmla="*/ 71 w 94" name="T18"/>
                <a:gd fmla="*/ 90 h 91" name="T19"/>
                <a:gd fmla="*/ 67 w 94" name="T20"/>
                <a:gd fmla="*/ 91 h 91" name="T21"/>
                <a:gd fmla="*/ 15 w 94" name="T22"/>
                <a:gd fmla="*/ 25 h 91" name="T23"/>
                <a:gd fmla="*/ 67 w 94" name="T24"/>
                <a:gd fmla="*/ 77 h 91" name="T25"/>
                <a:gd fmla="*/ 77 w 94" name="T26"/>
                <a:gd fmla="*/ 67 h 91" name="T27"/>
                <a:gd fmla="*/ 76 w 94" name="T28"/>
                <a:gd fmla="*/ 51 h 91" name="T29"/>
                <a:gd fmla="*/ 41 w 94" name="T30"/>
                <a:gd fmla="*/ 15 h 91" name="T31"/>
                <a:gd fmla="*/ 25 w 94" name="T32"/>
                <a:gd fmla="*/ 15 h 91" name="T33"/>
                <a:gd fmla="*/ 15 w 94" name="T34"/>
                <a:gd fmla="*/ 25 h 9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91" w="94">
                  <a:moveTo>
                    <a:pt x="67" y="91"/>
                  </a:moveTo>
                  <a:cubicBezTo>
                    <a:pt x="66" y="91"/>
                    <a:pt x="64" y="91"/>
                    <a:pt x="63" y="9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3"/>
                    <a:pt x="2" y="2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1" y="2"/>
                    <a:pt x="27" y="0"/>
                    <a:pt x="33" y="0"/>
                  </a:cubicBezTo>
                  <a:cubicBezTo>
                    <a:pt x="39" y="0"/>
                    <a:pt x="45" y="2"/>
                    <a:pt x="50" y="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94" y="51"/>
                    <a:pt x="94" y="67"/>
                    <a:pt x="85" y="76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0" y="91"/>
                    <a:pt x="69" y="91"/>
                    <a:pt x="67" y="91"/>
                  </a:cubicBezTo>
                  <a:close/>
                  <a:moveTo>
                    <a:pt x="15" y="25"/>
                  </a:moveTo>
                  <a:cubicBezTo>
                    <a:pt x="67" y="77"/>
                    <a:pt x="67" y="77"/>
                    <a:pt x="67" y="7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1" y="63"/>
                    <a:pt x="81" y="55"/>
                    <a:pt x="76" y="51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1"/>
                    <a:pt x="29" y="11"/>
                    <a:pt x="25" y="15"/>
                  </a:cubicBezTo>
                  <a:lnTo>
                    <a:pt x="1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70"/>
            <p:cNvSpPr>
              <a:spLocks noEditPoints="1"/>
            </p:cNvSpPr>
            <p:nvPr/>
          </p:nvSpPr>
          <p:spPr bwMode="auto">
            <a:xfrm>
              <a:off x="7472364" y="2933701"/>
              <a:ext cx="73025" cy="69850"/>
            </a:xfrm>
            <a:custGeom>
              <a:gdLst>
                <a:gd fmla="*/ 7 w 44" name="T0"/>
                <a:gd fmla="*/ 42 h 42" name="T1"/>
                <a:gd fmla="*/ 2 w 44" name="T2"/>
                <a:gd fmla="*/ 40 h 42" name="T3"/>
                <a:gd fmla="*/ 1 w 44" name="T4"/>
                <a:gd fmla="*/ 35 h 42" name="T5"/>
                <a:gd fmla="*/ 5 w 44" name="T6"/>
                <a:gd fmla="*/ 5 h 42" name="T7"/>
                <a:gd fmla="*/ 9 w 44" name="T8"/>
                <a:gd fmla="*/ 0 h 42" name="T9"/>
                <a:gd fmla="*/ 15 w 44" name="T10"/>
                <a:gd fmla="*/ 2 h 42" name="T11"/>
                <a:gd fmla="*/ 42 w 44" name="T12"/>
                <a:gd fmla="*/ 27 h 42" name="T13"/>
                <a:gd fmla="*/ 43 w 44" name="T14"/>
                <a:gd fmla="*/ 33 h 42" name="T15"/>
                <a:gd fmla="*/ 38 w 44" name="T16"/>
                <a:gd fmla="*/ 38 h 42" name="T17"/>
                <a:gd fmla="*/ 8 w 44" name="T18"/>
                <a:gd fmla="*/ 42 h 42" name="T19"/>
                <a:gd fmla="*/ 7 w 44" name="T20"/>
                <a:gd fmla="*/ 42 h 42" name="T21"/>
                <a:gd fmla="*/ 15 w 44" name="T22"/>
                <a:gd fmla="*/ 18 h 42" name="T23"/>
                <a:gd fmla="*/ 14 w 44" name="T24"/>
                <a:gd fmla="*/ 29 h 42" name="T25"/>
                <a:gd fmla="*/ 24 w 44" name="T26"/>
                <a:gd fmla="*/ 27 h 42" name="T27"/>
                <a:gd fmla="*/ 15 w 44" name="T28"/>
                <a:gd fmla="*/ 18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44">
                  <a:moveTo>
                    <a:pt x="7" y="42"/>
                  </a:moveTo>
                  <a:cubicBezTo>
                    <a:pt x="5" y="42"/>
                    <a:pt x="4" y="41"/>
                    <a:pt x="2" y="40"/>
                  </a:cubicBezTo>
                  <a:cubicBezTo>
                    <a:pt x="1" y="39"/>
                    <a:pt x="0" y="37"/>
                    <a:pt x="1" y="3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7" y="1"/>
                    <a:pt x="9" y="0"/>
                  </a:cubicBezTo>
                  <a:cubicBezTo>
                    <a:pt x="11" y="0"/>
                    <a:pt x="13" y="0"/>
                    <a:pt x="15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9"/>
                    <a:pt x="44" y="31"/>
                    <a:pt x="43" y="33"/>
                  </a:cubicBezTo>
                  <a:cubicBezTo>
                    <a:pt x="42" y="36"/>
                    <a:pt x="41" y="37"/>
                    <a:pt x="38" y="38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15" y="18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1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71"/>
            <p:cNvSpPr>
              <a:spLocks noEditPoints="1"/>
            </p:cNvSpPr>
            <p:nvPr/>
          </p:nvSpPr>
          <p:spPr bwMode="auto">
            <a:xfrm>
              <a:off x="7480301" y="2865438"/>
              <a:ext cx="128588" cy="130175"/>
            </a:xfrm>
            <a:custGeom>
              <a:gdLst>
                <a:gd fmla="*/ 32 w 78" name="T0"/>
                <a:gd fmla="*/ 79 h 79" name="T1"/>
                <a:gd fmla="*/ 28 w 78" name="T2"/>
                <a:gd fmla="*/ 77 h 79" name="T3"/>
                <a:gd fmla="*/ 2 w 78" name="T4"/>
                <a:gd fmla="*/ 51 h 79" name="T5"/>
                <a:gd fmla="*/ 0 w 78" name="T6"/>
                <a:gd fmla="*/ 46 h 79" name="T7"/>
                <a:gd fmla="*/ 6 w 78" name="T8"/>
                <a:gd fmla="*/ 5 h 79" name="T9"/>
                <a:gd fmla="*/ 8 w 78" name="T10"/>
                <a:gd fmla="*/ 1 h 79" name="T11"/>
                <a:gd fmla="*/ 13 w 78" name="T12"/>
                <a:gd fmla="*/ 0 h 79" name="T13"/>
                <a:gd fmla="*/ 63 w 78" name="T14"/>
                <a:gd fmla="*/ 10 h 79" name="T15"/>
                <a:gd fmla="*/ 68 w 78" name="T16"/>
                <a:gd fmla="*/ 15 h 79" name="T17"/>
                <a:gd fmla="*/ 78 w 78" name="T18"/>
                <a:gd fmla="*/ 66 h 79" name="T19"/>
                <a:gd fmla="*/ 77 w 78" name="T20"/>
                <a:gd fmla="*/ 70 h 79" name="T21"/>
                <a:gd fmla="*/ 73 w 78" name="T22"/>
                <a:gd fmla="*/ 73 h 79" name="T23"/>
                <a:gd fmla="*/ 33 w 78" name="T24"/>
                <a:gd fmla="*/ 79 h 79" name="T25"/>
                <a:gd fmla="*/ 32 w 78" name="T26"/>
                <a:gd fmla="*/ 79 h 79" name="T27"/>
                <a:gd fmla="*/ 12 w 78" name="T28"/>
                <a:gd fmla="*/ 45 h 79" name="T29"/>
                <a:gd fmla="*/ 34 w 78" name="T30"/>
                <a:gd fmla="*/ 66 h 79" name="T31"/>
                <a:gd fmla="*/ 65 w 78" name="T32"/>
                <a:gd fmla="*/ 62 h 79" name="T33"/>
                <a:gd fmla="*/ 57 w 78" name="T34"/>
                <a:gd fmla="*/ 21 h 79" name="T35"/>
                <a:gd fmla="*/ 17 w 78" name="T36"/>
                <a:gd fmla="*/ 13 h 79" name="T37"/>
                <a:gd fmla="*/ 12 w 78" name="T38"/>
                <a:gd fmla="*/ 45 h 7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9" w="78">
                  <a:moveTo>
                    <a:pt x="32" y="79"/>
                  </a:moveTo>
                  <a:cubicBezTo>
                    <a:pt x="31" y="79"/>
                    <a:pt x="29" y="78"/>
                    <a:pt x="28" y="77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0"/>
                    <a:pt x="0" y="48"/>
                    <a:pt x="0" y="4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2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6" y="11"/>
                    <a:pt x="67" y="13"/>
                    <a:pt x="68" y="15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7"/>
                    <a:pt x="78" y="69"/>
                    <a:pt x="77" y="70"/>
                  </a:cubicBezTo>
                  <a:cubicBezTo>
                    <a:pt x="76" y="72"/>
                    <a:pt x="75" y="73"/>
                    <a:pt x="73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79"/>
                    <a:pt x="33" y="79"/>
                    <a:pt x="32" y="79"/>
                  </a:cubicBezTo>
                  <a:close/>
                  <a:moveTo>
                    <a:pt x="12" y="45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72"/>
            <p:cNvSpPr/>
            <p:nvPr/>
          </p:nvSpPr>
          <p:spPr bwMode="auto">
            <a:xfrm>
              <a:off x="7577139" y="2432051"/>
              <a:ext cx="465138" cy="468313"/>
            </a:xfrm>
            <a:custGeom>
              <a:gdLst>
                <a:gd fmla="*/ 8 w 293" name="T0"/>
                <a:gd fmla="*/ 295 h 295" name="T1"/>
                <a:gd fmla="*/ 0 w 293" name="T2"/>
                <a:gd fmla="*/ 286 h 295" name="T3"/>
                <a:gd fmla="*/ 284 w 293" name="T4"/>
                <a:gd fmla="*/ 0 h 295" name="T5"/>
                <a:gd fmla="*/ 293 w 293" name="T6"/>
                <a:gd fmla="*/ 10 h 295" name="T7"/>
                <a:gd fmla="*/ 8 w 293" name="T8"/>
                <a:gd fmla="*/ 295 h 2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5" w="293">
                  <a:moveTo>
                    <a:pt x="8" y="295"/>
                  </a:moveTo>
                  <a:lnTo>
                    <a:pt x="0" y="286"/>
                  </a:lnTo>
                  <a:lnTo>
                    <a:pt x="284" y="0"/>
                  </a:lnTo>
                  <a:lnTo>
                    <a:pt x="293" y="10"/>
                  </a:lnTo>
                  <a:lnTo>
                    <a:pt x="8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845130" y="2054726"/>
            <a:ext cx="899412" cy="1217436"/>
            <a:chOff x="9802814" y="2263776"/>
            <a:chExt cx="574675" cy="777875"/>
          </a:xfrm>
          <a:solidFill>
            <a:srgbClr val="3F89CD"/>
          </a:solidFill>
        </p:grpSpPr>
        <p:sp>
          <p:nvSpPr>
            <p:cNvPr id="39" name="Freeform 73"/>
            <p:cNvSpPr>
              <a:spLocks noEditPoints="1"/>
            </p:cNvSpPr>
            <p:nvPr/>
          </p:nvSpPr>
          <p:spPr bwMode="auto">
            <a:xfrm>
              <a:off x="10015539" y="2549526"/>
              <a:ext cx="84138" cy="361950"/>
            </a:xfrm>
            <a:custGeom>
              <a:gdLst>
                <a:gd fmla="*/ 45 w 51" name="T0"/>
                <a:gd fmla="*/ 220 h 220" name="T1"/>
                <a:gd fmla="*/ 6 w 51" name="T2"/>
                <a:gd fmla="*/ 220 h 220" name="T3"/>
                <a:gd fmla="*/ 0 w 51" name="T4"/>
                <a:gd fmla="*/ 214 h 220" name="T5"/>
                <a:gd fmla="*/ 0 w 51" name="T6"/>
                <a:gd fmla="*/ 6 h 220" name="T7"/>
                <a:gd fmla="*/ 3 w 51" name="T8"/>
                <a:gd fmla="*/ 1 h 220" name="T9"/>
                <a:gd fmla="*/ 9 w 51" name="T10"/>
                <a:gd fmla="*/ 1 h 220" name="T11"/>
                <a:gd fmla="*/ 48 w 51" name="T12"/>
                <a:gd fmla="*/ 23 h 220" name="T13"/>
                <a:gd fmla="*/ 51 w 51" name="T14"/>
                <a:gd fmla="*/ 28 h 220" name="T15"/>
                <a:gd fmla="*/ 51 w 51" name="T16"/>
                <a:gd fmla="*/ 214 h 220" name="T17"/>
                <a:gd fmla="*/ 45 w 51" name="T18"/>
                <a:gd fmla="*/ 220 h 220" name="T19"/>
                <a:gd fmla="*/ 12 w 51" name="T20"/>
                <a:gd fmla="*/ 208 h 220" name="T21"/>
                <a:gd fmla="*/ 39 w 51" name="T22"/>
                <a:gd fmla="*/ 208 h 220" name="T23"/>
                <a:gd fmla="*/ 39 w 51" name="T24"/>
                <a:gd fmla="*/ 32 h 220" name="T25"/>
                <a:gd fmla="*/ 12 w 51" name="T26"/>
                <a:gd fmla="*/ 16 h 220" name="T27"/>
                <a:gd fmla="*/ 12 w 51" name="T28"/>
                <a:gd fmla="*/ 208 h 2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0" w="51">
                  <a:moveTo>
                    <a:pt x="45" y="220"/>
                  </a:moveTo>
                  <a:cubicBezTo>
                    <a:pt x="6" y="220"/>
                    <a:pt x="6" y="220"/>
                    <a:pt x="6" y="220"/>
                  </a:cubicBezTo>
                  <a:cubicBezTo>
                    <a:pt x="2" y="220"/>
                    <a:pt x="0" y="217"/>
                    <a:pt x="0" y="2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51" y="26"/>
                    <a:pt x="51" y="28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7"/>
                    <a:pt x="48" y="220"/>
                    <a:pt x="45" y="220"/>
                  </a:cubicBezTo>
                  <a:close/>
                  <a:moveTo>
                    <a:pt x="12" y="208"/>
                  </a:moveTo>
                  <a:cubicBezTo>
                    <a:pt x="39" y="208"/>
                    <a:pt x="39" y="208"/>
                    <a:pt x="39" y="208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2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74"/>
            <p:cNvSpPr>
              <a:spLocks noEditPoints="1"/>
            </p:cNvSpPr>
            <p:nvPr/>
          </p:nvSpPr>
          <p:spPr bwMode="auto">
            <a:xfrm>
              <a:off x="10080626" y="2549526"/>
              <a:ext cx="84138" cy="361950"/>
            </a:xfrm>
            <a:custGeom>
              <a:gdLst>
                <a:gd fmla="*/ 45 w 51" name="T0"/>
                <a:gd fmla="*/ 220 h 220" name="T1"/>
                <a:gd fmla="*/ 6 w 51" name="T2"/>
                <a:gd fmla="*/ 220 h 220" name="T3"/>
                <a:gd fmla="*/ 0 w 51" name="T4"/>
                <a:gd fmla="*/ 214 h 220" name="T5"/>
                <a:gd fmla="*/ 0 w 51" name="T6"/>
                <a:gd fmla="*/ 28 h 220" name="T7"/>
                <a:gd fmla="*/ 3 w 51" name="T8"/>
                <a:gd fmla="*/ 23 h 220" name="T9"/>
                <a:gd fmla="*/ 42 w 51" name="T10"/>
                <a:gd fmla="*/ 1 h 220" name="T11"/>
                <a:gd fmla="*/ 48 w 51" name="T12"/>
                <a:gd fmla="*/ 1 h 220" name="T13"/>
                <a:gd fmla="*/ 51 w 51" name="T14"/>
                <a:gd fmla="*/ 6 h 220" name="T15"/>
                <a:gd fmla="*/ 51 w 51" name="T16"/>
                <a:gd fmla="*/ 214 h 220" name="T17"/>
                <a:gd fmla="*/ 45 w 51" name="T18"/>
                <a:gd fmla="*/ 220 h 220" name="T19"/>
                <a:gd fmla="*/ 12 w 51" name="T20"/>
                <a:gd fmla="*/ 208 h 220" name="T21"/>
                <a:gd fmla="*/ 39 w 51" name="T22"/>
                <a:gd fmla="*/ 208 h 220" name="T23"/>
                <a:gd fmla="*/ 39 w 51" name="T24"/>
                <a:gd fmla="*/ 16 h 220" name="T25"/>
                <a:gd fmla="*/ 12 w 51" name="T26"/>
                <a:gd fmla="*/ 32 h 220" name="T27"/>
                <a:gd fmla="*/ 12 w 51" name="T28"/>
                <a:gd fmla="*/ 208 h 2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0" w="51">
                  <a:moveTo>
                    <a:pt x="45" y="220"/>
                  </a:moveTo>
                  <a:cubicBezTo>
                    <a:pt x="6" y="220"/>
                    <a:pt x="6" y="220"/>
                    <a:pt x="6" y="220"/>
                  </a:cubicBezTo>
                  <a:cubicBezTo>
                    <a:pt x="2" y="220"/>
                    <a:pt x="0" y="217"/>
                    <a:pt x="0" y="2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4"/>
                    <a:pt x="3" y="23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7"/>
                    <a:pt x="48" y="220"/>
                    <a:pt x="45" y="220"/>
                  </a:cubicBezTo>
                  <a:close/>
                  <a:moveTo>
                    <a:pt x="12" y="208"/>
                  </a:moveTo>
                  <a:cubicBezTo>
                    <a:pt x="39" y="208"/>
                    <a:pt x="39" y="208"/>
                    <a:pt x="39" y="20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12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9974264" y="2892426"/>
              <a:ext cx="230188" cy="149225"/>
            </a:xfrm>
            <a:custGeom>
              <a:gdLst>
                <a:gd fmla="*/ 133 w 139" name="T0"/>
                <a:gd fmla="*/ 91 h 91" name="T1"/>
                <a:gd fmla="*/ 6 w 139" name="T2"/>
                <a:gd fmla="*/ 91 h 91" name="T3"/>
                <a:gd fmla="*/ 0 w 139" name="T4"/>
                <a:gd fmla="*/ 85 h 91" name="T5"/>
                <a:gd fmla="*/ 0 w 139" name="T6"/>
                <a:gd fmla="*/ 6 h 91" name="T7"/>
                <a:gd fmla="*/ 6 w 139" name="T8"/>
                <a:gd fmla="*/ 0 h 91" name="T9"/>
                <a:gd fmla="*/ 133 w 139" name="T10"/>
                <a:gd fmla="*/ 0 h 91" name="T11"/>
                <a:gd fmla="*/ 139 w 139" name="T12"/>
                <a:gd fmla="*/ 6 h 91" name="T13"/>
                <a:gd fmla="*/ 139 w 139" name="T14"/>
                <a:gd fmla="*/ 85 h 91" name="T15"/>
                <a:gd fmla="*/ 133 w 139" name="T16"/>
                <a:gd fmla="*/ 91 h 91" name="T17"/>
                <a:gd fmla="*/ 12 w 139" name="T18"/>
                <a:gd fmla="*/ 79 h 91" name="T19"/>
                <a:gd fmla="*/ 127 w 139" name="T20"/>
                <a:gd fmla="*/ 79 h 91" name="T21"/>
                <a:gd fmla="*/ 127 w 139" name="T22"/>
                <a:gd fmla="*/ 12 h 91" name="T23"/>
                <a:gd fmla="*/ 12 w 139" name="T24"/>
                <a:gd fmla="*/ 12 h 91" name="T25"/>
                <a:gd fmla="*/ 12 w 139" name="T26"/>
                <a:gd fmla="*/ 79 h 9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1" w="139">
                  <a:moveTo>
                    <a:pt x="133" y="91"/>
                  </a:moveTo>
                  <a:cubicBezTo>
                    <a:pt x="6" y="91"/>
                    <a:pt x="6" y="91"/>
                    <a:pt x="6" y="91"/>
                  </a:cubicBezTo>
                  <a:cubicBezTo>
                    <a:pt x="3" y="91"/>
                    <a:pt x="0" y="88"/>
                    <a:pt x="0" y="8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7" y="0"/>
                    <a:pt x="139" y="2"/>
                    <a:pt x="139" y="6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8"/>
                    <a:pt x="137" y="91"/>
                    <a:pt x="133" y="91"/>
                  </a:cubicBezTo>
                  <a:close/>
                  <a:moveTo>
                    <a:pt x="12" y="79"/>
                  </a:moveTo>
                  <a:cubicBezTo>
                    <a:pt x="127" y="79"/>
                    <a:pt x="127" y="79"/>
                    <a:pt x="127" y="79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9802814" y="2263776"/>
              <a:ext cx="574675" cy="647700"/>
            </a:xfrm>
            <a:custGeom>
              <a:gdLst>
                <a:gd fmla="*/ 237 w 348" name="T0"/>
                <a:gd fmla="*/ 393 h 393" name="T1"/>
                <a:gd fmla="*/ 110 w 348" name="T2"/>
                <a:gd fmla="*/ 393 h 393" name="T3"/>
                <a:gd fmla="*/ 106 w 348" name="T4"/>
                <a:gd fmla="*/ 391 h 393" name="T5"/>
                <a:gd fmla="*/ 104 w 348" name="T6"/>
                <a:gd fmla="*/ 386 h 393" name="T7"/>
                <a:gd fmla="*/ 67 w 348" name="T8"/>
                <a:gd fmla="*/ 316 h 393" name="T9"/>
                <a:gd fmla="*/ 46 w 348" name="T10"/>
                <a:gd fmla="*/ 292 h 393" name="T11"/>
                <a:gd fmla="*/ 30 w 348" name="T12"/>
                <a:gd fmla="*/ 272 h 393" name="T13"/>
                <a:gd fmla="*/ 0 w 348" name="T14"/>
                <a:gd fmla="*/ 174 h 393" name="T15"/>
                <a:gd fmla="*/ 174 w 348" name="T16"/>
                <a:gd fmla="*/ 0 h 393" name="T17"/>
                <a:gd fmla="*/ 174 w 348" name="T18"/>
                <a:gd fmla="*/ 1 h 393" name="T19"/>
                <a:gd fmla="*/ 348 w 348" name="T20"/>
                <a:gd fmla="*/ 174 h 393" name="T21"/>
                <a:gd fmla="*/ 318 w 348" name="T22"/>
                <a:gd fmla="*/ 272 h 393" name="T23"/>
                <a:gd fmla="*/ 302 w 348" name="T24"/>
                <a:gd fmla="*/ 292 h 393" name="T25"/>
                <a:gd fmla="*/ 280 w 348" name="T26"/>
                <a:gd fmla="*/ 316 h 393" name="T27"/>
                <a:gd fmla="*/ 243 w 348" name="T28"/>
                <a:gd fmla="*/ 386 h 393" name="T29"/>
                <a:gd fmla="*/ 242 w 348" name="T30"/>
                <a:gd fmla="*/ 391 h 393" name="T31"/>
                <a:gd fmla="*/ 237 w 348" name="T32"/>
                <a:gd fmla="*/ 393 h 393" name="T33"/>
                <a:gd fmla="*/ 116 w 348" name="T34"/>
                <a:gd fmla="*/ 381 h 393" name="T35"/>
                <a:gd fmla="*/ 232 w 348" name="T36"/>
                <a:gd fmla="*/ 381 h 393" name="T37"/>
                <a:gd fmla="*/ 272 w 348" name="T38"/>
                <a:gd fmla="*/ 307 h 393" name="T39"/>
                <a:gd fmla="*/ 292 w 348" name="T40"/>
                <a:gd fmla="*/ 285 h 393" name="T41"/>
                <a:gd fmla="*/ 293 w 348" name="T42"/>
                <a:gd fmla="*/ 284 h 393" name="T43"/>
                <a:gd fmla="*/ 308 w 348" name="T44"/>
                <a:gd fmla="*/ 265 h 393" name="T45"/>
                <a:gd fmla="*/ 336 w 348" name="T46"/>
                <a:gd fmla="*/ 174 h 393" name="T47"/>
                <a:gd fmla="*/ 174 w 348" name="T48"/>
                <a:gd fmla="*/ 13 h 393" name="T49"/>
                <a:gd fmla="*/ 173 w 348" name="T50"/>
                <a:gd fmla="*/ 12 h 393" name="T51"/>
                <a:gd fmla="*/ 12 w 348" name="T52"/>
                <a:gd fmla="*/ 174 h 393" name="T53"/>
                <a:gd fmla="*/ 40 w 348" name="T54"/>
                <a:gd fmla="*/ 265 h 393" name="T55"/>
                <a:gd fmla="*/ 55 w 348" name="T56"/>
                <a:gd fmla="*/ 284 h 393" name="T57"/>
                <a:gd fmla="*/ 55 w 348" name="T58"/>
                <a:gd fmla="*/ 285 h 393" name="T59"/>
                <a:gd fmla="*/ 76 w 348" name="T60"/>
                <a:gd fmla="*/ 307 h 393" name="T61"/>
                <a:gd fmla="*/ 116 w 348" name="T62"/>
                <a:gd fmla="*/ 381 h 39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93" w="348">
                  <a:moveTo>
                    <a:pt x="237" y="393"/>
                  </a:moveTo>
                  <a:cubicBezTo>
                    <a:pt x="110" y="393"/>
                    <a:pt x="110" y="393"/>
                    <a:pt x="110" y="393"/>
                  </a:cubicBezTo>
                  <a:cubicBezTo>
                    <a:pt x="108" y="393"/>
                    <a:pt x="107" y="392"/>
                    <a:pt x="106" y="391"/>
                  </a:cubicBezTo>
                  <a:cubicBezTo>
                    <a:pt x="104" y="390"/>
                    <a:pt x="104" y="388"/>
                    <a:pt x="104" y="386"/>
                  </a:cubicBezTo>
                  <a:cubicBezTo>
                    <a:pt x="104" y="352"/>
                    <a:pt x="86" y="334"/>
                    <a:pt x="67" y="316"/>
                  </a:cubicBezTo>
                  <a:cubicBezTo>
                    <a:pt x="60" y="308"/>
                    <a:pt x="52" y="301"/>
                    <a:pt x="46" y="292"/>
                  </a:cubicBezTo>
                  <a:cubicBezTo>
                    <a:pt x="40" y="286"/>
                    <a:pt x="35" y="279"/>
                    <a:pt x="30" y="272"/>
                  </a:cubicBezTo>
                  <a:cubicBezTo>
                    <a:pt x="10" y="243"/>
                    <a:pt x="0" y="209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74" y="0"/>
                    <a:pt x="174" y="0"/>
                    <a:pt x="174" y="1"/>
                  </a:cubicBezTo>
                  <a:cubicBezTo>
                    <a:pt x="270" y="1"/>
                    <a:pt x="348" y="79"/>
                    <a:pt x="348" y="174"/>
                  </a:cubicBezTo>
                  <a:cubicBezTo>
                    <a:pt x="348" y="209"/>
                    <a:pt x="337" y="243"/>
                    <a:pt x="318" y="272"/>
                  </a:cubicBezTo>
                  <a:cubicBezTo>
                    <a:pt x="313" y="279"/>
                    <a:pt x="307" y="286"/>
                    <a:pt x="302" y="292"/>
                  </a:cubicBezTo>
                  <a:cubicBezTo>
                    <a:pt x="295" y="301"/>
                    <a:pt x="287" y="308"/>
                    <a:pt x="280" y="316"/>
                  </a:cubicBezTo>
                  <a:cubicBezTo>
                    <a:pt x="261" y="334"/>
                    <a:pt x="243" y="352"/>
                    <a:pt x="243" y="386"/>
                  </a:cubicBezTo>
                  <a:cubicBezTo>
                    <a:pt x="244" y="388"/>
                    <a:pt x="243" y="390"/>
                    <a:pt x="242" y="391"/>
                  </a:cubicBezTo>
                  <a:cubicBezTo>
                    <a:pt x="241" y="392"/>
                    <a:pt x="239" y="393"/>
                    <a:pt x="237" y="393"/>
                  </a:cubicBezTo>
                  <a:close/>
                  <a:moveTo>
                    <a:pt x="116" y="381"/>
                  </a:moveTo>
                  <a:cubicBezTo>
                    <a:pt x="232" y="381"/>
                    <a:pt x="232" y="381"/>
                    <a:pt x="232" y="381"/>
                  </a:cubicBezTo>
                  <a:cubicBezTo>
                    <a:pt x="233" y="345"/>
                    <a:pt x="253" y="326"/>
                    <a:pt x="272" y="307"/>
                  </a:cubicBezTo>
                  <a:cubicBezTo>
                    <a:pt x="279" y="300"/>
                    <a:pt x="286" y="293"/>
                    <a:pt x="292" y="285"/>
                  </a:cubicBezTo>
                  <a:cubicBezTo>
                    <a:pt x="292" y="284"/>
                    <a:pt x="293" y="284"/>
                    <a:pt x="293" y="284"/>
                  </a:cubicBezTo>
                  <a:cubicBezTo>
                    <a:pt x="298" y="278"/>
                    <a:pt x="303" y="272"/>
                    <a:pt x="308" y="265"/>
                  </a:cubicBezTo>
                  <a:cubicBezTo>
                    <a:pt x="326" y="238"/>
                    <a:pt x="336" y="207"/>
                    <a:pt x="336" y="174"/>
                  </a:cubicBezTo>
                  <a:cubicBezTo>
                    <a:pt x="336" y="85"/>
                    <a:pt x="263" y="13"/>
                    <a:pt x="174" y="13"/>
                  </a:cubicBezTo>
                  <a:cubicBezTo>
                    <a:pt x="174" y="13"/>
                    <a:pt x="173" y="12"/>
                    <a:pt x="173" y="12"/>
                  </a:cubicBezTo>
                  <a:cubicBezTo>
                    <a:pt x="84" y="13"/>
                    <a:pt x="12" y="85"/>
                    <a:pt x="12" y="174"/>
                  </a:cubicBezTo>
                  <a:cubicBezTo>
                    <a:pt x="12" y="207"/>
                    <a:pt x="21" y="238"/>
                    <a:pt x="40" y="265"/>
                  </a:cubicBezTo>
                  <a:cubicBezTo>
                    <a:pt x="44" y="272"/>
                    <a:pt x="49" y="278"/>
                    <a:pt x="55" y="284"/>
                  </a:cubicBezTo>
                  <a:cubicBezTo>
                    <a:pt x="55" y="284"/>
                    <a:pt x="55" y="284"/>
                    <a:pt x="55" y="285"/>
                  </a:cubicBezTo>
                  <a:cubicBezTo>
                    <a:pt x="61" y="293"/>
                    <a:pt x="68" y="300"/>
                    <a:pt x="76" y="307"/>
                  </a:cubicBezTo>
                  <a:cubicBezTo>
                    <a:pt x="95" y="326"/>
                    <a:pt x="114" y="345"/>
                    <a:pt x="116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77"/>
            <p:cNvSpPr/>
            <p:nvPr/>
          </p:nvSpPr>
          <p:spPr bwMode="auto">
            <a:xfrm>
              <a:off x="9859964" y="2365376"/>
              <a:ext cx="106363" cy="185738"/>
            </a:xfrm>
            <a:custGeom>
              <a:gdLst>
                <a:gd fmla="*/ 12 w 65" name="T0"/>
                <a:gd fmla="*/ 113 h 113" name="T1"/>
                <a:gd fmla="*/ 0 w 65" name="T2"/>
                <a:gd fmla="*/ 113 h 113" name="T3"/>
                <a:gd fmla="*/ 58 w 65" name="T4"/>
                <a:gd fmla="*/ 0 h 113" name="T5"/>
                <a:gd fmla="*/ 65 w 65" name="T6"/>
                <a:gd fmla="*/ 10 h 113" name="T7"/>
                <a:gd fmla="*/ 12 w 65" name="T8"/>
                <a:gd fmla="*/ 113 h 1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3" w="65">
                  <a:moveTo>
                    <a:pt x="12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69"/>
                    <a:pt x="21" y="26"/>
                    <a:pt x="58" y="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34"/>
                    <a:pt x="12" y="73"/>
                    <a:pt x="12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78"/>
            <p:cNvSpPr/>
            <p:nvPr/>
          </p:nvSpPr>
          <p:spPr bwMode="auto">
            <a:xfrm>
              <a:off x="9986964" y="2335213"/>
              <a:ext cx="30163" cy="28575"/>
            </a:xfrm>
            <a:custGeom>
              <a:gdLst>
                <a:gd fmla="*/ 6 w 19" name="T0"/>
                <a:gd fmla="*/ 17 h 17" name="T1"/>
                <a:gd fmla="*/ 0 w 19" name="T2"/>
                <a:gd fmla="*/ 6 h 17" name="T3"/>
                <a:gd fmla="*/ 14 w 19" name="T4"/>
                <a:gd fmla="*/ 0 h 17" name="T5"/>
                <a:gd fmla="*/ 19 w 19" name="T6"/>
                <a:gd fmla="*/ 11 h 17" name="T7"/>
                <a:gd fmla="*/ 6 w 19" name="T8"/>
                <a:gd fmla="*/ 17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9">
                  <a:moveTo>
                    <a:pt x="6" y="1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4"/>
                    <a:pt x="10" y="2"/>
                    <a:pt x="14" y="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4" y="13"/>
                    <a:pt x="10" y="15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Rectangle 79"/>
            <p:cNvSpPr>
              <a:spLocks noChangeArrowheads="1"/>
            </p:cNvSpPr>
            <p:nvPr/>
          </p:nvSpPr>
          <p:spPr bwMode="auto">
            <a:xfrm>
              <a:off x="9963151" y="2940051"/>
              <a:ext cx="2540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Rectangle 80"/>
            <p:cNvSpPr>
              <a:spLocks noChangeArrowheads="1"/>
            </p:cNvSpPr>
            <p:nvPr/>
          </p:nvSpPr>
          <p:spPr bwMode="auto">
            <a:xfrm>
              <a:off x="9963151" y="2979738"/>
              <a:ext cx="2540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81"/>
            <p:cNvSpPr>
              <a:spLocks noEditPoints="1"/>
            </p:cNvSpPr>
            <p:nvPr/>
          </p:nvSpPr>
          <p:spPr bwMode="auto">
            <a:xfrm>
              <a:off x="10044114" y="2439988"/>
              <a:ext cx="90488" cy="79375"/>
            </a:xfrm>
            <a:custGeom>
              <a:gdLst>
                <a:gd fmla="*/ 49 w 55" name="T0"/>
                <a:gd fmla="*/ 48 h 48" name="T1"/>
                <a:gd fmla="*/ 7 w 55" name="T2"/>
                <a:gd fmla="*/ 48 h 48" name="T3"/>
                <a:gd fmla="*/ 1 w 55" name="T4"/>
                <a:gd fmla="*/ 45 h 48" name="T5"/>
                <a:gd fmla="*/ 1 w 55" name="T6"/>
                <a:gd fmla="*/ 39 h 48" name="T7"/>
                <a:gd fmla="*/ 23 w 55" name="T8"/>
                <a:gd fmla="*/ 3 h 48" name="T9"/>
                <a:gd fmla="*/ 28 w 55" name="T10"/>
                <a:gd fmla="*/ 0 h 48" name="T11"/>
                <a:gd fmla="*/ 28 w 55" name="T12"/>
                <a:gd fmla="*/ 0 h 48" name="T13"/>
                <a:gd fmla="*/ 33 w 55" name="T14"/>
                <a:gd fmla="*/ 3 h 48" name="T15"/>
                <a:gd fmla="*/ 54 w 55" name="T16"/>
                <a:gd fmla="*/ 39 h 48" name="T17"/>
                <a:gd fmla="*/ 54 w 55" name="T18"/>
                <a:gd fmla="*/ 45 h 48" name="T19"/>
                <a:gd fmla="*/ 49 w 55" name="T20"/>
                <a:gd fmla="*/ 48 h 48" name="T21"/>
                <a:gd fmla="*/ 17 w 55" name="T22"/>
                <a:gd fmla="*/ 36 h 48" name="T23"/>
                <a:gd fmla="*/ 39 w 55" name="T24"/>
                <a:gd fmla="*/ 36 h 48" name="T25"/>
                <a:gd fmla="*/ 28 w 55" name="T26"/>
                <a:gd fmla="*/ 18 h 48" name="T27"/>
                <a:gd fmla="*/ 17 w 55" name="T28"/>
                <a:gd fmla="*/ 36 h 4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8" w="55">
                  <a:moveTo>
                    <a:pt x="49" y="48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5" y="48"/>
                    <a:pt x="3" y="47"/>
                    <a:pt x="1" y="45"/>
                  </a:cubicBezTo>
                  <a:cubicBezTo>
                    <a:pt x="0" y="43"/>
                    <a:pt x="0" y="41"/>
                    <a:pt x="1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1"/>
                    <a:pt x="26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1"/>
                    <a:pt x="33" y="3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1"/>
                    <a:pt x="55" y="43"/>
                    <a:pt x="54" y="45"/>
                  </a:cubicBezTo>
                  <a:cubicBezTo>
                    <a:pt x="53" y="47"/>
                    <a:pt x="51" y="48"/>
                    <a:pt x="49" y="48"/>
                  </a:cubicBezTo>
                  <a:close/>
                  <a:moveTo>
                    <a:pt x="17" y="36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28" y="18"/>
                    <a:pt x="28" y="18"/>
                    <a:pt x="28" y="18"/>
                  </a:cubicBez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82"/>
            <p:cNvSpPr>
              <a:spLocks noEditPoints="1"/>
            </p:cNvSpPr>
            <p:nvPr/>
          </p:nvSpPr>
          <p:spPr bwMode="auto">
            <a:xfrm>
              <a:off x="10013951" y="2500313"/>
              <a:ext cx="150813" cy="103188"/>
            </a:xfrm>
            <a:custGeom>
              <a:gdLst>
                <a:gd fmla="*/ 46 w 91" name="T0"/>
                <a:gd fmla="*/ 63 h 63" name="T1"/>
                <a:gd fmla="*/ 43 w 91" name="T2"/>
                <a:gd fmla="*/ 62 h 63" name="T3"/>
                <a:gd fmla="*/ 4 w 91" name="T4"/>
                <a:gd fmla="*/ 41 h 63" name="T5"/>
                <a:gd fmla="*/ 1 w 91" name="T6"/>
                <a:gd fmla="*/ 38 h 63" name="T7"/>
                <a:gd fmla="*/ 1 w 91" name="T8"/>
                <a:gd fmla="*/ 33 h 63" name="T9"/>
                <a:gd fmla="*/ 20 w 91" name="T10"/>
                <a:gd fmla="*/ 3 h 63" name="T11"/>
                <a:gd fmla="*/ 25 w 91" name="T12"/>
                <a:gd fmla="*/ 0 h 63" name="T13"/>
                <a:gd fmla="*/ 67 w 91" name="T14"/>
                <a:gd fmla="*/ 0 h 63" name="T15"/>
                <a:gd fmla="*/ 72 w 91" name="T16"/>
                <a:gd fmla="*/ 3 h 63" name="T17"/>
                <a:gd fmla="*/ 90 w 91" name="T18"/>
                <a:gd fmla="*/ 33 h 63" name="T19"/>
                <a:gd fmla="*/ 90 w 91" name="T20"/>
                <a:gd fmla="*/ 38 h 63" name="T21"/>
                <a:gd fmla="*/ 88 w 91" name="T22"/>
                <a:gd fmla="*/ 41 h 63" name="T23"/>
                <a:gd fmla="*/ 48 w 91" name="T24"/>
                <a:gd fmla="*/ 62 h 63" name="T25"/>
                <a:gd fmla="*/ 46 w 91" name="T26"/>
                <a:gd fmla="*/ 63 h 63" name="T27"/>
                <a:gd fmla="*/ 15 w 91" name="T28"/>
                <a:gd fmla="*/ 34 h 63" name="T29"/>
                <a:gd fmla="*/ 46 w 91" name="T30"/>
                <a:gd fmla="*/ 50 h 63" name="T31"/>
                <a:gd fmla="*/ 76 w 91" name="T32"/>
                <a:gd fmla="*/ 34 h 63" name="T33"/>
                <a:gd fmla="*/ 64 w 91" name="T34"/>
                <a:gd fmla="*/ 12 h 63" name="T35"/>
                <a:gd fmla="*/ 28 w 91" name="T36"/>
                <a:gd fmla="*/ 12 h 63" name="T37"/>
                <a:gd fmla="*/ 15 w 91" name="T38"/>
                <a:gd fmla="*/ 34 h 6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62" w="91">
                  <a:moveTo>
                    <a:pt x="46" y="63"/>
                  </a:moveTo>
                  <a:cubicBezTo>
                    <a:pt x="45" y="63"/>
                    <a:pt x="44" y="63"/>
                    <a:pt x="43" y="6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1" y="39"/>
                    <a:pt x="1" y="38"/>
                  </a:cubicBezTo>
                  <a:cubicBezTo>
                    <a:pt x="0" y="36"/>
                    <a:pt x="1" y="34"/>
                    <a:pt x="1" y="3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1" y="1"/>
                    <a:pt x="72" y="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1" y="34"/>
                    <a:pt x="91" y="36"/>
                    <a:pt x="90" y="38"/>
                  </a:cubicBezTo>
                  <a:cubicBezTo>
                    <a:pt x="90" y="39"/>
                    <a:pt x="89" y="41"/>
                    <a:pt x="88" y="41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3"/>
                    <a:pt x="47" y="63"/>
                    <a:pt x="46" y="63"/>
                  </a:cubicBezTo>
                  <a:close/>
                  <a:moveTo>
                    <a:pt x="15" y="34"/>
                  </a:moveTo>
                  <a:cubicBezTo>
                    <a:pt x="46" y="50"/>
                    <a:pt x="46" y="50"/>
                    <a:pt x="46" y="50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10080626" y="2593976"/>
              <a:ext cx="19050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369926" y="2108348"/>
            <a:ext cx="1381418" cy="1043516"/>
            <a:chOff x="6213476" y="2349501"/>
            <a:chExt cx="882650" cy="666750"/>
          </a:xfrm>
          <a:solidFill>
            <a:srgbClr val="0F0F11"/>
          </a:solidFill>
        </p:grpSpPr>
        <p:sp>
          <p:nvSpPr>
            <p:cNvPr id="51" name="Freeform 178"/>
            <p:cNvSpPr/>
            <p:nvPr/>
          </p:nvSpPr>
          <p:spPr bwMode="auto">
            <a:xfrm>
              <a:off x="6326189" y="2400301"/>
              <a:ext cx="230188" cy="90488"/>
            </a:xfrm>
            <a:custGeom>
              <a:gdLst>
                <a:gd fmla="*/ 140 w 140" name="T0"/>
                <a:gd fmla="*/ 54 h 54" name="T1"/>
                <a:gd fmla="*/ 36 w 140" name="T2"/>
                <a:gd fmla="*/ 54 h 54" name="T3"/>
                <a:gd fmla="*/ 31 w 140" name="T4"/>
                <a:gd fmla="*/ 51 h 54" name="T5"/>
                <a:gd fmla="*/ 1 w 140" name="T6"/>
                <a:gd fmla="*/ 9 h 54" name="T7"/>
                <a:gd fmla="*/ 1 w 140" name="T8"/>
                <a:gd fmla="*/ 3 h 54" name="T9"/>
                <a:gd fmla="*/ 6 w 140" name="T10"/>
                <a:gd fmla="*/ 0 h 54" name="T11"/>
                <a:gd fmla="*/ 140 w 140" name="T12"/>
                <a:gd fmla="*/ 0 h 54" name="T13"/>
                <a:gd fmla="*/ 140 w 140" name="T14"/>
                <a:gd fmla="*/ 12 h 54" name="T15"/>
                <a:gd fmla="*/ 18 w 140" name="T16"/>
                <a:gd fmla="*/ 12 h 54" name="T17"/>
                <a:gd fmla="*/ 39 w 140" name="T18"/>
                <a:gd fmla="*/ 42 h 54" name="T19"/>
                <a:gd fmla="*/ 140 w 140" name="T20"/>
                <a:gd fmla="*/ 42 h 54" name="T21"/>
                <a:gd fmla="*/ 140 w 140" name="T22"/>
                <a:gd fmla="*/ 54 h 5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4" w="140">
                  <a:moveTo>
                    <a:pt x="140" y="54"/>
                  </a:move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2" y="53"/>
                    <a:pt x="31" y="5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140" y="42"/>
                    <a:pt x="140" y="42"/>
                    <a:pt x="140" y="42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00000000000000000" pitchFamily="50" typeface="Urban Jungle"/>
              </a:endParaRPr>
            </a:p>
          </p:txBody>
        </p:sp>
        <p:sp>
          <p:nvSpPr>
            <p:cNvPr id="52" name="Freeform 179"/>
            <p:cNvSpPr/>
            <p:nvPr/>
          </p:nvSpPr>
          <p:spPr bwMode="auto">
            <a:xfrm>
              <a:off x="6873876" y="2400301"/>
              <a:ext cx="114300" cy="90488"/>
            </a:xfrm>
            <a:custGeom>
              <a:gdLst>
                <a:gd fmla="*/ 63 w 69" name="T0"/>
                <a:gd fmla="*/ 54 h 54" name="T1"/>
                <a:gd fmla="*/ 1 w 69" name="T2"/>
                <a:gd fmla="*/ 54 h 54" name="T3"/>
                <a:gd fmla="*/ 1 w 69" name="T4"/>
                <a:gd fmla="*/ 42 h 54" name="T5"/>
                <a:gd fmla="*/ 57 w 69" name="T6"/>
                <a:gd fmla="*/ 42 h 54" name="T7"/>
                <a:gd fmla="*/ 57 w 69" name="T8"/>
                <a:gd fmla="*/ 12 h 54" name="T9"/>
                <a:gd fmla="*/ 0 w 69" name="T10"/>
                <a:gd fmla="*/ 12 h 54" name="T11"/>
                <a:gd fmla="*/ 0 w 69" name="T12"/>
                <a:gd fmla="*/ 0 h 54" name="T13"/>
                <a:gd fmla="*/ 63 w 69" name="T14"/>
                <a:gd fmla="*/ 0 h 54" name="T15"/>
                <a:gd fmla="*/ 67 w 69" name="T16"/>
                <a:gd fmla="*/ 1 h 54" name="T17"/>
                <a:gd fmla="*/ 69 w 69" name="T18"/>
                <a:gd fmla="*/ 6 h 54" name="T19"/>
                <a:gd fmla="*/ 69 w 69" name="T20"/>
                <a:gd fmla="*/ 48 h 54" name="T21"/>
                <a:gd fmla="*/ 63 w 69" name="T22"/>
                <a:gd fmla="*/ 54 h 5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4" w="69">
                  <a:moveTo>
                    <a:pt x="63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6" y="0"/>
                    <a:pt x="67" y="1"/>
                  </a:cubicBezTo>
                  <a:cubicBezTo>
                    <a:pt x="68" y="3"/>
                    <a:pt x="69" y="4"/>
                    <a:pt x="69" y="6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51"/>
                    <a:pt x="66" y="54"/>
                    <a:pt x="6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00000000000000000" pitchFamily="50" typeface="Urban Jungle"/>
              </a:endParaRPr>
            </a:p>
          </p:txBody>
        </p:sp>
        <p:sp>
          <p:nvSpPr>
            <p:cNvPr id="53" name="Freeform 180"/>
            <p:cNvSpPr/>
            <p:nvPr/>
          </p:nvSpPr>
          <p:spPr bwMode="auto">
            <a:xfrm>
              <a:off x="6326189" y="2470151"/>
              <a:ext cx="230188" cy="88900"/>
            </a:xfrm>
            <a:custGeom>
              <a:gdLst>
                <a:gd fmla="*/ 140 w 140" name="T0"/>
                <a:gd fmla="*/ 54 h 54" name="T1"/>
                <a:gd fmla="*/ 6 w 140" name="T2"/>
                <a:gd fmla="*/ 54 h 54" name="T3"/>
                <a:gd fmla="*/ 1 w 140" name="T4"/>
                <a:gd fmla="*/ 51 h 54" name="T5"/>
                <a:gd fmla="*/ 1 w 140" name="T6"/>
                <a:gd fmla="*/ 45 h 54" name="T7"/>
                <a:gd fmla="*/ 31 w 140" name="T8"/>
                <a:gd fmla="*/ 2 h 54" name="T9"/>
                <a:gd fmla="*/ 36 w 140" name="T10"/>
                <a:gd fmla="*/ 0 h 54" name="T11"/>
                <a:gd fmla="*/ 140 w 140" name="T12"/>
                <a:gd fmla="*/ 0 h 54" name="T13"/>
                <a:gd fmla="*/ 140 w 140" name="T14"/>
                <a:gd fmla="*/ 12 h 54" name="T15"/>
                <a:gd fmla="*/ 39 w 140" name="T16"/>
                <a:gd fmla="*/ 12 h 54" name="T17"/>
                <a:gd fmla="*/ 18 w 140" name="T18"/>
                <a:gd fmla="*/ 42 h 54" name="T19"/>
                <a:gd fmla="*/ 140 w 140" name="T20"/>
                <a:gd fmla="*/ 42 h 54" name="T21"/>
                <a:gd fmla="*/ 140 w 140" name="T22"/>
                <a:gd fmla="*/ 54 h 5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4" w="140">
                  <a:moveTo>
                    <a:pt x="140" y="54"/>
                  </a:moveTo>
                  <a:cubicBezTo>
                    <a:pt x="6" y="54"/>
                    <a:pt x="6" y="54"/>
                    <a:pt x="6" y="54"/>
                  </a:cubicBezTo>
                  <a:cubicBezTo>
                    <a:pt x="4" y="54"/>
                    <a:pt x="2" y="53"/>
                    <a:pt x="1" y="51"/>
                  </a:cubicBezTo>
                  <a:cubicBezTo>
                    <a:pt x="0" y="49"/>
                    <a:pt x="0" y="46"/>
                    <a:pt x="1" y="45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1"/>
                    <a:pt x="34" y="0"/>
                    <a:pt x="3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40" y="42"/>
                    <a:pt x="140" y="42"/>
                    <a:pt x="140" y="42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00000000000000000" pitchFamily="50" typeface="Urban Jungle"/>
              </a:endParaRPr>
            </a:p>
          </p:txBody>
        </p:sp>
        <p:sp>
          <p:nvSpPr>
            <p:cNvPr id="54" name="Freeform 181"/>
            <p:cNvSpPr/>
            <p:nvPr/>
          </p:nvSpPr>
          <p:spPr bwMode="auto">
            <a:xfrm>
              <a:off x="6875464" y="2470151"/>
              <a:ext cx="112713" cy="88900"/>
            </a:xfrm>
            <a:custGeom>
              <a:gdLst>
                <a:gd fmla="*/ 62 w 68" name="T0"/>
                <a:gd fmla="*/ 54 h 54" name="T1"/>
                <a:gd fmla="*/ 0 w 68" name="T2"/>
                <a:gd fmla="*/ 54 h 54" name="T3"/>
                <a:gd fmla="*/ 0 w 68" name="T4"/>
                <a:gd fmla="*/ 42 h 54" name="T5"/>
                <a:gd fmla="*/ 56 w 68" name="T6"/>
                <a:gd fmla="*/ 42 h 54" name="T7"/>
                <a:gd fmla="*/ 56 w 68" name="T8"/>
                <a:gd fmla="*/ 12 h 54" name="T9"/>
                <a:gd fmla="*/ 0 w 68" name="T10"/>
                <a:gd fmla="*/ 12 h 54" name="T11"/>
                <a:gd fmla="*/ 0 w 68" name="T12"/>
                <a:gd fmla="*/ 0 h 54" name="T13"/>
                <a:gd fmla="*/ 62 w 68" name="T14"/>
                <a:gd fmla="*/ 0 h 54" name="T15"/>
                <a:gd fmla="*/ 68 w 68" name="T16"/>
                <a:gd fmla="*/ 6 h 54" name="T17"/>
                <a:gd fmla="*/ 68 w 68" name="T18"/>
                <a:gd fmla="*/ 48 h 54" name="T19"/>
                <a:gd fmla="*/ 66 w 68" name="T20"/>
                <a:gd fmla="*/ 52 h 54" name="T21"/>
                <a:gd fmla="*/ 62 w 68" name="T22"/>
                <a:gd fmla="*/ 54 h 5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4" w="68">
                  <a:moveTo>
                    <a:pt x="62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5" y="0"/>
                    <a:pt x="68" y="3"/>
                    <a:pt x="68" y="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50"/>
                    <a:pt x="67" y="51"/>
                    <a:pt x="66" y="52"/>
                  </a:cubicBezTo>
                  <a:cubicBezTo>
                    <a:pt x="65" y="53"/>
                    <a:pt x="63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00000000000000000" pitchFamily="50" typeface="Urban Jungle"/>
              </a:endParaRPr>
            </a:p>
          </p:txBody>
        </p:sp>
        <p:sp>
          <p:nvSpPr>
            <p:cNvPr id="55" name="Freeform 182"/>
            <p:cNvSpPr>
              <a:spLocks noEditPoints="1"/>
            </p:cNvSpPr>
            <p:nvPr/>
          </p:nvSpPr>
          <p:spPr bwMode="auto">
            <a:xfrm>
              <a:off x="6967539" y="2400301"/>
              <a:ext cx="65088" cy="158750"/>
            </a:xfrm>
            <a:custGeom>
              <a:gdLst>
                <a:gd fmla="*/ 33 w 39" name="T0"/>
                <a:gd fmla="*/ 96 h 96" name="T1"/>
                <a:gd fmla="*/ 6 w 39" name="T2"/>
                <a:gd fmla="*/ 96 h 96" name="T3"/>
                <a:gd fmla="*/ 0 w 39" name="T4"/>
                <a:gd fmla="*/ 90 h 96" name="T5"/>
                <a:gd fmla="*/ 0 w 39" name="T6"/>
                <a:gd fmla="*/ 6 h 96" name="T7"/>
                <a:gd fmla="*/ 6 w 39" name="T8"/>
                <a:gd fmla="*/ 0 h 96" name="T9"/>
                <a:gd fmla="*/ 33 w 39" name="T10"/>
                <a:gd fmla="*/ 0 h 96" name="T11"/>
                <a:gd fmla="*/ 33 w 39" name="T12"/>
                <a:gd fmla="*/ 0 h 96" name="T13"/>
                <a:gd fmla="*/ 37 w 39" name="T14"/>
                <a:gd fmla="*/ 1 h 96" name="T15"/>
                <a:gd fmla="*/ 39 w 39" name="T16"/>
                <a:gd fmla="*/ 6 h 96" name="T17"/>
                <a:gd fmla="*/ 39 w 39" name="T18"/>
                <a:gd fmla="*/ 90 h 96" name="T19"/>
                <a:gd fmla="*/ 37 w 39" name="T20"/>
                <a:gd fmla="*/ 94 h 96" name="T21"/>
                <a:gd fmla="*/ 33 w 39" name="T22"/>
                <a:gd fmla="*/ 96 h 96" name="T23"/>
                <a:gd fmla="*/ 12 w 39" name="T24"/>
                <a:gd fmla="*/ 84 h 96" name="T25"/>
                <a:gd fmla="*/ 27 w 39" name="T26"/>
                <a:gd fmla="*/ 84 h 96" name="T27"/>
                <a:gd fmla="*/ 27 w 39" name="T28"/>
                <a:gd fmla="*/ 12 h 96" name="T29"/>
                <a:gd fmla="*/ 12 w 39" name="T30"/>
                <a:gd fmla="*/ 12 h 96" name="T31"/>
                <a:gd fmla="*/ 12 w 39" name="T32"/>
                <a:gd fmla="*/ 84 h 9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6" w="39">
                  <a:moveTo>
                    <a:pt x="33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6" y="0"/>
                    <a:pt x="37" y="1"/>
                  </a:cubicBezTo>
                  <a:cubicBezTo>
                    <a:pt x="38" y="3"/>
                    <a:pt x="39" y="4"/>
                    <a:pt x="39" y="6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1"/>
                    <a:pt x="38" y="93"/>
                    <a:pt x="37" y="94"/>
                  </a:cubicBezTo>
                  <a:cubicBezTo>
                    <a:pt x="36" y="95"/>
                    <a:pt x="34" y="96"/>
                    <a:pt x="33" y="96"/>
                  </a:cubicBezTo>
                  <a:close/>
                  <a:moveTo>
                    <a:pt x="12" y="84"/>
                  </a:moveTo>
                  <a:cubicBezTo>
                    <a:pt x="27" y="84"/>
                    <a:pt x="27" y="84"/>
                    <a:pt x="27" y="8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00000000000000000" pitchFamily="50" typeface="Urban Jungle"/>
              </a:endParaRPr>
            </a:p>
          </p:txBody>
        </p:sp>
        <p:sp>
          <p:nvSpPr>
            <p:cNvPr id="56" name="Freeform 183"/>
            <p:cNvSpPr>
              <a:spLocks noEditPoints="1"/>
            </p:cNvSpPr>
            <p:nvPr/>
          </p:nvSpPr>
          <p:spPr bwMode="auto">
            <a:xfrm>
              <a:off x="7013576" y="2400301"/>
              <a:ext cx="82550" cy="158750"/>
            </a:xfrm>
            <a:custGeom>
              <a:gdLst>
                <a:gd fmla="*/ 26 w 51" name="T0"/>
                <a:gd fmla="*/ 96 h 96" name="T1"/>
                <a:gd fmla="*/ 26 w 51" name="T2"/>
                <a:gd fmla="*/ 96 h 96" name="T3"/>
                <a:gd fmla="*/ 6 w 51" name="T4"/>
                <a:gd fmla="*/ 96 h 96" name="T5"/>
                <a:gd fmla="*/ 0 w 51" name="T6"/>
                <a:gd fmla="*/ 90 h 96" name="T7"/>
                <a:gd fmla="*/ 0 w 51" name="T8"/>
                <a:gd fmla="*/ 6 h 96" name="T9"/>
                <a:gd fmla="*/ 6 w 51" name="T10"/>
                <a:gd fmla="*/ 0 h 96" name="T11"/>
                <a:gd fmla="*/ 26 w 51" name="T12"/>
                <a:gd fmla="*/ 0 h 96" name="T13"/>
                <a:gd fmla="*/ 51 w 51" name="T14"/>
                <a:gd fmla="*/ 23 h 96" name="T15"/>
                <a:gd fmla="*/ 51 w 51" name="T16"/>
                <a:gd fmla="*/ 72 h 96" name="T17"/>
                <a:gd fmla="*/ 26 w 51" name="T18"/>
                <a:gd fmla="*/ 96 h 96" name="T19"/>
                <a:gd fmla="*/ 12 w 51" name="T20"/>
                <a:gd fmla="*/ 84 h 96" name="T21"/>
                <a:gd fmla="*/ 26 w 51" name="T22"/>
                <a:gd fmla="*/ 84 h 96" name="T23"/>
                <a:gd fmla="*/ 39 w 51" name="T24"/>
                <a:gd fmla="*/ 72 h 96" name="T25"/>
                <a:gd fmla="*/ 39 w 51" name="T26"/>
                <a:gd fmla="*/ 23 h 96" name="T27"/>
                <a:gd fmla="*/ 26 w 51" name="T28"/>
                <a:gd fmla="*/ 12 h 96" name="T29"/>
                <a:gd fmla="*/ 12 w 51" name="T30"/>
                <a:gd fmla="*/ 12 h 96" name="T31"/>
                <a:gd fmla="*/ 12 w 51" name="T32"/>
                <a:gd fmla="*/ 84 h 9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6" w="51">
                  <a:moveTo>
                    <a:pt x="26" y="96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0"/>
                    <a:pt x="51" y="23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85"/>
                    <a:pt x="40" y="96"/>
                    <a:pt x="26" y="96"/>
                  </a:cubicBezTo>
                  <a:close/>
                  <a:moveTo>
                    <a:pt x="12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33" y="84"/>
                    <a:pt x="39" y="78"/>
                    <a:pt x="39" y="7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17"/>
                    <a:pt x="33" y="12"/>
                    <a:pt x="2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00000000000000000" pitchFamily="50" typeface="Urban Jungle"/>
              </a:endParaRPr>
            </a:p>
          </p:txBody>
        </p:sp>
        <p:sp>
          <p:nvSpPr>
            <p:cNvPr id="57" name="Freeform 184"/>
            <p:cNvSpPr>
              <a:spLocks noEditPoints="1"/>
            </p:cNvSpPr>
            <p:nvPr/>
          </p:nvSpPr>
          <p:spPr bwMode="auto">
            <a:xfrm>
              <a:off x="6213476" y="2398713"/>
              <a:ext cx="182563" cy="160338"/>
            </a:xfrm>
            <a:custGeom>
              <a:gdLst>
                <a:gd fmla="*/ 74 w 111" name="T0"/>
                <a:gd fmla="*/ 97 h 97" name="T1"/>
                <a:gd fmla="*/ 71 w 111" name="T2"/>
                <a:gd fmla="*/ 96 h 97" name="T3"/>
                <a:gd fmla="*/ 3 w 111" name="T4"/>
                <a:gd fmla="*/ 54 h 97" name="T5"/>
                <a:gd fmla="*/ 0 w 111" name="T6"/>
                <a:gd fmla="*/ 49 h 97" name="T7"/>
                <a:gd fmla="*/ 3 w 111" name="T8"/>
                <a:gd fmla="*/ 44 h 97" name="T9"/>
                <a:gd fmla="*/ 71 w 111" name="T10"/>
                <a:gd fmla="*/ 2 h 97" name="T11"/>
                <a:gd fmla="*/ 79 w 111" name="T12"/>
                <a:gd fmla="*/ 4 h 97" name="T13"/>
                <a:gd fmla="*/ 109 w 111" name="T14"/>
                <a:gd fmla="*/ 45 h 97" name="T15"/>
                <a:gd fmla="*/ 109 w 111" name="T16"/>
                <a:gd fmla="*/ 52 h 97" name="T17"/>
                <a:gd fmla="*/ 79 w 111" name="T18"/>
                <a:gd fmla="*/ 94 h 97" name="T19"/>
                <a:gd fmla="*/ 74 w 111" name="T20"/>
                <a:gd fmla="*/ 97 h 97" name="T21"/>
                <a:gd fmla="*/ 17 w 111" name="T22"/>
                <a:gd fmla="*/ 49 h 97" name="T23"/>
                <a:gd fmla="*/ 72 w 111" name="T24"/>
                <a:gd fmla="*/ 83 h 97" name="T25"/>
                <a:gd fmla="*/ 97 w 111" name="T26"/>
                <a:gd fmla="*/ 49 h 97" name="T27"/>
                <a:gd fmla="*/ 72 w 111" name="T28"/>
                <a:gd fmla="*/ 15 h 97" name="T29"/>
                <a:gd fmla="*/ 17 w 111" name="T30"/>
                <a:gd fmla="*/ 49 h 9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7" w="110">
                  <a:moveTo>
                    <a:pt x="74" y="97"/>
                  </a:moveTo>
                  <a:cubicBezTo>
                    <a:pt x="73" y="97"/>
                    <a:pt x="72" y="97"/>
                    <a:pt x="71" y="96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3"/>
                    <a:pt x="0" y="51"/>
                    <a:pt x="0" y="49"/>
                  </a:cubicBezTo>
                  <a:cubicBezTo>
                    <a:pt x="0" y="47"/>
                    <a:pt x="1" y="45"/>
                    <a:pt x="3" y="44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4" y="0"/>
                    <a:pt x="77" y="1"/>
                    <a:pt x="79" y="4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1" y="47"/>
                    <a:pt x="111" y="50"/>
                    <a:pt x="109" y="52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6"/>
                    <a:pt x="76" y="97"/>
                    <a:pt x="74" y="97"/>
                  </a:cubicBezTo>
                  <a:close/>
                  <a:moveTo>
                    <a:pt x="17" y="49"/>
                  </a:moveTo>
                  <a:cubicBezTo>
                    <a:pt x="72" y="83"/>
                    <a:pt x="72" y="83"/>
                    <a:pt x="72" y="8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72" y="15"/>
                    <a:pt x="72" y="15"/>
                    <a:pt x="72" y="15"/>
                  </a:cubicBezTo>
                  <a:lnTo>
                    <a:pt x="1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00000000000000000" pitchFamily="50" typeface="Urban Jungle"/>
              </a:endParaRPr>
            </a:p>
          </p:txBody>
        </p:sp>
        <p:sp>
          <p:nvSpPr>
            <p:cNvPr id="58" name="Rectangle 185"/>
            <p:cNvSpPr>
              <a:spLocks noChangeArrowheads="1"/>
            </p:cNvSpPr>
            <p:nvPr/>
          </p:nvSpPr>
          <p:spPr bwMode="auto">
            <a:xfrm>
              <a:off x="6278564" y="2438401"/>
              <a:ext cx="20638" cy="8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00000000000000000" pitchFamily="50" typeface="Urban Jungle"/>
              </a:endParaRPr>
            </a:p>
          </p:txBody>
        </p:sp>
        <p:sp>
          <p:nvSpPr>
            <p:cNvPr id="59" name="Freeform 186"/>
            <p:cNvSpPr/>
            <p:nvPr/>
          </p:nvSpPr>
          <p:spPr bwMode="auto">
            <a:xfrm>
              <a:off x="6454776" y="2557463"/>
              <a:ext cx="115888" cy="458788"/>
            </a:xfrm>
            <a:custGeom>
              <a:gdLst>
                <a:gd fmla="*/ 71 w 71" name="T0"/>
                <a:gd fmla="*/ 278 h 278" name="T1"/>
                <a:gd fmla="*/ 59 w 71" name="T2"/>
                <a:gd fmla="*/ 278 h 278" name="T3"/>
                <a:gd fmla="*/ 59 w 71" name="T4"/>
                <a:gd fmla="*/ 101 h 278" name="T5"/>
                <a:gd fmla="*/ 11 w 71" name="T6"/>
                <a:gd fmla="*/ 61 h 278" name="T7"/>
                <a:gd fmla="*/ 10 w 71" name="T8"/>
                <a:gd fmla="*/ 61 h 278" name="T9"/>
                <a:gd fmla="*/ 0 w 71" name="T10"/>
                <a:gd fmla="*/ 39 h 278" name="T11"/>
                <a:gd fmla="*/ 0 w 71" name="T12"/>
                <a:gd fmla="*/ 0 h 278" name="T13"/>
                <a:gd fmla="*/ 12 w 71" name="T14"/>
                <a:gd fmla="*/ 0 h 278" name="T15"/>
                <a:gd fmla="*/ 12 w 71" name="T16"/>
                <a:gd fmla="*/ 39 h 278" name="T17"/>
                <a:gd fmla="*/ 18 w 71" name="T18"/>
                <a:gd fmla="*/ 52 h 278" name="T19"/>
                <a:gd fmla="*/ 19 w 71" name="T20"/>
                <a:gd fmla="*/ 53 h 278" name="T21"/>
                <a:gd fmla="*/ 69 w 71" name="T22"/>
                <a:gd fmla="*/ 94 h 278" name="T23"/>
                <a:gd fmla="*/ 71 w 71" name="T24"/>
                <a:gd fmla="*/ 99 h 278" name="T25"/>
                <a:gd fmla="*/ 71 w 71" name="T26"/>
                <a:gd fmla="*/ 278 h 27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78" w="71">
                  <a:moveTo>
                    <a:pt x="71" y="278"/>
                  </a:moveTo>
                  <a:cubicBezTo>
                    <a:pt x="59" y="278"/>
                    <a:pt x="59" y="278"/>
                    <a:pt x="59" y="278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4" y="55"/>
                    <a:pt x="0" y="47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4"/>
                    <a:pt x="15" y="49"/>
                    <a:pt x="18" y="52"/>
                  </a:cubicBezTo>
                  <a:cubicBezTo>
                    <a:pt x="19" y="52"/>
                    <a:pt x="19" y="53"/>
                    <a:pt x="19" y="53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70" y="95"/>
                    <a:pt x="71" y="97"/>
                    <a:pt x="71" y="99"/>
                  </a:cubicBezTo>
                  <a:lnTo>
                    <a:pt x="71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00000000000000000" pitchFamily="50" typeface="Urban Jungle"/>
              </a:endParaRPr>
            </a:p>
          </p:txBody>
        </p:sp>
        <p:sp>
          <p:nvSpPr>
            <p:cNvPr id="60" name="Freeform 187"/>
            <p:cNvSpPr/>
            <p:nvPr/>
          </p:nvSpPr>
          <p:spPr bwMode="auto">
            <a:xfrm>
              <a:off x="6532564" y="2349501"/>
              <a:ext cx="354013" cy="666750"/>
            </a:xfrm>
            <a:custGeom>
              <a:gdLst>
                <a:gd fmla="*/ 159 w 214" name="T0"/>
                <a:gd fmla="*/ 404 h 404" name="T1"/>
                <a:gd fmla="*/ 147 w 214" name="T2"/>
                <a:gd fmla="*/ 404 h 404" name="T3"/>
                <a:gd fmla="*/ 147 w 214" name="T4"/>
                <a:gd fmla="*/ 223 h 404" name="T5"/>
                <a:gd fmla="*/ 149 w 214" name="T6"/>
                <a:gd fmla="*/ 218 h 404" name="T7"/>
                <a:gd fmla="*/ 202 w 214" name="T8"/>
                <a:gd fmla="*/ 154 h 404" name="T9"/>
                <a:gd fmla="*/ 202 w 214" name="T10"/>
                <a:gd fmla="*/ 41 h 404" name="T11"/>
                <a:gd fmla="*/ 184 w 214" name="T12"/>
                <a:gd fmla="*/ 23 h 404" name="T13"/>
                <a:gd fmla="*/ 166 w 214" name="T14"/>
                <a:gd fmla="*/ 41 h 404" name="T15"/>
                <a:gd fmla="*/ 166 w 214" name="T16"/>
                <a:gd fmla="*/ 86 h 404" name="T17"/>
                <a:gd fmla="*/ 160 w 214" name="T18"/>
                <a:gd fmla="*/ 92 h 404" name="T19"/>
                <a:gd fmla="*/ 153 w 214" name="T20"/>
                <a:gd fmla="*/ 86 h 404" name="T21"/>
                <a:gd fmla="*/ 153 w 214" name="T22"/>
                <a:gd fmla="*/ 31 h 404" name="T23"/>
                <a:gd fmla="*/ 135 w 214" name="T24"/>
                <a:gd fmla="*/ 13 h 404" name="T25"/>
                <a:gd fmla="*/ 117 w 214" name="T26"/>
                <a:gd fmla="*/ 31 h 404" name="T27"/>
                <a:gd fmla="*/ 117 w 214" name="T28"/>
                <a:gd fmla="*/ 86 h 404" name="T29"/>
                <a:gd fmla="*/ 111 w 214" name="T30"/>
                <a:gd fmla="*/ 92 h 404" name="T31"/>
                <a:gd fmla="*/ 105 w 214" name="T32"/>
                <a:gd fmla="*/ 86 h 404" name="T33"/>
                <a:gd fmla="*/ 105 w 214" name="T34"/>
                <a:gd fmla="*/ 31 h 404" name="T35"/>
                <a:gd fmla="*/ 87 w 214" name="T36"/>
                <a:gd fmla="*/ 13 h 404" name="T37"/>
                <a:gd fmla="*/ 69 w 214" name="T38"/>
                <a:gd fmla="*/ 31 h 404" name="T39"/>
                <a:gd fmla="*/ 69 w 214" name="T40"/>
                <a:gd fmla="*/ 86 h 404" name="T41"/>
                <a:gd fmla="*/ 63 w 214" name="T42"/>
                <a:gd fmla="*/ 92 h 404" name="T43"/>
                <a:gd fmla="*/ 57 w 214" name="T44"/>
                <a:gd fmla="*/ 86 h 404" name="T45"/>
                <a:gd fmla="*/ 57 w 214" name="T46"/>
                <a:gd fmla="*/ 31 h 404" name="T47"/>
                <a:gd fmla="*/ 39 w 214" name="T48"/>
                <a:gd fmla="*/ 12 h 404" name="T49"/>
                <a:gd fmla="*/ 20 w 214" name="T50"/>
                <a:gd fmla="*/ 31 h 404" name="T51"/>
                <a:gd fmla="*/ 20 w 214" name="T52"/>
                <a:gd fmla="*/ 141 h 404" name="T53"/>
                <a:gd fmla="*/ 14 w 214" name="T54"/>
                <a:gd fmla="*/ 147 h 404" name="T55"/>
                <a:gd fmla="*/ 0 w 214" name="T56"/>
                <a:gd fmla="*/ 147 h 404" name="T57"/>
                <a:gd fmla="*/ 0 w 214" name="T58"/>
                <a:gd fmla="*/ 135 h 404" name="T59"/>
                <a:gd fmla="*/ 8 w 214" name="T60"/>
                <a:gd fmla="*/ 135 h 404" name="T61"/>
                <a:gd fmla="*/ 8 w 214" name="T62"/>
                <a:gd fmla="*/ 31 h 404" name="T63"/>
                <a:gd fmla="*/ 39 w 214" name="T64"/>
                <a:gd fmla="*/ 0 h 404" name="T65"/>
                <a:gd fmla="*/ 63 w 214" name="T66"/>
                <a:gd fmla="*/ 13 h 404" name="T67"/>
                <a:gd fmla="*/ 87 w 214" name="T68"/>
                <a:gd fmla="*/ 1 h 404" name="T69"/>
                <a:gd fmla="*/ 111 w 214" name="T70"/>
                <a:gd fmla="*/ 13 h 404" name="T71"/>
                <a:gd fmla="*/ 135 w 214" name="T72"/>
                <a:gd fmla="*/ 1 h 404" name="T73"/>
                <a:gd fmla="*/ 163 w 214" name="T74"/>
                <a:gd fmla="*/ 19 h 404" name="T75"/>
                <a:gd fmla="*/ 184 w 214" name="T76"/>
                <a:gd fmla="*/ 11 h 404" name="T77"/>
                <a:gd fmla="*/ 214 w 214" name="T78"/>
                <a:gd fmla="*/ 41 h 404" name="T79"/>
                <a:gd fmla="*/ 214 w 214" name="T80"/>
                <a:gd fmla="*/ 155 h 404" name="T81"/>
                <a:gd fmla="*/ 214 w 214" name="T82"/>
                <a:gd fmla="*/ 156 h 404" name="T83"/>
                <a:gd fmla="*/ 159 w 214" name="T84"/>
                <a:gd fmla="*/ 226 h 404" name="T85"/>
                <a:gd fmla="*/ 159 w 214" name="T86"/>
                <a:gd fmla="*/ 404 h 404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03" w="214">
                  <a:moveTo>
                    <a:pt x="159" y="404"/>
                  </a:moveTo>
                  <a:cubicBezTo>
                    <a:pt x="147" y="404"/>
                    <a:pt x="147" y="404"/>
                    <a:pt x="147" y="404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7" y="221"/>
                    <a:pt x="148" y="219"/>
                    <a:pt x="149" y="218"/>
                  </a:cubicBezTo>
                  <a:cubicBezTo>
                    <a:pt x="156" y="213"/>
                    <a:pt x="193" y="187"/>
                    <a:pt x="202" y="15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31"/>
                    <a:pt x="194" y="23"/>
                    <a:pt x="184" y="23"/>
                  </a:cubicBezTo>
                  <a:cubicBezTo>
                    <a:pt x="174" y="23"/>
                    <a:pt x="166" y="31"/>
                    <a:pt x="166" y="41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6" y="90"/>
                    <a:pt x="163" y="92"/>
                    <a:pt x="160" y="92"/>
                  </a:cubicBezTo>
                  <a:cubicBezTo>
                    <a:pt x="156" y="92"/>
                    <a:pt x="153" y="90"/>
                    <a:pt x="153" y="86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3" y="21"/>
                    <a:pt x="145" y="13"/>
                    <a:pt x="135" y="13"/>
                  </a:cubicBezTo>
                  <a:cubicBezTo>
                    <a:pt x="125" y="13"/>
                    <a:pt x="117" y="21"/>
                    <a:pt x="117" y="31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7" y="90"/>
                    <a:pt x="114" y="92"/>
                    <a:pt x="111" y="92"/>
                  </a:cubicBezTo>
                  <a:cubicBezTo>
                    <a:pt x="108" y="92"/>
                    <a:pt x="105" y="90"/>
                    <a:pt x="105" y="86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21"/>
                    <a:pt x="97" y="13"/>
                    <a:pt x="87" y="13"/>
                  </a:cubicBezTo>
                  <a:cubicBezTo>
                    <a:pt x="77" y="13"/>
                    <a:pt x="69" y="21"/>
                    <a:pt x="69" y="31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90"/>
                    <a:pt x="66" y="92"/>
                    <a:pt x="63" y="92"/>
                  </a:cubicBezTo>
                  <a:cubicBezTo>
                    <a:pt x="60" y="92"/>
                    <a:pt x="57" y="90"/>
                    <a:pt x="57" y="86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21"/>
                    <a:pt x="49" y="12"/>
                    <a:pt x="39" y="12"/>
                  </a:cubicBezTo>
                  <a:cubicBezTo>
                    <a:pt x="29" y="12"/>
                    <a:pt x="20" y="21"/>
                    <a:pt x="20" y="3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5"/>
                    <a:pt x="18" y="147"/>
                    <a:pt x="14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14"/>
                    <a:pt x="22" y="0"/>
                    <a:pt x="39" y="0"/>
                  </a:cubicBezTo>
                  <a:cubicBezTo>
                    <a:pt x="49" y="0"/>
                    <a:pt x="58" y="5"/>
                    <a:pt x="63" y="13"/>
                  </a:cubicBezTo>
                  <a:cubicBezTo>
                    <a:pt x="69" y="6"/>
                    <a:pt x="77" y="1"/>
                    <a:pt x="87" y="1"/>
                  </a:cubicBezTo>
                  <a:cubicBezTo>
                    <a:pt x="97" y="1"/>
                    <a:pt x="106" y="6"/>
                    <a:pt x="111" y="13"/>
                  </a:cubicBezTo>
                  <a:cubicBezTo>
                    <a:pt x="117" y="6"/>
                    <a:pt x="125" y="1"/>
                    <a:pt x="135" y="1"/>
                  </a:cubicBezTo>
                  <a:cubicBezTo>
                    <a:pt x="148" y="1"/>
                    <a:pt x="158" y="9"/>
                    <a:pt x="163" y="19"/>
                  </a:cubicBezTo>
                  <a:cubicBezTo>
                    <a:pt x="168" y="14"/>
                    <a:pt x="176" y="11"/>
                    <a:pt x="184" y="11"/>
                  </a:cubicBezTo>
                  <a:cubicBezTo>
                    <a:pt x="200" y="11"/>
                    <a:pt x="214" y="25"/>
                    <a:pt x="214" y="41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6"/>
                    <a:pt x="214" y="156"/>
                  </a:cubicBezTo>
                  <a:cubicBezTo>
                    <a:pt x="205" y="191"/>
                    <a:pt x="170" y="218"/>
                    <a:pt x="159" y="226"/>
                  </a:cubicBezTo>
                  <a:lnTo>
                    <a:pt x="159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00000000000000000" pitchFamily="50" typeface="Urban Jungle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307134" y="4549159"/>
            <a:ext cx="2703065" cy="1234355"/>
            <a:chOff x="2264114" y="1995441"/>
            <a:chExt cx="2703065" cy="1234355"/>
          </a:xfrm>
        </p:grpSpPr>
        <p:sp>
          <p:nvSpPr>
            <p:cNvPr id="62" name="矩形 61"/>
            <p:cNvSpPr/>
            <p:nvPr/>
          </p:nvSpPr>
          <p:spPr>
            <a:xfrm>
              <a:off x="2272309" y="1995442"/>
              <a:ext cx="2694870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chemeClr val="bg1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2264114" y="2398799"/>
              <a:ext cx="2703065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chemeClr val="bg1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942060" y="4549159"/>
            <a:ext cx="2703065" cy="1234355"/>
            <a:chOff x="2264114" y="1995441"/>
            <a:chExt cx="2703065" cy="1234355"/>
          </a:xfrm>
        </p:grpSpPr>
        <p:sp>
          <p:nvSpPr>
            <p:cNvPr id="65" name="矩形 64"/>
            <p:cNvSpPr/>
            <p:nvPr/>
          </p:nvSpPr>
          <p:spPr>
            <a:xfrm>
              <a:off x="2272309" y="1995442"/>
              <a:ext cx="2694870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chemeClr val="bg1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2264114" y="2398799"/>
              <a:ext cx="2703065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chemeClr val="bg1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712297" y="4549159"/>
            <a:ext cx="2703065" cy="1234355"/>
            <a:chOff x="2264114" y="1995441"/>
            <a:chExt cx="2703065" cy="1234355"/>
          </a:xfrm>
        </p:grpSpPr>
        <p:sp>
          <p:nvSpPr>
            <p:cNvPr id="68" name="矩形 67"/>
            <p:cNvSpPr/>
            <p:nvPr/>
          </p:nvSpPr>
          <p:spPr>
            <a:xfrm>
              <a:off x="2272309" y="1995442"/>
              <a:ext cx="2694870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chemeClr val="bg1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2264113" y="2398799"/>
              <a:ext cx="2703065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chemeClr val="bg1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</p:spTree>
    <p:extLst>
      <p:ext uri="{BB962C8B-B14F-4D97-AF65-F5344CB8AC3E}">
        <p14:creationId val="359558609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161257" y="2026810"/>
            <a:ext cx="1978527" cy="1913794"/>
            <a:chOff x="781286" y="1953230"/>
            <a:chExt cx="2130664" cy="2060954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781286" y="1953230"/>
              <a:ext cx="2130664" cy="2060954"/>
            </a:xfrm>
            <a:custGeom>
              <a:gdLst>
                <a:gd fmla="*/ 196 w 247" name="T0"/>
                <a:gd fmla="*/ 212 h 239" name="T1"/>
                <a:gd fmla="*/ 203 w 247" name="T2"/>
                <a:gd fmla="*/ 198 h 239" name="T3"/>
                <a:gd fmla="*/ 24 w 247" name="T4"/>
                <a:gd fmla="*/ 160 h 239" name="T5"/>
                <a:gd fmla="*/ 46 w 247" name="T6"/>
                <a:gd fmla="*/ 224 h 239" name="T7"/>
                <a:gd fmla="*/ 20 w 247" name="T8"/>
                <a:gd fmla="*/ 98 h 239" name="T9"/>
                <a:gd fmla="*/ 26 w 247" name="T10"/>
                <a:gd fmla="*/ 80 h 239" name="T11"/>
                <a:gd fmla="*/ 185 w 247" name="T12"/>
                <a:gd fmla="*/ 50 h 239" name="T13"/>
                <a:gd fmla="*/ 119 w 247" name="T14"/>
                <a:gd fmla="*/ 6 h 239" name="T15"/>
                <a:gd fmla="*/ 139 w 247" name="T16"/>
                <a:gd fmla="*/ 19 h 239" name="T17"/>
                <a:gd fmla="*/ 171 w 247" name="T18"/>
                <a:gd fmla="*/ 34 h 239" name="T19"/>
                <a:gd fmla="*/ 178 w 247" name="T20"/>
                <a:gd fmla="*/ 63 h 239" name="T21"/>
                <a:gd fmla="*/ 201 w 247" name="T22"/>
                <a:gd fmla="*/ 96 h 239" name="T23"/>
                <a:gd fmla="*/ 197 w 247" name="T24"/>
                <a:gd fmla="*/ 154 h 239" name="T25"/>
                <a:gd fmla="*/ 181 w 247" name="T26"/>
                <a:gd fmla="*/ 174 h 239" name="T27"/>
                <a:gd fmla="*/ 121 w 247" name="T28"/>
                <a:gd fmla="*/ 212 h 239" name="T29"/>
                <a:gd fmla="*/ 86 w 247" name="T30"/>
                <a:gd fmla="*/ 212 h 239" name="T31"/>
                <a:gd fmla="*/ 207 w 247" name="T32"/>
                <a:gd fmla="*/ 175 h 239" name="T33"/>
                <a:gd fmla="*/ 128 w 247" name="T34"/>
                <a:gd fmla="*/ 232 h 239" name="T35"/>
                <a:gd fmla="*/ 105 w 247" name="T36"/>
                <a:gd fmla="*/ 236 h 239" name="T37"/>
                <a:gd fmla="*/ 50 w 247" name="T38"/>
                <a:gd fmla="*/ 210 h 239" name="T39"/>
                <a:gd fmla="*/ 53 w 247" name="T40"/>
                <a:gd fmla="*/ 204 h 239" name="T41"/>
                <a:gd fmla="*/ 59 w 247" name="T42"/>
                <a:gd fmla="*/ 64 h 239" name="T43"/>
                <a:gd fmla="*/ 36 w 247" name="T44"/>
                <a:gd fmla="*/ 72 h 239" name="T45"/>
                <a:gd fmla="*/ 32 w 247" name="T46"/>
                <a:gd fmla="*/ 70 h 239" name="T47"/>
                <a:gd fmla="*/ 81 w 247" name="T48"/>
                <a:gd fmla="*/ 14 h 239" name="T49"/>
                <a:gd fmla="*/ 92 w 247" name="T50"/>
                <a:gd fmla="*/ 6 h 239" name="T51"/>
                <a:gd fmla="*/ 165 w 247" name="T52"/>
                <a:gd fmla="*/ 47 h 239" name="T53"/>
                <a:gd fmla="*/ 44 w 247" name="T54"/>
                <a:gd fmla="*/ 41 h 239" name="T55"/>
                <a:gd fmla="*/ 91 w 247" name="T56"/>
                <a:gd fmla="*/ 16 h 239" name="T57"/>
                <a:gd fmla="*/ 104 w 247" name="T58"/>
                <a:gd fmla="*/ 33 h 239" name="T59"/>
                <a:gd fmla="*/ 39 w 247" name="T60"/>
                <a:gd fmla="*/ 45 h 239" name="T61"/>
                <a:gd fmla="*/ 46 w 247" name="T62"/>
                <a:gd fmla="*/ 62 h 239" name="T63"/>
                <a:gd fmla="*/ 195 w 247" name="T64"/>
                <a:gd fmla="*/ 96 h 239" name="T65"/>
                <a:gd fmla="*/ 202 w 247" name="T66"/>
                <a:gd fmla="*/ 118 h 239" name="T67"/>
                <a:gd fmla="*/ 200 w 247" name="T68"/>
                <a:gd fmla="*/ 123 h 239" name="T69"/>
                <a:gd fmla="*/ 128 w 247" name="T70"/>
                <a:gd fmla="*/ 125 h 239" name="T71"/>
                <a:gd fmla="*/ 155 w 247" name="T72"/>
                <a:gd fmla="*/ 132 h 239" name="T73"/>
                <a:gd fmla="*/ 80 w 247" name="T74"/>
                <a:gd fmla="*/ 140 h 239" name="T75"/>
                <a:gd fmla="*/ 149 w 247" name="T76"/>
                <a:gd fmla="*/ 141 h 239" name="T77"/>
                <a:gd fmla="*/ 183 w 247" name="T78"/>
                <a:gd fmla="*/ 155 h 239" name="T79"/>
                <a:gd fmla="*/ 174 w 247" name="T80"/>
                <a:gd fmla="*/ 149 h 239" name="T81"/>
                <a:gd fmla="*/ 67 w 247" name="T82"/>
                <a:gd fmla="*/ 165 h 239" name="T83"/>
                <a:gd fmla="*/ 76 w 247" name="T84"/>
                <a:gd fmla="*/ 178 h 239" name="T85"/>
                <a:gd fmla="*/ 179 w 247" name="T86"/>
                <a:gd fmla="*/ 161 h 239" name="T87"/>
                <a:gd fmla="*/ 169 w 247" name="T88"/>
                <a:gd fmla="*/ 175 h 239" name="T89"/>
                <a:gd fmla="*/ 102 w 247" name="T90"/>
                <a:gd fmla="*/ 187 h 239" name="T91"/>
                <a:gd fmla="*/ 128 w 247" name="T92"/>
                <a:gd fmla="*/ 193 h 239" name="T93"/>
                <a:gd fmla="*/ 142 w 247" name="T94"/>
                <a:gd fmla="*/ 181 h 239" name="T95"/>
                <a:gd fmla="*/ 148 w 247" name="T96"/>
                <a:gd fmla="*/ 164 h 239" name="T97"/>
                <a:gd fmla="*/ 81 w 247" name="T98"/>
                <a:gd fmla="*/ 194 h 239" name="T99"/>
                <a:gd fmla="*/ 93 w 247" name="T100"/>
                <a:gd fmla="*/ 196 h 239" name="T101"/>
                <a:gd fmla="*/ 119 w 247" name="T102"/>
                <a:gd fmla="*/ 190 h 239" name="T103"/>
                <a:gd fmla="*/ 127 w 247" name="T104"/>
                <a:gd fmla="*/ 201 h 239" name="T105"/>
                <a:gd fmla="*/ 138 w 247" name="T106"/>
                <a:gd fmla="*/ 225 h 239" name="T107"/>
                <a:gd fmla="*/ 130 w 247" name="T108"/>
                <a:gd fmla="*/ 215 h 239" name="T109"/>
                <a:gd fmla="*/ 165 w 247" name="T110"/>
                <a:gd fmla="*/ 206 h 239" name="T111"/>
                <a:gd fmla="*/ 39 w 247" name="T112"/>
                <a:gd fmla="*/ 185 h 239" name="T113"/>
                <a:gd fmla="*/ 19 w 247" name="T114"/>
                <a:gd fmla="*/ 135 h 239" name="T115"/>
                <a:gd fmla="*/ 228 w 247" name="T116"/>
                <a:gd fmla="*/ 96 h 239" name="T117"/>
                <a:gd fmla="*/ 183 w 247" name="T118"/>
                <a:gd fmla="*/ 63 h 239" name="T119"/>
                <a:gd fmla="*/ 136 w 247" name="T120"/>
                <a:gd fmla="*/ 5 h 23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39" w="246">
                  <a:moveTo>
                    <a:pt x="123" y="0"/>
                  </a:moveTo>
                  <a:cubicBezTo>
                    <a:pt x="125" y="0"/>
                    <a:pt x="119" y="2"/>
                    <a:pt x="119" y="2"/>
                  </a:cubicBezTo>
                  <a:cubicBezTo>
                    <a:pt x="118" y="2"/>
                    <a:pt x="120" y="0"/>
                    <a:pt x="123" y="0"/>
                  </a:cubicBezTo>
                  <a:close/>
                  <a:moveTo>
                    <a:pt x="243" y="110"/>
                  </a:moveTo>
                  <a:cubicBezTo>
                    <a:pt x="241" y="112"/>
                    <a:pt x="247" y="123"/>
                    <a:pt x="245" y="128"/>
                  </a:cubicBezTo>
                  <a:cubicBezTo>
                    <a:pt x="245" y="129"/>
                    <a:pt x="244" y="121"/>
                    <a:pt x="244" y="123"/>
                  </a:cubicBezTo>
                  <a:cubicBezTo>
                    <a:pt x="244" y="120"/>
                    <a:pt x="241" y="112"/>
                    <a:pt x="243" y="110"/>
                  </a:cubicBezTo>
                  <a:close/>
                  <a:moveTo>
                    <a:pt x="131" y="1"/>
                  </a:moveTo>
                  <a:cubicBezTo>
                    <a:pt x="132" y="0"/>
                    <a:pt x="132" y="2"/>
                    <a:pt x="132" y="3"/>
                  </a:cubicBezTo>
                  <a:cubicBezTo>
                    <a:pt x="132" y="2"/>
                    <a:pt x="133" y="6"/>
                    <a:pt x="133" y="6"/>
                  </a:cubicBezTo>
                  <a:cubicBezTo>
                    <a:pt x="130" y="7"/>
                    <a:pt x="129" y="2"/>
                    <a:pt x="131" y="1"/>
                  </a:cubicBezTo>
                  <a:close/>
                  <a:moveTo>
                    <a:pt x="183" y="223"/>
                  </a:moveTo>
                  <a:cubicBezTo>
                    <a:pt x="185" y="222"/>
                    <a:pt x="178" y="227"/>
                    <a:pt x="177" y="227"/>
                  </a:cubicBezTo>
                  <a:cubicBezTo>
                    <a:pt x="177" y="227"/>
                    <a:pt x="180" y="224"/>
                    <a:pt x="183" y="223"/>
                  </a:cubicBezTo>
                  <a:close/>
                  <a:moveTo>
                    <a:pt x="199" y="209"/>
                  </a:moveTo>
                  <a:cubicBezTo>
                    <a:pt x="200" y="209"/>
                    <a:pt x="189" y="221"/>
                    <a:pt x="187" y="221"/>
                  </a:cubicBezTo>
                  <a:cubicBezTo>
                    <a:pt x="186" y="220"/>
                    <a:pt x="195" y="213"/>
                    <a:pt x="196" y="212"/>
                  </a:cubicBezTo>
                  <a:cubicBezTo>
                    <a:pt x="197" y="211"/>
                    <a:pt x="197" y="210"/>
                    <a:pt x="199" y="209"/>
                  </a:cubicBezTo>
                  <a:close/>
                  <a:moveTo>
                    <a:pt x="167" y="206"/>
                  </a:moveTo>
                  <a:cubicBezTo>
                    <a:pt x="169" y="203"/>
                    <a:pt x="176" y="201"/>
                    <a:pt x="170" y="204"/>
                  </a:cubicBezTo>
                  <a:cubicBezTo>
                    <a:pt x="169" y="205"/>
                    <a:pt x="167" y="207"/>
                    <a:pt x="167" y="206"/>
                  </a:cubicBezTo>
                  <a:close/>
                  <a:moveTo>
                    <a:pt x="29" y="199"/>
                  </a:moveTo>
                  <a:cubicBezTo>
                    <a:pt x="28" y="198"/>
                    <a:pt x="32" y="202"/>
                    <a:pt x="33" y="203"/>
                  </a:cubicBezTo>
                  <a:cubicBezTo>
                    <a:pt x="33" y="203"/>
                    <a:pt x="29" y="201"/>
                    <a:pt x="29" y="199"/>
                  </a:cubicBezTo>
                  <a:close/>
                  <a:moveTo>
                    <a:pt x="211" y="194"/>
                  </a:moveTo>
                  <a:cubicBezTo>
                    <a:pt x="213" y="192"/>
                    <a:pt x="203" y="207"/>
                    <a:pt x="201" y="207"/>
                  </a:cubicBezTo>
                  <a:cubicBezTo>
                    <a:pt x="202" y="207"/>
                    <a:pt x="208" y="196"/>
                    <a:pt x="211" y="194"/>
                  </a:cubicBezTo>
                  <a:close/>
                  <a:moveTo>
                    <a:pt x="186" y="193"/>
                  </a:moveTo>
                  <a:cubicBezTo>
                    <a:pt x="188" y="193"/>
                    <a:pt x="183" y="197"/>
                    <a:pt x="183" y="196"/>
                  </a:cubicBezTo>
                  <a:cubicBezTo>
                    <a:pt x="182" y="195"/>
                    <a:pt x="184" y="194"/>
                    <a:pt x="186" y="193"/>
                  </a:cubicBezTo>
                  <a:close/>
                  <a:moveTo>
                    <a:pt x="210" y="189"/>
                  </a:moveTo>
                  <a:cubicBezTo>
                    <a:pt x="212" y="188"/>
                    <a:pt x="204" y="197"/>
                    <a:pt x="205" y="196"/>
                  </a:cubicBezTo>
                  <a:cubicBezTo>
                    <a:pt x="203" y="198"/>
                    <a:pt x="203" y="199"/>
                    <a:pt x="201" y="201"/>
                  </a:cubicBezTo>
                  <a:cubicBezTo>
                    <a:pt x="200" y="203"/>
                    <a:pt x="203" y="199"/>
                    <a:pt x="203" y="198"/>
                  </a:cubicBezTo>
                  <a:cubicBezTo>
                    <a:pt x="203" y="197"/>
                    <a:pt x="208" y="189"/>
                    <a:pt x="210" y="189"/>
                  </a:cubicBezTo>
                  <a:close/>
                  <a:moveTo>
                    <a:pt x="110" y="182"/>
                  </a:moveTo>
                  <a:cubicBezTo>
                    <a:pt x="110" y="181"/>
                    <a:pt x="111" y="184"/>
                    <a:pt x="111" y="185"/>
                  </a:cubicBezTo>
                  <a:cubicBezTo>
                    <a:pt x="111" y="186"/>
                    <a:pt x="109" y="181"/>
                    <a:pt x="109" y="184"/>
                  </a:cubicBezTo>
                  <a:cubicBezTo>
                    <a:pt x="109" y="184"/>
                    <a:pt x="109" y="182"/>
                    <a:pt x="110" y="182"/>
                  </a:cubicBezTo>
                  <a:close/>
                  <a:moveTo>
                    <a:pt x="217" y="173"/>
                  </a:moveTo>
                  <a:cubicBezTo>
                    <a:pt x="220" y="169"/>
                    <a:pt x="214" y="179"/>
                    <a:pt x="215" y="177"/>
                  </a:cubicBezTo>
                  <a:cubicBezTo>
                    <a:pt x="215" y="173"/>
                    <a:pt x="215" y="176"/>
                    <a:pt x="217" y="173"/>
                  </a:cubicBezTo>
                  <a:close/>
                  <a:moveTo>
                    <a:pt x="201" y="181"/>
                  </a:moveTo>
                  <a:cubicBezTo>
                    <a:pt x="201" y="178"/>
                    <a:pt x="203" y="176"/>
                    <a:pt x="204" y="173"/>
                  </a:cubicBezTo>
                  <a:cubicBezTo>
                    <a:pt x="206" y="167"/>
                    <a:pt x="203" y="180"/>
                    <a:pt x="201" y="182"/>
                  </a:cubicBezTo>
                  <a:cubicBezTo>
                    <a:pt x="200" y="182"/>
                    <a:pt x="201" y="180"/>
                    <a:pt x="201" y="181"/>
                  </a:cubicBezTo>
                  <a:close/>
                  <a:moveTo>
                    <a:pt x="85" y="168"/>
                  </a:moveTo>
                  <a:cubicBezTo>
                    <a:pt x="84" y="166"/>
                    <a:pt x="89" y="170"/>
                    <a:pt x="89" y="170"/>
                  </a:cubicBezTo>
                  <a:cubicBezTo>
                    <a:pt x="90" y="171"/>
                    <a:pt x="86" y="169"/>
                    <a:pt x="85" y="168"/>
                  </a:cubicBezTo>
                  <a:close/>
                  <a:moveTo>
                    <a:pt x="27" y="167"/>
                  </a:moveTo>
                  <a:cubicBezTo>
                    <a:pt x="26" y="166"/>
                    <a:pt x="23" y="161"/>
                    <a:pt x="24" y="160"/>
                  </a:cubicBezTo>
                  <a:cubicBezTo>
                    <a:pt x="24" y="160"/>
                    <a:pt x="29" y="169"/>
                    <a:pt x="27" y="167"/>
                  </a:cubicBezTo>
                  <a:close/>
                  <a:moveTo>
                    <a:pt x="79" y="168"/>
                  </a:moveTo>
                  <a:cubicBezTo>
                    <a:pt x="75" y="163"/>
                    <a:pt x="81" y="170"/>
                    <a:pt x="79" y="168"/>
                  </a:cubicBezTo>
                  <a:cubicBezTo>
                    <a:pt x="79" y="168"/>
                    <a:pt x="79" y="168"/>
                    <a:pt x="79" y="168"/>
                  </a:cubicBezTo>
                  <a:close/>
                  <a:moveTo>
                    <a:pt x="43" y="223"/>
                  </a:moveTo>
                  <a:cubicBezTo>
                    <a:pt x="42" y="222"/>
                    <a:pt x="38" y="220"/>
                    <a:pt x="37" y="218"/>
                  </a:cubicBezTo>
                  <a:cubicBezTo>
                    <a:pt x="36" y="218"/>
                    <a:pt x="36" y="217"/>
                    <a:pt x="36" y="216"/>
                  </a:cubicBezTo>
                  <a:cubicBezTo>
                    <a:pt x="35" y="215"/>
                    <a:pt x="33" y="215"/>
                    <a:pt x="32" y="214"/>
                  </a:cubicBezTo>
                  <a:cubicBezTo>
                    <a:pt x="32" y="214"/>
                    <a:pt x="30" y="210"/>
                    <a:pt x="29" y="209"/>
                  </a:cubicBezTo>
                  <a:cubicBezTo>
                    <a:pt x="28" y="208"/>
                    <a:pt x="26" y="207"/>
                    <a:pt x="25" y="205"/>
                  </a:cubicBezTo>
                  <a:cubicBezTo>
                    <a:pt x="23" y="204"/>
                    <a:pt x="21" y="200"/>
                    <a:pt x="19" y="197"/>
                  </a:cubicBezTo>
                  <a:cubicBezTo>
                    <a:pt x="18" y="195"/>
                    <a:pt x="15" y="192"/>
                    <a:pt x="14" y="190"/>
                  </a:cubicBezTo>
                  <a:cubicBezTo>
                    <a:pt x="11" y="185"/>
                    <a:pt x="9" y="177"/>
                    <a:pt x="7" y="173"/>
                  </a:cubicBezTo>
                  <a:cubicBezTo>
                    <a:pt x="6" y="170"/>
                    <a:pt x="0" y="155"/>
                    <a:pt x="1" y="153"/>
                  </a:cubicBezTo>
                  <a:cubicBezTo>
                    <a:pt x="2" y="153"/>
                    <a:pt x="5" y="163"/>
                    <a:pt x="6" y="164"/>
                  </a:cubicBezTo>
                  <a:cubicBezTo>
                    <a:pt x="13" y="181"/>
                    <a:pt x="21" y="195"/>
                    <a:pt x="32" y="208"/>
                  </a:cubicBezTo>
                  <a:cubicBezTo>
                    <a:pt x="37" y="214"/>
                    <a:pt x="40" y="219"/>
                    <a:pt x="46" y="224"/>
                  </a:cubicBezTo>
                  <a:cubicBezTo>
                    <a:pt x="46" y="224"/>
                    <a:pt x="48" y="226"/>
                    <a:pt x="47" y="227"/>
                  </a:cubicBezTo>
                  <a:cubicBezTo>
                    <a:pt x="45" y="227"/>
                    <a:pt x="44" y="224"/>
                    <a:pt x="43" y="223"/>
                  </a:cubicBezTo>
                  <a:close/>
                  <a:moveTo>
                    <a:pt x="23" y="157"/>
                  </a:moveTo>
                  <a:cubicBezTo>
                    <a:pt x="22" y="155"/>
                    <a:pt x="20" y="153"/>
                    <a:pt x="22" y="151"/>
                  </a:cubicBezTo>
                  <a:cubicBezTo>
                    <a:pt x="22" y="150"/>
                    <a:pt x="24" y="158"/>
                    <a:pt x="23" y="157"/>
                  </a:cubicBezTo>
                  <a:close/>
                  <a:moveTo>
                    <a:pt x="206" y="156"/>
                  </a:moveTo>
                  <a:cubicBezTo>
                    <a:pt x="204" y="156"/>
                    <a:pt x="206" y="157"/>
                    <a:pt x="204" y="158"/>
                  </a:cubicBezTo>
                  <a:cubicBezTo>
                    <a:pt x="203" y="158"/>
                    <a:pt x="204" y="156"/>
                    <a:pt x="204" y="157"/>
                  </a:cubicBezTo>
                  <a:cubicBezTo>
                    <a:pt x="204" y="157"/>
                    <a:pt x="202" y="154"/>
                    <a:pt x="203" y="153"/>
                  </a:cubicBezTo>
                  <a:cubicBezTo>
                    <a:pt x="203" y="152"/>
                    <a:pt x="205" y="152"/>
                    <a:pt x="205" y="151"/>
                  </a:cubicBezTo>
                  <a:cubicBezTo>
                    <a:pt x="205" y="152"/>
                    <a:pt x="207" y="144"/>
                    <a:pt x="206" y="150"/>
                  </a:cubicBezTo>
                  <a:cubicBezTo>
                    <a:pt x="205" y="153"/>
                    <a:pt x="204" y="155"/>
                    <a:pt x="207" y="157"/>
                  </a:cubicBezTo>
                  <a:cubicBezTo>
                    <a:pt x="211" y="158"/>
                    <a:pt x="206" y="156"/>
                    <a:pt x="206" y="156"/>
                  </a:cubicBezTo>
                  <a:close/>
                  <a:moveTo>
                    <a:pt x="206" y="146"/>
                  </a:moveTo>
                  <a:cubicBezTo>
                    <a:pt x="205" y="143"/>
                    <a:pt x="204" y="140"/>
                    <a:pt x="206" y="138"/>
                  </a:cubicBezTo>
                  <a:cubicBezTo>
                    <a:pt x="206" y="139"/>
                    <a:pt x="207" y="149"/>
                    <a:pt x="206" y="146"/>
                  </a:cubicBezTo>
                  <a:close/>
                  <a:moveTo>
                    <a:pt x="20" y="98"/>
                  </a:moveTo>
                  <a:cubicBezTo>
                    <a:pt x="21" y="96"/>
                    <a:pt x="19" y="103"/>
                    <a:pt x="18" y="103"/>
                  </a:cubicBezTo>
                  <a:cubicBezTo>
                    <a:pt x="18" y="103"/>
                    <a:pt x="19" y="99"/>
                    <a:pt x="20" y="98"/>
                  </a:cubicBezTo>
                  <a:close/>
                  <a:moveTo>
                    <a:pt x="205" y="97"/>
                  </a:moveTo>
                  <a:cubicBezTo>
                    <a:pt x="205" y="94"/>
                    <a:pt x="209" y="108"/>
                    <a:pt x="209" y="108"/>
                  </a:cubicBezTo>
                  <a:cubicBezTo>
                    <a:pt x="209" y="107"/>
                    <a:pt x="209" y="112"/>
                    <a:pt x="209" y="112"/>
                  </a:cubicBezTo>
                  <a:cubicBezTo>
                    <a:pt x="207" y="113"/>
                    <a:pt x="209" y="111"/>
                    <a:pt x="208" y="110"/>
                  </a:cubicBezTo>
                  <a:cubicBezTo>
                    <a:pt x="207" y="108"/>
                    <a:pt x="206" y="110"/>
                    <a:pt x="206" y="109"/>
                  </a:cubicBezTo>
                  <a:cubicBezTo>
                    <a:pt x="205" y="108"/>
                    <a:pt x="207" y="109"/>
                    <a:pt x="207" y="107"/>
                  </a:cubicBezTo>
                  <a:cubicBezTo>
                    <a:pt x="207" y="105"/>
                    <a:pt x="205" y="106"/>
                    <a:pt x="205" y="105"/>
                  </a:cubicBezTo>
                  <a:cubicBezTo>
                    <a:pt x="205" y="101"/>
                    <a:pt x="206" y="107"/>
                    <a:pt x="207" y="105"/>
                  </a:cubicBezTo>
                  <a:cubicBezTo>
                    <a:pt x="207" y="104"/>
                    <a:pt x="205" y="99"/>
                    <a:pt x="205" y="97"/>
                  </a:cubicBezTo>
                  <a:close/>
                  <a:moveTo>
                    <a:pt x="40" y="86"/>
                  </a:moveTo>
                  <a:cubicBezTo>
                    <a:pt x="41" y="85"/>
                    <a:pt x="38" y="89"/>
                    <a:pt x="38" y="91"/>
                  </a:cubicBezTo>
                  <a:cubicBezTo>
                    <a:pt x="36" y="95"/>
                    <a:pt x="38" y="87"/>
                    <a:pt x="40" y="86"/>
                  </a:cubicBezTo>
                  <a:close/>
                  <a:moveTo>
                    <a:pt x="26" y="79"/>
                  </a:moveTo>
                  <a:cubicBezTo>
                    <a:pt x="26" y="79"/>
                    <a:pt x="29" y="71"/>
                    <a:pt x="30" y="71"/>
                  </a:cubicBezTo>
                  <a:cubicBezTo>
                    <a:pt x="31" y="71"/>
                    <a:pt x="27" y="78"/>
                    <a:pt x="26" y="80"/>
                  </a:cubicBezTo>
                  <a:cubicBezTo>
                    <a:pt x="23" y="83"/>
                    <a:pt x="22" y="84"/>
                    <a:pt x="24" y="81"/>
                  </a:cubicBezTo>
                  <a:cubicBezTo>
                    <a:pt x="24" y="80"/>
                    <a:pt x="25" y="80"/>
                    <a:pt x="26" y="79"/>
                  </a:cubicBezTo>
                  <a:close/>
                  <a:moveTo>
                    <a:pt x="193" y="63"/>
                  </a:moveTo>
                  <a:cubicBezTo>
                    <a:pt x="188" y="58"/>
                    <a:pt x="196" y="66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lose/>
                  <a:moveTo>
                    <a:pt x="188" y="51"/>
                  </a:moveTo>
                  <a:cubicBezTo>
                    <a:pt x="186" y="51"/>
                    <a:pt x="189" y="50"/>
                    <a:pt x="189" y="52"/>
                  </a:cubicBezTo>
                  <a:cubicBezTo>
                    <a:pt x="189" y="53"/>
                    <a:pt x="188" y="53"/>
                    <a:pt x="188" y="53"/>
                  </a:cubicBezTo>
                  <a:cubicBezTo>
                    <a:pt x="188" y="54"/>
                    <a:pt x="189" y="55"/>
                    <a:pt x="190" y="55"/>
                  </a:cubicBezTo>
                  <a:cubicBezTo>
                    <a:pt x="189" y="55"/>
                    <a:pt x="186" y="54"/>
                    <a:pt x="186" y="52"/>
                  </a:cubicBezTo>
                  <a:cubicBezTo>
                    <a:pt x="186" y="52"/>
                    <a:pt x="188" y="52"/>
                    <a:pt x="188" y="52"/>
                  </a:cubicBezTo>
                  <a:cubicBezTo>
                    <a:pt x="188" y="53"/>
                    <a:pt x="187" y="51"/>
                    <a:pt x="188" y="51"/>
                  </a:cubicBezTo>
                  <a:close/>
                  <a:moveTo>
                    <a:pt x="185" y="50"/>
                  </a:moveTo>
                  <a:cubicBezTo>
                    <a:pt x="185" y="50"/>
                    <a:pt x="183" y="48"/>
                    <a:pt x="184" y="48"/>
                  </a:cubicBezTo>
                  <a:cubicBezTo>
                    <a:pt x="183" y="48"/>
                    <a:pt x="179" y="45"/>
                    <a:pt x="179" y="45"/>
                  </a:cubicBezTo>
                  <a:cubicBezTo>
                    <a:pt x="179" y="44"/>
                    <a:pt x="187" y="48"/>
                    <a:pt x="187" y="49"/>
                  </a:cubicBezTo>
                  <a:cubicBezTo>
                    <a:pt x="187" y="51"/>
                    <a:pt x="184" y="50"/>
                    <a:pt x="185" y="50"/>
                  </a:cubicBezTo>
                  <a:close/>
                  <a:moveTo>
                    <a:pt x="186" y="42"/>
                  </a:moveTo>
                  <a:cubicBezTo>
                    <a:pt x="185" y="41"/>
                    <a:pt x="184" y="41"/>
                    <a:pt x="186" y="42"/>
                  </a:cubicBezTo>
                  <a:cubicBezTo>
                    <a:pt x="187" y="43"/>
                    <a:pt x="194" y="46"/>
                    <a:pt x="192" y="48"/>
                  </a:cubicBezTo>
                  <a:cubicBezTo>
                    <a:pt x="192" y="48"/>
                    <a:pt x="188" y="44"/>
                    <a:pt x="188" y="44"/>
                  </a:cubicBezTo>
                  <a:cubicBezTo>
                    <a:pt x="186" y="43"/>
                    <a:pt x="188" y="45"/>
                    <a:pt x="186" y="42"/>
                  </a:cubicBezTo>
                  <a:close/>
                  <a:moveTo>
                    <a:pt x="192" y="22"/>
                  </a:moveTo>
                  <a:cubicBezTo>
                    <a:pt x="191" y="21"/>
                    <a:pt x="196" y="24"/>
                    <a:pt x="199" y="26"/>
                  </a:cubicBezTo>
                  <a:cubicBezTo>
                    <a:pt x="201" y="28"/>
                    <a:pt x="204" y="32"/>
                    <a:pt x="200" y="28"/>
                  </a:cubicBezTo>
                  <a:cubicBezTo>
                    <a:pt x="197" y="26"/>
                    <a:pt x="193" y="24"/>
                    <a:pt x="192" y="22"/>
                  </a:cubicBezTo>
                  <a:close/>
                  <a:moveTo>
                    <a:pt x="113" y="4"/>
                  </a:moveTo>
                  <a:cubicBezTo>
                    <a:pt x="113" y="5"/>
                    <a:pt x="111" y="3"/>
                    <a:pt x="110" y="4"/>
                  </a:cubicBezTo>
                  <a:cubicBezTo>
                    <a:pt x="108" y="4"/>
                    <a:pt x="107" y="7"/>
                    <a:pt x="107" y="7"/>
                  </a:cubicBezTo>
                  <a:cubicBezTo>
                    <a:pt x="106" y="7"/>
                    <a:pt x="106" y="4"/>
                    <a:pt x="104" y="7"/>
                  </a:cubicBezTo>
                  <a:cubicBezTo>
                    <a:pt x="104" y="7"/>
                    <a:pt x="107" y="6"/>
                    <a:pt x="105" y="10"/>
                  </a:cubicBezTo>
                  <a:cubicBezTo>
                    <a:pt x="102" y="13"/>
                    <a:pt x="103" y="11"/>
                    <a:pt x="105" y="10"/>
                  </a:cubicBezTo>
                  <a:cubicBezTo>
                    <a:pt x="109" y="9"/>
                    <a:pt x="116" y="11"/>
                    <a:pt x="118" y="10"/>
                  </a:cubicBezTo>
                  <a:cubicBezTo>
                    <a:pt x="118" y="10"/>
                    <a:pt x="119" y="7"/>
                    <a:pt x="119" y="6"/>
                  </a:cubicBezTo>
                  <a:cubicBezTo>
                    <a:pt x="119" y="6"/>
                    <a:pt x="118" y="6"/>
                    <a:pt x="118" y="6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20" y="3"/>
                    <a:pt x="120" y="5"/>
                    <a:pt x="120" y="6"/>
                  </a:cubicBezTo>
                  <a:cubicBezTo>
                    <a:pt x="122" y="6"/>
                    <a:pt x="125" y="8"/>
                    <a:pt x="122" y="9"/>
                  </a:cubicBezTo>
                  <a:cubicBezTo>
                    <a:pt x="122" y="9"/>
                    <a:pt x="120" y="9"/>
                    <a:pt x="121" y="10"/>
                  </a:cubicBezTo>
                  <a:cubicBezTo>
                    <a:pt x="123" y="12"/>
                    <a:pt x="123" y="8"/>
                    <a:pt x="125" y="9"/>
                  </a:cubicBezTo>
                  <a:cubicBezTo>
                    <a:pt x="125" y="9"/>
                    <a:pt x="125" y="12"/>
                    <a:pt x="125" y="12"/>
                  </a:cubicBezTo>
                  <a:cubicBezTo>
                    <a:pt x="126" y="13"/>
                    <a:pt x="134" y="11"/>
                    <a:pt x="134" y="9"/>
                  </a:cubicBezTo>
                  <a:cubicBezTo>
                    <a:pt x="134" y="9"/>
                    <a:pt x="132" y="8"/>
                    <a:pt x="133" y="8"/>
                  </a:cubicBezTo>
                  <a:cubicBezTo>
                    <a:pt x="136" y="7"/>
                    <a:pt x="131" y="14"/>
                    <a:pt x="132" y="14"/>
                  </a:cubicBezTo>
                  <a:cubicBezTo>
                    <a:pt x="133" y="16"/>
                    <a:pt x="134" y="10"/>
                    <a:pt x="134" y="10"/>
                  </a:cubicBezTo>
                  <a:cubicBezTo>
                    <a:pt x="134" y="10"/>
                    <a:pt x="140" y="11"/>
                    <a:pt x="140" y="12"/>
                  </a:cubicBezTo>
                  <a:cubicBezTo>
                    <a:pt x="139" y="11"/>
                    <a:pt x="136" y="16"/>
                    <a:pt x="137" y="15"/>
                  </a:cubicBezTo>
                  <a:cubicBezTo>
                    <a:pt x="136" y="16"/>
                    <a:pt x="137" y="12"/>
                    <a:pt x="135" y="13"/>
                  </a:cubicBezTo>
                  <a:cubicBezTo>
                    <a:pt x="135" y="13"/>
                    <a:pt x="132" y="18"/>
                    <a:pt x="132" y="18"/>
                  </a:cubicBezTo>
                  <a:cubicBezTo>
                    <a:pt x="132" y="19"/>
                    <a:pt x="142" y="14"/>
                    <a:pt x="139" y="18"/>
                  </a:cubicBezTo>
                  <a:cubicBezTo>
                    <a:pt x="139" y="18"/>
                    <a:pt x="138" y="19"/>
                    <a:pt x="139" y="19"/>
                  </a:cubicBezTo>
                  <a:cubicBezTo>
                    <a:pt x="141" y="20"/>
                    <a:pt x="141" y="17"/>
                    <a:pt x="142" y="18"/>
                  </a:cubicBezTo>
                  <a:cubicBezTo>
                    <a:pt x="144" y="18"/>
                    <a:pt x="140" y="19"/>
                    <a:pt x="142" y="21"/>
                  </a:cubicBezTo>
                  <a:cubicBezTo>
                    <a:pt x="141" y="20"/>
                    <a:pt x="145" y="21"/>
                    <a:pt x="146" y="20"/>
                  </a:cubicBezTo>
                  <a:cubicBezTo>
                    <a:pt x="146" y="20"/>
                    <a:pt x="147" y="17"/>
                    <a:pt x="148" y="18"/>
                  </a:cubicBezTo>
                  <a:cubicBezTo>
                    <a:pt x="149" y="20"/>
                    <a:pt x="146" y="22"/>
                    <a:pt x="145" y="23"/>
                  </a:cubicBezTo>
                  <a:cubicBezTo>
                    <a:pt x="144" y="23"/>
                    <a:pt x="143" y="21"/>
                    <a:pt x="141" y="21"/>
                  </a:cubicBezTo>
                  <a:cubicBezTo>
                    <a:pt x="139" y="22"/>
                    <a:pt x="140" y="28"/>
                    <a:pt x="141" y="25"/>
                  </a:cubicBezTo>
                  <a:cubicBezTo>
                    <a:pt x="142" y="22"/>
                    <a:pt x="144" y="25"/>
                    <a:pt x="143" y="25"/>
                  </a:cubicBezTo>
                  <a:cubicBezTo>
                    <a:pt x="144" y="26"/>
                    <a:pt x="147" y="25"/>
                    <a:pt x="147" y="25"/>
                  </a:cubicBezTo>
                  <a:cubicBezTo>
                    <a:pt x="148" y="25"/>
                    <a:pt x="146" y="27"/>
                    <a:pt x="146" y="26"/>
                  </a:cubicBezTo>
                  <a:cubicBezTo>
                    <a:pt x="145" y="29"/>
                    <a:pt x="151" y="29"/>
                    <a:pt x="151" y="29"/>
                  </a:cubicBezTo>
                  <a:cubicBezTo>
                    <a:pt x="152" y="30"/>
                    <a:pt x="151" y="31"/>
                    <a:pt x="151" y="32"/>
                  </a:cubicBezTo>
                  <a:cubicBezTo>
                    <a:pt x="153" y="35"/>
                    <a:pt x="162" y="33"/>
                    <a:pt x="164" y="36"/>
                  </a:cubicBezTo>
                  <a:cubicBezTo>
                    <a:pt x="164" y="36"/>
                    <a:pt x="165" y="37"/>
                    <a:pt x="165" y="37"/>
                  </a:cubicBezTo>
                  <a:cubicBezTo>
                    <a:pt x="166" y="37"/>
                    <a:pt x="168" y="32"/>
                    <a:pt x="166" y="31"/>
                  </a:cubicBezTo>
                  <a:cubicBezTo>
                    <a:pt x="163" y="29"/>
                    <a:pt x="170" y="30"/>
                    <a:pt x="171" y="31"/>
                  </a:cubicBezTo>
                  <a:cubicBezTo>
                    <a:pt x="173" y="32"/>
                    <a:pt x="178" y="37"/>
                    <a:pt x="171" y="34"/>
                  </a:cubicBezTo>
                  <a:cubicBezTo>
                    <a:pt x="168" y="32"/>
                    <a:pt x="169" y="32"/>
                    <a:pt x="167" y="35"/>
                  </a:cubicBezTo>
                  <a:cubicBezTo>
                    <a:pt x="167" y="36"/>
                    <a:pt x="165" y="35"/>
                    <a:pt x="166" y="36"/>
                  </a:cubicBezTo>
                  <a:cubicBezTo>
                    <a:pt x="167" y="39"/>
                    <a:pt x="171" y="38"/>
                    <a:pt x="171" y="38"/>
                  </a:cubicBezTo>
                  <a:cubicBezTo>
                    <a:pt x="172" y="38"/>
                    <a:pt x="171" y="39"/>
                    <a:pt x="171" y="39"/>
                  </a:cubicBezTo>
                  <a:cubicBezTo>
                    <a:pt x="172" y="41"/>
                    <a:pt x="175" y="40"/>
                    <a:pt x="177" y="42"/>
                  </a:cubicBezTo>
                  <a:cubicBezTo>
                    <a:pt x="178" y="43"/>
                    <a:pt x="180" y="44"/>
                    <a:pt x="178" y="44"/>
                  </a:cubicBezTo>
                  <a:cubicBezTo>
                    <a:pt x="177" y="45"/>
                    <a:pt x="173" y="39"/>
                    <a:pt x="171" y="41"/>
                  </a:cubicBezTo>
                  <a:cubicBezTo>
                    <a:pt x="171" y="41"/>
                    <a:pt x="183" y="50"/>
                    <a:pt x="176" y="46"/>
                  </a:cubicBezTo>
                  <a:cubicBezTo>
                    <a:pt x="175" y="45"/>
                    <a:pt x="172" y="42"/>
                    <a:pt x="171" y="42"/>
                  </a:cubicBezTo>
                  <a:cubicBezTo>
                    <a:pt x="168" y="43"/>
                    <a:pt x="176" y="46"/>
                    <a:pt x="174" y="47"/>
                  </a:cubicBezTo>
                  <a:cubicBezTo>
                    <a:pt x="174" y="48"/>
                    <a:pt x="170" y="45"/>
                    <a:pt x="171" y="44"/>
                  </a:cubicBezTo>
                  <a:cubicBezTo>
                    <a:pt x="170" y="45"/>
                    <a:pt x="169" y="49"/>
                    <a:pt x="169" y="49"/>
                  </a:cubicBezTo>
                  <a:cubicBezTo>
                    <a:pt x="170" y="52"/>
                    <a:pt x="172" y="50"/>
                    <a:pt x="174" y="51"/>
                  </a:cubicBezTo>
                  <a:cubicBezTo>
                    <a:pt x="174" y="51"/>
                    <a:pt x="176" y="55"/>
                    <a:pt x="176" y="55"/>
                  </a:cubicBezTo>
                  <a:cubicBezTo>
                    <a:pt x="176" y="55"/>
                    <a:pt x="172" y="55"/>
                    <a:pt x="172" y="55"/>
                  </a:cubicBezTo>
                  <a:cubicBezTo>
                    <a:pt x="170" y="57"/>
                    <a:pt x="176" y="58"/>
                    <a:pt x="175" y="58"/>
                  </a:cubicBezTo>
                  <a:cubicBezTo>
                    <a:pt x="178" y="60"/>
                    <a:pt x="176" y="61"/>
                    <a:pt x="178" y="63"/>
                  </a:cubicBezTo>
                  <a:cubicBezTo>
                    <a:pt x="178" y="63"/>
                    <a:pt x="180" y="61"/>
                    <a:pt x="181" y="63"/>
                  </a:cubicBezTo>
                  <a:cubicBezTo>
                    <a:pt x="181" y="62"/>
                    <a:pt x="181" y="66"/>
                    <a:pt x="181" y="68"/>
                  </a:cubicBezTo>
                  <a:cubicBezTo>
                    <a:pt x="182" y="69"/>
                    <a:pt x="184" y="68"/>
                    <a:pt x="186" y="70"/>
                  </a:cubicBezTo>
                  <a:cubicBezTo>
                    <a:pt x="186" y="71"/>
                    <a:pt x="186" y="72"/>
                    <a:pt x="186" y="73"/>
                  </a:cubicBezTo>
                  <a:cubicBezTo>
                    <a:pt x="187" y="73"/>
                    <a:pt x="187" y="72"/>
                    <a:pt x="187" y="73"/>
                  </a:cubicBezTo>
                  <a:cubicBezTo>
                    <a:pt x="188" y="75"/>
                    <a:pt x="192" y="77"/>
                    <a:pt x="193" y="73"/>
                  </a:cubicBezTo>
                  <a:cubicBezTo>
                    <a:pt x="193" y="73"/>
                    <a:pt x="192" y="71"/>
                    <a:pt x="192" y="71"/>
                  </a:cubicBezTo>
                  <a:cubicBezTo>
                    <a:pt x="194" y="71"/>
                    <a:pt x="195" y="74"/>
                    <a:pt x="195" y="74"/>
                  </a:cubicBezTo>
                  <a:cubicBezTo>
                    <a:pt x="194" y="71"/>
                    <a:pt x="190" y="80"/>
                    <a:pt x="195" y="80"/>
                  </a:cubicBezTo>
                  <a:cubicBezTo>
                    <a:pt x="198" y="79"/>
                    <a:pt x="196" y="76"/>
                    <a:pt x="196" y="81"/>
                  </a:cubicBezTo>
                  <a:cubicBezTo>
                    <a:pt x="196" y="81"/>
                    <a:pt x="197" y="84"/>
                    <a:pt x="197" y="84"/>
                  </a:cubicBezTo>
                  <a:cubicBezTo>
                    <a:pt x="197" y="84"/>
                    <a:pt x="200" y="80"/>
                    <a:pt x="200" y="85"/>
                  </a:cubicBezTo>
                  <a:cubicBezTo>
                    <a:pt x="200" y="85"/>
                    <a:pt x="198" y="84"/>
                    <a:pt x="198" y="85"/>
                  </a:cubicBezTo>
                  <a:cubicBezTo>
                    <a:pt x="198" y="83"/>
                    <a:pt x="200" y="94"/>
                    <a:pt x="199" y="94"/>
                  </a:cubicBezTo>
                  <a:cubicBezTo>
                    <a:pt x="201" y="95"/>
                    <a:pt x="201" y="91"/>
                    <a:pt x="202" y="91"/>
                  </a:cubicBezTo>
                  <a:cubicBezTo>
                    <a:pt x="204" y="91"/>
                    <a:pt x="203" y="95"/>
                    <a:pt x="204" y="94"/>
                  </a:cubicBezTo>
                  <a:cubicBezTo>
                    <a:pt x="204" y="94"/>
                    <a:pt x="201" y="95"/>
                    <a:pt x="201" y="96"/>
                  </a:cubicBezTo>
                  <a:cubicBezTo>
                    <a:pt x="200" y="97"/>
                    <a:pt x="202" y="102"/>
                    <a:pt x="203" y="103"/>
                  </a:cubicBezTo>
                  <a:cubicBezTo>
                    <a:pt x="204" y="108"/>
                    <a:pt x="208" y="131"/>
                    <a:pt x="206" y="134"/>
                  </a:cubicBezTo>
                  <a:cubicBezTo>
                    <a:pt x="205" y="135"/>
                    <a:pt x="205" y="129"/>
                    <a:pt x="203" y="132"/>
                  </a:cubicBezTo>
                  <a:cubicBezTo>
                    <a:pt x="202" y="133"/>
                    <a:pt x="202" y="137"/>
                    <a:pt x="201" y="137"/>
                  </a:cubicBezTo>
                  <a:cubicBezTo>
                    <a:pt x="198" y="137"/>
                    <a:pt x="201" y="126"/>
                    <a:pt x="201" y="124"/>
                  </a:cubicBezTo>
                  <a:cubicBezTo>
                    <a:pt x="201" y="125"/>
                    <a:pt x="198" y="126"/>
                    <a:pt x="199" y="124"/>
                  </a:cubicBezTo>
                  <a:cubicBezTo>
                    <a:pt x="197" y="128"/>
                    <a:pt x="199" y="133"/>
                    <a:pt x="198" y="134"/>
                  </a:cubicBezTo>
                  <a:cubicBezTo>
                    <a:pt x="195" y="135"/>
                    <a:pt x="199" y="123"/>
                    <a:pt x="196" y="124"/>
                  </a:cubicBezTo>
                  <a:cubicBezTo>
                    <a:pt x="193" y="126"/>
                    <a:pt x="192" y="140"/>
                    <a:pt x="193" y="141"/>
                  </a:cubicBezTo>
                  <a:cubicBezTo>
                    <a:pt x="192" y="140"/>
                    <a:pt x="195" y="143"/>
                    <a:pt x="196" y="142"/>
                  </a:cubicBezTo>
                  <a:cubicBezTo>
                    <a:pt x="195" y="143"/>
                    <a:pt x="194" y="142"/>
                    <a:pt x="193" y="143"/>
                  </a:cubicBezTo>
                  <a:cubicBezTo>
                    <a:pt x="189" y="145"/>
                    <a:pt x="192" y="149"/>
                    <a:pt x="194" y="148"/>
                  </a:cubicBezTo>
                  <a:cubicBezTo>
                    <a:pt x="196" y="147"/>
                    <a:pt x="195" y="145"/>
                    <a:pt x="196" y="143"/>
                  </a:cubicBezTo>
                  <a:cubicBezTo>
                    <a:pt x="197" y="142"/>
                    <a:pt x="199" y="141"/>
                    <a:pt x="199" y="139"/>
                  </a:cubicBezTo>
                  <a:cubicBezTo>
                    <a:pt x="200" y="134"/>
                    <a:pt x="202" y="141"/>
                    <a:pt x="201" y="143"/>
                  </a:cubicBezTo>
                  <a:cubicBezTo>
                    <a:pt x="201" y="143"/>
                    <a:pt x="200" y="142"/>
                    <a:pt x="200" y="144"/>
                  </a:cubicBezTo>
                  <a:cubicBezTo>
                    <a:pt x="199" y="144"/>
                    <a:pt x="197" y="152"/>
                    <a:pt x="197" y="154"/>
                  </a:cubicBezTo>
                  <a:cubicBezTo>
                    <a:pt x="196" y="155"/>
                    <a:pt x="198" y="158"/>
                    <a:pt x="198" y="158"/>
                  </a:cubicBezTo>
                  <a:cubicBezTo>
                    <a:pt x="196" y="162"/>
                    <a:pt x="191" y="168"/>
                    <a:pt x="191" y="170"/>
                  </a:cubicBezTo>
                  <a:cubicBezTo>
                    <a:pt x="190" y="171"/>
                    <a:pt x="191" y="171"/>
                    <a:pt x="192" y="171"/>
                  </a:cubicBezTo>
                  <a:cubicBezTo>
                    <a:pt x="190" y="175"/>
                    <a:pt x="186" y="182"/>
                    <a:pt x="182" y="183"/>
                  </a:cubicBezTo>
                  <a:cubicBezTo>
                    <a:pt x="180" y="184"/>
                    <a:pt x="182" y="182"/>
                    <a:pt x="183" y="181"/>
                  </a:cubicBezTo>
                  <a:cubicBezTo>
                    <a:pt x="185" y="180"/>
                    <a:pt x="187" y="177"/>
                    <a:pt x="189" y="175"/>
                  </a:cubicBezTo>
                  <a:cubicBezTo>
                    <a:pt x="189" y="175"/>
                    <a:pt x="191" y="172"/>
                    <a:pt x="191" y="172"/>
                  </a:cubicBezTo>
                  <a:cubicBezTo>
                    <a:pt x="191" y="171"/>
                    <a:pt x="190" y="172"/>
                    <a:pt x="190" y="172"/>
                  </a:cubicBezTo>
                  <a:cubicBezTo>
                    <a:pt x="191" y="170"/>
                    <a:pt x="192" y="164"/>
                    <a:pt x="194" y="160"/>
                  </a:cubicBezTo>
                  <a:cubicBezTo>
                    <a:pt x="194" y="161"/>
                    <a:pt x="197" y="157"/>
                    <a:pt x="197" y="155"/>
                  </a:cubicBezTo>
                  <a:cubicBezTo>
                    <a:pt x="196" y="155"/>
                    <a:pt x="195" y="156"/>
                    <a:pt x="196" y="157"/>
                  </a:cubicBezTo>
                  <a:cubicBezTo>
                    <a:pt x="195" y="154"/>
                    <a:pt x="195" y="148"/>
                    <a:pt x="194" y="152"/>
                  </a:cubicBezTo>
                  <a:cubicBezTo>
                    <a:pt x="194" y="153"/>
                    <a:pt x="194" y="154"/>
                    <a:pt x="195" y="154"/>
                  </a:cubicBezTo>
                  <a:cubicBezTo>
                    <a:pt x="195" y="154"/>
                    <a:pt x="191" y="160"/>
                    <a:pt x="191" y="162"/>
                  </a:cubicBezTo>
                  <a:cubicBezTo>
                    <a:pt x="190" y="164"/>
                    <a:pt x="192" y="162"/>
                    <a:pt x="191" y="163"/>
                  </a:cubicBezTo>
                  <a:cubicBezTo>
                    <a:pt x="188" y="164"/>
                    <a:pt x="186" y="170"/>
                    <a:pt x="183" y="173"/>
                  </a:cubicBezTo>
                  <a:cubicBezTo>
                    <a:pt x="183" y="174"/>
                    <a:pt x="181" y="174"/>
                    <a:pt x="181" y="174"/>
                  </a:cubicBezTo>
                  <a:cubicBezTo>
                    <a:pt x="181" y="175"/>
                    <a:pt x="181" y="176"/>
                    <a:pt x="181" y="177"/>
                  </a:cubicBezTo>
                  <a:cubicBezTo>
                    <a:pt x="180" y="178"/>
                    <a:pt x="177" y="181"/>
                    <a:pt x="176" y="181"/>
                  </a:cubicBezTo>
                  <a:cubicBezTo>
                    <a:pt x="175" y="182"/>
                    <a:pt x="173" y="184"/>
                    <a:pt x="172" y="185"/>
                  </a:cubicBezTo>
                  <a:cubicBezTo>
                    <a:pt x="166" y="190"/>
                    <a:pt x="158" y="196"/>
                    <a:pt x="150" y="198"/>
                  </a:cubicBezTo>
                  <a:cubicBezTo>
                    <a:pt x="149" y="198"/>
                    <a:pt x="148" y="197"/>
                    <a:pt x="148" y="197"/>
                  </a:cubicBezTo>
                  <a:cubicBezTo>
                    <a:pt x="146" y="198"/>
                    <a:pt x="144" y="200"/>
                    <a:pt x="142" y="200"/>
                  </a:cubicBezTo>
                  <a:cubicBezTo>
                    <a:pt x="141" y="200"/>
                    <a:pt x="143" y="198"/>
                    <a:pt x="143" y="198"/>
                  </a:cubicBezTo>
                  <a:cubicBezTo>
                    <a:pt x="142" y="197"/>
                    <a:pt x="128" y="203"/>
                    <a:pt x="141" y="201"/>
                  </a:cubicBezTo>
                  <a:cubicBezTo>
                    <a:pt x="152" y="200"/>
                    <a:pt x="167" y="192"/>
                    <a:pt x="171" y="187"/>
                  </a:cubicBezTo>
                  <a:cubicBezTo>
                    <a:pt x="173" y="186"/>
                    <a:pt x="176" y="184"/>
                    <a:pt x="171" y="189"/>
                  </a:cubicBezTo>
                  <a:cubicBezTo>
                    <a:pt x="167" y="194"/>
                    <a:pt x="167" y="192"/>
                    <a:pt x="162" y="196"/>
                  </a:cubicBezTo>
                  <a:cubicBezTo>
                    <a:pt x="151" y="207"/>
                    <a:pt x="129" y="205"/>
                    <a:pt x="114" y="207"/>
                  </a:cubicBezTo>
                  <a:cubicBezTo>
                    <a:pt x="110" y="208"/>
                    <a:pt x="109" y="205"/>
                    <a:pt x="105" y="206"/>
                  </a:cubicBezTo>
                  <a:cubicBezTo>
                    <a:pt x="105" y="206"/>
                    <a:pt x="105" y="207"/>
                    <a:pt x="105" y="207"/>
                  </a:cubicBezTo>
                  <a:cubicBezTo>
                    <a:pt x="105" y="207"/>
                    <a:pt x="102" y="206"/>
                    <a:pt x="101" y="206"/>
                  </a:cubicBezTo>
                  <a:cubicBezTo>
                    <a:pt x="101" y="208"/>
                    <a:pt x="113" y="212"/>
                    <a:pt x="117" y="212"/>
                  </a:cubicBezTo>
                  <a:cubicBezTo>
                    <a:pt x="119" y="213"/>
                    <a:pt x="119" y="212"/>
                    <a:pt x="121" y="212"/>
                  </a:cubicBezTo>
                  <a:cubicBezTo>
                    <a:pt x="120" y="212"/>
                    <a:pt x="120" y="215"/>
                    <a:pt x="122" y="213"/>
                  </a:cubicBezTo>
                  <a:cubicBezTo>
                    <a:pt x="120" y="216"/>
                    <a:pt x="116" y="213"/>
                    <a:pt x="113" y="212"/>
                  </a:cubicBezTo>
                  <a:cubicBezTo>
                    <a:pt x="110" y="211"/>
                    <a:pt x="106" y="212"/>
                    <a:pt x="104" y="212"/>
                  </a:cubicBezTo>
                  <a:cubicBezTo>
                    <a:pt x="104" y="212"/>
                    <a:pt x="99" y="210"/>
                    <a:pt x="98" y="211"/>
                  </a:cubicBezTo>
                  <a:cubicBezTo>
                    <a:pt x="98" y="212"/>
                    <a:pt x="108" y="214"/>
                    <a:pt x="108" y="214"/>
                  </a:cubicBezTo>
                  <a:cubicBezTo>
                    <a:pt x="109" y="215"/>
                    <a:pt x="109" y="216"/>
                    <a:pt x="107" y="215"/>
                  </a:cubicBezTo>
                  <a:cubicBezTo>
                    <a:pt x="99" y="213"/>
                    <a:pt x="88" y="209"/>
                    <a:pt x="80" y="203"/>
                  </a:cubicBezTo>
                  <a:cubicBezTo>
                    <a:pt x="79" y="203"/>
                    <a:pt x="70" y="197"/>
                    <a:pt x="75" y="201"/>
                  </a:cubicBezTo>
                  <a:cubicBezTo>
                    <a:pt x="79" y="204"/>
                    <a:pt x="85" y="210"/>
                    <a:pt x="90" y="212"/>
                  </a:cubicBezTo>
                  <a:cubicBezTo>
                    <a:pt x="91" y="212"/>
                    <a:pt x="91" y="211"/>
                    <a:pt x="91" y="211"/>
                  </a:cubicBezTo>
                  <a:cubicBezTo>
                    <a:pt x="101" y="215"/>
                    <a:pt x="108" y="218"/>
                    <a:pt x="114" y="219"/>
                  </a:cubicBezTo>
                  <a:cubicBezTo>
                    <a:pt x="117" y="220"/>
                    <a:pt x="118" y="218"/>
                    <a:pt x="121" y="218"/>
                  </a:cubicBezTo>
                  <a:cubicBezTo>
                    <a:pt x="118" y="217"/>
                    <a:pt x="121" y="221"/>
                    <a:pt x="123" y="220"/>
                  </a:cubicBezTo>
                  <a:cubicBezTo>
                    <a:pt x="121" y="221"/>
                    <a:pt x="112" y="221"/>
                    <a:pt x="109" y="220"/>
                  </a:cubicBezTo>
                  <a:cubicBezTo>
                    <a:pt x="107" y="219"/>
                    <a:pt x="101" y="216"/>
                    <a:pt x="98" y="216"/>
                  </a:cubicBezTo>
                  <a:cubicBezTo>
                    <a:pt x="96" y="217"/>
                    <a:pt x="98" y="218"/>
                    <a:pt x="97" y="216"/>
                  </a:cubicBezTo>
                  <a:cubicBezTo>
                    <a:pt x="95" y="214"/>
                    <a:pt x="90" y="214"/>
                    <a:pt x="86" y="212"/>
                  </a:cubicBezTo>
                  <a:cubicBezTo>
                    <a:pt x="81" y="209"/>
                    <a:pt x="74" y="204"/>
                    <a:pt x="69" y="200"/>
                  </a:cubicBezTo>
                  <a:cubicBezTo>
                    <a:pt x="59" y="192"/>
                    <a:pt x="50" y="176"/>
                    <a:pt x="45" y="162"/>
                  </a:cubicBezTo>
                  <a:cubicBezTo>
                    <a:pt x="44" y="159"/>
                    <a:pt x="42" y="155"/>
                    <a:pt x="44" y="161"/>
                  </a:cubicBezTo>
                  <a:cubicBezTo>
                    <a:pt x="44" y="163"/>
                    <a:pt x="45" y="166"/>
                    <a:pt x="46" y="169"/>
                  </a:cubicBezTo>
                  <a:cubicBezTo>
                    <a:pt x="46" y="172"/>
                    <a:pt x="49" y="178"/>
                    <a:pt x="51" y="181"/>
                  </a:cubicBezTo>
                  <a:cubicBezTo>
                    <a:pt x="52" y="182"/>
                    <a:pt x="56" y="183"/>
                    <a:pt x="56" y="186"/>
                  </a:cubicBezTo>
                  <a:cubicBezTo>
                    <a:pt x="56" y="184"/>
                    <a:pt x="52" y="183"/>
                    <a:pt x="53" y="185"/>
                  </a:cubicBezTo>
                  <a:cubicBezTo>
                    <a:pt x="58" y="193"/>
                    <a:pt x="64" y="199"/>
                    <a:pt x="71" y="205"/>
                  </a:cubicBezTo>
                  <a:cubicBezTo>
                    <a:pt x="83" y="216"/>
                    <a:pt x="97" y="224"/>
                    <a:pt x="115" y="225"/>
                  </a:cubicBezTo>
                  <a:cubicBezTo>
                    <a:pt x="116" y="225"/>
                    <a:pt x="120" y="226"/>
                    <a:pt x="121" y="225"/>
                  </a:cubicBezTo>
                  <a:cubicBezTo>
                    <a:pt x="122" y="224"/>
                    <a:pt x="119" y="223"/>
                    <a:pt x="120" y="223"/>
                  </a:cubicBezTo>
                  <a:cubicBezTo>
                    <a:pt x="121" y="222"/>
                    <a:pt x="127" y="223"/>
                    <a:pt x="132" y="223"/>
                  </a:cubicBezTo>
                  <a:cubicBezTo>
                    <a:pt x="134" y="222"/>
                    <a:pt x="136" y="221"/>
                    <a:pt x="138" y="222"/>
                  </a:cubicBezTo>
                  <a:cubicBezTo>
                    <a:pt x="140" y="222"/>
                    <a:pt x="143" y="223"/>
                    <a:pt x="139" y="224"/>
                  </a:cubicBezTo>
                  <a:cubicBezTo>
                    <a:pt x="137" y="224"/>
                    <a:pt x="135" y="225"/>
                    <a:pt x="140" y="225"/>
                  </a:cubicBezTo>
                  <a:cubicBezTo>
                    <a:pt x="143" y="224"/>
                    <a:pt x="150" y="222"/>
                    <a:pt x="154" y="221"/>
                  </a:cubicBezTo>
                  <a:cubicBezTo>
                    <a:pt x="180" y="215"/>
                    <a:pt x="195" y="197"/>
                    <a:pt x="207" y="175"/>
                  </a:cubicBezTo>
                  <a:cubicBezTo>
                    <a:pt x="210" y="168"/>
                    <a:pt x="214" y="162"/>
                    <a:pt x="216" y="153"/>
                  </a:cubicBezTo>
                  <a:cubicBezTo>
                    <a:pt x="216" y="151"/>
                    <a:pt x="216" y="149"/>
                    <a:pt x="216" y="148"/>
                  </a:cubicBezTo>
                  <a:cubicBezTo>
                    <a:pt x="216" y="149"/>
                    <a:pt x="218" y="145"/>
                    <a:pt x="219" y="142"/>
                  </a:cubicBezTo>
                  <a:cubicBezTo>
                    <a:pt x="220" y="137"/>
                    <a:pt x="217" y="155"/>
                    <a:pt x="220" y="145"/>
                  </a:cubicBezTo>
                  <a:cubicBezTo>
                    <a:pt x="222" y="140"/>
                    <a:pt x="222" y="142"/>
                    <a:pt x="221" y="148"/>
                  </a:cubicBezTo>
                  <a:cubicBezTo>
                    <a:pt x="222" y="147"/>
                    <a:pt x="216" y="160"/>
                    <a:pt x="217" y="161"/>
                  </a:cubicBezTo>
                  <a:cubicBezTo>
                    <a:pt x="218" y="161"/>
                    <a:pt x="219" y="158"/>
                    <a:pt x="220" y="157"/>
                  </a:cubicBezTo>
                  <a:cubicBezTo>
                    <a:pt x="220" y="155"/>
                    <a:pt x="221" y="149"/>
                    <a:pt x="221" y="153"/>
                  </a:cubicBezTo>
                  <a:cubicBezTo>
                    <a:pt x="219" y="167"/>
                    <a:pt x="222" y="150"/>
                    <a:pt x="221" y="156"/>
                  </a:cubicBezTo>
                  <a:cubicBezTo>
                    <a:pt x="220" y="160"/>
                    <a:pt x="218" y="163"/>
                    <a:pt x="217" y="165"/>
                  </a:cubicBezTo>
                  <a:cubicBezTo>
                    <a:pt x="215" y="168"/>
                    <a:pt x="212" y="175"/>
                    <a:pt x="212" y="176"/>
                  </a:cubicBezTo>
                  <a:cubicBezTo>
                    <a:pt x="212" y="178"/>
                    <a:pt x="214" y="174"/>
                    <a:pt x="214" y="175"/>
                  </a:cubicBezTo>
                  <a:cubicBezTo>
                    <a:pt x="213" y="182"/>
                    <a:pt x="199" y="199"/>
                    <a:pt x="192" y="205"/>
                  </a:cubicBezTo>
                  <a:cubicBezTo>
                    <a:pt x="186" y="209"/>
                    <a:pt x="179" y="214"/>
                    <a:pt x="173" y="217"/>
                  </a:cubicBezTo>
                  <a:cubicBezTo>
                    <a:pt x="167" y="221"/>
                    <a:pt x="179" y="216"/>
                    <a:pt x="178" y="216"/>
                  </a:cubicBezTo>
                  <a:cubicBezTo>
                    <a:pt x="179" y="216"/>
                    <a:pt x="174" y="219"/>
                    <a:pt x="172" y="220"/>
                  </a:cubicBezTo>
                  <a:cubicBezTo>
                    <a:pt x="159" y="226"/>
                    <a:pt x="145" y="231"/>
                    <a:pt x="128" y="232"/>
                  </a:cubicBezTo>
                  <a:cubicBezTo>
                    <a:pt x="116" y="233"/>
                    <a:pt x="109" y="230"/>
                    <a:pt x="100" y="229"/>
                  </a:cubicBezTo>
                  <a:cubicBezTo>
                    <a:pt x="97" y="229"/>
                    <a:pt x="94" y="230"/>
                    <a:pt x="93" y="230"/>
                  </a:cubicBezTo>
                  <a:cubicBezTo>
                    <a:pt x="93" y="230"/>
                    <a:pt x="93" y="228"/>
                    <a:pt x="93" y="228"/>
                  </a:cubicBezTo>
                  <a:cubicBezTo>
                    <a:pt x="93" y="228"/>
                    <a:pt x="89" y="228"/>
                    <a:pt x="86" y="227"/>
                  </a:cubicBezTo>
                  <a:cubicBezTo>
                    <a:pt x="86" y="227"/>
                    <a:pt x="86" y="226"/>
                    <a:pt x="86" y="226"/>
                  </a:cubicBezTo>
                  <a:cubicBezTo>
                    <a:pt x="85" y="225"/>
                    <a:pt x="82" y="226"/>
                    <a:pt x="82" y="226"/>
                  </a:cubicBezTo>
                  <a:cubicBezTo>
                    <a:pt x="82" y="226"/>
                    <a:pt x="80" y="222"/>
                    <a:pt x="79" y="222"/>
                  </a:cubicBezTo>
                  <a:cubicBezTo>
                    <a:pt x="80" y="222"/>
                    <a:pt x="76" y="223"/>
                    <a:pt x="75" y="223"/>
                  </a:cubicBezTo>
                  <a:cubicBezTo>
                    <a:pt x="74" y="222"/>
                    <a:pt x="74" y="220"/>
                    <a:pt x="74" y="220"/>
                  </a:cubicBezTo>
                  <a:cubicBezTo>
                    <a:pt x="72" y="219"/>
                    <a:pt x="74" y="221"/>
                    <a:pt x="73" y="221"/>
                  </a:cubicBezTo>
                  <a:cubicBezTo>
                    <a:pt x="72" y="221"/>
                    <a:pt x="72" y="219"/>
                    <a:pt x="71" y="218"/>
                  </a:cubicBezTo>
                  <a:cubicBezTo>
                    <a:pt x="71" y="218"/>
                    <a:pt x="70" y="219"/>
                    <a:pt x="69" y="219"/>
                  </a:cubicBezTo>
                  <a:cubicBezTo>
                    <a:pt x="69" y="219"/>
                    <a:pt x="70" y="218"/>
                    <a:pt x="70" y="217"/>
                  </a:cubicBezTo>
                  <a:cubicBezTo>
                    <a:pt x="70" y="218"/>
                    <a:pt x="66" y="217"/>
                    <a:pt x="66" y="217"/>
                  </a:cubicBezTo>
                  <a:cubicBezTo>
                    <a:pt x="64" y="220"/>
                    <a:pt x="71" y="220"/>
                    <a:pt x="73" y="222"/>
                  </a:cubicBezTo>
                  <a:cubicBezTo>
                    <a:pt x="74" y="222"/>
                    <a:pt x="73" y="223"/>
                    <a:pt x="74" y="224"/>
                  </a:cubicBezTo>
                  <a:cubicBezTo>
                    <a:pt x="76" y="226"/>
                    <a:pt x="98" y="234"/>
                    <a:pt x="105" y="236"/>
                  </a:cubicBezTo>
                  <a:cubicBezTo>
                    <a:pt x="114" y="238"/>
                    <a:pt x="130" y="238"/>
                    <a:pt x="137" y="237"/>
                  </a:cubicBezTo>
                  <a:cubicBezTo>
                    <a:pt x="136" y="237"/>
                    <a:pt x="152" y="234"/>
                    <a:pt x="145" y="237"/>
                  </a:cubicBezTo>
                  <a:cubicBezTo>
                    <a:pt x="141" y="238"/>
                    <a:pt x="129" y="239"/>
                    <a:pt x="128" y="239"/>
                  </a:cubicBezTo>
                  <a:cubicBezTo>
                    <a:pt x="126" y="239"/>
                    <a:pt x="118" y="239"/>
                    <a:pt x="114" y="239"/>
                  </a:cubicBezTo>
                  <a:cubicBezTo>
                    <a:pt x="110" y="239"/>
                    <a:pt x="107" y="237"/>
                    <a:pt x="102" y="236"/>
                  </a:cubicBezTo>
                  <a:cubicBezTo>
                    <a:pt x="100" y="236"/>
                    <a:pt x="98" y="236"/>
                    <a:pt x="96" y="236"/>
                  </a:cubicBezTo>
                  <a:cubicBezTo>
                    <a:pt x="93" y="236"/>
                    <a:pt x="89" y="234"/>
                    <a:pt x="88" y="234"/>
                  </a:cubicBezTo>
                  <a:cubicBezTo>
                    <a:pt x="87" y="234"/>
                    <a:pt x="86" y="234"/>
                    <a:pt x="85" y="233"/>
                  </a:cubicBezTo>
                  <a:cubicBezTo>
                    <a:pt x="85" y="233"/>
                    <a:pt x="88" y="233"/>
                    <a:pt x="87" y="234"/>
                  </a:cubicBezTo>
                  <a:cubicBezTo>
                    <a:pt x="88" y="233"/>
                    <a:pt x="82" y="232"/>
                    <a:pt x="84" y="233"/>
                  </a:cubicBezTo>
                  <a:cubicBezTo>
                    <a:pt x="83" y="232"/>
                    <a:pt x="82" y="231"/>
                    <a:pt x="81" y="230"/>
                  </a:cubicBezTo>
                  <a:cubicBezTo>
                    <a:pt x="74" y="227"/>
                    <a:pt x="67" y="224"/>
                    <a:pt x="61" y="219"/>
                  </a:cubicBezTo>
                  <a:cubicBezTo>
                    <a:pt x="58" y="217"/>
                    <a:pt x="56" y="214"/>
                    <a:pt x="54" y="213"/>
                  </a:cubicBezTo>
                  <a:cubicBezTo>
                    <a:pt x="54" y="213"/>
                    <a:pt x="53" y="214"/>
                    <a:pt x="53" y="214"/>
                  </a:cubicBezTo>
                  <a:cubicBezTo>
                    <a:pt x="52" y="213"/>
                    <a:pt x="54" y="213"/>
                    <a:pt x="53" y="212"/>
                  </a:cubicBezTo>
                  <a:cubicBezTo>
                    <a:pt x="52" y="211"/>
                    <a:pt x="53" y="214"/>
                    <a:pt x="52" y="213"/>
                  </a:cubicBezTo>
                  <a:cubicBezTo>
                    <a:pt x="51" y="213"/>
                    <a:pt x="51" y="211"/>
                    <a:pt x="50" y="210"/>
                  </a:cubicBezTo>
                  <a:cubicBezTo>
                    <a:pt x="48" y="207"/>
                    <a:pt x="43" y="204"/>
                    <a:pt x="42" y="202"/>
                  </a:cubicBezTo>
                  <a:cubicBezTo>
                    <a:pt x="42" y="202"/>
                    <a:pt x="41" y="200"/>
                    <a:pt x="40" y="199"/>
                  </a:cubicBezTo>
                  <a:cubicBezTo>
                    <a:pt x="37" y="197"/>
                    <a:pt x="35" y="192"/>
                    <a:pt x="33" y="188"/>
                  </a:cubicBezTo>
                  <a:cubicBezTo>
                    <a:pt x="29" y="182"/>
                    <a:pt x="22" y="165"/>
                    <a:pt x="28" y="176"/>
                  </a:cubicBezTo>
                  <a:cubicBezTo>
                    <a:pt x="29" y="179"/>
                    <a:pt x="31" y="184"/>
                    <a:pt x="34" y="189"/>
                  </a:cubicBezTo>
                  <a:cubicBezTo>
                    <a:pt x="38" y="195"/>
                    <a:pt x="42" y="200"/>
                    <a:pt x="47" y="205"/>
                  </a:cubicBezTo>
                  <a:cubicBezTo>
                    <a:pt x="49" y="208"/>
                    <a:pt x="44" y="200"/>
                    <a:pt x="43" y="198"/>
                  </a:cubicBezTo>
                  <a:cubicBezTo>
                    <a:pt x="39" y="192"/>
                    <a:pt x="35" y="188"/>
                    <a:pt x="32" y="181"/>
                  </a:cubicBezTo>
                  <a:cubicBezTo>
                    <a:pt x="30" y="177"/>
                    <a:pt x="25" y="163"/>
                    <a:pt x="29" y="172"/>
                  </a:cubicBezTo>
                  <a:cubicBezTo>
                    <a:pt x="33" y="181"/>
                    <a:pt x="40" y="190"/>
                    <a:pt x="45" y="198"/>
                  </a:cubicBezTo>
                  <a:cubicBezTo>
                    <a:pt x="48" y="203"/>
                    <a:pt x="47" y="203"/>
                    <a:pt x="51" y="206"/>
                  </a:cubicBezTo>
                  <a:cubicBezTo>
                    <a:pt x="50" y="206"/>
                    <a:pt x="55" y="210"/>
                    <a:pt x="53" y="208"/>
                  </a:cubicBezTo>
                  <a:cubicBezTo>
                    <a:pt x="54" y="209"/>
                    <a:pt x="57" y="212"/>
                    <a:pt x="55" y="210"/>
                  </a:cubicBezTo>
                  <a:cubicBezTo>
                    <a:pt x="56" y="211"/>
                    <a:pt x="62" y="214"/>
                    <a:pt x="64" y="216"/>
                  </a:cubicBezTo>
                  <a:cubicBezTo>
                    <a:pt x="65" y="219"/>
                    <a:pt x="66" y="217"/>
                    <a:pt x="64" y="215"/>
                  </a:cubicBezTo>
                  <a:cubicBezTo>
                    <a:pt x="63" y="213"/>
                    <a:pt x="52" y="207"/>
                    <a:pt x="52" y="205"/>
                  </a:cubicBezTo>
                  <a:cubicBezTo>
                    <a:pt x="52" y="205"/>
                    <a:pt x="53" y="204"/>
                    <a:pt x="53" y="204"/>
                  </a:cubicBezTo>
                  <a:cubicBezTo>
                    <a:pt x="51" y="204"/>
                    <a:pt x="52" y="208"/>
                    <a:pt x="50" y="205"/>
                  </a:cubicBezTo>
                  <a:cubicBezTo>
                    <a:pt x="49" y="204"/>
                    <a:pt x="52" y="204"/>
                    <a:pt x="50" y="203"/>
                  </a:cubicBezTo>
                  <a:cubicBezTo>
                    <a:pt x="49" y="203"/>
                    <a:pt x="49" y="206"/>
                    <a:pt x="49" y="203"/>
                  </a:cubicBezTo>
                  <a:cubicBezTo>
                    <a:pt x="49" y="202"/>
                    <a:pt x="48" y="199"/>
                    <a:pt x="48" y="199"/>
                  </a:cubicBezTo>
                  <a:cubicBezTo>
                    <a:pt x="48" y="198"/>
                    <a:pt x="50" y="199"/>
                    <a:pt x="50" y="200"/>
                  </a:cubicBezTo>
                  <a:cubicBezTo>
                    <a:pt x="51" y="198"/>
                    <a:pt x="45" y="196"/>
                    <a:pt x="46" y="193"/>
                  </a:cubicBezTo>
                  <a:cubicBezTo>
                    <a:pt x="46" y="193"/>
                    <a:pt x="50" y="198"/>
                    <a:pt x="48" y="193"/>
                  </a:cubicBezTo>
                  <a:cubicBezTo>
                    <a:pt x="46" y="191"/>
                    <a:pt x="47" y="191"/>
                    <a:pt x="47" y="189"/>
                  </a:cubicBezTo>
                  <a:cubicBezTo>
                    <a:pt x="46" y="182"/>
                    <a:pt x="36" y="170"/>
                    <a:pt x="33" y="155"/>
                  </a:cubicBezTo>
                  <a:cubicBezTo>
                    <a:pt x="31" y="141"/>
                    <a:pt x="28" y="127"/>
                    <a:pt x="32" y="111"/>
                  </a:cubicBezTo>
                  <a:cubicBezTo>
                    <a:pt x="32" y="110"/>
                    <a:pt x="34" y="108"/>
                    <a:pt x="35" y="106"/>
                  </a:cubicBezTo>
                  <a:cubicBezTo>
                    <a:pt x="35" y="104"/>
                    <a:pt x="35" y="101"/>
                    <a:pt x="36" y="98"/>
                  </a:cubicBezTo>
                  <a:cubicBezTo>
                    <a:pt x="36" y="98"/>
                    <a:pt x="36" y="99"/>
                    <a:pt x="37" y="99"/>
                  </a:cubicBezTo>
                  <a:cubicBezTo>
                    <a:pt x="39" y="95"/>
                    <a:pt x="42" y="89"/>
                    <a:pt x="45" y="84"/>
                  </a:cubicBezTo>
                  <a:cubicBezTo>
                    <a:pt x="50" y="77"/>
                    <a:pt x="52" y="74"/>
                    <a:pt x="59" y="67"/>
                  </a:cubicBezTo>
                  <a:cubicBezTo>
                    <a:pt x="63" y="63"/>
                    <a:pt x="56" y="66"/>
                    <a:pt x="57" y="67"/>
                  </a:cubicBezTo>
                  <a:cubicBezTo>
                    <a:pt x="55" y="66"/>
                    <a:pt x="59" y="64"/>
                    <a:pt x="59" y="64"/>
                  </a:cubicBezTo>
                  <a:cubicBezTo>
                    <a:pt x="57" y="62"/>
                    <a:pt x="56" y="66"/>
                    <a:pt x="56" y="66"/>
                  </a:cubicBezTo>
                  <a:cubicBezTo>
                    <a:pt x="54" y="65"/>
                    <a:pt x="56" y="63"/>
                    <a:pt x="56" y="63"/>
                  </a:cubicBezTo>
                  <a:cubicBezTo>
                    <a:pt x="55" y="62"/>
                    <a:pt x="44" y="72"/>
                    <a:pt x="42" y="76"/>
                  </a:cubicBezTo>
                  <a:cubicBezTo>
                    <a:pt x="41" y="77"/>
                    <a:pt x="41" y="79"/>
                    <a:pt x="41" y="80"/>
                  </a:cubicBezTo>
                  <a:cubicBezTo>
                    <a:pt x="40" y="80"/>
                    <a:pt x="40" y="79"/>
                    <a:pt x="40" y="79"/>
                  </a:cubicBezTo>
                  <a:cubicBezTo>
                    <a:pt x="40" y="79"/>
                    <a:pt x="35" y="84"/>
                    <a:pt x="35" y="87"/>
                  </a:cubicBezTo>
                  <a:cubicBezTo>
                    <a:pt x="34" y="87"/>
                    <a:pt x="35" y="89"/>
                    <a:pt x="35" y="89"/>
                  </a:cubicBezTo>
                  <a:cubicBezTo>
                    <a:pt x="34" y="91"/>
                    <a:pt x="31" y="93"/>
                    <a:pt x="29" y="96"/>
                  </a:cubicBezTo>
                  <a:cubicBezTo>
                    <a:pt x="26" y="100"/>
                    <a:pt x="26" y="102"/>
                    <a:pt x="24" y="106"/>
                  </a:cubicBezTo>
                  <a:cubicBezTo>
                    <a:pt x="24" y="106"/>
                    <a:pt x="22" y="109"/>
                    <a:pt x="22" y="109"/>
                  </a:cubicBezTo>
                  <a:cubicBezTo>
                    <a:pt x="20" y="108"/>
                    <a:pt x="24" y="104"/>
                    <a:pt x="24" y="100"/>
                  </a:cubicBezTo>
                  <a:cubicBezTo>
                    <a:pt x="24" y="99"/>
                    <a:pt x="23" y="99"/>
                    <a:pt x="23" y="98"/>
                  </a:cubicBezTo>
                  <a:cubicBezTo>
                    <a:pt x="25" y="94"/>
                    <a:pt x="27" y="94"/>
                    <a:pt x="28" y="91"/>
                  </a:cubicBezTo>
                  <a:cubicBezTo>
                    <a:pt x="28" y="90"/>
                    <a:pt x="26" y="87"/>
                    <a:pt x="29" y="85"/>
                  </a:cubicBezTo>
                  <a:cubicBezTo>
                    <a:pt x="29" y="84"/>
                    <a:pt x="30" y="84"/>
                    <a:pt x="31" y="84"/>
                  </a:cubicBezTo>
                  <a:cubicBezTo>
                    <a:pt x="31" y="82"/>
                    <a:pt x="32" y="75"/>
                    <a:pt x="33" y="75"/>
                  </a:cubicBezTo>
                  <a:cubicBezTo>
                    <a:pt x="31" y="77"/>
                    <a:pt x="36" y="71"/>
                    <a:pt x="36" y="72"/>
                  </a:cubicBezTo>
                  <a:cubicBezTo>
                    <a:pt x="35" y="72"/>
                    <a:pt x="41" y="72"/>
                    <a:pt x="40" y="70"/>
                  </a:cubicBezTo>
                  <a:cubicBezTo>
                    <a:pt x="39" y="69"/>
                    <a:pt x="37" y="71"/>
                    <a:pt x="38" y="71"/>
                  </a:cubicBezTo>
                  <a:cubicBezTo>
                    <a:pt x="37" y="70"/>
                    <a:pt x="39" y="67"/>
                    <a:pt x="36" y="70"/>
                  </a:cubicBezTo>
                  <a:cubicBezTo>
                    <a:pt x="36" y="70"/>
                    <a:pt x="35" y="72"/>
                    <a:pt x="35" y="71"/>
                  </a:cubicBezTo>
                  <a:cubicBezTo>
                    <a:pt x="34" y="70"/>
                    <a:pt x="39" y="67"/>
                    <a:pt x="38" y="68"/>
                  </a:cubicBezTo>
                  <a:cubicBezTo>
                    <a:pt x="38" y="68"/>
                    <a:pt x="37" y="66"/>
                    <a:pt x="38" y="66"/>
                  </a:cubicBezTo>
                  <a:cubicBezTo>
                    <a:pt x="38" y="65"/>
                    <a:pt x="39" y="66"/>
                    <a:pt x="40" y="66"/>
                  </a:cubicBezTo>
                  <a:cubicBezTo>
                    <a:pt x="40" y="65"/>
                    <a:pt x="39" y="64"/>
                    <a:pt x="40" y="64"/>
                  </a:cubicBezTo>
                  <a:cubicBezTo>
                    <a:pt x="40" y="63"/>
                    <a:pt x="43" y="62"/>
                    <a:pt x="44" y="62"/>
                  </a:cubicBezTo>
                  <a:cubicBezTo>
                    <a:pt x="45" y="60"/>
                    <a:pt x="44" y="59"/>
                    <a:pt x="45" y="59"/>
                  </a:cubicBezTo>
                  <a:cubicBezTo>
                    <a:pt x="46" y="60"/>
                    <a:pt x="45" y="58"/>
                    <a:pt x="46" y="58"/>
                  </a:cubicBezTo>
                  <a:cubicBezTo>
                    <a:pt x="47" y="58"/>
                    <a:pt x="49" y="61"/>
                    <a:pt x="47" y="61"/>
                  </a:cubicBezTo>
                  <a:cubicBezTo>
                    <a:pt x="50" y="62"/>
                    <a:pt x="48" y="55"/>
                    <a:pt x="50" y="57"/>
                  </a:cubicBezTo>
                  <a:cubicBezTo>
                    <a:pt x="49" y="56"/>
                    <a:pt x="47" y="61"/>
                    <a:pt x="47" y="58"/>
                  </a:cubicBezTo>
                  <a:cubicBezTo>
                    <a:pt x="47" y="56"/>
                    <a:pt x="57" y="50"/>
                    <a:pt x="57" y="49"/>
                  </a:cubicBezTo>
                  <a:cubicBezTo>
                    <a:pt x="56" y="48"/>
                    <a:pt x="52" y="51"/>
                    <a:pt x="53" y="50"/>
                  </a:cubicBezTo>
                  <a:cubicBezTo>
                    <a:pt x="45" y="55"/>
                    <a:pt x="38" y="63"/>
                    <a:pt x="32" y="70"/>
                  </a:cubicBezTo>
                  <a:cubicBezTo>
                    <a:pt x="30" y="71"/>
                    <a:pt x="38" y="61"/>
                    <a:pt x="39" y="59"/>
                  </a:cubicBezTo>
                  <a:cubicBezTo>
                    <a:pt x="40" y="59"/>
                    <a:pt x="41" y="59"/>
                    <a:pt x="42" y="58"/>
                  </a:cubicBezTo>
                  <a:cubicBezTo>
                    <a:pt x="45" y="55"/>
                    <a:pt x="49" y="51"/>
                    <a:pt x="50" y="50"/>
                  </a:cubicBezTo>
                  <a:cubicBezTo>
                    <a:pt x="52" y="49"/>
                    <a:pt x="53" y="47"/>
                    <a:pt x="54" y="46"/>
                  </a:cubicBezTo>
                  <a:cubicBezTo>
                    <a:pt x="55" y="45"/>
                    <a:pt x="57" y="47"/>
                    <a:pt x="57" y="44"/>
                  </a:cubicBezTo>
                  <a:cubicBezTo>
                    <a:pt x="57" y="44"/>
                    <a:pt x="54" y="45"/>
                    <a:pt x="54" y="45"/>
                  </a:cubicBezTo>
                  <a:cubicBezTo>
                    <a:pt x="54" y="45"/>
                    <a:pt x="55" y="41"/>
                    <a:pt x="54" y="42"/>
                  </a:cubicBezTo>
                  <a:cubicBezTo>
                    <a:pt x="54" y="42"/>
                    <a:pt x="60" y="40"/>
                    <a:pt x="58" y="36"/>
                  </a:cubicBezTo>
                  <a:cubicBezTo>
                    <a:pt x="58" y="35"/>
                    <a:pt x="47" y="41"/>
                    <a:pt x="46" y="42"/>
                  </a:cubicBezTo>
                  <a:cubicBezTo>
                    <a:pt x="44" y="44"/>
                    <a:pt x="42" y="46"/>
                    <a:pt x="39" y="47"/>
                  </a:cubicBezTo>
                  <a:cubicBezTo>
                    <a:pt x="38" y="47"/>
                    <a:pt x="35" y="48"/>
                    <a:pt x="39" y="44"/>
                  </a:cubicBezTo>
                  <a:cubicBezTo>
                    <a:pt x="44" y="39"/>
                    <a:pt x="55" y="32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69" y="25"/>
                    <a:pt x="70" y="22"/>
                    <a:pt x="71" y="22"/>
                  </a:cubicBezTo>
                  <a:cubicBezTo>
                    <a:pt x="73" y="20"/>
                    <a:pt x="76" y="20"/>
                    <a:pt x="76" y="20"/>
                  </a:cubicBezTo>
                  <a:cubicBezTo>
                    <a:pt x="77" y="20"/>
                    <a:pt x="75" y="19"/>
                    <a:pt x="75" y="19"/>
                  </a:cubicBezTo>
                  <a:cubicBezTo>
                    <a:pt x="75" y="19"/>
                    <a:pt x="79" y="15"/>
                    <a:pt x="81" y="14"/>
                  </a:cubicBezTo>
                  <a:cubicBezTo>
                    <a:pt x="81" y="14"/>
                    <a:pt x="83" y="14"/>
                    <a:pt x="83" y="14"/>
                  </a:cubicBezTo>
                  <a:cubicBezTo>
                    <a:pt x="85" y="13"/>
                    <a:pt x="86" y="11"/>
                    <a:pt x="86" y="11"/>
                  </a:cubicBezTo>
                  <a:cubicBezTo>
                    <a:pt x="87" y="11"/>
                    <a:pt x="87" y="12"/>
                    <a:pt x="90" y="11"/>
                  </a:cubicBezTo>
                  <a:cubicBezTo>
                    <a:pt x="91" y="11"/>
                    <a:pt x="95" y="8"/>
                    <a:pt x="96" y="8"/>
                  </a:cubicBezTo>
                  <a:cubicBezTo>
                    <a:pt x="96" y="8"/>
                    <a:pt x="96" y="10"/>
                    <a:pt x="96" y="10"/>
                  </a:cubicBezTo>
                  <a:cubicBezTo>
                    <a:pt x="96" y="10"/>
                    <a:pt x="98" y="8"/>
                    <a:pt x="97" y="7"/>
                  </a:cubicBezTo>
                  <a:cubicBezTo>
                    <a:pt x="96" y="6"/>
                    <a:pt x="93" y="9"/>
                    <a:pt x="91" y="9"/>
                  </a:cubicBezTo>
                  <a:cubicBezTo>
                    <a:pt x="91" y="9"/>
                    <a:pt x="91" y="8"/>
                    <a:pt x="90" y="8"/>
                  </a:cubicBezTo>
                  <a:cubicBezTo>
                    <a:pt x="88" y="8"/>
                    <a:pt x="78" y="11"/>
                    <a:pt x="78" y="11"/>
                  </a:cubicBezTo>
                  <a:cubicBezTo>
                    <a:pt x="78" y="14"/>
                    <a:pt x="84" y="11"/>
                    <a:pt x="84" y="11"/>
                  </a:cubicBezTo>
                  <a:cubicBezTo>
                    <a:pt x="86" y="13"/>
                    <a:pt x="79" y="13"/>
                    <a:pt x="78" y="13"/>
                  </a:cubicBezTo>
                  <a:cubicBezTo>
                    <a:pt x="78" y="13"/>
                    <a:pt x="78" y="11"/>
                    <a:pt x="78" y="11"/>
                  </a:cubicBezTo>
                  <a:cubicBezTo>
                    <a:pt x="75" y="9"/>
                    <a:pt x="74" y="15"/>
                    <a:pt x="75" y="15"/>
                  </a:cubicBezTo>
                  <a:cubicBezTo>
                    <a:pt x="76" y="14"/>
                    <a:pt x="71" y="12"/>
                    <a:pt x="71" y="12"/>
                  </a:cubicBezTo>
                  <a:cubicBezTo>
                    <a:pt x="71" y="11"/>
                    <a:pt x="82" y="9"/>
                    <a:pt x="85" y="8"/>
                  </a:cubicBezTo>
                  <a:cubicBezTo>
                    <a:pt x="86" y="8"/>
                    <a:pt x="85" y="7"/>
                    <a:pt x="84" y="7"/>
                  </a:cubicBezTo>
                  <a:cubicBezTo>
                    <a:pt x="86" y="6"/>
                    <a:pt x="89" y="7"/>
                    <a:pt x="92" y="6"/>
                  </a:cubicBezTo>
                  <a:cubicBezTo>
                    <a:pt x="97" y="5"/>
                    <a:pt x="100" y="0"/>
                    <a:pt x="102" y="4"/>
                  </a:cubicBezTo>
                  <a:cubicBezTo>
                    <a:pt x="103" y="4"/>
                    <a:pt x="102" y="4"/>
                    <a:pt x="101" y="4"/>
                  </a:cubicBezTo>
                  <a:cubicBezTo>
                    <a:pt x="106" y="5"/>
                    <a:pt x="112" y="0"/>
                    <a:pt x="114" y="4"/>
                  </a:cubicBezTo>
                  <a:cubicBezTo>
                    <a:pt x="114" y="5"/>
                    <a:pt x="113" y="4"/>
                    <a:pt x="113" y="4"/>
                  </a:cubicBezTo>
                  <a:close/>
                  <a:moveTo>
                    <a:pt x="133" y="21"/>
                  </a:moveTo>
                  <a:cubicBezTo>
                    <a:pt x="133" y="21"/>
                    <a:pt x="132" y="19"/>
                    <a:pt x="132" y="20"/>
                  </a:cubicBezTo>
                  <a:cubicBezTo>
                    <a:pt x="130" y="24"/>
                    <a:pt x="137" y="24"/>
                    <a:pt x="139" y="23"/>
                  </a:cubicBezTo>
                  <a:cubicBezTo>
                    <a:pt x="141" y="21"/>
                    <a:pt x="138" y="20"/>
                    <a:pt x="138" y="20"/>
                  </a:cubicBezTo>
                  <a:cubicBezTo>
                    <a:pt x="138" y="21"/>
                    <a:pt x="138" y="18"/>
                    <a:pt x="139" y="18"/>
                  </a:cubicBezTo>
                  <a:cubicBezTo>
                    <a:pt x="136" y="17"/>
                    <a:pt x="135" y="21"/>
                    <a:pt x="133" y="21"/>
                  </a:cubicBezTo>
                  <a:close/>
                  <a:moveTo>
                    <a:pt x="151" y="35"/>
                  </a:moveTo>
                  <a:cubicBezTo>
                    <a:pt x="151" y="35"/>
                    <a:pt x="149" y="36"/>
                    <a:pt x="149" y="37"/>
                  </a:cubicBezTo>
                  <a:cubicBezTo>
                    <a:pt x="149" y="38"/>
                    <a:pt x="151" y="38"/>
                    <a:pt x="152" y="38"/>
                  </a:cubicBezTo>
                  <a:cubicBezTo>
                    <a:pt x="153" y="39"/>
                    <a:pt x="156" y="39"/>
                    <a:pt x="158" y="39"/>
                  </a:cubicBezTo>
                  <a:cubicBezTo>
                    <a:pt x="158" y="40"/>
                    <a:pt x="159" y="41"/>
                    <a:pt x="160" y="42"/>
                  </a:cubicBezTo>
                  <a:cubicBezTo>
                    <a:pt x="162" y="43"/>
                    <a:pt x="164" y="43"/>
                    <a:pt x="165" y="44"/>
                  </a:cubicBezTo>
                  <a:cubicBezTo>
                    <a:pt x="165" y="44"/>
                    <a:pt x="164" y="47"/>
                    <a:pt x="165" y="47"/>
                  </a:cubicBezTo>
                  <a:cubicBezTo>
                    <a:pt x="166" y="48"/>
                    <a:pt x="170" y="49"/>
                    <a:pt x="169" y="49"/>
                  </a:cubicBezTo>
                  <a:cubicBezTo>
                    <a:pt x="170" y="49"/>
                    <a:pt x="169" y="41"/>
                    <a:pt x="169" y="41"/>
                  </a:cubicBezTo>
                  <a:cubicBezTo>
                    <a:pt x="168" y="41"/>
                    <a:pt x="159" y="37"/>
                    <a:pt x="156" y="36"/>
                  </a:cubicBezTo>
                  <a:cubicBezTo>
                    <a:pt x="154" y="36"/>
                    <a:pt x="154" y="38"/>
                    <a:pt x="152" y="36"/>
                  </a:cubicBezTo>
                  <a:cubicBezTo>
                    <a:pt x="152" y="36"/>
                    <a:pt x="154" y="37"/>
                    <a:pt x="152" y="36"/>
                  </a:cubicBezTo>
                  <a:cubicBezTo>
                    <a:pt x="151" y="36"/>
                    <a:pt x="151" y="35"/>
                    <a:pt x="151" y="35"/>
                  </a:cubicBezTo>
                  <a:close/>
                  <a:moveTo>
                    <a:pt x="196" y="85"/>
                  </a:moveTo>
                  <a:cubicBezTo>
                    <a:pt x="191" y="79"/>
                    <a:pt x="197" y="91"/>
                    <a:pt x="199" y="91"/>
                  </a:cubicBezTo>
                  <a:cubicBezTo>
                    <a:pt x="200" y="90"/>
                    <a:pt x="199" y="88"/>
                    <a:pt x="198" y="87"/>
                  </a:cubicBezTo>
                  <a:cubicBezTo>
                    <a:pt x="198" y="86"/>
                    <a:pt x="196" y="84"/>
                    <a:pt x="196" y="85"/>
                  </a:cubicBezTo>
                  <a:close/>
                  <a:moveTo>
                    <a:pt x="100" y="205"/>
                  </a:moveTo>
                  <a:cubicBezTo>
                    <a:pt x="101" y="206"/>
                    <a:pt x="102" y="206"/>
                    <a:pt x="103" y="206"/>
                  </a:cubicBezTo>
                  <a:cubicBezTo>
                    <a:pt x="106" y="207"/>
                    <a:pt x="100" y="204"/>
                    <a:pt x="100" y="205"/>
                  </a:cubicBezTo>
                  <a:close/>
                  <a:moveTo>
                    <a:pt x="73" y="197"/>
                  </a:moveTo>
                  <a:cubicBezTo>
                    <a:pt x="67" y="192"/>
                    <a:pt x="79" y="202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lose/>
                  <a:moveTo>
                    <a:pt x="44" y="41"/>
                  </a:moveTo>
                  <a:cubicBezTo>
                    <a:pt x="45" y="42"/>
                    <a:pt x="49" y="39"/>
                    <a:pt x="49" y="38"/>
                  </a:cubicBezTo>
                  <a:cubicBezTo>
                    <a:pt x="50" y="38"/>
                    <a:pt x="54" y="36"/>
                    <a:pt x="52" y="35"/>
                  </a:cubicBezTo>
                  <a:cubicBezTo>
                    <a:pt x="51" y="34"/>
                    <a:pt x="49" y="38"/>
                    <a:pt x="49" y="38"/>
                  </a:cubicBezTo>
                  <a:cubicBezTo>
                    <a:pt x="48" y="39"/>
                    <a:pt x="43" y="40"/>
                    <a:pt x="44" y="41"/>
                  </a:cubicBezTo>
                  <a:close/>
                  <a:moveTo>
                    <a:pt x="103" y="9"/>
                  </a:moveTo>
                  <a:cubicBezTo>
                    <a:pt x="103" y="8"/>
                    <a:pt x="101" y="7"/>
                    <a:pt x="100" y="8"/>
                  </a:cubicBezTo>
                  <a:cubicBezTo>
                    <a:pt x="100" y="10"/>
                    <a:pt x="103" y="11"/>
                    <a:pt x="103" y="9"/>
                  </a:cubicBezTo>
                  <a:close/>
                  <a:moveTo>
                    <a:pt x="105" y="12"/>
                  </a:moveTo>
                  <a:cubicBezTo>
                    <a:pt x="105" y="13"/>
                    <a:pt x="114" y="10"/>
                    <a:pt x="108" y="11"/>
                  </a:cubicBezTo>
                  <a:cubicBezTo>
                    <a:pt x="106" y="11"/>
                    <a:pt x="104" y="10"/>
                    <a:pt x="105" y="12"/>
                  </a:cubicBezTo>
                  <a:close/>
                  <a:moveTo>
                    <a:pt x="93" y="12"/>
                  </a:moveTo>
                  <a:cubicBezTo>
                    <a:pt x="93" y="11"/>
                    <a:pt x="90" y="13"/>
                    <a:pt x="91" y="12"/>
                  </a:cubicBezTo>
                  <a:cubicBezTo>
                    <a:pt x="90" y="14"/>
                    <a:pt x="94" y="13"/>
                    <a:pt x="93" y="12"/>
                  </a:cubicBezTo>
                  <a:close/>
                  <a:moveTo>
                    <a:pt x="83" y="16"/>
                  </a:moveTo>
                  <a:cubicBezTo>
                    <a:pt x="84" y="17"/>
                    <a:pt x="88" y="14"/>
                    <a:pt x="86" y="14"/>
                  </a:cubicBezTo>
                  <a:cubicBezTo>
                    <a:pt x="86" y="14"/>
                    <a:pt x="83" y="15"/>
                    <a:pt x="83" y="16"/>
                  </a:cubicBezTo>
                  <a:close/>
                  <a:moveTo>
                    <a:pt x="91" y="16"/>
                  </a:moveTo>
                  <a:cubicBezTo>
                    <a:pt x="90" y="16"/>
                    <a:pt x="87" y="19"/>
                    <a:pt x="86" y="19"/>
                  </a:cubicBezTo>
                  <a:cubicBezTo>
                    <a:pt x="84" y="19"/>
                    <a:pt x="84" y="18"/>
                    <a:pt x="82" y="18"/>
                  </a:cubicBezTo>
                  <a:cubicBezTo>
                    <a:pt x="79" y="18"/>
                    <a:pt x="79" y="20"/>
                    <a:pt x="78" y="20"/>
                  </a:cubicBezTo>
                  <a:cubicBezTo>
                    <a:pt x="76" y="22"/>
                    <a:pt x="73" y="20"/>
                    <a:pt x="75" y="22"/>
                  </a:cubicBezTo>
                  <a:cubicBezTo>
                    <a:pt x="78" y="25"/>
                    <a:pt x="89" y="17"/>
                    <a:pt x="93" y="18"/>
                  </a:cubicBezTo>
                  <a:cubicBezTo>
                    <a:pt x="94" y="18"/>
                    <a:pt x="93" y="19"/>
                    <a:pt x="93" y="19"/>
                  </a:cubicBezTo>
                  <a:cubicBezTo>
                    <a:pt x="95" y="19"/>
                    <a:pt x="97" y="18"/>
                    <a:pt x="96" y="17"/>
                  </a:cubicBezTo>
                  <a:cubicBezTo>
                    <a:pt x="96" y="17"/>
                    <a:pt x="92" y="16"/>
                    <a:pt x="91" y="16"/>
                  </a:cubicBezTo>
                  <a:close/>
                  <a:moveTo>
                    <a:pt x="127" y="21"/>
                  </a:moveTo>
                  <a:cubicBezTo>
                    <a:pt x="128" y="25"/>
                    <a:pt x="134" y="19"/>
                    <a:pt x="129" y="20"/>
                  </a:cubicBezTo>
                  <a:cubicBezTo>
                    <a:pt x="128" y="20"/>
                    <a:pt x="126" y="20"/>
                    <a:pt x="127" y="21"/>
                  </a:cubicBezTo>
                  <a:close/>
                  <a:moveTo>
                    <a:pt x="149" y="33"/>
                  </a:moveTo>
                  <a:cubicBezTo>
                    <a:pt x="147" y="31"/>
                    <a:pt x="146" y="34"/>
                    <a:pt x="146" y="33"/>
                  </a:cubicBezTo>
                  <a:cubicBezTo>
                    <a:pt x="146" y="34"/>
                    <a:pt x="150" y="34"/>
                    <a:pt x="149" y="33"/>
                  </a:cubicBezTo>
                  <a:close/>
                  <a:moveTo>
                    <a:pt x="104" y="33"/>
                  </a:moveTo>
                  <a:cubicBezTo>
                    <a:pt x="103" y="32"/>
                    <a:pt x="102" y="33"/>
                    <a:pt x="102" y="34"/>
                  </a:cubicBezTo>
                  <a:cubicBezTo>
                    <a:pt x="100" y="35"/>
                    <a:pt x="105" y="34"/>
                    <a:pt x="104" y="33"/>
                  </a:cubicBezTo>
                  <a:close/>
                  <a:moveTo>
                    <a:pt x="63" y="35"/>
                  </a:moveTo>
                  <a:cubicBezTo>
                    <a:pt x="61" y="39"/>
                    <a:pt x="70" y="32"/>
                    <a:pt x="65" y="34"/>
                  </a:cubicBezTo>
                  <a:cubicBezTo>
                    <a:pt x="64" y="35"/>
                    <a:pt x="64" y="34"/>
                    <a:pt x="63" y="35"/>
                  </a:cubicBezTo>
                  <a:close/>
                  <a:moveTo>
                    <a:pt x="68" y="37"/>
                  </a:moveTo>
                  <a:cubicBezTo>
                    <a:pt x="66" y="38"/>
                    <a:pt x="70" y="39"/>
                    <a:pt x="69" y="39"/>
                  </a:cubicBezTo>
                  <a:cubicBezTo>
                    <a:pt x="69" y="39"/>
                    <a:pt x="74" y="36"/>
                    <a:pt x="74" y="35"/>
                  </a:cubicBezTo>
                  <a:cubicBezTo>
                    <a:pt x="77" y="35"/>
                    <a:pt x="74" y="35"/>
                    <a:pt x="74" y="35"/>
                  </a:cubicBezTo>
                  <a:cubicBezTo>
                    <a:pt x="73" y="35"/>
                    <a:pt x="68" y="37"/>
                    <a:pt x="68" y="37"/>
                  </a:cubicBezTo>
                  <a:close/>
                  <a:moveTo>
                    <a:pt x="62" y="40"/>
                  </a:moveTo>
                  <a:cubicBezTo>
                    <a:pt x="61" y="44"/>
                    <a:pt x="66" y="40"/>
                    <a:pt x="65" y="40"/>
                  </a:cubicBezTo>
                  <a:cubicBezTo>
                    <a:pt x="65" y="40"/>
                    <a:pt x="66" y="41"/>
                    <a:pt x="67" y="41"/>
                  </a:cubicBezTo>
                  <a:cubicBezTo>
                    <a:pt x="68" y="41"/>
                    <a:pt x="67" y="40"/>
                    <a:pt x="67" y="39"/>
                  </a:cubicBezTo>
                  <a:cubicBezTo>
                    <a:pt x="67" y="40"/>
                    <a:pt x="67" y="38"/>
                    <a:pt x="65" y="38"/>
                  </a:cubicBezTo>
                  <a:cubicBezTo>
                    <a:pt x="64" y="39"/>
                    <a:pt x="62" y="40"/>
                    <a:pt x="62" y="40"/>
                  </a:cubicBezTo>
                  <a:close/>
                  <a:moveTo>
                    <a:pt x="39" y="45"/>
                  </a:moveTo>
                  <a:cubicBezTo>
                    <a:pt x="39" y="46"/>
                    <a:pt x="43" y="43"/>
                    <a:pt x="41" y="43"/>
                  </a:cubicBezTo>
                  <a:cubicBezTo>
                    <a:pt x="40" y="44"/>
                    <a:pt x="38" y="45"/>
                    <a:pt x="39" y="45"/>
                  </a:cubicBezTo>
                  <a:close/>
                  <a:moveTo>
                    <a:pt x="153" y="44"/>
                  </a:moveTo>
                  <a:cubicBezTo>
                    <a:pt x="153" y="44"/>
                    <a:pt x="155" y="45"/>
                    <a:pt x="155" y="45"/>
                  </a:cubicBezTo>
                  <a:cubicBezTo>
                    <a:pt x="155" y="45"/>
                    <a:pt x="155" y="47"/>
                    <a:pt x="157" y="48"/>
                  </a:cubicBezTo>
                  <a:cubicBezTo>
                    <a:pt x="162" y="51"/>
                    <a:pt x="155" y="39"/>
                    <a:pt x="153" y="44"/>
                  </a:cubicBezTo>
                  <a:close/>
                  <a:moveTo>
                    <a:pt x="166" y="50"/>
                  </a:moveTo>
                  <a:cubicBezTo>
                    <a:pt x="168" y="49"/>
                    <a:pt x="163" y="49"/>
                    <a:pt x="163" y="47"/>
                  </a:cubicBezTo>
                  <a:cubicBezTo>
                    <a:pt x="163" y="46"/>
                    <a:pt x="164" y="45"/>
                    <a:pt x="164" y="45"/>
                  </a:cubicBezTo>
                  <a:cubicBezTo>
                    <a:pt x="163" y="44"/>
                    <a:pt x="160" y="43"/>
                    <a:pt x="160" y="43"/>
                  </a:cubicBezTo>
                  <a:cubicBezTo>
                    <a:pt x="159" y="45"/>
                    <a:pt x="165" y="51"/>
                    <a:pt x="166" y="50"/>
                  </a:cubicBezTo>
                  <a:close/>
                  <a:moveTo>
                    <a:pt x="169" y="54"/>
                  </a:moveTo>
                  <a:cubicBezTo>
                    <a:pt x="168" y="52"/>
                    <a:pt x="170" y="50"/>
                    <a:pt x="167" y="51"/>
                  </a:cubicBezTo>
                  <a:cubicBezTo>
                    <a:pt x="164" y="52"/>
                    <a:pt x="173" y="59"/>
                    <a:pt x="169" y="54"/>
                  </a:cubicBezTo>
                  <a:close/>
                  <a:moveTo>
                    <a:pt x="61" y="64"/>
                  </a:moveTo>
                  <a:cubicBezTo>
                    <a:pt x="62" y="65"/>
                    <a:pt x="67" y="61"/>
                    <a:pt x="65" y="61"/>
                  </a:cubicBezTo>
                  <a:cubicBezTo>
                    <a:pt x="64" y="61"/>
                    <a:pt x="60" y="63"/>
                    <a:pt x="61" y="64"/>
                  </a:cubicBezTo>
                  <a:close/>
                  <a:moveTo>
                    <a:pt x="43" y="65"/>
                  </a:moveTo>
                  <a:cubicBezTo>
                    <a:pt x="44" y="66"/>
                    <a:pt x="46" y="62"/>
                    <a:pt x="46" y="62"/>
                  </a:cubicBezTo>
                  <a:cubicBezTo>
                    <a:pt x="44" y="60"/>
                    <a:pt x="44" y="63"/>
                    <a:pt x="45" y="63"/>
                  </a:cubicBezTo>
                  <a:cubicBezTo>
                    <a:pt x="44" y="63"/>
                    <a:pt x="42" y="63"/>
                    <a:pt x="43" y="65"/>
                  </a:cubicBezTo>
                  <a:close/>
                  <a:moveTo>
                    <a:pt x="183" y="77"/>
                  </a:moveTo>
                  <a:cubicBezTo>
                    <a:pt x="184" y="78"/>
                    <a:pt x="187" y="80"/>
                    <a:pt x="188" y="80"/>
                  </a:cubicBezTo>
                  <a:cubicBezTo>
                    <a:pt x="188" y="79"/>
                    <a:pt x="185" y="71"/>
                    <a:pt x="183" y="74"/>
                  </a:cubicBezTo>
                  <a:cubicBezTo>
                    <a:pt x="184" y="72"/>
                    <a:pt x="183" y="77"/>
                    <a:pt x="183" y="77"/>
                  </a:cubicBezTo>
                  <a:close/>
                  <a:moveTo>
                    <a:pt x="185" y="82"/>
                  </a:moveTo>
                  <a:cubicBezTo>
                    <a:pt x="185" y="81"/>
                    <a:pt x="182" y="77"/>
                    <a:pt x="182" y="79"/>
                  </a:cubicBezTo>
                  <a:cubicBezTo>
                    <a:pt x="182" y="79"/>
                    <a:pt x="184" y="83"/>
                    <a:pt x="185" y="82"/>
                  </a:cubicBezTo>
                  <a:close/>
                  <a:moveTo>
                    <a:pt x="166" y="84"/>
                  </a:moveTo>
                  <a:cubicBezTo>
                    <a:pt x="166" y="84"/>
                    <a:pt x="163" y="80"/>
                    <a:pt x="163" y="82"/>
                  </a:cubicBezTo>
                  <a:cubicBezTo>
                    <a:pt x="163" y="83"/>
                    <a:pt x="166" y="84"/>
                    <a:pt x="166" y="84"/>
                  </a:cubicBezTo>
                  <a:close/>
                  <a:moveTo>
                    <a:pt x="194" y="93"/>
                  </a:moveTo>
                  <a:cubicBezTo>
                    <a:pt x="194" y="93"/>
                    <a:pt x="194" y="90"/>
                    <a:pt x="193" y="91"/>
                  </a:cubicBezTo>
                  <a:cubicBezTo>
                    <a:pt x="193" y="91"/>
                    <a:pt x="193" y="94"/>
                    <a:pt x="194" y="93"/>
                  </a:cubicBezTo>
                  <a:close/>
                  <a:moveTo>
                    <a:pt x="194" y="100"/>
                  </a:moveTo>
                  <a:cubicBezTo>
                    <a:pt x="191" y="105"/>
                    <a:pt x="199" y="94"/>
                    <a:pt x="195" y="96"/>
                  </a:cubicBezTo>
                  <a:cubicBezTo>
                    <a:pt x="195" y="96"/>
                    <a:pt x="193" y="100"/>
                    <a:pt x="194" y="100"/>
                  </a:cubicBezTo>
                  <a:close/>
                  <a:moveTo>
                    <a:pt x="195" y="110"/>
                  </a:moveTo>
                  <a:cubicBezTo>
                    <a:pt x="198" y="109"/>
                    <a:pt x="194" y="102"/>
                    <a:pt x="194" y="104"/>
                  </a:cubicBezTo>
                  <a:cubicBezTo>
                    <a:pt x="192" y="107"/>
                    <a:pt x="195" y="110"/>
                    <a:pt x="195" y="110"/>
                  </a:cubicBezTo>
                  <a:close/>
                  <a:moveTo>
                    <a:pt x="193" y="108"/>
                  </a:moveTo>
                  <a:cubicBezTo>
                    <a:pt x="191" y="110"/>
                    <a:pt x="197" y="116"/>
                    <a:pt x="194" y="109"/>
                  </a:cubicBezTo>
                  <a:cubicBezTo>
                    <a:pt x="194" y="109"/>
                    <a:pt x="193" y="108"/>
                    <a:pt x="193" y="108"/>
                  </a:cubicBezTo>
                  <a:close/>
                  <a:moveTo>
                    <a:pt x="197" y="117"/>
                  </a:moveTo>
                  <a:cubicBezTo>
                    <a:pt x="198" y="120"/>
                    <a:pt x="202" y="112"/>
                    <a:pt x="198" y="113"/>
                  </a:cubicBezTo>
                  <a:cubicBezTo>
                    <a:pt x="199" y="113"/>
                    <a:pt x="197" y="117"/>
                    <a:pt x="197" y="117"/>
                  </a:cubicBezTo>
                  <a:close/>
                  <a:moveTo>
                    <a:pt x="79" y="118"/>
                  </a:moveTo>
                  <a:cubicBezTo>
                    <a:pt x="81" y="120"/>
                    <a:pt x="81" y="116"/>
                    <a:pt x="81" y="116"/>
                  </a:cubicBezTo>
                  <a:cubicBezTo>
                    <a:pt x="82" y="116"/>
                    <a:pt x="82" y="118"/>
                    <a:pt x="82" y="118"/>
                  </a:cubicBezTo>
                  <a:cubicBezTo>
                    <a:pt x="84" y="119"/>
                    <a:pt x="84" y="115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77" y="116"/>
                    <a:pt x="79" y="118"/>
                  </a:cubicBezTo>
                  <a:close/>
                  <a:moveTo>
                    <a:pt x="202" y="118"/>
                  </a:moveTo>
                  <a:cubicBezTo>
                    <a:pt x="201" y="116"/>
                    <a:pt x="203" y="121"/>
                    <a:pt x="203" y="121"/>
                  </a:cubicBezTo>
                  <a:cubicBezTo>
                    <a:pt x="204" y="120"/>
                    <a:pt x="201" y="111"/>
                    <a:pt x="201" y="114"/>
                  </a:cubicBezTo>
                  <a:cubicBezTo>
                    <a:pt x="201" y="115"/>
                    <a:pt x="201" y="117"/>
                    <a:pt x="202" y="118"/>
                  </a:cubicBezTo>
                  <a:close/>
                  <a:moveTo>
                    <a:pt x="133" y="115"/>
                  </a:moveTo>
                  <a:cubicBezTo>
                    <a:pt x="132" y="115"/>
                    <a:pt x="130" y="115"/>
                    <a:pt x="131" y="116"/>
                  </a:cubicBezTo>
                  <a:cubicBezTo>
                    <a:pt x="131" y="117"/>
                    <a:pt x="133" y="117"/>
                    <a:pt x="134" y="117"/>
                  </a:cubicBezTo>
                  <a:cubicBezTo>
                    <a:pt x="138" y="119"/>
                    <a:pt x="134" y="116"/>
                    <a:pt x="133" y="115"/>
                  </a:cubicBezTo>
                  <a:close/>
                  <a:moveTo>
                    <a:pt x="183" y="124"/>
                  </a:moveTo>
                  <a:cubicBezTo>
                    <a:pt x="180" y="121"/>
                    <a:pt x="186" y="121"/>
                    <a:pt x="186" y="122"/>
                  </a:cubicBezTo>
                  <a:cubicBezTo>
                    <a:pt x="186" y="119"/>
                    <a:pt x="186" y="117"/>
                    <a:pt x="184" y="118"/>
                  </a:cubicBezTo>
                  <a:cubicBezTo>
                    <a:pt x="183" y="118"/>
                    <a:pt x="181" y="122"/>
                    <a:pt x="183" y="124"/>
                  </a:cubicBezTo>
                  <a:close/>
                  <a:moveTo>
                    <a:pt x="197" y="122"/>
                  </a:moveTo>
                  <a:cubicBezTo>
                    <a:pt x="198" y="121"/>
                    <a:pt x="197" y="117"/>
                    <a:pt x="197" y="118"/>
                  </a:cubicBezTo>
                  <a:cubicBezTo>
                    <a:pt x="195" y="120"/>
                    <a:pt x="197" y="122"/>
                    <a:pt x="197" y="122"/>
                  </a:cubicBezTo>
                  <a:close/>
                  <a:moveTo>
                    <a:pt x="200" y="123"/>
                  </a:moveTo>
                  <a:cubicBezTo>
                    <a:pt x="202" y="126"/>
                    <a:pt x="202" y="116"/>
                    <a:pt x="200" y="118"/>
                  </a:cubicBezTo>
                  <a:cubicBezTo>
                    <a:pt x="199" y="119"/>
                    <a:pt x="201" y="125"/>
                    <a:pt x="200" y="123"/>
                  </a:cubicBezTo>
                  <a:close/>
                  <a:moveTo>
                    <a:pt x="82" y="129"/>
                  </a:moveTo>
                  <a:cubicBezTo>
                    <a:pt x="85" y="128"/>
                    <a:pt x="82" y="125"/>
                    <a:pt x="81" y="122"/>
                  </a:cubicBezTo>
                  <a:cubicBezTo>
                    <a:pt x="81" y="122"/>
                    <a:pt x="83" y="121"/>
                    <a:pt x="82" y="120"/>
                  </a:cubicBezTo>
                  <a:cubicBezTo>
                    <a:pt x="82" y="120"/>
                    <a:pt x="79" y="119"/>
                    <a:pt x="79" y="119"/>
                  </a:cubicBezTo>
                  <a:cubicBezTo>
                    <a:pt x="78" y="120"/>
                    <a:pt x="78" y="122"/>
                    <a:pt x="79" y="125"/>
                  </a:cubicBezTo>
                  <a:cubicBezTo>
                    <a:pt x="79" y="125"/>
                    <a:pt x="80" y="124"/>
                    <a:pt x="80" y="124"/>
                  </a:cubicBezTo>
                  <a:cubicBezTo>
                    <a:pt x="81" y="125"/>
                    <a:pt x="79" y="126"/>
                    <a:pt x="80" y="127"/>
                  </a:cubicBezTo>
                  <a:cubicBezTo>
                    <a:pt x="80" y="127"/>
                    <a:pt x="82" y="129"/>
                    <a:pt x="82" y="129"/>
                  </a:cubicBezTo>
                  <a:close/>
                  <a:moveTo>
                    <a:pt x="181" y="126"/>
                  </a:moveTo>
                  <a:cubicBezTo>
                    <a:pt x="182" y="125"/>
                    <a:pt x="182" y="118"/>
                    <a:pt x="179" y="119"/>
                  </a:cubicBezTo>
                  <a:cubicBezTo>
                    <a:pt x="176" y="121"/>
                    <a:pt x="178" y="128"/>
                    <a:pt x="181" y="126"/>
                  </a:cubicBezTo>
                  <a:close/>
                  <a:moveTo>
                    <a:pt x="84" y="124"/>
                  </a:moveTo>
                  <a:cubicBezTo>
                    <a:pt x="85" y="125"/>
                    <a:pt x="85" y="119"/>
                    <a:pt x="84" y="120"/>
                  </a:cubicBezTo>
                  <a:cubicBezTo>
                    <a:pt x="83" y="121"/>
                    <a:pt x="83" y="124"/>
                    <a:pt x="84" y="124"/>
                  </a:cubicBezTo>
                  <a:close/>
                  <a:moveTo>
                    <a:pt x="128" y="125"/>
                  </a:moveTo>
                  <a:cubicBezTo>
                    <a:pt x="128" y="125"/>
                    <a:pt x="126" y="124"/>
                    <a:pt x="126" y="124"/>
                  </a:cubicBezTo>
                  <a:cubicBezTo>
                    <a:pt x="123" y="125"/>
                    <a:pt x="127" y="126"/>
                    <a:pt x="128" y="125"/>
                  </a:cubicBezTo>
                  <a:close/>
                  <a:moveTo>
                    <a:pt x="80" y="131"/>
                  </a:moveTo>
                  <a:cubicBezTo>
                    <a:pt x="79" y="131"/>
                    <a:pt x="78" y="127"/>
                    <a:pt x="78" y="129"/>
                  </a:cubicBezTo>
                  <a:cubicBezTo>
                    <a:pt x="78" y="129"/>
                    <a:pt x="79" y="124"/>
                    <a:pt x="77" y="125"/>
                  </a:cubicBezTo>
                  <a:cubicBezTo>
                    <a:pt x="74" y="126"/>
                    <a:pt x="78" y="133"/>
                    <a:pt x="80" y="131"/>
                  </a:cubicBezTo>
                  <a:close/>
                  <a:moveTo>
                    <a:pt x="110" y="126"/>
                  </a:moveTo>
                  <a:cubicBezTo>
                    <a:pt x="106" y="132"/>
                    <a:pt x="114" y="122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lose/>
                  <a:moveTo>
                    <a:pt x="134" y="127"/>
                  </a:moveTo>
                  <a:cubicBezTo>
                    <a:pt x="136" y="126"/>
                    <a:pt x="130" y="124"/>
                    <a:pt x="130" y="125"/>
                  </a:cubicBezTo>
                  <a:cubicBezTo>
                    <a:pt x="130" y="126"/>
                    <a:pt x="133" y="127"/>
                    <a:pt x="134" y="127"/>
                  </a:cubicBezTo>
                  <a:close/>
                  <a:moveTo>
                    <a:pt x="114" y="129"/>
                  </a:moveTo>
                  <a:cubicBezTo>
                    <a:pt x="115" y="130"/>
                    <a:pt x="122" y="125"/>
                    <a:pt x="117" y="126"/>
                  </a:cubicBezTo>
                  <a:cubicBezTo>
                    <a:pt x="115" y="127"/>
                    <a:pt x="113" y="127"/>
                    <a:pt x="114" y="129"/>
                  </a:cubicBezTo>
                  <a:close/>
                  <a:moveTo>
                    <a:pt x="168" y="131"/>
                  </a:moveTo>
                  <a:cubicBezTo>
                    <a:pt x="169" y="133"/>
                    <a:pt x="171" y="127"/>
                    <a:pt x="169" y="128"/>
                  </a:cubicBezTo>
                  <a:cubicBezTo>
                    <a:pt x="168" y="129"/>
                    <a:pt x="166" y="130"/>
                    <a:pt x="168" y="131"/>
                  </a:cubicBezTo>
                  <a:close/>
                  <a:moveTo>
                    <a:pt x="155" y="132"/>
                  </a:moveTo>
                  <a:cubicBezTo>
                    <a:pt x="156" y="132"/>
                    <a:pt x="156" y="128"/>
                    <a:pt x="155" y="129"/>
                  </a:cubicBezTo>
                  <a:cubicBezTo>
                    <a:pt x="155" y="129"/>
                    <a:pt x="154" y="133"/>
                    <a:pt x="155" y="132"/>
                  </a:cubicBezTo>
                  <a:close/>
                  <a:moveTo>
                    <a:pt x="112" y="131"/>
                  </a:moveTo>
                  <a:cubicBezTo>
                    <a:pt x="108" y="137"/>
                    <a:pt x="116" y="129"/>
                    <a:pt x="114" y="130"/>
                  </a:cubicBezTo>
                  <a:cubicBezTo>
                    <a:pt x="113" y="130"/>
                    <a:pt x="112" y="132"/>
                    <a:pt x="112" y="131"/>
                  </a:cubicBezTo>
                  <a:close/>
                  <a:moveTo>
                    <a:pt x="130" y="133"/>
                  </a:moveTo>
                  <a:cubicBezTo>
                    <a:pt x="130" y="132"/>
                    <a:pt x="126" y="132"/>
                    <a:pt x="127" y="131"/>
                  </a:cubicBezTo>
                  <a:cubicBezTo>
                    <a:pt x="124" y="132"/>
                    <a:pt x="129" y="134"/>
                    <a:pt x="130" y="133"/>
                  </a:cubicBezTo>
                  <a:close/>
                  <a:moveTo>
                    <a:pt x="117" y="136"/>
                  </a:moveTo>
                  <a:cubicBezTo>
                    <a:pt x="118" y="135"/>
                    <a:pt x="117" y="132"/>
                    <a:pt x="117" y="132"/>
                  </a:cubicBezTo>
                  <a:cubicBezTo>
                    <a:pt x="114" y="133"/>
                    <a:pt x="116" y="138"/>
                    <a:pt x="117" y="136"/>
                  </a:cubicBezTo>
                  <a:close/>
                  <a:moveTo>
                    <a:pt x="85" y="152"/>
                  </a:moveTo>
                  <a:cubicBezTo>
                    <a:pt x="86" y="151"/>
                    <a:pt x="85" y="148"/>
                    <a:pt x="85" y="148"/>
                  </a:cubicBezTo>
                  <a:cubicBezTo>
                    <a:pt x="83" y="146"/>
                    <a:pt x="84" y="149"/>
                    <a:pt x="84" y="147"/>
                  </a:cubicBezTo>
                  <a:cubicBezTo>
                    <a:pt x="85" y="144"/>
                    <a:pt x="84" y="137"/>
                    <a:pt x="83" y="136"/>
                  </a:cubicBezTo>
                  <a:cubicBezTo>
                    <a:pt x="82" y="136"/>
                    <a:pt x="82" y="142"/>
                    <a:pt x="81" y="142"/>
                  </a:cubicBezTo>
                  <a:cubicBezTo>
                    <a:pt x="82" y="142"/>
                    <a:pt x="80" y="140"/>
                    <a:pt x="80" y="140"/>
                  </a:cubicBezTo>
                  <a:cubicBezTo>
                    <a:pt x="80" y="137"/>
                    <a:pt x="80" y="129"/>
                    <a:pt x="75" y="132"/>
                  </a:cubicBezTo>
                  <a:cubicBezTo>
                    <a:pt x="73" y="133"/>
                    <a:pt x="76" y="135"/>
                    <a:pt x="75" y="135"/>
                  </a:cubicBezTo>
                  <a:cubicBezTo>
                    <a:pt x="75" y="137"/>
                    <a:pt x="73" y="136"/>
                    <a:pt x="73" y="136"/>
                  </a:cubicBezTo>
                  <a:cubicBezTo>
                    <a:pt x="73" y="136"/>
                    <a:pt x="73" y="139"/>
                    <a:pt x="73" y="140"/>
                  </a:cubicBezTo>
                  <a:cubicBezTo>
                    <a:pt x="73" y="138"/>
                    <a:pt x="76" y="145"/>
                    <a:pt x="76" y="145"/>
                  </a:cubicBezTo>
                  <a:cubicBezTo>
                    <a:pt x="78" y="147"/>
                    <a:pt x="83" y="146"/>
                    <a:pt x="82" y="149"/>
                  </a:cubicBezTo>
                  <a:cubicBezTo>
                    <a:pt x="82" y="148"/>
                    <a:pt x="81" y="148"/>
                    <a:pt x="82" y="149"/>
                  </a:cubicBezTo>
                  <a:cubicBezTo>
                    <a:pt x="83" y="150"/>
                    <a:pt x="84" y="153"/>
                    <a:pt x="85" y="152"/>
                  </a:cubicBezTo>
                  <a:close/>
                  <a:moveTo>
                    <a:pt x="178" y="139"/>
                  </a:moveTo>
                  <a:cubicBezTo>
                    <a:pt x="178" y="138"/>
                    <a:pt x="181" y="140"/>
                    <a:pt x="180" y="140"/>
                  </a:cubicBezTo>
                  <a:cubicBezTo>
                    <a:pt x="182" y="139"/>
                    <a:pt x="180" y="137"/>
                    <a:pt x="180" y="137"/>
                  </a:cubicBezTo>
                  <a:cubicBezTo>
                    <a:pt x="182" y="138"/>
                    <a:pt x="178" y="137"/>
                    <a:pt x="178" y="139"/>
                  </a:cubicBezTo>
                  <a:close/>
                  <a:moveTo>
                    <a:pt x="150" y="139"/>
                  </a:moveTo>
                  <a:cubicBezTo>
                    <a:pt x="148" y="139"/>
                    <a:pt x="148" y="141"/>
                    <a:pt x="146" y="142"/>
                  </a:cubicBezTo>
                  <a:cubicBezTo>
                    <a:pt x="146" y="143"/>
                    <a:pt x="142" y="144"/>
                    <a:pt x="143" y="145"/>
                  </a:cubicBezTo>
                  <a:cubicBezTo>
                    <a:pt x="144" y="146"/>
                    <a:pt x="150" y="142"/>
                    <a:pt x="148" y="142"/>
                  </a:cubicBezTo>
                  <a:cubicBezTo>
                    <a:pt x="149" y="142"/>
                    <a:pt x="148" y="142"/>
                    <a:pt x="149" y="141"/>
                  </a:cubicBezTo>
                  <a:cubicBezTo>
                    <a:pt x="148" y="143"/>
                    <a:pt x="151" y="139"/>
                    <a:pt x="150" y="139"/>
                  </a:cubicBezTo>
                  <a:close/>
                  <a:moveTo>
                    <a:pt x="147" y="140"/>
                  </a:moveTo>
                  <a:cubicBezTo>
                    <a:pt x="154" y="133"/>
                    <a:pt x="141" y="142"/>
                    <a:pt x="145" y="142"/>
                  </a:cubicBezTo>
                  <a:cubicBezTo>
                    <a:pt x="145" y="142"/>
                    <a:pt x="147" y="140"/>
                    <a:pt x="147" y="140"/>
                  </a:cubicBezTo>
                  <a:close/>
                  <a:moveTo>
                    <a:pt x="175" y="144"/>
                  </a:moveTo>
                  <a:cubicBezTo>
                    <a:pt x="175" y="144"/>
                    <a:pt x="178" y="139"/>
                    <a:pt x="176" y="141"/>
                  </a:cubicBezTo>
                  <a:cubicBezTo>
                    <a:pt x="176" y="141"/>
                    <a:pt x="173" y="143"/>
                    <a:pt x="175" y="144"/>
                  </a:cubicBezTo>
                  <a:close/>
                  <a:moveTo>
                    <a:pt x="178" y="144"/>
                  </a:moveTo>
                  <a:cubicBezTo>
                    <a:pt x="181" y="143"/>
                    <a:pt x="179" y="139"/>
                    <a:pt x="177" y="141"/>
                  </a:cubicBezTo>
                  <a:cubicBezTo>
                    <a:pt x="178" y="140"/>
                    <a:pt x="178" y="144"/>
                    <a:pt x="178" y="144"/>
                  </a:cubicBezTo>
                  <a:close/>
                  <a:moveTo>
                    <a:pt x="197" y="149"/>
                  </a:moveTo>
                  <a:cubicBezTo>
                    <a:pt x="197" y="148"/>
                    <a:pt x="198" y="142"/>
                    <a:pt x="197" y="144"/>
                  </a:cubicBezTo>
                  <a:cubicBezTo>
                    <a:pt x="198" y="143"/>
                    <a:pt x="195" y="150"/>
                    <a:pt x="197" y="149"/>
                  </a:cubicBezTo>
                  <a:close/>
                  <a:moveTo>
                    <a:pt x="184" y="151"/>
                  </a:moveTo>
                  <a:cubicBezTo>
                    <a:pt x="184" y="151"/>
                    <a:pt x="183" y="150"/>
                    <a:pt x="183" y="150"/>
                  </a:cubicBezTo>
                  <a:cubicBezTo>
                    <a:pt x="181" y="150"/>
                    <a:pt x="178" y="155"/>
                    <a:pt x="178" y="156"/>
                  </a:cubicBezTo>
                  <a:cubicBezTo>
                    <a:pt x="180" y="158"/>
                    <a:pt x="183" y="155"/>
                    <a:pt x="183" y="155"/>
                  </a:cubicBezTo>
                  <a:cubicBezTo>
                    <a:pt x="182" y="155"/>
                    <a:pt x="183" y="157"/>
                    <a:pt x="184" y="156"/>
                  </a:cubicBezTo>
                  <a:cubicBezTo>
                    <a:pt x="185" y="154"/>
                    <a:pt x="186" y="146"/>
                    <a:pt x="186" y="146"/>
                  </a:cubicBezTo>
                  <a:cubicBezTo>
                    <a:pt x="183" y="145"/>
                    <a:pt x="184" y="150"/>
                    <a:pt x="184" y="151"/>
                  </a:cubicBezTo>
                  <a:close/>
                  <a:moveTo>
                    <a:pt x="114" y="149"/>
                  </a:moveTo>
                  <a:cubicBezTo>
                    <a:pt x="115" y="148"/>
                    <a:pt x="112" y="145"/>
                    <a:pt x="112" y="146"/>
                  </a:cubicBezTo>
                  <a:cubicBezTo>
                    <a:pt x="110" y="147"/>
                    <a:pt x="114" y="150"/>
                    <a:pt x="114" y="149"/>
                  </a:cubicBezTo>
                  <a:close/>
                  <a:moveTo>
                    <a:pt x="146" y="149"/>
                  </a:moveTo>
                  <a:cubicBezTo>
                    <a:pt x="148" y="149"/>
                    <a:pt x="148" y="145"/>
                    <a:pt x="148" y="146"/>
                  </a:cubicBezTo>
                  <a:cubicBezTo>
                    <a:pt x="147" y="144"/>
                    <a:pt x="143" y="148"/>
                    <a:pt x="144" y="149"/>
                  </a:cubicBezTo>
                  <a:cubicBezTo>
                    <a:pt x="142" y="147"/>
                    <a:pt x="152" y="146"/>
                    <a:pt x="146" y="147"/>
                  </a:cubicBezTo>
                  <a:cubicBezTo>
                    <a:pt x="146" y="147"/>
                    <a:pt x="145" y="149"/>
                    <a:pt x="146" y="149"/>
                  </a:cubicBezTo>
                  <a:close/>
                  <a:moveTo>
                    <a:pt x="153" y="149"/>
                  </a:moveTo>
                  <a:cubicBezTo>
                    <a:pt x="154" y="150"/>
                    <a:pt x="156" y="146"/>
                    <a:pt x="154" y="148"/>
                  </a:cubicBezTo>
                  <a:cubicBezTo>
                    <a:pt x="154" y="148"/>
                    <a:pt x="152" y="149"/>
                    <a:pt x="153" y="149"/>
                  </a:cubicBezTo>
                  <a:close/>
                  <a:moveTo>
                    <a:pt x="174" y="149"/>
                  </a:moveTo>
                  <a:cubicBezTo>
                    <a:pt x="174" y="149"/>
                    <a:pt x="171" y="149"/>
                    <a:pt x="171" y="149"/>
                  </a:cubicBezTo>
                  <a:cubicBezTo>
                    <a:pt x="168" y="151"/>
                    <a:pt x="174" y="151"/>
                    <a:pt x="174" y="149"/>
                  </a:cubicBezTo>
                  <a:close/>
                  <a:moveTo>
                    <a:pt x="129" y="150"/>
                  </a:moveTo>
                  <a:cubicBezTo>
                    <a:pt x="128" y="151"/>
                    <a:pt x="130" y="154"/>
                    <a:pt x="131" y="152"/>
                  </a:cubicBezTo>
                  <a:cubicBezTo>
                    <a:pt x="132" y="150"/>
                    <a:pt x="131" y="149"/>
                    <a:pt x="129" y="150"/>
                  </a:cubicBezTo>
                  <a:close/>
                  <a:moveTo>
                    <a:pt x="168" y="151"/>
                  </a:moveTo>
                  <a:cubicBezTo>
                    <a:pt x="164" y="154"/>
                    <a:pt x="170" y="149"/>
                    <a:pt x="168" y="151"/>
                  </a:cubicBezTo>
                  <a:cubicBezTo>
                    <a:pt x="168" y="151"/>
                    <a:pt x="168" y="151"/>
                    <a:pt x="168" y="151"/>
                  </a:cubicBezTo>
                  <a:close/>
                  <a:moveTo>
                    <a:pt x="146" y="152"/>
                  </a:moveTo>
                  <a:cubicBezTo>
                    <a:pt x="144" y="151"/>
                    <a:pt x="144" y="153"/>
                    <a:pt x="143" y="155"/>
                  </a:cubicBezTo>
                  <a:cubicBezTo>
                    <a:pt x="141" y="157"/>
                    <a:pt x="146" y="152"/>
                    <a:pt x="146" y="152"/>
                  </a:cubicBezTo>
                  <a:close/>
                  <a:moveTo>
                    <a:pt x="120" y="157"/>
                  </a:moveTo>
                  <a:cubicBezTo>
                    <a:pt x="121" y="158"/>
                    <a:pt x="129" y="160"/>
                    <a:pt x="126" y="159"/>
                  </a:cubicBezTo>
                  <a:cubicBezTo>
                    <a:pt x="125" y="158"/>
                    <a:pt x="117" y="152"/>
                    <a:pt x="116" y="153"/>
                  </a:cubicBezTo>
                  <a:cubicBezTo>
                    <a:pt x="115" y="153"/>
                    <a:pt x="118" y="155"/>
                    <a:pt x="118" y="155"/>
                  </a:cubicBezTo>
                  <a:cubicBezTo>
                    <a:pt x="120" y="157"/>
                    <a:pt x="120" y="155"/>
                    <a:pt x="121" y="156"/>
                  </a:cubicBezTo>
                  <a:cubicBezTo>
                    <a:pt x="121" y="156"/>
                    <a:pt x="120" y="156"/>
                    <a:pt x="120" y="157"/>
                  </a:cubicBezTo>
                  <a:close/>
                  <a:moveTo>
                    <a:pt x="76" y="178"/>
                  </a:moveTo>
                  <a:cubicBezTo>
                    <a:pt x="72" y="173"/>
                    <a:pt x="70" y="169"/>
                    <a:pt x="67" y="165"/>
                  </a:cubicBezTo>
                  <a:cubicBezTo>
                    <a:pt x="64" y="161"/>
                    <a:pt x="69" y="167"/>
                    <a:pt x="69" y="167"/>
                  </a:cubicBezTo>
                  <a:cubicBezTo>
                    <a:pt x="69" y="166"/>
                    <a:pt x="66" y="160"/>
                    <a:pt x="64" y="156"/>
                  </a:cubicBezTo>
                  <a:cubicBezTo>
                    <a:pt x="63" y="153"/>
                    <a:pt x="63" y="153"/>
                    <a:pt x="63" y="157"/>
                  </a:cubicBezTo>
                  <a:cubicBezTo>
                    <a:pt x="63" y="161"/>
                    <a:pt x="63" y="165"/>
                    <a:pt x="66" y="169"/>
                  </a:cubicBezTo>
                  <a:cubicBezTo>
                    <a:pt x="68" y="172"/>
                    <a:pt x="70" y="176"/>
                    <a:pt x="72" y="179"/>
                  </a:cubicBezTo>
                  <a:cubicBezTo>
                    <a:pt x="74" y="181"/>
                    <a:pt x="77" y="182"/>
                    <a:pt x="78" y="184"/>
                  </a:cubicBezTo>
                  <a:cubicBezTo>
                    <a:pt x="79" y="185"/>
                    <a:pt x="80" y="187"/>
                    <a:pt x="81" y="187"/>
                  </a:cubicBezTo>
                  <a:cubicBezTo>
                    <a:pt x="79" y="186"/>
                    <a:pt x="84" y="187"/>
                    <a:pt x="84" y="187"/>
                  </a:cubicBezTo>
                  <a:cubicBezTo>
                    <a:pt x="85" y="187"/>
                    <a:pt x="82" y="183"/>
                    <a:pt x="82" y="183"/>
                  </a:cubicBezTo>
                  <a:cubicBezTo>
                    <a:pt x="84" y="182"/>
                    <a:pt x="84" y="188"/>
                    <a:pt x="84" y="188"/>
                  </a:cubicBezTo>
                  <a:cubicBezTo>
                    <a:pt x="85" y="189"/>
                    <a:pt x="86" y="186"/>
                    <a:pt x="87" y="188"/>
                  </a:cubicBezTo>
                  <a:cubicBezTo>
                    <a:pt x="88" y="191"/>
                    <a:pt x="94" y="191"/>
                    <a:pt x="94" y="193"/>
                  </a:cubicBezTo>
                  <a:cubicBezTo>
                    <a:pt x="94" y="193"/>
                    <a:pt x="92" y="194"/>
                    <a:pt x="92" y="194"/>
                  </a:cubicBezTo>
                  <a:cubicBezTo>
                    <a:pt x="98" y="195"/>
                    <a:pt x="92" y="190"/>
                    <a:pt x="92" y="190"/>
                  </a:cubicBezTo>
                  <a:cubicBezTo>
                    <a:pt x="86" y="186"/>
                    <a:pt x="81" y="179"/>
                    <a:pt x="78" y="177"/>
                  </a:cubicBezTo>
                  <a:cubicBezTo>
                    <a:pt x="78" y="177"/>
                    <a:pt x="75" y="174"/>
                    <a:pt x="75" y="175"/>
                  </a:cubicBezTo>
                  <a:cubicBezTo>
                    <a:pt x="75" y="176"/>
                    <a:pt x="79" y="182"/>
                    <a:pt x="76" y="178"/>
                  </a:cubicBezTo>
                  <a:close/>
                  <a:moveTo>
                    <a:pt x="112" y="155"/>
                  </a:moveTo>
                  <a:cubicBezTo>
                    <a:pt x="112" y="155"/>
                    <a:pt x="110" y="155"/>
                    <a:pt x="110" y="156"/>
                  </a:cubicBezTo>
                  <a:cubicBezTo>
                    <a:pt x="109" y="157"/>
                    <a:pt x="113" y="156"/>
                    <a:pt x="112" y="155"/>
                  </a:cubicBezTo>
                  <a:close/>
                  <a:moveTo>
                    <a:pt x="88" y="159"/>
                  </a:moveTo>
                  <a:cubicBezTo>
                    <a:pt x="89" y="157"/>
                    <a:pt x="86" y="155"/>
                    <a:pt x="86" y="157"/>
                  </a:cubicBezTo>
                  <a:cubicBezTo>
                    <a:pt x="86" y="157"/>
                    <a:pt x="88" y="159"/>
                    <a:pt x="88" y="159"/>
                  </a:cubicBezTo>
                  <a:close/>
                  <a:moveTo>
                    <a:pt x="116" y="158"/>
                  </a:moveTo>
                  <a:cubicBezTo>
                    <a:pt x="113" y="153"/>
                    <a:pt x="110" y="161"/>
                    <a:pt x="115" y="158"/>
                  </a:cubicBezTo>
                  <a:cubicBezTo>
                    <a:pt x="115" y="158"/>
                    <a:pt x="116" y="158"/>
                    <a:pt x="116" y="158"/>
                  </a:cubicBezTo>
                  <a:close/>
                  <a:moveTo>
                    <a:pt x="167" y="169"/>
                  </a:moveTo>
                  <a:cubicBezTo>
                    <a:pt x="167" y="169"/>
                    <a:pt x="169" y="170"/>
                    <a:pt x="169" y="170"/>
                  </a:cubicBezTo>
                  <a:cubicBezTo>
                    <a:pt x="171" y="169"/>
                    <a:pt x="174" y="160"/>
                    <a:pt x="175" y="163"/>
                  </a:cubicBezTo>
                  <a:cubicBezTo>
                    <a:pt x="175" y="162"/>
                    <a:pt x="174" y="164"/>
                    <a:pt x="174" y="165"/>
                  </a:cubicBezTo>
                  <a:cubicBezTo>
                    <a:pt x="170" y="173"/>
                    <a:pt x="177" y="162"/>
                    <a:pt x="178" y="162"/>
                  </a:cubicBezTo>
                  <a:cubicBezTo>
                    <a:pt x="178" y="162"/>
                    <a:pt x="179" y="164"/>
                    <a:pt x="179" y="163"/>
                  </a:cubicBezTo>
                  <a:cubicBezTo>
                    <a:pt x="181" y="161"/>
                    <a:pt x="182" y="159"/>
                    <a:pt x="180" y="157"/>
                  </a:cubicBezTo>
                  <a:cubicBezTo>
                    <a:pt x="181" y="158"/>
                    <a:pt x="179" y="160"/>
                    <a:pt x="179" y="161"/>
                  </a:cubicBezTo>
                  <a:cubicBezTo>
                    <a:pt x="180" y="162"/>
                    <a:pt x="178" y="158"/>
                    <a:pt x="179" y="158"/>
                  </a:cubicBezTo>
                  <a:cubicBezTo>
                    <a:pt x="179" y="158"/>
                    <a:pt x="174" y="161"/>
                    <a:pt x="175" y="161"/>
                  </a:cubicBezTo>
                  <a:cubicBezTo>
                    <a:pt x="176" y="162"/>
                    <a:pt x="175" y="159"/>
                    <a:pt x="176" y="159"/>
                  </a:cubicBezTo>
                  <a:cubicBezTo>
                    <a:pt x="174" y="160"/>
                    <a:pt x="174" y="161"/>
                    <a:pt x="172" y="163"/>
                  </a:cubicBezTo>
                  <a:cubicBezTo>
                    <a:pt x="169" y="167"/>
                    <a:pt x="163" y="168"/>
                    <a:pt x="162" y="174"/>
                  </a:cubicBezTo>
                  <a:cubicBezTo>
                    <a:pt x="161" y="177"/>
                    <a:pt x="168" y="173"/>
                    <a:pt x="168" y="172"/>
                  </a:cubicBezTo>
                  <a:cubicBezTo>
                    <a:pt x="170" y="171"/>
                    <a:pt x="169" y="169"/>
                    <a:pt x="169" y="171"/>
                  </a:cubicBezTo>
                  <a:cubicBezTo>
                    <a:pt x="169" y="171"/>
                    <a:pt x="166" y="171"/>
                    <a:pt x="167" y="169"/>
                  </a:cubicBezTo>
                  <a:close/>
                  <a:moveTo>
                    <a:pt x="166" y="174"/>
                  </a:moveTo>
                  <a:cubicBezTo>
                    <a:pt x="168" y="173"/>
                    <a:pt x="163" y="175"/>
                    <a:pt x="162" y="176"/>
                  </a:cubicBezTo>
                  <a:cubicBezTo>
                    <a:pt x="160" y="178"/>
                    <a:pt x="165" y="174"/>
                    <a:pt x="161" y="178"/>
                  </a:cubicBezTo>
                  <a:cubicBezTo>
                    <a:pt x="161" y="178"/>
                    <a:pt x="161" y="176"/>
                    <a:pt x="160" y="177"/>
                  </a:cubicBezTo>
                  <a:cubicBezTo>
                    <a:pt x="159" y="178"/>
                    <a:pt x="157" y="181"/>
                    <a:pt x="156" y="182"/>
                  </a:cubicBezTo>
                  <a:cubicBezTo>
                    <a:pt x="155" y="182"/>
                    <a:pt x="153" y="182"/>
                    <a:pt x="153" y="182"/>
                  </a:cubicBezTo>
                  <a:cubicBezTo>
                    <a:pt x="153" y="184"/>
                    <a:pt x="160" y="185"/>
                    <a:pt x="162" y="184"/>
                  </a:cubicBezTo>
                  <a:cubicBezTo>
                    <a:pt x="165" y="183"/>
                    <a:pt x="162" y="181"/>
                    <a:pt x="162" y="181"/>
                  </a:cubicBezTo>
                  <a:cubicBezTo>
                    <a:pt x="162" y="181"/>
                    <a:pt x="169" y="178"/>
                    <a:pt x="169" y="175"/>
                  </a:cubicBezTo>
                  <a:cubicBezTo>
                    <a:pt x="169" y="175"/>
                    <a:pt x="167" y="176"/>
                    <a:pt x="167" y="176"/>
                  </a:cubicBezTo>
                  <a:cubicBezTo>
                    <a:pt x="163" y="179"/>
                    <a:pt x="170" y="173"/>
                    <a:pt x="167" y="173"/>
                  </a:cubicBezTo>
                  <a:cubicBezTo>
                    <a:pt x="168" y="173"/>
                    <a:pt x="166" y="174"/>
                    <a:pt x="166" y="174"/>
                  </a:cubicBezTo>
                  <a:close/>
                  <a:moveTo>
                    <a:pt x="104" y="174"/>
                  </a:moveTo>
                  <a:cubicBezTo>
                    <a:pt x="102" y="173"/>
                    <a:pt x="97" y="171"/>
                    <a:pt x="93" y="170"/>
                  </a:cubicBezTo>
                  <a:cubicBezTo>
                    <a:pt x="89" y="168"/>
                    <a:pt x="86" y="165"/>
                    <a:pt x="84" y="165"/>
                  </a:cubicBezTo>
                  <a:cubicBezTo>
                    <a:pt x="84" y="165"/>
                    <a:pt x="84" y="166"/>
                    <a:pt x="83" y="166"/>
                  </a:cubicBezTo>
                  <a:cubicBezTo>
                    <a:pt x="82" y="165"/>
                    <a:pt x="83" y="164"/>
                    <a:pt x="82" y="163"/>
                  </a:cubicBezTo>
                  <a:cubicBezTo>
                    <a:pt x="82" y="162"/>
                    <a:pt x="78" y="160"/>
                    <a:pt x="77" y="160"/>
                  </a:cubicBezTo>
                  <a:cubicBezTo>
                    <a:pt x="70" y="155"/>
                    <a:pt x="82" y="166"/>
                    <a:pt x="82" y="166"/>
                  </a:cubicBezTo>
                  <a:cubicBezTo>
                    <a:pt x="83" y="166"/>
                    <a:pt x="76" y="163"/>
                    <a:pt x="76" y="164"/>
                  </a:cubicBezTo>
                  <a:cubicBezTo>
                    <a:pt x="75" y="166"/>
                    <a:pt x="81" y="172"/>
                    <a:pt x="82" y="174"/>
                  </a:cubicBezTo>
                  <a:cubicBezTo>
                    <a:pt x="83" y="175"/>
                    <a:pt x="82" y="177"/>
                    <a:pt x="82" y="177"/>
                  </a:cubicBezTo>
                  <a:cubicBezTo>
                    <a:pt x="85" y="180"/>
                    <a:pt x="100" y="185"/>
                    <a:pt x="100" y="189"/>
                  </a:cubicBezTo>
                  <a:cubicBezTo>
                    <a:pt x="100" y="189"/>
                    <a:pt x="99" y="189"/>
                    <a:pt x="99" y="189"/>
                  </a:cubicBezTo>
                  <a:cubicBezTo>
                    <a:pt x="99" y="189"/>
                    <a:pt x="102" y="190"/>
                    <a:pt x="103" y="189"/>
                  </a:cubicBezTo>
                  <a:cubicBezTo>
                    <a:pt x="104" y="188"/>
                    <a:pt x="101" y="188"/>
                    <a:pt x="102" y="187"/>
                  </a:cubicBezTo>
                  <a:cubicBezTo>
                    <a:pt x="96" y="190"/>
                    <a:pt x="105" y="186"/>
                    <a:pt x="106" y="186"/>
                  </a:cubicBezTo>
                  <a:cubicBezTo>
                    <a:pt x="105" y="185"/>
                    <a:pt x="103" y="187"/>
                    <a:pt x="102" y="185"/>
                  </a:cubicBezTo>
                  <a:cubicBezTo>
                    <a:pt x="101" y="185"/>
                    <a:pt x="102" y="184"/>
                    <a:pt x="101" y="184"/>
                  </a:cubicBezTo>
                  <a:cubicBezTo>
                    <a:pt x="101" y="184"/>
                    <a:pt x="98" y="184"/>
                    <a:pt x="98" y="183"/>
                  </a:cubicBezTo>
                  <a:cubicBezTo>
                    <a:pt x="99" y="181"/>
                    <a:pt x="103" y="183"/>
                    <a:pt x="102" y="183"/>
                  </a:cubicBezTo>
                  <a:cubicBezTo>
                    <a:pt x="104" y="183"/>
                    <a:pt x="106" y="183"/>
                    <a:pt x="107" y="184"/>
                  </a:cubicBezTo>
                  <a:cubicBezTo>
                    <a:pt x="108" y="184"/>
                    <a:pt x="108" y="186"/>
                    <a:pt x="108" y="186"/>
                  </a:cubicBezTo>
                  <a:cubicBezTo>
                    <a:pt x="112" y="187"/>
                    <a:pt x="115" y="186"/>
                    <a:pt x="117" y="186"/>
                  </a:cubicBezTo>
                  <a:cubicBezTo>
                    <a:pt x="119" y="187"/>
                    <a:pt x="120" y="187"/>
                    <a:pt x="122" y="187"/>
                  </a:cubicBezTo>
                  <a:cubicBezTo>
                    <a:pt x="126" y="186"/>
                    <a:pt x="122" y="188"/>
                    <a:pt x="122" y="188"/>
                  </a:cubicBezTo>
                  <a:cubicBezTo>
                    <a:pt x="127" y="190"/>
                    <a:pt x="126" y="187"/>
                    <a:pt x="129" y="187"/>
                  </a:cubicBezTo>
                  <a:cubicBezTo>
                    <a:pt x="129" y="187"/>
                    <a:pt x="128" y="189"/>
                    <a:pt x="129" y="189"/>
                  </a:cubicBezTo>
                  <a:cubicBezTo>
                    <a:pt x="129" y="189"/>
                    <a:pt x="132" y="187"/>
                    <a:pt x="133" y="187"/>
                  </a:cubicBezTo>
                  <a:cubicBezTo>
                    <a:pt x="133" y="187"/>
                    <a:pt x="134" y="189"/>
                    <a:pt x="134" y="189"/>
                  </a:cubicBezTo>
                  <a:cubicBezTo>
                    <a:pt x="136" y="190"/>
                    <a:pt x="138" y="189"/>
                    <a:pt x="140" y="189"/>
                  </a:cubicBezTo>
                  <a:cubicBezTo>
                    <a:pt x="143" y="188"/>
                    <a:pt x="140" y="190"/>
                    <a:pt x="137" y="190"/>
                  </a:cubicBezTo>
                  <a:cubicBezTo>
                    <a:pt x="134" y="191"/>
                    <a:pt x="131" y="193"/>
                    <a:pt x="128" y="193"/>
                  </a:cubicBezTo>
                  <a:cubicBezTo>
                    <a:pt x="123" y="194"/>
                    <a:pt x="123" y="192"/>
                    <a:pt x="120" y="193"/>
                  </a:cubicBezTo>
                  <a:cubicBezTo>
                    <a:pt x="123" y="193"/>
                    <a:pt x="117" y="196"/>
                    <a:pt x="117" y="196"/>
                  </a:cubicBezTo>
                  <a:cubicBezTo>
                    <a:pt x="117" y="196"/>
                    <a:pt x="118" y="195"/>
                    <a:pt x="118" y="195"/>
                  </a:cubicBezTo>
                  <a:cubicBezTo>
                    <a:pt x="124" y="196"/>
                    <a:pt x="126" y="197"/>
                    <a:pt x="133" y="196"/>
                  </a:cubicBezTo>
                  <a:cubicBezTo>
                    <a:pt x="142" y="195"/>
                    <a:pt x="149" y="191"/>
                    <a:pt x="154" y="189"/>
                  </a:cubicBezTo>
                  <a:cubicBezTo>
                    <a:pt x="155" y="188"/>
                    <a:pt x="156" y="189"/>
                    <a:pt x="156" y="189"/>
                  </a:cubicBezTo>
                  <a:cubicBezTo>
                    <a:pt x="156" y="189"/>
                    <a:pt x="161" y="186"/>
                    <a:pt x="160" y="185"/>
                  </a:cubicBezTo>
                  <a:cubicBezTo>
                    <a:pt x="158" y="184"/>
                    <a:pt x="156" y="188"/>
                    <a:pt x="155" y="188"/>
                  </a:cubicBezTo>
                  <a:cubicBezTo>
                    <a:pt x="157" y="188"/>
                    <a:pt x="157" y="186"/>
                    <a:pt x="156" y="185"/>
                  </a:cubicBezTo>
                  <a:cubicBezTo>
                    <a:pt x="155" y="184"/>
                    <a:pt x="151" y="186"/>
                    <a:pt x="148" y="185"/>
                  </a:cubicBezTo>
                  <a:cubicBezTo>
                    <a:pt x="150" y="186"/>
                    <a:pt x="148" y="183"/>
                    <a:pt x="148" y="183"/>
                  </a:cubicBezTo>
                  <a:cubicBezTo>
                    <a:pt x="149" y="182"/>
                    <a:pt x="154" y="182"/>
                    <a:pt x="152" y="183"/>
                  </a:cubicBezTo>
                  <a:cubicBezTo>
                    <a:pt x="153" y="183"/>
                    <a:pt x="152" y="182"/>
                    <a:pt x="153" y="181"/>
                  </a:cubicBezTo>
                  <a:cubicBezTo>
                    <a:pt x="153" y="180"/>
                    <a:pt x="154" y="181"/>
                    <a:pt x="154" y="181"/>
                  </a:cubicBezTo>
                  <a:cubicBezTo>
                    <a:pt x="159" y="179"/>
                    <a:pt x="152" y="180"/>
                    <a:pt x="152" y="180"/>
                  </a:cubicBezTo>
                  <a:cubicBezTo>
                    <a:pt x="152" y="180"/>
                    <a:pt x="154" y="178"/>
                    <a:pt x="153" y="178"/>
                  </a:cubicBezTo>
                  <a:cubicBezTo>
                    <a:pt x="151" y="177"/>
                    <a:pt x="144" y="179"/>
                    <a:pt x="142" y="181"/>
                  </a:cubicBezTo>
                  <a:cubicBezTo>
                    <a:pt x="143" y="181"/>
                    <a:pt x="144" y="181"/>
                    <a:pt x="144" y="181"/>
                  </a:cubicBezTo>
                  <a:cubicBezTo>
                    <a:pt x="143" y="182"/>
                    <a:pt x="136" y="182"/>
                    <a:pt x="135" y="182"/>
                  </a:cubicBezTo>
                  <a:cubicBezTo>
                    <a:pt x="135" y="182"/>
                    <a:pt x="135" y="185"/>
                    <a:pt x="134" y="185"/>
                  </a:cubicBezTo>
                  <a:cubicBezTo>
                    <a:pt x="134" y="185"/>
                    <a:pt x="134" y="183"/>
                    <a:pt x="134" y="183"/>
                  </a:cubicBezTo>
                  <a:cubicBezTo>
                    <a:pt x="133" y="182"/>
                    <a:pt x="121" y="180"/>
                    <a:pt x="116" y="180"/>
                  </a:cubicBezTo>
                  <a:cubicBezTo>
                    <a:pt x="115" y="180"/>
                    <a:pt x="113" y="181"/>
                    <a:pt x="112" y="181"/>
                  </a:cubicBezTo>
                  <a:cubicBezTo>
                    <a:pt x="112" y="181"/>
                    <a:pt x="112" y="179"/>
                    <a:pt x="112" y="178"/>
                  </a:cubicBezTo>
                  <a:cubicBezTo>
                    <a:pt x="111" y="177"/>
                    <a:pt x="108" y="178"/>
                    <a:pt x="106" y="177"/>
                  </a:cubicBezTo>
                  <a:cubicBezTo>
                    <a:pt x="105" y="177"/>
                    <a:pt x="107" y="176"/>
                    <a:pt x="105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4" y="176"/>
                    <a:pt x="104" y="174"/>
                    <a:pt x="104" y="174"/>
                  </a:cubicBezTo>
                  <a:close/>
                  <a:moveTo>
                    <a:pt x="69" y="164"/>
                  </a:moveTo>
                  <a:cubicBezTo>
                    <a:pt x="69" y="167"/>
                    <a:pt x="74" y="171"/>
                    <a:pt x="74" y="171"/>
                  </a:cubicBezTo>
                  <a:cubicBezTo>
                    <a:pt x="75" y="17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4"/>
                    <a:pt x="69" y="164"/>
                  </a:cubicBezTo>
                  <a:close/>
                  <a:moveTo>
                    <a:pt x="148" y="164"/>
                  </a:moveTo>
                  <a:cubicBezTo>
                    <a:pt x="146" y="165"/>
                    <a:pt x="145" y="168"/>
                    <a:pt x="148" y="167"/>
                  </a:cubicBezTo>
                  <a:cubicBezTo>
                    <a:pt x="149" y="166"/>
                    <a:pt x="159" y="164"/>
                    <a:pt x="154" y="163"/>
                  </a:cubicBezTo>
                  <a:cubicBezTo>
                    <a:pt x="153" y="163"/>
                    <a:pt x="149" y="164"/>
                    <a:pt x="148" y="164"/>
                  </a:cubicBezTo>
                  <a:close/>
                  <a:moveTo>
                    <a:pt x="72" y="187"/>
                  </a:moveTo>
                  <a:cubicBezTo>
                    <a:pt x="68" y="184"/>
                    <a:pt x="63" y="176"/>
                    <a:pt x="60" y="172"/>
                  </a:cubicBezTo>
                  <a:cubicBezTo>
                    <a:pt x="55" y="165"/>
                    <a:pt x="63" y="179"/>
                    <a:pt x="61" y="179"/>
                  </a:cubicBezTo>
                  <a:cubicBezTo>
                    <a:pt x="60" y="179"/>
                    <a:pt x="56" y="166"/>
                    <a:pt x="55" y="167"/>
                  </a:cubicBezTo>
                  <a:cubicBezTo>
                    <a:pt x="53" y="170"/>
                    <a:pt x="60" y="182"/>
                    <a:pt x="63" y="184"/>
                  </a:cubicBezTo>
                  <a:cubicBezTo>
                    <a:pt x="63" y="185"/>
                    <a:pt x="65" y="184"/>
                    <a:pt x="65" y="185"/>
                  </a:cubicBezTo>
                  <a:cubicBezTo>
                    <a:pt x="67" y="186"/>
                    <a:pt x="70" y="190"/>
                    <a:pt x="73" y="193"/>
                  </a:cubicBezTo>
                  <a:cubicBezTo>
                    <a:pt x="77" y="198"/>
                    <a:pt x="82" y="200"/>
                    <a:pt x="82" y="201"/>
                  </a:cubicBezTo>
                  <a:cubicBezTo>
                    <a:pt x="82" y="201"/>
                    <a:pt x="81" y="202"/>
                    <a:pt x="81" y="202"/>
                  </a:cubicBezTo>
                  <a:cubicBezTo>
                    <a:pt x="82" y="203"/>
                    <a:pt x="94" y="210"/>
                    <a:pt x="94" y="209"/>
                  </a:cubicBezTo>
                  <a:cubicBezTo>
                    <a:pt x="95" y="207"/>
                    <a:pt x="88" y="205"/>
                    <a:pt x="88" y="204"/>
                  </a:cubicBezTo>
                  <a:cubicBezTo>
                    <a:pt x="85" y="201"/>
                    <a:pt x="89" y="203"/>
                    <a:pt x="89" y="203"/>
                  </a:cubicBezTo>
                  <a:cubicBezTo>
                    <a:pt x="94" y="203"/>
                    <a:pt x="88" y="201"/>
                    <a:pt x="87" y="200"/>
                  </a:cubicBezTo>
                  <a:cubicBezTo>
                    <a:pt x="85" y="198"/>
                    <a:pt x="83" y="195"/>
                    <a:pt x="81" y="194"/>
                  </a:cubicBezTo>
                  <a:cubicBezTo>
                    <a:pt x="80" y="193"/>
                    <a:pt x="79" y="194"/>
                    <a:pt x="78" y="193"/>
                  </a:cubicBezTo>
                  <a:cubicBezTo>
                    <a:pt x="76" y="192"/>
                    <a:pt x="74" y="189"/>
                    <a:pt x="72" y="187"/>
                  </a:cubicBezTo>
                  <a:close/>
                  <a:moveTo>
                    <a:pt x="147" y="178"/>
                  </a:moveTo>
                  <a:cubicBezTo>
                    <a:pt x="149" y="180"/>
                    <a:pt x="161" y="173"/>
                    <a:pt x="161" y="172"/>
                  </a:cubicBezTo>
                  <a:cubicBezTo>
                    <a:pt x="162" y="170"/>
                    <a:pt x="160" y="171"/>
                    <a:pt x="160" y="171"/>
                  </a:cubicBezTo>
                  <a:cubicBezTo>
                    <a:pt x="159" y="171"/>
                    <a:pt x="146" y="177"/>
                    <a:pt x="147" y="178"/>
                  </a:cubicBezTo>
                  <a:close/>
                  <a:moveTo>
                    <a:pt x="82" y="192"/>
                  </a:moveTo>
                  <a:cubicBezTo>
                    <a:pt x="82" y="192"/>
                    <a:pt x="86" y="194"/>
                    <a:pt x="85" y="192"/>
                  </a:cubicBezTo>
                  <a:cubicBezTo>
                    <a:pt x="85" y="191"/>
                    <a:pt x="81" y="190"/>
                    <a:pt x="80" y="189"/>
                  </a:cubicBezTo>
                  <a:cubicBezTo>
                    <a:pt x="79" y="188"/>
                    <a:pt x="77" y="186"/>
                    <a:pt x="76" y="184"/>
                  </a:cubicBezTo>
                  <a:cubicBezTo>
                    <a:pt x="75" y="183"/>
                    <a:pt x="67" y="177"/>
                    <a:pt x="71" y="182"/>
                  </a:cubicBezTo>
                  <a:cubicBezTo>
                    <a:pt x="73" y="185"/>
                    <a:pt x="78" y="188"/>
                    <a:pt x="80" y="189"/>
                  </a:cubicBezTo>
                  <a:cubicBezTo>
                    <a:pt x="82" y="191"/>
                    <a:pt x="80" y="191"/>
                    <a:pt x="82" y="192"/>
                  </a:cubicBezTo>
                  <a:close/>
                  <a:moveTo>
                    <a:pt x="92" y="186"/>
                  </a:moveTo>
                  <a:cubicBezTo>
                    <a:pt x="93" y="185"/>
                    <a:pt x="88" y="183"/>
                    <a:pt x="88" y="183"/>
                  </a:cubicBezTo>
                  <a:cubicBezTo>
                    <a:pt x="88" y="184"/>
                    <a:pt x="91" y="187"/>
                    <a:pt x="92" y="186"/>
                  </a:cubicBezTo>
                  <a:close/>
                  <a:moveTo>
                    <a:pt x="93" y="196"/>
                  </a:moveTo>
                  <a:cubicBezTo>
                    <a:pt x="96" y="199"/>
                    <a:pt x="100" y="200"/>
                    <a:pt x="103" y="202"/>
                  </a:cubicBezTo>
                  <a:cubicBezTo>
                    <a:pt x="103" y="203"/>
                    <a:pt x="103" y="203"/>
                    <a:pt x="104" y="203"/>
                  </a:cubicBezTo>
                  <a:cubicBezTo>
                    <a:pt x="102" y="203"/>
                    <a:pt x="106" y="202"/>
                    <a:pt x="107" y="203"/>
                  </a:cubicBezTo>
                  <a:cubicBezTo>
                    <a:pt x="107" y="203"/>
                    <a:pt x="106" y="204"/>
                    <a:pt x="107" y="204"/>
                  </a:cubicBezTo>
                  <a:cubicBezTo>
                    <a:pt x="107" y="204"/>
                    <a:pt x="108" y="203"/>
                    <a:pt x="109" y="203"/>
                  </a:cubicBezTo>
                  <a:cubicBezTo>
                    <a:pt x="111" y="203"/>
                    <a:pt x="117" y="207"/>
                    <a:pt x="114" y="203"/>
                  </a:cubicBezTo>
                  <a:cubicBezTo>
                    <a:pt x="112" y="201"/>
                    <a:pt x="107" y="202"/>
                    <a:pt x="102" y="200"/>
                  </a:cubicBezTo>
                  <a:cubicBezTo>
                    <a:pt x="98" y="199"/>
                    <a:pt x="98" y="197"/>
                    <a:pt x="96" y="198"/>
                  </a:cubicBezTo>
                  <a:cubicBezTo>
                    <a:pt x="96" y="198"/>
                    <a:pt x="95" y="197"/>
                    <a:pt x="92" y="195"/>
                  </a:cubicBezTo>
                  <a:cubicBezTo>
                    <a:pt x="88" y="193"/>
                    <a:pt x="87" y="191"/>
                    <a:pt x="84" y="189"/>
                  </a:cubicBezTo>
                  <a:cubicBezTo>
                    <a:pt x="77" y="186"/>
                    <a:pt x="89" y="194"/>
                    <a:pt x="90" y="194"/>
                  </a:cubicBezTo>
                  <a:cubicBezTo>
                    <a:pt x="91" y="195"/>
                    <a:pt x="92" y="196"/>
                    <a:pt x="93" y="196"/>
                  </a:cubicBezTo>
                  <a:close/>
                  <a:moveTo>
                    <a:pt x="132" y="189"/>
                  </a:moveTo>
                  <a:cubicBezTo>
                    <a:pt x="132" y="189"/>
                    <a:pt x="130" y="190"/>
                    <a:pt x="130" y="189"/>
                  </a:cubicBezTo>
                  <a:cubicBezTo>
                    <a:pt x="129" y="191"/>
                    <a:pt x="132" y="192"/>
                    <a:pt x="132" y="189"/>
                  </a:cubicBezTo>
                  <a:close/>
                  <a:moveTo>
                    <a:pt x="125" y="190"/>
                  </a:moveTo>
                  <a:cubicBezTo>
                    <a:pt x="125" y="190"/>
                    <a:pt x="119" y="188"/>
                    <a:pt x="119" y="190"/>
                  </a:cubicBezTo>
                  <a:cubicBezTo>
                    <a:pt x="119" y="189"/>
                    <a:pt x="127" y="192"/>
                    <a:pt x="125" y="190"/>
                  </a:cubicBezTo>
                  <a:close/>
                  <a:moveTo>
                    <a:pt x="116" y="194"/>
                  </a:moveTo>
                  <a:cubicBezTo>
                    <a:pt x="114" y="191"/>
                    <a:pt x="114" y="192"/>
                    <a:pt x="113" y="192"/>
                  </a:cubicBezTo>
                  <a:cubicBezTo>
                    <a:pt x="112" y="192"/>
                    <a:pt x="103" y="189"/>
                    <a:pt x="107" y="192"/>
                  </a:cubicBezTo>
                  <a:cubicBezTo>
                    <a:pt x="109" y="194"/>
                    <a:pt x="118" y="196"/>
                    <a:pt x="119" y="193"/>
                  </a:cubicBezTo>
                  <a:cubicBezTo>
                    <a:pt x="119" y="193"/>
                    <a:pt x="114" y="193"/>
                    <a:pt x="116" y="194"/>
                  </a:cubicBezTo>
                  <a:cubicBezTo>
                    <a:pt x="116" y="194"/>
                    <a:pt x="116" y="194"/>
                    <a:pt x="116" y="194"/>
                  </a:cubicBezTo>
                  <a:close/>
                  <a:moveTo>
                    <a:pt x="51" y="197"/>
                  </a:moveTo>
                  <a:cubicBezTo>
                    <a:pt x="51" y="197"/>
                    <a:pt x="57" y="203"/>
                    <a:pt x="53" y="198"/>
                  </a:cubicBezTo>
                  <a:cubicBezTo>
                    <a:pt x="54" y="200"/>
                    <a:pt x="56" y="203"/>
                    <a:pt x="58" y="204"/>
                  </a:cubicBezTo>
                  <a:cubicBezTo>
                    <a:pt x="60" y="204"/>
                    <a:pt x="51" y="193"/>
                    <a:pt x="51" y="197"/>
                  </a:cubicBezTo>
                  <a:close/>
                  <a:moveTo>
                    <a:pt x="120" y="201"/>
                  </a:moveTo>
                  <a:cubicBezTo>
                    <a:pt x="120" y="201"/>
                    <a:pt x="118" y="201"/>
                    <a:pt x="118" y="201"/>
                  </a:cubicBezTo>
                  <a:cubicBezTo>
                    <a:pt x="117" y="200"/>
                    <a:pt x="112" y="198"/>
                    <a:pt x="113" y="200"/>
                  </a:cubicBezTo>
                  <a:cubicBezTo>
                    <a:pt x="113" y="202"/>
                    <a:pt x="121" y="203"/>
                    <a:pt x="120" y="201"/>
                  </a:cubicBezTo>
                  <a:close/>
                  <a:moveTo>
                    <a:pt x="130" y="202"/>
                  </a:moveTo>
                  <a:cubicBezTo>
                    <a:pt x="131" y="200"/>
                    <a:pt x="127" y="201"/>
                    <a:pt x="127" y="201"/>
                  </a:cubicBezTo>
                  <a:cubicBezTo>
                    <a:pt x="127" y="201"/>
                    <a:pt x="129" y="203"/>
                    <a:pt x="130" y="202"/>
                  </a:cubicBezTo>
                  <a:close/>
                  <a:moveTo>
                    <a:pt x="125" y="204"/>
                  </a:moveTo>
                  <a:cubicBezTo>
                    <a:pt x="113" y="205"/>
                    <a:pt x="141" y="206"/>
                    <a:pt x="138" y="203"/>
                  </a:cubicBezTo>
                  <a:cubicBezTo>
                    <a:pt x="138" y="203"/>
                    <a:pt x="127" y="204"/>
                    <a:pt x="128" y="204"/>
                  </a:cubicBezTo>
                  <a:cubicBezTo>
                    <a:pt x="126" y="204"/>
                    <a:pt x="128" y="204"/>
                    <a:pt x="125" y="204"/>
                  </a:cubicBezTo>
                  <a:close/>
                  <a:moveTo>
                    <a:pt x="60" y="209"/>
                  </a:moveTo>
                  <a:cubicBezTo>
                    <a:pt x="61" y="208"/>
                    <a:pt x="57" y="206"/>
                    <a:pt x="57" y="207"/>
                  </a:cubicBezTo>
                  <a:cubicBezTo>
                    <a:pt x="57" y="208"/>
                    <a:pt x="59" y="209"/>
                    <a:pt x="60" y="209"/>
                  </a:cubicBezTo>
                  <a:close/>
                  <a:moveTo>
                    <a:pt x="70" y="216"/>
                  </a:moveTo>
                  <a:cubicBezTo>
                    <a:pt x="70" y="216"/>
                    <a:pt x="69" y="215"/>
                    <a:pt x="67" y="213"/>
                  </a:cubicBezTo>
                  <a:cubicBezTo>
                    <a:pt x="66" y="213"/>
                    <a:pt x="61" y="209"/>
                    <a:pt x="60" y="209"/>
                  </a:cubicBezTo>
                  <a:cubicBezTo>
                    <a:pt x="59" y="211"/>
                    <a:pt x="68" y="215"/>
                    <a:pt x="68" y="215"/>
                  </a:cubicBezTo>
                  <a:cubicBezTo>
                    <a:pt x="68" y="215"/>
                    <a:pt x="70" y="217"/>
                    <a:pt x="70" y="216"/>
                  </a:cubicBezTo>
                  <a:close/>
                  <a:moveTo>
                    <a:pt x="138" y="225"/>
                  </a:moveTo>
                  <a:cubicBezTo>
                    <a:pt x="134" y="226"/>
                    <a:pt x="137" y="226"/>
                    <a:pt x="138" y="226"/>
                  </a:cubicBezTo>
                  <a:cubicBezTo>
                    <a:pt x="141" y="226"/>
                    <a:pt x="154" y="224"/>
                    <a:pt x="147" y="225"/>
                  </a:cubicBezTo>
                  <a:cubicBezTo>
                    <a:pt x="142" y="225"/>
                    <a:pt x="143" y="224"/>
                    <a:pt x="138" y="225"/>
                  </a:cubicBezTo>
                  <a:close/>
                  <a:moveTo>
                    <a:pt x="136" y="226"/>
                  </a:moveTo>
                  <a:cubicBezTo>
                    <a:pt x="135" y="225"/>
                    <a:pt x="129" y="226"/>
                    <a:pt x="128" y="226"/>
                  </a:cubicBezTo>
                  <a:cubicBezTo>
                    <a:pt x="127" y="226"/>
                    <a:pt x="127" y="224"/>
                    <a:pt x="127" y="226"/>
                  </a:cubicBezTo>
                  <a:cubicBezTo>
                    <a:pt x="127" y="229"/>
                    <a:pt x="136" y="226"/>
                    <a:pt x="136" y="226"/>
                  </a:cubicBezTo>
                  <a:close/>
                  <a:moveTo>
                    <a:pt x="49" y="228"/>
                  </a:moveTo>
                  <a:cubicBezTo>
                    <a:pt x="49" y="227"/>
                    <a:pt x="54" y="230"/>
                    <a:pt x="53" y="231"/>
                  </a:cubicBezTo>
                  <a:cubicBezTo>
                    <a:pt x="52" y="232"/>
                    <a:pt x="49" y="228"/>
                    <a:pt x="49" y="228"/>
                  </a:cubicBezTo>
                  <a:close/>
                  <a:moveTo>
                    <a:pt x="123" y="218"/>
                  </a:moveTo>
                  <a:cubicBezTo>
                    <a:pt x="123" y="217"/>
                    <a:pt x="126" y="219"/>
                    <a:pt x="125" y="219"/>
                  </a:cubicBezTo>
                  <a:cubicBezTo>
                    <a:pt x="127" y="219"/>
                    <a:pt x="134" y="217"/>
                    <a:pt x="135" y="219"/>
                  </a:cubicBezTo>
                  <a:cubicBezTo>
                    <a:pt x="135" y="222"/>
                    <a:pt x="131" y="219"/>
                    <a:pt x="129" y="219"/>
                  </a:cubicBezTo>
                  <a:cubicBezTo>
                    <a:pt x="128" y="219"/>
                    <a:pt x="121" y="222"/>
                    <a:pt x="123" y="218"/>
                  </a:cubicBezTo>
                  <a:close/>
                  <a:moveTo>
                    <a:pt x="139" y="217"/>
                  </a:moveTo>
                  <a:cubicBezTo>
                    <a:pt x="146" y="216"/>
                    <a:pt x="138" y="222"/>
                    <a:pt x="136" y="219"/>
                  </a:cubicBezTo>
                  <a:cubicBezTo>
                    <a:pt x="136" y="218"/>
                    <a:pt x="138" y="218"/>
                    <a:pt x="139" y="217"/>
                  </a:cubicBezTo>
                  <a:close/>
                  <a:moveTo>
                    <a:pt x="125" y="216"/>
                  </a:moveTo>
                  <a:cubicBezTo>
                    <a:pt x="125" y="217"/>
                    <a:pt x="129" y="215"/>
                    <a:pt x="130" y="215"/>
                  </a:cubicBezTo>
                  <a:cubicBezTo>
                    <a:pt x="129" y="215"/>
                    <a:pt x="129" y="216"/>
                    <a:pt x="127" y="216"/>
                  </a:cubicBezTo>
                  <a:cubicBezTo>
                    <a:pt x="127" y="216"/>
                    <a:pt x="125" y="216"/>
                    <a:pt x="125" y="216"/>
                  </a:cubicBezTo>
                  <a:close/>
                  <a:moveTo>
                    <a:pt x="148" y="214"/>
                  </a:moveTo>
                  <a:cubicBezTo>
                    <a:pt x="149" y="214"/>
                    <a:pt x="157" y="215"/>
                    <a:pt x="151" y="215"/>
                  </a:cubicBezTo>
                  <a:cubicBezTo>
                    <a:pt x="150" y="216"/>
                    <a:pt x="144" y="215"/>
                    <a:pt x="144" y="217"/>
                  </a:cubicBezTo>
                  <a:cubicBezTo>
                    <a:pt x="144" y="217"/>
                    <a:pt x="148" y="217"/>
                    <a:pt x="148" y="217"/>
                  </a:cubicBezTo>
                  <a:cubicBezTo>
                    <a:pt x="147" y="218"/>
                    <a:pt x="142" y="219"/>
                    <a:pt x="142" y="217"/>
                  </a:cubicBezTo>
                  <a:cubicBezTo>
                    <a:pt x="142" y="215"/>
                    <a:pt x="145" y="215"/>
                    <a:pt x="148" y="214"/>
                  </a:cubicBezTo>
                  <a:close/>
                  <a:moveTo>
                    <a:pt x="122" y="213"/>
                  </a:moveTo>
                  <a:cubicBezTo>
                    <a:pt x="122" y="212"/>
                    <a:pt x="125" y="213"/>
                    <a:pt x="125" y="213"/>
                  </a:cubicBezTo>
                  <a:cubicBezTo>
                    <a:pt x="125" y="214"/>
                    <a:pt x="122" y="214"/>
                    <a:pt x="122" y="213"/>
                  </a:cubicBezTo>
                  <a:close/>
                  <a:moveTo>
                    <a:pt x="109" y="209"/>
                  </a:moveTo>
                  <a:cubicBezTo>
                    <a:pt x="109" y="208"/>
                    <a:pt x="113" y="208"/>
                    <a:pt x="112" y="209"/>
                  </a:cubicBezTo>
                  <a:cubicBezTo>
                    <a:pt x="110" y="210"/>
                    <a:pt x="109" y="210"/>
                    <a:pt x="109" y="209"/>
                  </a:cubicBezTo>
                  <a:close/>
                  <a:moveTo>
                    <a:pt x="165" y="206"/>
                  </a:moveTo>
                  <a:cubicBezTo>
                    <a:pt x="169" y="205"/>
                    <a:pt x="157" y="211"/>
                    <a:pt x="164" y="207"/>
                  </a:cubicBezTo>
                  <a:cubicBezTo>
                    <a:pt x="164" y="207"/>
                    <a:pt x="165" y="206"/>
                    <a:pt x="165" y="206"/>
                  </a:cubicBezTo>
                  <a:close/>
                  <a:moveTo>
                    <a:pt x="168" y="197"/>
                  </a:moveTo>
                  <a:cubicBezTo>
                    <a:pt x="173" y="195"/>
                    <a:pt x="165" y="201"/>
                    <a:pt x="165" y="200"/>
                  </a:cubicBezTo>
                  <a:cubicBezTo>
                    <a:pt x="165" y="199"/>
                    <a:pt x="168" y="197"/>
                    <a:pt x="168" y="197"/>
                  </a:cubicBezTo>
                  <a:close/>
                  <a:moveTo>
                    <a:pt x="141" y="185"/>
                  </a:moveTo>
                  <a:cubicBezTo>
                    <a:pt x="146" y="185"/>
                    <a:pt x="127" y="189"/>
                    <a:pt x="138" y="186"/>
                  </a:cubicBezTo>
                  <a:cubicBezTo>
                    <a:pt x="137" y="186"/>
                    <a:pt x="139" y="185"/>
                    <a:pt x="141" y="185"/>
                  </a:cubicBezTo>
                  <a:close/>
                  <a:moveTo>
                    <a:pt x="145" y="184"/>
                  </a:moveTo>
                  <a:cubicBezTo>
                    <a:pt x="149" y="184"/>
                    <a:pt x="143" y="186"/>
                    <a:pt x="143" y="185"/>
                  </a:cubicBezTo>
                  <a:cubicBezTo>
                    <a:pt x="143" y="185"/>
                    <a:pt x="144" y="184"/>
                    <a:pt x="145" y="184"/>
                  </a:cubicBezTo>
                  <a:close/>
                  <a:moveTo>
                    <a:pt x="193" y="184"/>
                  </a:moveTo>
                  <a:cubicBezTo>
                    <a:pt x="195" y="183"/>
                    <a:pt x="192" y="190"/>
                    <a:pt x="191" y="189"/>
                  </a:cubicBezTo>
                  <a:cubicBezTo>
                    <a:pt x="189" y="188"/>
                    <a:pt x="192" y="184"/>
                    <a:pt x="193" y="184"/>
                  </a:cubicBezTo>
                  <a:close/>
                  <a:moveTo>
                    <a:pt x="39" y="185"/>
                  </a:moveTo>
                  <a:cubicBezTo>
                    <a:pt x="42" y="185"/>
                    <a:pt x="35" y="185"/>
                    <a:pt x="37" y="183"/>
                  </a:cubicBezTo>
                  <a:cubicBezTo>
                    <a:pt x="36" y="183"/>
                    <a:pt x="42" y="183"/>
                    <a:pt x="40" y="182"/>
                  </a:cubicBezTo>
                  <a:cubicBezTo>
                    <a:pt x="42" y="183"/>
                    <a:pt x="39" y="185"/>
                    <a:pt x="39" y="185"/>
                  </a:cubicBezTo>
                  <a:cubicBezTo>
                    <a:pt x="39" y="185"/>
                    <a:pt x="39" y="185"/>
                    <a:pt x="39" y="185"/>
                  </a:cubicBezTo>
                  <a:close/>
                  <a:moveTo>
                    <a:pt x="105" y="176"/>
                  </a:moveTo>
                  <a:cubicBezTo>
                    <a:pt x="107" y="177"/>
                    <a:pt x="99" y="177"/>
                    <a:pt x="100" y="175"/>
                  </a:cubicBezTo>
                  <a:cubicBezTo>
                    <a:pt x="101" y="175"/>
                    <a:pt x="103" y="175"/>
                    <a:pt x="105" y="176"/>
                  </a:cubicBezTo>
                  <a:close/>
                  <a:moveTo>
                    <a:pt x="211" y="161"/>
                  </a:moveTo>
                  <a:cubicBezTo>
                    <a:pt x="214" y="161"/>
                    <a:pt x="207" y="165"/>
                    <a:pt x="206" y="164"/>
                  </a:cubicBezTo>
                  <a:cubicBezTo>
                    <a:pt x="205" y="162"/>
                    <a:pt x="212" y="161"/>
                    <a:pt x="210" y="162"/>
                  </a:cubicBezTo>
                  <a:cubicBezTo>
                    <a:pt x="210" y="162"/>
                    <a:pt x="210" y="161"/>
                    <a:pt x="211" y="161"/>
                  </a:cubicBezTo>
                  <a:close/>
                  <a:moveTo>
                    <a:pt x="20" y="161"/>
                  </a:moveTo>
                  <a:cubicBezTo>
                    <a:pt x="20" y="160"/>
                    <a:pt x="21" y="161"/>
                    <a:pt x="21" y="161"/>
                  </a:cubicBezTo>
                  <a:cubicBezTo>
                    <a:pt x="28" y="151"/>
                    <a:pt x="20" y="165"/>
                    <a:pt x="20" y="162"/>
                  </a:cubicBezTo>
                  <a:cubicBezTo>
                    <a:pt x="20" y="162"/>
                    <a:pt x="24" y="166"/>
                    <a:pt x="22" y="168"/>
                  </a:cubicBezTo>
                  <a:cubicBezTo>
                    <a:pt x="21" y="168"/>
                    <a:pt x="20" y="164"/>
                    <a:pt x="20" y="161"/>
                  </a:cubicBezTo>
                  <a:close/>
                  <a:moveTo>
                    <a:pt x="19" y="156"/>
                  </a:moveTo>
                  <a:cubicBezTo>
                    <a:pt x="18" y="157"/>
                    <a:pt x="17" y="153"/>
                    <a:pt x="18" y="153"/>
                  </a:cubicBezTo>
                  <a:cubicBezTo>
                    <a:pt x="19" y="153"/>
                    <a:pt x="19" y="155"/>
                    <a:pt x="19" y="156"/>
                  </a:cubicBezTo>
                  <a:close/>
                  <a:moveTo>
                    <a:pt x="20" y="133"/>
                  </a:moveTo>
                  <a:cubicBezTo>
                    <a:pt x="22" y="132"/>
                    <a:pt x="19" y="139"/>
                    <a:pt x="19" y="135"/>
                  </a:cubicBezTo>
                  <a:cubicBezTo>
                    <a:pt x="19" y="135"/>
                    <a:pt x="20" y="134"/>
                    <a:pt x="20" y="133"/>
                  </a:cubicBezTo>
                  <a:close/>
                  <a:moveTo>
                    <a:pt x="207" y="132"/>
                  </a:moveTo>
                  <a:cubicBezTo>
                    <a:pt x="207" y="132"/>
                    <a:pt x="207" y="135"/>
                    <a:pt x="207" y="136"/>
                  </a:cubicBezTo>
                  <a:cubicBezTo>
                    <a:pt x="207" y="136"/>
                    <a:pt x="206" y="134"/>
                    <a:pt x="207" y="132"/>
                  </a:cubicBezTo>
                  <a:close/>
                  <a:moveTo>
                    <a:pt x="210" y="120"/>
                  </a:moveTo>
                  <a:cubicBezTo>
                    <a:pt x="209" y="121"/>
                    <a:pt x="212" y="127"/>
                    <a:pt x="211" y="128"/>
                  </a:cubicBezTo>
                  <a:cubicBezTo>
                    <a:pt x="211" y="127"/>
                    <a:pt x="209" y="122"/>
                    <a:pt x="210" y="120"/>
                  </a:cubicBezTo>
                  <a:close/>
                  <a:moveTo>
                    <a:pt x="228" y="119"/>
                  </a:moveTo>
                  <a:cubicBezTo>
                    <a:pt x="228" y="119"/>
                    <a:pt x="230" y="129"/>
                    <a:pt x="229" y="133"/>
                  </a:cubicBezTo>
                  <a:cubicBezTo>
                    <a:pt x="229" y="136"/>
                    <a:pt x="227" y="146"/>
                    <a:pt x="228" y="136"/>
                  </a:cubicBezTo>
                  <a:cubicBezTo>
                    <a:pt x="228" y="134"/>
                    <a:pt x="228" y="131"/>
                    <a:pt x="228" y="128"/>
                  </a:cubicBezTo>
                  <a:cubicBezTo>
                    <a:pt x="228" y="126"/>
                    <a:pt x="227" y="122"/>
                    <a:pt x="228" y="119"/>
                  </a:cubicBezTo>
                  <a:close/>
                  <a:moveTo>
                    <a:pt x="234" y="110"/>
                  </a:moveTo>
                  <a:cubicBezTo>
                    <a:pt x="234" y="109"/>
                    <a:pt x="236" y="115"/>
                    <a:pt x="235" y="115"/>
                  </a:cubicBezTo>
                  <a:cubicBezTo>
                    <a:pt x="235" y="116"/>
                    <a:pt x="234" y="111"/>
                    <a:pt x="234" y="110"/>
                  </a:cubicBezTo>
                  <a:close/>
                  <a:moveTo>
                    <a:pt x="222" y="82"/>
                  </a:moveTo>
                  <a:cubicBezTo>
                    <a:pt x="222" y="82"/>
                    <a:pt x="228" y="94"/>
                    <a:pt x="228" y="96"/>
                  </a:cubicBezTo>
                  <a:cubicBezTo>
                    <a:pt x="228" y="95"/>
                    <a:pt x="227" y="98"/>
                    <a:pt x="227" y="97"/>
                  </a:cubicBezTo>
                  <a:cubicBezTo>
                    <a:pt x="226" y="102"/>
                    <a:pt x="230" y="113"/>
                    <a:pt x="228" y="115"/>
                  </a:cubicBezTo>
                  <a:cubicBezTo>
                    <a:pt x="228" y="115"/>
                    <a:pt x="224" y="101"/>
                    <a:pt x="224" y="99"/>
                  </a:cubicBezTo>
                  <a:cubicBezTo>
                    <a:pt x="224" y="98"/>
                    <a:pt x="225" y="94"/>
                    <a:pt x="224" y="90"/>
                  </a:cubicBezTo>
                  <a:cubicBezTo>
                    <a:pt x="224" y="89"/>
                    <a:pt x="221" y="84"/>
                    <a:pt x="222" y="82"/>
                  </a:cubicBezTo>
                  <a:close/>
                  <a:moveTo>
                    <a:pt x="225" y="94"/>
                  </a:moveTo>
                  <a:cubicBezTo>
                    <a:pt x="227" y="99"/>
                    <a:pt x="225" y="87"/>
                    <a:pt x="225" y="89"/>
                  </a:cubicBezTo>
                  <a:cubicBezTo>
                    <a:pt x="224" y="91"/>
                    <a:pt x="225" y="93"/>
                    <a:pt x="225" y="94"/>
                  </a:cubicBezTo>
                  <a:close/>
                  <a:moveTo>
                    <a:pt x="231" y="77"/>
                  </a:moveTo>
                  <a:cubicBezTo>
                    <a:pt x="232" y="75"/>
                    <a:pt x="235" y="85"/>
                    <a:pt x="232" y="79"/>
                  </a:cubicBezTo>
                  <a:cubicBezTo>
                    <a:pt x="233" y="80"/>
                    <a:pt x="231" y="78"/>
                    <a:pt x="231" y="77"/>
                  </a:cubicBezTo>
                  <a:close/>
                  <a:moveTo>
                    <a:pt x="194" y="66"/>
                  </a:moveTo>
                  <a:cubicBezTo>
                    <a:pt x="194" y="63"/>
                    <a:pt x="193" y="71"/>
                    <a:pt x="193" y="70"/>
                  </a:cubicBezTo>
                  <a:cubicBezTo>
                    <a:pt x="193" y="68"/>
                    <a:pt x="193" y="68"/>
                    <a:pt x="194" y="66"/>
                  </a:cubicBezTo>
                  <a:close/>
                  <a:moveTo>
                    <a:pt x="183" y="63"/>
                  </a:moveTo>
                  <a:cubicBezTo>
                    <a:pt x="182" y="61"/>
                    <a:pt x="184" y="66"/>
                    <a:pt x="184" y="66"/>
                  </a:cubicBezTo>
                  <a:cubicBezTo>
                    <a:pt x="182" y="65"/>
                    <a:pt x="183" y="65"/>
                    <a:pt x="183" y="63"/>
                  </a:cubicBezTo>
                  <a:close/>
                  <a:moveTo>
                    <a:pt x="179" y="37"/>
                  </a:moveTo>
                  <a:cubicBezTo>
                    <a:pt x="180" y="35"/>
                    <a:pt x="184" y="41"/>
                    <a:pt x="184" y="41"/>
                  </a:cubicBezTo>
                  <a:cubicBezTo>
                    <a:pt x="183" y="41"/>
                    <a:pt x="179" y="38"/>
                    <a:pt x="179" y="37"/>
                  </a:cubicBezTo>
                  <a:close/>
                  <a:moveTo>
                    <a:pt x="176" y="35"/>
                  </a:moveTo>
                  <a:cubicBezTo>
                    <a:pt x="175" y="36"/>
                    <a:pt x="178" y="35"/>
                    <a:pt x="178" y="36"/>
                  </a:cubicBezTo>
                  <a:cubicBezTo>
                    <a:pt x="179" y="38"/>
                    <a:pt x="175" y="36"/>
                    <a:pt x="176" y="35"/>
                  </a:cubicBezTo>
                  <a:close/>
                  <a:moveTo>
                    <a:pt x="161" y="26"/>
                  </a:moveTo>
                  <a:cubicBezTo>
                    <a:pt x="162" y="27"/>
                    <a:pt x="165" y="27"/>
                    <a:pt x="164" y="30"/>
                  </a:cubicBezTo>
                  <a:cubicBezTo>
                    <a:pt x="164" y="33"/>
                    <a:pt x="162" y="27"/>
                    <a:pt x="162" y="27"/>
                  </a:cubicBezTo>
                  <a:cubicBezTo>
                    <a:pt x="161" y="27"/>
                    <a:pt x="162" y="29"/>
                    <a:pt x="161" y="29"/>
                  </a:cubicBezTo>
                  <a:cubicBezTo>
                    <a:pt x="157" y="28"/>
                    <a:pt x="156" y="25"/>
                    <a:pt x="161" y="26"/>
                  </a:cubicBezTo>
                  <a:close/>
                  <a:moveTo>
                    <a:pt x="163" y="19"/>
                  </a:moveTo>
                  <a:cubicBezTo>
                    <a:pt x="166" y="19"/>
                    <a:pt x="162" y="26"/>
                    <a:pt x="161" y="22"/>
                  </a:cubicBezTo>
                  <a:cubicBezTo>
                    <a:pt x="161" y="23"/>
                    <a:pt x="164" y="19"/>
                    <a:pt x="163" y="19"/>
                  </a:cubicBezTo>
                  <a:close/>
                  <a:moveTo>
                    <a:pt x="136" y="5"/>
                  </a:moveTo>
                  <a:cubicBezTo>
                    <a:pt x="139" y="2"/>
                    <a:pt x="136" y="13"/>
                    <a:pt x="135" y="7"/>
                  </a:cubicBezTo>
                  <a:cubicBezTo>
                    <a:pt x="135" y="7"/>
                    <a:pt x="136" y="5"/>
                    <a:pt x="136" y="5"/>
                  </a:cubicBezTo>
                  <a:close/>
                </a:path>
              </a:pathLst>
            </a:custGeom>
            <a:solidFill>
              <a:srgbClr val="D1E6F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椭圆 9"/>
            <p:cNvSpPr/>
            <p:nvPr/>
          </p:nvSpPr>
          <p:spPr>
            <a:xfrm>
              <a:off x="1053662" y="2190751"/>
              <a:ext cx="1585912" cy="1585912"/>
            </a:xfrm>
            <a:prstGeom prst="ellipse">
              <a:avLst/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96076" y="2026810"/>
            <a:ext cx="1978527" cy="1913794"/>
            <a:chOff x="3618706" y="1953230"/>
            <a:chExt cx="2130664" cy="206095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618706" y="1953230"/>
              <a:ext cx="2130664" cy="2060954"/>
            </a:xfrm>
            <a:custGeom>
              <a:gdLst>
                <a:gd fmla="*/ 196 w 247" name="T0"/>
                <a:gd fmla="*/ 212 h 239" name="T1"/>
                <a:gd fmla="*/ 203 w 247" name="T2"/>
                <a:gd fmla="*/ 198 h 239" name="T3"/>
                <a:gd fmla="*/ 24 w 247" name="T4"/>
                <a:gd fmla="*/ 160 h 239" name="T5"/>
                <a:gd fmla="*/ 46 w 247" name="T6"/>
                <a:gd fmla="*/ 224 h 239" name="T7"/>
                <a:gd fmla="*/ 20 w 247" name="T8"/>
                <a:gd fmla="*/ 98 h 239" name="T9"/>
                <a:gd fmla="*/ 26 w 247" name="T10"/>
                <a:gd fmla="*/ 80 h 239" name="T11"/>
                <a:gd fmla="*/ 185 w 247" name="T12"/>
                <a:gd fmla="*/ 50 h 239" name="T13"/>
                <a:gd fmla="*/ 119 w 247" name="T14"/>
                <a:gd fmla="*/ 6 h 239" name="T15"/>
                <a:gd fmla="*/ 139 w 247" name="T16"/>
                <a:gd fmla="*/ 19 h 239" name="T17"/>
                <a:gd fmla="*/ 171 w 247" name="T18"/>
                <a:gd fmla="*/ 34 h 239" name="T19"/>
                <a:gd fmla="*/ 178 w 247" name="T20"/>
                <a:gd fmla="*/ 63 h 239" name="T21"/>
                <a:gd fmla="*/ 201 w 247" name="T22"/>
                <a:gd fmla="*/ 96 h 239" name="T23"/>
                <a:gd fmla="*/ 197 w 247" name="T24"/>
                <a:gd fmla="*/ 154 h 239" name="T25"/>
                <a:gd fmla="*/ 181 w 247" name="T26"/>
                <a:gd fmla="*/ 174 h 239" name="T27"/>
                <a:gd fmla="*/ 121 w 247" name="T28"/>
                <a:gd fmla="*/ 212 h 239" name="T29"/>
                <a:gd fmla="*/ 86 w 247" name="T30"/>
                <a:gd fmla="*/ 212 h 239" name="T31"/>
                <a:gd fmla="*/ 207 w 247" name="T32"/>
                <a:gd fmla="*/ 175 h 239" name="T33"/>
                <a:gd fmla="*/ 128 w 247" name="T34"/>
                <a:gd fmla="*/ 232 h 239" name="T35"/>
                <a:gd fmla="*/ 105 w 247" name="T36"/>
                <a:gd fmla="*/ 236 h 239" name="T37"/>
                <a:gd fmla="*/ 50 w 247" name="T38"/>
                <a:gd fmla="*/ 210 h 239" name="T39"/>
                <a:gd fmla="*/ 53 w 247" name="T40"/>
                <a:gd fmla="*/ 204 h 239" name="T41"/>
                <a:gd fmla="*/ 59 w 247" name="T42"/>
                <a:gd fmla="*/ 64 h 239" name="T43"/>
                <a:gd fmla="*/ 36 w 247" name="T44"/>
                <a:gd fmla="*/ 72 h 239" name="T45"/>
                <a:gd fmla="*/ 32 w 247" name="T46"/>
                <a:gd fmla="*/ 70 h 239" name="T47"/>
                <a:gd fmla="*/ 81 w 247" name="T48"/>
                <a:gd fmla="*/ 14 h 239" name="T49"/>
                <a:gd fmla="*/ 92 w 247" name="T50"/>
                <a:gd fmla="*/ 6 h 239" name="T51"/>
                <a:gd fmla="*/ 165 w 247" name="T52"/>
                <a:gd fmla="*/ 47 h 239" name="T53"/>
                <a:gd fmla="*/ 44 w 247" name="T54"/>
                <a:gd fmla="*/ 41 h 239" name="T55"/>
                <a:gd fmla="*/ 91 w 247" name="T56"/>
                <a:gd fmla="*/ 16 h 239" name="T57"/>
                <a:gd fmla="*/ 104 w 247" name="T58"/>
                <a:gd fmla="*/ 33 h 239" name="T59"/>
                <a:gd fmla="*/ 39 w 247" name="T60"/>
                <a:gd fmla="*/ 45 h 239" name="T61"/>
                <a:gd fmla="*/ 46 w 247" name="T62"/>
                <a:gd fmla="*/ 62 h 239" name="T63"/>
                <a:gd fmla="*/ 195 w 247" name="T64"/>
                <a:gd fmla="*/ 96 h 239" name="T65"/>
                <a:gd fmla="*/ 202 w 247" name="T66"/>
                <a:gd fmla="*/ 118 h 239" name="T67"/>
                <a:gd fmla="*/ 200 w 247" name="T68"/>
                <a:gd fmla="*/ 123 h 239" name="T69"/>
                <a:gd fmla="*/ 128 w 247" name="T70"/>
                <a:gd fmla="*/ 125 h 239" name="T71"/>
                <a:gd fmla="*/ 155 w 247" name="T72"/>
                <a:gd fmla="*/ 132 h 239" name="T73"/>
                <a:gd fmla="*/ 80 w 247" name="T74"/>
                <a:gd fmla="*/ 140 h 239" name="T75"/>
                <a:gd fmla="*/ 149 w 247" name="T76"/>
                <a:gd fmla="*/ 141 h 239" name="T77"/>
                <a:gd fmla="*/ 183 w 247" name="T78"/>
                <a:gd fmla="*/ 155 h 239" name="T79"/>
                <a:gd fmla="*/ 174 w 247" name="T80"/>
                <a:gd fmla="*/ 149 h 239" name="T81"/>
                <a:gd fmla="*/ 67 w 247" name="T82"/>
                <a:gd fmla="*/ 165 h 239" name="T83"/>
                <a:gd fmla="*/ 76 w 247" name="T84"/>
                <a:gd fmla="*/ 178 h 239" name="T85"/>
                <a:gd fmla="*/ 179 w 247" name="T86"/>
                <a:gd fmla="*/ 161 h 239" name="T87"/>
                <a:gd fmla="*/ 169 w 247" name="T88"/>
                <a:gd fmla="*/ 175 h 239" name="T89"/>
                <a:gd fmla="*/ 102 w 247" name="T90"/>
                <a:gd fmla="*/ 187 h 239" name="T91"/>
                <a:gd fmla="*/ 128 w 247" name="T92"/>
                <a:gd fmla="*/ 193 h 239" name="T93"/>
                <a:gd fmla="*/ 142 w 247" name="T94"/>
                <a:gd fmla="*/ 181 h 239" name="T95"/>
                <a:gd fmla="*/ 148 w 247" name="T96"/>
                <a:gd fmla="*/ 164 h 239" name="T97"/>
                <a:gd fmla="*/ 81 w 247" name="T98"/>
                <a:gd fmla="*/ 194 h 239" name="T99"/>
                <a:gd fmla="*/ 93 w 247" name="T100"/>
                <a:gd fmla="*/ 196 h 239" name="T101"/>
                <a:gd fmla="*/ 119 w 247" name="T102"/>
                <a:gd fmla="*/ 190 h 239" name="T103"/>
                <a:gd fmla="*/ 127 w 247" name="T104"/>
                <a:gd fmla="*/ 201 h 239" name="T105"/>
                <a:gd fmla="*/ 138 w 247" name="T106"/>
                <a:gd fmla="*/ 225 h 239" name="T107"/>
                <a:gd fmla="*/ 130 w 247" name="T108"/>
                <a:gd fmla="*/ 215 h 239" name="T109"/>
                <a:gd fmla="*/ 165 w 247" name="T110"/>
                <a:gd fmla="*/ 206 h 239" name="T111"/>
                <a:gd fmla="*/ 39 w 247" name="T112"/>
                <a:gd fmla="*/ 185 h 239" name="T113"/>
                <a:gd fmla="*/ 19 w 247" name="T114"/>
                <a:gd fmla="*/ 135 h 239" name="T115"/>
                <a:gd fmla="*/ 228 w 247" name="T116"/>
                <a:gd fmla="*/ 96 h 239" name="T117"/>
                <a:gd fmla="*/ 183 w 247" name="T118"/>
                <a:gd fmla="*/ 63 h 239" name="T119"/>
                <a:gd fmla="*/ 136 w 247" name="T120"/>
                <a:gd fmla="*/ 5 h 23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39" w="246">
                  <a:moveTo>
                    <a:pt x="123" y="0"/>
                  </a:moveTo>
                  <a:cubicBezTo>
                    <a:pt x="125" y="0"/>
                    <a:pt x="119" y="2"/>
                    <a:pt x="119" y="2"/>
                  </a:cubicBezTo>
                  <a:cubicBezTo>
                    <a:pt x="118" y="2"/>
                    <a:pt x="120" y="0"/>
                    <a:pt x="123" y="0"/>
                  </a:cubicBezTo>
                  <a:close/>
                  <a:moveTo>
                    <a:pt x="243" y="110"/>
                  </a:moveTo>
                  <a:cubicBezTo>
                    <a:pt x="241" y="112"/>
                    <a:pt x="247" y="123"/>
                    <a:pt x="245" y="128"/>
                  </a:cubicBezTo>
                  <a:cubicBezTo>
                    <a:pt x="245" y="129"/>
                    <a:pt x="244" y="121"/>
                    <a:pt x="244" y="123"/>
                  </a:cubicBezTo>
                  <a:cubicBezTo>
                    <a:pt x="244" y="120"/>
                    <a:pt x="241" y="112"/>
                    <a:pt x="243" y="110"/>
                  </a:cubicBezTo>
                  <a:close/>
                  <a:moveTo>
                    <a:pt x="131" y="1"/>
                  </a:moveTo>
                  <a:cubicBezTo>
                    <a:pt x="132" y="0"/>
                    <a:pt x="132" y="2"/>
                    <a:pt x="132" y="3"/>
                  </a:cubicBezTo>
                  <a:cubicBezTo>
                    <a:pt x="132" y="2"/>
                    <a:pt x="133" y="6"/>
                    <a:pt x="133" y="6"/>
                  </a:cubicBezTo>
                  <a:cubicBezTo>
                    <a:pt x="130" y="7"/>
                    <a:pt x="129" y="2"/>
                    <a:pt x="131" y="1"/>
                  </a:cubicBezTo>
                  <a:close/>
                  <a:moveTo>
                    <a:pt x="183" y="223"/>
                  </a:moveTo>
                  <a:cubicBezTo>
                    <a:pt x="185" y="222"/>
                    <a:pt x="178" y="227"/>
                    <a:pt x="177" y="227"/>
                  </a:cubicBezTo>
                  <a:cubicBezTo>
                    <a:pt x="177" y="227"/>
                    <a:pt x="180" y="224"/>
                    <a:pt x="183" y="223"/>
                  </a:cubicBezTo>
                  <a:close/>
                  <a:moveTo>
                    <a:pt x="199" y="209"/>
                  </a:moveTo>
                  <a:cubicBezTo>
                    <a:pt x="200" y="209"/>
                    <a:pt x="189" y="221"/>
                    <a:pt x="187" y="221"/>
                  </a:cubicBezTo>
                  <a:cubicBezTo>
                    <a:pt x="186" y="220"/>
                    <a:pt x="195" y="213"/>
                    <a:pt x="196" y="212"/>
                  </a:cubicBezTo>
                  <a:cubicBezTo>
                    <a:pt x="197" y="211"/>
                    <a:pt x="197" y="210"/>
                    <a:pt x="199" y="209"/>
                  </a:cubicBezTo>
                  <a:close/>
                  <a:moveTo>
                    <a:pt x="167" y="206"/>
                  </a:moveTo>
                  <a:cubicBezTo>
                    <a:pt x="169" y="203"/>
                    <a:pt x="176" y="201"/>
                    <a:pt x="170" y="204"/>
                  </a:cubicBezTo>
                  <a:cubicBezTo>
                    <a:pt x="169" y="205"/>
                    <a:pt x="167" y="207"/>
                    <a:pt x="167" y="206"/>
                  </a:cubicBezTo>
                  <a:close/>
                  <a:moveTo>
                    <a:pt x="29" y="199"/>
                  </a:moveTo>
                  <a:cubicBezTo>
                    <a:pt x="28" y="198"/>
                    <a:pt x="32" y="202"/>
                    <a:pt x="33" y="203"/>
                  </a:cubicBezTo>
                  <a:cubicBezTo>
                    <a:pt x="33" y="203"/>
                    <a:pt x="29" y="201"/>
                    <a:pt x="29" y="199"/>
                  </a:cubicBezTo>
                  <a:close/>
                  <a:moveTo>
                    <a:pt x="211" y="194"/>
                  </a:moveTo>
                  <a:cubicBezTo>
                    <a:pt x="213" y="192"/>
                    <a:pt x="203" y="207"/>
                    <a:pt x="201" y="207"/>
                  </a:cubicBezTo>
                  <a:cubicBezTo>
                    <a:pt x="202" y="207"/>
                    <a:pt x="208" y="196"/>
                    <a:pt x="211" y="194"/>
                  </a:cubicBezTo>
                  <a:close/>
                  <a:moveTo>
                    <a:pt x="186" y="193"/>
                  </a:moveTo>
                  <a:cubicBezTo>
                    <a:pt x="188" y="193"/>
                    <a:pt x="183" y="197"/>
                    <a:pt x="183" y="196"/>
                  </a:cubicBezTo>
                  <a:cubicBezTo>
                    <a:pt x="182" y="195"/>
                    <a:pt x="184" y="194"/>
                    <a:pt x="186" y="193"/>
                  </a:cubicBezTo>
                  <a:close/>
                  <a:moveTo>
                    <a:pt x="210" y="189"/>
                  </a:moveTo>
                  <a:cubicBezTo>
                    <a:pt x="212" y="188"/>
                    <a:pt x="204" y="197"/>
                    <a:pt x="205" y="196"/>
                  </a:cubicBezTo>
                  <a:cubicBezTo>
                    <a:pt x="203" y="198"/>
                    <a:pt x="203" y="199"/>
                    <a:pt x="201" y="201"/>
                  </a:cubicBezTo>
                  <a:cubicBezTo>
                    <a:pt x="200" y="203"/>
                    <a:pt x="203" y="199"/>
                    <a:pt x="203" y="198"/>
                  </a:cubicBezTo>
                  <a:cubicBezTo>
                    <a:pt x="203" y="197"/>
                    <a:pt x="208" y="189"/>
                    <a:pt x="210" y="189"/>
                  </a:cubicBezTo>
                  <a:close/>
                  <a:moveTo>
                    <a:pt x="110" y="182"/>
                  </a:moveTo>
                  <a:cubicBezTo>
                    <a:pt x="110" y="181"/>
                    <a:pt x="111" y="184"/>
                    <a:pt x="111" y="185"/>
                  </a:cubicBezTo>
                  <a:cubicBezTo>
                    <a:pt x="111" y="186"/>
                    <a:pt x="109" y="181"/>
                    <a:pt x="109" y="184"/>
                  </a:cubicBezTo>
                  <a:cubicBezTo>
                    <a:pt x="109" y="184"/>
                    <a:pt x="109" y="182"/>
                    <a:pt x="110" y="182"/>
                  </a:cubicBezTo>
                  <a:close/>
                  <a:moveTo>
                    <a:pt x="217" y="173"/>
                  </a:moveTo>
                  <a:cubicBezTo>
                    <a:pt x="220" y="169"/>
                    <a:pt x="214" y="179"/>
                    <a:pt x="215" y="177"/>
                  </a:cubicBezTo>
                  <a:cubicBezTo>
                    <a:pt x="215" y="173"/>
                    <a:pt x="215" y="176"/>
                    <a:pt x="217" y="173"/>
                  </a:cubicBezTo>
                  <a:close/>
                  <a:moveTo>
                    <a:pt x="201" y="181"/>
                  </a:moveTo>
                  <a:cubicBezTo>
                    <a:pt x="201" y="178"/>
                    <a:pt x="203" y="176"/>
                    <a:pt x="204" y="173"/>
                  </a:cubicBezTo>
                  <a:cubicBezTo>
                    <a:pt x="206" y="167"/>
                    <a:pt x="203" y="180"/>
                    <a:pt x="201" y="182"/>
                  </a:cubicBezTo>
                  <a:cubicBezTo>
                    <a:pt x="200" y="182"/>
                    <a:pt x="201" y="180"/>
                    <a:pt x="201" y="181"/>
                  </a:cubicBezTo>
                  <a:close/>
                  <a:moveTo>
                    <a:pt x="85" y="168"/>
                  </a:moveTo>
                  <a:cubicBezTo>
                    <a:pt x="84" y="166"/>
                    <a:pt x="89" y="170"/>
                    <a:pt x="89" y="170"/>
                  </a:cubicBezTo>
                  <a:cubicBezTo>
                    <a:pt x="90" y="171"/>
                    <a:pt x="86" y="169"/>
                    <a:pt x="85" y="168"/>
                  </a:cubicBezTo>
                  <a:close/>
                  <a:moveTo>
                    <a:pt x="27" y="167"/>
                  </a:moveTo>
                  <a:cubicBezTo>
                    <a:pt x="26" y="166"/>
                    <a:pt x="23" y="161"/>
                    <a:pt x="24" y="160"/>
                  </a:cubicBezTo>
                  <a:cubicBezTo>
                    <a:pt x="24" y="160"/>
                    <a:pt x="29" y="169"/>
                    <a:pt x="27" y="167"/>
                  </a:cubicBezTo>
                  <a:close/>
                  <a:moveTo>
                    <a:pt x="79" y="168"/>
                  </a:moveTo>
                  <a:cubicBezTo>
                    <a:pt x="75" y="163"/>
                    <a:pt x="81" y="170"/>
                    <a:pt x="79" y="168"/>
                  </a:cubicBezTo>
                  <a:cubicBezTo>
                    <a:pt x="79" y="168"/>
                    <a:pt x="79" y="168"/>
                    <a:pt x="79" y="168"/>
                  </a:cubicBezTo>
                  <a:close/>
                  <a:moveTo>
                    <a:pt x="43" y="223"/>
                  </a:moveTo>
                  <a:cubicBezTo>
                    <a:pt x="42" y="222"/>
                    <a:pt x="38" y="220"/>
                    <a:pt x="37" y="218"/>
                  </a:cubicBezTo>
                  <a:cubicBezTo>
                    <a:pt x="36" y="218"/>
                    <a:pt x="36" y="217"/>
                    <a:pt x="36" y="216"/>
                  </a:cubicBezTo>
                  <a:cubicBezTo>
                    <a:pt x="35" y="215"/>
                    <a:pt x="33" y="215"/>
                    <a:pt x="32" y="214"/>
                  </a:cubicBezTo>
                  <a:cubicBezTo>
                    <a:pt x="32" y="214"/>
                    <a:pt x="30" y="210"/>
                    <a:pt x="29" y="209"/>
                  </a:cubicBezTo>
                  <a:cubicBezTo>
                    <a:pt x="28" y="208"/>
                    <a:pt x="26" y="207"/>
                    <a:pt x="25" y="205"/>
                  </a:cubicBezTo>
                  <a:cubicBezTo>
                    <a:pt x="23" y="204"/>
                    <a:pt x="21" y="200"/>
                    <a:pt x="19" y="197"/>
                  </a:cubicBezTo>
                  <a:cubicBezTo>
                    <a:pt x="18" y="195"/>
                    <a:pt x="15" y="192"/>
                    <a:pt x="14" y="190"/>
                  </a:cubicBezTo>
                  <a:cubicBezTo>
                    <a:pt x="11" y="185"/>
                    <a:pt x="9" y="177"/>
                    <a:pt x="7" y="173"/>
                  </a:cubicBezTo>
                  <a:cubicBezTo>
                    <a:pt x="6" y="170"/>
                    <a:pt x="0" y="155"/>
                    <a:pt x="1" y="153"/>
                  </a:cubicBezTo>
                  <a:cubicBezTo>
                    <a:pt x="2" y="153"/>
                    <a:pt x="5" y="163"/>
                    <a:pt x="6" y="164"/>
                  </a:cubicBezTo>
                  <a:cubicBezTo>
                    <a:pt x="13" y="181"/>
                    <a:pt x="21" y="195"/>
                    <a:pt x="32" y="208"/>
                  </a:cubicBezTo>
                  <a:cubicBezTo>
                    <a:pt x="37" y="214"/>
                    <a:pt x="40" y="219"/>
                    <a:pt x="46" y="224"/>
                  </a:cubicBezTo>
                  <a:cubicBezTo>
                    <a:pt x="46" y="224"/>
                    <a:pt x="48" y="226"/>
                    <a:pt x="47" y="227"/>
                  </a:cubicBezTo>
                  <a:cubicBezTo>
                    <a:pt x="45" y="227"/>
                    <a:pt x="44" y="224"/>
                    <a:pt x="43" y="223"/>
                  </a:cubicBezTo>
                  <a:close/>
                  <a:moveTo>
                    <a:pt x="23" y="157"/>
                  </a:moveTo>
                  <a:cubicBezTo>
                    <a:pt x="22" y="155"/>
                    <a:pt x="20" y="153"/>
                    <a:pt x="22" y="151"/>
                  </a:cubicBezTo>
                  <a:cubicBezTo>
                    <a:pt x="22" y="150"/>
                    <a:pt x="24" y="158"/>
                    <a:pt x="23" y="157"/>
                  </a:cubicBezTo>
                  <a:close/>
                  <a:moveTo>
                    <a:pt x="206" y="156"/>
                  </a:moveTo>
                  <a:cubicBezTo>
                    <a:pt x="204" y="156"/>
                    <a:pt x="206" y="157"/>
                    <a:pt x="204" y="158"/>
                  </a:cubicBezTo>
                  <a:cubicBezTo>
                    <a:pt x="203" y="158"/>
                    <a:pt x="204" y="156"/>
                    <a:pt x="204" y="157"/>
                  </a:cubicBezTo>
                  <a:cubicBezTo>
                    <a:pt x="204" y="157"/>
                    <a:pt x="202" y="154"/>
                    <a:pt x="203" y="153"/>
                  </a:cubicBezTo>
                  <a:cubicBezTo>
                    <a:pt x="203" y="152"/>
                    <a:pt x="205" y="152"/>
                    <a:pt x="205" y="151"/>
                  </a:cubicBezTo>
                  <a:cubicBezTo>
                    <a:pt x="205" y="152"/>
                    <a:pt x="207" y="144"/>
                    <a:pt x="206" y="150"/>
                  </a:cubicBezTo>
                  <a:cubicBezTo>
                    <a:pt x="205" y="153"/>
                    <a:pt x="204" y="155"/>
                    <a:pt x="207" y="157"/>
                  </a:cubicBezTo>
                  <a:cubicBezTo>
                    <a:pt x="211" y="158"/>
                    <a:pt x="206" y="156"/>
                    <a:pt x="206" y="156"/>
                  </a:cubicBezTo>
                  <a:close/>
                  <a:moveTo>
                    <a:pt x="206" y="146"/>
                  </a:moveTo>
                  <a:cubicBezTo>
                    <a:pt x="205" y="143"/>
                    <a:pt x="204" y="140"/>
                    <a:pt x="206" y="138"/>
                  </a:cubicBezTo>
                  <a:cubicBezTo>
                    <a:pt x="206" y="139"/>
                    <a:pt x="207" y="149"/>
                    <a:pt x="206" y="146"/>
                  </a:cubicBezTo>
                  <a:close/>
                  <a:moveTo>
                    <a:pt x="20" y="98"/>
                  </a:moveTo>
                  <a:cubicBezTo>
                    <a:pt x="21" y="96"/>
                    <a:pt x="19" y="103"/>
                    <a:pt x="18" y="103"/>
                  </a:cubicBezTo>
                  <a:cubicBezTo>
                    <a:pt x="18" y="103"/>
                    <a:pt x="19" y="99"/>
                    <a:pt x="20" y="98"/>
                  </a:cubicBezTo>
                  <a:close/>
                  <a:moveTo>
                    <a:pt x="205" y="97"/>
                  </a:moveTo>
                  <a:cubicBezTo>
                    <a:pt x="205" y="94"/>
                    <a:pt x="209" y="108"/>
                    <a:pt x="209" y="108"/>
                  </a:cubicBezTo>
                  <a:cubicBezTo>
                    <a:pt x="209" y="107"/>
                    <a:pt x="209" y="112"/>
                    <a:pt x="209" y="112"/>
                  </a:cubicBezTo>
                  <a:cubicBezTo>
                    <a:pt x="207" y="113"/>
                    <a:pt x="209" y="111"/>
                    <a:pt x="208" y="110"/>
                  </a:cubicBezTo>
                  <a:cubicBezTo>
                    <a:pt x="207" y="108"/>
                    <a:pt x="206" y="110"/>
                    <a:pt x="206" y="109"/>
                  </a:cubicBezTo>
                  <a:cubicBezTo>
                    <a:pt x="205" y="108"/>
                    <a:pt x="207" y="109"/>
                    <a:pt x="207" y="107"/>
                  </a:cubicBezTo>
                  <a:cubicBezTo>
                    <a:pt x="207" y="105"/>
                    <a:pt x="205" y="106"/>
                    <a:pt x="205" y="105"/>
                  </a:cubicBezTo>
                  <a:cubicBezTo>
                    <a:pt x="205" y="101"/>
                    <a:pt x="206" y="107"/>
                    <a:pt x="207" y="105"/>
                  </a:cubicBezTo>
                  <a:cubicBezTo>
                    <a:pt x="207" y="104"/>
                    <a:pt x="205" y="99"/>
                    <a:pt x="205" y="97"/>
                  </a:cubicBezTo>
                  <a:close/>
                  <a:moveTo>
                    <a:pt x="40" y="86"/>
                  </a:moveTo>
                  <a:cubicBezTo>
                    <a:pt x="41" y="85"/>
                    <a:pt x="38" y="89"/>
                    <a:pt x="38" y="91"/>
                  </a:cubicBezTo>
                  <a:cubicBezTo>
                    <a:pt x="36" y="95"/>
                    <a:pt x="38" y="87"/>
                    <a:pt x="40" y="86"/>
                  </a:cubicBezTo>
                  <a:close/>
                  <a:moveTo>
                    <a:pt x="26" y="79"/>
                  </a:moveTo>
                  <a:cubicBezTo>
                    <a:pt x="26" y="79"/>
                    <a:pt x="29" y="71"/>
                    <a:pt x="30" y="71"/>
                  </a:cubicBezTo>
                  <a:cubicBezTo>
                    <a:pt x="31" y="71"/>
                    <a:pt x="27" y="78"/>
                    <a:pt x="26" y="80"/>
                  </a:cubicBezTo>
                  <a:cubicBezTo>
                    <a:pt x="23" y="83"/>
                    <a:pt x="22" y="84"/>
                    <a:pt x="24" y="81"/>
                  </a:cubicBezTo>
                  <a:cubicBezTo>
                    <a:pt x="24" y="80"/>
                    <a:pt x="25" y="80"/>
                    <a:pt x="26" y="79"/>
                  </a:cubicBezTo>
                  <a:close/>
                  <a:moveTo>
                    <a:pt x="193" y="63"/>
                  </a:moveTo>
                  <a:cubicBezTo>
                    <a:pt x="188" y="58"/>
                    <a:pt x="196" y="66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lose/>
                  <a:moveTo>
                    <a:pt x="188" y="51"/>
                  </a:moveTo>
                  <a:cubicBezTo>
                    <a:pt x="186" y="51"/>
                    <a:pt x="189" y="50"/>
                    <a:pt x="189" y="52"/>
                  </a:cubicBezTo>
                  <a:cubicBezTo>
                    <a:pt x="189" y="53"/>
                    <a:pt x="188" y="53"/>
                    <a:pt x="188" y="53"/>
                  </a:cubicBezTo>
                  <a:cubicBezTo>
                    <a:pt x="188" y="54"/>
                    <a:pt x="189" y="55"/>
                    <a:pt x="190" y="55"/>
                  </a:cubicBezTo>
                  <a:cubicBezTo>
                    <a:pt x="189" y="55"/>
                    <a:pt x="186" y="54"/>
                    <a:pt x="186" y="52"/>
                  </a:cubicBezTo>
                  <a:cubicBezTo>
                    <a:pt x="186" y="52"/>
                    <a:pt x="188" y="52"/>
                    <a:pt x="188" y="52"/>
                  </a:cubicBezTo>
                  <a:cubicBezTo>
                    <a:pt x="188" y="53"/>
                    <a:pt x="187" y="51"/>
                    <a:pt x="188" y="51"/>
                  </a:cubicBezTo>
                  <a:close/>
                  <a:moveTo>
                    <a:pt x="185" y="50"/>
                  </a:moveTo>
                  <a:cubicBezTo>
                    <a:pt x="185" y="50"/>
                    <a:pt x="183" y="48"/>
                    <a:pt x="184" y="48"/>
                  </a:cubicBezTo>
                  <a:cubicBezTo>
                    <a:pt x="183" y="48"/>
                    <a:pt x="179" y="45"/>
                    <a:pt x="179" y="45"/>
                  </a:cubicBezTo>
                  <a:cubicBezTo>
                    <a:pt x="179" y="44"/>
                    <a:pt x="187" y="48"/>
                    <a:pt x="187" y="49"/>
                  </a:cubicBezTo>
                  <a:cubicBezTo>
                    <a:pt x="187" y="51"/>
                    <a:pt x="184" y="50"/>
                    <a:pt x="185" y="50"/>
                  </a:cubicBezTo>
                  <a:close/>
                  <a:moveTo>
                    <a:pt x="186" y="42"/>
                  </a:moveTo>
                  <a:cubicBezTo>
                    <a:pt x="185" y="41"/>
                    <a:pt x="184" y="41"/>
                    <a:pt x="186" y="42"/>
                  </a:cubicBezTo>
                  <a:cubicBezTo>
                    <a:pt x="187" y="43"/>
                    <a:pt x="194" y="46"/>
                    <a:pt x="192" y="48"/>
                  </a:cubicBezTo>
                  <a:cubicBezTo>
                    <a:pt x="192" y="48"/>
                    <a:pt x="188" y="44"/>
                    <a:pt x="188" y="44"/>
                  </a:cubicBezTo>
                  <a:cubicBezTo>
                    <a:pt x="186" y="43"/>
                    <a:pt x="188" y="45"/>
                    <a:pt x="186" y="42"/>
                  </a:cubicBezTo>
                  <a:close/>
                  <a:moveTo>
                    <a:pt x="192" y="22"/>
                  </a:moveTo>
                  <a:cubicBezTo>
                    <a:pt x="191" y="21"/>
                    <a:pt x="196" y="24"/>
                    <a:pt x="199" y="26"/>
                  </a:cubicBezTo>
                  <a:cubicBezTo>
                    <a:pt x="201" y="28"/>
                    <a:pt x="204" y="32"/>
                    <a:pt x="200" y="28"/>
                  </a:cubicBezTo>
                  <a:cubicBezTo>
                    <a:pt x="197" y="26"/>
                    <a:pt x="193" y="24"/>
                    <a:pt x="192" y="22"/>
                  </a:cubicBezTo>
                  <a:close/>
                  <a:moveTo>
                    <a:pt x="113" y="4"/>
                  </a:moveTo>
                  <a:cubicBezTo>
                    <a:pt x="113" y="5"/>
                    <a:pt x="111" y="3"/>
                    <a:pt x="110" y="4"/>
                  </a:cubicBezTo>
                  <a:cubicBezTo>
                    <a:pt x="108" y="4"/>
                    <a:pt x="107" y="7"/>
                    <a:pt x="107" y="7"/>
                  </a:cubicBezTo>
                  <a:cubicBezTo>
                    <a:pt x="106" y="7"/>
                    <a:pt x="106" y="4"/>
                    <a:pt x="104" y="7"/>
                  </a:cubicBezTo>
                  <a:cubicBezTo>
                    <a:pt x="104" y="7"/>
                    <a:pt x="107" y="6"/>
                    <a:pt x="105" y="10"/>
                  </a:cubicBezTo>
                  <a:cubicBezTo>
                    <a:pt x="102" y="13"/>
                    <a:pt x="103" y="11"/>
                    <a:pt x="105" y="10"/>
                  </a:cubicBezTo>
                  <a:cubicBezTo>
                    <a:pt x="109" y="9"/>
                    <a:pt x="116" y="11"/>
                    <a:pt x="118" y="10"/>
                  </a:cubicBezTo>
                  <a:cubicBezTo>
                    <a:pt x="118" y="10"/>
                    <a:pt x="119" y="7"/>
                    <a:pt x="119" y="6"/>
                  </a:cubicBezTo>
                  <a:cubicBezTo>
                    <a:pt x="119" y="6"/>
                    <a:pt x="118" y="6"/>
                    <a:pt x="118" y="6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20" y="3"/>
                    <a:pt x="120" y="5"/>
                    <a:pt x="120" y="6"/>
                  </a:cubicBezTo>
                  <a:cubicBezTo>
                    <a:pt x="122" y="6"/>
                    <a:pt x="125" y="8"/>
                    <a:pt x="122" y="9"/>
                  </a:cubicBezTo>
                  <a:cubicBezTo>
                    <a:pt x="122" y="9"/>
                    <a:pt x="120" y="9"/>
                    <a:pt x="121" y="10"/>
                  </a:cubicBezTo>
                  <a:cubicBezTo>
                    <a:pt x="123" y="12"/>
                    <a:pt x="123" y="8"/>
                    <a:pt x="125" y="9"/>
                  </a:cubicBezTo>
                  <a:cubicBezTo>
                    <a:pt x="125" y="9"/>
                    <a:pt x="125" y="12"/>
                    <a:pt x="125" y="12"/>
                  </a:cubicBezTo>
                  <a:cubicBezTo>
                    <a:pt x="126" y="13"/>
                    <a:pt x="134" y="11"/>
                    <a:pt x="134" y="9"/>
                  </a:cubicBezTo>
                  <a:cubicBezTo>
                    <a:pt x="134" y="9"/>
                    <a:pt x="132" y="8"/>
                    <a:pt x="133" y="8"/>
                  </a:cubicBezTo>
                  <a:cubicBezTo>
                    <a:pt x="136" y="7"/>
                    <a:pt x="131" y="14"/>
                    <a:pt x="132" y="14"/>
                  </a:cubicBezTo>
                  <a:cubicBezTo>
                    <a:pt x="133" y="16"/>
                    <a:pt x="134" y="10"/>
                    <a:pt x="134" y="10"/>
                  </a:cubicBezTo>
                  <a:cubicBezTo>
                    <a:pt x="134" y="10"/>
                    <a:pt x="140" y="11"/>
                    <a:pt x="140" y="12"/>
                  </a:cubicBezTo>
                  <a:cubicBezTo>
                    <a:pt x="139" y="11"/>
                    <a:pt x="136" y="16"/>
                    <a:pt x="137" y="15"/>
                  </a:cubicBezTo>
                  <a:cubicBezTo>
                    <a:pt x="136" y="16"/>
                    <a:pt x="137" y="12"/>
                    <a:pt x="135" y="13"/>
                  </a:cubicBezTo>
                  <a:cubicBezTo>
                    <a:pt x="135" y="13"/>
                    <a:pt x="132" y="18"/>
                    <a:pt x="132" y="18"/>
                  </a:cubicBezTo>
                  <a:cubicBezTo>
                    <a:pt x="132" y="19"/>
                    <a:pt x="142" y="14"/>
                    <a:pt x="139" y="18"/>
                  </a:cubicBezTo>
                  <a:cubicBezTo>
                    <a:pt x="139" y="18"/>
                    <a:pt x="138" y="19"/>
                    <a:pt x="139" y="19"/>
                  </a:cubicBezTo>
                  <a:cubicBezTo>
                    <a:pt x="141" y="20"/>
                    <a:pt x="141" y="17"/>
                    <a:pt x="142" y="18"/>
                  </a:cubicBezTo>
                  <a:cubicBezTo>
                    <a:pt x="144" y="18"/>
                    <a:pt x="140" y="19"/>
                    <a:pt x="142" y="21"/>
                  </a:cubicBezTo>
                  <a:cubicBezTo>
                    <a:pt x="141" y="20"/>
                    <a:pt x="145" y="21"/>
                    <a:pt x="146" y="20"/>
                  </a:cubicBezTo>
                  <a:cubicBezTo>
                    <a:pt x="146" y="20"/>
                    <a:pt x="147" y="17"/>
                    <a:pt x="148" y="18"/>
                  </a:cubicBezTo>
                  <a:cubicBezTo>
                    <a:pt x="149" y="20"/>
                    <a:pt x="146" y="22"/>
                    <a:pt x="145" y="23"/>
                  </a:cubicBezTo>
                  <a:cubicBezTo>
                    <a:pt x="144" y="23"/>
                    <a:pt x="143" y="21"/>
                    <a:pt x="141" y="21"/>
                  </a:cubicBezTo>
                  <a:cubicBezTo>
                    <a:pt x="139" y="22"/>
                    <a:pt x="140" y="28"/>
                    <a:pt x="141" y="25"/>
                  </a:cubicBezTo>
                  <a:cubicBezTo>
                    <a:pt x="142" y="22"/>
                    <a:pt x="144" y="25"/>
                    <a:pt x="143" y="25"/>
                  </a:cubicBezTo>
                  <a:cubicBezTo>
                    <a:pt x="144" y="26"/>
                    <a:pt x="147" y="25"/>
                    <a:pt x="147" y="25"/>
                  </a:cubicBezTo>
                  <a:cubicBezTo>
                    <a:pt x="148" y="25"/>
                    <a:pt x="146" y="27"/>
                    <a:pt x="146" y="26"/>
                  </a:cubicBezTo>
                  <a:cubicBezTo>
                    <a:pt x="145" y="29"/>
                    <a:pt x="151" y="29"/>
                    <a:pt x="151" y="29"/>
                  </a:cubicBezTo>
                  <a:cubicBezTo>
                    <a:pt x="152" y="30"/>
                    <a:pt x="151" y="31"/>
                    <a:pt x="151" y="32"/>
                  </a:cubicBezTo>
                  <a:cubicBezTo>
                    <a:pt x="153" y="35"/>
                    <a:pt x="162" y="33"/>
                    <a:pt x="164" y="36"/>
                  </a:cubicBezTo>
                  <a:cubicBezTo>
                    <a:pt x="164" y="36"/>
                    <a:pt x="165" y="37"/>
                    <a:pt x="165" y="37"/>
                  </a:cubicBezTo>
                  <a:cubicBezTo>
                    <a:pt x="166" y="37"/>
                    <a:pt x="168" y="32"/>
                    <a:pt x="166" y="31"/>
                  </a:cubicBezTo>
                  <a:cubicBezTo>
                    <a:pt x="163" y="29"/>
                    <a:pt x="170" y="30"/>
                    <a:pt x="171" y="31"/>
                  </a:cubicBezTo>
                  <a:cubicBezTo>
                    <a:pt x="173" y="32"/>
                    <a:pt x="178" y="37"/>
                    <a:pt x="171" y="34"/>
                  </a:cubicBezTo>
                  <a:cubicBezTo>
                    <a:pt x="168" y="32"/>
                    <a:pt x="169" y="32"/>
                    <a:pt x="167" y="35"/>
                  </a:cubicBezTo>
                  <a:cubicBezTo>
                    <a:pt x="167" y="36"/>
                    <a:pt x="165" y="35"/>
                    <a:pt x="166" y="36"/>
                  </a:cubicBezTo>
                  <a:cubicBezTo>
                    <a:pt x="167" y="39"/>
                    <a:pt x="171" y="38"/>
                    <a:pt x="171" y="38"/>
                  </a:cubicBezTo>
                  <a:cubicBezTo>
                    <a:pt x="172" y="38"/>
                    <a:pt x="171" y="39"/>
                    <a:pt x="171" y="39"/>
                  </a:cubicBezTo>
                  <a:cubicBezTo>
                    <a:pt x="172" y="41"/>
                    <a:pt x="175" y="40"/>
                    <a:pt x="177" y="42"/>
                  </a:cubicBezTo>
                  <a:cubicBezTo>
                    <a:pt x="178" y="43"/>
                    <a:pt x="180" y="44"/>
                    <a:pt x="178" y="44"/>
                  </a:cubicBezTo>
                  <a:cubicBezTo>
                    <a:pt x="177" y="45"/>
                    <a:pt x="173" y="39"/>
                    <a:pt x="171" y="41"/>
                  </a:cubicBezTo>
                  <a:cubicBezTo>
                    <a:pt x="171" y="41"/>
                    <a:pt x="183" y="50"/>
                    <a:pt x="176" y="46"/>
                  </a:cubicBezTo>
                  <a:cubicBezTo>
                    <a:pt x="175" y="45"/>
                    <a:pt x="172" y="42"/>
                    <a:pt x="171" y="42"/>
                  </a:cubicBezTo>
                  <a:cubicBezTo>
                    <a:pt x="168" y="43"/>
                    <a:pt x="176" y="46"/>
                    <a:pt x="174" y="47"/>
                  </a:cubicBezTo>
                  <a:cubicBezTo>
                    <a:pt x="174" y="48"/>
                    <a:pt x="170" y="45"/>
                    <a:pt x="171" y="44"/>
                  </a:cubicBezTo>
                  <a:cubicBezTo>
                    <a:pt x="170" y="45"/>
                    <a:pt x="169" y="49"/>
                    <a:pt x="169" y="49"/>
                  </a:cubicBezTo>
                  <a:cubicBezTo>
                    <a:pt x="170" y="52"/>
                    <a:pt x="172" y="50"/>
                    <a:pt x="174" y="51"/>
                  </a:cubicBezTo>
                  <a:cubicBezTo>
                    <a:pt x="174" y="51"/>
                    <a:pt x="176" y="55"/>
                    <a:pt x="176" y="55"/>
                  </a:cubicBezTo>
                  <a:cubicBezTo>
                    <a:pt x="176" y="55"/>
                    <a:pt x="172" y="55"/>
                    <a:pt x="172" y="55"/>
                  </a:cubicBezTo>
                  <a:cubicBezTo>
                    <a:pt x="170" y="57"/>
                    <a:pt x="176" y="58"/>
                    <a:pt x="175" y="58"/>
                  </a:cubicBezTo>
                  <a:cubicBezTo>
                    <a:pt x="178" y="60"/>
                    <a:pt x="176" y="61"/>
                    <a:pt x="178" y="63"/>
                  </a:cubicBezTo>
                  <a:cubicBezTo>
                    <a:pt x="178" y="63"/>
                    <a:pt x="180" y="61"/>
                    <a:pt x="181" y="63"/>
                  </a:cubicBezTo>
                  <a:cubicBezTo>
                    <a:pt x="181" y="62"/>
                    <a:pt x="181" y="66"/>
                    <a:pt x="181" y="68"/>
                  </a:cubicBezTo>
                  <a:cubicBezTo>
                    <a:pt x="182" y="69"/>
                    <a:pt x="184" y="68"/>
                    <a:pt x="186" y="70"/>
                  </a:cubicBezTo>
                  <a:cubicBezTo>
                    <a:pt x="186" y="71"/>
                    <a:pt x="186" y="72"/>
                    <a:pt x="186" y="73"/>
                  </a:cubicBezTo>
                  <a:cubicBezTo>
                    <a:pt x="187" y="73"/>
                    <a:pt x="187" y="72"/>
                    <a:pt x="187" y="73"/>
                  </a:cubicBezTo>
                  <a:cubicBezTo>
                    <a:pt x="188" y="75"/>
                    <a:pt x="192" y="77"/>
                    <a:pt x="193" y="73"/>
                  </a:cubicBezTo>
                  <a:cubicBezTo>
                    <a:pt x="193" y="73"/>
                    <a:pt x="192" y="71"/>
                    <a:pt x="192" y="71"/>
                  </a:cubicBezTo>
                  <a:cubicBezTo>
                    <a:pt x="194" y="71"/>
                    <a:pt x="195" y="74"/>
                    <a:pt x="195" y="74"/>
                  </a:cubicBezTo>
                  <a:cubicBezTo>
                    <a:pt x="194" y="71"/>
                    <a:pt x="190" y="80"/>
                    <a:pt x="195" y="80"/>
                  </a:cubicBezTo>
                  <a:cubicBezTo>
                    <a:pt x="198" y="79"/>
                    <a:pt x="196" y="76"/>
                    <a:pt x="196" y="81"/>
                  </a:cubicBezTo>
                  <a:cubicBezTo>
                    <a:pt x="196" y="81"/>
                    <a:pt x="197" y="84"/>
                    <a:pt x="197" y="84"/>
                  </a:cubicBezTo>
                  <a:cubicBezTo>
                    <a:pt x="197" y="84"/>
                    <a:pt x="200" y="80"/>
                    <a:pt x="200" y="85"/>
                  </a:cubicBezTo>
                  <a:cubicBezTo>
                    <a:pt x="200" y="85"/>
                    <a:pt x="198" y="84"/>
                    <a:pt x="198" y="85"/>
                  </a:cubicBezTo>
                  <a:cubicBezTo>
                    <a:pt x="198" y="83"/>
                    <a:pt x="200" y="94"/>
                    <a:pt x="199" y="94"/>
                  </a:cubicBezTo>
                  <a:cubicBezTo>
                    <a:pt x="201" y="95"/>
                    <a:pt x="201" y="91"/>
                    <a:pt x="202" y="91"/>
                  </a:cubicBezTo>
                  <a:cubicBezTo>
                    <a:pt x="204" y="91"/>
                    <a:pt x="203" y="95"/>
                    <a:pt x="204" y="94"/>
                  </a:cubicBezTo>
                  <a:cubicBezTo>
                    <a:pt x="204" y="94"/>
                    <a:pt x="201" y="95"/>
                    <a:pt x="201" y="96"/>
                  </a:cubicBezTo>
                  <a:cubicBezTo>
                    <a:pt x="200" y="97"/>
                    <a:pt x="202" y="102"/>
                    <a:pt x="203" y="103"/>
                  </a:cubicBezTo>
                  <a:cubicBezTo>
                    <a:pt x="204" y="108"/>
                    <a:pt x="208" y="131"/>
                    <a:pt x="206" y="134"/>
                  </a:cubicBezTo>
                  <a:cubicBezTo>
                    <a:pt x="205" y="135"/>
                    <a:pt x="205" y="129"/>
                    <a:pt x="203" y="132"/>
                  </a:cubicBezTo>
                  <a:cubicBezTo>
                    <a:pt x="202" y="133"/>
                    <a:pt x="202" y="137"/>
                    <a:pt x="201" y="137"/>
                  </a:cubicBezTo>
                  <a:cubicBezTo>
                    <a:pt x="198" y="137"/>
                    <a:pt x="201" y="126"/>
                    <a:pt x="201" y="124"/>
                  </a:cubicBezTo>
                  <a:cubicBezTo>
                    <a:pt x="201" y="125"/>
                    <a:pt x="198" y="126"/>
                    <a:pt x="199" y="124"/>
                  </a:cubicBezTo>
                  <a:cubicBezTo>
                    <a:pt x="197" y="128"/>
                    <a:pt x="199" y="133"/>
                    <a:pt x="198" y="134"/>
                  </a:cubicBezTo>
                  <a:cubicBezTo>
                    <a:pt x="195" y="135"/>
                    <a:pt x="199" y="123"/>
                    <a:pt x="196" y="124"/>
                  </a:cubicBezTo>
                  <a:cubicBezTo>
                    <a:pt x="193" y="126"/>
                    <a:pt x="192" y="140"/>
                    <a:pt x="193" y="141"/>
                  </a:cubicBezTo>
                  <a:cubicBezTo>
                    <a:pt x="192" y="140"/>
                    <a:pt x="195" y="143"/>
                    <a:pt x="196" y="142"/>
                  </a:cubicBezTo>
                  <a:cubicBezTo>
                    <a:pt x="195" y="143"/>
                    <a:pt x="194" y="142"/>
                    <a:pt x="193" y="143"/>
                  </a:cubicBezTo>
                  <a:cubicBezTo>
                    <a:pt x="189" y="145"/>
                    <a:pt x="192" y="149"/>
                    <a:pt x="194" y="148"/>
                  </a:cubicBezTo>
                  <a:cubicBezTo>
                    <a:pt x="196" y="147"/>
                    <a:pt x="195" y="145"/>
                    <a:pt x="196" y="143"/>
                  </a:cubicBezTo>
                  <a:cubicBezTo>
                    <a:pt x="197" y="142"/>
                    <a:pt x="199" y="141"/>
                    <a:pt x="199" y="139"/>
                  </a:cubicBezTo>
                  <a:cubicBezTo>
                    <a:pt x="200" y="134"/>
                    <a:pt x="202" y="141"/>
                    <a:pt x="201" y="143"/>
                  </a:cubicBezTo>
                  <a:cubicBezTo>
                    <a:pt x="201" y="143"/>
                    <a:pt x="200" y="142"/>
                    <a:pt x="200" y="144"/>
                  </a:cubicBezTo>
                  <a:cubicBezTo>
                    <a:pt x="199" y="144"/>
                    <a:pt x="197" y="152"/>
                    <a:pt x="197" y="154"/>
                  </a:cubicBezTo>
                  <a:cubicBezTo>
                    <a:pt x="196" y="155"/>
                    <a:pt x="198" y="158"/>
                    <a:pt x="198" y="158"/>
                  </a:cubicBezTo>
                  <a:cubicBezTo>
                    <a:pt x="196" y="162"/>
                    <a:pt x="191" y="168"/>
                    <a:pt x="191" y="170"/>
                  </a:cubicBezTo>
                  <a:cubicBezTo>
                    <a:pt x="190" y="171"/>
                    <a:pt x="191" y="171"/>
                    <a:pt x="192" y="171"/>
                  </a:cubicBezTo>
                  <a:cubicBezTo>
                    <a:pt x="190" y="175"/>
                    <a:pt x="186" y="182"/>
                    <a:pt x="182" y="183"/>
                  </a:cubicBezTo>
                  <a:cubicBezTo>
                    <a:pt x="180" y="184"/>
                    <a:pt x="182" y="182"/>
                    <a:pt x="183" y="181"/>
                  </a:cubicBezTo>
                  <a:cubicBezTo>
                    <a:pt x="185" y="180"/>
                    <a:pt x="187" y="177"/>
                    <a:pt x="189" y="175"/>
                  </a:cubicBezTo>
                  <a:cubicBezTo>
                    <a:pt x="189" y="175"/>
                    <a:pt x="191" y="172"/>
                    <a:pt x="191" y="172"/>
                  </a:cubicBezTo>
                  <a:cubicBezTo>
                    <a:pt x="191" y="171"/>
                    <a:pt x="190" y="172"/>
                    <a:pt x="190" y="172"/>
                  </a:cubicBezTo>
                  <a:cubicBezTo>
                    <a:pt x="191" y="170"/>
                    <a:pt x="192" y="164"/>
                    <a:pt x="194" y="160"/>
                  </a:cubicBezTo>
                  <a:cubicBezTo>
                    <a:pt x="194" y="161"/>
                    <a:pt x="197" y="157"/>
                    <a:pt x="197" y="155"/>
                  </a:cubicBezTo>
                  <a:cubicBezTo>
                    <a:pt x="196" y="155"/>
                    <a:pt x="195" y="156"/>
                    <a:pt x="196" y="157"/>
                  </a:cubicBezTo>
                  <a:cubicBezTo>
                    <a:pt x="195" y="154"/>
                    <a:pt x="195" y="148"/>
                    <a:pt x="194" y="152"/>
                  </a:cubicBezTo>
                  <a:cubicBezTo>
                    <a:pt x="194" y="153"/>
                    <a:pt x="194" y="154"/>
                    <a:pt x="195" y="154"/>
                  </a:cubicBezTo>
                  <a:cubicBezTo>
                    <a:pt x="195" y="154"/>
                    <a:pt x="191" y="160"/>
                    <a:pt x="191" y="162"/>
                  </a:cubicBezTo>
                  <a:cubicBezTo>
                    <a:pt x="190" y="164"/>
                    <a:pt x="192" y="162"/>
                    <a:pt x="191" y="163"/>
                  </a:cubicBezTo>
                  <a:cubicBezTo>
                    <a:pt x="188" y="164"/>
                    <a:pt x="186" y="170"/>
                    <a:pt x="183" y="173"/>
                  </a:cubicBezTo>
                  <a:cubicBezTo>
                    <a:pt x="183" y="174"/>
                    <a:pt x="181" y="174"/>
                    <a:pt x="181" y="174"/>
                  </a:cubicBezTo>
                  <a:cubicBezTo>
                    <a:pt x="181" y="175"/>
                    <a:pt x="181" y="176"/>
                    <a:pt x="181" y="177"/>
                  </a:cubicBezTo>
                  <a:cubicBezTo>
                    <a:pt x="180" y="178"/>
                    <a:pt x="177" y="181"/>
                    <a:pt x="176" y="181"/>
                  </a:cubicBezTo>
                  <a:cubicBezTo>
                    <a:pt x="175" y="182"/>
                    <a:pt x="173" y="184"/>
                    <a:pt x="172" y="185"/>
                  </a:cubicBezTo>
                  <a:cubicBezTo>
                    <a:pt x="166" y="190"/>
                    <a:pt x="158" y="196"/>
                    <a:pt x="150" y="198"/>
                  </a:cubicBezTo>
                  <a:cubicBezTo>
                    <a:pt x="149" y="198"/>
                    <a:pt x="148" y="197"/>
                    <a:pt x="148" y="197"/>
                  </a:cubicBezTo>
                  <a:cubicBezTo>
                    <a:pt x="146" y="198"/>
                    <a:pt x="144" y="200"/>
                    <a:pt x="142" y="200"/>
                  </a:cubicBezTo>
                  <a:cubicBezTo>
                    <a:pt x="141" y="200"/>
                    <a:pt x="143" y="198"/>
                    <a:pt x="143" y="198"/>
                  </a:cubicBezTo>
                  <a:cubicBezTo>
                    <a:pt x="142" y="197"/>
                    <a:pt x="128" y="203"/>
                    <a:pt x="141" y="201"/>
                  </a:cubicBezTo>
                  <a:cubicBezTo>
                    <a:pt x="152" y="200"/>
                    <a:pt x="167" y="192"/>
                    <a:pt x="171" y="187"/>
                  </a:cubicBezTo>
                  <a:cubicBezTo>
                    <a:pt x="173" y="186"/>
                    <a:pt x="176" y="184"/>
                    <a:pt x="171" y="189"/>
                  </a:cubicBezTo>
                  <a:cubicBezTo>
                    <a:pt x="167" y="194"/>
                    <a:pt x="167" y="192"/>
                    <a:pt x="162" y="196"/>
                  </a:cubicBezTo>
                  <a:cubicBezTo>
                    <a:pt x="151" y="207"/>
                    <a:pt x="129" y="205"/>
                    <a:pt x="114" y="207"/>
                  </a:cubicBezTo>
                  <a:cubicBezTo>
                    <a:pt x="110" y="208"/>
                    <a:pt x="109" y="205"/>
                    <a:pt x="105" y="206"/>
                  </a:cubicBezTo>
                  <a:cubicBezTo>
                    <a:pt x="105" y="206"/>
                    <a:pt x="105" y="207"/>
                    <a:pt x="105" y="207"/>
                  </a:cubicBezTo>
                  <a:cubicBezTo>
                    <a:pt x="105" y="207"/>
                    <a:pt x="102" y="206"/>
                    <a:pt x="101" y="206"/>
                  </a:cubicBezTo>
                  <a:cubicBezTo>
                    <a:pt x="101" y="208"/>
                    <a:pt x="113" y="212"/>
                    <a:pt x="117" y="212"/>
                  </a:cubicBezTo>
                  <a:cubicBezTo>
                    <a:pt x="119" y="213"/>
                    <a:pt x="119" y="212"/>
                    <a:pt x="121" y="212"/>
                  </a:cubicBezTo>
                  <a:cubicBezTo>
                    <a:pt x="120" y="212"/>
                    <a:pt x="120" y="215"/>
                    <a:pt x="122" y="213"/>
                  </a:cubicBezTo>
                  <a:cubicBezTo>
                    <a:pt x="120" y="216"/>
                    <a:pt x="116" y="213"/>
                    <a:pt x="113" y="212"/>
                  </a:cubicBezTo>
                  <a:cubicBezTo>
                    <a:pt x="110" y="211"/>
                    <a:pt x="106" y="212"/>
                    <a:pt x="104" y="212"/>
                  </a:cubicBezTo>
                  <a:cubicBezTo>
                    <a:pt x="104" y="212"/>
                    <a:pt x="99" y="210"/>
                    <a:pt x="98" y="211"/>
                  </a:cubicBezTo>
                  <a:cubicBezTo>
                    <a:pt x="98" y="212"/>
                    <a:pt x="108" y="214"/>
                    <a:pt x="108" y="214"/>
                  </a:cubicBezTo>
                  <a:cubicBezTo>
                    <a:pt x="109" y="215"/>
                    <a:pt x="109" y="216"/>
                    <a:pt x="107" y="215"/>
                  </a:cubicBezTo>
                  <a:cubicBezTo>
                    <a:pt x="99" y="213"/>
                    <a:pt x="88" y="209"/>
                    <a:pt x="80" y="203"/>
                  </a:cubicBezTo>
                  <a:cubicBezTo>
                    <a:pt x="79" y="203"/>
                    <a:pt x="70" y="197"/>
                    <a:pt x="75" y="201"/>
                  </a:cubicBezTo>
                  <a:cubicBezTo>
                    <a:pt x="79" y="204"/>
                    <a:pt x="85" y="210"/>
                    <a:pt x="90" y="212"/>
                  </a:cubicBezTo>
                  <a:cubicBezTo>
                    <a:pt x="91" y="212"/>
                    <a:pt x="91" y="211"/>
                    <a:pt x="91" y="211"/>
                  </a:cubicBezTo>
                  <a:cubicBezTo>
                    <a:pt x="101" y="215"/>
                    <a:pt x="108" y="218"/>
                    <a:pt x="114" y="219"/>
                  </a:cubicBezTo>
                  <a:cubicBezTo>
                    <a:pt x="117" y="220"/>
                    <a:pt x="118" y="218"/>
                    <a:pt x="121" y="218"/>
                  </a:cubicBezTo>
                  <a:cubicBezTo>
                    <a:pt x="118" y="217"/>
                    <a:pt x="121" y="221"/>
                    <a:pt x="123" y="220"/>
                  </a:cubicBezTo>
                  <a:cubicBezTo>
                    <a:pt x="121" y="221"/>
                    <a:pt x="112" y="221"/>
                    <a:pt x="109" y="220"/>
                  </a:cubicBezTo>
                  <a:cubicBezTo>
                    <a:pt x="107" y="219"/>
                    <a:pt x="101" y="216"/>
                    <a:pt x="98" y="216"/>
                  </a:cubicBezTo>
                  <a:cubicBezTo>
                    <a:pt x="96" y="217"/>
                    <a:pt x="98" y="218"/>
                    <a:pt x="97" y="216"/>
                  </a:cubicBezTo>
                  <a:cubicBezTo>
                    <a:pt x="95" y="214"/>
                    <a:pt x="90" y="214"/>
                    <a:pt x="86" y="212"/>
                  </a:cubicBezTo>
                  <a:cubicBezTo>
                    <a:pt x="81" y="209"/>
                    <a:pt x="74" y="204"/>
                    <a:pt x="69" y="200"/>
                  </a:cubicBezTo>
                  <a:cubicBezTo>
                    <a:pt x="59" y="192"/>
                    <a:pt x="50" y="176"/>
                    <a:pt x="45" y="162"/>
                  </a:cubicBezTo>
                  <a:cubicBezTo>
                    <a:pt x="44" y="159"/>
                    <a:pt x="42" y="155"/>
                    <a:pt x="44" y="161"/>
                  </a:cubicBezTo>
                  <a:cubicBezTo>
                    <a:pt x="44" y="163"/>
                    <a:pt x="45" y="166"/>
                    <a:pt x="46" y="169"/>
                  </a:cubicBezTo>
                  <a:cubicBezTo>
                    <a:pt x="46" y="172"/>
                    <a:pt x="49" y="178"/>
                    <a:pt x="51" y="181"/>
                  </a:cubicBezTo>
                  <a:cubicBezTo>
                    <a:pt x="52" y="182"/>
                    <a:pt x="56" y="183"/>
                    <a:pt x="56" y="186"/>
                  </a:cubicBezTo>
                  <a:cubicBezTo>
                    <a:pt x="56" y="184"/>
                    <a:pt x="52" y="183"/>
                    <a:pt x="53" y="185"/>
                  </a:cubicBezTo>
                  <a:cubicBezTo>
                    <a:pt x="58" y="193"/>
                    <a:pt x="64" y="199"/>
                    <a:pt x="71" y="205"/>
                  </a:cubicBezTo>
                  <a:cubicBezTo>
                    <a:pt x="83" y="216"/>
                    <a:pt x="97" y="224"/>
                    <a:pt x="115" y="225"/>
                  </a:cubicBezTo>
                  <a:cubicBezTo>
                    <a:pt x="116" y="225"/>
                    <a:pt x="120" y="226"/>
                    <a:pt x="121" y="225"/>
                  </a:cubicBezTo>
                  <a:cubicBezTo>
                    <a:pt x="122" y="224"/>
                    <a:pt x="119" y="223"/>
                    <a:pt x="120" y="223"/>
                  </a:cubicBezTo>
                  <a:cubicBezTo>
                    <a:pt x="121" y="222"/>
                    <a:pt x="127" y="223"/>
                    <a:pt x="132" y="223"/>
                  </a:cubicBezTo>
                  <a:cubicBezTo>
                    <a:pt x="134" y="222"/>
                    <a:pt x="136" y="221"/>
                    <a:pt x="138" y="222"/>
                  </a:cubicBezTo>
                  <a:cubicBezTo>
                    <a:pt x="140" y="222"/>
                    <a:pt x="143" y="223"/>
                    <a:pt x="139" y="224"/>
                  </a:cubicBezTo>
                  <a:cubicBezTo>
                    <a:pt x="137" y="224"/>
                    <a:pt x="135" y="225"/>
                    <a:pt x="140" y="225"/>
                  </a:cubicBezTo>
                  <a:cubicBezTo>
                    <a:pt x="143" y="224"/>
                    <a:pt x="150" y="222"/>
                    <a:pt x="154" y="221"/>
                  </a:cubicBezTo>
                  <a:cubicBezTo>
                    <a:pt x="180" y="215"/>
                    <a:pt x="195" y="197"/>
                    <a:pt x="207" y="175"/>
                  </a:cubicBezTo>
                  <a:cubicBezTo>
                    <a:pt x="210" y="168"/>
                    <a:pt x="214" y="162"/>
                    <a:pt x="216" y="153"/>
                  </a:cubicBezTo>
                  <a:cubicBezTo>
                    <a:pt x="216" y="151"/>
                    <a:pt x="216" y="149"/>
                    <a:pt x="216" y="148"/>
                  </a:cubicBezTo>
                  <a:cubicBezTo>
                    <a:pt x="216" y="149"/>
                    <a:pt x="218" y="145"/>
                    <a:pt x="219" y="142"/>
                  </a:cubicBezTo>
                  <a:cubicBezTo>
                    <a:pt x="220" y="137"/>
                    <a:pt x="217" y="155"/>
                    <a:pt x="220" y="145"/>
                  </a:cubicBezTo>
                  <a:cubicBezTo>
                    <a:pt x="222" y="140"/>
                    <a:pt x="222" y="142"/>
                    <a:pt x="221" y="148"/>
                  </a:cubicBezTo>
                  <a:cubicBezTo>
                    <a:pt x="222" y="147"/>
                    <a:pt x="216" y="160"/>
                    <a:pt x="217" y="161"/>
                  </a:cubicBezTo>
                  <a:cubicBezTo>
                    <a:pt x="218" y="161"/>
                    <a:pt x="219" y="158"/>
                    <a:pt x="220" y="157"/>
                  </a:cubicBezTo>
                  <a:cubicBezTo>
                    <a:pt x="220" y="155"/>
                    <a:pt x="221" y="149"/>
                    <a:pt x="221" y="153"/>
                  </a:cubicBezTo>
                  <a:cubicBezTo>
                    <a:pt x="219" y="167"/>
                    <a:pt x="222" y="150"/>
                    <a:pt x="221" y="156"/>
                  </a:cubicBezTo>
                  <a:cubicBezTo>
                    <a:pt x="220" y="160"/>
                    <a:pt x="218" y="163"/>
                    <a:pt x="217" y="165"/>
                  </a:cubicBezTo>
                  <a:cubicBezTo>
                    <a:pt x="215" y="168"/>
                    <a:pt x="212" y="175"/>
                    <a:pt x="212" y="176"/>
                  </a:cubicBezTo>
                  <a:cubicBezTo>
                    <a:pt x="212" y="178"/>
                    <a:pt x="214" y="174"/>
                    <a:pt x="214" y="175"/>
                  </a:cubicBezTo>
                  <a:cubicBezTo>
                    <a:pt x="213" y="182"/>
                    <a:pt x="199" y="199"/>
                    <a:pt x="192" y="205"/>
                  </a:cubicBezTo>
                  <a:cubicBezTo>
                    <a:pt x="186" y="209"/>
                    <a:pt x="179" y="214"/>
                    <a:pt x="173" y="217"/>
                  </a:cubicBezTo>
                  <a:cubicBezTo>
                    <a:pt x="167" y="221"/>
                    <a:pt x="179" y="216"/>
                    <a:pt x="178" y="216"/>
                  </a:cubicBezTo>
                  <a:cubicBezTo>
                    <a:pt x="179" y="216"/>
                    <a:pt x="174" y="219"/>
                    <a:pt x="172" y="220"/>
                  </a:cubicBezTo>
                  <a:cubicBezTo>
                    <a:pt x="159" y="226"/>
                    <a:pt x="145" y="231"/>
                    <a:pt x="128" y="232"/>
                  </a:cubicBezTo>
                  <a:cubicBezTo>
                    <a:pt x="116" y="233"/>
                    <a:pt x="109" y="230"/>
                    <a:pt x="100" y="229"/>
                  </a:cubicBezTo>
                  <a:cubicBezTo>
                    <a:pt x="97" y="229"/>
                    <a:pt x="94" y="230"/>
                    <a:pt x="93" y="230"/>
                  </a:cubicBezTo>
                  <a:cubicBezTo>
                    <a:pt x="93" y="230"/>
                    <a:pt x="93" y="228"/>
                    <a:pt x="93" y="228"/>
                  </a:cubicBezTo>
                  <a:cubicBezTo>
                    <a:pt x="93" y="228"/>
                    <a:pt x="89" y="228"/>
                    <a:pt x="86" y="227"/>
                  </a:cubicBezTo>
                  <a:cubicBezTo>
                    <a:pt x="86" y="227"/>
                    <a:pt x="86" y="226"/>
                    <a:pt x="86" y="226"/>
                  </a:cubicBezTo>
                  <a:cubicBezTo>
                    <a:pt x="85" y="225"/>
                    <a:pt x="82" y="226"/>
                    <a:pt x="82" y="226"/>
                  </a:cubicBezTo>
                  <a:cubicBezTo>
                    <a:pt x="82" y="226"/>
                    <a:pt x="80" y="222"/>
                    <a:pt x="79" y="222"/>
                  </a:cubicBezTo>
                  <a:cubicBezTo>
                    <a:pt x="80" y="222"/>
                    <a:pt x="76" y="223"/>
                    <a:pt x="75" y="223"/>
                  </a:cubicBezTo>
                  <a:cubicBezTo>
                    <a:pt x="74" y="222"/>
                    <a:pt x="74" y="220"/>
                    <a:pt x="74" y="220"/>
                  </a:cubicBezTo>
                  <a:cubicBezTo>
                    <a:pt x="72" y="219"/>
                    <a:pt x="74" y="221"/>
                    <a:pt x="73" y="221"/>
                  </a:cubicBezTo>
                  <a:cubicBezTo>
                    <a:pt x="72" y="221"/>
                    <a:pt x="72" y="219"/>
                    <a:pt x="71" y="218"/>
                  </a:cubicBezTo>
                  <a:cubicBezTo>
                    <a:pt x="71" y="218"/>
                    <a:pt x="70" y="219"/>
                    <a:pt x="69" y="219"/>
                  </a:cubicBezTo>
                  <a:cubicBezTo>
                    <a:pt x="69" y="219"/>
                    <a:pt x="70" y="218"/>
                    <a:pt x="70" y="217"/>
                  </a:cubicBezTo>
                  <a:cubicBezTo>
                    <a:pt x="70" y="218"/>
                    <a:pt x="66" y="217"/>
                    <a:pt x="66" y="217"/>
                  </a:cubicBezTo>
                  <a:cubicBezTo>
                    <a:pt x="64" y="220"/>
                    <a:pt x="71" y="220"/>
                    <a:pt x="73" y="222"/>
                  </a:cubicBezTo>
                  <a:cubicBezTo>
                    <a:pt x="74" y="222"/>
                    <a:pt x="73" y="223"/>
                    <a:pt x="74" y="224"/>
                  </a:cubicBezTo>
                  <a:cubicBezTo>
                    <a:pt x="76" y="226"/>
                    <a:pt x="98" y="234"/>
                    <a:pt x="105" y="236"/>
                  </a:cubicBezTo>
                  <a:cubicBezTo>
                    <a:pt x="114" y="238"/>
                    <a:pt x="130" y="238"/>
                    <a:pt x="137" y="237"/>
                  </a:cubicBezTo>
                  <a:cubicBezTo>
                    <a:pt x="136" y="237"/>
                    <a:pt x="152" y="234"/>
                    <a:pt x="145" y="237"/>
                  </a:cubicBezTo>
                  <a:cubicBezTo>
                    <a:pt x="141" y="238"/>
                    <a:pt x="129" y="239"/>
                    <a:pt x="128" y="239"/>
                  </a:cubicBezTo>
                  <a:cubicBezTo>
                    <a:pt x="126" y="239"/>
                    <a:pt x="118" y="239"/>
                    <a:pt x="114" y="239"/>
                  </a:cubicBezTo>
                  <a:cubicBezTo>
                    <a:pt x="110" y="239"/>
                    <a:pt x="107" y="237"/>
                    <a:pt x="102" y="236"/>
                  </a:cubicBezTo>
                  <a:cubicBezTo>
                    <a:pt x="100" y="236"/>
                    <a:pt x="98" y="236"/>
                    <a:pt x="96" y="236"/>
                  </a:cubicBezTo>
                  <a:cubicBezTo>
                    <a:pt x="93" y="236"/>
                    <a:pt x="89" y="234"/>
                    <a:pt x="88" y="234"/>
                  </a:cubicBezTo>
                  <a:cubicBezTo>
                    <a:pt x="87" y="234"/>
                    <a:pt x="86" y="234"/>
                    <a:pt x="85" y="233"/>
                  </a:cubicBezTo>
                  <a:cubicBezTo>
                    <a:pt x="85" y="233"/>
                    <a:pt x="88" y="233"/>
                    <a:pt x="87" y="234"/>
                  </a:cubicBezTo>
                  <a:cubicBezTo>
                    <a:pt x="88" y="233"/>
                    <a:pt x="82" y="232"/>
                    <a:pt x="84" y="233"/>
                  </a:cubicBezTo>
                  <a:cubicBezTo>
                    <a:pt x="83" y="232"/>
                    <a:pt x="82" y="231"/>
                    <a:pt x="81" y="230"/>
                  </a:cubicBezTo>
                  <a:cubicBezTo>
                    <a:pt x="74" y="227"/>
                    <a:pt x="67" y="224"/>
                    <a:pt x="61" y="219"/>
                  </a:cubicBezTo>
                  <a:cubicBezTo>
                    <a:pt x="58" y="217"/>
                    <a:pt x="56" y="214"/>
                    <a:pt x="54" y="213"/>
                  </a:cubicBezTo>
                  <a:cubicBezTo>
                    <a:pt x="54" y="213"/>
                    <a:pt x="53" y="214"/>
                    <a:pt x="53" y="214"/>
                  </a:cubicBezTo>
                  <a:cubicBezTo>
                    <a:pt x="52" y="213"/>
                    <a:pt x="54" y="213"/>
                    <a:pt x="53" y="212"/>
                  </a:cubicBezTo>
                  <a:cubicBezTo>
                    <a:pt x="52" y="211"/>
                    <a:pt x="53" y="214"/>
                    <a:pt x="52" y="213"/>
                  </a:cubicBezTo>
                  <a:cubicBezTo>
                    <a:pt x="51" y="213"/>
                    <a:pt x="51" y="211"/>
                    <a:pt x="50" y="210"/>
                  </a:cubicBezTo>
                  <a:cubicBezTo>
                    <a:pt x="48" y="207"/>
                    <a:pt x="43" y="204"/>
                    <a:pt x="42" y="202"/>
                  </a:cubicBezTo>
                  <a:cubicBezTo>
                    <a:pt x="42" y="202"/>
                    <a:pt x="41" y="200"/>
                    <a:pt x="40" y="199"/>
                  </a:cubicBezTo>
                  <a:cubicBezTo>
                    <a:pt x="37" y="197"/>
                    <a:pt x="35" y="192"/>
                    <a:pt x="33" y="188"/>
                  </a:cubicBezTo>
                  <a:cubicBezTo>
                    <a:pt x="29" y="182"/>
                    <a:pt x="22" y="165"/>
                    <a:pt x="28" y="176"/>
                  </a:cubicBezTo>
                  <a:cubicBezTo>
                    <a:pt x="29" y="179"/>
                    <a:pt x="31" y="184"/>
                    <a:pt x="34" y="189"/>
                  </a:cubicBezTo>
                  <a:cubicBezTo>
                    <a:pt x="38" y="195"/>
                    <a:pt x="42" y="200"/>
                    <a:pt x="47" y="205"/>
                  </a:cubicBezTo>
                  <a:cubicBezTo>
                    <a:pt x="49" y="208"/>
                    <a:pt x="44" y="200"/>
                    <a:pt x="43" y="198"/>
                  </a:cubicBezTo>
                  <a:cubicBezTo>
                    <a:pt x="39" y="192"/>
                    <a:pt x="35" y="188"/>
                    <a:pt x="32" y="181"/>
                  </a:cubicBezTo>
                  <a:cubicBezTo>
                    <a:pt x="30" y="177"/>
                    <a:pt x="25" y="163"/>
                    <a:pt x="29" y="172"/>
                  </a:cubicBezTo>
                  <a:cubicBezTo>
                    <a:pt x="33" y="181"/>
                    <a:pt x="40" y="190"/>
                    <a:pt x="45" y="198"/>
                  </a:cubicBezTo>
                  <a:cubicBezTo>
                    <a:pt x="48" y="203"/>
                    <a:pt x="47" y="203"/>
                    <a:pt x="51" y="206"/>
                  </a:cubicBezTo>
                  <a:cubicBezTo>
                    <a:pt x="50" y="206"/>
                    <a:pt x="55" y="210"/>
                    <a:pt x="53" y="208"/>
                  </a:cubicBezTo>
                  <a:cubicBezTo>
                    <a:pt x="54" y="209"/>
                    <a:pt x="57" y="212"/>
                    <a:pt x="55" y="210"/>
                  </a:cubicBezTo>
                  <a:cubicBezTo>
                    <a:pt x="56" y="211"/>
                    <a:pt x="62" y="214"/>
                    <a:pt x="64" y="216"/>
                  </a:cubicBezTo>
                  <a:cubicBezTo>
                    <a:pt x="65" y="219"/>
                    <a:pt x="66" y="217"/>
                    <a:pt x="64" y="215"/>
                  </a:cubicBezTo>
                  <a:cubicBezTo>
                    <a:pt x="63" y="213"/>
                    <a:pt x="52" y="207"/>
                    <a:pt x="52" y="205"/>
                  </a:cubicBezTo>
                  <a:cubicBezTo>
                    <a:pt x="52" y="205"/>
                    <a:pt x="53" y="204"/>
                    <a:pt x="53" y="204"/>
                  </a:cubicBezTo>
                  <a:cubicBezTo>
                    <a:pt x="51" y="204"/>
                    <a:pt x="52" y="208"/>
                    <a:pt x="50" y="205"/>
                  </a:cubicBezTo>
                  <a:cubicBezTo>
                    <a:pt x="49" y="204"/>
                    <a:pt x="52" y="204"/>
                    <a:pt x="50" y="203"/>
                  </a:cubicBezTo>
                  <a:cubicBezTo>
                    <a:pt x="49" y="203"/>
                    <a:pt x="49" y="206"/>
                    <a:pt x="49" y="203"/>
                  </a:cubicBezTo>
                  <a:cubicBezTo>
                    <a:pt x="49" y="202"/>
                    <a:pt x="48" y="199"/>
                    <a:pt x="48" y="199"/>
                  </a:cubicBezTo>
                  <a:cubicBezTo>
                    <a:pt x="48" y="198"/>
                    <a:pt x="50" y="199"/>
                    <a:pt x="50" y="200"/>
                  </a:cubicBezTo>
                  <a:cubicBezTo>
                    <a:pt x="51" y="198"/>
                    <a:pt x="45" y="196"/>
                    <a:pt x="46" y="193"/>
                  </a:cubicBezTo>
                  <a:cubicBezTo>
                    <a:pt x="46" y="193"/>
                    <a:pt x="50" y="198"/>
                    <a:pt x="48" y="193"/>
                  </a:cubicBezTo>
                  <a:cubicBezTo>
                    <a:pt x="46" y="191"/>
                    <a:pt x="47" y="191"/>
                    <a:pt x="47" y="189"/>
                  </a:cubicBezTo>
                  <a:cubicBezTo>
                    <a:pt x="46" y="182"/>
                    <a:pt x="36" y="170"/>
                    <a:pt x="33" y="155"/>
                  </a:cubicBezTo>
                  <a:cubicBezTo>
                    <a:pt x="31" y="141"/>
                    <a:pt x="28" y="127"/>
                    <a:pt x="32" y="111"/>
                  </a:cubicBezTo>
                  <a:cubicBezTo>
                    <a:pt x="32" y="110"/>
                    <a:pt x="34" y="108"/>
                    <a:pt x="35" y="106"/>
                  </a:cubicBezTo>
                  <a:cubicBezTo>
                    <a:pt x="35" y="104"/>
                    <a:pt x="35" y="101"/>
                    <a:pt x="36" y="98"/>
                  </a:cubicBezTo>
                  <a:cubicBezTo>
                    <a:pt x="36" y="98"/>
                    <a:pt x="36" y="99"/>
                    <a:pt x="37" y="99"/>
                  </a:cubicBezTo>
                  <a:cubicBezTo>
                    <a:pt x="39" y="95"/>
                    <a:pt x="42" y="89"/>
                    <a:pt x="45" y="84"/>
                  </a:cubicBezTo>
                  <a:cubicBezTo>
                    <a:pt x="50" y="77"/>
                    <a:pt x="52" y="74"/>
                    <a:pt x="59" y="67"/>
                  </a:cubicBezTo>
                  <a:cubicBezTo>
                    <a:pt x="63" y="63"/>
                    <a:pt x="56" y="66"/>
                    <a:pt x="57" y="67"/>
                  </a:cubicBezTo>
                  <a:cubicBezTo>
                    <a:pt x="55" y="66"/>
                    <a:pt x="59" y="64"/>
                    <a:pt x="59" y="64"/>
                  </a:cubicBezTo>
                  <a:cubicBezTo>
                    <a:pt x="57" y="62"/>
                    <a:pt x="56" y="66"/>
                    <a:pt x="56" y="66"/>
                  </a:cubicBezTo>
                  <a:cubicBezTo>
                    <a:pt x="54" y="65"/>
                    <a:pt x="56" y="63"/>
                    <a:pt x="56" y="63"/>
                  </a:cubicBezTo>
                  <a:cubicBezTo>
                    <a:pt x="55" y="62"/>
                    <a:pt x="44" y="72"/>
                    <a:pt x="42" y="76"/>
                  </a:cubicBezTo>
                  <a:cubicBezTo>
                    <a:pt x="41" y="77"/>
                    <a:pt x="41" y="79"/>
                    <a:pt x="41" y="80"/>
                  </a:cubicBezTo>
                  <a:cubicBezTo>
                    <a:pt x="40" y="80"/>
                    <a:pt x="40" y="79"/>
                    <a:pt x="40" y="79"/>
                  </a:cubicBezTo>
                  <a:cubicBezTo>
                    <a:pt x="40" y="79"/>
                    <a:pt x="35" y="84"/>
                    <a:pt x="35" y="87"/>
                  </a:cubicBezTo>
                  <a:cubicBezTo>
                    <a:pt x="34" y="87"/>
                    <a:pt x="35" y="89"/>
                    <a:pt x="35" y="89"/>
                  </a:cubicBezTo>
                  <a:cubicBezTo>
                    <a:pt x="34" y="91"/>
                    <a:pt x="31" y="93"/>
                    <a:pt x="29" y="96"/>
                  </a:cubicBezTo>
                  <a:cubicBezTo>
                    <a:pt x="26" y="100"/>
                    <a:pt x="26" y="102"/>
                    <a:pt x="24" y="106"/>
                  </a:cubicBezTo>
                  <a:cubicBezTo>
                    <a:pt x="24" y="106"/>
                    <a:pt x="22" y="109"/>
                    <a:pt x="22" y="109"/>
                  </a:cubicBezTo>
                  <a:cubicBezTo>
                    <a:pt x="20" y="108"/>
                    <a:pt x="24" y="104"/>
                    <a:pt x="24" y="100"/>
                  </a:cubicBezTo>
                  <a:cubicBezTo>
                    <a:pt x="24" y="99"/>
                    <a:pt x="23" y="99"/>
                    <a:pt x="23" y="98"/>
                  </a:cubicBezTo>
                  <a:cubicBezTo>
                    <a:pt x="25" y="94"/>
                    <a:pt x="27" y="94"/>
                    <a:pt x="28" y="91"/>
                  </a:cubicBezTo>
                  <a:cubicBezTo>
                    <a:pt x="28" y="90"/>
                    <a:pt x="26" y="87"/>
                    <a:pt x="29" y="85"/>
                  </a:cubicBezTo>
                  <a:cubicBezTo>
                    <a:pt x="29" y="84"/>
                    <a:pt x="30" y="84"/>
                    <a:pt x="31" y="84"/>
                  </a:cubicBezTo>
                  <a:cubicBezTo>
                    <a:pt x="31" y="82"/>
                    <a:pt x="32" y="75"/>
                    <a:pt x="33" y="75"/>
                  </a:cubicBezTo>
                  <a:cubicBezTo>
                    <a:pt x="31" y="77"/>
                    <a:pt x="36" y="71"/>
                    <a:pt x="36" y="72"/>
                  </a:cubicBezTo>
                  <a:cubicBezTo>
                    <a:pt x="35" y="72"/>
                    <a:pt x="41" y="72"/>
                    <a:pt x="40" y="70"/>
                  </a:cubicBezTo>
                  <a:cubicBezTo>
                    <a:pt x="39" y="69"/>
                    <a:pt x="37" y="71"/>
                    <a:pt x="38" y="71"/>
                  </a:cubicBezTo>
                  <a:cubicBezTo>
                    <a:pt x="37" y="70"/>
                    <a:pt x="39" y="67"/>
                    <a:pt x="36" y="70"/>
                  </a:cubicBezTo>
                  <a:cubicBezTo>
                    <a:pt x="36" y="70"/>
                    <a:pt x="35" y="72"/>
                    <a:pt x="35" y="71"/>
                  </a:cubicBezTo>
                  <a:cubicBezTo>
                    <a:pt x="34" y="70"/>
                    <a:pt x="39" y="67"/>
                    <a:pt x="38" y="68"/>
                  </a:cubicBezTo>
                  <a:cubicBezTo>
                    <a:pt x="38" y="68"/>
                    <a:pt x="37" y="66"/>
                    <a:pt x="38" y="66"/>
                  </a:cubicBezTo>
                  <a:cubicBezTo>
                    <a:pt x="38" y="65"/>
                    <a:pt x="39" y="66"/>
                    <a:pt x="40" y="66"/>
                  </a:cubicBezTo>
                  <a:cubicBezTo>
                    <a:pt x="40" y="65"/>
                    <a:pt x="39" y="64"/>
                    <a:pt x="40" y="64"/>
                  </a:cubicBezTo>
                  <a:cubicBezTo>
                    <a:pt x="40" y="63"/>
                    <a:pt x="43" y="62"/>
                    <a:pt x="44" y="62"/>
                  </a:cubicBezTo>
                  <a:cubicBezTo>
                    <a:pt x="45" y="60"/>
                    <a:pt x="44" y="59"/>
                    <a:pt x="45" y="59"/>
                  </a:cubicBezTo>
                  <a:cubicBezTo>
                    <a:pt x="46" y="60"/>
                    <a:pt x="45" y="58"/>
                    <a:pt x="46" y="58"/>
                  </a:cubicBezTo>
                  <a:cubicBezTo>
                    <a:pt x="47" y="58"/>
                    <a:pt x="49" y="61"/>
                    <a:pt x="47" y="61"/>
                  </a:cubicBezTo>
                  <a:cubicBezTo>
                    <a:pt x="50" y="62"/>
                    <a:pt x="48" y="55"/>
                    <a:pt x="50" y="57"/>
                  </a:cubicBezTo>
                  <a:cubicBezTo>
                    <a:pt x="49" y="56"/>
                    <a:pt x="47" y="61"/>
                    <a:pt x="47" y="58"/>
                  </a:cubicBezTo>
                  <a:cubicBezTo>
                    <a:pt x="47" y="56"/>
                    <a:pt x="57" y="50"/>
                    <a:pt x="57" y="49"/>
                  </a:cubicBezTo>
                  <a:cubicBezTo>
                    <a:pt x="56" y="48"/>
                    <a:pt x="52" y="51"/>
                    <a:pt x="53" y="50"/>
                  </a:cubicBezTo>
                  <a:cubicBezTo>
                    <a:pt x="45" y="55"/>
                    <a:pt x="38" y="63"/>
                    <a:pt x="32" y="70"/>
                  </a:cubicBezTo>
                  <a:cubicBezTo>
                    <a:pt x="30" y="71"/>
                    <a:pt x="38" y="61"/>
                    <a:pt x="39" y="59"/>
                  </a:cubicBezTo>
                  <a:cubicBezTo>
                    <a:pt x="40" y="59"/>
                    <a:pt x="41" y="59"/>
                    <a:pt x="42" y="58"/>
                  </a:cubicBezTo>
                  <a:cubicBezTo>
                    <a:pt x="45" y="55"/>
                    <a:pt x="49" y="51"/>
                    <a:pt x="50" y="50"/>
                  </a:cubicBezTo>
                  <a:cubicBezTo>
                    <a:pt x="52" y="49"/>
                    <a:pt x="53" y="47"/>
                    <a:pt x="54" y="46"/>
                  </a:cubicBezTo>
                  <a:cubicBezTo>
                    <a:pt x="55" y="45"/>
                    <a:pt x="57" y="47"/>
                    <a:pt x="57" y="44"/>
                  </a:cubicBezTo>
                  <a:cubicBezTo>
                    <a:pt x="57" y="44"/>
                    <a:pt x="54" y="45"/>
                    <a:pt x="54" y="45"/>
                  </a:cubicBezTo>
                  <a:cubicBezTo>
                    <a:pt x="54" y="45"/>
                    <a:pt x="55" y="41"/>
                    <a:pt x="54" y="42"/>
                  </a:cubicBezTo>
                  <a:cubicBezTo>
                    <a:pt x="54" y="42"/>
                    <a:pt x="60" y="40"/>
                    <a:pt x="58" y="36"/>
                  </a:cubicBezTo>
                  <a:cubicBezTo>
                    <a:pt x="58" y="35"/>
                    <a:pt x="47" y="41"/>
                    <a:pt x="46" y="42"/>
                  </a:cubicBezTo>
                  <a:cubicBezTo>
                    <a:pt x="44" y="44"/>
                    <a:pt x="42" y="46"/>
                    <a:pt x="39" y="47"/>
                  </a:cubicBezTo>
                  <a:cubicBezTo>
                    <a:pt x="38" y="47"/>
                    <a:pt x="35" y="48"/>
                    <a:pt x="39" y="44"/>
                  </a:cubicBezTo>
                  <a:cubicBezTo>
                    <a:pt x="44" y="39"/>
                    <a:pt x="55" y="32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69" y="25"/>
                    <a:pt x="70" y="22"/>
                    <a:pt x="71" y="22"/>
                  </a:cubicBezTo>
                  <a:cubicBezTo>
                    <a:pt x="73" y="20"/>
                    <a:pt x="76" y="20"/>
                    <a:pt x="76" y="20"/>
                  </a:cubicBezTo>
                  <a:cubicBezTo>
                    <a:pt x="77" y="20"/>
                    <a:pt x="75" y="19"/>
                    <a:pt x="75" y="19"/>
                  </a:cubicBezTo>
                  <a:cubicBezTo>
                    <a:pt x="75" y="19"/>
                    <a:pt x="79" y="15"/>
                    <a:pt x="81" y="14"/>
                  </a:cubicBezTo>
                  <a:cubicBezTo>
                    <a:pt x="81" y="14"/>
                    <a:pt x="83" y="14"/>
                    <a:pt x="83" y="14"/>
                  </a:cubicBezTo>
                  <a:cubicBezTo>
                    <a:pt x="85" y="13"/>
                    <a:pt x="86" y="11"/>
                    <a:pt x="86" y="11"/>
                  </a:cubicBezTo>
                  <a:cubicBezTo>
                    <a:pt x="87" y="11"/>
                    <a:pt x="87" y="12"/>
                    <a:pt x="90" y="11"/>
                  </a:cubicBezTo>
                  <a:cubicBezTo>
                    <a:pt x="91" y="11"/>
                    <a:pt x="95" y="8"/>
                    <a:pt x="96" y="8"/>
                  </a:cubicBezTo>
                  <a:cubicBezTo>
                    <a:pt x="96" y="8"/>
                    <a:pt x="96" y="10"/>
                    <a:pt x="96" y="10"/>
                  </a:cubicBezTo>
                  <a:cubicBezTo>
                    <a:pt x="96" y="10"/>
                    <a:pt x="98" y="8"/>
                    <a:pt x="97" y="7"/>
                  </a:cubicBezTo>
                  <a:cubicBezTo>
                    <a:pt x="96" y="6"/>
                    <a:pt x="93" y="9"/>
                    <a:pt x="91" y="9"/>
                  </a:cubicBezTo>
                  <a:cubicBezTo>
                    <a:pt x="91" y="9"/>
                    <a:pt x="91" y="8"/>
                    <a:pt x="90" y="8"/>
                  </a:cubicBezTo>
                  <a:cubicBezTo>
                    <a:pt x="88" y="8"/>
                    <a:pt x="78" y="11"/>
                    <a:pt x="78" y="11"/>
                  </a:cubicBezTo>
                  <a:cubicBezTo>
                    <a:pt x="78" y="14"/>
                    <a:pt x="84" y="11"/>
                    <a:pt x="84" y="11"/>
                  </a:cubicBezTo>
                  <a:cubicBezTo>
                    <a:pt x="86" y="13"/>
                    <a:pt x="79" y="13"/>
                    <a:pt x="78" y="13"/>
                  </a:cubicBezTo>
                  <a:cubicBezTo>
                    <a:pt x="78" y="13"/>
                    <a:pt x="78" y="11"/>
                    <a:pt x="78" y="11"/>
                  </a:cubicBezTo>
                  <a:cubicBezTo>
                    <a:pt x="75" y="9"/>
                    <a:pt x="74" y="15"/>
                    <a:pt x="75" y="15"/>
                  </a:cubicBezTo>
                  <a:cubicBezTo>
                    <a:pt x="76" y="14"/>
                    <a:pt x="71" y="12"/>
                    <a:pt x="71" y="12"/>
                  </a:cubicBezTo>
                  <a:cubicBezTo>
                    <a:pt x="71" y="11"/>
                    <a:pt x="82" y="9"/>
                    <a:pt x="85" y="8"/>
                  </a:cubicBezTo>
                  <a:cubicBezTo>
                    <a:pt x="86" y="8"/>
                    <a:pt x="85" y="7"/>
                    <a:pt x="84" y="7"/>
                  </a:cubicBezTo>
                  <a:cubicBezTo>
                    <a:pt x="86" y="6"/>
                    <a:pt x="89" y="7"/>
                    <a:pt x="92" y="6"/>
                  </a:cubicBezTo>
                  <a:cubicBezTo>
                    <a:pt x="97" y="5"/>
                    <a:pt x="100" y="0"/>
                    <a:pt x="102" y="4"/>
                  </a:cubicBezTo>
                  <a:cubicBezTo>
                    <a:pt x="103" y="4"/>
                    <a:pt x="102" y="4"/>
                    <a:pt x="101" y="4"/>
                  </a:cubicBezTo>
                  <a:cubicBezTo>
                    <a:pt x="106" y="5"/>
                    <a:pt x="112" y="0"/>
                    <a:pt x="114" y="4"/>
                  </a:cubicBezTo>
                  <a:cubicBezTo>
                    <a:pt x="114" y="5"/>
                    <a:pt x="113" y="4"/>
                    <a:pt x="113" y="4"/>
                  </a:cubicBezTo>
                  <a:close/>
                  <a:moveTo>
                    <a:pt x="133" y="21"/>
                  </a:moveTo>
                  <a:cubicBezTo>
                    <a:pt x="133" y="21"/>
                    <a:pt x="132" y="19"/>
                    <a:pt x="132" y="20"/>
                  </a:cubicBezTo>
                  <a:cubicBezTo>
                    <a:pt x="130" y="24"/>
                    <a:pt x="137" y="24"/>
                    <a:pt x="139" y="23"/>
                  </a:cubicBezTo>
                  <a:cubicBezTo>
                    <a:pt x="141" y="21"/>
                    <a:pt x="138" y="20"/>
                    <a:pt x="138" y="20"/>
                  </a:cubicBezTo>
                  <a:cubicBezTo>
                    <a:pt x="138" y="21"/>
                    <a:pt x="138" y="18"/>
                    <a:pt x="139" y="18"/>
                  </a:cubicBezTo>
                  <a:cubicBezTo>
                    <a:pt x="136" y="17"/>
                    <a:pt x="135" y="21"/>
                    <a:pt x="133" y="21"/>
                  </a:cubicBezTo>
                  <a:close/>
                  <a:moveTo>
                    <a:pt x="151" y="35"/>
                  </a:moveTo>
                  <a:cubicBezTo>
                    <a:pt x="151" y="35"/>
                    <a:pt x="149" y="36"/>
                    <a:pt x="149" y="37"/>
                  </a:cubicBezTo>
                  <a:cubicBezTo>
                    <a:pt x="149" y="38"/>
                    <a:pt x="151" y="38"/>
                    <a:pt x="152" y="38"/>
                  </a:cubicBezTo>
                  <a:cubicBezTo>
                    <a:pt x="153" y="39"/>
                    <a:pt x="156" y="39"/>
                    <a:pt x="158" y="39"/>
                  </a:cubicBezTo>
                  <a:cubicBezTo>
                    <a:pt x="158" y="40"/>
                    <a:pt x="159" y="41"/>
                    <a:pt x="160" y="42"/>
                  </a:cubicBezTo>
                  <a:cubicBezTo>
                    <a:pt x="162" y="43"/>
                    <a:pt x="164" y="43"/>
                    <a:pt x="165" y="44"/>
                  </a:cubicBezTo>
                  <a:cubicBezTo>
                    <a:pt x="165" y="44"/>
                    <a:pt x="164" y="47"/>
                    <a:pt x="165" y="47"/>
                  </a:cubicBezTo>
                  <a:cubicBezTo>
                    <a:pt x="166" y="48"/>
                    <a:pt x="170" y="49"/>
                    <a:pt x="169" y="49"/>
                  </a:cubicBezTo>
                  <a:cubicBezTo>
                    <a:pt x="170" y="49"/>
                    <a:pt x="169" y="41"/>
                    <a:pt x="169" y="41"/>
                  </a:cubicBezTo>
                  <a:cubicBezTo>
                    <a:pt x="168" y="41"/>
                    <a:pt x="159" y="37"/>
                    <a:pt x="156" y="36"/>
                  </a:cubicBezTo>
                  <a:cubicBezTo>
                    <a:pt x="154" y="36"/>
                    <a:pt x="154" y="38"/>
                    <a:pt x="152" y="36"/>
                  </a:cubicBezTo>
                  <a:cubicBezTo>
                    <a:pt x="152" y="36"/>
                    <a:pt x="154" y="37"/>
                    <a:pt x="152" y="36"/>
                  </a:cubicBezTo>
                  <a:cubicBezTo>
                    <a:pt x="151" y="36"/>
                    <a:pt x="151" y="35"/>
                    <a:pt x="151" y="35"/>
                  </a:cubicBezTo>
                  <a:close/>
                  <a:moveTo>
                    <a:pt x="196" y="85"/>
                  </a:moveTo>
                  <a:cubicBezTo>
                    <a:pt x="191" y="79"/>
                    <a:pt x="197" y="91"/>
                    <a:pt x="199" y="91"/>
                  </a:cubicBezTo>
                  <a:cubicBezTo>
                    <a:pt x="200" y="90"/>
                    <a:pt x="199" y="88"/>
                    <a:pt x="198" y="87"/>
                  </a:cubicBezTo>
                  <a:cubicBezTo>
                    <a:pt x="198" y="86"/>
                    <a:pt x="196" y="84"/>
                    <a:pt x="196" y="85"/>
                  </a:cubicBezTo>
                  <a:close/>
                  <a:moveTo>
                    <a:pt x="100" y="205"/>
                  </a:moveTo>
                  <a:cubicBezTo>
                    <a:pt x="101" y="206"/>
                    <a:pt x="102" y="206"/>
                    <a:pt x="103" y="206"/>
                  </a:cubicBezTo>
                  <a:cubicBezTo>
                    <a:pt x="106" y="207"/>
                    <a:pt x="100" y="204"/>
                    <a:pt x="100" y="205"/>
                  </a:cubicBezTo>
                  <a:close/>
                  <a:moveTo>
                    <a:pt x="73" y="197"/>
                  </a:moveTo>
                  <a:cubicBezTo>
                    <a:pt x="67" y="192"/>
                    <a:pt x="79" y="202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lose/>
                  <a:moveTo>
                    <a:pt x="44" y="41"/>
                  </a:moveTo>
                  <a:cubicBezTo>
                    <a:pt x="45" y="42"/>
                    <a:pt x="49" y="39"/>
                    <a:pt x="49" y="38"/>
                  </a:cubicBezTo>
                  <a:cubicBezTo>
                    <a:pt x="50" y="38"/>
                    <a:pt x="54" y="36"/>
                    <a:pt x="52" y="35"/>
                  </a:cubicBezTo>
                  <a:cubicBezTo>
                    <a:pt x="51" y="34"/>
                    <a:pt x="49" y="38"/>
                    <a:pt x="49" y="38"/>
                  </a:cubicBezTo>
                  <a:cubicBezTo>
                    <a:pt x="48" y="39"/>
                    <a:pt x="43" y="40"/>
                    <a:pt x="44" y="41"/>
                  </a:cubicBezTo>
                  <a:close/>
                  <a:moveTo>
                    <a:pt x="103" y="9"/>
                  </a:moveTo>
                  <a:cubicBezTo>
                    <a:pt x="103" y="8"/>
                    <a:pt x="101" y="7"/>
                    <a:pt x="100" y="8"/>
                  </a:cubicBezTo>
                  <a:cubicBezTo>
                    <a:pt x="100" y="10"/>
                    <a:pt x="103" y="11"/>
                    <a:pt x="103" y="9"/>
                  </a:cubicBezTo>
                  <a:close/>
                  <a:moveTo>
                    <a:pt x="105" y="12"/>
                  </a:moveTo>
                  <a:cubicBezTo>
                    <a:pt x="105" y="13"/>
                    <a:pt x="114" y="10"/>
                    <a:pt x="108" y="11"/>
                  </a:cubicBezTo>
                  <a:cubicBezTo>
                    <a:pt x="106" y="11"/>
                    <a:pt x="104" y="10"/>
                    <a:pt x="105" y="12"/>
                  </a:cubicBezTo>
                  <a:close/>
                  <a:moveTo>
                    <a:pt x="93" y="12"/>
                  </a:moveTo>
                  <a:cubicBezTo>
                    <a:pt x="93" y="11"/>
                    <a:pt x="90" y="13"/>
                    <a:pt x="91" y="12"/>
                  </a:cubicBezTo>
                  <a:cubicBezTo>
                    <a:pt x="90" y="14"/>
                    <a:pt x="94" y="13"/>
                    <a:pt x="93" y="12"/>
                  </a:cubicBezTo>
                  <a:close/>
                  <a:moveTo>
                    <a:pt x="83" y="16"/>
                  </a:moveTo>
                  <a:cubicBezTo>
                    <a:pt x="84" y="17"/>
                    <a:pt x="88" y="14"/>
                    <a:pt x="86" y="14"/>
                  </a:cubicBezTo>
                  <a:cubicBezTo>
                    <a:pt x="86" y="14"/>
                    <a:pt x="83" y="15"/>
                    <a:pt x="83" y="16"/>
                  </a:cubicBezTo>
                  <a:close/>
                  <a:moveTo>
                    <a:pt x="91" y="16"/>
                  </a:moveTo>
                  <a:cubicBezTo>
                    <a:pt x="90" y="16"/>
                    <a:pt x="87" y="19"/>
                    <a:pt x="86" y="19"/>
                  </a:cubicBezTo>
                  <a:cubicBezTo>
                    <a:pt x="84" y="19"/>
                    <a:pt x="84" y="18"/>
                    <a:pt x="82" y="18"/>
                  </a:cubicBezTo>
                  <a:cubicBezTo>
                    <a:pt x="79" y="18"/>
                    <a:pt x="79" y="20"/>
                    <a:pt x="78" y="20"/>
                  </a:cubicBezTo>
                  <a:cubicBezTo>
                    <a:pt x="76" y="22"/>
                    <a:pt x="73" y="20"/>
                    <a:pt x="75" y="22"/>
                  </a:cubicBezTo>
                  <a:cubicBezTo>
                    <a:pt x="78" y="25"/>
                    <a:pt x="89" y="17"/>
                    <a:pt x="93" y="18"/>
                  </a:cubicBezTo>
                  <a:cubicBezTo>
                    <a:pt x="94" y="18"/>
                    <a:pt x="93" y="19"/>
                    <a:pt x="93" y="19"/>
                  </a:cubicBezTo>
                  <a:cubicBezTo>
                    <a:pt x="95" y="19"/>
                    <a:pt x="97" y="18"/>
                    <a:pt x="96" y="17"/>
                  </a:cubicBezTo>
                  <a:cubicBezTo>
                    <a:pt x="96" y="17"/>
                    <a:pt x="92" y="16"/>
                    <a:pt x="91" y="16"/>
                  </a:cubicBezTo>
                  <a:close/>
                  <a:moveTo>
                    <a:pt x="127" y="21"/>
                  </a:moveTo>
                  <a:cubicBezTo>
                    <a:pt x="128" y="25"/>
                    <a:pt x="134" y="19"/>
                    <a:pt x="129" y="20"/>
                  </a:cubicBezTo>
                  <a:cubicBezTo>
                    <a:pt x="128" y="20"/>
                    <a:pt x="126" y="20"/>
                    <a:pt x="127" y="21"/>
                  </a:cubicBezTo>
                  <a:close/>
                  <a:moveTo>
                    <a:pt x="149" y="33"/>
                  </a:moveTo>
                  <a:cubicBezTo>
                    <a:pt x="147" y="31"/>
                    <a:pt x="146" y="34"/>
                    <a:pt x="146" y="33"/>
                  </a:cubicBezTo>
                  <a:cubicBezTo>
                    <a:pt x="146" y="34"/>
                    <a:pt x="150" y="34"/>
                    <a:pt x="149" y="33"/>
                  </a:cubicBezTo>
                  <a:close/>
                  <a:moveTo>
                    <a:pt x="104" y="33"/>
                  </a:moveTo>
                  <a:cubicBezTo>
                    <a:pt x="103" y="32"/>
                    <a:pt x="102" y="33"/>
                    <a:pt x="102" y="34"/>
                  </a:cubicBezTo>
                  <a:cubicBezTo>
                    <a:pt x="100" y="35"/>
                    <a:pt x="105" y="34"/>
                    <a:pt x="104" y="33"/>
                  </a:cubicBezTo>
                  <a:close/>
                  <a:moveTo>
                    <a:pt x="63" y="35"/>
                  </a:moveTo>
                  <a:cubicBezTo>
                    <a:pt x="61" y="39"/>
                    <a:pt x="70" y="32"/>
                    <a:pt x="65" y="34"/>
                  </a:cubicBezTo>
                  <a:cubicBezTo>
                    <a:pt x="64" y="35"/>
                    <a:pt x="64" y="34"/>
                    <a:pt x="63" y="35"/>
                  </a:cubicBezTo>
                  <a:close/>
                  <a:moveTo>
                    <a:pt x="68" y="37"/>
                  </a:moveTo>
                  <a:cubicBezTo>
                    <a:pt x="66" y="38"/>
                    <a:pt x="70" y="39"/>
                    <a:pt x="69" y="39"/>
                  </a:cubicBezTo>
                  <a:cubicBezTo>
                    <a:pt x="69" y="39"/>
                    <a:pt x="74" y="36"/>
                    <a:pt x="74" y="35"/>
                  </a:cubicBezTo>
                  <a:cubicBezTo>
                    <a:pt x="77" y="35"/>
                    <a:pt x="74" y="35"/>
                    <a:pt x="74" y="35"/>
                  </a:cubicBezTo>
                  <a:cubicBezTo>
                    <a:pt x="73" y="35"/>
                    <a:pt x="68" y="37"/>
                    <a:pt x="68" y="37"/>
                  </a:cubicBezTo>
                  <a:close/>
                  <a:moveTo>
                    <a:pt x="62" y="40"/>
                  </a:moveTo>
                  <a:cubicBezTo>
                    <a:pt x="61" y="44"/>
                    <a:pt x="66" y="40"/>
                    <a:pt x="65" y="40"/>
                  </a:cubicBezTo>
                  <a:cubicBezTo>
                    <a:pt x="65" y="40"/>
                    <a:pt x="66" y="41"/>
                    <a:pt x="67" y="41"/>
                  </a:cubicBezTo>
                  <a:cubicBezTo>
                    <a:pt x="68" y="41"/>
                    <a:pt x="67" y="40"/>
                    <a:pt x="67" y="39"/>
                  </a:cubicBezTo>
                  <a:cubicBezTo>
                    <a:pt x="67" y="40"/>
                    <a:pt x="67" y="38"/>
                    <a:pt x="65" y="38"/>
                  </a:cubicBezTo>
                  <a:cubicBezTo>
                    <a:pt x="64" y="39"/>
                    <a:pt x="62" y="40"/>
                    <a:pt x="62" y="40"/>
                  </a:cubicBezTo>
                  <a:close/>
                  <a:moveTo>
                    <a:pt x="39" y="45"/>
                  </a:moveTo>
                  <a:cubicBezTo>
                    <a:pt x="39" y="46"/>
                    <a:pt x="43" y="43"/>
                    <a:pt x="41" y="43"/>
                  </a:cubicBezTo>
                  <a:cubicBezTo>
                    <a:pt x="40" y="44"/>
                    <a:pt x="38" y="45"/>
                    <a:pt x="39" y="45"/>
                  </a:cubicBezTo>
                  <a:close/>
                  <a:moveTo>
                    <a:pt x="153" y="44"/>
                  </a:moveTo>
                  <a:cubicBezTo>
                    <a:pt x="153" y="44"/>
                    <a:pt x="155" y="45"/>
                    <a:pt x="155" y="45"/>
                  </a:cubicBezTo>
                  <a:cubicBezTo>
                    <a:pt x="155" y="45"/>
                    <a:pt x="155" y="47"/>
                    <a:pt x="157" y="48"/>
                  </a:cubicBezTo>
                  <a:cubicBezTo>
                    <a:pt x="162" y="51"/>
                    <a:pt x="155" y="39"/>
                    <a:pt x="153" y="44"/>
                  </a:cubicBezTo>
                  <a:close/>
                  <a:moveTo>
                    <a:pt x="166" y="50"/>
                  </a:moveTo>
                  <a:cubicBezTo>
                    <a:pt x="168" y="49"/>
                    <a:pt x="163" y="49"/>
                    <a:pt x="163" y="47"/>
                  </a:cubicBezTo>
                  <a:cubicBezTo>
                    <a:pt x="163" y="46"/>
                    <a:pt x="164" y="45"/>
                    <a:pt x="164" y="45"/>
                  </a:cubicBezTo>
                  <a:cubicBezTo>
                    <a:pt x="163" y="44"/>
                    <a:pt x="160" y="43"/>
                    <a:pt x="160" y="43"/>
                  </a:cubicBezTo>
                  <a:cubicBezTo>
                    <a:pt x="159" y="45"/>
                    <a:pt x="165" y="51"/>
                    <a:pt x="166" y="50"/>
                  </a:cubicBezTo>
                  <a:close/>
                  <a:moveTo>
                    <a:pt x="169" y="54"/>
                  </a:moveTo>
                  <a:cubicBezTo>
                    <a:pt x="168" y="52"/>
                    <a:pt x="170" y="50"/>
                    <a:pt x="167" y="51"/>
                  </a:cubicBezTo>
                  <a:cubicBezTo>
                    <a:pt x="164" y="52"/>
                    <a:pt x="173" y="59"/>
                    <a:pt x="169" y="54"/>
                  </a:cubicBezTo>
                  <a:close/>
                  <a:moveTo>
                    <a:pt x="61" y="64"/>
                  </a:moveTo>
                  <a:cubicBezTo>
                    <a:pt x="62" y="65"/>
                    <a:pt x="67" y="61"/>
                    <a:pt x="65" y="61"/>
                  </a:cubicBezTo>
                  <a:cubicBezTo>
                    <a:pt x="64" y="61"/>
                    <a:pt x="60" y="63"/>
                    <a:pt x="61" y="64"/>
                  </a:cubicBezTo>
                  <a:close/>
                  <a:moveTo>
                    <a:pt x="43" y="65"/>
                  </a:moveTo>
                  <a:cubicBezTo>
                    <a:pt x="44" y="66"/>
                    <a:pt x="46" y="62"/>
                    <a:pt x="46" y="62"/>
                  </a:cubicBezTo>
                  <a:cubicBezTo>
                    <a:pt x="44" y="60"/>
                    <a:pt x="44" y="63"/>
                    <a:pt x="45" y="63"/>
                  </a:cubicBezTo>
                  <a:cubicBezTo>
                    <a:pt x="44" y="63"/>
                    <a:pt x="42" y="63"/>
                    <a:pt x="43" y="65"/>
                  </a:cubicBezTo>
                  <a:close/>
                  <a:moveTo>
                    <a:pt x="183" y="77"/>
                  </a:moveTo>
                  <a:cubicBezTo>
                    <a:pt x="184" y="78"/>
                    <a:pt x="187" y="80"/>
                    <a:pt x="188" y="80"/>
                  </a:cubicBezTo>
                  <a:cubicBezTo>
                    <a:pt x="188" y="79"/>
                    <a:pt x="185" y="71"/>
                    <a:pt x="183" y="74"/>
                  </a:cubicBezTo>
                  <a:cubicBezTo>
                    <a:pt x="184" y="72"/>
                    <a:pt x="183" y="77"/>
                    <a:pt x="183" y="77"/>
                  </a:cubicBezTo>
                  <a:close/>
                  <a:moveTo>
                    <a:pt x="185" y="82"/>
                  </a:moveTo>
                  <a:cubicBezTo>
                    <a:pt x="185" y="81"/>
                    <a:pt x="182" y="77"/>
                    <a:pt x="182" y="79"/>
                  </a:cubicBezTo>
                  <a:cubicBezTo>
                    <a:pt x="182" y="79"/>
                    <a:pt x="184" y="83"/>
                    <a:pt x="185" y="82"/>
                  </a:cubicBezTo>
                  <a:close/>
                  <a:moveTo>
                    <a:pt x="166" y="84"/>
                  </a:moveTo>
                  <a:cubicBezTo>
                    <a:pt x="166" y="84"/>
                    <a:pt x="163" y="80"/>
                    <a:pt x="163" y="82"/>
                  </a:cubicBezTo>
                  <a:cubicBezTo>
                    <a:pt x="163" y="83"/>
                    <a:pt x="166" y="84"/>
                    <a:pt x="166" y="84"/>
                  </a:cubicBezTo>
                  <a:close/>
                  <a:moveTo>
                    <a:pt x="194" y="93"/>
                  </a:moveTo>
                  <a:cubicBezTo>
                    <a:pt x="194" y="93"/>
                    <a:pt x="194" y="90"/>
                    <a:pt x="193" y="91"/>
                  </a:cubicBezTo>
                  <a:cubicBezTo>
                    <a:pt x="193" y="91"/>
                    <a:pt x="193" y="94"/>
                    <a:pt x="194" y="93"/>
                  </a:cubicBezTo>
                  <a:close/>
                  <a:moveTo>
                    <a:pt x="194" y="100"/>
                  </a:moveTo>
                  <a:cubicBezTo>
                    <a:pt x="191" y="105"/>
                    <a:pt x="199" y="94"/>
                    <a:pt x="195" y="96"/>
                  </a:cubicBezTo>
                  <a:cubicBezTo>
                    <a:pt x="195" y="96"/>
                    <a:pt x="193" y="100"/>
                    <a:pt x="194" y="100"/>
                  </a:cubicBezTo>
                  <a:close/>
                  <a:moveTo>
                    <a:pt x="195" y="110"/>
                  </a:moveTo>
                  <a:cubicBezTo>
                    <a:pt x="198" y="109"/>
                    <a:pt x="194" y="102"/>
                    <a:pt x="194" y="104"/>
                  </a:cubicBezTo>
                  <a:cubicBezTo>
                    <a:pt x="192" y="107"/>
                    <a:pt x="195" y="110"/>
                    <a:pt x="195" y="110"/>
                  </a:cubicBezTo>
                  <a:close/>
                  <a:moveTo>
                    <a:pt x="193" y="108"/>
                  </a:moveTo>
                  <a:cubicBezTo>
                    <a:pt x="191" y="110"/>
                    <a:pt x="197" y="116"/>
                    <a:pt x="194" y="109"/>
                  </a:cubicBezTo>
                  <a:cubicBezTo>
                    <a:pt x="194" y="109"/>
                    <a:pt x="193" y="108"/>
                    <a:pt x="193" y="108"/>
                  </a:cubicBezTo>
                  <a:close/>
                  <a:moveTo>
                    <a:pt x="197" y="117"/>
                  </a:moveTo>
                  <a:cubicBezTo>
                    <a:pt x="198" y="120"/>
                    <a:pt x="202" y="112"/>
                    <a:pt x="198" y="113"/>
                  </a:cubicBezTo>
                  <a:cubicBezTo>
                    <a:pt x="199" y="113"/>
                    <a:pt x="197" y="117"/>
                    <a:pt x="197" y="117"/>
                  </a:cubicBezTo>
                  <a:close/>
                  <a:moveTo>
                    <a:pt x="79" y="118"/>
                  </a:moveTo>
                  <a:cubicBezTo>
                    <a:pt x="81" y="120"/>
                    <a:pt x="81" y="116"/>
                    <a:pt x="81" y="116"/>
                  </a:cubicBezTo>
                  <a:cubicBezTo>
                    <a:pt x="82" y="116"/>
                    <a:pt x="82" y="118"/>
                    <a:pt x="82" y="118"/>
                  </a:cubicBezTo>
                  <a:cubicBezTo>
                    <a:pt x="84" y="119"/>
                    <a:pt x="84" y="115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77" y="116"/>
                    <a:pt x="79" y="118"/>
                  </a:cubicBezTo>
                  <a:close/>
                  <a:moveTo>
                    <a:pt x="202" y="118"/>
                  </a:moveTo>
                  <a:cubicBezTo>
                    <a:pt x="201" y="116"/>
                    <a:pt x="203" y="121"/>
                    <a:pt x="203" y="121"/>
                  </a:cubicBezTo>
                  <a:cubicBezTo>
                    <a:pt x="204" y="120"/>
                    <a:pt x="201" y="111"/>
                    <a:pt x="201" y="114"/>
                  </a:cubicBezTo>
                  <a:cubicBezTo>
                    <a:pt x="201" y="115"/>
                    <a:pt x="201" y="117"/>
                    <a:pt x="202" y="118"/>
                  </a:cubicBezTo>
                  <a:close/>
                  <a:moveTo>
                    <a:pt x="133" y="115"/>
                  </a:moveTo>
                  <a:cubicBezTo>
                    <a:pt x="132" y="115"/>
                    <a:pt x="130" y="115"/>
                    <a:pt x="131" y="116"/>
                  </a:cubicBezTo>
                  <a:cubicBezTo>
                    <a:pt x="131" y="117"/>
                    <a:pt x="133" y="117"/>
                    <a:pt x="134" y="117"/>
                  </a:cubicBezTo>
                  <a:cubicBezTo>
                    <a:pt x="138" y="119"/>
                    <a:pt x="134" y="116"/>
                    <a:pt x="133" y="115"/>
                  </a:cubicBezTo>
                  <a:close/>
                  <a:moveTo>
                    <a:pt x="183" y="124"/>
                  </a:moveTo>
                  <a:cubicBezTo>
                    <a:pt x="180" y="121"/>
                    <a:pt x="186" y="121"/>
                    <a:pt x="186" y="122"/>
                  </a:cubicBezTo>
                  <a:cubicBezTo>
                    <a:pt x="186" y="119"/>
                    <a:pt x="186" y="117"/>
                    <a:pt x="184" y="118"/>
                  </a:cubicBezTo>
                  <a:cubicBezTo>
                    <a:pt x="183" y="118"/>
                    <a:pt x="181" y="122"/>
                    <a:pt x="183" y="124"/>
                  </a:cubicBezTo>
                  <a:close/>
                  <a:moveTo>
                    <a:pt x="197" y="122"/>
                  </a:moveTo>
                  <a:cubicBezTo>
                    <a:pt x="198" y="121"/>
                    <a:pt x="197" y="117"/>
                    <a:pt x="197" y="118"/>
                  </a:cubicBezTo>
                  <a:cubicBezTo>
                    <a:pt x="195" y="120"/>
                    <a:pt x="197" y="122"/>
                    <a:pt x="197" y="122"/>
                  </a:cubicBezTo>
                  <a:close/>
                  <a:moveTo>
                    <a:pt x="200" y="123"/>
                  </a:moveTo>
                  <a:cubicBezTo>
                    <a:pt x="202" y="126"/>
                    <a:pt x="202" y="116"/>
                    <a:pt x="200" y="118"/>
                  </a:cubicBezTo>
                  <a:cubicBezTo>
                    <a:pt x="199" y="119"/>
                    <a:pt x="201" y="125"/>
                    <a:pt x="200" y="123"/>
                  </a:cubicBezTo>
                  <a:close/>
                  <a:moveTo>
                    <a:pt x="82" y="129"/>
                  </a:moveTo>
                  <a:cubicBezTo>
                    <a:pt x="85" y="128"/>
                    <a:pt x="82" y="125"/>
                    <a:pt x="81" y="122"/>
                  </a:cubicBezTo>
                  <a:cubicBezTo>
                    <a:pt x="81" y="122"/>
                    <a:pt x="83" y="121"/>
                    <a:pt x="82" y="120"/>
                  </a:cubicBezTo>
                  <a:cubicBezTo>
                    <a:pt x="82" y="120"/>
                    <a:pt x="79" y="119"/>
                    <a:pt x="79" y="119"/>
                  </a:cubicBezTo>
                  <a:cubicBezTo>
                    <a:pt x="78" y="120"/>
                    <a:pt x="78" y="122"/>
                    <a:pt x="79" y="125"/>
                  </a:cubicBezTo>
                  <a:cubicBezTo>
                    <a:pt x="79" y="125"/>
                    <a:pt x="80" y="124"/>
                    <a:pt x="80" y="124"/>
                  </a:cubicBezTo>
                  <a:cubicBezTo>
                    <a:pt x="81" y="125"/>
                    <a:pt x="79" y="126"/>
                    <a:pt x="80" y="127"/>
                  </a:cubicBezTo>
                  <a:cubicBezTo>
                    <a:pt x="80" y="127"/>
                    <a:pt x="82" y="129"/>
                    <a:pt x="82" y="129"/>
                  </a:cubicBezTo>
                  <a:close/>
                  <a:moveTo>
                    <a:pt x="181" y="126"/>
                  </a:moveTo>
                  <a:cubicBezTo>
                    <a:pt x="182" y="125"/>
                    <a:pt x="182" y="118"/>
                    <a:pt x="179" y="119"/>
                  </a:cubicBezTo>
                  <a:cubicBezTo>
                    <a:pt x="176" y="121"/>
                    <a:pt x="178" y="128"/>
                    <a:pt x="181" y="126"/>
                  </a:cubicBezTo>
                  <a:close/>
                  <a:moveTo>
                    <a:pt x="84" y="124"/>
                  </a:moveTo>
                  <a:cubicBezTo>
                    <a:pt x="85" y="125"/>
                    <a:pt x="85" y="119"/>
                    <a:pt x="84" y="120"/>
                  </a:cubicBezTo>
                  <a:cubicBezTo>
                    <a:pt x="83" y="121"/>
                    <a:pt x="83" y="124"/>
                    <a:pt x="84" y="124"/>
                  </a:cubicBezTo>
                  <a:close/>
                  <a:moveTo>
                    <a:pt x="128" y="125"/>
                  </a:moveTo>
                  <a:cubicBezTo>
                    <a:pt x="128" y="125"/>
                    <a:pt x="126" y="124"/>
                    <a:pt x="126" y="124"/>
                  </a:cubicBezTo>
                  <a:cubicBezTo>
                    <a:pt x="123" y="125"/>
                    <a:pt x="127" y="126"/>
                    <a:pt x="128" y="125"/>
                  </a:cubicBezTo>
                  <a:close/>
                  <a:moveTo>
                    <a:pt x="80" y="131"/>
                  </a:moveTo>
                  <a:cubicBezTo>
                    <a:pt x="79" y="131"/>
                    <a:pt x="78" y="127"/>
                    <a:pt x="78" y="129"/>
                  </a:cubicBezTo>
                  <a:cubicBezTo>
                    <a:pt x="78" y="129"/>
                    <a:pt x="79" y="124"/>
                    <a:pt x="77" y="125"/>
                  </a:cubicBezTo>
                  <a:cubicBezTo>
                    <a:pt x="74" y="126"/>
                    <a:pt x="78" y="133"/>
                    <a:pt x="80" y="131"/>
                  </a:cubicBezTo>
                  <a:close/>
                  <a:moveTo>
                    <a:pt x="110" y="126"/>
                  </a:moveTo>
                  <a:cubicBezTo>
                    <a:pt x="106" y="132"/>
                    <a:pt x="114" y="122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lose/>
                  <a:moveTo>
                    <a:pt x="134" y="127"/>
                  </a:moveTo>
                  <a:cubicBezTo>
                    <a:pt x="136" y="126"/>
                    <a:pt x="130" y="124"/>
                    <a:pt x="130" y="125"/>
                  </a:cubicBezTo>
                  <a:cubicBezTo>
                    <a:pt x="130" y="126"/>
                    <a:pt x="133" y="127"/>
                    <a:pt x="134" y="127"/>
                  </a:cubicBezTo>
                  <a:close/>
                  <a:moveTo>
                    <a:pt x="114" y="129"/>
                  </a:moveTo>
                  <a:cubicBezTo>
                    <a:pt x="115" y="130"/>
                    <a:pt x="122" y="125"/>
                    <a:pt x="117" y="126"/>
                  </a:cubicBezTo>
                  <a:cubicBezTo>
                    <a:pt x="115" y="127"/>
                    <a:pt x="113" y="127"/>
                    <a:pt x="114" y="129"/>
                  </a:cubicBezTo>
                  <a:close/>
                  <a:moveTo>
                    <a:pt x="168" y="131"/>
                  </a:moveTo>
                  <a:cubicBezTo>
                    <a:pt x="169" y="133"/>
                    <a:pt x="171" y="127"/>
                    <a:pt x="169" y="128"/>
                  </a:cubicBezTo>
                  <a:cubicBezTo>
                    <a:pt x="168" y="129"/>
                    <a:pt x="166" y="130"/>
                    <a:pt x="168" y="131"/>
                  </a:cubicBezTo>
                  <a:close/>
                  <a:moveTo>
                    <a:pt x="155" y="132"/>
                  </a:moveTo>
                  <a:cubicBezTo>
                    <a:pt x="156" y="132"/>
                    <a:pt x="156" y="128"/>
                    <a:pt x="155" y="129"/>
                  </a:cubicBezTo>
                  <a:cubicBezTo>
                    <a:pt x="155" y="129"/>
                    <a:pt x="154" y="133"/>
                    <a:pt x="155" y="132"/>
                  </a:cubicBezTo>
                  <a:close/>
                  <a:moveTo>
                    <a:pt x="112" y="131"/>
                  </a:moveTo>
                  <a:cubicBezTo>
                    <a:pt x="108" y="137"/>
                    <a:pt x="116" y="129"/>
                    <a:pt x="114" y="130"/>
                  </a:cubicBezTo>
                  <a:cubicBezTo>
                    <a:pt x="113" y="130"/>
                    <a:pt x="112" y="132"/>
                    <a:pt x="112" y="131"/>
                  </a:cubicBezTo>
                  <a:close/>
                  <a:moveTo>
                    <a:pt x="130" y="133"/>
                  </a:moveTo>
                  <a:cubicBezTo>
                    <a:pt x="130" y="132"/>
                    <a:pt x="126" y="132"/>
                    <a:pt x="127" y="131"/>
                  </a:cubicBezTo>
                  <a:cubicBezTo>
                    <a:pt x="124" y="132"/>
                    <a:pt x="129" y="134"/>
                    <a:pt x="130" y="133"/>
                  </a:cubicBezTo>
                  <a:close/>
                  <a:moveTo>
                    <a:pt x="117" y="136"/>
                  </a:moveTo>
                  <a:cubicBezTo>
                    <a:pt x="118" y="135"/>
                    <a:pt x="117" y="132"/>
                    <a:pt x="117" y="132"/>
                  </a:cubicBezTo>
                  <a:cubicBezTo>
                    <a:pt x="114" y="133"/>
                    <a:pt x="116" y="138"/>
                    <a:pt x="117" y="136"/>
                  </a:cubicBezTo>
                  <a:close/>
                  <a:moveTo>
                    <a:pt x="85" y="152"/>
                  </a:moveTo>
                  <a:cubicBezTo>
                    <a:pt x="86" y="151"/>
                    <a:pt x="85" y="148"/>
                    <a:pt x="85" y="148"/>
                  </a:cubicBezTo>
                  <a:cubicBezTo>
                    <a:pt x="83" y="146"/>
                    <a:pt x="84" y="149"/>
                    <a:pt x="84" y="147"/>
                  </a:cubicBezTo>
                  <a:cubicBezTo>
                    <a:pt x="85" y="144"/>
                    <a:pt x="84" y="137"/>
                    <a:pt x="83" y="136"/>
                  </a:cubicBezTo>
                  <a:cubicBezTo>
                    <a:pt x="82" y="136"/>
                    <a:pt x="82" y="142"/>
                    <a:pt x="81" y="142"/>
                  </a:cubicBezTo>
                  <a:cubicBezTo>
                    <a:pt x="82" y="142"/>
                    <a:pt x="80" y="140"/>
                    <a:pt x="80" y="140"/>
                  </a:cubicBezTo>
                  <a:cubicBezTo>
                    <a:pt x="80" y="137"/>
                    <a:pt x="80" y="129"/>
                    <a:pt x="75" y="132"/>
                  </a:cubicBezTo>
                  <a:cubicBezTo>
                    <a:pt x="73" y="133"/>
                    <a:pt x="76" y="135"/>
                    <a:pt x="75" y="135"/>
                  </a:cubicBezTo>
                  <a:cubicBezTo>
                    <a:pt x="75" y="137"/>
                    <a:pt x="73" y="136"/>
                    <a:pt x="73" y="136"/>
                  </a:cubicBezTo>
                  <a:cubicBezTo>
                    <a:pt x="73" y="136"/>
                    <a:pt x="73" y="139"/>
                    <a:pt x="73" y="140"/>
                  </a:cubicBezTo>
                  <a:cubicBezTo>
                    <a:pt x="73" y="138"/>
                    <a:pt x="76" y="145"/>
                    <a:pt x="76" y="145"/>
                  </a:cubicBezTo>
                  <a:cubicBezTo>
                    <a:pt x="78" y="147"/>
                    <a:pt x="83" y="146"/>
                    <a:pt x="82" y="149"/>
                  </a:cubicBezTo>
                  <a:cubicBezTo>
                    <a:pt x="82" y="148"/>
                    <a:pt x="81" y="148"/>
                    <a:pt x="82" y="149"/>
                  </a:cubicBezTo>
                  <a:cubicBezTo>
                    <a:pt x="83" y="150"/>
                    <a:pt x="84" y="153"/>
                    <a:pt x="85" y="152"/>
                  </a:cubicBezTo>
                  <a:close/>
                  <a:moveTo>
                    <a:pt x="178" y="139"/>
                  </a:moveTo>
                  <a:cubicBezTo>
                    <a:pt x="178" y="138"/>
                    <a:pt x="181" y="140"/>
                    <a:pt x="180" y="140"/>
                  </a:cubicBezTo>
                  <a:cubicBezTo>
                    <a:pt x="182" y="139"/>
                    <a:pt x="180" y="137"/>
                    <a:pt x="180" y="137"/>
                  </a:cubicBezTo>
                  <a:cubicBezTo>
                    <a:pt x="182" y="138"/>
                    <a:pt x="178" y="137"/>
                    <a:pt x="178" y="139"/>
                  </a:cubicBezTo>
                  <a:close/>
                  <a:moveTo>
                    <a:pt x="150" y="139"/>
                  </a:moveTo>
                  <a:cubicBezTo>
                    <a:pt x="148" y="139"/>
                    <a:pt x="148" y="141"/>
                    <a:pt x="146" y="142"/>
                  </a:cubicBezTo>
                  <a:cubicBezTo>
                    <a:pt x="146" y="143"/>
                    <a:pt x="142" y="144"/>
                    <a:pt x="143" y="145"/>
                  </a:cubicBezTo>
                  <a:cubicBezTo>
                    <a:pt x="144" y="146"/>
                    <a:pt x="150" y="142"/>
                    <a:pt x="148" y="142"/>
                  </a:cubicBezTo>
                  <a:cubicBezTo>
                    <a:pt x="149" y="142"/>
                    <a:pt x="148" y="142"/>
                    <a:pt x="149" y="141"/>
                  </a:cubicBezTo>
                  <a:cubicBezTo>
                    <a:pt x="148" y="143"/>
                    <a:pt x="151" y="139"/>
                    <a:pt x="150" y="139"/>
                  </a:cubicBezTo>
                  <a:close/>
                  <a:moveTo>
                    <a:pt x="147" y="140"/>
                  </a:moveTo>
                  <a:cubicBezTo>
                    <a:pt x="154" y="133"/>
                    <a:pt x="141" y="142"/>
                    <a:pt x="145" y="142"/>
                  </a:cubicBezTo>
                  <a:cubicBezTo>
                    <a:pt x="145" y="142"/>
                    <a:pt x="147" y="140"/>
                    <a:pt x="147" y="140"/>
                  </a:cubicBezTo>
                  <a:close/>
                  <a:moveTo>
                    <a:pt x="175" y="144"/>
                  </a:moveTo>
                  <a:cubicBezTo>
                    <a:pt x="175" y="144"/>
                    <a:pt x="178" y="139"/>
                    <a:pt x="176" y="141"/>
                  </a:cubicBezTo>
                  <a:cubicBezTo>
                    <a:pt x="176" y="141"/>
                    <a:pt x="173" y="143"/>
                    <a:pt x="175" y="144"/>
                  </a:cubicBezTo>
                  <a:close/>
                  <a:moveTo>
                    <a:pt x="178" y="144"/>
                  </a:moveTo>
                  <a:cubicBezTo>
                    <a:pt x="181" y="143"/>
                    <a:pt x="179" y="139"/>
                    <a:pt x="177" y="141"/>
                  </a:cubicBezTo>
                  <a:cubicBezTo>
                    <a:pt x="178" y="140"/>
                    <a:pt x="178" y="144"/>
                    <a:pt x="178" y="144"/>
                  </a:cubicBezTo>
                  <a:close/>
                  <a:moveTo>
                    <a:pt x="197" y="149"/>
                  </a:moveTo>
                  <a:cubicBezTo>
                    <a:pt x="197" y="148"/>
                    <a:pt x="198" y="142"/>
                    <a:pt x="197" y="144"/>
                  </a:cubicBezTo>
                  <a:cubicBezTo>
                    <a:pt x="198" y="143"/>
                    <a:pt x="195" y="150"/>
                    <a:pt x="197" y="149"/>
                  </a:cubicBezTo>
                  <a:close/>
                  <a:moveTo>
                    <a:pt x="184" y="151"/>
                  </a:moveTo>
                  <a:cubicBezTo>
                    <a:pt x="184" y="151"/>
                    <a:pt x="183" y="150"/>
                    <a:pt x="183" y="150"/>
                  </a:cubicBezTo>
                  <a:cubicBezTo>
                    <a:pt x="181" y="150"/>
                    <a:pt x="178" y="155"/>
                    <a:pt x="178" y="156"/>
                  </a:cubicBezTo>
                  <a:cubicBezTo>
                    <a:pt x="180" y="158"/>
                    <a:pt x="183" y="155"/>
                    <a:pt x="183" y="155"/>
                  </a:cubicBezTo>
                  <a:cubicBezTo>
                    <a:pt x="182" y="155"/>
                    <a:pt x="183" y="157"/>
                    <a:pt x="184" y="156"/>
                  </a:cubicBezTo>
                  <a:cubicBezTo>
                    <a:pt x="185" y="154"/>
                    <a:pt x="186" y="146"/>
                    <a:pt x="186" y="146"/>
                  </a:cubicBezTo>
                  <a:cubicBezTo>
                    <a:pt x="183" y="145"/>
                    <a:pt x="184" y="150"/>
                    <a:pt x="184" y="151"/>
                  </a:cubicBezTo>
                  <a:close/>
                  <a:moveTo>
                    <a:pt x="114" y="149"/>
                  </a:moveTo>
                  <a:cubicBezTo>
                    <a:pt x="115" y="148"/>
                    <a:pt x="112" y="145"/>
                    <a:pt x="112" y="146"/>
                  </a:cubicBezTo>
                  <a:cubicBezTo>
                    <a:pt x="110" y="147"/>
                    <a:pt x="114" y="150"/>
                    <a:pt x="114" y="149"/>
                  </a:cubicBezTo>
                  <a:close/>
                  <a:moveTo>
                    <a:pt x="146" y="149"/>
                  </a:moveTo>
                  <a:cubicBezTo>
                    <a:pt x="148" y="149"/>
                    <a:pt x="148" y="145"/>
                    <a:pt x="148" y="146"/>
                  </a:cubicBezTo>
                  <a:cubicBezTo>
                    <a:pt x="147" y="144"/>
                    <a:pt x="143" y="148"/>
                    <a:pt x="144" y="149"/>
                  </a:cubicBezTo>
                  <a:cubicBezTo>
                    <a:pt x="142" y="147"/>
                    <a:pt x="152" y="146"/>
                    <a:pt x="146" y="147"/>
                  </a:cubicBezTo>
                  <a:cubicBezTo>
                    <a:pt x="146" y="147"/>
                    <a:pt x="145" y="149"/>
                    <a:pt x="146" y="149"/>
                  </a:cubicBezTo>
                  <a:close/>
                  <a:moveTo>
                    <a:pt x="153" y="149"/>
                  </a:moveTo>
                  <a:cubicBezTo>
                    <a:pt x="154" y="150"/>
                    <a:pt x="156" y="146"/>
                    <a:pt x="154" y="148"/>
                  </a:cubicBezTo>
                  <a:cubicBezTo>
                    <a:pt x="154" y="148"/>
                    <a:pt x="152" y="149"/>
                    <a:pt x="153" y="149"/>
                  </a:cubicBezTo>
                  <a:close/>
                  <a:moveTo>
                    <a:pt x="174" y="149"/>
                  </a:moveTo>
                  <a:cubicBezTo>
                    <a:pt x="174" y="149"/>
                    <a:pt x="171" y="149"/>
                    <a:pt x="171" y="149"/>
                  </a:cubicBezTo>
                  <a:cubicBezTo>
                    <a:pt x="168" y="151"/>
                    <a:pt x="174" y="151"/>
                    <a:pt x="174" y="149"/>
                  </a:cubicBezTo>
                  <a:close/>
                  <a:moveTo>
                    <a:pt x="129" y="150"/>
                  </a:moveTo>
                  <a:cubicBezTo>
                    <a:pt x="128" y="151"/>
                    <a:pt x="130" y="154"/>
                    <a:pt x="131" y="152"/>
                  </a:cubicBezTo>
                  <a:cubicBezTo>
                    <a:pt x="132" y="150"/>
                    <a:pt x="131" y="149"/>
                    <a:pt x="129" y="150"/>
                  </a:cubicBezTo>
                  <a:close/>
                  <a:moveTo>
                    <a:pt x="168" y="151"/>
                  </a:moveTo>
                  <a:cubicBezTo>
                    <a:pt x="164" y="154"/>
                    <a:pt x="170" y="149"/>
                    <a:pt x="168" y="151"/>
                  </a:cubicBezTo>
                  <a:cubicBezTo>
                    <a:pt x="168" y="151"/>
                    <a:pt x="168" y="151"/>
                    <a:pt x="168" y="151"/>
                  </a:cubicBezTo>
                  <a:close/>
                  <a:moveTo>
                    <a:pt x="146" y="152"/>
                  </a:moveTo>
                  <a:cubicBezTo>
                    <a:pt x="144" y="151"/>
                    <a:pt x="144" y="153"/>
                    <a:pt x="143" y="155"/>
                  </a:cubicBezTo>
                  <a:cubicBezTo>
                    <a:pt x="141" y="157"/>
                    <a:pt x="146" y="152"/>
                    <a:pt x="146" y="152"/>
                  </a:cubicBezTo>
                  <a:close/>
                  <a:moveTo>
                    <a:pt x="120" y="157"/>
                  </a:moveTo>
                  <a:cubicBezTo>
                    <a:pt x="121" y="158"/>
                    <a:pt x="129" y="160"/>
                    <a:pt x="126" y="159"/>
                  </a:cubicBezTo>
                  <a:cubicBezTo>
                    <a:pt x="125" y="158"/>
                    <a:pt x="117" y="152"/>
                    <a:pt x="116" y="153"/>
                  </a:cubicBezTo>
                  <a:cubicBezTo>
                    <a:pt x="115" y="153"/>
                    <a:pt x="118" y="155"/>
                    <a:pt x="118" y="155"/>
                  </a:cubicBezTo>
                  <a:cubicBezTo>
                    <a:pt x="120" y="157"/>
                    <a:pt x="120" y="155"/>
                    <a:pt x="121" y="156"/>
                  </a:cubicBezTo>
                  <a:cubicBezTo>
                    <a:pt x="121" y="156"/>
                    <a:pt x="120" y="156"/>
                    <a:pt x="120" y="157"/>
                  </a:cubicBezTo>
                  <a:close/>
                  <a:moveTo>
                    <a:pt x="76" y="178"/>
                  </a:moveTo>
                  <a:cubicBezTo>
                    <a:pt x="72" y="173"/>
                    <a:pt x="70" y="169"/>
                    <a:pt x="67" y="165"/>
                  </a:cubicBezTo>
                  <a:cubicBezTo>
                    <a:pt x="64" y="161"/>
                    <a:pt x="69" y="167"/>
                    <a:pt x="69" y="167"/>
                  </a:cubicBezTo>
                  <a:cubicBezTo>
                    <a:pt x="69" y="166"/>
                    <a:pt x="66" y="160"/>
                    <a:pt x="64" y="156"/>
                  </a:cubicBezTo>
                  <a:cubicBezTo>
                    <a:pt x="63" y="153"/>
                    <a:pt x="63" y="153"/>
                    <a:pt x="63" y="157"/>
                  </a:cubicBezTo>
                  <a:cubicBezTo>
                    <a:pt x="63" y="161"/>
                    <a:pt x="63" y="165"/>
                    <a:pt x="66" y="169"/>
                  </a:cubicBezTo>
                  <a:cubicBezTo>
                    <a:pt x="68" y="172"/>
                    <a:pt x="70" y="176"/>
                    <a:pt x="72" y="179"/>
                  </a:cubicBezTo>
                  <a:cubicBezTo>
                    <a:pt x="74" y="181"/>
                    <a:pt x="77" y="182"/>
                    <a:pt x="78" y="184"/>
                  </a:cubicBezTo>
                  <a:cubicBezTo>
                    <a:pt x="79" y="185"/>
                    <a:pt x="80" y="187"/>
                    <a:pt x="81" y="187"/>
                  </a:cubicBezTo>
                  <a:cubicBezTo>
                    <a:pt x="79" y="186"/>
                    <a:pt x="84" y="187"/>
                    <a:pt x="84" y="187"/>
                  </a:cubicBezTo>
                  <a:cubicBezTo>
                    <a:pt x="85" y="187"/>
                    <a:pt x="82" y="183"/>
                    <a:pt x="82" y="183"/>
                  </a:cubicBezTo>
                  <a:cubicBezTo>
                    <a:pt x="84" y="182"/>
                    <a:pt x="84" y="188"/>
                    <a:pt x="84" y="188"/>
                  </a:cubicBezTo>
                  <a:cubicBezTo>
                    <a:pt x="85" y="189"/>
                    <a:pt x="86" y="186"/>
                    <a:pt x="87" y="188"/>
                  </a:cubicBezTo>
                  <a:cubicBezTo>
                    <a:pt x="88" y="191"/>
                    <a:pt x="94" y="191"/>
                    <a:pt x="94" y="193"/>
                  </a:cubicBezTo>
                  <a:cubicBezTo>
                    <a:pt x="94" y="193"/>
                    <a:pt x="92" y="194"/>
                    <a:pt x="92" y="194"/>
                  </a:cubicBezTo>
                  <a:cubicBezTo>
                    <a:pt x="98" y="195"/>
                    <a:pt x="92" y="190"/>
                    <a:pt x="92" y="190"/>
                  </a:cubicBezTo>
                  <a:cubicBezTo>
                    <a:pt x="86" y="186"/>
                    <a:pt x="81" y="179"/>
                    <a:pt x="78" y="177"/>
                  </a:cubicBezTo>
                  <a:cubicBezTo>
                    <a:pt x="78" y="177"/>
                    <a:pt x="75" y="174"/>
                    <a:pt x="75" y="175"/>
                  </a:cubicBezTo>
                  <a:cubicBezTo>
                    <a:pt x="75" y="176"/>
                    <a:pt x="79" y="182"/>
                    <a:pt x="76" y="178"/>
                  </a:cubicBezTo>
                  <a:close/>
                  <a:moveTo>
                    <a:pt x="112" y="155"/>
                  </a:moveTo>
                  <a:cubicBezTo>
                    <a:pt x="112" y="155"/>
                    <a:pt x="110" y="155"/>
                    <a:pt x="110" y="156"/>
                  </a:cubicBezTo>
                  <a:cubicBezTo>
                    <a:pt x="109" y="157"/>
                    <a:pt x="113" y="156"/>
                    <a:pt x="112" y="155"/>
                  </a:cubicBezTo>
                  <a:close/>
                  <a:moveTo>
                    <a:pt x="88" y="159"/>
                  </a:moveTo>
                  <a:cubicBezTo>
                    <a:pt x="89" y="157"/>
                    <a:pt x="86" y="155"/>
                    <a:pt x="86" y="157"/>
                  </a:cubicBezTo>
                  <a:cubicBezTo>
                    <a:pt x="86" y="157"/>
                    <a:pt x="88" y="159"/>
                    <a:pt x="88" y="159"/>
                  </a:cubicBezTo>
                  <a:close/>
                  <a:moveTo>
                    <a:pt x="116" y="158"/>
                  </a:moveTo>
                  <a:cubicBezTo>
                    <a:pt x="113" y="153"/>
                    <a:pt x="110" y="161"/>
                    <a:pt x="115" y="158"/>
                  </a:cubicBezTo>
                  <a:cubicBezTo>
                    <a:pt x="115" y="158"/>
                    <a:pt x="116" y="158"/>
                    <a:pt x="116" y="158"/>
                  </a:cubicBezTo>
                  <a:close/>
                  <a:moveTo>
                    <a:pt x="167" y="169"/>
                  </a:moveTo>
                  <a:cubicBezTo>
                    <a:pt x="167" y="169"/>
                    <a:pt x="169" y="170"/>
                    <a:pt x="169" y="170"/>
                  </a:cubicBezTo>
                  <a:cubicBezTo>
                    <a:pt x="171" y="169"/>
                    <a:pt x="174" y="160"/>
                    <a:pt x="175" y="163"/>
                  </a:cubicBezTo>
                  <a:cubicBezTo>
                    <a:pt x="175" y="162"/>
                    <a:pt x="174" y="164"/>
                    <a:pt x="174" y="165"/>
                  </a:cubicBezTo>
                  <a:cubicBezTo>
                    <a:pt x="170" y="173"/>
                    <a:pt x="177" y="162"/>
                    <a:pt x="178" y="162"/>
                  </a:cubicBezTo>
                  <a:cubicBezTo>
                    <a:pt x="178" y="162"/>
                    <a:pt x="179" y="164"/>
                    <a:pt x="179" y="163"/>
                  </a:cubicBezTo>
                  <a:cubicBezTo>
                    <a:pt x="181" y="161"/>
                    <a:pt x="182" y="159"/>
                    <a:pt x="180" y="157"/>
                  </a:cubicBezTo>
                  <a:cubicBezTo>
                    <a:pt x="181" y="158"/>
                    <a:pt x="179" y="160"/>
                    <a:pt x="179" y="161"/>
                  </a:cubicBezTo>
                  <a:cubicBezTo>
                    <a:pt x="180" y="162"/>
                    <a:pt x="178" y="158"/>
                    <a:pt x="179" y="158"/>
                  </a:cubicBezTo>
                  <a:cubicBezTo>
                    <a:pt x="179" y="158"/>
                    <a:pt x="174" y="161"/>
                    <a:pt x="175" y="161"/>
                  </a:cubicBezTo>
                  <a:cubicBezTo>
                    <a:pt x="176" y="162"/>
                    <a:pt x="175" y="159"/>
                    <a:pt x="176" y="159"/>
                  </a:cubicBezTo>
                  <a:cubicBezTo>
                    <a:pt x="174" y="160"/>
                    <a:pt x="174" y="161"/>
                    <a:pt x="172" y="163"/>
                  </a:cubicBezTo>
                  <a:cubicBezTo>
                    <a:pt x="169" y="167"/>
                    <a:pt x="163" y="168"/>
                    <a:pt x="162" y="174"/>
                  </a:cubicBezTo>
                  <a:cubicBezTo>
                    <a:pt x="161" y="177"/>
                    <a:pt x="168" y="173"/>
                    <a:pt x="168" y="172"/>
                  </a:cubicBezTo>
                  <a:cubicBezTo>
                    <a:pt x="170" y="171"/>
                    <a:pt x="169" y="169"/>
                    <a:pt x="169" y="171"/>
                  </a:cubicBezTo>
                  <a:cubicBezTo>
                    <a:pt x="169" y="171"/>
                    <a:pt x="166" y="171"/>
                    <a:pt x="167" y="169"/>
                  </a:cubicBezTo>
                  <a:close/>
                  <a:moveTo>
                    <a:pt x="166" y="174"/>
                  </a:moveTo>
                  <a:cubicBezTo>
                    <a:pt x="168" y="173"/>
                    <a:pt x="163" y="175"/>
                    <a:pt x="162" y="176"/>
                  </a:cubicBezTo>
                  <a:cubicBezTo>
                    <a:pt x="160" y="178"/>
                    <a:pt x="165" y="174"/>
                    <a:pt x="161" y="178"/>
                  </a:cubicBezTo>
                  <a:cubicBezTo>
                    <a:pt x="161" y="178"/>
                    <a:pt x="161" y="176"/>
                    <a:pt x="160" y="177"/>
                  </a:cubicBezTo>
                  <a:cubicBezTo>
                    <a:pt x="159" y="178"/>
                    <a:pt x="157" y="181"/>
                    <a:pt x="156" y="182"/>
                  </a:cubicBezTo>
                  <a:cubicBezTo>
                    <a:pt x="155" y="182"/>
                    <a:pt x="153" y="182"/>
                    <a:pt x="153" y="182"/>
                  </a:cubicBezTo>
                  <a:cubicBezTo>
                    <a:pt x="153" y="184"/>
                    <a:pt x="160" y="185"/>
                    <a:pt x="162" y="184"/>
                  </a:cubicBezTo>
                  <a:cubicBezTo>
                    <a:pt x="165" y="183"/>
                    <a:pt x="162" y="181"/>
                    <a:pt x="162" y="181"/>
                  </a:cubicBezTo>
                  <a:cubicBezTo>
                    <a:pt x="162" y="181"/>
                    <a:pt x="169" y="178"/>
                    <a:pt x="169" y="175"/>
                  </a:cubicBezTo>
                  <a:cubicBezTo>
                    <a:pt x="169" y="175"/>
                    <a:pt x="167" y="176"/>
                    <a:pt x="167" y="176"/>
                  </a:cubicBezTo>
                  <a:cubicBezTo>
                    <a:pt x="163" y="179"/>
                    <a:pt x="170" y="173"/>
                    <a:pt x="167" y="173"/>
                  </a:cubicBezTo>
                  <a:cubicBezTo>
                    <a:pt x="168" y="173"/>
                    <a:pt x="166" y="174"/>
                    <a:pt x="166" y="174"/>
                  </a:cubicBezTo>
                  <a:close/>
                  <a:moveTo>
                    <a:pt x="104" y="174"/>
                  </a:moveTo>
                  <a:cubicBezTo>
                    <a:pt x="102" y="173"/>
                    <a:pt x="97" y="171"/>
                    <a:pt x="93" y="170"/>
                  </a:cubicBezTo>
                  <a:cubicBezTo>
                    <a:pt x="89" y="168"/>
                    <a:pt x="86" y="165"/>
                    <a:pt x="84" y="165"/>
                  </a:cubicBezTo>
                  <a:cubicBezTo>
                    <a:pt x="84" y="165"/>
                    <a:pt x="84" y="166"/>
                    <a:pt x="83" y="166"/>
                  </a:cubicBezTo>
                  <a:cubicBezTo>
                    <a:pt x="82" y="165"/>
                    <a:pt x="83" y="164"/>
                    <a:pt x="82" y="163"/>
                  </a:cubicBezTo>
                  <a:cubicBezTo>
                    <a:pt x="82" y="162"/>
                    <a:pt x="78" y="160"/>
                    <a:pt x="77" y="160"/>
                  </a:cubicBezTo>
                  <a:cubicBezTo>
                    <a:pt x="70" y="155"/>
                    <a:pt x="82" y="166"/>
                    <a:pt x="82" y="166"/>
                  </a:cubicBezTo>
                  <a:cubicBezTo>
                    <a:pt x="83" y="166"/>
                    <a:pt x="76" y="163"/>
                    <a:pt x="76" y="164"/>
                  </a:cubicBezTo>
                  <a:cubicBezTo>
                    <a:pt x="75" y="166"/>
                    <a:pt x="81" y="172"/>
                    <a:pt x="82" y="174"/>
                  </a:cubicBezTo>
                  <a:cubicBezTo>
                    <a:pt x="83" y="175"/>
                    <a:pt x="82" y="177"/>
                    <a:pt x="82" y="177"/>
                  </a:cubicBezTo>
                  <a:cubicBezTo>
                    <a:pt x="85" y="180"/>
                    <a:pt x="100" y="185"/>
                    <a:pt x="100" y="189"/>
                  </a:cubicBezTo>
                  <a:cubicBezTo>
                    <a:pt x="100" y="189"/>
                    <a:pt x="99" y="189"/>
                    <a:pt x="99" y="189"/>
                  </a:cubicBezTo>
                  <a:cubicBezTo>
                    <a:pt x="99" y="189"/>
                    <a:pt x="102" y="190"/>
                    <a:pt x="103" y="189"/>
                  </a:cubicBezTo>
                  <a:cubicBezTo>
                    <a:pt x="104" y="188"/>
                    <a:pt x="101" y="188"/>
                    <a:pt x="102" y="187"/>
                  </a:cubicBezTo>
                  <a:cubicBezTo>
                    <a:pt x="96" y="190"/>
                    <a:pt x="105" y="186"/>
                    <a:pt x="106" y="186"/>
                  </a:cubicBezTo>
                  <a:cubicBezTo>
                    <a:pt x="105" y="185"/>
                    <a:pt x="103" y="187"/>
                    <a:pt x="102" y="185"/>
                  </a:cubicBezTo>
                  <a:cubicBezTo>
                    <a:pt x="101" y="185"/>
                    <a:pt x="102" y="184"/>
                    <a:pt x="101" y="184"/>
                  </a:cubicBezTo>
                  <a:cubicBezTo>
                    <a:pt x="101" y="184"/>
                    <a:pt x="98" y="184"/>
                    <a:pt x="98" y="183"/>
                  </a:cubicBezTo>
                  <a:cubicBezTo>
                    <a:pt x="99" y="181"/>
                    <a:pt x="103" y="183"/>
                    <a:pt x="102" y="183"/>
                  </a:cubicBezTo>
                  <a:cubicBezTo>
                    <a:pt x="104" y="183"/>
                    <a:pt x="106" y="183"/>
                    <a:pt x="107" y="184"/>
                  </a:cubicBezTo>
                  <a:cubicBezTo>
                    <a:pt x="108" y="184"/>
                    <a:pt x="108" y="186"/>
                    <a:pt x="108" y="186"/>
                  </a:cubicBezTo>
                  <a:cubicBezTo>
                    <a:pt x="112" y="187"/>
                    <a:pt x="115" y="186"/>
                    <a:pt x="117" y="186"/>
                  </a:cubicBezTo>
                  <a:cubicBezTo>
                    <a:pt x="119" y="187"/>
                    <a:pt x="120" y="187"/>
                    <a:pt x="122" y="187"/>
                  </a:cubicBezTo>
                  <a:cubicBezTo>
                    <a:pt x="126" y="186"/>
                    <a:pt x="122" y="188"/>
                    <a:pt x="122" y="188"/>
                  </a:cubicBezTo>
                  <a:cubicBezTo>
                    <a:pt x="127" y="190"/>
                    <a:pt x="126" y="187"/>
                    <a:pt x="129" y="187"/>
                  </a:cubicBezTo>
                  <a:cubicBezTo>
                    <a:pt x="129" y="187"/>
                    <a:pt x="128" y="189"/>
                    <a:pt x="129" y="189"/>
                  </a:cubicBezTo>
                  <a:cubicBezTo>
                    <a:pt x="129" y="189"/>
                    <a:pt x="132" y="187"/>
                    <a:pt x="133" y="187"/>
                  </a:cubicBezTo>
                  <a:cubicBezTo>
                    <a:pt x="133" y="187"/>
                    <a:pt x="134" y="189"/>
                    <a:pt x="134" y="189"/>
                  </a:cubicBezTo>
                  <a:cubicBezTo>
                    <a:pt x="136" y="190"/>
                    <a:pt x="138" y="189"/>
                    <a:pt x="140" y="189"/>
                  </a:cubicBezTo>
                  <a:cubicBezTo>
                    <a:pt x="143" y="188"/>
                    <a:pt x="140" y="190"/>
                    <a:pt x="137" y="190"/>
                  </a:cubicBezTo>
                  <a:cubicBezTo>
                    <a:pt x="134" y="191"/>
                    <a:pt x="131" y="193"/>
                    <a:pt x="128" y="193"/>
                  </a:cubicBezTo>
                  <a:cubicBezTo>
                    <a:pt x="123" y="194"/>
                    <a:pt x="123" y="192"/>
                    <a:pt x="120" y="193"/>
                  </a:cubicBezTo>
                  <a:cubicBezTo>
                    <a:pt x="123" y="193"/>
                    <a:pt x="117" y="196"/>
                    <a:pt x="117" y="196"/>
                  </a:cubicBezTo>
                  <a:cubicBezTo>
                    <a:pt x="117" y="196"/>
                    <a:pt x="118" y="195"/>
                    <a:pt x="118" y="195"/>
                  </a:cubicBezTo>
                  <a:cubicBezTo>
                    <a:pt x="124" y="196"/>
                    <a:pt x="126" y="197"/>
                    <a:pt x="133" y="196"/>
                  </a:cubicBezTo>
                  <a:cubicBezTo>
                    <a:pt x="142" y="195"/>
                    <a:pt x="149" y="191"/>
                    <a:pt x="154" y="189"/>
                  </a:cubicBezTo>
                  <a:cubicBezTo>
                    <a:pt x="155" y="188"/>
                    <a:pt x="156" y="189"/>
                    <a:pt x="156" y="189"/>
                  </a:cubicBezTo>
                  <a:cubicBezTo>
                    <a:pt x="156" y="189"/>
                    <a:pt x="161" y="186"/>
                    <a:pt x="160" y="185"/>
                  </a:cubicBezTo>
                  <a:cubicBezTo>
                    <a:pt x="158" y="184"/>
                    <a:pt x="156" y="188"/>
                    <a:pt x="155" y="188"/>
                  </a:cubicBezTo>
                  <a:cubicBezTo>
                    <a:pt x="157" y="188"/>
                    <a:pt x="157" y="186"/>
                    <a:pt x="156" y="185"/>
                  </a:cubicBezTo>
                  <a:cubicBezTo>
                    <a:pt x="155" y="184"/>
                    <a:pt x="151" y="186"/>
                    <a:pt x="148" y="185"/>
                  </a:cubicBezTo>
                  <a:cubicBezTo>
                    <a:pt x="150" y="186"/>
                    <a:pt x="148" y="183"/>
                    <a:pt x="148" y="183"/>
                  </a:cubicBezTo>
                  <a:cubicBezTo>
                    <a:pt x="149" y="182"/>
                    <a:pt x="154" y="182"/>
                    <a:pt x="152" y="183"/>
                  </a:cubicBezTo>
                  <a:cubicBezTo>
                    <a:pt x="153" y="183"/>
                    <a:pt x="152" y="182"/>
                    <a:pt x="153" y="181"/>
                  </a:cubicBezTo>
                  <a:cubicBezTo>
                    <a:pt x="153" y="180"/>
                    <a:pt x="154" y="181"/>
                    <a:pt x="154" y="181"/>
                  </a:cubicBezTo>
                  <a:cubicBezTo>
                    <a:pt x="159" y="179"/>
                    <a:pt x="152" y="180"/>
                    <a:pt x="152" y="180"/>
                  </a:cubicBezTo>
                  <a:cubicBezTo>
                    <a:pt x="152" y="180"/>
                    <a:pt x="154" y="178"/>
                    <a:pt x="153" y="178"/>
                  </a:cubicBezTo>
                  <a:cubicBezTo>
                    <a:pt x="151" y="177"/>
                    <a:pt x="144" y="179"/>
                    <a:pt x="142" y="181"/>
                  </a:cubicBezTo>
                  <a:cubicBezTo>
                    <a:pt x="143" y="181"/>
                    <a:pt x="144" y="181"/>
                    <a:pt x="144" y="181"/>
                  </a:cubicBezTo>
                  <a:cubicBezTo>
                    <a:pt x="143" y="182"/>
                    <a:pt x="136" y="182"/>
                    <a:pt x="135" y="182"/>
                  </a:cubicBezTo>
                  <a:cubicBezTo>
                    <a:pt x="135" y="182"/>
                    <a:pt x="135" y="185"/>
                    <a:pt x="134" y="185"/>
                  </a:cubicBezTo>
                  <a:cubicBezTo>
                    <a:pt x="134" y="185"/>
                    <a:pt x="134" y="183"/>
                    <a:pt x="134" y="183"/>
                  </a:cubicBezTo>
                  <a:cubicBezTo>
                    <a:pt x="133" y="182"/>
                    <a:pt x="121" y="180"/>
                    <a:pt x="116" y="180"/>
                  </a:cubicBezTo>
                  <a:cubicBezTo>
                    <a:pt x="115" y="180"/>
                    <a:pt x="113" y="181"/>
                    <a:pt x="112" y="181"/>
                  </a:cubicBezTo>
                  <a:cubicBezTo>
                    <a:pt x="112" y="181"/>
                    <a:pt x="112" y="179"/>
                    <a:pt x="112" y="178"/>
                  </a:cubicBezTo>
                  <a:cubicBezTo>
                    <a:pt x="111" y="177"/>
                    <a:pt x="108" y="178"/>
                    <a:pt x="106" y="177"/>
                  </a:cubicBezTo>
                  <a:cubicBezTo>
                    <a:pt x="105" y="177"/>
                    <a:pt x="107" y="176"/>
                    <a:pt x="105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4" y="176"/>
                    <a:pt x="104" y="174"/>
                    <a:pt x="104" y="174"/>
                  </a:cubicBezTo>
                  <a:close/>
                  <a:moveTo>
                    <a:pt x="69" y="164"/>
                  </a:moveTo>
                  <a:cubicBezTo>
                    <a:pt x="69" y="167"/>
                    <a:pt x="74" y="171"/>
                    <a:pt x="74" y="171"/>
                  </a:cubicBezTo>
                  <a:cubicBezTo>
                    <a:pt x="75" y="17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4"/>
                    <a:pt x="69" y="164"/>
                  </a:cubicBezTo>
                  <a:close/>
                  <a:moveTo>
                    <a:pt x="148" y="164"/>
                  </a:moveTo>
                  <a:cubicBezTo>
                    <a:pt x="146" y="165"/>
                    <a:pt x="145" y="168"/>
                    <a:pt x="148" y="167"/>
                  </a:cubicBezTo>
                  <a:cubicBezTo>
                    <a:pt x="149" y="166"/>
                    <a:pt x="159" y="164"/>
                    <a:pt x="154" y="163"/>
                  </a:cubicBezTo>
                  <a:cubicBezTo>
                    <a:pt x="153" y="163"/>
                    <a:pt x="149" y="164"/>
                    <a:pt x="148" y="164"/>
                  </a:cubicBezTo>
                  <a:close/>
                  <a:moveTo>
                    <a:pt x="72" y="187"/>
                  </a:moveTo>
                  <a:cubicBezTo>
                    <a:pt x="68" y="184"/>
                    <a:pt x="63" y="176"/>
                    <a:pt x="60" y="172"/>
                  </a:cubicBezTo>
                  <a:cubicBezTo>
                    <a:pt x="55" y="165"/>
                    <a:pt x="63" y="179"/>
                    <a:pt x="61" y="179"/>
                  </a:cubicBezTo>
                  <a:cubicBezTo>
                    <a:pt x="60" y="179"/>
                    <a:pt x="56" y="166"/>
                    <a:pt x="55" y="167"/>
                  </a:cubicBezTo>
                  <a:cubicBezTo>
                    <a:pt x="53" y="170"/>
                    <a:pt x="60" y="182"/>
                    <a:pt x="63" y="184"/>
                  </a:cubicBezTo>
                  <a:cubicBezTo>
                    <a:pt x="63" y="185"/>
                    <a:pt x="65" y="184"/>
                    <a:pt x="65" y="185"/>
                  </a:cubicBezTo>
                  <a:cubicBezTo>
                    <a:pt x="67" y="186"/>
                    <a:pt x="70" y="190"/>
                    <a:pt x="73" y="193"/>
                  </a:cubicBezTo>
                  <a:cubicBezTo>
                    <a:pt x="77" y="198"/>
                    <a:pt x="82" y="200"/>
                    <a:pt x="82" y="201"/>
                  </a:cubicBezTo>
                  <a:cubicBezTo>
                    <a:pt x="82" y="201"/>
                    <a:pt x="81" y="202"/>
                    <a:pt x="81" y="202"/>
                  </a:cubicBezTo>
                  <a:cubicBezTo>
                    <a:pt x="82" y="203"/>
                    <a:pt x="94" y="210"/>
                    <a:pt x="94" y="209"/>
                  </a:cubicBezTo>
                  <a:cubicBezTo>
                    <a:pt x="95" y="207"/>
                    <a:pt x="88" y="205"/>
                    <a:pt x="88" y="204"/>
                  </a:cubicBezTo>
                  <a:cubicBezTo>
                    <a:pt x="85" y="201"/>
                    <a:pt x="89" y="203"/>
                    <a:pt x="89" y="203"/>
                  </a:cubicBezTo>
                  <a:cubicBezTo>
                    <a:pt x="94" y="203"/>
                    <a:pt x="88" y="201"/>
                    <a:pt x="87" y="200"/>
                  </a:cubicBezTo>
                  <a:cubicBezTo>
                    <a:pt x="85" y="198"/>
                    <a:pt x="83" y="195"/>
                    <a:pt x="81" y="194"/>
                  </a:cubicBezTo>
                  <a:cubicBezTo>
                    <a:pt x="80" y="193"/>
                    <a:pt x="79" y="194"/>
                    <a:pt x="78" y="193"/>
                  </a:cubicBezTo>
                  <a:cubicBezTo>
                    <a:pt x="76" y="192"/>
                    <a:pt x="74" y="189"/>
                    <a:pt x="72" y="187"/>
                  </a:cubicBezTo>
                  <a:close/>
                  <a:moveTo>
                    <a:pt x="147" y="178"/>
                  </a:moveTo>
                  <a:cubicBezTo>
                    <a:pt x="149" y="180"/>
                    <a:pt x="161" y="173"/>
                    <a:pt x="161" y="172"/>
                  </a:cubicBezTo>
                  <a:cubicBezTo>
                    <a:pt x="162" y="170"/>
                    <a:pt x="160" y="171"/>
                    <a:pt x="160" y="171"/>
                  </a:cubicBezTo>
                  <a:cubicBezTo>
                    <a:pt x="159" y="171"/>
                    <a:pt x="146" y="177"/>
                    <a:pt x="147" y="178"/>
                  </a:cubicBezTo>
                  <a:close/>
                  <a:moveTo>
                    <a:pt x="82" y="192"/>
                  </a:moveTo>
                  <a:cubicBezTo>
                    <a:pt x="82" y="192"/>
                    <a:pt x="86" y="194"/>
                    <a:pt x="85" y="192"/>
                  </a:cubicBezTo>
                  <a:cubicBezTo>
                    <a:pt x="85" y="191"/>
                    <a:pt x="81" y="190"/>
                    <a:pt x="80" y="189"/>
                  </a:cubicBezTo>
                  <a:cubicBezTo>
                    <a:pt x="79" y="188"/>
                    <a:pt x="77" y="186"/>
                    <a:pt x="76" y="184"/>
                  </a:cubicBezTo>
                  <a:cubicBezTo>
                    <a:pt x="75" y="183"/>
                    <a:pt x="67" y="177"/>
                    <a:pt x="71" y="182"/>
                  </a:cubicBezTo>
                  <a:cubicBezTo>
                    <a:pt x="73" y="185"/>
                    <a:pt x="78" y="188"/>
                    <a:pt x="80" y="189"/>
                  </a:cubicBezTo>
                  <a:cubicBezTo>
                    <a:pt x="82" y="191"/>
                    <a:pt x="80" y="191"/>
                    <a:pt x="82" y="192"/>
                  </a:cubicBezTo>
                  <a:close/>
                  <a:moveTo>
                    <a:pt x="92" y="186"/>
                  </a:moveTo>
                  <a:cubicBezTo>
                    <a:pt x="93" y="185"/>
                    <a:pt x="88" y="183"/>
                    <a:pt x="88" y="183"/>
                  </a:cubicBezTo>
                  <a:cubicBezTo>
                    <a:pt x="88" y="184"/>
                    <a:pt x="91" y="187"/>
                    <a:pt x="92" y="186"/>
                  </a:cubicBezTo>
                  <a:close/>
                  <a:moveTo>
                    <a:pt x="93" y="196"/>
                  </a:moveTo>
                  <a:cubicBezTo>
                    <a:pt x="96" y="199"/>
                    <a:pt x="100" y="200"/>
                    <a:pt x="103" y="202"/>
                  </a:cubicBezTo>
                  <a:cubicBezTo>
                    <a:pt x="103" y="203"/>
                    <a:pt x="103" y="203"/>
                    <a:pt x="104" y="203"/>
                  </a:cubicBezTo>
                  <a:cubicBezTo>
                    <a:pt x="102" y="203"/>
                    <a:pt x="106" y="202"/>
                    <a:pt x="107" y="203"/>
                  </a:cubicBezTo>
                  <a:cubicBezTo>
                    <a:pt x="107" y="203"/>
                    <a:pt x="106" y="204"/>
                    <a:pt x="107" y="204"/>
                  </a:cubicBezTo>
                  <a:cubicBezTo>
                    <a:pt x="107" y="204"/>
                    <a:pt x="108" y="203"/>
                    <a:pt x="109" y="203"/>
                  </a:cubicBezTo>
                  <a:cubicBezTo>
                    <a:pt x="111" y="203"/>
                    <a:pt x="117" y="207"/>
                    <a:pt x="114" y="203"/>
                  </a:cubicBezTo>
                  <a:cubicBezTo>
                    <a:pt x="112" y="201"/>
                    <a:pt x="107" y="202"/>
                    <a:pt x="102" y="200"/>
                  </a:cubicBezTo>
                  <a:cubicBezTo>
                    <a:pt x="98" y="199"/>
                    <a:pt x="98" y="197"/>
                    <a:pt x="96" y="198"/>
                  </a:cubicBezTo>
                  <a:cubicBezTo>
                    <a:pt x="96" y="198"/>
                    <a:pt x="95" y="197"/>
                    <a:pt x="92" y="195"/>
                  </a:cubicBezTo>
                  <a:cubicBezTo>
                    <a:pt x="88" y="193"/>
                    <a:pt x="87" y="191"/>
                    <a:pt x="84" y="189"/>
                  </a:cubicBezTo>
                  <a:cubicBezTo>
                    <a:pt x="77" y="186"/>
                    <a:pt x="89" y="194"/>
                    <a:pt x="90" y="194"/>
                  </a:cubicBezTo>
                  <a:cubicBezTo>
                    <a:pt x="91" y="195"/>
                    <a:pt x="92" y="196"/>
                    <a:pt x="93" y="196"/>
                  </a:cubicBezTo>
                  <a:close/>
                  <a:moveTo>
                    <a:pt x="132" y="189"/>
                  </a:moveTo>
                  <a:cubicBezTo>
                    <a:pt x="132" y="189"/>
                    <a:pt x="130" y="190"/>
                    <a:pt x="130" y="189"/>
                  </a:cubicBezTo>
                  <a:cubicBezTo>
                    <a:pt x="129" y="191"/>
                    <a:pt x="132" y="192"/>
                    <a:pt x="132" y="189"/>
                  </a:cubicBezTo>
                  <a:close/>
                  <a:moveTo>
                    <a:pt x="125" y="190"/>
                  </a:moveTo>
                  <a:cubicBezTo>
                    <a:pt x="125" y="190"/>
                    <a:pt x="119" y="188"/>
                    <a:pt x="119" y="190"/>
                  </a:cubicBezTo>
                  <a:cubicBezTo>
                    <a:pt x="119" y="189"/>
                    <a:pt x="127" y="192"/>
                    <a:pt x="125" y="190"/>
                  </a:cubicBezTo>
                  <a:close/>
                  <a:moveTo>
                    <a:pt x="116" y="194"/>
                  </a:moveTo>
                  <a:cubicBezTo>
                    <a:pt x="114" y="191"/>
                    <a:pt x="114" y="192"/>
                    <a:pt x="113" y="192"/>
                  </a:cubicBezTo>
                  <a:cubicBezTo>
                    <a:pt x="112" y="192"/>
                    <a:pt x="103" y="189"/>
                    <a:pt x="107" y="192"/>
                  </a:cubicBezTo>
                  <a:cubicBezTo>
                    <a:pt x="109" y="194"/>
                    <a:pt x="118" y="196"/>
                    <a:pt x="119" y="193"/>
                  </a:cubicBezTo>
                  <a:cubicBezTo>
                    <a:pt x="119" y="193"/>
                    <a:pt x="114" y="193"/>
                    <a:pt x="116" y="194"/>
                  </a:cubicBezTo>
                  <a:cubicBezTo>
                    <a:pt x="116" y="194"/>
                    <a:pt x="116" y="194"/>
                    <a:pt x="116" y="194"/>
                  </a:cubicBezTo>
                  <a:close/>
                  <a:moveTo>
                    <a:pt x="51" y="197"/>
                  </a:moveTo>
                  <a:cubicBezTo>
                    <a:pt x="51" y="197"/>
                    <a:pt x="57" y="203"/>
                    <a:pt x="53" y="198"/>
                  </a:cubicBezTo>
                  <a:cubicBezTo>
                    <a:pt x="54" y="200"/>
                    <a:pt x="56" y="203"/>
                    <a:pt x="58" y="204"/>
                  </a:cubicBezTo>
                  <a:cubicBezTo>
                    <a:pt x="60" y="204"/>
                    <a:pt x="51" y="193"/>
                    <a:pt x="51" y="197"/>
                  </a:cubicBezTo>
                  <a:close/>
                  <a:moveTo>
                    <a:pt x="120" y="201"/>
                  </a:moveTo>
                  <a:cubicBezTo>
                    <a:pt x="120" y="201"/>
                    <a:pt x="118" y="201"/>
                    <a:pt x="118" y="201"/>
                  </a:cubicBezTo>
                  <a:cubicBezTo>
                    <a:pt x="117" y="200"/>
                    <a:pt x="112" y="198"/>
                    <a:pt x="113" y="200"/>
                  </a:cubicBezTo>
                  <a:cubicBezTo>
                    <a:pt x="113" y="202"/>
                    <a:pt x="121" y="203"/>
                    <a:pt x="120" y="201"/>
                  </a:cubicBezTo>
                  <a:close/>
                  <a:moveTo>
                    <a:pt x="130" y="202"/>
                  </a:moveTo>
                  <a:cubicBezTo>
                    <a:pt x="131" y="200"/>
                    <a:pt x="127" y="201"/>
                    <a:pt x="127" y="201"/>
                  </a:cubicBezTo>
                  <a:cubicBezTo>
                    <a:pt x="127" y="201"/>
                    <a:pt x="129" y="203"/>
                    <a:pt x="130" y="202"/>
                  </a:cubicBezTo>
                  <a:close/>
                  <a:moveTo>
                    <a:pt x="125" y="204"/>
                  </a:moveTo>
                  <a:cubicBezTo>
                    <a:pt x="113" y="205"/>
                    <a:pt x="141" y="206"/>
                    <a:pt x="138" y="203"/>
                  </a:cubicBezTo>
                  <a:cubicBezTo>
                    <a:pt x="138" y="203"/>
                    <a:pt x="127" y="204"/>
                    <a:pt x="128" y="204"/>
                  </a:cubicBezTo>
                  <a:cubicBezTo>
                    <a:pt x="126" y="204"/>
                    <a:pt x="128" y="204"/>
                    <a:pt x="125" y="204"/>
                  </a:cubicBezTo>
                  <a:close/>
                  <a:moveTo>
                    <a:pt x="60" y="209"/>
                  </a:moveTo>
                  <a:cubicBezTo>
                    <a:pt x="61" y="208"/>
                    <a:pt x="57" y="206"/>
                    <a:pt x="57" y="207"/>
                  </a:cubicBezTo>
                  <a:cubicBezTo>
                    <a:pt x="57" y="208"/>
                    <a:pt x="59" y="209"/>
                    <a:pt x="60" y="209"/>
                  </a:cubicBezTo>
                  <a:close/>
                  <a:moveTo>
                    <a:pt x="70" y="216"/>
                  </a:moveTo>
                  <a:cubicBezTo>
                    <a:pt x="70" y="216"/>
                    <a:pt x="69" y="215"/>
                    <a:pt x="67" y="213"/>
                  </a:cubicBezTo>
                  <a:cubicBezTo>
                    <a:pt x="66" y="213"/>
                    <a:pt x="61" y="209"/>
                    <a:pt x="60" y="209"/>
                  </a:cubicBezTo>
                  <a:cubicBezTo>
                    <a:pt x="59" y="211"/>
                    <a:pt x="68" y="215"/>
                    <a:pt x="68" y="215"/>
                  </a:cubicBezTo>
                  <a:cubicBezTo>
                    <a:pt x="68" y="215"/>
                    <a:pt x="70" y="217"/>
                    <a:pt x="70" y="216"/>
                  </a:cubicBezTo>
                  <a:close/>
                  <a:moveTo>
                    <a:pt x="138" y="225"/>
                  </a:moveTo>
                  <a:cubicBezTo>
                    <a:pt x="134" y="226"/>
                    <a:pt x="137" y="226"/>
                    <a:pt x="138" y="226"/>
                  </a:cubicBezTo>
                  <a:cubicBezTo>
                    <a:pt x="141" y="226"/>
                    <a:pt x="154" y="224"/>
                    <a:pt x="147" y="225"/>
                  </a:cubicBezTo>
                  <a:cubicBezTo>
                    <a:pt x="142" y="225"/>
                    <a:pt x="143" y="224"/>
                    <a:pt x="138" y="225"/>
                  </a:cubicBezTo>
                  <a:close/>
                  <a:moveTo>
                    <a:pt x="136" y="226"/>
                  </a:moveTo>
                  <a:cubicBezTo>
                    <a:pt x="135" y="225"/>
                    <a:pt x="129" y="226"/>
                    <a:pt x="128" y="226"/>
                  </a:cubicBezTo>
                  <a:cubicBezTo>
                    <a:pt x="127" y="226"/>
                    <a:pt x="127" y="224"/>
                    <a:pt x="127" y="226"/>
                  </a:cubicBezTo>
                  <a:cubicBezTo>
                    <a:pt x="127" y="229"/>
                    <a:pt x="136" y="226"/>
                    <a:pt x="136" y="226"/>
                  </a:cubicBezTo>
                  <a:close/>
                  <a:moveTo>
                    <a:pt x="49" y="228"/>
                  </a:moveTo>
                  <a:cubicBezTo>
                    <a:pt x="49" y="227"/>
                    <a:pt x="54" y="230"/>
                    <a:pt x="53" y="231"/>
                  </a:cubicBezTo>
                  <a:cubicBezTo>
                    <a:pt x="52" y="232"/>
                    <a:pt x="49" y="228"/>
                    <a:pt x="49" y="228"/>
                  </a:cubicBezTo>
                  <a:close/>
                  <a:moveTo>
                    <a:pt x="123" y="218"/>
                  </a:moveTo>
                  <a:cubicBezTo>
                    <a:pt x="123" y="217"/>
                    <a:pt x="126" y="219"/>
                    <a:pt x="125" y="219"/>
                  </a:cubicBezTo>
                  <a:cubicBezTo>
                    <a:pt x="127" y="219"/>
                    <a:pt x="134" y="217"/>
                    <a:pt x="135" y="219"/>
                  </a:cubicBezTo>
                  <a:cubicBezTo>
                    <a:pt x="135" y="222"/>
                    <a:pt x="131" y="219"/>
                    <a:pt x="129" y="219"/>
                  </a:cubicBezTo>
                  <a:cubicBezTo>
                    <a:pt x="128" y="219"/>
                    <a:pt x="121" y="222"/>
                    <a:pt x="123" y="218"/>
                  </a:cubicBezTo>
                  <a:close/>
                  <a:moveTo>
                    <a:pt x="139" y="217"/>
                  </a:moveTo>
                  <a:cubicBezTo>
                    <a:pt x="146" y="216"/>
                    <a:pt x="138" y="222"/>
                    <a:pt x="136" y="219"/>
                  </a:cubicBezTo>
                  <a:cubicBezTo>
                    <a:pt x="136" y="218"/>
                    <a:pt x="138" y="218"/>
                    <a:pt x="139" y="217"/>
                  </a:cubicBezTo>
                  <a:close/>
                  <a:moveTo>
                    <a:pt x="125" y="216"/>
                  </a:moveTo>
                  <a:cubicBezTo>
                    <a:pt x="125" y="217"/>
                    <a:pt x="129" y="215"/>
                    <a:pt x="130" y="215"/>
                  </a:cubicBezTo>
                  <a:cubicBezTo>
                    <a:pt x="129" y="215"/>
                    <a:pt x="129" y="216"/>
                    <a:pt x="127" y="216"/>
                  </a:cubicBezTo>
                  <a:cubicBezTo>
                    <a:pt x="127" y="216"/>
                    <a:pt x="125" y="216"/>
                    <a:pt x="125" y="216"/>
                  </a:cubicBezTo>
                  <a:close/>
                  <a:moveTo>
                    <a:pt x="148" y="214"/>
                  </a:moveTo>
                  <a:cubicBezTo>
                    <a:pt x="149" y="214"/>
                    <a:pt x="157" y="215"/>
                    <a:pt x="151" y="215"/>
                  </a:cubicBezTo>
                  <a:cubicBezTo>
                    <a:pt x="150" y="216"/>
                    <a:pt x="144" y="215"/>
                    <a:pt x="144" y="217"/>
                  </a:cubicBezTo>
                  <a:cubicBezTo>
                    <a:pt x="144" y="217"/>
                    <a:pt x="148" y="217"/>
                    <a:pt x="148" y="217"/>
                  </a:cubicBezTo>
                  <a:cubicBezTo>
                    <a:pt x="147" y="218"/>
                    <a:pt x="142" y="219"/>
                    <a:pt x="142" y="217"/>
                  </a:cubicBezTo>
                  <a:cubicBezTo>
                    <a:pt x="142" y="215"/>
                    <a:pt x="145" y="215"/>
                    <a:pt x="148" y="214"/>
                  </a:cubicBezTo>
                  <a:close/>
                  <a:moveTo>
                    <a:pt x="122" y="213"/>
                  </a:moveTo>
                  <a:cubicBezTo>
                    <a:pt x="122" y="212"/>
                    <a:pt x="125" y="213"/>
                    <a:pt x="125" y="213"/>
                  </a:cubicBezTo>
                  <a:cubicBezTo>
                    <a:pt x="125" y="214"/>
                    <a:pt x="122" y="214"/>
                    <a:pt x="122" y="213"/>
                  </a:cubicBezTo>
                  <a:close/>
                  <a:moveTo>
                    <a:pt x="109" y="209"/>
                  </a:moveTo>
                  <a:cubicBezTo>
                    <a:pt x="109" y="208"/>
                    <a:pt x="113" y="208"/>
                    <a:pt x="112" y="209"/>
                  </a:cubicBezTo>
                  <a:cubicBezTo>
                    <a:pt x="110" y="210"/>
                    <a:pt x="109" y="210"/>
                    <a:pt x="109" y="209"/>
                  </a:cubicBezTo>
                  <a:close/>
                  <a:moveTo>
                    <a:pt x="165" y="206"/>
                  </a:moveTo>
                  <a:cubicBezTo>
                    <a:pt x="169" y="205"/>
                    <a:pt x="157" y="211"/>
                    <a:pt x="164" y="207"/>
                  </a:cubicBezTo>
                  <a:cubicBezTo>
                    <a:pt x="164" y="207"/>
                    <a:pt x="165" y="206"/>
                    <a:pt x="165" y="206"/>
                  </a:cubicBezTo>
                  <a:close/>
                  <a:moveTo>
                    <a:pt x="168" y="197"/>
                  </a:moveTo>
                  <a:cubicBezTo>
                    <a:pt x="173" y="195"/>
                    <a:pt x="165" y="201"/>
                    <a:pt x="165" y="200"/>
                  </a:cubicBezTo>
                  <a:cubicBezTo>
                    <a:pt x="165" y="199"/>
                    <a:pt x="168" y="197"/>
                    <a:pt x="168" y="197"/>
                  </a:cubicBezTo>
                  <a:close/>
                  <a:moveTo>
                    <a:pt x="141" y="185"/>
                  </a:moveTo>
                  <a:cubicBezTo>
                    <a:pt x="146" y="185"/>
                    <a:pt x="127" y="189"/>
                    <a:pt x="138" y="186"/>
                  </a:cubicBezTo>
                  <a:cubicBezTo>
                    <a:pt x="137" y="186"/>
                    <a:pt x="139" y="185"/>
                    <a:pt x="141" y="185"/>
                  </a:cubicBezTo>
                  <a:close/>
                  <a:moveTo>
                    <a:pt x="145" y="184"/>
                  </a:moveTo>
                  <a:cubicBezTo>
                    <a:pt x="149" y="184"/>
                    <a:pt x="143" y="186"/>
                    <a:pt x="143" y="185"/>
                  </a:cubicBezTo>
                  <a:cubicBezTo>
                    <a:pt x="143" y="185"/>
                    <a:pt x="144" y="184"/>
                    <a:pt x="145" y="184"/>
                  </a:cubicBezTo>
                  <a:close/>
                  <a:moveTo>
                    <a:pt x="193" y="184"/>
                  </a:moveTo>
                  <a:cubicBezTo>
                    <a:pt x="195" y="183"/>
                    <a:pt x="192" y="190"/>
                    <a:pt x="191" y="189"/>
                  </a:cubicBezTo>
                  <a:cubicBezTo>
                    <a:pt x="189" y="188"/>
                    <a:pt x="192" y="184"/>
                    <a:pt x="193" y="184"/>
                  </a:cubicBezTo>
                  <a:close/>
                  <a:moveTo>
                    <a:pt x="39" y="185"/>
                  </a:moveTo>
                  <a:cubicBezTo>
                    <a:pt x="42" y="185"/>
                    <a:pt x="35" y="185"/>
                    <a:pt x="37" y="183"/>
                  </a:cubicBezTo>
                  <a:cubicBezTo>
                    <a:pt x="36" y="183"/>
                    <a:pt x="42" y="183"/>
                    <a:pt x="40" y="182"/>
                  </a:cubicBezTo>
                  <a:cubicBezTo>
                    <a:pt x="42" y="183"/>
                    <a:pt x="39" y="185"/>
                    <a:pt x="39" y="185"/>
                  </a:cubicBezTo>
                  <a:cubicBezTo>
                    <a:pt x="39" y="185"/>
                    <a:pt x="39" y="185"/>
                    <a:pt x="39" y="185"/>
                  </a:cubicBezTo>
                  <a:close/>
                  <a:moveTo>
                    <a:pt x="105" y="176"/>
                  </a:moveTo>
                  <a:cubicBezTo>
                    <a:pt x="107" y="177"/>
                    <a:pt x="99" y="177"/>
                    <a:pt x="100" y="175"/>
                  </a:cubicBezTo>
                  <a:cubicBezTo>
                    <a:pt x="101" y="175"/>
                    <a:pt x="103" y="175"/>
                    <a:pt x="105" y="176"/>
                  </a:cubicBezTo>
                  <a:close/>
                  <a:moveTo>
                    <a:pt x="211" y="161"/>
                  </a:moveTo>
                  <a:cubicBezTo>
                    <a:pt x="214" y="161"/>
                    <a:pt x="207" y="165"/>
                    <a:pt x="206" y="164"/>
                  </a:cubicBezTo>
                  <a:cubicBezTo>
                    <a:pt x="205" y="162"/>
                    <a:pt x="212" y="161"/>
                    <a:pt x="210" y="162"/>
                  </a:cubicBezTo>
                  <a:cubicBezTo>
                    <a:pt x="210" y="162"/>
                    <a:pt x="210" y="161"/>
                    <a:pt x="211" y="161"/>
                  </a:cubicBezTo>
                  <a:close/>
                  <a:moveTo>
                    <a:pt x="20" y="161"/>
                  </a:moveTo>
                  <a:cubicBezTo>
                    <a:pt x="20" y="160"/>
                    <a:pt x="21" y="161"/>
                    <a:pt x="21" y="161"/>
                  </a:cubicBezTo>
                  <a:cubicBezTo>
                    <a:pt x="28" y="151"/>
                    <a:pt x="20" y="165"/>
                    <a:pt x="20" y="162"/>
                  </a:cubicBezTo>
                  <a:cubicBezTo>
                    <a:pt x="20" y="162"/>
                    <a:pt x="24" y="166"/>
                    <a:pt x="22" y="168"/>
                  </a:cubicBezTo>
                  <a:cubicBezTo>
                    <a:pt x="21" y="168"/>
                    <a:pt x="20" y="164"/>
                    <a:pt x="20" y="161"/>
                  </a:cubicBezTo>
                  <a:close/>
                  <a:moveTo>
                    <a:pt x="19" y="156"/>
                  </a:moveTo>
                  <a:cubicBezTo>
                    <a:pt x="18" y="157"/>
                    <a:pt x="17" y="153"/>
                    <a:pt x="18" y="153"/>
                  </a:cubicBezTo>
                  <a:cubicBezTo>
                    <a:pt x="19" y="153"/>
                    <a:pt x="19" y="155"/>
                    <a:pt x="19" y="156"/>
                  </a:cubicBezTo>
                  <a:close/>
                  <a:moveTo>
                    <a:pt x="20" y="133"/>
                  </a:moveTo>
                  <a:cubicBezTo>
                    <a:pt x="22" y="132"/>
                    <a:pt x="19" y="139"/>
                    <a:pt x="19" y="135"/>
                  </a:cubicBezTo>
                  <a:cubicBezTo>
                    <a:pt x="19" y="135"/>
                    <a:pt x="20" y="134"/>
                    <a:pt x="20" y="133"/>
                  </a:cubicBezTo>
                  <a:close/>
                  <a:moveTo>
                    <a:pt x="207" y="132"/>
                  </a:moveTo>
                  <a:cubicBezTo>
                    <a:pt x="207" y="132"/>
                    <a:pt x="207" y="135"/>
                    <a:pt x="207" y="136"/>
                  </a:cubicBezTo>
                  <a:cubicBezTo>
                    <a:pt x="207" y="136"/>
                    <a:pt x="206" y="134"/>
                    <a:pt x="207" y="132"/>
                  </a:cubicBezTo>
                  <a:close/>
                  <a:moveTo>
                    <a:pt x="210" y="120"/>
                  </a:moveTo>
                  <a:cubicBezTo>
                    <a:pt x="209" y="121"/>
                    <a:pt x="212" y="127"/>
                    <a:pt x="211" y="128"/>
                  </a:cubicBezTo>
                  <a:cubicBezTo>
                    <a:pt x="211" y="127"/>
                    <a:pt x="209" y="122"/>
                    <a:pt x="210" y="120"/>
                  </a:cubicBezTo>
                  <a:close/>
                  <a:moveTo>
                    <a:pt x="228" y="119"/>
                  </a:moveTo>
                  <a:cubicBezTo>
                    <a:pt x="228" y="119"/>
                    <a:pt x="230" y="129"/>
                    <a:pt x="229" y="133"/>
                  </a:cubicBezTo>
                  <a:cubicBezTo>
                    <a:pt x="229" y="136"/>
                    <a:pt x="227" y="146"/>
                    <a:pt x="228" y="136"/>
                  </a:cubicBezTo>
                  <a:cubicBezTo>
                    <a:pt x="228" y="134"/>
                    <a:pt x="228" y="131"/>
                    <a:pt x="228" y="128"/>
                  </a:cubicBezTo>
                  <a:cubicBezTo>
                    <a:pt x="228" y="126"/>
                    <a:pt x="227" y="122"/>
                    <a:pt x="228" y="119"/>
                  </a:cubicBezTo>
                  <a:close/>
                  <a:moveTo>
                    <a:pt x="234" y="110"/>
                  </a:moveTo>
                  <a:cubicBezTo>
                    <a:pt x="234" y="109"/>
                    <a:pt x="236" y="115"/>
                    <a:pt x="235" y="115"/>
                  </a:cubicBezTo>
                  <a:cubicBezTo>
                    <a:pt x="235" y="116"/>
                    <a:pt x="234" y="111"/>
                    <a:pt x="234" y="110"/>
                  </a:cubicBezTo>
                  <a:close/>
                  <a:moveTo>
                    <a:pt x="222" y="82"/>
                  </a:moveTo>
                  <a:cubicBezTo>
                    <a:pt x="222" y="82"/>
                    <a:pt x="228" y="94"/>
                    <a:pt x="228" y="96"/>
                  </a:cubicBezTo>
                  <a:cubicBezTo>
                    <a:pt x="228" y="95"/>
                    <a:pt x="227" y="98"/>
                    <a:pt x="227" y="97"/>
                  </a:cubicBezTo>
                  <a:cubicBezTo>
                    <a:pt x="226" y="102"/>
                    <a:pt x="230" y="113"/>
                    <a:pt x="228" y="115"/>
                  </a:cubicBezTo>
                  <a:cubicBezTo>
                    <a:pt x="228" y="115"/>
                    <a:pt x="224" y="101"/>
                    <a:pt x="224" y="99"/>
                  </a:cubicBezTo>
                  <a:cubicBezTo>
                    <a:pt x="224" y="98"/>
                    <a:pt x="225" y="94"/>
                    <a:pt x="224" y="90"/>
                  </a:cubicBezTo>
                  <a:cubicBezTo>
                    <a:pt x="224" y="89"/>
                    <a:pt x="221" y="84"/>
                    <a:pt x="222" y="82"/>
                  </a:cubicBezTo>
                  <a:close/>
                  <a:moveTo>
                    <a:pt x="225" y="94"/>
                  </a:moveTo>
                  <a:cubicBezTo>
                    <a:pt x="227" y="99"/>
                    <a:pt x="225" y="87"/>
                    <a:pt x="225" y="89"/>
                  </a:cubicBezTo>
                  <a:cubicBezTo>
                    <a:pt x="224" y="91"/>
                    <a:pt x="225" y="93"/>
                    <a:pt x="225" y="94"/>
                  </a:cubicBezTo>
                  <a:close/>
                  <a:moveTo>
                    <a:pt x="231" y="77"/>
                  </a:moveTo>
                  <a:cubicBezTo>
                    <a:pt x="232" y="75"/>
                    <a:pt x="235" y="85"/>
                    <a:pt x="232" y="79"/>
                  </a:cubicBezTo>
                  <a:cubicBezTo>
                    <a:pt x="233" y="80"/>
                    <a:pt x="231" y="78"/>
                    <a:pt x="231" y="77"/>
                  </a:cubicBezTo>
                  <a:close/>
                  <a:moveTo>
                    <a:pt x="194" y="66"/>
                  </a:moveTo>
                  <a:cubicBezTo>
                    <a:pt x="194" y="63"/>
                    <a:pt x="193" y="71"/>
                    <a:pt x="193" y="70"/>
                  </a:cubicBezTo>
                  <a:cubicBezTo>
                    <a:pt x="193" y="68"/>
                    <a:pt x="193" y="68"/>
                    <a:pt x="194" y="66"/>
                  </a:cubicBezTo>
                  <a:close/>
                  <a:moveTo>
                    <a:pt x="183" y="63"/>
                  </a:moveTo>
                  <a:cubicBezTo>
                    <a:pt x="182" y="61"/>
                    <a:pt x="184" y="66"/>
                    <a:pt x="184" y="66"/>
                  </a:cubicBezTo>
                  <a:cubicBezTo>
                    <a:pt x="182" y="65"/>
                    <a:pt x="183" y="65"/>
                    <a:pt x="183" y="63"/>
                  </a:cubicBezTo>
                  <a:close/>
                  <a:moveTo>
                    <a:pt x="179" y="37"/>
                  </a:moveTo>
                  <a:cubicBezTo>
                    <a:pt x="180" y="35"/>
                    <a:pt x="184" y="41"/>
                    <a:pt x="184" y="41"/>
                  </a:cubicBezTo>
                  <a:cubicBezTo>
                    <a:pt x="183" y="41"/>
                    <a:pt x="179" y="38"/>
                    <a:pt x="179" y="37"/>
                  </a:cubicBezTo>
                  <a:close/>
                  <a:moveTo>
                    <a:pt x="176" y="35"/>
                  </a:moveTo>
                  <a:cubicBezTo>
                    <a:pt x="175" y="36"/>
                    <a:pt x="178" y="35"/>
                    <a:pt x="178" y="36"/>
                  </a:cubicBezTo>
                  <a:cubicBezTo>
                    <a:pt x="179" y="38"/>
                    <a:pt x="175" y="36"/>
                    <a:pt x="176" y="35"/>
                  </a:cubicBezTo>
                  <a:close/>
                  <a:moveTo>
                    <a:pt x="161" y="26"/>
                  </a:moveTo>
                  <a:cubicBezTo>
                    <a:pt x="162" y="27"/>
                    <a:pt x="165" y="27"/>
                    <a:pt x="164" y="30"/>
                  </a:cubicBezTo>
                  <a:cubicBezTo>
                    <a:pt x="164" y="33"/>
                    <a:pt x="162" y="27"/>
                    <a:pt x="162" y="27"/>
                  </a:cubicBezTo>
                  <a:cubicBezTo>
                    <a:pt x="161" y="27"/>
                    <a:pt x="162" y="29"/>
                    <a:pt x="161" y="29"/>
                  </a:cubicBezTo>
                  <a:cubicBezTo>
                    <a:pt x="157" y="28"/>
                    <a:pt x="156" y="25"/>
                    <a:pt x="161" y="26"/>
                  </a:cubicBezTo>
                  <a:close/>
                  <a:moveTo>
                    <a:pt x="163" y="19"/>
                  </a:moveTo>
                  <a:cubicBezTo>
                    <a:pt x="166" y="19"/>
                    <a:pt x="162" y="26"/>
                    <a:pt x="161" y="22"/>
                  </a:cubicBezTo>
                  <a:cubicBezTo>
                    <a:pt x="161" y="23"/>
                    <a:pt x="164" y="19"/>
                    <a:pt x="163" y="19"/>
                  </a:cubicBezTo>
                  <a:close/>
                  <a:moveTo>
                    <a:pt x="136" y="5"/>
                  </a:moveTo>
                  <a:cubicBezTo>
                    <a:pt x="139" y="2"/>
                    <a:pt x="136" y="13"/>
                    <a:pt x="135" y="7"/>
                  </a:cubicBezTo>
                  <a:cubicBezTo>
                    <a:pt x="135" y="7"/>
                    <a:pt x="136" y="5"/>
                    <a:pt x="136" y="5"/>
                  </a:cubicBezTo>
                  <a:close/>
                </a:path>
              </a:pathLst>
            </a:custGeom>
            <a:solidFill>
              <a:srgbClr val="82B7E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椭圆 10"/>
            <p:cNvSpPr/>
            <p:nvPr/>
          </p:nvSpPr>
          <p:spPr>
            <a:xfrm>
              <a:off x="3891082" y="2190751"/>
              <a:ext cx="1585912" cy="1585912"/>
            </a:xfrm>
            <a:prstGeom prst="ellipse">
              <a:avLst/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30893" y="2026810"/>
            <a:ext cx="1978527" cy="1913794"/>
            <a:chOff x="6456125" y="1953230"/>
            <a:chExt cx="2130664" cy="206095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456125" y="1953230"/>
              <a:ext cx="2130664" cy="2060954"/>
            </a:xfrm>
            <a:custGeom>
              <a:gdLst>
                <a:gd fmla="*/ 196 w 247" name="T0"/>
                <a:gd fmla="*/ 212 h 239" name="T1"/>
                <a:gd fmla="*/ 203 w 247" name="T2"/>
                <a:gd fmla="*/ 198 h 239" name="T3"/>
                <a:gd fmla="*/ 24 w 247" name="T4"/>
                <a:gd fmla="*/ 160 h 239" name="T5"/>
                <a:gd fmla="*/ 46 w 247" name="T6"/>
                <a:gd fmla="*/ 224 h 239" name="T7"/>
                <a:gd fmla="*/ 20 w 247" name="T8"/>
                <a:gd fmla="*/ 98 h 239" name="T9"/>
                <a:gd fmla="*/ 26 w 247" name="T10"/>
                <a:gd fmla="*/ 80 h 239" name="T11"/>
                <a:gd fmla="*/ 185 w 247" name="T12"/>
                <a:gd fmla="*/ 50 h 239" name="T13"/>
                <a:gd fmla="*/ 119 w 247" name="T14"/>
                <a:gd fmla="*/ 6 h 239" name="T15"/>
                <a:gd fmla="*/ 139 w 247" name="T16"/>
                <a:gd fmla="*/ 19 h 239" name="T17"/>
                <a:gd fmla="*/ 171 w 247" name="T18"/>
                <a:gd fmla="*/ 34 h 239" name="T19"/>
                <a:gd fmla="*/ 178 w 247" name="T20"/>
                <a:gd fmla="*/ 63 h 239" name="T21"/>
                <a:gd fmla="*/ 201 w 247" name="T22"/>
                <a:gd fmla="*/ 96 h 239" name="T23"/>
                <a:gd fmla="*/ 197 w 247" name="T24"/>
                <a:gd fmla="*/ 154 h 239" name="T25"/>
                <a:gd fmla="*/ 181 w 247" name="T26"/>
                <a:gd fmla="*/ 174 h 239" name="T27"/>
                <a:gd fmla="*/ 121 w 247" name="T28"/>
                <a:gd fmla="*/ 212 h 239" name="T29"/>
                <a:gd fmla="*/ 86 w 247" name="T30"/>
                <a:gd fmla="*/ 212 h 239" name="T31"/>
                <a:gd fmla="*/ 207 w 247" name="T32"/>
                <a:gd fmla="*/ 175 h 239" name="T33"/>
                <a:gd fmla="*/ 128 w 247" name="T34"/>
                <a:gd fmla="*/ 232 h 239" name="T35"/>
                <a:gd fmla="*/ 105 w 247" name="T36"/>
                <a:gd fmla="*/ 236 h 239" name="T37"/>
                <a:gd fmla="*/ 50 w 247" name="T38"/>
                <a:gd fmla="*/ 210 h 239" name="T39"/>
                <a:gd fmla="*/ 53 w 247" name="T40"/>
                <a:gd fmla="*/ 204 h 239" name="T41"/>
                <a:gd fmla="*/ 59 w 247" name="T42"/>
                <a:gd fmla="*/ 64 h 239" name="T43"/>
                <a:gd fmla="*/ 36 w 247" name="T44"/>
                <a:gd fmla="*/ 72 h 239" name="T45"/>
                <a:gd fmla="*/ 32 w 247" name="T46"/>
                <a:gd fmla="*/ 70 h 239" name="T47"/>
                <a:gd fmla="*/ 81 w 247" name="T48"/>
                <a:gd fmla="*/ 14 h 239" name="T49"/>
                <a:gd fmla="*/ 92 w 247" name="T50"/>
                <a:gd fmla="*/ 6 h 239" name="T51"/>
                <a:gd fmla="*/ 165 w 247" name="T52"/>
                <a:gd fmla="*/ 47 h 239" name="T53"/>
                <a:gd fmla="*/ 44 w 247" name="T54"/>
                <a:gd fmla="*/ 41 h 239" name="T55"/>
                <a:gd fmla="*/ 91 w 247" name="T56"/>
                <a:gd fmla="*/ 16 h 239" name="T57"/>
                <a:gd fmla="*/ 104 w 247" name="T58"/>
                <a:gd fmla="*/ 33 h 239" name="T59"/>
                <a:gd fmla="*/ 39 w 247" name="T60"/>
                <a:gd fmla="*/ 45 h 239" name="T61"/>
                <a:gd fmla="*/ 46 w 247" name="T62"/>
                <a:gd fmla="*/ 62 h 239" name="T63"/>
                <a:gd fmla="*/ 195 w 247" name="T64"/>
                <a:gd fmla="*/ 96 h 239" name="T65"/>
                <a:gd fmla="*/ 202 w 247" name="T66"/>
                <a:gd fmla="*/ 118 h 239" name="T67"/>
                <a:gd fmla="*/ 200 w 247" name="T68"/>
                <a:gd fmla="*/ 123 h 239" name="T69"/>
                <a:gd fmla="*/ 128 w 247" name="T70"/>
                <a:gd fmla="*/ 125 h 239" name="T71"/>
                <a:gd fmla="*/ 155 w 247" name="T72"/>
                <a:gd fmla="*/ 132 h 239" name="T73"/>
                <a:gd fmla="*/ 80 w 247" name="T74"/>
                <a:gd fmla="*/ 140 h 239" name="T75"/>
                <a:gd fmla="*/ 149 w 247" name="T76"/>
                <a:gd fmla="*/ 141 h 239" name="T77"/>
                <a:gd fmla="*/ 183 w 247" name="T78"/>
                <a:gd fmla="*/ 155 h 239" name="T79"/>
                <a:gd fmla="*/ 174 w 247" name="T80"/>
                <a:gd fmla="*/ 149 h 239" name="T81"/>
                <a:gd fmla="*/ 67 w 247" name="T82"/>
                <a:gd fmla="*/ 165 h 239" name="T83"/>
                <a:gd fmla="*/ 76 w 247" name="T84"/>
                <a:gd fmla="*/ 178 h 239" name="T85"/>
                <a:gd fmla="*/ 179 w 247" name="T86"/>
                <a:gd fmla="*/ 161 h 239" name="T87"/>
                <a:gd fmla="*/ 169 w 247" name="T88"/>
                <a:gd fmla="*/ 175 h 239" name="T89"/>
                <a:gd fmla="*/ 102 w 247" name="T90"/>
                <a:gd fmla="*/ 187 h 239" name="T91"/>
                <a:gd fmla="*/ 128 w 247" name="T92"/>
                <a:gd fmla="*/ 193 h 239" name="T93"/>
                <a:gd fmla="*/ 142 w 247" name="T94"/>
                <a:gd fmla="*/ 181 h 239" name="T95"/>
                <a:gd fmla="*/ 148 w 247" name="T96"/>
                <a:gd fmla="*/ 164 h 239" name="T97"/>
                <a:gd fmla="*/ 81 w 247" name="T98"/>
                <a:gd fmla="*/ 194 h 239" name="T99"/>
                <a:gd fmla="*/ 93 w 247" name="T100"/>
                <a:gd fmla="*/ 196 h 239" name="T101"/>
                <a:gd fmla="*/ 119 w 247" name="T102"/>
                <a:gd fmla="*/ 190 h 239" name="T103"/>
                <a:gd fmla="*/ 127 w 247" name="T104"/>
                <a:gd fmla="*/ 201 h 239" name="T105"/>
                <a:gd fmla="*/ 138 w 247" name="T106"/>
                <a:gd fmla="*/ 225 h 239" name="T107"/>
                <a:gd fmla="*/ 130 w 247" name="T108"/>
                <a:gd fmla="*/ 215 h 239" name="T109"/>
                <a:gd fmla="*/ 165 w 247" name="T110"/>
                <a:gd fmla="*/ 206 h 239" name="T111"/>
                <a:gd fmla="*/ 39 w 247" name="T112"/>
                <a:gd fmla="*/ 185 h 239" name="T113"/>
                <a:gd fmla="*/ 19 w 247" name="T114"/>
                <a:gd fmla="*/ 135 h 239" name="T115"/>
                <a:gd fmla="*/ 228 w 247" name="T116"/>
                <a:gd fmla="*/ 96 h 239" name="T117"/>
                <a:gd fmla="*/ 183 w 247" name="T118"/>
                <a:gd fmla="*/ 63 h 239" name="T119"/>
                <a:gd fmla="*/ 136 w 247" name="T120"/>
                <a:gd fmla="*/ 5 h 23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39" w="246">
                  <a:moveTo>
                    <a:pt x="123" y="0"/>
                  </a:moveTo>
                  <a:cubicBezTo>
                    <a:pt x="125" y="0"/>
                    <a:pt x="119" y="2"/>
                    <a:pt x="119" y="2"/>
                  </a:cubicBezTo>
                  <a:cubicBezTo>
                    <a:pt x="118" y="2"/>
                    <a:pt x="120" y="0"/>
                    <a:pt x="123" y="0"/>
                  </a:cubicBezTo>
                  <a:close/>
                  <a:moveTo>
                    <a:pt x="243" y="110"/>
                  </a:moveTo>
                  <a:cubicBezTo>
                    <a:pt x="241" y="112"/>
                    <a:pt x="247" y="123"/>
                    <a:pt x="245" y="128"/>
                  </a:cubicBezTo>
                  <a:cubicBezTo>
                    <a:pt x="245" y="129"/>
                    <a:pt x="244" y="121"/>
                    <a:pt x="244" y="123"/>
                  </a:cubicBezTo>
                  <a:cubicBezTo>
                    <a:pt x="244" y="120"/>
                    <a:pt x="241" y="112"/>
                    <a:pt x="243" y="110"/>
                  </a:cubicBezTo>
                  <a:close/>
                  <a:moveTo>
                    <a:pt x="131" y="1"/>
                  </a:moveTo>
                  <a:cubicBezTo>
                    <a:pt x="132" y="0"/>
                    <a:pt x="132" y="2"/>
                    <a:pt x="132" y="3"/>
                  </a:cubicBezTo>
                  <a:cubicBezTo>
                    <a:pt x="132" y="2"/>
                    <a:pt x="133" y="6"/>
                    <a:pt x="133" y="6"/>
                  </a:cubicBezTo>
                  <a:cubicBezTo>
                    <a:pt x="130" y="7"/>
                    <a:pt x="129" y="2"/>
                    <a:pt x="131" y="1"/>
                  </a:cubicBezTo>
                  <a:close/>
                  <a:moveTo>
                    <a:pt x="183" y="223"/>
                  </a:moveTo>
                  <a:cubicBezTo>
                    <a:pt x="185" y="222"/>
                    <a:pt x="178" y="227"/>
                    <a:pt x="177" y="227"/>
                  </a:cubicBezTo>
                  <a:cubicBezTo>
                    <a:pt x="177" y="227"/>
                    <a:pt x="180" y="224"/>
                    <a:pt x="183" y="223"/>
                  </a:cubicBezTo>
                  <a:close/>
                  <a:moveTo>
                    <a:pt x="199" y="209"/>
                  </a:moveTo>
                  <a:cubicBezTo>
                    <a:pt x="200" y="209"/>
                    <a:pt x="189" y="221"/>
                    <a:pt x="187" y="221"/>
                  </a:cubicBezTo>
                  <a:cubicBezTo>
                    <a:pt x="186" y="220"/>
                    <a:pt x="195" y="213"/>
                    <a:pt x="196" y="212"/>
                  </a:cubicBezTo>
                  <a:cubicBezTo>
                    <a:pt x="197" y="211"/>
                    <a:pt x="197" y="210"/>
                    <a:pt x="199" y="209"/>
                  </a:cubicBezTo>
                  <a:close/>
                  <a:moveTo>
                    <a:pt x="167" y="206"/>
                  </a:moveTo>
                  <a:cubicBezTo>
                    <a:pt x="169" y="203"/>
                    <a:pt x="176" y="201"/>
                    <a:pt x="170" y="204"/>
                  </a:cubicBezTo>
                  <a:cubicBezTo>
                    <a:pt x="169" y="205"/>
                    <a:pt x="167" y="207"/>
                    <a:pt x="167" y="206"/>
                  </a:cubicBezTo>
                  <a:close/>
                  <a:moveTo>
                    <a:pt x="29" y="199"/>
                  </a:moveTo>
                  <a:cubicBezTo>
                    <a:pt x="28" y="198"/>
                    <a:pt x="32" y="202"/>
                    <a:pt x="33" y="203"/>
                  </a:cubicBezTo>
                  <a:cubicBezTo>
                    <a:pt x="33" y="203"/>
                    <a:pt x="29" y="201"/>
                    <a:pt x="29" y="199"/>
                  </a:cubicBezTo>
                  <a:close/>
                  <a:moveTo>
                    <a:pt x="211" y="194"/>
                  </a:moveTo>
                  <a:cubicBezTo>
                    <a:pt x="213" y="192"/>
                    <a:pt x="203" y="207"/>
                    <a:pt x="201" y="207"/>
                  </a:cubicBezTo>
                  <a:cubicBezTo>
                    <a:pt x="202" y="207"/>
                    <a:pt x="208" y="196"/>
                    <a:pt x="211" y="194"/>
                  </a:cubicBezTo>
                  <a:close/>
                  <a:moveTo>
                    <a:pt x="186" y="193"/>
                  </a:moveTo>
                  <a:cubicBezTo>
                    <a:pt x="188" y="193"/>
                    <a:pt x="183" y="197"/>
                    <a:pt x="183" y="196"/>
                  </a:cubicBezTo>
                  <a:cubicBezTo>
                    <a:pt x="182" y="195"/>
                    <a:pt x="184" y="194"/>
                    <a:pt x="186" y="193"/>
                  </a:cubicBezTo>
                  <a:close/>
                  <a:moveTo>
                    <a:pt x="210" y="189"/>
                  </a:moveTo>
                  <a:cubicBezTo>
                    <a:pt x="212" y="188"/>
                    <a:pt x="204" y="197"/>
                    <a:pt x="205" y="196"/>
                  </a:cubicBezTo>
                  <a:cubicBezTo>
                    <a:pt x="203" y="198"/>
                    <a:pt x="203" y="199"/>
                    <a:pt x="201" y="201"/>
                  </a:cubicBezTo>
                  <a:cubicBezTo>
                    <a:pt x="200" y="203"/>
                    <a:pt x="203" y="199"/>
                    <a:pt x="203" y="198"/>
                  </a:cubicBezTo>
                  <a:cubicBezTo>
                    <a:pt x="203" y="197"/>
                    <a:pt x="208" y="189"/>
                    <a:pt x="210" y="189"/>
                  </a:cubicBezTo>
                  <a:close/>
                  <a:moveTo>
                    <a:pt x="110" y="182"/>
                  </a:moveTo>
                  <a:cubicBezTo>
                    <a:pt x="110" y="181"/>
                    <a:pt x="111" y="184"/>
                    <a:pt x="111" y="185"/>
                  </a:cubicBezTo>
                  <a:cubicBezTo>
                    <a:pt x="111" y="186"/>
                    <a:pt x="109" y="181"/>
                    <a:pt x="109" y="184"/>
                  </a:cubicBezTo>
                  <a:cubicBezTo>
                    <a:pt x="109" y="184"/>
                    <a:pt x="109" y="182"/>
                    <a:pt x="110" y="182"/>
                  </a:cubicBezTo>
                  <a:close/>
                  <a:moveTo>
                    <a:pt x="217" y="173"/>
                  </a:moveTo>
                  <a:cubicBezTo>
                    <a:pt x="220" y="169"/>
                    <a:pt x="214" y="179"/>
                    <a:pt x="215" y="177"/>
                  </a:cubicBezTo>
                  <a:cubicBezTo>
                    <a:pt x="215" y="173"/>
                    <a:pt x="215" y="176"/>
                    <a:pt x="217" y="173"/>
                  </a:cubicBezTo>
                  <a:close/>
                  <a:moveTo>
                    <a:pt x="201" y="181"/>
                  </a:moveTo>
                  <a:cubicBezTo>
                    <a:pt x="201" y="178"/>
                    <a:pt x="203" y="176"/>
                    <a:pt x="204" y="173"/>
                  </a:cubicBezTo>
                  <a:cubicBezTo>
                    <a:pt x="206" y="167"/>
                    <a:pt x="203" y="180"/>
                    <a:pt x="201" y="182"/>
                  </a:cubicBezTo>
                  <a:cubicBezTo>
                    <a:pt x="200" y="182"/>
                    <a:pt x="201" y="180"/>
                    <a:pt x="201" y="181"/>
                  </a:cubicBezTo>
                  <a:close/>
                  <a:moveTo>
                    <a:pt x="85" y="168"/>
                  </a:moveTo>
                  <a:cubicBezTo>
                    <a:pt x="84" y="166"/>
                    <a:pt x="89" y="170"/>
                    <a:pt x="89" y="170"/>
                  </a:cubicBezTo>
                  <a:cubicBezTo>
                    <a:pt x="90" y="171"/>
                    <a:pt x="86" y="169"/>
                    <a:pt x="85" y="168"/>
                  </a:cubicBezTo>
                  <a:close/>
                  <a:moveTo>
                    <a:pt x="27" y="167"/>
                  </a:moveTo>
                  <a:cubicBezTo>
                    <a:pt x="26" y="166"/>
                    <a:pt x="23" y="161"/>
                    <a:pt x="24" y="160"/>
                  </a:cubicBezTo>
                  <a:cubicBezTo>
                    <a:pt x="24" y="160"/>
                    <a:pt x="29" y="169"/>
                    <a:pt x="27" y="167"/>
                  </a:cubicBezTo>
                  <a:close/>
                  <a:moveTo>
                    <a:pt x="79" y="168"/>
                  </a:moveTo>
                  <a:cubicBezTo>
                    <a:pt x="75" y="163"/>
                    <a:pt x="81" y="170"/>
                    <a:pt x="79" y="168"/>
                  </a:cubicBezTo>
                  <a:cubicBezTo>
                    <a:pt x="79" y="168"/>
                    <a:pt x="79" y="168"/>
                    <a:pt x="79" y="168"/>
                  </a:cubicBezTo>
                  <a:close/>
                  <a:moveTo>
                    <a:pt x="43" y="223"/>
                  </a:moveTo>
                  <a:cubicBezTo>
                    <a:pt x="42" y="222"/>
                    <a:pt x="38" y="220"/>
                    <a:pt x="37" y="218"/>
                  </a:cubicBezTo>
                  <a:cubicBezTo>
                    <a:pt x="36" y="218"/>
                    <a:pt x="36" y="217"/>
                    <a:pt x="36" y="216"/>
                  </a:cubicBezTo>
                  <a:cubicBezTo>
                    <a:pt x="35" y="215"/>
                    <a:pt x="33" y="215"/>
                    <a:pt x="32" y="214"/>
                  </a:cubicBezTo>
                  <a:cubicBezTo>
                    <a:pt x="32" y="214"/>
                    <a:pt x="30" y="210"/>
                    <a:pt x="29" y="209"/>
                  </a:cubicBezTo>
                  <a:cubicBezTo>
                    <a:pt x="28" y="208"/>
                    <a:pt x="26" y="207"/>
                    <a:pt x="25" y="205"/>
                  </a:cubicBezTo>
                  <a:cubicBezTo>
                    <a:pt x="23" y="204"/>
                    <a:pt x="21" y="200"/>
                    <a:pt x="19" y="197"/>
                  </a:cubicBezTo>
                  <a:cubicBezTo>
                    <a:pt x="18" y="195"/>
                    <a:pt x="15" y="192"/>
                    <a:pt x="14" y="190"/>
                  </a:cubicBezTo>
                  <a:cubicBezTo>
                    <a:pt x="11" y="185"/>
                    <a:pt x="9" y="177"/>
                    <a:pt x="7" y="173"/>
                  </a:cubicBezTo>
                  <a:cubicBezTo>
                    <a:pt x="6" y="170"/>
                    <a:pt x="0" y="155"/>
                    <a:pt x="1" y="153"/>
                  </a:cubicBezTo>
                  <a:cubicBezTo>
                    <a:pt x="2" y="153"/>
                    <a:pt x="5" y="163"/>
                    <a:pt x="6" y="164"/>
                  </a:cubicBezTo>
                  <a:cubicBezTo>
                    <a:pt x="13" y="181"/>
                    <a:pt x="21" y="195"/>
                    <a:pt x="32" y="208"/>
                  </a:cubicBezTo>
                  <a:cubicBezTo>
                    <a:pt x="37" y="214"/>
                    <a:pt x="40" y="219"/>
                    <a:pt x="46" y="224"/>
                  </a:cubicBezTo>
                  <a:cubicBezTo>
                    <a:pt x="46" y="224"/>
                    <a:pt x="48" y="226"/>
                    <a:pt x="47" y="227"/>
                  </a:cubicBezTo>
                  <a:cubicBezTo>
                    <a:pt x="45" y="227"/>
                    <a:pt x="44" y="224"/>
                    <a:pt x="43" y="223"/>
                  </a:cubicBezTo>
                  <a:close/>
                  <a:moveTo>
                    <a:pt x="23" y="157"/>
                  </a:moveTo>
                  <a:cubicBezTo>
                    <a:pt x="22" y="155"/>
                    <a:pt x="20" y="153"/>
                    <a:pt x="22" y="151"/>
                  </a:cubicBezTo>
                  <a:cubicBezTo>
                    <a:pt x="22" y="150"/>
                    <a:pt x="24" y="158"/>
                    <a:pt x="23" y="157"/>
                  </a:cubicBezTo>
                  <a:close/>
                  <a:moveTo>
                    <a:pt x="206" y="156"/>
                  </a:moveTo>
                  <a:cubicBezTo>
                    <a:pt x="204" y="156"/>
                    <a:pt x="206" y="157"/>
                    <a:pt x="204" y="158"/>
                  </a:cubicBezTo>
                  <a:cubicBezTo>
                    <a:pt x="203" y="158"/>
                    <a:pt x="204" y="156"/>
                    <a:pt x="204" y="157"/>
                  </a:cubicBezTo>
                  <a:cubicBezTo>
                    <a:pt x="204" y="157"/>
                    <a:pt x="202" y="154"/>
                    <a:pt x="203" y="153"/>
                  </a:cubicBezTo>
                  <a:cubicBezTo>
                    <a:pt x="203" y="152"/>
                    <a:pt x="205" y="152"/>
                    <a:pt x="205" y="151"/>
                  </a:cubicBezTo>
                  <a:cubicBezTo>
                    <a:pt x="205" y="152"/>
                    <a:pt x="207" y="144"/>
                    <a:pt x="206" y="150"/>
                  </a:cubicBezTo>
                  <a:cubicBezTo>
                    <a:pt x="205" y="153"/>
                    <a:pt x="204" y="155"/>
                    <a:pt x="207" y="157"/>
                  </a:cubicBezTo>
                  <a:cubicBezTo>
                    <a:pt x="211" y="158"/>
                    <a:pt x="206" y="156"/>
                    <a:pt x="206" y="156"/>
                  </a:cubicBezTo>
                  <a:close/>
                  <a:moveTo>
                    <a:pt x="206" y="146"/>
                  </a:moveTo>
                  <a:cubicBezTo>
                    <a:pt x="205" y="143"/>
                    <a:pt x="204" y="140"/>
                    <a:pt x="206" y="138"/>
                  </a:cubicBezTo>
                  <a:cubicBezTo>
                    <a:pt x="206" y="139"/>
                    <a:pt x="207" y="149"/>
                    <a:pt x="206" y="146"/>
                  </a:cubicBezTo>
                  <a:close/>
                  <a:moveTo>
                    <a:pt x="20" y="98"/>
                  </a:moveTo>
                  <a:cubicBezTo>
                    <a:pt x="21" y="96"/>
                    <a:pt x="19" y="103"/>
                    <a:pt x="18" y="103"/>
                  </a:cubicBezTo>
                  <a:cubicBezTo>
                    <a:pt x="18" y="103"/>
                    <a:pt x="19" y="99"/>
                    <a:pt x="20" y="98"/>
                  </a:cubicBezTo>
                  <a:close/>
                  <a:moveTo>
                    <a:pt x="205" y="97"/>
                  </a:moveTo>
                  <a:cubicBezTo>
                    <a:pt x="205" y="94"/>
                    <a:pt x="209" y="108"/>
                    <a:pt x="209" y="108"/>
                  </a:cubicBezTo>
                  <a:cubicBezTo>
                    <a:pt x="209" y="107"/>
                    <a:pt x="209" y="112"/>
                    <a:pt x="209" y="112"/>
                  </a:cubicBezTo>
                  <a:cubicBezTo>
                    <a:pt x="207" y="113"/>
                    <a:pt x="209" y="111"/>
                    <a:pt x="208" y="110"/>
                  </a:cubicBezTo>
                  <a:cubicBezTo>
                    <a:pt x="207" y="108"/>
                    <a:pt x="206" y="110"/>
                    <a:pt x="206" y="109"/>
                  </a:cubicBezTo>
                  <a:cubicBezTo>
                    <a:pt x="205" y="108"/>
                    <a:pt x="207" y="109"/>
                    <a:pt x="207" y="107"/>
                  </a:cubicBezTo>
                  <a:cubicBezTo>
                    <a:pt x="207" y="105"/>
                    <a:pt x="205" y="106"/>
                    <a:pt x="205" y="105"/>
                  </a:cubicBezTo>
                  <a:cubicBezTo>
                    <a:pt x="205" y="101"/>
                    <a:pt x="206" y="107"/>
                    <a:pt x="207" y="105"/>
                  </a:cubicBezTo>
                  <a:cubicBezTo>
                    <a:pt x="207" y="104"/>
                    <a:pt x="205" y="99"/>
                    <a:pt x="205" y="97"/>
                  </a:cubicBezTo>
                  <a:close/>
                  <a:moveTo>
                    <a:pt x="40" y="86"/>
                  </a:moveTo>
                  <a:cubicBezTo>
                    <a:pt x="41" y="85"/>
                    <a:pt x="38" y="89"/>
                    <a:pt x="38" y="91"/>
                  </a:cubicBezTo>
                  <a:cubicBezTo>
                    <a:pt x="36" y="95"/>
                    <a:pt x="38" y="87"/>
                    <a:pt x="40" y="86"/>
                  </a:cubicBezTo>
                  <a:close/>
                  <a:moveTo>
                    <a:pt x="26" y="79"/>
                  </a:moveTo>
                  <a:cubicBezTo>
                    <a:pt x="26" y="79"/>
                    <a:pt x="29" y="71"/>
                    <a:pt x="30" y="71"/>
                  </a:cubicBezTo>
                  <a:cubicBezTo>
                    <a:pt x="31" y="71"/>
                    <a:pt x="27" y="78"/>
                    <a:pt x="26" y="80"/>
                  </a:cubicBezTo>
                  <a:cubicBezTo>
                    <a:pt x="23" y="83"/>
                    <a:pt x="22" y="84"/>
                    <a:pt x="24" y="81"/>
                  </a:cubicBezTo>
                  <a:cubicBezTo>
                    <a:pt x="24" y="80"/>
                    <a:pt x="25" y="80"/>
                    <a:pt x="26" y="79"/>
                  </a:cubicBezTo>
                  <a:close/>
                  <a:moveTo>
                    <a:pt x="193" y="63"/>
                  </a:moveTo>
                  <a:cubicBezTo>
                    <a:pt x="188" y="58"/>
                    <a:pt x="196" y="66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lose/>
                  <a:moveTo>
                    <a:pt x="188" y="51"/>
                  </a:moveTo>
                  <a:cubicBezTo>
                    <a:pt x="186" y="51"/>
                    <a:pt x="189" y="50"/>
                    <a:pt x="189" y="52"/>
                  </a:cubicBezTo>
                  <a:cubicBezTo>
                    <a:pt x="189" y="53"/>
                    <a:pt x="188" y="53"/>
                    <a:pt x="188" y="53"/>
                  </a:cubicBezTo>
                  <a:cubicBezTo>
                    <a:pt x="188" y="54"/>
                    <a:pt x="189" y="55"/>
                    <a:pt x="190" y="55"/>
                  </a:cubicBezTo>
                  <a:cubicBezTo>
                    <a:pt x="189" y="55"/>
                    <a:pt x="186" y="54"/>
                    <a:pt x="186" y="52"/>
                  </a:cubicBezTo>
                  <a:cubicBezTo>
                    <a:pt x="186" y="52"/>
                    <a:pt x="188" y="52"/>
                    <a:pt x="188" y="52"/>
                  </a:cubicBezTo>
                  <a:cubicBezTo>
                    <a:pt x="188" y="53"/>
                    <a:pt x="187" y="51"/>
                    <a:pt x="188" y="51"/>
                  </a:cubicBezTo>
                  <a:close/>
                  <a:moveTo>
                    <a:pt x="185" y="50"/>
                  </a:moveTo>
                  <a:cubicBezTo>
                    <a:pt x="185" y="50"/>
                    <a:pt x="183" y="48"/>
                    <a:pt x="184" y="48"/>
                  </a:cubicBezTo>
                  <a:cubicBezTo>
                    <a:pt x="183" y="48"/>
                    <a:pt x="179" y="45"/>
                    <a:pt x="179" y="45"/>
                  </a:cubicBezTo>
                  <a:cubicBezTo>
                    <a:pt x="179" y="44"/>
                    <a:pt x="187" y="48"/>
                    <a:pt x="187" y="49"/>
                  </a:cubicBezTo>
                  <a:cubicBezTo>
                    <a:pt x="187" y="51"/>
                    <a:pt x="184" y="50"/>
                    <a:pt x="185" y="50"/>
                  </a:cubicBezTo>
                  <a:close/>
                  <a:moveTo>
                    <a:pt x="186" y="42"/>
                  </a:moveTo>
                  <a:cubicBezTo>
                    <a:pt x="185" y="41"/>
                    <a:pt x="184" y="41"/>
                    <a:pt x="186" y="42"/>
                  </a:cubicBezTo>
                  <a:cubicBezTo>
                    <a:pt x="187" y="43"/>
                    <a:pt x="194" y="46"/>
                    <a:pt x="192" y="48"/>
                  </a:cubicBezTo>
                  <a:cubicBezTo>
                    <a:pt x="192" y="48"/>
                    <a:pt x="188" y="44"/>
                    <a:pt x="188" y="44"/>
                  </a:cubicBezTo>
                  <a:cubicBezTo>
                    <a:pt x="186" y="43"/>
                    <a:pt x="188" y="45"/>
                    <a:pt x="186" y="42"/>
                  </a:cubicBezTo>
                  <a:close/>
                  <a:moveTo>
                    <a:pt x="192" y="22"/>
                  </a:moveTo>
                  <a:cubicBezTo>
                    <a:pt x="191" y="21"/>
                    <a:pt x="196" y="24"/>
                    <a:pt x="199" y="26"/>
                  </a:cubicBezTo>
                  <a:cubicBezTo>
                    <a:pt x="201" y="28"/>
                    <a:pt x="204" y="32"/>
                    <a:pt x="200" y="28"/>
                  </a:cubicBezTo>
                  <a:cubicBezTo>
                    <a:pt x="197" y="26"/>
                    <a:pt x="193" y="24"/>
                    <a:pt x="192" y="22"/>
                  </a:cubicBezTo>
                  <a:close/>
                  <a:moveTo>
                    <a:pt x="113" y="4"/>
                  </a:moveTo>
                  <a:cubicBezTo>
                    <a:pt x="113" y="5"/>
                    <a:pt x="111" y="3"/>
                    <a:pt x="110" y="4"/>
                  </a:cubicBezTo>
                  <a:cubicBezTo>
                    <a:pt x="108" y="4"/>
                    <a:pt x="107" y="7"/>
                    <a:pt x="107" y="7"/>
                  </a:cubicBezTo>
                  <a:cubicBezTo>
                    <a:pt x="106" y="7"/>
                    <a:pt x="106" y="4"/>
                    <a:pt x="104" y="7"/>
                  </a:cubicBezTo>
                  <a:cubicBezTo>
                    <a:pt x="104" y="7"/>
                    <a:pt x="107" y="6"/>
                    <a:pt x="105" y="10"/>
                  </a:cubicBezTo>
                  <a:cubicBezTo>
                    <a:pt x="102" y="13"/>
                    <a:pt x="103" y="11"/>
                    <a:pt x="105" y="10"/>
                  </a:cubicBezTo>
                  <a:cubicBezTo>
                    <a:pt x="109" y="9"/>
                    <a:pt x="116" y="11"/>
                    <a:pt x="118" y="10"/>
                  </a:cubicBezTo>
                  <a:cubicBezTo>
                    <a:pt x="118" y="10"/>
                    <a:pt x="119" y="7"/>
                    <a:pt x="119" y="6"/>
                  </a:cubicBezTo>
                  <a:cubicBezTo>
                    <a:pt x="119" y="6"/>
                    <a:pt x="118" y="6"/>
                    <a:pt x="118" y="6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20" y="3"/>
                    <a:pt x="120" y="5"/>
                    <a:pt x="120" y="6"/>
                  </a:cubicBezTo>
                  <a:cubicBezTo>
                    <a:pt x="122" y="6"/>
                    <a:pt x="125" y="8"/>
                    <a:pt x="122" y="9"/>
                  </a:cubicBezTo>
                  <a:cubicBezTo>
                    <a:pt x="122" y="9"/>
                    <a:pt x="120" y="9"/>
                    <a:pt x="121" y="10"/>
                  </a:cubicBezTo>
                  <a:cubicBezTo>
                    <a:pt x="123" y="12"/>
                    <a:pt x="123" y="8"/>
                    <a:pt x="125" y="9"/>
                  </a:cubicBezTo>
                  <a:cubicBezTo>
                    <a:pt x="125" y="9"/>
                    <a:pt x="125" y="12"/>
                    <a:pt x="125" y="12"/>
                  </a:cubicBezTo>
                  <a:cubicBezTo>
                    <a:pt x="126" y="13"/>
                    <a:pt x="134" y="11"/>
                    <a:pt x="134" y="9"/>
                  </a:cubicBezTo>
                  <a:cubicBezTo>
                    <a:pt x="134" y="9"/>
                    <a:pt x="132" y="8"/>
                    <a:pt x="133" y="8"/>
                  </a:cubicBezTo>
                  <a:cubicBezTo>
                    <a:pt x="136" y="7"/>
                    <a:pt x="131" y="14"/>
                    <a:pt x="132" y="14"/>
                  </a:cubicBezTo>
                  <a:cubicBezTo>
                    <a:pt x="133" y="16"/>
                    <a:pt x="134" y="10"/>
                    <a:pt x="134" y="10"/>
                  </a:cubicBezTo>
                  <a:cubicBezTo>
                    <a:pt x="134" y="10"/>
                    <a:pt x="140" y="11"/>
                    <a:pt x="140" y="12"/>
                  </a:cubicBezTo>
                  <a:cubicBezTo>
                    <a:pt x="139" y="11"/>
                    <a:pt x="136" y="16"/>
                    <a:pt x="137" y="15"/>
                  </a:cubicBezTo>
                  <a:cubicBezTo>
                    <a:pt x="136" y="16"/>
                    <a:pt x="137" y="12"/>
                    <a:pt x="135" y="13"/>
                  </a:cubicBezTo>
                  <a:cubicBezTo>
                    <a:pt x="135" y="13"/>
                    <a:pt x="132" y="18"/>
                    <a:pt x="132" y="18"/>
                  </a:cubicBezTo>
                  <a:cubicBezTo>
                    <a:pt x="132" y="19"/>
                    <a:pt x="142" y="14"/>
                    <a:pt x="139" y="18"/>
                  </a:cubicBezTo>
                  <a:cubicBezTo>
                    <a:pt x="139" y="18"/>
                    <a:pt x="138" y="19"/>
                    <a:pt x="139" y="19"/>
                  </a:cubicBezTo>
                  <a:cubicBezTo>
                    <a:pt x="141" y="20"/>
                    <a:pt x="141" y="17"/>
                    <a:pt x="142" y="18"/>
                  </a:cubicBezTo>
                  <a:cubicBezTo>
                    <a:pt x="144" y="18"/>
                    <a:pt x="140" y="19"/>
                    <a:pt x="142" y="21"/>
                  </a:cubicBezTo>
                  <a:cubicBezTo>
                    <a:pt x="141" y="20"/>
                    <a:pt x="145" y="21"/>
                    <a:pt x="146" y="20"/>
                  </a:cubicBezTo>
                  <a:cubicBezTo>
                    <a:pt x="146" y="20"/>
                    <a:pt x="147" y="17"/>
                    <a:pt x="148" y="18"/>
                  </a:cubicBezTo>
                  <a:cubicBezTo>
                    <a:pt x="149" y="20"/>
                    <a:pt x="146" y="22"/>
                    <a:pt x="145" y="23"/>
                  </a:cubicBezTo>
                  <a:cubicBezTo>
                    <a:pt x="144" y="23"/>
                    <a:pt x="143" y="21"/>
                    <a:pt x="141" y="21"/>
                  </a:cubicBezTo>
                  <a:cubicBezTo>
                    <a:pt x="139" y="22"/>
                    <a:pt x="140" y="28"/>
                    <a:pt x="141" y="25"/>
                  </a:cubicBezTo>
                  <a:cubicBezTo>
                    <a:pt x="142" y="22"/>
                    <a:pt x="144" y="25"/>
                    <a:pt x="143" y="25"/>
                  </a:cubicBezTo>
                  <a:cubicBezTo>
                    <a:pt x="144" y="26"/>
                    <a:pt x="147" y="25"/>
                    <a:pt x="147" y="25"/>
                  </a:cubicBezTo>
                  <a:cubicBezTo>
                    <a:pt x="148" y="25"/>
                    <a:pt x="146" y="27"/>
                    <a:pt x="146" y="26"/>
                  </a:cubicBezTo>
                  <a:cubicBezTo>
                    <a:pt x="145" y="29"/>
                    <a:pt x="151" y="29"/>
                    <a:pt x="151" y="29"/>
                  </a:cubicBezTo>
                  <a:cubicBezTo>
                    <a:pt x="152" y="30"/>
                    <a:pt x="151" y="31"/>
                    <a:pt x="151" y="32"/>
                  </a:cubicBezTo>
                  <a:cubicBezTo>
                    <a:pt x="153" y="35"/>
                    <a:pt x="162" y="33"/>
                    <a:pt x="164" y="36"/>
                  </a:cubicBezTo>
                  <a:cubicBezTo>
                    <a:pt x="164" y="36"/>
                    <a:pt x="165" y="37"/>
                    <a:pt x="165" y="37"/>
                  </a:cubicBezTo>
                  <a:cubicBezTo>
                    <a:pt x="166" y="37"/>
                    <a:pt x="168" y="32"/>
                    <a:pt x="166" y="31"/>
                  </a:cubicBezTo>
                  <a:cubicBezTo>
                    <a:pt x="163" y="29"/>
                    <a:pt x="170" y="30"/>
                    <a:pt x="171" y="31"/>
                  </a:cubicBezTo>
                  <a:cubicBezTo>
                    <a:pt x="173" y="32"/>
                    <a:pt x="178" y="37"/>
                    <a:pt x="171" y="34"/>
                  </a:cubicBezTo>
                  <a:cubicBezTo>
                    <a:pt x="168" y="32"/>
                    <a:pt x="169" y="32"/>
                    <a:pt x="167" y="35"/>
                  </a:cubicBezTo>
                  <a:cubicBezTo>
                    <a:pt x="167" y="36"/>
                    <a:pt x="165" y="35"/>
                    <a:pt x="166" y="36"/>
                  </a:cubicBezTo>
                  <a:cubicBezTo>
                    <a:pt x="167" y="39"/>
                    <a:pt x="171" y="38"/>
                    <a:pt x="171" y="38"/>
                  </a:cubicBezTo>
                  <a:cubicBezTo>
                    <a:pt x="172" y="38"/>
                    <a:pt x="171" y="39"/>
                    <a:pt x="171" y="39"/>
                  </a:cubicBezTo>
                  <a:cubicBezTo>
                    <a:pt x="172" y="41"/>
                    <a:pt x="175" y="40"/>
                    <a:pt x="177" y="42"/>
                  </a:cubicBezTo>
                  <a:cubicBezTo>
                    <a:pt x="178" y="43"/>
                    <a:pt x="180" y="44"/>
                    <a:pt x="178" y="44"/>
                  </a:cubicBezTo>
                  <a:cubicBezTo>
                    <a:pt x="177" y="45"/>
                    <a:pt x="173" y="39"/>
                    <a:pt x="171" y="41"/>
                  </a:cubicBezTo>
                  <a:cubicBezTo>
                    <a:pt x="171" y="41"/>
                    <a:pt x="183" y="50"/>
                    <a:pt x="176" y="46"/>
                  </a:cubicBezTo>
                  <a:cubicBezTo>
                    <a:pt x="175" y="45"/>
                    <a:pt x="172" y="42"/>
                    <a:pt x="171" y="42"/>
                  </a:cubicBezTo>
                  <a:cubicBezTo>
                    <a:pt x="168" y="43"/>
                    <a:pt x="176" y="46"/>
                    <a:pt x="174" y="47"/>
                  </a:cubicBezTo>
                  <a:cubicBezTo>
                    <a:pt x="174" y="48"/>
                    <a:pt x="170" y="45"/>
                    <a:pt x="171" y="44"/>
                  </a:cubicBezTo>
                  <a:cubicBezTo>
                    <a:pt x="170" y="45"/>
                    <a:pt x="169" y="49"/>
                    <a:pt x="169" y="49"/>
                  </a:cubicBezTo>
                  <a:cubicBezTo>
                    <a:pt x="170" y="52"/>
                    <a:pt x="172" y="50"/>
                    <a:pt x="174" y="51"/>
                  </a:cubicBezTo>
                  <a:cubicBezTo>
                    <a:pt x="174" y="51"/>
                    <a:pt x="176" y="55"/>
                    <a:pt x="176" y="55"/>
                  </a:cubicBezTo>
                  <a:cubicBezTo>
                    <a:pt x="176" y="55"/>
                    <a:pt x="172" y="55"/>
                    <a:pt x="172" y="55"/>
                  </a:cubicBezTo>
                  <a:cubicBezTo>
                    <a:pt x="170" y="57"/>
                    <a:pt x="176" y="58"/>
                    <a:pt x="175" y="58"/>
                  </a:cubicBezTo>
                  <a:cubicBezTo>
                    <a:pt x="178" y="60"/>
                    <a:pt x="176" y="61"/>
                    <a:pt x="178" y="63"/>
                  </a:cubicBezTo>
                  <a:cubicBezTo>
                    <a:pt x="178" y="63"/>
                    <a:pt x="180" y="61"/>
                    <a:pt x="181" y="63"/>
                  </a:cubicBezTo>
                  <a:cubicBezTo>
                    <a:pt x="181" y="62"/>
                    <a:pt x="181" y="66"/>
                    <a:pt x="181" y="68"/>
                  </a:cubicBezTo>
                  <a:cubicBezTo>
                    <a:pt x="182" y="69"/>
                    <a:pt x="184" y="68"/>
                    <a:pt x="186" y="70"/>
                  </a:cubicBezTo>
                  <a:cubicBezTo>
                    <a:pt x="186" y="71"/>
                    <a:pt x="186" y="72"/>
                    <a:pt x="186" y="73"/>
                  </a:cubicBezTo>
                  <a:cubicBezTo>
                    <a:pt x="187" y="73"/>
                    <a:pt x="187" y="72"/>
                    <a:pt x="187" y="73"/>
                  </a:cubicBezTo>
                  <a:cubicBezTo>
                    <a:pt x="188" y="75"/>
                    <a:pt x="192" y="77"/>
                    <a:pt x="193" y="73"/>
                  </a:cubicBezTo>
                  <a:cubicBezTo>
                    <a:pt x="193" y="73"/>
                    <a:pt x="192" y="71"/>
                    <a:pt x="192" y="71"/>
                  </a:cubicBezTo>
                  <a:cubicBezTo>
                    <a:pt x="194" y="71"/>
                    <a:pt x="195" y="74"/>
                    <a:pt x="195" y="74"/>
                  </a:cubicBezTo>
                  <a:cubicBezTo>
                    <a:pt x="194" y="71"/>
                    <a:pt x="190" y="80"/>
                    <a:pt x="195" y="80"/>
                  </a:cubicBezTo>
                  <a:cubicBezTo>
                    <a:pt x="198" y="79"/>
                    <a:pt x="196" y="76"/>
                    <a:pt x="196" y="81"/>
                  </a:cubicBezTo>
                  <a:cubicBezTo>
                    <a:pt x="196" y="81"/>
                    <a:pt x="197" y="84"/>
                    <a:pt x="197" y="84"/>
                  </a:cubicBezTo>
                  <a:cubicBezTo>
                    <a:pt x="197" y="84"/>
                    <a:pt x="200" y="80"/>
                    <a:pt x="200" y="85"/>
                  </a:cubicBezTo>
                  <a:cubicBezTo>
                    <a:pt x="200" y="85"/>
                    <a:pt x="198" y="84"/>
                    <a:pt x="198" y="85"/>
                  </a:cubicBezTo>
                  <a:cubicBezTo>
                    <a:pt x="198" y="83"/>
                    <a:pt x="200" y="94"/>
                    <a:pt x="199" y="94"/>
                  </a:cubicBezTo>
                  <a:cubicBezTo>
                    <a:pt x="201" y="95"/>
                    <a:pt x="201" y="91"/>
                    <a:pt x="202" y="91"/>
                  </a:cubicBezTo>
                  <a:cubicBezTo>
                    <a:pt x="204" y="91"/>
                    <a:pt x="203" y="95"/>
                    <a:pt x="204" y="94"/>
                  </a:cubicBezTo>
                  <a:cubicBezTo>
                    <a:pt x="204" y="94"/>
                    <a:pt x="201" y="95"/>
                    <a:pt x="201" y="96"/>
                  </a:cubicBezTo>
                  <a:cubicBezTo>
                    <a:pt x="200" y="97"/>
                    <a:pt x="202" y="102"/>
                    <a:pt x="203" y="103"/>
                  </a:cubicBezTo>
                  <a:cubicBezTo>
                    <a:pt x="204" y="108"/>
                    <a:pt x="208" y="131"/>
                    <a:pt x="206" y="134"/>
                  </a:cubicBezTo>
                  <a:cubicBezTo>
                    <a:pt x="205" y="135"/>
                    <a:pt x="205" y="129"/>
                    <a:pt x="203" y="132"/>
                  </a:cubicBezTo>
                  <a:cubicBezTo>
                    <a:pt x="202" y="133"/>
                    <a:pt x="202" y="137"/>
                    <a:pt x="201" y="137"/>
                  </a:cubicBezTo>
                  <a:cubicBezTo>
                    <a:pt x="198" y="137"/>
                    <a:pt x="201" y="126"/>
                    <a:pt x="201" y="124"/>
                  </a:cubicBezTo>
                  <a:cubicBezTo>
                    <a:pt x="201" y="125"/>
                    <a:pt x="198" y="126"/>
                    <a:pt x="199" y="124"/>
                  </a:cubicBezTo>
                  <a:cubicBezTo>
                    <a:pt x="197" y="128"/>
                    <a:pt x="199" y="133"/>
                    <a:pt x="198" y="134"/>
                  </a:cubicBezTo>
                  <a:cubicBezTo>
                    <a:pt x="195" y="135"/>
                    <a:pt x="199" y="123"/>
                    <a:pt x="196" y="124"/>
                  </a:cubicBezTo>
                  <a:cubicBezTo>
                    <a:pt x="193" y="126"/>
                    <a:pt x="192" y="140"/>
                    <a:pt x="193" y="141"/>
                  </a:cubicBezTo>
                  <a:cubicBezTo>
                    <a:pt x="192" y="140"/>
                    <a:pt x="195" y="143"/>
                    <a:pt x="196" y="142"/>
                  </a:cubicBezTo>
                  <a:cubicBezTo>
                    <a:pt x="195" y="143"/>
                    <a:pt x="194" y="142"/>
                    <a:pt x="193" y="143"/>
                  </a:cubicBezTo>
                  <a:cubicBezTo>
                    <a:pt x="189" y="145"/>
                    <a:pt x="192" y="149"/>
                    <a:pt x="194" y="148"/>
                  </a:cubicBezTo>
                  <a:cubicBezTo>
                    <a:pt x="196" y="147"/>
                    <a:pt x="195" y="145"/>
                    <a:pt x="196" y="143"/>
                  </a:cubicBezTo>
                  <a:cubicBezTo>
                    <a:pt x="197" y="142"/>
                    <a:pt x="199" y="141"/>
                    <a:pt x="199" y="139"/>
                  </a:cubicBezTo>
                  <a:cubicBezTo>
                    <a:pt x="200" y="134"/>
                    <a:pt x="202" y="141"/>
                    <a:pt x="201" y="143"/>
                  </a:cubicBezTo>
                  <a:cubicBezTo>
                    <a:pt x="201" y="143"/>
                    <a:pt x="200" y="142"/>
                    <a:pt x="200" y="144"/>
                  </a:cubicBezTo>
                  <a:cubicBezTo>
                    <a:pt x="199" y="144"/>
                    <a:pt x="197" y="152"/>
                    <a:pt x="197" y="154"/>
                  </a:cubicBezTo>
                  <a:cubicBezTo>
                    <a:pt x="196" y="155"/>
                    <a:pt x="198" y="158"/>
                    <a:pt x="198" y="158"/>
                  </a:cubicBezTo>
                  <a:cubicBezTo>
                    <a:pt x="196" y="162"/>
                    <a:pt x="191" y="168"/>
                    <a:pt x="191" y="170"/>
                  </a:cubicBezTo>
                  <a:cubicBezTo>
                    <a:pt x="190" y="171"/>
                    <a:pt x="191" y="171"/>
                    <a:pt x="192" y="171"/>
                  </a:cubicBezTo>
                  <a:cubicBezTo>
                    <a:pt x="190" y="175"/>
                    <a:pt x="186" y="182"/>
                    <a:pt x="182" y="183"/>
                  </a:cubicBezTo>
                  <a:cubicBezTo>
                    <a:pt x="180" y="184"/>
                    <a:pt x="182" y="182"/>
                    <a:pt x="183" y="181"/>
                  </a:cubicBezTo>
                  <a:cubicBezTo>
                    <a:pt x="185" y="180"/>
                    <a:pt x="187" y="177"/>
                    <a:pt x="189" y="175"/>
                  </a:cubicBezTo>
                  <a:cubicBezTo>
                    <a:pt x="189" y="175"/>
                    <a:pt x="191" y="172"/>
                    <a:pt x="191" y="172"/>
                  </a:cubicBezTo>
                  <a:cubicBezTo>
                    <a:pt x="191" y="171"/>
                    <a:pt x="190" y="172"/>
                    <a:pt x="190" y="172"/>
                  </a:cubicBezTo>
                  <a:cubicBezTo>
                    <a:pt x="191" y="170"/>
                    <a:pt x="192" y="164"/>
                    <a:pt x="194" y="160"/>
                  </a:cubicBezTo>
                  <a:cubicBezTo>
                    <a:pt x="194" y="161"/>
                    <a:pt x="197" y="157"/>
                    <a:pt x="197" y="155"/>
                  </a:cubicBezTo>
                  <a:cubicBezTo>
                    <a:pt x="196" y="155"/>
                    <a:pt x="195" y="156"/>
                    <a:pt x="196" y="157"/>
                  </a:cubicBezTo>
                  <a:cubicBezTo>
                    <a:pt x="195" y="154"/>
                    <a:pt x="195" y="148"/>
                    <a:pt x="194" y="152"/>
                  </a:cubicBezTo>
                  <a:cubicBezTo>
                    <a:pt x="194" y="153"/>
                    <a:pt x="194" y="154"/>
                    <a:pt x="195" y="154"/>
                  </a:cubicBezTo>
                  <a:cubicBezTo>
                    <a:pt x="195" y="154"/>
                    <a:pt x="191" y="160"/>
                    <a:pt x="191" y="162"/>
                  </a:cubicBezTo>
                  <a:cubicBezTo>
                    <a:pt x="190" y="164"/>
                    <a:pt x="192" y="162"/>
                    <a:pt x="191" y="163"/>
                  </a:cubicBezTo>
                  <a:cubicBezTo>
                    <a:pt x="188" y="164"/>
                    <a:pt x="186" y="170"/>
                    <a:pt x="183" y="173"/>
                  </a:cubicBezTo>
                  <a:cubicBezTo>
                    <a:pt x="183" y="174"/>
                    <a:pt x="181" y="174"/>
                    <a:pt x="181" y="174"/>
                  </a:cubicBezTo>
                  <a:cubicBezTo>
                    <a:pt x="181" y="175"/>
                    <a:pt x="181" y="176"/>
                    <a:pt x="181" y="177"/>
                  </a:cubicBezTo>
                  <a:cubicBezTo>
                    <a:pt x="180" y="178"/>
                    <a:pt x="177" y="181"/>
                    <a:pt x="176" y="181"/>
                  </a:cubicBezTo>
                  <a:cubicBezTo>
                    <a:pt x="175" y="182"/>
                    <a:pt x="173" y="184"/>
                    <a:pt x="172" y="185"/>
                  </a:cubicBezTo>
                  <a:cubicBezTo>
                    <a:pt x="166" y="190"/>
                    <a:pt x="158" y="196"/>
                    <a:pt x="150" y="198"/>
                  </a:cubicBezTo>
                  <a:cubicBezTo>
                    <a:pt x="149" y="198"/>
                    <a:pt x="148" y="197"/>
                    <a:pt x="148" y="197"/>
                  </a:cubicBezTo>
                  <a:cubicBezTo>
                    <a:pt x="146" y="198"/>
                    <a:pt x="144" y="200"/>
                    <a:pt x="142" y="200"/>
                  </a:cubicBezTo>
                  <a:cubicBezTo>
                    <a:pt x="141" y="200"/>
                    <a:pt x="143" y="198"/>
                    <a:pt x="143" y="198"/>
                  </a:cubicBezTo>
                  <a:cubicBezTo>
                    <a:pt x="142" y="197"/>
                    <a:pt x="128" y="203"/>
                    <a:pt x="141" y="201"/>
                  </a:cubicBezTo>
                  <a:cubicBezTo>
                    <a:pt x="152" y="200"/>
                    <a:pt x="167" y="192"/>
                    <a:pt x="171" y="187"/>
                  </a:cubicBezTo>
                  <a:cubicBezTo>
                    <a:pt x="173" y="186"/>
                    <a:pt x="176" y="184"/>
                    <a:pt x="171" y="189"/>
                  </a:cubicBezTo>
                  <a:cubicBezTo>
                    <a:pt x="167" y="194"/>
                    <a:pt x="167" y="192"/>
                    <a:pt x="162" y="196"/>
                  </a:cubicBezTo>
                  <a:cubicBezTo>
                    <a:pt x="151" y="207"/>
                    <a:pt x="129" y="205"/>
                    <a:pt x="114" y="207"/>
                  </a:cubicBezTo>
                  <a:cubicBezTo>
                    <a:pt x="110" y="208"/>
                    <a:pt x="109" y="205"/>
                    <a:pt x="105" y="206"/>
                  </a:cubicBezTo>
                  <a:cubicBezTo>
                    <a:pt x="105" y="206"/>
                    <a:pt x="105" y="207"/>
                    <a:pt x="105" y="207"/>
                  </a:cubicBezTo>
                  <a:cubicBezTo>
                    <a:pt x="105" y="207"/>
                    <a:pt x="102" y="206"/>
                    <a:pt x="101" y="206"/>
                  </a:cubicBezTo>
                  <a:cubicBezTo>
                    <a:pt x="101" y="208"/>
                    <a:pt x="113" y="212"/>
                    <a:pt x="117" y="212"/>
                  </a:cubicBezTo>
                  <a:cubicBezTo>
                    <a:pt x="119" y="213"/>
                    <a:pt x="119" y="212"/>
                    <a:pt x="121" y="212"/>
                  </a:cubicBezTo>
                  <a:cubicBezTo>
                    <a:pt x="120" y="212"/>
                    <a:pt x="120" y="215"/>
                    <a:pt x="122" y="213"/>
                  </a:cubicBezTo>
                  <a:cubicBezTo>
                    <a:pt x="120" y="216"/>
                    <a:pt x="116" y="213"/>
                    <a:pt x="113" y="212"/>
                  </a:cubicBezTo>
                  <a:cubicBezTo>
                    <a:pt x="110" y="211"/>
                    <a:pt x="106" y="212"/>
                    <a:pt x="104" y="212"/>
                  </a:cubicBezTo>
                  <a:cubicBezTo>
                    <a:pt x="104" y="212"/>
                    <a:pt x="99" y="210"/>
                    <a:pt x="98" y="211"/>
                  </a:cubicBezTo>
                  <a:cubicBezTo>
                    <a:pt x="98" y="212"/>
                    <a:pt x="108" y="214"/>
                    <a:pt x="108" y="214"/>
                  </a:cubicBezTo>
                  <a:cubicBezTo>
                    <a:pt x="109" y="215"/>
                    <a:pt x="109" y="216"/>
                    <a:pt x="107" y="215"/>
                  </a:cubicBezTo>
                  <a:cubicBezTo>
                    <a:pt x="99" y="213"/>
                    <a:pt x="88" y="209"/>
                    <a:pt x="80" y="203"/>
                  </a:cubicBezTo>
                  <a:cubicBezTo>
                    <a:pt x="79" y="203"/>
                    <a:pt x="70" y="197"/>
                    <a:pt x="75" y="201"/>
                  </a:cubicBezTo>
                  <a:cubicBezTo>
                    <a:pt x="79" y="204"/>
                    <a:pt x="85" y="210"/>
                    <a:pt x="90" y="212"/>
                  </a:cubicBezTo>
                  <a:cubicBezTo>
                    <a:pt x="91" y="212"/>
                    <a:pt x="91" y="211"/>
                    <a:pt x="91" y="211"/>
                  </a:cubicBezTo>
                  <a:cubicBezTo>
                    <a:pt x="101" y="215"/>
                    <a:pt x="108" y="218"/>
                    <a:pt x="114" y="219"/>
                  </a:cubicBezTo>
                  <a:cubicBezTo>
                    <a:pt x="117" y="220"/>
                    <a:pt x="118" y="218"/>
                    <a:pt x="121" y="218"/>
                  </a:cubicBezTo>
                  <a:cubicBezTo>
                    <a:pt x="118" y="217"/>
                    <a:pt x="121" y="221"/>
                    <a:pt x="123" y="220"/>
                  </a:cubicBezTo>
                  <a:cubicBezTo>
                    <a:pt x="121" y="221"/>
                    <a:pt x="112" y="221"/>
                    <a:pt x="109" y="220"/>
                  </a:cubicBezTo>
                  <a:cubicBezTo>
                    <a:pt x="107" y="219"/>
                    <a:pt x="101" y="216"/>
                    <a:pt x="98" y="216"/>
                  </a:cubicBezTo>
                  <a:cubicBezTo>
                    <a:pt x="96" y="217"/>
                    <a:pt x="98" y="218"/>
                    <a:pt x="97" y="216"/>
                  </a:cubicBezTo>
                  <a:cubicBezTo>
                    <a:pt x="95" y="214"/>
                    <a:pt x="90" y="214"/>
                    <a:pt x="86" y="212"/>
                  </a:cubicBezTo>
                  <a:cubicBezTo>
                    <a:pt x="81" y="209"/>
                    <a:pt x="74" y="204"/>
                    <a:pt x="69" y="200"/>
                  </a:cubicBezTo>
                  <a:cubicBezTo>
                    <a:pt x="59" y="192"/>
                    <a:pt x="50" y="176"/>
                    <a:pt x="45" y="162"/>
                  </a:cubicBezTo>
                  <a:cubicBezTo>
                    <a:pt x="44" y="159"/>
                    <a:pt x="42" y="155"/>
                    <a:pt x="44" y="161"/>
                  </a:cubicBezTo>
                  <a:cubicBezTo>
                    <a:pt x="44" y="163"/>
                    <a:pt x="45" y="166"/>
                    <a:pt x="46" y="169"/>
                  </a:cubicBezTo>
                  <a:cubicBezTo>
                    <a:pt x="46" y="172"/>
                    <a:pt x="49" y="178"/>
                    <a:pt x="51" y="181"/>
                  </a:cubicBezTo>
                  <a:cubicBezTo>
                    <a:pt x="52" y="182"/>
                    <a:pt x="56" y="183"/>
                    <a:pt x="56" y="186"/>
                  </a:cubicBezTo>
                  <a:cubicBezTo>
                    <a:pt x="56" y="184"/>
                    <a:pt x="52" y="183"/>
                    <a:pt x="53" y="185"/>
                  </a:cubicBezTo>
                  <a:cubicBezTo>
                    <a:pt x="58" y="193"/>
                    <a:pt x="64" y="199"/>
                    <a:pt x="71" y="205"/>
                  </a:cubicBezTo>
                  <a:cubicBezTo>
                    <a:pt x="83" y="216"/>
                    <a:pt x="97" y="224"/>
                    <a:pt x="115" y="225"/>
                  </a:cubicBezTo>
                  <a:cubicBezTo>
                    <a:pt x="116" y="225"/>
                    <a:pt x="120" y="226"/>
                    <a:pt x="121" y="225"/>
                  </a:cubicBezTo>
                  <a:cubicBezTo>
                    <a:pt x="122" y="224"/>
                    <a:pt x="119" y="223"/>
                    <a:pt x="120" y="223"/>
                  </a:cubicBezTo>
                  <a:cubicBezTo>
                    <a:pt x="121" y="222"/>
                    <a:pt x="127" y="223"/>
                    <a:pt x="132" y="223"/>
                  </a:cubicBezTo>
                  <a:cubicBezTo>
                    <a:pt x="134" y="222"/>
                    <a:pt x="136" y="221"/>
                    <a:pt x="138" y="222"/>
                  </a:cubicBezTo>
                  <a:cubicBezTo>
                    <a:pt x="140" y="222"/>
                    <a:pt x="143" y="223"/>
                    <a:pt x="139" y="224"/>
                  </a:cubicBezTo>
                  <a:cubicBezTo>
                    <a:pt x="137" y="224"/>
                    <a:pt x="135" y="225"/>
                    <a:pt x="140" y="225"/>
                  </a:cubicBezTo>
                  <a:cubicBezTo>
                    <a:pt x="143" y="224"/>
                    <a:pt x="150" y="222"/>
                    <a:pt x="154" y="221"/>
                  </a:cubicBezTo>
                  <a:cubicBezTo>
                    <a:pt x="180" y="215"/>
                    <a:pt x="195" y="197"/>
                    <a:pt x="207" y="175"/>
                  </a:cubicBezTo>
                  <a:cubicBezTo>
                    <a:pt x="210" y="168"/>
                    <a:pt x="214" y="162"/>
                    <a:pt x="216" y="153"/>
                  </a:cubicBezTo>
                  <a:cubicBezTo>
                    <a:pt x="216" y="151"/>
                    <a:pt x="216" y="149"/>
                    <a:pt x="216" y="148"/>
                  </a:cubicBezTo>
                  <a:cubicBezTo>
                    <a:pt x="216" y="149"/>
                    <a:pt x="218" y="145"/>
                    <a:pt x="219" y="142"/>
                  </a:cubicBezTo>
                  <a:cubicBezTo>
                    <a:pt x="220" y="137"/>
                    <a:pt x="217" y="155"/>
                    <a:pt x="220" y="145"/>
                  </a:cubicBezTo>
                  <a:cubicBezTo>
                    <a:pt x="222" y="140"/>
                    <a:pt x="222" y="142"/>
                    <a:pt x="221" y="148"/>
                  </a:cubicBezTo>
                  <a:cubicBezTo>
                    <a:pt x="222" y="147"/>
                    <a:pt x="216" y="160"/>
                    <a:pt x="217" y="161"/>
                  </a:cubicBezTo>
                  <a:cubicBezTo>
                    <a:pt x="218" y="161"/>
                    <a:pt x="219" y="158"/>
                    <a:pt x="220" y="157"/>
                  </a:cubicBezTo>
                  <a:cubicBezTo>
                    <a:pt x="220" y="155"/>
                    <a:pt x="221" y="149"/>
                    <a:pt x="221" y="153"/>
                  </a:cubicBezTo>
                  <a:cubicBezTo>
                    <a:pt x="219" y="167"/>
                    <a:pt x="222" y="150"/>
                    <a:pt x="221" y="156"/>
                  </a:cubicBezTo>
                  <a:cubicBezTo>
                    <a:pt x="220" y="160"/>
                    <a:pt x="218" y="163"/>
                    <a:pt x="217" y="165"/>
                  </a:cubicBezTo>
                  <a:cubicBezTo>
                    <a:pt x="215" y="168"/>
                    <a:pt x="212" y="175"/>
                    <a:pt x="212" y="176"/>
                  </a:cubicBezTo>
                  <a:cubicBezTo>
                    <a:pt x="212" y="178"/>
                    <a:pt x="214" y="174"/>
                    <a:pt x="214" y="175"/>
                  </a:cubicBezTo>
                  <a:cubicBezTo>
                    <a:pt x="213" y="182"/>
                    <a:pt x="199" y="199"/>
                    <a:pt x="192" y="205"/>
                  </a:cubicBezTo>
                  <a:cubicBezTo>
                    <a:pt x="186" y="209"/>
                    <a:pt x="179" y="214"/>
                    <a:pt x="173" y="217"/>
                  </a:cubicBezTo>
                  <a:cubicBezTo>
                    <a:pt x="167" y="221"/>
                    <a:pt x="179" y="216"/>
                    <a:pt x="178" y="216"/>
                  </a:cubicBezTo>
                  <a:cubicBezTo>
                    <a:pt x="179" y="216"/>
                    <a:pt x="174" y="219"/>
                    <a:pt x="172" y="220"/>
                  </a:cubicBezTo>
                  <a:cubicBezTo>
                    <a:pt x="159" y="226"/>
                    <a:pt x="145" y="231"/>
                    <a:pt x="128" y="232"/>
                  </a:cubicBezTo>
                  <a:cubicBezTo>
                    <a:pt x="116" y="233"/>
                    <a:pt x="109" y="230"/>
                    <a:pt x="100" y="229"/>
                  </a:cubicBezTo>
                  <a:cubicBezTo>
                    <a:pt x="97" y="229"/>
                    <a:pt x="94" y="230"/>
                    <a:pt x="93" y="230"/>
                  </a:cubicBezTo>
                  <a:cubicBezTo>
                    <a:pt x="93" y="230"/>
                    <a:pt x="93" y="228"/>
                    <a:pt x="93" y="228"/>
                  </a:cubicBezTo>
                  <a:cubicBezTo>
                    <a:pt x="93" y="228"/>
                    <a:pt x="89" y="228"/>
                    <a:pt x="86" y="227"/>
                  </a:cubicBezTo>
                  <a:cubicBezTo>
                    <a:pt x="86" y="227"/>
                    <a:pt x="86" y="226"/>
                    <a:pt x="86" y="226"/>
                  </a:cubicBezTo>
                  <a:cubicBezTo>
                    <a:pt x="85" y="225"/>
                    <a:pt x="82" y="226"/>
                    <a:pt x="82" y="226"/>
                  </a:cubicBezTo>
                  <a:cubicBezTo>
                    <a:pt x="82" y="226"/>
                    <a:pt x="80" y="222"/>
                    <a:pt x="79" y="222"/>
                  </a:cubicBezTo>
                  <a:cubicBezTo>
                    <a:pt x="80" y="222"/>
                    <a:pt x="76" y="223"/>
                    <a:pt x="75" y="223"/>
                  </a:cubicBezTo>
                  <a:cubicBezTo>
                    <a:pt x="74" y="222"/>
                    <a:pt x="74" y="220"/>
                    <a:pt x="74" y="220"/>
                  </a:cubicBezTo>
                  <a:cubicBezTo>
                    <a:pt x="72" y="219"/>
                    <a:pt x="74" y="221"/>
                    <a:pt x="73" y="221"/>
                  </a:cubicBezTo>
                  <a:cubicBezTo>
                    <a:pt x="72" y="221"/>
                    <a:pt x="72" y="219"/>
                    <a:pt x="71" y="218"/>
                  </a:cubicBezTo>
                  <a:cubicBezTo>
                    <a:pt x="71" y="218"/>
                    <a:pt x="70" y="219"/>
                    <a:pt x="69" y="219"/>
                  </a:cubicBezTo>
                  <a:cubicBezTo>
                    <a:pt x="69" y="219"/>
                    <a:pt x="70" y="218"/>
                    <a:pt x="70" y="217"/>
                  </a:cubicBezTo>
                  <a:cubicBezTo>
                    <a:pt x="70" y="218"/>
                    <a:pt x="66" y="217"/>
                    <a:pt x="66" y="217"/>
                  </a:cubicBezTo>
                  <a:cubicBezTo>
                    <a:pt x="64" y="220"/>
                    <a:pt x="71" y="220"/>
                    <a:pt x="73" y="222"/>
                  </a:cubicBezTo>
                  <a:cubicBezTo>
                    <a:pt x="74" y="222"/>
                    <a:pt x="73" y="223"/>
                    <a:pt x="74" y="224"/>
                  </a:cubicBezTo>
                  <a:cubicBezTo>
                    <a:pt x="76" y="226"/>
                    <a:pt x="98" y="234"/>
                    <a:pt x="105" y="236"/>
                  </a:cubicBezTo>
                  <a:cubicBezTo>
                    <a:pt x="114" y="238"/>
                    <a:pt x="130" y="238"/>
                    <a:pt x="137" y="237"/>
                  </a:cubicBezTo>
                  <a:cubicBezTo>
                    <a:pt x="136" y="237"/>
                    <a:pt x="152" y="234"/>
                    <a:pt x="145" y="237"/>
                  </a:cubicBezTo>
                  <a:cubicBezTo>
                    <a:pt x="141" y="238"/>
                    <a:pt x="129" y="239"/>
                    <a:pt x="128" y="239"/>
                  </a:cubicBezTo>
                  <a:cubicBezTo>
                    <a:pt x="126" y="239"/>
                    <a:pt x="118" y="239"/>
                    <a:pt x="114" y="239"/>
                  </a:cubicBezTo>
                  <a:cubicBezTo>
                    <a:pt x="110" y="239"/>
                    <a:pt x="107" y="237"/>
                    <a:pt x="102" y="236"/>
                  </a:cubicBezTo>
                  <a:cubicBezTo>
                    <a:pt x="100" y="236"/>
                    <a:pt x="98" y="236"/>
                    <a:pt x="96" y="236"/>
                  </a:cubicBezTo>
                  <a:cubicBezTo>
                    <a:pt x="93" y="236"/>
                    <a:pt x="89" y="234"/>
                    <a:pt x="88" y="234"/>
                  </a:cubicBezTo>
                  <a:cubicBezTo>
                    <a:pt x="87" y="234"/>
                    <a:pt x="86" y="234"/>
                    <a:pt x="85" y="233"/>
                  </a:cubicBezTo>
                  <a:cubicBezTo>
                    <a:pt x="85" y="233"/>
                    <a:pt x="88" y="233"/>
                    <a:pt x="87" y="234"/>
                  </a:cubicBezTo>
                  <a:cubicBezTo>
                    <a:pt x="88" y="233"/>
                    <a:pt x="82" y="232"/>
                    <a:pt x="84" y="233"/>
                  </a:cubicBezTo>
                  <a:cubicBezTo>
                    <a:pt x="83" y="232"/>
                    <a:pt x="82" y="231"/>
                    <a:pt x="81" y="230"/>
                  </a:cubicBezTo>
                  <a:cubicBezTo>
                    <a:pt x="74" y="227"/>
                    <a:pt x="67" y="224"/>
                    <a:pt x="61" y="219"/>
                  </a:cubicBezTo>
                  <a:cubicBezTo>
                    <a:pt x="58" y="217"/>
                    <a:pt x="56" y="214"/>
                    <a:pt x="54" y="213"/>
                  </a:cubicBezTo>
                  <a:cubicBezTo>
                    <a:pt x="54" y="213"/>
                    <a:pt x="53" y="214"/>
                    <a:pt x="53" y="214"/>
                  </a:cubicBezTo>
                  <a:cubicBezTo>
                    <a:pt x="52" y="213"/>
                    <a:pt x="54" y="213"/>
                    <a:pt x="53" y="212"/>
                  </a:cubicBezTo>
                  <a:cubicBezTo>
                    <a:pt x="52" y="211"/>
                    <a:pt x="53" y="214"/>
                    <a:pt x="52" y="213"/>
                  </a:cubicBezTo>
                  <a:cubicBezTo>
                    <a:pt x="51" y="213"/>
                    <a:pt x="51" y="211"/>
                    <a:pt x="50" y="210"/>
                  </a:cubicBezTo>
                  <a:cubicBezTo>
                    <a:pt x="48" y="207"/>
                    <a:pt x="43" y="204"/>
                    <a:pt x="42" y="202"/>
                  </a:cubicBezTo>
                  <a:cubicBezTo>
                    <a:pt x="42" y="202"/>
                    <a:pt x="41" y="200"/>
                    <a:pt x="40" y="199"/>
                  </a:cubicBezTo>
                  <a:cubicBezTo>
                    <a:pt x="37" y="197"/>
                    <a:pt x="35" y="192"/>
                    <a:pt x="33" y="188"/>
                  </a:cubicBezTo>
                  <a:cubicBezTo>
                    <a:pt x="29" y="182"/>
                    <a:pt x="22" y="165"/>
                    <a:pt x="28" y="176"/>
                  </a:cubicBezTo>
                  <a:cubicBezTo>
                    <a:pt x="29" y="179"/>
                    <a:pt x="31" y="184"/>
                    <a:pt x="34" y="189"/>
                  </a:cubicBezTo>
                  <a:cubicBezTo>
                    <a:pt x="38" y="195"/>
                    <a:pt x="42" y="200"/>
                    <a:pt x="47" y="205"/>
                  </a:cubicBezTo>
                  <a:cubicBezTo>
                    <a:pt x="49" y="208"/>
                    <a:pt x="44" y="200"/>
                    <a:pt x="43" y="198"/>
                  </a:cubicBezTo>
                  <a:cubicBezTo>
                    <a:pt x="39" y="192"/>
                    <a:pt x="35" y="188"/>
                    <a:pt x="32" y="181"/>
                  </a:cubicBezTo>
                  <a:cubicBezTo>
                    <a:pt x="30" y="177"/>
                    <a:pt x="25" y="163"/>
                    <a:pt x="29" y="172"/>
                  </a:cubicBezTo>
                  <a:cubicBezTo>
                    <a:pt x="33" y="181"/>
                    <a:pt x="40" y="190"/>
                    <a:pt x="45" y="198"/>
                  </a:cubicBezTo>
                  <a:cubicBezTo>
                    <a:pt x="48" y="203"/>
                    <a:pt x="47" y="203"/>
                    <a:pt x="51" y="206"/>
                  </a:cubicBezTo>
                  <a:cubicBezTo>
                    <a:pt x="50" y="206"/>
                    <a:pt x="55" y="210"/>
                    <a:pt x="53" y="208"/>
                  </a:cubicBezTo>
                  <a:cubicBezTo>
                    <a:pt x="54" y="209"/>
                    <a:pt x="57" y="212"/>
                    <a:pt x="55" y="210"/>
                  </a:cubicBezTo>
                  <a:cubicBezTo>
                    <a:pt x="56" y="211"/>
                    <a:pt x="62" y="214"/>
                    <a:pt x="64" y="216"/>
                  </a:cubicBezTo>
                  <a:cubicBezTo>
                    <a:pt x="65" y="219"/>
                    <a:pt x="66" y="217"/>
                    <a:pt x="64" y="215"/>
                  </a:cubicBezTo>
                  <a:cubicBezTo>
                    <a:pt x="63" y="213"/>
                    <a:pt x="52" y="207"/>
                    <a:pt x="52" y="205"/>
                  </a:cubicBezTo>
                  <a:cubicBezTo>
                    <a:pt x="52" y="205"/>
                    <a:pt x="53" y="204"/>
                    <a:pt x="53" y="204"/>
                  </a:cubicBezTo>
                  <a:cubicBezTo>
                    <a:pt x="51" y="204"/>
                    <a:pt x="52" y="208"/>
                    <a:pt x="50" y="205"/>
                  </a:cubicBezTo>
                  <a:cubicBezTo>
                    <a:pt x="49" y="204"/>
                    <a:pt x="52" y="204"/>
                    <a:pt x="50" y="203"/>
                  </a:cubicBezTo>
                  <a:cubicBezTo>
                    <a:pt x="49" y="203"/>
                    <a:pt x="49" y="206"/>
                    <a:pt x="49" y="203"/>
                  </a:cubicBezTo>
                  <a:cubicBezTo>
                    <a:pt x="49" y="202"/>
                    <a:pt x="48" y="199"/>
                    <a:pt x="48" y="199"/>
                  </a:cubicBezTo>
                  <a:cubicBezTo>
                    <a:pt x="48" y="198"/>
                    <a:pt x="50" y="199"/>
                    <a:pt x="50" y="200"/>
                  </a:cubicBezTo>
                  <a:cubicBezTo>
                    <a:pt x="51" y="198"/>
                    <a:pt x="45" y="196"/>
                    <a:pt x="46" y="193"/>
                  </a:cubicBezTo>
                  <a:cubicBezTo>
                    <a:pt x="46" y="193"/>
                    <a:pt x="50" y="198"/>
                    <a:pt x="48" y="193"/>
                  </a:cubicBezTo>
                  <a:cubicBezTo>
                    <a:pt x="46" y="191"/>
                    <a:pt x="47" y="191"/>
                    <a:pt x="47" y="189"/>
                  </a:cubicBezTo>
                  <a:cubicBezTo>
                    <a:pt x="46" y="182"/>
                    <a:pt x="36" y="170"/>
                    <a:pt x="33" y="155"/>
                  </a:cubicBezTo>
                  <a:cubicBezTo>
                    <a:pt x="31" y="141"/>
                    <a:pt x="28" y="127"/>
                    <a:pt x="32" y="111"/>
                  </a:cubicBezTo>
                  <a:cubicBezTo>
                    <a:pt x="32" y="110"/>
                    <a:pt x="34" y="108"/>
                    <a:pt x="35" y="106"/>
                  </a:cubicBezTo>
                  <a:cubicBezTo>
                    <a:pt x="35" y="104"/>
                    <a:pt x="35" y="101"/>
                    <a:pt x="36" y="98"/>
                  </a:cubicBezTo>
                  <a:cubicBezTo>
                    <a:pt x="36" y="98"/>
                    <a:pt x="36" y="99"/>
                    <a:pt x="37" y="99"/>
                  </a:cubicBezTo>
                  <a:cubicBezTo>
                    <a:pt x="39" y="95"/>
                    <a:pt x="42" y="89"/>
                    <a:pt x="45" y="84"/>
                  </a:cubicBezTo>
                  <a:cubicBezTo>
                    <a:pt x="50" y="77"/>
                    <a:pt x="52" y="74"/>
                    <a:pt x="59" y="67"/>
                  </a:cubicBezTo>
                  <a:cubicBezTo>
                    <a:pt x="63" y="63"/>
                    <a:pt x="56" y="66"/>
                    <a:pt x="57" y="67"/>
                  </a:cubicBezTo>
                  <a:cubicBezTo>
                    <a:pt x="55" y="66"/>
                    <a:pt x="59" y="64"/>
                    <a:pt x="59" y="64"/>
                  </a:cubicBezTo>
                  <a:cubicBezTo>
                    <a:pt x="57" y="62"/>
                    <a:pt x="56" y="66"/>
                    <a:pt x="56" y="66"/>
                  </a:cubicBezTo>
                  <a:cubicBezTo>
                    <a:pt x="54" y="65"/>
                    <a:pt x="56" y="63"/>
                    <a:pt x="56" y="63"/>
                  </a:cubicBezTo>
                  <a:cubicBezTo>
                    <a:pt x="55" y="62"/>
                    <a:pt x="44" y="72"/>
                    <a:pt x="42" y="76"/>
                  </a:cubicBezTo>
                  <a:cubicBezTo>
                    <a:pt x="41" y="77"/>
                    <a:pt x="41" y="79"/>
                    <a:pt x="41" y="80"/>
                  </a:cubicBezTo>
                  <a:cubicBezTo>
                    <a:pt x="40" y="80"/>
                    <a:pt x="40" y="79"/>
                    <a:pt x="40" y="79"/>
                  </a:cubicBezTo>
                  <a:cubicBezTo>
                    <a:pt x="40" y="79"/>
                    <a:pt x="35" y="84"/>
                    <a:pt x="35" y="87"/>
                  </a:cubicBezTo>
                  <a:cubicBezTo>
                    <a:pt x="34" y="87"/>
                    <a:pt x="35" y="89"/>
                    <a:pt x="35" y="89"/>
                  </a:cubicBezTo>
                  <a:cubicBezTo>
                    <a:pt x="34" y="91"/>
                    <a:pt x="31" y="93"/>
                    <a:pt x="29" y="96"/>
                  </a:cubicBezTo>
                  <a:cubicBezTo>
                    <a:pt x="26" y="100"/>
                    <a:pt x="26" y="102"/>
                    <a:pt x="24" y="106"/>
                  </a:cubicBezTo>
                  <a:cubicBezTo>
                    <a:pt x="24" y="106"/>
                    <a:pt x="22" y="109"/>
                    <a:pt x="22" y="109"/>
                  </a:cubicBezTo>
                  <a:cubicBezTo>
                    <a:pt x="20" y="108"/>
                    <a:pt x="24" y="104"/>
                    <a:pt x="24" y="100"/>
                  </a:cubicBezTo>
                  <a:cubicBezTo>
                    <a:pt x="24" y="99"/>
                    <a:pt x="23" y="99"/>
                    <a:pt x="23" y="98"/>
                  </a:cubicBezTo>
                  <a:cubicBezTo>
                    <a:pt x="25" y="94"/>
                    <a:pt x="27" y="94"/>
                    <a:pt x="28" y="91"/>
                  </a:cubicBezTo>
                  <a:cubicBezTo>
                    <a:pt x="28" y="90"/>
                    <a:pt x="26" y="87"/>
                    <a:pt x="29" y="85"/>
                  </a:cubicBezTo>
                  <a:cubicBezTo>
                    <a:pt x="29" y="84"/>
                    <a:pt x="30" y="84"/>
                    <a:pt x="31" y="84"/>
                  </a:cubicBezTo>
                  <a:cubicBezTo>
                    <a:pt x="31" y="82"/>
                    <a:pt x="32" y="75"/>
                    <a:pt x="33" y="75"/>
                  </a:cubicBezTo>
                  <a:cubicBezTo>
                    <a:pt x="31" y="77"/>
                    <a:pt x="36" y="71"/>
                    <a:pt x="36" y="72"/>
                  </a:cubicBezTo>
                  <a:cubicBezTo>
                    <a:pt x="35" y="72"/>
                    <a:pt x="41" y="72"/>
                    <a:pt x="40" y="70"/>
                  </a:cubicBezTo>
                  <a:cubicBezTo>
                    <a:pt x="39" y="69"/>
                    <a:pt x="37" y="71"/>
                    <a:pt x="38" y="71"/>
                  </a:cubicBezTo>
                  <a:cubicBezTo>
                    <a:pt x="37" y="70"/>
                    <a:pt x="39" y="67"/>
                    <a:pt x="36" y="70"/>
                  </a:cubicBezTo>
                  <a:cubicBezTo>
                    <a:pt x="36" y="70"/>
                    <a:pt x="35" y="72"/>
                    <a:pt x="35" y="71"/>
                  </a:cubicBezTo>
                  <a:cubicBezTo>
                    <a:pt x="34" y="70"/>
                    <a:pt x="39" y="67"/>
                    <a:pt x="38" y="68"/>
                  </a:cubicBezTo>
                  <a:cubicBezTo>
                    <a:pt x="38" y="68"/>
                    <a:pt x="37" y="66"/>
                    <a:pt x="38" y="66"/>
                  </a:cubicBezTo>
                  <a:cubicBezTo>
                    <a:pt x="38" y="65"/>
                    <a:pt x="39" y="66"/>
                    <a:pt x="40" y="66"/>
                  </a:cubicBezTo>
                  <a:cubicBezTo>
                    <a:pt x="40" y="65"/>
                    <a:pt x="39" y="64"/>
                    <a:pt x="40" y="64"/>
                  </a:cubicBezTo>
                  <a:cubicBezTo>
                    <a:pt x="40" y="63"/>
                    <a:pt x="43" y="62"/>
                    <a:pt x="44" y="62"/>
                  </a:cubicBezTo>
                  <a:cubicBezTo>
                    <a:pt x="45" y="60"/>
                    <a:pt x="44" y="59"/>
                    <a:pt x="45" y="59"/>
                  </a:cubicBezTo>
                  <a:cubicBezTo>
                    <a:pt x="46" y="60"/>
                    <a:pt x="45" y="58"/>
                    <a:pt x="46" y="58"/>
                  </a:cubicBezTo>
                  <a:cubicBezTo>
                    <a:pt x="47" y="58"/>
                    <a:pt x="49" y="61"/>
                    <a:pt x="47" y="61"/>
                  </a:cubicBezTo>
                  <a:cubicBezTo>
                    <a:pt x="50" y="62"/>
                    <a:pt x="48" y="55"/>
                    <a:pt x="50" y="57"/>
                  </a:cubicBezTo>
                  <a:cubicBezTo>
                    <a:pt x="49" y="56"/>
                    <a:pt x="47" y="61"/>
                    <a:pt x="47" y="58"/>
                  </a:cubicBezTo>
                  <a:cubicBezTo>
                    <a:pt x="47" y="56"/>
                    <a:pt x="57" y="50"/>
                    <a:pt x="57" y="49"/>
                  </a:cubicBezTo>
                  <a:cubicBezTo>
                    <a:pt x="56" y="48"/>
                    <a:pt x="52" y="51"/>
                    <a:pt x="53" y="50"/>
                  </a:cubicBezTo>
                  <a:cubicBezTo>
                    <a:pt x="45" y="55"/>
                    <a:pt x="38" y="63"/>
                    <a:pt x="32" y="70"/>
                  </a:cubicBezTo>
                  <a:cubicBezTo>
                    <a:pt x="30" y="71"/>
                    <a:pt x="38" y="61"/>
                    <a:pt x="39" y="59"/>
                  </a:cubicBezTo>
                  <a:cubicBezTo>
                    <a:pt x="40" y="59"/>
                    <a:pt x="41" y="59"/>
                    <a:pt x="42" y="58"/>
                  </a:cubicBezTo>
                  <a:cubicBezTo>
                    <a:pt x="45" y="55"/>
                    <a:pt x="49" y="51"/>
                    <a:pt x="50" y="50"/>
                  </a:cubicBezTo>
                  <a:cubicBezTo>
                    <a:pt x="52" y="49"/>
                    <a:pt x="53" y="47"/>
                    <a:pt x="54" y="46"/>
                  </a:cubicBezTo>
                  <a:cubicBezTo>
                    <a:pt x="55" y="45"/>
                    <a:pt x="57" y="47"/>
                    <a:pt x="57" y="44"/>
                  </a:cubicBezTo>
                  <a:cubicBezTo>
                    <a:pt x="57" y="44"/>
                    <a:pt x="54" y="45"/>
                    <a:pt x="54" y="45"/>
                  </a:cubicBezTo>
                  <a:cubicBezTo>
                    <a:pt x="54" y="45"/>
                    <a:pt x="55" y="41"/>
                    <a:pt x="54" y="42"/>
                  </a:cubicBezTo>
                  <a:cubicBezTo>
                    <a:pt x="54" y="42"/>
                    <a:pt x="60" y="40"/>
                    <a:pt x="58" y="36"/>
                  </a:cubicBezTo>
                  <a:cubicBezTo>
                    <a:pt x="58" y="35"/>
                    <a:pt x="47" y="41"/>
                    <a:pt x="46" y="42"/>
                  </a:cubicBezTo>
                  <a:cubicBezTo>
                    <a:pt x="44" y="44"/>
                    <a:pt x="42" y="46"/>
                    <a:pt x="39" y="47"/>
                  </a:cubicBezTo>
                  <a:cubicBezTo>
                    <a:pt x="38" y="47"/>
                    <a:pt x="35" y="48"/>
                    <a:pt x="39" y="44"/>
                  </a:cubicBezTo>
                  <a:cubicBezTo>
                    <a:pt x="44" y="39"/>
                    <a:pt x="55" y="32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69" y="25"/>
                    <a:pt x="70" y="22"/>
                    <a:pt x="71" y="22"/>
                  </a:cubicBezTo>
                  <a:cubicBezTo>
                    <a:pt x="73" y="20"/>
                    <a:pt x="76" y="20"/>
                    <a:pt x="76" y="20"/>
                  </a:cubicBezTo>
                  <a:cubicBezTo>
                    <a:pt x="77" y="20"/>
                    <a:pt x="75" y="19"/>
                    <a:pt x="75" y="19"/>
                  </a:cubicBezTo>
                  <a:cubicBezTo>
                    <a:pt x="75" y="19"/>
                    <a:pt x="79" y="15"/>
                    <a:pt x="81" y="14"/>
                  </a:cubicBezTo>
                  <a:cubicBezTo>
                    <a:pt x="81" y="14"/>
                    <a:pt x="83" y="14"/>
                    <a:pt x="83" y="14"/>
                  </a:cubicBezTo>
                  <a:cubicBezTo>
                    <a:pt x="85" y="13"/>
                    <a:pt x="86" y="11"/>
                    <a:pt x="86" y="11"/>
                  </a:cubicBezTo>
                  <a:cubicBezTo>
                    <a:pt x="87" y="11"/>
                    <a:pt x="87" y="12"/>
                    <a:pt x="90" y="11"/>
                  </a:cubicBezTo>
                  <a:cubicBezTo>
                    <a:pt x="91" y="11"/>
                    <a:pt x="95" y="8"/>
                    <a:pt x="96" y="8"/>
                  </a:cubicBezTo>
                  <a:cubicBezTo>
                    <a:pt x="96" y="8"/>
                    <a:pt x="96" y="10"/>
                    <a:pt x="96" y="10"/>
                  </a:cubicBezTo>
                  <a:cubicBezTo>
                    <a:pt x="96" y="10"/>
                    <a:pt x="98" y="8"/>
                    <a:pt x="97" y="7"/>
                  </a:cubicBezTo>
                  <a:cubicBezTo>
                    <a:pt x="96" y="6"/>
                    <a:pt x="93" y="9"/>
                    <a:pt x="91" y="9"/>
                  </a:cubicBezTo>
                  <a:cubicBezTo>
                    <a:pt x="91" y="9"/>
                    <a:pt x="91" y="8"/>
                    <a:pt x="90" y="8"/>
                  </a:cubicBezTo>
                  <a:cubicBezTo>
                    <a:pt x="88" y="8"/>
                    <a:pt x="78" y="11"/>
                    <a:pt x="78" y="11"/>
                  </a:cubicBezTo>
                  <a:cubicBezTo>
                    <a:pt x="78" y="14"/>
                    <a:pt x="84" y="11"/>
                    <a:pt x="84" y="11"/>
                  </a:cubicBezTo>
                  <a:cubicBezTo>
                    <a:pt x="86" y="13"/>
                    <a:pt x="79" y="13"/>
                    <a:pt x="78" y="13"/>
                  </a:cubicBezTo>
                  <a:cubicBezTo>
                    <a:pt x="78" y="13"/>
                    <a:pt x="78" y="11"/>
                    <a:pt x="78" y="11"/>
                  </a:cubicBezTo>
                  <a:cubicBezTo>
                    <a:pt x="75" y="9"/>
                    <a:pt x="74" y="15"/>
                    <a:pt x="75" y="15"/>
                  </a:cubicBezTo>
                  <a:cubicBezTo>
                    <a:pt x="76" y="14"/>
                    <a:pt x="71" y="12"/>
                    <a:pt x="71" y="12"/>
                  </a:cubicBezTo>
                  <a:cubicBezTo>
                    <a:pt x="71" y="11"/>
                    <a:pt x="82" y="9"/>
                    <a:pt x="85" y="8"/>
                  </a:cubicBezTo>
                  <a:cubicBezTo>
                    <a:pt x="86" y="8"/>
                    <a:pt x="85" y="7"/>
                    <a:pt x="84" y="7"/>
                  </a:cubicBezTo>
                  <a:cubicBezTo>
                    <a:pt x="86" y="6"/>
                    <a:pt x="89" y="7"/>
                    <a:pt x="92" y="6"/>
                  </a:cubicBezTo>
                  <a:cubicBezTo>
                    <a:pt x="97" y="5"/>
                    <a:pt x="100" y="0"/>
                    <a:pt x="102" y="4"/>
                  </a:cubicBezTo>
                  <a:cubicBezTo>
                    <a:pt x="103" y="4"/>
                    <a:pt x="102" y="4"/>
                    <a:pt x="101" y="4"/>
                  </a:cubicBezTo>
                  <a:cubicBezTo>
                    <a:pt x="106" y="5"/>
                    <a:pt x="112" y="0"/>
                    <a:pt x="114" y="4"/>
                  </a:cubicBezTo>
                  <a:cubicBezTo>
                    <a:pt x="114" y="5"/>
                    <a:pt x="113" y="4"/>
                    <a:pt x="113" y="4"/>
                  </a:cubicBezTo>
                  <a:close/>
                  <a:moveTo>
                    <a:pt x="133" y="21"/>
                  </a:moveTo>
                  <a:cubicBezTo>
                    <a:pt x="133" y="21"/>
                    <a:pt x="132" y="19"/>
                    <a:pt x="132" y="20"/>
                  </a:cubicBezTo>
                  <a:cubicBezTo>
                    <a:pt x="130" y="24"/>
                    <a:pt x="137" y="24"/>
                    <a:pt x="139" y="23"/>
                  </a:cubicBezTo>
                  <a:cubicBezTo>
                    <a:pt x="141" y="21"/>
                    <a:pt x="138" y="20"/>
                    <a:pt x="138" y="20"/>
                  </a:cubicBezTo>
                  <a:cubicBezTo>
                    <a:pt x="138" y="21"/>
                    <a:pt x="138" y="18"/>
                    <a:pt x="139" y="18"/>
                  </a:cubicBezTo>
                  <a:cubicBezTo>
                    <a:pt x="136" y="17"/>
                    <a:pt x="135" y="21"/>
                    <a:pt x="133" y="21"/>
                  </a:cubicBezTo>
                  <a:close/>
                  <a:moveTo>
                    <a:pt x="151" y="35"/>
                  </a:moveTo>
                  <a:cubicBezTo>
                    <a:pt x="151" y="35"/>
                    <a:pt x="149" y="36"/>
                    <a:pt x="149" y="37"/>
                  </a:cubicBezTo>
                  <a:cubicBezTo>
                    <a:pt x="149" y="38"/>
                    <a:pt x="151" y="38"/>
                    <a:pt x="152" y="38"/>
                  </a:cubicBezTo>
                  <a:cubicBezTo>
                    <a:pt x="153" y="39"/>
                    <a:pt x="156" y="39"/>
                    <a:pt x="158" y="39"/>
                  </a:cubicBezTo>
                  <a:cubicBezTo>
                    <a:pt x="158" y="40"/>
                    <a:pt x="159" y="41"/>
                    <a:pt x="160" y="42"/>
                  </a:cubicBezTo>
                  <a:cubicBezTo>
                    <a:pt x="162" y="43"/>
                    <a:pt x="164" y="43"/>
                    <a:pt x="165" y="44"/>
                  </a:cubicBezTo>
                  <a:cubicBezTo>
                    <a:pt x="165" y="44"/>
                    <a:pt x="164" y="47"/>
                    <a:pt x="165" y="47"/>
                  </a:cubicBezTo>
                  <a:cubicBezTo>
                    <a:pt x="166" y="48"/>
                    <a:pt x="170" y="49"/>
                    <a:pt x="169" y="49"/>
                  </a:cubicBezTo>
                  <a:cubicBezTo>
                    <a:pt x="170" y="49"/>
                    <a:pt x="169" y="41"/>
                    <a:pt x="169" y="41"/>
                  </a:cubicBezTo>
                  <a:cubicBezTo>
                    <a:pt x="168" y="41"/>
                    <a:pt x="159" y="37"/>
                    <a:pt x="156" y="36"/>
                  </a:cubicBezTo>
                  <a:cubicBezTo>
                    <a:pt x="154" y="36"/>
                    <a:pt x="154" y="38"/>
                    <a:pt x="152" y="36"/>
                  </a:cubicBezTo>
                  <a:cubicBezTo>
                    <a:pt x="152" y="36"/>
                    <a:pt x="154" y="37"/>
                    <a:pt x="152" y="36"/>
                  </a:cubicBezTo>
                  <a:cubicBezTo>
                    <a:pt x="151" y="36"/>
                    <a:pt x="151" y="35"/>
                    <a:pt x="151" y="35"/>
                  </a:cubicBezTo>
                  <a:close/>
                  <a:moveTo>
                    <a:pt x="196" y="85"/>
                  </a:moveTo>
                  <a:cubicBezTo>
                    <a:pt x="191" y="79"/>
                    <a:pt x="197" y="91"/>
                    <a:pt x="199" y="91"/>
                  </a:cubicBezTo>
                  <a:cubicBezTo>
                    <a:pt x="200" y="90"/>
                    <a:pt x="199" y="88"/>
                    <a:pt x="198" y="87"/>
                  </a:cubicBezTo>
                  <a:cubicBezTo>
                    <a:pt x="198" y="86"/>
                    <a:pt x="196" y="84"/>
                    <a:pt x="196" y="85"/>
                  </a:cubicBezTo>
                  <a:close/>
                  <a:moveTo>
                    <a:pt x="100" y="205"/>
                  </a:moveTo>
                  <a:cubicBezTo>
                    <a:pt x="101" y="206"/>
                    <a:pt x="102" y="206"/>
                    <a:pt x="103" y="206"/>
                  </a:cubicBezTo>
                  <a:cubicBezTo>
                    <a:pt x="106" y="207"/>
                    <a:pt x="100" y="204"/>
                    <a:pt x="100" y="205"/>
                  </a:cubicBezTo>
                  <a:close/>
                  <a:moveTo>
                    <a:pt x="73" y="197"/>
                  </a:moveTo>
                  <a:cubicBezTo>
                    <a:pt x="67" y="192"/>
                    <a:pt x="79" y="202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lose/>
                  <a:moveTo>
                    <a:pt x="44" y="41"/>
                  </a:moveTo>
                  <a:cubicBezTo>
                    <a:pt x="45" y="42"/>
                    <a:pt x="49" y="39"/>
                    <a:pt x="49" y="38"/>
                  </a:cubicBezTo>
                  <a:cubicBezTo>
                    <a:pt x="50" y="38"/>
                    <a:pt x="54" y="36"/>
                    <a:pt x="52" y="35"/>
                  </a:cubicBezTo>
                  <a:cubicBezTo>
                    <a:pt x="51" y="34"/>
                    <a:pt x="49" y="38"/>
                    <a:pt x="49" y="38"/>
                  </a:cubicBezTo>
                  <a:cubicBezTo>
                    <a:pt x="48" y="39"/>
                    <a:pt x="43" y="40"/>
                    <a:pt x="44" y="41"/>
                  </a:cubicBezTo>
                  <a:close/>
                  <a:moveTo>
                    <a:pt x="103" y="9"/>
                  </a:moveTo>
                  <a:cubicBezTo>
                    <a:pt x="103" y="8"/>
                    <a:pt x="101" y="7"/>
                    <a:pt x="100" y="8"/>
                  </a:cubicBezTo>
                  <a:cubicBezTo>
                    <a:pt x="100" y="10"/>
                    <a:pt x="103" y="11"/>
                    <a:pt x="103" y="9"/>
                  </a:cubicBezTo>
                  <a:close/>
                  <a:moveTo>
                    <a:pt x="105" y="12"/>
                  </a:moveTo>
                  <a:cubicBezTo>
                    <a:pt x="105" y="13"/>
                    <a:pt x="114" y="10"/>
                    <a:pt x="108" y="11"/>
                  </a:cubicBezTo>
                  <a:cubicBezTo>
                    <a:pt x="106" y="11"/>
                    <a:pt x="104" y="10"/>
                    <a:pt x="105" y="12"/>
                  </a:cubicBezTo>
                  <a:close/>
                  <a:moveTo>
                    <a:pt x="93" y="12"/>
                  </a:moveTo>
                  <a:cubicBezTo>
                    <a:pt x="93" y="11"/>
                    <a:pt x="90" y="13"/>
                    <a:pt x="91" y="12"/>
                  </a:cubicBezTo>
                  <a:cubicBezTo>
                    <a:pt x="90" y="14"/>
                    <a:pt x="94" y="13"/>
                    <a:pt x="93" y="12"/>
                  </a:cubicBezTo>
                  <a:close/>
                  <a:moveTo>
                    <a:pt x="83" y="16"/>
                  </a:moveTo>
                  <a:cubicBezTo>
                    <a:pt x="84" y="17"/>
                    <a:pt x="88" y="14"/>
                    <a:pt x="86" y="14"/>
                  </a:cubicBezTo>
                  <a:cubicBezTo>
                    <a:pt x="86" y="14"/>
                    <a:pt x="83" y="15"/>
                    <a:pt x="83" y="16"/>
                  </a:cubicBezTo>
                  <a:close/>
                  <a:moveTo>
                    <a:pt x="91" y="16"/>
                  </a:moveTo>
                  <a:cubicBezTo>
                    <a:pt x="90" y="16"/>
                    <a:pt x="87" y="19"/>
                    <a:pt x="86" y="19"/>
                  </a:cubicBezTo>
                  <a:cubicBezTo>
                    <a:pt x="84" y="19"/>
                    <a:pt x="84" y="18"/>
                    <a:pt x="82" y="18"/>
                  </a:cubicBezTo>
                  <a:cubicBezTo>
                    <a:pt x="79" y="18"/>
                    <a:pt x="79" y="20"/>
                    <a:pt x="78" y="20"/>
                  </a:cubicBezTo>
                  <a:cubicBezTo>
                    <a:pt x="76" y="22"/>
                    <a:pt x="73" y="20"/>
                    <a:pt x="75" y="22"/>
                  </a:cubicBezTo>
                  <a:cubicBezTo>
                    <a:pt x="78" y="25"/>
                    <a:pt x="89" y="17"/>
                    <a:pt x="93" y="18"/>
                  </a:cubicBezTo>
                  <a:cubicBezTo>
                    <a:pt x="94" y="18"/>
                    <a:pt x="93" y="19"/>
                    <a:pt x="93" y="19"/>
                  </a:cubicBezTo>
                  <a:cubicBezTo>
                    <a:pt x="95" y="19"/>
                    <a:pt x="97" y="18"/>
                    <a:pt x="96" y="17"/>
                  </a:cubicBezTo>
                  <a:cubicBezTo>
                    <a:pt x="96" y="17"/>
                    <a:pt x="92" y="16"/>
                    <a:pt x="91" y="16"/>
                  </a:cubicBezTo>
                  <a:close/>
                  <a:moveTo>
                    <a:pt x="127" y="21"/>
                  </a:moveTo>
                  <a:cubicBezTo>
                    <a:pt x="128" y="25"/>
                    <a:pt x="134" y="19"/>
                    <a:pt x="129" y="20"/>
                  </a:cubicBezTo>
                  <a:cubicBezTo>
                    <a:pt x="128" y="20"/>
                    <a:pt x="126" y="20"/>
                    <a:pt x="127" y="21"/>
                  </a:cubicBezTo>
                  <a:close/>
                  <a:moveTo>
                    <a:pt x="149" y="33"/>
                  </a:moveTo>
                  <a:cubicBezTo>
                    <a:pt x="147" y="31"/>
                    <a:pt x="146" y="34"/>
                    <a:pt x="146" y="33"/>
                  </a:cubicBezTo>
                  <a:cubicBezTo>
                    <a:pt x="146" y="34"/>
                    <a:pt x="150" y="34"/>
                    <a:pt x="149" y="33"/>
                  </a:cubicBezTo>
                  <a:close/>
                  <a:moveTo>
                    <a:pt x="104" y="33"/>
                  </a:moveTo>
                  <a:cubicBezTo>
                    <a:pt x="103" y="32"/>
                    <a:pt x="102" y="33"/>
                    <a:pt x="102" y="34"/>
                  </a:cubicBezTo>
                  <a:cubicBezTo>
                    <a:pt x="100" y="35"/>
                    <a:pt x="105" y="34"/>
                    <a:pt x="104" y="33"/>
                  </a:cubicBezTo>
                  <a:close/>
                  <a:moveTo>
                    <a:pt x="63" y="35"/>
                  </a:moveTo>
                  <a:cubicBezTo>
                    <a:pt x="61" y="39"/>
                    <a:pt x="70" y="32"/>
                    <a:pt x="65" y="34"/>
                  </a:cubicBezTo>
                  <a:cubicBezTo>
                    <a:pt x="64" y="35"/>
                    <a:pt x="64" y="34"/>
                    <a:pt x="63" y="35"/>
                  </a:cubicBezTo>
                  <a:close/>
                  <a:moveTo>
                    <a:pt x="68" y="37"/>
                  </a:moveTo>
                  <a:cubicBezTo>
                    <a:pt x="66" y="38"/>
                    <a:pt x="70" y="39"/>
                    <a:pt x="69" y="39"/>
                  </a:cubicBezTo>
                  <a:cubicBezTo>
                    <a:pt x="69" y="39"/>
                    <a:pt x="74" y="36"/>
                    <a:pt x="74" y="35"/>
                  </a:cubicBezTo>
                  <a:cubicBezTo>
                    <a:pt x="77" y="35"/>
                    <a:pt x="74" y="35"/>
                    <a:pt x="74" y="35"/>
                  </a:cubicBezTo>
                  <a:cubicBezTo>
                    <a:pt x="73" y="35"/>
                    <a:pt x="68" y="37"/>
                    <a:pt x="68" y="37"/>
                  </a:cubicBezTo>
                  <a:close/>
                  <a:moveTo>
                    <a:pt x="62" y="40"/>
                  </a:moveTo>
                  <a:cubicBezTo>
                    <a:pt x="61" y="44"/>
                    <a:pt x="66" y="40"/>
                    <a:pt x="65" y="40"/>
                  </a:cubicBezTo>
                  <a:cubicBezTo>
                    <a:pt x="65" y="40"/>
                    <a:pt x="66" y="41"/>
                    <a:pt x="67" y="41"/>
                  </a:cubicBezTo>
                  <a:cubicBezTo>
                    <a:pt x="68" y="41"/>
                    <a:pt x="67" y="40"/>
                    <a:pt x="67" y="39"/>
                  </a:cubicBezTo>
                  <a:cubicBezTo>
                    <a:pt x="67" y="40"/>
                    <a:pt x="67" y="38"/>
                    <a:pt x="65" y="38"/>
                  </a:cubicBezTo>
                  <a:cubicBezTo>
                    <a:pt x="64" y="39"/>
                    <a:pt x="62" y="40"/>
                    <a:pt x="62" y="40"/>
                  </a:cubicBezTo>
                  <a:close/>
                  <a:moveTo>
                    <a:pt x="39" y="45"/>
                  </a:moveTo>
                  <a:cubicBezTo>
                    <a:pt x="39" y="46"/>
                    <a:pt x="43" y="43"/>
                    <a:pt x="41" y="43"/>
                  </a:cubicBezTo>
                  <a:cubicBezTo>
                    <a:pt x="40" y="44"/>
                    <a:pt x="38" y="45"/>
                    <a:pt x="39" y="45"/>
                  </a:cubicBezTo>
                  <a:close/>
                  <a:moveTo>
                    <a:pt x="153" y="44"/>
                  </a:moveTo>
                  <a:cubicBezTo>
                    <a:pt x="153" y="44"/>
                    <a:pt x="155" y="45"/>
                    <a:pt x="155" y="45"/>
                  </a:cubicBezTo>
                  <a:cubicBezTo>
                    <a:pt x="155" y="45"/>
                    <a:pt x="155" y="47"/>
                    <a:pt x="157" y="48"/>
                  </a:cubicBezTo>
                  <a:cubicBezTo>
                    <a:pt x="162" y="51"/>
                    <a:pt x="155" y="39"/>
                    <a:pt x="153" y="44"/>
                  </a:cubicBezTo>
                  <a:close/>
                  <a:moveTo>
                    <a:pt x="166" y="50"/>
                  </a:moveTo>
                  <a:cubicBezTo>
                    <a:pt x="168" y="49"/>
                    <a:pt x="163" y="49"/>
                    <a:pt x="163" y="47"/>
                  </a:cubicBezTo>
                  <a:cubicBezTo>
                    <a:pt x="163" y="46"/>
                    <a:pt x="164" y="45"/>
                    <a:pt x="164" y="45"/>
                  </a:cubicBezTo>
                  <a:cubicBezTo>
                    <a:pt x="163" y="44"/>
                    <a:pt x="160" y="43"/>
                    <a:pt x="160" y="43"/>
                  </a:cubicBezTo>
                  <a:cubicBezTo>
                    <a:pt x="159" y="45"/>
                    <a:pt x="165" y="51"/>
                    <a:pt x="166" y="50"/>
                  </a:cubicBezTo>
                  <a:close/>
                  <a:moveTo>
                    <a:pt x="169" y="54"/>
                  </a:moveTo>
                  <a:cubicBezTo>
                    <a:pt x="168" y="52"/>
                    <a:pt x="170" y="50"/>
                    <a:pt x="167" y="51"/>
                  </a:cubicBezTo>
                  <a:cubicBezTo>
                    <a:pt x="164" y="52"/>
                    <a:pt x="173" y="59"/>
                    <a:pt x="169" y="54"/>
                  </a:cubicBezTo>
                  <a:close/>
                  <a:moveTo>
                    <a:pt x="61" y="64"/>
                  </a:moveTo>
                  <a:cubicBezTo>
                    <a:pt x="62" y="65"/>
                    <a:pt x="67" y="61"/>
                    <a:pt x="65" y="61"/>
                  </a:cubicBezTo>
                  <a:cubicBezTo>
                    <a:pt x="64" y="61"/>
                    <a:pt x="60" y="63"/>
                    <a:pt x="61" y="64"/>
                  </a:cubicBezTo>
                  <a:close/>
                  <a:moveTo>
                    <a:pt x="43" y="65"/>
                  </a:moveTo>
                  <a:cubicBezTo>
                    <a:pt x="44" y="66"/>
                    <a:pt x="46" y="62"/>
                    <a:pt x="46" y="62"/>
                  </a:cubicBezTo>
                  <a:cubicBezTo>
                    <a:pt x="44" y="60"/>
                    <a:pt x="44" y="63"/>
                    <a:pt x="45" y="63"/>
                  </a:cubicBezTo>
                  <a:cubicBezTo>
                    <a:pt x="44" y="63"/>
                    <a:pt x="42" y="63"/>
                    <a:pt x="43" y="65"/>
                  </a:cubicBezTo>
                  <a:close/>
                  <a:moveTo>
                    <a:pt x="183" y="77"/>
                  </a:moveTo>
                  <a:cubicBezTo>
                    <a:pt x="184" y="78"/>
                    <a:pt x="187" y="80"/>
                    <a:pt x="188" y="80"/>
                  </a:cubicBezTo>
                  <a:cubicBezTo>
                    <a:pt x="188" y="79"/>
                    <a:pt x="185" y="71"/>
                    <a:pt x="183" y="74"/>
                  </a:cubicBezTo>
                  <a:cubicBezTo>
                    <a:pt x="184" y="72"/>
                    <a:pt x="183" y="77"/>
                    <a:pt x="183" y="77"/>
                  </a:cubicBezTo>
                  <a:close/>
                  <a:moveTo>
                    <a:pt x="185" y="82"/>
                  </a:moveTo>
                  <a:cubicBezTo>
                    <a:pt x="185" y="81"/>
                    <a:pt x="182" y="77"/>
                    <a:pt x="182" y="79"/>
                  </a:cubicBezTo>
                  <a:cubicBezTo>
                    <a:pt x="182" y="79"/>
                    <a:pt x="184" y="83"/>
                    <a:pt x="185" y="82"/>
                  </a:cubicBezTo>
                  <a:close/>
                  <a:moveTo>
                    <a:pt x="166" y="84"/>
                  </a:moveTo>
                  <a:cubicBezTo>
                    <a:pt x="166" y="84"/>
                    <a:pt x="163" y="80"/>
                    <a:pt x="163" y="82"/>
                  </a:cubicBezTo>
                  <a:cubicBezTo>
                    <a:pt x="163" y="83"/>
                    <a:pt x="166" y="84"/>
                    <a:pt x="166" y="84"/>
                  </a:cubicBezTo>
                  <a:close/>
                  <a:moveTo>
                    <a:pt x="194" y="93"/>
                  </a:moveTo>
                  <a:cubicBezTo>
                    <a:pt x="194" y="93"/>
                    <a:pt x="194" y="90"/>
                    <a:pt x="193" y="91"/>
                  </a:cubicBezTo>
                  <a:cubicBezTo>
                    <a:pt x="193" y="91"/>
                    <a:pt x="193" y="94"/>
                    <a:pt x="194" y="93"/>
                  </a:cubicBezTo>
                  <a:close/>
                  <a:moveTo>
                    <a:pt x="194" y="100"/>
                  </a:moveTo>
                  <a:cubicBezTo>
                    <a:pt x="191" y="105"/>
                    <a:pt x="199" y="94"/>
                    <a:pt x="195" y="96"/>
                  </a:cubicBezTo>
                  <a:cubicBezTo>
                    <a:pt x="195" y="96"/>
                    <a:pt x="193" y="100"/>
                    <a:pt x="194" y="100"/>
                  </a:cubicBezTo>
                  <a:close/>
                  <a:moveTo>
                    <a:pt x="195" y="110"/>
                  </a:moveTo>
                  <a:cubicBezTo>
                    <a:pt x="198" y="109"/>
                    <a:pt x="194" y="102"/>
                    <a:pt x="194" y="104"/>
                  </a:cubicBezTo>
                  <a:cubicBezTo>
                    <a:pt x="192" y="107"/>
                    <a:pt x="195" y="110"/>
                    <a:pt x="195" y="110"/>
                  </a:cubicBezTo>
                  <a:close/>
                  <a:moveTo>
                    <a:pt x="193" y="108"/>
                  </a:moveTo>
                  <a:cubicBezTo>
                    <a:pt x="191" y="110"/>
                    <a:pt x="197" y="116"/>
                    <a:pt x="194" y="109"/>
                  </a:cubicBezTo>
                  <a:cubicBezTo>
                    <a:pt x="194" y="109"/>
                    <a:pt x="193" y="108"/>
                    <a:pt x="193" y="108"/>
                  </a:cubicBezTo>
                  <a:close/>
                  <a:moveTo>
                    <a:pt x="197" y="117"/>
                  </a:moveTo>
                  <a:cubicBezTo>
                    <a:pt x="198" y="120"/>
                    <a:pt x="202" y="112"/>
                    <a:pt x="198" y="113"/>
                  </a:cubicBezTo>
                  <a:cubicBezTo>
                    <a:pt x="199" y="113"/>
                    <a:pt x="197" y="117"/>
                    <a:pt x="197" y="117"/>
                  </a:cubicBezTo>
                  <a:close/>
                  <a:moveTo>
                    <a:pt x="79" y="118"/>
                  </a:moveTo>
                  <a:cubicBezTo>
                    <a:pt x="81" y="120"/>
                    <a:pt x="81" y="116"/>
                    <a:pt x="81" y="116"/>
                  </a:cubicBezTo>
                  <a:cubicBezTo>
                    <a:pt x="82" y="116"/>
                    <a:pt x="82" y="118"/>
                    <a:pt x="82" y="118"/>
                  </a:cubicBezTo>
                  <a:cubicBezTo>
                    <a:pt x="84" y="119"/>
                    <a:pt x="84" y="115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77" y="116"/>
                    <a:pt x="79" y="118"/>
                  </a:cubicBezTo>
                  <a:close/>
                  <a:moveTo>
                    <a:pt x="202" y="118"/>
                  </a:moveTo>
                  <a:cubicBezTo>
                    <a:pt x="201" y="116"/>
                    <a:pt x="203" y="121"/>
                    <a:pt x="203" y="121"/>
                  </a:cubicBezTo>
                  <a:cubicBezTo>
                    <a:pt x="204" y="120"/>
                    <a:pt x="201" y="111"/>
                    <a:pt x="201" y="114"/>
                  </a:cubicBezTo>
                  <a:cubicBezTo>
                    <a:pt x="201" y="115"/>
                    <a:pt x="201" y="117"/>
                    <a:pt x="202" y="118"/>
                  </a:cubicBezTo>
                  <a:close/>
                  <a:moveTo>
                    <a:pt x="133" y="115"/>
                  </a:moveTo>
                  <a:cubicBezTo>
                    <a:pt x="132" y="115"/>
                    <a:pt x="130" y="115"/>
                    <a:pt x="131" y="116"/>
                  </a:cubicBezTo>
                  <a:cubicBezTo>
                    <a:pt x="131" y="117"/>
                    <a:pt x="133" y="117"/>
                    <a:pt x="134" y="117"/>
                  </a:cubicBezTo>
                  <a:cubicBezTo>
                    <a:pt x="138" y="119"/>
                    <a:pt x="134" y="116"/>
                    <a:pt x="133" y="115"/>
                  </a:cubicBezTo>
                  <a:close/>
                  <a:moveTo>
                    <a:pt x="183" y="124"/>
                  </a:moveTo>
                  <a:cubicBezTo>
                    <a:pt x="180" y="121"/>
                    <a:pt x="186" y="121"/>
                    <a:pt x="186" y="122"/>
                  </a:cubicBezTo>
                  <a:cubicBezTo>
                    <a:pt x="186" y="119"/>
                    <a:pt x="186" y="117"/>
                    <a:pt x="184" y="118"/>
                  </a:cubicBezTo>
                  <a:cubicBezTo>
                    <a:pt x="183" y="118"/>
                    <a:pt x="181" y="122"/>
                    <a:pt x="183" y="124"/>
                  </a:cubicBezTo>
                  <a:close/>
                  <a:moveTo>
                    <a:pt x="197" y="122"/>
                  </a:moveTo>
                  <a:cubicBezTo>
                    <a:pt x="198" y="121"/>
                    <a:pt x="197" y="117"/>
                    <a:pt x="197" y="118"/>
                  </a:cubicBezTo>
                  <a:cubicBezTo>
                    <a:pt x="195" y="120"/>
                    <a:pt x="197" y="122"/>
                    <a:pt x="197" y="122"/>
                  </a:cubicBezTo>
                  <a:close/>
                  <a:moveTo>
                    <a:pt x="200" y="123"/>
                  </a:moveTo>
                  <a:cubicBezTo>
                    <a:pt x="202" y="126"/>
                    <a:pt x="202" y="116"/>
                    <a:pt x="200" y="118"/>
                  </a:cubicBezTo>
                  <a:cubicBezTo>
                    <a:pt x="199" y="119"/>
                    <a:pt x="201" y="125"/>
                    <a:pt x="200" y="123"/>
                  </a:cubicBezTo>
                  <a:close/>
                  <a:moveTo>
                    <a:pt x="82" y="129"/>
                  </a:moveTo>
                  <a:cubicBezTo>
                    <a:pt x="85" y="128"/>
                    <a:pt x="82" y="125"/>
                    <a:pt x="81" y="122"/>
                  </a:cubicBezTo>
                  <a:cubicBezTo>
                    <a:pt x="81" y="122"/>
                    <a:pt x="83" y="121"/>
                    <a:pt x="82" y="120"/>
                  </a:cubicBezTo>
                  <a:cubicBezTo>
                    <a:pt x="82" y="120"/>
                    <a:pt x="79" y="119"/>
                    <a:pt x="79" y="119"/>
                  </a:cubicBezTo>
                  <a:cubicBezTo>
                    <a:pt x="78" y="120"/>
                    <a:pt x="78" y="122"/>
                    <a:pt x="79" y="125"/>
                  </a:cubicBezTo>
                  <a:cubicBezTo>
                    <a:pt x="79" y="125"/>
                    <a:pt x="80" y="124"/>
                    <a:pt x="80" y="124"/>
                  </a:cubicBezTo>
                  <a:cubicBezTo>
                    <a:pt x="81" y="125"/>
                    <a:pt x="79" y="126"/>
                    <a:pt x="80" y="127"/>
                  </a:cubicBezTo>
                  <a:cubicBezTo>
                    <a:pt x="80" y="127"/>
                    <a:pt x="82" y="129"/>
                    <a:pt x="82" y="129"/>
                  </a:cubicBezTo>
                  <a:close/>
                  <a:moveTo>
                    <a:pt x="181" y="126"/>
                  </a:moveTo>
                  <a:cubicBezTo>
                    <a:pt x="182" y="125"/>
                    <a:pt x="182" y="118"/>
                    <a:pt x="179" y="119"/>
                  </a:cubicBezTo>
                  <a:cubicBezTo>
                    <a:pt x="176" y="121"/>
                    <a:pt x="178" y="128"/>
                    <a:pt x="181" y="126"/>
                  </a:cubicBezTo>
                  <a:close/>
                  <a:moveTo>
                    <a:pt x="84" y="124"/>
                  </a:moveTo>
                  <a:cubicBezTo>
                    <a:pt x="85" y="125"/>
                    <a:pt x="85" y="119"/>
                    <a:pt x="84" y="120"/>
                  </a:cubicBezTo>
                  <a:cubicBezTo>
                    <a:pt x="83" y="121"/>
                    <a:pt x="83" y="124"/>
                    <a:pt x="84" y="124"/>
                  </a:cubicBezTo>
                  <a:close/>
                  <a:moveTo>
                    <a:pt x="128" y="125"/>
                  </a:moveTo>
                  <a:cubicBezTo>
                    <a:pt x="128" y="125"/>
                    <a:pt x="126" y="124"/>
                    <a:pt x="126" y="124"/>
                  </a:cubicBezTo>
                  <a:cubicBezTo>
                    <a:pt x="123" y="125"/>
                    <a:pt x="127" y="126"/>
                    <a:pt x="128" y="125"/>
                  </a:cubicBezTo>
                  <a:close/>
                  <a:moveTo>
                    <a:pt x="80" y="131"/>
                  </a:moveTo>
                  <a:cubicBezTo>
                    <a:pt x="79" y="131"/>
                    <a:pt x="78" y="127"/>
                    <a:pt x="78" y="129"/>
                  </a:cubicBezTo>
                  <a:cubicBezTo>
                    <a:pt x="78" y="129"/>
                    <a:pt x="79" y="124"/>
                    <a:pt x="77" y="125"/>
                  </a:cubicBezTo>
                  <a:cubicBezTo>
                    <a:pt x="74" y="126"/>
                    <a:pt x="78" y="133"/>
                    <a:pt x="80" y="131"/>
                  </a:cubicBezTo>
                  <a:close/>
                  <a:moveTo>
                    <a:pt x="110" y="126"/>
                  </a:moveTo>
                  <a:cubicBezTo>
                    <a:pt x="106" y="132"/>
                    <a:pt x="114" y="122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lose/>
                  <a:moveTo>
                    <a:pt x="134" y="127"/>
                  </a:moveTo>
                  <a:cubicBezTo>
                    <a:pt x="136" y="126"/>
                    <a:pt x="130" y="124"/>
                    <a:pt x="130" y="125"/>
                  </a:cubicBezTo>
                  <a:cubicBezTo>
                    <a:pt x="130" y="126"/>
                    <a:pt x="133" y="127"/>
                    <a:pt x="134" y="127"/>
                  </a:cubicBezTo>
                  <a:close/>
                  <a:moveTo>
                    <a:pt x="114" y="129"/>
                  </a:moveTo>
                  <a:cubicBezTo>
                    <a:pt x="115" y="130"/>
                    <a:pt x="122" y="125"/>
                    <a:pt x="117" y="126"/>
                  </a:cubicBezTo>
                  <a:cubicBezTo>
                    <a:pt x="115" y="127"/>
                    <a:pt x="113" y="127"/>
                    <a:pt x="114" y="129"/>
                  </a:cubicBezTo>
                  <a:close/>
                  <a:moveTo>
                    <a:pt x="168" y="131"/>
                  </a:moveTo>
                  <a:cubicBezTo>
                    <a:pt x="169" y="133"/>
                    <a:pt x="171" y="127"/>
                    <a:pt x="169" y="128"/>
                  </a:cubicBezTo>
                  <a:cubicBezTo>
                    <a:pt x="168" y="129"/>
                    <a:pt x="166" y="130"/>
                    <a:pt x="168" y="131"/>
                  </a:cubicBezTo>
                  <a:close/>
                  <a:moveTo>
                    <a:pt x="155" y="132"/>
                  </a:moveTo>
                  <a:cubicBezTo>
                    <a:pt x="156" y="132"/>
                    <a:pt x="156" y="128"/>
                    <a:pt x="155" y="129"/>
                  </a:cubicBezTo>
                  <a:cubicBezTo>
                    <a:pt x="155" y="129"/>
                    <a:pt x="154" y="133"/>
                    <a:pt x="155" y="132"/>
                  </a:cubicBezTo>
                  <a:close/>
                  <a:moveTo>
                    <a:pt x="112" y="131"/>
                  </a:moveTo>
                  <a:cubicBezTo>
                    <a:pt x="108" y="137"/>
                    <a:pt x="116" y="129"/>
                    <a:pt x="114" y="130"/>
                  </a:cubicBezTo>
                  <a:cubicBezTo>
                    <a:pt x="113" y="130"/>
                    <a:pt x="112" y="132"/>
                    <a:pt x="112" y="131"/>
                  </a:cubicBezTo>
                  <a:close/>
                  <a:moveTo>
                    <a:pt x="130" y="133"/>
                  </a:moveTo>
                  <a:cubicBezTo>
                    <a:pt x="130" y="132"/>
                    <a:pt x="126" y="132"/>
                    <a:pt x="127" y="131"/>
                  </a:cubicBezTo>
                  <a:cubicBezTo>
                    <a:pt x="124" y="132"/>
                    <a:pt x="129" y="134"/>
                    <a:pt x="130" y="133"/>
                  </a:cubicBezTo>
                  <a:close/>
                  <a:moveTo>
                    <a:pt x="117" y="136"/>
                  </a:moveTo>
                  <a:cubicBezTo>
                    <a:pt x="118" y="135"/>
                    <a:pt x="117" y="132"/>
                    <a:pt x="117" y="132"/>
                  </a:cubicBezTo>
                  <a:cubicBezTo>
                    <a:pt x="114" y="133"/>
                    <a:pt x="116" y="138"/>
                    <a:pt x="117" y="136"/>
                  </a:cubicBezTo>
                  <a:close/>
                  <a:moveTo>
                    <a:pt x="85" y="152"/>
                  </a:moveTo>
                  <a:cubicBezTo>
                    <a:pt x="86" y="151"/>
                    <a:pt x="85" y="148"/>
                    <a:pt x="85" y="148"/>
                  </a:cubicBezTo>
                  <a:cubicBezTo>
                    <a:pt x="83" y="146"/>
                    <a:pt x="84" y="149"/>
                    <a:pt x="84" y="147"/>
                  </a:cubicBezTo>
                  <a:cubicBezTo>
                    <a:pt x="85" y="144"/>
                    <a:pt x="84" y="137"/>
                    <a:pt x="83" y="136"/>
                  </a:cubicBezTo>
                  <a:cubicBezTo>
                    <a:pt x="82" y="136"/>
                    <a:pt x="82" y="142"/>
                    <a:pt x="81" y="142"/>
                  </a:cubicBezTo>
                  <a:cubicBezTo>
                    <a:pt x="82" y="142"/>
                    <a:pt x="80" y="140"/>
                    <a:pt x="80" y="140"/>
                  </a:cubicBezTo>
                  <a:cubicBezTo>
                    <a:pt x="80" y="137"/>
                    <a:pt x="80" y="129"/>
                    <a:pt x="75" y="132"/>
                  </a:cubicBezTo>
                  <a:cubicBezTo>
                    <a:pt x="73" y="133"/>
                    <a:pt x="76" y="135"/>
                    <a:pt x="75" y="135"/>
                  </a:cubicBezTo>
                  <a:cubicBezTo>
                    <a:pt x="75" y="137"/>
                    <a:pt x="73" y="136"/>
                    <a:pt x="73" y="136"/>
                  </a:cubicBezTo>
                  <a:cubicBezTo>
                    <a:pt x="73" y="136"/>
                    <a:pt x="73" y="139"/>
                    <a:pt x="73" y="140"/>
                  </a:cubicBezTo>
                  <a:cubicBezTo>
                    <a:pt x="73" y="138"/>
                    <a:pt x="76" y="145"/>
                    <a:pt x="76" y="145"/>
                  </a:cubicBezTo>
                  <a:cubicBezTo>
                    <a:pt x="78" y="147"/>
                    <a:pt x="83" y="146"/>
                    <a:pt x="82" y="149"/>
                  </a:cubicBezTo>
                  <a:cubicBezTo>
                    <a:pt x="82" y="148"/>
                    <a:pt x="81" y="148"/>
                    <a:pt x="82" y="149"/>
                  </a:cubicBezTo>
                  <a:cubicBezTo>
                    <a:pt x="83" y="150"/>
                    <a:pt x="84" y="153"/>
                    <a:pt x="85" y="152"/>
                  </a:cubicBezTo>
                  <a:close/>
                  <a:moveTo>
                    <a:pt x="178" y="139"/>
                  </a:moveTo>
                  <a:cubicBezTo>
                    <a:pt x="178" y="138"/>
                    <a:pt x="181" y="140"/>
                    <a:pt x="180" y="140"/>
                  </a:cubicBezTo>
                  <a:cubicBezTo>
                    <a:pt x="182" y="139"/>
                    <a:pt x="180" y="137"/>
                    <a:pt x="180" y="137"/>
                  </a:cubicBezTo>
                  <a:cubicBezTo>
                    <a:pt x="182" y="138"/>
                    <a:pt x="178" y="137"/>
                    <a:pt x="178" y="139"/>
                  </a:cubicBezTo>
                  <a:close/>
                  <a:moveTo>
                    <a:pt x="150" y="139"/>
                  </a:moveTo>
                  <a:cubicBezTo>
                    <a:pt x="148" y="139"/>
                    <a:pt x="148" y="141"/>
                    <a:pt x="146" y="142"/>
                  </a:cubicBezTo>
                  <a:cubicBezTo>
                    <a:pt x="146" y="143"/>
                    <a:pt x="142" y="144"/>
                    <a:pt x="143" y="145"/>
                  </a:cubicBezTo>
                  <a:cubicBezTo>
                    <a:pt x="144" y="146"/>
                    <a:pt x="150" y="142"/>
                    <a:pt x="148" y="142"/>
                  </a:cubicBezTo>
                  <a:cubicBezTo>
                    <a:pt x="149" y="142"/>
                    <a:pt x="148" y="142"/>
                    <a:pt x="149" y="141"/>
                  </a:cubicBezTo>
                  <a:cubicBezTo>
                    <a:pt x="148" y="143"/>
                    <a:pt x="151" y="139"/>
                    <a:pt x="150" y="139"/>
                  </a:cubicBezTo>
                  <a:close/>
                  <a:moveTo>
                    <a:pt x="147" y="140"/>
                  </a:moveTo>
                  <a:cubicBezTo>
                    <a:pt x="154" y="133"/>
                    <a:pt x="141" y="142"/>
                    <a:pt x="145" y="142"/>
                  </a:cubicBezTo>
                  <a:cubicBezTo>
                    <a:pt x="145" y="142"/>
                    <a:pt x="147" y="140"/>
                    <a:pt x="147" y="140"/>
                  </a:cubicBezTo>
                  <a:close/>
                  <a:moveTo>
                    <a:pt x="175" y="144"/>
                  </a:moveTo>
                  <a:cubicBezTo>
                    <a:pt x="175" y="144"/>
                    <a:pt x="178" y="139"/>
                    <a:pt x="176" y="141"/>
                  </a:cubicBezTo>
                  <a:cubicBezTo>
                    <a:pt x="176" y="141"/>
                    <a:pt x="173" y="143"/>
                    <a:pt x="175" y="144"/>
                  </a:cubicBezTo>
                  <a:close/>
                  <a:moveTo>
                    <a:pt x="178" y="144"/>
                  </a:moveTo>
                  <a:cubicBezTo>
                    <a:pt x="181" y="143"/>
                    <a:pt x="179" y="139"/>
                    <a:pt x="177" y="141"/>
                  </a:cubicBezTo>
                  <a:cubicBezTo>
                    <a:pt x="178" y="140"/>
                    <a:pt x="178" y="144"/>
                    <a:pt x="178" y="144"/>
                  </a:cubicBezTo>
                  <a:close/>
                  <a:moveTo>
                    <a:pt x="197" y="149"/>
                  </a:moveTo>
                  <a:cubicBezTo>
                    <a:pt x="197" y="148"/>
                    <a:pt x="198" y="142"/>
                    <a:pt x="197" y="144"/>
                  </a:cubicBezTo>
                  <a:cubicBezTo>
                    <a:pt x="198" y="143"/>
                    <a:pt x="195" y="150"/>
                    <a:pt x="197" y="149"/>
                  </a:cubicBezTo>
                  <a:close/>
                  <a:moveTo>
                    <a:pt x="184" y="151"/>
                  </a:moveTo>
                  <a:cubicBezTo>
                    <a:pt x="184" y="151"/>
                    <a:pt x="183" y="150"/>
                    <a:pt x="183" y="150"/>
                  </a:cubicBezTo>
                  <a:cubicBezTo>
                    <a:pt x="181" y="150"/>
                    <a:pt x="178" y="155"/>
                    <a:pt x="178" y="156"/>
                  </a:cubicBezTo>
                  <a:cubicBezTo>
                    <a:pt x="180" y="158"/>
                    <a:pt x="183" y="155"/>
                    <a:pt x="183" y="155"/>
                  </a:cubicBezTo>
                  <a:cubicBezTo>
                    <a:pt x="182" y="155"/>
                    <a:pt x="183" y="157"/>
                    <a:pt x="184" y="156"/>
                  </a:cubicBezTo>
                  <a:cubicBezTo>
                    <a:pt x="185" y="154"/>
                    <a:pt x="186" y="146"/>
                    <a:pt x="186" y="146"/>
                  </a:cubicBezTo>
                  <a:cubicBezTo>
                    <a:pt x="183" y="145"/>
                    <a:pt x="184" y="150"/>
                    <a:pt x="184" y="151"/>
                  </a:cubicBezTo>
                  <a:close/>
                  <a:moveTo>
                    <a:pt x="114" y="149"/>
                  </a:moveTo>
                  <a:cubicBezTo>
                    <a:pt x="115" y="148"/>
                    <a:pt x="112" y="145"/>
                    <a:pt x="112" y="146"/>
                  </a:cubicBezTo>
                  <a:cubicBezTo>
                    <a:pt x="110" y="147"/>
                    <a:pt x="114" y="150"/>
                    <a:pt x="114" y="149"/>
                  </a:cubicBezTo>
                  <a:close/>
                  <a:moveTo>
                    <a:pt x="146" y="149"/>
                  </a:moveTo>
                  <a:cubicBezTo>
                    <a:pt x="148" y="149"/>
                    <a:pt x="148" y="145"/>
                    <a:pt x="148" y="146"/>
                  </a:cubicBezTo>
                  <a:cubicBezTo>
                    <a:pt x="147" y="144"/>
                    <a:pt x="143" y="148"/>
                    <a:pt x="144" y="149"/>
                  </a:cubicBezTo>
                  <a:cubicBezTo>
                    <a:pt x="142" y="147"/>
                    <a:pt x="152" y="146"/>
                    <a:pt x="146" y="147"/>
                  </a:cubicBezTo>
                  <a:cubicBezTo>
                    <a:pt x="146" y="147"/>
                    <a:pt x="145" y="149"/>
                    <a:pt x="146" y="149"/>
                  </a:cubicBezTo>
                  <a:close/>
                  <a:moveTo>
                    <a:pt x="153" y="149"/>
                  </a:moveTo>
                  <a:cubicBezTo>
                    <a:pt x="154" y="150"/>
                    <a:pt x="156" y="146"/>
                    <a:pt x="154" y="148"/>
                  </a:cubicBezTo>
                  <a:cubicBezTo>
                    <a:pt x="154" y="148"/>
                    <a:pt x="152" y="149"/>
                    <a:pt x="153" y="149"/>
                  </a:cubicBezTo>
                  <a:close/>
                  <a:moveTo>
                    <a:pt x="174" y="149"/>
                  </a:moveTo>
                  <a:cubicBezTo>
                    <a:pt x="174" y="149"/>
                    <a:pt x="171" y="149"/>
                    <a:pt x="171" y="149"/>
                  </a:cubicBezTo>
                  <a:cubicBezTo>
                    <a:pt x="168" y="151"/>
                    <a:pt x="174" y="151"/>
                    <a:pt x="174" y="149"/>
                  </a:cubicBezTo>
                  <a:close/>
                  <a:moveTo>
                    <a:pt x="129" y="150"/>
                  </a:moveTo>
                  <a:cubicBezTo>
                    <a:pt x="128" y="151"/>
                    <a:pt x="130" y="154"/>
                    <a:pt x="131" y="152"/>
                  </a:cubicBezTo>
                  <a:cubicBezTo>
                    <a:pt x="132" y="150"/>
                    <a:pt x="131" y="149"/>
                    <a:pt x="129" y="150"/>
                  </a:cubicBezTo>
                  <a:close/>
                  <a:moveTo>
                    <a:pt x="168" y="151"/>
                  </a:moveTo>
                  <a:cubicBezTo>
                    <a:pt x="164" y="154"/>
                    <a:pt x="170" y="149"/>
                    <a:pt x="168" y="151"/>
                  </a:cubicBezTo>
                  <a:cubicBezTo>
                    <a:pt x="168" y="151"/>
                    <a:pt x="168" y="151"/>
                    <a:pt x="168" y="151"/>
                  </a:cubicBezTo>
                  <a:close/>
                  <a:moveTo>
                    <a:pt x="146" y="152"/>
                  </a:moveTo>
                  <a:cubicBezTo>
                    <a:pt x="144" y="151"/>
                    <a:pt x="144" y="153"/>
                    <a:pt x="143" y="155"/>
                  </a:cubicBezTo>
                  <a:cubicBezTo>
                    <a:pt x="141" y="157"/>
                    <a:pt x="146" y="152"/>
                    <a:pt x="146" y="152"/>
                  </a:cubicBezTo>
                  <a:close/>
                  <a:moveTo>
                    <a:pt x="120" y="157"/>
                  </a:moveTo>
                  <a:cubicBezTo>
                    <a:pt x="121" y="158"/>
                    <a:pt x="129" y="160"/>
                    <a:pt x="126" y="159"/>
                  </a:cubicBezTo>
                  <a:cubicBezTo>
                    <a:pt x="125" y="158"/>
                    <a:pt x="117" y="152"/>
                    <a:pt x="116" y="153"/>
                  </a:cubicBezTo>
                  <a:cubicBezTo>
                    <a:pt x="115" y="153"/>
                    <a:pt x="118" y="155"/>
                    <a:pt x="118" y="155"/>
                  </a:cubicBezTo>
                  <a:cubicBezTo>
                    <a:pt x="120" y="157"/>
                    <a:pt x="120" y="155"/>
                    <a:pt x="121" y="156"/>
                  </a:cubicBezTo>
                  <a:cubicBezTo>
                    <a:pt x="121" y="156"/>
                    <a:pt x="120" y="156"/>
                    <a:pt x="120" y="157"/>
                  </a:cubicBezTo>
                  <a:close/>
                  <a:moveTo>
                    <a:pt x="76" y="178"/>
                  </a:moveTo>
                  <a:cubicBezTo>
                    <a:pt x="72" y="173"/>
                    <a:pt x="70" y="169"/>
                    <a:pt x="67" y="165"/>
                  </a:cubicBezTo>
                  <a:cubicBezTo>
                    <a:pt x="64" y="161"/>
                    <a:pt x="69" y="167"/>
                    <a:pt x="69" y="167"/>
                  </a:cubicBezTo>
                  <a:cubicBezTo>
                    <a:pt x="69" y="166"/>
                    <a:pt x="66" y="160"/>
                    <a:pt x="64" y="156"/>
                  </a:cubicBezTo>
                  <a:cubicBezTo>
                    <a:pt x="63" y="153"/>
                    <a:pt x="63" y="153"/>
                    <a:pt x="63" y="157"/>
                  </a:cubicBezTo>
                  <a:cubicBezTo>
                    <a:pt x="63" y="161"/>
                    <a:pt x="63" y="165"/>
                    <a:pt x="66" y="169"/>
                  </a:cubicBezTo>
                  <a:cubicBezTo>
                    <a:pt x="68" y="172"/>
                    <a:pt x="70" y="176"/>
                    <a:pt x="72" y="179"/>
                  </a:cubicBezTo>
                  <a:cubicBezTo>
                    <a:pt x="74" y="181"/>
                    <a:pt x="77" y="182"/>
                    <a:pt x="78" y="184"/>
                  </a:cubicBezTo>
                  <a:cubicBezTo>
                    <a:pt x="79" y="185"/>
                    <a:pt x="80" y="187"/>
                    <a:pt x="81" y="187"/>
                  </a:cubicBezTo>
                  <a:cubicBezTo>
                    <a:pt x="79" y="186"/>
                    <a:pt x="84" y="187"/>
                    <a:pt x="84" y="187"/>
                  </a:cubicBezTo>
                  <a:cubicBezTo>
                    <a:pt x="85" y="187"/>
                    <a:pt x="82" y="183"/>
                    <a:pt x="82" y="183"/>
                  </a:cubicBezTo>
                  <a:cubicBezTo>
                    <a:pt x="84" y="182"/>
                    <a:pt x="84" y="188"/>
                    <a:pt x="84" y="188"/>
                  </a:cubicBezTo>
                  <a:cubicBezTo>
                    <a:pt x="85" y="189"/>
                    <a:pt x="86" y="186"/>
                    <a:pt x="87" y="188"/>
                  </a:cubicBezTo>
                  <a:cubicBezTo>
                    <a:pt x="88" y="191"/>
                    <a:pt x="94" y="191"/>
                    <a:pt x="94" y="193"/>
                  </a:cubicBezTo>
                  <a:cubicBezTo>
                    <a:pt x="94" y="193"/>
                    <a:pt x="92" y="194"/>
                    <a:pt x="92" y="194"/>
                  </a:cubicBezTo>
                  <a:cubicBezTo>
                    <a:pt x="98" y="195"/>
                    <a:pt x="92" y="190"/>
                    <a:pt x="92" y="190"/>
                  </a:cubicBezTo>
                  <a:cubicBezTo>
                    <a:pt x="86" y="186"/>
                    <a:pt x="81" y="179"/>
                    <a:pt x="78" y="177"/>
                  </a:cubicBezTo>
                  <a:cubicBezTo>
                    <a:pt x="78" y="177"/>
                    <a:pt x="75" y="174"/>
                    <a:pt x="75" y="175"/>
                  </a:cubicBezTo>
                  <a:cubicBezTo>
                    <a:pt x="75" y="176"/>
                    <a:pt x="79" y="182"/>
                    <a:pt x="76" y="178"/>
                  </a:cubicBezTo>
                  <a:close/>
                  <a:moveTo>
                    <a:pt x="112" y="155"/>
                  </a:moveTo>
                  <a:cubicBezTo>
                    <a:pt x="112" y="155"/>
                    <a:pt x="110" y="155"/>
                    <a:pt x="110" y="156"/>
                  </a:cubicBezTo>
                  <a:cubicBezTo>
                    <a:pt x="109" y="157"/>
                    <a:pt x="113" y="156"/>
                    <a:pt x="112" y="155"/>
                  </a:cubicBezTo>
                  <a:close/>
                  <a:moveTo>
                    <a:pt x="88" y="159"/>
                  </a:moveTo>
                  <a:cubicBezTo>
                    <a:pt x="89" y="157"/>
                    <a:pt x="86" y="155"/>
                    <a:pt x="86" y="157"/>
                  </a:cubicBezTo>
                  <a:cubicBezTo>
                    <a:pt x="86" y="157"/>
                    <a:pt x="88" y="159"/>
                    <a:pt x="88" y="159"/>
                  </a:cubicBezTo>
                  <a:close/>
                  <a:moveTo>
                    <a:pt x="116" y="158"/>
                  </a:moveTo>
                  <a:cubicBezTo>
                    <a:pt x="113" y="153"/>
                    <a:pt x="110" y="161"/>
                    <a:pt x="115" y="158"/>
                  </a:cubicBezTo>
                  <a:cubicBezTo>
                    <a:pt x="115" y="158"/>
                    <a:pt x="116" y="158"/>
                    <a:pt x="116" y="158"/>
                  </a:cubicBezTo>
                  <a:close/>
                  <a:moveTo>
                    <a:pt x="167" y="169"/>
                  </a:moveTo>
                  <a:cubicBezTo>
                    <a:pt x="167" y="169"/>
                    <a:pt x="169" y="170"/>
                    <a:pt x="169" y="170"/>
                  </a:cubicBezTo>
                  <a:cubicBezTo>
                    <a:pt x="171" y="169"/>
                    <a:pt x="174" y="160"/>
                    <a:pt x="175" y="163"/>
                  </a:cubicBezTo>
                  <a:cubicBezTo>
                    <a:pt x="175" y="162"/>
                    <a:pt x="174" y="164"/>
                    <a:pt x="174" y="165"/>
                  </a:cubicBezTo>
                  <a:cubicBezTo>
                    <a:pt x="170" y="173"/>
                    <a:pt x="177" y="162"/>
                    <a:pt x="178" y="162"/>
                  </a:cubicBezTo>
                  <a:cubicBezTo>
                    <a:pt x="178" y="162"/>
                    <a:pt x="179" y="164"/>
                    <a:pt x="179" y="163"/>
                  </a:cubicBezTo>
                  <a:cubicBezTo>
                    <a:pt x="181" y="161"/>
                    <a:pt x="182" y="159"/>
                    <a:pt x="180" y="157"/>
                  </a:cubicBezTo>
                  <a:cubicBezTo>
                    <a:pt x="181" y="158"/>
                    <a:pt x="179" y="160"/>
                    <a:pt x="179" y="161"/>
                  </a:cubicBezTo>
                  <a:cubicBezTo>
                    <a:pt x="180" y="162"/>
                    <a:pt x="178" y="158"/>
                    <a:pt x="179" y="158"/>
                  </a:cubicBezTo>
                  <a:cubicBezTo>
                    <a:pt x="179" y="158"/>
                    <a:pt x="174" y="161"/>
                    <a:pt x="175" y="161"/>
                  </a:cubicBezTo>
                  <a:cubicBezTo>
                    <a:pt x="176" y="162"/>
                    <a:pt x="175" y="159"/>
                    <a:pt x="176" y="159"/>
                  </a:cubicBezTo>
                  <a:cubicBezTo>
                    <a:pt x="174" y="160"/>
                    <a:pt x="174" y="161"/>
                    <a:pt x="172" y="163"/>
                  </a:cubicBezTo>
                  <a:cubicBezTo>
                    <a:pt x="169" y="167"/>
                    <a:pt x="163" y="168"/>
                    <a:pt x="162" y="174"/>
                  </a:cubicBezTo>
                  <a:cubicBezTo>
                    <a:pt x="161" y="177"/>
                    <a:pt x="168" y="173"/>
                    <a:pt x="168" y="172"/>
                  </a:cubicBezTo>
                  <a:cubicBezTo>
                    <a:pt x="170" y="171"/>
                    <a:pt x="169" y="169"/>
                    <a:pt x="169" y="171"/>
                  </a:cubicBezTo>
                  <a:cubicBezTo>
                    <a:pt x="169" y="171"/>
                    <a:pt x="166" y="171"/>
                    <a:pt x="167" y="169"/>
                  </a:cubicBezTo>
                  <a:close/>
                  <a:moveTo>
                    <a:pt x="166" y="174"/>
                  </a:moveTo>
                  <a:cubicBezTo>
                    <a:pt x="168" y="173"/>
                    <a:pt x="163" y="175"/>
                    <a:pt x="162" y="176"/>
                  </a:cubicBezTo>
                  <a:cubicBezTo>
                    <a:pt x="160" y="178"/>
                    <a:pt x="165" y="174"/>
                    <a:pt x="161" y="178"/>
                  </a:cubicBezTo>
                  <a:cubicBezTo>
                    <a:pt x="161" y="178"/>
                    <a:pt x="161" y="176"/>
                    <a:pt x="160" y="177"/>
                  </a:cubicBezTo>
                  <a:cubicBezTo>
                    <a:pt x="159" y="178"/>
                    <a:pt x="157" y="181"/>
                    <a:pt x="156" y="182"/>
                  </a:cubicBezTo>
                  <a:cubicBezTo>
                    <a:pt x="155" y="182"/>
                    <a:pt x="153" y="182"/>
                    <a:pt x="153" y="182"/>
                  </a:cubicBezTo>
                  <a:cubicBezTo>
                    <a:pt x="153" y="184"/>
                    <a:pt x="160" y="185"/>
                    <a:pt x="162" y="184"/>
                  </a:cubicBezTo>
                  <a:cubicBezTo>
                    <a:pt x="165" y="183"/>
                    <a:pt x="162" y="181"/>
                    <a:pt x="162" y="181"/>
                  </a:cubicBezTo>
                  <a:cubicBezTo>
                    <a:pt x="162" y="181"/>
                    <a:pt x="169" y="178"/>
                    <a:pt x="169" y="175"/>
                  </a:cubicBezTo>
                  <a:cubicBezTo>
                    <a:pt x="169" y="175"/>
                    <a:pt x="167" y="176"/>
                    <a:pt x="167" y="176"/>
                  </a:cubicBezTo>
                  <a:cubicBezTo>
                    <a:pt x="163" y="179"/>
                    <a:pt x="170" y="173"/>
                    <a:pt x="167" y="173"/>
                  </a:cubicBezTo>
                  <a:cubicBezTo>
                    <a:pt x="168" y="173"/>
                    <a:pt x="166" y="174"/>
                    <a:pt x="166" y="174"/>
                  </a:cubicBezTo>
                  <a:close/>
                  <a:moveTo>
                    <a:pt x="104" y="174"/>
                  </a:moveTo>
                  <a:cubicBezTo>
                    <a:pt x="102" y="173"/>
                    <a:pt x="97" y="171"/>
                    <a:pt x="93" y="170"/>
                  </a:cubicBezTo>
                  <a:cubicBezTo>
                    <a:pt x="89" y="168"/>
                    <a:pt x="86" y="165"/>
                    <a:pt x="84" y="165"/>
                  </a:cubicBezTo>
                  <a:cubicBezTo>
                    <a:pt x="84" y="165"/>
                    <a:pt x="84" y="166"/>
                    <a:pt x="83" y="166"/>
                  </a:cubicBezTo>
                  <a:cubicBezTo>
                    <a:pt x="82" y="165"/>
                    <a:pt x="83" y="164"/>
                    <a:pt x="82" y="163"/>
                  </a:cubicBezTo>
                  <a:cubicBezTo>
                    <a:pt x="82" y="162"/>
                    <a:pt x="78" y="160"/>
                    <a:pt x="77" y="160"/>
                  </a:cubicBezTo>
                  <a:cubicBezTo>
                    <a:pt x="70" y="155"/>
                    <a:pt x="82" y="166"/>
                    <a:pt x="82" y="166"/>
                  </a:cubicBezTo>
                  <a:cubicBezTo>
                    <a:pt x="83" y="166"/>
                    <a:pt x="76" y="163"/>
                    <a:pt x="76" y="164"/>
                  </a:cubicBezTo>
                  <a:cubicBezTo>
                    <a:pt x="75" y="166"/>
                    <a:pt x="81" y="172"/>
                    <a:pt x="82" y="174"/>
                  </a:cubicBezTo>
                  <a:cubicBezTo>
                    <a:pt x="83" y="175"/>
                    <a:pt x="82" y="177"/>
                    <a:pt x="82" y="177"/>
                  </a:cubicBezTo>
                  <a:cubicBezTo>
                    <a:pt x="85" y="180"/>
                    <a:pt x="100" y="185"/>
                    <a:pt x="100" y="189"/>
                  </a:cubicBezTo>
                  <a:cubicBezTo>
                    <a:pt x="100" y="189"/>
                    <a:pt x="99" y="189"/>
                    <a:pt x="99" y="189"/>
                  </a:cubicBezTo>
                  <a:cubicBezTo>
                    <a:pt x="99" y="189"/>
                    <a:pt x="102" y="190"/>
                    <a:pt x="103" y="189"/>
                  </a:cubicBezTo>
                  <a:cubicBezTo>
                    <a:pt x="104" y="188"/>
                    <a:pt x="101" y="188"/>
                    <a:pt x="102" y="187"/>
                  </a:cubicBezTo>
                  <a:cubicBezTo>
                    <a:pt x="96" y="190"/>
                    <a:pt x="105" y="186"/>
                    <a:pt x="106" y="186"/>
                  </a:cubicBezTo>
                  <a:cubicBezTo>
                    <a:pt x="105" y="185"/>
                    <a:pt x="103" y="187"/>
                    <a:pt x="102" y="185"/>
                  </a:cubicBezTo>
                  <a:cubicBezTo>
                    <a:pt x="101" y="185"/>
                    <a:pt x="102" y="184"/>
                    <a:pt x="101" y="184"/>
                  </a:cubicBezTo>
                  <a:cubicBezTo>
                    <a:pt x="101" y="184"/>
                    <a:pt x="98" y="184"/>
                    <a:pt x="98" y="183"/>
                  </a:cubicBezTo>
                  <a:cubicBezTo>
                    <a:pt x="99" y="181"/>
                    <a:pt x="103" y="183"/>
                    <a:pt x="102" y="183"/>
                  </a:cubicBezTo>
                  <a:cubicBezTo>
                    <a:pt x="104" y="183"/>
                    <a:pt x="106" y="183"/>
                    <a:pt x="107" y="184"/>
                  </a:cubicBezTo>
                  <a:cubicBezTo>
                    <a:pt x="108" y="184"/>
                    <a:pt x="108" y="186"/>
                    <a:pt x="108" y="186"/>
                  </a:cubicBezTo>
                  <a:cubicBezTo>
                    <a:pt x="112" y="187"/>
                    <a:pt x="115" y="186"/>
                    <a:pt x="117" y="186"/>
                  </a:cubicBezTo>
                  <a:cubicBezTo>
                    <a:pt x="119" y="187"/>
                    <a:pt x="120" y="187"/>
                    <a:pt x="122" y="187"/>
                  </a:cubicBezTo>
                  <a:cubicBezTo>
                    <a:pt x="126" y="186"/>
                    <a:pt x="122" y="188"/>
                    <a:pt x="122" y="188"/>
                  </a:cubicBezTo>
                  <a:cubicBezTo>
                    <a:pt x="127" y="190"/>
                    <a:pt x="126" y="187"/>
                    <a:pt x="129" y="187"/>
                  </a:cubicBezTo>
                  <a:cubicBezTo>
                    <a:pt x="129" y="187"/>
                    <a:pt x="128" y="189"/>
                    <a:pt x="129" y="189"/>
                  </a:cubicBezTo>
                  <a:cubicBezTo>
                    <a:pt x="129" y="189"/>
                    <a:pt x="132" y="187"/>
                    <a:pt x="133" y="187"/>
                  </a:cubicBezTo>
                  <a:cubicBezTo>
                    <a:pt x="133" y="187"/>
                    <a:pt x="134" y="189"/>
                    <a:pt x="134" y="189"/>
                  </a:cubicBezTo>
                  <a:cubicBezTo>
                    <a:pt x="136" y="190"/>
                    <a:pt x="138" y="189"/>
                    <a:pt x="140" y="189"/>
                  </a:cubicBezTo>
                  <a:cubicBezTo>
                    <a:pt x="143" y="188"/>
                    <a:pt x="140" y="190"/>
                    <a:pt x="137" y="190"/>
                  </a:cubicBezTo>
                  <a:cubicBezTo>
                    <a:pt x="134" y="191"/>
                    <a:pt x="131" y="193"/>
                    <a:pt x="128" y="193"/>
                  </a:cubicBezTo>
                  <a:cubicBezTo>
                    <a:pt x="123" y="194"/>
                    <a:pt x="123" y="192"/>
                    <a:pt x="120" y="193"/>
                  </a:cubicBezTo>
                  <a:cubicBezTo>
                    <a:pt x="123" y="193"/>
                    <a:pt x="117" y="196"/>
                    <a:pt x="117" y="196"/>
                  </a:cubicBezTo>
                  <a:cubicBezTo>
                    <a:pt x="117" y="196"/>
                    <a:pt x="118" y="195"/>
                    <a:pt x="118" y="195"/>
                  </a:cubicBezTo>
                  <a:cubicBezTo>
                    <a:pt x="124" y="196"/>
                    <a:pt x="126" y="197"/>
                    <a:pt x="133" y="196"/>
                  </a:cubicBezTo>
                  <a:cubicBezTo>
                    <a:pt x="142" y="195"/>
                    <a:pt x="149" y="191"/>
                    <a:pt x="154" y="189"/>
                  </a:cubicBezTo>
                  <a:cubicBezTo>
                    <a:pt x="155" y="188"/>
                    <a:pt x="156" y="189"/>
                    <a:pt x="156" y="189"/>
                  </a:cubicBezTo>
                  <a:cubicBezTo>
                    <a:pt x="156" y="189"/>
                    <a:pt x="161" y="186"/>
                    <a:pt x="160" y="185"/>
                  </a:cubicBezTo>
                  <a:cubicBezTo>
                    <a:pt x="158" y="184"/>
                    <a:pt x="156" y="188"/>
                    <a:pt x="155" y="188"/>
                  </a:cubicBezTo>
                  <a:cubicBezTo>
                    <a:pt x="157" y="188"/>
                    <a:pt x="157" y="186"/>
                    <a:pt x="156" y="185"/>
                  </a:cubicBezTo>
                  <a:cubicBezTo>
                    <a:pt x="155" y="184"/>
                    <a:pt x="151" y="186"/>
                    <a:pt x="148" y="185"/>
                  </a:cubicBezTo>
                  <a:cubicBezTo>
                    <a:pt x="150" y="186"/>
                    <a:pt x="148" y="183"/>
                    <a:pt x="148" y="183"/>
                  </a:cubicBezTo>
                  <a:cubicBezTo>
                    <a:pt x="149" y="182"/>
                    <a:pt x="154" y="182"/>
                    <a:pt x="152" y="183"/>
                  </a:cubicBezTo>
                  <a:cubicBezTo>
                    <a:pt x="153" y="183"/>
                    <a:pt x="152" y="182"/>
                    <a:pt x="153" y="181"/>
                  </a:cubicBezTo>
                  <a:cubicBezTo>
                    <a:pt x="153" y="180"/>
                    <a:pt x="154" y="181"/>
                    <a:pt x="154" y="181"/>
                  </a:cubicBezTo>
                  <a:cubicBezTo>
                    <a:pt x="159" y="179"/>
                    <a:pt x="152" y="180"/>
                    <a:pt x="152" y="180"/>
                  </a:cubicBezTo>
                  <a:cubicBezTo>
                    <a:pt x="152" y="180"/>
                    <a:pt x="154" y="178"/>
                    <a:pt x="153" y="178"/>
                  </a:cubicBezTo>
                  <a:cubicBezTo>
                    <a:pt x="151" y="177"/>
                    <a:pt x="144" y="179"/>
                    <a:pt x="142" y="181"/>
                  </a:cubicBezTo>
                  <a:cubicBezTo>
                    <a:pt x="143" y="181"/>
                    <a:pt x="144" y="181"/>
                    <a:pt x="144" y="181"/>
                  </a:cubicBezTo>
                  <a:cubicBezTo>
                    <a:pt x="143" y="182"/>
                    <a:pt x="136" y="182"/>
                    <a:pt x="135" y="182"/>
                  </a:cubicBezTo>
                  <a:cubicBezTo>
                    <a:pt x="135" y="182"/>
                    <a:pt x="135" y="185"/>
                    <a:pt x="134" y="185"/>
                  </a:cubicBezTo>
                  <a:cubicBezTo>
                    <a:pt x="134" y="185"/>
                    <a:pt x="134" y="183"/>
                    <a:pt x="134" y="183"/>
                  </a:cubicBezTo>
                  <a:cubicBezTo>
                    <a:pt x="133" y="182"/>
                    <a:pt x="121" y="180"/>
                    <a:pt x="116" y="180"/>
                  </a:cubicBezTo>
                  <a:cubicBezTo>
                    <a:pt x="115" y="180"/>
                    <a:pt x="113" y="181"/>
                    <a:pt x="112" y="181"/>
                  </a:cubicBezTo>
                  <a:cubicBezTo>
                    <a:pt x="112" y="181"/>
                    <a:pt x="112" y="179"/>
                    <a:pt x="112" y="178"/>
                  </a:cubicBezTo>
                  <a:cubicBezTo>
                    <a:pt x="111" y="177"/>
                    <a:pt x="108" y="178"/>
                    <a:pt x="106" y="177"/>
                  </a:cubicBezTo>
                  <a:cubicBezTo>
                    <a:pt x="105" y="177"/>
                    <a:pt x="107" y="176"/>
                    <a:pt x="105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4" y="176"/>
                    <a:pt x="104" y="174"/>
                    <a:pt x="104" y="174"/>
                  </a:cubicBezTo>
                  <a:close/>
                  <a:moveTo>
                    <a:pt x="69" y="164"/>
                  </a:moveTo>
                  <a:cubicBezTo>
                    <a:pt x="69" y="167"/>
                    <a:pt x="74" y="171"/>
                    <a:pt x="74" y="171"/>
                  </a:cubicBezTo>
                  <a:cubicBezTo>
                    <a:pt x="75" y="17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4"/>
                    <a:pt x="69" y="164"/>
                  </a:cubicBezTo>
                  <a:close/>
                  <a:moveTo>
                    <a:pt x="148" y="164"/>
                  </a:moveTo>
                  <a:cubicBezTo>
                    <a:pt x="146" y="165"/>
                    <a:pt x="145" y="168"/>
                    <a:pt x="148" y="167"/>
                  </a:cubicBezTo>
                  <a:cubicBezTo>
                    <a:pt x="149" y="166"/>
                    <a:pt x="159" y="164"/>
                    <a:pt x="154" y="163"/>
                  </a:cubicBezTo>
                  <a:cubicBezTo>
                    <a:pt x="153" y="163"/>
                    <a:pt x="149" y="164"/>
                    <a:pt x="148" y="164"/>
                  </a:cubicBezTo>
                  <a:close/>
                  <a:moveTo>
                    <a:pt x="72" y="187"/>
                  </a:moveTo>
                  <a:cubicBezTo>
                    <a:pt x="68" y="184"/>
                    <a:pt x="63" y="176"/>
                    <a:pt x="60" y="172"/>
                  </a:cubicBezTo>
                  <a:cubicBezTo>
                    <a:pt x="55" y="165"/>
                    <a:pt x="63" y="179"/>
                    <a:pt x="61" y="179"/>
                  </a:cubicBezTo>
                  <a:cubicBezTo>
                    <a:pt x="60" y="179"/>
                    <a:pt x="56" y="166"/>
                    <a:pt x="55" y="167"/>
                  </a:cubicBezTo>
                  <a:cubicBezTo>
                    <a:pt x="53" y="170"/>
                    <a:pt x="60" y="182"/>
                    <a:pt x="63" y="184"/>
                  </a:cubicBezTo>
                  <a:cubicBezTo>
                    <a:pt x="63" y="185"/>
                    <a:pt x="65" y="184"/>
                    <a:pt x="65" y="185"/>
                  </a:cubicBezTo>
                  <a:cubicBezTo>
                    <a:pt x="67" y="186"/>
                    <a:pt x="70" y="190"/>
                    <a:pt x="73" y="193"/>
                  </a:cubicBezTo>
                  <a:cubicBezTo>
                    <a:pt x="77" y="198"/>
                    <a:pt x="82" y="200"/>
                    <a:pt x="82" y="201"/>
                  </a:cubicBezTo>
                  <a:cubicBezTo>
                    <a:pt x="82" y="201"/>
                    <a:pt x="81" y="202"/>
                    <a:pt x="81" y="202"/>
                  </a:cubicBezTo>
                  <a:cubicBezTo>
                    <a:pt x="82" y="203"/>
                    <a:pt x="94" y="210"/>
                    <a:pt x="94" y="209"/>
                  </a:cubicBezTo>
                  <a:cubicBezTo>
                    <a:pt x="95" y="207"/>
                    <a:pt x="88" y="205"/>
                    <a:pt x="88" y="204"/>
                  </a:cubicBezTo>
                  <a:cubicBezTo>
                    <a:pt x="85" y="201"/>
                    <a:pt x="89" y="203"/>
                    <a:pt x="89" y="203"/>
                  </a:cubicBezTo>
                  <a:cubicBezTo>
                    <a:pt x="94" y="203"/>
                    <a:pt x="88" y="201"/>
                    <a:pt x="87" y="200"/>
                  </a:cubicBezTo>
                  <a:cubicBezTo>
                    <a:pt x="85" y="198"/>
                    <a:pt x="83" y="195"/>
                    <a:pt x="81" y="194"/>
                  </a:cubicBezTo>
                  <a:cubicBezTo>
                    <a:pt x="80" y="193"/>
                    <a:pt x="79" y="194"/>
                    <a:pt x="78" y="193"/>
                  </a:cubicBezTo>
                  <a:cubicBezTo>
                    <a:pt x="76" y="192"/>
                    <a:pt x="74" y="189"/>
                    <a:pt x="72" y="187"/>
                  </a:cubicBezTo>
                  <a:close/>
                  <a:moveTo>
                    <a:pt x="147" y="178"/>
                  </a:moveTo>
                  <a:cubicBezTo>
                    <a:pt x="149" y="180"/>
                    <a:pt x="161" y="173"/>
                    <a:pt x="161" y="172"/>
                  </a:cubicBezTo>
                  <a:cubicBezTo>
                    <a:pt x="162" y="170"/>
                    <a:pt x="160" y="171"/>
                    <a:pt x="160" y="171"/>
                  </a:cubicBezTo>
                  <a:cubicBezTo>
                    <a:pt x="159" y="171"/>
                    <a:pt x="146" y="177"/>
                    <a:pt x="147" y="178"/>
                  </a:cubicBezTo>
                  <a:close/>
                  <a:moveTo>
                    <a:pt x="82" y="192"/>
                  </a:moveTo>
                  <a:cubicBezTo>
                    <a:pt x="82" y="192"/>
                    <a:pt x="86" y="194"/>
                    <a:pt x="85" y="192"/>
                  </a:cubicBezTo>
                  <a:cubicBezTo>
                    <a:pt x="85" y="191"/>
                    <a:pt x="81" y="190"/>
                    <a:pt x="80" y="189"/>
                  </a:cubicBezTo>
                  <a:cubicBezTo>
                    <a:pt x="79" y="188"/>
                    <a:pt x="77" y="186"/>
                    <a:pt x="76" y="184"/>
                  </a:cubicBezTo>
                  <a:cubicBezTo>
                    <a:pt x="75" y="183"/>
                    <a:pt x="67" y="177"/>
                    <a:pt x="71" y="182"/>
                  </a:cubicBezTo>
                  <a:cubicBezTo>
                    <a:pt x="73" y="185"/>
                    <a:pt x="78" y="188"/>
                    <a:pt x="80" y="189"/>
                  </a:cubicBezTo>
                  <a:cubicBezTo>
                    <a:pt x="82" y="191"/>
                    <a:pt x="80" y="191"/>
                    <a:pt x="82" y="192"/>
                  </a:cubicBezTo>
                  <a:close/>
                  <a:moveTo>
                    <a:pt x="92" y="186"/>
                  </a:moveTo>
                  <a:cubicBezTo>
                    <a:pt x="93" y="185"/>
                    <a:pt x="88" y="183"/>
                    <a:pt x="88" y="183"/>
                  </a:cubicBezTo>
                  <a:cubicBezTo>
                    <a:pt x="88" y="184"/>
                    <a:pt x="91" y="187"/>
                    <a:pt x="92" y="186"/>
                  </a:cubicBezTo>
                  <a:close/>
                  <a:moveTo>
                    <a:pt x="93" y="196"/>
                  </a:moveTo>
                  <a:cubicBezTo>
                    <a:pt x="96" y="199"/>
                    <a:pt x="100" y="200"/>
                    <a:pt x="103" y="202"/>
                  </a:cubicBezTo>
                  <a:cubicBezTo>
                    <a:pt x="103" y="203"/>
                    <a:pt x="103" y="203"/>
                    <a:pt x="104" y="203"/>
                  </a:cubicBezTo>
                  <a:cubicBezTo>
                    <a:pt x="102" y="203"/>
                    <a:pt x="106" y="202"/>
                    <a:pt x="107" y="203"/>
                  </a:cubicBezTo>
                  <a:cubicBezTo>
                    <a:pt x="107" y="203"/>
                    <a:pt x="106" y="204"/>
                    <a:pt x="107" y="204"/>
                  </a:cubicBezTo>
                  <a:cubicBezTo>
                    <a:pt x="107" y="204"/>
                    <a:pt x="108" y="203"/>
                    <a:pt x="109" y="203"/>
                  </a:cubicBezTo>
                  <a:cubicBezTo>
                    <a:pt x="111" y="203"/>
                    <a:pt x="117" y="207"/>
                    <a:pt x="114" y="203"/>
                  </a:cubicBezTo>
                  <a:cubicBezTo>
                    <a:pt x="112" y="201"/>
                    <a:pt x="107" y="202"/>
                    <a:pt x="102" y="200"/>
                  </a:cubicBezTo>
                  <a:cubicBezTo>
                    <a:pt x="98" y="199"/>
                    <a:pt x="98" y="197"/>
                    <a:pt x="96" y="198"/>
                  </a:cubicBezTo>
                  <a:cubicBezTo>
                    <a:pt x="96" y="198"/>
                    <a:pt x="95" y="197"/>
                    <a:pt x="92" y="195"/>
                  </a:cubicBezTo>
                  <a:cubicBezTo>
                    <a:pt x="88" y="193"/>
                    <a:pt x="87" y="191"/>
                    <a:pt x="84" y="189"/>
                  </a:cubicBezTo>
                  <a:cubicBezTo>
                    <a:pt x="77" y="186"/>
                    <a:pt x="89" y="194"/>
                    <a:pt x="90" y="194"/>
                  </a:cubicBezTo>
                  <a:cubicBezTo>
                    <a:pt x="91" y="195"/>
                    <a:pt x="92" y="196"/>
                    <a:pt x="93" y="196"/>
                  </a:cubicBezTo>
                  <a:close/>
                  <a:moveTo>
                    <a:pt x="132" y="189"/>
                  </a:moveTo>
                  <a:cubicBezTo>
                    <a:pt x="132" y="189"/>
                    <a:pt x="130" y="190"/>
                    <a:pt x="130" y="189"/>
                  </a:cubicBezTo>
                  <a:cubicBezTo>
                    <a:pt x="129" y="191"/>
                    <a:pt x="132" y="192"/>
                    <a:pt x="132" y="189"/>
                  </a:cubicBezTo>
                  <a:close/>
                  <a:moveTo>
                    <a:pt x="125" y="190"/>
                  </a:moveTo>
                  <a:cubicBezTo>
                    <a:pt x="125" y="190"/>
                    <a:pt x="119" y="188"/>
                    <a:pt x="119" y="190"/>
                  </a:cubicBezTo>
                  <a:cubicBezTo>
                    <a:pt x="119" y="189"/>
                    <a:pt x="127" y="192"/>
                    <a:pt x="125" y="190"/>
                  </a:cubicBezTo>
                  <a:close/>
                  <a:moveTo>
                    <a:pt x="116" y="194"/>
                  </a:moveTo>
                  <a:cubicBezTo>
                    <a:pt x="114" y="191"/>
                    <a:pt x="114" y="192"/>
                    <a:pt x="113" y="192"/>
                  </a:cubicBezTo>
                  <a:cubicBezTo>
                    <a:pt x="112" y="192"/>
                    <a:pt x="103" y="189"/>
                    <a:pt x="107" y="192"/>
                  </a:cubicBezTo>
                  <a:cubicBezTo>
                    <a:pt x="109" y="194"/>
                    <a:pt x="118" y="196"/>
                    <a:pt x="119" y="193"/>
                  </a:cubicBezTo>
                  <a:cubicBezTo>
                    <a:pt x="119" y="193"/>
                    <a:pt x="114" y="193"/>
                    <a:pt x="116" y="194"/>
                  </a:cubicBezTo>
                  <a:cubicBezTo>
                    <a:pt x="116" y="194"/>
                    <a:pt x="116" y="194"/>
                    <a:pt x="116" y="194"/>
                  </a:cubicBezTo>
                  <a:close/>
                  <a:moveTo>
                    <a:pt x="51" y="197"/>
                  </a:moveTo>
                  <a:cubicBezTo>
                    <a:pt x="51" y="197"/>
                    <a:pt x="57" y="203"/>
                    <a:pt x="53" y="198"/>
                  </a:cubicBezTo>
                  <a:cubicBezTo>
                    <a:pt x="54" y="200"/>
                    <a:pt x="56" y="203"/>
                    <a:pt x="58" y="204"/>
                  </a:cubicBezTo>
                  <a:cubicBezTo>
                    <a:pt x="60" y="204"/>
                    <a:pt x="51" y="193"/>
                    <a:pt x="51" y="197"/>
                  </a:cubicBezTo>
                  <a:close/>
                  <a:moveTo>
                    <a:pt x="120" y="201"/>
                  </a:moveTo>
                  <a:cubicBezTo>
                    <a:pt x="120" y="201"/>
                    <a:pt x="118" y="201"/>
                    <a:pt x="118" y="201"/>
                  </a:cubicBezTo>
                  <a:cubicBezTo>
                    <a:pt x="117" y="200"/>
                    <a:pt x="112" y="198"/>
                    <a:pt x="113" y="200"/>
                  </a:cubicBezTo>
                  <a:cubicBezTo>
                    <a:pt x="113" y="202"/>
                    <a:pt x="121" y="203"/>
                    <a:pt x="120" y="201"/>
                  </a:cubicBezTo>
                  <a:close/>
                  <a:moveTo>
                    <a:pt x="130" y="202"/>
                  </a:moveTo>
                  <a:cubicBezTo>
                    <a:pt x="131" y="200"/>
                    <a:pt x="127" y="201"/>
                    <a:pt x="127" y="201"/>
                  </a:cubicBezTo>
                  <a:cubicBezTo>
                    <a:pt x="127" y="201"/>
                    <a:pt x="129" y="203"/>
                    <a:pt x="130" y="202"/>
                  </a:cubicBezTo>
                  <a:close/>
                  <a:moveTo>
                    <a:pt x="125" y="204"/>
                  </a:moveTo>
                  <a:cubicBezTo>
                    <a:pt x="113" y="205"/>
                    <a:pt x="141" y="206"/>
                    <a:pt x="138" y="203"/>
                  </a:cubicBezTo>
                  <a:cubicBezTo>
                    <a:pt x="138" y="203"/>
                    <a:pt x="127" y="204"/>
                    <a:pt x="128" y="204"/>
                  </a:cubicBezTo>
                  <a:cubicBezTo>
                    <a:pt x="126" y="204"/>
                    <a:pt x="128" y="204"/>
                    <a:pt x="125" y="204"/>
                  </a:cubicBezTo>
                  <a:close/>
                  <a:moveTo>
                    <a:pt x="60" y="209"/>
                  </a:moveTo>
                  <a:cubicBezTo>
                    <a:pt x="61" y="208"/>
                    <a:pt x="57" y="206"/>
                    <a:pt x="57" y="207"/>
                  </a:cubicBezTo>
                  <a:cubicBezTo>
                    <a:pt x="57" y="208"/>
                    <a:pt x="59" y="209"/>
                    <a:pt x="60" y="209"/>
                  </a:cubicBezTo>
                  <a:close/>
                  <a:moveTo>
                    <a:pt x="70" y="216"/>
                  </a:moveTo>
                  <a:cubicBezTo>
                    <a:pt x="70" y="216"/>
                    <a:pt x="69" y="215"/>
                    <a:pt x="67" y="213"/>
                  </a:cubicBezTo>
                  <a:cubicBezTo>
                    <a:pt x="66" y="213"/>
                    <a:pt x="61" y="209"/>
                    <a:pt x="60" y="209"/>
                  </a:cubicBezTo>
                  <a:cubicBezTo>
                    <a:pt x="59" y="211"/>
                    <a:pt x="68" y="215"/>
                    <a:pt x="68" y="215"/>
                  </a:cubicBezTo>
                  <a:cubicBezTo>
                    <a:pt x="68" y="215"/>
                    <a:pt x="70" y="217"/>
                    <a:pt x="70" y="216"/>
                  </a:cubicBezTo>
                  <a:close/>
                  <a:moveTo>
                    <a:pt x="138" y="225"/>
                  </a:moveTo>
                  <a:cubicBezTo>
                    <a:pt x="134" y="226"/>
                    <a:pt x="137" y="226"/>
                    <a:pt x="138" y="226"/>
                  </a:cubicBezTo>
                  <a:cubicBezTo>
                    <a:pt x="141" y="226"/>
                    <a:pt x="154" y="224"/>
                    <a:pt x="147" y="225"/>
                  </a:cubicBezTo>
                  <a:cubicBezTo>
                    <a:pt x="142" y="225"/>
                    <a:pt x="143" y="224"/>
                    <a:pt x="138" y="225"/>
                  </a:cubicBezTo>
                  <a:close/>
                  <a:moveTo>
                    <a:pt x="136" y="226"/>
                  </a:moveTo>
                  <a:cubicBezTo>
                    <a:pt x="135" y="225"/>
                    <a:pt x="129" y="226"/>
                    <a:pt x="128" y="226"/>
                  </a:cubicBezTo>
                  <a:cubicBezTo>
                    <a:pt x="127" y="226"/>
                    <a:pt x="127" y="224"/>
                    <a:pt x="127" y="226"/>
                  </a:cubicBezTo>
                  <a:cubicBezTo>
                    <a:pt x="127" y="229"/>
                    <a:pt x="136" y="226"/>
                    <a:pt x="136" y="226"/>
                  </a:cubicBezTo>
                  <a:close/>
                  <a:moveTo>
                    <a:pt x="49" y="228"/>
                  </a:moveTo>
                  <a:cubicBezTo>
                    <a:pt x="49" y="227"/>
                    <a:pt x="54" y="230"/>
                    <a:pt x="53" y="231"/>
                  </a:cubicBezTo>
                  <a:cubicBezTo>
                    <a:pt x="52" y="232"/>
                    <a:pt x="49" y="228"/>
                    <a:pt x="49" y="228"/>
                  </a:cubicBezTo>
                  <a:close/>
                  <a:moveTo>
                    <a:pt x="123" y="218"/>
                  </a:moveTo>
                  <a:cubicBezTo>
                    <a:pt x="123" y="217"/>
                    <a:pt x="126" y="219"/>
                    <a:pt x="125" y="219"/>
                  </a:cubicBezTo>
                  <a:cubicBezTo>
                    <a:pt x="127" y="219"/>
                    <a:pt x="134" y="217"/>
                    <a:pt x="135" y="219"/>
                  </a:cubicBezTo>
                  <a:cubicBezTo>
                    <a:pt x="135" y="222"/>
                    <a:pt x="131" y="219"/>
                    <a:pt x="129" y="219"/>
                  </a:cubicBezTo>
                  <a:cubicBezTo>
                    <a:pt x="128" y="219"/>
                    <a:pt x="121" y="222"/>
                    <a:pt x="123" y="218"/>
                  </a:cubicBezTo>
                  <a:close/>
                  <a:moveTo>
                    <a:pt x="139" y="217"/>
                  </a:moveTo>
                  <a:cubicBezTo>
                    <a:pt x="146" y="216"/>
                    <a:pt x="138" y="222"/>
                    <a:pt x="136" y="219"/>
                  </a:cubicBezTo>
                  <a:cubicBezTo>
                    <a:pt x="136" y="218"/>
                    <a:pt x="138" y="218"/>
                    <a:pt x="139" y="217"/>
                  </a:cubicBezTo>
                  <a:close/>
                  <a:moveTo>
                    <a:pt x="125" y="216"/>
                  </a:moveTo>
                  <a:cubicBezTo>
                    <a:pt x="125" y="217"/>
                    <a:pt x="129" y="215"/>
                    <a:pt x="130" y="215"/>
                  </a:cubicBezTo>
                  <a:cubicBezTo>
                    <a:pt x="129" y="215"/>
                    <a:pt x="129" y="216"/>
                    <a:pt x="127" y="216"/>
                  </a:cubicBezTo>
                  <a:cubicBezTo>
                    <a:pt x="127" y="216"/>
                    <a:pt x="125" y="216"/>
                    <a:pt x="125" y="216"/>
                  </a:cubicBezTo>
                  <a:close/>
                  <a:moveTo>
                    <a:pt x="148" y="214"/>
                  </a:moveTo>
                  <a:cubicBezTo>
                    <a:pt x="149" y="214"/>
                    <a:pt x="157" y="215"/>
                    <a:pt x="151" y="215"/>
                  </a:cubicBezTo>
                  <a:cubicBezTo>
                    <a:pt x="150" y="216"/>
                    <a:pt x="144" y="215"/>
                    <a:pt x="144" y="217"/>
                  </a:cubicBezTo>
                  <a:cubicBezTo>
                    <a:pt x="144" y="217"/>
                    <a:pt x="148" y="217"/>
                    <a:pt x="148" y="217"/>
                  </a:cubicBezTo>
                  <a:cubicBezTo>
                    <a:pt x="147" y="218"/>
                    <a:pt x="142" y="219"/>
                    <a:pt x="142" y="217"/>
                  </a:cubicBezTo>
                  <a:cubicBezTo>
                    <a:pt x="142" y="215"/>
                    <a:pt x="145" y="215"/>
                    <a:pt x="148" y="214"/>
                  </a:cubicBezTo>
                  <a:close/>
                  <a:moveTo>
                    <a:pt x="122" y="213"/>
                  </a:moveTo>
                  <a:cubicBezTo>
                    <a:pt x="122" y="212"/>
                    <a:pt x="125" y="213"/>
                    <a:pt x="125" y="213"/>
                  </a:cubicBezTo>
                  <a:cubicBezTo>
                    <a:pt x="125" y="214"/>
                    <a:pt x="122" y="214"/>
                    <a:pt x="122" y="213"/>
                  </a:cubicBezTo>
                  <a:close/>
                  <a:moveTo>
                    <a:pt x="109" y="209"/>
                  </a:moveTo>
                  <a:cubicBezTo>
                    <a:pt x="109" y="208"/>
                    <a:pt x="113" y="208"/>
                    <a:pt x="112" y="209"/>
                  </a:cubicBezTo>
                  <a:cubicBezTo>
                    <a:pt x="110" y="210"/>
                    <a:pt x="109" y="210"/>
                    <a:pt x="109" y="209"/>
                  </a:cubicBezTo>
                  <a:close/>
                  <a:moveTo>
                    <a:pt x="165" y="206"/>
                  </a:moveTo>
                  <a:cubicBezTo>
                    <a:pt x="169" y="205"/>
                    <a:pt x="157" y="211"/>
                    <a:pt x="164" y="207"/>
                  </a:cubicBezTo>
                  <a:cubicBezTo>
                    <a:pt x="164" y="207"/>
                    <a:pt x="165" y="206"/>
                    <a:pt x="165" y="206"/>
                  </a:cubicBezTo>
                  <a:close/>
                  <a:moveTo>
                    <a:pt x="168" y="197"/>
                  </a:moveTo>
                  <a:cubicBezTo>
                    <a:pt x="173" y="195"/>
                    <a:pt x="165" y="201"/>
                    <a:pt x="165" y="200"/>
                  </a:cubicBezTo>
                  <a:cubicBezTo>
                    <a:pt x="165" y="199"/>
                    <a:pt x="168" y="197"/>
                    <a:pt x="168" y="197"/>
                  </a:cubicBezTo>
                  <a:close/>
                  <a:moveTo>
                    <a:pt x="141" y="185"/>
                  </a:moveTo>
                  <a:cubicBezTo>
                    <a:pt x="146" y="185"/>
                    <a:pt x="127" y="189"/>
                    <a:pt x="138" y="186"/>
                  </a:cubicBezTo>
                  <a:cubicBezTo>
                    <a:pt x="137" y="186"/>
                    <a:pt x="139" y="185"/>
                    <a:pt x="141" y="185"/>
                  </a:cubicBezTo>
                  <a:close/>
                  <a:moveTo>
                    <a:pt x="145" y="184"/>
                  </a:moveTo>
                  <a:cubicBezTo>
                    <a:pt x="149" y="184"/>
                    <a:pt x="143" y="186"/>
                    <a:pt x="143" y="185"/>
                  </a:cubicBezTo>
                  <a:cubicBezTo>
                    <a:pt x="143" y="185"/>
                    <a:pt x="144" y="184"/>
                    <a:pt x="145" y="184"/>
                  </a:cubicBezTo>
                  <a:close/>
                  <a:moveTo>
                    <a:pt x="193" y="184"/>
                  </a:moveTo>
                  <a:cubicBezTo>
                    <a:pt x="195" y="183"/>
                    <a:pt x="192" y="190"/>
                    <a:pt x="191" y="189"/>
                  </a:cubicBezTo>
                  <a:cubicBezTo>
                    <a:pt x="189" y="188"/>
                    <a:pt x="192" y="184"/>
                    <a:pt x="193" y="184"/>
                  </a:cubicBezTo>
                  <a:close/>
                  <a:moveTo>
                    <a:pt x="39" y="185"/>
                  </a:moveTo>
                  <a:cubicBezTo>
                    <a:pt x="42" y="185"/>
                    <a:pt x="35" y="185"/>
                    <a:pt x="37" y="183"/>
                  </a:cubicBezTo>
                  <a:cubicBezTo>
                    <a:pt x="36" y="183"/>
                    <a:pt x="42" y="183"/>
                    <a:pt x="40" y="182"/>
                  </a:cubicBezTo>
                  <a:cubicBezTo>
                    <a:pt x="42" y="183"/>
                    <a:pt x="39" y="185"/>
                    <a:pt x="39" y="185"/>
                  </a:cubicBezTo>
                  <a:cubicBezTo>
                    <a:pt x="39" y="185"/>
                    <a:pt x="39" y="185"/>
                    <a:pt x="39" y="185"/>
                  </a:cubicBezTo>
                  <a:close/>
                  <a:moveTo>
                    <a:pt x="105" y="176"/>
                  </a:moveTo>
                  <a:cubicBezTo>
                    <a:pt x="107" y="177"/>
                    <a:pt x="99" y="177"/>
                    <a:pt x="100" y="175"/>
                  </a:cubicBezTo>
                  <a:cubicBezTo>
                    <a:pt x="101" y="175"/>
                    <a:pt x="103" y="175"/>
                    <a:pt x="105" y="176"/>
                  </a:cubicBezTo>
                  <a:close/>
                  <a:moveTo>
                    <a:pt x="211" y="161"/>
                  </a:moveTo>
                  <a:cubicBezTo>
                    <a:pt x="214" y="161"/>
                    <a:pt x="207" y="165"/>
                    <a:pt x="206" y="164"/>
                  </a:cubicBezTo>
                  <a:cubicBezTo>
                    <a:pt x="205" y="162"/>
                    <a:pt x="212" y="161"/>
                    <a:pt x="210" y="162"/>
                  </a:cubicBezTo>
                  <a:cubicBezTo>
                    <a:pt x="210" y="162"/>
                    <a:pt x="210" y="161"/>
                    <a:pt x="211" y="161"/>
                  </a:cubicBezTo>
                  <a:close/>
                  <a:moveTo>
                    <a:pt x="20" y="161"/>
                  </a:moveTo>
                  <a:cubicBezTo>
                    <a:pt x="20" y="160"/>
                    <a:pt x="21" y="161"/>
                    <a:pt x="21" y="161"/>
                  </a:cubicBezTo>
                  <a:cubicBezTo>
                    <a:pt x="28" y="151"/>
                    <a:pt x="20" y="165"/>
                    <a:pt x="20" y="162"/>
                  </a:cubicBezTo>
                  <a:cubicBezTo>
                    <a:pt x="20" y="162"/>
                    <a:pt x="24" y="166"/>
                    <a:pt x="22" y="168"/>
                  </a:cubicBezTo>
                  <a:cubicBezTo>
                    <a:pt x="21" y="168"/>
                    <a:pt x="20" y="164"/>
                    <a:pt x="20" y="161"/>
                  </a:cubicBezTo>
                  <a:close/>
                  <a:moveTo>
                    <a:pt x="19" y="156"/>
                  </a:moveTo>
                  <a:cubicBezTo>
                    <a:pt x="18" y="157"/>
                    <a:pt x="17" y="153"/>
                    <a:pt x="18" y="153"/>
                  </a:cubicBezTo>
                  <a:cubicBezTo>
                    <a:pt x="19" y="153"/>
                    <a:pt x="19" y="155"/>
                    <a:pt x="19" y="156"/>
                  </a:cubicBezTo>
                  <a:close/>
                  <a:moveTo>
                    <a:pt x="20" y="133"/>
                  </a:moveTo>
                  <a:cubicBezTo>
                    <a:pt x="22" y="132"/>
                    <a:pt x="19" y="139"/>
                    <a:pt x="19" y="135"/>
                  </a:cubicBezTo>
                  <a:cubicBezTo>
                    <a:pt x="19" y="135"/>
                    <a:pt x="20" y="134"/>
                    <a:pt x="20" y="133"/>
                  </a:cubicBezTo>
                  <a:close/>
                  <a:moveTo>
                    <a:pt x="207" y="132"/>
                  </a:moveTo>
                  <a:cubicBezTo>
                    <a:pt x="207" y="132"/>
                    <a:pt x="207" y="135"/>
                    <a:pt x="207" y="136"/>
                  </a:cubicBezTo>
                  <a:cubicBezTo>
                    <a:pt x="207" y="136"/>
                    <a:pt x="206" y="134"/>
                    <a:pt x="207" y="132"/>
                  </a:cubicBezTo>
                  <a:close/>
                  <a:moveTo>
                    <a:pt x="210" y="120"/>
                  </a:moveTo>
                  <a:cubicBezTo>
                    <a:pt x="209" y="121"/>
                    <a:pt x="212" y="127"/>
                    <a:pt x="211" y="128"/>
                  </a:cubicBezTo>
                  <a:cubicBezTo>
                    <a:pt x="211" y="127"/>
                    <a:pt x="209" y="122"/>
                    <a:pt x="210" y="120"/>
                  </a:cubicBezTo>
                  <a:close/>
                  <a:moveTo>
                    <a:pt x="228" y="119"/>
                  </a:moveTo>
                  <a:cubicBezTo>
                    <a:pt x="228" y="119"/>
                    <a:pt x="230" y="129"/>
                    <a:pt x="229" y="133"/>
                  </a:cubicBezTo>
                  <a:cubicBezTo>
                    <a:pt x="229" y="136"/>
                    <a:pt x="227" y="146"/>
                    <a:pt x="228" y="136"/>
                  </a:cubicBezTo>
                  <a:cubicBezTo>
                    <a:pt x="228" y="134"/>
                    <a:pt x="228" y="131"/>
                    <a:pt x="228" y="128"/>
                  </a:cubicBezTo>
                  <a:cubicBezTo>
                    <a:pt x="228" y="126"/>
                    <a:pt x="227" y="122"/>
                    <a:pt x="228" y="119"/>
                  </a:cubicBezTo>
                  <a:close/>
                  <a:moveTo>
                    <a:pt x="234" y="110"/>
                  </a:moveTo>
                  <a:cubicBezTo>
                    <a:pt x="234" y="109"/>
                    <a:pt x="236" y="115"/>
                    <a:pt x="235" y="115"/>
                  </a:cubicBezTo>
                  <a:cubicBezTo>
                    <a:pt x="235" y="116"/>
                    <a:pt x="234" y="111"/>
                    <a:pt x="234" y="110"/>
                  </a:cubicBezTo>
                  <a:close/>
                  <a:moveTo>
                    <a:pt x="222" y="82"/>
                  </a:moveTo>
                  <a:cubicBezTo>
                    <a:pt x="222" y="82"/>
                    <a:pt x="228" y="94"/>
                    <a:pt x="228" y="96"/>
                  </a:cubicBezTo>
                  <a:cubicBezTo>
                    <a:pt x="228" y="95"/>
                    <a:pt x="227" y="98"/>
                    <a:pt x="227" y="97"/>
                  </a:cubicBezTo>
                  <a:cubicBezTo>
                    <a:pt x="226" y="102"/>
                    <a:pt x="230" y="113"/>
                    <a:pt x="228" y="115"/>
                  </a:cubicBezTo>
                  <a:cubicBezTo>
                    <a:pt x="228" y="115"/>
                    <a:pt x="224" y="101"/>
                    <a:pt x="224" y="99"/>
                  </a:cubicBezTo>
                  <a:cubicBezTo>
                    <a:pt x="224" y="98"/>
                    <a:pt x="225" y="94"/>
                    <a:pt x="224" y="90"/>
                  </a:cubicBezTo>
                  <a:cubicBezTo>
                    <a:pt x="224" y="89"/>
                    <a:pt x="221" y="84"/>
                    <a:pt x="222" y="82"/>
                  </a:cubicBezTo>
                  <a:close/>
                  <a:moveTo>
                    <a:pt x="225" y="94"/>
                  </a:moveTo>
                  <a:cubicBezTo>
                    <a:pt x="227" y="99"/>
                    <a:pt x="225" y="87"/>
                    <a:pt x="225" y="89"/>
                  </a:cubicBezTo>
                  <a:cubicBezTo>
                    <a:pt x="224" y="91"/>
                    <a:pt x="225" y="93"/>
                    <a:pt x="225" y="94"/>
                  </a:cubicBezTo>
                  <a:close/>
                  <a:moveTo>
                    <a:pt x="231" y="77"/>
                  </a:moveTo>
                  <a:cubicBezTo>
                    <a:pt x="232" y="75"/>
                    <a:pt x="235" y="85"/>
                    <a:pt x="232" y="79"/>
                  </a:cubicBezTo>
                  <a:cubicBezTo>
                    <a:pt x="233" y="80"/>
                    <a:pt x="231" y="78"/>
                    <a:pt x="231" y="77"/>
                  </a:cubicBezTo>
                  <a:close/>
                  <a:moveTo>
                    <a:pt x="194" y="66"/>
                  </a:moveTo>
                  <a:cubicBezTo>
                    <a:pt x="194" y="63"/>
                    <a:pt x="193" y="71"/>
                    <a:pt x="193" y="70"/>
                  </a:cubicBezTo>
                  <a:cubicBezTo>
                    <a:pt x="193" y="68"/>
                    <a:pt x="193" y="68"/>
                    <a:pt x="194" y="66"/>
                  </a:cubicBezTo>
                  <a:close/>
                  <a:moveTo>
                    <a:pt x="183" y="63"/>
                  </a:moveTo>
                  <a:cubicBezTo>
                    <a:pt x="182" y="61"/>
                    <a:pt x="184" y="66"/>
                    <a:pt x="184" y="66"/>
                  </a:cubicBezTo>
                  <a:cubicBezTo>
                    <a:pt x="182" y="65"/>
                    <a:pt x="183" y="65"/>
                    <a:pt x="183" y="63"/>
                  </a:cubicBezTo>
                  <a:close/>
                  <a:moveTo>
                    <a:pt x="179" y="37"/>
                  </a:moveTo>
                  <a:cubicBezTo>
                    <a:pt x="180" y="35"/>
                    <a:pt x="184" y="41"/>
                    <a:pt x="184" y="41"/>
                  </a:cubicBezTo>
                  <a:cubicBezTo>
                    <a:pt x="183" y="41"/>
                    <a:pt x="179" y="38"/>
                    <a:pt x="179" y="37"/>
                  </a:cubicBezTo>
                  <a:close/>
                  <a:moveTo>
                    <a:pt x="176" y="35"/>
                  </a:moveTo>
                  <a:cubicBezTo>
                    <a:pt x="175" y="36"/>
                    <a:pt x="178" y="35"/>
                    <a:pt x="178" y="36"/>
                  </a:cubicBezTo>
                  <a:cubicBezTo>
                    <a:pt x="179" y="38"/>
                    <a:pt x="175" y="36"/>
                    <a:pt x="176" y="35"/>
                  </a:cubicBezTo>
                  <a:close/>
                  <a:moveTo>
                    <a:pt x="161" y="26"/>
                  </a:moveTo>
                  <a:cubicBezTo>
                    <a:pt x="162" y="27"/>
                    <a:pt x="165" y="27"/>
                    <a:pt x="164" y="30"/>
                  </a:cubicBezTo>
                  <a:cubicBezTo>
                    <a:pt x="164" y="33"/>
                    <a:pt x="162" y="27"/>
                    <a:pt x="162" y="27"/>
                  </a:cubicBezTo>
                  <a:cubicBezTo>
                    <a:pt x="161" y="27"/>
                    <a:pt x="162" y="29"/>
                    <a:pt x="161" y="29"/>
                  </a:cubicBezTo>
                  <a:cubicBezTo>
                    <a:pt x="157" y="28"/>
                    <a:pt x="156" y="25"/>
                    <a:pt x="161" y="26"/>
                  </a:cubicBezTo>
                  <a:close/>
                  <a:moveTo>
                    <a:pt x="163" y="19"/>
                  </a:moveTo>
                  <a:cubicBezTo>
                    <a:pt x="166" y="19"/>
                    <a:pt x="162" y="26"/>
                    <a:pt x="161" y="22"/>
                  </a:cubicBezTo>
                  <a:cubicBezTo>
                    <a:pt x="161" y="23"/>
                    <a:pt x="164" y="19"/>
                    <a:pt x="163" y="19"/>
                  </a:cubicBezTo>
                  <a:close/>
                  <a:moveTo>
                    <a:pt x="136" y="5"/>
                  </a:moveTo>
                  <a:cubicBezTo>
                    <a:pt x="139" y="2"/>
                    <a:pt x="136" y="13"/>
                    <a:pt x="135" y="7"/>
                  </a:cubicBezTo>
                  <a:cubicBezTo>
                    <a:pt x="135" y="7"/>
                    <a:pt x="136" y="5"/>
                    <a:pt x="136" y="5"/>
                  </a:cubicBezTo>
                  <a:close/>
                </a:path>
              </a:pathLst>
            </a:custGeom>
            <a:solidFill>
              <a:srgbClr val="3F89C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6728501" y="2190751"/>
              <a:ext cx="1585912" cy="1585912"/>
            </a:xfrm>
            <a:prstGeom prst="ellipse">
              <a:avLst/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65712" y="2026810"/>
            <a:ext cx="1978527" cy="1913794"/>
            <a:chOff x="9293545" y="1953230"/>
            <a:chExt cx="2130664" cy="2060954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9293545" y="1953230"/>
              <a:ext cx="2130664" cy="2060954"/>
            </a:xfrm>
            <a:custGeom>
              <a:gdLst>
                <a:gd fmla="*/ 196 w 247" name="T0"/>
                <a:gd fmla="*/ 212 h 239" name="T1"/>
                <a:gd fmla="*/ 203 w 247" name="T2"/>
                <a:gd fmla="*/ 198 h 239" name="T3"/>
                <a:gd fmla="*/ 24 w 247" name="T4"/>
                <a:gd fmla="*/ 160 h 239" name="T5"/>
                <a:gd fmla="*/ 46 w 247" name="T6"/>
                <a:gd fmla="*/ 224 h 239" name="T7"/>
                <a:gd fmla="*/ 20 w 247" name="T8"/>
                <a:gd fmla="*/ 98 h 239" name="T9"/>
                <a:gd fmla="*/ 26 w 247" name="T10"/>
                <a:gd fmla="*/ 80 h 239" name="T11"/>
                <a:gd fmla="*/ 185 w 247" name="T12"/>
                <a:gd fmla="*/ 50 h 239" name="T13"/>
                <a:gd fmla="*/ 119 w 247" name="T14"/>
                <a:gd fmla="*/ 6 h 239" name="T15"/>
                <a:gd fmla="*/ 139 w 247" name="T16"/>
                <a:gd fmla="*/ 19 h 239" name="T17"/>
                <a:gd fmla="*/ 171 w 247" name="T18"/>
                <a:gd fmla="*/ 34 h 239" name="T19"/>
                <a:gd fmla="*/ 178 w 247" name="T20"/>
                <a:gd fmla="*/ 63 h 239" name="T21"/>
                <a:gd fmla="*/ 201 w 247" name="T22"/>
                <a:gd fmla="*/ 96 h 239" name="T23"/>
                <a:gd fmla="*/ 197 w 247" name="T24"/>
                <a:gd fmla="*/ 154 h 239" name="T25"/>
                <a:gd fmla="*/ 181 w 247" name="T26"/>
                <a:gd fmla="*/ 174 h 239" name="T27"/>
                <a:gd fmla="*/ 121 w 247" name="T28"/>
                <a:gd fmla="*/ 212 h 239" name="T29"/>
                <a:gd fmla="*/ 86 w 247" name="T30"/>
                <a:gd fmla="*/ 212 h 239" name="T31"/>
                <a:gd fmla="*/ 207 w 247" name="T32"/>
                <a:gd fmla="*/ 175 h 239" name="T33"/>
                <a:gd fmla="*/ 128 w 247" name="T34"/>
                <a:gd fmla="*/ 232 h 239" name="T35"/>
                <a:gd fmla="*/ 105 w 247" name="T36"/>
                <a:gd fmla="*/ 236 h 239" name="T37"/>
                <a:gd fmla="*/ 50 w 247" name="T38"/>
                <a:gd fmla="*/ 210 h 239" name="T39"/>
                <a:gd fmla="*/ 53 w 247" name="T40"/>
                <a:gd fmla="*/ 204 h 239" name="T41"/>
                <a:gd fmla="*/ 59 w 247" name="T42"/>
                <a:gd fmla="*/ 64 h 239" name="T43"/>
                <a:gd fmla="*/ 36 w 247" name="T44"/>
                <a:gd fmla="*/ 72 h 239" name="T45"/>
                <a:gd fmla="*/ 32 w 247" name="T46"/>
                <a:gd fmla="*/ 70 h 239" name="T47"/>
                <a:gd fmla="*/ 81 w 247" name="T48"/>
                <a:gd fmla="*/ 14 h 239" name="T49"/>
                <a:gd fmla="*/ 92 w 247" name="T50"/>
                <a:gd fmla="*/ 6 h 239" name="T51"/>
                <a:gd fmla="*/ 165 w 247" name="T52"/>
                <a:gd fmla="*/ 47 h 239" name="T53"/>
                <a:gd fmla="*/ 44 w 247" name="T54"/>
                <a:gd fmla="*/ 41 h 239" name="T55"/>
                <a:gd fmla="*/ 91 w 247" name="T56"/>
                <a:gd fmla="*/ 16 h 239" name="T57"/>
                <a:gd fmla="*/ 104 w 247" name="T58"/>
                <a:gd fmla="*/ 33 h 239" name="T59"/>
                <a:gd fmla="*/ 39 w 247" name="T60"/>
                <a:gd fmla="*/ 45 h 239" name="T61"/>
                <a:gd fmla="*/ 46 w 247" name="T62"/>
                <a:gd fmla="*/ 62 h 239" name="T63"/>
                <a:gd fmla="*/ 195 w 247" name="T64"/>
                <a:gd fmla="*/ 96 h 239" name="T65"/>
                <a:gd fmla="*/ 202 w 247" name="T66"/>
                <a:gd fmla="*/ 118 h 239" name="T67"/>
                <a:gd fmla="*/ 200 w 247" name="T68"/>
                <a:gd fmla="*/ 123 h 239" name="T69"/>
                <a:gd fmla="*/ 128 w 247" name="T70"/>
                <a:gd fmla="*/ 125 h 239" name="T71"/>
                <a:gd fmla="*/ 155 w 247" name="T72"/>
                <a:gd fmla="*/ 132 h 239" name="T73"/>
                <a:gd fmla="*/ 80 w 247" name="T74"/>
                <a:gd fmla="*/ 140 h 239" name="T75"/>
                <a:gd fmla="*/ 149 w 247" name="T76"/>
                <a:gd fmla="*/ 141 h 239" name="T77"/>
                <a:gd fmla="*/ 183 w 247" name="T78"/>
                <a:gd fmla="*/ 155 h 239" name="T79"/>
                <a:gd fmla="*/ 174 w 247" name="T80"/>
                <a:gd fmla="*/ 149 h 239" name="T81"/>
                <a:gd fmla="*/ 67 w 247" name="T82"/>
                <a:gd fmla="*/ 165 h 239" name="T83"/>
                <a:gd fmla="*/ 76 w 247" name="T84"/>
                <a:gd fmla="*/ 178 h 239" name="T85"/>
                <a:gd fmla="*/ 179 w 247" name="T86"/>
                <a:gd fmla="*/ 161 h 239" name="T87"/>
                <a:gd fmla="*/ 169 w 247" name="T88"/>
                <a:gd fmla="*/ 175 h 239" name="T89"/>
                <a:gd fmla="*/ 102 w 247" name="T90"/>
                <a:gd fmla="*/ 187 h 239" name="T91"/>
                <a:gd fmla="*/ 128 w 247" name="T92"/>
                <a:gd fmla="*/ 193 h 239" name="T93"/>
                <a:gd fmla="*/ 142 w 247" name="T94"/>
                <a:gd fmla="*/ 181 h 239" name="T95"/>
                <a:gd fmla="*/ 148 w 247" name="T96"/>
                <a:gd fmla="*/ 164 h 239" name="T97"/>
                <a:gd fmla="*/ 81 w 247" name="T98"/>
                <a:gd fmla="*/ 194 h 239" name="T99"/>
                <a:gd fmla="*/ 93 w 247" name="T100"/>
                <a:gd fmla="*/ 196 h 239" name="T101"/>
                <a:gd fmla="*/ 119 w 247" name="T102"/>
                <a:gd fmla="*/ 190 h 239" name="T103"/>
                <a:gd fmla="*/ 127 w 247" name="T104"/>
                <a:gd fmla="*/ 201 h 239" name="T105"/>
                <a:gd fmla="*/ 138 w 247" name="T106"/>
                <a:gd fmla="*/ 225 h 239" name="T107"/>
                <a:gd fmla="*/ 130 w 247" name="T108"/>
                <a:gd fmla="*/ 215 h 239" name="T109"/>
                <a:gd fmla="*/ 165 w 247" name="T110"/>
                <a:gd fmla="*/ 206 h 239" name="T111"/>
                <a:gd fmla="*/ 39 w 247" name="T112"/>
                <a:gd fmla="*/ 185 h 239" name="T113"/>
                <a:gd fmla="*/ 19 w 247" name="T114"/>
                <a:gd fmla="*/ 135 h 239" name="T115"/>
                <a:gd fmla="*/ 228 w 247" name="T116"/>
                <a:gd fmla="*/ 96 h 239" name="T117"/>
                <a:gd fmla="*/ 183 w 247" name="T118"/>
                <a:gd fmla="*/ 63 h 239" name="T119"/>
                <a:gd fmla="*/ 136 w 247" name="T120"/>
                <a:gd fmla="*/ 5 h 23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39" w="246">
                  <a:moveTo>
                    <a:pt x="123" y="0"/>
                  </a:moveTo>
                  <a:cubicBezTo>
                    <a:pt x="125" y="0"/>
                    <a:pt x="119" y="2"/>
                    <a:pt x="119" y="2"/>
                  </a:cubicBezTo>
                  <a:cubicBezTo>
                    <a:pt x="118" y="2"/>
                    <a:pt x="120" y="0"/>
                    <a:pt x="123" y="0"/>
                  </a:cubicBezTo>
                  <a:close/>
                  <a:moveTo>
                    <a:pt x="243" y="110"/>
                  </a:moveTo>
                  <a:cubicBezTo>
                    <a:pt x="241" y="112"/>
                    <a:pt x="247" y="123"/>
                    <a:pt x="245" y="128"/>
                  </a:cubicBezTo>
                  <a:cubicBezTo>
                    <a:pt x="245" y="129"/>
                    <a:pt x="244" y="121"/>
                    <a:pt x="244" y="123"/>
                  </a:cubicBezTo>
                  <a:cubicBezTo>
                    <a:pt x="244" y="120"/>
                    <a:pt x="241" y="112"/>
                    <a:pt x="243" y="110"/>
                  </a:cubicBezTo>
                  <a:close/>
                  <a:moveTo>
                    <a:pt x="131" y="1"/>
                  </a:moveTo>
                  <a:cubicBezTo>
                    <a:pt x="132" y="0"/>
                    <a:pt x="132" y="2"/>
                    <a:pt x="132" y="3"/>
                  </a:cubicBezTo>
                  <a:cubicBezTo>
                    <a:pt x="132" y="2"/>
                    <a:pt x="133" y="6"/>
                    <a:pt x="133" y="6"/>
                  </a:cubicBezTo>
                  <a:cubicBezTo>
                    <a:pt x="130" y="7"/>
                    <a:pt x="129" y="2"/>
                    <a:pt x="131" y="1"/>
                  </a:cubicBezTo>
                  <a:close/>
                  <a:moveTo>
                    <a:pt x="183" y="223"/>
                  </a:moveTo>
                  <a:cubicBezTo>
                    <a:pt x="185" y="222"/>
                    <a:pt x="178" y="227"/>
                    <a:pt x="177" y="227"/>
                  </a:cubicBezTo>
                  <a:cubicBezTo>
                    <a:pt x="177" y="227"/>
                    <a:pt x="180" y="224"/>
                    <a:pt x="183" y="223"/>
                  </a:cubicBezTo>
                  <a:close/>
                  <a:moveTo>
                    <a:pt x="199" y="209"/>
                  </a:moveTo>
                  <a:cubicBezTo>
                    <a:pt x="200" y="209"/>
                    <a:pt x="189" y="221"/>
                    <a:pt x="187" y="221"/>
                  </a:cubicBezTo>
                  <a:cubicBezTo>
                    <a:pt x="186" y="220"/>
                    <a:pt x="195" y="213"/>
                    <a:pt x="196" y="212"/>
                  </a:cubicBezTo>
                  <a:cubicBezTo>
                    <a:pt x="197" y="211"/>
                    <a:pt x="197" y="210"/>
                    <a:pt x="199" y="209"/>
                  </a:cubicBezTo>
                  <a:close/>
                  <a:moveTo>
                    <a:pt x="167" y="206"/>
                  </a:moveTo>
                  <a:cubicBezTo>
                    <a:pt x="169" y="203"/>
                    <a:pt x="176" y="201"/>
                    <a:pt x="170" y="204"/>
                  </a:cubicBezTo>
                  <a:cubicBezTo>
                    <a:pt x="169" y="205"/>
                    <a:pt x="167" y="207"/>
                    <a:pt x="167" y="206"/>
                  </a:cubicBezTo>
                  <a:close/>
                  <a:moveTo>
                    <a:pt x="29" y="199"/>
                  </a:moveTo>
                  <a:cubicBezTo>
                    <a:pt x="28" y="198"/>
                    <a:pt x="32" y="202"/>
                    <a:pt x="33" y="203"/>
                  </a:cubicBezTo>
                  <a:cubicBezTo>
                    <a:pt x="33" y="203"/>
                    <a:pt x="29" y="201"/>
                    <a:pt x="29" y="199"/>
                  </a:cubicBezTo>
                  <a:close/>
                  <a:moveTo>
                    <a:pt x="211" y="194"/>
                  </a:moveTo>
                  <a:cubicBezTo>
                    <a:pt x="213" y="192"/>
                    <a:pt x="203" y="207"/>
                    <a:pt x="201" y="207"/>
                  </a:cubicBezTo>
                  <a:cubicBezTo>
                    <a:pt x="202" y="207"/>
                    <a:pt x="208" y="196"/>
                    <a:pt x="211" y="194"/>
                  </a:cubicBezTo>
                  <a:close/>
                  <a:moveTo>
                    <a:pt x="186" y="193"/>
                  </a:moveTo>
                  <a:cubicBezTo>
                    <a:pt x="188" y="193"/>
                    <a:pt x="183" y="197"/>
                    <a:pt x="183" y="196"/>
                  </a:cubicBezTo>
                  <a:cubicBezTo>
                    <a:pt x="182" y="195"/>
                    <a:pt x="184" y="194"/>
                    <a:pt x="186" y="193"/>
                  </a:cubicBezTo>
                  <a:close/>
                  <a:moveTo>
                    <a:pt x="210" y="189"/>
                  </a:moveTo>
                  <a:cubicBezTo>
                    <a:pt x="212" y="188"/>
                    <a:pt x="204" y="197"/>
                    <a:pt x="205" y="196"/>
                  </a:cubicBezTo>
                  <a:cubicBezTo>
                    <a:pt x="203" y="198"/>
                    <a:pt x="203" y="199"/>
                    <a:pt x="201" y="201"/>
                  </a:cubicBezTo>
                  <a:cubicBezTo>
                    <a:pt x="200" y="203"/>
                    <a:pt x="203" y="199"/>
                    <a:pt x="203" y="198"/>
                  </a:cubicBezTo>
                  <a:cubicBezTo>
                    <a:pt x="203" y="197"/>
                    <a:pt x="208" y="189"/>
                    <a:pt x="210" y="189"/>
                  </a:cubicBezTo>
                  <a:close/>
                  <a:moveTo>
                    <a:pt x="110" y="182"/>
                  </a:moveTo>
                  <a:cubicBezTo>
                    <a:pt x="110" y="181"/>
                    <a:pt x="111" y="184"/>
                    <a:pt x="111" y="185"/>
                  </a:cubicBezTo>
                  <a:cubicBezTo>
                    <a:pt x="111" y="186"/>
                    <a:pt x="109" y="181"/>
                    <a:pt x="109" y="184"/>
                  </a:cubicBezTo>
                  <a:cubicBezTo>
                    <a:pt x="109" y="184"/>
                    <a:pt x="109" y="182"/>
                    <a:pt x="110" y="182"/>
                  </a:cubicBezTo>
                  <a:close/>
                  <a:moveTo>
                    <a:pt x="217" y="173"/>
                  </a:moveTo>
                  <a:cubicBezTo>
                    <a:pt x="220" y="169"/>
                    <a:pt x="214" y="179"/>
                    <a:pt x="215" y="177"/>
                  </a:cubicBezTo>
                  <a:cubicBezTo>
                    <a:pt x="215" y="173"/>
                    <a:pt x="215" y="176"/>
                    <a:pt x="217" y="173"/>
                  </a:cubicBezTo>
                  <a:close/>
                  <a:moveTo>
                    <a:pt x="201" y="181"/>
                  </a:moveTo>
                  <a:cubicBezTo>
                    <a:pt x="201" y="178"/>
                    <a:pt x="203" y="176"/>
                    <a:pt x="204" y="173"/>
                  </a:cubicBezTo>
                  <a:cubicBezTo>
                    <a:pt x="206" y="167"/>
                    <a:pt x="203" y="180"/>
                    <a:pt x="201" y="182"/>
                  </a:cubicBezTo>
                  <a:cubicBezTo>
                    <a:pt x="200" y="182"/>
                    <a:pt x="201" y="180"/>
                    <a:pt x="201" y="181"/>
                  </a:cubicBezTo>
                  <a:close/>
                  <a:moveTo>
                    <a:pt x="85" y="168"/>
                  </a:moveTo>
                  <a:cubicBezTo>
                    <a:pt x="84" y="166"/>
                    <a:pt x="89" y="170"/>
                    <a:pt x="89" y="170"/>
                  </a:cubicBezTo>
                  <a:cubicBezTo>
                    <a:pt x="90" y="171"/>
                    <a:pt x="86" y="169"/>
                    <a:pt x="85" y="168"/>
                  </a:cubicBezTo>
                  <a:close/>
                  <a:moveTo>
                    <a:pt x="27" y="167"/>
                  </a:moveTo>
                  <a:cubicBezTo>
                    <a:pt x="26" y="166"/>
                    <a:pt x="23" y="161"/>
                    <a:pt x="24" y="160"/>
                  </a:cubicBezTo>
                  <a:cubicBezTo>
                    <a:pt x="24" y="160"/>
                    <a:pt x="29" y="169"/>
                    <a:pt x="27" y="167"/>
                  </a:cubicBezTo>
                  <a:close/>
                  <a:moveTo>
                    <a:pt x="79" y="168"/>
                  </a:moveTo>
                  <a:cubicBezTo>
                    <a:pt x="75" y="163"/>
                    <a:pt x="81" y="170"/>
                    <a:pt x="79" y="168"/>
                  </a:cubicBezTo>
                  <a:cubicBezTo>
                    <a:pt x="79" y="168"/>
                    <a:pt x="79" y="168"/>
                    <a:pt x="79" y="168"/>
                  </a:cubicBezTo>
                  <a:close/>
                  <a:moveTo>
                    <a:pt x="43" y="223"/>
                  </a:moveTo>
                  <a:cubicBezTo>
                    <a:pt x="42" y="222"/>
                    <a:pt x="38" y="220"/>
                    <a:pt x="37" y="218"/>
                  </a:cubicBezTo>
                  <a:cubicBezTo>
                    <a:pt x="36" y="218"/>
                    <a:pt x="36" y="217"/>
                    <a:pt x="36" y="216"/>
                  </a:cubicBezTo>
                  <a:cubicBezTo>
                    <a:pt x="35" y="215"/>
                    <a:pt x="33" y="215"/>
                    <a:pt x="32" y="214"/>
                  </a:cubicBezTo>
                  <a:cubicBezTo>
                    <a:pt x="32" y="214"/>
                    <a:pt x="30" y="210"/>
                    <a:pt x="29" y="209"/>
                  </a:cubicBezTo>
                  <a:cubicBezTo>
                    <a:pt x="28" y="208"/>
                    <a:pt x="26" y="207"/>
                    <a:pt x="25" y="205"/>
                  </a:cubicBezTo>
                  <a:cubicBezTo>
                    <a:pt x="23" y="204"/>
                    <a:pt x="21" y="200"/>
                    <a:pt x="19" y="197"/>
                  </a:cubicBezTo>
                  <a:cubicBezTo>
                    <a:pt x="18" y="195"/>
                    <a:pt x="15" y="192"/>
                    <a:pt x="14" y="190"/>
                  </a:cubicBezTo>
                  <a:cubicBezTo>
                    <a:pt x="11" y="185"/>
                    <a:pt x="9" y="177"/>
                    <a:pt x="7" y="173"/>
                  </a:cubicBezTo>
                  <a:cubicBezTo>
                    <a:pt x="6" y="170"/>
                    <a:pt x="0" y="155"/>
                    <a:pt x="1" y="153"/>
                  </a:cubicBezTo>
                  <a:cubicBezTo>
                    <a:pt x="2" y="153"/>
                    <a:pt x="5" y="163"/>
                    <a:pt x="6" y="164"/>
                  </a:cubicBezTo>
                  <a:cubicBezTo>
                    <a:pt x="13" y="181"/>
                    <a:pt x="21" y="195"/>
                    <a:pt x="32" y="208"/>
                  </a:cubicBezTo>
                  <a:cubicBezTo>
                    <a:pt x="37" y="214"/>
                    <a:pt x="40" y="219"/>
                    <a:pt x="46" y="224"/>
                  </a:cubicBezTo>
                  <a:cubicBezTo>
                    <a:pt x="46" y="224"/>
                    <a:pt x="48" y="226"/>
                    <a:pt x="47" y="227"/>
                  </a:cubicBezTo>
                  <a:cubicBezTo>
                    <a:pt x="45" y="227"/>
                    <a:pt x="44" y="224"/>
                    <a:pt x="43" y="223"/>
                  </a:cubicBezTo>
                  <a:close/>
                  <a:moveTo>
                    <a:pt x="23" y="157"/>
                  </a:moveTo>
                  <a:cubicBezTo>
                    <a:pt x="22" y="155"/>
                    <a:pt x="20" y="153"/>
                    <a:pt x="22" y="151"/>
                  </a:cubicBezTo>
                  <a:cubicBezTo>
                    <a:pt x="22" y="150"/>
                    <a:pt x="24" y="158"/>
                    <a:pt x="23" y="157"/>
                  </a:cubicBezTo>
                  <a:close/>
                  <a:moveTo>
                    <a:pt x="206" y="156"/>
                  </a:moveTo>
                  <a:cubicBezTo>
                    <a:pt x="204" y="156"/>
                    <a:pt x="206" y="157"/>
                    <a:pt x="204" y="158"/>
                  </a:cubicBezTo>
                  <a:cubicBezTo>
                    <a:pt x="203" y="158"/>
                    <a:pt x="204" y="156"/>
                    <a:pt x="204" y="157"/>
                  </a:cubicBezTo>
                  <a:cubicBezTo>
                    <a:pt x="204" y="157"/>
                    <a:pt x="202" y="154"/>
                    <a:pt x="203" y="153"/>
                  </a:cubicBezTo>
                  <a:cubicBezTo>
                    <a:pt x="203" y="152"/>
                    <a:pt x="205" y="152"/>
                    <a:pt x="205" y="151"/>
                  </a:cubicBezTo>
                  <a:cubicBezTo>
                    <a:pt x="205" y="152"/>
                    <a:pt x="207" y="144"/>
                    <a:pt x="206" y="150"/>
                  </a:cubicBezTo>
                  <a:cubicBezTo>
                    <a:pt x="205" y="153"/>
                    <a:pt x="204" y="155"/>
                    <a:pt x="207" y="157"/>
                  </a:cubicBezTo>
                  <a:cubicBezTo>
                    <a:pt x="211" y="158"/>
                    <a:pt x="206" y="156"/>
                    <a:pt x="206" y="156"/>
                  </a:cubicBezTo>
                  <a:close/>
                  <a:moveTo>
                    <a:pt x="206" y="146"/>
                  </a:moveTo>
                  <a:cubicBezTo>
                    <a:pt x="205" y="143"/>
                    <a:pt x="204" y="140"/>
                    <a:pt x="206" y="138"/>
                  </a:cubicBezTo>
                  <a:cubicBezTo>
                    <a:pt x="206" y="139"/>
                    <a:pt x="207" y="149"/>
                    <a:pt x="206" y="146"/>
                  </a:cubicBezTo>
                  <a:close/>
                  <a:moveTo>
                    <a:pt x="20" y="98"/>
                  </a:moveTo>
                  <a:cubicBezTo>
                    <a:pt x="21" y="96"/>
                    <a:pt x="19" y="103"/>
                    <a:pt x="18" y="103"/>
                  </a:cubicBezTo>
                  <a:cubicBezTo>
                    <a:pt x="18" y="103"/>
                    <a:pt x="19" y="99"/>
                    <a:pt x="20" y="98"/>
                  </a:cubicBezTo>
                  <a:close/>
                  <a:moveTo>
                    <a:pt x="205" y="97"/>
                  </a:moveTo>
                  <a:cubicBezTo>
                    <a:pt x="205" y="94"/>
                    <a:pt x="209" y="108"/>
                    <a:pt x="209" y="108"/>
                  </a:cubicBezTo>
                  <a:cubicBezTo>
                    <a:pt x="209" y="107"/>
                    <a:pt x="209" y="112"/>
                    <a:pt x="209" y="112"/>
                  </a:cubicBezTo>
                  <a:cubicBezTo>
                    <a:pt x="207" y="113"/>
                    <a:pt x="209" y="111"/>
                    <a:pt x="208" y="110"/>
                  </a:cubicBezTo>
                  <a:cubicBezTo>
                    <a:pt x="207" y="108"/>
                    <a:pt x="206" y="110"/>
                    <a:pt x="206" y="109"/>
                  </a:cubicBezTo>
                  <a:cubicBezTo>
                    <a:pt x="205" y="108"/>
                    <a:pt x="207" y="109"/>
                    <a:pt x="207" y="107"/>
                  </a:cubicBezTo>
                  <a:cubicBezTo>
                    <a:pt x="207" y="105"/>
                    <a:pt x="205" y="106"/>
                    <a:pt x="205" y="105"/>
                  </a:cubicBezTo>
                  <a:cubicBezTo>
                    <a:pt x="205" y="101"/>
                    <a:pt x="206" y="107"/>
                    <a:pt x="207" y="105"/>
                  </a:cubicBezTo>
                  <a:cubicBezTo>
                    <a:pt x="207" y="104"/>
                    <a:pt x="205" y="99"/>
                    <a:pt x="205" y="97"/>
                  </a:cubicBezTo>
                  <a:close/>
                  <a:moveTo>
                    <a:pt x="40" y="86"/>
                  </a:moveTo>
                  <a:cubicBezTo>
                    <a:pt x="41" y="85"/>
                    <a:pt x="38" y="89"/>
                    <a:pt x="38" y="91"/>
                  </a:cubicBezTo>
                  <a:cubicBezTo>
                    <a:pt x="36" y="95"/>
                    <a:pt x="38" y="87"/>
                    <a:pt x="40" y="86"/>
                  </a:cubicBezTo>
                  <a:close/>
                  <a:moveTo>
                    <a:pt x="26" y="79"/>
                  </a:moveTo>
                  <a:cubicBezTo>
                    <a:pt x="26" y="79"/>
                    <a:pt x="29" y="71"/>
                    <a:pt x="30" y="71"/>
                  </a:cubicBezTo>
                  <a:cubicBezTo>
                    <a:pt x="31" y="71"/>
                    <a:pt x="27" y="78"/>
                    <a:pt x="26" y="80"/>
                  </a:cubicBezTo>
                  <a:cubicBezTo>
                    <a:pt x="23" y="83"/>
                    <a:pt x="22" y="84"/>
                    <a:pt x="24" y="81"/>
                  </a:cubicBezTo>
                  <a:cubicBezTo>
                    <a:pt x="24" y="80"/>
                    <a:pt x="25" y="80"/>
                    <a:pt x="26" y="79"/>
                  </a:cubicBezTo>
                  <a:close/>
                  <a:moveTo>
                    <a:pt x="193" y="63"/>
                  </a:moveTo>
                  <a:cubicBezTo>
                    <a:pt x="188" y="58"/>
                    <a:pt x="196" y="66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lose/>
                  <a:moveTo>
                    <a:pt x="188" y="51"/>
                  </a:moveTo>
                  <a:cubicBezTo>
                    <a:pt x="186" y="51"/>
                    <a:pt x="189" y="50"/>
                    <a:pt x="189" y="52"/>
                  </a:cubicBezTo>
                  <a:cubicBezTo>
                    <a:pt x="189" y="53"/>
                    <a:pt x="188" y="53"/>
                    <a:pt x="188" y="53"/>
                  </a:cubicBezTo>
                  <a:cubicBezTo>
                    <a:pt x="188" y="54"/>
                    <a:pt x="189" y="55"/>
                    <a:pt x="190" y="55"/>
                  </a:cubicBezTo>
                  <a:cubicBezTo>
                    <a:pt x="189" y="55"/>
                    <a:pt x="186" y="54"/>
                    <a:pt x="186" y="52"/>
                  </a:cubicBezTo>
                  <a:cubicBezTo>
                    <a:pt x="186" y="52"/>
                    <a:pt x="188" y="52"/>
                    <a:pt x="188" y="52"/>
                  </a:cubicBezTo>
                  <a:cubicBezTo>
                    <a:pt x="188" y="53"/>
                    <a:pt x="187" y="51"/>
                    <a:pt x="188" y="51"/>
                  </a:cubicBezTo>
                  <a:close/>
                  <a:moveTo>
                    <a:pt x="185" y="50"/>
                  </a:moveTo>
                  <a:cubicBezTo>
                    <a:pt x="185" y="50"/>
                    <a:pt x="183" y="48"/>
                    <a:pt x="184" y="48"/>
                  </a:cubicBezTo>
                  <a:cubicBezTo>
                    <a:pt x="183" y="48"/>
                    <a:pt x="179" y="45"/>
                    <a:pt x="179" y="45"/>
                  </a:cubicBezTo>
                  <a:cubicBezTo>
                    <a:pt x="179" y="44"/>
                    <a:pt x="187" y="48"/>
                    <a:pt x="187" y="49"/>
                  </a:cubicBezTo>
                  <a:cubicBezTo>
                    <a:pt x="187" y="51"/>
                    <a:pt x="184" y="50"/>
                    <a:pt x="185" y="50"/>
                  </a:cubicBezTo>
                  <a:close/>
                  <a:moveTo>
                    <a:pt x="186" y="42"/>
                  </a:moveTo>
                  <a:cubicBezTo>
                    <a:pt x="185" y="41"/>
                    <a:pt x="184" y="41"/>
                    <a:pt x="186" y="42"/>
                  </a:cubicBezTo>
                  <a:cubicBezTo>
                    <a:pt x="187" y="43"/>
                    <a:pt x="194" y="46"/>
                    <a:pt x="192" y="48"/>
                  </a:cubicBezTo>
                  <a:cubicBezTo>
                    <a:pt x="192" y="48"/>
                    <a:pt x="188" y="44"/>
                    <a:pt x="188" y="44"/>
                  </a:cubicBezTo>
                  <a:cubicBezTo>
                    <a:pt x="186" y="43"/>
                    <a:pt x="188" y="45"/>
                    <a:pt x="186" y="42"/>
                  </a:cubicBezTo>
                  <a:close/>
                  <a:moveTo>
                    <a:pt x="192" y="22"/>
                  </a:moveTo>
                  <a:cubicBezTo>
                    <a:pt x="191" y="21"/>
                    <a:pt x="196" y="24"/>
                    <a:pt x="199" y="26"/>
                  </a:cubicBezTo>
                  <a:cubicBezTo>
                    <a:pt x="201" y="28"/>
                    <a:pt x="204" y="32"/>
                    <a:pt x="200" y="28"/>
                  </a:cubicBezTo>
                  <a:cubicBezTo>
                    <a:pt x="197" y="26"/>
                    <a:pt x="193" y="24"/>
                    <a:pt x="192" y="22"/>
                  </a:cubicBezTo>
                  <a:close/>
                  <a:moveTo>
                    <a:pt x="113" y="4"/>
                  </a:moveTo>
                  <a:cubicBezTo>
                    <a:pt x="113" y="5"/>
                    <a:pt x="111" y="3"/>
                    <a:pt x="110" y="4"/>
                  </a:cubicBezTo>
                  <a:cubicBezTo>
                    <a:pt x="108" y="4"/>
                    <a:pt x="107" y="7"/>
                    <a:pt x="107" y="7"/>
                  </a:cubicBezTo>
                  <a:cubicBezTo>
                    <a:pt x="106" y="7"/>
                    <a:pt x="106" y="4"/>
                    <a:pt x="104" y="7"/>
                  </a:cubicBezTo>
                  <a:cubicBezTo>
                    <a:pt x="104" y="7"/>
                    <a:pt x="107" y="6"/>
                    <a:pt x="105" y="10"/>
                  </a:cubicBezTo>
                  <a:cubicBezTo>
                    <a:pt x="102" y="13"/>
                    <a:pt x="103" y="11"/>
                    <a:pt x="105" y="10"/>
                  </a:cubicBezTo>
                  <a:cubicBezTo>
                    <a:pt x="109" y="9"/>
                    <a:pt x="116" y="11"/>
                    <a:pt x="118" y="10"/>
                  </a:cubicBezTo>
                  <a:cubicBezTo>
                    <a:pt x="118" y="10"/>
                    <a:pt x="119" y="7"/>
                    <a:pt x="119" y="6"/>
                  </a:cubicBezTo>
                  <a:cubicBezTo>
                    <a:pt x="119" y="6"/>
                    <a:pt x="118" y="6"/>
                    <a:pt x="118" y="6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20" y="3"/>
                    <a:pt x="120" y="5"/>
                    <a:pt x="120" y="6"/>
                  </a:cubicBezTo>
                  <a:cubicBezTo>
                    <a:pt x="122" y="6"/>
                    <a:pt x="125" y="8"/>
                    <a:pt x="122" y="9"/>
                  </a:cubicBezTo>
                  <a:cubicBezTo>
                    <a:pt x="122" y="9"/>
                    <a:pt x="120" y="9"/>
                    <a:pt x="121" y="10"/>
                  </a:cubicBezTo>
                  <a:cubicBezTo>
                    <a:pt x="123" y="12"/>
                    <a:pt x="123" y="8"/>
                    <a:pt x="125" y="9"/>
                  </a:cubicBezTo>
                  <a:cubicBezTo>
                    <a:pt x="125" y="9"/>
                    <a:pt x="125" y="12"/>
                    <a:pt x="125" y="12"/>
                  </a:cubicBezTo>
                  <a:cubicBezTo>
                    <a:pt x="126" y="13"/>
                    <a:pt x="134" y="11"/>
                    <a:pt x="134" y="9"/>
                  </a:cubicBezTo>
                  <a:cubicBezTo>
                    <a:pt x="134" y="9"/>
                    <a:pt x="132" y="8"/>
                    <a:pt x="133" y="8"/>
                  </a:cubicBezTo>
                  <a:cubicBezTo>
                    <a:pt x="136" y="7"/>
                    <a:pt x="131" y="14"/>
                    <a:pt x="132" y="14"/>
                  </a:cubicBezTo>
                  <a:cubicBezTo>
                    <a:pt x="133" y="16"/>
                    <a:pt x="134" y="10"/>
                    <a:pt x="134" y="10"/>
                  </a:cubicBezTo>
                  <a:cubicBezTo>
                    <a:pt x="134" y="10"/>
                    <a:pt x="140" y="11"/>
                    <a:pt x="140" y="12"/>
                  </a:cubicBezTo>
                  <a:cubicBezTo>
                    <a:pt x="139" y="11"/>
                    <a:pt x="136" y="16"/>
                    <a:pt x="137" y="15"/>
                  </a:cubicBezTo>
                  <a:cubicBezTo>
                    <a:pt x="136" y="16"/>
                    <a:pt x="137" y="12"/>
                    <a:pt x="135" y="13"/>
                  </a:cubicBezTo>
                  <a:cubicBezTo>
                    <a:pt x="135" y="13"/>
                    <a:pt x="132" y="18"/>
                    <a:pt x="132" y="18"/>
                  </a:cubicBezTo>
                  <a:cubicBezTo>
                    <a:pt x="132" y="19"/>
                    <a:pt x="142" y="14"/>
                    <a:pt x="139" y="18"/>
                  </a:cubicBezTo>
                  <a:cubicBezTo>
                    <a:pt x="139" y="18"/>
                    <a:pt x="138" y="19"/>
                    <a:pt x="139" y="19"/>
                  </a:cubicBezTo>
                  <a:cubicBezTo>
                    <a:pt x="141" y="20"/>
                    <a:pt x="141" y="17"/>
                    <a:pt x="142" y="18"/>
                  </a:cubicBezTo>
                  <a:cubicBezTo>
                    <a:pt x="144" y="18"/>
                    <a:pt x="140" y="19"/>
                    <a:pt x="142" y="21"/>
                  </a:cubicBezTo>
                  <a:cubicBezTo>
                    <a:pt x="141" y="20"/>
                    <a:pt x="145" y="21"/>
                    <a:pt x="146" y="20"/>
                  </a:cubicBezTo>
                  <a:cubicBezTo>
                    <a:pt x="146" y="20"/>
                    <a:pt x="147" y="17"/>
                    <a:pt x="148" y="18"/>
                  </a:cubicBezTo>
                  <a:cubicBezTo>
                    <a:pt x="149" y="20"/>
                    <a:pt x="146" y="22"/>
                    <a:pt x="145" y="23"/>
                  </a:cubicBezTo>
                  <a:cubicBezTo>
                    <a:pt x="144" y="23"/>
                    <a:pt x="143" y="21"/>
                    <a:pt x="141" y="21"/>
                  </a:cubicBezTo>
                  <a:cubicBezTo>
                    <a:pt x="139" y="22"/>
                    <a:pt x="140" y="28"/>
                    <a:pt x="141" y="25"/>
                  </a:cubicBezTo>
                  <a:cubicBezTo>
                    <a:pt x="142" y="22"/>
                    <a:pt x="144" y="25"/>
                    <a:pt x="143" y="25"/>
                  </a:cubicBezTo>
                  <a:cubicBezTo>
                    <a:pt x="144" y="26"/>
                    <a:pt x="147" y="25"/>
                    <a:pt x="147" y="25"/>
                  </a:cubicBezTo>
                  <a:cubicBezTo>
                    <a:pt x="148" y="25"/>
                    <a:pt x="146" y="27"/>
                    <a:pt x="146" y="26"/>
                  </a:cubicBezTo>
                  <a:cubicBezTo>
                    <a:pt x="145" y="29"/>
                    <a:pt x="151" y="29"/>
                    <a:pt x="151" y="29"/>
                  </a:cubicBezTo>
                  <a:cubicBezTo>
                    <a:pt x="152" y="30"/>
                    <a:pt x="151" y="31"/>
                    <a:pt x="151" y="32"/>
                  </a:cubicBezTo>
                  <a:cubicBezTo>
                    <a:pt x="153" y="35"/>
                    <a:pt x="162" y="33"/>
                    <a:pt x="164" y="36"/>
                  </a:cubicBezTo>
                  <a:cubicBezTo>
                    <a:pt x="164" y="36"/>
                    <a:pt x="165" y="37"/>
                    <a:pt x="165" y="37"/>
                  </a:cubicBezTo>
                  <a:cubicBezTo>
                    <a:pt x="166" y="37"/>
                    <a:pt x="168" y="32"/>
                    <a:pt x="166" y="31"/>
                  </a:cubicBezTo>
                  <a:cubicBezTo>
                    <a:pt x="163" y="29"/>
                    <a:pt x="170" y="30"/>
                    <a:pt x="171" y="31"/>
                  </a:cubicBezTo>
                  <a:cubicBezTo>
                    <a:pt x="173" y="32"/>
                    <a:pt x="178" y="37"/>
                    <a:pt x="171" y="34"/>
                  </a:cubicBezTo>
                  <a:cubicBezTo>
                    <a:pt x="168" y="32"/>
                    <a:pt x="169" y="32"/>
                    <a:pt x="167" y="35"/>
                  </a:cubicBezTo>
                  <a:cubicBezTo>
                    <a:pt x="167" y="36"/>
                    <a:pt x="165" y="35"/>
                    <a:pt x="166" y="36"/>
                  </a:cubicBezTo>
                  <a:cubicBezTo>
                    <a:pt x="167" y="39"/>
                    <a:pt x="171" y="38"/>
                    <a:pt x="171" y="38"/>
                  </a:cubicBezTo>
                  <a:cubicBezTo>
                    <a:pt x="172" y="38"/>
                    <a:pt x="171" y="39"/>
                    <a:pt x="171" y="39"/>
                  </a:cubicBezTo>
                  <a:cubicBezTo>
                    <a:pt x="172" y="41"/>
                    <a:pt x="175" y="40"/>
                    <a:pt x="177" y="42"/>
                  </a:cubicBezTo>
                  <a:cubicBezTo>
                    <a:pt x="178" y="43"/>
                    <a:pt x="180" y="44"/>
                    <a:pt x="178" y="44"/>
                  </a:cubicBezTo>
                  <a:cubicBezTo>
                    <a:pt x="177" y="45"/>
                    <a:pt x="173" y="39"/>
                    <a:pt x="171" y="41"/>
                  </a:cubicBezTo>
                  <a:cubicBezTo>
                    <a:pt x="171" y="41"/>
                    <a:pt x="183" y="50"/>
                    <a:pt x="176" y="46"/>
                  </a:cubicBezTo>
                  <a:cubicBezTo>
                    <a:pt x="175" y="45"/>
                    <a:pt x="172" y="42"/>
                    <a:pt x="171" y="42"/>
                  </a:cubicBezTo>
                  <a:cubicBezTo>
                    <a:pt x="168" y="43"/>
                    <a:pt x="176" y="46"/>
                    <a:pt x="174" y="47"/>
                  </a:cubicBezTo>
                  <a:cubicBezTo>
                    <a:pt x="174" y="48"/>
                    <a:pt x="170" y="45"/>
                    <a:pt x="171" y="44"/>
                  </a:cubicBezTo>
                  <a:cubicBezTo>
                    <a:pt x="170" y="45"/>
                    <a:pt x="169" y="49"/>
                    <a:pt x="169" y="49"/>
                  </a:cubicBezTo>
                  <a:cubicBezTo>
                    <a:pt x="170" y="52"/>
                    <a:pt x="172" y="50"/>
                    <a:pt x="174" y="51"/>
                  </a:cubicBezTo>
                  <a:cubicBezTo>
                    <a:pt x="174" y="51"/>
                    <a:pt x="176" y="55"/>
                    <a:pt x="176" y="55"/>
                  </a:cubicBezTo>
                  <a:cubicBezTo>
                    <a:pt x="176" y="55"/>
                    <a:pt x="172" y="55"/>
                    <a:pt x="172" y="55"/>
                  </a:cubicBezTo>
                  <a:cubicBezTo>
                    <a:pt x="170" y="57"/>
                    <a:pt x="176" y="58"/>
                    <a:pt x="175" y="58"/>
                  </a:cubicBezTo>
                  <a:cubicBezTo>
                    <a:pt x="178" y="60"/>
                    <a:pt x="176" y="61"/>
                    <a:pt x="178" y="63"/>
                  </a:cubicBezTo>
                  <a:cubicBezTo>
                    <a:pt x="178" y="63"/>
                    <a:pt x="180" y="61"/>
                    <a:pt x="181" y="63"/>
                  </a:cubicBezTo>
                  <a:cubicBezTo>
                    <a:pt x="181" y="62"/>
                    <a:pt x="181" y="66"/>
                    <a:pt x="181" y="68"/>
                  </a:cubicBezTo>
                  <a:cubicBezTo>
                    <a:pt x="182" y="69"/>
                    <a:pt x="184" y="68"/>
                    <a:pt x="186" y="70"/>
                  </a:cubicBezTo>
                  <a:cubicBezTo>
                    <a:pt x="186" y="71"/>
                    <a:pt x="186" y="72"/>
                    <a:pt x="186" y="73"/>
                  </a:cubicBezTo>
                  <a:cubicBezTo>
                    <a:pt x="187" y="73"/>
                    <a:pt x="187" y="72"/>
                    <a:pt x="187" y="73"/>
                  </a:cubicBezTo>
                  <a:cubicBezTo>
                    <a:pt x="188" y="75"/>
                    <a:pt x="192" y="77"/>
                    <a:pt x="193" y="73"/>
                  </a:cubicBezTo>
                  <a:cubicBezTo>
                    <a:pt x="193" y="73"/>
                    <a:pt x="192" y="71"/>
                    <a:pt x="192" y="71"/>
                  </a:cubicBezTo>
                  <a:cubicBezTo>
                    <a:pt x="194" y="71"/>
                    <a:pt x="195" y="74"/>
                    <a:pt x="195" y="74"/>
                  </a:cubicBezTo>
                  <a:cubicBezTo>
                    <a:pt x="194" y="71"/>
                    <a:pt x="190" y="80"/>
                    <a:pt x="195" y="80"/>
                  </a:cubicBezTo>
                  <a:cubicBezTo>
                    <a:pt x="198" y="79"/>
                    <a:pt x="196" y="76"/>
                    <a:pt x="196" y="81"/>
                  </a:cubicBezTo>
                  <a:cubicBezTo>
                    <a:pt x="196" y="81"/>
                    <a:pt x="197" y="84"/>
                    <a:pt x="197" y="84"/>
                  </a:cubicBezTo>
                  <a:cubicBezTo>
                    <a:pt x="197" y="84"/>
                    <a:pt x="200" y="80"/>
                    <a:pt x="200" y="85"/>
                  </a:cubicBezTo>
                  <a:cubicBezTo>
                    <a:pt x="200" y="85"/>
                    <a:pt x="198" y="84"/>
                    <a:pt x="198" y="85"/>
                  </a:cubicBezTo>
                  <a:cubicBezTo>
                    <a:pt x="198" y="83"/>
                    <a:pt x="200" y="94"/>
                    <a:pt x="199" y="94"/>
                  </a:cubicBezTo>
                  <a:cubicBezTo>
                    <a:pt x="201" y="95"/>
                    <a:pt x="201" y="91"/>
                    <a:pt x="202" y="91"/>
                  </a:cubicBezTo>
                  <a:cubicBezTo>
                    <a:pt x="204" y="91"/>
                    <a:pt x="203" y="95"/>
                    <a:pt x="204" y="94"/>
                  </a:cubicBezTo>
                  <a:cubicBezTo>
                    <a:pt x="204" y="94"/>
                    <a:pt x="201" y="95"/>
                    <a:pt x="201" y="96"/>
                  </a:cubicBezTo>
                  <a:cubicBezTo>
                    <a:pt x="200" y="97"/>
                    <a:pt x="202" y="102"/>
                    <a:pt x="203" y="103"/>
                  </a:cubicBezTo>
                  <a:cubicBezTo>
                    <a:pt x="204" y="108"/>
                    <a:pt x="208" y="131"/>
                    <a:pt x="206" y="134"/>
                  </a:cubicBezTo>
                  <a:cubicBezTo>
                    <a:pt x="205" y="135"/>
                    <a:pt x="205" y="129"/>
                    <a:pt x="203" y="132"/>
                  </a:cubicBezTo>
                  <a:cubicBezTo>
                    <a:pt x="202" y="133"/>
                    <a:pt x="202" y="137"/>
                    <a:pt x="201" y="137"/>
                  </a:cubicBezTo>
                  <a:cubicBezTo>
                    <a:pt x="198" y="137"/>
                    <a:pt x="201" y="126"/>
                    <a:pt x="201" y="124"/>
                  </a:cubicBezTo>
                  <a:cubicBezTo>
                    <a:pt x="201" y="125"/>
                    <a:pt x="198" y="126"/>
                    <a:pt x="199" y="124"/>
                  </a:cubicBezTo>
                  <a:cubicBezTo>
                    <a:pt x="197" y="128"/>
                    <a:pt x="199" y="133"/>
                    <a:pt x="198" y="134"/>
                  </a:cubicBezTo>
                  <a:cubicBezTo>
                    <a:pt x="195" y="135"/>
                    <a:pt x="199" y="123"/>
                    <a:pt x="196" y="124"/>
                  </a:cubicBezTo>
                  <a:cubicBezTo>
                    <a:pt x="193" y="126"/>
                    <a:pt x="192" y="140"/>
                    <a:pt x="193" y="141"/>
                  </a:cubicBezTo>
                  <a:cubicBezTo>
                    <a:pt x="192" y="140"/>
                    <a:pt x="195" y="143"/>
                    <a:pt x="196" y="142"/>
                  </a:cubicBezTo>
                  <a:cubicBezTo>
                    <a:pt x="195" y="143"/>
                    <a:pt x="194" y="142"/>
                    <a:pt x="193" y="143"/>
                  </a:cubicBezTo>
                  <a:cubicBezTo>
                    <a:pt x="189" y="145"/>
                    <a:pt x="192" y="149"/>
                    <a:pt x="194" y="148"/>
                  </a:cubicBezTo>
                  <a:cubicBezTo>
                    <a:pt x="196" y="147"/>
                    <a:pt x="195" y="145"/>
                    <a:pt x="196" y="143"/>
                  </a:cubicBezTo>
                  <a:cubicBezTo>
                    <a:pt x="197" y="142"/>
                    <a:pt x="199" y="141"/>
                    <a:pt x="199" y="139"/>
                  </a:cubicBezTo>
                  <a:cubicBezTo>
                    <a:pt x="200" y="134"/>
                    <a:pt x="202" y="141"/>
                    <a:pt x="201" y="143"/>
                  </a:cubicBezTo>
                  <a:cubicBezTo>
                    <a:pt x="201" y="143"/>
                    <a:pt x="200" y="142"/>
                    <a:pt x="200" y="144"/>
                  </a:cubicBezTo>
                  <a:cubicBezTo>
                    <a:pt x="199" y="144"/>
                    <a:pt x="197" y="152"/>
                    <a:pt x="197" y="154"/>
                  </a:cubicBezTo>
                  <a:cubicBezTo>
                    <a:pt x="196" y="155"/>
                    <a:pt x="198" y="158"/>
                    <a:pt x="198" y="158"/>
                  </a:cubicBezTo>
                  <a:cubicBezTo>
                    <a:pt x="196" y="162"/>
                    <a:pt x="191" y="168"/>
                    <a:pt x="191" y="170"/>
                  </a:cubicBezTo>
                  <a:cubicBezTo>
                    <a:pt x="190" y="171"/>
                    <a:pt x="191" y="171"/>
                    <a:pt x="192" y="171"/>
                  </a:cubicBezTo>
                  <a:cubicBezTo>
                    <a:pt x="190" y="175"/>
                    <a:pt x="186" y="182"/>
                    <a:pt x="182" y="183"/>
                  </a:cubicBezTo>
                  <a:cubicBezTo>
                    <a:pt x="180" y="184"/>
                    <a:pt x="182" y="182"/>
                    <a:pt x="183" y="181"/>
                  </a:cubicBezTo>
                  <a:cubicBezTo>
                    <a:pt x="185" y="180"/>
                    <a:pt x="187" y="177"/>
                    <a:pt x="189" y="175"/>
                  </a:cubicBezTo>
                  <a:cubicBezTo>
                    <a:pt x="189" y="175"/>
                    <a:pt x="191" y="172"/>
                    <a:pt x="191" y="172"/>
                  </a:cubicBezTo>
                  <a:cubicBezTo>
                    <a:pt x="191" y="171"/>
                    <a:pt x="190" y="172"/>
                    <a:pt x="190" y="172"/>
                  </a:cubicBezTo>
                  <a:cubicBezTo>
                    <a:pt x="191" y="170"/>
                    <a:pt x="192" y="164"/>
                    <a:pt x="194" y="160"/>
                  </a:cubicBezTo>
                  <a:cubicBezTo>
                    <a:pt x="194" y="161"/>
                    <a:pt x="197" y="157"/>
                    <a:pt x="197" y="155"/>
                  </a:cubicBezTo>
                  <a:cubicBezTo>
                    <a:pt x="196" y="155"/>
                    <a:pt x="195" y="156"/>
                    <a:pt x="196" y="157"/>
                  </a:cubicBezTo>
                  <a:cubicBezTo>
                    <a:pt x="195" y="154"/>
                    <a:pt x="195" y="148"/>
                    <a:pt x="194" y="152"/>
                  </a:cubicBezTo>
                  <a:cubicBezTo>
                    <a:pt x="194" y="153"/>
                    <a:pt x="194" y="154"/>
                    <a:pt x="195" y="154"/>
                  </a:cubicBezTo>
                  <a:cubicBezTo>
                    <a:pt x="195" y="154"/>
                    <a:pt x="191" y="160"/>
                    <a:pt x="191" y="162"/>
                  </a:cubicBezTo>
                  <a:cubicBezTo>
                    <a:pt x="190" y="164"/>
                    <a:pt x="192" y="162"/>
                    <a:pt x="191" y="163"/>
                  </a:cubicBezTo>
                  <a:cubicBezTo>
                    <a:pt x="188" y="164"/>
                    <a:pt x="186" y="170"/>
                    <a:pt x="183" y="173"/>
                  </a:cubicBezTo>
                  <a:cubicBezTo>
                    <a:pt x="183" y="174"/>
                    <a:pt x="181" y="174"/>
                    <a:pt x="181" y="174"/>
                  </a:cubicBezTo>
                  <a:cubicBezTo>
                    <a:pt x="181" y="175"/>
                    <a:pt x="181" y="176"/>
                    <a:pt x="181" y="177"/>
                  </a:cubicBezTo>
                  <a:cubicBezTo>
                    <a:pt x="180" y="178"/>
                    <a:pt x="177" y="181"/>
                    <a:pt x="176" y="181"/>
                  </a:cubicBezTo>
                  <a:cubicBezTo>
                    <a:pt x="175" y="182"/>
                    <a:pt x="173" y="184"/>
                    <a:pt x="172" y="185"/>
                  </a:cubicBezTo>
                  <a:cubicBezTo>
                    <a:pt x="166" y="190"/>
                    <a:pt x="158" y="196"/>
                    <a:pt x="150" y="198"/>
                  </a:cubicBezTo>
                  <a:cubicBezTo>
                    <a:pt x="149" y="198"/>
                    <a:pt x="148" y="197"/>
                    <a:pt x="148" y="197"/>
                  </a:cubicBezTo>
                  <a:cubicBezTo>
                    <a:pt x="146" y="198"/>
                    <a:pt x="144" y="200"/>
                    <a:pt x="142" y="200"/>
                  </a:cubicBezTo>
                  <a:cubicBezTo>
                    <a:pt x="141" y="200"/>
                    <a:pt x="143" y="198"/>
                    <a:pt x="143" y="198"/>
                  </a:cubicBezTo>
                  <a:cubicBezTo>
                    <a:pt x="142" y="197"/>
                    <a:pt x="128" y="203"/>
                    <a:pt x="141" y="201"/>
                  </a:cubicBezTo>
                  <a:cubicBezTo>
                    <a:pt x="152" y="200"/>
                    <a:pt x="167" y="192"/>
                    <a:pt x="171" y="187"/>
                  </a:cubicBezTo>
                  <a:cubicBezTo>
                    <a:pt x="173" y="186"/>
                    <a:pt x="176" y="184"/>
                    <a:pt x="171" y="189"/>
                  </a:cubicBezTo>
                  <a:cubicBezTo>
                    <a:pt x="167" y="194"/>
                    <a:pt x="167" y="192"/>
                    <a:pt x="162" y="196"/>
                  </a:cubicBezTo>
                  <a:cubicBezTo>
                    <a:pt x="151" y="207"/>
                    <a:pt x="129" y="205"/>
                    <a:pt x="114" y="207"/>
                  </a:cubicBezTo>
                  <a:cubicBezTo>
                    <a:pt x="110" y="208"/>
                    <a:pt x="109" y="205"/>
                    <a:pt x="105" y="206"/>
                  </a:cubicBezTo>
                  <a:cubicBezTo>
                    <a:pt x="105" y="206"/>
                    <a:pt x="105" y="207"/>
                    <a:pt x="105" y="207"/>
                  </a:cubicBezTo>
                  <a:cubicBezTo>
                    <a:pt x="105" y="207"/>
                    <a:pt x="102" y="206"/>
                    <a:pt x="101" y="206"/>
                  </a:cubicBezTo>
                  <a:cubicBezTo>
                    <a:pt x="101" y="208"/>
                    <a:pt x="113" y="212"/>
                    <a:pt x="117" y="212"/>
                  </a:cubicBezTo>
                  <a:cubicBezTo>
                    <a:pt x="119" y="213"/>
                    <a:pt x="119" y="212"/>
                    <a:pt x="121" y="212"/>
                  </a:cubicBezTo>
                  <a:cubicBezTo>
                    <a:pt x="120" y="212"/>
                    <a:pt x="120" y="215"/>
                    <a:pt x="122" y="213"/>
                  </a:cubicBezTo>
                  <a:cubicBezTo>
                    <a:pt x="120" y="216"/>
                    <a:pt x="116" y="213"/>
                    <a:pt x="113" y="212"/>
                  </a:cubicBezTo>
                  <a:cubicBezTo>
                    <a:pt x="110" y="211"/>
                    <a:pt x="106" y="212"/>
                    <a:pt x="104" y="212"/>
                  </a:cubicBezTo>
                  <a:cubicBezTo>
                    <a:pt x="104" y="212"/>
                    <a:pt x="99" y="210"/>
                    <a:pt x="98" y="211"/>
                  </a:cubicBezTo>
                  <a:cubicBezTo>
                    <a:pt x="98" y="212"/>
                    <a:pt x="108" y="214"/>
                    <a:pt x="108" y="214"/>
                  </a:cubicBezTo>
                  <a:cubicBezTo>
                    <a:pt x="109" y="215"/>
                    <a:pt x="109" y="216"/>
                    <a:pt x="107" y="215"/>
                  </a:cubicBezTo>
                  <a:cubicBezTo>
                    <a:pt x="99" y="213"/>
                    <a:pt x="88" y="209"/>
                    <a:pt x="80" y="203"/>
                  </a:cubicBezTo>
                  <a:cubicBezTo>
                    <a:pt x="79" y="203"/>
                    <a:pt x="70" y="197"/>
                    <a:pt x="75" y="201"/>
                  </a:cubicBezTo>
                  <a:cubicBezTo>
                    <a:pt x="79" y="204"/>
                    <a:pt x="85" y="210"/>
                    <a:pt x="90" y="212"/>
                  </a:cubicBezTo>
                  <a:cubicBezTo>
                    <a:pt x="91" y="212"/>
                    <a:pt x="91" y="211"/>
                    <a:pt x="91" y="211"/>
                  </a:cubicBezTo>
                  <a:cubicBezTo>
                    <a:pt x="101" y="215"/>
                    <a:pt x="108" y="218"/>
                    <a:pt x="114" y="219"/>
                  </a:cubicBezTo>
                  <a:cubicBezTo>
                    <a:pt x="117" y="220"/>
                    <a:pt x="118" y="218"/>
                    <a:pt x="121" y="218"/>
                  </a:cubicBezTo>
                  <a:cubicBezTo>
                    <a:pt x="118" y="217"/>
                    <a:pt x="121" y="221"/>
                    <a:pt x="123" y="220"/>
                  </a:cubicBezTo>
                  <a:cubicBezTo>
                    <a:pt x="121" y="221"/>
                    <a:pt x="112" y="221"/>
                    <a:pt x="109" y="220"/>
                  </a:cubicBezTo>
                  <a:cubicBezTo>
                    <a:pt x="107" y="219"/>
                    <a:pt x="101" y="216"/>
                    <a:pt x="98" y="216"/>
                  </a:cubicBezTo>
                  <a:cubicBezTo>
                    <a:pt x="96" y="217"/>
                    <a:pt x="98" y="218"/>
                    <a:pt x="97" y="216"/>
                  </a:cubicBezTo>
                  <a:cubicBezTo>
                    <a:pt x="95" y="214"/>
                    <a:pt x="90" y="214"/>
                    <a:pt x="86" y="212"/>
                  </a:cubicBezTo>
                  <a:cubicBezTo>
                    <a:pt x="81" y="209"/>
                    <a:pt x="74" y="204"/>
                    <a:pt x="69" y="200"/>
                  </a:cubicBezTo>
                  <a:cubicBezTo>
                    <a:pt x="59" y="192"/>
                    <a:pt x="50" y="176"/>
                    <a:pt x="45" y="162"/>
                  </a:cubicBezTo>
                  <a:cubicBezTo>
                    <a:pt x="44" y="159"/>
                    <a:pt x="42" y="155"/>
                    <a:pt x="44" y="161"/>
                  </a:cubicBezTo>
                  <a:cubicBezTo>
                    <a:pt x="44" y="163"/>
                    <a:pt x="45" y="166"/>
                    <a:pt x="46" y="169"/>
                  </a:cubicBezTo>
                  <a:cubicBezTo>
                    <a:pt x="46" y="172"/>
                    <a:pt x="49" y="178"/>
                    <a:pt x="51" y="181"/>
                  </a:cubicBezTo>
                  <a:cubicBezTo>
                    <a:pt x="52" y="182"/>
                    <a:pt x="56" y="183"/>
                    <a:pt x="56" y="186"/>
                  </a:cubicBezTo>
                  <a:cubicBezTo>
                    <a:pt x="56" y="184"/>
                    <a:pt x="52" y="183"/>
                    <a:pt x="53" y="185"/>
                  </a:cubicBezTo>
                  <a:cubicBezTo>
                    <a:pt x="58" y="193"/>
                    <a:pt x="64" y="199"/>
                    <a:pt x="71" y="205"/>
                  </a:cubicBezTo>
                  <a:cubicBezTo>
                    <a:pt x="83" y="216"/>
                    <a:pt x="97" y="224"/>
                    <a:pt x="115" y="225"/>
                  </a:cubicBezTo>
                  <a:cubicBezTo>
                    <a:pt x="116" y="225"/>
                    <a:pt x="120" y="226"/>
                    <a:pt x="121" y="225"/>
                  </a:cubicBezTo>
                  <a:cubicBezTo>
                    <a:pt x="122" y="224"/>
                    <a:pt x="119" y="223"/>
                    <a:pt x="120" y="223"/>
                  </a:cubicBezTo>
                  <a:cubicBezTo>
                    <a:pt x="121" y="222"/>
                    <a:pt x="127" y="223"/>
                    <a:pt x="132" y="223"/>
                  </a:cubicBezTo>
                  <a:cubicBezTo>
                    <a:pt x="134" y="222"/>
                    <a:pt x="136" y="221"/>
                    <a:pt x="138" y="222"/>
                  </a:cubicBezTo>
                  <a:cubicBezTo>
                    <a:pt x="140" y="222"/>
                    <a:pt x="143" y="223"/>
                    <a:pt x="139" y="224"/>
                  </a:cubicBezTo>
                  <a:cubicBezTo>
                    <a:pt x="137" y="224"/>
                    <a:pt x="135" y="225"/>
                    <a:pt x="140" y="225"/>
                  </a:cubicBezTo>
                  <a:cubicBezTo>
                    <a:pt x="143" y="224"/>
                    <a:pt x="150" y="222"/>
                    <a:pt x="154" y="221"/>
                  </a:cubicBezTo>
                  <a:cubicBezTo>
                    <a:pt x="180" y="215"/>
                    <a:pt x="195" y="197"/>
                    <a:pt x="207" y="175"/>
                  </a:cubicBezTo>
                  <a:cubicBezTo>
                    <a:pt x="210" y="168"/>
                    <a:pt x="214" y="162"/>
                    <a:pt x="216" y="153"/>
                  </a:cubicBezTo>
                  <a:cubicBezTo>
                    <a:pt x="216" y="151"/>
                    <a:pt x="216" y="149"/>
                    <a:pt x="216" y="148"/>
                  </a:cubicBezTo>
                  <a:cubicBezTo>
                    <a:pt x="216" y="149"/>
                    <a:pt x="218" y="145"/>
                    <a:pt x="219" y="142"/>
                  </a:cubicBezTo>
                  <a:cubicBezTo>
                    <a:pt x="220" y="137"/>
                    <a:pt x="217" y="155"/>
                    <a:pt x="220" y="145"/>
                  </a:cubicBezTo>
                  <a:cubicBezTo>
                    <a:pt x="222" y="140"/>
                    <a:pt x="222" y="142"/>
                    <a:pt x="221" y="148"/>
                  </a:cubicBezTo>
                  <a:cubicBezTo>
                    <a:pt x="222" y="147"/>
                    <a:pt x="216" y="160"/>
                    <a:pt x="217" y="161"/>
                  </a:cubicBezTo>
                  <a:cubicBezTo>
                    <a:pt x="218" y="161"/>
                    <a:pt x="219" y="158"/>
                    <a:pt x="220" y="157"/>
                  </a:cubicBezTo>
                  <a:cubicBezTo>
                    <a:pt x="220" y="155"/>
                    <a:pt x="221" y="149"/>
                    <a:pt x="221" y="153"/>
                  </a:cubicBezTo>
                  <a:cubicBezTo>
                    <a:pt x="219" y="167"/>
                    <a:pt x="222" y="150"/>
                    <a:pt x="221" y="156"/>
                  </a:cubicBezTo>
                  <a:cubicBezTo>
                    <a:pt x="220" y="160"/>
                    <a:pt x="218" y="163"/>
                    <a:pt x="217" y="165"/>
                  </a:cubicBezTo>
                  <a:cubicBezTo>
                    <a:pt x="215" y="168"/>
                    <a:pt x="212" y="175"/>
                    <a:pt x="212" y="176"/>
                  </a:cubicBezTo>
                  <a:cubicBezTo>
                    <a:pt x="212" y="178"/>
                    <a:pt x="214" y="174"/>
                    <a:pt x="214" y="175"/>
                  </a:cubicBezTo>
                  <a:cubicBezTo>
                    <a:pt x="213" y="182"/>
                    <a:pt x="199" y="199"/>
                    <a:pt x="192" y="205"/>
                  </a:cubicBezTo>
                  <a:cubicBezTo>
                    <a:pt x="186" y="209"/>
                    <a:pt x="179" y="214"/>
                    <a:pt x="173" y="217"/>
                  </a:cubicBezTo>
                  <a:cubicBezTo>
                    <a:pt x="167" y="221"/>
                    <a:pt x="179" y="216"/>
                    <a:pt x="178" y="216"/>
                  </a:cubicBezTo>
                  <a:cubicBezTo>
                    <a:pt x="179" y="216"/>
                    <a:pt x="174" y="219"/>
                    <a:pt x="172" y="220"/>
                  </a:cubicBezTo>
                  <a:cubicBezTo>
                    <a:pt x="159" y="226"/>
                    <a:pt x="145" y="231"/>
                    <a:pt x="128" y="232"/>
                  </a:cubicBezTo>
                  <a:cubicBezTo>
                    <a:pt x="116" y="233"/>
                    <a:pt x="109" y="230"/>
                    <a:pt x="100" y="229"/>
                  </a:cubicBezTo>
                  <a:cubicBezTo>
                    <a:pt x="97" y="229"/>
                    <a:pt x="94" y="230"/>
                    <a:pt x="93" y="230"/>
                  </a:cubicBezTo>
                  <a:cubicBezTo>
                    <a:pt x="93" y="230"/>
                    <a:pt x="93" y="228"/>
                    <a:pt x="93" y="228"/>
                  </a:cubicBezTo>
                  <a:cubicBezTo>
                    <a:pt x="93" y="228"/>
                    <a:pt x="89" y="228"/>
                    <a:pt x="86" y="227"/>
                  </a:cubicBezTo>
                  <a:cubicBezTo>
                    <a:pt x="86" y="227"/>
                    <a:pt x="86" y="226"/>
                    <a:pt x="86" y="226"/>
                  </a:cubicBezTo>
                  <a:cubicBezTo>
                    <a:pt x="85" y="225"/>
                    <a:pt x="82" y="226"/>
                    <a:pt x="82" y="226"/>
                  </a:cubicBezTo>
                  <a:cubicBezTo>
                    <a:pt x="82" y="226"/>
                    <a:pt x="80" y="222"/>
                    <a:pt x="79" y="222"/>
                  </a:cubicBezTo>
                  <a:cubicBezTo>
                    <a:pt x="80" y="222"/>
                    <a:pt x="76" y="223"/>
                    <a:pt x="75" y="223"/>
                  </a:cubicBezTo>
                  <a:cubicBezTo>
                    <a:pt x="74" y="222"/>
                    <a:pt x="74" y="220"/>
                    <a:pt x="74" y="220"/>
                  </a:cubicBezTo>
                  <a:cubicBezTo>
                    <a:pt x="72" y="219"/>
                    <a:pt x="74" y="221"/>
                    <a:pt x="73" y="221"/>
                  </a:cubicBezTo>
                  <a:cubicBezTo>
                    <a:pt x="72" y="221"/>
                    <a:pt x="72" y="219"/>
                    <a:pt x="71" y="218"/>
                  </a:cubicBezTo>
                  <a:cubicBezTo>
                    <a:pt x="71" y="218"/>
                    <a:pt x="70" y="219"/>
                    <a:pt x="69" y="219"/>
                  </a:cubicBezTo>
                  <a:cubicBezTo>
                    <a:pt x="69" y="219"/>
                    <a:pt x="70" y="218"/>
                    <a:pt x="70" y="217"/>
                  </a:cubicBezTo>
                  <a:cubicBezTo>
                    <a:pt x="70" y="218"/>
                    <a:pt x="66" y="217"/>
                    <a:pt x="66" y="217"/>
                  </a:cubicBezTo>
                  <a:cubicBezTo>
                    <a:pt x="64" y="220"/>
                    <a:pt x="71" y="220"/>
                    <a:pt x="73" y="222"/>
                  </a:cubicBezTo>
                  <a:cubicBezTo>
                    <a:pt x="74" y="222"/>
                    <a:pt x="73" y="223"/>
                    <a:pt x="74" y="224"/>
                  </a:cubicBezTo>
                  <a:cubicBezTo>
                    <a:pt x="76" y="226"/>
                    <a:pt x="98" y="234"/>
                    <a:pt x="105" y="236"/>
                  </a:cubicBezTo>
                  <a:cubicBezTo>
                    <a:pt x="114" y="238"/>
                    <a:pt x="130" y="238"/>
                    <a:pt x="137" y="237"/>
                  </a:cubicBezTo>
                  <a:cubicBezTo>
                    <a:pt x="136" y="237"/>
                    <a:pt x="152" y="234"/>
                    <a:pt x="145" y="237"/>
                  </a:cubicBezTo>
                  <a:cubicBezTo>
                    <a:pt x="141" y="238"/>
                    <a:pt x="129" y="239"/>
                    <a:pt x="128" y="239"/>
                  </a:cubicBezTo>
                  <a:cubicBezTo>
                    <a:pt x="126" y="239"/>
                    <a:pt x="118" y="239"/>
                    <a:pt x="114" y="239"/>
                  </a:cubicBezTo>
                  <a:cubicBezTo>
                    <a:pt x="110" y="239"/>
                    <a:pt x="107" y="237"/>
                    <a:pt x="102" y="236"/>
                  </a:cubicBezTo>
                  <a:cubicBezTo>
                    <a:pt x="100" y="236"/>
                    <a:pt x="98" y="236"/>
                    <a:pt x="96" y="236"/>
                  </a:cubicBezTo>
                  <a:cubicBezTo>
                    <a:pt x="93" y="236"/>
                    <a:pt x="89" y="234"/>
                    <a:pt x="88" y="234"/>
                  </a:cubicBezTo>
                  <a:cubicBezTo>
                    <a:pt x="87" y="234"/>
                    <a:pt x="86" y="234"/>
                    <a:pt x="85" y="233"/>
                  </a:cubicBezTo>
                  <a:cubicBezTo>
                    <a:pt x="85" y="233"/>
                    <a:pt x="88" y="233"/>
                    <a:pt x="87" y="234"/>
                  </a:cubicBezTo>
                  <a:cubicBezTo>
                    <a:pt x="88" y="233"/>
                    <a:pt x="82" y="232"/>
                    <a:pt x="84" y="233"/>
                  </a:cubicBezTo>
                  <a:cubicBezTo>
                    <a:pt x="83" y="232"/>
                    <a:pt x="82" y="231"/>
                    <a:pt x="81" y="230"/>
                  </a:cubicBezTo>
                  <a:cubicBezTo>
                    <a:pt x="74" y="227"/>
                    <a:pt x="67" y="224"/>
                    <a:pt x="61" y="219"/>
                  </a:cubicBezTo>
                  <a:cubicBezTo>
                    <a:pt x="58" y="217"/>
                    <a:pt x="56" y="214"/>
                    <a:pt x="54" y="213"/>
                  </a:cubicBezTo>
                  <a:cubicBezTo>
                    <a:pt x="54" y="213"/>
                    <a:pt x="53" y="214"/>
                    <a:pt x="53" y="214"/>
                  </a:cubicBezTo>
                  <a:cubicBezTo>
                    <a:pt x="52" y="213"/>
                    <a:pt x="54" y="213"/>
                    <a:pt x="53" y="212"/>
                  </a:cubicBezTo>
                  <a:cubicBezTo>
                    <a:pt x="52" y="211"/>
                    <a:pt x="53" y="214"/>
                    <a:pt x="52" y="213"/>
                  </a:cubicBezTo>
                  <a:cubicBezTo>
                    <a:pt x="51" y="213"/>
                    <a:pt x="51" y="211"/>
                    <a:pt x="50" y="210"/>
                  </a:cubicBezTo>
                  <a:cubicBezTo>
                    <a:pt x="48" y="207"/>
                    <a:pt x="43" y="204"/>
                    <a:pt x="42" y="202"/>
                  </a:cubicBezTo>
                  <a:cubicBezTo>
                    <a:pt x="42" y="202"/>
                    <a:pt x="41" y="200"/>
                    <a:pt x="40" y="199"/>
                  </a:cubicBezTo>
                  <a:cubicBezTo>
                    <a:pt x="37" y="197"/>
                    <a:pt x="35" y="192"/>
                    <a:pt x="33" y="188"/>
                  </a:cubicBezTo>
                  <a:cubicBezTo>
                    <a:pt x="29" y="182"/>
                    <a:pt x="22" y="165"/>
                    <a:pt x="28" y="176"/>
                  </a:cubicBezTo>
                  <a:cubicBezTo>
                    <a:pt x="29" y="179"/>
                    <a:pt x="31" y="184"/>
                    <a:pt x="34" y="189"/>
                  </a:cubicBezTo>
                  <a:cubicBezTo>
                    <a:pt x="38" y="195"/>
                    <a:pt x="42" y="200"/>
                    <a:pt x="47" y="205"/>
                  </a:cubicBezTo>
                  <a:cubicBezTo>
                    <a:pt x="49" y="208"/>
                    <a:pt x="44" y="200"/>
                    <a:pt x="43" y="198"/>
                  </a:cubicBezTo>
                  <a:cubicBezTo>
                    <a:pt x="39" y="192"/>
                    <a:pt x="35" y="188"/>
                    <a:pt x="32" y="181"/>
                  </a:cubicBezTo>
                  <a:cubicBezTo>
                    <a:pt x="30" y="177"/>
                    <a:pt x="25" y="163"/>
                    <a:pt x="29" y="172"/>
                  </a:cubicBezTo>
                  <a:cubicBezTo>
                    <a:pt x="33" y="181"/>
                    <a:pt x="40" y="190"/>
                    <a:pt x="45" y="198"/>
                  </a:cubicBezTo>
                  <a:cubicBezTo>
                    <a:pt x="48" y="203"/>
                    <a:pt x="47" y="203"/>
                    <a:pt x="51" y="206"/>
                  </a:cubicBezTo>
                  <a:cubicBezTo>
                    <a:pt x="50" y="206"/>
                    <a:pt x="55" y="210"/>
                    <a:pt x="53" y="208"/>
                  </a:cubicBezTo>
                  <a:cubicBezTo>
                    <a:pt x="54" y="209"/>
                    <a:pt x="57" y="212"/>
                    <a:pt x="55" y="210"/>
                  </a:cubicBezTo>
                  <a:cubicBezTo>
                    <a:pt x="56" y="211"/>
                    <a:pt x="62" y="214"/>
                    <a:pt x="64" y="216"/>
                  </a:cubicBezTo>
                  <a:cubicBezTo>
                    <a:pt x="65" y="219"/>
                    <a:pt x="66" y="217"/>
                    <a:pt x="64" y="215"/>
                  </a:cubicBezTo>
                  <a:cubicBezTo>
                    <a:pt x="63" y="213"/>
                    <a:pt x="52" y="207"/>
                    <a:pt x="52" y="205"/>
                  </a:cubicBezTo>
                  <a:cubicBezTo>
                    <a:pt x="52" y="205"/>
                    <a:pt x="53" y="204"/>
                    <a:pt x="53" y="204"/>
                  </a:cubicBezTo>
                  <a:cubicBezTo>
                    <a:pt x="51" y="204"/>
                    <a:pt x="52" y="208"/>
                    <a:pt x="50" y="205"/>
                  </a:cubicBezTo>
                  <a:cubicBezTo>
                    <a:pt x="49" y="204"/>
                    <a:pt x="52" y="204"/>
                    <a:pt x="50" y="203"/>
                  </a:cubicBezTo>
                  <a:cubicBezTo>
                    <a:pt x="49" y="203"/>
                    <a:pt x="49" y="206"/>
                    <a:pt x="49" y="203"/>
                  </a:cubicBezTo>
                  <a:cubicBezTo>
                    <a:pt x="49" y="202"/>
                    <a:pt x="48" y="199"/>
                    <a:pt x="48" y="199"/>
                  </a:cubicBezTo>
                  <a:cubicBezTo>
                    <a:pt x="48" y="198"/>
                    <a:pt x="50" y="199"/>
                    <a:pt x="50" y="200"/>
                  </a:cubicBezTo>
                  <a:cubicBezTo>
                    <a:pt x="51" y="198"/>
                    <a:pt x="45" y="196"/>
                    <a:pt x="46" y="193"/>
                  </a:cubicBezTo>
                  <a:cubicBezTo>
                    <a:pt x="46" y="193"/>
                    <a:pt x="50" y="198"/>
                    <a:pt x="48" y="193"/>
                  </a:cubicBezTo>
                  <a:cubicBezTo>
                    <a:pt x="46" y="191"/>
                    <a:pt x="47" y="191"/>
                    <a:pt x="47" y="189"/>
                  </a:cubicBezTo>
                  <a:cubicBezTo>
                    <a:pt x="46" y="182"/>
                    <a:pt x="36" y="170"/>
                    <a:pt x="33" y="155"/>
                  </a:cubicBezTo>
                  <a:cubicBezTo>
                    <a:pt x="31" y="141"/>
                    <a:pt x="28" y="127"/>
                    <a:pt x="32" y="111"/>
                  </a:cubicBezTo>
                  <a:cubicBezTo>
                    <a:pt x="32" y="110"/>
                    <a:pt x="34" y="108"/>
                    <a:pt x="35" y="106"/>
                  </a:cubicBezTo>
                  <a:cubicBezTo>
                    <a:pt x="35" y="104"/>
                    <a:pt x="35" y="101"/>
                    <a:pt x="36" y="98"/>
                  </a:cubicBezTo>
                  <a:cubicBezTo>
                    <a:pt x="36" y="98"/>
                    <a:pt x="36" y="99"/>
                    <a:pt x="37" y="99"/>
                  </a:cubicBezTo>
                  <a:cubicBezTo>
                    <a:pt x="39" y="95"/>
                    <a:pt x="42" y="89"/>
                    <a:pt x="45" y="84"/>
                  </a:cubicBezTo>
                  <a:cubicBezTo>
                    <a:pt x="50" y="77"/>
                    <a:pt x="52" y="74"/>
                    <a:pt x="59" y="67"/>
                  </a:cubicBezTo>
                  <a:cubicBezTo>
                    <a:pt x="63" y="63"/>
                    <a:pt x="56" y="66"/>
                    <a:pt x="57" y="67"/>
                  </a:cubicBezTo>
                  <a:cubicBezTo>
                    <a:pt x="55" y="66"/>
                    <a:pt x="59" y="64"/>
                    <a:pt x="59" y="64"/>
                  </a:cubicBezTo>
                  <a:cubicBezTo>
                    <a:pt x="57" y="62"/>
                    <a:pt x="56" y="66"/>
                    <a:pt x="56" y="66"/>
                  </a:cubicBezTo>
                  <a:cubicBezTo>
                    <a:pt x="54" y="65"/>
                    <a:pt x="56" y="63"/>
                    <a:pt x="56" y="63"/>
                  </a:cubicBezTo>
                  <a:cubicBezTo>
                    <a:pt x="55" y="62"/>
                    <a:pt x="44" y="72"/>
                    <a:pt x="42" y="76"/>
                  </a:cubicBezTo>
                  <a:cubicBezTo>
                    <a:pt x="41" y="77"/>
                    <a:pt x="41" y="79"/>
                    <a:pt x="41" y="80"/>
                  </a:cubicBezTo>
                  <a:cubicBezTo>
                    <a:pt x="40" y="80"/>
                    <a:pt x="40" y="79"/>
                    <a:pt x="40" y="79"/>
                  </a:cubicBezTo>
                  <a:cubicBezTo>
                    <a:pt x="40" y="79"/>
                    <a:pt x="35" y="84"/>
                    <a:pt x="35" y="87"/>
                  </a:cubicBezTo>
                  <a:cubicBezTo>
                    <a:pt x="34" y="87"/>
                    <a:pt x="35" y="89"/>
                    <a:pt x="35" y="89"/>
                  </a:cubicBezTo>
                  <a:cubicBezTo>
                    <a:pt x="34" y="91"/>
                    <a:pt x="31" y="93"/>
                    <a:pt x="29" y="96"/>
                  </a:cubicBezTo>
                  <a:cubicBezTo>
                    <a:pt x="26" y="100"/>
                    <a:pt x="26" y="102"/>
                    <a:pt x="24" y="106"/>
                  </a:cubicBezTo>
                  <a:cubicBezTo>
                    <a:pt x="24" y="106"/>
                    <a:pt x="22" y="109"/>
                    <a:pt x="22" y="109"/>
                  </a:cubicBezTo>
                  <a:cubicBezTo>
                    <a:pt x="20" y="108"/>
                    <a:pt x="24" y="104"/>
                    <a:pt x="24" y="100"/>
                  </a:cubicBezTo>
                  <a:cubicBezTo>
                    <a:pt x="24" y="99"/>
                    <a:pt x="23" y="99"/>
                    <a:pt x="23" y="98"/>
                  </a:cubicBezTo>
                  <a:cubicBezTo>
                    <a:pt x="25" y="94"/>
                    <a:pt x="27" y="94"/>
                    <a:pt x="28" y="91"/>
                  </a:cubicBezTo>
                  <a:cubicBezTo>
                    <a:pt x="28" y="90"/>
                    <a:pt x="26" y="87"/>
                    <a:pt x="29" y="85"/>
                  </a:cubicBezTo>
                  <a:cubicBezTo>
                    <a:pt x="29" y="84"/>
                    <a:pt x="30" y="84"/>
                    <a:pt x="31" y="84"/>
                  </a:cubicBezTo>
                  <a:cubicBezTo>
                    <a:pt x="31" y="82"/>
                    <a:pt x="32" y="75"/>
                    <a:pt x="33" y="75"/>
                  </a:cubicBezTo>
                  <a:cubicBezTo>
                    <a:pt x="31" y="77"/>
                    <a:pt x="36" y="71"/>
                    <a:pt x="36" y="72"/>
                  </a:cubicBezTo>
                  <a:cubicBezTo>
                    <a:pt x="35" y="72"/>
                    <a:pt x="41" y="72"/>
                    <a:pt x="40" y="70"/>
                  </a:cubicBezTo>
                  <a:cubicBezTo>
                    <a:pt x="39" y="69"/>
                    <a:pt x="37" y="71"/>
                    <a:pt x="38" y="71"/>
                  </a:cubicBezTo>
                  <a:cubicBezTo>
                    <a:pt x="37" y="70"/>
                    <a:pt x="39" y="67"/>
                    <a:pt x="36" y="70"/>
                  </a:cubicBezTo>
                  <a:cubicBezTo>
                    <a:pt x="36" y="70"/>
                    <a:pt x="35" y="72"/>
                    <a:pt x="35" y="71"/>
                  </a:cubicBezTo>
                  <a:cubicBezTo>
                    <a:pt x="34" y="70"/>
                    <a:pt x="39" y="67"/>
                    <a:pt x="38" y="68"/>
                  </a:cubicBezTo>
                  <a:cubicBezTo>
                    <a:pt x="38" y="68"/>
                    <a:pt x="37" y="66"/>
                    <a:pt x="38" y="66"/>
                  </a:cubicBezTo>
                  <a:cubicBezTo>
                    <a:pt x="38" y="65"/>
                    <a:pt x="39" y="66"/>
                    <a:pt x="40" y="66"/>
                  </a:cubicBezTo>
                  <a:cubicBezTo>
                    <a:pt x="40" y="65"/>
                    <a:pt x="39" y="64"/>
                    <a:pt x="40" y="64"/>
                  </a:cubicBezTo>
                  <a:cubicBezTo>
                    <a:pt x="40" y="63"/>
                    <a:pt x="43" y="62"/>
                    <a:pt x="44" y="62"/>
                  </a:cubicBezTo>
                  <a:cubicBezTo>
                    <a:pt x="45" y="60"/>
                    <a:pt x="44" y="59"/>
                    <a:pt x="45" y="59"/>
                  </a:cubicBezTo>
                  <a:cubicBezTo>
                    <a:pt x="46" y="60"/>
                    <a:pt x="45" y="58"/>
                    <a:pt x="46" y="58"/>
                  </a:cubicBezTo>
                  <a:cubicBezTo>
                    <a:pt x="47" y="58"/>
                    <a:pt x="49" y="61"/>
                    <a:pt x="47" y="61"/>
                  </a:cubicBezTo>
                  <a:cubicBezTo>
                    <a:pt x="50" y="62"/>
                    <a:pt x="48" y="55"/>
                    <a:pt x="50" y="57"/>
                  </a:cubicBezTo>
                  <a:cubicBezTo>
                    <a:pt x="49" y="56"/>
                    <a:pt x="47" y="61"/>
                    <a:pt x="47" y="58"/>
                  </a:cubicBezTo>
                  <a:cubicBezTo>
                    <a:pt x="47" y="56"/>
                    <a:pt x="57" y="50"/>
                    <a:pt x="57" y="49"/>
                  </a:cubicBezTo>
                  <a:cubicBezTo>
                    <a:pt x="56" y="48"/>
                    <a:pt x="52" y="51"/>
                    <a:pt x="53" y="50"/>
                  </a:cubicBezTo>
                  <a:cubicBezTo>
                    <a:pt x="45" y="55"/>
                    <a:pt x="38" y="63"/>
                    <a:pt x="32" y="70"/>
                  </a:cubicBezTo>
                  <a:cubicBezTo>
                    <a:pt x="30" y="71"/>
                    <a:pt x="38" y="61"/>
                    <a:pt x="39" y="59"/>
                  </a:cubicBezTo>
                  <a:cubicBezTo>
                    <a:pt x="40" y="59"/>
                    <a:pt x="41" y="59"/>
                    <a:pt x="42" y="58"/>
                  </a:cubicBezTo>
                  <a:cubicBezTo>
                    <a:pt x="45" y="55"/>
                    <a:pt x="49" y="51"/>
                    <a:pt x="50" y="50"/>
                  </a:cubicBezTo>
                  <a:cubicBezTo>
                    <a:pt x="52" y="49"/>
                    <a:pt x="53" y="47"/>
                    <a:pt x="54" y="46"/>
                  </a:cubicBezTo>
                  <a:cubicBezTo>
                    <a:pt x="55" y="45"/>
                    <a:pt x="57" y="47"/>
                    <a:pt x="57" y="44"/>
                  </a:cubicBezTo>
                  <a:cubicBezTo>
                    <a:pt x="57" y="44"/>
                    <a:pt x="54" y="45"/>
                    <a:pt x="54" y="45"/>
                  </a:cubicBezTo>
                  <a:cubicBezTo>
                    <a:pt x="54" y="45"/>
                    <a:pt x="55" y="41"/>
                    <a:pt x="54" y="42"/>
                  </a:cubicBezTo>
                  <a:cubicBezTo>
                    <a:pt x="54" y="42"/>
                    <a:pt x="60" y="40"/>
                    <a:pt x="58" y="36"/>
                  </a:cubicBezTo>
                  <a:cubicBezTo>
                    <a:pt x="58" y="35"/>
                    <a:pt x="47" y="41"/>
                    <a:pt x="46" y="42"/>
                  </a:cubicBezTo>
                  <a:cubicBezTo>
                    <a:pt x="44" y="44"/>
                    <a:pt x="42" y="46"/>
                    <a:pt x="39" y="47"/>
                  </a:cubicBezTo>
                  <a:cubicBezTo>
                    <a:pt x="38" y="47"/>
                    <a:pt x="35" y="48"/>
                    <a:pt x="39" y="44"/>
                  </a:cubicBezTo>
                  <a:cubicBezTo>
                    <a:pt x="44" y="39"/>
                    <a:pt x="55" y="32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69" y="25"/>
                    <a:pt x="70" y="22"/>
                    <a:pt x="71" y="22"/>
                  </a:cubicBezTo>
                  <a:cubicBezTo>
                    <a:pt x="73" y="20"/>
                    <a:pt x="76" y="20"/>
                    <a:pt x="76" y="20"/>
                  </a:cubicBezTo>
                  <a:cubicBezTo>
                    <a:pt x="77" y="20"/>
                    <a:pt x="75" y="19"/>
                    <a:pt x="75" y="19"/>
                  </a:cubicBezTo>
                  <a:cubicBezTo>
                    <a:pt x="75" y="19"/>
                    <a:pt x="79" y="15"/>
                    <a:pt x="81" y="14"/>
                  </a:cubicBezTo>
                  <a:cubicBezTo>
                    <a:pt x="81" y="14"/>
                    <a:pt x="83" y="14"/>
                    <a:pt x="83" y="14"/>
                  </a:cubicBezTo>
                  <a:cubicBezTo>
                    <a:pt x="85" y="13"/>
                    <a:pt x="86" y="11"/>
                    <a:pt x="86" y="11"/>
                  </a:cubicBezTo>
                  <a:cubicBezTo>
                    <a:pt x="87" y="11"/>
                    <a:pt x="87" y="12"/>
                    <a:pt x="90" y="11"/>
                  </a:cubicBezTo>
                  <a:cubicBezTo>
                    <a:pt x="91" y="11"/>
                    <a:pt x="95" y="8"/>
                    <a:pt x="96" y="8"/>
                  </a:cubicBezTo>
                  <a:cubicBezTo>
                    <a:pt x="96" y="8"/>
                    <a:pt x="96" y="10"/>
                    <a:pt x="96" y="10"/>
                  </a:cubicBezTo>
                  <a:cubicBezTo>
                    <a:pt x="96" y="10"/>
                    <a:pt x="98" y="8"/>
                    <a:pt x="97" y="7"/>
                  </a:cubicBezTo>
                  <a:cubicBezTo>
                    <a:pt x="96" y="6"/>
                    <a:pt x="93" y="9"/>
                    <a:pt x="91" y="9"/>
                  </a:cubicBezTo>
                  <a:cubicBezTo>
                    <a:pt x="91" y="9"/>
                    <a:pt x="91" y="8"/>
                    <a:pt x="90" y="8"/>
                  </a:cubicBezTo>
                  <a:cubicBezTo>
                    <a:pt x="88" y="8"/>
                    <a:pt x="78" y="11"/>
                    <a:pt x="78" y="11"/>
                  </a:cubicBezTo>
                  <a:cubicBezTo>
                    <a:pt x="78" y="14"/>
                    <a:pt x="84" y="11"/>
                    <a:pt x="84" y="11"/>
                  </a:cubicBezTo>
                  <a:cubicBezTo>
                    <a:pt x="86" y="13"/>
                    <a:pt x="79" y="13"/>
                    <a:pt x="78" y="13"/>
                  </a:cubicBezTo>
                  <a:cubicBezTo>
                    <a:pt x="78" y="13"/>
                    <a:pt x="78" y="11"/>
                    <a:pt x="78" y="11"/>
                  </a:cubicBezTo>
                  <a:cubicBezTo>
                    <a:pt x="75" y="9"/>
                    <a:pt x="74" y="15"/>
                    <a:pt x="75" y="15"/>
                  </a:cubicBezTo>
                  <a:cubicBezTo>
                    <a:pt x="76" y="14"/>
                    <a:pt x="71" y="12"/>
                    <a:pt x="71" y="12"/>
                  </a:cubicBezTo>
                  <a:cubicBezTo>
                    <a:pt x="71" y="11"/>
                    <a:pt x="82" y="9"/>
                    <a:pt x="85" y="8"/>
                  </a:cubicBezTo>
                  <a:cubicBezTo>
                    <a:pt x="86" y="8"/>
                    <a:pt x="85" y="7"/>
                    <a:pt x="84" y="7"/>
                  </a:cubicBezTo>
                  <a:cubicBezTo>
                    <a:pt x="86" y="6"/>
                    <a:pt x="89" y="7"/>
                    <a:pt x="92" y="6"/>
                  </a:cubicBezTo>
                  <a:cubicBezTo>
                    <a:pt x="97" y="5"/>
                    <a:pt x="100" y="0"/>
                    <a:pt x="102" y="4"/>
                  </a:cubicBezTo>
                  <a:cubicBezTo>
                    <a:pt x="103" y="4"/>
                    <a:pt x="102" y="4"/>
                    <a:pt x="101" y="4"/>
                  </a:cubicBezTo>
                  <a:cubicBezTo>
                    <a:pt x="106" y="5"/>
                    <a:pt x="112" y="0"/>
                    <a:pt x="114" y="4"/>
                  </a:cubicBezTo>
                  <a:cubicBezTo>
                    <a:pt x="114" y="5"/>
                    <a:pt x="113" y="4"/>
                    <a:pt x="113" y="4"/>
                  </a:cubicBezTo>
                  <a:close/>
                  <a:moveTo>
                    <a:pt x="133" y="21"/>
                  </a:moveTo>
                  <a:cubicBezTo>
                    <a:pt x="133" y="21"/>
                    <a:pt x="132" y="19"/>
                    <a:pt x="132" y="20"/>
                  </a:cubicBezTo>
                  <a:cubicBezTo>
                    <a:pt x="130" y="24"/>
                    <a:pt x="137" y="24"/>
                    <a:pt x="139" y="23"/>
                  </a:cubicBezTo>
                  <a:cubicBezTo>
                    <a:pt x="141" y="21"/>
                    <a:pt x="138" y="20"/>
                    <a:pt x="138" y="20"/>
                  </a:cubicBezTo>
                  <a:cubicBezTo>
                    <a:pt x="138" y="21"/>
                    <a:pt x="138" y="18"/>
                    <a:pt x="139" y="18"/>
                  </a:cubicBezTo>
                  <a:cubicBezTo>
                    <a:pt x="136" y="17"/>
                    <a:pt x="135" y="21"/>
                    <a:pt x="133" y="21"/>
                  </a:cubicBezTo>
                  <a:close/>
                  <a:moveTo>
                    <a:pt x="151" y="35"/>
                  </a:moveTo>
                  <a:cubicBezTo>
                    <a:pt x="151" y="35"/>
                    <a:pt x="149" y="36"/>
                    <a:pt x="149" y="37"/>
                  </a:cubicBezTo>
                  <a:cubicBezTo>
                    <a:pt x="149" y="38"/>
                    <a:pt x="151" y="38"/>
                    <a:pt x="152" y="38"/>
                  </a:cubicBezTo>
                  <a:cubicBezTo>
                    <a:pt x="153" y="39"/>
                    <a:pt x="156" y="39"/>
                    <a:pt x="158" y="39"/>
                  </a:cubicBezTo>
                  <a:cubicBezTo>
                    <a:pt x="158" y="40"/>
                    <a:pt x="159" y="41"/>
                    <a:pt x="160" y="42"/>
                  </a:cubicBezTo>
                  <a:cubicBezTo>
                    <a:pt x="162" y="43"/>
                    <a:pt x="164" y="43"/>
                    <a:pt x="165" y="44"/>
                  </a:cubicBezTo>
                  <a:cubicBezTo>
                    <a:pt x="165" y="44"/>
                    <a:pt x="164" y="47"/>
                    <a:pt x="165" y="47"/>
                  </a:cubicBezTo>
                  <a:cubicBezTo>
                    <a:pt x="166" y="48"/>
                    <a:pt x="170" y="49"/>
                    <a:pt x="169" y="49"/>
                  </a:cubicBezTo>
                  <a:cubicBezTo>
                    <a:pt x="170" y="49"/>
                    <a:pt x="169" y="41"/>
                    <a:pt x="169" y="41"/>
                  </a:cubicBezTo>
                  <a:cubicBezTo>
                    <a:pt x="168" y="41"/>
                    <a:pt x="159" y="37"/>
                    <a:pt x="156" y="36"/>
                  </a:cubicBezTo>
                  <a:cubicBezTo>
                    <a:pt x="154" y="36"/>
                    <a:pt x="154" y="38"/>
                    <a:pt x="152" y="36"/>
                  </a:cubicBezTo>
                  <a:cubicBezTo>
                    <a:pt x="152" y="36"/>
                    <a:pt x="154" y="37"/>
                    <a:pt x="152" y="36"/>
                  </a:cubicBezTo>
                  <a:cubicBezTo>
                    <a:pt x="151" y="36"/>
                    <a:pt x="151" y="35"/>
                    <a:pt x="151" y="35"/>
                  </a:cubicBezTo>
                  <a:close/>
                  <a:moveTo>
                    <a:pt x="196" y="85"/>
                  </a:moveTo>
                  <a:cubicBezTo>
                    <a:pt x="191" y="79"/>
                    <a:pt x="197" y="91"/>
                    <a:pt x="199" y="91"/>
                  </a:cubicBezTo>
                  <a:cubicBezTo>
                    <a:pt x="200" y="90"/>
                    <a:pt x="199" y="88"/>
                    <a:pt x="198" y="87"/>
                  </a:cubicBezTo>
                  <a:cubicBezTo>
                    <a:pt x="198" y="86"/>
                    <a:pt x="196" y="84"/>
                    <a:pt x="196" y="85"/>
                  </a:cubicBezTo>
                  <a:close/>
                  <a:moveTo>
                    <a:pt x="100" y="205"/>
                  </a:moveTo>
                  <a:cubicBezTo>
                    <a:pt x="101" y="206"/>
                    <a:pt x="102" y="206"/>
                    <a:pt x="103" y="206"/>
                  </a:cubicBezTo>
                  <a:cubicBezTo>
                    <a:pt x="106" y="207"/>
                    <a:pt x="100" y="204"/>
                    <a:pt x="100" y="205"/>
                  </a:cubicBezTo>
                  <a:close/>
                  <a:moveTo>
                    <a:pt x="73" y="197"/>
                  </a:moveTo>
                  <a:cubicBezTo>
                    <a:pt x="67" y="192"/>
                    <a:pt x="79" y="202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lose/>
                  <a:moveTo>
                    <a:pt x="44" y="41"/>
                  </a:moveTo>
                  <a:cubicBezTo>
                    <a:pt x="45" y="42"/>
                    <a:pt x="49" y="39"/>
                    <a:pt x="49" y="38"/>
                  </a:cubicBezTo>
                  <a:cubicBezTo>
                    <a:pt x="50" y="38"/>
                    <a:pt x="54" y="36"/>
                    <a:pt x="52" y="35"/>
                  </a:cubicBezTo>
                  <a:cubicBezTo>
                    <a:pt x="51" y="34"/>
                    <a:pt x="49" y="38"/>
                    <a:pt x="49" y="38"/>
                  </a:cubicBezTo>
                  <a:cubicBezTo>
                    <a:pt x="48" y="39"/>
                    <a:pt x="43" y="40"/>
                    <a:pt x="44" y="41"/>
                  </a:cubicBezTo>
                  <a:close/>
                  <a:moveTo>
                    <a:pt x="103" y="9"/>
                  </a:moveTo>
                  <a:cubicBezTo>
                    <a:pt x="103" y="8"/>
                    <a:pt x="101" y="7"/>
                    <a:pt x="100" y="8"/>
                  </a:cubicBezTo>
                  <a:cubicBezTo>
                    <a:pt x="100" y="10"/>
                    <a:pt x="103" y="11"/>
                    <a:pt x="103" y="9"/>
                  </a:cubicBezTo>
                  <a:close/>
                  <a:moveTo>
                    <a:pt x="105" y="12"/>
                  </a:moveTo>
                  <a:cubicBezTo>
                    <a:pt x="105" y="13"/>
                    <a:pt x="114" y="10"/>
                    <a:pt x="108" y="11"/>
                  </a:cubicBezTo>
                  <a:cubicBezTo>
                    <a:pt x="106" y="11"/>
                    <a:pt x="104" y="10"/>
                    <a:pt x="105" y="12"/>
                  </a:cubicBezTo>
                  <a:close/>
                  <a:moveTo>
                    <a:pt x="93" y="12"/>
                  </a:moveTo>
                  <a:cubicBezTo>
                    <a:pt x="93" y="11"/>
                    <a:pt x="90" y="13"/>
                    <a:pt x="91" y="12"/>
                  </a:cubicBezTo>
                  <a:cubicBezTo>
                    <a:pt x="90" y="14"/>
                    <a:pt x="94" y="13"/>
                    <a:pt x="93" y="12"/>
                  </a:cubicBezTo>
                  <a:close/>
                  <a:moveTo>
                    <a:pt x="83" y="16"/>
                  </a:moveTo>
                  <a:cubicBezTo>
                    <a:pt x="84" y="17"/>
                    <a:pt x="88" y="14"/>
                    <a:pt x="86" y="14"/>
                  </a:cubicBezTo>
                  <a:cubicBezTo>
                    <a:pt x="86" y="14"/>
                    <a:pt x="83" y="15"/>
                    <a:pt x="83" y="16"/>
                  </a:cubicBezTo>
                  <a:close/>
                  <a:moveTo>
                    <a:pt x="91" y="16"/>
                  </a:moveTo>
                  <a:cubicBezTo>
                    <a:pt x="90" y="16"/>
                    <a:pt x="87" y="19"/>
                    <a:pt x="86" y="19"/>
                  </a:cubicBezTo>
                  <a:cubicBezTo>
                    <a:pt x="84" y="19"/>
                    <a:pt x="84" y="18"/>
                    <a:pt x="82" y="18"/>
                  </a:cubicBezTo>
                  <a:cubicBezTo>
                    <a:pt x="79" y="18"/>
                    <a:pt x="79" y="20"/>
                    <a:pt x="78" y="20"/>
                  </a:cubicBezTo>
                  <a:cubicBezTo>
                    <a:pt x="76" y="22"/>
                    <a:pt x="73" y="20"/>
                    <a:pt x="75" y="22"/>
                  </a:cubicBezTo>
                  <a:cubicBezTo>
                    <a:pt x="78" y="25"/>
                    <a:pt x="89" y="17"/>
                    <a:pt x="93" y="18"/>
                  </a:cubicBezTo>
                  <a:cubicBezTo>
                    <a:pt x="94" y="18"/>
                    <a:pt x="93" y="19"/>
                    <a:pt x="93" y="19"/>
                  </a:cubicBezTo>
                  <a:cubicBezTo>
                    <a:pt x="95" y="19"/>
                    <a:pt x="97" y="18"/>
                    <a:pt x="96" y="17"/>
                  </a:cubicBezTo>
                  <a:cubicBezTo>
                    <a:pt x="96" y="17"/>
                    <a:pt x="92" y="16"/>
                    <a:pt x="91" y="16"/>
                  </a:cubicBezTo>
                  <a:close/>
                  <a:moveTo>
                    <a:pt x="127" y="21"/>
                  </a:moveTo>
                  <a:cubicBezTo>
                    <a:pt x="128" y="25"/>
                    <a:pt x="134" y="19"/>
                    <a:pt x="129" y="20"/>
                  </a:cubicBezTo>
                  <a:cubicBezTo>
                    <a:pt x="128" y="20"/>
                    <a:pt x="126" y="20"/>
                    <a:pt x="127" y="21"/>
                  </a:cubicBezTo>
                  <a:close/>
                  <a:moveTo>
                    <a:pt x="149" y="33"/>
                  </a:moveTo>
                  <a:cubicBezTo>
                    <a:pt x="147" y="31"/>
                    <a:pt x="146" y="34"/>
                    <a:pt x="146" y="33"/>
                  </a:cubicBezTo>
                  <a:cubicBezTo>
                    <a:pt x="146" y="34"/>
                    <a:pt x="150" y="34"/>
                    <a:pt x="149" y="33"/>
                  </a:cubicBezTo>
                  <a:close/>
                  <a:moveTo>
                    <a:pt x="104" y="33"/>
                  </a:moveTo>
                  <a:cubicBezTo>
                    <a:pt x="103" y="32"/>
                    <a:pt x="102" y="33"/>
                    <a:pt x="102" y="34"/>
                  </a:cubicBezTo>
                  <a:cubicBezTo>
                    <a:pt x="100" y="35"/>
                    <a:pt x="105" y="34"/>
                    <a:pt x="104" y="33"/>
                  </a:cubicBezTo>
                  <a:close/>
                  <a:moveTo>
                    <a:pt x="63" y="35"/>
                  </a:moveTo>
                  <a:cubicBezTo>
                    <a:pt x="61" y="39"/>
                    <a:pt x="70" y="32"/>
                    <a:pt x="65" y="34"/>
                  </a:cubicBezTo>
                  <a:cubicBezTo>
                    <a:pt x="64" y="35"/>
                    <a:pt x="64" y="34"/>
                    <a:pt x="63" y="35"/>
                  </a:cubicBezTo>
                  <a:close/>
                  <a:moveTo>
                    <a:pt x="68" y="37"/>
                  </a:moveTo>
                  <a:cubicBezTo>
                    <a:pt x="66" y="38"/>
                    <a:pt x="70" y="39"/>
                    <a:pt x="69" y="39"/>
                  </a:cubicBezTo>
                  <a:cubicBezTo>
                    <a:pt x="69" y="39"/>
                    <a:pt x="74" y="36"/>
                    <a:pt x="74" y="35"/>
                  </a:cubicBezTo>
                  <a:cubicBezTo>
                    <a:pt x="77" y="35"/>
                    <a:pt x="74" y="35"/>
                    <a:pt x="74" y="35"/>
                  </a:cubicBezTo>
                  <a:cubicBezTo>
                    <a:pt x="73" y="35"/>
                    <a:pt x="68" y="37"/>
                    <a:pt x="68" y="37"/>
                  </a:cubicBezTo>
                  <a:close/>
                  <a:moveTo>
                    <a:pt x="62" y="40"/>
                  </a:moveTo>
                  <a:cubicBezTo>
                    <a:pt x="61" y="44"/>
                    <a:pt x="66" y="40"/>
                    <a:pt x="65" y="40"/>
                  </a:cubicBezTo>
                  <a:cubicBezTo>
                    <a:pt x="65" y="40"/>
                    <a:pt x="66" y="41"/>
                    <a:pt x="67" y="41"/>
                  </a:cubicBezTo>
                  <a:cubicBezTo>
                    <a:pt x="68" y="41"/>
                    <a:pt x="67" y="40"/>
                    <a:pt x="67" y="39"/>
                  </a:cubicBezTo>
                  <a:cubicBezTo>
                    <a:pt x="67" y="40"/>
                    <a:pt x="67" y="38"/>
                    <a:pt x="65" y="38"/>
                  </a:cubicBezTo>
                  <a:cubicBezTo>
                    <a:pt x="64" y="39"/>
                    <a:pt x="62" y="40"/>
                    <a:pt x="62" y="40"/>
                  </a:cubicBezTo>
                  <a:close/>
                  <a:moveTo>
                    <a:pt x="39" y="45"/>
                  </a:moveTo>
                  <a:cubicBezTo>
                    <a:pt x="39" y="46"/>
                    <a:pt x="43" y="43"/>
                    <a:pt x="41" y="43"/>
                  </a:cubicBezTo>
                  <a:cubicBezTo>
                    <a:pt x="40" y="44"/>
                    <a:pt x="38" y="45"/>
                    <a:pt x="39" y="45"/>
                  </a:cubicBezTo>
                  <a:close/>
                  <a:moveTo>
                    <a:pt x="153" y="44"/>
                  </a:moveTo>
                  <a:cubicBezTo>
                    <a:pt x="153" y="44"/>
                    <a:pt x="155" y="45"/>
                    <a:pt x="155" y="45"/>
                  </a:cubicBezTo>
                  <a:cubicBezTo>
                    <a:pt x="155" y="45"/>
                    <a:pt x="155" y="47"/>
                    <a:pt x="157" y="48"/>
                  </a:cubicBezTo>
                  <a:cubicBezTo>
                    <a:pt x="162" y="51"/>
                    <a:pt x="155" y="39"/>
                    <a:pt x="153" y="44"/>
                  </a:cubicBezTo>
                  <a:close/>
                  <a:moveTo>
                    <a:pt x="166" y="50"/>
                  </a:moveTo>
                  <a:cubicBezTo>
                    <a:pt x="168" y="49"/>
                    <a:pt x="163" y="49"/>
                    <a:pt x="163" y="47"/>
                  </a:cubicBezTo>
                  <a:cubicBezTo>
                    <a:pt x="163" y="46"/>
                    <a:pt x="164" y="45"/>
                    <a:pt x="164" y="45"/>
                  </a:cubicBezTo>
                  <a:cubicBezTo>
                    <a:pt x="163" y="44"/>
                    <a:pt x="160" y="43"/>
                    <a:pt x="160" y="43"/>
                  </a:cubicBezTo>
                  <a:cubicBezTo>
                    <a:pt x="159" y="45"/>
                    <a:pt x="165" y="51"/>
                    <a:pt x="166" y="50"/>
                  </a:cubicBezTo>
                  <a:close/>
                  <a:moveTo>
                    <a:pt x="169" y="54"/>
                  </a:moveTo>
                  <a:cubicBezTo>
                    <a:pt x="168" y="52"/>
                    <a:pt x="170" y="50"/>
                    <a:pt x="167" y="51"/>
                  </a:cubicBezTo>
                  <a:cubicBezTo>
                    <a:pt x="164" y="52"/>
                    <a:pt x="173" y="59"/>
                    <a:pt x="169" y="54"/>
                  </a:cubicBezTo>
                  <a:close/>
                  <a:moveTo>
                    <a:pt x="61" y="64"/>
                  </a:moveTo>
                  <a:cubicBezTo>
                    <a:pt x="62" y="65"/>
                    <a:pt x="67" y="61"/>
                    <a:pt x="65" y="61"/>
                  </a:cubicBezTo>
                  <a:cubicBezTo>
                    <a:pt x="64" y="61"/>
                    <a:pt x="60" y="63"/>
                    <a:pt x="61" y="64"/>
                  </a:cubicBezTo>
                  <a:close/>
                  <a:moveTo>
                    <a:pt x="43" y="65"/>
                  </a:moveTo>
                  <a:cubicBezTo>
                    <a:pt x="44" y="66"/>
                    <a:pt x="46" y="62"/>
                    <a:pt x="46" y="62"/>
                  </a:cubicBezTo>
                  <a:cubicBezTo>
                    <a:pt x="44" y="60"/>
                    <a:pt x="44" y="63"/>
                    <a:pt x="45" y="63"/>
                  </a:cubicBezTo>
                  <a:cubicBezTo>
                    <a:pt x="44" y="63"/>
                    <a:pt x="42" y="63"/>
                    <a:pt x="43" y="65"/>
                  </a:cubicBezTo>
                  <a:close/>
                  <a:moveTo>
                    <a:pt x="183" y="77"/>
                  </a:moveTo>
                  <a:cubicBezTo>
                    <a:pt x="184" y="78"/>
                    <a:pt x="187" y="80"/>
                    <a:pt x="188" y="80"/>
                  </a:cubicBezTo>
                  <a:cubicBezTo>
                    <a:pt x="188" y="79"/>
                    <a:pt x="185" y="71"/>
                    <a:pt x="183" y="74"/>
                  </a:cubicBezTo>
                  <a:cubicBezTo>
                    <a:pt x="184" y="72"/>
                    <a:pt x="183" y="77"/>
                    <a:pt x="183" y="77"/>
                  </a:cubicBezTo>
                  <a:close/>
                  <a:moveTo>
                    <a:pt x="185" y="82"/>
                  </a:moveTo>
                  <a:cubicBezTo>
                    <a:pt x="185" y="81"/>
                    <a:pt x="182" y="77"/>
                    <a:pt x="182" y="79"/>
                  </a:cubicBezTo>
                  <a:cubicBezTo>
                    <a:pt x="182" y="79"/>
                    <a:pt x="184" y="83"/>
                    <a:pt x="185" y="82"/>
                  </a:cubicBezTo>
                  <a:close/>
                  <a:moveTo>
                    <a:pt x="166" y="84"/>
                  </a:moveTo>
                  <a:cubicBezTo>
                    <a:pt x="166" y="84"/>
                    <a:pt x="163" y="80"/>
                    <a:pt x="163" y="82"/>
                  </a:cubicBezTo>
                  <a:cubicBezTo>
                    <a:pt x="163" y="83"/>
                    <a:pt x="166" y="84"/>
                    <a:pt x="166" y="84"/>
                  </a:cubicBezTo>
                  <a:close/>
                  <a:moveTo>
                    <a:pt x="194" y="93"/>
                  </a:moveTo>
                  <a:cubicBezTo>
                    <a:pt x="194" y="93"/>
                    <a:pt x="194" y="90"/>
                    <a:pt x="193" y="91"/>
                  </a:cubicBezTo>
                  <a:cubicBezTo>
                    <a:pt x="193" y="91"/>
                    <a:pt x="193" y="94"/>
                    <a:pt x="194" y="93"/>
                  </a:cubicBezTo>
                  <a:close/>
                  <a:moveTo>
                    <a:pt x="194" y="100"/>
                  </a:moveTo>
                  <a:cubicBezTo>
                    <a:pt x="191" y="105"/>
                    <a:pt x="199" y="94"/>
                    <a:pt x="195" y="96"/>
                  </a:cubicBezTo>
                  <a:cubicBezTo>
                    <a:pt x="195" y="96"/>
                    <a:pt x="193" y="100"/>
                    <a:pt x="194" y="100"/>
                  </a:cubicBezTo>
                  <a:close/>
                  <a:moveTo>
                    <a:pt x="195" y="110"/>
                  </a:moveTo>
                  <a:cubicBezTo>
                    <a:pt x="198" y="109"/>
                    <a:pt x="194" y="102"/>
                    <a:pt x="194" y="104"/>
                  </a:cubicBezTo>
                  <a:cubicBezTo>
                    <a:pt x="192" y="107"/>
                    <a:pt x="195" y="110"/>
                    <a:pt x="195" y="110"/>
                  </a:cubicBezTo>
                  <a:close/>
                  <a:moveTo>
                    <a:pt x="193" y="108"/>
                  </a:moveTo>
                  <a:cubicBezTo>
                    <a:pt x="191" y="110"/>
                    <a:pt x="197" y="116"/>
                    <a:pt x="194" y="109"/>
                  </a:cubicBezTo>
                  <a:cubicBezTo>
                    <a:pt x="194" y="109"/>
                    <a:pt x="193" y="108"/>
                    <a:pt x="193" y="108"/>
                  </a:cubicBezTo>
                  <a:close/>
                  <a:moveTo>
                    <a:pt x="197" y="117"/>
                  </a:moveTo>
                  <a:cubicBezTo>
                    <a:pt x="198" y="120"/>
                    <a:pt x="202" y="112"/>
                    <a:pt x="198" y="113"/>
                  </a:cubicBezTo>
                  <a:cubicBezTo>
                    <a:pt x="199" y="113"/>
                    <a:pt x="197" y="117"/>
                    <a:pt x="197" y="117"/>
                  </a:cubicBezTo>
                  <a:close/>
                  <a:moveTo>
                    <a:pt x="79" y="118"/>
                  </a:moveTo>
                  <a:cubicBezTo>
                    <a:pt x="81" y="120"/>
                    <a:pt x="81" y="116"/>
                    <a:pt x="81" y="116"/>
                  </a:cubicBezTo>
                  <a:cubicBezTo>
                    <a:pt x="82" y="116"/>
                    <a:pt x="82" y="118"/>
                    <a:pt x="82" y="118"/>
                  </a:cubicBezTo>
                  <a:cubicBezTo>
                    <a:pt x="84" y="119"/>
                    <a:pt x="84" y="115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77" y="116"/>
                    <a:pt x="79" y="118"/>
                  </a:cubicBezTo>
                  <a:close/>
                  <a:moveTo>
                    <a:pt x="202" y="118"/>
                  </a:moveTo>
                  <a:cubicBezTo>
                    <a:pt x="201" y="116"/>
                    <a:pt x="203" y="121"/>
                    <a:pt x="203" y="121"/>
                  </a:cubicBezTo>
                  <a:cubicBezTo>
                    <a:pt x="204" y="120"/>
                    <a:pt x="201" y="111"/>
                    <a:pt x="201" y="114"/>
                  </a:cubicBezTo>
                  <a:cubicBezTo>
                    <a:pt x="201" y="115"/>
                    <a:pt x="201" y="117"/>
                    <a:pt x="202" y="118"/>
                  </a:cubicBezTo>
                  <a:close/>
                  <a:moveTo>
                    <a:pt x="133" y="115"/>
                  </a:moveTo>
                  <a:cubicBezTo>
                    <a:pt x="132" y="115"/>
                    <a:pt x="130" y="115"/>
                    <a:pt x="131" y="116"/>
                  </a:cubicBezTo>
                  <a:cubicBezTo>
                    <a:pt x="131" y="117"/>
                    <a:pt x="133" y="117"/>
                    <a:pt x="134" y="117"/>
                  </a:cubicBezTo>
                  <a:cubicBezTo>
                    <a:pt x="138" y="119"/>
                    <a:pt x="134" y="116"/>
                    <a:pt x="133" y="115"/>
                  </a:cubicBezTo>
                  <a:close/>
                  <a:moveTo>
                    <a:pt x="183" y="124"/>
                  </a:moveTo>
                  <a:cubicBezTo>
                    <a:pt x="180" y="121"/>
                    <a:pt x="186" y="121"/>
                    <a:pt x="186" y="122"/>
                  </a:cubicBezTo>
                  <a:cubicBezTo>
                    <a:pt x="186" y="119"/>
                    <a:pt x="186" y="117"/>
                    <a:pt x="184" y="118"/>
                  </a:cubicBezTo>
                  <a:cubicBezTo>
                    <a:pt x="183" y="118"/>
                    <a:pt x="181" y="122"/>
                    <a:pt x="183" y="124"/>
                  </a:cubicBezTo>
                  <a:close/>
                  <a:moveTo>
                    <a:pt x="197" y="122"/>
                  </a:moveTo>
                  <a:cubicBezTo>
                    <a:pt x="198" y="121"/>
                    <a:pt x="197" y="117"/>
                    <a:pt x="197" y="118"/>
                  </a:cubicBezTo>
                  <a:cubicBezTo>
                    <a:pt x="195" y="120"/>
                    <a:pt x="197" y="122"/>
                    <a:pt x="197" y="122"/>
                  </a:cubicBezTo>
                  <a:close/>
                  <a:moveTo>
                    <a:pt x="200" y="123"/>
                  </a:moveTo>
                  <a:cubicBezTo>
                    <a:pt x="202" y="126"/>
                    <a:pt x="202" y="116"/>
                    <a:pt x="200" y="118"/>
                  </a:cubicBezTo>
                  <a:cubicBezTo>
                    <a:pt x="199" y="119"/>
                    <a:pt x="201" y="125"/>
                    <a:pt x="200" y="123"/>
                  </a:cubicBezTo>
                  <a:close/>
                  <a:moveTo>
                    <a:pt x="82" y="129"/>
                  </a:moveTo>
                  <a:cubicBezTo>
                    <a:pt x="85" y="128"/>
                    <a:pt x="82" y="125"/>
                    <a:pt x="81" y="122"/>
                  </a:cubicBezTo>
                  <a:cubicBezTo>
                    <a:pt x="81" y="122"/>
                    <a:pt x="83" y="121"/>
                    <a:pt x="82" y="120"/>
                  </a:cubicBezTo>
                  <a:cubicBezTo>
                    <a:pt x="82" y="120"/>
                    <a:pt x="79" y="119"/>
                    <a:pt x="79" y="119"/>
                  </a:cubicBezTo>
                  <a:cubicBezTo>
                    <a:pt x="78" y="120"/>
                    <a:pt x="78" y="122"/>
                    <a:pt x="79" y="125"/>
                  </a:cubicBezTo>
                  <a:cubicBezTo>
                    <a:pt x="79" y="125"/>
                    <a:pt x="80" y="124"/>
                    <a:pt x="80" y="124"/>
                  </a:cubicBezTo>
                  <a:cubicBezTo>
                    <a:pt x="81" y="125"/>
                    <a:pt x="79" y="126"/>
                    <a:pt x="80" y="127"/>
                  </a:cubicBezTo>
                  <a:cubicBezTo>
                    <a:pt x="80" y="127"/>
                    <a:pt x="82" y="129"/>
                    <a:pt x="82" y="129"/>
                  </a:cubicBezTo>
                  <a:close/>
                  <a:moveTo>
                    <a:pt x="181" y="126"/>
                  </a:moveTo>
                  <a:cubicBezTo>
                    <a:pt x="182" y="125"/>
                    <a:pt x="182" y="118"/>
                    <a:pt x="179" y="119"/>
                  </a:cubicBezTo>
                  <a:cubicBezTo>
                    <a:pt x="176" y="121"/>
                    <a:pt x="178" y="128"/>
                    <a:pt x="181" y="126"/>
                  </a:cubicBezTo>
                  <a:close/>
                  <a:moveTo>
                    <a:pt x="84" y="124"/>
                  </a:moveTo>
                  <a:cubicBezTo>
                    <a:pt x="85" y="125"/>
                    <a:pt x="85" y="119"/>
                    <a:pt x="84" y="120"/>
                  </a:cubicBezTo>
                  <a:cubicBezTo>
                    <a:pt x="83" y="121"/>
                    <a:pt x="83" y="124"/>
                    <a:pt x="84" y="124"/>
                  </a:cubicBezTo>
                  <a:close/>
                  <a:moveTo>
                    <a:pt x="128" y="125"/>
                  </a:moveTo>
                  <a:cubicBezTo>
                    <a:pt x="128" y="125"/>
                    <a:pt x="126" y="124"/>
                    <a:pt x="126" y="124"/>
                  </a:cubicBezTo>
                  <a:cubicBezTo>
                    <a:pt x="123" y="125"/>
                    <a:pt x="127" y="126"/>
                    <a:pt x="128" y="125"/>
                  </a:cubicBezTo>
                  <a:close/>
                  <a:moveTo>
                    <a:pt x="80" y="131"/>
                  </a:moveTo>
                  <a:cubicBezTo>
                    <a:pt x="79" y="131"/>
                    <a:pt x="78" y="127"/>
                    <a:pt x="78" y="129"/>
                  </a:cubicBezTo>
                  <a:cubicBezTo>
                    <a:pt x="78" y="129"/>
                    <a:pt x="79" y="124"/>
                    <a:pt x="77" y="125"/>
                  </a:cubicBezTo>
                  <a:cubicBezTo>
                    <a:pt x="74" y="126"/>
                    <a:pt x="78" y="133"/>
                    <a:pt x="80" y="131"/>
                  </a:cubicBezTo>
                  <a:close/>
                  <a:moveTo>
                    <a:pt x="110" y="126"/>
                  </a:moveTo>
                  <a:cubicBezTo>
                    <a:pt x="106" y="132"/>
                    <a:pt x="114" y="122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lose/>
                  <a:moveTo>
                    <a:pt x="134" y="127"/>
                  </a:moveTo>
                  <a:cubicBezTo>
                    <a:pt x="136" y="126"/>
                    <a:pt x="130" y="124"/>
                    <a:pt x="130" y="125"/>
                  </a:cubicBezTo>
                  <a:cubicBezTo>
                    <a:pt x="130" y="126"/>
                    <a:pt x="133" y="127"/>
                    <a:pt x="134" y="127"/>
                  </a:cubicBezTo>
                  <a:close/>
                  <a:moveTo>
                    <a:pt x="114" y="129"/>
                  </a:moveTo>
                  <a:cubicBezTo>
                    <a:pt x="115" y="130"/>
                    <a:pt x="122" y="125"/>
                    <a:pt x="117" y="126"/>
                  </a:cubicBezTo>
                  <a:cubicBezTo>
                    <a:pt x="115" y="127"/>
                    <a:pt x="113" y="127"/>
                    <a:pt x="114" y="129"/>
                  </a:cubicBezTo>
                  <a:close/>
                  <a:moveTo>
                    <a:pt x="168" y="131"/>
                  </a:moveTo>
                  <a:cubicBezTo>
                    <a:pt x="169" y="133"/>
                    <a:pt x="171" y="127"/>
                    <a:pt x="169" y="128"/>
                  </a:cubicBezTo>
                  <a:cubicBezTo>
                    <a:pt x="168" y="129"/>
                    <a:pt x="166" y="130"/>
                    <a:pt x="168" y="131"/>
                  </a:cubicBezTo>
                  <a:close/>
                  <a:moveTo>
                    <a:pt x="155" y="132"/>
                  </a:moveTo>
                  <a:cubicBezTo>
                    <a:pt x="156" y="132"/>
                    <a:pt x="156" y="128"/>
                    <a:pt x="155" y="129"/>
                  </a:cubicBezTo>
                  <a:cubicBezTo>
                    <a:pt x="155" y="129"/>
                    <a:pt x="154" y="133"/>
                    <a:pt x="155" y="132"/>
                  </a:cubicBezTo>
                  <a:close/>
                  <a:moveTo>
                    <a:pt x="112" y="131"/>
                  </a:moveTo>
                  <a:cubicBezTo>
                    <a:pt x="108" y="137"/>
                    <a:pt x="116" y="129"/>
                    <a:pt x="114" y="130"/>
                  </a:cubicBezTo>
                  <a:cubicBezTo>
                    <a:pt x="113" y="130"/>
                    <a:pt x="112" y="132"/>
                    <a:pt x="112" y="131"/>
                  </a:cubicBezTo>
                  <a:close/>
                  <a:moveTo>
                    <a:pt x="130" y="133"/>
                  </a:moveTo>
                  <a:cubicBezTo>
                    <a:pt x="130" y="132"/>
                    <a:pt x="126" y="132"/>
                    <a:pt x="127" y="131"/>
                  </a:cubicBezTo>
                  <a:cubicBezTo>
                    <a:pt x="124" y="132"/>
                    <a:pt x="129" y="134"/>
                    <a:pt x="130" y="133"/>
                  </a:cubicBezTo>
                  <a:close/>
                  <a:moveTo>
                    <a:pt x="117" y="136"/>
                  </a:moveTo>
                  <a:cubicBezTo>
                    <a:pt x="118" y="135"/>
                    <a:pt x="117" y="132"/>
                    <a:pt x="117" y="132"/>
                  </a:cubicBezTo>
                  <a:cubicBezTo>
                    <a:pt x="114" y="133"/>
                    <a:pt x="116" y="138"/>
                    <a:pt x="117" y="136"/>
                  </a:cubicBezTo>
                  <a:close/>
                  <a:moveTo>
                    <a:pt x="85" y="152"/>
                  </a:moveTo>
                  <a:cubicBezTo>
                    <a:pt x="86" y="151"/>
                    <a:pt x="85" y="148"/>
                    <a:pt x="85" y="148"/>
                  </a:cubicBezTo>
                  <a:cubicBezTo>
                    <a:pt x="83" y="146"/>
                    <a:pt x="84" y="149"/>
                    <a:pt x="84" y="147"/>
                  </a:cubicBezTo>
                  <a:cubicBezTo>
                    <a:pt x="85" y="144"/>
                    <a:pt x="84" y="137"/>
                    <a:pt x="83" y="136"/>
                  </a:cubicBezTo>
                  <a:cubicBezTo>
                    <a:pt x="82" y="136"/>
                    <a:pt x="82" y="142"/>
                    <a:pt x="81" y="142"/>
                  </a:cubicBezTo>
                  <a:cubicBezTo>
                    <a:pt x="82" y="142"/>
                    <a:pt x="80" y="140"/>
                    <a:pt x="80" y="140"/>
                  </a:cubicBezTo>
                  <a:cubicBezTo>
                    <a:pt x="80" y="137"/>
                    <a:pt x="80" y="129"/>
                    <a:pt x="75" y="132"/>
                  </a:cubicBezTo>
                  <a:cubicBezTo>
                    <a:pt x="73" y="133"/>
                    <a:pt x="76" y="135"/>
                    <a:pt x="75" y="135"/>
                  </a:cubicBezTo>
                  <a:cubicBezTo>
                    <a:pt x="75" y="137"/>
                    <a:pt x="73" y="136"/>
                    <a:pt x="73" y="136"/>
                  </a:cubicBezTo>
                  <a:cubicBezTo>
                    <a:pt x="73" y="136"/>
                    <a:pt x="73" y="139"/>
                    <a:pt x="73" y="140"/>
                  </a:cubicBezTo>
                  <a:cubicBezTo>
                    <a:pt x="73" y="138"/>
                    <a:pt x="76" y="145"/>
                    <a:pt x="76" y="145"/>
                  </a:cubicBezTo>
                  <a:cubicBezTo>
                    <a:pt x="78" y="147"/>
                    <a:pt x="83" y="146"/>
                    <a:pt x="82" y="149"/>
                  </a:cubicBezTo>
                  <a:cubicBezTo>
                    <a:pt x="82" y="148"/>
                    <a:pt x="81" y="148"/>
                    <a:pt x="82" y="149"/>
                  </a:cubicBezTo>
                  <a:cubicBezTo>
                    <a:pt x="83" y="150"/>
                    <a:pt x="84" y="153"/>
                    <a:pt x="85" y="152"/>
                  </a:cubicBezTo>
                  <a:close/>
                  <a:moveTo>
                    <a:pt x="178" y="139"/>
                  </a:moveTo>
                  <a:cubicBezTo>
                    <a:pt x="178" y="138"/>
                    <a:pt x="181" y="140"/>
                    <a:pt x="180" y="140"/>
                  </a:cubicBezTo>
                  <a:cubicBezTo>
                    <a:pt x="182" y="139"/>
                    <a:pt x="180" y="137"/>
                    <a:pt x="180" y="137"/>
                  </a:cubicBezTo>
                  <a:cubicBezTo>
                    <a:pt x="182" y="138"/>
                    <a:pt x="178" y="137"/>
                    <a:pt x="178" y="139"/>
                  </a:cubicBezTo>
                  <a:close/>
                  <a:moveTo>
                    <a:pt x="150" y="139"/>
                  </a:moveTo>
                  <a:cubicBezTo>
                    <a:pt x="148" y="139"/>
                    <a:pt x="148" y="141"/>
                    <a:pt x="146" y="142"/>
                  </a:cubicBezTo>
                  <a:cubicBezTo>
                    <a:pt x="146" y="143"/>
                    <a:pt x="142" y="144"/>
                    <a:pt x="143" y="145"/>
                  </a:cubicBezTo>
                  <a:cubicBezTo>
                    <a:pt x="144" y="146"/>
                    <a:pt x="150" y="142"/>
                    <a:pt x="148" y="142"/>
                  </a:cubicBezTo>
                  <a:cubicBezTo>
                    <a:pt x="149" y="142"/>
                    <a:pt x="148" y="142"/>
                    <a:pt x="149" y="141"/>
                  </a:cubicBezTo>
                  <a:cubicBezTo>
                    <a:pt x="148" y="143"/>
                    <a:pt x="151" y="139"/>
                    <a:pt x="150" y="139"/>
                  </a:cubicBezTo>
                  <a:close/>
                  <a:moveTo>
                    <a:pt x="147" y="140"/>
                  </a:moveTo>
                  <a:cubicBezTo>
                    <a:pt x="154" y="133"/>
                    <a:pt x="141" y="142"/>
                    <a:pt x="145" y="142"/>
                  </a:cubicBezTo>
                  <a:cubicBezTo>
                    <a:pt x="145" y="142"/>
                    <a:pt x="147" y="140"/>
                    <a:pt x="147" y="140"/>
                  </a:cubicBezTo>
                  <a:close/>
                  <a:moveTo>
                    <a:pt x="175" y="144"/>
                  </a:moveTo>
                  <a:cubicBezTo>
                    <a:pt x="175" y="144"/>
                    <a:pt x="178" y="139"/>
                    <a:pt x="176" y="141"/>
                  </a:cubicBezTo>
                  <a:cubicBezTo>
                    <a:pt x="176" y="141"/>
                    <a:pt x="173" y="143"/>
                    <a:pt x="175" y="144"/>
                  </a:cubicBezTo>
                  <a:close/>
                  <a:moveTo>
                    <a:pt x="178" y="144"/>
                  </a:moveTo>
                  <a:cubicBezTo>
                    <a:pt x="181" y="143"/>
                    <a:pt x="179" y="139"/>
                    <a:pt x="177" y="141"/>
                  </a:cubicBezTo>
                  <a:cubicBezTo>
                    <a:pt x="178" y="140"/>
                    <a:pt x="178" y="144"/>
                    <a:pt x="178" y="144"/>
                  </a:cubicBezTo>
                  <a:close/>
                  <a:moveTo>
                    <a:pt x="197" y="149"/>
                  </a:moveTo>
                  <a:cubicBezTo>
                    <a:pt x="197" y="148"/>
                    <a:pt x="198" y="142"/>
                    <a:pt x="197" y="144"/>
                  </a:cubicBezTo>
                  <a:cubicBezTo>
                    <a:pt x="198" y="143"/>
                    <a:pt x="195" y="150"/>
                    <a:pt x="197" y="149"/>
                  </a:cubicBezTo>
                  <a:close/>
                  <a:moveTo>
                    <a:pt x="184" y="151"/>
                  </a:moveTo>
                  <a:cubicBezTo>
                    <a:pt x="184" y="151"/>
                    <a:pt x="183" y="150"/>
                    <a:pt x="183" y="150"/>
                  </a:cubicBezTo>
                  <a:cubicBezTo>
                    <a:pt x="181" y="150"/>
                    <a:pt x="178" y="155"/>
                    <a:pt x="178" y="156"/>
                  </a:cubicBezTo>
                  <a:cubicBezTo>
                    <a:pt x="180" y="158"/>
                    <a:pt x="183" y="155"/>
                    <a:pt x="183" y="155"/>
                  </a:cubicBezTo>
                  <a:cubicBezTo>
                    <a:pt x="182" y="155"/>
                    <a:pt x="183" y="157"/>
                    <a:pt x="184" y="156"/>
                  </a:cubicBezTo>
                  <a:cubicBezTo>
                    <a:pt x="185" y="154"/>
                    <a:pt x="186" y="146"/>
                    <a:pt x="186" y="146"/>
                  </a:cubicBezTo>
                  <a:cubicBezTo>
                    <a:pt x="183" y="145"/>
                    <a:pt x="184" y="150"/>
                    <a:pt x="184" y="151"/>
                  </a:cubicBezTo>
                  <a:close/>
                  <a:moveTo>
                    <a:pt x="114" y="149"/>
                  </a:moveTo>
                  <a:cubicBezTo>
                    <a:pt x="115" y="148"/>
                    <a:pt x="112" y="145"/>
                    <a:pt x="112" y="146"/>
                  </a:cubicBezTo>
                  <a:cubicBezTo>
                    <a:pt x="110" y="147"/>
                    <a:pt x="114" y="150"/>
                    <a:pt x="114" y="149"/>
                  </a:cubicBezTo>
                  <a:close/>
                  <a:moveTo>
                    <a:pt x="146" y="149"/>
                  </a:moveTo>
                  <a:cubicBezTo>
                    <a:pt x="148" y="149"/>
                    <a:pt x="148" y="145"/>
                    <a:pt x="148" y="146"/>
                  </a:cubicBezTo>
                  <a:cubicBezTo>
                    <a:pt x="147" y="144"/>
                    <a:pt x="143" y="148"/>
                    <a:pt x="144" y="149"/>
                  </a:cubicBezTo>
                  <a:cubicBezTo>
                    <a:pt x="142" y="147"/>
                    <a:pt x="152" y="146"/>
                    <a:pt x="146" y="147"/>
                  </a:cubicBezTo>
                  <a:cubicBezTo>
                    <a:pt x="146" y="147"/>
                    <a:pt x="145" y="149"/>
                    <a:pt x="146" y="149"/>
                  </a:cubicBezTo>
                  <a:close/>
                  <a:moveTo>
                    <a:pt x="153" y="149"/>
                  </a:moveTo>
                  <a:cubicBezTo>
                    <a:pt x="154" y="150"/>
                    <a:pt x="156" y="146"/>
                    <a:pt x="154" y="148"/>
                  </a:cubicBezTo>
                  <a:cubicBezTo>
                    <a:pt x="154" y="148"/>
                    <a:pt x="152" y="149"/>
                    <a:pt x="153" y="149"/>
                  </a:cubicBezTo>
                  <a:close/>
                  <a:moveTo>
                    <a:pt x="174" y="149"/>
                  </a:moveTo>
                  <a:cubicBezTo>
                    <a:pt x="174" y="149"/>
                    <a:pt x="171" y="149"/>
                    <a:pt x="171" y="149"/>
                  </a:cubicBezTo>
                  <a:cubicBezTo>
                    <a:pt x="168" y="151"/>
                    <a:pt x="174" y="151"/>
                    <a:pt x="174" y="149"/>
                  </a:cubicBezTo>
                  <a:close/>
                  <a:moveTo>
                    <a:pt x="129" y="150"/>
                  </a:moveTo>
                  <a:cubicBezTo>
                    <a:pt x="128" y="151"/>
                    <a:pt x="130" y="154"/>
                    <a:pt x="131" y="152"/>
                  </a:cubicBezTo>
                  <a:cubicBezTo>
                    <a:pt x="132" y="150"/>
                    <a:pt x="131" y="149"/>
                    <a:pt x="129" y="150"/>
                  </a:cubicBezTo>
                  <a:close/>
                  <a:moveTo>
                    <a:pt x="168" y="151"/>
                  </a:moveTo>
                  <a:cubicBezTo>
                    <a:pt x="164" y="154"/>
                    <a:pt x="170" y="149"/>
                    <a:pt x="168" y="151"/>
                  </a:cubicBezTo>
                  <a:cubicBezTo>
                    <a:pt x="168" y="151"/>
                    <a:pt x="168" y="151"/>
                    <a:pt x="168" y="151"/>
                  </a:cubicBezTo>
                  <a:close/>
                  <a:moveTo>
                    <a:pt x="146" y="152"/>
                  </a:moveTo>
                  <a:cubicBezTo>
                    <a:pt x="144" y="151"/>
                    <a:pt x="144" y="153"/>
                    <a:pt x="143" y="155"/>
                  </a:cubicBezTo>
                  <a:cubicBezTo>
                    <a:pt x="141" y="157"/>
                    <a:pt x="146" y="152"/>
                    <a:pt x="146" y="152"/>
                  </a:cubicBezTo>
                  <a:close/>
                  <a:moveTo>
                    <a:pt x="120" y="157"/>
                  </a:moveTo>
                  <a:cubicBezTo>
                    <a:pt x="121" y="158"/>
                    <a:pt x="129" y="160"/>
                    <a:pt x="126" y="159"/>
                  </a:cubicBezTo>
                  <a:cubicBezTo>
                    <a:pt x="125" y="158"/>
                    <a:pt x="117" y="152"/>
                    <a:pt x="116" y="153"/>
                  </a:cubicBezTo>
                  <a:cubicBezTo>
                    <a:pt x="115" y="153"/>
                    <a:pt x="118" y="155"/>
                    <a:pt x="118" y="155"/>
                  </a:cubicBezTo>
                  <a:cubicBezTo>
                    <a:pt x="120" y="157"/>
                    <a:pt x="120" y="155"/>
                    <a:pt x="121" y="156"/>
                  </a:cubicBezTo>
                  <a:cubicBezTo>
                    <a:pt x="121" y="156"/>
                    <a:pt x="120" y="156"/>
                    <a:pt x="120" y="157"/>
                  </a:cubicBezTo>
                  <a:close/>
                  <a:moveTo>
                    <a:pt x="76" y="178"/>
                  </a:moveTo>
                  <a:cubicBezTo>
                    <a:pt x="72" y="173"/>
                    <a:pt x="70" y="169"/>
                    <a:pt x="67" y="165"/>
                  </a:cubicBezTo>
                  <a:cubicBezTo>
                    <a:pt x="64" y="161"/>
                    <a:pt x="69" y="167"/>
                    <a:pt x="69" y="167"/>
                  </a:cubicBezTo>
                  <a:cubicBezTo>
                    <a:pt x="69" y="166"/>
                    <a:pt x="66" y="160"/>
                    <a:pt x="64" y="156"/>
                  </a:cubicBezTo>
                  <a:cubicBezTo>
                    <a:pt x="63" y="153"/>
                    <a:pt x="63" y="153"/>
                    <a:pt x="63" y="157"/>
                  </a:cubicBezTo>
                  <a:cubicBezTo>
                    <a:pt x="63" y="161"/>
                    <a:pt x="63" y="165"/>
                    <a:pt x="66" y="169"/>
                  </a:cubicBezTo>
                  <a:cubicBezTo>
                    <a:pt x="68" y="172"/>
                    <a:pt x="70" y="176"/>
                    <a:pt x="72" y="179"/>
                  </a:cubicBezTo>
                  <a:cubicBezTo>
                    <a:pt x="74" y="181"/>
                    <a:pt x="77" y="182"/>
                    <a:pt x="78" y="184"/>
                  </a:cubicBezTo>
                  <a:cubicBezTo>
                    <a:pt x="79" y="185"/>
                    <a:pt x="80" y="187"/>
                    <a:pt x="81" y="187"/>
                  </a:cubicBezTo>
                  <a:cubicBezTo>
                    <a:pt x="79" y="186"/>
                    <a:pt x="84" y="187"/>
                    <a:pt x="84" y="187"/>
                  </a:cubicBezTo>
                  <a:cubicBezTo>
                    <a:pt x="85" y="187"/>
                    <a:pt x="82" y="183"/>
                    <a:pt x="82" y="183"/>
                  </a:cubicBezTo>
                  <a:cubicBezTo>
                    <a:pt x="84" y="182"/>
                    <a:pt x="84" y="188"/>
                    <a:pt x="84" y="188"/>
                  </a:cubicBezTo>
                  <a:cubicBezTo>
                    <a:pt x="85" y="189"/>
                    <a:pt x="86" y="186"/>
                    <a:pt x="87" y="188"/>
                  </a:cubicBezTo>
                  <a:cubicBezTo>
                    <a:pt x="88" y="191"/>
                    <a:pt x="94" y="191"/>
                    <a:pt x="94" y="193"/>
                  </a:cubicBezTo>
                  <a:cubicBezTo>
                    <a:pt x="94" y="193"/>
                    <a:pt x="92" y="194"/>
                    <a:pt x="92" y="194"/>
                  </a:cubicBezTo>
                  <a:cubicBezTo>
                    <a:pt x="98" y="195"/>
                    <a:pt x="92" y="190"/>
                    <a:pt x="92" y="190"/>
                  </a:cubicBezTo>
                  <a:cubicBezTo>
                    <a:pt x="86" y="186"/>
                    <a:pt x="81" y="179"/>
                    <a:pt x="78" y="177"/>
                  </a:cubicBezTo>
                  <a:cubicBezTo>
                    <a:pt x="78" y="177"/>
                    <a:pt x="75" y="174"/>
                    <a:pt x="75" y="175"/>
                  </a:cubicBezTo>
                  <a:cubicBezTo>
                    <a:pt x="75" y="176"/>
                    <a:pt x="79" y="182"/>
                    <a:pt x="76" y="178"/>
                  </a:cubicBezTo>
                  <a:close/>
                  <a:moveTo>
                    <a:pt x="112" y="155"/>
                  </a:moveTo>
                  <a:cubicBezTo>
                    <a:pt x="112" y="155"/>
                    <a:pt x="110" y="155"/>
                    <a:pt x="110" y="156"/>
                  </a:cubicBezTo>
                  <a:cubicBezTo>
                    <a:pt x="109" y="157"/>
                    <a:pt x="113" y="156"/>
                    <a:pt x="112" y="155"/>
                  </a:cubicBezTo>
                  <a:close/>
                  <a:moveTo>
                    <a:pt x="88" y="159"/>
                  </a:moveTo>
                  <a:cubicBezTo>
                    <a:pt x="89" y="157"/>
                    <a:pt x="86" y="155"/>
                    <a:pt x="86" y="157"/>
                  </a:cubicBezTo>
                  <a:cubicBezTo>
                    <a:pt x="86" y="157"/>
                    <a:pt x="88" y="159"/>
                    <a:pt x="88" y="159"/>
                  </a:cubicBezTo>
                  <a:close/>
                  <a:moveTo>
                    <a:pt x="116" y="158"/>
                  </a:moveTo>
                  <a:cubicBezTo>
                    <a:pt x="113" y="153"/>
                    <a:pt x="110" y="161"/>
                    <a:pt x="115" y="158"/>
                  </a:cubicBezTo>
                  <a:cubicBezTo>
                    <a:pt x="115" y="158"/>
                    <a:pt x="116" y="158"/>
                    <a:pt x="116" y="158"/>
                  </a:cubicBezTo>
                  <a:close/>
                  <a:moveTo>
                    <a:pt x="167" y="169"/>
                  </a:moveTo>
                  <a:cubicBezTo>
                    <a:pt x="167" y="169"/>
                    <a:pt x="169" y="170"/>
                    <a:pt x="169" y="170"/>
                  </a:cubicBezTo>
                  <a:cubicBezTo>
                    <a:pt x="171" y="169"/>
                    <a:pt x="174" y="160"/>
                    <a:pt x="175" y="163"/>
                  </a:cubicBezTo>
                  <a:cubicBezTo>
                    <a:pt x="175" y="162"/>
                    <a:pt x="174" y="164"/>
                    <a:pt x="174" y="165"/>
                  </a:cubicBezTo>
                  <a:cubicBezTo>
                    <a:pt x="170" y="173"/>
                    <a:pt x="177" y="162"/>
                    <a:pt x="178" y="162"/>
                  </a:cubicBezTo>
                  <a:cubicBezTo>
                    <a:pt x="178" y="162"/>
                    <a:pt x="179" y="164"/>
                    <a:pt x="179" y="163"/>
                  </a:cubicBezTo>
                  <a:cubicBezTo>
                    <a:pt x="181" y="161"/>
                    <a:pt x="182" y="159"/>
                    <a:pt x="180" y="157"/>
                  </a:cubicBezTo>
                  <a:cubicBezTo>
                    <a:pt x="181" y="158"/>
                    <a:pt x="179" y="160"/>
                    <a:pt x="179" y="161"/>
                  </a:cubicBezTo>
                  <a:cubicBezTo>
                    <a:pt x="180" y="162"/>
                    <a:pt x="178" y="158"/>
                    <a:pt x="179" y="158"/>
                  </a:cubicBezTo>
                  <a:cubicBezTo>
                    <a:pt x="179" y="158"/>
                    <a:pt x="174" y="161"/>
                    <a:pt x="175" y="161"/>
                  </a:cubicBezTo>
                  <a:cubicBezTo>
                    <a:pt x="176" y="162"/>
                    <a:pt x="175" y="159"/>
                    <a:pt x="176" y="159"/>
                  </a:cubicBezTo>
                  <a:cubicBezTo>
                    <a:pt x="174" y="160"/>
                    <a:pt x="174" y="161"/>
                    <a:pt x="172" y="163"/>
                  </a:cubicBezTo>
                  <a:cubicBezTo>
                    <a:pt x="169" y="167"/>
                    <a:pt x="163" y="168"/>
                    <a:pt x="162" y="174"/>
                  </a:cubicBezTo>
                  <a:cubicBezTo>
                    <a:pt x="161" y="177"/>
                    <a:pt x="168" y="173"/>
                    <a:pt x="168" y="172"/>
                  </a:cubicBezTo>
                  <a:cubicBezTo>
                    <a:pt x="170" y="171"/>
                    <a:pt x="169" y="169"/>
                    <a:pt x="169" y="171"/>
                  </a:cubicBezTo>
                  <a:cubicBezTo>
                    <a:pt x="169" y="171"/>
                    <a:pt x="166" y="171"/>
                    <a:pt x="167" y="169"/>
                  </a:cubicBezTo>
                  <a:close/>
                  <a:moveTo>
                    <a:pt x="166" y="174"/>
                  </a:moveTo>
                  <a:cubicBezTo>
                    <a:pt x="168" y="173"/>
                    <a:pt x="163" y="175"/>
                    <a:pt x="162" y="176"/>
                  </a:cubicBezTo>
                  <a:cubicBezTo>
                    <a:pt x="160" y="178"/>
                    <a:pt x="165" y="174"/>
                    <a:pt x="161" y="178"/>
                  </a:cubicBezTo>
                  <a:cubicBezTo>
                    <a:pt x="161" y="178"/>
                    <a:pt x="161" y="176"/>
                    <a:pt x="160" y="177"/>
                  </a:cubicBezTo>
                  <a:cubicBezTo>
                    <a:pt x="159" y="178"/>
                    <a:pt x="157" y="181"/>
                    <a:pt x="156" y="182"/>
                  </a:cubicBezTo>
                  <a:cubicBezTo>
                    <a:pt x="155" y="182"/>
                    <a:pt x="153" y="182"/>
                    <a:pt x="153" y="182"/>
                  </a:cubicBezTo>
                  <a:cubicBezTo>
                    <a:pt x="153" y="184"/>
                    <a:pt x="160" y="185"/>
                    <a:pt x="162" y="184"/>
                  </a:cubicBezTo>
                  <a:cubicBezTo>
                    <a:pt x="165" y="183"/>
                    <a:pt x="162" y="181"/>
                    <a:pt x="162" y="181"/>
                  </a:cubicBezTo>
                  <a:cubicBezTo>
                    <a:pt x="162" y="181"/>
                    <a:pt x="169" y="178"/>
                    <a:pt x="169" y="175"/>
                  </a:cubicBezTo>
                  <a:cubicBezTo>
                    <a:pt x="169" y="175"/>
                    <a:pt x="167" y="176"/>
                    <a:pt x="167" y="176"/>
                  </a:cubicBezTo>
                  <a:cubicBezTo>
                    <a:pt x="163" y="179"/>
                    <a:pt x="170" y="173"/>
                    <a:pt x="167" y="173"/>
                  </a:cubicBezTo>
                  <a:cubicBezTo>
                    <a:pt x="168" y="173"/>
                    <a:pt x="166" y="174"/>
                    <a:pt x="166" y="174"/>
                  </a:cubicBezTo>
                  <a:close/>
                  <a:moveTo>
                    <a:pt x="104" y="174"/>
                  </a:moveTo>
                  <a:cubicBezTo>
                    <a:pt x="102" y="173"/>
                    <a:pt x="97" y="171"/>
                    <a:pt x="93" y="170"/>
                  </a:cubicBezTo>
                  <a:cubicBezTo>
                    <a:pt x="89" y="168"/>
                    <a:pt x="86" y="165"/>
                    <a:pt x="84" y="165"/>
                  </a:cubicBezTo>
                  <a:cubicBezTo>
                    <a:pt x="84" y="165"/>
                    <a:pt x="84" y="166"/>
                    <a:pt x="83" y="166"/>
                  </a:cubicBezTo>
                  <a:cubicBezTo>
                    <a:pt x="82" y="165"/>
                    <a:pt x="83" y="164"/>
                    <a:pt x="82" y="163"/>
                  </a:cubicBezTo>
                  <a:cubicBezTo>
                    <a:pt x="82" y="162"/>
                    <a:pt x="78" y="160"/>
                    <a:pt x="77" y="160"/>
                  </a:cubicBezTo>
                  <a:cubicBezTo>
                    <a:pt x="70" y="155"/>
                    <a:pt x="82" y="166"/>
                    <a:pt x="82" y="166"/>
                  </a:cubicBezTo>
                  <a:cubicBezTo>
                    <a:pt x="83" y="166"/>
                    <a:pt x="76" y="163"/>
                    <a:pt x="76" y="164"/>
                  </a:cubicBezTo>
                  <a:cubicBezTo>
                    <a:pt x="75" y="166"/>
                    <a:pt x="81" y="172"/>
                    <a:pt x="82" y="174"/>
                  </a:cubicBezTo>
                  <a:cubicBezTo>
                    <a:pt x="83" y="175"/>
                    <a:pt x="82" y="177"/>
                    <a:pt x="82" y="177"/>
                  </a:cubicBezTo>
                  <a:cubicBezTo>
                    <a:pt x="85" y="180"/>
                    <a:pt x="100" y="185"/>
                    <a:pt x="100" y="189"/>
                  </a:cubicBezTo>
                  <a:cubicBezTo>
                    <a:pt x="100" y="189"/>
                    <a:pt x="99" y="189"/>
                    <a:pt x="99" y="189"/>
                  </a:cubicBezTo>
                  <a:cubicBezTo>
                    <a:pt x="99" y="189"/>
                    <a:pt x="102" y="190"/>
                    <a:pt x="103" y="189"/>
                  </a:cubicBezTo>
                  <a:cubicBezTo>
                    <a:pt x="104" y="188"/>
                    <a:pt x="101" y="188"/>
                    <a:pt x="102" y="187"/>
                  </a:cubicBezTo>
                  <a:cubicBezTo>
                    <a:pt x="96" y="190"/>
                    <a:pt x="105" y="186"/>
                    <a:pt x="106" y="186"/>
                  </a:cubicBezTo>
                  <a:cubicBezTo>
                    <a:pt x="105" y="185"/>
                    <a:pt x="103" y="187"/>
                    <a:pt x="102" y="185"/>
                  </a:cubicBezTo>
                  <a:cubicBezTo>
                    <a:pt x="101" y="185"/>
                    <a:pt x="102" y="184"/>
                    <a:pt x="101" y="184"/>
                  </a:cubicBezTo>
                  <a:cubicBezTo>
                    <a:pt x="101" y="184"/>
                    <a:pt x="98" y="184"/>
                    <a:pt x="98" y="183"/>
                  </a:cubicBezTo>
                  <a:cubicBezTo>
                    <a:pt x="99" y="181"/>
                    <a:pt x="103" y="183"/>
                    <a:pt x="102" y="183"/>
                  </a:cubicBezTo>
                  <a:cubicBezTo>
                    <a:pt x="104" y="183"/>
                    <a:pt x="106" y="183"/>
                    <a:pt x="107" y="184"/>
                  </a:cubicBezTo>
                  <a:cubicBezTo>
                    <a:pt x="108" y="184"/>
                    <a:pt x="108" y="186"/>
                    <a:pt x="108" y="186"/>
                  </a:cubicBezTo>
                  <a:cubicBezTo>
                    <a:pt x="112" y="187"/>
                    <a:pt x="115" y="186"/>
                    <a:pt x="117" y="186"/>
                  </a:cubicBezTo>
                  <a:cubicBezTo>
                    <a:pt x="119" y="187"/>
                    <a:pt x="120" y="187"/>
                    <a:pt x="122" y="187"/>
                  </a:cubicBezTo>
                  <a:cubicBezTo>
                    <a:pt x="126" y="186"/>
                    <a:pt x="122" y="188"/>
                    <a:pt x="122" y="188"/>
                  </a:cubicBezTo>
                  <a:cubicBezTo>
                    <a:pt x="127" y="190"/>
                    <a:pt x="126" y="187"/>
                    <a:pt x="129" y="187"/>
                  </a:cubicBezTo>
                  <a:cubicBezTo>
                    <a:pt x="129" y="187"/>
                    <a:pt x="128" y="189"/>
                    <a:pt x="129" y="189"/>
                  </a:cubicBezTo>
                  <a:cubicBezTo>
                    <a:pt x="129" y="189"/>
                    <a:pt x="132" y="187"/>
                    <a:pt x="133" y="187"/>
                  </a:cubicBezTo>
                  <a:cubicBezTo>
                    <a:pt x="133" y="187"/>
                    <a:pt x="134" y="189"/>
                    <a:pt x="134" y="189"/>
                  </a:cubicBezTo>
                  <a:cubicBezTo>
                    <a:pt x="136" y="190"/>
                    <a:pt x="138" y="189"/>
                    <a:pt x="140" y="189"/>
                  </a:cubicBezTo>
                  <a:cubicBezTo>
                    <a:pt x="143" y="188"/>
                    <a:pt x="140" y="190"/>
                    <a:pt x="137" y="190"/>
                  </a:cubicBezTo>
                  <a:cubicBezTo>
                    <a:pt x="134" y="191"/>
                    <a:pt x="131" y="193"/>
                    <a:pt x="128" y="193"/>
                  </a:cubicBezTo>
                  <a:cubicBezTo>
                    <a:pt x="123" y="194"/>
                    <a:pt x="123" y="192"/>
                    <a:pt x="120" y="193"/>
                  </a:cubicBezTo>
                  <a:cubicBezTo>
                    <a:pt x="123" y="193"/>
                    <a:pt x="117" y="196"/>
                    <a:pt x="117" y="196"/>
                  </a:cubicBezTo>
                  <a:cubicBezTo>
                    <a:pt x="117" y="196"/>
                    <a:pt x="118" y="195"/>
                    <a:pt x="118" y="195"/>
                  </a:cubicBezTo>
                  <a:cubicBezTo>
                    <a:pt x="124" y="196"/>
                    <a:pt x="126" y="197"/>
                    <a:pt x="133" y="196"/>
                  </a:cubicBezTo>
                  <a:cubicBezTo>
                    <a:pt x="142" y="195"/>
                    <a:pt x="149" y="191"/>
                    <a:pt x="154" y="189"/>
                  </a:cubicBezTo>
                  <a:cubicBezTo>
                    <a:pt x="155" y="188"/>
                    <a:pt x="156" y="189"/>
                    <a:pt x="156" y="189"/>
                  </a:cubicBezTo>
                  <a:cubicBezTo>
                    <a:pt x="156" y="189"/>
                    <a:pt x="161" y="186"/>
                    <a:pt x="160" y="185"/>
                  </a:cubicBezTo>
                  <a:cubicBezTo>
                    <a:pt x="158" y="184"/>
                    <a:pt x="156" y="188"/>
                    <a:pt x="155" y="188"/>
                  </a:cubicBezTo>
                  <a:cubicBezTo>
                    <a:pt x="157" y="188"/>
                    <a:pt x="157" y="186"/>
                    <a:pt x="156" y="185"/>
                  </a:cubicBezTo>
                  <a:cubicBezTo>
                    <a:pt x="155" y="184"/>
                    <a:pt x="151" y="186"/>
                    <a:pt x="148" y="185"/>
                  </a:cubicBezTo>
                  <a:cubicBezTo>
                    <a:pt x="150" y="186"/>
                    <a:pt x="148" y="183"/>
                    <a:pt x="148" y="183"/>
                  </a:cubicBezTo>
                  <a:cubicBezTo>
                    <a:pt x="149" y="182"/>
                    <a:pt x="154" y="182"/>
                    <a:pt x="152" y="183"/>
                  </a:cubicBezTo>
                  <a:cubicBezTo>
                    <a:pt x="153" y="183"/>
                    <a:pt x="152" y="182"/>
                    <a:pt x="153" y="181"/>
                  </a:cubicBezTo>
                  <a:cubicBezTo>
                    <a:pt x="153" y="180"/>
                    <a:pt x="154" y="181"/>
                    <a:pt x="154" y="181"/>
                  </a:cubicBezTo>
                  <a:cubicBezTo>
                    <a:pt x="159" y="179"/>
                    <a:pt x="152" y="180"/>
                    <a:pt x="152" y="180"/>
                  </a:cubicBezTo>
                  <a:cubicBezTo>
                    <a:pt x="152" y="180"/>
                    <a:pt x="154" y="178"/>
                    <a:pt x="153" y="178"/>
                  </a:cubicBezTo>
                  <a:cubicBezTo>
                    <a:pt x="151" y="177"/>
                    <a:pt x="144" y="179"/>
                    <a:pt x="142" y="181"/>
                  </a:cubicBezTo>
                  <a:cubicBezTo>
                    <a:pt x="143" y="181"/>
                    <a:pt x="144" y="181"/>
                    <a:pt x="144" y="181"/>
                  </a:cubicBezTo>
                  <a:cubicBezTo>
                    <a:pt x="143" y="182"/>
                    <a:pt x="136" y="182"/>
                    <a:pt x="135" y="182"/>
                  </a:cubicBezTo>
                  <a:cubicBezTo>
                    <a:pt x="135" y="182"/>
                    <a:pt x="135" y="185"/>
                    <a:pt x="134" y="185"/>
                  </a:cubicBezTo>
                  <a:cubicBezTo>
                    <a:pt x="134" y="185"/>
                    <a:pt x="134" y="183"/>
                    <a:pt x="134" y="183"/>
                  </a:cubicBezTo>
                  <a:cubicBezTo>
                    <a:pt x="133" y="182"/>
                    <a:pt x="121" y="180"/>
                    <a:pt x="116" y="180"/>
                  </a:cubicBezTo>
                  <a:cubicBezTo>
                    <a:pt x="115" y="180"/>
                    <a:pt x="113" y="181"/>
                    <a:pt x="112" y="181"/>
                  </a:cubicBezTo>
                  <a:cubicBezTo>
                    <a:pt x="112" y="181"/>
                    <a:pt x="112" y="179"/>
                    <a:pt x="112" y="178"/>
                  </a:cubicBezTo>
                  <a:cubicBezTo>
                    <a:pt x="111" y="177"/>
                    <a:pt x="108" y="178"/>
                    <a:pt x="106" y="177"/>
                  </a:cubicBezTo>
                  <a:cubicBezTo>
                    <a:pt x="105" y="177"/>
                    <a:pt x="107" y="176"/>
                    <a:pt x="105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4" y="176"/>
                    <a:pt x="104" y="174"/>
                    <a:pt x="104" y="174"/>
                  </a:cubicBezTo>
                  <a:close/>
                  <a:moveTo>
                    <a:pt x="69" y="164"/>
                  </a:moveTo>
                  <a:cubicBezTo>
                    <a:pt x="69" y="167"/>
                    <a:pt x="74" y="171"/>
                    <a:pt x="74" y="171"/>
                  </a:cubicBezTo>
                  <a:cubicBezTo>
                    <a:pt x="75" y="17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4"/>
                    <a:pt x="69" y="164"/>
                  </a:cubicBezTo>
                  <a:close/>
                  <a:moveTo>
                    <a:pt x="148" y="164"/>
                  </a:moveTo>
                  <a:cubicBezTo>
                    <a:pt x="146" y="165"/>
                    <a:pt x="145" y="168"/>
                    <a:pt x="148" y="167"/>
                  </a:cubicBezTo>
                  <a:cubicBezTo>
                    <a:pt x="149" y="166"/>
                    <a:pt x="159" y="164"/>
                    <a:pt x="154" y="163"/>
                  </a:cubicBezTo>
                  <a:cubicBezTo>
                    <a:pt x="153" y="163"/>
                    <a:pt x="149" y="164"/>
                    <a:pt x="148" y="164"/>
                  </a:cubicBezTo>
                  <a:close/>
                  <a:moveTo>
                    <a:pt x="72" y="187"/>
                  </a:moveTo>
                  <a:cubicBezTo>
                    <a:pt x="68" y="184"/>
                    <a:pt x="63" y="176"/>
                    <a:pt x="60" y="172"/>
                  </a:cubicBezTo>
                  <a:cubicBezTo>
                    <a:pt x="55" y="165"/>
                    <a:pt x="63" y="179"/>
                    <a:pt x="61" y="179"/>
                  </a:cubicBezTo>
                  <a:cubicBezTo>
                    <a:pt x="60" y="179"/>
                    <a:pt x="56" y="166"/>
                    <a:pt x="55" y="167"/>
                  </a:cubicBezTo>
                  <a:cubicBezTo>
                    <a:pt x="53" y="170"/>
                    <a:pt x="60" y="182"/>
                    <a:pt x="63" y="184"/>
                  </a:cubicBezTo>
                  <a:cubicBezTo>
                    <a:pt x="63" y="185"/>
                    <a:pt x="65" y="184"/>
                    <a:pt x="65" y="185"/>
                  </a:cubicBezTo>
                  <a:cubicBezTo>
                    <a:pt x="67" y="186"/>
                    <a:pt x="70" y="190"/>
                    <a:pt x="73" y="193"/>
                  </a:cubicBezTo>
                  <a:cubicBezTo>
                    <a:pt x="77" y="198"/>
                    <a:pt x="82" y="200"/>
                    <a:pt x="82" y="201"/>
                  </a:cubicBezTo>
                  <a:cubicBezTo>
                    <a:pt x="82" y="201"/>
                    <a:pt x="81" y="202"/>
                    <a:pt x="81" y="202"/>
                  </a:cubicBezTo>
                  <a:cubicBezTo>
                    <a:pt x="82" y="203"/>
                    <a:pt x="94" y="210"/>
                    <a:pt x="94" y="209"/>
                  </a:cubicBezTo>
                  <a:cubicBezTo>
                    <a:pt x="95" y="207"/>
                    <a:pt x="88" y="205"/>
                    <a:pt x="88" y="204"/>
                  </a:cubicBezTo>
                  <a:cubicBezTo>
                    <a:pt x="85" y="201"/>
                    <a:pt x="89" y="203"/>
                    <a:pt x="89" y="203"/>
                  </a:cubicBezTo>
                  <a:cubicBezTo>
                    <a:pt x="94" y="203"/>
                    <a:pt x="88" y="201"/>
                    <a:pt x="87" y="200"/>
                  </a:cubicBezTo>
                  <a:cubicBezTo>
                    <a:pt x="85" y="198"/>
                    <a:pt x="83" y="195"/>
                    <a:pt x="81" y="194"/>
                  </a:cubicBezTo>
                  <a:cubicBezTo>
                    <a:pt x="80" y="193"/>
                    <a:pt x="79" y="194"/>
                    <a:pt x="78" y="193"/>
                  </a:cubicBezTo>
                  <a:cubicBezTo>
                    <a:pt x="76" y="192"/>
                    <a:pt x="74" y="189"/>
                    <a:pt x="72" y="187"/>
                  </a:cubicBezTo>
                  <a:close/>
                  <a:moveTo>
                    <a:pt x="147" y="178"/>
                  </a:moveTo>
                  <a:cubicBezTo>
                    <a:pt x="149" y="180"/>
                    <a:pt x="161" y="173"/>
                    <a:pt x="161" y="172"/>
                  </a:cubicBezTo>
                  <a:cubicBezTo>
                    <a:pt x="162" y="170"/>
                    <a:pt x="160" y="171"/>
                    <a:pt x="160" y="171"/>
                  </a:cubicBezTo>
                  <a:cubicBezTo>
                    <a:pt x="159" y="171"/>
                    <a:pt x="146" y="177"/>
                    <a:pt x="147" y="178"/>
                  </a:cubicBezTo>
                  <a:close/>
                  <a:moveTo>
                    <a:pt x="82" y="192"/>
                  </a:moveTo>
                  <a:cubicBezTo>
                    <a:pt x="82" y="192"/>
                    <a:pt x="86" y="194"/>
                    <a:pt x="85" y="192"/>
                  </a:cubicBezTo>
                  <a:cubicBezTo>
                    <a:pt x="85" y="191"/>
                    <a:pt x="81" y="190"/>
                    <a:pt x="80" y="189"/>
                  </a:cubicBezTo>
                  <a:cubicBezTo>
                    <a:pt x="79" y="188"/>
                    <a:pt x="77" y="186"/>
                    <a:pt x="76" y="184"/>
                  </a:cubicBezTo>
                  <a:cubicBezTo>
                    <a:pt x="75" y="183"/>
                    <a:pt x="67" y="177"/>
                    <a:pt x="71" y="182"/>
                  </a:cubicBezTo>
                  <a:cubicBezTo>
                    <a:pt x="73" y="185"/>
                    <a:pt x="78" y="188"/>
                    <a:pt x="80" y="189"/>
                  </a:cubicBezTo>
                  <a:cubicBezTo>
                    <a:pt x="82" y="191"/>
                    <a:pt x="80" y="191"/>
                    <a:pt x="82" y="192"/>
                  </a:cubicBezTo>
                  <a:close/>
                  <a:moveTo>
                    <a:pt x="92" y="186"/>
                  </a:moveTo>
                  <a:cubicBezTo>
                    <a:pt x="93" y="185"/>
                    <a:pt x="88" y="183"/>
                    <a:pt x="88" y="183"/>
                  </a:cubicBezTo>
                  <a:cubicBezTo>
                    <a:pt x="88" y="184"/>
                    <a:pt x="91" y="187"/>
                    <a:pt x="92" y="186"/>
                  </a:cubicBezTo>
                  <a:close/>
                  <a:moveTo>
                    <a:pt x="93" y="196"/>
                  </a:moveTo>
                  <a:cubicBezTo>
                    <a:pt x="96" y="199"/>
                    <a:pt x="100" y="200"/>
                    <a:pt x="103" y="202"/>
                  </a:cubicBezTo>
                  <a:cubicBezTo>
                    <a:pt x="103" y="203"/>
                    <a:pt x="103" y="203"/>
                    <a:pt x="104" y="203"/>
                  </a:cubicBezTo>
                  <a:cubicBezTo>
                    <a:pt x="102" y="203"/>
                    <a:pt x="106" y="202"/>
                    <a:pt x="107" y="203"/>
                  </a:cubicBezTo>
                  <a:cubicBezTo>
                    <a:pt x="107" y="203"/>
                    <a:pt x="106" y="204"/>
                    <a:pt x="107" y="204"/>
                  </a:cubicBezTo>
                  <a:cubicBezTo>
                    <a:pt x="107" y="204"/>
                    <a:pt x="108" y="203"/>
                    <a:pt x="109" y="203"/>
                  </a:cubicBezTo>
                  <a:cubicBezTo>
                    <a:pt x="111" y="203"/>
                    <a:pt x="117" y="207"/>
                    <a:pt x="114" y="203"/>
                  </a:cubicBezTo>
                  <a:cubicBezTo>
                    <a:pt x="112" y="201"/>
                    <a:pt x="107" y="202"/>
                    <a:pt x="102" y="200"/>
                  </a:cubicBezTo>
                  <a:cubicBezTo>
                    <a:pt x="98" y="199"/>
                    <a:pt x="98" y="197"/>
                    <a:pt x="96" y="198"/>
                  </a:cubicBezTo>
                  <a:cubicBezTo>
                    <a:pt x="96" y="198"/>
                    <a:pt x="95" y="197"/>
                    <a:pt x="92" y="195"/>
                  </a:cubicBezTo>
                  <a:cubicBezTo>
                    <a:pt x="88" y="193"/>
                    <a:pt x="87" y="191"/>
                    <a:pt x="84" y="189"/>
                  </a:cubicBezTo>
                  <a:cubicBezTo>
                    <a:pt x="77" y="186"/>
                    <a:pt x="89" y="194"/>
                    <a:pt x="90" y="194"/>
                  </a:cubicBezTo>
                  <a:cubicBezTo>
                    <a:pt x="91" y="195"/>
                    <a:pt x="92" y="196"/>
                    <a:pt x="93" y="196"/>
                  </a:cubicBezTo>
                  <a:close/>
                  <a:moveTo>
                    <a:pt x="132" y="189"/>
                  </a:moveTo>
                  <a:cubicBezTo>
                    <a:pt x="132" y="189"/>
                    <a:pt x="130" y="190"/>
                    <a:pt x="130" y="189"/>
                  </a:cubicBezTo>
                  <a:cubicBezTo>
                    <a:pt x="129" y="191"/>
                    <a:pt x="132" y="192"/>
                    <a:pt x="132" y="189"/>
                  </a:cubicBezTo>
                  <a:close/>
                  <a:moveTo>
                    <a:pt x="125" y="190"/>
                  </a:moveTo>
                  <a:cubicBezTo>
                    <a:pt x="125" y="190"/>
                    <a:pt x="119" y="188"/>
                    <a:pt x="119" y="190"/>
                  </a:cubicBezTo>
                  <a:cubicBezTo>
                    <a:pt x="119" y="189"/>
                    <a:pt x="127" y="192"/>
                    <a:pt x="125" y="190"/>
                  </a:cubicBezTo>
                  <a:close/>
                  <a:moveTo>
                    <a:pt x="116" y="194"/>
                  </a:moveTo>
                  <a:cubicBezTo>
                    <a:pt x="114" y="191"/>
                    <a:pt x="114" y="192"/>
                    <a:pt x="113" y="192"/>
                  </a:cubicBezTo>
                  <a:cubicBezTo>
                    <a:pt x="112" y="192"/>
                    <a:pt x="103" y="189"/>
                    <a:pt x="107" y="192"/>
                  </a:cubicBezTo>
                  <a:cubicBezTo>
                    <a:pt x="109" y="194"/>
                    <a:pt x="118" y="196"/>
                    <a:pt x="119" y="193"/>
                  </a:cubicBezTo>
                  <a:cubicBezTo>
                    <a:pt x="119" y="193"/>
                    <a:pt x="114" y="193"/>
                    <a:pt x="116" y="194"/>
                  </a:cubicBezTo>
                  <a:cubicBezTo>
                    <a:pt x="116" y="194"/>
                    <a:pt x="116" y="194"/>
                    <a:pt x="116" y="194"/>
                  </a:cubicBezTo>
                  <a:close/>
                  <a:moveTo>
                    <a:pt x="51" y="197"/>
                  </a:moveTo>
                  <a:cubicBezTo>
                    <a:pt x="51" y="197"/>
                    <a:pt x="57" y="203"/>
                    <a:pt x="53" y="198"/>
                  </a:cubicBezTo>
                  <a:cubicBezTo>
                    <a:pt x="54" y="200"/>
                    <a:pt x="56" y="203"/>
                    <a:pt x="58" y="204"/>
                  </a:cubicBezTo>
                  <a:cubicBezTo>
                    <a:pt x="60" y="204"/>
                    <a:pt x="51" y="193"/>
                    <a:pt x="51" y="197"/>
                  </a:cubicBezTo>
                  <a:close/>
                  <a:moveTo>
                    <a:pt x="120" y="201"/>
                  </a:moveTo>
                  <a:cubicBezTo>
                    <a:pt x="120" y="201"/>
                    <a:pt x="118" y="201"/>
                    <a:pt x="118" y="201"/>
                  </a:cubicBezTo>
                  <a:cubicBezTo>
                    <a:pt x="117" y="200"/>
                    <a:pt x="112" y="198"/>
                    <a:pt x="113" y="200"/>
                  </a:cubicBezTo>
                  <a:cubicBezTo>
                    <a:pt x="113" y="202"/>
                    <a:pt x="121" y="203"/>
                    <a:pt x="120" y="201"/>
                  </a:cubicBezTo>
                  <a:close/>
                  <a:moveTo>
                    <a:pt x="130" y="202"/>
                  </a:moveTo>
                  <a:cubicBezTo>
                    <a:pt x="131" y="200"/>
                    <a:pt x="127" y="201"/>
                    <a:pt x="127" y="201"/>
                  </a:cubicBezTo>
                  <a:cubicBezTo>
                    <a:pt x="127" y="201"/>
                    <a:pt x="129" y="203"/>
                    <a:pt x="130" y="202"/>
                  </a:cubicBezTo>
                  <a:close/>
                  <a:moveTo>
                    <a:pt x="125" y="204"/>
                  </a:moveTo>
                  <a:cubicBezTo>
                    <a:pt x="113" y="205"/>
                    <a:pt x="141" y="206"/>
                    <a:pt x="138" y="203"/>
                  </a:cubicBezTo>
                  <a:cubicBezTo>
                    <a:pt x="138" y="203"/>
                    <a:pt x="127" y="204"/>
                    <a:pt x="128" y="204"/>
                  </a:cubicBezTo>
                  <a:cubicBezTo>
                    <a:pt x="126" y="204"/>
                    <a:pt x="128" y="204"/>
                    <a:pt x="125" y="204"/>
                  </a:cubicBezTo>
                  <a:close/>
                  <a:moveTo>
                    <a:pt x="60" y="209"/>
                  </a:moveTo>
                  <a:cubicBezTo>
                    <a:pt x="61" y="208"/>
                    <a:pt x="57" y="206"/>
                    <a:pt x="57" y="207"/>
                  </a:cubicBezTo>
                  <a:cubicBezTo>
                    <a:pt x="57" y="208"/>
                    <a:pt x="59" y="209"/>
                    <a:pt x="60" y="209"/>
                  </a:cubicBezTo>
                  <a:close/>
                  <a:moveTo>
                    <a:pt x="70" y="216"/>
                  </a:moveTo>
                  <a:cubicBezTo>
                    <a:pt x="70" y="216"/>
                    <a:pt x="69" y="215"/>
                    <a:pt x="67" y="213"/>
                  </a:cubicBezTo>
                  <a:cubicBezTo>
                    <a:pt x="66" y="213"/>
                    <a:pt x="61" y="209"/>
                    <a:pt x="60" y="209"/>
                  </a:cubicBezTo>
                  <a:cubicBezTo>
                    <a:pt x="59" y="211"/>
                    <a:pt x="68" y="215"/>
                    <a:pt x="68" y="215"/>
                  </a:cubicBezTo>
                  <a:cubicBezTo>
                    <a:pt x="68" y="215"/>
                    <a:pt x="70" y="217"/>
                    <a:pt x="70" y="216"/>
                  </a:cubicBezTo>
                  <a:close/>
                  <a:moveTo>
                    <a:pt x="138" y="225"/>
                  </a:moveTo>
                  <a:cubicBezTo>
                    <a:pt x="134" y="226"/>
                    <a:pt x="137" y="226"/>
                    <a:pt x="138" y="226"/>
                  </a:cubicBezTo>
                  <a:cubicBezTo>
                    <a:pt x="141" y="226"/>
                    <a:pt x="154" y="224"/>
                    <a:pt x="147" y="225"/>
                  </a:cubicBezTo>
                  <a:cubicBezTo>
                    <a:pt x="142" y="225"/>
                    <a:pt x="143" y="224"/>
                    <a:pt x="138" y="225"/>
                  </a:cubicBezTo>
                  <a:close/>
                  <a:moveTo>
                    <a:pt x="136" y="226"/>
                  </a:moveTo>
                  <a:cubicBezTo>
                    <a:pt x="135" y="225"/>
                    <a:pt x="129" y="226"/>
                    <a:pt x="128" y="226"/>
                  </a:cubicBezTo>
                  <a:cubicBezTo>
                    <a:pt x="127" y="226"/>
                    <a:pt x="127" y="224"/>
                    <a:pt x="127" y="226"/>
                  </a:cubicBezTo>
                  <a:cubicBezTo>
                    <a:pt x="127" y="229"/>
                    <a:pt x="136" y="226"/>
                    <a:pt x="136" y="226"/>
                  </a:cubicBezTo>
                  <a:close/>
                  <a:moveTo>
                    <a:pt x="49" y="228"/>
                  </a:moveTo>
                  <a:cubicBezTo>
                    <a:pt x="49" y="227"/>
                    <a:pt x="54" y="230"/>
                    <a:pt x="53" y="231"/>
                  </a:cubicBezTo>
                  <a:cubicBezTo>
                    <a:pt x="52" y="232"/>
                    <a:pt x="49" y="228"/>
                    <a:pt x="49" y="228"/>
                  </a:cubicBezTo>
                  <a:close/>
                  <a:moveTo>
                    <a:pt x="123" y="218"/>
                  </a:moveTo>
                  <a:cubicBezTo>
                    <a:pt x="123" y="217"/>
                    <a:pt x="126" y="219"/>
                    <a:pt x="125" y="219"/>
                  </a:cubicBezTo>
                  <a:cubicBezTo>
                    <a:pt x="127" y="219"/>
                    <a:pt x="134" y="217"/>
                    <a:pt x="135" y="219"/>
                  </a:cubicBezTo>
                  <a:cubicBezTo>
                    <a:pt x="135" y="222"/>
                    <a:pt x="131" y="219"/>
                    <a:pt x="129" y="219"/>
                  </a:cubicBezTo>
                  <a:cubicBezTo>
                    <a:pt x="128" y="219"/>
                    <a:pt x="121" y="222"/>
                    <a:pt x="123" y="218"/>
                  </a:cubicBezTo>
                  <a:close/>
                  <a:moveTo>
                    <a:pt x="139" y="217"/>
                  </a:moveTo>
                  <a:cubicBezTo>
                    <a:pt x="146" y="216"/>
                    <a:pt x="138" y="222"/>
                    <a:pt x="136" y="219"/>
                  </a:cubicBezTo>
                  <a:cubicBezTo>
                    <a:pt x="136" y="218"/>
                    <a:pt x="138" y="218"/>
                    <a:pt x="139" y="217"/>
                  </a:cubicBezTo>
                  <a:close/>
                  <a:moveTo>
                    <a:pt x="125" y="216"/>
                  </a:moveTo>
                  <a:cubicBezTo>
                    <a:pt x="125" y="217"/>
                    <a:pt x="129" y="215"/>
                    <a:pt x="130" y="215"/>
                  </a:cubicBezTo>
                  <a:cubicBezTo>
                    <a:pt x="129" y="215"/>
                    <a:pt x="129" y="216"/>
                    <a:pt x="127" y="216"/>
                  </a:cubicBezTo>
                  <a:cubicBezTo>
                    <a:pt x="127" y="216"/>
                    <a:pt x="125" y="216"/>
                    <a:pt x="125" y="216"/>
                  </a:cubicBezTo>
                  <a:close/>
                  <a:moveTo>
                    <a:pt x="148" y="214"/>
                  </a:moveTo>
                  <a:cubicBezTo>
                    <a:pt x="149" y="214"/>
                    <a:pt x="157" y="215"/>
                    <a:pt x="151" y="215"/>
                  </a:cubicBezTo>
                  <a:cubicBezTo>
                    <a:pt x="150" y="216"/>
                    <a:pt x="144" y="215"/>
                    <a:pt x="144" y="217"/>
                  </a:cubicBezTo>
                  <a:cubicBezTo>
                    <a:pt x="144" y="217"/>
                    <a:pt x="148" y="217"/>
                    <a:pt x="148" y="217"/>
                  </a:cubicBezTo>
                  <a:cubicBezTo>
                    <a:pt x="147" y="218"/>
                    <a:pt x="142" y="219"/>
                    <a:pt x="142" y="217"/>
                  </a:cubicBezTo>
                  <a:cubicBezTo>
                    <a:pt x="142" y="215"/>
                    <a:pt x="145" y="215"/>
                    <a:pt x="148" y="214"/>
                  </a:cubicBezTo>
                  <a:close/>
                  <a:moveTo>
                    <a:pt x="122" y="213"/>
                  </a:moveTo>
                  <a:cubicBezTo>
                    <a:pt x="122" y="212"/>
                    <a:pt x="125" y="213"/>
                    <a:pt x="125" y="213"/>
                  </a:cubicBezTo>
                  <a:cubicBezTo>
                    <a:pt x="125" y="214"/>
                    <a:pt x="122" y="214"/>
                    <a:pt x="122" y="213"/>
                  </a:cubicBezTo>
                  <a:close/>
                  <a:moveTo>
                    <a:pt x="109" y="209"/>
                  </a:moveTo>
                  <a:cubicBezTo>
                    <a:pt x="109" y="208"/>
                    <a:pt x="113" y="208"/>
                    <a:pt x="112" y="209"/>
                  </a:cubicBezTo>
                  <a:cubicBezTo>
                    <a:pt x="110" y="210"/>
                    <a:pt x="109" y="210"/>
                    <a:pt x="109" y="209"/>
                  </a:cubicBezTo>
                  <a:close/>
                  <a:moveTo>
                    <a:pt x="165" y="206"/>
                  </a:moveTo>
                  <a:cubicBezTo>
                    <a:pt x="169" y="205"/>
                    <a:pt x="157" y="211"/>
                    <a:pt x="164" y="207"/>
                  </a:cubicBezTo>
                  <a:cubicBezTo>
                    <a:pt x="164" y="207"/>
                    <a:pt x="165" y="206"/>
                    <a:pt x="165" y="206"/>
                  </a:cubicBezTo>
                  <a:close/>
                  <a:moveTo>
                    <a:pt x="168" y="197"/>
                  </a:moveTo>
                  <a:cubicBezTo>
                    <a:pt x="173" y="195"/>
                    <a:pt x="165" y="201"/>
                    <a:pt x="165" y="200"/>
                  </a:cubicBezTo>
                  <a:cubicBezTo>
                    <a:pt x="165" y="199"/>
                    <a:pt x="168" y="197"/>
                    <a:pt x="168" y="197"/>
                  </a:cubicBezTo>
                  <a:close/>
                  <a:moveTo>
                    <a:pt x="141" y="185"/>
                  </a:moveTo>
                  <a:cubicBezTo>
                    <a:pt x="146" y="185"/>
                    <a:pt x="127" y="189"/>
                    <a:pt x="138" y="186"/>
                  </a:cubicBezTo>
                  <a:cubicBezTo>
                    <a:pt x="137" y="186"/>
                    <a:pt x="139" y="185"/>
                    <a:pt x="141" y="185"/>
                  </a:cubicBezTo>
                  <a:close/>
                  <a:moveTo>
                    <a:pt x="145" y="184"/>
                  </a:moveTo>
                  <a:cubicBezTo>
                    <a:pt x="149" y="184"/>
                    <a:pt x="143" y="186"/>
                    <a:pt x="143" y="185"/>
                  </a:cubicBezTo>
                  <a:cubicBezTo>
                    <a:pt x="143" y="185"/>
                    <a:pt x="144" y="184"/>
                    <a:pt x="145" y="184"/>
                  </a:cubicBezTo>
                  <a:close/>
                  <a:moveTo>
                    <a:pt x="193" y="184"/>
                  </a:moveTo>
                  <a:cubicBezTo>
                    <a:pt x="195" y="183"/>
                    <a:pt x="192" y="190"/>
                    <a:pt x="191" y="189"/>
                  </a:cubicBezTo>
                  <a:cubicBezTo>
                    <a:pt x="189" y="188"/>
                    <a:pt x="192" y="184"/>
                    <a:pt x="193" y="184"/>
                  </a:cubicBezTo>
                  <a:close/>
                  <a:moveTo>
                    <a:pt x="39" y="185"/>
                  </a:moveTo>
                  <a:cubicBezTo>
                    <a:pt x="42" y="185"/>
                    <a:pt x="35" y="185"/>
                    <a:pt x="37" y="183"/>
                  </a:cubicBezTo>
                  <a:cubicBezTo>
                    <a:pt x="36" y="183"/>
                    <a:pt x="42" y="183"/>
                    <a:pt x="40" y="182"/>
                  </a:cubicBezTo>
                  <a:cubicBezTo>
                    <a:pt x="42" y="183"/>
                    <a:pt x="39" y="185"/>
                    <a:pt x="39" y="185"/>
                  </a:cubicBezTo>
                  <a:cubicBezTo>
                    <a:pt x="39" y="185"/>
                    <a:pt x="39" y="185"/>
                    <a:pt x="39" y="185"/>
                  </a:cubicBezTo>
                  <a:close/>
                  <a:moveTo>
                    <a:pt x="105" y="176"/>
                  </a:moveTo>
                  <a:cubicBezTo>
                    <a:pt x="107" y="177"/>
                    <a:pt x="99" y="177"/>
                    <a:pt x="100" y="175"/>
                  </a:cubicBezTo>
                  <a:cubicBezTo>
                    <a:pt x="101" y="175"/>
                    <a:pt x="103" y="175"/>
                    <a:pt x="105" y="176"/>
                  </a:cubicBezTo>
                  <a:close/>
                  <a:moveTo>
                    <a:pt x="211" y="161"/>
                  </a:moveTo>
                  <a:cubicBezTo>
                    <a:pt x="214" y="161"/>
                    <a:pt x="207" y="165"/>
                    <a:pt x="206" y="164"/>
                  </a:cubicBezTo>
                  <a:cubicBezTo>
                    <a:pt x="205" y="162"/>
                    <a:pt x="212" y="161"/>
                    <a:pt x="210" y="162"/>
                  </a:cubicBezTo>
                  <a:cubicBezTo>
                    <a:pt x="210" y="162"/>
                    <a:pt x="210" y="161"/>
                    <a:pt x="211" y="161"/>
                  </a:cubicBezTo>
                  <a:close/>
                  <a:moveTo>
                    <a:pt x="20" y="161"/>
                  </a:moveTo>
                  <a:cubicBezTo>
                    <a:pt x="20" y="160"/>
                    <a:pt x="21" y="161"/>
                    <a:pt x="21" y="161"/>
                  </a:cubicBezTo>
                  <a:cubicBezTo>
                    <a:pt x="28" y="151"/>
                    <a:pt x="20" y="165"/>
                    <a:pt x="20" y="162"/>
                  </a:cubicBezTo>
                  <a:cubicBezTo>
                    <a:pt x="20" y="162"/>
                    <a:pt x="24" y="166"/>
                    <a:pt x="22" y="168"/>
                  </a:cubicBezTo>
                  <a:cubicBezTo>
                    <a:pt x="21" y="168"/>
                    <a:pt x="20" y="164"/>
                    <a:pt x="20" y="161"/>
                  </a:cubicBezTo>
                  <a:close/>
                  <a:moveTo>
                    <a:pt x="19" y="156"/>
                  </a:moveTo>
                  <a:cubicBezTo>
                    <a:pt x="18" y="157"/>
                    <a:pt x="17" y="153"/>
                    <a:pt x="18" y="153"/>
                  </a:cubicBezTo>
                  <a:cubicBezTo>
                    <a:pt x="19" y="153"/>
                    <a:pt x="19" y="155"/>
                    <a:pt x="19" y="156"/>
                  </a:cubicBezTo>
                  <a:close/>
                  <a:moveTo>
                    <a:pt x="20" y="133"/>
                  </a:moveTo>
                  <a:cubicBezTo>
                    <a:pt x="22" y="132"/>
                    <a:pt x="19" y="139"/>
                    <a:pt x="19" y="135"/>
                  </a:cubicBezTo>
                  <a:cubicBezTo>
                    <a:pt x="19" y="135"/>
                    <a:pt x="20" y="134"/>
                    <a:pt x="20" y="133"/>
                  </a:cubicBezTo>
                  <a:close/>
                  <a:moveTo>
                    <a:pt x="207" y="132"/>
                  </a:moveTo>
                  <a:cubicBezTo>
                    <a:pt x="207" y="132"/>
                    <a:pt x="207" y="135"/>
                    <a:pt x="207" y="136"/>
                  </a:cubicBezTo>
                  <a:cubicBezTo>
                    <a:pt x="207" y="136"/>
                    <a:pt x="206" y="134"/>
                    <a:pt x="207" y="132"/>
                  </a:cubicBezTo>
                  <a:close/>
                  <a:moveTo>
                    <a:pt x="210" y="120"/>
                  </a:moveTo>
                  <a:cubicBezTo>
                    <a:pt x="209" y="121"/>
                    <a:pt x="212" y="127"/>
                    <a:pt x="211" y="128"/>
                  </a:cubicBezTo>
                  <a:cubicBezTo>
                    <a:pt x="211" y="127"/>
                    <a:pt x="209" y="122"/>
                    <a:pt x="210" y="120"/>
                  </a:cubicBezTo>
                  <a:close/>
                  <a:moveTo>
                    <a:pt x="228" y="119"/>
                  </a:moveTo>
                  <a:cubicBezTo>
                    <a:pt x="228" y="119"/>
                    <a:pt x="230" y="129"/>
                    <a:pt x="229" y="133"/>
                  </a:cubicBezTo>
                  <a:cubicBezTo>
                    <a:pt x="229" y="136"/>
                    <a:pt x="227" y="146"/>
                    <a:pt x="228" y="136"/>
                  </a:cubicBezTo>
                  <a:cubicBezTo>
                    <a:pt x="228" y="134"/>
                    <a:pt x="228" y="131"/>
                    <a:pt x="228" y="128"/>
                  </a:cubicBezTo>
                  <a:cubicBezTo>
                    <a:pt x="228" y="126"/>
                    <a:pt x="227" y="122"/>
                    <a:pt x="228" y="119"/>
                  </a:cubicBezTo>
                  <a:close/>
                  <a:moveTo>
                    <a:pt x="234" y="110"/>
                  </a:moveTo>
                  <a:cubicBezTo>
                    <a:pt x="234" y="109"/>
                    <a:pt x="236" y="115"/>
                    <a:pt x="235" y="115"/>
                  </a:cubicBezTo>
                  <a:cubicBezTo>
                    <a:pt x="235" y="116"/>
                    <a:pt x="234" y="111"/>
                    <a:pt x="234" y="110"/>
                  </a:cubicBezTo>
                  <a:close/>
                  <a:moveTo>
                    <a:pt x="222" y="82"/>
                  </a:moveTo>
                  <a:cubicBezTo>
                    <a:pt x="222" y="82"/>
                    <a:pt x="228" y="94"/>
                    <a:pt x="228" y="96"/>
                  </a:cubicBezTo>
                  <a:cubicBezTo>
                    <a:pt x="228" y="95"/>
                    <a:pt x="227" y="98"/>
                    <a:pt x="227" y="97"/>
                  </a:cubicBezTo>
                  <a:cubicBezTo>
                    <a:pt x="226" y="102"/>
                    <a:pt x="230" y="113"/>
                    <a:pt x="228" y="115"/>
                  </a:cubicBezTo>
                  <a:cubicBezTo>
                    <a:pt x="228" y="115"/>
                    <a:pt x="224" y="101"/>
                    <a:pt x="224" y="99"/>
                  </a:cubicBezTo>
                  <a:cubicBezTo>
                    <a:pt x="224" y="98"/>
                    <a:pt x="225" y="94"/>
                    <a:pt x="224" y="90"/>
                  </a:cubicBezTo>
                  <a:cubicBezTo>
                    <a:pt x="224" y="89"/>
                    <a:pt x="221" y="84"/>
                    <a:pt x="222" y="82"/>
                  </a:cubicBezTo>
                  <a:close/>
                  <a:moveTo>
                    <a:pt x="225" y="94"/>
                  </a:moveTo>
                  <a:cubicBezTo>
                    <a:pt x="227" y="99"/>
                    <a:pt x="225" y="87"/>
                    <a:pt x="225" y="89"/>
                  </a:cubicBezTo>
                  <a:cubicBezTo>
                    <a:pt x="224" y="91"/>
                    <a:pt x="225" y="93"/>
                    <a:pt x="225" y="94"/>
                  </a:cubicBezTo>
                  <a:close/>
                  <a:moveTo>
                    <a:pt x="231" y="77"/>
                  </a:moveTo>
                  <a:cubicBezTo>
                    <a:pt x="232" y="75"/>
                    <a:pt x="235" y="85"/>
                    <a:pt x="232" y="79"/>
                  </a:cubicBezTo>
                  <a:cubicBezTo>
                    <a:pt x="233" y="80"/>
                    <a:pt x="231" y="78"/>
                    <a:pt x="231" y="77"/>
                  </a:cubicBezTo>
                  <a:close/>
                  <a:moveTo>
                    <a:pt x="194" y="66"/>
                  </a:moveTo>
                  <a:cubicBezTo>
                    <a:pt x="194" y="63"/>
                    <a:pt x="193" y="71"/>
                    <a:pt x="193" y="70"/>
                  </a:cubicBezTo>
                  <a:cubicBezTo>
                    <a:pt x="193" y="68"/>
                    <a:pt x="193" y="68"/>
                    <a:pt x="194" y="66"/>
                  </a:cubicBezTo>
                  <a:close/>
                  <a:moveTo>
                    <a:pt x="183" y="63"/>
                  </a:moveTo>
                  <a:cubicBezTo>
                    <a:pt x="182" y="61"/>
                    <a:pt x="184" y="66"/>
                    <a:pt x="184" y="66"/>
                  </a:cubicBezTo>
                  <a:cubicBezTo>
                    <a:pt x="182" y="65"/>
                    <a:pt x="183" y="65"/>
                    <a:pt x="183" y="63"/>
                  </a:cubicBezTo>
                  <a:close/>
                  <a:moveTo>
                    <a:pt x="179" y="37"/>
                  </a:moveTo>
                  <a:cubicBezTo>
                    <a:pt x="180" y="35"/>
                    <a:pt x="184" y="41"/>
                    <a:pt x="184" y="41"/>
                  </a:cubicBezTo>
                  <a:cubicBezTo>
                    <a:pt x="183" y="41"/>
                    <a:pt x="179" y="38"/>
                    <a:pt x="179" y="37"/>
                  </a:cubicBezTo>
                  <a:close/>
                  <a:moveTo>
                    <a:pt x="176" y="35"/>
                  </a:moveTo>
                  <a:cubicBezTo>
                    <a:pt x="175" y="36"/>
                    <a:pt x="178" y="35"/>
                    <a:pt x="178" y="36"/>
                  </a:cubicBezTo>
                  <a:cubicBezTo>
                    <a:pt x="179" y="38"/>
                    <a:pt x="175" y="36"/>
                    <a:pt x="176" y="35"/>
                  </a:cubicBezTo>
                  <a:close/>
                  <a:moveTo>
                    <a:pt x="161" y="26"/>
                  </a:moveTo>
                  <a:cubicBezTo>
                    <a:pt x="162" y="27"/>
                    <a:pt x="165" y="27"/>
                    <a:pt x="164" y="30"/>
                  </a:cubicBezTo>
                  <a:cubicBezTo>
                    <a:pt x="164" y="33"/>
                    <a:pt x="162" y="27"/>
                    <a:pt x="162" y="27"/>
                  </a:cubicBezTo>
                  <a:cubicBezTo>
                    <a:pt x="161" y="27"/>
                    <a:pt x="162" y="29"/>
                    <a:pt x="161" y="29"/>
                  </a:cubicBezTo>
                  <a:cubicBezTo>
                    <a:pt x="157" y="28"/>
                    <a:pt x="156" y="25"/>
                    <a:pt x="161" y="26"/>
                  </a:cubicBezTo>
                  <a:close/>
                  <a:moveTo>
                    <a:pt x="163" y="19"/>
                  </a:moveTo>
                  <a:cubicBezTo>
                    <a:pt x="166" y="19"/>
                    <a:pt x="162" y="26"/>
                    <a:pt x="161" y="22"/>
                  </a:cubicBezTo>
                  <a:cubicBezTo>
                    <a:pt x="161" y="23"/>
                    <a:pt x="164" y="19"/>
                    <a:pt x="163" y="19"/>
                  </a:cubicBezTo>
                  <a:close/>
                  <a:moveTo>
                    <a:pt x="136" y="5"/>
                  </a:moveTo>
                  <a:cubicBezTo>
                    <a:pt x="139" y="2"/>
                    <a:pt x="136" y="13"/>
                    <a:pt x="135" y="7"/>
                  </a:cubicBezTo>
                  <a:cubicBezTo>
                    <a:pt x="135" y="7"/>
                    <a:pt x="136" y="5"/>
                    <a:pt x="136" y="5"/>
                  </a:cubicBezTo>
                  <a:close/>
                </a:path>
              </a:pathLst>
            </a:custGeom>
            <a:solidFill>
              <a:srgbClr val="0F0F1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9565921" y="2190751"/>
              <a:ext cx="1585912" cy="1585912"/>
            </a:xfrm>
            <a:prstGeom prst="ellipse">
              <a:avLst/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76958" y="2641181"/>
            <a:ext cx="886398" cy="718700"/>
            <a:chOff x="619126" y="1262063"/>
            <a:chExt cx="763588" cy="619125"/>
          </a:xfrm>
          <a:solidFill>
            <a:srgbClr val="3F89CD"/>
          </a:soli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619126" y="1404938"/>
              <a:ext cx="763588" cy="476250"/>
            </a:xfrm>
            <a:custGeom>
              <a:gdLst>
                <a:gd fmla="*/ 18 w 468" name="T0"/>
                <a:gd fmla="*/ 291 h 291" name="T1"/>
                <a:gd fmla="*/ 0 w 468" name="T2"/>
                <a:gd fmla="*/ 18 h 291" name="T3"/>
                <a:gd fmla="*/ 191 w 468" name="T4"/>
                <a:gd fmla="*/ 0 h 291" name="T5"/>
                <a:gd fmla="*/ 197 w 468" name="T6"/>
                <a:gd fmla="*/ 31 h 291" name="T7"/>
                <a:gd fmla="*/ 171 w 468" name="T8"/>
                <a:gd fmla="*/ 37 h 291" name="T9"/>
                <a:gd fmla="*/ 171 w 468" name="T10"/>
                <a:gd fmla="*/ 51 h 291" name="T11"/>
                <a:gd fmla="*/ 304 w 468" name="T12"/>
                <a:gd fmla="*/ 44 h 291" name="T13"/>
                <a:gd fmla="*/ 277 w 468" name="T14"/>
                <a:gd fmla="*/ 37 h 291" name="T15"/>
                <a:gd fmla="*/ 271 w 468" name="T16"/>
                <a:gd fmla="*/ 6 h 291" name="T17"/>
                <a:gd fmla="*/ 450 w 468" name="T18"/>
                <a:gd fmla="*/ 0 h 291" name="T19"/>
                <a:gd fmla="*/ 468 w 468" name="T20"/>
                <a:gd fmla="*/ 273 h 291" name="T21"/>
                <a:gd fmla="*/ 18 w 468" name="T22"/>
                <a:gd fmla="*/ 12 h 291" name="T23"/>
                <a:gd fmla="*/ 12 w 468" name="T24"/>
                <a:gd fmla="*/ 273 h 291" name="T25"/>
                <a:gd fmla="*/ 450 w 468" name="T26"/>
                <a:gd fmla="*/ 279 h 291" name="T27"/>
                <a:gd fmla="*/ 456 w 468" name="T28"/>
                <a:gd fmla="*/ 18 h 291" name="T29"/>
                <a:gd fmla="*/ 283 w 468" name="T30"/>
                <a:gd fmla="*/ 12 h 291" name="T31"/>
                <a:gd fmla="*/ 297 w 468" name="T32"/>
                <a:gd fmla="*/ 25 h 291" name="T33"/>
                <a:gd fmla="*/ 297 w 468" name="T34"/>
                <a:gd fmla="*/ 63 h 291" name="T35"/>
                <a:gd fmla="*/ 152 w 468" name="T36"/>
                <a:gd fmla="*/ 44 h 291" name="T37"/>
                <a:gd fmla="*/ 185 w 468" name="T38"/>
                <a:gd fmla="*/ 25 h 291" name="T39"/>
                <a:gd fmla="*/ 18 w 468" name="T40"/>
                <a:gd fmla="*/ 12 h 291" name="T41"/>
                <a:gd fmla="*/ 55 w 468" name="T42"/>
                <a:gd fmla="*/ 235 h 291" name="T43"/>
                <a:gd fmla="*/ 49 w 468" name="T44"/>
                <a:gd fmla="*/ 217 h 291" name="T45"/>
                <a:gd fmla="*/ 76 w 468" name="T46"/>
                <a:gd fmla="*/ 142 h 291" name="T47"/>
                <a:gd fmla="*/ 170 w 468" name="T48"/>
                <a:gd fmla="*/ 142 h 291" name="T49"/>
                <a:gd fmla="*/ 196 w 468" name="T50"/>
                <a:gd fmla="*/ 217 h 291" name="T51"/>
                <a:gd fmla="*/ 190 w 468" name="T52"/>
                <a:gd fmla="*/ 235 h 291" name="T53"/>
                <a:gd fmla="*/ 184 w 468" name="T54"/>
                <a:gd fmla="*/ 223 h 291" name="T55"/>
                <a:gd fmla="*/ 148 w 468" name="T56"/>
                <a:gd fmla="*/ 181 h 291" name="T57"/>
                <a:gd fmla="*/ 141 w 468" name="T58"/>
                <a:gd fmla="*/ 177 h 291" name="T59"/>
                <a:gd fmla="*/ 158 w 468" name="T60"/>
                <a:gd fmla="*/ 142 h 291" name="T61"/>
                <a:gd fmla="*/ 88 w 468" name="T62"/>
                <a:gd fmla="*/ 142 h 291" name="T63"/>
                <a:gd fmla="*/ 104 w 468" name="T64"/>
                <a:gd fmla="*/ 177 h 291" name="T65"/>
                <a:gd fmla="*/ 97 w 468" name="T66"/>
                <a:gd fmla="*/ 181 h 291" name="T67"/>
                <a:gd fmla="*/ 61 w 468" name="T68"/>
                <a:gd fmla="*/ 223 h 29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91" w="468">
                  <a:moveTo>
                    <a:pt x="450" y="291"/>
                  </a:moveTo>
                  <a:cubicBezTo>
                    <a:pt x="18" y="291"/>
                    <a:pt x="18" y="291"/>
                    <a:pt x="18" y="291"/>
                  </a:cubicBezTo>
                  <a:cubicBezTo>
                    <a:pt x="8" y="291"/>
                    <a:pt x="0" y="283"/>
                    <a:pt x="0" y="27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4" y="0"/>
                    <a:pt x="197" y="2"/>
                    <a:pt x="197" y="6"/>
                  </a:cubicBezTo>
                  <a:cubicBezTo>
                    <a:pt x="197" y="31"/>
                    <a:pt x="197" y="31"/>
                    <a:pt x="197" y="31"/>
                  </a:cubicBezTo>
                  <a:cubicBezTo>
                    <a:pt x="197" y="34"/>
                    <a:pt x="194" y="37"/>
                    <a:pt x="191" y="37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7" y="37"/>
                    <a:pt x="164" y="40"/>
                    <a:pt x="164" y="44"/>
                  </a:cubicBezTo>
                  <a:cubicBezTo>
                    <a:pt x="164" y="48"/>
                    <a:pt x="167" y="51"/>
                    <a:pt x="171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301" y="51"/>
                    <a:pt x="304" y="48"/>
                    <a:pt x="304" y="44"/>
                  </a:cubicBezTo>
                  <a:cubicBezTo>
                    <a:pt x="304" y="40"/>
                    <a:pt x="301" y="37"/>
                    <a:pt x="297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74" y="37"/>
                    <a:pt x="271" y="34"/>
                    <a:pt x="271" y="31"/>
                  </a:cubicBezTo>
                  <a:cubicBezTo>
                    <a:pt x="271" y="6"/>
                    <a:pt x="271" y="6"/>
                    <a:pt x="271" y="6"/>
                  </a:cubicBezTo>
                  <a:cubicBezTo>
                    <a:pt x="271" y="2"/>
                    <a:pt x="274" y="0"/>
                    <a:pt x="277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60" y="0"/>
                    <a:pt x="468" y="8"/>
                    <a:pt x="468" y="18"/>
                  </a:cubicBezTo>
                  <a:cubicBezTo>
                    <a:pt x="468" y="273"/>
                    <a:pt x="468" y="273"/>
                    <a:pt x="468" y="273"/>
                  </a:cubicBezTo>
                  <a:cubicBezTo>
                    <a:pt x="468" y="283"/>
                    <a:pt x="460" y="291"/>
                    <a:pt x="450" y="291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4"/>
                    <a:pt x="12" y="18"/>
                  </a:cubicBezTo>
                  <a:cubicBezTo>
                    <a:pt x="12" y="273"/>
                    <a:pt x="12" y="273"/>
                    <a:pt x="12" y="273"/>
                  </a:cubicBezTo>
                  <a:cubicBezTo>
                    <a:pt x="12" y="277"/>
                    <a:pt x="15" y="279"/>
                    <a:pt x="18" y="279"/>
                  </a:cubicBezTo>
                  <a:cubicBezTo>
                    <a:pt x="450" y="279"/>
                    <a:pt x="450" y="279"/>
                    <a:pt x="450" y="279"/>
                  </a:cubicBezTo>
                  <a:cubicBezTo>
                    <a:pt x="453" y="279"/>
                    <a:pt x="456" y="277"/>
                    <a:pt x="456" y="273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6" y="14"/>
                    <a:pt x="453" y="12"/>
                    <a:pt x="450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25"/>
                    <a:pt x="283" y="25"/>
                    <a:pt x="283" y="25"/>
                  </a:cubicBezTo>
                  <a:cubicBezTo>
                    <a:pt x="297" y="25"/>
                    <a:pt x="297" y="25"/>
                    <a:pt x="297" y="25"/>
                  </a:cubicBezTo>
                  <a:cubicBezTo>
                    <a:pt x="307" y="25"/>
                    <a:pt x="316" y="33"/>
                    <a:pt x="316" y="44"/>
                  </a:cubicBezTo>
                  <a:cubicBezTo>
                    <a:pt x="316" y="54"/>
                    <a:pt x="307" y="63"/>
                    <a:pt x="297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60" y="63"/>
                    <a:pt x="152" y="54"/>
                    <a:pt x="152" y="44"/>
                  </a:cubicBezTo>
                  <a:cubicBezTo>
                    <a:pt x="152" y="33"/>
                    <a:pt x="160" y="25"/>
                    <a:pt x="171" y="25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12"/>
                    <a:pt x="185" y="12"/>
                    <a:pt x="185" y="12"/>
                  </a:cubicBezTo>
                  <a:lnTo>
                    <a:pt x="18" y="12"/>
                  </a:lnTo>
                  <a:close/>
                  <a:moveTo>
                    <a:pt x="190" y="235"/>
                  </a:moveTo>
                  <a:cubicBezTo>
                    <a:pt x="55" y="235"/>
                    <a:pt x="55" y="235"/>
                    <a:pt x="55" y="235"/>
                  </a:cubicBezTo>
                  <a:cubicBezTo>
                    <a:pt x="52" y="235"/>
                    <a:pt x="49" y="232"/>
                    <a:pt x="49" y="229"/>
                  </a:cubicBezTo>
                  <a:cubicBezTo>
                    <a:pt x="49" y="217"/>
                    <a:pt x="49" y="217"/>
                    <a:pt x="49" y="217"/>
                  </a:cubicBezTo>
                  <a:cubicBezTo>
                    <a:pt x="49" y="195"/>
                    <a:pt x="65" y="176"/>
                    <a:pt x="85" y="171"/>
                  </a:cubicBezTo>
                  <a:cubicBezTo>
                    <a:pt x="79" y="162"/>
                    <a:pt x="76" y="152"/>
                    <a:pt x="76" y="142"/>
                  </a:cubicBezTo>
                  <a:cubicBezTo>
                    <a:pt x="76" y="116"/>
                    <a:pt x="97" y="95"/>
                    <a:pt x="123" y="95"/>
                  </a:cubicBezTo>
                  <a:cubicBezTo>
                    <a:pt x="149" y="95"/>
                    <a:pt x="170" y="116"/>
                    <a:pt x="170" y="142"/>
                  </a:cubicBezTo>
                  <a:cubicBezTo>
                    <a:pt x="170" y="152"/>
                    <a:pt x="166" y="162"/>
                    <a:pt x="160" y="171"/>
                  </a:cubicBezTo>
                  <a:cubicBezTo>
                    <a:pt x="181" y="176"/>
                    <a:pt x="196" y="195"/>
                    <a:pt x="196" y="217"/>
                  </a:cubicBezTo>
                  <a:cubicBezTo>
                    <a:pt x="196" y="229"/>
                    <a:pt x="196" y="229"/>
                    <a:pt x="196" y="229"/>
                  </a:cubicBezTo>
                  <a:cubicBezTo>
                    <a:pt x="196" y="232"/>
                    <a:pt x="194" y="235"/>
                    <a:pt x="190" y="235"/>
                  </a:cubicBezTo>
                  <a:close/>
                  <a:moveTo>
                    <a:pt x="61" y="223"/>
                  </a:moveTo>
                  <a:cubicBezTo>
                    <a:pt x="184" y="223"/>
                    <a:pt x="184" y="223"/>
                    <a:pt x="184" y="223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197"/>
                    <a:pt x="168" y="181"/>
                    <a:pt x="148" y="181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44" y="181"/>
                    <a:pt x="142" y="180"/>
                    <a:pt x="141" y="177"/>
                  </a:cubicBezTo>
                  <a:cubicBezTo>
                    <a:pt x="140" y="175"/>
                    <a:pt x="141" y="172"/>
                    <a:pt x="143" y="170"/>
                  </a:cubicBezTo>
                  <a:cubicBezTo>
                    <a:pt x="152" y="164"/>
                    <a:pt x="158" y="153"/>
                    <a:pt x="158" y="142"/>
                  </a:cubicBezTo>
                  <a:cubicBezTo>
                    <a:pt x="158" y="123"/>
                    <a:pt x="142" y="107"/>
                    <a:pt x="123" y="107"/>
                  </a:cubicBezTo>
                  <a:cubicBezTo>
                    <a:pt x="103" y="107"/>
                    <a:pt x="88" y="123"/>
                    <a:pt x="88" y="142"/>
                  </a:cubicBezTo>
                  <a:cubicBezTo>
                    <a:pt x="88" y="153"/>
                    <a:pt x="93" y="164"/>
                    <a:pt x="102" y="170"/>
                  </a:cubicBezTo>
                  <a:cubicBezTo>
                    <a:pt x="104" y="172"/>
                    <a:pt x="105" y="175"/>
                    <a:pt x="104" y="177"/>
                  </a:cubicBezTo>
                  <a:cubicBezTo>
                    <a:pt x="104" y="180"/>
                    <a:pt x="101" y="181"/>
                    <a:pt x="99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77" y="181"/>
                    <a:pt x="61" y="197"/>
                    <a:pt x="61" y="217"/>
                  </a:cubicBezTo>
                  <a:lnTo>
                    <a:pt x="61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20751" y="1262063"/>
              <a:ext cx="160338" cy="212725"/>
            </a:xfrm>
            <a:custGeom>
              <a:gdLst>
                <a:gd fmla="*/ 92 w 98" name="T0"/>
                <a:gd fmla="*/ 130 h 130" name="T1"/>
                <a:gd fmla="*/ 6 w 98" name="T2"/>
                <a:gd fmla="*/ 130 h 130" name="T3"/>
                <a:gd fmla="*/ 0 w 98" name="T4"/>
                <a:gd fmla="*/ 124 h 130" name="T5"/>
                <a:gd fmla="*/ 0 w 98" name="T6"/>
                <a:gd fmla="*/ 6 h 130" name="T7"/>
                <a:gd fmla="*/ 6 w 98" name="T8"/>
                <a:gd fmla="*/ 0 h 130" name="T9"/>
                <a:gd fmla="*/ 92 w 98" name="T10"/>
                <a:gd fmla="*/ 0 h 130" name="T11"/>
                <a:gd fmla="*/ 98 w 98" name="T12"/>
                <a:gd fmla="*/ 6 h 130" name="T13"/>
                <a:gd fmla="*/ 98 w 98" name="T14"/>
                <a:gd fmla="*/ 124 h 130" name="T15"/>
                <a:gd fmla="*/ 92 w 98" name="T16"/>
                <a:gd fmla="*/ 130 h 130" name="T17"/>
                <a:gd fmla="*/ 12 w 98" name="T18"/>
                <a:gd fmla="*/ 118 h 130" name="T19"/>
                <a:gd fmla="*/ 86 w 98" name="T20"/>
                <a:gd fmla="*/ 118 h 130" name="T21"/>
                <a:gd fmla="*/ 86 w 98" name="T22"/>
                <a:gd fmla="*/ 12 h 130" name="T23"/>
                <a:gd fmla="*/ 12 w 98" name="T24"/>
                <a:gd fmla="*/ 12 h 130" name="T25"/>
                <a:gd fmla="*/ 12 w 98" name="T26"/>
                <a:gd fmla="*/ 118 h 13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0" w="98">
                  <a:moveTo>
                    <a:pt x="92" y="130"/>
                  </a:moveTo>
                  <a:cubicBezTo>
                    <a:pt x="6" y="130"/>
                    <a:pt x="6" y="130"/>
                    <a:pt x="6" y="130"/>
                  </a:cubicBezTo>
                  <a:cubicBezTo>
                    <a:pt x="3" y="130"/>
                    <a:pt x="0" y="127"/>
                    <a:pt x="0" y="1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7"/>
                    <a:pt x="95" y="130"/>
                    <a:pt x="92" y="130"/>
                  </a:cubicBezTo>
                  <a:close/>
                  <a:moveTo>
                    <a:pt x="12" y="118"/>
                  </a:moveTo>
                  <a:cubicBezTo>
                    <a:pt x="86" y="118"/>
                    <a:pt x="86" y="118"/>
                    <a:pt x="86" y="118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966789" y="1309688"/>
              <a:ext cx="68263" cy="69850"/>
            </a:xfrm>
            <a:custGeom>
              <a:gdLst>
                <a:gd fmla="*/ 21 w 42" name="T0"/>
                <a:gd fmla="*/ 43 h 43" name="T1"/>
                <a:gd fmla="*/ 0 w 42" name="T2"/>
                <a:gd fmla="*/ 22 h 43" name="T3"/>
                <a:gd fmla="*/ 21 w 42" name="T4"/>
                <a:gd fmla="*/ 0 h 43" name="T5"/>
                <a:gd fmla="*/ 42 w 42" name="T6"/>
                <a:gd fmla="*/ 22 h 43" name="T7"/>
                <a:gd fmla="*/ 21 w 42" name="T8"/>
                <a:gd fmla="*/ 43 h 43" name="T9"/>
                <a:gd fmla="*/ 21 w 42" name="T10"/>
                <a:gd fmla="*/ 12 h 43" name="T11"/>
                <a:gd fmla="*/ 12 w 42" name="T12"/>
                <a:gd fmla="*/ 22 h 43" name="T13"/>
                <a:gd fmla="*/ 21 w 42" name="T14"/>
                <a:gd fmla="*/ 31 h 43" name="T15"/>
                <a:gd fmla="*/ 30 w 42" name="T16"/>
                <a:gd fmla="*/ 22 h 43" name="T17"/>
                <a:gd fmla="*/ 21 w 42" name="T18"/>
                <a:gd fmla="*/ 12 h 4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" w="42">
                  <a:moveTo>
                    <a:pt x="21" y="43"/>
                  </a:moveTo>
                  <a:cubicBezTo>
                    <a:pt x="9" y="43"/>
                    <a:pt x="0" y="34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2"/>
                  </a:cubicBezTo>
                  <a:cubicBezTo>
                    <a:pt x="42" y="34"/>
                    <a:pt x="33" y="43"/>
                    <a:pt x="21" y="43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7"/>
                    <a:pt x="12" y="22"/>
                  </a:cubicBezTo>
                  <a:cubicBezTo>
                    <a:pt x="12" y="27"/>
                    <a:pt x="16" y="31"/>
                    <a:pt x="21" y="31"/>
                  </a:cubicBezTo>
                  <a:cubicBezTo>
                    <a:pt x="26" y="31"/>
                    <a:pt x="30" y="27"/>
                    <a:pt x="30" y="22"/>
                  </a:cubicBezTo>
                  <a:cubicBezTo>
                    <a:pt x="30" y="17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742951" y="1562101"/>
              <a:ext cx="153988" cy="153988"/>
            </a:xfrm>
            <a:custGeom>
              <a:gdLst>
                <a:gd fmla="*/ 47 w 94" name="T0"/>
                <a:gd fmla="*/ 94 h 94" name="T1"/>
                <a:gd fmla="*/ 0 w 94" name="T2"/>
                <a:gd fmla="*/ 47 h 94" name="T3"/>
                <a:gd fmla="*/ 47 w 94" name="T4"/>
                <a:gd fmla="*/ 0 h 94" name="T5"/>
                <a:gd fmla="*/ 94 w 94" name="T6"/>
                <a:gd fmla="*/ 47 h 94" name="T7"/>
                <a:gd fmla="*/ 47 w 94" name="T8"/>
                <a:gd fmla="*/ 94 h 94" name="T9"/>
                <a:gd fmla="*/ 47 w 94" name="T10"/>
                <a:gd fmla="*/ 12 h 94" name="T11"/>
                <a:gd fmla="*/ 12 w 94" name="T12"/>
                <a:gd fmla="*/ 47 h 94" name="T13"/>
                <a:gd fmla="*/ 47 w 94" name="T14"/>
                <a:gd fmla="*/ 82 h 94" name="T15"/>
                <a:gd fmla="*/ 82 w 94" name="T16"/>
                <a:gd fmla="*/ 47 h 94" name="T17"/>
                <a:gd fmla="*/ 47 w 94" name="T18"/>
                <a:gd fmla="*/ 12 h 9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4" w="94">
                  <a:moveTo>
                    <a:pt x="47" y="94"/>
                  </a:moveTo>
                  <a:cubicBezTo>
                    <a:pt x="21" y="94"/>
                    <a:pt x="0" y="73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3" y="0"/>
                    <a:pt x="94" y="21"/>
                    <a:pt x="94" y="47"/>
                  </a:cubicBezTo>
                  <a:cubicBezTo>
                    <a:pt x="94" y="73"/>
                    <a:pt x="73" y="94"/>
                    <a:pt x="47" y="94"/>
                  </a:cubicBezTo>
                  <a:close/>
                  <a:moveTo>
                    <a:pt x="47" y="12"/>
                  </a:moveTo>
                  <a:cubicBezTo>
                    <a:pt x="27" y="12"/>
                    <a:pt x="12" y="28"/>
                    <a:pt x="12" y="47"/>
                  </a:cubicBezTo>
                  <a:cubicBezTo>
                    <a:pt x="12" y="66"/>
                    <a:pt x="27" y="82"/>
                    <a:pt x="47" y="82"/>
                  </a:cubicBezTo>
                  <a:cubicBezTo>
                    <a:pt x="66" y="82"/>
                    <a:pt x="82" y="66"/>
                    <a:pt x="82" y="47"/>
                  </a:cubicBezTo>
                  <a:cubicBezTo>
                    <a:pt x="82" y="28"/>
                    <a:pt x="66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698501" y="1682751"/>
              <a:ext cx="241300" cy="107950"/>
            </a:xfrm>
            <a:custGeom>
              <a:gdLst>
                <a:gd fmla="*/ 141 w 147" name="T0"/>
                <a:gd fmla="*/ 66 h 66" name="T1"/>
                <a:gd fmla="*/ 6 w 147" name="T2"/>
                <a:gd fmla="*/ 66 h 66" name="T3"/>
                <a:gd fmla="*/ 0 w 147" name="T4"/>
                <a:gd fmla="*/ 60 h 66" name="T5"/>
                <a:gd fmla="*/ 0 w 147" name="T6"/>
                <a:gd fmla="*/ 48 h 66" name="T7"/>
                <a:gd fmla="*/ 48 w 147" name="T8"/>
                <a:gd fmla="*/ 0 h 66" name="T9"/>
                <a:gd fmla="*/ 50 w 147" name="T10"/>
                <a:gd fmla="*/ 0 h 66" name="T11"/>
                <a:gd fmla="*/ 53 w 147" name="T12"/>
                <a:gd fmla="*/ 1 h 66" name="T13"/>
                <a:gd fmla="*/ 94 w 147" name="T14"/>
                <a:gd fmla="*/ 1 h 66" name="T15"/>
                <a:gd fmla="*/ 98 w 147" name="T16"/>
                <a:gd fmla="*/ 0 h 66" name="T17"/>
                <a:gd fmla="*/ 99 w 147" name="T18"/>
                <a:gd fmla="*/ 0 h 66" name="T19"/>
                <a:gd fmla="*/ 147 w 147" name="T20"/>
                <a:gd fmla="*/ 48 h 66" name="T21"/>
                <a:gd fmla="*/ 147 w 147" name="T22"/>
                <a:gd fmla="*/ 60 h 66" name="T23"/>
                <a:gd fmla="*/ 141 w 147" name="T24"/>
                <a:gd fmla="*/ 66 h 66" name="T25"/>
                <a:gd fmla="*/ 12 w 147" name="T26"/>
                <a:gd fmla="*/ 54 h 66" name="T27"/>
                <a:gd fmla="*/ 135 w 147" name="T28"/>
                <a:gd fmla="*/ 54 h 66" name="T29"/>
                <a:gd fmla="*/ 135 w 147" name="T30"/>
                <a:gd fmla="*/ 48 h 66" name="T31"/>
                <a:gd fmla="*/ 100 w 147" name="T32"/>
                <a:gd fmla="*/ 12 h 66" name="T33"/>
                <a:gd fmla="*/ 74 w 147" name="T34"/>
                <a:gd fmla="*/ 20 h 66" name="T35"/>
                <a:gd fmla="*/ 48 w 147" name="T36"/>
                <a:gd fmla="*/ 12 h 66" name="T37"/>
                <a:gd fmla="*/ 12 w 147" name="T38"/>
                <a:gd fmla="*/ 48 h 66" name="T39"/>
                <a:gd fmla="*/ 12 w 147" name="T40"/>
                <a:gd fmla="*/ 54 h 6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6" w="147">
                  <a:moveTo>
                    <a:pt x="141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3" y="66"/>
                    <a:pt x="0" y="63"/>
                    <a:pt x="0" y="6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65" y="10"/>
                    <a:pt x="82" y="10"/>
                    <a:pt x="94" y="1"/>
                  </a:cubicBezTo>
                  <a:cubicBezTo>
                    <a:pt x="95" y="1"/>
                    <a:pt x="96" y="0"/>
                    <a:pt x="9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6" y="0"/>
                    <a:pt x="147" y="22"/>
                    <a:pt x="147" y="48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7" y="63"/>
                    <a:pt x="145" y="66"/>
                    <a:pt x="141" y="66"/>
                  </a:cubicBezTo>
                  <a:close/>
                  <a:moveTo>
                    <a:pt x="12" y="54"/>
                  </a:moveTo>
                  <a:cubicBezTo>
                    <a:pt x="135" y="54"/>
                    <a:pt x="135" y="54"/>
                    <a:pt x="135" y="54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5" y="28"/>
                    <a:pt x="119" y="12"/>
                    <a:pt x="100" y="12"/>
                  </a:cubicBezTo>
                  <a:cubicBezTo>
                    <a:pt x="92" y="17"/>
                    <a:pt x="83" y="20"/>
                    <a:pt x="74" y="20"/>
                  </a:cubicBezTo>
                  <a:cubicBezTo>
                    <a:pt x="64" y="20"/>
                    <a:pt x="56" y="17"/>
                    <a:pt x="48" y="12"/>
                  </a:cubicBezTo>
                  <a:cubicBezTo>
                    <a:pt x="28" y="12"/>
                    <a:pt x="12" y="28"/>
                    <a:pt x="12" y="48"/>
                  </a:cubicBezTo>
                  <a:lnTo>
                    <a:pt x="1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009651" y="1568451"/>
              <a:ext cx="13335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1009651" y="1657351"/>
              <a:ext cx="2905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009651" y="1709738"/>
              <a:ext cx="2905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1009651" y="1763713"/>
              <a:ext cx="212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607170" y="2544197"/>
            <a:ext cx="895610" cy="834798"/>
            <a:chOff x="5146676" y="1220788"/>
            <a:chExt cx="771525" cy="719138"/>
          </a:xfrm>
          <a:solidFill>
            <a:srgbClr val="0E0F13"/>
          </a:solidFill>
        </p:grpSpPr>
        <p:sp>
          <p:nvSpPr>
            <p:cNvPr id="29" name="Freeform 46"/>
            <p:cNvSpPr>
              <a:spLocks noEditPoints="1"/>
            </p:cNvSpPr>
            <p:nvPr/>
          </p:nvSpPr>
          <p:spPr bwMode="auto">
            <a:xfrm>
              <a:off x="5414964" y="1662113"/>
              <a:ext cx="231775" cy="63500"/>
            </a:xfrm>
            <a:custGeom>
              <a:gdLst>
                <a:gd fmla="*/ 136 w 142" name="T0"/>
                <a:gd fmla="*/ 39 h 39" name="T1"/>
                <a:gd fmla="*/ 6 w 142" name="T2"/>
                <a:gd fmla="*/ 39 h 39" name="T3"/>
                <a:gd fmla="*/ 0 w 142" name="T4"/>
                <a:gd fmla="*/ 33 h 39" name="T5"/>
                <a:gd fmla="*/ 0 w 142" name="T6"/>
                <a:gd fmla="*/ 6 h 39" name="T7"/>
                <a:gd fmla="*/ 6 w 142" name="T8"/>
                <a:gd fmla="*/ 0 h 39" name="T9"/>
                <a:gd fmla="*/ 136 w 142" name="T10"/>
                <a:gd fmla="*/ 0 h 39" name="T11"/>
                <a:gd fmla="*/ 142 w 142" name="T12"/>
                <a:gd fmla="*/ 6 h 39" name="T13"/>
                <a:gd fmla="*/ 142 w 142" name="T14"/>
                <a:gd fmla="*/ 33 h 39" name="T15"/>
                <a:gd fmla="*/ 136 w 142" name="T16"/>
                <a:gd fmla="*/ 39 h 39" name="T17"/>
                <a:gd fmla="*/ 12 w 142" name="T18"/>
                <a:gd fmla="*/ 27 h 39" name="T19"/>
                <a:gd fmla="*/ 130 w 142" name="T20"/>
                <a:gd fmla="*/ 27 h 39" name="T21"/>
                <a:gd fmla="*/ 130 w 142" name="T22"/>
                <a:gd fmla="*/ 12 h 39" name="T23"/>
                <a:gd fmla="*/ 12 w 142" name="T24"/>
                <a:gd fmla="*/ 12 h 39" name="T25"/>
                <a:gd fmla="*/ 12 w 142" name="T26"/>
                <a:gd fmla="*/ 27 h 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9" w="142">
                  <a:moveTo>
                    <a:pt x="136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3" y="39"/>
                    <a:pt x="0" y="36"/>
                    <a:pt x="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2" y="3"/>
                    <a:pt x="142" y="6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6"/>
                    <a:pt x="139" y="39"/>
                    <a:pt x="136" y="39"/>
                  </a:cubicBezTo>
                  <a:close/>
                  <a:moveTo>
                    <a:pt x="12" y="27"/>
                  </a:moveTo>
                  <a:cubicBezTo>
                    <a:pt x="130" y="27"/>
                    <a:pt x="130" y="27"/>
                    <a:pt x="130" y="2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5521326" y="1716088"/>
              <a:ext cx="20638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48"/>
            <p:cNvSpPr>
              <a:spLocks noEditPoints="1"/>
            </p:cNvSpPr>
            <p:nvPr/>
          </p:nvSpPr>
          <p:spPr bwMode="auto">
            <a:xfrm>
              <a:off x="5492751" y="1849438"/>
              <a:ext cx="79375" cy="79375"/>
            </a:xfrm>
            <a:custGeom>
              <a:gdLst>
                <a:gd fmla="*/ 24 w 49" name="T0"/>
                <a:gd fmla="*/ 49 h 49" name="T1"/>
                <a:gd fmla="*/ 0 w 49" name="T2"/>
                <a:gd fmla="*/ 24 h 49" name="T3"/>
                <a:gd fmla="*/ 24 w 49" name="T4"/>
                <a:gd fmla="*/ 0 h 49" name="T5"/>
                <a:gd fmla="*/ 49 w 49" name="T6"/>
                <a:gd fmla="*/ 24 h 49" name="T7"/>
                <a:gd fmla="*/ 24 w 49" name="T8"/>
                <a:gd fmla="*/ 49 h 49" name="T9"/>
                <a:gd fmla="*/ 24 w 49" name="T10"/>
                <a:gd fmla="*/ 12 h 49" name="T11"/>
                <a:gd fmla="*/ 12 w 49" name="T12"/>
                <a:gd fmla="*/ 24 h 49" name="T13"/>
                <a:gd fmla="*/ 24 w 49" name="T14"/>
                <a:gd fmla="*/ 37 h 49" name="T15"/>
                <a:gd fmla="*/ 37 w 49" name="T16"/>
                <a:gd fmla="*/ 24 h 49" name="T17"/>
                <a:gd fmla="*/ 24 w 49" name="T18"/>
                <a:gd fmla="*/ 12 h 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9" w="49">
                  <a:moveTo>
                    <a:pt x="24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7"/>
                    <a:pt x="24" y="37"/>
                  </a:cubicBezTo>
                  <a:cubicBezTo>
                    <a:pt x="31" y="37"/>
                    <a:pt x="37" y="31"/>
                    <a:pt x="37" y="24"/>
                  </a:cubicBezTo>
                  <a:cubicBezTo>
                    <a:pt x="37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49"/>
            <p:cNvSpPr>
              <a:spLocks noEditPoints="1"/>
            </p:cNvSpPr>
            <p:nvPr/>
          </p:nvSpPr>
          <p:spPr bwMode="auto">
            <a:xfrm>
              <a:off x="5360989" y="1849438"/>
              <a:ext cx="79375" cy="79375"/>
            </a:xfrm>
            <a:custGeom>
              <a:gdLst>
                <a:gd fmla="*/ 24 w 49" name="T0"/>
                <a:gd fmla="*/ 49 h 49" name="T1"/>
                <a:gd fmla="*/ 0 w 49" name="T2"/>
                <a:gd fmla="*/ 24 h 49" name="T3"/>
                <a:gd fmla="*/ 24 w 49" name="T4"/>
                <a:gd fmla="*/ 0 h 49" name="T5"/>
                <a:gd fmla="*/ 49 w 49" name="T6"/>
                <a:gd fmla="*/ 24 h 49" name="T7"/>
                <a:gd fmla="*/ 24 w 49" name="T8"/>
                <a:gd fmla="*/ 49 h 49" name="T9"/>
                <a:gd fmla="*/ 24 w 49" name="T10"/>
                <a:gd fmla="*/ 12 h 49" name="T11"/>
                <a:gd fmla="*/ 12 w 49" name="T12"/>
                <a:gd fmla="*/ 24 h 49" name="T13"/>
                <a:gd fmla="*/ 24 w 49" name="T14"/>
                <a:gd fmla="*/ 37 h 49" name="T15"/>
                <a:gd fmla="*/ 37 w 49" name="T16"/>
                <a:gd fmla="*/ 24 h 49" name="T17"/>
                <a:gd fmla="*/ 24 w 49" name="T18"/>
                <a:gd fmla="*/ 12 h 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9" w="49">
                  <a:moveTo>
                    <a:pt x="24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7"/>
                    <a:pt x="24" y="37"/>
                  </a:cubicBezTo>
                  <a:cubicBezTo>
                    <a:pt x="31" y="37"/>
                    <a:pt x="37" y="31"/>
                    <a:pt x="37" y="24"/>
                  </a:cubicBezTo>
                  <a:cubicBezTo>
                    <a:pt x="37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50"/>
            <p:cNvSpPr/>
            <p:nvPr/>
          </p:nvSpPr>
          <p:spPr bwMode="auto">
            <a:xfrm>
              <a:off x="5394326" y="1797051"/>
              <a:ext cx="136525" cy="68263"/>
            </a:xfrm>
            <a:custGeom>
              <a:gdLst>
                <a:gd fmla="*/ 7 w 84" name="T0"/>
                <a:gd fmla="*/ 42 h 42" name="T1"/>
                <a:gd fmla="*/ 0 w 84" name="T2"/>
                <a:gd fmla="*/ 33 h 42" name="T3"/>
                <a:gd fmla="*/ 30 w 84" name="T4"/>
                <a:gd fmla="*/ 9 h 42" name="T5"/>
                <a:gd fmla="*/ 50 w 84" name="T6"/>
                <a:gd fmla="*/ 0 h 42" name="T7"/>
                <a:gd fmla="*/ 84 w 84" name="T8"/>
                <a:gd fmla="*/ 0 h 42" name="T9"/>
                <a:gd fmla="*/ 84 w 84" name="T10"/>
                <a:gd fmla="*/ 12 h 42" name="T11"/>
                <a:gd fmla="*/ 50 w 84" name="T12"/>
                <a:gd fmla="*/ 12 h 42" name="T13"/>
                <a:gd fmla="*/ 39 w 84" name="T14"/>
                <a:gd fmla="*/ 17 h 42" name="T15"/>
                <a:gd fmla="*/ 38 w 84" name="T16"/>
                <a:gd fmla="*/ 18 h 42" name="T17"/>
                <a:gd fmla="*/ 7 w 84" name="T18"/>
                <a:gd fmla="*/ 42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84">
                  <a:moveTo>
                    <a:pt x="7" y="4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4" y="4"/>
                    <a:pt x="43" y="0"/>
                    <a:pt x="5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7" y="12"/>
                    <a:pt x="41" y="14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51"/>
            <p:cNvSpPr>
              <a:spLocks noEditPoints="1"/>
            </p:cNvSpPr>
            <p:nvPr/>
          </p:nvSpPr>
          <p:spPr bwMode="auto">
            <a:xfrm>
              <a:off x="5627689" y="1849438"/>
              <a:ext cx="79375" cy="79375"/>
            </a:xfrm>
            <a:custGeom>
              <a:gdLst>
                <a:gd fmla="*/ 24 w 49" name="T0"/>
                <a:gd fmla="*/ 49 h 49" name="T1"/>
                <a:gd fmla="*/ 0 w 49" name="T2"/>
                <a:gd fmla="*/ 24 h 49" name="T3"/>
                <a:gd fmla="*/ 24 w 49" name="T4"/>
                <a:gd fmla="*/ 0 h 49" name="T5"/>
                <a:gd fmla="*/ 49 w 49" name="T6"/>
                <a:gd fmla="*/ 24 h 49" name="T7"/>
                <a:gd fmla="*/ 24 w 49" name="T8"/>
                <a:gd fmla="*/ 49 h 49" name="T9"/>
                <a:gd fmla="*/ 24 w 49" name="T10"/>
                <a:gd fmla="*/ 12 h 49" name="T11"/>
                <a:gd fmla="*/ 12 w 49" name="T12"/>
                <a:gd fmla="*/ 24 h 49" name="T13"/>
                <a:gd fmla="*/ 24 w 49" name="T14"/>
                <a:gd fmla="*/ 37 h 49" name="T15"/>
                <a:gd fmla="*/ 37 w 49" name="T16"/>
                <a:gd fmla="*/ 24 h 49" name="T17"/>
                <a:gd fmla="*/ 24 w 49" name="T18"/>
                <a:gd fmla="*/ 12 h 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9" w="49">
                  <a:moveTo>
                    <a:pt x="24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7"/>
                    <a:pt x="24" y="37"/>
                  </a:cubicBezTo>
                  <a:cubicBezTo>
                    <a:pt x="31" y="37"/>
                    <a:pt x="37" y="31"/>
                    <a:pt x="37" y="24"/>
                  </a:cubicBezTo>
                  <a:cubicBezTo>
                    <a:pt x="37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52"/>
            <p:cNvSpPr/>
            <p:nvPr/>
          </p:nvSpPr>
          <p:spPr bwMode="auto">
            <a:xfrm>
              <a:off x="5535614" y="1797051"/>
              <a:ext cx="138113" cy="68263"/>
            </a:xfrm>
            <a:custGeom>
              <a:gdLst>
                <a:gd fmla="*/ 77 w 85" name="T0"/>
                <a:gd fmla="*/ 42 h 42" name="T1"/>
                <a:gd fmla="*/ 47 w 85" name="T2"/>
                <a:gd fmla="*/ 18 h 42" name="T3"/>
                <a:gd fmla="*/ 46 w 85" name="T4"/>
                <a:gd fmla="*/ 17 h 42" name="T5"/>
                <a:gd fmla="*/ 34 w 85" name="T6"/>
                <a:gd fmla="*/ 12 h 42" name="T7"/>
                <a:gd fmla="*/ 0 w 85" name="T8"/>
                <a:gd fmla="*/ 12 h 42" name="T9"/>
                <a:gd fmla="*/ 0 w 85" name="T10"/>
                <a:gd fmla="*/ 0 h 42" name="T11"/>
                <a:gd fmla="*/ 34 w 85" name="T12"/>
                <a:gd fmla="*/ 0 h 42" name="T13"/>
                <a:gd fmla="*/ 55 w 85" name="T14"/>
                <a:gd fmla="*/ 9 h 42" name="T15"/>
                <a:gd fmla="*/ 85 w 85" name="T16"/>
                <a:gd fmla="*/ 33 h 42" name="T17"/>
                <a:gd fmla="*/ 77 w 85" name="T18"/>
                <a:gd fmla="*/ 42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85">
                  <a:moveTo>
                    <a:pt x="77" y="42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6" y="18"/>
                    <a:pt x="46" y="17"/>
                  </a:cubicBezTo>
                  <a:cubicBezTo>
                    <a:pt x="44" y="14"/>
                    <a:pt x="38" y="12"/>
                    <a:pt x="3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50" y="4"/>
                    <a:pt x="55" y="9"/>
                  </a:cubicBezTo>
                  <a:cubicBezTo>
                    <a:pt x="85" y="33"/>
                    <a:pt x="85" y="33"/>
                    <a:pt x="85" y="33"/>
                  </a:cubicBezTo>
                  <a:lnTo>
                    <a:pt x="7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53"/>
            <p:cNvSpPr/>
            <p:nvPr/>
          </p:nvSpPr>
          <p:spPr bwMode="auto">
            <a:xfrm>
              <a:off x="5367339" y="1220788"/>
              <a:ext cx="330200" cy="322263"/>
            </a:xfrm>
            <a:custGeom>
              <a:gdLst>
                <a:gd fmla="*/ 191 w 203" name="T0"/>
                <a:gd fmla="*/ 197 h 197" name="T1"/>
                <a:gd fmla="*/ 183 w 203" name="T2"/>
                <a:gd fmla="*/ 49 h 197" name="T3"/>
                <a:gd fmla="*/ 146 w 203" name="T4"/>
                <a:gd fmla="*/ 12 h 197" name="T5"/>
                <a:gd fmla="*/ 57 w 203" name="T6"/>
                <a:gd fmla="*/ 12 h 197" name="T7"/>
                <a:gd fmla="*/ 20 w 203" name="T8"/>
                <a:gd fmla="*/ 49 h 197" name="T9"/>
                <a:gd fmla="*/ 12 w 203" name="T10"/>
                <a:gd fmla="*/ 197 h 197" name="T11"/>
                <a:gd fmla="*/ 0 w 203" name="T12"/>
                <a:gd fmla="*/ 196 h 197" name="T13"/>
                <a:gd fmla="*/ 8 w 203" name="T14"/>
                <a:gd fmla="*/ 48 h 197" name="T15"/>
                <a:gd fmla="*/ 57 w 203" name="T16"/>
                <a:gd fmla="*/ 0 h 197" name="T17"/>
                <a:gd fmla="*/ 146 w 203" name="T18"/>
                <a:gd fmla="*/ 0 h 197" name="T19"/>
                <a:gd fmla="*/ 195 w 203" name="T20"/>
                <a:gd fmla="*/ 49 h 197" name="T21"/>
                <a:gd fmla="*/ 203 w 203" name="T22"/>
                <a:gd fmla="*/ 196 h 197" name="T23"/>
                <a:gd fmla="*/ 191 w 203" name="T24"/>
                <a:gd fmla="*/ 197 h 19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7" w="203">
                  <a:moveTo>
                    <a:pt x="191" y="197"/>
                  </a:moveTo>
                  <a:cubicBezTo>
                    <a:pt x="183" y="49"/>
                    <a:pt x="183" y="49"/>
                    <a:pt x="183" y="49"/>
                  </a:cubicBezTo>
                  <a:cubicBezTo>
                    <a:pt x="183" y="29"/>
                    <a:pt x="166" y="12"/>
                    <a:pt x="14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7" y="12"/>
                    <a:pt x="20" y="29"/>
                    <a:pt x="20" y="49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22"/>
                    <a:pt x="30" y="0"/>
                    <a:pt x="5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73" y="0"/>
                    <a:pt x="195" y="22"/>
                    <a:pt x="195" y="49"/>
                  </a:cubicBezTo>
                  <a:cubicBezTo>
                    <a:pt x="203" y="196"/>
                    <a:pt x="203" y="196"/>
                    <a:pt x="203" y="196"/>
                  </a:cubicBezTo>
                  <a:lnTo>
                    <a:pt x="191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54"/>
            <p:cNvSpPr/>
            <p:nvPr/>
          </p:nvSpPr>
          <p:spPr bwMode="auto">
            <a:xfrm>
              <a:off x="5332414" y="1630363"/>
              <a:ext cx="400050" cy="50800"/>
            </a:xfrm>
            <a:custGeom>
              <a:gdLst>
                <a:gd fmla="*/ 213 w 245" name="T0"/>
                <a:gd fmla="*/ 31 h 31" name="T1"/>
                <a:gd fmla="*/ 32 w 245" name="T2"/>
                <a:gd fmla="*/ 31 h 31" name="T3"/>
                <a:gd fmla="*/ 0 w 245" name="T4"/>
                <a:gd fmla="*/ 0 h 31" name="T5"/>
                <a:gd fmla="*/ 12 w 245" name="T6"/>
                <a:gd fmla="*/ 0 h 31" name="T7"/>
                <a:gd fmla="*/ 32 w 245" name="T8"/>
                <a:gd fmla="*/ 19 h 31" name="T9"/>
                <a:gd fmla="*/ 213 w 245" name="T10"/>
                <a:gd fmla="*/ 19 h 31" name="T11"/>
                <a:gd fmla="*/ 233 w 245" name="T12"/>
                <a:gd fmla="*/ 0 h 31" name="T13"/>
                <a:gd fmla="*/ 245 w 245" name="T14"/>
                <a:gd fmla="*/ 0 h 31" name="T15"/>
                <a:gd fmla="*/ 213 w 245" name="T16"/>
                <a:gd fmla="*/ 31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245">
                  <a:moveTo>
                    <a:pt x="21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14" y="31"/>
                    <a:pt x="0" y="17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0"/>
                    <a:pt x="21" y="19"/>
                    <a:pt x="32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24" y="19"/>
                    <a:pt x="233" y="10"/>
                    <a:pt x="233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17"/>
                    <a:pt x="231" y="31"/>
                    <a:pt x="2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55"/>
            <p:cNvSpPr/>
            <p:nvPr/>
          </p:nvSpPr>
          <p:spPr bwMode="auto">
            <a:xfrm>
              <a:off x="5308601" y="1427163"/>
              <a:ext cx="69850" cy="114300"/>
            </a:xfrm>
            <a:custGeom>
              <a:gdLst>
                <a:gd fmla="*/ 12 w 43" name="T0"/>
                <a:gd fmla="*/ 70 h 70" name="T1"/>
                <a:gd fmla="*/ 0 w 43" name="T2"/>
                <a:gd fmla="*/ 70 h 70" name="T3"/>
                <a:gd fmla="*/ 0 w 43" name="T4"/>
                <a:gd fmla="*/ 44 h 70" name="T5"/>
                <a:gd fmla="*/ 43 w 43" name="T6"/>
                <a:gd fmla="*/ 0 h 70" name="T7"/>
                <a:gd fmla="*/ 43 w 43" name="T8"/>
                <a:gd fmla="*/ 12 h 70" name="T9"/>
                <a:gd fmla="*/ 12 w 43" name="T10"/>
                <a:gd fmla="*/ 44 h 70" name="T11"/>
                <a:gd fmla="*/ 12 w 43" name="T12"/>
                <a:gd fmla="*/ 70 h 7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0" w="43">
                  <a:moveTo>
                    <a:pt x="12" y="7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6" y="12"/>
                    <a:pt x="12" y="26"/>
                    <a:pt x="12" y="44"/>
                  </a:cubicBezTo>
                  <a:lnTo>
                    <a:pt x="1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56"/>
            <p:cNvSpPr/>
            <p:nvPr/>
          </p:nvSpPr>
          <p:spPr bwMode="auto">
            <a:xfrm>
              <a:off x="5684839" y="1427163"/>
              <a:ext cx="71438" cy="114300"/>
            </a:xfrm>
            <a:custGeom>
              <a:gdLst>
                <a:gd fmla="*/ 44 w 44" name="T0"/>
                <a:gd fmla="*/ 70 h 70" name="T1"/>
                <a:gd fmla="*/ 32 w 44" name="T2"/>
                <a:gd fmla="*/ 70 h 70" name="T3"/>
                <a:gd fmla="*/ 32 w 44" name="T4"/>
                <a:gd fmla="*/ 44 h 70" name="T5"/>
                <a:gd fmla="*/ 0 w 44" name="T6"/>
                <a:gd fmla="*/ 12 h 70" name="T7"/>
                <a:gd fmla="*/ 0 w 44" name="T8"/>
                <a:gd fmla="*/ 0 h 70" name="T9"/>
                <a:gd fmla="*/ 44 w 44" name="T10"/>
                <a:gd fmla="*/ 44 h 70" name="T11"/>
                <a:gd fmla="*/ 44 w 44" name="T12"/>
                <a:gd fmla="*/ 70 h 7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0" w="44">
                  <a:moveTo>
                    <a:pt x="44" y="70"/>
                  </a:moveTo>
                  <a:cubicBezTo>
                    <a:pt x="32" y="70"/>
                    <a:pt x="32" y="70"/>
                    <a:pt x="32" y="7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26"/>
                    <a:pt x="17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44" y="19"/>
                    <a:pt x="44" y="44"/>
                  </a:cubicBezTo>
                  <a:lnTo>
                    <a:pt x="4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57"/>
            <p:cNvSpPr>
              <a:spLocks noEditPoints="1"/>
            </p:cNvSpPr>
            <p:nvPr/>
          </p:nvSpPr>
          <p:spPr bwMode="auto">
            <a:xfrm>
              <a:off x="5146676" y="1531938"/>
              <a:ext cx="771525" cy="69850"/>
            </a:xfrm>
            <a:custGeom>
              <a:gdLst>
                <a:gd fmla="*/ 467 w 473" name="T0"/>
                <a:gd fmla="*/ 43 h 43" name="T1"/>
                <a:gd fmla="*/ 6 w 473" name="T2"/>
                <a:gd fmla="*/ 43 h 43" name="T3"/>
                <a:gd fmla="*/ 0 w 473" name="T4"/>
                <a:gd fmla="*/ 37 h 43" name="T5"/>
                <a:gd fmla="*/ 0 w 473" name="T6"/>
                <a:gd fmla="*/ 6 h 43" name="T7"/>
                <a:gd fmla="*/ 6 w 473" name="T8"/>
                <a:gd fmla="*/ 0 h 43" name="T9"/>
                <a:gd fmla="*/ 467 w 473" name="T10"/>
                <a:gd fmla="*/ 0 h 43" name="T11"/>
                <a:gd fmla="*/ 473 w 473" name="T12"/>
                <a:gd fmla="*/ 6 h 43" name="T13"/>
                <a:gd fmla="*/ 473 w 473" name="T14"/>
                <a:gd fmla="*/ 37 h 43" name="T15"/>
                <a:gd fmla="*/ 467 w 473" name="T16"/>
                <a:gd fmla="*/ 43 h 43" name="T17"/>
                <a:gd fmla="*/ 12 w 473" name="T18"/>
                <a:gd fmla="*/ 31 h 43" name="T19"/>
                <a:gd fmla="*/ 461 w 473" name="T20"/>
                <a:gd fmla="*/ 31 h 43" name="T21"/>
                <a:gd fmla="*/ 461 w 473" name="T22"/>
                <a:gd fmla="*/ 12 h 43" name="T23"/>
                <a:gd fmla="*/ 12 w 473" name="T24"/>
                <a:gd fmla="*/ 12 h 43" name="T25"/>
                <a:gd fmla="*/ 12 w 473" name="T26"/>
                <a:gd fmla="*/ 31 h 4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3" w="472">
                  <a:moveTo>
                    <a:pt x="467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2" y="43"/>
                    <a:pt x="0" y="40"/>
                    <a:pt x="0" y="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0" y="0"/>
                    <a:pt x="473" y="3"/>
                    <a:pt x="473" y="6"/>
                  </a:cubicBezTo>
                  <a:cubicBezTo>
                    <a:pt x="473" y="37"/>
                    <a:pt x="473" y="37"/>
                    <a:pt x="473" y="37"/>
                  </a:cubicBezTo>
                  <a:cubicBezTo>
                    <a:pt x="473" y="40"/>
                    <a:pt x="470" y="43"/>
                    <a:pt x="467" y="43"/>
                  </a:cubicBezTo>
                  <a:close/>
                  <a:moveTo>
                    <a:pt x="12" y="31"/>
                  </a:moveTo>
                  <a:cubicBezTo>
                    <a:pt x="461" y="31"/>
                    <a:pt x="461" y="31"/>
                    <a:pt x="461" y="31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58"/>
            <p:cNvSpPr>
              <a:spLocks noEditPoints="1"/>
            </p:cNvSpPr>
            <p:nvPr/>
          </p:nvSpPr>
          <p:spPr bwMode="auto">
            <a:xfrm>
              <a:off x="5200651" y="1581151"/>
              <a:ext cx="661988" cy="358775"/>
            </a:xfrm>
            <a:custGeom>
              <a:gdLst>
                <a:gd fmla="*/ 400 w 406" name="T0"/>
                <a:gd fmla="*/ 219 h 219" name="T1"/>
                <a:gd fmla="*/ 373 w 406" name="T2"/>
                <a:gd fmla="*/ 219 h 219" name="T3"/>
                <a:gd fmla="*/ 367 w 406" name="T4"/>
                <a:gd fmla="*/ 213 h 219" name="T5"/>
                <a:gd fmla="*/ 367 w 406" name="T6"/>
                <a:gd fmla="*/ 36 h 219" name="T7"/>
                <a:gd fmla="*/ 39 w 406" name="T8"/>
                <a:gd fmla="*/ 36 h 219" name="T9"/>
                <a:gd fmla="*/ 39 w 406" name="T10"/>
                <a:gd fmla="*/ 213 h 219" name="T11"/>
                <a:gd fmla="*/ 33 w 406" name="T12"/>
                <a:gd fmla="*/ 219 h 219" name="T13"/>
                <a:gd fmla="*/ 6 w 406" name="T14"/>
                <a:gd fmla="*/ 219 h 219" name="T15"/>
                <a:gd fmla="*/ 0 w 406" name="T16"/>
                <a:gd fmla="*/ 213 h 219" name="T17"/>
                <a:gd fmla="*/ 0 w 406" name="T18"/>
                <a:gd fmla="*/ 10 h 219" name="T19"/>
                <a:gd fmla="*/ 0 w 406" name="T20"/>
                <a:gd fmla="*/ 8 h 219" name="T21"/>
                <a:gd fmla="*/ 1 w 406" name="T22"/>
                <a:gd fmla="*/ 4 h 219" name="T23"/>
                <a:gd fmla="*/ 7 w 406" name="T24"/>
                <a:gd fmla="*/ 0 h 219" name="T25"/>
                <a:gd fmla="*/ 400 w 406" name="T26"/>
                <a:gd fmla="*/ 0 h 219" name="T27"/>
                <a:gd fmla="*/ 406 w 406" name="T28"/>
                <a:gd fmla="*/ 6 h 219" name="T29"/>
                <a:gd fmla="*/ 406 w 406" name="T30"/>
                <a:gd fmla="*/ 213 h 219" name="T31"/>
                <a:gd fmla="*/ 400 w 406" name="T32"/>
                <a:gd fmla="*/ 219 h 219" name="T33"/>
                <a:gd fmla="*/ 379 w 406" name="T34"/>
                <a:gd fmla="*/ 207 h 219" name="T35"/>
                <a:gd fmla="*/ 394 w 406" name="T36"/>
                <a:gd fmla="*/ 207 h 219" name="T37"/>
                <a:gd fmla="*/ 394 w 406" name="T38"/>
                <a:gd fmla="*/ 12 h 219" name="T39"/>
                <a:gd fmla="*/ 12 w 406" name="T40"/>
                <a:gd fmla="*/ 12 h 219" name="T41"/>
                <a:gd fmla="*/ 12 w 406" name="T42"/>
                <a:gd fmla="*/ 207 h 219" name="T43"/>
                <a:gd fmla="*/ 27 w 406" name="T44"/>
                <a:gd fmla="*/ 207 h 219" name="T45"/>
                <a:gd fmla="*/ 27 w 406" name="T46"/>
                <a:gd fmla="*/ 30 h 219" name="T47"/>
                <a:gd fmla="*/ 33 w 406" name="T48"/>
                <a:gd fmla="*/ 24 h 219" name="T49"/>
                <a:gd fmla="*/ 373 w 406" name="T50"/>
                <a:gd fmla="*/ 24 h 219" name="T51"/>
                <a:gd fmla="*/ 379 w 406" name="T52"/>
                <a:gd fmla="*/ 30 h 219" name="T53"/>
                <a:gd fmla="*/ 379 w 406" name="T54"/>
                <a:gd fmla="*/ 207 h 219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19" w="406">
                  <a:moveTo>
                    <a:pt x="400" y="219"/>
                  </a:moveTo>
                  <a:cubicBezTo>
                    <a:pt x="373" y="219"/>
                    <a:pt x="373" y="219"/>
                    <a:pt x="373" y="219"/>
                  </a:cubicBezTo>
                  <a:cubicBezTo>
                    <a:pt x="370" y="219"/>
                    <a:pt x="367" y="216"/>
                    <a:pt x="367" y="213"/>
                  </a:cubicBezTo>
                  <a:cubicBezTo>
                    <a:pt x="367" y="36"/>
                    <a:pt x="367" y="36"/>
                    <a:pt x="367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6"/>
                    <a:pt x="36" y="219"/>
                    <a:pt x="33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3" y="219"/>
                    <a:pt x="0" y="216"/>
                    <a:pt x="0" y="2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0"/>
                    <a:pt x="7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3" y="0"/>
                    <a:pt x="406" y="2"/>
                    <a:pt x="406" y="6"/>
                  </a:cubicBezTo>
                  <a:cubicBezTo>
                    <a:pt x="406" y="213"/>
                    <a:pt x="406" y="213"/>
                    <a:pt x="406" y="213"/>
                  </a:cubicBezTo>
                  <a:cubicBezTo>
                    <a:pt x="406" y="216"/>
                    <a:pt x="403" y="219"/>
                    <a:pt x="400" y="219"/>
                  </a:cubicBezTo>
                  <a:close/>
                  <a:moveTo>
                    <a:pt x="379" y="207"/>
                  </a:moveTo>
                  <a:cubicBezTo>
                    <a:pt x="394" y="207"/>
                    <a:pt x="394" y="207"/>
                    <a:pt x="394" y="207"/>
                  </a:cubicBezTo>
                  <a:cubicBezTo>
                    <a:pt x="394" y="12"/>
                    <a:pt x="394" y="12"/>
                    <a:pt x="39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27" y="207"/>
                    <a:pt x="27" y="207"/>
                    <a:pt x="27" y="207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6"/>
                    <a:pt x="29" y="24"/>
                    <a:pt x="33" y="24"/>
                  </a:cubicBezTo>
                  <a:cubicBezTo>
                    <a:pt x="373" y="24"/>
                    <a:pt x="373" y="24"/>
                    <a:pt x="373" y="24"/>
                  </a:cubicBezTo>
                  <a:cubicBezTo>
                    <a:pt x="377" y="24"/>
                    <a:pt x="379" y="26"/>
                    <a:pt x="379" y="30"/>
                  </a:cubicBezTo>
                  <a:lnTo>
                    <a:pt x="379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Rectangle 59"/>
            <p:cNvSpPr>
              <a:spLocks noChangeArrowheads="1"/>
            </p:cNvSpPr>
            <p:nvPr/>
          </p:nvSpPr>
          <p:spPr bwMode="auto">
            <a:xfrm>
              <a:off x="5467351" y="1317626"/>
              <a:ext cx="254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Rectangle 60"/>
            <p:cNvSpPr>
              <a:spLocks noChangeArrowheads="1"/>
            </p:cNvSpPr>
            <p:nvPr/>
          </p:nvSpPr>
          <p:spPr bwMode="auto">
            <a:xfrm>
              <a:off x="5467351" y="1395413"/>
              <a:ext cx="254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Rectangle 61"/>
            <p:cNvSpPr>
              <a:spLocks noChangeArrowheads="1"/>
            </p:cNvSpPr>
            <p:nvPr/>
          </p:nvSpPr>
          <p:spPr bwMode="auto">
            <a:xfrm>
              <a:off x="5467351" y="1474788"/>
              <a:ext cx="254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Rectangle 62"/>
            <p:cNvSpPr>
              <a:spLocks noChangeArrowheads="1"/>
            </p:cNvSpPr>
            <p:nvPr/>
          </p:nvSpPr>
          <p:spPr bwMode="auto">
            <a:xfrm>
              <a:off x="5572126" y="1317626"/>
              <a:ext cx="254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Rectangle 63"/>
            <p:cNvSpPr>
              <a:spLocks noChangeArrowheads="1"/>
            </p:cNvSpPr>
            <p:nvPr/>
          </p:nvSpPr>
          <p:spPr bwMode="auto">
            <a:xfrm>
              <a:off x="5572126" y="1395413"/>
              <a:ext cx="254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Rectangle 64"/>
            <p:cNvSpPr>
              <a:spLocks noChangeArrowheads="1"/>
            </p:cNvSpPr>
            <p:nvPr/>
          </p:nvSpPr>
          <p:spPr bwMode="auto">
            <a:xfrm>
              <a:off x="5572126" y="1474788"/>
              <a:ext cx="254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754481" y="2586263"/>
            <a:ext cx="832954" cy="832954"/>
            <a:chOff x="2908301" y="1204913"/>
            <a:chExt cx="717550" cy="717550"/>
          </a:xfrm>
          <a:solidFill>
            <a:srgbClr val="D1E6FC"/>
          </a:solidFill>
        </p:grpSpPr>
        <p:sp>
          <p:nvSpPr>
            <p:cNvPr id="49" name="Freeform 100"/>
            <p:cNvSpPr>
              <a:spLocks noEditPoints="1"/>
            </p:cNvSpPr>
            <p:nvPr/>
          </p:nvSpPr>
          <p:spPr bwMode="auto">
            <a:xfrm>
              <a:off x="2982914" y="1277938"/>
              <a:ext cx="568325" cy="569913"/>
            </a:xfrm>
            <a:custGeom>
              <a:gdLst>
                <a:gd fmla="*/ 174 w 348" name="T0"/>
                <a:gd fmla="*/ 349 h 349" name="T1"/>
                <a:gd fmla="*/ 0 w 348" name="T2"/>
                <a:gd fmla="*/ 175 h 349" name="T3"/>
                <a:gd fmla="*/ 174 w 348" name="T4"/>
                <a:gd fmla="*/ 0 h 349" name="T5"/>
                <a:gd fmla="*/ 348 w 348" name="T6"/>
                <a:gd fmla="*/ 175 h 349" name="T7"/>
                <a:gd fmla="*/ 174 w 348" name="T8"/>
                <a:gd fmla="*/ 349 h 349" name="T9"/>
                <a:gd fmla="*/ 174 w 348" name="T10"/>
                <a:gd fmla="*/ 12 h 349" name="T11"/>
                <a:gd fmla="*/ 12 w 348" name="T12"/>
                <a:gd fmla="*/ 175 h 349" name="T13"/>
                <a:gd fmla="*/ 174 w 348" name="T14"/>
                <a:gd fmla="*/ 337 h 349" name="T15"/>
                <a:gd fmla="*/ 336 w 348" name="T16"/>
                <a:gd fmla="*/ 175 h 349" name="T17"/>
                <a:gd fmla="*/ 174 w 348" name="T18"/>
                <a:gd fmla="*/ 12 h 3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" w="348">
                  <a:moveTo>
                    <a:pt x="174" y="349"/>
                  </a:moveTo>
                  <a:cubicBezTo>
                    <a:pt x="78" y="349"/>
                    <a:pt x="0" y="271"/>
                    <a:pt x="0" y="175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270" y="0"/>
                    <a:pt x="348" y="78"/>
                    <a:pt x="348" y="175"/>
                  </a:cubicBezTo>
                  <a:cubicBezTo>
                    <a:pt x="348" y="271"/>
                    <a:pt x="270" y="349"/>
                    <a:pt x="174" y="349"/>
                  </a:cubicBezTo>
                  <a:close/>
                  <a:moveTo>
                    <a:pt x="174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4" y="337"/>
                  </a:cubicBezTo>
                  <a:cubicBezTo>
                    <a:pt x="264" y="337"/>
                    <a:pt x="336" y="264"/>
                    <a:pt x="336" y="175"/>
                  </a:cubicBezTo>
                  <a:cubicBezTo>
                    <a:pt x="336" y="85"/>
                    <a:pt x="264" y="12"/>
                    <a:pt x="17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101"/>
            <p:cNvSpPr>
              <a:spLocks noEditPoints="1"/>
            </p:cNvSpPr>
            <p:nvPr/>
          </p:nvSpPr>
          <p:spPr bwMode="auto">
            <a:xfrm>
              <a:off x="2908301" y="1204913"/>
              <a:ext cx="717550" cy="717550"/>
            </a:xfrm>
            <a:custGeom>
              <a:gdLst>
                <a:gd fmla="*/ 220 w 440" name="T0"/>
                <a:gd fmla="*/ 440 h 440" name="T1"/>
                <a:gd fmla="*/ 0 w 440" name="T2"/>
                <a:gd fmla="*/ 220 h 440" name="T3"/>
                <a:gd fmla="*/ 220 w 440" name="T4"/>
                <a:gd fmla="*/ 0 h 440" name="T5"/>
                <a:gd fmla="*/ 440 w 440" name="T6"/>
                <a:gd fmla="*/ 220 h 440" name="T7"/>
                <a:gd fmla="*/ 220 w 440" name="T8"/>
                <a:gd fmla="*/ 440 h 440" name="T9"/>
                <a:gd fmla="*/ 220 w 440" name="T10"/>
                <a:gd fmla="*/ 12 h 440" name="T11"/>
                <a:gd fmla="*/ 12 w 440" name="T12"/>
                <a:gd fmla="*/ 220 h 440" name="T13"/>
                <a:gd fmla="*/ 220 w 440" name="T14"/>
                <a:gd fmla="*/ 428 h 440" name="T15"/>
                <a:gd fmla="*/ 428 w 440" name="T16"/>
                <a:gd fmla="*/ 220 h 440" name="T17"/>
                <a:gd fmla="*/ 220 w 440" name="T18"/>
                <a:gd fmla="*/ 12 h 440" name="T19"/>
                <a:gd fmla="*/ 220 w 440" name="T20"/>
                <a:gd fmla="*/ 394 h 440" name="T21"/>
                <a:gd fmla="*/ 46 w 440" name="T22"/>
                <a:gd fmla="*/ 220 h 440" name="T23"/>
                <a:gd fmla="*/ 220 w 440" name="T24"/>
                <a:gd fmla="*/ 45 h 440" name="T25"/>
                <a:gd fmla="*/ 394 w 440" name="T26"/>
                <a:gd fmla="*/ 220 h 440" name="T27"/>
                <a:gd fmla="*/ 220 w 440" name="T28"/>
                <a:gd fmla="*/ 394 h 440" name="T29"/>
                <a:gd fmla="*/ 220 w 440" name="T30"/>
                <a:gd fmla="*/ 57 h 440" name="T31"/>
                <a:gd fmla="*/ 58 w 440" name="T32"/>
                <a:gd fmla="*/ 220 h 440" name="T33"/>
                <a:gd fmla="*/ 220 w 440" name="T34"/>
                <a:gd fmla="*/ 382 h 440" name="T35"/>
                <a:gd fmla="*/ 382 w 440" name="T36"/>
                <a:gd fmla="*/ 220 h 440" name="T37"/>
                <a:gd fmla="*/ 220 w 440" name="T38"/>
                <a:gd fmla="*/ 57 h 44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40" w="440">
                  <a:moveTo>
                    <a:pt x="220" y="440"/>
                  </a:moveTo>
                  <a:cubicBezTo>
                    <a:pt x="99" y="440"/>
                    <a:pt x="0" y="341"/>
                    <a:pt x="0" y="220"/>
                  </a:cubicBezTo>
                  <a:cubicBezTo>
                    <a:pt x="0" y="98"/>
                    <a:pt x="99" y="0"/>
                    <a:pt x="220" y="0"/>
                  </a:cubicBezTo>
                  <a:cubicBezTo>
                    <a:pt x="342" y="0"/>
                    <a:pt x="440" y="98"/>
                    <a:pt x="440" y="220"/>
                  </a:cubicBezTo>
                  <a:cubicBezTo>
                    <a:pt x="440" y="341"/>
                    <a:pt x="342" y="440"/>
                    <a:pt x="220" y="440"/>
                  </a:cubicBezTo>
                  <a:close/>
                  <a:moveTo>
                    <a:pt x="220" y="12"/>
                  </a:moveTo>
                  <a:cubicBezTo>
                    <a:pt x="106" y="12"/>
                    <a:pt x="12" y="105"/>
                    <a:pt x="12" y="220"/>
                  </a:cubicBezTo>
                  <a:cubicBezTo>
                    <a:pt x="12" y="334"/>
                    <a:pt x="106" y="428"/>
                    <a:pt x="220" y="428"/>
                  </a:cubicBezTo>
                  <a:cubicBezTo>
                    <a:pt x="335" y="428"/>
                    <a:pt x="428" y="334"/>
                    <a:pt x="428" y="220"/>
                  </a:cubicBezTo>
                  <a:cubicBezTo>
                    <a:pt x="428" y="105"/>
                    <a:pt x="335" y="12"/>
                    <a:pt x="220" y="12"/>
                  </a:cubicBezTo>
                  <a:close/>
                  <a:moveTo>
                    <a:pt x="220" y="394"/>
                  </a:moveTo>
                  <a:cubicBezTo>
                    <a:pt x="124" y="394"/>
                    <a:pt x="46" y="316"/>
                    <a:pt x="46" y="220"/>
                  </a:cubicBezTo>
                  <a:cubicBezTo>
                    <a:pt x="46" y="123"/>
                    <a:pt x="124" y="45"/>
                    <a:pt x="220" y="45"/>
                  </a:cubicBezTo>
                  <a:cubicBezTo>
                    <a:pt x="316" y="45"/>
                    <a:pt x="394" y="123"/>
                    <a:pt x="394" y="220"/>
                  </a:cubicBezTo>
                  <a:cubicBezTo>
                    <a:pt x="394" y="316"/>
                    <a:pt x="316" y="394"/>
                    <a:pt x="220" y="394"/>
                  </a:cubicBezTo>
                  <a:close/>
                  <a:moveTo>
                    <a:pt x="220" y="57"/>
                  </a:moveTo>
                  <a:cubicBezTo>
                    <a:pt x="131" y="57"/>
                    <a:pt x="58" y="130"/>
                    <a:pt x="58" y="220"/>
                  </a:cubicBezTo>
                  <a:cubicBezTo>
                    <a:pt x="58" y="309"/>
                    <a:pt x="131" y="382"/>
                    <a:pt x="220" y="382"/>
                  </a:cubicBezTo>
                  <a:cubicBezTo>
                    <a:pt x="310" y="382"/>
                    <a:pt x="382" y="309"/>
                    <a:pt x="382" y="220"/>
                  </a:cubicBezTo>
                  <a:cubicBezTo>
                    <a:pt x="382" y="130"/>
                    <a:pt x="310" y="57"/>
                    <a:pt x="22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Rectangle 102"/>
            <p:cNvSpPr>
              <a:spLocks noChangeArrowheads="1"/>
            </p:cNvSpPr>
            <p:nvPr/>
          </p:nvSpPr>
          <p:spPr bwMode="auto">
            <a:xfrm>
              <a:off x="3257551" y="1293813"/>
              <a:ext cx="19050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3257551" y="1768476"/>
              <a:ext cx="19050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Rectangle 104"/>
            <p:cNvSpPr>
              <a:spLocks noChangeArrowheads="1"/>
            </p:cNvSpPr>
            <p:nvPr/>
          </p:nvSpPr>
          <p:spPr bwMode="auto">
            <a:xfrm>
              <a:off x="3470276" y="1554163"/>
              <a:ext cx="682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Rectangle 105"/>
            <p:cNvSpPr>
              <a:spLocks noChangeArrowheads="1"/>
            </p:cNvSpPr>
            <p:nvPr/>
          </p:nvSpPr>
          <p:spPr bwMode="auto">
            <a:xfrm>
              <a:off x="2997201" y="1554163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Rectangle 106"/>
            <p:cNvSpPr>
              <a:spLocks noChangeArrowheads="1"/>
            </p:cNvSpPr>
            <p:nvPr/>
          </p:nvSpPr>
          <p:spPr bwMode="auto">
            <a:xfrm>
              <a:off x="3257551" y="1414463"/>
              <a:ext cx="19050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07"/>
            <p:cNvSpPr/>
            <p:nvPr/>
          </p:nvSpPr>
          <p:spPr bwMode="auto">
            <a:xfrm>
              <a:off x="3281364" y="1576388"/>
              <a:ext cx="139700" cy="141288"/>
            </a:xfrm>
            <a:custGeom>
              <a:gdLst>
                <a:gd fmla="*/ 79 w 88" name="T0"/>
                <a:gd fmla="*/ 89 h 89" name="T1"/>
                <a:gd fmla="*/ 0 w 88" name="T2"/>
                <a:gd fmla="*/ 10 h 89" name="T3"/>
                <a:gd fmla="*/ 10 w 88" name="T4"/>
                <a:gd fmla="*/ 0 h 89" name="T5"/>
                <a:gd fmla="*/ 88 w 88" name="T6"/>
                <a:gd fmla="*/ 80 h 89" name="T7"/>
                <a:gd fmla="*/ 79 w 88" name="T8"/>
                <a:gd fmla="*/ 89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88">
                  <a:moveTo>
                    <a:pt x="79" y="89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88" y="80"/>
                  </a:lnTo>
                  <a:lnTo>
                    <a:pt x="79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08"/>
            <p:cNvSpPr/>
            <p:nvPr/>
          </p:nvSpPr>
          <p:spPr bwMode="auto">
            <a:xfrm>
              <a:off x="3121026" y="1577976"/>
              <a:ext cx="133350" cy="136525"/>
            </a:xfrm>
            <a:custGeom>
              <a:gdLst>
                <a:gd fmla="*/ 8 w 84" name="T0"/>
                <a:gd fmla="*/ 86 h 86" name="T1"/>
                <a:gd fmla="*/ 0 w 84" name="T2"/>
                <a:gd fmla="*/ 77 h 86" name="T3"/>
                <a:gd fmla="*/ 76 w 84" name="T4"/>
                <a:gd fmla="*/ 0 h 86" name="T5"/>
                <a:gd fmla="*/ 84 w 84" name="T6"/>
                <a:gd fmla="*/ 10 h 86" name="T7"/>
                <a:gd fmla="*/ 8 w 84" name="T8"/>
                <a:gd fmla="*/ 86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84">
                  <a:moveTo>
                    <a:pt x="8" y="86"/>
                  </a:moveTo>
                  <a:lnTo>
                    <a:pt x="0" y="77"/>
                  </a:lnTo>
                  <a:lnTo>
                    <a:pt x="76" y="0"/>
                  </a:lnTo>
                  <a:lnTo>
                    <a:pt x="84" y="10"/>
                  </a:lnTo>
                  <a:lnTo>
                    <a:pt x="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09"/>
            <p:cNvSpPr>
              <a:spLocks noEditPoints="1"/>
            </p:cNvSpPr>
            <p:nvPr/>
          </p:nvSpPr>
          <p:spPr bwMode="auto">
            <a:xfrm>
              <a:off x="3227389" y="1522413"/>
              <a:ext cx="80963" cy="80963"/>
            </a:xfrm>
            <a:custGeom>
              <a:gdLst>
                <a:gd fmla="*/ 24 w 49" name="T0"/>
                <a:gd fmla="*/ 49 h 49" name="T1"/>
                <a:gd fmla="*/ 0 w 49" name="T2"/>
                <a:gd fmla="*/ 25 h 49" name="T3"/>
                <a:gd fmla="*/ 24 w 49" name="T4"/>
                <a:gd fmla="*/ 0 h 49" name="T5"/>
                <a:gd fmla="*/ 49 w 49" name="T6"/>
                <a:gd fmla="*/ 25 h 49" name="T7"/>
                <a:gd fmla="*/ 24 w 49" name="T8"/>
                <a:gd fmla="*/ 49 h 49" name="T9"/>
                <a:gd fmla="*/ 24 w 49" name="T10"/>
                <a:gd fmla="*/ 12 h 49" name="T11"/>
                <a:gd fmla="*/ 12 w 49" name="T12"/>
                <a:gd fmla="*/ 25 h 49" name="T13"/>
                <a:gd fmla="*/ 24 w 49" name="T14"/>
                <a:gd fmla="*/ 37 h 49" name="T15"/>
                <a:gd fmla="*/ 37 w 49" name="T16"/>
                <a:gd fmla="*/ 25 h 49" name="T17"/>
                <a:gd fmla="*/ 24 w 49" name="T18"/>
                <a:gd fmla="*/ 12 h 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9" w="49">
                  <a:moveTo>
                    <a:pt x="24" y="49"/>
                  </a:moveTo>
                  <a:cubicBezTo>
                    <a:pt x="11" y="49"/>
                    <a:pt x="0" y="38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5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8"/>
                    <a:pt x="12" y="25"/>
                  </a:cubicBezTo>
                  <a:cubicBezTo>
                    <a:pt x="12" y="31"/>
                    <a:pt x="17" y="37"/>
                    <a:pt x="24" y="37"/>
                  </a:cubicBezTo>
                  <a:cubicBezTo>
                    <a:pt x="31" y="37"/>
                    <a:pt x="37" y="31"/>
                    <a:pt x="37" y="25"/>
                  </a:cubicBezTo>
                  <a:cubicBezTo>
                    <a:pt x="37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10"/>
            <p:cNvSpPr>
              <a:spLocks noEditPoints="1"/>
            </p:cNvSpPr>
            <p:nvPr/>
          </p:nvSpPr>
          <p:spPr bwMode="auto">
            <a:xfrm>
              <a:off x="2982914" y="1277938"/>
              <a:ext cx="568325" cy="569913"/>
            </a:xfrm>
            <a:custGeom>
              <a:gdLst>
                <a:gd fmla="*/ 174 w 348" name="T0"/>
                <a:gd fmla="*/ 349 h 349" name="T1"/>
                <a:gd fmla="*/ 0 w 348" name="T2"/>
                <a:gd fmla="*/ 175 h 349" name="T3"/>
                <a:gd fmla="*/ 174 w 348" name="T4"/>
                <a:gd fmla="*/ 0 h 349" name="T5"/>
                <a:gd fmla="*/ 348 w 348" name="T6"/>
                <a:gd fmla="*/ 175 h 349" name="T7"/>
                <a:gd fmla="*/ 174 w 348" name="T8"/>
                <a:gd fmla="*/ 349 h 349" name="T9"/>
                <a:gd fmla="*/ 174 w 348" name="T10"/>
                <a:gd fmla="*/ 12 h 349" name="T11"/>
                <a:gd fmla="*/ 12 w 348" name="T12"/>
                <a:gd fmla="*/ 175 h 349" name="T13"/>
                <a:gd fmla="*/ 174 w 348" name="T14"/>
                <a:gd fmla="*/ 337 h 349" name="T15"/>
                <a:gd fmla="*/ 336 w 348" name="T16"/>
                <a:gd fmla="*/ 175 h 349" name="T17"/>
                <a:gd fmla="*/ 174 w 348" name="T18"/>
                <a:gd fmla="*/ 12 h 3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" w="348">
                  <a:moveTo>
                    <a:pt x="174" y="349"/>
                  </a:moveTo>
                  <a:cubicBezTo>
                    <a:pt x="78" y="349"/>
                    <a:pt x="0" y="271"/>
                    <a:pt x="0" y="175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270" y="0"/>
                    <a:pt x="348" y="78"/>
                    <a:pt x="348" y="175"/>
                  </a:cubicBezTo>
                  <a:cubicBezTo>
                    <a:pt x="348" y="271"/>
                    <a:pt x="270" y="349"/>
                    <a:pt x="174" y="349"/>
                  </a:cubicBezTo>
                  <a:close/>
                  <a:moveTo>
                    <a:pt x="174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4" y="337"/>
                  </a:cubicBezTo>
                  <a:cubicBezTo>
                    <a:pt x="264" y="337"/>
                    <a:pt x="336" y="264"/>
                    <a:pt x="336" y="175"/>
                  </a:cubicBezTo>
                  <a:cubicBezTo>
                    <a:pt x="336" y="85"/>
                    <a:pt x="264" y="12"/>
                    <a:pt x="17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414011" y="2638471"/>
            <a:ext cx="742656" cy="803468"/>
            <a:chOff x="1814514" y="1235076"/>
            <a:chExt cx="639763" cy="692150"/>
          </a:xfrm>
          <a:solidFill>
            <a:srgbClr val="82B7E5"/>
          </a:solidFill>
        </p:grpSpPr>
        <p:sp>
          <p:nvSpPr>
            <p:cNvPr id="61" name="Freeform 147"/>
            <p:cNvSpPr>
              <a:spLocks noEditPoints="1"/>
            </p:cNvSpPr>
            <p:nvPr/>
          </p:nvSpPr>
          <p:spPr bwMode="auto">
            <a:xfrm>
              <a:off x="2238376" y="1455738"/>
              <a:ext cx="163513" cy="155575"/>
            </a:xfrm>
            <a:custGeom>
              <a:gdLst>
                <a:gd fmla="*/ 51 w 101" name="T0"/>
                <a:gd fmla="*/ 95 h 95" name="T1"/>
                <a:gd fmla="*/ 0 w 101" name="T2"/>
                <a:gd fmla="*/ 45 h 95" name="T3"/>
                <a:gd fmla="*/ 0 w 101" name="T4"/>
                <a:gd fmla="*/ 6 h 95" name="T5"/>
                <a:gd fmla="*/ 6 w 101" name="T6"/>
                <a:gd fmla="*/ 0 h 95" name="T7"/>
                <a:gd fmla="*/ 95 w 101" name="T8"/>
                <a:gd fmla="*/ 0 h 95" name="T9"/>
                <a:gd fmla="*/ 101 w 101" name="T10"/>
                <a:gd fmla="*/ 6 h 95" name="T11"/>
                <a:gd fmla="*/ 101 w 101" name="T12"/>
                <a:gd fmla="*/ 45 h 95" name="T13"/>
                <a:gd fmla="*/ 51 w 101" name="T14"/>
                <a:gd fmla="*/ 95 h 95" name="T15"/>
                <a:gd fmla="*/ 12 w 101" name="T16"/>
                <a:gd fmla="*/ 12 h 95" name="T17"/>
                <a:gd fmla="*/ 12 w 101" name="T18"/>
                <a:gd fmla="*/ 45 h 95" name="T19"/>
                <a:gd fmla="*/ 51 w 101" name="T20"/>
                <a:gd fmla="*/ 83 h 95" name="T21"/>
                <a:gd fmla="*/ 89 w 101" name="T22"/>
                <a:gd fmla="*/ 45 h 95" name="T23"/>
                <a:gd fmla="*/ 89 w 101" name="T24"/>
                <a:gd fmla="*/ 12 h 95" name="T25"/>
                <a:gd fmla="*/ 12 w 101" name="T26"/>
                <a:gd fmla="*/ 12 h 9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5" w="100">
                  <a:moveTo>
                    <a:pt x="51" y="95"/>
                  </a:moveTo>
                  <a:cubicBezTo>
                    <a:pt x="23" y="95"/>
                    <a:pt x="0" y="72"/>
                    <a:pt x="0" y="4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8" y="0"/>
                    <a:pt x="101" y="3"/>
                    <a:pt x="101" y="6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72"/>
                    <a:pt x="78" y="95"/>
                    <a:pt x="51" y="95"/>
                  </a:cubicBezTo>
                  <a:close/>
                  <a:moveTo>
                    <a:pt x="12" y="12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2" y="66"/>
                    <a:pt x="30" y="83"/>
                    <a:pt x="51" y="83"/>
                  </a:cubicBezTo>
                  <a:cubicBezTo>
                    <a:pt x="72" y="83"/>
                    <a:pt x="89" y="66"/>
                    <a:pt x="89" y="45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Rectangle 148"/>
            <p:cNvSpPr>
              <a:spLocks noChangeArrowheads="1"/>
            </p:cNvSpPr>
            <p:nvPr/>
          </p:nvSpPr>
          <p:spPr bwMode="auto">
            <a:xfrm>
              <a:off x="2247901" y="1498601"/>
              <a:ext cx="968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49"/>
            <p:cNvSpPr/>
            <p:nvPr/>
          </p:nvSpPr>
          <p:spPr bwMode="auto">
            <a:xfrm>
              <a:off x="1814514" y="1235076"/>
              <a:ext cx="638175" cy="620713"/>
            </a:xfrm>
            <a:custGeom>
              <a:gdLst>
                <a:gd fmla="*/ 343 w 391" name="T0"/>
                <a:gd fmla="*/ 381 h 381" name="T1"/>
                <a:gd fmla="*/ 252 w 391" name="T2"/>
                <a:gd fmla="*/ 381 h 381" name="T3"/>
                <a:gd fmla="*/ 252 w 391" name="T4"/>
                <a:gd fmla="*/ 369 h 381" name="T5"/>
                <a:gd fmla="*/ 343 w 391" name="T6"/>
                <a:gd fmla="*/ 369 h 381" name="T7"/>
                <a:gd fmla="*/ 379 w 391" name="T8"/>
                <a:gd fmla="*/ 333 h 381" name="T9"/>
                <a:gd fmla="*/ 379 w 391" name="T10"/>
                <a:gd fmla="*/ 12 h 381" name="T11"/>
                <a:gd fmla="*/ 12 w 391" name="T12"/>
                <a:gd fmla="*/ 12 h 381" name="T13"/>
                <a:gd fmla="*/ 12 w 391" name="T14"/>
                <a:gd fmla="*/ 333 h 381" name="T15"/>
                <a:gd fmla="*/ 48 w 391" name="T16"/>
                <a:gd fmla="*/ 369 h 381" name="T17"/>
                <a:gd fmla="*/ 139 w 391" name="T18"/>
                <a:gd fmla="*/ 369 h 381" name="T19"/>
                <a:gd fmla="*/ 139 w 391" name="T20"/>
                <a:gd fmla="*/ 381 h 381" name="T21"/>
                <a:gd fmla="*/ 48 w 391" name="T22"/>
                <a:gd fmla="*/ 381 h 381" name="T23"/>
                <a:gd fmla="*/ 0 w 391" name="T24"/>
                <a:gd fmla="*/ 333 h 381" name="T25"/>
                <a:gd fmla="*/ 0 w 391" name="T26"/>
                <a:gd fmla="*/ 6 h 381" name="T27"/>
                <a:gd fmla="*/ 6 w 391" name="T28"/>
                <a:gd fmla="*/ 0 h 381" name="T29"/>
                <a:gd fmla="*/ 385 w 391" name="T30"/>
                <a:gd fmla="*/ 0 h 381" name="T31"/>
                <a:gd fmla="*/ 391 w 391" name="T32"/>
                <a:gd fmla="*/ 6 h 381" name="T33"/>
                <a:gd fmla="*/ 391 w 391" name="T34"/>
                <a:gd fmla="*/ 333 h 381" name="T35"/>
                <a:gd fmla="*/ 343 w 391" name="T36"/>
                <a:gd fmla="*/ 381 h 38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81" w="391">
                  <a:moveTo>
                    <a:pt x="343" y="381"/>
                  </a:moveTo>
                  <a:cubicBezTo>
                    <a:pt x="252" y="381"/>
                    <a:pt x="252" y="381"/>
                    <a:pt x="252" y="381"/>
                  </a:cubicBezTo>
                  <a:cubicBezTo>
                    <a:pt x="252" y="369"/>
                    <a:pt x="252" y="369"/>
                    <a:pt x="252" y="369"/>
                  </a:cubicBezTo>
                  <a:cubicBezTo>
                    <a:pt x="343" y="369"/>
                    <a:pt x="343" y="369"/>
                    <a:pt x="343" y="369"/>
                  </a:cubicBezTo>
                  <a:cubicBezTo>
                    <a:pt x="363" y="369"/>
                    <a:pt x="379" y="353"/>
                    <a:pt x="379" y="33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333"/>
                    <a:pt x="12" y="333"/>
                    <a:pt x="12" y="333"/>
                  </a:cubicBezTo>
                  <a:cubicBezTo>
                    <a:pt x="12" y="353"/>
                    <a:pt x="28" y="369"/>
                    <a:pt x="48" y="369"/>
                  </a:cubicBezTo>
                  <a:cubicBezTo>
                    <a:pt x="139" y="369"/>
                    <a:pt x="139" y="369"/>
                    <a:pt x="139" y="369"/>
                  </a:cubicBezTo>
                  <a:cubicBezTo>
                    <a:pt x="139" y="381"/>
                    <a:pt x="139" y="381"/>
                    <a:pt x="139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22" y="381"/>
                    <a:pt x="0" y="359"/>
                    <a:pt x="0" y="3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88" y="0"/>
                    <a:pt x="391" y="3"/>
                    <a:pt x="391" y="6"/>
                  </a:cubicBezTo>
                  <a:cubicBezTo>
                    <a:pt x="391" y="333"/>
                    <a:pt x="391" y="333"/>
                    <a:pt x="391" y="333"/>
                  </a:cubicBezTo>
                  <a:cubicBezTo>
                    <a:pt x="391" y="359"/>
                    <a:pt x="370" y="381"/>
                    <a:pt x="343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150"/>
            <p:cNvSpPr>
              <a:spLocks noEditPoints="1"/>
            </p:cNvSpPr>
            <p:nvPr/>
          </p:nvSpPr>
          <p:spPr bwMode="auto">
            <a:xfrm>
              <a:off x="2024064" y="1235076"/>
              <a:ext cx="220663" cy="192088"/>
            </a:xfrm>
            <a:custGeom>
              <a:gdLst>
                <a:gd fmla="*/ 98 w 135" name="T0"/>
                <a:gd fmla="*/ 118 h 118" name="T1"/>
                <a:gd fmla="*/ 37 w 135" name="T2"/>
                <a:gd fmla="*/ 118 h 118" name="T3"/>
                <a:gd fmla="*/ 31 w 135" name="T4"/>
                <a:gd fmla="*/ 115 h 118" name="T5"/>
                <a:gd fmla="*/ 1 w 135" name="T6"/>
                <a:gd fmla="*/ 62 h 118" name="T7"/>
                <a:gd fmla="*/ 1 w 135" name="T8"/>
                <a:gd fmla="*/ 56 h 118" name="T9"/>
                <a:gd fmla="*/ 31 w 135" name="T10"/>
                <a:gd fmla="*/ 3 h 118" name="T11"/>
                <a:gd fmla="*/ 37 w 135" name="T12"/>
                <a:gd fmla="*/ 0 h 118" name="T13"/>
                <a:gd fmla="*/ 98 w 135" name="T14"/>
                <a:gd fmla="*/ 0 h 118" name="T15"/>
                <a:gd fmla="*/ 103 w 135" name="T16"/>
                <a:gd fmla="*/ 3 h 118" name="T17"/>
                <a:gd fmla="*/ 134 w 135" name="T18"/>
                <a:gd fmla="*/ 56 h 118" name="T19"/>
                <a:gd fmla="*/ 134 w 135" name="T20"/>
                <a:gd fmla="*/ 62 h 118" name="T21"/>
                <a:gd fmla="*/ 103 w 135" name="T22"/>
                <a:gd fmla="*/ 115 h 118" name="T23"/>
                <a:gd fmla="*/ 98 w 135" name="T24"/>
                <a:gd fmla="*/ 118 h 118" name="T25"/>
                <a:gd fmla="*/ 40 w 135" name="T26"/>
                <a:gd fmla="*/ 106 h 118" name="T27"/>
                <a:gd fmla="*/ 95 w 135" name="T28"/>
                <a:gd fmla="*/ 106 h 118" name="T29"/>
                <a:gd fmla="*/ 122 w 135" name="T30"/>
                <a:gd fmla="*/ 59 h 118" name="T31"/>
                <a:gd fmla="*/ 95 w 135" name="T32"/>
                <a:gd fmla="*/ 12 h 118" name="T33"/>
                <a:gd fmla="*/ 40 w 135" name="T34"/>
                <a:gd fmla="*/ 12 h 118" name="T35"/>
                <a:gd fmla="*/ 13 w 135" name="T36"/>
                <a:gd fmla="*/ 59 h 118" name="T37"/>
                <a:gd fmla="*/ 40 w 135" name="T38"/>
                <a:gd fmla="*/ 106 h 11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18" w="135">
                  <a:moveTo>
                    <a:pt x="98" y="118"/>
                  </a:moveTo>
                  <a:cubicBezTo>
                    <a:pt x="37" y="118"/>
                    <a:pt x="37" y="118"/>
                    <a:pt x="37" y="118"/>
                  </a:cubicBezTo>
                  <a:cubicBezTo>
                    <a:pt x="34" y="118"/>
                    <a:pt x="32" y="117"/>
                    <a:pt x="31" y="11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0"/>
                    <a:pt x="0" y="58"/>
                    <a:pt x="1" y="56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1"/>
                    <a:pt x="34" y="0"/>
                    <a:pt x="37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0"/>
                    <a:pt x="102" y="1"/>
                    <a:pt x="103" y="3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5" y="58"/>
                    <a:pt x="135" y="60"/>
                    <a:pt x="134" y="62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2" y="117"/>
                    <a:pt x="100" y="118"/>
                    <a:pt x="98" y="118"/>
                  </a:cubicBezTo>
                  <a:close/>
                  <a:moveTo>
                    <a:pt x="40" y="106"/>
                  </a:moveTo>
                  <a:cubicBezTo>
                    <a:pt x="95" y="106"/>
                    <a:pt x="95" y="106"/>
                    <a:pt x="95" y="106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13" y="59"/>
                    <a:pt x="13" y="59"/>
                    <a:pt x="13" y="59"/>
                  </a:cubicBezTo>
                  <a:lnTo>
                    <a:pt x="4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51"/>
            <p:cNvSpPr>
              <a:spLocks noEditPoints="1"/>
            </p:cNvSpPr>
            <p:nvPr/>
          </p:nvSpPr>
          <p:spPr bwMode="auto">
            <a:xfrm>
              <a:off x="2024064" y="1406526"/>
              <a:ext cx="220663" cy="520700"/>
            </a:xfrm>
            <a:custGeom>
              <a:gdLst>
                <a:gd fmla="*/ 67 w 135" name="T0"/>
                <a:gd fmla="*/ 319 h 319" name="T1"/>
                <a:gd fmla="*/ 64 w 135" name="T2"/>
                <a:gd fmla="*/ 317 h 319" name="T3"/>
                <a:gd fmla="*/ 2 w 135" name="T4"/>
                <a:gd fmla="*/ 270 h 319" name="T5"/>
                <a:gd fmla="*/ 0 w 135" name="T6"/>
                <a:gd fmla="*/ 264 h 319" name="T7"/>
                <a:gd fmla="*/ 30 w 135" name="T8"/>
                <a:gd fmla="*/ 6 h 319" name="T9"/>
                <a:gd fmla="*/ 36 w 135" name="T10"/>
                <a:gd fmla="*/ 0 h 319" name="T11"/>
                <a:gd fmla="*/ 98 w 135" name="T12"/>
                <a:gd fmla="*/ 0 h 319" name="T13"/>
                <a:gd fmla="*/ 104 w 135" name="T14"/>
                <a:gd fmla="*/ 6 h 319" name="T15"/>
                <a:gd fmla="*/ 134 w 135" name="T16"/>
                <a:gd fmla="*/ 264 h 319" name="T17"/>
                <a:gd fmla="*/ 132 w 135" name="T18"/>
                <a:gd fmla="*/ 270 h 319" name="T19"/>
                <a:gd fmla="*/ 71 w 135" name="T20"/>
                <a:gd fmla="*/ 317 h 319" name="T21"/>
                <a:gd fmla="*/ 67 w 135" name="T22"/>
                <a:gd fmla="*/ 319 h 319" name="T23"/>
                <a:gd fmla="*/ 12 w 135" name="T24"/>
                <a:gd fmla="*/ 262 h 319" name="T25"/>
                <a:gd fmla="*/ 67 w 135" name="T26"/>
                <a:gd fmla="*/ 305 h 319" name="T27"/>
                <a:gd fmla="*/ 122 w 135" name="T28"/>
                <a:gd fmla="*/ 262 h 319" name="T29"/>
                <a:gd fmla="*/ 93 w 135" name="T30"/>
                <a:gd fmla="*/ 12 h 319" name="T31"/>
                <a:gd fmla="*/ 41 w 135" name="T32"/>
                <a:gd fmla="*/ 12 h 319" name="T33"/>
                <a:gd fmla="*/ 12 w 135" name="T34"/>
                <a:gd fmla="*/ 262 h 31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19" w="135">
                  <a:moveTo>
                    <a:pt x="67" y="319"/>
                  </a:moveTo>
                  <a:cubicBezTo>
                    <a:pt x="66" y="319"/>
                    <a:pt x="65" y="318"/>
                    <a:pt x="64" y="317"/>
                  </a:cubicBezTo>
                  <a:cubicBezTo>
                    <a:pt x="2" y="270"/>
                    <a:pt x="2" y="270"/>
                    <a:pt x="2" y="270"/>
                  </a:cubicBezTo>
                  <a:cubicBezTo>
                    <a:pt x="1" y="269"/>
                    <a:pt x="0" y="267"/>
                    <a:pt x="0" y="26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3"/>
                    <a:pt x="33" y="0"/>
                    <a:pt x="36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2" y="0"/>
                    <a:pt x="104" y="3"/>
                    <a:pt x="104" y="6"/>
                  </a:cubicBezTo>
                  <a:cubicBezTo>
                    <a:pt x="134" y="264"/>
                    <a:pt x="134" y="264"/>
                    <a:pt x="134" y="264"/>
                  </a:cubicBezTo>
                  <a:cubicBezTo>
                    <a:pt x="135" y="267"/>
                    <a:pt x="134" y="269"/>
                    <a:pt x="132" y="270"/>
                  </a:cubicBezTo>
                  <a:cubicBezTo>
                    <a:pt x="71" y="317"/>
                    <a:pt x="71" y="317"/>
                    <a:pt x="71" y="317"/>
                  </a:cubicBezTo>
                  <a:cubicBezTo>
                    <a:pt x="70" y="318"/>
                    <a:pt x="69" y="319"/>
                    <a:pt x="67" y="319"/>
                  </a:cubicBezTo>
                  <a:close/>
                  <a:moveTo>
                    <a:pt x="12" y="262"/>
                  </a:moveTo>
                  <a:cubicBezTo>
                    <a:pt x="67" y="305"/>
                    <a:pt x="67" y="305"/>
                    <a:pt x="67" y="305"/>
                  </a:cubicBezTo>
                  <a:cubicBezTo>
                    <a:pt x="122" y="262"/>
                    <a:pt x="122" y="262"/>
                    <a:pt x="122" y="26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41" y="12"/>
                    <a:pt x="41" y="12"/>
                    <a:pt x="41" y="12"/>
                  </a:cubicBezTo>
                  <a:lnTo>
                    <a:pt x="12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52"/>
            <p:cNvSpPr>
              <a:spLocks noEditPoints="1"/>
            </p:cNvSpPr>
            <p:nvPr/>
          </p:nvSpPr>
          <p:spPr bwMode="auto">
            <a:xfrm>
              <a:off x="1814514" y="1235076"/>
              <a:ext cx="639763" cy="176213"/>
            </a:xfrm>
            <a:custGeom>
              <a:gdLst>
                <a:gd fmla="*/ 283 w 392" name="T0"/>
                <a:gd fmla="*/ 108 h 108" name="T1"/>
                <a:gd fmla="*/ 282 w 392" name="T2"/>
                <a:gd fmla="*/ 108 h 108" name="T3"/>
                <a:gd fmla="*/ 278 w 392" name="T4"/>
                <a:gd fmla="*/ 105 h 108" name="T5"/>
                <a:gd fmla="*/ 221 w 392" name="T6"/>
                <a:gd fmla="*/ 9 h 108" name="T7"/>
                <a:gd fmla="*/ 221 w 392" name="T8"/>
                <a:gd fmla="*/ 3 h 108" name="T9"/>
                <a:gd fmla="*/ 227 w 392" name="T10"/>
                <a:gd fmla="*/ 0 h 108" name="T11"/>
                <a:gd fmla="*/ 385 w 392" name="T12"/>
                <a:gd fmla="*/ 0 h 108" name="T13"/>
                <a:gd fmla="*/ 391 w 392" name="T14"/>
                <a:gd fmla="*/ 4 h 108" name="T15"/>
                <a:gd fmla="*/ 389 w 392" name="T16"/>
                <a:gd fmla="*/ 10 h 108" name="T17"/>
                <a:gd fmla="*/ 287 w 392" name="T18"/>
                <a:gd fmla="*/ 106 h 108" name="T19"/>
                <a:gd fmla="*/ 283 w 392" name="T20"/>
                <a:gd fmla="*/ 108 h 108" name="T21"/>
                <a:gd fmla="*/ 237 w 392" name="T22"/>
                <a:gd fmla="*/ 12 h 108" name="T23"/>
                <a:gd fmla="*/ 285 w 392" name="T24"/>
                <a:gd fmla="*/ 92 h 108" name="T25"/>
                <a:gd fmla="*/ 370 w 392" name="T26"/>
                <a:gd fmla="*/ 12 h 108" name="T27"/>
                <a:gd fmla="*/ 237 w 392" name="T28"/>
                <a:gd fmla="*/ 12 h 108" name="T29"/>
                <a:gd fmla="*/ 108 w 392" name="T30"/>
                <a:gd fmla="*/ 108 h 108" name="T31"/>
                <a:gd fmla="*/ 104 w 392" name="T32"/>
                <a:gd fmla="*/ 106 h 108" name="T33"/>
                <a:gd fmla="*/ 2 w 392" name="T34"/>
                <a:gd fmla="*/ 10 h 108" name="T35"/>
                <a:gd fmla="*/ 0 w 392" name="T36"/>
                <a:gd fmla="*/ 4 h 108" name="T37"/>
                <a:gd fmla="*/ 6 w 392" name="T38"/>
                <a:gd fmla="*/ 0 h 108" name="T39"/>
                <a:gd fmla="*/ 165 w 392" name="T40"/>
                <a:gd fmla="*/ 0 h 108" name="T41"/>
                <a:gd fmla="*/ 170 w 392" name="T42"/>
                <a:gd fmla="*/ 3 h 108" name="T43"/>
                <a:gd fmla="*/ 170 w 392" name="T44"/>
                <a:gd fmla="*/ 9 h 108" name="T45"/>
                <a:gd fmla="*/ 113 w 392" name="T46"/>
                <a:gd fmla="*/ 105 h 108" name="T47"/>
                <a:gd fmla="*/ 109 w 392" name="T48"/>
                <a:gd fmla="*/ 108 h 108" name="T49"/>
                <a:gd fmla="*/ 108 w 392" name="T50"/>
                <a:gd fmla="*/ 108 h 108" name="T51"/>
                <a:gd fmla="*/ 21 w 392" name="T52"/>
                <a:gd fmla="*/ 12 h 108" name="T53"/>
                <a:gd fmla="*/ 107 w 392" name="T54"/>
                <a:gd fmla="*/ 92 h 108" name="T55"/>
                <a:gd fmla="*/ 154 w 392" name="T56"/>
                <a:gd fmla="*/ 12 h 108" name="T57"/>
                <a:gd fmla="*/ 21 w 392" name="T58"/>
                <a:gd fmla="*/ 12 h 10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08" w="392">
                  <a:moveTo>
                    <a:pt x="283" y="108"/>
                  </a:moveTo>
                  <a:cubicBezTo>
                    <a:pt x="283" y="108"/>
                    <a:pt x="283" y="108"/>
                    <a:pt x="282" y="108"/>
                  </a:cubicBezTo>
                  <a:cubicBezTo>
                    <a:pt x="281" y="107"/>
                    <a:pt x="279" y="106"/>
                    <a:pt x="278" y="10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220" y="7"/>
                    <a:pt x="220" y="5"/>
                    <a:pt x="221" y="3"/>
                  </a:cubicBezTo>
                  <a:cubicBezTo>
                    <a:pt x="222" y="1"/>
                    <a:pt x="224" y="0"/>
                    <a:pt x="227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88" y="0"/>
                    <a:pt x="390" y="1"/>
                    <a:pt x="391" y="4"/>
                  </a:cubicBezTo>
                  <a:cubicBezTo>
                    <a:pt x="392" y="6"/>
                    <a:pt x="391" y="9"/>
                    <a:pt x="389" y="10"/>
                  </a:cubicBezTo>
                  <a:cubicBezTo>
                    <a:pt x="287" y="106"/>
                    <a:pt x="287" y="106"/>
                    <a:pt x="287" y="106"/>
                  </a:cubicBezTo>
                  <a:cubicBezTo>
                    <a:pt x="286" y="107"/>
                    <a:pt x="285" y="108"/>
                    <a:pt x="283" y="108"/>
                  </a:cubicBezTo>
                  <a:close/>
                  <a:moveTo>
                    <a:pt x="237" y="12"/>
                  </a:moveTo>
                  <a:cubicBezTo>
                    <a:pt x="285" y="92"/>
                    <a:pt x="285" y="92"/>
                    <a:pt x="285" y="92"/>
                  </a:cubicBezTo>
                  <a:cubicBezTo>
                    <a:pt x="370" y="12"/>
                    <a:pt x="370" y="12"/>
                    <a:pt x="370" y="12"/>
                  </a:cubicBezTo>
                  <a:lnTo>
                    <a:pt x="237" y="12"/>
                  </a:lnTo>
                  <a:close/>
                  <a:moveTo>
                    <a:pt x="108" y="108"/>
                  </a:moveTo>
                  <a:cubicBezTo>
                    <a:pt x="106" y="108"/>
                    <a:pt x="105" y="107"/>
                    <a:pt x="104" y="10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9" y="1"/>
                    <a:pt x="170" y="3"/>
                  </a:cubicBezTo>
                  <a:cubicBezTo>
                    <a:pt x="171" y="5"/>
                    <a:pt x="171" y="7"/>
                    <a:pt x="170" y="9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2" y="106"/>
                    <a:pt x="111" y="107"/>
                    <a:pt x="109" y="108"/>
                  </a:cubicBezTo>
                  <a:cubicBezTo>
                    <a:pt x="108" y="108"/>
                    <a:pt x="108" y="108"/>
                    <a:pt x="108" y="108"/>
                  </a:cubicBezTo>
                  <a:close/>
                  <a:moveTo>
                    <a:pt x="21" y="12"/>
                  </a:moveTo>
                  <a:cubicBezTo>
                    <a:pt x="107" y="92"/>
                    <a:pt x="107" y="92"/>
                    <a:pt x="107" y="92"/>
                  </a:cubicBezTo>
                  <a:cubicBezTo>
                    <a:pt x="154" y="12"/>
                    <a:pt x="154" y="12"/>
                    <a:pt x="154" y="12"/>
                  </a:cubicBezTo>
                  <a:lnTo>
                    <a:pt x="2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Rectangle 153"/>
            <p:cNvSpPr>
              <a:spLocks noChangeArrowheads="1"/>
            </p:cNvSpPr>
            <p:nvPr/>
          </p:nvSpPr>
          <p:spPr bwMode="auto">
            <a:xfrm>
              <a:off x="2084389" y="1235076"/>
              <a:ext cx="1016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Rectangle 154"/>
            <p:cNvSpPr>
              <a:spLocks noChangeArrowheads="1"/>
            </p:cNvSpPr>
            <p:nvPr/>
          </p:nvSpPr>
          <p:spPr bwMode="auto">
            <a:xfrm>
              <a:off x="2082801" y="1406526"/>
              <a:ext cx="1016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31810" y="4362816"/>
            <a:ext cx="2604589" cy="1480576"/>
            <a:chOff x="6063294" y="1837871"/>
            <a:chExt cx="2604589" cy="1480576"/>
          </a:xfrm>
        </p:grpSpPr>
        <p:sp>
          <p:nvSpPr>
            <p:cNvPr id="71" name="矩形 70"/>
            <p:cNvSpPr/>
            <p:nvPr/>
          </p:nvSpPr>
          <p:spPr>
            <a:xfrm>
              <a:off x="6063294" y="1837872"/>
              <a:ext cx="260458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D1E6FC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6149921" y="2241229"/>
              <a:ext cx="2345501" cy="1066800"/>
            </a:xfrm>
            <a:prstGeom prst="rect">
              <a:avLst/>
            </a:prstGeom>
            <a:noFill/>
            <a:ln w="25400">
              <a:solidFill>
                <a:srgbClr val="D1E6FC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D1E6FC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482306" y="4362816"/>
            <a:ext cx="2604589" cy="1480576"/>
            <a:chOff x="6063294" y="1837871"/>
            <a:chExt cx="2604589" cy="1480576"/>
          </a:xfrm>
        </p:grpSpPr>
        <p:sp>
          <p:nvSpPr>
            <p:cNvPr id="74" name="矩形 73"/>
            <p:cNvSpPr/>
            <p:nvPr/>
          </p:nvSpPr>
          <p:spPr>
            <a:xfrm>
              <a:off x="6063293" y="1837872"/>
              <a:ext cx="260458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82B7E5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6149921" y="2241229"/>
              <a:ext cx="2345501" cy="1066800"/>
            </a:xfrm>
            <a:prstGeom prst="rect">
              <a:avLst/>
            </a:prstGeom>
            <a:noFill/>
            <a:ln w="25400">
              <a:solidFill>
                <a:srgbClr val="82B7E5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82B7E5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117861" y="4362816"/>
            <a:ext cx="2604589" cy="1480576"/>
            <a:chOff x="6063294" y="1837871"/>
            <a:chExt cx="2604589" cy="1480576"/>
          </a:xfrm>
        </p:grpSpPr>
        <p:sp>
          <p:nvSpPr>
            <p:cNvPr id="77" name="矩形 76"/>
            <p:cNvSpPr/>
            <p:nvPr/>
          </p:nvSpPr>
          <p:spPr>
            <a:xfrm>
              <a:off x="6063295" y="1837872"/>
              <a:ext cx="260458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3F89CD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6149921" y="2241229"/>
              <a:ext cx="2345501" cy="1066800"/>
            </a:xfrm>
            <a:prstGeom prst="rect">
              <a:avLst/>
            </a:prstGeom>
            <a:noFill/>
            <a:ln w="25400">
              <a:solidFill>
                <a:srgbClr val="3F89CD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3F89CD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704033" y="4362816"/>
            <a:ext cx="2604589" cy="1480576"/>
            <a:chOff x="6063294" y="1837871"/>
            <a:chExt cx="2604589" cy="1480576"/>
          </a:xfrm>
        </p:grpSpPr>
        <p:sp>
          <p:nvSpPr>
            <p:cNvPr id="80" name="矩形 79"/>
            <p:cNvSpPr/>
            <p:nvPr/>
          </p:nvSpPr>
          <p:spPr>
            <a:xfrm>
              <a:off x="6063294" y="1837872"/>
              <a:ext cx="260458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F0F11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6149920" y="2241229"/>
              <a:ext cx="2345501" cy="1066800"/>
            </a:xfrm>
            <a:prstGeom prst="rect">
              <a:avLst/>
            </a:prstGeom>
            <a:noFill/>
            <a:ln w="25400">
              <a:solidFill>
                <a:srgbClr val="0F0F1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0F0F11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</p:spTree>
    <p:extLst>
      <p:ext uri="{BB962C8B-B14F-4D97-AF65-F5344CB8AC3E}">
        <p14:creationId val="19010542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4582476" y="1642268"/>
            <a:ext cx="2889886" cy="3722688"/>
            <a:chOff x="1424939" y="1642268"/>
            <a:chExt cx="2889886" cy="3722688"/>
          </a:xfrm>
        </p:grpSpPr>
        <p:sp>
          <p:nvSpPr>
            <p:cNvPr id="6" name="矩形 5"/>
            <p:cNvSpPr/>
            <p:nvPr/>
          </p:nvSpPr>
          <p:spPr>
            <a:xfrm>
              <a:off x="1764506" y="1885950"/>
              <a:ext cx="2550319" cy="3479006"/>
            </a:xfrm>
            <a:prstGeom prst="rect">
              <a:avLst/>
            </a:prstGeom>
            <a:noFill/>
            <a:ln w="25400">
              <a:solidFill>
                <a:srgbClr val="7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 rot="19699076">
              <a:off x="1424939" y="1642268"/>
              <a:ext cx="1443515" cy="687388"/>
            </a:xfrm>
            <a:custGeom>
              <a:gdLst>
                <a:gd fmla="*/ 211 w 326" name="T0"/>
                <a:gd fmla="*/ 150 h 154" name="T1"/>
                <a:gd fmla="*/ 208 w 326" name="T2"/>
                <a:gd fmla="*/ 150 h 154" name="T3"/>
                <a:gd fmla="*/ 230 w 326" name="T4"/>
                <a:gd fmla="*/ 5 h 154" name="T5"/>
                <a:gd fmla="*/ 141 w 326" name="T6"/>
                <a:gd fmla="*/ 2 h 154" name="T7"/>
                <a:gd fmla="*/ 71 w 326" name="T8"/>
                <a:gd fmla="*/ 9 h 154" name="T9"/>
                <a:gd fmla="*/ 48 w 326" name="T10"/>
                <a:gd fmla="*/ 19 h 154" name="T11"/>
                <a:gd fmla="*/ 30 w 326" name="T12"/>
                <a:gd fmla="*/ 30 h 154" name="T13"/>
                <a:gd fmla="*/ 50 w 326" name="T14"/>
                <a:gd fmla="*/ 30 h 154" name="T15"/>
                <a:gd fmla="*/ 24 w 326" name="T16"/>
                <a:gd fmla="*/ 39 h 154" name="T17"/>
                <a:gd fmla="*/ 26 w 326" name="T18"/>
                <a:gd fmla="*/ 45 h 154" name="T19"/>
                <a:gd fmla="*/ 37 w 326" name="T20"/>
                <a:gd fmla="*/ 53 h 154" name="T21"/>
                <a:gd fmla="*/ 55 w 326" name="T22"/>
                <a:gd fmla="*/ 57 h 154" name="T23"/>
                <a:gd fmla="*/ 26 w 326" name="T24"/>
                <a:gd fmla="*/ 68 h 154" name="T25"/>
                <a:gd fmla="*/ 27 w 326" name="T26"/>
                <a:gd fmla="*/ 74 h 154" name="T27"/>
                <a:gd fmla="*/ 48 w 326" name="T28"/>
                <a:gd fmla="*/ 80 h 154" name="T29"/>
                <a:gd fmla="*/ 32 w 326" name="T30"/>
                <a:gd fmla="*/ 88 h 154" name="T31"/>
                <a:gd fmla="*/ 104 w 326" name="T32"/>
                <a:gd fmla="*/ 87 h 154" name="T33"/>
                <a:gd fmla="*/ 108 w 326" name="T34"/>
                <a:gd fmla="*/ 92 h 154" name="T35"/>
                <a:gd fmla="*/ 117 w 326" name="T36"/>
                <a:gd fmla="*/ 95 h 154" name="T37"/>
                <a:gd fmla="*/ 123 w 326" name="T38"/>
                <a:gd fmla="*/ 107 h 154" name="T39"/>
                <a:gd fmla="*/ 119 w 326" name="T40"/>
                <a:gd fmla="*/ 118 h 154" name="T41"/>
                <a:gd fmla="*/ 127 w 326" name="T42"/>
                <a:gd fmla="*/ 126 h 154" name="T43"/>
                <a:gd fmla="*/ 139 w 326" name="T44"/>
                <a:gd fmla="*/ 134 h 154" name="T45"/>
                <a:gd fmla="*/ 129 w 326" name="T46"/>
                <a:gd fmla="*/ 140 h 154" name="T47"/>
                <a:gd fmla="*/ 149 w 326" name="T48"/>
                <a:gd fmla="*/ 143 h 154" name="T49"/>
                <a:gd fmla="*/ 203 w 326" name="T50"/>
                <a:gd fmla="*/ 139 h 154" name="T51"/>
                <a:gd fmla="*/ 234 w 326" name="T52"/>
                <a:gd fmla="*/ 134 h 154" name="T53"/>
                <a:gd fmla="*/ 234 w 326" name="T54"/>
                <a:gd fmla="*/ 127 h 154" name="T55"/>
                <a:gd fmla="*/ 243 w 326" name="T56"/>
                <a:gd fmla="*/ 123 h 154" name="T57"/>
                <a:gd fmla="*/ 293 w 326" name="T58"/>
                <a:gd fmla="*/ 120 h 154" name="T59"/>
                <a:gd fmla="*/ 292 w 326" name="T60"/>
                <a:gd fmla="*/ 114 h 154" name="T61"/>
                <a:gd fmla="*/ 303 w 326" name="T62"/>
                <a:gd fmla="*/ 108 h 154" name="T63"/>
                <a:gd fmla="*/ 268 w 326" name="T64"/>
                <a:gd fmla="*/ 95 h 154" name="T65"/>
                <a:gd fmla="*/ 306 w 326" name="T66"/>
                <a:gd fmla="*/ 84 h 154" name="T67"/>
                <a:gd fmla="*/ 298 w 326" name="T68"/>
                <a:gd fmla="*/ 72 h 154" name="T69"/>
                <a:gd fmla="*/ 284 w 326" name="T70"/>
                <a:gd fmla="*/ 59 h 154" name="T71"/>
                <a:gd fmla="*/ 282 w 326" name="T72"/>
                <a:gd fmla="*/ 48 h 154" name="T73"/>
                <a:gd fmla="*/ 286 w 326" name="T74"/>
                <a:gd fmla="*/ 40 h 154" name="T75"/>
                <a:gd fmla="*/ 253 w 326" name="T76"/>
                <a:gd fmla="*/ 31 h 154" name="T77"/>
                <a:gd fmla="*/ 238 w 326" name="T78"/>
                <a:gd fmla="*/ 27 h 154" name="T79"/>
                <a:gd fmla="*/ 238 w 326" name="T80"/>
                <a:gd fmla="*/ 20 h 154" name="T81"/>
                <a:gd fmla="*/ 189 w 326" name="T82"/>
                <a:gd fmla="*/ 10 h 154" name="T83"/>
                <a:gd fmla="*/ 34 w 326" name="T84"/>
                <a:gd fmla="*/ 56 h 154" name="T85"/>
                <a:gd fmla="*/ 51 w 326" name="T86"/>
                <a:gd fmla="*/ 85 h 154" name="T87"/>
                <a:gd fmla="*/ 70 w 326" name="T88"/>
                <a:gd fmla="*/ 18 h 154" name="T89"/>
                <a:gd fmla="*/ 101 w 326" name="T90"/>
                <a:gd fmla="*/ 12 h 154" name="T91"/>
                <a:gd fmla="*/ 152 w 326" name="T92"/>
                <a:gd fmla="*/ 9 h 154" name="T93"/>
                <a:gd fmla="*/ 138 w 326" name="T94"/>
                <a:gd fmla="*/ 124 h 154" name="T95"/>
                <a:gd fmla="*/ 168 w 326" name="T96"/>
                <a:gd fmla="*/ 114 h 154" name="T97"/>
                <a:gd fmla="*/ 193 w 326" name="T98"/>
                <a:gd fmla="*/ 127 h 154" name="T99"/>
                <a:gd fmla="*/ 190 w 326" name="T100"/>
                <a:gd fmla="*/ 125 h 154" name="T101"/>
                <a:gd fmla="*/ 239 w 326" name="T102"/>
                <a:gd fmla="*/ 115 h 154" name="T103"/>
                <a:gd fmla="*/ 258 w 326" name="T104"/>
                <a:gd fmla="*/ 116 h 154" name="T105"/>
                <a:gd fmla="*/ 219 w 326" name="T106"/>
                <a:gd fmla="*/ 146 h 154" name="T107"/>
                <a:gd fmla="*/ 219 w 326" name="T108"/>
                <a:gd fmla="*/ 140 h 154" name="T109"/>
                <a:gd fmla="*/ 203 w 326" name="T110"/>
                <a:gd fmla="*/ 141 h 154" name="T111"/>
                <a:gd fmla="*/ 75 w 326" name="T112"/>
                <a:gd fmla="*/ 95 h 154" name="T113"/>
                <a:gd fmla="*/ 47 w 326" name="T114"/>
                <a:gd fmla="*/ 96 h 154" name="T115"/>
                <a:gd fmla="*/ 20 w 326" name="T116"/>
                <a:gd fmla="*/ 84 h 154" name="T117"/>
                <a:gd fmla="*/ 19 w 326" name="T118"/>
                <a:gd fmla="*/ 59 h 154" name="T119"/>
                <a:gd fmla="*/ 17 w 326" name="T120"/>
                <a:gd fmla="*/ 59 h 154" name="T121"/>
                <a:gd fmla="*/ 13 w 326" name="T122"/>
                <a:gd fmla="*/ 30 h 15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54" w="326">
                  <a:moveTo>
                    <a:pt x="2" y="50"/>
                  </a:moveTo>
                  <a:cubicBezTo>
                    <a:pt x="0" y="51"/>
                    <a:pt x="3" y="51"/>
                    <a:pt x="4" y="51"/>
                  </a:cubicBezTo>
                  <a:cubicBezTo>
                    <a:pt x="4" y="50"/>
                    <a:pt x="3" y="49"/>
                    <a:pt x="2" y="50"/>
                  </a:cubicBezTo>
                  <a:close/>
                  <a:moveTo>
                    <a:pt x="211" y="150"/>
                  </a:moveTo>
                  <a:cubicBezTo>
                    <a:pt x="209" y="150"/>
                    <a:pt x="218" y="150"/>
                    <a:pt x="221" y="150"/>
                  </a:cubicBezTo>
                  <a:cubicBezTo>
                    <a:pt x="221" y="150"/>
                    <a:pt x="226" y="150"/>
                    <a:pt x="220" y="149"/>
                  </a:cubicBezTo>
                  <a:cubicBezTo>
                    <a:pt x="220" y="149"/>
                    <a:pt x="213" y="149"/>
                    <a:pt x="211" y="150"/>
                  </a:cubicBezTo>
                  <a:close/>
                  <a:moveTo>
                    <a:pt x="215" y="146"/>
                  </a:moveTo>
                  <a:cubicBezTo>
                    <a:pt x="214" y="146"/>
                    <a:pt x="207" y="145"/>
                    <a:pt x="207" y="146"/>
                  </a:cubicBezTo>
                  <a:cubicBezTo>
                    <a:pt x="207" y="147"/>
                    <a:pt x="217" y="147"/>
                    <a:pt x="217" y="147"/>
                  </a:cubicBezTo>
                  <a:cubicBezTo>
                    <a:pt x="218" y="146"/>
                    <a:pt x="214" y="146"/>
                    <a:pt x="215" y="146"/>
                  </a:cubicBezTo>
                  <a:close/>
                  <a:moveTo>
                    <a:pt x="208" y="150"/>
                  </a:moveTo>
                  <a:cubicBezTo>
                    <a:pt x="202" y="148"/>
                    <a:pt x="207" y="152"/>
                    <a:pt x="209" y="150"/>
                  </a:cubicBezTo>
                  <a:cubicBezTo>
                    <a:pt x="209" y="149"/>
                    <a:pt x="208" y="150"/>
                    <a:pt x="208" y="150"/>
                  </a:cubicBezTo>
                  <a:close/>
                  <a:moveTo>
                    <a:pt x="132" y="153"/>
                  </a:moveTo>
                  <a:cubicBezTo>
                    <a:pt x="131" y="154"/>
                    <a:pt x="135" y="153"/>
                    <a:pt x="137" y="153"/>
                  </a:cubicBezTo>
                  <a:cubicBezTo>
                    <a:pt x="143" y="152"/>
                    <a:pt x="149" y="152"/>
                    <a:pt x="156" y="152"/>
                  </a:cubicBezTo>
                  <a:cubicBezTo>
                    <a:pt x="161" y="151"/>
                    <a:pt x="155" y="150"/>
                    <a:pt x="154" y="150"/>
                  </a:cubicBezTo>
                  <a:cubicBezTo>
                    <a:pt x="151" y="150"/>
                    <a:pt x="144" y="152"/>
                    <a:pt x="141" y="152"/>
                  </a:cubicBezTo>
                  <a:cubicBezTo>
                    <a:pt x="138" y="152"/>
                    <a:pt x="135" y="152"/>
                    <a:pt x="132" y="153"/>
                  </a:cubicBezTo>
                  <a:close/>
                  <a:moveTo>
                    <a:pt x="230" y="5"/>
                  </a:moveTo>
                  <a:cubicBezTo>
                    <a:pt x="221" y="6"/>
                    <a:pt x="209" y="1"/>
                    <a:pt x="198" y="3"/>
                  </a:cubicBezTo>
                  <a:cubicBezTo>
                    <a:pt x="197" y="3"/>
                    <a:pt x="196" y="4"/>
                    <a:pt x="195" y="4"/>
                  </a:cubicBezTo>
                  <a:cubicBezTo>
                    <a:pt x="193" y="4"/>
                    <a:pt x="191" y="4"/>
                    <a:pt x="189" y="4"/>
                  </a:cubicBezTo>
                  <a:cubicBezTo>
                    <a:pt x="183" y="4"/>
                    <a:pt x="176" y="5"/>
                    <a:pt x="172" y="4"/>
                  </a:cubicBezTo>
                  <a:cubicBezTo>
                    <a:pt x="171" y="4"/>
                    <a:pt x="170" y="3"/>
                    <a:pt x="170" y="2"/>
                  </a:cubicBezTo>
                  <a:cubicBezTo>
                    <a:pt x="164" y="1"/>
                    <a:pt x="154" y="1"/>
                    <a:pt x="145" y="1"/>
                  </a:cubicBezTo>
                  <a:cubicBezTo>
                    <a:pt x="142" y="1"/>
                    <a:pt x="135" y="1"/>
                    <a:pt x="141" y="2"/>
                  </a:cubicBezTo>
                  <a:cubicBezTo>
                    <a:pt x="147" y="4"/>
                    <a:pt x="138" y="3"/>
                    <a:pt x="136" y="3"/>
                  </a:cubicBezTo>
                  <a:cubicBezTo>
                    <a:pt x="131" y="3"/>
                    <a:pt x="119" y="3"/>
                    <a:pt x="114" y="4"/>
                  </a:cubicBezTo>
                  <a:cubicBezTo>
                    <a:pt x="109" y="4"/>
                    <a:pt x="106" y="5"/>
                    <a:pt x="99" y="6"/>
                  </a:cubicBezTo>
                  <a:cubicBezTo>
                    <a:pt x="96" y="6"/>
                    <a:pt x="92" y="6"/>
                    <a:pt x="89" y="7"/>
                  </a:cubicBezTo>
                  <a:cubicBezTo>
                    <a:pt x="88" y="7"/>
                    <a:pt x="90" y="8"/>
                    <a:pt x="90" y="8"/>
                  </a:cubicBezTo>
                  <a:cubicBezTo>
                    <a:pt x="90" y="9"/>
                    <a:pt x="75" y="10"/>
                    <a:pt x="74" y="10"/>
                  </a:cubicBezTo>
                  <a:cubicBezTo>
                    <a:pt x="73" y="10"/>
                    <a:pt x="72" y="9"/>
                    <a:pt x="71" y="9"/>
                  </a:cubicBezTo>
                  <a:cubicBezTo>
                    <a:pt x="69" y="9"/>
                    <a:pt x="52" y="11"/>
                    <a:pt x="51" y="12"/>
                  </a:cubicBezTo>
                  <a:cubicBezTo>
                    <a:pt x="53" y="10"/>
                    <a:pt x="53" y="15"/>
                    <a:pt x="51" y="13"/>
                  </a:cubicBezTo>
                  <a:cubicBezTo>
                    <a:pt x="53" y="15"/>
                    <a:pt x="57" y="12"/>
                    <a:pt x="59" y="13"/>
                  </a:cubicBezTo>
                  <a:cubicBezTo>
                    <a:pt x="60" y="13"/>
                    <a:pt x="61" y="15"/>
                    <a:pt x="61" y="15"/>
                  </a:cubicBezTo>
                  <a:cubicBezTo>
                    <a:pt x="61" y="16"/>
                    <a:pt x="58" y="17"/>
                    <a:pt x="58" y="16"/>
                  </a:cubicBezTo>
                  <a:cubicBezTo>
                    <a:pt x="59" y="18"/>
                    <a:pt x="72" y="16"/>
                    <a:pt x="66" y="17"/>
                  </a:cubicBezTo>
                  <a:cubicBezTo>
                    <a:pt x="60" y="19"/>
                    <a:pt x="54" y="19"/>
                    <a:pt x="48" y="19"/>
                  </a:cubicBezTo>
                  <a:cubicBezTo>
                    <a:pt x="45" y="19"/>
                    <a:pt x="46" y="21"/>
                    <a:pt x="49" y="21"/>
                  </a:cubicBezTo>
                  <a:cubicBezTo>
                    <a:pt x="52" y="21"/>
                    <a:pt x="61" y="19"/>
                    <a:pt x="62" y="21"/>
                  </a:cubicBezTo>
                  <a:cubicBezTo>
                    <a:pt x="62" y="21"/>
                    <a:pt x="63" y="22"/>
                    <a:pt x="63" y="22"/>
                  </a:cubicBezTo>
                  <a:cubicBezTo>
                    <a:pt x="63" y="25"/>
                    <a:pt x="40" y="24"/>
                    <a:pt x="37" y="25"/>
                  </a:cubicBezTo>
                  <a:cubicBezTo>
                    <a:pt x="36" y="25"/>
                    <a:pt x="31" y="27"/>
                    <a:pt x="31" y="27"/>
                  </a:cubicBezTo>
                  <a:cubicBezTo>
                    <a:pt x="31" y="27"/>
                    <a:pt x="32" y="31"/>
                    <a:pt x="32" y="29"/>
                  </a:cubicBezTo>
                  <a:cubicBezTo>
                    <a:pt x="32" y="30"/>
                    <a:pt x="29" y="30"/>
                    <a:pt x="30" y="30"/>
                  </a:cubicBezTo>
                  <a:cubicBezTo>
                    <a:pt x="31" y="30"/>
                    <a:pt x="28" y="29"/>
                    <a:pt x="28" y="30"/>
                  </a:cubicBezTo>
                  <a:cubicBezTo>
                    <a:pt x="28" y="31"/>
                    <a:pt x="33" y="31"/>
                    <a:pt x="33" y="31"/>
                  </a:cubicBezTo>
                  <a:cubicBezTo>
                    <a:pt x="33" y="31"/>
                    <a:pt x="32" y="29"/>
                    <a:pt x="35" y="29"/>
                  </a:cubicBezTo>
                  <a:cubicBezTo>
                    <a:pt x="37" y="29"/>
                    <a:pt x="34" y="30"/>
                    <a:pt x="35" y="31"/>
                  </a:cubicBezTo>
                  <a:cubicBezTo>
                    <a:pt x="36" y="32"/>
                    <a:pt x="41" y="30"/>
                    <a:pt x="45" y="30"/>
                  </a:cubicBezTo>
                  <a:cubicBezTo>
                    <a:pt x="46" y="30"/>
                    <a:pt x="47" y="31"/>
                    <a:pt x="47" y="31"/>
                  </a:cubicBezTo>
                  <a:cubicBezTo>
                    <a:pt x="48" y="31"/>
                    <a:pt x="48" y="28"/>
                    <a:pt x="50" y="30"/>
                  </a:cubicBezTo>
                  <a:cubicBezTo>
                    <a:pt x="51" y="31"/>
                    <a:pt x="42" y="34"/>
                    <a:pt x="40" y="34"/>
                  </a:cubicBezTo>
                  <a:cubicBezTo>
                    <a:pt x="39" y="34"/>
                    <a:pt x="38" y="33"/>
                    <a:pt x="37" y="33"/>
                  </a:cubicBezTo>
                  <a:cubicBezTo>
                    <a:pt x="36" y="33"/>
                    <a:pt x="36" y="34"/>
                    <a:pt x="35" y="35"/>
                  </a:cubicBezTo>
                  <a:cubicBezTo>
                    <a:pt x="33" y="36"/>
                    <a:pt x="28" y="35"/>
                    <a:pt x="25" y="35"/>
                  </a:cubicBezTo>
                  <a:cubicBezTo>
                    <a:pt x="23" y="35"/>
                    <a:pt x="21" y="37"/>
                    <a:pt x="21" y="37"/>
                  </a:cubicBezTo>
                  <a:cubicBezTo>
                    <a:pt x="20" y="37"/>
                    <a:pt x="17" y="36"/>
                    <a:pt x="21" y="37"/>
                  </a:cubicBezTo>
                  <a:cubicBezTo>
                    <a:pt x="25" y="38"/>
                    <a:pt x="20" y="38"/>
                    <a:pt x="24" y="39"/>
                  </a:cubicBezTo>
                  <a:cubicBezTo>
                    <a:pt x="27" y="39"/>
                    <a:pt x="39" y="37"/>
                    <a:pt x="42" y="38"/>
                  </a:cubicBezTo>
                  <a:cubicBezTo>
                    <a:pt x="43" y="38"/>
                    <a:pt x="43" y="40"/>
                    <a:pt x="46" y="41"/>
                  </a:cubicBezTo>
                  <a:cubicBezTo>
                    <a:pt x="51" y="42"/>
                    <a:pt x="47" y="41"/>
                    <a:pt x="44" y="42"/>
                  </a:cubicBezTo>
                  <a:cubicBezTo>
                    <a:pt x="44" y="42"/>
                    <a:pt x="42" y="43"/>
                    <a:pt x="39" y="43"/>
                  </a:cubicBezTo>
                  <a:cubicBezTo>
                    <a:pt x="36" y="43"/>
                    <a:pt x="37" y="40"/>
                    <a:pt x="33" y="42"/>
                  </a:cubicBezTo>
                  <a:cubicBezTo>
                    <a:pt x="32" y="42"/>
                    <a:pt x="34" y="44"/>
                    <a:pt x="34" y="44"/>
                  </a:cubicBezTo>
                  <a:cubicBezTo>
                    <a:pt x="34" y="44"/>
                    <a:pt x="26" y="44"/>
                    <a:pt x="26" y="45"/>
                  </a:cubicBezTo>
                  <a:cubicBezTo>
                    <a:pt x="26" y="46"/>
                    <a:pt x="41" y="45"/>
                    <a:pt x="33" y="47"/>
                  </a:cubicBezTo>
                  <a:cubicBezTo>
                    <a:pt x="25" y="49"/>
                    <a:pt x="14" y="47"/>
                    <a:pt x="7" y="49"/>
                  </a:cubicBezTo>
                  <a:cubicBezTo>
                    <a:pt x="3" y="50"/>
                    <a:pt x="7" y="50"/>
                    <a:pt x="10" y="50"/>
                  </a:cubicBezTo>
                  <a:cubicBezTo>
                    <a:pt x="10" y="50"/>
                    <a:pt x="17" y="51"/>
                    <a:pt x="20" y="51"/>
                  </a:cubicBezTo>
                  <a:cubicBezTo>
                    <a:pt x="25" y="50"/>
                    <a:pt x="28" y="48"/>
                    <a:pt x="31" y="48"/>
                  </a:cubicBezTo>
                  <a:cubicBezTo>
                    <a:pt x="40" y="49"/>
                    <a:pt x="31" y="51"/>
                    <a:pt x="27" y="51"/>
                  </a:cubicBezTo>
                  <a:cubicBezTo>
                    <a:pt x="20" y="52"/>
                    <a:pt x="38" y="54"/>
                    <a:pt x="37" y="53"/>
                  </a:cubicBezTo>
                  <a:cubicBezTo>
                    <a:pt x="38" y="55"/>
                    <a:pt x="31" y="55"/>
                    <a:pt x="29" y="56"/>
                  </a:cubicBezTo>
                  <a:cubicBezTo>
                    <a:pt x="26" y="56"/>
                    <a:pt x="21" y="56"/>
                    <a:pt x="19" y="56"/>
                  </a:cubicBezTo>
                  <a:cubicBezTo>
                    <a:pt x="17" y="56"/>
                    <a:pt x="13" y="56"/>
                    <a:pt x="18" y="56"/>
                  </a:cubicBezTo>
                  <a:cubicBezTo>
                    <a:pt x="20" y="57"/>
                    <a:pt x="23" y="57"/>
                    <a:pt x="24" y="58"/>
                  </a:cubicBezTo>
                  <a:cubicBezTo>
                    <a:pt x="24" y="58"/>
                    <a:pt x="24" y="59"/>
                    <a:pt x="24" y="59"/>
                  </a:cubicBezTo>
                  <a:cubicBezTo>
                    <a:pt x="27" y="60"/>
                    <a:pt x="33" y="59"/>
                    <a:pt x="38" y="59"/>
                  </a:cubicBezTo>
                  <a:cubicBezTo>
                    <a:pt x="45" y="58"/>
                    <a:pt x="50" y="58"/>
                    <a:pt x="55" y="57"/>
                  </a:cubicBezTo>
                  <a:cubicBezTo>
                    <a:pt x="56" y="57"/>
                    <a:pt x="59" y="55"/>
                    <a:pt x="60" y="57"/>
                  </a:cubicBezTo>
                  <a:cubicBezTo>
                    <a:pt x="60" y="59"/>
                    <a:pt x="55" y="58"/>
                    <a:pt x="55" y="58"/>
                  </a:cubicBezTo>
                  <a:cubicBezTo>
                    <a:pt x="54" y="58"/>
                    <a:pt x="54" y="60"/>
                    <a:pt x="54" y="60"/>
                  </a:cubicBezTo>
                  <a:cubicBezTo>
                    <a:pt x="52" y="61"/>
                    <a:pt x="41" y="60"/>
                    <a:pt x="40" y="60"/>
                  </a:cubicBezTo>
                  <a:cubicBezTo>
                    <a:pt x="39" y="61"/>
                    <a:pt x="40" y="62"/>
                    <a:pt x="39" y="63"/>
                  </a:cubicBezTo>
                  <a:cubicBezTo>
                    <a:pt x="35" y="66"/>
                    <a:pt x="29" y="62"/>
                    <a:pt x="26" y="64"/>
                  </a:cubicBezTo>
                  <a:cubicBezTo>
                    <a:pt x="25" y="65"/>
                    <a:pt x="29" y="66"/>
                    <a:pt x="26" y="68"/>
                  </a:cubicBezTo>
                  <a:cubicBezTo>
                    <a:pt x="22" y="70"/>
                    <a:pt x="33" y="70"/>
                    <a:pt x="37" y="69"/>
                  </a:cubicBezTo>
                  <a:cubicBezTo>
                    <a:pt x="42" y="68"/>
                    <a:pt x="43" y="68"/>
                    <a:pt x="50" y="68"/>
                  </a:cubicBezTo>
                  <a:cubicBezTo>
                    <a:pt x="54" y="69"/>
                    <a:pt x="71" y="70"/>
                    <a:pt x="63" y="71"/>
                  </a:cubicBezTo>
                  <a:cubicBezTo>
                    <a:pt x="59" y="71"/>
                    <a:pt x="50" y="69"/>
                    <a:pt x="49" y="72"/>
                  </a:cubicBezTo>
                  <a:cubicBezTo>
                    <a:pt x="48" y="72"/>
                    <a:pt x="50" y="74"/>
                    <a:pt x="50" y="74"/>
                  </a:cubicBezTo>
                  <a:cubicBezTo>
                    <a:pt x="44" y="77"/>
                    <a:pt x="33" y="71"/>
                    <a:pt x="27" y="73"/>
                  </a:cubicBezTo>
                  <a:cubicBezTo>
                    <a:pt x="26" y="73"/>
                    <a:pt x="27" y="74"/>
                    <a:pt x="27" y="74"/>
                  </a:cubicBezTo>
                  <a:cubicBezTo>
                    <a:pt x="26" y="75"/>
                    <a:pt x="26" y="74"/>
                    <a:pt x="24" y="75"/>
                  </a:cubicBezTo>
                  <a:cubicBezTo>
                    <a:pt x="21" y="78"/>
                    <a:pt x="22" y="80"/>
                    <a:pt x="26" y="79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7" y="75"/>
                    <a:pt x="44" y="76"/>
                    <a:pt x="46" y="76"/>
                  </a:cubicBezTo>
                  <a:cubicBezTo>
                    <a:pt x="47" y="76"/>
                    <a:pt x="56" y="73"/>
                    <a:pt x="54" y="76"/>
                  </a:cubicBezTo>
                  <a:cubicBezTo>
                    <a:pt x="54" y="79"/>
                    <a:pt x="50" y="77"/>
                    <a:pt x="49" y="78"/>
                  </a:cubicBezTo>
                  <a:cubicBezTo>
                    <a:pt x="48" y="78"/>
                    <a:pt x="50" y="79"/>
                    <a:pt x="48" y="80"/>
                  </a:cubicBezTo>
                  <a:cubicBezTo>
                    <a:pt x="47" y="81"/>
                    <a:pt x="38" y="80"/>
                    <a:pt x="33" y="81"/>
                  </a:cubicBezTo>
                  <a:cubicBezTo>
                    <a:pt x="29" y="82"/>
                    <a:pt x="33" y="82"/>
                    <a:pt x="29" y="82"/>
                  </a:cubicBezTo>
                  <a:cubicBezTo>
                    <a:pt x="25" y="82"/>
                    <a:pt x="29" y="84"/>
                    <a:pt x="31" y="84"/>
                  </a:cubicBezTo>
                  <a:cubicBezTo>
                    <a:pt x="31" y="84"/>
                    <a:pt x="39" y="82"/>
                    <a:pt x="40" y="85"/>
                  </a:cubicBezTo>
                  <a:cubicBezTo>
                    <a:pt x="41" y="86"/>
                    <a:pt x="36" y="85"/>
                    <a:pt x="39" y="86"/>
                  </a:cubicBezTo>
                  <a:cubicBezTo>
                    <a:pt x="41" y="88"/>
                    <a:pt x="53" y="86"/>
                    <a:pt x="53" y="88"/>
                  </a:cubicBezTo>
                  <a:cubicBezTo>
                    <a:pt x="54" y="92"/>
                    <a:pt x="33" y="88"/>
                    <a:pt x="32" y="88"/>
                  </a:cubicBezTo>
                  <a:cubicBezTo>
                    <a:pt x="33" y="88"/>
                    <a:pt x="27" y="89"/>
                    <a:pt x="31" y="90"/>
                  </a:cubicBezTo>
                  <a:cubicBezTo>
                    <a:pt x="33" y="90"/>
                    <a:pt x="38" y="90"/>
                    <a:pt x="39" y="90"/>
                  </a:cubicBezTo>
                  <a:cubicBezTo>
                    <a:pt x="42" y="91"/>
                    <a:pt x="42" y="92"/>
                    <a:pt x="46" y="93"/>
                  </a:cubicBezTo>
                  <a:cubicBezTo>
                    <a:pt x="47" y="93"/>
                    <a:pt x="48" y="91"/>
                    <a:pt x="49" y="91"/>
                  </a:cubicBezTo>
                  <a:cubicBezTo>
                    <a:pt x="53" y="90"/>
                    <a:pt x="60" y="90"/>
                    <a:pt x="65" y="89"/>
                  </a:cubicBezTo>
                  <a:cubicBezTo>
                    <a:pt x="69" y="88"/>
                    <a:pt x="71" y="88"/>
                    <a:pt x="77" y="89"/>
                  </a:cubicBezTo>
                  <a:cubicBezTo>
                    <a:pt x="84" y="90"/>
                    <a:pt x="98" y="86"/>
                    <a:pt x="104" y="87"/>
                  </a:cubicBezTo>
                  <a:cubicBezTo>
                    <a:pt x="106" y="87"/>
                    <a:pt x="106" y="88"/>
                    <a:pt x="103" y="89"/>
                  </a:cubicBezTo>
                  <a:cubicBezTo>
                    <a:pt x="102" y="90"/>
                    <a:pt x="98" y="89"/>
                    <a:pt x="97" y="90"/>
                  </a:cubicBezTo>
                  <a:cubicBezTo>
                    <a:pt x="97" y="91"/>
                    <a:pt x="102" y="90"/>
                    <a:pt x="103" y="90"/>
                  </a:cubicBezTo>
                  <a:cubicBezTo>
                    <a:pt x="108" y="89"/>
                    <a:pt x="113" y="88"/>
                    <a:pt x="117" y="87"/>
                  </a:cubicBezTo>
                  <a:cubicBezTo>
                    <a:pt x="119" y="87"/>
                    <a:pt x="121" y="88"/>
                    <a:pt x="121" y="88"/>
                  </a:cubicBezTo>
                  <a:cubicBezTo>
                    <a:pt x="122" y="90"/>
                    <a:pt x="115" y="89"/>
                    <a:pt x="115" y="89"/>
                  </a:cubicBezTo>
                  <a:cubicBezTo>
                    <a:pt x="113" y="90"/>
                    <a:pt x="111" y="91"/>
                    <a:pt x="108" y="92"/>
                  </a:cubicBezTo>
                  <a:cubicBezTo>
                    <a:pt x="104" y="93"/>
                    <a:pt x="99" y="92"/>
                    <a:pt x="95" y="92"/>
                  </a:cubicBezTo>
                  <a:cubicBezTo>
                    <a:pt x="93" y="92"/>
                    <a:pt x="87" y="94"/>
                    <a:pt x="83" y="94"/>
                  </a:cubicBezTo>
                  <a:cubicBezTo>
                    <a:pt x="78" y="95"/>
                    <a:pt x="84" y="96"/>
                    <a:pt x="89" y="95"/>
                  </a:cubicBezTo>
                  <a:cubicBezTo>
                    <a:pt x="91" y="95"/>
                    <a:pt x="95" y="94"/>
                    <a:pt x="96" y="94"/>
                  </a:cubicBezTo>
                  <a:cubicBezTo>
                    <a:pt x="102" y="95"/>
                    <a:pt x="103" y="98"/>
                    <a:pt x="109" y="96"/>
                  </a:cubicBezTo>
                  <a:cubicBezTo>
                    <a:pt x="110" y="96"/>
                    <a:pt x="111" y="95"/>
                    <a:pt x="112" y="95"/>
                  </a:cubicBezTo>
                  <a:cubicBezTo>
                    <a:pt x="113" y="94"/>
                    <a:pt x="114" y="95"/>
                    <a:pt x="117" y="95"/>
                  </a:cubicBezTo>
                  <a:cubicBezTo>
                    <a:pt x="120" y="95"/>
                    <a:pt x="121" y="95"/>
                    <a:pt x="124" y="96"/>
                  </a:cubicBezTo>
                  <a:cubicBezTo>
                    <a:pt x="128" y="97"/>
                    <a:pt x="128" y="96"/>
                    <a:pt x="124" y="97"/>
                  </a:cubicBezTo>
                  <a:cubicBezTo>
                    <a:pt x="122" y="98"/>
                    <a:pt x="106" y="99"/>
                    <a:pt x="106" y="101"/>
                  </a:cubicBezTo>
                  <a:cubicBezTo>
                    <a:pt x="105" y="103"/>
                    <a:pt x="112" y="102"/>
                    <a:pt x="107" y="104"/>
                  </a:cubicBezTo>
                  <a:cubicBezTo>
                    <a:pt x="106" y="104"/>
                    <a:pt x="91" y="106"/>
                    <a:pt x="102" y="106"/>
                  </a:cubicBezTo>
                  <a:cubicBezTo>
                    <a:pt x="105" y="106"/>
                    <a:pt x="106" y="106"/>
                    <a:pt x="110" y="107"/>
                  </a:cubicBezTo>
                  <a:cubicBezTo>
                    <a:pt x="114" y="107"/>
                    <a:pt x="120" y="104"/>
                    <a:pt x="123" y="107"/>
                  </a:cubicBezTo>
                  <a:cubicBezTo>
                    <a:pt x="124" y="108"/>
                    <a:pt x="120" y="109"/>
                    <a:pt x="120" y="109"/>
                  </a:cubicBezTo>
                  <a:cubicBezTo>
                    <a:pt x="119" y="109"/>
                    <a:pt x="121" y="110"/>
                    <a:pt x="121" y="110"/>
                  </a:cubicBezTo>
                  <a:cubicBezTo>
                    <a:pt x="121" y="110"/>
                    <a:pt x="105" y="115"/>
                    <a:pt x="102" y="115"/>
                  </a:cubicBezTo>
                  <a:cubicBezTo>
                    <a:pt x="102" y="115"/>
                    <a:pt x="100" y="114"/>
                    <a:pt x="100" y="114"/>
                  </a:cubicBezTo>
                  <a:cubicBezTo>
                    <a:pt x="101" y="113"/>
                    <a:pt x="100" y="115"/>
                    <a:pt x="102" y="116"/>
                  </a:cubicBezTo>
                  <a:cubicBezTo>
                    <a:pt x="103" y="117"/>
                    <a:pt x="112" y="114"/>
                    <a:pt x="116" y="115"/>
                  </a:cubicBezTo>
                  <a:cubicBezTo>
                    <a:pt x="117" y="115"/>
                    <a:pt x="118" y="117"/>
                    <a:pt x="119" y="118"/>
                  </a:cubicBezTo>
                  <a:cubicBezTo>
                    <a:pt x="122" y="118"/>
                    <a:pt x="129" y="115"/>
                    <a:pt x="134" y="116"/>
                  </a:cubicBezTo>
                  <a:cubicBezTo>
                    <a:pt x="135" y="117"/>
                    <a:pt x="136" y="118"/>
                    <a:pt x="137" y="118"/>
                  </a:cubicBezTo>
                  <a:cubicBezTo>
                    <a:pt x="138" y="118"/>
                    <a:pt x="142" y="118"/>
                    <a:pt x="143" y="118"/>
                  </a:cubicBezTo>
                  <a:cubicBezTo>
                    <a:pt x="143" y="119"/>
                    <a:pt x="137" y="121"/>
                    <a:pt x="136" y="121"/>
                  </a:cubicBezTo>
                  <a:cubicBezTo>
                    <a:pt x="135" y="121"/>
                    <a:pt x="128" y="122"/>
                    <a:pt x="128" y="122"/>
                  </a:cubicBezTo>
                  <a:cubicBezTo>
                    <a:pt x="128" y="123"/>
                    <a:pt x="136" y="123"/>
                    <a:pt x="136" y="124"/>
                  </a:cubicBezTo>
                  <a:cubicBezTo>
                    <a:pt x="138" y="126"/>
                    <a:pt x="127" y="126"/>
                    <a:pt x="127" y="126"/>
                  </a:cubicBezTo>
                  <a:cubicBezTo>
                    <a:pt x="126" y="128"/>
                    <a:pt x="133" y="128"/>
                    <a:pt x="134" y="128"/>
                  </a:cubicBezTo>
                  <a:cubicBezTo>
                    <a:pt x="139" y="127"/>
                    <a:pt x="142" y="126"/>
                    <a:pt x="148" y="126"/>
                  </a:cubicBezTo>
                  <a:cubicBezTo>
                    <a:pt x="150" y="125"/>
                    <a:pt x="155" y="125"/>
                    <a:pt x="155" y="125"/>
                  </a:cubicBezTo>
                  <a:cubicBezTo>
                    <a:pt x="156" y="126"/>
                    <a:pt x="153" y="128"/>
                    <a:pt x="152" y="127"/>
                  </a:cubicBezTo>
                  <a:cubicBezTo>
                    <a:pt x="154" y="129"/>
                    <a:pt x="155" y="126"/>
                    <a:pt x="157" y="128"/>
                  </a:cubicBezTo>
                  <a:cubicBezTo>
                    <a:pt x="158" y="129"/>
                    <a:pt x="145" y="134"/>
                    <a:pt x="142" y="135"/>
                  </a:cubicBezTo>
                  <a:cubicBezTo>
                    <a:pt x="141" y="135"/>
                    <a:pt x="140" y="134"/>
                    <a:pt x="139" y="134"/>
                  </a:cubicBezTo>
                  <a:cubicBezTo>
                    <a:pt x="139" y="134"/>
                    <a:pt x="135" y="135"/>
                    <a:pt x="139" y="135"/>
                  </a:cubicBezTo>
                  <a:cubicBezTo>
                    <a:pt x="140" y="135"/>
                    <a:pt x="147" y="136"/>
                    <a:pt x="150" y="135"/>
                  </a:cubicBezTo>
                  <a:cubicBezTo>
                    <a:pt x="151" y="134"/>
                    <a:pt x="151" y="134"/>
                    <a:pt x="154" y="134"/>
                  </a:cubicBezTo>
                  <a:cubicBezTo>
                    <a:pt x="156" y="134"/>
                    <a:pt x="160" y="134"/>
                    <a:pt x="160" y="134"/>
                  </a:cubicBezTo>
                  <a:cubicBezTo>
                    <a:pt x="161" y="135"/>
                    <a:pt x="158" y="137"/>
                    <a:pt x="158" y="137"/>
                  </a:cubicBezTo>
                  <a:cubicBezTo>
                    <a:pt x="155" y="138"/>
                    <a:pt x="146" y="138"/>
                    <a:pt x="143" y="138"/>
                  </a:cubicBezTo>
                  <a:cubicBezTo>
                    <a:pt x="139" y="139"/>
                    <a:pt x="133" y="140"/>
                    <a:pt x="129" y="140"/>
                  </a:cubicBezTo>
                  <a:cubicBezTo>
                    <a:pt x="125" y="140"/>
                    <a:pt x="132" y="141"/>
                    <a:pt x="133" y="140"/>
                  </a:cubicBezTo>
                  <a:cubicBezTo>
                    <a:pt x="147" y="140"/>
                    <a:pt x="162" y="136"/>
                    <a:pt x="178" y="138"/>
                  </a:cubicBezTo>
                  <a:cubicBezTo>
                    <a:pt x="180" y="138"/>
                    <a:pt x="190" y="138"/>
                    <a:pt x="181" y="140"/>
                  </a:cubicBezTo>
                  <a:cubicBezTo>
                    <a:pt x="176" y="141"/>
                    <a:pt x="161" y="143"/>
                    <a:pt x="157" y="143"/>
                  </a:cubicBezTo>
                  <a:cubicBezTo>
                    <a:pt x="154" y="143"/>
                    <a:pt x="153" y="142"/>
                    <a:pt x="150" y="142"/>
                  </a:cubicBezTo>
                  <a:cubicBezTo>
                    <a:pt x="151" y="142"/>
                    <a:pt x="148" y="142"/>
                    <a:pt x="147" y="142"/>
                  </a:cubicBezTo>
                  <a:cubicBezTo>
                    <a:pt x="145" y="145"/>
                    <a:pt x="172" y="146"/>
                    <a:pt x="149" y="143"/>
                  </a:cubicBezTo>
                  <a:cubicBezTo>
                    <a:pt x="154" y="144"/>
                    <a:pt x="162" y="143"/>
                    <a:pt x="166" y="144"/>
                  </a:cubicBezTo>
                  <a:cubicBezTo>
                    <a:pt x="169" y="145"/>
                    <a:pt x="175" y="143"/>
                    <a:pt x="180" y="143"/>
                  </a:cubicBezTo>
                  <a:cubicBezTo>
                    <a:pt x="182" y="142"/>
                    <a:pt x="185" y="143"/>
                    <a:pt x="187" y="142"/>
                  </a:cubicBezTo>
                  <a:cubicBezTo>
                    <a:pt x="187" y="142"/>
                    <a:pt x="189" y="141"/>
                    <a:pt x="189" y="141"/>
                  </a:cubicBezTo>
                  <a:cubicBezTo>
                    <a:pt x="192" y="140"/>
                    <a:pt x="197" y="141"/>
                    <a:pt x="199" y="140"/>
                  </a:cubicBezTo>
                  <a:cubicBezTo>
                    <a:pt x="199" y="140"/>
                    <a:pt x="197" y="140"/>
                    <a:pt x="197" y="140"/>
                  </a:cubicBezTo>
                  <a:cubicBezTo>
                    <a:pt x="197" y="137"/>
                    <a:pt x="201" y="139"/>
                    <a:pt x="203" y="139"/>
                  </a:cubicBezTo>
                  <a:cubicBezTo>
                    <a:pt x="203" y="139"/>
                    <a:pt x="202" y="138"/>
                    <a:pt x="202" y="137"/>
                  </a:cubicBezTo>
                  <a:cubicBezTo>
                    <a:pt x="204" y="135"/>
                    <a:pt x="209" y="138"/>
                    <a:pt x="213" y="137"/>
                  </a:cubicBezTo>
                  <a:cubicBezTo>
                    <a:pt x="215" y="136"/>
                    <a:pt x="216" y="134"/>
                    <a:pt x="218" y="135"/>
                  </a:cubicBezTo>
                  <a:cubicBezTo>
                    <a:pt x="218" y="135"/>
                    <a:pt x="213" y="137"/>
                    <a:pt x="219" y="137"/>
                  </a:cubicBezTo>
                  <a:cubicBezTo>
                    <a:pt x="219" y="137"/>
                    <a:pt x="221" y="136"/>
                    <a:pt x="222" y="136"/>
                  </a:cubicBezTo>
                  <a:cubicBezTo>
                    <a:pt x="227" y="135"/>
                    <a:pt x="240" y="136"/>
                    <a:pt x="247" y="136"/>
                  </a:cubicBezTo>
                  <a:cubicBezTo>
                    <a:pt x="253" y="135"/>
                    <a:pt x="236" y="134"/>
                    <a:pt x="234" y="134"/>
                  </a:cubicBezTo>
                  <a:cubicBezTo>
                    <a:pt x="231" y="133"/>
                    <a:pt x="234" y="132"/>
                    <a:pt x="230" y="132"/>
                  </a:cubicBezTo>
                  <a:cubicBezTo>
                    <a:pt x="229" y="132"/>
                    <a:pt x="227" y="133"/>
                    <a:pt x="225" y="133"/>
                  </a:cubicBezTo>
                  <a:cubicBezTo>
                    <a:pt x="223" y="133"/>
                    <a:pt x="221" y="131"/>
                    <a:pt x="220" y="131"/>
                  </a:cubicBezTo>
                  <a:cubicBezTo>
                    <a:pt x="217" y="131"/>
                    <a:pt x="201" y="132"/>
                    <a:pt x="210" y="128"/>
                  </a:cubicBezTo>
                  <a:cubicBezTo>
                    <a:pt x="211" y="128"/>
                    <a:pt x="214" y="129"/>
                    <a:pt x="216" y="129"/>
                  </a:cubicBezTo>
                  <a:cubicBezTo>
                    <a:pt x="218" y="129"/>
                    <a:pt x="219" y="127"/>
                    <a:pt x="220" y="127"/>
                  </a:cubicBezTo>
                  <a:cubicBezTo>
                    <a:pt x="225" y="126"/>
                    <a:pt x="230" y="128"/>
                    <a:pt x="234" y="127"/>
                  </a:cubicBezTo>
                  <a:cubicBezTo>
                    <a:pt x="239" y="126"/>
                    <a:pt x="246" y="128"/>
                    <a:pt x="257" y="127"/>
                  </a:cubicBezTo>
                  <a:cubicBezTo>
                    <a:pt x="258" y="127"/>
                    <a:pt x="259" y="126"/>
                    <a:pt x="259" y="126"/>
                  </a:cubicBezTo>
                  <a:cubicBezTo>
                    <a:pt x="263" y="125"/>
                    <a:pt x="269" y="127"/>
                    <a:pt x="272" y="126"/>
                  </a:cubicBezTo>
                  <a:cubicBezTo>
                    <a:pt x="274" y="125"/>
                    <a:pt x="270" y="125"/>
                    <a:pt x="267" y="125"/>
                  </a:cubicBezTo>
                  <a:cubicBezTo>
                    <a:pt x="261" y="125"/>
                    <a:pt x="252" y="126"/>
                    <a:pt x="247" y="125"/>
                  </a:cubicBezTo>
                  <a:cubicBezTo>
                    <a:pt x="244" y="125"/>
                    <a:pt x="238" y="125"/>
                    <a:pt x="237" y="124"/>
                  </a:cubicBezTo>
                  <a:cubicBezTo>
                    <a:pt x="236" y="123"/>
                    <a:pt x="242" y="123"/>
                    <a:pt x="243" y="123"/>
                  </a:cubicBezTo>
                  <a:cubicBezTo>
                    <a:pt x="248" y="123"/>
                    <a:pt x="258" y="124"/>
                    <a:pt x="262" y="124"/>
                  </a:cubicBezTo>
                  <a:cubicBezTo>
                    <a:pt x="265" y="124"/>
                    <a:pt x="265" y="123"/>
                    <a:pt x="267" y="122"/>
                  </a:cubicBezTo>
                  <a:cubicBezTo>
                    <a:pt x="274" y="120"/>
                    <a:pt x="282" y="122"/>
                    <a:pt x="291" y="122"/>
                  </a:cubicBezTo>
                  <a:cubicBezTo>
                    <a:pt x="298" y="123"/>
                    <a:pt x="309" y="123"/>
                    <a:pt x="315" y="123"/>
                  </a:cubicBezTo>
                  <a:cubicBezTo>
                    <a:pt x="315" y="123"/>
                    <a:pt x="321" y="122"/>
                    <a:pt x="315" y="122"/>
                  </a:cubicBezTo>
                  <a:cubicBezTo>
                    <a:pt x="310" y="121"/>
                    <a:pt x="312" y="122"/>
                    <a:pt x="307" y="121"/>
                  </a:cubicBezTo>
                  <a:cubicBezTo>
                    <a:pt x="301" y="121"/>
                    <a:pt x="297" y="120"/>
                    <a:pt x="293" y="120"/>
                  </a:cubicBezTo>
                  <a:cubicBezTo>
                    <a:pt x="290" y="120"/>
                    <a:pt x="284" y="120"/>
                    <a:pt x="282" y="120"/>
                  </a:cubicBezTo>
                  <a:cubicBezTo>
                    <a:pt x="277" y="119"/>
                    <a:pt x="274" y="118"/>
                    <a:pt x="269" y="118"/>
                  </a:cubicBezTo>
                  <a:cubicBezTo>
                    <a:pt x="268" y="118"/>
                    <a:pt x="264" y="117"/>
                    <a:pt x="263" y="116"/>
                  </a:cubicBezTo>
                  <a:cubicBezTo>
                    <a:pt x="263" y="115"/>
                    <a:pt x="268" y="115"/>
                    <a:pt x="268" y="115"/>
                  </a:cubicBezTo>
                  <a:cubicBezTo>
                    <a:pt x="274" y="115"/>
                    <a:pt x="286" y="115"/>
                    <a:pt x="290" y="115"/>
                  </a:cubicBezTo>
                  <a:cubicBezTo>
                    <a:pt x="291" y="115"/>
                    <a:pt x="296" y="118"/>
                    <a:pt x="298" y="117"/>
                  </a:cubicBezTo>
                  <a:cubicBezTo>
                    <a:pt x="299" y="116"/>
                    <a:pt x="292" y="115"/>
                    <a:pt x="292" y="114"/>
                  </a:cubicBezTo>
                  <a:cubicBezTo>
                    <a:pt x="292" y="112"/>
                    <a:pt x="300" y="113"/>
                    <a:pt x="301" y="113"/>
                  </a:cubicBezTo>
                  <a:cubicBezTo>
                    <a:pt x="309" y="113"/>
                    <a:pt x="295" y="111"/>
                    <a:pt x="293" y="111"/>
                  </a:cubicBezTo>
                  <a:cubicBezTo>
                    <a:pt x="287" y="110"/>
                    <a:pt x="277" y="111"/>
                    <a:pt x="271" y="110"/>
                  </a:cubicBezTo>
                  <a:cubicBezTo>
                    <a:pt x="270" y="110"/>
                    <a:pt x="268" y="110"/>
                    <a:pt x="269" y="109"/>
                  </a:cubicBezTo>
                  <a:cubicBezTo>
                    <a:pt x="269" y="107"/>
                    <a:pt x="281" y="110"/>
                    <a:pt x="284" y="109"/>
                  </a:cubicBezTo>
                  <a:cubicBezTo>
                    <a:pt x="284" y="109"/>
                    <a:pt x="284" y="108"/>
                    <a:pt x="284" y="108"/>
                  </a:cubicBezTo>
                  <a:cubicBezTo>
                    <a:pt x="288" y="106"/>
                    <a:pt x="297" y="109"/>
                    <a:pt x="303" y="108"/>
                  </a:cubicBezTo>
                  <a:cubicBezTo>
                    <a:pt x="303" y="108"/>
                    <a:pt x="311" y="106"/>
                    <a:pt x="311" y="106"/>
                  </a:cubicBezTo>
                  <a:cubicBezTo>
                    <a:pt x="311" y="107"/>
                    <a:pt x="305" y="104"/>
                    <a:pt x="305" y="104"/>
                  </a:cubicBezTo>
                  <a:cubicBezTo>
                    <a:pt x="301" y="103"/>
                    <a:pt x="291" y="102"/>
                    <a:pt x="300" y="102"/>
                  </a:cubicBezTo>
                  <a:cubicBezTo>
                    <a:pt x="301" y="102"/>
                    <a:pt x="305" y="102"/>
                    <a:pt x="305" y="102"/>
                  </a:cubicBezTo>
                  <a:cubicBezTo>
                    <a:pt x="305" y="101"/>
                    <a:pt x="301" y="100"/>
                    <a:pt x="301" y="100"/>
                  </a:cubicBezTo>
                  <a:cubicBezTo>
                    <a:pt x="296" y="99"/>
                    <a:pt x="287" y="100"/>
                    <a:pt x="282" y="98"/>
                  </a:cubicBezTo>
                  <a:cubicBezTo>
                    <a:pt x="280" y="98"/>
                    <a:pt x="258" y="95"/>
                    <a:pt x="268" y="95"/>
                  </a:cubicBezTo>
                  <a:cubicBezTo>
                    <a:pt x="274" y="95"/>
                    <a:pt x="279" y="94"/>
                    <a:pt x="284" y="94"/>
                  </a:cubicBezTo>
                  <a:cubicBezTo>
                    <a:pt x="288" y="93"/>
                    <a:pt x="293" y="95"/>
                    <a:pt x="295" y="94"/>
                  </a:cubicBezTo>
                  <a:cubicBezTo>
                    <a:pt x="295" y="94"/>
                    <a:pt x="295" y="92"/>
                    <a:pt x="295" y="92"/>
                  </a:cubicBezTo>
                  <a:cubicBezTo>
                    <a:pt x="297" y="92"/>
                    <a:pt x="302" y="93"/>
                    <a:pt x="302" y="92"/>
                  </a:cubicBezTo>
                  <a:cubicBezTo>
                    <a:pt x="303" y="90"/>
                    <a:pt x="292" y="91"/>
                    <a:pt x="291" y="89"/>
                  </a:cubicBezTo>
                  <a:cubicBezTo>
                    <a:pt x="291" y="88"/>
                    <a:pt x="302" y="89"/>
                    <a:pt x="303" y="88"/>
                  </a:cubicBezTo>
                  <a:cubicBezTo>
                    <a:pt x="304" y="88"/>
                    <a:pt x="304" y="85"/>
                    <a:pt x="306" y="84"/>
                  </a:cubicBezTo>
                  <a:cubicBezTo>
                    <a:pt x="306" y="84"/>
                    <a:pt x="310" y="83"/>
                    <a:pt x="310" y="83"/>
                  </a:cubicBezTo>
                  <a:cubicBezTo>
                    <a:pt x="309" y="81"/>
                    <a:pt x="297" y="84"/>
                    <a:pt x="296" y="82"/>
                  </a:cubicBezTo>
                  <a:cubicBezTo>
                    <a:pt x="295" y="78"/>
                    <a:pt x="309" y="80"/>
                    <a:pt x="310" y="79"/>
                  </a:cubicBezTo>
                  <a:cubicBezTo>
                    <a:pt x="309" y="81"/>
                    <a:pt x="304" y="76"/>
                    <a:pt x="305" y="76"/>
                  </a:cubicBezTo>
                  <a:cubicBezTo>
                    <a:pt x="304" y="75"/>
                    <a:pt x="289" y="74"/>
                    <a:pt x="289" y="73"/>
                  </a:cubicBezTo>
                  <a:cubicBezTo>
                    <a:pt x="289" y="72"/>
                    <a:pt x="303" y="72"/>
                    <a:pt x="294" y="73"/>
                  </a:cubicBezTo>
                  <a:cubicBezTo>
                    <a:pt x="295" y="73"/>
                    <a:pt x="295" y="74"/>
                    <a:pt x="298" y="72"/>
                  </a:cubicBezTo>
                  <a:cubicBezTo>
                    <a:pt x="296" y="74"/>
                    <a:pt x="296" y="67"/>
                    <a:pt x="299" y="70"/>
                  </a:cubicBezTo>
                  <a:cubicBezTo>
                    <a:pt x="297" y="69"/>
                    <a:pt x="283" y="69"/>
                    <a:pt x="293" y="68"/>
                  </a:cubicBezTo>
                  <a:cubicBezTo>
                    <a:pt x="294" y="68"/>
                    <a:pt x="304" y="69"/>
                    <a:pt x="304" y="68"/>
                  </a:cubicBezTo>
                  <a:cubicBezTo>
                    <a:pt x="304" y="68"/>
                    <a:pt x="300" y="66"/>
                    <a:pt x="300" y="66"/>
                  </a:cubicBezTo>
                  <a:cubicBezTo>
                    <a:pt x="298" y="65"/>
                    <a:pt x="292" y="65"/>
                    <a:pt x="289" y="63"/>
                  </a:cubicBezTo>
                  <a:cubicBezTo>
                    <a:pt x="288" y="63"/>
                    <a:pt x="289" y="62"/>
                    <a:pt x="289" y="61"/>
                  </a:cubicBezTo>
                  <a:cubicBezTo>
                    <a:pt x="289" y="61"/>
                    <a:pt x="284" y="59"/>
                    <a:pt x="284" y="59"/>
                  </a:cubicBezTo>
                  <a:cubicBezTo>
                    <a:pt x="283" y="56"/>
                    <a:pt x="278" y="59"/>
                    <a:pt x="277" y="56"/>
                  </a:cubicBezTo>
                  <a:cubicBezTo>
                    <a:pt x="277" y="55"/>
                    <a:pt x="284" y="55"/>
                    <a:pt x="285" y="55"/>
                  </a:cubicBezTo>
                  <a:cubicBezTo>
                    <a:pt x="297" y="55"/>
                    <a:pt x="308" y="54"/>
                    <a:pt x="321" y="54"/>
                  </a:cubicBezTo>
                  <a:cubicBezTo>
                    <a:pt x="326" y="54"/>
                    <a:pt x="316" y="53"/>
                    <a:pt x="315" y="52"/>
                  </a:cubicBezTo>
                  <a:cubicBezTo>
                    <a:pt x="314" y="52"/>
                    <a:pt x="314" y="51"/>
                    <a:pt x="313" y="50"/>
                  </a:cubicBezTo>
                  <a:cubicBezTo>
                    <a:pt x="311" y="50"/>
                    <a:pt x="309" y="51"/>
                    <a:pt x="306" y="51"/>
                  </a:cubicBezTo>
                  <a:cubicBezTo>
                    <a:pt x="298" y="50"/>
                    <a:pt x="286" y="49"/>
                    <a:pt x="282" y="48"/>
                  </a:cubicBezTo>
                  <a:cubicBezTo>
                    <a:pt x="280" y="48"/>
                    <a:pt x="275" y="45"/>
                    <a:pt x="275" y="46"/>
                  </a:cubicBezTo>
                  <a:cubicBezTo>
                    <a:pt x="274" y="44"/>
                    <a:pt x="286" y="45"/>
                    <a:pt x="287" y="45"/>
                  </a:cubicBezTo>
                  <a:cubicBezTo>
                    <a:pt x="290" y="45"/>
                    <a:pt x="295" y="45"/>
                    <a:pt x="298" y="45"/>
                  </a:cubicBezTo>
                  <a:cubicBezTo>
                    <a:pt x="303" y="45"/>
                    <a:pt x="291" y="44"/>
                    <a:pt x="290" y="43"/>
                  </a:cubicBezTo>
                  <a:cubicBezTo>
                    <a:pt x="285" y="42"/>
                    <a:pt x="277" y="42"/>
                    <a:pt x="270" y="42"/>
                  </a:cubicBezTo>
                  <a:cubicBezTo>
                    <a:pt x="266" y="41"/>
                    <a:pt x="262" y="40"/>
                    <a:pt x="269" y="40"/>
                  </a:cubicBezTo>
                  <a:cubicBezTo>
                    <a:pt x="275" y="40"/>
                    <a:pt x="281" y="41"/>
                    <a:pt x="286" y="40"/>
                  </a:cubicBezTo>
                  <a:cubicBezTo>
                    <a:pt x="290" y="40"/>
                    <a:pt x="284" y="39"/>
                    <a:pt x="282" y="39"/>
                  </a:cubicBezTo>
                  <a:cubicBezTo>
                    <a:pt x="272" y="39"/>
                    <a:pt x="265" y="38"/>
                    <a:pt x="254" y="38"/>
                  </a:cubicBezTo>
                  <a:cubicBezTo>
                    <a:pt x="252" y="38"/>
                    <a:pt x="244" y="39"/>
                    <a:pt x="243" y="38"/>
                  </a:cubicBezTo>
                  <a:cubicBezTo>
                    <a:pt x="242" y="37"/>
                    <a:pt x="256" y="36"/>
                    <a:pt x="257" y="36"/>
                  </a:cubicBezTo>
                  <a:cubicBezTo>
                    <a:pt x="262" y="34"/>
                    <a:pt x="252" y="35"/>
                    <a:pt x="252" y="34"/>
                  </a:cubicBezTo>
                  <a:cubicBezTo>
                    <a:pt x="250" y="32"/>
                    <a:pt x="259" y="31"/>
                    <a:pt x="259" y="31"/>
                  </a:cubicBezTo>
                  <a:cubicBezTo>
                    <a:pt x="264" y="31"/>
                    <a:pt x="255" y="31"/>
                    <a:pt x="253" y="31"/>
                  </a:cubicBezTo>
                  <a:cubicBezTo>
                    <a:pt x="240" y="30"/>
                    <a:pt x="228" y="30"/>
                    <a:pt x="216" y="29"/>
                  </a:cubicBezTo>
                  <a:cubicBezTo>
                    <a:pt x="215" y="29"/>
                    <a:pt x="213" y="30"/>
                    <a:pt x="213" y="30"/>
                  </a:cubicBezTo>
                  <a:cubicBezTo>
                    <a:pt x="218" y="30"/>
                    <a:pt x="211" y="30"/>
                    <a:pt x="211" y="29"/>
                  </a:cubicBezTo>
                  <a:cubicBezTo>
                    <a:pt x="211" y="27"/>
                    <a:pt x="229" y="27"/>
                    <a:pt x="214" y="28"/>
                  </a:cubicBezTo>
                  <a:cubicBezTo>
                    <a:pt x="217" y="28"/>
                    <a:pt x="224" y="28"/>
                    <a:pt x="226" y="28"/>
                  </a:cubicBezTo>
                  <a:cubicBezTo>
                    <a:pt x="228" y="28"/>
                    <a:pt x="229" y="27"/>
                    <a:pt x="229" y="27"/>
                  </a:cubicBezTo>
                  <a:cubicBezTo>
                    <a:pt x="231" y="27"/>
                    <a:pt x="236" y="28"/>
                    <a:pt x="238" y="27"/>
                  </a:cubicBezTo>
                  <a:cubicBezTo>
                    <a:pt x="238" y="27"/>
                    <a:pt x="237" y="26"/>
                    <a:pt x="237" y="26"/>
                  </a:cubicBezTo>
                  <a:cubicBezTo>
                    <a:pt x="238" y="24"/>
                    <a:pt x="251" y="25"/>
                    <a:pt x="255" y="25"/>
                  </a:cubicBezTo>
                  <a:cubicBezTo>
                    <a:pt x="259" y="25"/>
                    <a:pt x="259" y="26"/>
                    <a:pt x="260" y="23"/>
                  </a:cubicBezTo>
                  <a:cubicBezTo>
                    <a:pt x="260" y="23"/>
                    <a:pt x="261" y="22"/>
                    <a:pt x="261" y="22"/>
                  </a:cubicBezTo>
                  <a:cubicBezTo>
                    <a:pt x="260" y="20"/>
                    <a:pt x="255" y="22"/>
                    <a:pt x="255" y="22"/>
                  </a:cubicBezTo>
                  <a:cubicBezTo>
                    <a:pt x="254" y="22"/>
                    <a:pt x="249" y="21"/>
                    <a:pt x="247" y="21"/>
                  </a:cubicBezTo>
                  <a:cubicBezTo>
                    <a:pt x="246" y="21"/>
                    <a:pt x="238" y="21"/>
                    <a:pt x="238" y="20"/>
                  </a:cubicBezTo>
                  <a:cubicBezTo>
                    <a:pt x="237" y="19"/>
                    <a:pt x="251" y="19"/>
                    <a:pt x="244" y="18"/>
                  </a:cubicBezTo>
                  <a:cubicBezTo>
                    <a:pt x="238" y="18"/>
                    <a:pt x="223" y="19"/>
                    <a:pt x="214" y="17"/>
                  </a:cubicBezTo>
                  <a:cubicBezTo>
                    <a:pt x="210" y="16"/>
                    <a:pt x="205" y="16"/>
                    <a:pt x="199" y="15"/>
                  </a:cubicBezTo>
                  <a:cubicBezTo>
                    <a:pt x="187" y="14"/>
                    <a:pt x="204" y="12"/>
                    <a:pt x="208" y="12"/>
                  </a:cubicBezTo>
                  <a:cubicBezTo>
                    <a:pt x="216" y="11"/>
                    <a:pt x="220" y="12"/>
                    <a:pt x="227" y="12"/>
                  </a:cubicBezTo>
                  <a:cubicBezTo>
                    <a:pt x="233" y="11"/>
                    <a:pt x="222" y="10"/>
                    <a:pt x="222" y="10"/>
                  </a:cubicBezTo>
                  <a:cubicBezTo>
                    <a:pt x="212" y="9"/>
                    <a:pt x="196" y="10"/>
                    <a:pt x="189" y="10"/>
                  </a:cubicBezTo>
                  <a:cubicBezTo>
                    <a:pt x="187" y="9"/>
                    <a:pt x="186" y="9"/>
                    <a:pt x="184" y="8"/>
                  </a:cubicBezTo>
                  <a:cubicBezTo>
                    <a:pt x="182" y="8"/>
                    <a:pt x="177" y="8"/>
                    <a:pt x="182" y="7"/>
                  </a:cubicBezTo>
                  <a:cubicBezTo>
                    <a:pt x="189" y="7"/>
                    <a:pt x="198" y="8"/>
                    <a:pt x="205" y="8"/>
                  </a:cubicBezTo>
                  <a:cubicBezTo>
                    <a:pt x="215" y="8"/>
                    <a:pt x="224" y="7"/>
                    <a:pt x="234" y="6"/>
                  </a:cubicBezTo>
                  <a:cubicBezTo>
                    <a:pt x="232" y="5"/>
                    <a:pt x="231" y="5"/>
                    <a:pt x="230" y="5"/>
                  </a:cubicBezTo>
                  <a:close/>
                  <a:moveTo>
                    <a:pt x="38" y="57"/>
                  </a:moveTo>
                  <a:cubicBezTo>
                    <a:pt x="37" y="59"/>
                    <a:pt x="32" y="57"/>
                    <a:pt x="34" y="56"/>
                  </a:cubicBezTo>
                  <a:cubicBezTo>
                    <a:pt x="34" y="55"/>
                    <a:pt x="38" y="56"/>
                    <a:pt x="38" y="57"/>
                  </a:cubicBezTo>
                  <a:close/>
                  <a:moveTo>
                    <a:pt x="51" y="52"/>
                  </a:moveTo>
                  <a:cubicBezTo>
                    <a:pt x="52" y="53"/>
                    <a:pt x="44" y="53"/>
                    <a:pt x="46" y="52"/>
                  </a:cubicBezTo>
                  <a:cubicBezTo>
                    <a:pt x="46" y="51"/>
                    <a:pt x="51" y="50"/>
                    <a:pt x="51" y="52"/>
                  </a:cubicBezTo>
                  <a:close/>
                  <a:moveTo>
                    <a:pt x="51" y="85"/>
                  </a:moveTo>
                  <a:cubicBezTo>
                    <a:pt x="51" y="86"/>
                    <a:pt x="44" y="86"/>
                    <a:pt x="44" y="85"/>
                  </a:cubicBezTo>
                  <a:cubicBezTo>
                    <a:pt x="45" y="84"/>
                    <a:pt x="51" y="84"/>
                    <a:pt x="51" y="85"/>
                  </a:cubicBezTo>
                  <a:close/>
                  <a:moveTo>
                    <a:pt x="55" y="83"/>
                  </a:moveTo>
                  <a:cubicBezTo>
                    <a:pt x="55" y="84"/>
                    <a:pt x="45" y="83"/>
                    <a:pt x="45" y="83"/>
                  </a:cubicBezTo>
                  <a:cubicBezTo>
                    <a:pt x="46" y="82"/>
                    <a:pt x="55" y="81"/>
                    <a:pt x="55" y="83"/>
                  </a:cubicBezTo>
                  <a:close/>
                  <a:moveTo>
                    <a:pt x="70" y="18"/>
                  </a:moveTo>
                  <a:cubicBezTo>
                    <a:pt x="72" y="18"/>
                    <a:pt x="79" y="17"/>
                    <a:pt x="75" y="19"/>
                  </a:cubicBezTo>
                  <a:cubicBezTo>
                    <a:pt x="73" y="19"/>
                    <a:pt x="63" y="21"/>
                    <a:pt x="65" y="20"/>
                  </a:cubicBezTo>
                  <a:cubicBezTo>
                    <a:pt x="66" y="19"/>
                    <a:pt x="69" y="18"/>
                    <a:pt x="70" y="18"/>
                  </a:cubicBezTo>
                  <a:close/>
                  <a:moveTo>
                    <a:pt x="55" y="80"/>
                  </a:moveTo>
                  <a:cubicBezTo>
                    <a:pt x="57" y="82"/>
                    <a:pt x="51" y="80"/>
                    <a:pt x="54" y="80"/>
                  </a:cubicBezTo>
                  <a:cubicBezTo>
                    <a:pt x="54" y="79"/>
                    <a:pt x="55" y="80"/>
                    <a:pt x="55" y="80"/>
                  </a:cubicBezTo>
                  <a:close/>
                  <a:moveTo>
                    <a:pt x="61" y="88"/>
                  </a:moveTo>
                  <a:cubicBezTo>
                    <a:pt x="62" y="89"/>
                    <a:pt x="53" y="89"/>
                    <a:pt x="55" y="88"/>
                  </a:cubicBezTo>
                  <a:cubicBezTo>
                    <a:pt x="56" y="87"/>
                    <a:pt x="60" y="86"/>
                    <a:pt x="61" y="88"/>
                  </a:cubicBezTo>
                  <a:close/>
                  <a:moveTo>
                    <a:pt x="101" y="12"/>
                  </a:moveTo>
                  <a:cubicBezTo>
                    <a:pt x="103" y="12"/>
                    <a:pt x="104" y="12"/>
                    <a:pt x="102" y="13"/>
                  </a:cubicBezTo>
                  <a:cubicBezTo>
                    <a:pt x="100" y="14"/>
                    <a:pt x="85" y="16"/>
                    <a:pt x="86" y="14"/>
                  </a:cubicBezTo>
                  <a:cubicBezTo>
                    <a:pt x="86" y="13"/>
                    <a:pt x="99" y="12"/>
                    <a:pt x="101" y="12"/>
                  </a:cubicBezTo>
                  <a:close/>
                  <a:moveTo>
                    <a:pt x="151" y="7"/>
                  </a:moveTo>
                  <a:cubicBezTo>
                    <a:pt x="157" y="7"/>
                    <a:pt x="167" y="7"/>
                    <a:pt x="170" y="8"/>
                  </a:cubicBezTo>
                  <a:cubicBezTo>
                    <a:pt x="171" y="8"/>
                    <a:pt x="178" y="7"/>
                    <a:pt x="175" y="8"/>
                  </a:cubicBezTo>
                  <a:cubicBezTo>
                    <a:pt x="173" y="10"/>
                    <a:pt x="154" y="9"/>
                    <a:pt x="152" y="9"/>
                  </a:cubicBezTo>
                  <a:cubicBezTo>
                    <a:pt x="150" y="8"/>
                    <a:pt x="149" y="8"/>
                    <a:pt x="149" y="7"/>
                  </a:cubicBezTo>
                  <a:cubicBezTo>
                    <a:pt x="149" y="8"/>
                    <a:pt x="152" y="7"/>
                    <a:pt x="151" y="7"/>
                  </a:cubicBezTo>
                  <a:close/>
                  <a:moveTo>
                    <a:pt x="135" y="106"/>
                  </a:moveTo>
                  <a:cubicBezTo>
                    <a:pt x="135" y="107"/>
                    <a:pt x="130" y="107"/>
                    <a:pt x="130" y="106"/>
                  </a:cubicBezTo>
                  <a:cubicBezTo>
                    <a:pt x="131" y="106"/>
                    <a:pt x="135" y="105"/>
                    <a:pt x="135" y="106"/>
                  </a:cubicBezTo>
                  <a:close/>
                  <a:moveTo>
                    <a:pt x="141" y="124"/>
                  </a:moveTo>
                  <a:cubicBezTo>
                    <a:pt x="150" y="123"/>
                    <a:pt x="137" y="126"/>
                    <a:pt x="138" y="124"/>
                  </a:cubicBezTo>
                  <a:cubicBezTo>
                    <a:pt x="138" y="124"/>
                    <a:pt x="141" y="124"/>
                    <a:pt x="141" y="124"/>
                  </a:cubicBezTo>
                  <a:close/>
                  <a:moveTo>
                    <a:pt x="160" y="117"/>
                  </a:moveTo>
                  <a:cubicBezTo>
                    <a:pt x="164" y="118"/>
                    <a:pt x="163" y="119"/>
                    <a:pt x="161" y="119"/>
                  </a:cubicBezTo>
                  <a:cubicBezTo>
                    <a:pt x="158" y="119"/>
                    <a:pt x="145" y="120"/>
                    <a:pt x="146" y="118"/>
                  </a:cubicBezTo>
                  <a:cubicBezTo>
                    <a:pt x="147" y="117"/>
                    <a:pt x="156" y="117"/>
                    <a:pt x="160" y="117"/>
                  </a:cubicBezTo>
                  <a:close/>
                  <a:moveTo>
                    <a:pt x="166" y="115"/>
                  </a:moveTo>
                  <a:cubicBezTo>
                    <a:pt x="167" y="115"/>
                    <a:pt x="167" y="114"/>
                    <a:pt x="168" y="114"/>
                  </a:cubicBezTo>
                  <a:cubicBezTo>
                    <a:pt x="179" y="114"/>
                    <a:pt x="162" y="118"/>
                    <a:pt x="163" y="116"/>
                  </a:cubicBezTo>
                  <a:cubicBezTo>
                    <a:pt x="164" y="114"/>
                    <a:pt x="165" y="115"/>
                    <a:pt x="166" y="115"/>
                  </a:cubicBezTo>
                  <a:close/>
                  <a:moveTo>
                    <a:pt x="161" y="134"/>
                  </a:moveTo>
                  <a:cubicBezTo>
                    <a:pt x="162" y="133"/>
                    <a:pt x="167" y="133"/>
                    <a:pt x="168" y="133"/>
                  </a:cubicBezTo>
                  <a:cubicBezTo>
                    <a:pt x="171" y="134"/>
                    <a:pt x="161" y="135"/>
                    <a:pt x="161" y="134"/>
                  </a:cubicBezTo>
                  <a:close/>
                  <a:moveTo>
                    <a:pt x="188" y="129"/>
                  </a:moveTo>
                  <a:cubicBezTo>
                    <a:pt x="190" y="129"/>
                    <a:pt x="191" y="127"/>
                    <a:pt x="193" y="127"/>
                  </a:cubicBezTo>
                  <a:cubicBezTo>
                    <a:pt x="197" y="127"/>
                    <a:pt x="204" y="128"/>
                    <a:pt x="198" y="129"/>
                  </a:cubicBezTo>
                  <a:cubicBezTo>
                    <a:pt x="190" y="131"/>
                    <a:pt x="176" y="133"/>
                    <a:pt x="172" y="128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5" y="126"/>
                    <a:pt x="185" y="129"/>
                    <a:pt x="188" y="129"/>
                  </a:cubicBezTo>
                  <a:close/>
                  <a:moveTo>
                    <a:pt x="190" y="125"/>
                  </a:moveTo>
                  <a:cubicBezTo>
                    <a:pt x="190" y="125"/>
                    <a:pt x="181" y="127"/>
                    <a:pt x="182" y="125"/>
                  </a:cubicBezTo>
                  <a:cubicBezTo>
                    <a:pt x="183" y="125"/>
                    <a:pt x="190" y="124"/>
                    <a:pt x="190" y="125"/>
                  </a:cubicBezTo>
                  <a:close/>
                  <a:moveTo>
                    <a:pt x="222" y="122"/>
                  </a:moveTo>
                  <a:cubicBezTo>
                    <a:pt x="223" y="122"/>
                    <a:pt x="229" y="123"/>
                    <a:pt x="229" y="124"/>
                  </a:cubicBezTo>
                  <a:cubicBezTo>
                    <a:pt x="229" y="123"/>
                    <a:pt x="209" y="125"/>
                    <a:pt x="213" y="122"/>
                  </a:cubicBezTo>
                  <a:cubicBezTo>
                    <a:pt x="214" y="121"/>
                    <a:pt x="220" y="122"/>
                    <a:pt x="222" y="122"/>
                  </a:cubicBezTo>
                  <a:close/>
                  <a:moveTo>
                    <a:pt x="243" y="115"/>
                  </a:moveTo>
                  <a:cubicBezTo>
                    <a:pt x="242" y="114"/>
                    <a:pt x="248" y="117"/>
                    <a:pt x="248" y="116"/>
                  </a:cubicBezTo>
                  <a:cubicBezTo>
                    <a:pt x="248" y="117"/>
                    <a:pt x="236" y="116"/>
                    <a:pt x="239" y="115"/>
                  </a:cubicBezTo>
                  <a:cubicBezTo>
                    <a:pt x="240" y="114"/>
                    <a:pt x="243" y="115"/>
                    <a:pt x="243" y="115"/>
                  </a:cubicBezTo>
                  <a:close/>
                  <a:moveTo>
                    <a:pt x="272" y="46"/>
                  </a:moveTo>
                  <a:cubicBezTo>
                    <a:pt x="272" y="46"/>
                    <a:pt x="261" y="47"/>
                    <a:pt x="263" y="45"/>
                  </a:cubicBezTo>
                  <a:cubicBezTo>
                    <a:pt x="263" y="45"/>
                    <a:pt x="272" y="45"/>
                    <a:pt x="272" y="46"/>
                  </a:cubicBezTo>
                  <a:close/>
                  <a:moveTo>
                    <a:pt x="258" y="116"/>
                  </a:moveTo>
                  <a:cubicBezTo>
                    <a:pt x="264" y="117"/>
                    <a:pt x="254" y="118"/>
                    <a:pt x="255" y="116"/>
                  </a:cubicBezTo>
                  <a:cubicBezTo>
                    <a:pt x="256" y="116"/>
                    <a:pt x="257" y="116"/>
                    <a:pt x="258" y="116"/>
                  </a:cubicBezTo>
                  <a:close/>
                  <a:moveTo>
                    <a:pt x="302" y="85"/>
                  </a:moveTo>
                  <a:cubicBezTo>
                    <a:pt x="303" y="87"/>
                    <a:pt x="294" y="87"/>
                    <a:pt x="296" y="85"/>
                  </a:cubicBezTo>
                  <a:cubicBezTo>
                    <a:pt x="296" y="85"/>
                    <a:pt x="301" y="83"/>
                    <a:pt x="302" y="85"/>
                  </a:cubicBezTo>
                  <a:close/>
                  <a:moveTo>
                    <a:pt x="241" y="150"/>
                  </a:moveTo>
                  <a:cubicBezTo>
                    <a:pt x="241" y="150"/>
                    <a:pt x="244" y="152"/>
                    <a:pt x="245" y="151"/>
                  </a:cubicBezTo>
                  <a:cubicBezTo>
                    <a:pt x="246" y="150"/>
                    <a:pt x="242" y="150"/>
                    <a:pt x="241" y="150"/>
                  </a:cubicBezTo>
                  <a:close/>
                  <a:moveTo>
                    <a:pt x="219" y="146"/>
                  </a:moveTo>
                  <a:cubicBezTo>
                    <a:pt x="219" y="146"/>
                    <a:pt x="233" y="147"/>
                    <a:pt x="236" y="146"/>
                  </a:cubicBezTo>
                  <a:cubicBezTo>
                    <a:pt x="224" y="149"/>
                    <a:pt x="237" y="146"/>
                    <a:pt x="237" y="145"/>
                  </a:cubicBezTo>
                  <a:cubicBezTo>
                    <a:pt x="237" y="145"/>
                    <a:pt x="232" y="145"/>
                    <a:pt x="233" y="145"/>
                  </a:cubicBezTo>
                  <a:cubicBezTo>
                    <a:pt x="231" y="145"/>
                    <a:pt x="221" y="144"/>
                    <a:pt x="219" y="146"/>
                  </a:cubicBezTo>
                  <a:close/>
                  <a:moveTo>
                    <a:pt x="219" y="140"/>
                  </a:moveTo>
                  <a:cubicBezTo>
                    <a:pt x="218" y="140"/>
                    <a:pt x="222" y="141"/>
                    <a:pt x="222" y="141"/>
                  </a:cubicBezTo>
                  <a:cubicBezTo>
                    <a:pt x="222" y="140"/>
                    <a:pt x="220" y="140"/>
                    <a:pt x="219" y="140"/>
                  </a:cubicBezTo>
                  <a:close/>
                  <a:moveTo>
                    <a:pt x="208" y="138"/>
                  </a:moveTo>
                  <a:cubicBezTo>
                    <a:pt x="206" y="139"/>
                    <a:pt x="210" y="140"/>
                    <a:pt x="211" y="139"/>
                  </a:cubicBezTo>
                  <a:cubicBezTo>
                    <a:pt x="211" y="139"/>
                    <a:pt x="210" y="137"/>
                    <a:pt x="208" y="138"/>
                  </a:cubicBezTo>
                  <a:close/>
                  <a:moveTo>
                    <a:pt x="203" y="141"/>
                  </a:moveTo>
                  <a:cubicBezTo>
                    <a:pt x="202" y="142"/>
                    <a:pt x="209" y="141"/>
                    <a:pt x="212" y="141"/>
                  </a:cubicBezTo>
                  <a:cubicBezTo>
                    <a:pt x="215" y="140"/>
                    <a:pt x="205" y="140"/>
                    <a:pt x="203" y="140"/>
                  </a:cubicBezTo>
                  <a:cubicBezTo>
                    <a:pt x="203" y="140"/>
                    <a:pt x="203" y="141"/>
                    <a:pt x="203" y="141"/>
                  </a:cubicBezTo>
                  <a:close/>
                  <a:moveTo>
                    <a:pt x="164" y="151"/>
                  </a:moveTo>
                  <a:cubicBezTo>
                    <a:pt x="164" y="151"/>
                    <a:pt x="164" y="151"/>
                    <a:pt x="166" y="152"/>
                  </a:cubicBezTo>
                  <a:cubicBezTo>
                    <a:pt x="170" y="152"/>
                    <a:pt x="180" y="150"/>
                    <a:pt x="187" y="150"/>
                  </a:cubicBezTo>
                  <a:cubicBezTo>
                    <a:pt x="192" y="150"/>
                    <a:pt x="185" y="148"/>
                    <a:pt x="184" y="148"/>
                  </a:cubicBezTo>
                  <a:cubicBezTo>
                    <a:pt x="182" y="148"/>
                    <a:pt x="171" y="150"/>
                    <a:pt x="166" y="151"/>
                  </a:cubicBezTo>
                  <a:cubicBezTo>
                    <a:pt x="166" y="151"/>
                    <a:pt x="164" y="151"/>
                    <a:pt x="164" y="151"/>
                  </a:cubicBezTo>
                  <a:close/>
                  <a:moveTo>
                    <a:pt x="75" y="95"/>
                  </a:moveTo>
                  <a:cubicBezTo>
                    <a:pt x="72" y="96"/>
                    <a:pt x="77" y="96"/>
                    <a:pt x="78" y="95"/>
                  </a:cubicBezTo>
                  <a:cubicBezTo>
                    <a:pt x="78" y="94"/>
                    <a:pt x="76" y="94"/>
                    <a:pt x="75" y="95"/>
                  </a:cubicBezTo>
                  <a:close/>
                  <a:moveTo>
                    <a:pt x="94" y="2"/>
                  </a:moveTo>
                  <a:cubicBezTo>
                    <a:pt x="93" y="3"/>
                    <a:pt x="109" y="1"/>
                    <a:pt x="111" y="1"/>
                  </a:cubicBezTo>
                  <a:cubicBezTo>
                    <a:pt x="114" y="0"/>
                    <a:pt x="106" y="1"/>
                    <a:pt x="104" y="1"/>
                  </a:cubicBezTo>
                  <a:cubicBezTo>
                    <a:pt x="102" y="1"/>
                    <a:pt x="95" y="0"/>
                    <a:pt x="94" y="2"/>
                  </a:cubicBezTo>
                  <a:close/>
                  <a:moveTo>
                    <a:pt x="47" y="96"/>
                  </a:moveTo>
                  <a:cubicBezTo>
                    <a:pt x="47" y="97"/>
                    <a:pt x="61" y="98"/>
                    <a:pt x="65" y="97"/>
                  </a:cubicBezTo>
                  <a:cubicBezTo>
                    <a:pt x="68" y="96"/>
                    <a:pt x="61" y="97"/>
                    <a:pt x="58" y="96"/>
                  </a:cubicBezTo>
                  <a:cubicBezTo>
                    <a:pt x="57" y="95"/>
                    <a:pt x="56" y="94"/>
                    <a:pt x="56" y="94"/>
                  </a:cubicBezTo>
                  <a:cubicBezTo>
                    <a:pt x="52" y="94"/>
                    <a:pt x="48" y="95"/>
                    <a:pt x="47" y="96"/>
                  </a:cubicBezTo>
                  <a:close/>
                  <a:moveTo>
                    <a:pt x="20" y="84"/>
                  </a:moveTo>
                  <a:cubicBezTo>
                    <a:pt x="18" y="86"/>
                    <a:pt x="26" y="87"/>
                    <a:pt x="25" y="85"/>
                  </a:cubicBezTo>
                  <a:cubicBezTo>
                    <a:pt x="24" y="84"/>
                    <a:pt x="20" y="84"/>
                    <a:pt x="20" y="84"/>
                  </a:cubicBezTo>
                  <a:close/>
                  <a:moveTo>
                    <a:pt x="17" y="65"/>
                  </a:moveTo>
                  <a:cubicBezTo>
                    <a:pt x="16" y="65"/>
                    <a:pt x="21" y="70"/>
                    <a:pt x="24" y="68"/>
                  </a:cubicBezTo>
                  <a:cubicBezTo>
                    <a:pt x="25" y="68"/>
                    <a:pt x="22" y="67"/>
                    <a:pt x="22" y="67"/>
                  </a:cubicBezTo>
                  <a:cubicBezTo>
                    <a:pt x="22" y="65"/>
                    <a:pt x="24" y="65"/>
                    <a:pt x="23" y="65"/>
                  </a:cubicBezTo>
                  <a:cubicBezTo>
                    <a:pt x="20" y="62"/>
                    <a:pt x="23" y="65"/>
                    <a:pt x="21" y="65"/>
                  </a:cubicBezTo>
                  <a:cubicBezTo>
                    <a:pt x="19" y="65"/>
                    <a:pt x="18" y="64"/>
                    <a:pt x="17" y="65"/>
                  </a:cubicBezTo>
                  <a:close/>
                  <a:moveTo>
                    <a:pt x="19" y="59"/>
                  </a:moveTo>
                  <a:cubicBezTo>
                    <a:pt x="17" y="60"/>
                    <a:pt x="21" y="60"/>
                    <a:pt x="21" y="59"/>
                  </a:cubicBezTo>
                  <a:cubicBezTo>
                    <a:pt x="22" y="59"/>
                    <a:pt x="20" y="58"/>
                    <a:pt x="19" y="59"/>
                  </a:cubicBezTo>
                  <a:close/>
                  <a:moveTo>
                    <a:pt x="15" y="67"/>
                  </a:moveTo>
                  <a:cubicBezTo>
                    <a:pt x="13" y="68"/>
                    <a:pt x="16" y="69"/>
                    <a:pt x="17" y="68"/>
                  </a:cubicBezTo>
                  <a:cubicBezTo>
                    <a:pt x="17" y="68"/>
                    <a:pt x="16" y="66"/>
                    <a:pt x="15" y="67"/>
                  </a:cubicBezTo>
                  <a:close/>
                  <a:moveTo>
                    <a:pt x="13" y="59"/>
                  </a:moveTo>
                  <a:cubicBezTo>
                    <a:pt x="11" y="60"/>
                    <a:pt x="18" y="60"/>
                    <a:pt x="17" y="59"/>
                  </a:cubicBezTo>
                  <a:cubicBezTo>
                    <a:pt x="16" y="57"/>
                    <a:pt x="14" y="58"/>
                    <a:pt x="13" y="59"/>
                  </a:cubicBezTo>
                  <a:close/>
                  <a:moveTo>
                    <a:pt x="6" y="58"/>
                  </a:moveTo>
                  <a:cubicBezTo>
                    <a:pt x="5" y="59"/>
                    <a:pt x="9" y="60"/>
                    <a:pt x="10" y="60"/>
                  </a:cubicBezTo>
                  <a:cubicBezTo>
                    <a:pt x="11" y="59"/>
                    <a:pt x="8" y="57"/>
                    <a:pt x="6" y="58"/>
                  </a:cubicBezTo>
                  <a:close/>
                  <a:moveTo>
                    <a:pt x="13" y="30"/>
                  </a:moveTo>
                  <a:cubicBezTo>
                    <a:pt x="11" y="31"/>
                    <a:pt x="19" y="33"/>
                    <a:pt x="20" y="32"/>
                  </a:cubicBezTo>
                  <a:cubicBezTo>
                    <a:pt x="20" y="32"/>
                    <a:pt x="14" y="30"/>
                    <a:pt x="13" y="30"/>
                  </a:cubicBezTo>
                  <a:close/>
                  <a:moveTo>
                    <a:pt x="4" y="64"/>
                  </a:moveTo>
                  <a:cubicBezTo>
                    <a:pt x="3" y="65"/>
                    <a:pt x="9" y="65"/>
                    <a:pt x="8" y="64"/>
                  </a:cubicBezTo>
                  <a:cubicBezTo>
                    <a:pt x="7" y="63"/>
                    <a:pt x="5" y="64"/>
                    <a:pt x="4" y="64"/>
                  </a:cubicBezTo>
                  <a:close/>
                </a:path>
              </a:pathLst>
            </a:custGeom>
            <a:blipFill>
              <a:blip r:embed="rId3"/>
              <a:tile algn="ctr" flip="xy" sx="80000" sy="80000" tx="0" ty="0"/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96363" y="1642268"/>
            <a:ext cx="2889886" cy="3722688"/>
            <a:chOff x="1424939" y="1642268"/>
            <a:chExt cx="2889886" cy="3722688"/>
          </a:xfrm>
        </p:grpSpPr>
        <p:sp>
          <p:nvSpPr>
            <p:cNvPr id="15" name="矩形 14"/>
            <p:cNvSpPr/>
            <p:nvPr/>
          </p:nvSpPr>
          <p:spPr>
            <a:xfrm>
              <a:off x="1764506" y="1885950"/>
              <a:ext cx="2550319" cy="3479006"/>
            </a:xfrm>
            <a:prstGeom prst="rect">
              <a:avLst/>
            </a:prstGeom>
            <a:noFill/>
            <a:ln w="25400">
              <a:solidFill>
                <a:srgbClr val="7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 rot="19688968">
              <a:off x="1424939" y="1642268"/>
              <a:ext cx="1443515" cy="687388"/>
            </a:xfrm>
            <a:custGeom>
              <a:gdLst>
                <a:gd fmla="*/ 211 w 326" name="T0"/>
                <a:gd fmla="*/ 150 h 154" name="T1"/>
                <a:gd fmla="*/ 208 w 326" name="T2"/>
                <a:gd fmla="*/ 150 h 154" name="T3"/>
                <a:gd fmla="*/ 230 w 326" name="T4"/>
                <a:gd fmla="*/ 5 h 154" name="T5"/>
                <a:gd fmla="*/ 141 w 326" name="T6"/>
                <a:gd fmla="*/ 2 h 154" name="T7"/>
                <a:gd fmla="*/ 71 w 326" name="T8"/>
                <a:gd fmla="*/ 9 h 154" name="T9"/>
                <a:gd fmla="*/ 48 w 326" name="T10"/>
                <a:gd fmla="*/ 19 h 154" name="T11"/>
                <a:gd fmla="*/ 30 w 326" name="T12"/>
                <a:gd fmla="*/ 30 h 154" name="T13"/>
                <a:gd fmla="*/ 50 w 326" name="T14"/>
                <a:gd fmla="*/ 30 h 154" name="T15"/>
                <a:gd fmla="*/ 24 w 326" name="T16"/>
                <a:gd fmla="*/ 39 h 154" name="T17"/>
                <a:gd fmla="*/ 26 w 326" name="T18"/>
                <a:gd fmla="*/ 45 h 154" name="T19"/>
                <a:gd fmla="*/ 37 w 326" name="T20"/>
                <a:gd fmla="*/ 53 h 154" name="T21"/>
                <a:gd fmla="*/ 55 w 326" name="T22"/>
                <a:gd fmla="*/ 57 h 154" name="T23"/>
                <a:gd fmla="*/ 26 w 326" name="T24"/>
                <a:gd fmla="*/ 68 h 154" name="T25"/>
                <a:gd fmla="*/ 27 w 326" name="T26"/>
                <a:gd fmla="*/ 74 h 154" name="T27"/>
                <a:gd fmla="*/ 48 w 326" name="T28"/>
                <a:gd fmla="*/ 80 h 154" name="T29"/>
                <a:gd fmla="*/ 32 w 326" name="T30"/>
                <a:gd fmla="*/ 88 h 154" name="T31"/>
                <a:gd fmla="*/ 104 w 326" name="T32"/>
                <a:gd fmla="*/ 87 h 154" name="T33"/>
                <a:gd fmla="*/ 108 w 326" name="T34"/>
                <a:gd fmla="*/ 92 h 154" name="T35"/>
                <a:gd fmla="*/ 117 w 326" name="T36"/>
                <a:gd fmla="*/ 95 h 154" name="T37"/>
                <a:gd fmla="*/ 123 w 326" name="T38"/>
                <a:gd fmla="*/ 107 h 154" name="T39"/>
                <a:gd fmla="*/ 119 w 326" name="T40"/>
                <a:gd fmla="*/ 118 h 154" name="T41"/>
                <a:gd fmla="*/ 127 w 326" name="T42"/>
                <a:gd fmla="*/ 126 h 154" name="T43"/>
                <a:gd fmla="*/ 139 w 326" name="T44"/>
                <a:gd fmla="*/ 134 h 154" name="T45"/>
                <a:gd fmla="*/ 129 w 326" name="T46"/>
                <a:gd fmla="*/ 140 h 154" name="T47"/>
                <a:gd fmla="*/ 149 w 326" name="T48"/>
                <a:gd fmla="*/ 143 h 154" name="T49"/>
                <a:gd fmla="*/ 203 w 326" name="T50"/>
                <a:gd fmla="*/ 139 h 154" name="T51"/>
                <a:gd fmla="*/ 234 w 326" name="T52"/>
                <a:gd fmla="*/ 134 h 154" name="T53"/>
                <a:gd fmla="*/ 234 w 326" name="T54"/>
                <a:gd fmla="*/ 127 h 154" name="T55"/>
                <a:gd fmla="*/ 243 w 326" name="T56"/>
                <a:gd fmla="*/ 123 h 154" name="T57"/>
                <a:gd fmla="*/ 293 w 326" name="T58"/>
                <a:gd fmla="*/ 120 h 154" name="T59"/>
                <a:gd fmla="*/ 292 w 326" name="T60"/>
                <a:gd fmla="*/ 114 h 154" name="T61"/>
                <a:gd fmla="*/ 303 w 326" name="T62"/>
                <a:gd fmla="*/ 108 h 154" name="T63"/>
                <a:gd fmla="*/ 268 w 326" name="T64"/>
                <a:gd fmla="*/ 95 h 154" name="T65"/>
                <a:gd fmla="*/ 306 w 326" name="T66"/>
                <a:gd fmla="*/ 84 h 154" name="T67"/>
                <a:gd fmla="*/ 298 w 326" name="T68"/>
                <a:gd fmla="*/ 72 h 154" name="T69"/>
                <a:gd fmla="*/ 284 w 326" name="T70"/>
                <a:gd fmla="*/ 59 h 154" name="T71"/>
                <a:gd fmla="*/ 282 w 326" name="T72"/>
                <a:gd fmla="*/ 48 h 154" name="T73"/>
                <a:gd fmla="*/ 286 w 326" name="T74"/>
                <a:gd fmla="*/ 40 h 154" name="T75"/>
                <a:gd fmla="*/ 253 w 326" name="T76"/>
                <a:gd fmla="*/ 31 h 154" name="T77"/>
                <a:gd fmla="*/ 238 w 326" name="T78"/>
                <a:gd fmla="*/ 27 h 154" name="T79"/>
                <a:gd fmla="*/ 238 w 326" name="T80"/>
                <a:gd fmla="*/ 20 h 154" name="T81"/>
                <a:gd fmla="*/ 189 w 326" name="T82"/>
                <a:gd fmla="*/ 10 h 154" name="T83"/>
                <a:gd fmla="*/ 34 w 326" name="T84"/>
                <a:gd fmla="*/ 56 h 154" name="T85"/>
                <a:gd fmla="*/ 51 w 326" name="T86"/>
                <a:gd fmla="*/ 85 h 154" name="T87"/>
                <a:gd fmla="*/ 70 w 326" name="T88"/>
                <a:gd fmla="*/ 18 h 154" name="T89"/>
                <a:gd fmla="*/ 101 w 326" name="T90"/>
                <a:gd fmla="*/ 12 h 154" name="T91"/>
                <a:gd fmla="*/ 152 w 326" name="T92"/>
                <a:gd fmla="*/ 9 h 154" name="T93"/>
                <a:gd fmla="*/ 138 w 326" name="T94"/>
                <a:gd fmla="*/ 124 h 154" name="T95"/>
                <a:gd fmla="*/ 168 w 326" name="T96"/>
                <a:gd fmla="*/ 114 h 154" name="T97"/>
                <a:gd fmla="*/ 193 w 326" name="T98"/>
                <a:gd fmla="*/ 127 h 154" name="T99"/>
                <a:gd fmla="*/ 190 w 326" name="T100"/>
                <a:gd fmla="*/ 125 h 154" name="T101"/>
                <a:gd fmla="*/ 239 w 326" name="T102"/>
                <a:gd fmla="*/ 115 h 154" name="T103"/>
                <a:gd fmla="*/ 258 w 326" name="T104"/>
                <a:gd fmla="*/ 116 h 154" name="T105"/>
                <a:gd fmla="*/ 219 w 326" name="T106"/>
                <a:gd fmla="*/ 146 h 154" name="T107"/>
                <a:gd fmla="*/ 219 w 326" name="T108"/>
                <a:gd fmla="*/ 140 h 154" name="T109"/>
                <a:gd fmla="*/ 203 w 326" name="T110"/>
                <a:gd fmla="*/ 141 h 154" name="T111"/>
                <a:gd fmla="*/ 75 w 326" name="T112"/>
                <a:gd fmla="*/ 95 h 154" name="T113"/>
                <a:gd fmla="*/ 47 w 326" name="T114"/>
                <a:gd fmla="*/ 96 h 154" name="T115"/>
                <a:gd fmla="*/ 20 w 326" name="T116"/>
                <a:gd fmla="*/ 84 h 154" name="T117"/>
                <a:gd fmla="*/ 19 w 326" name="T118"/>
                <a:gd fmla="*/ 59 h 154" name="T119"/>
                <a:gd fmla="*/ 17 w 326" name="T120"/>
                <a:gd fmla="*/ 59 h 154" name="T121"/>
                <a:gd fmla="*/ 13 w 326" name="T122"/>
                <a:gd fmla="*/ 30 h 15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54" w="326">
                  <a:moveTo>
                    <a:pt x="2" y="50"/>
                  </a:moveTo>
                  <a:cubicBezTo>
                    <a:pt x="0" y="51"/>
                    <a:pt x="3" y="51"/>
                    <a:pt x="4" y="51"/>
                  </a:cubicBezTo>
                  <a:cubicBezTo>
                    <a:pt x="4" y="50"/>
                    <a:pt x="3" y="49"/>
                    <a:pt x="2" y="50"/>
                  </a:cubicBezTo>
                  <a:close/>
                  <a:moveTo>
                    <a:pt x="211" y="150"/>
                  </a:moveTo>
                  <a:cubicBezTo>
                    <a:pt x="209" y="150"/>
                    <a:pt x="218" y="150"/>
                    <a:pt x="221" y="150"/>
                  </a:cubicBezTo>
                  <a:cubicBezTo>
                    <a:pt x="221" y="150"/>
                    <a:pt x="226" y="150"/>
                    <a:pt x="220" y="149"/>
                  </a:cubicBezTo>
                  <a:cubicBezTo>
                    <a:pt x="220" y="149"/>
                    <a:pt x="213" y="149"/>
                    <a:pt x="211" y="150"/>
                  </a:cubicBezTo>
                  <a:close/>
                  <a:moveTo>
                    <a:pt x="215" y="146"/>
                  </a:moveTo>
                  <a:cubicBezTo>
                    <a:pt x="214" y="146"/>
                    <a:pt x="207" y="145"/>
                    <a:pt x="207" y="146"/>
                  </a:cubicBezTo>
                  <a:cubicBezTo>
                    <a:pt x="207" y="147"/>
                    <a:pt x="217" y="147"/>
                    <a:pt x="217" y="147"/>
                  </a:cubicBezTo>
                  <a:cubicBezTo>
                    <a:pt x="218" y="146"/>
                    <a:pt x="214" y="146"/>
                    <a:pt x="215" y="146"/>
                  </a:cubicBezTo>
                  <a:close/>
                  <a:moveTo>
                    <a:pt x="208" y="150"/>
                  </a:moveTo>
                  <a:cubicBezTo>
                    <a:pt x="202" y="148"/>
                    <a:pt x="207" y="152"/>
                    <a:pt x="209" y="150"/>
                  </a:cubicBezTo>
                  <a:cubicBezTo>
                    <a:pt x="209" y="149"/>
                    <a:pt x="208" y="150"/>
                    <a:pt x="208" y="150"/>
                  </a:cubicBezTo>
                  <a:close/>
                  <a:moveTo>
                    <a:pt x="132" y="153"/>
                  </a:moveTo>
                  <a:cubicBezTo>
                    <a:pt x="131" y="154"/>
                    <a:pt x="135" y="153"/>
                    <a:pt x="137" y="153"/>
                  </a:cubicBezTo>
                  <a:cubicBezTo>
                    <a:pt x="143" y="152"/>
                    <a:pt x="149" y="152"/>
                    <a:pt x="156" y="152"/>
                  </a:cubicBezTo>
                  <a:cubicBezTo>
                    <a:pt x="161" y="151"/>
                    <a:pt x="155" y="150"/>
                    <a:pt x="154" y="150"/>
                  </a:cubicBezTo>
                  <a:cubicBezTo>
                    <a:pt x="151" y="150"/>
                    <a:pt x="144" y="152"/>
                    <a:pt x="141" y="152"/>
                  </a:cubicBezTo>
                  <a:cubicBezTo>
                    <a:pt x="138" y="152"/>
                    <a:pt x="135" y="152"/>
                    <a:pt x="132" y="153"/>
                  </a:cubicBezTo>
                  <a:close/>
                  <a:moveTo>
                    <a:pt x="230" y="5"/>
                  </a:moveTo>
                  <a:cubicBezTo>
                    <a:pt x="221" y="6"/>
                    <a:pt x="209" y="1"/>
                    <a:pt x="198" y="3"/>
                  </a:cubicBezTo>
                  <a:cubicBezTo>
                    <a:pt x="197" y="3"/>
                    <a:pt x="196" y="4"/>
                    <a:pt x="195" y="4"/>
                  </a:cubicBezTo>
                  <a:cubicBezTo>
                    <a:pt x="193" y="4"/>
                    <a:pt x="191" y="4"/>
                    <a:pt x="189" y="4"/>
                  </a:cubicBezTo>
                  <a:cubicBezTo>
                    <a:pt x="183" y="4"/>
                    <a:pt x="176" y="5"/>
                    <a:pt x="172" y="4"/>
                  </a:cubicBezTo>
                  <a:cubicBezTo>
                    <a:pt x="171" y="4"/>
                    <a:pt x="170" y="3"/>
                    <a:pt x="170" y="2"/>
                  </a:cubicBezTo>
                  <a:cubicBezTo>
                    <a:pt x="164" y="1"/>
                    <a:pt x="154" y="1"/>
                    <a:pt x="145" y="1"/>
                  </a:cubicBezTo>
                  <a:cubicBezTo>
                    <a:pt x="142" y="1"/>
                    <a:pt x="135" y="1"/>
                    <a:pt x="141" y="2"/>
                  </a:cubicBezTo>
                  <a:cubicBezTo>
                    <a:pt x="147" y="4"/>
                    <a:pt x="138" y="3"/>
                    <a:pt x="136" y="3"/>
                  </a:cubicBezTo>
                  <a:cubicBezTo>
                    <a:pt x="131" y="3"/>
                    <a:pt x="119" y="3"/>
                    <a:pt x="114" y="4"/>
                  </a:cubicBezTo>
                  <a:cubicBezTo>
                    <a:pt x="109" y="4"/>
                    <a:pt x="106" y="5"/>
                    <a:pt x="99" y="6"/>
                  </a:cubicBezTo>
                  <a:cubicBezTo>
                    <a:pt x="96" y="6"/>
                    <a:pt x="92" y="6"/>
                    <a:pt x="89" y="7"/>
                  </a:cubicBezTo>
                  <a:cubicBezTo>
                    <a:pt x="88" y="7"/>
                    <a:pt x="90" y="8"/>
                    <a:pt x="90" y="8"/>
                  </a:cubicBezTo>
                  <a:cubicBezTo>
                    <a:pt x="90" y="9"/>
                    <a:pt x="75" y="10"/>
                    <a:pt x="74" y="10"/>
                  </a:cubicBezTo>
                  <a:cubicBezTo>
                    <a:pt x="73" y="10"/>
                    <a:pt x="72" y="9"/>
                    <a:pt x="71" y="9"/>
                  </a:cubicBezTo>
                  <a:cubicBezTo>
                    <a:pt x="69" y="9"/>
                    <a:pt x="52" y="11"/>
                    <a:pt x="51" y="12"/>
                  </a:cubicBezTo>
                  <a:cubicBezTo>
                    <a:pt x="53" y="10"/>
                    <a:pt x="53" y="15"/>
                    <a:pt x="51" y="13"/>
                  </a:cubicBezTo>
                  <a:cubicBezTo>
                    <a:pt x="53" y="15"/>
                    <a:pt x="57" y="12"/>
                    <a:pt x="59" y="13"/>
                  </a:cubicBezTo>
                  <a:cubicBezTo>
                    <a:pt x="60" y="13"/>
                    <a:pt x="61" y="15"/>
                    <a:pt x="61" y="15"/>
                  </a:cubicBezTo>
                  <a:cubicBezTo>
                    <a:pt x="61" y="16"/>
                    <a:pt x="58" y="17"/>
                    <a:pt x="58" y="16"/>
                  </a:cubicBezTo>
                  <a:cubicBezTo>
                    <a:pt x="59" y="18"/>
                    <a:pt x="72" y="16"/>
                    <a:pt x="66" y="17"/>
                  </a:cubicBezTo>
                  <a:cubicBezTo>
                    <a:pt x="60" y="19"/>
                    <a:pt x="54" y="19"/>
                    <a:pt x="48" y="19"/>
                  </a:cubicBezTo>
                  <a:cubicBezTo>
                    <a:pt x="45" y="19"/>
                    <a:pt x="46" y="21"/>
                    <a:pt x="49" y="21"/>
                  </a:cubicBezTo>
                  <a:cubicBezTo>
                    <a:pt x="52" y="21"/>
                    <a:pt x="61" y="19"/>
                    <a:pt x="62" y="21"/>
                  </a:cubicBezTo>
                  <a:cubicBezTo>
                    <a:pt x="62" y="21"/>
                    <a:pt x="63" y="22"/>
                    <a:pt x="63" y="22"/>
                  </a:cubicBezTo>
                  <a:cubicBezTo>
                    <a:pt x="63" y="25"/>
                    <a:pt x="40" y="24"/>
                    <a:pt x="37" y="25"/>
                  </a:cubicBezTo>
                  <a:cubicBezTo>
                    <a:pt x="36" y="25"/>
                    <a:pt x="31" y="27"/>
                    <a:pt x="31" y="27"/>
                  </a:cubicBezTo>
                  <a:cubicBezTo>
                    <a:pt x="31" y="27"/>
                    <a:pt x="32" y="31"/>
                    <a:pt x="32" y="29"/>
                  </a:cubicBezTo>
                  <a:cubicBezTo>
                    <a:pt x="32" y="30"/>
                    <a:pt x="29" y="30"/>
                    <a:pt x="30" y="30"/>
                  </a:cubicBezTo>
                  <a:cubicBezTo>
                    <a:pt x="31" y="30"/>
                    <a:pt x="28" y="29"/>
                    <a:pt x="28" y="30"/>
                  </a:cubicBezTo>
                  <a:cubicBezTo>
                    <a:pt x="28" y="31"/>
                    <a:pt x="33" y="31"/>
                    <a:pt x="33" y="31"/>
                  </a:cubicBezTo>
                  <a:cubicBezTo>
                    <a:pt x="33" y="31"/>
                    <a:pt x="32" y="29"/>
                    <a:pt x="35" y="29"/>
                  </a:cubicBezTo>
                  <a:cubicBezTo>
                    <a:pt x="37" y="29"/>
                    <a:pt x="34" y="30"/>
                    <a:pt x="35" y="31"/>
                  </a:cubicBezTo>
                  <a:cubicBezTo>
                    <a:pt x="36" y="32"/>
                    <a:pt x="41" y="30"/>
                    <a:pt x="45" y="30"/>
                  </a:cubicBezTo>
                  <a:cubicBezTo>
                    <a:pt x="46" y="30"/>
                    <a:pt x="47" y="31"/>
                    <a:pt x="47" y="31"/>
                  </a:cubicBezTo>
                  <a:cubicBezTo>
                    <a:pt x="48" y="31"/>
                    <a:pt x="48" y="28"/>
                    <a:pt x="50" y="30"/>
                  </a:cubicBezTo>
                  <a:cubicBezTo>
                    <a:pt x="51" y="31"/>
                    <a:pt x="42" y="34"/>
                    <a:pt x="40" y="34"/>
                  </a:cubicBezTo>
                  <a:cubicBezTo>
                    <a:pt x="39" y="34"/>
                    <a:pt x="38" y="33"/>
                    <a:pt x="37" y="33"/>
                  </a:cubicBezTo>
                  <a:cubicBezTo>
                    <a:pt x="36" y="33"/>
                    <a:pt x="36" y="34"/>
                    <a:pt x="35" y="35"/>
                  </a:cubicBezTo>
                  <a:cubicBezTo>
                    <a:pt x="33" y="36"/>
                    <a:pt x="28" y="35"/>
                    <a:pt x="25" y="35"/>
                  </a:cubicBezTo>
                  <a:cubicBezTo>
                    <a:pt x="23" y="35"/>
                    <a:pt x="21" y="37"/>
                    <a:pt x="21" y="37"/>
                  </a:cubicBezTo>
                  <a:cubicBezTo>
                    <a:pt x="20" y="37"/>
                    <a:pt x="17" y="36"/>
                    <a:pt x="21" y="37"/>
                  </a:cubicBezTo>
                  <a:cubicBezTo>
                    <a:pt x="25" y="38"/>
                    <a:pt x="20" y="38"/>
                    <a:pt x="24" y="39"/>
                  </a:cubicBezTo>
                  <a:cubicBezTo>
                    <a:pt x="27" y="39"/>
                    <a:pt x="39" y="37"/>
                    <a:pt x="42" y="38"/>
                  </a:cubicBezTo>
                  <a:cubicBezTo>
                    <a:pt x="43" y="38"/>
                    <a:pt x="43" y="40"/>
                    <a:pt x="46" y="41"/>
                  </a:cubicBezTo>
                  <a:cubicBezTo>
                    <a:pt x="51" y="42"/>
                    <a:pt x="47" y="41"/>
                    <a:pt x="44" y="42"/>
                  </a:cubicBezTo>
                  <a:cubicBezTo>
                    <a:pt x="44" y="42"/>
                    <a:pt x="42" y="43"/>
                    <a:pt x="39" y="43"/>
                  </a:cubicBezTo>
                  <a:cubicBezTo>
                    <a:pt x="36" y="43"/>
                    <a:pt x="37" y="40"/>
                    <a:pt x="33" y="42"/>
                  </a:cubicBezTo>
                  <a:cubicBezTo>
                    <a:pt x="32" y="42"/>
                    <a:pt x="34" y="44"/>
                    <a:pt x="34" y="44"/>
                  </a:cubicBezTo>
                  <a:cubicBezTo>
                    <a:pt x="34" y="44"/>
                    <a:pt x="26" y="44"/>
                    <a:pt x="26" y="45"/>
                  </a:cubicBezTo>
                  <a:cubicBezTo>
                    <a:pt x="26" y="46"/>
                    <a:pt x="41" y="45"/>
                    <a:pt x="33" y="47"/>
                  </a:cubicBezTo>
                  <a:cubicBezTo>
                    <a:pt x="25" y="49"/>
                    <a:pt x="14" y="47"/>
                    <a:pt x="7" y="49"/>
                  </a:cubicBezTo>
                  <a:cubicBezTo>
                    <a:pt x="3" y="50"/>
                    <a:pt x="7" y="50"/>
                    <a:pt x="10" y="50"/>
                  </a:cubicBezTo>
                  <a:cubicBezTo>
                    <a:pt x="10" y="50"/>
                    <a:pt x="17" y="51"/>
                    <a:pt x="20" y="51"/>
                  </a:cubicBezTo>
                  <a:cubicBezTo>
                    <a:pt x="25" y="50"/>
                    <a:pt x="28" y="48"/>
                    <a:pt x="31" y="48"/>
                  </a:cubicBezTo>
                  <a:cubicBezTo>
                    <a:pt x="40" y="49"/>
                    <a:pt x="31" y="51"/>
                    <a:pt x="27" y="51"/>
                  </a:cubicBezTo>
                  <a:cubicBezTo>
                    <a:pt x="20" y="52"/>
                    <a:pt x="38" y="54"/>
                    <a:pt x="37" y="53"/>
                  </a:cubicBezTo>
                  <a:cubicBezTo>
                    <a:pt x="38" y="55"/>
                    <a:pt x="31" y="55"/>
                    <a:pt x="29" y="56"/>
                  </a:cubicBezTo>
                  <a:cubicBezTo>
                    <a:pt x="26" y="56"/>
                    <a:pt x="21" y="56"/>
                    <a:pt x="19" y="56"/>
                  </a:cubicBezTo>
                  <a:cubicBezTo>
                    <a:pt x="17" y="56"/>
                    <a:pt x="13" y="56"/>
                    <a:pt x="18" y="56"/>
                  </a:cubicBezTo>
                  <a:cubicBezTo>
                    <a:pt x="20" y="57"/>
                    <a:pt x="23" y="57"/>
                    <a:pt x="24" y="58"/>
                  </a:cubicBezTo>
                  <a:cubicBezTo>
                    <a:pt x="24" y="58"/>
                    <a:pt x="24" y="59"/>
                    <a:pt x="24" y="59"/>
                  </a:cubicBezTo>
                  <a:cubicBezTo>
                    <a:pt x="27" y="60"/>
                    <a:pt x="33" y="59"/>
                    <a:pt x="38" y="59"/>
                  </a:cubicBezTo>
                  <a:cubicBezTo>
                    <a:pt x="45" y="58"/>
                    <a:pt x="50" y="58"/>
                    <a:pt x="55" y="57"/>
                  </a:cubicBezTo>
                  <a:cubicBezTo>
                    <a:pt x="56" y="57"/>
                    <a:pt x="59" y="55"/>
                    <a:pt x="60" y="57"/>
                  </a:cubicBezTo>
                  <a:cubicBezTo>
                    <a:pt x="60" y="59"/>
                    <a:pt x="55" y="58"/>
                    <a:pt x="55" y="58"/>
                  </a:cubicBezTo>
                  <a:cubicBezTo>
                    <a:pt x="54" y="58"/>
                    <a:pt x="54" y="60"/>
                    <a:pt x="54" y="60"/>
                  </a:cubicBezTo>
                  <a:cubicBezTo>
                    <a:pt x="52" y="61"/>
                    <a:pt x="41" y="60"/>
                    <a:pt x="40" y="60"/>
                  </a:cubicBezTo>
                  <a:cubicBezTo>
                    <a:pt x="39" y="61"/>
                    <a:pt x="40" y="62"/>
                    <a:pt x="39" y="63"/>
                  </a:cubicBezTo>
                  <a:cubicBezTo>
                    <a:pt x="35" y="66"/>
                    <a:pt x="29" y="62"/>
                    <a:pt x="26" y="64"/>
                  </a:cubicBezTo>
                  <a:cubicBezTo>
                    <a:pt x="25" y="65"/>
                    <a:pt x="29" y="66"/>
                    <a:pt x="26" y="68"/>
                  </a:cubicBezTo>
                  <a:cubicBezTo>
                    <a:pt x="22" y="70"/>
                    <a:pt x="33" y="70"/>
                    <a:pt x="37" y="69"/>
                  </a:cubicBezTo>
                  <a:cubicBezTo>
                    <a:pt x="42" y="68"/>
                    <a:pt x="43" y="68"/>
                    <a:pt x="50" y="68"/>
                  </a:cubicBezTo>
                  <a:cubicBezTo>
                    <a:pt x="54" y="69"/>
                    <a:pt x="71" y="70"/>
                    <a:pt x="63" y="71"/>
                  </a:cubicBezTo>
                  <a:cubicBezTo>
                    <a:pt x="59" y="71"/>
                    <a:pt x="50" y="69"/>
                    <a:pt x="49" y="72"/>
                  </a:cubicBezTo>
                  <a:cubicBezTo>
                    <a:pt x="48" y="72"/>
                    <a:pt x="50" y="74"/>
                    <a:pt x="50" y="74"/>
                  </a:cubicBezTo>
                  <a:cubicBezTo>
                    <a:pt x="44" y="77"/>
                    <a:pt x="33" y="71"/>
                    <a:pt x="27" y="73"/>
                  </a:cubicBezTo>
                  <a:cubicBezTo>
                    <a:pt x="26" y="73"/>
                    <a:pt x="27" y="74"/>
                    <a:pt x="27" y="74"/>
                  </a:cubicBezTo>
                  <a:cubicBezTo>
                    <a:pt x="26" y="75"/>
                    <a:pt x="26" y="74"/>
                    <a:pt x="24" y="75"/>
                  </a:cubicBezTo>
                  <a:cubicBezTo>
                    <a:pt x="21" y="78"/>
                    <a:pt x="22" y="80"/>
                    <a:pt x="26" y="79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7" y="75"/>
                    <a:pt x="44" y="76"/>
                    <a:pt x="46" y="76"/>
                  </a:cubicBezTo>
                  <a:cubicBezTo>
                    <a:pt x="47" y="76"/>
                    <a:pt x="56" y="73"/>
                    <a:pt x="54" y="76"/>
                  </a:cubicBezTo>
                  <a:cubicBezTo>
                    <a:pt x="54" y="79"/>
                    <a:pt x="50" y="77"/>
                    <a:pt x="49" y="78"/>
                  </a:cubicBezTo>
                  <a:cubicBezTo>
                    <a:pt x="48" y="78"/>
                    <a:pt x="50" y="79"/>
                    <a:pt x="48" y="80"/>
                  </a:cubicBezTo>
                  <a:cubicBezTo>
                    <a:pt x="47" y="81"/>
                    <a:pt x="38" y="80"/>
                    <a:pt x="33" y="81"/>
                  </a:cubicBezTo>
                  <a:cubicBezTo>
                    <a:pt x="29" y="82"/>
                    <a:pt x="33" y="82"/>
                    <a:pt x="29" y="82"/>
                  </a:cubicBezTo>
                  <a:cubicBezTo>
                    <a:pt x="25" y="82"/>
                    <a:pt x="29" y="84"/>
                    <a:pt x="31" y="84"/>
                  </a:cubicBezTo>
                  <a:cubicBezTo>
                    <a:pt x="31" y="84"/>
                    <a:pt x="39" y="82"/>
                    <a:pt x="40" y="85"/>
                  </a:cubicBezTo>
                  <a:cubicBezTo>
                    <a:pt x="41" y="86"/>
                    <a:pt x="36" y="85"/>
                    <a:pt x="39" y="86"/>
                  </a:cubicBezTo>
                  <a:cubicBezTo>
                    <a:pt x="41" y="88"/>
                    <a:pt x="53" y="86"/>
                    <a:pt x="53" y="88"/>
                  </a:cubicBezTo>
                  <a:cubicBezTo>
                    <a:pt x="54" y="92"/>
                    <a:pt x="33" y="88"/>
                    <a:pt x="32" y="88"/>
                  </a:cubicBezTo>
                  <a:cubicBezTo>
                    <a:pt x="33" y="88"/>
                    <a:pt x="27" y="89"/>
                    <a:pt x="31" y="90"/>
                  </a:cubicBezTo>
                  <a:cubicBezTo>
                    <a:pt x="33" y="90"/>
                    <a:pt x="38" y="90"/>
                    <a:pt x="39" y="90"/>
                  </a:cubicBezTo>
                  <a:cubicBezTo>
                    <a:pt x="42" y="91"/>
                    <a:pt x="42" y="92"/>
                    <a:pt x="46" y="93"/>
                  </a:cubicBezTo>
                  <a:cubicBezTo>
                    <a:pt x="47" y="93"/>
                    <a:pt x="48" y="91"/>
                    <a:pt x="49" y="91"/>
                  </a:cubicBezTo>
                  <a:cubicBezTo>
                    <a:pt x="53" y="90"/>
                    <a:pt x="60" y="90"/>
                    <a:pt x="65" y="89"/>
                  </a:cubicBezTo>
                  <a:cubicBezTo>
                    <a:pt x="69" y="88"/>
                    <a:pt x="71" y="88"/>
                    <a:pt x="77" y="89"/>
                  </a:cubicBezTo>
                  <a:cubicBezTo>
                    <a:pt x="84" y="90"/>
                    <a:pt x="98" y="86"/>
                    <a:pt x="104" y="87"/>
                  </a:cubicBezTo>
                  <a:cubicBezTo>
                    <a:pt x="106" y="87"/>
                    <a:pt x="106" y="88"/>
                    <a:pt x="103" y="89"/>
                  </a:cubicBezTo>
                  <a:cubicBezTo>
                    <a:pt x="102" y="90"/>
                    <a:pt x="98" y="89"/>
                    <a:pt x="97" y="90"/>
                  </a:cubicBezTo>
                  <a:cubicBezTo>
                    <a:pt x="97" y="91"/>
                    <a:pt x="102" y="90"/>
                    <a:pt x="103" y="90"/>
                  </a:cubicBezTo>
                  <a:cubicBezTo>
                    <a:pt x="108" y="89"/>
                    <a:pt x="113" y="88"/>
                    <a:pt x="117" y="87"/>
                  </a:cubicBezTo>
                  <a:cubicBezTo>
                    <a:pt x="119" y="87"/>
                    <a:pt x="121" y="88"/>
                    <a:pt x="121" y="88"/>
                  </a:cubicBezTo>
                  <a:cubicBezTo>
                    <a:pt x="122" y="90"/>
                    <a:pt x="115" y="89"/>
                    <a:pt x="115" y="89"/>
                  </a:cubicBezTo>
                  <a:cubicBezTo>
                    <a:pt x="113" y="90"/>
                    <a:pt x="111" y="91"/>
                    <a:pt x="108" y="92"/>
                  </a:cubicBezTo>
                  <a:cubicBezTo>
                    <a:pt x="104" y="93"/>
                    <a:pt x="99" y="92"/>
                    <a:pt x="95" y="92"/>
                  </a:cubicBezTo>
                  <a:cubicBezTo>
                    <a:pt x="93" y="92"/>
                    <a:pt x="87" y="94"/>
                    <a:pt x="83" y="94"/>
                  </a:cubicBezTo>
                  <a:cubicBezTo>
                    <a:pt x="78" y="95"/>
                    <a:pt x="84" y="96"/>
                    <a:pt x="89" y="95"/>
                  </a:cubicBezTo>
                  <a:cubicBezTo>
                    <a:pt x="91" y="95"/>
                    <a:pt x="95" y="94"/>
                    <a:pt x="96" y="94"/>
                  </a:cubicBezTo>
                  <a:cubicBezTo>
                    <a:pt x="102" y="95"/>
                    <a:pt x="103" y="98"/>
                    <a:pt x="109" y="96"/>
                  </a:cubicBezTo>
                  <a:cubicBezTo>
                    <a:pt x="110" y="96"/>
                    <a:pt x="111" y="95"/>
                    <a:pt x="112" y="95"/>
                  </a:cubicBezTo>
                  <a:cubicBezTo>
                    <a:pt x="113" y="94"/>
                    <a:pt x="114" y="95"/>
                    <a:pt x="117" y="95"/>
                  </a:cubicBezTo>
                  <a:cubicBezTo>
                    <a:pt x="120" y="95"/>
                    <a:pt x="121" y="95"/>
                    <a:pt x="124" y="96"/>
                  </a:cubicBezTo>
                  <a:cubicBezTo>
                    <a:pt x="128" y="97"/>
                    <a:pt x="128" y="96"/>
                    <a:pt x="124" y="97"/>
                  </a:cubicBezTo>
                  <a:cubicBezTo>
                    <a:pt x="122" y="98"/>
                    <a:pt x="106" y="99"/>
                    <a:pt x="106" y="101"/>
                  </a:cubicBezTo>
                  <a:cubicBezTo>
                    <a:pt x="105" y="103"/>
                    <a:pt x="112" y="102"/>
                    <a:pt x="107" y="104"/>
                  </a:cubicBezTo>
                  <a:cubicBezTo>
                    <a:pt x="106" y="104"/>
                    <a:pt x="91" y="106"/>
                    <a:pt x="102" y="106"/>
                  </a:cubicBezTo>
                  <a:cubicBezTo>
                    <a:pt x="105" y="106"/>
                    <a:pt x="106" y="106"/>
                    <a:pt x="110" y="107"/>
                  </a:cubicBezTo>
                  <a:cubicBezTo>
                    <a:pt x="114" y="107"/>
                    <a:pt x="120" y="104"/>
                    <a:pt x="123" y="107"/>
                  </a:cubicBezTo>
                  <a:cubicBezTo>
                    <a:pt x="124" y="108"/>
                    <a:pt x="120" y="109"/>
                    <a:pt x="120" y="109"/>
                  </a:cubicBezTo>
                  <a:cubicBezTo>
                    <a:pt x="119" y="109"/>
                    <a:pt x="121" y="110"/>
                    <a:pt x="121" y="110"/>
                  </a:cubicBezTo>
                  <a:cubicBezTo>
                    <a:pt x="121" y="110"/>
                    <a:pt x="105" y="115"/>
                    <a:pt x="102" y="115"/>
                  </a:cubicBezTo>
                  <a:cubicBezTo>
                    <a:pt x="102" y="115"/>
                    <a:pt x="100" y="114"/>
                    <a:pt x="100" y="114"/>
                  </a:cubicBezTo>
                  <a:cubicBezTo>
                    <a:pt x="101" y="113"/>
                    <a:pt x="100" y="115"/>
                    <a:pt x="102" y="116"/>
                  </a:cubicBezTo>
                  <a:cubicBezTo>
                    <a:pt x="103" y="117"/>
                    <a:pt x="112" y="114"/>
                    <a:pt x="116" y="115"/>
                  </a:cubicBezTo>
                  <a:cubicBezTo>
                    <a:pt x="117" y="115"/>
                    <a:pt x="118" y="117"/>
                    <a:pt x="119" y="118"/>
                  </a:cubicBezTo>
                  <a:cubicBezTo>
                    <a:pt x="122" y="118"/>
                    <a:pt x="129" y="115"/>
                    <a:pt x="134" y="116"/>
                  </a:cubicBezTo>
                  <a:cubicBezTo>
                    <a:pt x="135" y="117"/>
                    <a:pt x="136" y="118"/>
                    <a:pt x="137" y="118"/>
                  </a:cubicBezTo>
                  <a:cubicBezTo>
                    <a:pt x="138" y="118"/>
                    <a:pt x="142" y="118"/>
                    <a:pt x="143" y="118"/>
                  </a:cubicBezTo>
                  <a:cubicBezTo>
                    <a:pt x="143" y="119"/>
                    <a:pt x="137" y="121"/>
                    <a:pt x="136" y="121"/>
                  </a:cubicBezTo>
                  <a:cubicBezTo>
                    <a:pt x="135" y="121"/>
                    <a:pt x="128" y="122"/>
                    <a:pt x="128" y="122"/>
                  </a:cubicBezTo>
                  <a:cubicBezTo>
                    <a:pt x="128" y="123"/>
                    <a:pt x="136" y="123"/>
                    <a:pt x="136" y="124"/>
                  </a:cubicBezTo>
                  <a:cubicBezTo>
                    <a:pt x="138" y="126"/>
                    <a:pt x="127" y="126"/>
                    <a:pt x="127" y="126"/>
                  </a:cubicBezTo>
                  <a:cubicBezTo>
                    <a:pt x="126" y="128"/>
                    <a:pt x="133" y="128"/>
                    <a:pt x="134" y="128"/>
                  </a:cubicBezTo>
                  <a:cubicBezTo>
                    <a:pt x="139" y="127"/>
                    <a:pt x="142" y="126"/>
                    <a:pt x="148" y="126"/>
                  </a:cubicBezTo>
                  <a:cubicBezTo>
                    <a:pt x="150" y="125"/>
                    <a:pt x="155" y="125"/>
                    <a:pt x="155" y="125"/>
                  </a:cubicBezTo>
                  <a:cubicBezTo>
                    <a:pt x="156" y="126"/>
                    <a:pt x="153" y="128"/>
                    <a:pt x="152" y="127"/>
                  </a:cubicBezTo>
                  <a:cubicBezTo>
                    <a:pt x="154" y="129"/>
                    <a:pt x="155" y="126"/>
                    <a:pt x="157" y="128"/>
                  </a:cubicBezTo>
                  <a:cubicBezTo>
                    <a:pt x="158" y="129"/>
                    <a:pt x="145" y="134"/>
                    <a:pt x="142" y="135"/>
                  </a:cubicBezTo>
                  <a:cubicBezTo>
                    <a:pt x="141" y="135"/>
                    <a:pt x="140" y="134"/>
                    <a:pt x="139" y="134"/>
                  </a:cubicBezTo>
                  <a:cubicBezTo>
                    <a:pt x="139" y="134"/>
                    <a:pt x="135" y="135"/>
                    <a:pt x="139" y="135"/>
                  </a:cubicBezTo>
                  <a:cubicBezTo>
                    <a:pt x="140" y="135"/>
                    <a:pt x="147" y="136"/>
                    <a:pt x="150" y="135"/>
                  </a:cubicBezTo>
                  <a:cubicBezTo>
                    <a:pt x="151" y="134"/>
                    <a:pt x="151" y="134"/>
                    <a:pt x="154" y="134"/>
                  </a:cubicBezTo>
                  <a:cubicBezTo>
                    <a:pt x="156" y="134"/>
                    <a:pt x="160" y="134"/>
                    <a:pt x="160" y="134"/>
                  </a:cubicBezTo>
                  <a:cubicBezTo>
                    <a:pt x="161" y="135"/>
                    <a:pt x="158" y="137"/>
                    <a:pt x="158" y="137"/>
                  </a:cubicBezTo>
                  <a:cubicBezTo>
                    <a:pt x="155" y="138"/>
                    <a:pt x="146" y="138"/>
                    <a:pt x="143" y="138"/>
                  </a:cubicBezTo>
                  <a:cubicBezTo>
                    <a:pt x="139" y="139"/>
                    <a:pt x="133" y="140"/>
                    <a:pt x="129" y="140"/>
                  </a:cubicBezTo>
                  <a:cubicBezTo>
                    <a:pt x="125" y="140"/>
                    <a:pt x="132" y="141"/>
                    <a:pt x="133" y="140"/>
                  </a:cubicBezTo>
                  <a:cubicBezTo>
                    <a:pt x="147" y="140"/>
                    <a:pt x="162" y="136"/>
                    <a:pt x="178" y="138"/>
                  </a:cubicBezTo>
                  <a:cubicBezTo>
                    <a:pt x="180" y="138"/>
                    <a:pt x="190" y="138"/>
                    <a:pt x="181" y="140"/>
                  </a:cubicBezTo>
                  <a:cubicBezTo>
                    <a:pt x="176" y="141"/>
                    <a:pt x="161" y="143"/>
                    <a:pt x="157" y="143"/>
                  </a:cubicBezTo>
                  <a:cubicBezTo>
                    <a:pt x="154" y="143"/>
                    <a:pt x="153" y="142"/>
                    <a:pt x="150" y="142"/>
                  </a:cubicBezTo>
                  <a:cubicBezTo>
                    <a:pt x="151" y="142"/>
                    <a:pt x="148" y="142"/>
                    <a:pt x="147" y="142"/>
                  </a:cubicBezTo>
                  <a:cubicBezTo>
                    <a:pt x="145" y="145"/>
                    <a:pt x="172" y="146"/>
                    <a:pt x="149" y="143"/>
                  </a:cubicBezTo>
                  <a:cubicBezTo>
                    <a:pt x="154" y="144"/>
                    <a:pt x="162" y="143"/>
                    <a:pt x="166" y="144"/>
                  </a:cubicBezTo>
                  <a:cubicBezTo>
                    <a:pt x="169" y="145"/>
                    <a:pt x="175" y="143"/>
                    <a:pt x="180" y="143"/>
                  </a:cubicBezTo>
                  <a:cubicBezTo>
                    <a:pt x="182" y="142"/>
                    <a:pt x="185" y="143"/>
                    <a:pt x="187" y="142"/>
                  </a:cubicBezTo>
                  <a:cubicBezTo>
                    <a:pt x="187" y="142"/>
                    <a:pt x="189" y="141"/>
                    <a:pt x="189" y="141"/>
                  </a:cubicBezTo>
                  <a:cubicBezTo>
                    <a:pt x="192" y="140"/>
                    <a:pt x="197" y="141"/>
                    <a:pt x="199" y="140"/>
                  </a:cubicBezTo>
                  <a:cubicBezTo>
                    <a:pt x="199" y="140"/>
                    <a:pt x="197" y="140"/>
                    <a:pt x="197" y="140"/>
                  </a:cubicBezTo>
                  <a:cubicBezTo>
                    <a:pt x="197" y="137"/>
                    <a:pt x="201" y="139"/>
                    <a:pt x="203" y="139"/>
                  </a:cubicBezTo>
                  <a:cubicBezTo>
                    <a:pt x="203" y="139"/>
                    <a:pt x="202" y="138"/>
                    <a:pt x="202" y="137"/>
                  </a:cubicBezTo>
                  <a:cubicBezTo>
                    <a:pt x="204" y="135"/>
                    <a:pt x="209" y="138"/>
                    <a:pt x="213" y="137"/>
                  </a:cubicBezTo>
                  <a:cubicBezTo>
                    <a:pt x="215" y="136"/>
                    <a:pt x="216" y="134"/>
                    <a:pt x="218" y="135"/>
                  </a:cubicBezTo>
                  <a:cubicBezTo>
                    <a:pt x="218" y="135"/>
                    <a:pt x="213" y="137"/>
                    <a:pt x="219" y="137"/>
                  </a:cubicBezTo>
                  <a:cubicBezTo>
                    <a:pt x="219" y="137"/>
                    <a:pt x="221" y="136"/>
                    <a:pt x="222" y="136"/>
                  </a:cubicBezTo>
                  <a:cubicBezTo>
                    <a:pt x="227" y="135"/>
                    <a:pt x="240" y="136"/>
                    <a:pt x="247" y="136"/>
                  </a:cubicBezTo>
                  <a:cubicBezTo>
                    <a:pt x="253" y="135"/>
                    <a:pt x="236" y="134"/>
                    <a:pt x="234" y="134"/>
                  </a:cubicBezTo>
                  <a:cubicBezTo>
                    <a:pt x="231" y="133"/>
                    <a:pt x="234" y="132"/>
                    <a:pt x="230" y="132"/>
                  </a:cubicBezTo>
                  <a:cubicBezTo>
                    <a:pt x="229" y="132"/>
                    <a:pt x="227" y="133"/>
                    <a:pt x="225" y="133"/>
                  </a:cubicBezTo>
                  <a:cubicBezTo>
                    <a:pt x="223" y="133"/>
                    <a:pt x="221" y="131"/>
                    <a:pt x="220" y="131"/>
                  </a:cubicBezTo>
                  <a:cubicBezTo>
                    <a:pt x="217" y="131"/>
                    <a:pt x="201" y="132"/>
                    <a:pt x="210" y="128"/>
                  </a:cubicBezTo>
                  <a:cubicBezTo>
                    <a:pt x="211" y="128"/>
                    <a:pt x="214" y="129"/>
                    <a:pt x="216" y="129"/>
                  </a:cubicBezTo>
                  <a:cubicBezTo>
                    <a:pt x="218" y="129"/>
                    <a:pt x="219" y="127"/>
                    <a:pt x="220" y="127"/>
                  </a:cubicBezTo>
                  <a:cubicBezTo>
                    <a:pt x="225" y="126"/>
                    <a:pt x="230" y="128"/>
                    <a:pt x="234" y="127"/>
                  </a:cubicBezTo>
                  <a:cubicBezTo>
                    <a:pt x="239" y="126"/>
                    <a:pt x="246" y="128"/>
                    <a:pt x="257" y="127"/>
                  </a:cubicBezTo>
                  <a:cubicBezTo>
                    <a:pt x="258" y="127"/>
                    <a:pt x="259" y="126"/>
                    <a:pt x="259" y="126"/>
                  </a:cubicBezTo>
                  <a:cubicBezTo>
                    <a:pt x="263" y="125"/>
                    <a:pt x="269" y="127"/>
                    <a:pt x="272" y="126"/>
                  </a:cubicBezTo>
                  <a:cubicBezTo>
                    <a:pt x="274" y="125"/>
                    <a:pt x="270" y="125"/>
                    <a:pt x="267" y="125"/>
                  </a:cubicBezTo>
                  <a:cubicBezTo>
                    <a:pt x="261" y="125"/>
                    <a:pt x="252" y="126"/>
                    <a:pt x="247" y="125"/>
                  </a:cubicBezTo>
                  <a:cubicBezTo>
                    <a:pt x="244" y="125"/>
                    <a:pt x="238" y="125"/>
                    <a:pt x="237" y="124"/>
                  </a:cubicBezTo>
                  <a:cubicBezTo>
                    <a:pt x="236" y="123"/>
                    <a:pt x="242" y="123"/>
                    <a:pt x="243" y="123"/>
                  </a:cubicBezTo>
                  <a:cubicBezTo>
                    <a:pt x="248" y="123"/>
                    <a:pt x="258" y="124"/>
                    <a:pt x="262" y="124"/>
                  </a:cubicBezTo>
                  <a:cubicBezTo>
                    <a:pt x="265" y="124"/>
                    <a:pt x="265" y="123"/>
                    <a:pt x="267" y="122"/>
                  </a:cubicBezTo>
                  <a:cubicBezTo>
                    <a:pt x="274" y="120"/>
                    <a:pt x="282" y="122"/>
                    <a:pt x="291" y="122"/>
                  </a:cubicBezTo>
                  <a:cubicBezTo>
                    <a:pt x="298" y="123"/>
                    <a:pt x="309" y="123"/>
                    <a:pt x="315" y="123"/>
                  </a:cubicBezTo>
                  <a:cubicBezTo>
                    <a:pt x="315" y="123"/>
                    <a:pt x="321" y="122"/>
                    <a:pt x="315" y="122"/>
                  </a:cubicBezTo>
                  <a:cubicBezTo>
                    <a:pt x="310" y="121"/>
                    <a:pt x="312" y="122"/>
                    <a:pt x="307" y="121"/>
                  </a:cubicBezTo>
                  <a:cubicBezTo>
                    <a:pt x="301" y="121"/>
                    <a:pt x="297" y="120"/>
                    <a:pt x="293" y="120"/>
                  </a:cubicBezTo>
                  <a:cubicBezTo>
                    <a:pt x="290" y="120"/>
                    <a:pt x="284" y="120"/>
                    <a:pt x="282" y="120"/>
                  </a:cubicBezTo>
                  <a:cubicBezTo>
                    <a:pt x="277" y="119"/>
                    <a:pt x="274" y="118"/>
                    <a:pt x="269" y="118"/>
                  </a:cubicBezTo>
                  <a:cubicBezTo>
                    <a:pt x="268" y="118"/>
                    <a:pt x="264" y="117"/>
                    <a:pt x="263" y="116"/>
                  </a:cubicBezTo>
                  <a:cubicBezTo>
                    <a:pt x="263" y="115"/>
                    <a:pt x="268" y="115"/>
                    <a:pt x="268" y="115"/>
                  </a:cubicBezTo>
                  <a:cubicBezTo>
                    <a:pt x="274" y="115"/>
                    <a:pt x="286" y="115"/>
                    <a:pt x="290" y="115"/>
                  </a:cubicBezTo>
                  <a:cubicBezTo>
                    <a:pt x="291" y="115"/>
                    <a:pt x="296" y="118"/>
                    <a:pt x="298" y="117"/>
                  </a:cubicBezTo>
                  <a:cubicBezTo>
                    <a:pt x="299" y="116"/>
                    <a:pt x="292" y="115"/>
                    <a:pt x="292" y="114"/>
                  </a:cubicBezTo>
                  <a:cubicBezTo>
                    <a:pt x="292" y="112"/>
                    <a:pt x="300" y="113"/>
                    <a:pt x="301" y="113"/>
                  </a:cubicBezTo>
                  <a:cubicBezTo>
                    <a:pt x="309" y="113"/>
                    <a:pt x="295" y="111"/>
                    <a:pt x="293" y="111"/>
                  </a:cubicBezTo>
                  <a:cubicBezTo>
                    <a:pt x="287" y="110"/>
                    <a:pt x="277" y="111"/>
                    <a:pt x="271" y="110"/>
                  </a:cubicBezTo>
                  <a:cubicBezTo>
                    <a:pt x="270" y="110"/>
                    <a:pt x="268" y="110"/>
                    <a:pt x="269" y="109"/>
                  </a:cubicBezTo>
                  <a:cubicBezTo>
                    <a:pt x="269" y="107"/>
                    <a:pt x="281" y="110"/>
                    <a:pt x="284" y="109"/>
                  </a:cubicBezTo>
                  <a:cubicBezTo>
                    <a:pt x="284" y="109"/>
                    <a:pt x="284" y="108"/>
                    <a:pt x="284" y="108"/>
                  </a:cubicBezTo>
                  <a:cubicBezTo>
                    <a:pt x="288" y="106"/>
                    <a:pt x="297" y="109"/>
                    <a:pt x="303" y="108"/>
                  </a:cubicBezTo>
                  <a:cubicBezTo>
                    <a:pt x="303" y="108"/>
                    <a:pt x="311" y="106"/>
                    <a:pt x="311" y="106"/>
                  </a:cubicBezTo>
                  <a:cubicBezTo>
                    <a:pt x="311" y="107"/>
                    <a:pt x="305" y="104"/>
                    <a:pt x="305" y="104"/>
                  </a:cubicBezTo>
                  <a:cubicBezTo>
                    <a:pt x="301" y="103"/>
                    <a:pt x="291" y="102"/>
                    <a:pt x="300" y="102"/>
                  </a:cubicBezTo>
                  <a:cubicBezTo>
                    <a:pt x="301" y="102"/>
                    <a:pt x="305" y="102"/>
                    <a:pt x="305" y="102"/>
                  </a:cubicBezTo>
                  <a:cubicBezTo>
                    <a:pt x="305" y="101"/>
                    <a:pt x="301" y="100"/>
                    <a:pt x="301" y="100"/>
                  </a:cubicBezTo>
                  <a:cubicBezTo>
                    <a:pt x="296" y="99"/>
                    <a:pt x="287" y="100"/>
                    <a:pt x="282" y="98"/>
                  </a:cubicBezTo>
                  <a:cubicBezTo>
                    <a:pt x="280" y="98"/>
                    <a:pt x="258" y="95"/>
                    <a:pt x="268" y="95"/>
                  </a:cubicBezTo>
                  <a:cubicBezTo>
                    <a:pt x="274" y="95"/>
                    <a:pt x="279" y="94"/>
                    <a:pt x="284" y="94"/>
                  </a:cubicBezTo>
                  <a:cubicBezTo>
                    <a:pt x="288" y="93"/>
                    <a:pt x="293" y="95"/>
                    <a:pt x="295" y="94"/>
                  </a:cubicBezTo>
                  <a:cubicBezTo>
                    <a:pt x="295" y="94"/>
                    <a:pt x="295" y="92"/>
                    <a:pt x="295" y="92"/>
                  </a:cubicBezTo>
                  <a:cubicBezTo>
                    <a:pt x="297" y="92"/>
                    <a:pt x="302" y="93"/>
                    <a:pt x="302" y="92"/>
                  </a:cubicBezTo>
                  <a:cubicBezTo>
                    <a:pt x="303" y="90"/>
                    <a:pt x="292" y="91"/>
                    <a:pt x="291" y="89"/>
                  </a:cubicBezTo>
                  <a:cubicBezTo>
                    <a:pt x="291" y="88"/>
                    <a:pt x="302" y="89"/>
                    <a:pt x="303" y="88"/>
                  </a:cubicBezTo>
                  <a:cubicBezTo>
                    <a:pt x="304" y="88"/>
                    <a:pt x="304" y="85"/>
                    <a:pt x="306" y="84"/>
                  </a:cubicBezTo>
                  <a:cubicBezTo>
                    <a:pt x="306" y="84"/>
                    <a:pt x="310" y="83"/>
                    <a:pt x="310" y="83"/>
                  </a:cubicBezTo>
                  <a:cubicBezTo>
                    <a:pt x="309" y="81"/>
                    <a:pt x="297" y="84"/>
                    <a:pt x="296" y="82"/>
                  </a:cubicBezTo>
                  <a:cubicBezTo>
                    <a:pt x="295" y="78"/>
                    <a:pt x="309" y="80"/>
                    <a:pt x="310" y="79"/>
                  </a:cubicBezTo>
                  <a:cubicBezTo>
                    <a:pt x="309" y="81"/>
                    <a:pt x="304" y="76"/>
                    <a:pt x="305" y="76"/>
                  </a:cubicBezTo>
                  <a:cubicBezTo>
                    <a:pt x="304" y="75"/>
                    <a:pt x="289" y="74"/>
                    <a:pt x="289" y="73"/>
                  </a:cubicBezTo>
                  <a:cubicBezTo>
                    <a:pt x="289" y="72"/>
                    <a:pt x="303" y="72"/>
                    <a:pt x="294" y="73"/>
                  </a:cubicBezTo>
                  <a:cubicBezTo>
                    <a:pt x="295" y="73"/>
                    <a:pt x="295" y="74"/>
                    <a:pt x="298" y="72"/>
                  </a:cubicBezTo>
                  <a:cubicBezTo>
                    <a:pt x="296" y="74"/>
                    <a:pt x="296" y="67"/>
                    <a:pt x="299" y="70"/>
                  </a:cubicBezTo>
                  <a:cubicBezTo>
                    <a:pt x="297" y="69"/>
                    <a:pt x="283" y="69"/>
                    <a:pt x="293" y="68"/>
                  </a:cubicBezTo>
                  <a:cubicBezTo>
                    <a:pt x="294" y="68"/>
                    <a:pt x="304" y="69"/>
                    <a:pt x="304" y="68"/>
                  </a:cubicBezTo>
                  <a:cubicBezTo>
                    <a:pt x="304" y="68"/>
                    <a:pt x="300" y="66"/>
                    <a:pt x="300" y="66"/>
                  </a:cubicBezTo>
                  <a:cubicBezTo>
                    <a:pt x="298" y="65"/>
                    <a:pt x="292" y="65"/>
                    <a:pt x="289" y="63"/>
                  </a:cubicBezTo>
                  <a:cubicBezTo>
                    <a:pt x="288" y="63"/>
                    <a:pt x="289" y="62"/>
                    <a:pt x="289" y="61"/>
                  </a:cubicBezTo>
                  <a:cubicBezTo>
                    <a:pt x="289" y="61"/>
                    <a:pt x="284" y="59"/>
                    <a:pt x="284" y="59"/>
                  </a:cubicBezTo>
                  <a:cubicBezTo>
                    <a:pt x="283" y="56"/>
                    <a:pt x="278" y="59"/>
                    <a:pt x="277" y="56"/>
                  </a:cubicBezTo>
                  <a:cubicBezTo>
                    <a:pt x="277" y="55"/>
                    <a:pt x="284" y="55"/>
                    <a:pt x="285" y="55"/>
                  </a:cubicBezTo>
                  <a:cubicBezTo>
                    <a:pt x="297" y="55"/>
                    <a:pt x="308" y="54"/>
                    <a:pt x="321" y="54"/>
                  </a:cubicBezTo>
                  <a:cubicBezTo>
                    <a:pt x="326" y="54"/>
                    <a:pt x="316" y="53"/>
                    <a:pt x="315" y="52"/>
                  </a:cubicBezTo>
                  <a:cubicBezTo>
                    <a:pt x="314" y="52"/>
                    <a:pt x="314" y="51"/>
                    <a:pt x="313" y="50"/>
                  </a:cubicBezTo>
                  <a:cubicBezTo>
                    <a:pt x="311" y="50"/>
                    <a:pt x="309" y="51"/>
                    <a:pt x="306" y="51"/>
                  </a:cubicBezTo>
                  <a:cubicBezTo>
                    <a:pt x="298" y="50"/>
                    <a:pt x="286" y="49"/>
                    <a:pt x="282" y="48"/>
                  </a:cubicBezTo>
                  <a:cubicBezTo>
                    <a:pt x="280" y="48"/>
                    <a:pt x="275" y="45"/>
                    <a:pt x="275" y="46"/>
                  </a:cubicBezTo>
                  <a:cubicBezTo>
                    <a:pt x="274" y="44"/>
                    <a:pt x="286" y="45"/>
                    <a:pt x="287" y="45"/>
                  </a:cubicBezTo>
                  <a:cubicBezTo>
                    <a:pt x="290" y="45"/>
                    <a:pt x="295" y="45"/>
                    <a:pt x="298" y="45"/>
                  </a:cubicBezTo>
                  <a:cubicBezTo>
                    <a:pt x="303" y="45"/>
                    <a:pt x="291" y="44"/>
                    <a:pt x="290" y="43"/>
                  </a:cubicBezTo>
                  <a:cubicBezTo>
                    <a:pt x="285" y="42"/>
                    <a:pt x="277" y="42"/>
                    <a:pt x="270" y="42"/>
                  </a:cubicBezTo>
                  <a:cubicBezTo>
                    <a:pt x="266" y="41"/>
                    <a:pt x="262" y="40"/>
                    <a:pt x="269" y="40"/>
                  </a:cubicBezTo>
                  <a:cubicBezTo>
                    <a:pt x="275" y="40"/>
                    <a:pt x="281" y="41"/>
                    <a:pt x="286" y="40"/>
                  </a:cubicBezTo>
                  <a:cubicBezTo>
                    <a:pt x="290" y="40"/>
                    <a:pt x="284" y="39"/>
                    <a:pt x="282" y="39"/>
                  </a:cubicBezTo>
                  <a:cubicBezTo>
                    <a:pt x="272" y="39"/>
                    <a:pt x="265" y="38"/>
                    <a:pt x="254" y="38"/>
                  </a:cubicBezTo>
                  <a:cubicBezTo>
                    <a:pt x="252" y="38"/>
                    <a:pt x="244" y="39"/>
                    <a:pt x="243" y="38"/>
                  </a:cubicBezTo>
                  <a:cubicBezTo>
                    <a:pt x="242" y="37"/>
                    <a:pt x="256" y="36"/>
                    <a:pt x="257" y="36"/>
                  </a:cubicBezTo>
                  <a:cubicBezTo>
                    <a:pt x="262" y="34"/>
                    <a:pt x="252" y="35"/>
                    <a:pt x="252" y="34"/>
                  </a:cubicBezTo>
                  <a:cubicBezTo>
                    <a:pt x="250" y="32"/>
                    <a:pt x="259" y="31"/>
                    <a:pt x="259" y="31"/>
                  </a:cubicBezTo>
                  <a:cubicBezTo>
                    <a:pt x="264" y="31"/>
                    <a:pt x="255" y="31"/>
                    <a:pt x="253" y="31"/>
                  </a:cubicBezTo>
                  <a:cubicBezTo>
                    <a:pt x="240" y="30"/>
                    <a:pt x="228" y="30"/>
                    <a:pt x="216" y="29"/>
                  </a:cubicBezTo>
                  <a:cubicBezTo>
                    <a:pt x="215" y="29"/>
                    <a:pt x="213" y="30"/>
                    <a:pt x="213" y="30"/>
                  </a:cubicBezTo>
                  <a:cubicBezTo>
                    <a:pt x="218" y="30"/>
                    <a:pt x="211" y="30"/>
                    <a:pt x="211" y="29"/>
                  </a:cubicBezTo>
                  <a:cubicBezTo>
                    <a:pt x="211" y="27"/>
                    <a:pt x="229" y="27"/>
                    <a:pt x="214" y="28"/>
                  </a:cubicBezTo>
                  <a:cubicBezTo>
                    <a:pt x="217" y="28"/>
                    <a:pt x="224" y="28"/>
                    <a:pt x="226" y="28"/>
                  </a:cubicBezTo>
                  <a:cubicBezTo>
                    <a:pt x="228" y="28"/>
                    <a:pt x="229" y="27"/>
                    <a:pt x="229" y="27"/>
                  </a:cubicBezTo>
                  <a:cubicBezTo>
                    <a:pt x="231" y="27"/>
                    <a:pt x="236" y="28"/>
                    <a:pt x="238" y="27"/>
                  </a:cubicBezTo>
                  <a:cubicBezTo>
                    <a:pt x="238" y="27"/>
                    <a:pt x="237" y="26"/>
                    <a:pt x="237" y="26"/>
                  </a:cubicBezTo>
                  <a:cubicBezTo>
                    <a:pt x="238" y="24"/>
                    <a:pt x="251" y="25"/>
                    <a:pt x="255" y="25"/>
                  </a:cubicBezTo>
                  <a:cubicBezTo>
                    <a:pt x="259" y="25"/>
                    <a:pt x="259" y="26"/>
                    <a:pt x="260" y="23"/>
                  </a:cubicBezTo>
                  <a:cubicBezTo>
                    <a:pt x="260" y="23"/>
                    <a:pt x="261" y="22"/>
                    <a:pt x="261" y="22"/>
                  </a:cubicBezTo>
                  <a:cubicBezTo>
                    <a:pt x="260" y="20"/>
                    <a:pt x="255" y="22"/>
                    <a:pt x="255" y="22"/>
                  </a:cubicBezTo>
                  <a:cubicBezTo>
                    <a:pt x="254" y="22"/>
                    <a:pt x="249" y="21"/>
                    <a:pt x="247" y="21"/>
                  </a:cubicBezTo>
                  <a:cubicBezTo>
                    <a:pt x="246" y="21"/>
                    <a:pt x="238" y="21"/>
                    <a:pt x="238" y="20"/>
                  </a:cubicBezTo>
                  <a:cubicBezTo>
                    <a:pt x="237" y="19"/>
                    <a:pt x="251" y="19"/>
                    <a:pt x="244" y="18"/>
                  </a:cubicBezTo>
                  <a:cubicBezTo>
                    <a:pt x="238" y="18"/>
                    <a:pt x="223" y="19"/>
                    <a:pt x="214" y="17"/>
                  </a:cubicBezTo>
                  <a:cubicBezTo>
                    <a:pt x="210" y="16"/>
                    <a:pt x="205" y="16"/>
                    <a:pt x="199" y="15"/>
                  </a:cubicBezTo>
                  <a:cubicBezTo>
                    <a:pt x="187" y="14"/>
                    <a:pt x="204" y="12"/>
                    <a:pt x="208" y="12"/>
                  </a:cubicBezTo>
                  <a:cubicBezTo>
                    <a:pt x="216" y="11"/>
                    <a:pt x="220" y="12"/>
                    <a:pt x="227" y="12"/>
                  </a:cubicBezTo>
                  <a:cubicBezTo>
                    <a:pt x="233" y="11"/>
                    <a:pt x="222" y="10"/>
                    <a:pt x="222" y="10"/>
                  </a:cubicBezTo>
                  <a:cubicBezTo>
                    <a:pt x="212" y="9"/>
                    <a:pt x="196" y="10"/>
                    <a:pt x="189" y="10"/>
                  </a:cubicBezTo>
                  <a:cubicBezTo>
                    <a:pt x="187" y="9"/>
                    <a:pt x="186" y="9"/>
                    <a:pt x="184" y="8"/>
                  </a:cubicBezTo>
                  <a:cubicBezTo>
                    <a:pt x="182" y="8"/>
                    <a:pt x="177" y="8"/>
                    <a:pt x="182" y="7"/>
                  </a:cubicBezTo>
                  <a:cubicBezTo>
                    <a:pt x="189" y="7"/>
                    <a:pt x="198" y="8"/>
                    <a:pt x="205" y="8"/>
                  </a:cubicBezTo>
                  <a:cubicBezTo>
                    <a:pt x="215" y="8"/>
                    <a:pt x="224" y="7"/>
                    <a:pt x="234" y="6"/>
                  </a:cubicBezTo>
                  <a:cubicBezTo>
                    <a:pt x="232" y="5"/>
                    <a:pt x="231" y="5"/>
                    <a:pt x="230" y="5"/>
                  </a:cubicBezTo>
                  <a:close/>
                  <a:moveTo>
                    <a:pt x="38" y="57"/>
                  </a:moveTo>
                  <a:cubicBezTo>
                    <a:pt x="37" y="59"/>
                    <a:pt x="32" y="57"/>
                    <a:pt x="34" y="56"/>
                  </a:cubicBezTo>
                  <a:cubicBezTo>
                    <a:pt x="34" y="55"/>
                    <a:pt x="38" y="56"/>
                    <a:pt x="38" y="57"/>
                  </a:cubicBezTo>
                  <a:close/>
                  <a:moveTo>
                    <a:pt x="51" y="52"/>
                  </a:moveTo>
                  <a:cubicBezTo>
                    <a:pt x="52" y="53"/>
                    <a:pt x="44" y="53"/>
                    <a:pt x="46" y="52"/>
                  </a:cubicBezTo>
                  <a:cubicBezTo>
                    <a:pt x="46" y="51"/>
                    <a:pt x="51" y="50"/>
                    <a:pt x="51" y="52"/>
                  </a:cubicBezTo>
                  <a:close/>
                  <a:moveTo>
                    <a:pt x="51" y="85"/>
                  </a:moveTo>
                  <a:cubicBezTo>
                    <a:pt x="51" y="86"/>
                    <a:pt x="44" y="86"/>
                    <a:pt x="44" y="85"/>
                  </a:cubicBezTo>
                  <a:cubicBezTo>
                    <a:pt x="45" y="84"/>
                    <a:pt x="51" y="84"/>
                    <a:pt x="51" y="85"/>
                  </a:cubicBezTo>
                  <a:close/>
                  <a:moveTo>
                    <a:pt x="55" y="83"/>
                  </a:moveTo>
                  <a:cubicBezTo>
                    <a:pt x="55" y="84"/>
                    <a:pt x="45" y="83"/>
                    <a:pt x="45" y="83"/>
                  </a:cubicBezTo>
                  <a:cubicBezTo>
                    <a:pt x="46" y="82"/>
                    <a:pt x="55" y="81"/>
                    <a:pt x="55" y="83"/>
                  </a:cubicBezTo>
                  <a:close/>
                  <a:moveTo>
                    <a:pt x="70" y="18"/>
                  </a:moveTo>
                  <a:cubicBezTo>
                    <a:pt x="72" y="18"/>
                    <a:pt x="79" y="17"/>
                    <a:pt x="75" y="19"/>
                  </a:cubicBezTo>
                  <a:cubicBezTo>
                    <a:pt x="73" y="19"/>
                    <a:pt x="63" y="21"/>
                    <a:pt x="65" y="20"/>
                  </a:cubicBezTo>
                  <a:cubicBezTo>
                    <a:pt x="66" y="19"/>
                    <a:pt x="69" y="18"/>
                    <a:pt x="70" y="18"/>
                  </a:cubicBezTo>
                  <a:close/>
                  <a:moveTo>
                    <a:pt x="55" y="80"/>
                  </a:moveTo>
                  <a:cubicBezTo>
                    <a:pt x="57" y="82"/>
                    <a:pt x="51" y="80"/>
                    <a:pt x="54" y="80"/>
                  </a:cubicBezTo>
                  <a:cubicBezTo>
                    <a:pt x="54" y="79"/>
                    <a:pt x="55" y="80"/>
                    <a:pt x="55" y="80"/>
                  </a:cubicBezTo>
                  <a:close/>
                  <a:moveTo>
                    <a:pt x="61" y="88"/>
                  </a:moveTo>
                  <a:cubicBezTo>
                    <a:pt x="62" y="89"/>
                    <a:pt x="53" y="89"/>
                    <a:pt x="55" y="88"/>
                  </a:cubicBezTo>
                  <a:cubicBezTo>
                    <a:pt x="56" y="87"/>
                    <a:pt x="60" y="86"/>
                    <a:pt x="61" y="88"/>
                  </a:cubicBezTo>
                  <a:close/>
                  <a:moveTo>
                    <a:pt x="101" y="12"/>
                  </a:moveTo>
                  <a:cubicBezTo>
                    <a:pt x="103" y="12"/>
                    <a:pt x="104" y="12"/>
                    <a:pt x="102" y="13"/>
                  </a:cubicBezTo>
                  <a:cubicBezTo>
                    <a:pt x="100" y="14"/>
                    <a:pt x="85" y="16"/>
                    <a:pt x="86" y="14"/>
                  </a:cubicBezTo>
                  <a:cubicBezTo>
                    <a:pt x="86" y="13"/>
                    <a:pt x="99" y="12"/>
                    <a:pt x="101" y="12"/>
                  </a:cubicBezTo>
                  <a:close/>
                  <a:moveTo>
                    <a:pt x="151" y="7"/>
                  </a:moveTo>
                  <a:cubicBezTo>
                    <a:pt x="157" y="7"/>
                    <a:pt x="167" y="7"/>
                    <a:pt x="170" y="8"/>
                  </a:cubicBezTo>
                  <a:cubicBezTo>
                    <a:pt x="171" y="8"/>
                    <a:pt x="178" y="7"/>
                    <a:pt x="175" y="8"/>
                  </a:cubicBezTo>
                  <a:cubicBezTo>
                    <a:pt x="173" y="10"/>
                    <a:pt x="154" y="9"/>
                    <a:pt x="152" y="9"/>
                  </a:cubicBezTo>
                  <a:cubicBezTo>
                    <a:pt x="150" y="8"/>
                    <a:pt x="149" y="8"/>
                    <a:pt x="149" y="7"/>
                  </a:cubicBezTo>
                  <a:cubicBezTo>
                    <a:pt x="149" y="8"/>
                    <a:pt x="152" y="7"/>
                    <a:pt x="151" y="7"/>
                  </a:cubicBezTo>
                  <a:close/>
                  <a:moveTo>
                    <a:pt x="135" y="106"/>
                  </a:moveTo>
                  <a:cubicBezTo>
                    <a:pt x="135" y="107"/>
                    <a:pt x="130" y="107"/>
                    <a:pt x="130" y="106"/>
                  </a:cubicBezTo>
                  <a:cubicBezTo>
                    <a:pt x="131" y="106"/>
                    <a:pt x="135" y="105"/>
                    <a:pt x="135" y="106"/>
                  </a:cubicBezTo>
                  <a:close/>
                  <a:moveTo>
                    <a:pt x="141" y="124"/>
                  </a:moveTo>
                  <a:cubicBezTo>
                    <a:pt x="150" y="123"/>
                    <a:pt x="137" y="126"/>
                    <a:pt x="138" y="124"/>
                  </a:cubicBezTo>
                  <a:cubicBezTo>
                    <a:pt x="138" y="124"/>
                    <a:pt x="141" y="124"/>
                    <a:pt x="141" y="124"/>
                  </a:cubicBezTo>
                  <a:close/>
                  <a:moveTo>
                    <a:pt x="160" y="117"/>
                  </a:moveTo>
                  <a:cubicBezTo>
                    <a:pt x="164" y="118"/>
                    <a:pt x="163" y="119"/>
                    <a:pt x="161" y="119"/>
                  </a:cubicBezTo>
                  <a:cubicBezTo>
                    <a:pt x="158" y="119"/>
                    <a:pt x="145" y="120"/>
                    <a:pt x="146" y="118"/>
                  </a:cubicBezTo>
                  <a:cubicBezTo>
                    <a:pt x="147" y="117"/>
                    <a:pt x="156" y="117"/>
                    <a:pt x="160" y="117"/>
                  </a:cubicBezTo>
                  <a:close/>
                  <a:moveTo>
                    <a:pt x="166" y="115"/>
                  </a:moveTo>
                  <a:cubicBezTo>
                    <a:pt x="167" y="115"/>
                    <a:pt x="167" y="114"/>
                    <a:pt x="168" y="114"/>
                  </a:cubicBezTo>
                  <a:cubicBezTo>
                    <a:pt x="179" y="114"/>
                    <a:pt x="162" y="118"/>
                    <a:pt x="163" y="116"/>
                  </a:cubicBezTo>
                  <a:cubicBezTo>
                    <a:pt x="164" y="114"/>
                    <a:pt x="165" y="115"/>
                    <a:pt x="166" y="115"/>
                  </a:cubicBezTo>
                  <a:close/>
                  <a:moveTo>
                    <a:pt x="161" y="134"/>
                  </a:moveTo>
                  <a:cubicBezTo>
                    <a:pt x="162" y="133"/>
                    <a:pt x="167" y="133"/>
                    <a:pt x="168" y="133"/>
                  </a:cubicBezTo>
                  <a:cubicBezTo>
                    <a:pt x="171" y="134"/>
                    <a:pt x="161" y="135"/>
                    <a:pt x="161" y="134"/>
                  </a:cubicBezTo>
                  <a:close/>
                  <a:moveTo>
                    <a:pt x="188" y="129"/>
                  </a:moveTo>
                  <a:cubicBezTo>
                    <a:pt x="190" y="129"/>
                    <a:pt x="191" y="127"/>
                    <a:pt x="193" y="127"/>
                  </a:cubicBezTo>
                  <a:cubicBezTo>
                    <a:pt x="197" y="127"/>
                    <a:pt x="204" y="128"/>
                    <a:pt x="198" y="129"/>
                  </a:cubicBezTo>
                  <a:cubicBezTo>
                    <a:pt x="190" y="131"/>
                    <a:pt x="176" y="133"/>
                    <a:pt x="172" y="128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5" y="126"/>
                    <a:pt x="185" y="129"/>
                    <a:pt x="188" y="129"/>
                  </a:cubicBezTo>
                  <a:close/>
                  <a:moveTo>
                    <a:pt x="190" y="125"/>
                  </a:moveTo>
                  <a:cubicBezTo>
                    <a:pt x="190" y="125"/>
                    <a:pt x="181" y="127"/>
                    <a:pt x="182" y="125"/>
                  </a:cubicBezTo>
                  <a:cubicBezTo>
                    <a:pt x="183" y="125"/>
                    <a:pt x="190" y="124"/>
                    <a:pt x="190" y="125"/>
                  </a:cubicBezTo>
                  <a:close/>
                  <a:moveTo>
                    <a:pt x="222" y="122"/>
                  </a:moveTo>
                  <a:cubicBezTo>
                    <a:pt x="223" y="122"/>
                    <a:pt x="229" y="123"/>
                    <a:pt x="229" y="124"/>
                  </a:cubicBezTo>
                  <a:cubicBezTo>
                    <a:pt x="229" y="123"/>
                    <a:pt x="209" y="125"/>
                    <a:pt x="213" y="122"/>
                  </a:cubicBezTo>
                  <a:cubicBezTo>
                    <a:pt x="214" y="121"/>
                    <a:pt x="220" y="122"/>
                    <a:pt x="222" y="122"/>
                  </a:cubicBezTo>
                  <a:close/>
                  <a:moveTo>
                    <a:pt x="243" y="115"/>
                  </a:moveTo>
                  <a:cubicBezTo>
                    <a:pt x="242" y="114"/>
                    <a:pt x="248" y="117"/>
                    <a:pt x="248" y="116"/>
                  </a:cubicBezTo>
                  <a:cubicBezTo>
                    <a:pt x="248" y="117"/>
                    <a:pt x="236" y="116"/>
                    <a:pt x="239" y="115"/>
                  </a:cubicBezTo>
                  <a:cubicBezTo>
                    <a:pt x="240" y="114"/>
                    <a:pt x="243" y="115"/>
                    <a:pt x="243" y="115"/>
                  </a:cubicBezTo>
                  <a:close/>
                  <a:moveTo>
                    <a:pt x="272" y="46"/>
                  </a:moveTo>
                  <a:cubicBezTo>
                    <a:pt x="272" y="46"/>
                    <a:pt x="261" y="47"/>
                    <a:pt x="263" y="45"/>
                  </a:cubicBezTo>
                  <a:cubicBezTo>
                    <a:pt x="263" y="45"/>
                    <a:pt x="272" y="45"/>
                    <a:pt x="272" y="46"/>
                  </a:cubicBezTo>
                  <a:close/>
                  <a:moveTo>
                    <a:pt x="258" y="116"/>
                  </a:moveTo>
                  <a:cubicBezTo>
                    <a:pt x="264" y="117"/>
                    <a:pt x="254" y="118"/>
                    <a:pt x="255" y="116"/>
                  </a:cubicBezTo>
                  <a:cubicBezTo>
                    <a:pt x="256" y="116"/>
                    <a:pt x="257" y="116"/>
                    <a:pt x="258" y="116"/>
                  </a:cubicBezTo>
                  <a:close/>
                  <a:moveTo>
                    <a:pt x="302" y="85"/>
                  </a:moveTo>
                  <a:cubicBezTo>
                    <a:pt x="303" y="87"/>
                    <a:pt x="294" y="87"/>
                    <a:pt x="296" y="85"/>
                  </a:cubicBezTo>
                  <a:cubicBezTo>
                    <a:pt x="296" y="85"/>
                    <a:pt x="301" y="83"/>
                    <a:pt x="302" y="85"/>
                  </a:cubicBezTo>
                  <a:close/>
                  <a:moveTo>
                    <a:pt x="241" y="150"/>
                  </a:moveTo>
                  <a:cubicBezTo>
                    <a:pt x="241" y="150"/>
                    <a:pt x="244" y="152"/>
                    <a:pt x="245" y="151"/>
                  </a:cubicBezTo>
                  <a:cubicBezTo>
                    <a:pt x="246" y="150"/>
                    <a:pt x="242" y="150"/>
                    <a:pt x="241" y="150"/>
                  </a:cubicBezTo>
                  <a:close/>
                  <a:moveTo>
                    <a:pt x="219" y="146"/>
                  </a:moveTo>
                  <a:cubicBezTo>
                    <a:pt x="219" y="146"/>
                    <a:pt x="233" y="147"/>
                    <a:pt x="236" y="146"/>
                  </a:cubicBezTo>
                  <a:cubicBezTo>
                    <a:pt x="224" y="149"/>
                    <a:pt x="237" y="146"/>
                    <a:pt x="237" y="145"/>
                  </a:cubicBezTo>
                  <a:cubicBezTo>
                    <a:pt x="237" y="145"/>
                    <a:pt x="232" y="145"/>
                    <a:pt x="233" y="145"/>
                  </a:cubicBezTo>
                  <a:cubicBezTo>
                    <a:pt x="231" y="145"/>
                    <a:pt x="221" y="144"/>
                    <a:pt x="219" y="146"/>
                  </a:cubicBezTo>
                  <a:close/>
                  <a:moveTo>
                    <a:pt x="219" y="140"/>
                  </a:moveTo>
                  <a:cubicBezTo>
                    <a:pt x="218" y="140"/>
                    <a:pt x="222" y="141"/>
                    <a:pt x="222" y="141"/>
                  </a:cubicBezTo>
                  <a:cubicBezTo>
                    <a:pt x="222" y="140"/>
                    <a:pt x="220" y="140"/>
                    <a:pt x="219" y="140"/>
                  </a:cubicBezTo>
                  <a:close/>
                  <a:moveTo>
                    <a:pt x="208" y="138"/>
                  </a:moveTo>
                  <a:cubicBezTo>
                    <a:pt x="206" y="139"/>
                    <a:pt x="210" y="140"/>
                    <a:pt x="211" y="139"/>
                  </a:cubicBezTo>
                  <a:cubicBezTo>
                    <a:pt x="211" y="139"/>
                    <a:pt x="210" y="137"/>
                    <a:pt x="208" y="138"/>
                  </a:cubicBezTo>
                  <a:close/>
                  <a:moveTo>
                    <a:pt x="203" y="141"/>
                  </a:moveTo>
                  <a:cubicBezTo>
                    <a:pt x="202" y="142"/>
                    <a:pt x="209" y="141"/>
                    <a:pt x="212" y="141"/>
                  </a:cubicBezTo>
                  <a:cubicBezTo>
                    <a:pt x="215" y="140"/>
                    <a:pt x="205" y="140"/>
                    <a:pt x="203" y="140"/>
                  </a:cubicBezTo>
                  <a:cubicBezTo>
                    <a:pt x="203" y="140"/>
                    <a:pt x="203" y="141"/>
                    <a:pt x="203" y="141"/>
                  </a:cubicBezTo>
                  <a:close/>
                  <a:moveTo>
                    <a:pt x="164" y="151"/>
                  </a:moveTo>
                  <a:cubicBezTo>
                    <a:pt x="164" y="151"/>
                    <a:pt x="164" y="151"/>
                    <a:pt x="166" y="152"/>
                  </a:cubicBezTo>
                  <a:cubicBezTo>
                    <a:pt x="170" y="152"/>
                    <a:pt x="180" y="150"/>
                    <a:pt x="187" y="150"/>
                  </a:cubicBezTo>
                  <a:cubicBezTo>
                    <a:pt x="192" y="150"/>
                    <a:pt x="185" y="148"/>
                    <a:pt x="184" y="148"/>
                  </a:cubicBezTo>
                  <a:cubicBezTo>
                    <a:pt x="182" y="148"/>
                    <a:pt x="171" y="150"/>
                    <a:pt x="166" y="151"/>
                  </a:cubicBezTo>
                  <a:cubicBezTo>
                    <a:pt x="166" y="151"/>
                    <a:pt x="164" y="151"/>
                    <a:pt x="164" y="151"/>
                  </a:cubicBezTo>
                  <a:close/>
                  <a:moveTo>
                    <a:pt x="75" y="95"/>
                  </a:moveTo>
                  <a:cubicBezTo>
                    <a:pt x="72" y="96"/>
                    <a:pt x="77" y="96"/>
                    <a:pt x="78" y="95"/>
                  </a:cubicBezTo>
                  <a:cubicBezTo>
                    <a:pt x="78" y="94"/>
                    <a:pt x="76" y="94"/>
                    <a:pt x="75" y="95"/>
                  </a:cubicBezTo>
                  <a:close/>
                  <a:moveTo>
                    <a:pt x="94" y="2"/>
                  </a:moveTo>
                  <a:cubicBezTo>
                    <a:pt x="93" y="3"/>
                    <a:pt x="109" y="1"/>
                    <a:pt x="111" y="1"/>
                  </a:cubicBezTo>
                  <a:cubicBezTo>
                    <a:pt x="114" y="0"/>
                    <a:pt x="106" y="1"/>
                    <a:pt x="104" y="1"/>
                  </a:cubicBezTo>
                  <a:cubicBezTo>
                    <a:pt x="102" y="1"/>
                    <a:pt x="95" y="0"/>
                    <a:pt x="94" y="2"/>
                  </a:cubicBezTo>
                  <a:close/>
                  <a:moveTo>
                    <a:pt x="47" y="96"/>
                  </a:moveTo>
                  <a:cubicBezTo>
                    <a:pt x="47" y="97"/>
                    <a:pt x="61" y="98"/>
                    <a:pt x="65" y="97"/>
                  </a:cubicBezTo>
                  <a:cubicBezTo>
                    <a:pt x="68" y="96"/>
                    <a:pt x="61" y="97"/>
                    <a:pt x="58" y="96"/>
                  </a:cubicBezTo>
                  <a:cubicBezTo>
                    <a:pt x="57" y="95"/>
                    <a:pt x="56" y="94"/>
                    <a:pt x="56" y="94"/>
                  </a:cubicBezTo>
                  <a:cubicBezTo>
                    <a:pt x="52" y="94"/>
                    <a:pt x="48" y="95"/>
                    <a:pt x="47" y="96"/>
                  </a:cubicBezTo>
                  <a:close/>
                  <a:moveTo>
                    <a:pt x="20" y="84"/>
                  </a:moveTo>
                  <a:cubicBezTo>
                    <a:pt x="18" y="86"/>
                    <a:pt x="26" y="87"/>
                    <a:pt x="25" y="85"/>
                  </a:cubicBezTo>
                  <a:cubicBezTo>
                    <a:pt x="24" y="84"/>
                    <a:pt x="20" y="84"/>
                    <a:pt x="20" y="84"/>
                  </a:cubicBezTo>
                  <a:close/>
                  <a:moveTo>
                    <a:pt x="17" y="65"/>
                  </a:moveTo>
                  <a:cubicBezTo>
                    <a:pt x="16" y="65"/>
                    <a:pt x="21" y="70"/>
                    <a:pt x="24" y="68"/>
                  </a:cubicBezTo>
                  <a:cubicBezTo>
                    <a:pt x="25" y="68"/>
                    <a:pt x="22" y="67"/>
                    <a:pt x="22" y="67"/>
                  </a:cubicBezTo>
                  <a:cubicBezTo>
                    <a:pt x="22" y="65"/>
                    <a:pt x="24" y="65"/>
                    <a:pt x="23" y="65"/>
                  </a:cubicBezTo>
                  <a:cubicBezTo>
                    <a:pt x="20" y="62"/>
                    <a:pt x="23" y="65"/>
                    <a:pt x="21" y="65"/>
                  </a:cubicBezTo>
                  <a:cubicBezTo>
                    <a:pt x="19" y="65"/>
                    <a:pt x="18" y="64"/>
                    <a:pt x="17" y="65"/>
                  </a:cubicBezTo>
                  <a:close/>
                  <a:moveTo>
                    <a:pt x="19" y="59"/>
                  </a:moveTo>
                  <a:cubicBezTo>
                    <a:pt x="17" y="60"/>
                    <a:pt x="21" y="60"/>
                    <a:pt x="21" y="59"/>
                  </a:cubicBezTo>
                  <a:cubicBezTo>
                    <a:pt x="22" y="59"/>
                    <a:pt x="20" y="58"/>
                    <a:pt x="19" y="59"/>
                  </a:cubicBezTo>
                  <a:close/>
                  <a:moveTo>
                    <a:pt x="15" y="67"/>
                  </a:moveTo>
                  <a:cubicBezTo>
                    <a:pt x="13" y="68"/>
                    <a:pt x="16" y="69"/>
                    <a:pt x="17" y="68"/>
                  </a:cubicBezTo>
                  <a:cubicBezTo>
                    <a:pt x="17" y="68"/>
                    <a:pt x="16" y="66"/>
                    <a:pt x="15" y="67"/>
                  </a:cubicBezTo>
                  <a:close/>
                  <a:moveTo>
                    <a:pt x="13" y="59"/>
                  </a:moveTo>
                  <a:cubicBezTo>
                    <a:pt x="11" y="60"/>
                    <a:pt x="18" y="60"/>
                    <a:pt x="17" y="59"/>
                  </a:cubicBezTo>
                  <a:cubicBezTo>
                    <a:pt x="16" y="57"/>
                    <a:pt x="14" y="58"/>
                    <a:pt x="13" y="59"/>
                  </a:cubicBezTo>
                  <a:close/>
                  <a:moveTo>
                    <a:pt x="6" y="58"/>
                  </a:moveTo>
                  <a:cubicBezTo>
                    <a:pt x="5" y="59"/>
                    <a:pt x="9" y="60"/>
                    <a:pt x="10" y="60"/>
                  </a:cubicBezTo>
                  <a:cubicBezTo>
                    <a:pt x="11" y="59"/>
                    <a:pt x="8" y="57"/>
                    <a:pt x="6" y="58"/>
                  </a:cubicBezTo>
                  <a:close/>
                  <a:moveTo>
                    <a:pt x="13" y="30"/>
                  </a:moveTo>
                  <a:cubicBezTo>
                    <a:pt x="11" y="31"/>
                    <a:pt x="19" y="33"/>
                    <a:pt x="20" y="32"/>
                  </a:cubicBezTo>
                  <a:cubicBezTo>
                    <a:pt x="20" y="32"/>
                    <a:pt x="14" y="30"/>
                    <a:pt x="13" y="30"/>
                  </a:cubicBezTo>
                  <a:close/>
                  <a:moveTo>
                    <a:pt x="4" y="64"/>
                  </a:moveTo>
                  <a:cubicBezTo>
                    <a:pt x="3" y="65"/>
                    <a:pt x="9" y="65"/>
                    <a:pt x="8" y="64"/>
                  </a:cubicBezTo>
                  <a:cubicBezTo>
                    <a:pt x="7" y="63"/>
                    <a:pt x="5" y="64"/>
                    <a:pt x="4" y="64"/>
                  </a:cubicBezTo>
                  <a:close/>
                </a:path>
              </a:pathLst>
            </a:custGeom>
            <a:blipFill>
              <a:blip r:embed="rId3"/>
              <a:tile algn="ctr" flip="xy" sx="80000" sy="80000" tx="0" ty="0"/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768589" y="1642268"/>
            <a:ext cx="2889886" cy="3722688"/>
            <a:chOff x="1424939" y="1642268"/>
            <a:chExt cx="2889886" cy="3722688"/>
          </a:xfrm>
        </p:grpSpPr>
        <p:sp>
          <p:nvSpPr>
            <p:cNvPr id="18" name="矩形 17"/>
            <p:cNvSpPr/>
            <p:nvPr/>
          </p:nvSpPr>
          <p:spPr>
            <a:xfrm>
              <a:off x="1764506" y="1885950"/>
              <a:ext cx="2550319" cy="3479006"/>
            </a:xfrm>
            <a:prstGeom prst="rect">
              <a:avLst/>
            </a:prstGeom>
            <a:noFill/>
            <a:ln w="25400">
              <a:solidFill>
                <a:srgbClr val="7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 rot="19524782">
              <a:off x="1424939" y="1642268"/>
              <a:ext cx="1443515" cy="687388"/>
            </a:xfrm>
            <a:custGeom>
              <a:gdLst>
                <a:gd fmla="*/ 211 w 326" name="T0"/>
                <a:gd fmla="*/ 150 h 154" name="T1"/>
                <a:gd fmla="*/ 208 w 326" name="T2"/>
                <a:gd fmla="*/ 150 h 154" name="T3"/>
                <a:gd fmla="*/ 230 w 326" name="T4"/>
                <a:gd fmla="*/ 5 h 154" name="T5"/>
                <a:gd fmla="*/ 141 w 326" name="T6"/>
                <a:gd fmla="*/ 2 h 154" name="T7"/>
                <a:gd fmla="*/ 71 w 326" name="T8"/>
                <a:gd fmla="*/ 9 h 154" name="T9"/>
                <a:gd fmla="*/ 48 w 326" name="T10"/>
                <a:gd fmla="*/ 19 h 154" name="T11"/>
                <a:gd fmla="*/ 30 w 326" name="T12"/>
                <a:gd fmla="*/ 30 h 154" name="T13"/>
                <a:gd fmla="*/ 50 w 326" name="T14"/>
                <a:gd fmla="*/ 30 h 154" name="T15"/>
                <a:gd fmla="*/ 24 w 326" name="T16"/>
                <a:gd fmla="*/ 39 h 154" name="T17"/>
                <a:gd fmla="*/ 26 w 326" name="T18"/>
                <a:gd fmla="*/ 45 h 154" name="T19"/>
                <a:gd fmla="*/ 37 w 326" name="T20"/>
                <a:gd fmla="*/ 53 h 154" name="T21"/>
                <a:gd fmla="*/ 55 w 326" name="T22"/>
                <a:gd fmla="*/ 57 h 154" name="T23"/>
                <a:gd fmla="*/ 26 w 326" name="T24"/>
                <a:gd fmla="*/ 68 h 154" name="T25"/>
                <a:gd fmla="*/ 27 w 326" name="T26"/>
                <a:gd fmla="*/ 74 h 154" name="T27"/>
                <a:gd fmla="*/ 48 w 326" name="T28"/>
                <a:gd fmla="*/ 80 h 154" name="T29"/>
                <a:gd fmla="*/ 32 w 326" name="T30"/>
                <a:gd fmla="*/ 88 h 154" name="T31"/>
                <a:gd fmla="*/ 104 w 326" name="T32"/>
                <a:gd fmla="*/ 87 h 154" name="T33"/>
                <a:gd fmla="*/ 108 w 326" name="T34"/>
                <a:gd fmla="*/ 92 h 154" name="T35"/>
                <a:gd fmla="*/ 117 w 326" name="T36"/>
                <a:gd fmla="*/ 95 h 154" name="T37"/>
                <a:gd fmla="*/ 123 w 326" name="T38"/>
                <a:gd fmla="*/ 107 h 154" name="T39"/>
                <a:gd fmla="*/ 119 w 326" name="T40"/>
                <a:gd fmla="*/ 118 h 154" name="T41"/>
                <a:gd fmla="*/ 127 w 326" name="T42"/>
                <a:gd fmla="*/ 126 h 154" name="T43"/>
                <a:gd fmla="*/ 139 w 326" name="T44"/>
                <a:gd fmla="*/ 134 h 154" name="T45"/>
                <a:gd fmla="*/ 129 w 326" name="T46"/>
                <a:gd fmla="*/ 140 h 154" name="T47"/>
                <a:gd fmla="*/ 149 w 326" name="T48"/>
                <a:gd fmla="*/ 143 h 154" name="T49"/>
                <a:gd fmla="*/ 203 w 326" name="T50"/>
                <a:gd fmla="*/ 139 h 154" name="T51"/>
                <a:gd fmla="*/ 234 w 326" name="T52"/>
                <a:gd fmla="*/ 134 h 154" name="T53"/>
                <a:gd fmla="*/ 234 w 326" name="T54"/>
                <a:gd fmla="*/ 127 h 154" name="T55"/>
                <a:gd fmla="*/ 243 w 326" name="T56"/>
                <a:gd fmla="*/ 123 h 154" name="T57"/>
                <a:gd fmla="*/ 293 w 326" name="T58"/>
                <a:gd fmla="*/ 120 h 154" name="T59"/>
                <a:gd fmla="*/ 292 w 326" name="T60"/>
                <a:gd fmla="*/ 114 h 154" name="T61"/>
                <a:gd fmla="*/ 303 w 326" name="T62"/>
                <a:gd fmla="*/ 108 h 154" name="T63"/>
                <a:gd fmla="*/ 268 w 326" name="T64"/>
                <a:gd fmla="*/ 95 h 154" name="T65"/>
                <a:gd fmla="*/ 306 w 326" name="T66"/>
                <a:gd fmla="*/ 84 h 154" name="T67"/>
                <a:gd fmla="*/ 298 w 326" name="T68"/>
                <a:gd fmla="*/ 72 h 154" name="T69"/>
                <a:gd fmla="*/ 284 w 326" name="T70"/>
                <a:gd fmla="*/ 59 h 154" name="T71"/>
                <a:gd fmla="*/ 282 w 326" name="T72"/>
                <a:gd fmla="*/ 48 h 154" name="T73"/>
                <a:gd fmla="*/ 286 w 326" name="T74"/>
                <a:gd fmla="*/ 40 h 154" name="T75"/>
                <a:gd fmla="*/ 253 w 326" name="T76"/>
                <a:gd fmla="*/ 31 h 154" name="T77"/>
                <a:gd fmla="*/ 238 w 326" name="T78"/>
                <a:gd fmla="*/ 27 h 154" name="T79"/>
                <a:gd fmla="*/ 238 w 326" name="T80"/>
                <a:gd fmla="*/ 20 h 154" name="T81"/>
                <a:gd fmla="*/ 189 w 326" name="T82"/>
                <a:gd fmla="*/ 10 h 154" name="T83"/>
                <a:gd fmla="*/ 34 w 326" name="T84"/>
                <a:gd fmla="*/ 56 h 154" name="T85"/>
                <a:gd fmla="*/ 51 w 326" name="T86"/>
                <a:gd fmla="*/ 85 h 154" name="T87"/>
                <a:gd fmla="*/ 70 w 326" name="T88"/>
                <a:gd fmla="*/ 18 h 154" name="T89"/>
                <a:gd fmla="*/ 101 w 326" name="T90"/>
                <a:gd fmla="*/ 12 h 154" name="T91"/>
                <a:gd fmla="*/ 152 w 326" name="T92"/>
                <a:gd fmla="*/ 9 h 154" name="T93"/>
                <a:gd fmla="*/ 138 w 326" name="T94"/>
                <a:gd fmla="*/ 124 h 154" name="T95"/>
                <a:gd fmla="*/ 168 w 326" name="T96"/>
                <a:gd fmla="*/ 114 h 154" name="T97"/>
                <a:gd fmla="*/ 193 w 326" name="T98"/>
                <a:gd fmla="*/ 127 h 154" name="T99"/>
                <a:gd fmla="*/ 190 w 326" name="T100"/>
                <a:gd fmla="*/ 125 h 154" name="T101"/>
                <a:gd fmla="*/ 239 w 326" name="T102"/>
                <a:gd fmla="*/ 115 h 154" name="T103"/>
                <a:gd fmla="*/ 258 w 326" name="T104"/>
                <a:gd fmla="*/ 116 h 154" name="T105"/>
                <a:gd fmla="*/ 219 w 326" name="T106"/>
                <a:gd fmla="*/ 146 h 154" name="T107"/>
                <a:gd fmla="*/ 219 w 326" name="T108"/>
                <a:gd fmla="*/ 140 h 154" name="T109"/>
                <a:gd fmla="*/ 203 w 326" name="T110"/>
                <a:gd fmla="*/ 141 h 154" name="T111"/>
                <a:gd fmla="*/ 75 w 326" name="T112"/>
                <a:gd fmla="*/ 95 h 154" name="T113"/>
                <a:gd fmla="*/ 47 w 326" name="T114"/>
                <a:gd fmla="*/ 96 h 154" name="T115"/>
                <a:gd fmla="*/ 20 w 326" name="T116"/>
                <a:gd fmla="*/ 84 h 154" name="T117"/>
                <a:gd fmla="*/ 19 w 326" name="T118"/>
                <a:gd fmla="*/ 59 h 154" name="T119"/>
                <a:gd fmla="*/ 17 w 326" name="T120"/>
                <a:gd fmla="*/ 59 h 154" name="T121"/>
                <a:gd fmla="*/ 13 w 326" name="T122"/>
                <a:gd fmla="*/ 30 h 15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54" w="326">
                  <a:moveTo>
                    <a:pt x="2" y="50"/>
                  </a:moveTo>
                  <a:cubicBezTo>
                    <a:pt x="0" y="51"/>
                    <a:pt x="3" y="51"/>
                    <a:pt x="4" y="51"/>
                  </a:cubicBezTo>
                  <a:cubicBezTo>
                    <a:pt x="4" y="50"/>
                    <a:pt x="3" y="49"/>
                    <a:pt x="2" y="50"/>
                  </a:cubicBezTo>
                  <a:close/>
                  <a:moveTo>
                    <a:pt x="211" y="150"/>
                  </a:moveTo>
                  <a:cubicBezTo>
                    <a:pt x="209" y="150"/>
                    <a:pt x="218" y="150"/>
                    <a:pt x="221" y="150"/>
                  </a:cubicBezTo>
                  <a:cubicBezTo>
                    <a:pt x="221" y="150"/>
                    <a:pt x="226" y="150"/>
                    <a:pt x="220" y="149"/>
                  </a:cubicBezTo>
                  <a:cubicBezTo>
                    <a:pt x="220" y="149"/>
                    <a:pt x="213" y="149"/>
                    <a:pt x="211" y="150"/>
                  </a:cubicBezTo>
                  <a:close/>
                  <a:moveTo>
                    <a:pt x="215" y="146"/>
                  </a:moveTo>
                  <a:cubicBezTo>
                    <a:pt x="214" y="146"/>
                    <a:pt x="207" y="145"/>
                    <a:pt x="207" y="146"/>
                  </a:cubicBezTo>
                  <a:cubicBezTo>
                    <a:pt x="207" y="147"/>
                    <a:pt x="217" y="147"/>
                    <a:pt x="217" y="147"/>
                  </a:cubicBezTo>
                  <a:cubicBezTo>
                    <a:pt x="218" y="146"/>
                    <a:pt x="214" y="146"/>
                    <a:pt x="215" y="146"/>
                  </a:cubicBezTo>
                  <a:close/>
                  <a:moveTo>
                    <a:pt x="208" y="150"/>
                  </a:moveTo>
                  <a:cubicBezTo>
                    <a:pt x="202" y="148"/>
                    <a:pt x="207" y="152"/>
                    <a:pt x="209" y="150"/>
                  </a:cubicBezTo>
                  <a:cubicBezTo>
                    <a:pt x="209" y="149"/>
                    <a:pt x="208" y="150"/>
                    <a:pt x="208" y="150"/>
                  </a:cubicBezTo>
                  <a:close/>
                  <a:moveTo>
                    <a:pt x="132" y="153"/>
                  </a:moveTo>
                  <a:cubicBezTo>
                    <a:pt x="131" y="154"/>
                    <a:pt x="135" y="153"/>
                    <a:pt x="137" y="153"/>
                  </a:cubicBezTo>
                  <a:cubicBezTo>
                    <a:pt x="143" y="152"/>
                    <a:pt x="149" y="152"/>
                    <a:pt x="156" y="152"/>
                  </a:cubicBezTo>
                  <a:cubicBezTo>
                    <a:pt x="161" y="151"/>
                    <a:pt x="155" y="150"/>
                    <a:pt x="154" y="150"/>
                  </a:cubicBezTo>
                  <a:cubicBezTo>
                    <a:pt x="151" y="150"/>
                    <a:pt x="144" y="152"/>
                    <a:pt x="141" y="152"/>
                  </a:cubicBezTo>
                  <a:cubicBezTo>
                    <a:pt x="138" y="152"/>
                    <a:pt x="135" y="152"/>
                    <a:pt x="132" y="153"/>
                  </a:cubicBezTo>
                  <a:close/>
                  <a:moveTo>
                    <a:pt x="230" y="5"/>
                  </a:moveTo>
                  <a:cubicBezTo>
                    <a:pt x="221" y="6"/>
                    <a:pt x="209" y="1"/>
                    <a:pt x="198" y="3"/>
                  </a:cubicBezTo>
                  <a:cubicBezTo>
                    <a:pt x="197" y="3"/>
                    <a:pt x="196" y="4"/>
                    <a:pt x="195" y="4"/>
                  </a:cubicBezTo>
                  <a:cubicBezTo>
                    <a:pt x="193" y="4"/>
                    <a:pt x="191" y="4"/>
                    <a:pt x="189" y="4"/>
                  </a:cubicBezTo>
                  <a:cubicBezTo>
                    <a:pt x="183" y="4"/>
                    <a:pt x="176" y="5"/>
                    <a:pt x="172" y="4"/>
                  </a:cubicBezTo>
                  <a:cubicBezTo>
                    <a:pt x="171" y="4"/>
                    <a:pt x="170" y="3"/>
                    <a:pt x="170" y="2"/>
                  </a:cubicBezTo>
                  <a:cubicBezTo>
                    <a:pt x="164" y="1"/>
                    <a:pt x="154" y="1"/>
                    <a:pt x="145" y="1"/>
                  </a:cubicBezTo>
                  <a:cubicBezTo>
                    <a:pt x="142" y="1"/>
                    <a:pt x="135" y="1"/>
                    <a:pt x="141" y="2"/>
                  </a:cubicBezTo>
                  <a:cubicBezTo>
                    <a:pt x="147" y="4"/>
                    <a:pt x="138" y="3"/>
                    <a:pt x="136" y="3"/>
                  </a:cubicBezTo>
                  <a:cubicBezTo>
                    <a:pt x="131" y="3"/>
                    <a:pt x="119" y="3"/>
                    <a:pt x="114" y="4"/>
                  </a:cubicBezTo>
                  <a:cubicBezTo>
                    <a:pt x="109" y="4"/>
                    <a:pt x="106" y="5"/>
                    <a:pt x="99" y="6"/>
                  </a:cubicBezTo>
                  <a:cubicBezTo>
                    <a:pt x="96" y="6"/>
                    <a:pt x="92" y="6"/>
                    <a:pt x="89" y="7"/>
                  </a:cubicBezTo>
                  <a:cubicBezTo>
                    <a:pt x="88" y="7"/>
                    <a:pt x="90" y="8"/>
                    <a:pt x="90" y="8"/>
                  </a:cubicBezTo>
                  <a:cubicBezTo>
                    <a:pt x="90" y="9"/>
                    <a:pt x="75" y="10"/>
                    <a:pt x="74" y="10"/>
                  </a:cubicBezTo>
                  <a:cubicBezTo>
                    <a:pt x="73" y="10"/>
                    <a:pt x="72" y="9"/>
                    <a:pt x="71" y="9"/>
                  </a:cubicBezTo>
                  <a:cubicBezTo>
                    <a:pt x="69" y="9"/>
                    <a:pt x="52" y="11"/>
                    <a:pt x="51" y="12"/>
                  </a:cubicBezTo>
                  <a:cubicBezTo>
                    <a:pt x="53" y="10"/>
                    <a:pt x="53" y="15"/>
                    <a:pt x="51" y="13"/>
                  </a:cubicBezTo>
                  <a:cubicBezTo>
                    <a:pt x="53" y="15"/>
                    <a:pt x="57" y="12"/>
                    <a:pt x="59" y="13"/>
                  </a:cubicBezTo>
                  <a:cubicBezTo>
                    <a:pt x="60" y="13"/>
                    <a:pt x="61" y="15"/>
                    <a:pt x="61" y="15"/>
                  </a:cubicBezTo>
                  <a:cubicBezTo>
                    <a:pt x="61" y="16"/>
                    <a:pt x="58" y="17"/>
                    <a:pt x="58" y="16"/>
                  </a:cubicBezTo>
                  <a:cubicBezTo>
                    <a:pt x="59" y="18"/>
                    <a:pt x="72" y="16"/>
                    <a:pt x="66" y="17"/>
                  </a:cubicBezTo>
                  <a:cubicBezTo>
                    <a:pt x="60" y="19"/>
                    <a:pt x="54" y="19"/>
                    <a:pt x="48" y="19"/>
                  </a:cubicBezTo>
                  <a:cubicBezTo>
                    <a:pt x="45" y="19"/>
                    <a:pt x="46" y="21"/>
                    <a:pt x="49" y="21"/>
                  </a:cubicBezTo>
                  <a:cubicBezTo>
                    <a:pt x="52" y="21"/>
                    <a:pt x="61" y="19"/>
                    <a:pt x="62" y="21"/>
                  </a:cubicBezTo>
                  <a:cubicBezTo>
                    <a:pt x="62" y="21"/>
                    <a:pt x="63" y="22"/>
                    <a:pt x="63" y="22"/>
                  </a:cubicBezTo>
                  <a:cubicBezTo>
                    <a:pt x="63" y="25"/>
                    <a:pt x="40" y="24"/>
                    <a:pt x="37" y="25"/>
                  </a:cubicBezTo>
                  <a:cubicBezTo>
                    <a:pt x="36" y="25"/>
                    <a:pt x="31" y="27"/>
                    <a:pt x="31" y="27"/>
                  </a:cubicBezTo>
                  <a:cubicBezTo>
                    <a:pt x="31" y="27"/>
                    <a:pt x="32" y="31"/>
                    <a:pt x="32" y="29"/>
                  </a:cubicBezTo>
                  <a:cubicBezTo>
                    <a:pt x="32" y="30"/>
                    <a:pt x="29" y="30"/>
                    <a:pt x="30" y="30"/>
                  </a:cubicBezTo>
                  <a:cubicBezTo>
                    <a:pt x="31" y="30"/>
                    <a:pt x="28" y="29"/>
                    <a:pt x="28" y="30"/>
                  </a:cubicBezTo>
                  <a:cubicBezTo>
                    <a:pt x="28" y="31"/>
                    <a:pt x="33" y="31"/>
                    <a:pt x="33" y="31"/>
                  </a:cubicBezTo>
                  <a:cubicBezTo>
                    <a:pt x="33" y="31"/>
                    <a:pt x="32" y="29"/>
                    <a:pt x="35" y="29"/>
                  </a:cubicBezTo>
                  <a:cubicBezTo>
                    <a:pt x="37" y="29"/>
                    <a:pt x="34" y="30"/>
                    <a:pt x="35" y="31"/>
                  </a:cubicBezTo>
                  <a:cubicBezTo>
                    <a:pt x="36" y="32"/>
                    <a:pt x="41" y="30"/>
                    <a:pt x="45" y="30"/>
                  </a:cubicBezTo>
                  <a:cubicBezTo>
                    <a:pt x="46" y="30"/>
                    <a:pt x="47" y="31"/>
                    <a:pt x="47" y="31"/>
                  </a:cubicBezTo>
                  <a:cubicBezTo>
                    <a:pt x="48" y="31"/>
                    <a:pt x="48" y="28"/>
                    <a:pt x="50" y="30"/>
                  </a:cubicBezTo>
                  <a:cubicBezTo>
                    <a:pt x="51" y="31"/>
                    <a:pt x="42" y="34"/>
                    <a:pt x="40" y="34"/>
                  </a:cubicBezTo>
                  <a:cubicBezTo>
                    <a:pt x="39" y="34"/>
                    <a:pt x="38" y="33"/>
                    <a:pt x="37" y="33"/>
                  </a:cubicBezTo>
                  <a:cubicBezTo>
                    <a:pt x="36" y="33"/>
                    <a:pt x="36" y="34"/>
                    <a:pt x="35" y="35"/>
                  </a:cubicBezTo>
                  <a:cubicBezTo>
                    <a:pt x="33" y="36"/>
                    <a:pt x="28" y="35"/>
                    <a:pt x="25" y="35"/>
                  </a:cubicBezTo>
                  <a:cubicBezTo>
                    <a:pt x="23" y="35"/>
                    <a:pt x="21" y="37"/>
                    <a:pt x="21" y="37"/>
                  </a:cubicBezTo>
                  <a:cubicBezTo>
                    <a:pt x="20" y="37"/>
                    <a:pt x="17" y="36"/>
                    <a:pt x="21" y="37"/>
                  </a:cubicBezTo>
                  <a:cubicBezTo>
                    <a:pt x="25" y="38"/>
                    <a:pt x="20" y="38"/>
                    <a:pt x="24" y="39"/>
                  </a:cubicBezTo>
                  <a:cubicBezTo>
                    <a:pt x="27" y="39"/>
                    <a:pt x="39" y="37"/>
                    <a:pt x="42" y="38"/>
                  </a:cubicBezTo>
                  <a:cubicBezTo>
                    <a:pt x="43" y="38"/>
                    <a:pt x="43" y="40"/>
                    <a:pt x="46" y="41"/>
                  </a:cubicBezTo>
                  <a:cubicBezTo>
                    <a:pt x="51" y="42"/>
                    <a:pt x="47" y="41"/>
                    <a:pt x="44" y="42"/>
                  </a:cubicBezTo>
                  <a:cubicBezTo>
                    <a:pt x="44" y="42"/>
                    <a:pt x="42" y="43"/>
                    <a:pt x="39" y="43"/>
                  </a:cubicBezTo>
                  <a:cubicBezTo>
                    <a:pt x="36" y="43"/>
                    <a:pt x="37" y="40"/>
                    <a:pt x="33" y="42"/>
                  </a:cubicBezTo>
                  <a:cubicBezTo>
                    <a:pt x="32" y="42"/>
                    <a:pt x="34" y="44"/>
                    <a:pt x="34" y="44"/>
                  </a:cubicBezTo>
                  <a:cubicBezTo>
                    <a:pt x="34" y="44"/>
                    <a:pt x="26" y="44"/>
                    <a:pt x="26" y="45"/>
                  </a:cubicBezTo>
                  <a:cubicBezTo>
                    <a:pt x="26" y="46"/>
                    <a:pt x="41" y="45"/>
                    <a:pt x="33" y="47"/>
                  </a:cubicBezTo>
                  <a:cubicBezTo>
                    <a:pt x="25" y="49"/>
                    <a:pt x="14" y="47"/>
                    <a:pt x="7" y="49"/>
                  </a:cubicBezTo>
                  <a:cubicBezTo>
                    <a:pt x="3" y="50"/>
                    <a:pt x="7" y="50"/>
                    <a:pt x="10" y="50"/>
                  </a:cubicBezTo>
                  <a:cubicBezTo>
                    <a:pt x="10" y="50"/>
                    <a:pt x="17" y="51"/>
                    <a:pt x="20" y="51"/>
                  </a:cubicBezTo>
                  <a:cubicBezTo>
                    <a:pt x="25" y="50"/>
                    <a:pt x="28" y="48"/>
                    <a:pt x="31" y="48"/>
                  </a:cubicBezTo>
                  <a:cubicBezTo>
                    <a:pt x="40" y="49"/>
                    <a:pt x="31" y="51"/>
                    <a:pt x="27" y="51"/>
                  </a:cubicBezTo>
                  <a:cubicBezTo>
                    <a:pt x="20" y="52"/>
                    <a:pt x="38" y="54"/>
                    <a:pt x="37" y="53"/>
                  </a:cubicBezTo>
                  <a:cubicBezTo>
                    <a:pt x="38" y="55"/>
                    <a:pt x="31" y="55"/>
                    <a:pt x="29" y="56"/>
                  </a:cubicBezTo>
                  <a:cubicBezTo>
                    <a:pt x="26" y="56"/>
                    <a:pt x="21" y="56"/>
                    <a:pt x="19" y="56"/>
                  </a:cubicBezTo>
                  <a:cubicBezTo>
                    <a:pt x="17" y="56"/>
                    <a:pt x="13" y="56"/>
                    <a:pt x="18" y="56"/>
                  </a:cubicBezTo>
                  <a:cubicBezTo>
                    <a:pt x="20" y="57"/>
                    <a:pt x="23" y="57"/>
                    <a:pt x="24" y="58"/>
                  </a:cubicBezTo>
                  <a:cubicBezTo>
                    <a:pt x="24" y="58"/>
                    <a:pt x="24" y="59"/>
                    <a:pt x="24" y="59"/>
                  </a:cubicBezTo>
                  <a:cubicBezTo>
                    <a:pt x="27" y="60"/>
                    <a:pt x="33" y="59"/>
                    <a:pt x="38" y="59"/>
                  </a:cubicBezTo>
                  <a:cubicBezTo>
                    <a:pt x="45" y="58"/>
                    <a:pt x="50" y="58"/>
                    <a:pt x="55" y="57"/>
                  </a:cubicBezTo>
                  <a:cubicBezTo>
                    <a:pt x="56" y="57"/>
                    <a:pt x="59" y="55"/>
                    <a:pt x="60" y="57"/>
                  </a:cubicBezTo>
                  <a:cubicBezTo>
                    <a:pt x="60" y="59"/>
                    <a:pt x="55" y="58"/>
                    <a:pt x="55" y="58"/>
                  </a:cubicBezTo>
                  <a:cubicBezTo>
                    <a:pt x="54" y="58"/>
                    <a:pt x="54" y="60"/>
                    <a:pt x="54" y="60"/>
                  </a:cubicBezTo>
                  <a:cubicBezTo>
                    <a:pt x="52" y="61"/>
                    <a:pt x="41" y="60"/>
                    <a:pt x="40" y="60"/>
                  </a:cubicBezTo>
                  <a:cubicBezTo>
                    <a:pt x="39" y="61"/>
                    <a:pt x="40" y="62"/>
                    <a:pt x="39" y="63"/>
                  </a:cubicBezTo>
                  <a:cubicBezTo>
                    <a:pt x="35" y="66"/>
                    <a:pt x="29" y="62"/>
                    <a:pt x="26" y="64"/>
                  </a:cubicBezTo>
                  <a:cubicBezTo>
                    <a:pt x="25" y="65"/>
                    <a:pt x="29" y="66"/>
                    <a:pt x="26" y="68"/>
                  </a:cubicBezTo>
                  <a:cubicBezTo>
                    <a:pt x="22" y="70"/>
                    <a:pt x="33" y="70"/>
                    <a:pt x="37" y="69"/>
                  </a:cubicBezTo>
                  <a:cubicBezTo>
                    <a:pt x="42" y="68"/>
                    <a:pt x="43" y="68"/>
                    <a:pt x="50" y="68"/>
                  </a:cubicBezTo>
                  <a:cubicBezTo>
                    <a:pt x="54" y="69"/>
                    <a:pt x="71" y="70"/>
                    <a:pt x="63" y="71"/>
                  </a:cubicBezTo>
                  <a:cubicBezTo>
                    <a:pt x="59" y="71"/>
                    <a:pt x="50" y="69"/>
                    <a:pt x="49" y="72"/>
                  </a:cubicBezTo>
                  <a:cubicBezTo>
                    <a:pt x="48" y="72"/>
                    <a:pt x="50" y="74"/>
                    <a:pt x="50" y="74"/>
                  </a:cubicBezTo>
                  <a:cubicBezTo>
                    <a:pt x="44" y="77"/>
                    <a:pt x="33" y="71"/>
                    <a:pt x="27" y="73"/>
                  </a:cubicBezTo>
                  <a:cubicBezTo>
                    <a:pt x="26" y="73"/>
                    <a:pt x="27" y="74"/>
                    <a:pt x="27" y="74"/>
                  </a:cubicBezTo>
                  <a:cubicBezTo>
                    <a:pt x="26" y="75"/>
                    <a:pt x="26" y="74"/>
                    <a:pt x="24" y="75"/>
                  </a:cubicBezTo>
                  <a:cubicBezTo>
                    <a:pt x="21" y="78"/>
                    <a:pt x="22" y="80"/>
                    <a:pt x="26" y="79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7" y="75"/>
                    <a:pt x="44" y="76"/>
                    <a:pt x="46" y="76"/>
                  </a:cubicBezTo>
                  <a:cubicBezTo>
                    <a:pt x="47" y="76"/>
                    <a:pt x="56" y="73"/>
                    <a:pt x="54" y="76"/>
                  </a:cubicBezTo>
                  <a:cubicBezTo>
                    <a:pt x="54" y="79"/>
                    <a:pt x="50" y="77"/>
                    <a:pt x="49" y="78"/>
                  </a:cubicBezTo>
                  <a:cubicBezTo>
                    <a:pt x="48" y="78"/>
                    <a:pt x="50" y="79"/>
                    <a:pt x="48" y="80"/>
                  </a:cubicBezTo>
                  <a:cubicBezTo>
                    <a:pt x="47" y="81"/>
                    <a:pt x="38" y="80"/>
                    <a:pt x="33" y="81"/>
                  </a:cubicBezTo>
                  <a:cubicBezTo>
                    <a:pt x="29" y="82"/>
                    <a:pt x="33" y="82"/>
                    <a:pt x="29" y="82"/>
                  </a:cubicBezTo>
                  <a:cubicBezTo>
                    <a:pt x="25" y="82"/>
                    <a:pt x="29" y="84"/>
                    <a:pt x="31" y="84"/>
                  </a:cubicBezTo>
                  <a:cubicBezTo>
                    <a:pt x="31" y="84"/>
                    <a:pt x="39" y="82"/>
                    <a:pt x="40" y="85"/>
                  </a:cubicBezTo>
                  <a:cubicBezTo>
                    <a:pt x="41" y="86"/>
                    <a:pt x="36" y="85"/>
                    <a:pt x="39" y="86"/>
                  </a:cubicBezTo>
                  <a:cubicBezTo>
                    <a:pt x="41" y="88"/>
                    <a:pt x="53" y="86"/>
                    <a:pt x="53" y="88"/>
                  </a:cubicBezTo>
                  <a:cubicBezTo>
                    <a:pt x="54" y="92"/>
                    <a:pt x="33" y="88"/>
                    <a:pt x="32" y="88"/>
                  </a:cubicBezTo>
                  <a:cubicBezTo>
                    <a:pt x="33" y="88"/>
                    <a:pt x="27" y="89"/>
                    <a:pt x="31" y="90"/>
                  </a:cubicBezTo>
                  <a:cubicBezTo>
                    <a:pt x="33" y="90"/>
                    <a:pt x="38" y="90"/>
                    <a:pt x="39" y="90"/>
                  </a:cubicBezTo>
                  <a:cubicBezTo>
                    <a:pt x="42" y="91"/>
                    <a:pt x="42" y="92"/>
                    <a:pt x="46" y="93"/>
                  </a:cubicBezTo>
                  <a:cubicBezTo>
                    <a:pt x="47" y="93"/>
                    <a:pt x="48" y="91"/>
                    <a:pt x="49" y="91"/>
                  </a:cubicBezTo>
                  <a:cubicBezTo>
                    <a:pt x="53" y="90"/>
                    <a:pt x="60" y="90"/>
                    <a:pt x="65" y="89"/>
                  </a:cubicBezTo>
                  <a:cubicBezTo>
                    <a:pt x="69" y="88"/>
                    <a:pt x="71" y="88"/>
                    <a:pt x="77" y="89"/>
                  </a:cubicBezTo>
                  <a:cubicBezTo>
                    <a:pt x="84" y="90"/>
                    <a:pt x="98" y="86"/>
                    <a:pt x="104" y="87"/>
                  </a:cubicBezTo>
                  <a:cubicBezTo>
                    <a:pt x="106" y="87"/>
                    <a:pt x="106" y="88"/>
                    <a:pt x="103" y="89"/>
                  </a:cubicBezTo>
                  <a:cubicBezTo>
                    <a:pt x="102" y="90"/>
                    <a:pt x="98" y="89"/>
                    <a:pt x="97" y="90"/>
                  </a:cubicBezTo>
                  <a:cubicBezTo>
                    <a:pt x="97" y="91"/>
                    <a:pt x="102" y="90"/>
                    <a:pt x="103" y="90"/>
                  </a:cubicBezTo>
                  <a:cubicBezTo>
                    <a:pt x="108" y="89"/>
                    <a:pt x="113" y="88"/>
                    <a:pt x="117" y="87"/>
                  </a:cubicBezTo>
                  <a:cubicBezTo>
                    <a:pt x="119" y="87"/>
                    <a:pt x="121" y="88"/>
                    <a:pt x="121" y="88"/>
                  </a:cubicBezTo>
                  <a:cubicBezTo>
                    <a:pt x="122" y="90"/>
                    <a:pt x="115" y="89"/>
                    <a:pt x="115" y="89"/>
                  </a:cubicBezTo>
                  <a:cubicBezTo>
                    <a:pt x="113" y="90"/>
                    <a:pt x="111" y="91"/>
                    <a:pt x="108" y="92"/>
                  </a:cubicBezTo>
                  <a:cubicBezTo>
                    <a:pt x="104" y="93"/>
                    <a:pt x="99" y="92"/>
                    <a:pt x="95" y="92"/>
                  </a:cubicBezTo>
                  <a:cubicBezTo>
                    <a:pt x="93" y="92"/>
                    <a:pt x="87" y="94"/>
                    <a:pt x="83" y="94"/>
                  </a:cubicBezTo>
                  <a:cubicBezTo>
                    <a:pt x="78" y="95"/>
                    <a:pt x="84" y="96"/>
                    <a:pt x="89" y="95"/>
                  </a:cubicBezTo>
                  <a:cubicBezTo>
                    <a:pt x="91" y="95"/>
                    <a:pt x="95" y="94"/>
                    <a:pt x="96" y="94"/>
                  </a:cubicBezTo>
                  <a:cubicBezTo>
                    <a:pt x="102" y="95"/>
                    <a:pt x="103" y="98"/>
                    <a:pt x="109" y="96"/>
                  </a:cubicBezTo>
                  <a:cubicBezTo>
                    <a:pt x="110" y="96"/>
                    <a:pt x="111" y="95"/>
                    <a:pt x="112" y="95"/>
                  </a:cubicBezTo>
                  <a:cubicBezTo>
                    <a:pt x="113" y="94"/>
                    <a:pt x="114" y="95"/>
                    <a:pt x="117" y="95"/>
                  </a:cubicBezTo>
                  <a:cubicBezTo>
                    <a:pt x="120" y="95"/>
                    <a:pt x="121" y="95"/>
                    <a:pt x="124" y="96"/>
                  </a:cubicBezTo>
                  <a:cubicBezTo>
                    <a:pt x="128" y="97"/>
                    <a:pt x="128" y="96"/>
                    <a:pt x="124" y="97"/>
                  </a:cubicBezTo>
                  <a:cubicBezTo>
                    <a:pt x="122" y="98"/>
                    <a:pt x="106" y="99"/>
                    <a:pt x="106" y="101"/>
                  </a:cubicBezTo>
                  <a:cubicBezTo>
                    <a:pt x="105" y="103"/>
                    <a:pt x="112" y="102"/>
                    <a:pt x="107" y="104"/>
                  </a:cubicBezTo>
                  <a:cubicBezTo>
                    <a:pt x="106" y="104"/>
                    <a:pt x="91" y="106"/>
                    <a:pt x="102" y="106"/>
                  </a:cubicBezTo>
                  <a:cubicBezTo>
                    <a:pt x="105" y="106"/>
                    <a:pt x="106" y="106"/>
                    <a:pt x="110" y="107"/>
                  </a:cubicBezTo>
                  <a:cubicBezTo>
                    <a:pt x="114" y="107"/>
                    <a:pt x="120" y="104"/>
                    <a:pt x="123" y="107"/>
                  </a:cubicBezTo>
                  <a:cubicBezTo>
                    <a:pt x="124" y="108"/>
                    <a:pt x="120" y="109"/>
                    <a:pt x="120" y="109"/>
                  </a:cubicBezTo>
                  <a:cubicBezTo>
                    <a:pt x="119" y="109"/>
                    <a:pt x="121" y="110"/>
                    <a:pt x="121" y="110"/>
                  </a:cubicBezTo>
                  <a:cubicBezTo>
                    <a:pt x="121" y="110"/>
                    <a:pt x="105" y="115"/>
                    <a:pt x="102" y="115"/>
                  </a:cubicBezTo>
                  <a:cubicBezTo>
                    <a:pt x="102" y="115"/>
                    <a:pt x="100" y="114"/>
                    <a:pt x="100" y="114"/>
                  </a:cubicBezTo>
                  <a:cubicBezTo>
                    <a:pt x="101" y="113"/>
                    <a:pt x="100" y="115"/>
                    <a:pt x="102" y="116"/>
                  </a:cubicBezTo>
                  <a:cubicBezTo>
                    <a:pt x="103" y="117"/>
                    <a:pt x="112" y="114"/>
                    <a:pt x="116" y="115"/>
                  </a:cubicBezTo>
                  <a:cubicBezTo>
                    <a:pt x="117" y="115"/>
                    <a:pt x="118" y="117"/>
                    <a:pt x="119" y="118"/>
                  </a:cubicBezTo>
                  <a:cubicBezTo>
                    <a:pt x="122" y="118"/>
                    <a:pt x="129" y="115"/>
                    <a:pt x="134" y="116"/>
                  </a:cubicBezTo>
                  <a:cubicBezTo>
                    <a:pt x="135" y="117"/>
                    <a:pt x="136" y="118"/>
                    <a:pt x="137" y="118"/>
                  </a:cubicBezTo>
                  <a:cubicBezTo>
                    <a:pt x="138" y="118"/>
                    <a:pt x="142" y="118"/>
                    <a:pt x="143" y="118"/>
                  </a:cubicBezTo>
                  <a:cubicBezTo>
                    <a:pt x="143" y="119"/>
                    <a:pt x="137" y="121"/>
                    <a:pt x="136" y="121"/>
                  </a:cubicBezTo>
                  <a:cubicBezTo>
                    <a:pt x="135" y="121"/>
                    <a:pt x="128" y="122"/>
                    <a:pt x="128" y="122"/>
                  </a:cubicBezTo>
                  <a:cubicBezTo>
                    <a:pt x="128" y="123"/>
                    <a:pt x="136" y="123"/>
                    <a:pt x="136" y="124"/>
                  </a:cubicBezTo>
                  <a:cubicBezTo>
                    <a:pt x="138" y="126"/>
                    <a:pt x="127" y="126"/>
                    <a:pt x="127" y="126"/>
                  </a:cubicBezTo>
                  <a:cubicBezTo>
                    <a:pt x="126" y="128"/>
                    <a:pt x="133" y="128"/>
                    <a:pt x="134" y="128"/>
                  </a:cubicBezTo>
                  <a:cubicBezTo>
                    <a:pt x="139" y="127"/>
                    <a:pt x="142" y="126"/>
                    <a:pt x="148" y="126"/>
                  </a:cubicBezTo>
                  <a:cubicBezTo>
                    <a:pt x="150" y="125"/>
                    <a:pt x="155" y="125"/>
                    <a:pt x="155" y="125"/>
                  </a:cubicBezTo>
                  <a:cubicBezTo>
                    <a:pt x="156" y="126"/>
                    <a:pt x="153" y="128"/>
                    <a:pt x="152" y="127"/>
                  </a:cubicBezTo>
                  <a:cubicBezTo>
                    <a:pt x="154" y="129"/>
                    <a:pt x="155" y="126"/>
                    <a:pt x="157" y="128"/>
                  </a:cubicBezTo>
                  <a:cubicBezTo>
                    <a:pt x="158" y="129"/>
                    <a:pt x="145" y="134"/>
                    <a:pt x="142" y="135"/>
                  </a:cubicBezTo>
                  <a:cubicBezTo>
                    <a:pt x="141" y="135"/>
                    <a:pt x="140" y="134"/>
                    <a:pt x="139" y="134"/>
                  </a:cubicBezTo>
                  <a:cubicBezTo>
                    <a:pt x="139" y="134"/>
                    <a:pt x="135" y="135"/>
                    <a:pt x="139" y="135"/>
                  </a:cubicBezTo>
                  <a:cubicBezTo>
                    <a:pt x="140" y="135"/>
                    <a:pt x="147" y="136"/>
                    <a:pt x="150" y="135"/>
                  </a:cubicBezTo>
                  <a:cubicBezTo>
                    <a:pt x="151" y="134"/>
                    <a:pt x="151" y="134"/>
                    <a:pt x="154" y="134"/>
                  </a:cubicBezTo>
                  <a:cubicBezTo>
                    <a:pt x="156" y="134"/>
                    <a:pt x="160" y="134"/>
                    <a:pt x="160" y="134"/>
                  </a:cubicBezTo>
                  <a:cubicBezTo>
                    <a:pt x="161" y="135"/>
                    <a:pt x="158" y="137"/>
                    <a:pt x="158" y="137"/>
                  </a:cubicBezTo>
                  <a:cubicBezTo>
                    <a:pt x="155" y="138"/>
                    <a:pt x="146" y="138"/>
                    <a:pt x="143" y="138"/>
                  </a:cubicBezTo>
                  <a:cubicBezTo>
                    <a:pt x="139" y="139"/>
                    <a:pt x="133" y="140"/>
                    <a:pt x="129" y="140"/>
                  </a:cubicBezTo>
                  <a:cubicBezTo>
                    <a:pt x="125" y="140"/>
                    <a:pt x="132" y="141"/>
                    <a:pt x="133" y="140"/>
                  </a:cubicBezTo>
                  <a:cubicBezTo>
                    <a:pt x="147" y="140"/>
                    <a:pt x="162" y="136"/>
                    <a:pt x="178" y="138"/>
                  </a:cubicBezTo>
                  <a:cubicBezTo>
                    <a:pt x="180" y="138"/>
                    <a:pt x="190" y="138"/>
                    <a:pt x="181" y="140"/>
                  </a:cubicBezTo>
                  <a:cubicBezTo>
                    <a:pt x="176" y="141"/>
                    <a:pt x="161" y="143"/>
                    <a:pt x="157" y="143"/>
                  </a:cubicBezTo>
                  <a:cubicBezTo>
                    <a:pt x="154" y="143"/>
                    <a:pt x="153" y="142"/>
                    <a:pt x="150" y="142"/>
                  </a:cubicBezTo>
                  <a:cubicBezTo>
                    <a:pt x="151" y="142"/>
                    <a:pt x="148" y="142"/>
                    <a:pt x="147" y="142"/>
                  </a:cubicBezTo>
                  <a:cubicBezTo>
                    <a:pt x="145" y="145"/>
                    <a:pt x="172" y="146"/>
                    <a:pt x="149" y="143"/>
                  </a:cubicBezTo>
                  <a:cubicBezTo>
                    <a:pt x="154" y="144"/>
                    <a:pt x="162" y="143"/>
                    <a:pt x="166" y="144"/>
                  </a:cubicBezTo>
                  <a:cubicBezTo>
                    <a:pt x="169" y="145"/>
                    <a:pt x="175" y="143"/>
                    <a:pt x="180" y="143"/>
                  </a:cubicBezTo>
                  <a:cubicBezTo>
                    <a:pt x="182" y="142"/>
                    <a:pt x="185" y="143"/>
                    <a:pt x="187" y="142"/>
                  </a:cubicBezTo>
                  <a:cubicBezTo>
                    <a:pt x="187" y="142"/>
                    <a:pt x="189" y="141"/>
                    <a:pt x="189" y="141"/>
                  </a:cubicBezTo>
                  <a:cubicBezTo>
                    <a:pt x="192" y="140"/>
                    <a:pt x="197" y="141"/>
                    <a:pt x="199" y="140"/>
                  </a:cubicBezTo>
                  <a:cubicBezTo>
                    <a:pt x="199" y="140"/>
                    <a:pt x="197" y="140"/>
                    <a:pt x="197" y="140"/>
                  </a:cubicBezTo>
                  <a:cubicBezTo>
                    <a:pt x="197" y="137"/>
                    <a:pt x="201" y="139"/>
                    <a:pt x="203" y="139"/>
                  </a:cubicBezTo>
                  <a:cubicBezTo>
                    <a:pt x="203" y="139"/>
                    <a:pt x="202" y="138"/>
                    <a:pt x="202" y="137"/>
                  </a:cubicBezTo>
                  <a:cubicBezTo>
                    <a:pt x="204" y="135"/>
                    <a:pt x="209" y="138"/>
                    <a:pt x="213" y="137"/>
                  </a:cubicBezTo>
                  <a:cubicBezTo>
                    <a:pt x="215" y="136"/>
                    <a:pt x="216" y="134"/>
                    <a:pt x="218" y="135"/>
                  </a:cubicBezTo>
                  <a:cubicBezTo>
                    <a:pt x="218" y="135"/>
                    <a:pt x="213" y="137"/>
                    <a:pt x="219" y="137"/>
                  </a:cubicBezTo>
                  <a:cubicBezTo>
                    <a:pt x="219" y="137"/>
                    <a:pt x="221" y="136"/>
                    <a:pt x="222" y="136"/>
                  </a:cubicBezTo>
                  <a:cubicBezTo>
                    <a:pt x="227" y="135"/>
                    <a:pt x="240" y="136"/>
                    <a:pt x="247" y="136"/>
                  </a:cubicBezTo>
                  <a:cubicBezTo>
                    <a:pt x="253" y="135"/>
                    <a:pt x="236" y="134"/>
                    <a:pt x="234" y="134"/>
                  </a:cubicBezTo>
                  <a:cubicBezTo>
                    <a:pt x="231" y="133"/>
                    <a:pt x="234" y="132"/>
                    <a:pt x="230" y="132"/>
                  </a:cubicBezTo>
                  <a:cubicBezTo>
                    <a:pt x="229" y="132"/>
                    <a:pt x="227" y="133"/>
                    <a:pt x="225" y="133"/>
                  </a:cubicBezTo>
                  <a:cubicBezTo>
                    <a:pt x="223" y="133"/>
                    <a:pt x="221" y="131"/>
                    <a:pt x="220" y="131"/>
                  </a:cubicBezTo>
                  <a:cubicBezTo>
                    <a:pt x="217" y="131"/>
                    <a:pt x="201" y="132"/>
                    <a:pt x="210" y="128"/>
                  </a:cubicBezTo>
                  <a:cubicBezTo>
                    <a:pt x="211" y="128"/>
                    <a:pt x="214" y="129"/>
                    <a:pt x="216" y="129"/>
                  </a:cubicBezTo>
                  <a:cubicBezTo>
                    <a:pt x="218" y="129"/>
                    <a:pt x="219" y="127"/>
                    <a:pt x="220" y="127"/>
                  </a:cubicBezTo>
                  <a:cubicBezTo>
                    <a:pt x="225" y="126"/>
                    <a:pt x="230" y="128"/>
                    <a:pt x="234" y="127"/>
                  </a:cubicBezTo>
                  <a:cubicBezTo>
                    <a:pt x="239" y="126"/>
                    <a:pt x="246" y="128"/>
                    <a:pt x="257" y="127"/>
                  </a:cubicBezTo>
                  <a:cubicBezTo>
                    <a:pt x="258" y="127"/>
                    <a:pt x="259" y="126"/>
                    <a:pt x="259" y="126"/>
                  </a:cubicBezTo>
                  <a:cubicBezTo>
                    <a:pt x="263" y="125"/>
                    <a:pt x="269" y="127"/>
                    <a:pt x="272" y="126"/>
                  </a:cubicBezTo>
                  <a:cubicBezTo>
                    <a:pt x="274" y="125"/>
                    <a:pt x="270" y="125"/>
                    <a:pt x="267" y="125"/>
                  </a:cubicBezTo>
                  <a:cubicBezTo>
                    <a:pt x="261" y="125"/>
                    <a:pt x="252" y="126"/>
                    <a:pt x="247" y="125"/>
                  </a:cubicBezTo>
                  <a:cubicBezTo>
                    <a:pt x="244" y="125"/>
                    <a:pt x="238" y="125"/>
                    <a:pt x="237" y="124"/>
                  </a:cubicBezTo>
                  <a:cubicBezTo>
                    <a:pt x="236" y="123"/>
                    <a:pt x="242" y="123"/>
                    <a:pt x="243" y="123"/>
                  </a:cubicBezTo>
                  <a:cubicBezTo>
                    <a:pt x="248" y="123"/>
                    <a:pt x="258" y="124"/>
                    <a:pt x="262" y="124"/>
                  </a:cubicBezTo>
                  <a:cubicBezTo>
                    <a:pt x="265" y="124"/>
                    <a:pt x="265" y="123"/>
                    <a:pt x="267" y="122"/>
                  </a:cubicBezTo>
                  <a:cubicBezTo>
                    <a:pt x="274" y="120"/>
                    <a:pt x="282" y="122"/>
                    <a:pt x="291" y="122"/>
                  </a:cubicBezTo>
                  <a:cubicBezTo>
                    <a:pt x="298" y="123"/>
                    <a:pt x="309" y="123"/>
                    <a:pt x="315" y="123"/>
                  </a:cubicBezTo>
                  <a:cubicBezTo>
                    <a:pt x="315" y="123"/>
                    <a:pt x="321" y="122"/>
                    <a:pt x="315" y="122"/>
                  </a:cubicBezTo>
                  <a:cubicBezTo>
                    <a:pt x="310" y="121"/>
                    <a:pt x="312" y="122"/>
                    <a:pt x="307" y="121"/>
                  </a:cubicBezTo>
                  <a:cubicBezTo>
                    <a:pt x="301" y="121"/>
                    <a:pt x="297" y="120"/>
                    <a:pt x="293" y="120"/>
                  </a:cubicBezTo>
                  <a:cubicBezTo>
                    <a:pt x="290" y="120"/>
                    <a:pt x="284" y="120"/>
                    <a:pt x="282" y="120"/>
                  </a:cubicBezTo>
                  <a:cubicBezTo>
                    <a:pt x="277" y="119"/>
                    <a:pt x="274" y="118"/>
                    <a:pt x="269" y="118"/>
                  </a:cubicBezTo>
                  <a:cubicBezTo>
                    <a:pt x="268" y="118"/>
                    <a:pt x="264" y="117"/>
                    <a:pt x="263" y="116"/>
                  </a:cubicBezTo>
                  <a:cubicBezTo>
                    <a:pt x="263" y="115"/>
                    <a:pt x="268" y="115"/>
                    <a:pt x="268" y="115"/>
                  </a:cubicBezTo>
                  <a:cubicBezTo>
                    <a:pt x="274" y="115"/>
                    <a:pt x="286" y="115"/>
                    <a:pt x="290" y="115"/>
                  </a:cubicBezTo>
                  <a:cubicBezTo>
                    <a:pt x="291" y="115"/>
                    <a:pt x="296" y="118"/>
                    <a:pt x="298" y="117"/>
                  </a:cubicBezTo>
                  <a:cubicBezTo>
                    <a:pt x="299" y="116"/>
                    <a:pt x="292" y="115"/>
                    <a:pt x="292" y="114"/>
                  </a:cubicBezTo>
                  <a:cubicBezTo>
                    <a:pt x="292" y="112"/>
                    <a:pt x="300" y="113"/>
                    <a:pt x="301" y="113"/>
                  </a:cubicBezTo>
                  <a:cubicBezTo>
                    <a:pt x="309" y="113"/>
                    <a:pt x="295" y="111"/>
                    <a:pt x="293" y="111"/>
                  </a:cubicBezTo>
                  <a:cubicBezTo>
                    <a:pt x="287" y="110"/>
                    <a:pt x="277" y="111"/>
                    <a:pt x="271" y="110"/>
                  </a:cubicBezTo>
                  <a:cubicBezTo>
                    <a:pt x="270" y="110"/>
                    <a:pt x="268" y="110"/>
                    <a:pt x="269" y="109"/>
                  </a:cubicBezTo>
                  <a:cubicBezTo>
                    <a:pt x="269" y="107"/>
                    <a:pt x="281" y="110"/>
                    <a:pt x="284" y="109"/>
                  </a:cubicBezTo>
                  <a:cubicBezTo>
                    <a:pt x="284" y="109"/>
                    <a:pt x="284" y="108"/>
                    <a:pt x="284" y="108"/>
                  </a:cubicBezTo>
                  <a:cubicBezTo>
                    <a:pt x="288" y="106"/>
                    <a:pt x="297" y="109"/>
                    <a:pt x="303" y="108"/>
                  </a:cubicBezTo>
                  <a:cubicBezTo>
                    <a:pt x="303" y="108"/>
                    <a:pt x="311" y="106"/>
                    <a:pt x="311" y="106"/>
                  </a:cubicBezTo>
                  <a:cubicBezTo>
                    <a:pt x="311" y="107"/>
                    <a:pt x="305" y="104"/>
                    <a:pt x="305" y="104"/>
                  </a:cubicBezTo>
                  <a:cubicBezTo>
                    <a:pt x="301" y="103"/>
                    <a:pt x="291" y="102"/>
                    <a:pt x="300" y="102"/>
                  </a:cubicBezTo>
                  <a:cubicBezTo>
                    <a:pt x="301" y="102"/>
                    <a:pt x="305" y="102"/>
                    <a:pt x="305" y="102"/>
                  </a:cubicBezTo>
                  <a:cubicBezTo>
                    <a:pt x="305" y="101"/>
                    <a:pt x="301" y="100"/>
                    <a:pt x="301" y="100"/>
                  </a:cubicBezTo>
                  <a:cubicBezTo>
                    <a:pt x="296" y="99"/>
                    <a:pt x="287" y="100"/>
                    <a:pt x="282" y="98"/>
                  </a:cubicBezTo>
                  <a:cubicBezTo>
                    <a:pt x="280" y="98"/>
                    <a:pt x="258" y="95"/>
                    <a:pt x="268" y="95"/>
                  </a:cubicBezTo>
                  <a:cubicBezTo>
                    <a:pt x="274" y="95"/>
                    <a:pt x="279" y="94"/>
                    <a:pt x="284" y="94"/>
                  </a:cubicBezTo>
                  <a:cubicBezTo>
                    <a:pt x="288" y="93"/>
                    <a:pt x="293" y="95"/>
                    <a:pt x="295" y="94"/>
                  </a:cubicBezTo>
                  <a:cubicBezTo>
                    <a:pt x="295" y="94"/>
                    <a:pt x="295" y="92"/>
                    <a:pt x="295" y="92"/>
                  </a:cubicBezTo>
                  <a:cubicBezTo>
                    <a:pt x="297" y="92"/>
                    <a:pt x="302" y="93"/>
                    <a:pt x="302" y="92"/>
                  </a:cubicBezTo>
                  <a:cubicBezTo>
                    <a:pt x="303" y="90"/>
                    <a:pt x="292" y="91"/>
                    <a:pt x="291" y="89"/>
                  </a:cubicBezTo>
                  <a:cubicBezTo>
                    <a:pt x="291" y="88"/>
                    <a:pt x="302" y="89"/>
                    <a:pt x="303" y="88"/>
                  </a:cubicBezTo>
                  <a:cubicBezTo>
                    <a:pt x="304" y="88"/>
                    <a:pt x="304" y="85"/>
                    <a:pt x="306" y="84"/>
                  </a:cubicBezTo>
                  <a:cubicBezTo>
                    <a:pt x="306" y="84"/>
                    <a:pt x="310" y="83"/>
                    <a:pt x="310" y="83"/>
                  </a:cubicBezTo>
                  <a:cubicBezTo>
                    <a:pt x="309" y="81"/>
                    <a:pt x="297" y="84"/>
                    <a:pt x="296" y="82"/>
                  </a:cubicBezTo>
                  <a:cubicBezTo>
                    <a:pt x="295" y="78"/>
                    <a:pt x="309" y="80"/>
                    <a:pt x="310" y="79"/>
                  </a:cubicBezTo>
                  <a:cubicBezTo>
                    <a:pt x="309" y="81"/>
                    <a:pt x="304" y="76"/>
                    <a:pt x="305" y="76"/>
                  </a:cubicBezTo>
                  <a:cubicBezTo>
                    <a:pt x="304" y="75"/>
                    <a:pt x="289" y="74"/>
                    <a:pt x="289" y="73"/>
                  </a:cubicBezTo>
                  <a:cubicBezTo>
                    <a:pt x="289" y="72"/>
                    <a:pt x="303" y="72"/>
                    <a:pt x="294" y="73"/>
                  </a:cubicBezTo>
                  <a:cubicBezTo>
                    <a:pt x="295" y="73"/>
                    <a:pt x="295" y="74"/>
                    <a:pt x="298" y="72"/>
                  </a:cubicBezTo>
                  <a:cubicBezTo>
                    <a:pt x="296" y="74"/>
                    <a:pt x="296" y="67"/>
                    <a:pt x="299" y="70"/>
                  </a:cubicBezTo>
                  <a:cubicBezTo>
                    <a:pt x="297" y="69"/>
                    <a:pt x="283" y="69"/>
                    <a:pt x="293" y="68"/>
                  </a:cubicBezTo>
                  <a:cubicBezTo>
                    <a:pt x="294" y="68"/>
                    <a:pt x="304" y="69"/>
                    <a:pt x="304" y="68"/>
                  </a:cubicBezTo>
                  <a:cubicBezTo>
                    <a:pt x="304" y="68"/>
                    <a:pt x="300" y="66"/>
                    <a:pt x="300" y="66"/>
                  </a:cubicBezTo>
                  <a:cubicBezTo>
                    <a:pt x="298" y="65"/>
                    <a:pt x="292" y="65"/>
                    <a:pt x="289" y="63"/>
                  </a:cubicBezTo>
                  <a:cubicBezTo>
                    <a:pt x="288" y="63"/>
                    <a:pt x="289" y="62"/>
                    <a:pt x="289" y="61"/>
                  </a:cubicBezTo>
                  <a:cubicBezTo>
                    <a:pt x="289" y="61"/>
                    <a:pt x="284" y="59"/>
                    <a:pt x="284" y="59"/>
                  </a:cubicBezTo>
                  <a:cubicBezTo>
                    <a:pt x="283" y="56"/>
                    <a:pt x="278" y="59"/>
                    <a:pt x="277" y="56"/>
                  </a:cubicBezTo>
                  <a:cubicBezTo>
                    <a:pt x="277" y="55"/>
                    <a:pt x="284" y="55"/>
                    <a:pt x="285" y="55"/>
                  </a:cubicBezTo>
                  <a:cubicBezTo>
                    <a:pt x="297" y="55"/>
                    <a:pt x="308" y="54"/>
                    <a:pt x="321" y="54"/>
                  </a:cubicBezTo>
                  <a:cubicBezTo>
                    <a:pt x="326" y="54"/>
                    <a:pt x="316" y="53"/>
                    <a:pt x="315" y="52"/>
                  </a:cubicBezTo>
                  <a:cubicBezTo>
                    <a:pt x="314" y="52"/>
                    <a:pt x="314" y="51"/>
                    <a:pt x="313" y="50"/>
                  </a:cubicBezTo>
                  <a:cubicBezTo>
                    <a:pt x="311" y="50"/>
                    <a:pt x="309" y="51"/>
                    <a:pt x="306" y="51"/>
                  </a:cubicBezTo>
                  <a:cubicBezTo>
                    <a:pt x="298" y="50"/>
                    <a:pt x="286" y="49"/>
                    <a:pt x="282" y="48"/>
                  </a:cubicBezTo>
                  <a:cubicBezTo>
                    <a:pt x="280" y="48"/>
                    <a:pt x="275" y="45"/>
                    <a:pt x="275" y="46"/>
                  </a:cubicBezTo>
                  <a:cubicBezTo>
                    <a:pt x="274" y="44"/>
                    <a:pt x="286" y="45"/>
                    <a:pt x="287" y="45"/>
                  </a:cubicBezTo>
                  <a:cubicBezTo>
                    <a:pt x="290" y="45"/>
                    <a:pt x="295" y="45"/>
                    <a:pt x="298" y="45"/>
                  </a:cubicBezTo>
                  <a:cubicBezTo>
                    <a:pt x="303" y="45"/>
                    <a:pt x="291" y="44"/>
                    <a:pt x="290" y="43"/>
                  </a:cubicBezTo>
                  <a:cubicBezTo>
                    <a:pt x="285" y="42"/>
                    <a:pt x="277" y="42"/>
                    <a:pt x="270" y="42"/>
                  </a:cubicBezTo>
                  <a:cubicBezTo>
                    <a:pt x="266" y="41"/>
                    <a:pt x="262" y="40"/>
                    <a:pt x="269" y="40"/>
                  </a:cubicBezTo>
                  <a:cubicBezTo>
                    <a:pt x="275" y="40"/>
                    <a:pt x="281" y="41"/>
                    <a:pt x="286" y="40"/>
                  </a:cubicBezTo>
                  <a:cubicBezTo>
                    <a:pt x="290" y="40"/>
                    <a:pt x="284" y="39"/>
                    <a:pt x="282" y="39"/>
                  </a:cubicBezTo>
                  <a:cubicBezTo>
                    <a:pt x="272" y="39"/>
                    <a:pt x="265" y="38"/>
                    <a:pt x="254" y="38"/>
                  </a:cubicBezTo>
                  <a:cubicBezTo>
                    <a:pt x="252" y="38"/>
                    <a:pt x="244" y="39"/>
                    <a:pt x="243" y="38"/>
                  </a:cubicBezTo>
                  <a:cubicBezTo>
                    <a:pt x="242" y="37"/>
                    <a:pt x="256" y="36"/>
                    <a:pt x="257" y="36"/>
                  </a:cubicBezTo>
                  <a:cubicBezTo>
                    <a:pt x="262" y="34"/>
                    <a:pt x="252" y="35"/>
                    <a:pt x="252" y="34"/>
                  </a:cubicBezTo>
                  <a:cubicBezTo>
                    <a:pt x="250" y="32"/>
                    <a:pt x="259" y="31"/>
                    <a:pt x="259" y="31"/>
                  </a:cubicBezTo>
                  <a:cubicBezTo>
                    <a:pt x="264" y="31"/>
                    <a:pt x="255" y="31"/>
                    <a:pt x="253" y="31"/>
                  </a:cubicBezTo>
                  <a:cubicBezTo>
                    <a:pt x="240" y="30"/>
                    <a:pt x="228" y="30"/>
                    <a:pt x="216" y="29"/>
                  </a:cubicBezTo>
                  <a:cubicBezTo>
                    <a:pt x="215" y="29"/>
                    <a:pt x="213" y="30"/>
                    <a:pt x="213" y="30"/>
                  </a:cubicBezTo>
                  <a:cubicBezTo>
                    <a:pt x="218" y="30"/>
                    <a:pt x="211" y="30"/>
                    <a:pt x="211" y="29"/>
                  </a:cubicBezTo>
                  <a:cubicBezTo>
                    <a:pt x="211" y="27"/>
                    <a:pt x="229" y="27"/>
                    <a:pt x="214" y="28"/>
                  </a:cubicBezTo>
                  <a:cubicBezTo>
                    <a:pt x="217" y="28"/>
                    <a:pt x="224" y="28"/>
                    <a:pt x="226" y="28"/>
                  </a:cubicBezTo>
                  <a:cubicBezTo>
                    <a:pt x="228" y="28"/>
                    <a:pt x="229" y="27"/>
                    <a:pt x="229" y="27"/>
                  </a:cubicBezTo>
                  <a:cubicBezTo>
                    <a:pt x="231" y="27"/>
                    <a:pt x="236" y="28"/>
                    <a:pt x="238" y="27"/>
                  </a:cubicBezTo>
                  <a:cubicBezTo>
                    <a:pt x="238" y="27"/>
                    <a:pt x="237" y="26"/>
                    <a:pt x="237" y="26"/>
                  </a:cubicBezTo>
                  <a:cubicBezTo>
                    <a:pt x="238" y="24"/>
                    <a:pt x="251" y="25"/>
                    <a:pt x="255" y="25"/>
                  </a:cubicBezTo>
                  <a:cubicBezTo>
                    <a:pt x="259" y="25"/>
                    <a:pt x="259" y="26"/>
                    <a:pt x="260" y="23"/>
                  </a:cubicBezTo>
                  <a:cubicBezTo>
                    <a:pt x="260" y="23"/>
                    <a:pt x="261" y="22"/>
                    <a:pt x="261" y="22"/>
                  </a:cubicBezTo>
                  <a:cubicBezTo>
                    <a:pt x="260" y="20"/>
                    <a:pt x="255" y="22"/>
                    <a:pt x="255" y="22"/>
                  </a:cubicBezTo>
                  <a:cubicBezTo>
                    <a:pt x="254" y="22"/>
                    <a:pt x="249" y="21"/>
                    <a:pt x="247" y="21"/>
                  </a:cubicBezTo>
                  <a:cubicBezTo>
                    <a:pt x="246" y="21"/>
                    <a:pt x="238" y="21"/>
                    <a:pt x="238" y="20"/>
                  </a:cubicBezTo>
                  <a:cubicBezTo>
                    <a:pt x="237" y="19"/>
                    <a:pt x="251" y="19"/>
                    <a:pt x="244" y="18"/>
                  </a:cubicBezTo>
                  <a:cubicBezTo>
                    <a:pt x="238" y="18"/>
                    <a:pt x="223" y="19"/>
                    <a:pt x="214" y="17"/>
                  </a:cubicBezTo>
                  <a:cubicBezTo>
                    <a:pt x="210" y="16"/>
                    <a:pt x="205" y="16"/>
                    <a:pt x="199" y="15"/>
                  </a:cubicBezTo>
                  <a:cubicBezTo>
                    <a:pt x="187" y="14"/>
                    <a:pt x="204" y="12"/>
                    <a:pt x="208" y="12"/>
                  </a:cubicBezTo>
                  <a:cubicBezTo>
                    <a:pt x="216" y="11"/>
                    <a:pt x="220" y="12"/>
                    <a:pt x="227" y="12"/>
                  </a:cubicBezTo>
                  <a:cubicBezTo>
                    <a:pt x="233" y="11"/>
                    <a:pt x="222" y="10"/>
                    <a:pt x="222" y="10"/>
                  </a:cubicBezTo>
                  <a:cubicBezTo>
                    <a:pt x="212" y="9"/>
                    <a:pt x="196" y="10"/>
                    <a:pt x="189" y="10"/>
                  </a:cubicBezTo>
                  <a:cubicBezTo>
                    <a:pt x="187" y="9"/>
                    <a:pt x="186" y="9"/>
                    <a:pt x="184" y="8"/>
                  </a:cubicBezTo>
                  <a:cubicBezTo>
                    <a:pt x="182" y="8"/>
                    <a:pt x="177" y="8"/>
                    <a:pt x="182" y="7"/>
                  </a:cubicBezTo>
                  <a:cubicBezTo>
                    <a:pt x="189" y="7"/>
                    <a:pt x="198" y="8"/>
                    <a:pt x="205" y="8"/>
                  </a:cubicBezTo>
                  <a:cubicBezTo>
                    <a:pt x="215" y="8"/>
                    <a:pt x="224" y="7"/>
                    <a:pt x="234" y="6"/>
                  </a:cubicBezTo>
                  <a:cubicBezTo>
                    <a:pt x="232" y="5"/>
                    <a:pt x="231" y="5"/>
                    <a:pt x="230" y="5"/>
                  </a:cubicBezTo>
                  <a:close/>
                  <a:moveTo>
                    <a:pt x="38" y="57"/>
                  </a:moveTo>
                  <a:cubicBezTo>
                    <a:pt x="37" y="59"/>
                    <a:pt x="32" y="57"/>
                    <a:pt x="34" y="56"/>
                  </a:cubicBezTo>
                  <a:cubicBezTo>
                    <a:pt x="34" y="55"/>
                    <a:pt x="38" y="56"/>
                    <a:pt x="38" y="57"/>
                  </a:cubicBezTo>
                  <a:close/>
                  <a:moveTo>
                    <a:pt x="51" y="52"/>
                  </a:moveTo>
                  <a:cubicBezTo>
                    <a:pt x="52" y="53"/>
                    <a:pt x="44" y="53"/>
                    <a:pt x="46" y="52"/>
                  </a:cubicBezTo>
                  <a:cubicBezTo>
                    <a:pt x="46" y="51"/>
                    <a:pt x="51" y="50"/>
                    <a:pt x="51" y="52"/>
                  </a:cubicBezTo>
                  <a:close/>
                  <a:moveTo>
                    <a:pt x="51" y="85"/>
                  </a:moveTo>
                  <a:cubicBezTo>
                    <a:pt x="51" y="86"/>
                    <a:pt x="44" y="86"/>
                    <a:pt x="44" y="85"/>
                  </a:cubicBezTo>
                  <a:cubicBezTo>
                    <a:pt x="45" y="84"/>
                    <a:pt x="51" y="84"/>
                    <a:pt x="51" y="85"/>
                  </a:cubicBezTo>
                  <a:close/>
                  <a:moveTo>
                    <a:pt x="55" y="83"/>
                  </a:moveTo>
                  <a:cubicBezTo>
                    <a:pt x="55" y="84"/>
                    <a:pt x="45" y="83"/>
                    <a:pt x="45" y="83"/>
                  </a:cubicBezTo>
                  <a:cubicBezTo>
                    <a:pt x="46" y="82"/>
                    <a:pt x="55" y="81"/>
                    <a:pt x="55" y="83"/>
                  </a:cubicBezTo>
                  <a:close/>
                  <a:moveTo>
                    <a:pt x="70" y="18"/>
                  </a:moveTo>
                  <a:cubicBezTo>
                    <a:pt x="72" y="18"/>
                    <a:pt x="79" y="17"/>
                    <a:pt x="75" y="19"/>
                  </a:cubicBezTo>
                  <a:cubicBezTo>
                    <a:pt x="73" y="19"/>
                    <a:pt x="63" y="21"/>
                    <a:pt x="65" y="20"/>
                  </a:cubicBezTo>
                  <a:cubicBezTo>
                    <a:pt x="66" y="19"/>
                    <a:pt x="69" y="18"/>
                    <a:pt x="70" y="18"/>
                  </a:cubicBezTo>
                  <a:close/>
                  <a:moveTo>
                    <a:pt x="55" y="80"/>
                  </a:moveTo>
                  <a:cubicBezTo>
                    <a:pt x="57" y="82"/>
                    <a:pt x="51" y="80"/>
                    <a:pt x="54" y="80"/>
                  </a:cubicBezTo>
                  <a:cubicBezTo>
                    <a:pt x="54" y="79"/>
                    <a:pt x="55" y="80"/>
                    <a:pt x="55" y="80"/>
                  </a:cubicBezTo>
                  <a:close/>
                  <a:moveTo>
                    <a:pt x="61" y="88"/>
                  </a:moveTo>
                  <a:cubicBezTo>
                    <a:pt x="62" y="89"/>
                    <a:pt x="53" y="89"/>
                    <a:pt x="55" y="88"/>
                  </a:cubicBezTo>
                  <a:cubicBezTo>
                    <a:pt x="56" y="87"/>
                    <a:pt x="60" y="86"/>
                    <a:pt x="61" y="88"/>
                  </a:cubicBezTo>
                  <a:close/>
                  <a:moveTo>
                    <a:pt x="101" y="12"/>
                  </a:moveTo>
                  <a:cubicBezTo>
                    <a:pt x="103" y="12"/>
                    <a:pt x="104" y="12"/>
                    <a:pt x="102" y="13"/>
                  </a:cubicBezTo>
                  <a:cubicBezTo>
                    <a:pt x="100" y="14"/>
                    <a:pt x="85" y="16"/>
                    <a:pt x="86" y="14"/>
                  </a:cubicBezTo>
                  <a:cubicBezTo>
                    <a:pt x="86" y="13"/>
                    <a:pt x="99" y="12"/>
                    <a:pt x="101" y="12"/>
                  </a:cubicBezTo>
                  <a:close/>
                  <a:moveTo>
                    <a:pt x="151" y="7"/>
                  </a:moveTo>
                  <a:cubicBezTo>
                    <a:pt x="157" y="7"/>
                    <a:pt x="167" y="7"/>
                    <a:pt x="170" y="8"/>
                  </a:cubicBezTo>
                  <a:cubicBezTo>
                    <a:pt x="171" y="8"/>
                    <a:pt x="178" y="7"/>
                    <a:pt x="175" y="8"/>
                  </a:cubicBezTo>
                  <a:cubicBezTo>
                    <a:pt x="173" y="10"/>
                    <a:pt x="154" y="9"/>
                    <a:pt x="152" y="9"/>
                  </a:cubicBezTo>
                  <a:cubicBezTo>
                    <a:pt x="150" y="8"/>
                    <a:pt x="149" y="8"/>
                    <a:pt x="149" y="7"/>
                  </a:cubicBezTo>
                  <a:cubicBezTo>
                    <a:pt x="149" y="8"/>
                    <a:pt x="152" y="7"/>
                    <a:pt x="151" y="7"/>
                  </a:cubicBezTo>
                  <a:close/>
                  <a:moveTo>
                    <a:pt x="135" y="106"/>
                  </a:moveTo>
                  <a:cubicBezTo>
                    <a:pt x="135" y="107"/>
                    <a:pt x="130" y="107"/>
                    <a:pt x="130" y="106"/>
                  </a:cubicBezTo>
                  <a:cubicBezTo>
                    <a:pt x="131" y="106"/>
                    <a:pt x="135" y="105"/>
                    <a:pt x="135" y="106"/>
                  </a:cubicBezTo>
                  <a:close/>
                  <a:moveTo>
                    <a:pt x="141" y="124"/>
                  </a:moveTo>
                  <a:cubicBezTo>
                    <a:pt x="150" y="123"/>
                    <a:pt x="137" y="126"/>
                    <a:pt x="138" y="124"/>
                  </a:cubicBezTo>
                  <a:cubicBezTo>
                    <a:pt x="138" y="124"/>
                    <a:pt x="141" y="124"/>
                    <a:pt x="141" y="124"/>
                  </a:cubicBezTo>
                  <a:close/>
                  <a:moveTo>
                    <a:pt x="160" y="117"/>
                  </a:moveTo>
                  <a:cubicBezTo>
                    <a:pt x="164" y="118"/>
                    <a:pt x="163" y="119"/>
                    <a:pt x="161" y="119"/>
                  </a:cubicBezTo>
                  <a:cubicBezTo>
                    <a:pt x="158" y="119"/>
                    <a:pt x="145" y="120"/>
                    <a:pt x="146" y="118"/>
                  </a:cubicBezTo>
                  <a:cubicBezTo>
                    <a:pt x="147" y="117"/>
                    <a:pt x="156" y="117"/>
                    <a:pt x="160" y="117"/>
                  </a:cubicBezTo>
                  <a:close/>
                  <a:moveTo>
                    <a:pt x="166" y="115"/>
                  </a:moveTo>
                  <a:cubicBezTo>
                    <a:pt x="167" y="115"/>
                    <a:pt x="167" y="114"/>
                    <a:pt x="168" y="114"/>
                  </a:cubicBezTo>
                  <a:cubicBezTo>
                    <a:pt x="179" y="114"/>
                    <a:pt x="162" y="118"/>
                    <a:pt x="163" y="116"/>
                  </a:cubicBezTo>
                  <a:cubicBezTo>
                    <a:pt x="164" y="114"/>
                    <a:pt x="165" y="115"/>
                    <a:pt x="166" y="115"/>
                  </a:cubicBezTo>
                  <a:close/>
                  <a:moveTo>
                    <a:pt x="161" y="134"/>
                  </a:moveTo>
                  <a:cubicBezTo>
                    <a:pt x="162" y="133"/>
                    <a:pt x="167" y="133"/>
                    <a:pt x="168" y="133"/>
                  </a:cubicBezTo>
                  <a:cubicBezTo>
                    <a:pt x="171" y="134"/>
                    <a:pt x="161" y="135"/>
                    <a:pt x="161" y="134"/>
                  </a:cubicBezTo>
                  <a:close/>
                  <a:moveTo>
                    <a:pt x="188" y="129"/>
                  </a:moveTo>
                  <a:cubicBezTo>
                    <a:pt x="190" y="129"/>
                    <a:pt x="191" y="127"/>
                    <a:pt x="193" y="127"/>
                  </a:cubicBezTo>
                  <a:cubicBezTo>
                    <a:pt x="197" y="127"/>
                    <a:pt x="204" y="128"/>
                    <a:pt x="198" y="129"/>
                  </a:cubicBezTo>
                  <a:cubicBezTo>
                    <a:pt x="190" y="131"/>
                    <a:pt x="176" y="133"/>
                    <a:pt x="172" y="128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5" y="126"/>
                    <a:pt x="185" y="129"/>
                    <a:pt x="188" y="129"/>
                  </a:cubicBezTo>
                  <a:close/>
                  <a:moveTo>
                    <a:pt x="190" y="125"/>
                  </a:moveTo>
                  <a:cubicBezTo>
                    <a:pt x="190" y="125"/>
                    <a:pt x="181" y="127"/>
                    <a:pt x="182" y="125"/>
                  </a:cubicBezTo>
                  <a:cubicBezTo>
                    <a:pt x="183" y="125"/>
                    <a:pt x="190" y="124"/>
                    <a:pt x="190" y="125"/>
                  </a:cubicBezTo>
                  <a:close/>
                  <a:moveTo>
                    <a:pt x="222" y="122"/>
                  </a:moveTo>
                  <a:cubicBezTo>
                    <a:pt x="223" y="122"/>
                    <a:pt x="229" y="123"/>
                    <a:pt x="229" y="124"/>
                  </a:cubicBezTo>
                  <a:cubicBezTo>
                    <a:pt x="229" y="123"/>
                    <a:pt x="209" y="125"/>
                    <a:pt x="213" y="122"/>
                  </a:cubicBezTo>
                  <a:cubicBezTo>
                    <a:pt x="214" y="121"/>
                    <a:pt x="220" y="122"/>
                    <a:pt x="222" y="122"/>
                  </a:cubicBezTo>
                  <a:close/>
                  <a:moveTo>
                    <a:pt x="243" y="115"/>
                  </a:moveTo>
                  <a:cubicBezTo>
                    <a:pt x="242" y="114"/>
                    <a:pt x="248" y="117"/>
                    <a:pt x="248" y="116"/>
                  </a:cubicBezTo>
                  <a:cubicBezTo>
                    <a:pt x="248" y="117"/>
                    <a:pt x="236" y="116"/>
                    <a:pt x="239" y="115"/>
                  </a:cubicBezTo>
                  <a:cubicBezTo>
                    <a:pt x="240" y="114"/>
                    <a:pt x="243" y="115"/>
                    <a:pt x="243" y="115"/>
                  </a:cubicBezTo>
                  <a:close/>
                  <a:moveTo>
                    <a:pt x="272" y="46"/>
                  </a:moveTo>
                  <a:cubicBezTo>
                    <a:pt x="272" y="46"/>
                    <a:pt x="261" y="47"/>
                    <a:pt x="263" y="45"/>
                  </a:cubicBezTo>
                  <a:cubicBezTo>
                    <a:pt x="263" y="45"/>
                    <a:pt x="272" y="45"/>
                    <a:pt x="272" y="46"/>
                  </a:cubicBezTo>
                  <a:close/>
                  <a:moveTo>
                    <a:pt x="258" y="116"/>
                  </a:moveTo>
                  <a:cubicBezTo>
                    <a:pt x="264" y="117"/>
                    <a:pt x="254" y="118"/>
                    <a:pt x="255" y="116"/>
                  </a:cubicBezTo>
                  <a:cubicBezTo>
                    <a:pt x="256" y="116"/>
                    <a:pt x="257" y="116"/>
                    <a:pt x="258" y="116"/>
                  </a:cubicBezTo>
                  <a:close/>
                  <a:moveTo>
                    <a:pt x="302" y="85"/>
                  </a:moveTo>
                  <a:cubicBezTo>
                    <a:pt x="303" y="87"/>
                    <a:pt x="294" y="87"/>
                    <a:pt x="296" y="85"/>
                  </a:cubicBezTo>
                  <a:cubicBezTo>
                    <a:pt x="296" y="85"/>
                    <a:pt x="301" y="83"/>
                    <a:pt x="302" y="85"/>
                  </a:cubicBezTo>
                  <a:close/>
                  <a:moveTo>
                    <a:pt x="241" y="150"/>
                  </a:moveTo>
                  <a:cubicBezTo>
                    <a:pt x="241" y="150"/>
                    <a:pt x="244" y="152"/>
                    <a:pt x="245" y="151"/>
                  </a:cubicBezTo>
                  <a:cubicBezTo>
                    <a:pt x="246" y="150"/>
                    <a:pt x="242" y="150"/>
                    <a:pt x="241" y="150"/>
                  </a:cubicBezTo>
                  <a:close/>
                  <a:moveTo>
                    <a:pt x="219" y="146"/>
                  </a:moveTo>
                  <a:cubicBezTo>
                    <a:pt x="219" y="146"/>
                    <a:pt x="233" y="147"/>
                    <a:pt x="236" y="146"/>
                  </a:cubicBezTo>
                  <a:cubicBezTo>
                    <a:pt x="224" y="149"/>
                    <a:pt x="237" y="146"/>
                    <a:pt x="237" y="145"/>
                  </a:cubicBezTo>
                  <a:cubicBezTo>
                    <a:pt x="237" y="145"/>
                    <a:pt x="232" y="145"/>
                    <a:pt x="233" y="145"/>
                  </a:cubicBezTo>
                  <a:cubicBezTo>
                    <a:pt x="231" y="145"/>
                    <a:pt x="221" y="144"/>
                    <a:pt x="219" y="146"/>
                  </a:cubicBezTo>
                  <a:close/>
                  <a:moveTo>
                    <a:pt x="219" y="140"/>
                  </a:moveTo>
                  <a:cubicBezTo>
                    <a:pt x="218" y="140"/>
                    <a:pt x="222" y="141"/>
                    <a:pt x="222" y="141"/>
                  </a:cubicBezTo>
                  <a:cubicBezTo>
                    <a:pt x="222" y="140"/>
                    <a:pt x="220" y="140"/>
                    <a:pt x="219" y="140"/>
                  </a:cubicBezTo>
                  <a:close/>
                  <a:moveTo>
                    <a:pt x="208" y="138"/>
                  </a:moveTo>
                  <a:cubicBezTo>
                    <a:pt x="206" y="139"/>
                    <a:pt x="210" y="140"/>
                    <a:pt x="211" y="139"/>
                  </a:cubicBezTo>
                  <a:cubicBezTo>
                    <a:pt x="211" y="139"/>
                    <a:pt x="210" y="137"/>
                    <a:pt x="208" y="138"/>
                  </a:cubicBezTo>
                  <a:close/>
                  <a:moveTo>
                    <a:pt x="203" y="141"/>
                  </a:moveTo>
                  <a:cubicBezTo>
                    <a:pt x="202" y="142"/>
                    <a:pt x="209" y="141"/>
                    <a:pt x="212" y="141"/>
                  </a:cubicBezTo>
                  <a:cubicBezTo>
                    <a:pt x="215" y="140"/>
                    <a:pt x="205" y="140"/>
                    <a:pt x="203" y="140"/>
                  </a:cubicBezTo>
                  <a:cubicBezTo>
                    <a:pt x="203" y="140"/>
                    <a:pt x="203" y="141"/>
                    <a:pt x="203" y="141"/>
                  </a:cubicBezTo>
                  <a:close/>
                  <a:moveTo>
                    <a:pt x="164" y="151"/>
                  </a:moveTo>
                  <a:cubicBezTo>
                    <a:pt x="164" y="151"/>
                    <a:pt x="164" y="151"/>
                    <a:pt x="166" y="152"/>
                  </a:cubicBezTo>
                  <a:cubicBezTo>
                    <a:pt x="170" y="152"/>
                    <a:pt x="180" y="150"/>
                    <a:pt x="187" y="150"/>
                  </a:cubicBezTo>
                  <a:cubicBezTo>
                    <a:pt x="192" y="150"/>
                    <a:pt x="185" y="148"/>
                    <a:pt x="184" y="148"/>
                  </a:cubicBezTo>
                  <a:cubicBezTo>
                    <a:pt x="182" y="148"/>
                    <a:pt x="171" y="150"/>
                    <a:pt x="166" y="151"/>
                  </a:cubicBezTo>
                  <a:cubicBezTo>
                    <a:pt x="166" y="151"/>
                    <a:pt x="164" y="151"/>
                    <a:pt x="164" y="151"/>
                  </a:cubicBezTo>
                  <a:close/>
                  <a:moveTo>
                    <a:pt x="75" y="95"/>
                  </a:moveTo>
                  <a:cubicBezTo>
                    <a:pt x="72" y="96"/>
                    <a:pt x="77" y="96"/>
                    <a:pt x="78" y="95"/>
                  </a:cubicBezTo>
                  <a:cubicBezTo>
                    <a:pt x="78" y="94"/>
                    <a:pt x="76" y="94"/>
                    <a:pt x="75" y="95"/>
                  </a:cubicBezTo>
                  <a:close/>
                  <a:moveTo>
                    <a:pt x="94" y="2"/>
                  </a:moveTo>
                  <a:cubicBezTo>
                    <a:pt x="93" y="3"/>
                    <a:pt x="109" y="1"/>
                    <a:pt x="111" y="1"/>
                  </a:cubicBezTo>
                  <a:cubicBezTo>
                    <a:pt x="114" y="0"/>
                    <a:pt x="106" y="1"/>
                    <a:pt x="104" y="1"/>
                  </a:cubicBezTo>
                  <a:cubicBezTo>
                    <a:pt x="102" y="1"/>
                    <a:pt x="95" y="0"/>
                    <a:pt x="94" y="2"/>
                  </a:cubicBezTo>
                  <a:close/>
                  <a:moveTo>
                    <a:pt x="47" y="96"/>
                  </a:moveTo>
                  <a:cubicBezTo>
                    <a:pt x="47" y="97"/>
                    <a:pt x="61" y="98"/>
                    <a:pt x="65" y="97"/>
                  </a:cubicBezTo>
                  <a:cubicBezTo>
                    <a:pt x="68" y="96"/>
                    <a:pt x="61" y="97"/>
                    <a:pt x="58" y="96"/>
                  </a:cubicBezTo>
                  <a:cubicBezTo>
                    <a:pt x="57" y="95"/>
                    <a:pt x="56" y="94"/>
                    <a:pt x="56" y="94"/>
                  </a:cubicBezTo>
                  <a:cubicBezTo>
                    <a:pt x="52" y="94"/>
                    <a:pt x="48" y="95"/>
                    <a:pt x="47" y="96"/>
                  </a:cubicBezTo>
                  <a:close/>
                  <a:moveTo>
                    <a:pt x="20" y="84"/>
                  </a:moveTo>
                  <a:cubicBezTo>
                    <a:pt x="18" y="86"/>
                    <a:pt x="26" y="87"/>
                    <a:pt x="25" y="85"/>
                  </a:cubicBezTo>
                  <a:cubicBezTo>
                    <a:pt x="24" y="84"/>
                    <a:pt x="20" y="84"/>
                    <a:pt x="20" y="84"/>
                  </a:cubicBezTo>
                  <a:close/>
                  <a:moveTo>
                    <a:pt x="17" y="65"/>
                  </a:moveTo>
                  <a:cubicBezTo>
                    <a:pt x="16" y="65"/>
                    <a:pt x="21" y="70"/>
                    <a:pt x="24" y="68"/>
                  </a:cubicBezTo>
                  <a:cubicBezTo>
                    <a:pt x="25" y="68"/>
                    <a:pt x="22" y="67"/>
                    <a:pt x="22" y="67"/>
                  </a:cubicBezTo>
                  <a:cubicBezTo>
                    <a:pt x="22" y="65"/>
                    <a:pt x="24" y="65"/>
                    <a:pt x="23" y="65"/>
                  </a:cubicBezTo>
                  <a:cubicBezTo>
                    <a:pt x="20" y="62"/>
                    <a:pt x="23" y="65"/>
                    <a:pt x="21" y="65"/>
                  </a:cubicBezTo>
                  <a:cubicBezTo>
                    <a:pt x="19" y="65"/>
                    <a:pt x="18" y="64"/>
                    <a:pt x="17" y="65"/>
                  </a:cubicBezTo>
                  <a:close/>
                  <a:moveTo>
                    <a:pt x="19" y="59"/>
                  </a:moveTo>
                  <a:cubicBezTo>
                    <a:pt x="17" y="60"/>
                    <a:pt x="21" y="60"/>
                    <a:pt x="21" y="59"/>
                  </a:cubicBezTo>
                  <a:cubicBezTo>
                    <a:pt x="22" y="59"/>
                    <a:pt x="20" y="58"/>
                    <a:pt x="19" y="59"/>
                  </a:cubicBezTo>
                  <a:close/>
                  <a:moveTo>
                    <a:pt x="15" y="67"/>
                  </a:moveTo>
                  <a:cubicBezTo>
                    <a:pt x="13" y="68"/>
                    <a:pt x="16" y="69"/>
                    <a:pt x="17" y="68"/>
                  </a:cubicBezTo>
                  <a:cubicBezTo>
                    <a:pt x="17" y="68"/>
                    <a:pt x="16" y="66"/>
                    <a:pt x="15" y="67"/>
                  </a:cubicBezTo>
                  <a:close/>
                  <a:moveTo>
                    <a:pt x="13" y="59"/>
                  </a:moveTo>
                  <a:cubicBezTo>
                    <a:pt x="11" y="60"/>
                    <a:pt x="18" y="60"/>
                    <a:pt x="17" y="59"/>
                  </a:cubicBezTo>
                  <a:cubicBezTo>
                    <a:pt x="16" y="57"/>
                    <a:pt x="14" y="58"/>
                    <a:pt x="13" y="59"/>
                  </a:cubicBezTo>
                  <a:close/>
                  <a:moveTo>
                    <a:pt x="6" y="58"/>
                  </a:moveTo>
                  <a:cubicBezTo>
                    <a:pt x="5" y="59"/>
                    <a:pt x="9" y="60"/>
                    <a:pt x="10" y="60"/>
                  </a:cubicBezTo>
                  <a:cubicBezTo>
                    <a:pt x="11" y="59"/>
                    <a:pt x="8" y="57"/>
                    <a:pt x="6" y="58"/>
                  </a:cubicBezTo>
                  <a:close/>
                  <a:moveTo>
                    <a:pt x="13" y="30"/>
                  </a:moveTo>
                  <a:cubicBezTo>
                    <a:pt x="11" y="31"/>
                    <a:pt x="19" y="33"/>
                    <a:pt x="20" y="32"/>
                  </a:cubicBezTo>
                  <a:cubicBezTo>
                    <a:pt x="20" y="32"/>
                    <a:pt x="14" y="30"/>
                    <a:pt x="13" y="30"/>
                  </a:cubicBezTo>
                  <a:close/>
                  <a:moveTo>
                    <a:pt x="4" y="64"/>
                  </a:moveTo>
                  <a:cubicBezTo>
                    <a:pt x="3" y="65"/>
                    <a:pt x="9" y="65"/>
                    <a:pt x="8" y="64"/>
                  </a:cubicBezTo>
                  <a:cubicBezTo>
                    <a:pt x="7" y="63"/>
                    <a:pt x="5" y="64"/>
                    <a:pt x="4" y="64"/>
                  </a:cubicBezTo>
                  <a:close/>
                </a:path>
              </a:pathLst>
            </a:custGeom>
            <a:blipFill>
              <a:blip r:embed="rId3"/>
              <a:tile algn="ctr" flip="xy" sx="80000" sy="80000" tx="0" ty="0"/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21568" y="3675459"/>
            <a:ext cx="2379041" cy="1480576"/>
            <a:chOff x="2264114" y="1995441"/>
            <a:chExt cx="2703065" cy="1480576"/>
          </a:xfrm>
        </p:grpSpPr>
        <p:sp>
          <p:nvSpPr>
            <p:cNvPr id="22" name="矩形 21"/>
            <p:cNvSpPr/>
            <p:nvPr/>
          </p:nvSpPr>
          <p:spPr>
            <a:xfrm>
              <a:off x="2272309" y="1995441"/>
              <a:ext cx="2694870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F89CD"/>
                  </a:solidFill>
                  <a:ea charset="-128" panose="020b0500000000000000" pitchFamily="34" typeface="Yu Gothic Medium"/>
                </a:rPr>
                <a:t>ADD YOUR TEXT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264115" y="2398799"/>
              <a:ext cx="2703065" cy="1066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3F89CD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07681" y="3675459"/>
            <a:ext cx="2379041" cy="1480576"/>
            <a:chOff x="2264114" y="1995441"/>
            <a:chExt cx="2703065" cy="1480576"/>
          </a:xfrm>
        </p:grpSpPr>
        <p:sp>
          <p:nvSpPr>
            <p:cNvPr id="25" name="矩形 24"/>
            <p:cNvSpPr/>
            <p:nvPr/>
          </p:nvSpPr>
          <p:spPr>
            <a:xfrm>
              <a:off x="2272310" y="1995441"/>
              <a:ext cx="2694870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F89CD"/>
                  </a:solidFill>
                  <a:ea charset="-128" panose="020b0500000000000000" pitchFamily="34" typeface="Yu Gothic Medium"/>
                </a:rPr>
                <a:t>ADD YOUR TEXT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264114" y="2398799"/>
              <a:ext cx="2703065" cy="1066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3F89CD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193794" y="3675459"/>
            <a:ext cx="2379041" cy="1480576"/>
            <a:chOff x="2264114" y="1995441"/>
            <a:chExt cx="2703065" cy="1480576"/>
          </a:xfrm>
        </p:grpSpPr>
        <p:sp>
          <p:nvSpPr>
            <p:cNvPr id="28" name="矩形 27"/>
            <p:cNvSpPr/>
            <p:nvPr/>
          </p:nvSpPr>
          <p:spPr>
            <a:xfrm>
              <a:off x="2272309" y="1995441"/>
              <a:ext cx="2694870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F89CD"/>
                  </a:solidFill>
                  <a:ea charset="-128" panose="020b0500000000000000" pitchFamily="34" typeface="Yu Gothic Medium"/>
                </a:rPr>
                <a:t>ADD YOUR TEXT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264114" y="2398799"/>
              <a:ext cx="2703065" cy="1066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3F89CD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1821568" y="1593562"/>
            <a:ext cx="5956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solidFill>
                  <a:srgbClr val="F1F7FD"/>
                </a:solidFill>
                <a:ea charset="-128" panose="020b0500000000000000" pitchFamily="34" typeface="Yu Gothic Medium"/>
              </a:rPr>
              <a:t>01</a:t>
            </a:r>
          </a:p>
        </p:txBody>
      </p:sp>
      <p:sp>
        <p:nvSpPr>
          <p:cNvPr id="31" name="矩形 30"/>
          <p:cNvSpPr/>
          <p:nvPr/>
        </p:nvSpPr>
        <p:spPr>
          <a:xfrm>
            <a:off x="5014894" y="1593562"/>
            <a:ext cx="5956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solidFill>
                  <a:srgbClr val="F1F7FD"/>
                </a:solidFill>
                <a:ea charset="-128" panose="020b0500000000000000" pitchFamily="34" typeface="Yu Gothic Medium"/>
              </a:rPr>
              <a:t>02</a:t>
            </a:r>
          </a:p>
        </p:txBody>
      </p:sp>
      <p:sp>
        <p:nvSpPr>
          <p:cNvPr id="32" name="矩形 31"/>
          <p:cNvSpPr/>
          <p:nvPr/>
        </p:nvSpPr>
        <p:spPr>
          <a:xfrm>
            <a:off x="8243868" y="1593562"/>
            <a:ext cx="5956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solidFill>
                  <a:srgbClr val="F1F7FD"/>
                </a:solidFill>
                <a:ea charset="-128" panose="020b0500000000000000" pitchFamily="34" typeface="Yu Gothic Medium"/>
              </a:rPr>
              <a:t>03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498467" y="2178337"/>
            <a:ext cx="1158308" cy="1204736"/>
            <a:chOff x="2789238" y="2522538"/>
            <a:chExt cx="792163" cy="823913"/>
          </a:xfrm>
          <a:solidFill>
            <a:srgbClr val="3F89CD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2892425" y="2522538"/>
              <a:ext cx="276225" cy="234950"/>
            </a:xfrm>
            <a:custGeom>
              <a:gdLst>
                <a:gd fmla="*/ 46 w 164" name="T0"/>
                <a:gd fmla="*/ 139 h 139" name="T1"/>
                <a:gd fmla="*/ 42 w 164" name="T2"/>
                <a:gd fmla="*/ 137 h 139" name="T3"/>
                <a:gd fmla="*/ 28 w 164" name="T4"/>
                <a:gd fmla="*/ 120 h 139" name="T5"/>
                <a:gd fmla="*/ 15 w 164" name="T6"/>
                <a:gd fmla="*/ 120 h 139" name="T7"/>
                <a:gd fmla="*/ 0 w 164" name="T8"/>
                <a:gd fmla="*/ 105 h 139" name="T9"/>
                <a:gd fmla="*/ 0 w 164" name="T10"/>
                <a:gd fmla="*/ 16 h 139" name="T11"/>
                <a:gd fmla="*/ 15 w 164" name="T12"/>
                <a:gd fmla="*/ 0 h 139" name="T13"/>
                <a:gd fmla="*/ 148 w 164" name="T14"/>
                <a:gd fmla="*/ 0 h 139" name="T15"/>
                <a:gd fmla="*/ 164 w 164" name="T16"/>
                <a:gd fmla="*/ 16 h 139" name="T17"/>
                <a:gd fmla="*/ 164 w 164" name="T18"/>
                <a:gd fmla="*/ 105 h 139" name="T19"/>
                <a:gd fmla="*/ 148 w 164" name="T20"/>
                <a:gd fmla="*/ 120 h 139" name="T21"/>
                <a:gd fmla="*/ 65 w 164" name="T22"/>
                <a:gd fmla="*/ 120 h 139" name="T23"/>
                <a:gd fmla="*/ 51 w 164" name="T24"/>
                <a:gd fmla="*/ 137 h 139" name="T25"/>
                <a:gd fmla="*/ 46 w 164" name="T26"/>
                <a:gd fmla="*/ 139 h 139" name="T27"/>
                <a:gd fmla="*/ 15 w 164" name="T28"/>
                <a:gd fmla="*/ 12 h 139" name="T29"/>
                <a:gd fmla="*/ 12 w 164" name="T30"/>
                <a:gd fmla="*/ 16 h 139" name="T31"/>
                <a:gd fmla="*/ 12 w 164" name="T32"/>
                <a:gd fmla="*/ 105 h 139" name="T33"/>
                <a:gd fmla="*/ 15 w 164" name="T34"/>
                <a:gd fmla="*/ 108 h 139" name="T35"/>
                <a:gd fmla="*/ 30 w 164" name="T36"/>
                <a:gd fmla="*/ 108 h 139" name="T37"/>
                <a:gd fmla="*/ 35 w 164" name="T38"/>
                <a:gd fmla="*/ 110 h 139" name="T39"/>
                <a:gd fmla="*/ 46 w 164" name="T40"/>
                <a:gd fmla="*/ 124 h 139" name="T41"/>
                <a:gd fmla="*/ 58 w 164" name="T42"/>
                <a:gd fmla="*/ 110 h 139" name="T43"/>
                <a:gd fmla="*/ 62 w 164" name="T44"/>
                <a:gd fmla="*/ 108 h 139" name="T45"/>
                <a:gd fmla="*/ 148 w 164" name="T46"/>
                <a:gd fmla="*/ 108 h 139" name="T47"/>
                <a:gd fmla="*/ 152 w 164" name="T48"/>
                <a:gd fmla="*/ 105 h 139" name="T49"/>
                <a:gd fmla="*/ 152 w 164" name="T50"/>
                <a:gd fmla="*/ 16 h 139" name="T51"/>
                <a:gd fmla="*/ 148 w 164" name="T52"/>
                <a:gd fmla="*/ 12 h 139" name="T53"/>
                <a:gd fmla="*/ 15 w 164" name="T54"/>
                <a:gd fmla="*/ 12 h 139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39" w="164">
                  <a:moveTo>
                    <a:pt x="46" y="139"/>
                  </a:moveTo>
                  <a:cubicBezTo>
                    <a:pt x="45" y="139"/>
                    <a:pt x="43" y="138"/>
                    <a:pt x="42" y="137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7" y="120"/>
                    <a:pt x="0" y="114"/>
                    <a:pt x="0" y="10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7" y="0"/>
                    <a:pt x="164" y="7"/>
                    <a:pt x="164" y="1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14"/>
                    <a:pt x="157" y="120"/>
                    <a:pt x="148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0" y="138"/>
                    <a:pt x="48" y="139"/>
                    <a:pt x="46" y="139"/>
                  </a:cubicBezTo>
                  <a:close/>
                  <a:moveTo>
                    <a:pt x="15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07"/>
                    <a:pt x="13" y="108"/>
                    <a:pt x="15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2" y="108"/>
                    <a:pt x="34" y="109"/>
                    <a:pt x="35" y="110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9"/>
                    <a:pt x="61" y="108"/>
                    <a:pt x="62" y="10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50" y="108"/>
                    <a:pt x="152" y="107"/>
                    <a:pt x="152" y="10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4"/>
                    <a:pt x="150" y="12"/>
                    <a:pt x="148" y="12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3216276" y="2649538"/>
              <a:ext cx="365125" cy="282575"/>
            </a:xfrm>
            <a:custGeom>
              <a:gdLst>
                <a:gd fmla="*/ 56 w 216" name="T0"/>
                <a:gd fmla="*/ 168 h 168" name="T1"/>
                <a:gd fmla="*/ 56 w 216" name="T2"/>
                <a:gd fmla="*/ 168 h 168" name="T3"/>
                <a:gd fmla="*/ 52 w 216" name="T4"/>
                <a:gd fmla="*/ 166 h 168" name="T5"/>
                <a:gd fmla="*/ 34 w 216" name="T6"/>
                <a:gd fmla="*/ 146 h 168" name="T7"/>
                <a:gd fmla="*/ 18 w 216" name="T8"/>
                <a:gd fmla="*/ 146 h 168" name="T9"/>
                <a:gd fmla="*/ 0 w 216" name="T10"/>
                <a:gd fmla="*/ 128 h 168" name="T11"/>
                <a:gd fmla="*/ 0 w 216" name="T12"/>
                <a:gd fmla="*/ 18 h 168" name="T13"/>
                <a:gd fmla="*/ 18 w 216" name="T14"/>
                <a:gd fmla="*/ 0 h 168" name="T15"/>
                <a:gd fmla="*/ 198 w 216" name="T16"/>
                <a:gd fmla="*/ 0 h 168" name="T17"/>
                <a:gd fmla="*/ 216 w 216" name="T18"/>
                <a:gd fmla="*/ 18 h 168" name="T19"/>
                <a:gd fmla="*/ 216 w 216" name="T20"/>
                <a:gd fmla="*/ 128 h 168" name="T21"/>
                <a:gd fmla="*/ 198 w 216" name="T22"/>
                <a:gd fmla="*/ 146 h 168" name="T23"/>
                <a:gd fmla="*/ 79 w 216" name="T24"/>
                <a:gd fmla="*/ 146 h 168" name="T25"/>
                <a:gd fmla="*/ 61 w 216" name="T26"/>
                <a:gd fmla="*/ 166 h 168" name="T27"/>
                <a:gd fmla="*/ 56 w 216" name="T28"/>
                <a:gd fmla="*/ 168 h 168" name="T29"/>
                <a:gd fmla="*/ 18 w 216" name="T30"/>
                <a:gd fmla="*/ 12 h 168" name="T31"/>
                <a:gd fmla="*/ 12 w 216" name="T32"/>
                <a:gd fmla="*/ 18 h 168" name="T33"/>
                <a:gd fmla="*/ 12 w 216" name="T34"/>
                <a:gd fmla="*/ 128 h 168" name="T35"/>
                <a:gd fmla="*/ 18 w 216" name="T36"/>
                <a:gd fmla="*/ 134 h 168" name="T37"/>
                <a:gd fmla="*/ 36 w 216" name="T38"/>
                <a:gd fmla="*/ 134 h 168" name="T39"/>
                <a:gd fmla="*/ 41 w 216" name="T40"/>
                <a:gd fmla="*/ 136 h 168" name="T41"/>
                <a:gd fmla="*/ 56 w 216" name="T42"/>
                <a:gd fmla="*/ 153 h 168" name="T43"/>
                <a:gd fmla="*/ 71 w 216" name="T44"/>
                <a:gd fmla="*/ 136 h 168" name="T45"/>
                <a:gd fmla="*/ 76 w 216" name="T46"/>
                <a:gd fmla="*/ 134 h 168" name="T47"/>
                <a:gd fmla="*/ 198 w 216" name="T48"/>
                <a:gd fmla="*/ 134 h 168" name="T49"/>
                <a:gd fmla="*/ 204 w 216" name="T50"/>
                <a:gd fmla="*/ 128 h 168" name="T51"/>
                <a:gd fmla="*/ 204 w 216" name="T52"/>
                <a:gd fmla="*/ 18 h 168" name="T53"/>
                <a:gd fmla="*/ 198 w 216" name="T54"/>
                <a:gd fmla="*/ 12 h 168" name="T55"/>
                <a:gd fmla="*/ 18 w 216" name="T56"/>
                <a:gd fmla="*/ 12 h 16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68" w="216">
                  <a:moveTo>
                    <a:pt x="56" y="168"/>
                  </a:moveTo>
                  <a:cubicBezTo>
                    <a:pt x="56" y="168"/>
                    <a:pt x="56" y="168"/>
                    <a:pt x="56" y="168"/>
                  </a:cubicBezTo>
                  <a:cubicBezTo>
                    <a:pt x="54" y="168"/>
                    <a:pt x="53" y="168"/>
                    <a:pt x="52" y="166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8" y="146"/>
                    <a:pt x="0" y="138"/>
                    <a:pt x="0" y="12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08" y="0"/>
                    <a:pt x="216" y="8"/>
                    <a:pt x="216" y="18"/>
                  </a:cubicBezTo>
                  <a:cubicBezTo>
                    <a:pt x="216" y="128"/>
                    <a:pt x="216" y="128"/>
                    <a:pt x="216" y="128"/>
                  </a:cubicBezTo>
                  <a:cubicBezTo>
                    <a:pt x="216" y="138"/>
                    <a:pt x="208" y="146"/>
                    <a:pt x="198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61" y="166"/>
                    <a:pt x="61" y="166"/>
                    <a:pt x="61" y="166"/>
                  </a:cubicBezTo>
                  <a:cubicBezTo>
                    <a:pt x="60" y="168"/>
                    <a:pt x="58" y="168"/>
                    <a:pt x="56" y="168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2" y="131"/>
                    <a:pt x="15" y="134"/>
                    <a:pt x="18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8" y="134"/>
                    <a:pt x="40" y="135"/>
                    <a:pt x="41" y="136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71" y="136"/>
                    <a:pt x="71" y="136"/>
                    <a:pt x="71" y="136"/>
                  </a:cubicBezTo>
                  <a:cubicBezTo>
                    <a:pt x="73" y="135"/>
                    <a:pt x="74" y="134"/>
                    <a:pt x="76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201" y="134"/>
                    <a:pt x="204" y="131"/>
                    <a:pt x="204" y="12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4" y="15"/>
                    <a:pt x="201" y="12"/>
                    <a:pt x="198" y="12"/>
                  </a:cubicBezTo>
                  <a:lnTo>
                    <a:pt x="1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3282951" y="2730501"/>
              <a:ext cx="69850" cy="71438"/>
            </a:xfrm>
            <a:custGeom>
              <a:gdLst>
                <a:gd fmla="*/ 21 w 42" name="T0"/>
                <a:gd fmla="*/ 43 h 43" name="T1"/>
                <a:gd fmla="*/ 0 w 42" name="T2"/>
                <a:gd fmla="*/ 21 h 43" name="T3"/>
                <a:gd fmla="*/ 21 w 42" name="T4"/>
                <a:gd fmla="*/ 0 h 43" name="T5"/>
                <a:gd fmla="*/ 42 w 42" name="T6"/>
                <a:gd fmla="*/ 21 h 43" name="T7"/>
                <a:gd fmla="*/ 21 w 42" name="T8"/>
                <a:gd fmla="*/ 43 h 43" name="T9"/>
                <a:gd fmla="*/ 21 w 42" name="T10"/>
                <a:gd fmla="*/ 12 h 43" name="T11"/>
                <a:gd fmla="*/ 12 w 42" name="T12"/>
                <a:gd fmla="*/ 21 h 43" name="T13"/>
                <a:gd fmla="*/ 21 w 42" name="T14"/>
                <a:gd fmla="*/ 31 h 43" name="T15"/>
                <a:gd fmla="*/ 30 w 42" name="T16"/>
                <a:gd fmla="*/ 21 h 43" name="T17"/>
                <a:gd fmla="*/ 21 w 42" name="T18"/>
                <a:gd fmla="*/ 12 h 4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" w="42">
                  <a:moveTo>
                    <a:pt x="21" y="43"/>
                  </a:moveTo>
                  <a:cubicBezTo>
                    <a:pt x="10" y="43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33"/>
                    <a:pt x="33" y="43"/>
                    <a:pt x="21" y="43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7"/>
                    <a:pt x="12" y="21"/>
                  </a:cubicBezTo>
                  <a:cubicBezTo>
                    <a:pt x="12" y="26"/>
                    <a:pt x="16" y="31"/>
                    <a:pt x="21" y="31"/>
                  </a:cubicBezTo>
                  <a:cubicBezTo>
                    <a:pt x="26" y="31"/>
                    <a:pt x="30" y="26"/>
                    <a:pt x="30" y="21"/>
                  </a:cubicBezTo>
                  <a:cubicBezTo>
                    <a:pt x="30" y="17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3363913" y="2730501"/>
              <a:ext cx="69850" cy="71438"/>
            </a:xfrm>
            <a:custGeom>
              <a:gdLst>
                <a:gd fmla="*/ 21 w 42" name="T0"/>
                <a:gd fmla="*/ 43 h 43" name="T1"/>
                <a:gd fmla="*/ 0 w 42" name="T2"/>
                <a:gd fmla="*/ 21 h 43" name="T3"/>
                <a:gd fmla="*/ 21 w 42" name="T4"/>
                <a:gd fmla="*/ 0 h 43" name="T5"/>
                <a:gd fmla="*/ 42 w 42" name="T6"/>
                <a:gd fmla="*/ 21 h 43" name="T7"/>
                <a:gd fmla="*/ 21 w 42" name="T8"/>
                <a:gd fmla="*/ 43 h 43" name="T9"/>
                <a:gd fmla="*/ 21 w 42" name="T10"/>
                <a:gd fmla="*/ 12 h 43" name="T11"/>
                <a:gd fmla="*/ 12 w 42" name="T12"/>
                <a:gd fmla="*/ 21 h 43" name="T13"/>
                <a:gd fmla="*/ 21 w 42" name="T14"/>
                <a:gd fmla="*/ 31 h 43" name="T15"/>
                <a:gd fmla="*/ 30 w 42" name="T16"/>
                <a:gd fmla="*/ 21 h 43" name="T17"/>
                <a:gd fmla="*/ 21 w 42" name="T18"/>
                <a:gd fmla="*/ 12 h 4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" w="42">
                  <a:moveTo>
                    <a:pt x="21" y="43"/>
                  </a:moveTo>
                  <a:cubicBezTo>
                    <a:pt x="9" y="43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33"/>
                    <a:pt x="33" y="43"/>
                    <a:pt x="21" y="43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7"/>
                    <a:pt x="12" y="21"/>
                  </a:cubicBezTo>
                  <a:cubicBezTo>
                    <a:pt x="12" y="26"/>
                    <a:pt x="16" y="31"/>
                    <a:pt x="21" y="31"/>
                  </a:cubicBezTo>
                  <a:cubicBezTo>
                    <a:pt x="26" y="31"/>
                    <a:pt x="30" y="26"/>
                    <a:pt x="30" y="21"/>
                  </a:cubicBezTo>
                  <a:cubicBezTo>
                    <a:pt x="30" y="17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>
              <a:off x="3443288" y="2730501"/>
              <a:ext cx="71438" cy="71438"/>
            </a:xfrm>
            <a:custGeom>
              <a:gdLst>
                <a:gd fmla="*/ 21 w 43" name="T0"/>
                <a:gd fmla="*/ 43 h 43" name="T1"/>
                <a:gd fmla="*/ 0 w 43" name="T2"/>
                <a:gd fmla="*/ 21 h 43" name="T3"/>
                <a:gd fmla="*/ 21 w 43" name="T4"/>
                <a:gd fmla="*/ 0 h 43" name="T5"/>
                <a:gd fmla="*/ 43 w 43" name="T6"/>
                <a:gd fmla="*/ 21 h 43" name="T7"/>
                <a:gd fmla="*/ 21 w 43" name="T8"/>
                <a:gd fmla="*/ 43 h 43" name="T9"/>
                <a:gd fmla="*/ 21 w 43" name="T10"/>
                <a:gd fmla="*/ 12 h 43" name="T11"/>
                <a:gd fmla="*/ 12 w 43" name="T12"/>
                <a:gd fmla="*/ 21 h 43" name="T13"/>
                <a:gd fmla="*/ 21 w 43" name="T14"/>
                <a:gd fmla="*/ 31 h 43" name="T15"/>
                <a:gd fmla="*/ 31 w 43" name="T16"/>
                <a:gd fmla="*/ 21 h 43" name="T17"/>
                <a:gd fmla="*/ 21 w 43" name="T18"/>
                <a:gd fmla="*/ 12 h 4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" w="43">
                  <a:moveTo>
                    <a:pt x="21" y="43"/>
                  </a:moveTo>
                  <a:cubicBezTo>
                    <a:pt x="10" y="43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3" y="10"/>
                    <a:pt x="43" y="21"/>
                  </a:cubicBezTo>
                  <a:cubicBezTo>
                    <a:pt x="43" y="33"/>
                    <a:pt x="33" y="43"/>
                    <a:pt x="21" y="43"/>
                  </a:cubicBezTo>
                  <a:close/>
                  <a:moveTo>
                    <a:pt x="21" y="12"/>
                  </a:moveTo>
                  <a:cubicBezTo>
                    <a:pt x="17" y="12"/>
                    <a:pt x="12" y="17"/>
                    <a:pt x="12" y="21"/>
                  </a:cubicBezTo>
                  <a:cubicBezTo>
                    <a:pt x="12" y="26"/>
                    <a:pt x="17" y="31"/>
                    <a:pt x="21" y="31"/>
                  </a:cubicBezTo>
                  <a:cubicBezTo>
                    <a:pt x="26" y="31"/>
                    <a:pt x="31" y="26"/>
                    <a:pt x="31" y="21"/>
                  </a:cubicBezTo>
                  <a:cubicBezTo>
                    <a:pt x="31" y="17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2967038" y="2771776"/>
              <a:ext cx="446088" cy="574675"/>
            </a:xfrm>
            <a:custGeom>
              <a:gdLst>
                <a:gd fmla="*/ 51 w 265" name="T0"/>
                <a:gd fmla="*/ 340 h 340" name="T1"/>
                <a:gd fmla="*/ 31 w 265" name="T2"/>
                <a:gd fmla="*/ 314 h 340" name="T3"/>
                <a:gd fmla="*/ 0 w 265" name="T4"/>
                <a:gd fmla="*/ 308 h 340" name="T5"/>
                <a:gd fmla="*/ 6 w 265" name="T6"/>
                <a:gd fmla="*/ 123 h 340" name="T7"/>
                <a:gd fmla="*/ 45 w 265" name="T8"/>
                <a:gd fmla="*/ 80 h 340" name="T9"/>
                <a:gd fmla="*/ 55 w 265" name="T10"/>
                <a:gd fmla="*/ 10 h 340" name="T11"/>
                <a:gd fmla="*/ 114 w 265" name="T12"/>
                <a:gd fmla="*/ 35 h 340" name="T13"/>
                <a:gd fmla="*/ 230 w 265" name="T14"/>
                <a:gd fmla="*/ 123 h 340" name="T15"/>
                <a:gd fmla="*/ 265 w 265" name="T16"/>
                <a:gd fmla="*/ 158 h 340" name="T17"/>
                <a:gd fmla="*/ 249 w 265" name="T18"/>
                <a:gd fmla="*/ 187 h 340" name="T19"/>
                <a:gd fmla="*/ 251 w 265" name="T20"/>
                <a:gd fmla="*/ 226 h 340" name="T21"/>
                <a:gd fmla="*/ 247 w 265" name="T22"/>
                <a:gd fmla="*/ 258 h 340" name="T23"/>
                <a:gd fmla="*/ 231 w 265" name="T24"/>
                <a:gd fmla="*/ 288 h 340" name="T25"/>
                <a:gd fmla="*/ 233 w 265" name="T26"/>
                <a:gd fmla="*/ 326 h 340" name="T27"/>
                <a:gd fmla="*/ 217 w 265" name="T28"/>
                <a:gd fmla="*/ 340 h 340" name="T29"/>
                <a:gd fmla="*/ 215 w 265" name="T30"/>
                <a:gd fmla="*/ 328 h 340" name="T31"/>
                <a:gd fmla="*/ 226 w 265" name="T32"/>
                <a:gd fmla="*/ 308 h 340" name="T33"/>
                <a:gd fmla="*/ 216 w 265" name="T34"/>
                <a:gd fmla="*/ 286 h 340" name="T35"/>
                <a:gd fmla="*/ 223 w 265" name="T36"/>
                <a:gd fmla="*/ 278 h 340" name="T37"/>
                <a:gd fmla="*/ 231 w 265" name="T38"/>
                <a:gd fmla="*/ 270 h 340" name="T39"/>
                <a:gd fmla="*/ 227 w 265" name="T40"/>
                <a:gd fmla="*/ 241 h 340" name="T41"/>
                <a:gd fmla="*/ 227 w 265" name="T42"/>
                <a:gd fmla="*/ 232 h 340" name="T43"/>
                <a:gd fmla="*/ 232 w 265" name="T44"/>
                <a:gd fmla="*/ 228 h 340" name="T45"/>
                <a:gd fmla="*/ 244 w 265" name="T46"/>
                <a:gd fmla="*/ 208 h 340" name="T47"/>
                <a:gd fmla="*/ 234 w 265" name="T48"/>
                <a:gd fmla="*/ 186 h 340" name="T49"/>
                <a:gd fmla="*/ 241 w 265" name="T50"/>
                <a:gd fmla="*/ 178 h 340" name="T51"/>
                <a:gd fmla="*/ 250 w 265" name="T52"/>
                <a:gd fmla="*/ 170 h 340" name="T53"/>
                <a:gd fmla="*/ 241 w 265" name="T54"/>
                <a:gd fmla="*/ 138 h 340" name="T55"/>
                <a:gd fmla="*/ 108 w 265" name="T56"/>
                <a:gd fmla="*/ 135 h 340" name="T57"/>
                <a:gd fmla="*/ 102 w 265" name="T58"/>
                <a:gd fmla="*/ 35 h 340" name="T59"/>
                <a:gd fmla="*/ 63 w 265" name="T60"/>
                <a:gd fmla="*/ 19 h 340" name="T61"/>
                <a:gd fmla="*/ 57 w 265" name="T62"/>
                <a:gd fmla="*/ 81 h 340" name="T63"/>
                <a:gd fmla="*/ 36 w 265" name="T64"/>
                <a:gd fmla="*/ 135 h 340" name="T65"/>
                <a:gd fmla="*/ 12 w 265" name="T66"/>
                <a:gd fmla="*/ 302 h 340" name="T67"/>
                <a:gd fmla="*/ 42 w 265" name="T68"/>
                <a:gd fmla="*/ 308 h 34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40" w="265">
                  <a:moveTo>
                    <a:pt x="217" y="340"/>
                  </a:moveTo>
                  <a:cubicBezTo>
                    <a:pt x="51" y="340"/>
                    <a:pt x="51" y="340"/>
                    <a:pt x="51" y="340"/>
                  </a:cubicBezTo>
                  <a:cubicBezTo>
                    <a:pt x="50" y="340"/>
                    <a:pt x="49" y="339"/>
                    <a:pt x="48" y="339"/>
                  </a:cubicBezTo>
                  <a:cubicBezTo>
                    <a:pt x="39" y="334"/>
                    <a:pt x="33" y="325"/>
                    <a:pt x="31" y="314"/>
                  </a:cubicBezTo>
                  <a:cubicBezTo>
                    <a:pt x="6" y="314"/>
                    <a:pt x="6" y="314"/>
                    <a:pt x="6" y="314"/>
                  </a:cubicBezTo>
                  <a:cubicBezTo>
                    <a:pt x="2" y="314"/>
                    <a:pt x="0" y="312"/>
                    <a:pt x="0" y="30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6"/>
                    <a:pt x="2" y="123"/>
                    <a:pt x="6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6" y="111"/>
                    <a:pt x="43" y="88"/>
                    <a:pt x="45" y="80"/>
                  </a:cubicBezTo>
                  <a:cubicBezTo>
                    <a:pt x="46" y="71"/>
                    <a:pt x="45" y="45"/>
                    <a:pt x="45" y="35"/>
                  </a:cubicBezTo>
                  <a:cubicBezTo>
                    <a:pt x="45" y="26"/>
                    <a:pt x="48" y="17"/>
                    <a:pt x="55" y="10"/>
                  </a:cubicBezTo>
                  <a:cubicBezTo>
                    <a:pt x="62" y="4"/>
                    <a:pt x="70" y="0"/>
                    <a:pt x="80" y="0"/>
                  </a:cubicBezTo>
                  <a:cubicBezTo>
                    <a:pt x="99" y="0"/>
                    <a:pt x="114" y="16"/>
                    <a:pt x="114" y="35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230" y="123"/>
                    <a:pt x="230" y="123"/>
                    <a:pt x="230" y="123"/>
                  </a:cubicBezTo>
                  <a:cubicBezTo>
                    <a:pt x="236" y="123"/>
                    <a:pt x="242" y="125"/>
                    <a:pt x="247" y="128"/>
                  </a:cubicBezTo>
                  <a:cubicBezTo>
                    <a:pt x="258" y="134"/>
                    <a:pt x="265" y="145"/>
                    <a:pt x="265" y="158"/>
                  </a:cubicBezTo>
                  <a:cubicBezTo>
                    <a:pt x="265" y="164"/>
                    <a:pt x="263" y="170"/>
                    <a:pt x="260" y="176"/>
                  </a:cubicBezTo>
                  <a:cubicBezTo>
                    <a:pt x="257" y="180"/>
                    <a:pt x="253" y="184"/>
                    <a:pt x="249" y="187"/>
                  </a:cubicBezTo>
                  <a:cubicBezTo>
                    <a:pt x="253" y="193"/>
                    <a:pt x="256" y="201"/>
                    <a:pt x="256" y="208"/>
                  </a:cubicBezTo>
                  <a:cubicBezTo>
                    <a:pt x="256" y="214"/>
                    <a:pt x="254" y="221"/>
                    <a:pt x="251" y="226"/>
                  </a:cubicBezTo>
                  <a:cubicBezTo>
                    <a:pt x="248" y="231"/>
                    <a:pt x="244" y="235"/>
                    <a:pt x="240" y="237"/>
                  </a:cubicBezTo>
                  <a:cubicBezTo>
                    <a:pt x="244" y="243"/>
                    <a:pt x="247" y="251"/>
                    <a:pt x="247" y="258"/>
                  </a:cubicBezTo>
                  <a:cubicBezTo>
                    <a:pt x="247" y="265"/>
                    <a:pt x="245" y="271"/>
                    <a:pt x="242" y="276"/>
                  </a:cubicBezTo>
                  <a:cubicBezTo>
                    <a:pt x="239" y="281"/>
                    <a:pt x="235" y="285"/>
                    <a:pt x="231" y="288"/>
                  </a:cubicBezTo>
                  <a:cubicBezTo>
                    <a:pt x="235" y="294"/>
                    <a:pt x="238" y="301"/>
                    <a:pt x="238" y="308"/>
                  </a:cubicBezTo>
                  <a:cubicBezTo>
                    <a:pt x="238" y="315"/>
                    <a:pt x="236" y="321"/>
                    <a:pt x="233" y="326"/>
                  </a:cubicBezTo>
                  <a:cubicBezTo>
                    <a:pt x="230" y="331"/>
                    <a:pt x="225" y="336"/>
                    <a:pt x="220" y="339"/>
                  </a:cubicBezTo>
                  <a:cubicBezTo>
                    <a:pt x="219" y="339"/>
                    <a:pt x="218" y="340"/>
                    <a:pt x="217" y="340"/>
                  </a:cubicBezTo>
                  <a:close/>
                  <a:moveTo>
                    <a:pt x="53" y="328"/>
                  </a:moveTo>
                  <a:cubicBezTo>
                    <a:pt x="215" y="328"/>
                    <a:pt x="215" y="328"/>
                    <a:pt x="215" y="328"/>
                  </a:cubicBezTo>
                  <a:cubicBezTo>
                    <a:pt x="218" y="326"/>
                    <a:pt x="221" y="323"/>
                    <a:pt x="222" y="320"/>
                  </a:cubicBezTo>
                  <a:cubicBezTo>
                    <a:pt x="224" y="317"/>
                    <a:pt x="226" y="313"/>
                    <a:pt x="226" y="308"/>
                  </a:cubicBezTo>
                  <a:cubicBezTo>
                    <a:pt x="226" y="302"/>
                    <a:pt x="223" y="295"/>
                    <a:pt x="218" y="291"/>
                  </a:cubicBezTo>
                  <a:cubicBezTo>
                    <a:pt x="216" y="290"/>
                    <a:pt x="215" y="288"/>
                    <a:pt x="216" y="286"/>
                  </a:cubicBezTo>
                  <a:cubicBezTo>
                    <a:pt x="216" y="284"/>
                    <a:pt x="217" y="283"/>
                    <a:pt x="218" y="282"/>
                  </a:cubicBezTo>
                  <a:cubicBezTo>
                    <a:pt x="223" y="278"/>
                    <a:pt x="223" y="278"/>
                    <a:pt x="223" y="278"/>
                  </a:cubicBezTo>
                  <a:cubicBezTo>
                    <a:pt x="223" y="278"/>
                    <a:pt x="223" y="278"/>
                    <a:pt x="223" y="278"/>
                  </a:cubicBezTo>
                  <a:cubicBezTo>
                    <a:pt x="227" y="276"/>
                    <a:pt x="229" y="273"/>
                    <a:pt x="231" y="270"/>
                  </a:cubicBezTo>
                  <a:cubicBezTo>
                    <a:pt x="234" y="266"/>
                    <a:pt x="235" y="262"/>
                    <a:pt x="235" y="258"/>
                  </a:cubicBezTo>
                  <a:cubicBezTo>
                    <a:pt x="235" y="252"/>
                    <a:pt x="232" y="245"/>
                    <a:pt x="227" y="241"/>
                  </a:cubicBezTo>
                  <a:cubicBezTo>
                    <a:pt x="225" y="240"/>
                    <a:pt x="225" y="238"/>
                    <a:pt x="225" y="236"/>
                  </a:cubicBezTo>
                  <a:cubicBezTo>
                    <a:pt x="225" y="234"/>
                    <a:pt x="226" y="233"/>
                    <a:pt x="227" y="232"/>
                  </a:cubicBezTo>
                  <a:cubicBezTo>
                    <a:pt x="232" y="228"/>
                    <a:pt x="232" y="228"/>
                    <a:pt x="232" y="228"/>
                  </a:cubicBezTo>
                  <a:cubicBezTo>
                    <a:pt x="232" y="228"/>
                    <a:pt x="232" y="228"/>
                    <a:pt x="232" y="228"/>
                  </a:cubicBezTo>
                  <a:cubicBezTo>
                    <a:pt x="236" y="226"/>
                    <a:pt x="239" y="223"/>
                    <a:pt x="241" y="220"/>
                  </a:cubicBezTo>
                  <a:cubicBezTo>
                    <a:pt x="243" y="216"/>
                    <a:pt x="244" y="212"/>
                    <a:pt x="244" y="208"/>
                  </a:cubicBezTo>
                  <a:cubicBezTo>
                    <a:pt x="244" y="201"/>
                    <a:pt x="241" y="195"/>
                    <a:pt x="236" y="191"/>
                  </a:cubicBezTo>
                  <a:cubicBezTo>
                    <a:pt x="234" y="190"/>
                    <a:pt x="234" y="188"/>
                    <a:pt x="234" y="186"/>
                  </a:cubicBezTo>
                  <a:cubicBezTo>
                    <a:pt x="234" y="184"/>
                    <a:pt x="235" y="182"/>
                    <a:pt x="236" y="181"/>
                  </a:cubicBezTo>
                  <a:cubicBezTo>
                    <a:pt x="241" y="178"/>
                    <a:pt x="241" y="178"/>
                    <a:pt x="241" y="178"/>
                  </a:cubicBezTo>
                  <a:cubicBezTo>
                    <a:pt x="241" y="178"/>
                    <a:pt x="241" y="178"/>
                    <a:pt x="241" y="178"/>
                  </a:cubicBezTo>
                  <a:cubicBezTo>
                    <a:pt x="245" y="176"/>
                    <a:pt x="248" y="173"/>
                    <a:pt x="250" y="170"/>
                  </a:cubicBezTo>
                  <a:cubicBezTo>
                    <a:pt x="252" y="166"/>
                    <a:pt x="253" y="162"/>
                    <a:pt x="253" y="158"/>
                  </a:cubicBezTo>
                  <a:cubicBezTo>
                    <a:pt x="253" y="150"/>
                    <a:pt x="248" y="142"/>
                    <a:pt x="241" y="138"/>
                  </a:cubicBezTo>
                  <a:cubicBezTo>
                    <a:pt x="238" y="136"/>
                    <a:pt x="234" y="135"/>
                    <a:pt x="230" y="135"/>
                  </a:cubicBezTo>
                  <a:cubicBezTo>
                    <a:pt x="108" y="135"/>
                    <a:pt x="108" y="135"/>
                    <a:pt x="108" y="135"/>
                  </a:cubicBezTo>
                  <a:cubicBezTo>
                    <a:pt x="105" y="135"/>
                    <a:pt x="102" y="132"/>
                    <a:pt x="102" y="129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22"/>
                    <a:pt x="92" y="12"/>
                    <a:pt x="80" y="12"/>
                  </a:cubicBezTo>
                  <a:cubicBezTo>
                    <a:pt x="73" y="12"/>
                    <a:pt x="68" y="14"/>
                    <a:pt x="63" y="19"/>
                  </a:cubicBezTo>
                  <a:cubicBezTo>
                    <a:pt x="59" y="23"/>
                    <a:pt x="57" y="29"/>
                    <a:pt x="57" y="35"/>
                  </a:cubicBezTo>
                  <a:cubicBezTo>
                    <a:pt x="57" y="36"/>
                    <a:pt x="58" y="70"/>
                    <a:pt x="57" y="81"/>
                  </a:cubicBezTo>
                  <a:cubicBezTo>
                    <a:pt x="55" y="94"/>
                    <a:pt x="42" y="130"/>
                    <a:pt x="41" y="131"/>
                  </a:cubicBezTo>
                  <a:cubicBezTo>
                    <a:pt x="40" y="133"/>
                    <a:pt x="38" y="135"/>
                    <a:pt x="36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302"/>
                    <a:pt x="12" y="302"/>
                    <a:pt x="12" y="302"/>
                  </a:cubicBezTo>
                  <a:cubicBezTo>
                    <a:pt x="36" y="302"/>
                    <a:pt x="36" y="302"/>
                    <a:pt x="36" y="302"/>
                  </a:cubicBezTo>
                  <a:cubicBezTo>
                    <a:pt x="40" y="302"/>
                    <a:pt x="42" y="305"/>
                    <a:pt x="42" y="308"/>
                  </a:cubicBezTo>
                  <a:cubicBezTo>
                    <a:pt x="42" y="316"/>
                    <a:pt x="46" y="323"/>
                    <a:pt x="53" y="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2789238" y="2959101"/>
              <a:ext cx="198438" cy="365125"/>
            </a:xfrm>
            <a:custGeom>
              <a:gdLst>
                <a:gd fmla="*/ 111 w 117" name="T0"/>
                <a:gd fmla="*/ 216 h 216" name="T1"/>
                <a:gd fmla="*/ 0 w 117" name="T2"/>
                <a:gd fmla="*/ 216 h 216" name="T3"/>
                <a:gd fmla="*/ 0 w 117" name="T4"/>
                <a:gd fmla="*/ 204 h 216" name="T5"/>
                <a:gd fmla="*/ 105 w 117" name="T6"/>
                <a:gd fmla="*/ 204 h 216" name="T7"/>
                <a:gd fmla="*/ 105 w 117" name="T8"/>
                <a:gd fmla="*/ 12 h 216" name="T9"/>
                <a:gd fmla="*/ 0 w 117" name="T10"/>
                <a:gd fmla="*/ 12 h 216" name="T11"/>
                <a:gd fmla="*/ 0 w 117" name="T12"/>
                <a:gd fmla="*/ 0 h 216" name="T13"/>
                <a:gd fmla="*/ 111 w 117" name="T14"/>
                <a:gd fmla="*/ 0 h 216" name="T15"/>
                <a:gd fmla="*/ 117 w 117" name="T16"/>
                <a:gd fmla="*/ 6 h 216" name="T17"/>
                <a:gd fmla="*/ 117 w 117" name="T18"/>
                <a:gd fmla="*/ 210 h 216" name="T19"/>
                <a:gd fmla="*/ 111 w 117" name="T20"/>
                <a:gd fmla="*/ 216 h 21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6" w="117">
                  <a:moveTo>
                    <a:pt x="111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05" y="204"/>
                    <a:pt x="105" y="204"/>
                    <a:pt x="105" y="204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4" y="0"/>
                    <a:pt x="117" y="3"/>
                    <a:pt x="117" y="6"/>
                  </a:cubicBezTo>
                  <a:cubicBezTo>
                    <a:pt x="117" y="210"/>
                    <a:pt x="117" y="210"/>
                    <a:pt x="117" y="210"/>
                  </a:cubicBezTo>
                  <a:cubicBezTo>
                    <a:pt x="117" y="213"/>
                    <a:pt x="114" y="216"/>
                    <a:pt x="111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2789238" y="3187701"/>
              <a:ext cx="1952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2892425" y="3233738"/>
              <a:ext cx="55563" cy="57150"/>
            </a:xfrm>
            <a:custGeom>
              <a:gdLst>
                <a:gd fmla="*/ 16 w 33" name="T0"/>
                <a:gd fmla="*/ 33 h 33" name="T1"/>
                <a:gd fmla="*/ 0 w 33" name="T2"/>
                <a:gd fmla="*/ 16 h 33" name="T3"/>
                <a:gd fmla="*/ 16 w 33" name="T4"/>
                <a:gd fmla="*/ 0 h 33" name="T5"/>
                <a:gd fmla="*/ 33 w 33" name="T6"/>
                <a:gd fmla="*/ 16 h 33" name="T7"/>
                <a:gd fmla="*/ 16 w 33" name="T8"/>
                <a:gd fmla="*/ 33 h 33" name="T9"/>
                <a:gd fmla="*/ 16 w 33" name="T10"/>
                <a:gd fmla="*/ 12 h 33" name="T11"/>
                <a:gd fmla="*/ 12 w 33" name="T12"/>
                <a:gd fmla="*/ 16 h 33" name="T13"/>
                <a:gd fmla="*/ 16 w 33" name="T14"/>
                <a:gd fmla="*/ 21 h 33" name="T15"/>
                <a:gd fmla="*/ 21 w 33" name="T16"/>
                <a:gd fmla="*/ 16 h 33" name="T17"/>
                <a:gd fmla="*/ 16 w 33" name="T18"/>
                <a:gd fmla="*/ 12 h 3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3" w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6" y="33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6" y="21"/>
                  </a:cubicBezTo>
                  <a:cubicBezTo>
                    <a:pt x="19" y="21"/>
                    <a:pt x="21" y="19"/>
                    <a:pt x="21" y="16"/>
                  </a:cubicBezTo>
                  <a:cubicBezTo>
                    <a:pt x="21" y="14"/>
                    <a:pt x="19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41949" y="2565418"/>
            <a:ext cx="1313986" cy="742476"/>
            <a:chOff x="10818813" y="1500188"/>
            <a:chExt cx="854075" cy="482600"/>
          </a:xfrm>
          <a:solidFill>
            <a:srgbClr val="3F89CD"/>
          </a:solidFill>
        </p:grpSpPr>
        <p:sp>
          <p:nvSpPr>
            <p:cNvPr id="45" name="Freeform 266"/>
            <p:cNvSpPr>
              <a:spLocks noEditPoints="1"/>
            </p:cNvSpPr>
            <p:nvPr/>
          </p:nvSpPr>
          <p:spPr bwMode="auto">
            <a:xfrm>
              <a:off x="11068050" y="1766888"/>
              <a:ext cx="158750" cy="215900"/>
            </a:xfrm>
            <a:custGeom>
              <a:gdLst>
                <a:gd fmla="*/ 6 w 47" name="T0"/>
                <a:gd fmla="*/ 64 h 64" name="T1"/>
                <a:gd fmla="*/ 5 w 47" name="T2"/>
                <a:gd fmla="*/ 64 h 64" name="T3"/>
                <a:gd fmla="*/ 3 w 47" name="T4"/>
                <a:gd fmla="*/ 61 h 64" name="T5"/>
                <a:gd fmla="*/ 0 w 47" name="T6"/>
                <a:gd fmla="*/ 3 h 64" name="T7"/>
                <a:gd fmla="*/ 1 w 47" name="T8"/>
                <a:gd fmla="*/ 0 h 64" name="T9"/>
                <a:gd fmla="*/ 4 w 47" name="T10"/>
                <a:gd fmla="*/ 0 h 64" name="T11"/>
                <a:gd fmla="*/ 45 w 47" name="T12"/>
                <a:gd fmla="*/ 27 h 64" name="T13"/>
                <a:gd fmla="*/ 47 w 47" name="T14"/>
                <a:gd fmla="*/ 30 h 64" name="T15"/>
                <a:gd fmla="*/ 46 w 47" name="T16"/>
                <a:gd fmla="*/ 32 h 64" name="T17"/>
                <a:gd fmla="*/ 8 w 47" name="T18"/>
                <a:gd fmla="*/ 63 h 64" name="T19"/>
                <a:gd fmla="*/ 6 w 47" name="T20"/>
                <a:gd fmla="*/ 64 h 64" name="T21"/>
                <a:gd fmla="*/ 6 w 47" name="T22"/>
                <a:gd fmla="*/ 9 h 64" name="T23"/>
                <a:gd fmla="*/ 9 w 47" name="T24"/>
                <a:gd fmla="*/ 55 h 64" name="T25"/>
                <a:gd fmla="*/ 39 w 47" name="T26"/>
                <a:gd fmla="*/ 30 h 64" name="T27"/>
                <a:gd fmla="*/ 6 w 47" name="T28"/>
                <a:gd fmla="*/ 9 h 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4" w="47">
                  <a:moveTo>
                    <a:pt x="6" y="64"/>
                  </a:moveTo>
                  <a:cubicBezTo>
                    <a:pt x="6" y="64"/>
                    <a:pt x="6" y="64"/>
                    <a:pt x="5" y="64"/>
                  </a:cubicBezTo>
                  <a:cubicBezTo>
                    <a:pt x="4" y="63"/>
                    <a:pt x="3" y="62"/>
                    <a:pt x="3" y="6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8"/>
                    <a:pt x="47" y="29"/>
                    <a:pt x="47" y="30"/>
                  </a:cubicBezTo>
                  <a:cubicBezTo>
                    <a:pt x="47" y="31"/>
                    <a:pt x="46" y="32"/>
                    <a:pt x="46" y="3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7" y="64"/>
                    <a:pt x="6" y="64"/>
                  </a:cubicBezTo>
                  <a:close/>
                  <a:moveTo>
                    <a:pt x="6" y="9"/>
                  </a:moveTo>
                  <a:cubicBezTo>
                    <a:pt x="9" y="55"/>
                    <a:pt x="9" y="55"/>
                    <a:pt x="9" y="55"/>
                  </a:cubicBezTo>
                  <a:cubicBezTo>
                    <a:pt x="39" y="30"/>
                    <a:pt x="39" y="30"/>
                    <a:pt x="39" y="30"/>
                  </a:cubicBez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267"/>
            <p:cNvSpPr>
              <a:spLocks noEditPoints="1"/>
            </p:cNvSpPr>
            <p:nvPr/>
          </p:nvSpPr>
          <p:spPr bwMode="auto">
            <a:xfrm>
              <a:off x="11068050" y="1500188"/>
              <a:ext cx="604838" cy="452438"/>
            </a:xfrm>
            <a:custGeom>
              <a:gdLst>
                <a:gd fmla="*/ 77 w 179" name="T0"/>
                <a:gd fmla="*/ 134 h 134" name="T1"/>
                <a:gd fmla="*/ 76 w 179" name="T2"/>
                <a:gd fmla="*/ 134 h 134" name="T3"/>
                <a:gd fmla="*/ 1 w 179" name="T4"/>
                <a:gd fmla="*/ 84 h 134" name="T5"/>
                <a:gd fmla="*/ 0 w 179" name="T6"/>
                <a:gd fmla="*/ 82 h 134" name="T7"/>
                <a:gd fmla="*/ 1 w 179" name="T8"/>
                <a:gd fmla="*/ 79 h 134" name="T9"/>
                <a:gd fmla="*/ 175 w 179" name="T10"/>
                <a:gd fmla="*/ 0 h 134" name="T11"/>
                <a:gd fmla="*/ 178 w 179" name="T12"/>
                <a:gd fmla="*/ 1 h 134" name="T13"/>
                <a:gd fmla="*/ 178 w 179" name="T14"/>
                <a:gd fmla="*/ 5 h 134" name="T15"/>
                <a:gd fmla="*/ 80 w 179" name="T16"/>
                <a:gd fmla="*/ 133 h 134" name="T17"/>
                <a:gd fmla="*/ 77 w 179" name="T18"/>
                <a:gd fmla="*/ 134 h 134" name="T19"/>
                <a:gd fmla="*/ 9 w 179" name="T20"/>
                <a:gd fmla="*/ 82 h 134" name="T21"/>
                <a:gd fmla="*/ 77 w 179" name="T22"/>
                <a:gd fmla="*/ 127 h 134" name="T23"/>
                <a:gd fmla="*/ 166 w 179" name="T24"/>
                <a:gd fmla="*/ 11 h 134" name="T25"/>
                <a:gd fmla="*/ 9 w 179" name="T26"/>
                <a:gd fmla="*/ 82 h 13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4" w="179">
                  <a:moveTo>
                    <a:pt x="77" y="134"/>
                  </a:moveTo>
                  <a:cubicBezTo>
                    <a:pt x="77" y="134"/>
                    <a:pt x="76" y="134"/>
                    <a:pt x="76" y="13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3"/>
                    <a:pt x="0" y="82"/>
                  </a:cubicBezTo>
                  <a:cubicBezTo>
                    <a:pt x="0" y="81"/>
                    <a:pt x="0" y="80"/>
                    <a:pt x="1" y="79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6" y="0"/>
                    <a:pt x="178" y="0"/>
                    <a:pt x="178" y="1"/>
                  </a:cubicBezTo>
                  <a:cubicBezTo>
                    <a:pt x="179" y="2"/>
                    <a:pt x="179" y="4"/>
                    <a:pt x="178" y="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79" y="134"/>
                    <a:pt x="78" y="134"/>
                    <a:pt x="77" y="134"/>
                  </a:cubicBezTo>
                  <a:close/>
                  <a:moveTo>
                    <a:pt x="9" y="82"/>
                  </a:moveTo>
                  <a:cubicBezTo>
                    <a:pt x="77" y="127"/>
                    <a:pt x="77" y="127"/>
                    <a:pt x="77" y="127"/>
                  </a:cubicBezTo>
                  <a:cubicBezTo>
                    <a:pt x="166" y="11"/>
                    <a:pt x="166" y="11"/>
                    <a:pt x="166" y="11"/>
                  </a:cubicBezTo>
                  <a:lnTo>
                    <a:pt x="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68"/>
            <p:cNvSpPr>
              <a:spLocks noEditPoints="1"/>
            </p:cNvSpPr>
            <p:nvPr/>
          </p:nvSpPr>
          <p:spPr bwMode="auto">
            <a:xfrm>
              <a:off x="10818813" y="1500188"/>
              <a:ext cx="854075" cy="236538"/>
            </a:xfrm>
            <a:custGeom>
              <a:gdLst>
                <a:gd fmla="*/ 50 w 253" name="T0"/>
                <a:gd fmla="*/ 70 h 70" name="T1"/>
                <a:gd fmla="*/ 48 w 253" name="T2"/>
                <a:gd fmla="*/ 70 h 70" name="T3"/>
                <a:gd fmla="*/ 2 w 253" name="T4"/>
                <a:gd fmla="*/ 43 h 70" name="T5"/>
                <a:gd fmla="*/ 0 w 253" name="T6"/>
                <a:gd fmla="*/ 40 h 70" name="T7"/>
                <a:gd fmla="*/ 3 w 253" name="T8"/>
                <a:gd fmla="*/ 37 h 70" name="T9"/>
                <a:gd fmla="*/ 250 w 253" name="T10"/>
                <a:gd fmla="*/ 0 h 70" name="T11"/>
                <a:gd fmla="*/ 253 w 253" name="T12"/>
                <a:gd fmla="*/ 2 h 70" name="T13"/>
                <a:gd fmla="*/ 251 w 253" name="T14"/>
                <a:gd fmla="*/ 6 h 70" name="T15"/>
                <a:gd fmla="*/ 51 w 253" name="T16"/>
                <a:gd fmla="*/ 70 h 70" name="T17"/>
                <a:gd fmla="*/ 50 w 253" name="T18"/>
                <a:gd fmla="*/ 70 h 70" name="T19"/>
                <a:gd fmla="*/ 12 w 253" name="T20"/>
                <a:gd fmla="*/ 42 h 70" name="T21"/>
                <a:gd fmla="*/ 50 w 253" name="T22"/>
                <a:gd fmla="*/ 64 h 70" name="T23"/>
                <a:gd fmla="*/ 213 w 253" name="T24"/>
                <a:gd fmla="*/ 12 h 70" name="T25"/>
                <a:gd fmla="*/ 12 w 253" name="T26"/>
                <a:gd fmla="*/ 42 h 7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0" w="253">
                  <a:moveTo>
                    <a:pt x="50" y="70"/>
                  </a:moveTo>
                  <a:cubicBezTo>
                    <a:pt x="49" y="70"/>
                    <a:pt x="49" y="70"/>
                    <a:pt x="48" y="7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1" y="38"/>
                    <a:pt x="2" y="37"/>
                    <a:pt x="3" y="3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1" y="0"/>
                    <a:pt x="253" y="1"/>
                    <a:pt x="253" y="2"/>
                  </a:cubicBezTo>
                  <a:cubicBezTo>
                    <a:pt x="253" y="4"/>
                    <a:pt x="252" y="5"/>
                    <a:pt x="251" y="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0" y="70"/>
                    <a:pt x="50" y="70"/>
                    <a:pt x="50" y="70"/>
                  </a:cubicBezTo>
                  <a:close/>
                  <a:moveTo>
                    <a:pt x="12" y="42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213" y="12"/>
                    <a:pt x="213" y="12"/>
                    <a:pt x="213" y="12"/>
                  </a:cubicBezTo>
                  <a:lnTo>
                    <a:pt x="1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69"/>
            <p:cNvSpPr>
              <a:spLocks noEditPoints="1"/>
            </p:cNvSpPr>
            <p:nvPr/>
          </p:nvSpPr>
          <p:spPr bwMode="auto">
            <a:xfrm>
              <a:off x="10977563" y="1500188"/>
              <a:ext cx="695325" cy="482600"/>
            </a:xfrm>
            <a:custGeom>
              <a:gdLst>
                <a:gd fmla="*/ 33 w 206" name="T0"/>
                <a:gd fmla="*/ 143 h 143" name="T1"/>
                <a:gd fmla="*/ 31 w 206" name="T2"/>
                <a:gd fmla="*/ 141 h 143" name="T3"/>
                <a:gd fmla="*/ 0 w 206" name="T4"/>
                <a:gd fmla="*/ 68 h 143" name="T5"/>
                <a:gd fmla="*/ 0 w 206" name="T6"/>
                <a:gd fmla="*/ 66 h 143" name="T7"/>
                <a:gd fmla="*/ 2 w 206" name="T8"/>
                <a:gd fmla="*/ 64 h 143" name="T9"/>
                <a:gd fmla="*/ 202 w 206" name="T10"/>
                <a:gd fmla="*/ 0 h 143" name="T11"/>
                <a:gd fmla="*/ 206 w 206" name="T12"/>
                <a:gd fmla="*/ 2 h 143" name="T13"/>
                <a:gd fmla="*/ 204 w 206" name="T14"/>
                <a:gd fmla="*/ 6 h 143" name="T15"/>
                <a:gd fmla="*/ 33 w 206" name="T16"/>
                <a:gd fmla="*/ 84 h 143" name="T17"/>
                <a:gd fmla="*/ 36 w 206" name="T18"/>
                <a:gd fmla="*/ 140 h 143" name="T19"/>
                <a:gd fmla="*/ 34 w 206" name="T20"/>
                <a:gd fmla="*/ 143 h 143" name="T21"/>
                <a:gd fmla="*/ 33 w 206" name="T22"/>
                <a:gd fmla="*/ 143 h 143" name="T23"/>
                <a:gd fmla="*/ 7 w 206" name="T24"/>
                <a:gd fmla="*/ 69 h 143" name="T25"/>
                <a:gd fmla="*/ 29 w 206" name="T26"/>
                <a:gd fmla="*/ 122 h 143" name="T27"/>
                <a:gd fmla="*/ 27 w 206" name="T28"/>
                <a:gd fmla="*/ 82 h 143" name="T29"/>
                <a:gd fmla="*/ 28 w 206" name="T30"/>
                <a:gd fmla="*/ 79 h 143" name="T31"/>
                <a:gd fmla="*/ 155 w 206" name="T32"/>
                <a:gd fmla="*/ 22 h 143" name="T33"/>
                <a:gd fmla="*/ 7 w 206" name="T34"/>
                <a:gd fmla="*/ 69 h 14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43" w="206">
                  <a:moveTo>
                    <a:pt x="33" y="143"/>
                  </a:moveTo>
                  <a:cubicBezTo>
                    <a:pt x="32" y="143"/>
                    <a:pt x="31" y="142"/>
                    <a:pt x="31" y="14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7"/>
                    <a:pt x="0" y="67"/>
                    <a:pt x="0" y="66"/>
                  </a:cubicBezTo>
                  <a:cubicBezTo>
                    <a:pt x="0" y="65"/>
                    <a:pt x="1" y="64"/>
                    <a:pt x="2" y="64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4" y="0"/>
                    <a:pt x="205" y="0"/>
                    <a:pt x="206" y="2"/>
                  </a:cubicBezTo>
                  <a:cubicBezTo>
                    <a:pt x="206" y="3"/>
                    <a:pt x="206" y="5"/>
                    <a:pt x="204" y="6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1"/>
                    <a:pt x="35" y="142"/>
                    <a:pt x="34" y="143"/>
                  </a:cubicBezTo>
                  <a:cubicBezTo>
                    <a:pt x="34" y="143"/>
                    <a:pt x="34" y="143"/>
                    <a:pt x="33" y="143"/>
                  </a:cubicBezTo>
                  <a:close/>
                  <a:moveTo>
                    <a:pt x="7" y="69"/>
                  </a:moveTo>
                  <a:cubicBezTo>
                    <a:pt x="29" y="122"/>
                    <a:pt x="29" y="122"/>
                    <a:pt x="29" y="12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1"/>
                    <a:pt x="27" y="80"/>
                    <a:pt x="28" y="79"/>
                  </a:cubicBezTo>
                  <a:cubicBezTo>
                    <a:pt x="155" y="22"/>
                    <a:pt x="155" y="22"/>
                    <a:pt x="155" y="22"/>
                  </a:cubicBezTo>
                  <a:lnTo>
                    <a:pt x="7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45316" y="2432097"/>
            <a:ext cx="1070123" cy="950976"/>
            <a:chOff x="5122863" y="3781426"/>
            <a:chExt cx="769938" cy="684213"/>
          </a:xfrm>
          <a:solidFill>
            <a:srgbClr val="3F89CD"/>
          </a:solidFill>
        </p:grpSpPr>
        <p:sp>
          <p:nvSpPr>
            <p:cNvPr id="50" name="Freeform 191"/>
            <p:cNvSpPr>
              <a:spLocks noEditPoints="1"/>
            </p:cNvSpPr>
            <p:nvPr/>
          </p:nvSpPr>
          <p:spPr bwMode="auto">
            <a:xfrm>
              <a:off x="5122863" y="3781426"/>
              <a:ext cx="769938" cy="276225"/>
            </a:xfrm>
            <a:custGeom>
              <a:gdLst>
                <a:gd fmla="*/ 374 w 456" name="T0"/>
                <a:gd fmla="*/ 164 h 164" name="T1"/>
                <a:gd fmla="*/ 82 w 456" name="T2"/>
                <a:gd fmla="*/ 164 h 164" name="T3"/>
                <a:gd fmla="*/ 0 w 456" name="T4"/>
                <a:gd fmla="*/ 82 h 164" name="T5"/>
                <a:gd fmla="*/ 82 w 456" name="T6"/>
                <a:gd fmla="*/ 0 h 164" name="T7"/>
                <a:gd fmla="*/ 374 w 456" name="T8"/>
                <a:gd fmla="*/ 0 h 164" name="T9"/>
                <a:gd fmla="*/ 456 w 456" name="T10"/>
                <a:gd fmla="*/ 82 h 164" name="T11"/>
                <a:gd fmla="*/ 374 w 456" name="T12"/>
                <a:gd fmla="*/ 164 h 164" name="T13"/>
                <a:gd fmla="*/ 82 w 456" name="T14"/>
                <a:gd fmla="*/ 12 h 164" name="T15"/>
                <a:gd fmla="*/ 12 w 456" name="T16"/>
                <a:gd fmla="*/ 82 h 164" name="T17"/>
                <a:gd fmla="*/ 82 w 456" name="T18"/>
                <a:gd fmla="*/ 152 h 164" name="T19"/>
                <a:gd fmla="*/ 374 w 456" name="T20"/>
                <a:gd fmla="*/ 152 h 164" name="T21"/>
                <a:gd fmla="*/ 444 w 456" name="T22"/>
                <a:gd fmla="*/ 82 h 164" name="T23"/>
                <a:gd fmla="*/ 374 w 456" name="T24"/>
                <a:gd fmla="*/ 12 h 164" name="T25"/>
                <a:gd fmla="*/ 82 w 456" name="T26"/>
                <a:gd fmla="*/ 12 h 16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4" w="456">
                  <a:moveTo>
                    <a:pt x="374" y="164"/>
                  </a:moveTo>
                  <a:cubicBezTo>
                    <a:pt x="82" y="164"/>
                    <a:pt x="82" y="164"/>
                    <a:pt x="82" y="164"/>
                  </a:cubicBezTo>
                  <a:cubicBezTo>
                    <a:pt x="37" y="164"/>
                    <a:pt x="0" y="127"/>
                    <a:pt x="0" y="82"/>
                  </a:cubicBezTo>
                  <a:cubicBezTo>
                    <a:pt x="0" y="36"/>
                    <a:pt x="37" y="0"/>
                    <a:pt x="82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420" y="0"/>
                    <a:pt x="456" y="36"/>
                    <a:pt x="456" y="82"/>
                  </a:cubicBezTo>
                  <a:cubicBezTo>
                    <a:pt x="456" y="127"/>
                    <a:pt x="420" y="164"/>
                    <a:pt x="374" y="164"/>
                  </a:cubicBezTo>
                  <a:close/>
                  <a:moveTo>
                    <a:pt x="82" y="12"/>
                  </a:moveTo>
                  <a:cubicBezTo>
                    <a:pt x="44" y="12"/>
                    <a:pt x="12" y="43"/>
                    <a:pt x="12" y="82"/>
                  </a:cubicBezTo>
                  <a:cubicBezTo>
                    <a:pt x="12" y="120"/>
                    <a:pt x="44" y="152"/>
                    <a:pt x="82" y="152"/>
                  </a:cubicBezTo>
                  <a:cubicBezTo>
                    <a:pt x="374" y="152"/>
                    <a:pt x="374" y="152"/>
                    <a:pt x="374" y="152"/>
                  </a:cubicBezTo>
                  <a:cubicBezTo>
                    <a:pt x="413" y="152"/>
                    <a:pt x="444" y="120"/>
                    <a:pt x="444" y="82"/>
                  </a:cubicBezTo>
                  <a:cubicBezTo>
                    <a:pt x="444" y="43"/>
                    <a:pt x="413" y="12"/>
                    <a:pt x="374" y="12"/>
                  </a:cubicBezTo>
                  <a:lnTo>
                    <a:pt x="8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92"/>
            <p:cNvSpPr>
              <a:spLocks noEditPoints="1"/>
            </p:cNvSpPr>
            <p:nvPr/>
          </p:nvSpPr>
          <p:spPr bwMode="auto">
            <a:xfrm>
              <a:off x="5654676" y="3838576"/>
              <a:ext cx="131763" cy="123825"/>
            </a:xfrm>
            <a:custGeom>
              <a:gdLst>
                <a:gd fmla="*/ 41 w 78" name="T0"/>
                <a:gd fmla="*/ 73 h 73" name="T1"/>
                <a:gd fmla="*/ 15 w 78" name="T2"/>
                <a:gd fmla="*/ 63 h 73" name="T3"/>
                <a:gd fmla="*/ 15 w 78" name="T4"/>
                <a:gd fmla="*/ 10 h 73" name="T5"/>
                <a:gd fmla="*/ 41 w 78" name="T6"/>
                <a:gd fmla="*/ 0 h 73" name="T7"/>
                <a:gd fmla="*/ 67 w 78" name="T8"/>
                <a:gd fmla="*/ 10 h 73" name="T9"/>
                <a:gd fmla="*/ 78 w 78" name="T10"/>
                <a:gd fmla="*/ 37 h 73" name="T11"/>
                <a:gd fmla="*/ 67 w 78" name="T12"/>
                <a:gd fmla="*/ 63 h 73" name="T13"/>
                <a:gd fmla="*/ 41 w 78" name="T14"/>
                <a:gd fmla="*/ 73 h 73" name="T15"/>
                <a:gd fmla="*/ 41 w 78" name="T16"/>
                <a:gd fmla="*/ 12 h 73" name="T17"/>
                <a:gd fmla="*/ 23 w 78" name="T18"/>
                <a:gd fmla="*/ 19 h 73" name="T19"/>
                <a:gd fmla="*/ 23 w 78" name="T20"/>
                <a:gd fmla="*/ 54 h 73" name="T21"/>
                <a:gd fmla="*/ 41 w 78" name="T22"/>
                <a:gd fmla="*/ 61 h 73" name="T23"/>
                <a:gd fmla="*/ 58 w 78" name="T24"/>
                <a:gd fmla="*/ 54 h 73" name="T25"/>
                <a:gd fmla="*/ 66 w 78" name="T26"/>
                <a:gd fmla="*/ 37 h 73" name="T27"/>
                <a:gd fmla="*/ 58 w 78" name="T28"/>
                <a:gd fmla="*/ 19 h 73" name="T29"/>
                <a:gd fmla="*/ 41 w 78" name="T30"/>
                <a:gd fmla="*/ 12 h 7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3" w="78">
                  <a:moveTo>
                    <a:pt x="41" y="73"/>
                  </a:moveTo>
                  <a:cubicBezTo>
                    <a:pt x="31" y="73"/>
                    <a:pt x="22" y="70"/>
                    <a:pt x="15" y="63"/>
                  </a:cubicBezTo>
                  <a:cubicBezTo>
                    <a:pt x="0" y="48"/>
                    <a:pt x="0" y="25"/>
                    <a:pt x="15" y="10"/>
                  </a:cubicBezTo>
                  <a:cubicBezTo>
                    <a:pt x="22" y="3"/>
                    <a:pt x="31" y="0"/>
                    <a:pt x="41" y="0"/>
                  </a:cubicBezTo>
                  <a:cubicBezTo>
                    <a:pt x="51" y="0"/>
                    <a:pt x="60" y="3"/>
                    <a:pt x="67" y="10"/>
                  </a:cubicBezTo>
                  <a:cubicBezTo>
                    <a:pt x="74" y="17"/>
                    <a:pt x="78" y="27"/>
                    <a:pt x="78" y="37"/>
                  </a:cubicBezTo>
                  <a:cubicBezTo>
                    <a:pt x="78" y="46"/>
                    <a:pt x="74" y="56"/>
                    <a:pt x="67" y="63"/>
                  </a:cubicBezTo>
                  <a:cubicBezTo>
                    <a:pt x="60" y="70"/>
                    <a:pt x="51" y="73"/>
                    <a:pt x="41" y="73"/>
                  </a:cubicBezTo>
                  <a:close/>
                  <a:moveTo>
                    <a:pt x="41" y="12"/>
                  </a:moveTo>
                  <a:cubicBezTo>
                    <a:pt x="34" y="12"/>
                    <a:pt x="28" y="14"/>
                    <a:pt x="23" y="19"/>
                  </a:cubicBezTo>
                  <a:cubicBezTo>
                    <a:pt x="13" y="29"/>
                    <a:pt x="13" y="44"/>
                    <a:pt x="23" y="54"/>
                  </a:cubicBezTo>
                  <a:cubicBezTo>
                    <a:pt x="28" y="59"/>
                    <a:pt x="34" y="61"/>
                    <a:pt x="41" y="61"/>
                  </a:cubicBezTo>
                  <a:cubicBezTo>
                    <a:pt x="47" y="61"/>
                    <a:pt x="54" y="59"/>
                    <a:pt x="58" y="54"/>
                  </a:cubicBezTo>
                  <a:cubicBezTo>
                    <a:pt x="63" y="49"/>
                    <a:pt x="66" y="43"/>
                    <a:pt x="66" y="37"/>
                  </a:cubicBezTo>
                  <a:cubicBezTo>
                    <a:pt x="66" y="30"/>
                    <a:pt x="63" y="24"/>
                    <a:pt x="58" y="19"/>
                  </a:cubicBezTo>
                  <a:cubicBezTo>
                    <a:pt x="54" y="14"/>
                    <a:pt x="47" y="12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193"/>
            <p:cNvSpPr/>
            <p:nvPr/>
          </p:nvSpPr>
          <p:spPr bwMode="auto">
            <a:xfrm>
              <a:off x="5753101" y="3929064"/>
              <a:ext cx="66675" cy="68263"/>
            </a:xfrm>
            <a:custGeom>
              <a:gdLst>
                <a:gd fmla="*/ 34 w 42" name="T0"/>
                <a:gd fmla="*/ 43 h 43" name="T1"/>
                <a:gd fmla="*/ 0 w 42" name="T2"/>
                <a:gd fmla="*/ 10 h 43" name="T3"/>
                <a:gd fmla="*/ 9 w 42" name="T4"/>
                <a:gd fmla="*/ 0 h 43" name="T5"/>
                <a:gd fmla="*/ 42 w 42" name="T6"/>
                <a:gd fmla="*/ 34 h 43" name="T7"/>
                <a:gd fmla="*/ 34 w 42" name="T8"/>
                <a:gd fmla="*/ 43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42">
                  <a:moveTo>
                    <a:pt x="34" y="43"/>
                  </a:moveTo>
                  <a:lnTo>
                    <a:pt x="0" y="10"/>
                  </a:lnTo>
                  <a:lnTo>
                    <a:pt x="9" y="0"/>
                  </a:lnTo>
                  <a:lnTo>
                    <a:pt x="42" y="34"/>
                  </a:lnTo>
                  <a:lnTo>
                    <a:pt x="3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Rectangle 194"/>
            <p:cNvSpPr>
              <a:spLocks noChangeArrowheads="1"/>
            </p:cNvSpPr>
            <p:nvPr/>
          </p:nvSpPr>
          <p:spPr bwMode="auto">
            <a:xfrm>
              <a:off x="5608638" y="3790951"/>
              <a:ext cx="20638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Rectangle 195"/>
            <p:cNvSpPr>
              <a:spLocks noChangeArrowheads="1"/>
            </p:cNvSpPr>
            <p:nvPr/>
          </p:nvSpPr>
          <p:spPr bwMode="auto">
            <a:xfrm>
              <a:off x="5278438" y="3848101"/>
              <a:ext cx="20638" cy="141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Rectangle 196"/>
            <p:cNvSpPr>
              <a:spLocks noChangeArrowheads="1"/>
            </p:cNvSpPr>
            <p:nvPr/>
          </p:nvSpPr>
          <p:spPr bwMode="auto">
            <a:xfrm>
              <a:off x="5246688" y="3978276"/>
              <a:ext cx="84138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Rectangle 197"/>
            <p:cNvSpPr>
              <a:spLocks noChangeArrowheads="1"/>
            </p:cNvSpPr>
            <p:nvPr/>
          </p:nvSpPr>
          <p:spPr bwMode="auto">
            <a:xfrm>
              <a:off x="5246688" y="3838576"/>
              <a:ext cx="84138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98"/>
            <p:cNvSpPr>
              <a:spLocks noEditPoints="1"/>
            </p:cNvSpPr>
            <p:nvPr/>
          </p:nvSpPr>
          <p:spPr bwMode="auto">
            <a:xfrm>
              <a:off x="5146676" y="4113214"/>
              <a:ext cx="165100" cy="144463"/>
            </a:xfrm>
            <a:custGeom>
              <a:gdLst>
                <a:gd fmla="*/ 92 w 98" name="T0"/>
                <a:gd fmla="*/ 85 h 85" name="T1"/>
                <a:gd fmla="*/ 6 w 98" name="T2"/>
                <a:gd fmla="*/ 85 h 85" name="T3"/>
                <a:gd fmla="*/ 0 w 98" name="T4"/>
                <a:gd fmla="*/ 79 h 85" name="T5"/>
                <a:gd fmla="*/ 0 w 98" name="T6"/>
                <a:gd fmla="*/ 6 h 85" name="T7"/>
                <a:gd fmla="*/ 6 w 98" name="T8"/>
                <a:gd fmla="*/ 0 h 85" name="T9"/>
                <a:gd fmla="*/ 92 w 98" name="T10"/>
                <a:gd fmla="*/ 0 h 85" name="T11"/>
                <a:gd fmla="*/ 98 w 98" name="T12"/>
                <a:gd fmla="*/ 6 h 85" name="T13"/>
                <a:gd fmla="*/ 98 w 98" name="T14"/>
                <a:gd fmla="*/ 79 h 85" name="T15"/>
                <a:gd fmla="*/ 92 w 98" name="T16"/>
                <a:gd fmla="*/ 85 h 85" name="T17"/>
                <a:gd fmla="*/ 12 w 98" name="T18"/>
                <a:gd fmla="*/ 73 h 85" name="T19"/>
                <a:gd fmla="*/ 86 w 98" name="T20"/>
                <a:gd fmla="*/ 73 h 85" name="T21"/>
                <a:gd fmla="*/ 86 w 98" name="T22"/>
                <a:gd fmla="*/ 12 h 85" name="T23"/>
                <a:gd fmla="*/ 12 w 98" name="T24"/>
                <a:gd fmla="*/ 12 h 85" name="T25"/>
                <a:gd fmla="*/ 12 w 98" name="T26"/>
                <a:gd fmla="*/ 73 h 8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5" w="98">
                  <a:moveTo>
                    <a:pt x="92" y="85"/>
                  </a:moveTo>
                  <a:cubicBezTo>
                    <a:pt x="6" y="85"/>
                    <a:pt x="6" y="85"/>
                    <a:pt x="6" y="85"/>
                  </a:cubicBezTo>
                  <a:cubicBezTo>
                    <a:pt x="2" y="85"/>
                    <a:pt x="0" y="82"/>
                    <a:pt x="0" y="7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2"/>
                    <a:pt x="95" y="85"/>
                    <a:pt x="92" y="85"/>
                  </a:cubicBezTo>
                  <a:close/>
                  <a:moveTo>
                    <a:pt x="12" y="73"/>
                  </a:moveTo>
                  <a:cubicBezTo>
                    <a:pt x="86" y="73"/>
                    <a:pt x="86" y="73"/>
                    <a:pt x="86" y="7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Rectangle 199"/>
            <p:cNvSpPr>
              <a:spLocks noChangeArrowheads="1"/>
            </p:cNvSpPr>
            <p:nvPr/>
          </p:nvSpPr>
          <p:spPr bwMode="auto">
            <a:xfrm>
              <a:off x="5365751" y="4113214"/>
              <a:ext cx="1428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Rectangle 200"/>
            <p:cNvSpPr>
              <a:spLocks noChangeArrowheads="1"/>
            </p:cNvSpPr>
            <p:nvPr/>
          </p:nvSpPr>
          <p:spPr bwMode="auto">
            <a:xfrm>
              <a:off x="5365751" y="4184651"/>
              <a:ext cx="4953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Rectangle 201"/>
            <p:cNvSpPr>
              <a:spLocks noChangeArrowheads="1"/>
            </p:cNvSpPr>
            <p:nvPr/>
          </p:nvSpPr>
          <p:spPr bwMode="auto">
            <a:xfrm>
              <a:off x="5365751" y="4233864"/>
              <a:ext cx="4953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202"/>
            <p:cNvSpPr>
              <a:spLocks noEditPoints="1"/>
            </p:cNvSpPr>
            <p:nvPr/>
          </p:nvSpPr>
          <p:spPr bwMode="auto">
            <a:xfrm>
              <a:off x="5146676" y="4324351"/>
              <a:ext cx="165100" cy="141288"/>
            </a:xfrm>
            <a:custGeom>
              <a:gdLst>
                <a:gd fmla="*/ 92 w 98" name="T0"/>
                <a:gd fmla="*/ 84 h 84" name="T1"/>
                <a:gd fmla="*/ 6 w 98" name="T2"/>
                <a:gd fmla="*/ 84 h 84" name="T3"/>
                <a:gd fmla="*/ 0 w 98" name="T4"/>
                <a:gd fmla="*/ 78 h 84" name="T5"/>
                <a:gd fmla="*/ 0 w 98" name="T6"/>
                <a:gd fmla="*/ 6 h 84" name="T7"/>
                <a:gd fmla="*/ 6 w 98" name="T8"/>
                <a:gd fmla="*/ 0 h 84" name="T9"/>
                <a:gd fmla="*/ 92 w 98" name="T10"/>
                <a:gd fmla="*/ 0 h 84" name="T11"/>
                <a:gd fmla="*/ 98 w 98" name="T12"/>
                <a:gd fmla="*/ 6 h 84" name="T13"/>
                <a:gd fmla="*/ 98 w 98" name="T14"/>
                <a:gd fmla="*/ 78 h 84" name="T15"/>
                <a:gd fmla="*/ 92 w 98" name="T16"/>
                <a:gd fmla="*/ 84 h 84" name="T17"/>
                <a:gd fmla="*/ 12 w 98" name="T18"/>
                <a:gd fmla="*/ 72 h 84" name="T19"/>
                <a:gd fmla="*/ 86 w 98" name="T20"/>
                <a:gd fmla="*/ 72 h 84" name="T21"/>
                <a:gd fmla="*/ 86 w 98" name="T22"/>
                <a:gd fmla="*/ 12 h 84" name="T23"/>
                <a:gd fmla="*/ 12 w 98" name="T24"/>
                <a:gd fmla="*/ 12 h 84" name="T25"/>
                <a:gd fmla="*/ 12 w 98" name="T26"/>
                <a:gd fmla="*/ 72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98">
                  <a:moveTo>
                    <a:pt x="9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2" y="84"/>
                    <a:pt x="0" y="81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5" y="0"/>
                    <a:pt x="98" y="2"/>
                    <a:pt x="98" y="6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1"/>
                    <a:pt x="95" y="84"/>
                    <a:pt x="92" y="84"/>
                  </a:cubicBezTo>
                  <a:close/>
                  <a:moveTo>
                    <a:pt x="12" y="72"/>
                  </a:moveTo>
                  <a:cubicBezTo>
                    <a:pt x="86" y="72"/>
                    <a:pt x="86" y="72"/>
                    <a:pt x="86" y="7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Rectangle 203"/>
            <p:cNvSpPr>
              <a:spLocks noChangeArrowheads="1"/>
            </p:cNvSpPr>
            <p:nvPr/>
          </p:nvSpPr>
          <p:spPr bwMode="auto">
            <a:xfrm>
              <a:off x="5365751" y="4324351"/>
              <a:ext cx="24765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Rectangle 204"/>
            <p:cNvSpPr>
              <a:spLocks noChangeArrowheads="1"/>
            </p:cNvSpPr>
            <p:nvPr/>
          </p:nvSpPr>
          <p:spPr bwMode="auto">
            <a:xfrm>
              <a:off x="5365751" y="4395789"/>
              <a:ext cx="4953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Rectangle 206"/>
            <p:cNvSpPr>
              <a:spLocks noChangeArrowheads="1"/>
            </p:cNvSpPr>
            <p:nvPr/>
          </p:nvSpPr>
          <p:spPr bwMode="auto">
            <a:xfrm>
              <a:off x="5365751" y="4445001"/>
              <a:ext cx="4953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80245453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34976" y="3421066"/>
            <a:ext cx="11307763" cy="500063"/>
          </a:xfrm>
          <a:custGeom>
            <a:gdLst>
              <a:gd fmla="*/ 15 w 811" name="T0"/>
              <a:gd fmla="*/ 19 h 33" name="T1"/>
              <a:gd fmla="*/ 47 w 811" name="T2"/>
              <a:gd fmla="*/ 27 h 33" name="T3"/>
              <a:gd fmla="*/ 78 w 811" name="T4"/>
              <a:gd fmla="*/ 26 h 33" name="T5"/>
              <a:gd fmla="*/ 778 w 811" name="T6"/>
              <a:gd fmla="*/ 22 h 33" name="T7"/>
              <a:gd fmla="*/ 744 w 811" name="T8"/>
              <a:gd fmla="*/ 25 h 33" name="T9"/>
              <a:gd fmla="*/ 604 w 811" name="T10"/>
              <a:gd fmla="*/ 23 h 33" name="T11"/>
              <a:gd fmla="*/ 640 w 811" name="T12"/>
              <a:gd fmla="*/ 25 h 33" name="T13"/>
              <a:gd fmla="*/ 679 w 811" name="T14"/>
              <a:gd fmla="*/ 27 h 33" name="T15"/>
              <a:gd fmla="*/ 718 w 811" name="T16"/>
              <a:gd fmla="*/ 27 h 33" name="T17"/>
              <a:gd fmla="*/ 727 w 811" name="T18"/>
              <a:gd fmla="*/ 33 h 33" name="T19"/>
              <a:gd fmla="*/ 662 w 811" name="T20"/>
              <a:gd fmla="*/ 31 h 33" name="T21"/>
              <a:gd fmla="*/ 610 w 811" name="T22"/>
              <a:gd fmla="*/ 29 h 33" name="T23"/>
              <a:gd fmla="*/ 579 w 811" name="T24"/>
              <a:gd fmla="*/ 27 h 33" name="T25"/>
              <a:gd fmla="*/ 542 w 811" name="T26"/>
              <a:gd fmla="*/ 24 h 33" name="T27"/>
              <a:gd fmla="*/ 478 w 811" name="T28"/>
              <a:gd fmla="*/ 20 h 33" name="T29"/>
              <a:gd fmla="*/ 401 w 811" name="T30"/>
              <a:gd fmla="*/ 17 h 33" name="T31"/>
              <a:gd fmla="*/ 226 w 811" name="T32"/>
              <a:gd fmla="*/ 18 h 33" name="T33"/>
              <a:gd fmla="*/ 154 w 811" name="T34"/>
              <a:gd fmla="*/ 22 h 33" name="T35"/>
              <a:gd fmla="*/ 120 w 811" name="T36"/>
              <a:gd fmla="*/ 23 h 33" name="T37"/>
              <a:gd fmla="*/ 65 w 811" name="T38"/>
              <a:gd fmla="*/ 22 h 33" name="T39"/>
              <a:gd fmla="*/ 31 w 811" name="T40"/>
              <a:gd fmla="*/ 20 h 33" name="T41"/>
              <a:gd fmla="*/ 152 w 811" name="T42"/>
              <a:gd fmla="*/ 4 h 33" name="T43"/>
              <a:gd fmla="*/ 613 w 811" name="T44"/>
              <a:gd fmla="*/ 14 h 33" name="T45"/>
              <a:gd fmla="*/ 161 w 811" name="T46"/>
              <a:gd fmla="*/ 21 h 33" name="T47"/>
              <a:gd fmla="*/ 236 w 811" name="T48"/>
              <a:gd fmla="*/ 12 h 33" name="T49"/>
              <a:gd fmla="*/ 436 w 811" name="T50"/>
              <a:gd fmla="*/ 19 h 33" name="T51"/>
              <a:gd fmla="*/ 491 w 811" name="T52"/>
              <a:gd fmla="*/ 21 h 33" name="T53"/>
              <a:gd fmla="*/ 672 w 811" name="T54"/>
              <a:gd fmla="*/ 26 h 33" name="T55"/>
              <a:gd fmla="*/ 805 w 811" name="T56"/>
              <a:gd fmla="*/ 17 h 33" name="T57"/>
              <a:gd fmla="*/ 699 w 811" name="T58"/>
              <a:gd fmla="*/ 30 h 33" name="T59"/>
              <a:gd fmla="*/ 670 w 811" name="T60"/>
              <a:gd fmla="*/ 31 h 33" name="T61"/>
              <a:gd fmla="*/ 595 w 811" name="T62"/>
              <a:gd fmla="*/ 28 h 33" name="T63"/>
              <a:gd fmla="*/ 560 w 811" name="T64"/>
              <a:gd fmla="*/ 19 h 33" name="T65"/>
              <a:gd fmla="*/ 572 w 811" name="T66"/>
              <a:gd fmla="*/ 20 h 33" name="T67"/>
              <a:gd fmla="*/ 546 w 811" name="T68"/>
              <a:gd fmla="*/ 19 h 33" name="T69"/>
              <a:gd fmla="*/ 506 w 811" name="T70"/>
              <a:gd fmla="*/ 16 h 33" name="T71"/>
              <a:gd fmla="*/ 527 w 811" name="T72"/>
              <a:gd fmla="*/ 17 h 33" name="T73"/>
              <a:gd fmla="*/ 472 w 811" name="T74"/>
              <a:gd fmla="*/ 18 h 33" name="T75"/>
              <a:gd fmla="*/ 422 w 811" name="T76"/>
              <a:gd fmla="*/ 18 h 33" name="T77"/>
              <a:gd fmla="*/ 451 w 811" name="T78"/>
              <a:gd fmla="*/ 14 h 33" name="T79"/>
              <a:gd fmla="*/ 356 w 811" name="T80"/>
              <a:gd fmla="*/ 12 h 33" name="T81"/>
              <a:gd fmla="*/ 328 w 811" name="T82"/>
              <a:gd fmla="*/ 12 h 33" name="T83"/>
              <a:gd fmla="*/ 349 w 811" name="T84"/>
              <a:gd fmla="*/ 13 h 33" name="T85"/>
              <a:gd fmla="*/ 215 w 811" name="T86"/>
              <a:gd fmla="*/ 18 h 33" name="T87"/>
              <a:gd fmla="*/ 199 w 811" name="T88"/>
              <a:gd fmla="*/ 18 h 33" name="T89"/>
              <a:gd fmla="*/ 212 w 811" name="T90"/>
              <a:gd fmla="*/ 18 h 33" name="T91"/>
              <a:gd fmla="*/ 285 w 811" name="T92"/>
              <a:gd fmla="*/ 10 h 33" name="T93"/>
              <a:gd fmla="*/ 204 w 811" name="T94"/>
              <a:gd fmla="*/ 13 h 33" name="T95"/>
              <a:gd fmla="*/ 221 w 811" name="T96"/>
              <a:gd fmla="*/ 13 h 33" name="T97"/>
              <a:gd fmla="*/ 272 w 811" name="T98"/>
              <a:gd fmla="*/ 12 h 33" name="T99"/>
              <a:gd fmla="*/ 301 w 811" name="T100"/>
              <a:gd fmla="*/ 11 h 33" name="T101"/>
              <a:gd fmla="*/ 339 w 811" name="T102"/>
              <a:gd fmla="*/ 10 h 33" name="T103"/>
              <a:gd fmla="*/ 379 w 811" name="T104"/>
              <a:gd fmla="*/ 11 h 33" name="T105"/>
              <a:gd fmla="*/ 137 w 811" name="T106"/>
              <a:gd fmla="*/ 16 h 33" name="T107"/>
              <a:gd fmla="*/ 148 w 811" name="T108"/>
              <a:gd fmla="*/ 15 h 33" name="T109"/>
              <a:gd fmla="*/ 194 w 811" name="T110"/>
              <a:gd fmla="*/ 12 h 33" name="T111"/>
              <a:gd fmla="*/ 168 w 811" name="T112"/>
              <a:gd fmla="*/ 14 h 33" name="T113"/>
              <a:gd fmla="*/ 96 w 811" name="T114"/>
              <a:gd fmla="*/ 20 h 33" name="T115"/>
              <a:gd fmla="*/ 101 w 811" name="T116"/>
              <a:gd fmla="*/ 19 h 33" name="T117"/>
              <a:gd fmla="*/ 127 w 811" name="T118"/>
              <a:gd fmla="*/ 19 h 33" name="T119"/>
              <a:gd fmla="*/ 135 w 811" name="T120"/>
              <a:gd fmla="*/ 17 h 3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3" w="811">
                <a:moveTo>
                  <a:pt x="84" y="26"/>
                </a:moveTo>
                <a:cubicBezTo>
                  <a:pt x="84" y="26"/>
                  <a:pt x="83" y="26"/>
                  <a:pt x="82" y="26"/>
                </a:cubicBezTo>
                <a:cubicBezTo>
                  <a:pt x="81" y="26"/>
                  <a:pt x="79" y="26"/>
                  <a:pt x="80" y="26"/>
                </a:cubicBezTo>
                <a:cubicBezTo>
                  <a:pt x="80" y="25"/>
                  <a:pt x="82" y="25"/>
                  <a:pt x="83" y="25"/>
                </a:cubicBezTo>
                <a:cubicBezTo>
                  <a:pt x="83" y="25"/>
                  <a:pt x="84" y="25"/>
                  <a:pt x="84" y="26"/>
                </a:cubicBezTo>
                <a:close/>
                <a:moveTo>
                  <a:pt x="4" y="13"/>
                </a:moveTo>
                <a:cubicBezTo>
                  <a:pt x="4" y="14"/>
                  <a:pt x="4" y="14"/>
                  <a:pt x="3" y="14"/>
                </a:cubicBezTo>
                <a:cubicBezTo>
                  <a:pt x="3" y="14"/>
                  <a:pt x="0" y="14"/>
                  <a:pt x="1" y="13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3"/>
                  <a:pt x="4" y="13"/>
                  <a:pt x="4" y="13"/>
                </a:cubicBezTo>
                <a:close/>
                <a:moveTo>
                  <a:pt x="10" y="19"/>
                </a:moveTo>
                <a:cubicBezTo>
                  <a:pt x="9" y="19"/>
                  <a:pt x="8" y="19"/>
                  <a:pt x="7" y="19"/>
                </a:cubicBezTo>
                <a:cubicBezTo>
                  <a:pt x="7" y="18"/>
                  <a:pt x="8" y="18"/>
                  <a:pt x="9" y="18"/>
                </a:cubicBezTo>
                <a:cubicBezTo>
                  <a:pt x="9" y="18"/>
                  <a:pt x="10" y="19"/>
                  <a:pt x="10" y="19"/>
                </a:cubicBezTo>
                <a:close/>
                <a:moveTo>
                  <a:pt x="15" y="19"/>
                </a:moveTo>
                <a:cubicBezTo>
                  <a:pt x="15" y="20"/>
                  <a:pt x="13" y="19"/>
                  <a:pt x="12" y="19"/>
                </a:cubicBezTo>
                <a:cubicBezTo>
                  <a:pt x="12" y="19"/>
                  <a:pt x="10" y="18"/>
                  <a:pt x="10" y="18"/>
                </a:cubicBezTo>
                <a:cubicBezTo>
                  <a:pt x="10" y="18"/>
                  <a:pt x="11" y="18"/>
                  <a:pt x="11" y="18"/>
                </a:cubicBezTo>
                <a:cubicBezTo>
                  <a:pt x="12" y="18"/>
                  <a:pt x="12" y="18"/>
                  <a:pt x="13" y="18"/>
                </a:cubicBezTo>
                <a:cubicBezTo>
                  <a:pt x="13" y="18"/>
                  <a:pt x="13" y="17"/>
                  <a:pt x="13" y="17"/>
                </a:cubicBezTo>
                <a:cubicBezTo>
                  <a:pt x="14" y="17"/>
                  <a:pt x="14" y="18"/>
                  <a:pt x="15" y="18"/>
                </a:cubicBezTo>
                <a:cubicBezTo>
                  <a:pt x="15" y="18"/>
                  <a:pt x="15" y="18"/>
                  <a:pt x="15" y="19"/>
                </a:cubicBezTo>
                <a:close/>
                <a:moveTo>
                  <a:pt x="23" y="18"/>
                </a:moveTo>
                <a:cubicBezTo>
                  <a:pt x="23" y="19"/>
                  <a:pt x="21" y="18"/>
                  <a:pt x="20" y="18"/>
                </a:cubicBezTo>
                <a:cubicBezTo>
                  <a:pt x="19" y="18"/>
                  <a:pt x="18" y="19"/>
                  <a:pt x="16" y="19"/>
                </a:cubicBezTo>
                <a:cubicBezTo>
                  <a:pt x="16" y="18"/>
                  <a:pt x="15" y="18"/>
                  <a:pt x="16" y="18"/>
                </a:cubicBezTo>
                <a:cubicBezTo>
                  <a:pt x="16" y="17"/>
                  <a:pt x="18" y="18"/>
                  <a:pt x="19" y="18"/>
                </a:cubicBezTo>
                <a:cubicBezTo>
                  <a:pt x="20" y="18"/>
                  <a:pt x="23" y="17"/>
                  <a:pt x="23" y="18"/>
                </a:cubicBezTo>
                <a:close/>
                <a:moveTo>
                  <a:pt x="25" y="18"/>
                </a:moveTo>
                <a:cubicBezTo>
                  <a:pt x="25" y="19"/>
                  <a:pt x="24" y="18"/>
                  <a:pt x="24" y="18"/>
                </a:cubicBezTo>
                <a:cubicBezTo>
                  <a:pt x="24" y="18"/>
                  <a:pt x="25" y="18"/>
                  <a:pt x="25" y="18"/>
                </a:cubicBezTo>
                <a:close/>
                <a:moveTo>
                  <a:pt x="26" y="18"/>
                </a:moveTo>
                <a:cubicBezTo>
                  <a:pt x="26" y="19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lose/>
                <a:moveTo>
                  <a:pt x="32" y="21"/>
                </a:move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lose/>
                <a:moveTo>
                  <a:pt x="44" y="21"/>
                </a:moveTo>
                <a:cubicBezTo>
                  <a:pt x="44" y="21"/>
                  <a:pt x="43" y="20"/>
                  <a:pt x="43" y="20"/>
                </a:cubicBezTo>
                <a:cubicBezTo>
                  <a:pt x="43" y="20"/>
                  <a:pt x="44" y="20"/>
                  <a:pt x="44" y="21"/>
                </a:cubicBezTo>
                <a:close/>
                <a:moveTo>
                  <a:pt x="45" y="23"/>
                </a:moveTo>
                <a:cubicBezTo>
                  <a:pt x="45" y="23"/>
                  <a:pt x="44" y="22"/>
                  <a:pt x="44" y="22"/>
                </a:cubicBezTo>
                <a:cubicBezTo>
                  <a:pt x="44" y="22"/>
                  <a:pt x="45" y="22"/>
                  <a:pt x="45" y="23"/>
                </a:cubicBezTo>
                <a:close/>
                <a:moveTo>
                  <a:pt x="47" y="27"/>
                </a:moveTo>
                <a:cubicBezTo>
                  <a:pt x="47" y="28"/>
                  <a:pt x="46" y="27"/>
                  <a:pt x="46" y="27"/>
                </a:cubicBezTo>
                <a:cubicBezTo>
                  <a:pt x="47" y="27"/>
                  <a:pt x="47" y="27"/>
                  <a:pt x="47" y="27"/>
                </a:cubicBezTo>
                <a:close/>
                <a:moveTo>
                  <a:pt x="50" y="27"/>
                </a:moveTo>
                <a:cubicBezTo>
                  <a:pt x="50" y="27"/>
                  <a:pt x="49" y="27"/>
                  <a:pt x="49" y="27"/>
                </a:cubicBezTo>
                <a:cubicBezTo>
                  <a:pt x="49" y="27"/>
                  <a:pt x="50" y="27"/>
                  <a:pt x="50" y="27"/>
                </a:cubicBezTo>
                <a:close/>
                <a:moveTo>
                  <a:pt x="53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lose/>
                <a:moveTo>
                  <a:pt x="58" y="27"/>
                </a:moveTo>
                <a:cubicBezTo>
                  <a:pt x="58" y="28"/>
                  <a:pt x="56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5" y="26"/>
                  <a:pt x="56" y="26"/>
                  <a:pt x="57" y="26"/>
                </a:cubicBezTo>
                <a:cubicBezTo>
                  <a:pt x="57" y="26"/>
                  <a:pt x="58" y="26"/>
                  <a:pt x="58" y="27"/>
                </a:cubicBezTo>
                <a:close/>
                <a:moveTo>
                  <a:pt x="79" y="27"/>
                </a:moveTo>
                <a:cubicBezTo>
                  <a:pt x="79" y="28"/>
                  <a:pt x="77" y="27"/>
                  <a:pt x="76" y="27"/>
                </a:cubicBezTo>
                <a:cubicBezTo>
                  <a:pt x="73" y="27"/>
                  <a:pt x="70" y="26"/>
                  <a:pt x="67" y="27"/>
                </a:cubicBezTo>
                <a:cubicBezTo>
                  <a:pt x="65" y="27"/>
                  <a:pt x="59" y="27"/>
                  <a:pt x="61" y="26"/>
                </a:cubicBezTo>
                <a:cubicBezTo>
                  <a:pt x="62" y="26"/>
                  <a:pt x="62" y="26"/>
                  <a:pt x="62" y="26"/>
                </a:cubicBezTo>
                <a:cubicBezTo>
                  <a:pt x="66" y="26"/>
                  <a:pt x="69" y="26"/>
                  <a:pt x="72" y="26"/>
                </a:cubicBezTo>
                <a:cubicBezTo>
                  <a:pt x="73" y="26"/>
                  <a:pt x="74" y="26"/>
                  <a:pt x="74" y="26"/>
                </a:cubicBezTo>
                <a:cubicBezTo>
                  <a:pt x="75" y="26"/>
                  <a:pt x="75" y="26"/>
                  <a:pt x="76" y="26"/>
                </a:cubicBezTo>
                <a:cubicBezTo>
                  <a:pt x="77" y="26"/>
                  <a:pt x="77" y="25"/>
                  <a:pt x="78" y="26"/>
                </a:cubicBezTo>
                <a:cubicBezTo>
                  <a:pt x="78" y="26"/>
                  <a:pt x="77" y="26"/>
                  <a:pt x="77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9" y="26"/>
                  <a:pt x="79" y="27"/>
                </a:cubicBezTo>
                <a:close/>
                <a:moveTo>
                  <a:pt x="811" y="19"/>
                </a:moveTo>
                <a:cubicBezTo>
                  <a:pt x="811" y="19"/>
                  <a:pt x="810" y="19"/>
                  <a:pt x="809" y="19"/>
                </a:cubicBezTo>
                <a:cubicBezTo>
                  <a:pt x="806" y="19"/>
                  <a:pt x="804" y="19"/>
                  <a:pt x="801" y="19"/>
                </a:cubicBezTo>
                <a:cubicBezTo>
                  <a:pt x="801" y="19"/>
                  <a:pt x="800" y="19"/>
                  <a:pt x="801" y="19"/>
                </a:cubicBezTo>
                <a:cubicBezTo>
                  <a:pt x="801" y="20"/>
                  <a:pt x="803" y="20"/>
                  <a:pt x="804" y="20"/>
                </a:cubicBezTo>
                <a:cubicBezTo>
                  <a:pt x="804" y="20"/>
                  <a:pt x="805" y="20"/>
                  <a:pt x="805" y="21"/>
                </a:cubicBezTo>
                <a:cubicBezTo>
                  <a:pt x="803" y="22"/>
                  <a:pt x="801" y="21"/>
                  <a:pt x="799" y="21"/>
                </a:cubicBezTo>
                <a:cubicBezTo>
                  <a:pt x="797" y="21"/>
                  <a:pt x="795" y="21"/>
                  <a:pt x="792" y="22"/>
                </a:cubicBezTo>
                <a:cubicBezTo>
                  <a:pt x="792" y="22"/>
                  <a:pt x="792" y="21"/>
                  <a:pt x="792" y="22"/>
                </a:cubicBezTo>
                <a:cubicBezTo>
                  <a:pt x="791" y="22"/>
                  <a:pt x="791" y="22"/>
                  <a:pt x="790" y="22"/>
                </a:cubicBezTo>
                <a:cubicBezTo>
                  <a:pt x="789" y="22"/>
                  <a:pt x="788" y="22"/>
                  <a:pt x="787" y="22"/>
                </a:cubicBezTo>
                <a:cubicBezTo>
                  <a:pt x="787" y="22"/>
                  <a:pt x="786" y="22"/>
                  <a:pt x="786" y="22"/>
                </a:cubicBezTo>
                <a:cubicBezTo>
                  <a:pt x="785" y="22"/>
                  <a:pt x="785" y="23"/>
                  <a:pt x="784" y="22"/>
                </a:cubicBezTo>
                <a:cubicBezTo>
                  <a:pt x="784" y="22"/>
                  <a:pt x="784" y="22"/>
                  <a:pt x="784" y="22"/>
                </a:cubicBezTo>
                <a:cubicBezTo>
                  <a:pt x="783" y="22"/>
                  <a:pt x="783" y="22"/>
                  <a:pt x="783" y="22"/>
                </a:cubicBezTo>
                <a:cubicBezTo>
                  <a:pt x="782" y="22"/>
                  <a:pt x="781" y="22"/>
                  <a:pt x="781" y="22"/>
                </a:cubicBezTo>
                <a:cubicBezTo>
                  <a:pt x="780" y="22"/>
                  <a:pt x="780" y="23"/>
                  <a:pt x="780" y="23"/>
                </a:cubicBezTo>
                <a:cubicBezTo>
                  <a:pt x="780" y="23"/>
                  <a:pt x="780" y="22"/>
                  <a:pt x="779" y="22"/>
                </a:cubicBezTo>
                <a:cubicBezTo>
                  <a:pt x="779" y="22"/>
                  <a:pt x="778" y="22"/>
                  <a:pt x="778" y="22"/>
                </a:cubicBezTo>
                <a:cubicBezTo>
                  <a:pt x="777" y="22"/>
                  <a:pt x="777" y="22"/>
                  <a:pt x="777" y="22"/>
                </a:cubicBezTo>
                <a:cubicBezTo>
                  <a:pt x="776" y="22"/>
                  <a:pt x="776" y="23"/>
                  <a:pt x="776" y="23"/>
                </a:cubicBezTo>
                <a:cubicBezTo>
                  <a:pt x="775" y="23"/>
                  <a:pt x="775" y="23"/>
                  <a:pt x="775" y="23"/>
                </a:cubicBezTo>
                <a:cubicBezTo>
                  <a:pt x="773" y="23"/>
                  <a:pt x="772" y="24"/>
                  <a:pt x="770" y="23"/>
                </a:cubicBezTo>
                <a:cubicBezTo>
                  <a:pt x="770" y="23"/>
                  <a:pt x="770" y="23"/>
                  <a:pt x="770" y="23"/>
                </a:cubicBezTo>
                <a:cubicBezTo>
                  <a:pt x="770" y="23"/>
                  <a:pt x="770" y="22"/>
                  <a:pt x="769" y="23"/>
                </a:cubicBezTo>
                <a:cubicBezTo>
                  <a:pt x="769" y="23"/>
                  <a:pt x="769" y="23"/>
                  <a:pt x="768" y="23"/>
                </a:cubicBezTo>
                <a:cubicBezTo>
                  <a:pt x="768" y="23"/>
                  <a:pt x="768" y="23"/>
                  <a:pt x="767" y="23"/>
                </a:cubicBezTo>
                <a:cubicBezTo>
                  <a:pt x="767" y="23"/>
                  <a:pt x="766" y="23"/>
                  <a:pt x="766" y="23"/>
                </a:cubicBezTo>
                <a:cubicBezTo>
                  <a:pt x="766" y="23"/>
                  <a:pt x="766" y="23"/>
                  <a:pt x="765" y="23"/>
                </a:cubicBezTo>
                <a:cubicBezTo>
                  <a:pt x="765" y="23"/>
                  <a:pt x="765" y="23"/>
                  <a:pt x="765" y="23"/>
                </a:cubicBezTo>
                <a:cubicBezTo>
                  <a:pt x="765" y="23"/>
                  <a:pt x="765" y="23"/>
                  <a:pt x="765" y="23"/>
                </a:cubicBezTo>
                <a:cubicBezTo>
                  <a:pt x="764" y="23"/>
                  <a:pt x="764" y="23"/>
                  <a:pt x="764" y="23"/>
                </a:cubicBezTo>
                <a:cubicBezTo>
                  <a:pt x="762" y="24"/>
                  <a:pt x="761" y="23"/>
                  <a:pt x="759" y="23"/>
                </a:cubicBezTo>
                <a:cubicBezTo>
                  <a:pt x="759" y="23"/>
                  <a:pt x="758" y="23"/>
                  <a:pt x="758" y="23"/>
                </a:cubicBezTo>
                <a:cubicBezTo>
                  <a:pt x="758" y="23"/>
                  <a:pt x="757" y="23"/>
                  <a:pt x="757" y="24"/>
                </a:cubicBezTo>
                <a:cubicBezTo>
                  <a:pt x="757" y="24"/>
                  <a:pt x="757" y="24"/>
                  <a:pt x="757" y="24"/>
                </a:cubicBezTo>
                <a:cubicBezTo>
                  <a:pt x="757" y="25"/>
                  <a:pt x="756" y="24"/>
                  <a:pt x="756" y="24"/>
                </a:cubicBezTo>
                <a:cubicBezTo>
                  <a:pt x="756" y="24"/>
                  <a:pt x="756" y="22"/>
                  <a:pt x="755" y="23"/>
                </a:cubicBezTo>
                <a:cubicBezTo>
                  <a:pt x="755" y="23"/>
                  <a:pt x="755" y="23"/>
                  <a:pt x="755" y="24"/>
                </a:cubicBezTo>
                <a:cubicBezTo>
                  <a:pt x="754" y="24"/>
                  <a:pt x="752" y="25"/>
                  <a:pt x="751" y="25"/>
                </a:cubicBezTo>
                <a:cubicBezTo>
                  <a:pt x="748" y="24"/>
                  <a:pt x="746" y="25"/>
                  <a:pt x="744" y="25"/>
                </a:cubicBezTo>
                <a:cubicBezTo>
                  <a:pt x="727" y="25"/>
                  <a:pt x="711" y="25"/>
                  <a:pt x="694" y="25"/>
                </a:cubicBezTo>
                <a:cubicBezTo>
                  <a:pt x="687" y="25"/>
                  <a:pt x="682" y="24"/>
                  <a:pt x="676" y="24"/>
                </a:cubicBezTo>
                <a:cubicBezTo>
                  <a:pt x="670" y="24"/>
                  <a:pt x="665" y="24"/>
                  <a:pt x="660" y="24"/>
                </a:cubicBezTo>
                <a:cubicBezTo>
                  <a:pt x="658" y="23"/>
                  <a:pt x="656" y="24"/>
                  <a:pt x="654" y="24"/>
                </a:cubicBezTo>
                <a:cubicBezTo>
                  <a:pt x="643" y="23"/>
                  <a:pt x="634" y="23"/>
                  <a:pt x="623" y="22"/>
                </a:cubicBezTo>
                <a:cubicBezTo>
                  <a:pt x="616" y="22"/>
                  <a:pt x="611" y="22"/>
                  <a:pt x="604" y="22"/>
                </a:cubicBezTo>
                <a:cubicBezTo>
                  <a:pt x="597" y="21"/>
                  <a:pt x="590" y="20"/>
                  <a:pt x="583" y="20"/>
                </a:cubicBezTo>
                <a:cubicBezTo>
                  <a:pt x="582" y="20"/>
                  <a:pt x="578" y="20"/>
                  <a:pt x="579" y="21"/>
                </a:cubicBezTo>
                <a:cubicBezTo>
                  <a:pt x="580" y="21"/>
                  <a:pt x="581" y="21"/>
                  <a:pt x="581" y="22"/>
                </a:cubicBezTo>
                <a:cubicBezTo>
                  <a:pt x="581" y="22"/>
                  <a:pt x="580" y="22"/>
                  <a:pt x="580" y="22"/>
                </a:cubicBezTo>
                <a:cubicBezTo>
                  <a:pt x="581" y="22"/>
                  <a:pt x="581" y="22"/>
                  <a:pt x="582" y="22"/>
                </a:cubicBezTo>
                <a:cubicBezTo>
                  <a:pt x="582" y="22"/>
                  <a:pt x="581" y="21"/>
                  <a:pt x="582" y="21"/>
                </a:cubicBezTo>
                <a:cubicBezTo>
                  <a:pt x="582" y="21"/>
                  <a:pt x="582" y="22"/>
                  <a:pt x="583" y="22"/>
                </a:cubicBezTo>
                <a:cubicBezTo>
                  <a:pt x="584" y="22"/>
                  <a:pt x="585" y="22"/>
                  <a:pt x="586" y="22"/>
                </a:cubicBezTo>
                <a:cubicBezTo>
                  <a:pt x="588" y="22"/>
                  <a:pt x="589" y="22"/>
                  <a:pt x="590" y="22"/>
                </a:cubicBezTo>
                <a:cubicBezTo>
                  <a:pt x="591" y="22"/>
                  <a:pt x="591" y="23"/>
                  <a:pt x="591" y="23"/>
                </a:cubicBezTo>
                <a:cubicBezTo>
                  <a:pt x="592" y="23"/>
                  <a:pt x="593" y="22"/>
                  <a:pt x="594" y="22"/>
                </a:cubicBezTo>
                <a:cubicBezTo>
                  <a:pt x="594" y="22"/>
                  <a:pt x="594" y="22"/>
                  <a:pt x="595" y="22"/>
                </a:cubicBezTo>
                <a:cubicBezTo>
                  <a:pt x="595" y="22"/>
                  <a:pt x="596" y="22"/>
                  <a:pt x="596" y="22"/>
                </a:cubicBezTo>
                <a:cubicBezTo>
                  <a:pt x="597" y="22"/>
                  <a:pt x="597" y="22"/>
                  <a:pt x="598" y="22"/>
                </a:cubicBezTo>
                <a:cubicBezTo>
                  <a:pt x="599" y="22"/>
                  <a:pt x="599" y="22"/>
                  <a:pt x="600" y="22"/>
                </a:cubicBezTo>
                <a:cubicBezTo>
                  <a:pt x="601" y="22"/>
                  <a:pt x="602" y="23"/>
                  <a:pt x="604" y="23"/>
                </a:cubicBezTo>
                <a:cubicBezTo>
                  <a:pt x="604" y="23"/>
                  <a:pt x="604" y="23"/>
                  <a:pt x="604" y="23"/>
                </a:cubicBezTo>
                <a:cubicBezTo>
                  <a:pt x="605" y="23"/>
                  <a:pt x="606" y="23"/>
                  <a:pt x="607" y="23"/>
                </a:cubicBezTo>
                <a:cubicBezTo>
                  <a:pt x="607" y="23"/>
                  <a:pt x="608" y="24"/>
                  <a:pt x="608" y="24"/>
                </a:cubicBezTo>
                <a:cubicBezTo>
                  <a:pt x="608" y="23"/>
                  <a:pt x="608" y="23"/>
                  <a:pt x="608" y="23"/>
                </a:cubicBezTo>
                <a:cubicBezTo>
                  <a:pt x="610" y="22"/>
                  <a:pt x="611" y="23"/>
                  <a:pt x="613" y="23"/>
                </a:cubicBezTo>
                <a:cubicBezTo>
                  <a:pt x="615" y="23"/>
                  <a:pt x="616" y="24"/>
                  <a:pt x="618" y="24"/>
                </a:cubicBezTo>
                <a:cubicBezTo>
                  <a:pt x="618" y="24"/>
                  <a:pt x="618" y="24"/>
                  <a:pt x="619" y="24"/>
                </a:cubicBezTo>
                <a:cubicBezTo>
                  <a:pt x="619" y="24"/>
                  <a:pt x="619" y="23"/>
                  <a:pt x="619" y="23"/>
                </a:cubicBezTo>
                <a:cubicBezTo>
                  <a:pt x="620" y="24"/>
                  <a:pt x="619" y="25"/>
                  <a:pt x="620" y="25"/>
                </a:cubicBezTo>
                <a:cubicBezTo>
                  <a:pt x="620" y="24"/>
                  <a:pt x="621" y="24"/>
                  <a:pt x="621" y="24"/>
                </a:cubicBezTo>
                <a:cubicBezTo>
                  <a:pt x="622" y="24"/>
                  <a:pt x="622" y="24"/>
                  <a:pt x="623" y="24"/>
                </a:cubicBezTo>
                <a:cubicBezTo>
                  <a:pt x="624" y="24"/>
                  <a:pt x="624" y="25"/>
                  <a:pt x="625" y="24"/>
                </a:cubicBezTo>
                <a:cubicBezTo>
                  <a:pt x="625" y="24"/>
                  <a:pt x="626" y="24"/>
                  <a:pt x="626" y="24"/>
                </a:cubicBezTo>
                <a:cubicBezTo>
                  <a:pt x="627" y="24"/>
                  <a:pt x="627" y="25"/>
                  <a:pt x="627" y="25"/>
                </a:cubicBezTo>
                <a:cubicBezTo>
                  <a:pt x="627" y="25"/>
                  <a:pt x="627" y="24"/>
                  <a:pt x="627" y="24"/>
                </a:cubicBezTo>
                <a:cubicBezTo>
                  <a:pt x="629" y="23"/>
                  <a:pt x="630" y="24"/>
                  <a:pt x="632" y="24"/>
                </a:cubicBezTo>
                <a:cubicBezTo>
                  <a:pt x="632" y="24"/>
                  <a:pt x="633" y="25"/>
                  <a:pt x="634" y="25"/>
                </a:cubicBezTo>
                <a:cubicBezTo>
                  <a:pt x="634" y="25"/>
                  <a:pt x="634" y="25"/>
                  <a:pt x="634" y="25"/>
                </a:cubicBezTo>
                <a:cubicBezTo>
                  <a:pt x="635" y="25"/>
                  <a:pt x="636" y="26"/>
                  <a:pt x="636" y="25"/>
                </a:cubicBezTo>
                <a:cubicBezTo>
                  <a:pt x="636" y="25"/>
                  <a:pt x="635" y="25"/>
                  <a:pt x="636" y="25"/>
                </a:cubicBezTo>
                <a:cubicBezTo>
                  <a:pt x="636" y="24"/>
                  <a:pt x="638" y="24"/>
                  <a:pt x="639" y="25"/>
                </a:cubicBezTo>
                <a:cubicBezTo>
                  <a:pt x="640" y="25"/>
                  <a:pt x="640" y="25"/>
                  <a:pt x="640" y="25"/>
                </a:cubicBezTo>
                <a:cubicBezTo>
                  <a:pt x="641" y="25"/>
                  <a:pt x="641" y="26"/>
                  <a:pt x="641" y="26"/>
                </a:cubicBezTo>
                <a:cubicBezTo>
                  <a:pt x="642" y="26"/>
                  <a:pt x="643" y="25"/>
                  <a:pt x="644" y="25"/>
                </a:cubicBezTo>
                <a:cubicBezTo>
                  <a:pt x="645" y="26"/>
                  <a:pt x="647" y="27"/>
                  <a:pt x="648" y="26"/>
                </a:cubicBezTo>
                <a:cubicBezTo>
                  <a:pt x="648" y="26"/>
                  <a:pt x="648" y="25"/>
                  <a:pt x="648" y="25"/>
                </a:cubicBezTo>
                <a:cubicBezTo>
                  <a:pt x="648" y="25"/>
                  <a:pt x="648" y="25"/>
                  <a:pt x="648" y="25"/>
                </a:cubicBezTo>
                <a:cubicBezTo>
                  <a:pt x="649" y="24"/>
                  <a:pt x="650" y="26"/>
                  <a:pt x="651" y="26"/>
                </a:cubicBezTo>
                <a:cubicBezTo>
                  <a:pt x="652" y="26"/>
                  <a:pt x="652" y="26"/>
                  <a:pt x="653" y="26"/>
                </a:cubicBezTo>
                <a:cubicBezTo>
                  <a:pt x="653" y="26"/>
                  <a:pt x="654" y="26"/>
                  <a:pt x="654" y="26"/>
                </a:cubicBezTo>
                <a:cubicBezTo>
                  <a:pt x="654" y="26"/>
                  <a:pt x="654" y="25"/>
                  <a:pt x="654" y="25"/>
                </a:cubicBezTo>
                <a:cubicBezTo>
                  <a:pt x="654" y="25"/>
                  <a:pt x="655" y="26"/>
                  <a:pt x="655" y="26"/>
                </a:cubicBezTo>
                <a:cubicBezTo>
                  <a:pt x="657" y="26"/>
                  <a:pt x="658" y="25"/>
                  <a:pt x="659" y="25"/>
                </a:cubicBezTo>
                <a:cubicBezTo>
                  <a:pt x="660" y="26"/>
                  <a:pt x="662" y="25"/>
                  <a:pt x="662" y="26"/>
                </a:cubicBezTo>
                <a:cubicBezTo>
                  <a:pt x="662" y="26"/>
                  <a:pt x="661" y="26"/>
                  <a:pt x="662" y="26"/>
                </a:cubicBezTo>
                <a:cubicBezTo>
                  <a:pt x="662" y="27"/>
                  <a:pt x="663" y="26"/>
                  <a:pt x="663" y="27"/>
                </a:cubicBezTo>
                <a:cubicBezTo>
                  <a:pt x="664" y="27"/>
                  <a:pt x="665" y="26"/>
                  <a:pt x="666" y="26"/>
                </a:cubicBezTo>
                <a:cubicBezTo>
                  <a:pt x="667" y="26"/>
                  <a:pt x="668" y="26"/>
                  <a:pt x="669" y="26"/>
                </a:cubicBezTo>
                <a:cubicBezTo>
                  <a:pt x="669" y="26"/>
                  <a:pt x="670" y="27"/>
                  <a:pt x="670" y="27"/>
                </a:cubicBezTo>
                <a:cubicBezTo>
                  <a:pt x="672" y="27"/>
                  <a:pt x="674" y="27"/>
                  <a:pt x="676" y="27"/>
                </a:cubicBezTo>
                <a:cubicBezTo>
                  <a:pt x="677" y="27"/>
                  <a:pt x="678" y="27"/>
                  <a:pt x="678" y="27"/>
                </a:cubicBezTo>
                <a:cubicBezTo>
                  <a:pt x="679" y="27"/>
                  <a:pt x="678" y="26"/>
                  <a:pt x="679" y="26"/>
                </a:cubicBezTo>
                <a:cubicBezTo>
                  <a:pt x="679" y="26"/>
                  <a:pt x="680" y="26"/>
                  <a:pt x="680" y="27"/>
                </a:cubicBezTo>
                <a:cubicBezTo>
                  <a:pt x="680" y="27"/>
                  <a:pt x="679" y="27"/>
                  <a:pt x="679" y="27"/>
                </a:cubicBezTo>
                <a:cubicBezTo>
                  <a:pt x="680" y="28"/>
                  <a:pt x="682" y="27"/>
                  <a:pt x="683" y="27"/>
                </a:cubicBezTo>
                <a:cubicBezTo>
                  <a:pt x="683" y="27"/>
                  <a:pt x="684" y="28"/>
                  <a:pt x="685" y="28"/>
                </a:cubicBezTo>
                <a:cubicBezTo>
                  <a:pt x="687" y="27"/>
                  <a:pt x="689" y="28"/>
                  <a:pt x="691" y="28"/>
                </a:cubicBezTo>
                <a:cubicBezTo>
                  <a:pt x="691" y="27"/>
                  <a:pt x="692" y="27"/>
                  <a:pt x="692" y="27"/>
                </a:cubicBezTo>
                <a:cubicBezTo>
                  <a:pt x="692" y="27"/>
                  <a:pt x="692" y="27"/>
                  <a:pt x="692" y="27"/>
                </a:cubicBezTo>
                <a:cubicBezTo>
                  <a:pt x="693" y="26"/>
                  <a:pt x="693" y="28"/>
                  <a:pt x="693" y="28"/>
                </a:cubicBezTo>
                <a:cubicBezTo>
                  <a:pt x="694" y="28"/>
                  <a:pt x="694" y="28"/>
                  <a:pt x="695" y="28"/>
                </a:cubicBezTo>
                <a:cubicBezTo>
                  <a:pt x="695" y="28"/>
                  <a:pt x="695" y="29"/>
                  <a:pt x="695" y="29"/>
                </a:cubicBezTo>
                <a:cubicBezTo>
                  <a:pt x="695" y="28"/>
                  <a:pt x="695" y="27"/>
                  <a:pt x="695" y="27"/>
                </a:cubicBezTo>
                <a:cubicBezTo>
                  <a:pt x="696" y="26"/>
                  <a:pt x="697" y="27"/>
                  <a:pt x="698" y="27"/>
                </a:cubicBezTo>
                <a:cubicBezTo>
                  <a:pt x="698" y="27"/>
                  <a:pt x="699" y="27"/>
                  <a:pt x="699" y="27"/>
                </a:cubicBezTo>
                <a:cubicBezTo>
                  <a:pt x="699" y="27"/>
                  <a:pt x="699" y="28"/>
                  <a:pt x="699" y="28"/>
                </a:cubicBezTo>
                <a:cubicBezTo>
                  <a:pt x="700" y="28"/>
                  <a:pt x="700" y="27"/>
                  <a:pt x="700" y="27"/>
                </a:cubicBezTo>
                <a:cubicBezTo>
                  <a:pt x="702" y="27"/>
                  <a:pt x="704" y="27"/>
                  <a:pt x="706" y="27"/>
                </a:cubicBezTo>
                <a:cubicBezTo>
                  <a:pt x="708" y="27"/>
                  <a:pt x="709" y="27"/>
                  <a:pt x="711" y="27"/>
                </a:cubicBezTo>
                <a:cubicBezTo>
                  <a:pt x="711" y="27"/>
                  <a:pt x="711" y="27"/>
                  <a:pt x="712" y="27"/>
                </a:cubicBezTo>
                <a:cubicBezTo>
                  <a:pt x="712" y="27"/>
                  <a:pt x="712" y="28"/>
                  <a:pt x="712" y="28"/>
                </a:cubicBezTo>
                <a:cubicBezTo>
                  <a:pt x="713" y="28"/>
                  <a:pt x="713" y="28"/>
                  <a:pt x="713" y="28"/>
                </a:cubicBezTo>
                <a:cubicBezTo>
                  <a:pt x="714" y="28"/>
                  <a:pt x="714" y="28"/>
                  <a:pt x="715" y="28"/>
                </a:cubicBezTo>
                <a:cubicBezTo>
                  <a:pt x="715" y="28"/>
                  <a:pt x="716" y="28"/>
                  <a:pt x="717" y="28"/>
                </a:cubicBezTo>
                <a:cubicBezTo>
                  <a:pt x="717" y="28"/>
                  <a:pt x="718" y="28"/>
                  <a:pt x="718" y="28"/>
                </a:cubicBezTo>
                <a:cubicBezTo>
                  <a:pt x="718" y="28"/>
                  <a:pt x="718" y="27"/>
                  <a:pt x="718" y="27"/>
                </a:cubicBezTo>
                <a:cubicBezTo>
                  <a:pt x="719" y="27"/>
                  <a:pt x="719" y="28"/>
                  <a:pt x="720" y="28"/>
                </a:cubicBezTo>
                <a:cubicBezTo>
                  <a:pt x="720" y="28"/>
                  <a:pt x="722" y="27"/>
                  <a:pt x="721" y="27"/>
                </a:cubicBezTo>
                <a:cubicBezTo>
                  <a:pt x="721" y="28"/>
                  <a:pt x="720" y="28"/>
                  <a:pt x="721" y="28"/>
                </a:cubicBezTo>
                <a:cubicBezTo>
                  <a:pt x="721" y="29"/>
                  <a:pt x="722" y="29"/>
                  <a:pt x="723" y="29"/>
                </a:cubicBezTo>
                <a:cubicBezTo>
                  <a:pt x="724" y="29"/>
                  <a:pt x="725" y="28"/>
                  <a:pt x="726" y="28"/>
                </a:cubicBezTo>
                <a:cubicBezTo>
                  <a:pt x="726" y="28"/>
                  <a:pt x="726" y="29"/>
                  <a:pt x="727" y="29"/>
                </a:cubicBezTo>
                <a:cubicBezTo>
                  <a:pt x="727" y="29"/>
                  <a:pt x="727" y="29"/>
                  <a:pt x="727" y="29"/>
                </a:cubicBezTo>
                <a:cubicBezTo>
                  <a:pt x="729" y="30"/>
                  <a:pt x="731" y="29"/>
                  <a:pt x="733" y="29"/>
                </a:cubicBezTo>
                <a:cubicBezTo>
                  <a:pt x="733" y="29"/>
                  <a:pt x="734" y="29"/>
                  <a:pt x="734" y="29"/>
                </a:cubicBezTo>
                <a:cubicBezTo>
                  <a:pt x="736" y="29"/>
                  <a:pt x="740" y="29"/>
                  <a:pt x="739" y="30"/>
                </a:cubicBezTo>
                <a:cubicBezTo>
                  <a:pt x="735" y="31"/>
                  <a:pt x="732" y="30"/>
                  <a:pt x="729" y="30"/>
                </a:cubicBezTo>
                <a:cubicBezTo>
                  <a:pt x="725" y="30"/>
                  <a:pt x="721" y="29"/>
                  <a:pt x="717" y="30"/>
                </a:cubicBezTo>
                <a:cubicBezTo>
                  <a:pt x="717" y="30"/>
                  <a:pt x="715" y="30"/>
                  <a:pt x="716" y="30"/>
                </a:cubicBezTo>
                <a:cubicBezTo>
                  <a:pt x="717" y="31"/>
                  <a:pt x="718" y="30"/>
                  <a:pt x="720" y="30"/>
                </a:cubicBezTo>
                <a:cubicBezTo>
                  <a:pt x="724" y="30"/>
                  <a:pt x="727" y="31"/>
                  <a:pt x="731" y="30"/>
                </a:cubicBezTo>
                <a:cubicBezTo>
                  <a:pt x="733" y="30"/>
                  <a:pt x="735" y="31"/>
                  <a:pt x="737" y="31"/>
                </a:cubicBezTo>
                <a:cubicBezTo>
                  <a:pt x="739" y="31"/>
                  <a:pt x="740" y="31"/>
                  <a:pt x="742" y="31"/>
                </a:cubicBezTo>
                <a:cubicBezTo>
                  <a:pt x="742" y="31"/>
                  <a:pt x="743" y="32"/>
                  <a:pt x="742" y="32"/>
                </a:cubicBezTo>
                <a:cubicBezTo>
                  <a:pt x="742" y="32"/>
                  <a:pt x="741" y="32"/>
                  <a:pt x="740" y="32"/>
                </a:cubicBezTo>
                <a:cubicBezTo>
                  <a:pt x="737" y="32"/>
                  <a:pt x="734" y="31"/>
                  <a:pt x="731" y="32"/>
                </a:cubicBezTo>
                <a:cubicBezTo>
                  <a:pt x="731" y="32"/>
                  <a:pt x="731" y="33"/>
                  <a:pt x="731" y="33"/>
                </a:cubicBezTo>
                <a:cubicBezTo>
                  <a:pt x="730" y="33"/>
                  <a:pt x="728" y="32"/>
                  <a:pt x="727" y="33"/>
                </a:cubicBezTo>
                <a:cubicBezTo>
                  <a:pt x="726" y="33"/>
                  <a:pt x="725" y="33"/>
                  <a:pt x="723" y="33"/>
                </a:cubicBezTo>
                <a:cubicBezTo>
                  <a:pt x="723" y="33"/>
                  <a:pt x="722" y="33"/>
                  <a:pt x="722" y="32"/>
                </a:cubicBezTo>
                <a:cubicBezTo>
                  <a:pt x="723" y="32"/>
                  <a:pt x="724" y="32"/>
                  <a:pt x="726" y="32"/>
                </a:cubicBezTo>
                <a:cubicBezTo>
                  <a:pt x="726" y="32"/>
                  <a:pt x="729" y="32"/>
                  <a:pt x="728" y="32"/>
                </a:cubicBezTo>
                <a:cubicBezTo>
                  <a:pt x="725" y="31"/>
                  <a:pt x="723" y="32"/>
                  <a:pt x="720" y="32"/>
                </a:cubicBezTo>
                <a:cubicBezTo>
                  <a:pt x="719" y="32"/>
                  <a:pt x="718" y="32"/>
                  <a:pt x="716" y="33"/>
                </a:cubicBezTo>
                <a:cubicBezTo>
                  <a:pt x="716" y="33"/>
                  <a:pt x="715" y="33"/>
                  <a:pt x="715" y="33"/>
                </a:cubicBezTo>
                <a:cubicBezTo>
                  <a:pt x="715" y="33"/>
                  <a:pt x="716" y="32"/>
                  <a:pt x="715" y="32"/>
                </a:cubicBezTo>
                <a:cubicBezTo>
                  <a:pt x="714" y="32"/>
                  <a:pt x="713" y="32"/>
                  <a:pt x="712" y="32"/>
                </a:cubicBezTo>
                <a:cubicBezTo>
                  <a:pt x="708" y="32"/>
                  <a:pt x="705" y="32"/>
                  <a:pt x="701" y="31"/>
                </a:cubicBezTo>
                <a:cubicBezTo>
                  <a:pt x="701" y="31"/>
                  <a:pt x="700" y="31"/>
                  <a:pt x="700" y="32"/>
                </a:cubicBezTo>
                <a:cubicBezTo>
                  <a:pt x="697" y="32"/>
                  <a:pt x="694" y="31"/>
                  <a:pt x="691" y="31"/>
                </a:cubicBezTo>
                <a:cubicBezTo>
                  <a:pt x="687" y="32"/>
                  <a:pt x="683" y="31"/>
                  <a:pt x="678" y="31"/>
                </a:cubicBezTo>
                <a:cubicBezTo>
                  <a:pt x="677" y="31"/>
                  <a:pt x="673" y="31"/>
                  <a:pt x="674" y="32"/>
                </a:cubicBezTo>
                <a:cubicBezTo>
                  <a:pt x="675" y="32"/>
                  <a:pt x="676" y="32"/>
                  <a:pt x="675" y="32"/>
                </a:cubicBezTo>
                <a:cubicBezTo>
                  <a:pt x="674" y="33"/>
                  <a:pt x="672" y="32"/>
                  <a:pt x="671" y="32"/>
                </a:cubicBezTo>
                <a:cubicBezTo>
                  <a:pt x="670" y="32"/>
                  <a:pt x="669" y="32"/>
                  <a:pt x="669" y="31"/>
                </a:cubicBezTo>
                <a:cubicBezTo>
                  <a:pt x="669" y="31"/>
                  <a:pt x="670" y="31"/>
                  <a:pt x="669" y="31"/>
                </a:cubicBezTo>
                <a:cubicBezTo>
                  <a:pt x="669" y="31"/>
                  <a:pt x="668" y="31"/>
                  <a:pt x="667" y="32"/>
                </a:cubicBezTo>
                <a:cubicBezTo>
                  <a:pt x="665" y="32"/>
                  <a:pt x="664" y="32"/>
                  <a:pt x="662" y="32"/>
                </a:cubicBezTo>
                <a:cubicBezTo>
                  <a:pt x="661" y="32"/>
                  <a:pt x="658" y="32"/>
                  <a:pt x="659" y="31"/>
                </a:cubicBezTo>
                <a:cubicBezTo>
                  <a:pt x="660" y="30"/>
                  <a:pt x="664" y="31"/>
                  <a:pt x="662" y="31"/>
                </a:cubicBezTo>
                <a:cubicBezTo>
                  <a:pt x="661" y="30"/>
                  <a:pt x="660" y="30"/>
                  <a:pt x="659" y="31"/>
                </a:cubicBezTo>
                <a:cubicBezTo>
                  <a:pt x="658" y="31"/>
                  <a:pt x="658" y="31"/>
                  <a:pt x="658" y="31"/>
                </a:cubicBezTo>
                <a:cubicBezTo>
                  <a:pt x="658" y="31"/>
                  <a:pt x="658" y="31"/>
                  <a:pt x="658" y="31"/>
                </a:cubicBezTo>
                <a:cubicBezTo>
                  <a:pt x="657" y="32"/>
                  <a:pt x="655" y="32"/>
                  <a:pt x="654" y="32"/>
                </a:cubicBezTo>
                <a:cubicBezTo>
                  <a:pt x="653" y="32"/>
                  <a:pt x="652" y="31"/>
                  <a:pt x="651" y="31"/>
                </a:cubicBezTo>
                <a:cubicBezTo>
                  <a:pt x="650" y="31"/>
                  <a:pt x="650" y="30"/>
                  <a:pt x="650" y="31"/>
                </a:cubicBezTo>
                <a:cubicBezTo>
                  <a:pt x="650" y="31"/>
                  <a:pt x="650" y="31"/>
                  <a:pt x="649" y="31"/>
                </a:cubicBezTo>
                <a:cubicBezTo>
                  <a:pt x="648" y="31"/>
                  <a:pt x="648" y="31"/>
                  <a:pt x="647" y="31"/>
                </a:cubicBezTo>
                <a:cubicBezTo>
                  <a:pt x="644" y="32"/>
                  <a:pt x="641" y="31"/>
                  <a:pt x="638" y="31"/>
                </a:cubicBezTo>
                <a:cubicBezTo>
                  <a:pt x="637" y="31"/>
                  <a:pt x="636" y="31"/>
                  <a:pt x="637" y="30"/>
                </a:cubicBezTo>
                <a:cubicBezTo>
                  <a:pt x="637" y="30"/>
                  <a:pt x="639" y="30"/>
                  <a:pt x="638" y="30"/>
                </a:cubicBezTo>
                <a:cubicBezTo>
                  <a:pt x="637" y="29"/>
                  <a:pt x="636" y="30"/>
                  <a:pt x="635" y="30"/>
                </a:cubicBezTo>
                <a:cubicBezTo>
                  <a:pt x="632" y="30"/>
                  <a:pt x="629" y="29"/>
                  <a:pt x="627" y="29"/>
                </a:cubicBezTo>
                <a:cubicBezTo>
                  <a:pt x="626" y="29"/>
                  <a:pt x="626" y="29"/>
                  <a:pt x="626" y="29"/>
                </a:cubicBezTo>
                <a:cubicBezTo>
                  <a:pt x="626" y="29"/>
                  <a:pt x="626" y="29"/>
                  <a:pt x="626" y="29"/>
                </a:cubicBezTo>
                <a:cubicBezTo>
                  <a:pt x="625" y="29"/>
                  <a:pt x="625" y="29"/>
                  <a:pt x="624" y="29"/>
                </a:cubicBezTo>
                <a:cubicBezTo>
                  <a:pt x="623" y="29"/>
                  <a:pt x="623" y="29"/>
                  <a:pt x="622" y="29"/>
                </a:cubicBezTo>
                <a:cubicBezTo>
                  <a:pt x="620" y="28"/>
                  <a:pt x="618" y="29"/>
                  <a:pt x="615" y="29"/>
                </a:cubicBezTo>
                <a:cubicBezTo>
                  <a:pt x="615" y="29"/>
                  <a:pt x="614" y="28"/>
                  <a:pt x="614" y="28"/>
                </a:cubicBezTo>
                <a:cubicBezTo>
                  <a:pt x="612" y="28"/>
                  <a:pt x="611" y="28"/>
                  <a:pt x="609" y="28"/>
                </a:cubicBezTo>
                <a:cubicBezTo>
                  <a:pt x="609" y="28"/>
                  <a:pt x="608" y="29"/>
                  <a:pt x="608" y="29"/>
                </a:cubicBezTo>
                <a:cubicBezTo>
                  <a:pt x="609" y="29"/>
                  <a:pt x="610" y="29"/>
                  <a:pt x="610" y="29"/>
                </a:cubicBezTo>
                <a:cubicBezTo>
                  <a:pt x="611" y="29"/>
                  <a:pt x="612" y="29"/>
                  <a:pt x="612" y="30"/>
                </a:cubicBezTo>
                <a:cubicBezTo>
                  <a:pt x="611" y="30"/>
                  <a:pt x="610" y="29"/>
                  <a:pt x="609" y="29"/>
                </a:cubicBezTo>
                <a:cubicBezTo>
                  <a:pt x="609" y="29"/>
                  <a:pt x="608" y="30"/>
                  <a:pt x="607" y="29"/>
                </a:cubicBezTo>
                <a:cubicBezTo>
                  <a:pt x="607" y="29"/>
                  <a:pt x="607" y="29"/>
                  <a:pt x="607" y="29"/>
                </a:cubicBezTo>
                <a:cubicBezTo>
                  <a:pt x="606" y="29"/>
                  <a:pt x="606" y="28"/>
                  <a:pt x="606" y="28"/>
                </a:cubicBezTo>
                <a:cubicBezTo>
                  <a:pt x="605" y="27"/>
                  <a:pt x="603" y="28"/>
                  <a:pt x="601" y="28"/>
                </a:cubicBezTo>
                <a:cubicBezTo>
                  <a:pt x="601" y="28"/>
                  <a:pt x="600" y="28"/>
                  <a:pt x="600" y="28"/>
                </a:cubicBezTo>
                <a:cubicBezTo>
                  <a:pt x="600" y="28"/>
                  <a:pt x="600" y="29"/>
                  <a:pt x="600" y="28"/>
                </a:cubicBezTo>
                <a:cubicBezTo>
                  <a:pt x="599" y="28"/>
                  <a:pt x="599" y="28"/>
                  <a:pt x="598" y="28"/>
                </a:cubicBezTo>
                <a:cubicBezTo>
                  <a:pt x="598" y="28"/>
                  <a:pt x="598" y="28"/>
                  <a:pt x="598" y="29"/>
                </a:cubicBezTo>
                <a:cubicBezTo>
                  <a:pt x="596" y="29"/>
                  <a:pt x="595" y="28"/>
                  <a:pt x="593" y="28"/>
                </a:cubicBezTo>
                <a:cubicBezTo>
                  <a:pt x="593" y="28"/>
                  <a:pt x="593" y="28"/>
                  <a:pt x="593" y="28"/>
                </a:cubicBezTo>
                <a:cubicBezTo>
                  <a:pt x="592" y="28"/>
                  <a:pt x="592" y="28"/>
                  <a:pt x="592" y="28"/>
                </a:cubicBezTo>
                <a:cubicBezTo>
                  <a:pt x="590" y="29"/>
                  <a:pt x="588" y="28"/>
                  <a:pt x="586" y="28"/>
                </a:cubicBezTo>
                <a:cubicBezTo>
                  <a:pt x="586" y="28"/>
                  <a:pt x="585" y="28"/>
                  <a:pt x="585" y="28"/>
                </a:cubicBezTo>
                <a:cubicBezTo>
                  <a:pt x="585" y="28"/>
                  <a:pt x="586" y="27"/>
                  <a:pt x="586" y="27"/>
                </a:cubicBezTo>
                <a:cubicBezTo>
                  <a:pt x="585" y="27"/>
                  <a:pt x="584" y="27"/>
                  <a:pt x="583" y="27"/>
                </a:cubicBezTo>
                <a:cubicBezTo>
                  <a:pt x="583" y="27"/>
                  <a:pt x="582" y="27"/>
                  <a:pt x="582" y="27"/>
                </a:cubicBezTo>
                <a:cubicBezTo>
                  <a:pt x="581" y="27"/>
                  <a:pt x="581" y="27"/>
                  <a:pt x="581" y="27"/>
                </a:cubicBezTo>
                <a:cubicBezTo>
                  <a:pt x="580" y="27"/>
                  <a:pt x="580" y="27"/>
                  <a:pt x="580" y="27"/>
                </a:cubicBezTo>
                <a:cubicBezTo>
                  <a:pt x="580" y="27"/>
                  <a:pt x="578" y="26"/>
                  <a:pt x="578" y="27"/>
                </a:cubicBezTo>
                <a:cubicBezTo>
                  <a:pt x="578" y="27"/>
                  <a:pt x="579" y="27"/>
                  <a:pt x="579" y="27"/>
                </a:cubicBezTo>
                <a:cubicBezTo>
                  <a:pt x="578" y="28"/>
                  <a:pt x="576" y="26"/>
                  <a:pt x="575" y="26"/>
                </a:cubicBezTo>
                <a:cubicBezTo>
                  <a:pt x="575" y="26"/>
                  <a:pt x="574" y="27"/>
                  <a:pt x="574" y="27"/>
                </a:cubicBezTo>
                <a:cubicBezTo>
                  <a:pt x="572" y="28"/>
                  <a:pt x="570" y="26"/>
                  <a:pt x="568" y="26"/>
                </a:cubicBezTo>
                <a:cubicBezTo>
                  <a:pt x="565" y="26"/>
                  <a:pt x="563" y="26"/>
                  <a:pt x="561" y="26"/>
                </a:cubicBezTo>
                <a:cubicBezTo>
                  <a:pt x="559" y="26"/>
                  <a:pt x="559" y="25"/>
                  <a:pt x="558" y="25"/>
                </a:cubicBezTo>
                <a:cubicBezTo>
                  <a:pt x="557" y="25"/>
                  <a:pt x="557" y="25"/>
                  <a:pt x="557" y="25"/>
                </a:cubicBezTo>
                <a:cubicBezTo>
                  <a:pt x="557" y="25"/>
                  <a:pt x="556" y="25"/>
                  <a:pt x="556" y="25"/>
                </a:cubicBezTo>
                <a:cubicBezTo>
                  <a:pt x="555" y="25"/>
                  <a:pt x="555" y="24"/>
                  <a:pt x="555" y="24"/>
                </a:cubicBezTo>
                <a:cubicBezTo>
                  <a:pt x="555" y="25"/>
                  <a:pt x="555" y="25"/>
                  <a:pt x="555" y="25"/>
                </a:cubicBezTo>
                <a:cubicBezTo>
                  <a:pt x="554" y="26"/>
                  <a:pt x="554" y="25"/>
                  <a:pt x="553" y="25"/>
                </a:cubicBezTo>
                <a:cubicBezTo>
                  <a:pt x="553" y="25"/>
                  <a:pt x="552" y="25"/>
                  <a:pt x="552" y="25"/>
                </a:cubicBezTo>
                <a:cubicBezTo>
                  <a:pt x="551" y="25"/>
                  <a:pt x="551" y="25"/>
                  <a:pt x="550" y="25"/>
                </a:cubicBezTo>
                <a:cubicBezTo>
                  <a:pt x="550" y="25"/>
                  <a:pt x="550" y="25"/>
                  <a:pt x="550" y="25"/>
                </a:cubicBezTo>
                <a:cubicBezTo>
                  <a:pt x="549" y="25"/>
                  <a:pt x="549" y="24"/>
                  <a:pt x="549" y="24"/>
                </a:cubicBezTo>
                <a:cubicBezTo>
                  <a:pt x="549" y="24"/>
                  <a:pt x="548" y="24"/>
                  <a:pt x="548" y="24"/>
                </a:cubicBezTo>
                <a:cubicBezTo>
                  <a:pt x="547" y="25"/>
                  <a:pt x="546" y="25"/>
                  <a:pt x="545" y="24"/>
                </a:cubicBezTo>
                <a:cubicBezTo>
                  <a:pt x="545" y="24"/>
                  <a:pt x="544" y="23"/>
                  <a:pt x="544" y="24"/>
                </a:cubicBezTo>
                <a:cubicBezTo>
                  <a:pt x="544" y="24"/>
                  <a:pt x="544" y="24"/>
                  <a:pt x="544" y="24"/>
                </a:cubicBezTo>
                <a:cubicBezTo>
                  <a:pt x="544" y="25"/>
                  <a:pt x="544" y="24"/>
                  <a:pt x="544" y="24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3" y="24"/>
                  <a:pt x="543" y="24"/>
                  <a:pt x="543" y="23"/>
                </a:cubicBezTo>
                <a:cubicBezTo>
                  <a:pt x="543" y="23"/>
                  <a:pt x="542" y="24"/>
                  <a:pt x="542" y="24"/>
                </a:cubicBezTo>
                <a:cubicBezTo>
                  <a:pt x="540" y="23"/>
                  <a:pt x="538" y="24"/>
                  <a:pt x="536" y="24"/>
                </a:cubicBezTo>
                <a:cubicBezTo>
                  <a:pt x="536" y="24"/>
                  <a:pt x="536" y="24"/>
                  <a:pt x="535" y="24"/>
                </a:cubicBezTo>
                <a:cubicBezTo>
                  <a:pt x="533" y="23"/>
                  <a:pt x="531" y="24"/>
                  <a:pt x="528" y="23"/>
                </a:cubicBezTo>
                <a:cubicBezTo>
                  <a:pt x="527" y="23"/>
                  <a:pt x="526" y="23"/>
                  <a:pt x="524" y="23"/>
                </a:cubicBezTo>
                <a:cubicBezTo>
                  <a:pt x="523" y="23"/>
                  <a:pt x="522" y="23"/>
                  <a:pt x="522" y="23"/>
                </a:cubicBezTo>
                <a:cubicBezTo>
                  <a:pt x="521" y="23"/>
                  <a:pt x="519" y="23"/>
                  <a:pt x="520" y="23"/>
                </a:cubicBezTo>
                <a:cubicBezTo>
                  <a:pt x="520" y="23"/>
                  <a:pt x="521" y="23"/>
                  <a:pt x="521" y="23"/>
                </a:cubicBezTo>
                <a:cubicBezTo>
                  <a:pt x="520" y="22"/>
                  <a:pt x="519" y="23"/>
                  <a:pt x="518" y="23"/>
                </a:cubicBezTo>
                <a:cubicBezTo>
                  <a:pt x="516" y="23"/>
                  <a:pt x="515" y="22"/>
                  <a:pt x="513" y="22"/>
                </a:cubicBezTo>
                <a:cubicBezTo>
                  <a:pt x="513" y="22"/>
                  <a:pt x="513" y="23"/>
                  <a:pt x="513" y="23"/>
                </a:cubicBezTo>
                <a:cubicBezTo>
                  <a:pt x="512" y="23"/>
                  <a:pt x="511" y="22"/>
                  <a:pt x="510" y="22"/>
                </a:cubicBezTo>
                <a:cubicBezTo>
                  <a:pt x="509" y="22"/>
                  <a:pt x="508" y="22"/>
                  <a:pt x="507" y="22"/>
                </a:cubicBezTo>
                <a:cubicBezTo>
                  <a:pt x="507" y="22"/>
                  <a:pt x="507" y="22"/>
                  <a:pt x="506" y="22"/>
                </a:cubicBezTo>
                <a:cubicBezTo>
                  <a:pt x="505" y="22"/>
                  <a:pt x="504" y="22"/>
                  <a:pt x="503" y="21"/>
                </a:cubicBezTo>
                <a:cubicBezTo>
                  <a:pt x="503" y="21"/>
                  <a:pt x="503" y="21"/>
                  <a:pt x="503" y="21"/>
                </a:cubicBezTo>
                <a:cubicBezTo>
                  <a:pt x="502" y="21"/>
                  <a:pt x="501" y="21"/>
                  <a:pt x="500" y="21"/>
                </a:cubicBezTo>
                <a:cubicBezTo>
                  <a:pt x="500" y="21"/>
                  <a:pt x="500" y="22"/>
                  <a:pt x="499" y="22"/>
                </a:cubicBezTo>
                <a:cubicBezTo>
                  <a:pt x="499" y="22"/>
                  <a:pt x="500" y="22"/>
                  <a:pt x="500" y="22"/>
                </a:cubicBezTo>
                <a:cubicBezTo>
                  <a:pt x="498" y="22"/>
                  <a:pt x="497" y="21"/>
                  <a:pt x="496" y="21"/>
                </a:cubicBezTo>
                <a:cubicBezTo>
                  <a:pt x="494" y="21"/>
                  <a:pt x="492" y="21"/>
                  <a:pt x="490" y="21"/>
                </a:cubicBezTo>
                <a:cubicBezTo>
                  <a:pt x="489" y="21"/>
                  <a:pt x="488" y="20"/>
                  <a:pt x="488" y="20"/>
                </a:cubicBezTo>
                <a:cubicBezTo>
                  <a:pt x="484" y="20"/>
                  <a:pt x="482" y="20"/>
                  <a:pt x="478" y="20"/>
                </a:cubicBezTo>
                <a:cubicBezTo>
                  <a:pt x="474" y="20"/>
                  <a:pt x="471" y="20"/>
                  <a:pt x="467" y="19"/>
                </a:cubicBezTo>
                <a:cubicBezTo>
                  <a:pt x="466" y="19"/>
                  <a:pt x="466" y="19"/>
                  <a:pt x="465" y="19"/>
                </a:cubicBezTo>
                <a:cubicBezTo>
                  <a:pt x="464" y="20"/>
                  <a:pt x="464" y="20"/>
                  <a:pt x="463" y="20"/>
                </a:cubicBezTo>
                <a:cubicBezTo>
                  <a:pt x="461" y="21"/>
                  <a:pt x="459" y="20"/>
                  <a:pt x="457" y="20"/>
                </a:cubicBezTo>
                <a:cubicBezTo>
                  <a:pt x="457" y="19"/>
                  <a:pt x="457" y="19"/>
                  <a:pt x="456" y="19"/>
                </a:cubicBezTo>
                <a:cubicBezTo>
                  <a:pt x="455" y="18"/>
                  <a:pt x="453" y="19"/>
                  <a:pt x="451" y="19"/>
                </a:cubicBezTo>
                <a:cubicBezTo>
                  <a:pt x="447" y="18"/>
                  <a:pt x="443" y="18"/>
                  <a:pt x="439" y="18"/>
                </a:cubicBezTo>
                <a:cubicBezTo>
                  <a:pt x="437" y="18"/>
                  <a:pt x="435" y="18"/>
                  <a:pt x="433" y="18"/>
                </a:cubicBezTo>
                <a:cubicBezTo>
                  <a:pt x="433" y="18"/>
                  <a:pt x="433" y="18"/>
                  <a:pt x="432" y="18"/>
                </a:cubicBezTo>
                <a:cubicBezTo>
                  <a:pt x="432" y="18"/>
                  <a:pt x="431" y="17"/>
                  <a:pt x="430" y="17"/>
                </a:cubicBezTo>
                <a:cubicBezTo>
                  <a:pt x="430" y="18"/>
                  <a:pt x="430" y="18"/>
                  <a:pt x="429" y="18"/>
                </a:cubicBezTo>
                <a:cubicBezTo>
                  <a:pt x="429" y="18"/>
                  <a:pt x="430" y="18"/>
                  <a:pt x="430" y="18"/>
                </a:cubicBezTo>
                <a:cubicBezTo>
                  <a:pt x="429" y="19"/>
                  <a:pt x="426" y="19"/>
                  <a:pt x="426" y="18"/>
                </a:cubicBezTo>
                <a:cubicBezTo>
                  <a:pt x="427" y="18"/>
                  <a:pt x="428" y="18"/>
                  <a:pt x="428" y="18"/>
                </a:cubicBezTo>
                <a:cubicBezTo>
                  <a:pt x="426" y="17"/>
                  <a:pt x="425" y="18"/>
                  <a:pt x="423" y="18"/>
                </a:cubicBezTo>
                <a:cubicBezTo>
                  <a:pt x="422" y="18"/>
                  <a:pt x="422" y="18"/>
                  <a:pt x="421" y="18"/>
                </a:cubicBezTo>
                <a:cubicBezTo>
                  <a:pt x="420" y="18"/>
                  <a:pt x="420" y="17"/>
                  <a:pt x="420" y="17"/>
                </a:cubicBezTo>
                <a:cubicBezTo>
                  <a:pt x="419" y="17"/>
                  <a:pt x="418" y="18"/>
                  <a:pt x="417" y="18"/>
                </a:cubicBezTo>
                <a:cubicBezTo>
                  <a:pt x="413" y="18"/>
                  <a:pt x="402" y="18"/>
                  <a:pt x="406" y="17"/>
                </a:cubicBezTo>
                <a:cubicBezTo>
                  <a:pt x="406" y="17"/>
                  <a:pt x="408" y="17"/>
                  <a:pt x="407" y="17"/>
                </a:cubicBezTo>
                <a:cubicBezTo>
                  <a:pt x="406" y="16"/>
                  <a:pt x="405" y="17"/>
                  <a:pt x="403" y="17"/>
                </a:cubicBezTo>
                <a:cubicBezTo>
                  <a:pt x="402" y="17"/>
                  <a:pt x="400" y="16"/>
                  <a:pt x="401" y="17"/>
                </a:cubicBezTo>
                <a:cubicBezTo>
                  <a:pt x="401" y="17"/>
                  <a:pt x="401" y="17"/>
                  <a:pt x="401" y="17"/>
                </a:cubicBezTo>
                <a:cubicBezTo>
                  <a:pt x="400" y="18"/>
                  <a:pt x="399" y="17"/>
                  <a:pt x="397" y="17"/>
                </a:cubicBezTo>
                <a:cubicBezTo>
                  <a:pt x="397" y="16"/>
                  <a:pt x="396" y="17"/>
                  <a:pt x="395" y="17"/>
                </a:cubicBezTo>
                <a:cubicBezTo>
                  <a:pt x="386" y="16"/>
                  <a:pt x="379" y="15"/>
                  <a:pt x="370" y="16"/>
                </a:cubicBezTo>
                <a:cubicBezTo>
                  <a:pt x="362" y="16"/>
                  <a:pt x="355" y="15"/>
                  <a:pt x="347" y="16"/>
                </a:cubicBezTo>
                <a:cubicBezTo>
                  <a:pt x="325" y="16"/>
                  <a:pt x="306" y="16"/>
                  <a:pt x="284" y="16"/>
                </a:cubicBezTo>
                <a:cubicBezTo>
                  <a:pt x="280" y="16"/>
                  <a:pt x="276" y="17"/>
                  <a:pt x="272" y="16"/>
                </a:cubicBezTo>
                <a:cubicBezTo>
                  <a:pt x="272" y="16"/>
                  <a:pt x="271" y="17"/>
                  <a:pt x="271" y="16"/>
                </a:cubicBezTo>
                <a:cubicBezTo>
                  <a:pt x="273" y="15"/>
                  <a:pt x="275" y="16"/>
                  <a:pt x="277" y="16"/>
                </a:cubicBezTo>
                <a:cubicBezTo>
                  <a:pt x="280" y="16"/>
                  <a:pt x="282" y="16"/>
                  <a:pt x="285" y="16"/>
                </a:cubicBezTo>
                <a:cubicBezTo>
                  <a:pt x="286" y="16"/>
                  <a:pt x="287" y="16"/>
                  <a:pt x="286" y="16"/>
                </a:cubicBezTo>
                <a:cubicBezTo>
                  <a:pt x="286" y="15"/>
                  <a:pt x="285" y="15"/>
                  <a:pt x="284" y="15"/>
                </a:cubicBezTo>
                <a:cubicBezTo>
                  <a:pt x="277" y="15"/>
                  <a:pt x="271" y="15"/>
                  <a:pt x="265" y="15"/>
                </a:cubicBezTo>
                <a:cubicBezTo>
                  <a:pt x="256" y="15"/>
                  <a:pt x="249" y="17"/>
                  <a:pt x="240" y="16"/>
                </a:cubicBezTo>
                <a:cubicBezTo>
                  <a:pt x="238" y="16"/>
                  <a:pt x="237" y="17"/>
                  <a:pt x="235" y="17"/>
                </a:cubicBezTo>
                <a:cubicBezTo>
                  <a:pt x="233" y="17"/>
                  <a:pt x="228" y="17"/>
                  <a:pt x="229" y="18"/>
                </a:cubicBezTo>
                <a:cubicBezTo>
                  <a:pt x="232" y="19"/>
                  <a:pt x="234" y="17"/>
                  <a:pt x="236" y="17"/>
                </a:cubicBezTo>
                <a:cubicBezTo>
                  <a:pt x="243" y="18"/>
                  <a:pt x="248" y="17"/>
                  <a:pt x="255" y="17"/>
                </a:cubicBezTo>
                <a:cubicBezTo>
                  <a:pt x="258" y="17"/>
                  <a:pt x="268" y="16"/>
                  <a:pt x="265" y="17"/>
                </a:cubicBezTo>
                <a:cubicBezTo>
                  <a:pt x="260" y="18"/>
                  <a:pt x="255" y="17"/>
                  <a:pt x="250" y="17"/>
                </a:cubicBezTo>
                <a:cubicBezTo>
                  <a:pt x="245" y="17"/>
                  <a:pt x="240" y="18"/>
                  <a:pt x="235" y="18"/>
                </a:cubicBezTo>
                <a:cubicBezTo>
                  <a:pt x="232" y="18"/>
                  <a:pt x="229" y="18"/>
                  <a:pt x="226" y="18"/>
                </a:cubicBezTo>
                <a:cubicBezTo>
                  <a:pt x="226" y="18"/>
                  <a:pt x="225" y="18"/>
                  <a:pt x="225" y="18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4" y="20"/>
                  <a:pt x="222" y="19"/>
                  <a:pt x="220" y="19"/>
                </a:cubicBezTo>
                <a:cubicBezTo>
                  <a:pt x="208" y="19"/>
                  <a:pt x="198" y="20"/>
                  <a:pt x="186" y="20"/>
                </a:cubicBezTo>
                <a:cubicBezTo>
                  <a:pt x="185" y="20"/>
                  <a:pt x="183" y="20"/>
                  <a:pt x="184" y="19"/>
                </a:cubicBezTo>
                <a:cubicBezTo>
                  <a:pt x="185" y="19"/>
                  <a:pt x="190" y="20"/>
                  <a:pt x="188" y="19"/>
                </a:cubicBezTo>
                <a:cubicBezTo>
                  <a:pt x="188" y="18"/>
                  <a:pt x="187" y="19"/>
                  <a:pt x="186" y="19"/>
                </a:cubicBezTo>
                <a:cubicBezTo>
                  <a:pt x="182" y="19"/>
                  <a:pt x="171" y="19"/>
                  <a:pt x="175" y="20"/>
                </a:cubicBezTo>
                <a:cubicBezTo>
                  <a:pt x="176" y="20"/>
                  <a:pt x="177" y="20"/>
                  <a:pt x="179" y="20"/>
                </a:cubicBezTo>
                <a:cubicBezTo>
                  <a:pt x="180" y="20"/>
                  <a:pt x="184" y="19"/>
                  <a:pt x="183" y="20"/>
                </a:cubicBezTo>
                <a:cubicBezTo>
                  <a:pt x="182" y="21"/>
                  <a:pt x="180" y="20"/>
                  <a:pt x="178" y="20"/>
                </a:cubicBezTo>
                <a:cubicBezTo>
                  <a:pt x="176" y="20"/>
                  <a:pt x="174" y="21"/>
                  <a:pt x="172" y="21"/>
                </a:cubicBezTo>
                <a:cubicBezTo>
                  <a:pt x="171" y="21"/>
                  <a:pt x="169" y="20"/>
                  <a:pt x="170" y="20"/>
                </a:cubicBezTo>
                <a:cubicBezTo>
                  <a:pt x="171" y="20"/>
                  <a:pt x="172" y="20"/>
                  <a:pt x="172" y="20"/>
                </a:cubicBezTo>
                <a:cubicBezTo>
                  <a:pt x="170" y="19"/>
                  <a:pt x="168" y="20"/>
                  <a:pt x="167" y="19"/>
                </a:cubicBezTo>
                <a:cubicBezTo>
                  <a:pt x="166" y="19"/>
                  <a:pt x="162" y="19"/>
                  <a:pt x="163" y="20"/>
                </a:cubicBezTo>
                <a:cubicBezTo>
                  <a:pt x="164" y="20"/>
                  <a:pt x="166" y="20"/>
                  <a:pt x="165" y="20"/>
                </a:cubicBezTo>
                <a:cubicBezTo>
                  <a:pt x="164" y="21"/>
                  <a:pt x="163" y="20"/>
                  <a:pt x="163" y="20"/>
                </a:cubicBezTo>
                <a:cubicBezTo>
                  <a:pt x="162" y="21"/>
                  <a:pt x="161" y="20"/>
                  <a:pt x="160" y="20"/>
                </a:cubicBezTo>
                <a:cubicBezTo>
                  <a:pt x="160" y="20"/>
                  <a:pt x="160" y="21"/>
                  <a:pt x="160" y="21"/>
                </a:cubicBezTo>
                <a:cubicBezTo>
                  <a:pt x="158" y="22"/>
                  <a:pt x="156" y="20"/>
                  <a:pt x="155" y="21"/>
                </a:cubicBezTo>
                <a:cubicBezTo>
                  <a:pt x="154" y="21"/>
                  <a:pt x="155" y="22"/>
                  <a:pt x="154" y="22"/>
                </a:cubicBezTo>
                <a:cubicBezTo>
                  <a:pt x="154" y="22"/>
                  <a:pt x="154" y="22"/>
                  <a:pt x="154" y="22"/>
                </a:cubicBezTo>
                <a:cubicBezTo>
                  <a:pt x="153" y="22"/>
                  <a:pt x="152" y="21"/>
                  <a:pt x="151" y="22"/>
                </a:cubicBezTo>
                <a:cubicBezTo>
                  <a:pt x="148" y="22"/>
                  <a:pt x="147" y="22"/>
                  <a:pt x="144" y="22"/>
                </a:cubicBezTo>
                <a:cubicBezTo>
                  <a:pt x="144" y="22"/>
                  <a:pt x="142" y="22"/>
                  <a:pt x="142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2" y="23"/>
                  <a:pt x="138" y="21"/>
                  <a:pt x="138" y="22"/>
                </a:cubicBezTo>
                <a:cubicBezTo>
                  <a:pt x="138" y="23"/>
                  <a:pt x="140" y="23"/>
                  <a:pt x="140" y="23"/>
                </a:cubicBezTo>
                <a:cubicBezTo>
                  <a:pt x="139" y="23"/>
                  <a:pt x="138" y="23"/>
                  <a:pt x="137" y="23"/>
                </a:cubicBezTo>
                <a:cubicBezTo>
                  <a:pt x="137" y="23"/>
                  <a:pt x="136" y="22"/>
                  <a:pt x="136" y="22"/>
                </a:cubicBezTo>
                <a:cubicBezTo>
                  <a:pt x="135" y="22"/>
                  <a:pt x="134" y="22"/>
                  <a:pt x="132" y="23"/>
                </a:cubicBezTo>
                <a:cubicBezTo>
                  <a:pt x="132" y="23"/>
                  <a:pt x="131" y="23"/>
                  <a:pt x="131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1" y="24"/>
                  <a:pt x="130" y="23"/>
                  <a:pt x="129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7" y="23"/>
                  <a:pt x="125" y="22"/>
                  <a:pt x="122" y="23"/>
                </a:cubicBezTo>
                <a:cubicBezTo>
                  <a:pt x="122" y="23"/>
                  <a:pt x="122" y="22"/>
                  <a:pt x="122" y="23"/>
                </a:cubicBezTo>
                <a:cubicBezTo>
                  <a:pt x="121" y="23"/>
                  <a:pt x="122" y="24"/>
                  <a:pt x="121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21" y="24"/>
                  <a:pt x="121" y="23"/>
                  <a:pt x="121" y="23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18" y="23"/>
                  <a:pt x="115" y="23"/>
                  <a:pt x="116" y="24"/>
                </a:cubicBezTo>
                <a:cubicBezTo>
                  <a:pt x="117" y="24"/>
                  <a:pt x="120" y="23"/>
                  <a:pt x="119" y="24"/>
                </a:cubicBezTo>
                <a:cubicBezTo>
                  <a:pt x="118" y="25"/>
                  <a:pt x="116" y="24"/>
                  <a:pt x="115" y="24"/>
                </a:cubicBezTo>
                <a:cubicBezTo>
                  <a:pt x="114" y="24"/>
                  <a:pt x="113" y="24"/>
                  <a:pt x="113" y="24"/>
                </a:cubicBezTo>
                <a:cubicBezTo>
                  <a:pt x="114" y="24"/>
                  <a:pt x="116" y="24"/>
                  <a:pt x="116" y="23"/>
                </a:cubicBezTo>
                <a:cubicBezTo>
                  <a:pt x="115" y="22"/>
                  <a:pt x="113" y="23"/>
                  <a:pt x="112" y="23"/>
                </a:cubicBezTo>
                <a:cubicBezTo>
                  <a:pt x="107" y="24"/>
                  <a:pt x="103" y="25"/>
                  <a:pt x="98" y="25"/>
                </a:cubicBezTo>
                <a:cubicBezTo>
                  <a:pt x="95" y="25"/>
                  <a:pt x="93" y="25"/>
                  <a:pt x="91" y="25"/>
                </a:cubicBezTo>
                <a:cubicBezTo>
                  <a:pt x="90" y="25"/>
                  <a:pt x="90" y="26"/>
                  <a:pt x="90" y="26"/>
                </a:cubicBezTo>
                <a:cubicBezTo>
                  <a:pt x="89" y="26"/>
                  <a:pt x="87" y="25"/>
                  <a:pt x="88" y="25"/>
                </a:cubicBezTo>
                <a:cubicBezTo>
                  <a:pt x="88" y="24"/>
                  <a:pt x="89" y="25"/>
                  <a:pt x="89" y="24"/>
                </a:cubicBezTo>
                <a:cubicBezTo>
                  <a:pt x="89" y="23"/>
                  <a:pt x="87" y="24"/>
                  <a:pt x="85" y="24"/>
                </a:cubicBezTo>
                <a:cubicBezTo>
                  <a:pt x="84" y="23"/>
                  <a:pt x="83" y="24"/>
                  <a:pt x="81" y="24"/>
                </a:cubicBezTo>
                <a:cubicBezTo>
                  <a:pt x="80" y="23"/>
                  <a:pt x="79" y="24"/>
                  <a:pt x="78" y="24"/>
                </a:cubicBezTo>
                <a:cubicBezTo>
                  <a:pt x="77" y="24"/>
                  <a:pt x="76" y="25"/>
                  <a:pt x="76" y="24"/>
                </a:cubicBezTo>
                <a:cubicBezTo>
                  <a:pt x="76" y="24"/>
                  <a:pt x="76" y="23"/>
                  <a:pt x="76" y="23"/>
                </a:cubicBezTo>
                <a:cubicBezTo>
                  <a:pt x="75" y="23"/>
                  <a:pt x="76" y="24"/>
                  <a:pt x="75" y="24"/>
                </a:cubicBezTo>
                <a:cubicBezTo>
                  <a:pt x="75" y="24"/>
                  <a:pt x="75" y="23"/>
                  <a:pt x="74" y="23"/>
                </a:cubicBezTo>
                <a:cubicBezTo>
                  <a:pt x="74" y="23"/>
                  <a:pt x="73" y="23"/>
                  <a:pt x="74" y="23"/>
                </a:cubicBezTo>
                <a:cubicBezTo>
                  <a:pt x="74" y="24"/>
                  <a:pt x="75" y="24"/>
                  <a:pt x="74" y="24"/>
                </a:cubicBezTo>
                <a:cubicBezTo>
                  <a:pt x="74" y="25"/>
                  <a:pt x="73" y="24"/>
                  <a:pt x="72" y="24"/>
                </a:cubicBezTo>
                <a:cubicBezTo>
                  <a:pt x="70" y="24"/>
                  <a:pt x="68" y="23"/>
                  <a:pt x="65" y="22"/>
                </a:cubicBezTo>
                <a:cubicBezTo>
                  <a:pt x="65" y="22"/>
                  <a:pt x="65" y="22"/>
                  <a:pt x="64" y="22"/>
                </a:cubicBezTo>
                <a:cubicBezTo>
                  <a:pt x="62" y="22"/>
                  <a:pt x="60" y="22"/>
                  <a:pt x="58" y="22"/>
                </a:cubicBezTo>
                <a:cubicBezTo>
                  <a:pt x="57" y="22"/>
                  <a:pt x="57" y="21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5" y="20"/>
                  <a:pt x="54" y="21"/>
                  <a:pt x="53" y="21"/>
                </a:cubicBezTo>
                <a:cubicBezTo>
                  <a:pt x="52" y="20"/>
                  <a:pt x="52" y="20"/>
                  <a:pt x="51" y="21"/>
                </a:cubicBezTo>
                <a:cubicBezTo>
                  <a:pt x="50" y="21"/>
                  <a:pt x="49" y="21"/>
                  <a:pt x="48" y="21"/>
                </a:cubicBezTo>
                <a:cubicBezTo>
                  <a:pt x="48" y="21"/>
                  <a:pt x="49" y="21"/>
                  <a:pt x="49" y="20"/>
                </a:cubicBezTo>
                <a:cubicBezTo>
                  <a:pt x="48" y="19"/>
                  <a:pt x="46" y="20"/>
                  <a:pt x="45" y="20"/>
                </a:cubicBezTo>
                <a:cubicBezTo>
                  <a:pt x="44" y="20"/>
                  <a:pt x="43" y="20"/>
                  <a:pt x="43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1" y="20"/>
                </a:cubicBezTo>
                <a:cubicBezTo>
                  <a:pt x="41" y="20"/>
                  <a:pt x="41" y="20"/>
                  <a:pt x="40" y="20"/>
                </a:cubicBezTo>
                <a:cubicBezTo>
                  <a:pt x="40" y="20"/>
                  <a:pt x="39" y="19"/>
                  <a:pt x="38" y="19"/>
                </a:cubicBezTo>
                <a:cubicBezTo>
                  <a:pt x="38" y="19"/>
                  <a:pt x="38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1"/>
                  <a:pt x="37" y="21"/>
                </a:cubicBezTo>
                <a:cubicBezTo>
                  <a:pt x="36" y="21"/>
                  <a:pt x="35" y="21"/>
                  <a:pt x="35" y="20"/>
                </a:cubicBezTo>
                <a:cubicBezTo>
                  <a:pt x="35" y="20"/>
                  <a:pt x="34" y="20"/>
                  <a:pt x="34" y="19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8"/>
                  <a:pt x="33" y="19"/>
                  <a:pt x="33" y="19"/>
                </a:cubicBezTo>
                <a:cubicBezTo>
                  <a:pt x="32" y="19"/>
                  <a:pt x="32" y="20"/>
                  <a:pt x="31" y="20"/>
                </a:cubicBezTo>
                <a:cubicBezTo>
                  <a:pt x="31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8"/>
                  <a:pt x="31" y="19"/>
                  <a:pt x="30" y="19"/>
                </a:cubicBezTo>
                <a:cubicBezTo>
                  <a:pt x="29" y="19"/>
                  <a:pt x="27" y="18"/>
                  <a:pt x="28" y="18"/>
                </a:cubicBezTo>
                <a:cubicBezTo>
                  <a:pt x="29" y="17"/>
                  <a:pt x="31" y="19"/>
                  <a:pt x="32" y="18"/>
                </a:cubicBezTo>
                <a:cubicBezTo>
                  <a:pt x="33" y="17"/>
                  <a:pt x="27" y="18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7" y="16"/>
                  <a:pt x="25" y="16"/>
                  <a:pt x="24" y="16"/>
                </a:cubicBezTo>
                <a:cubicBezTo>
                  <a:pt x="19" y="16"/>
                  <a:pt x="15" y="17"/>
                  <a:pt x="9" y="17"/>
                </a:cubicBezTo>
                <a:cubicBezTo>
                  <a:pt x="8" y="17"/>
                  <a:pt x="7" y="17"/>
                  <a:pt x="6" y="16"/>
                </a:cubicBezTo>
                <a:cubicBezTo>
                  <a:pt x="5" y="16"/>
                  <a:pt x="4" y="16"/>
                  <a:pt x="4" y="16"/>
                </a:cubicBezTo>
                <a:cubicBezTo>
                  <a:pt x="4" y="15"/>
                  <a:pt x="8" y="15"/>
                  <a:pt x="7" y="15"/>
                </a:cubicBezTo>
                <a:cubicBezTo>
                  <a:pt x="6" y="14"/>
                  <a:pt x="4" y="15"/>
                  <a:pt x="4" y="14"/>
                </a:cubicBezTo>
                <a:cubicBezTo>
                  <a:pt x="5" y="13"/>
                  <a:pt x="6" y="14"/>
                  <a:pt x="7" y="14"/>
                </a:cubicBezTo>
                <a:cubicBezTo>
                  <a:pt x="14" y="13"/>
                  <a:pt x="19" y="13"/>
                  <a:pt x="26" y="13"/>
                </a:cubicBezTo>
                <a:cubicBezTo>
                  <a:pt x="27" y="13"/>
                  <a:pt x="28" y="13"/>
                  <a:pt x="29" y="13"/>
                </a:cubicBezTo>
                <a:cubicBezTo>
                  <a:pt x="29" y="13"/>
                  <a:pt x="28" y="13"/>
                  <a:pt x="28" y="13"/>
                </a:cubicBezTo>
                <a:cubicBezTo>
                  <a:pt x="29" y="14"/>
                  <a:pt x="30" y="13"/>
                  <a:pt x="31" y="13"/>
                </a:cubicBezTo>
                <a:cubicBezTo>
                  <a:pt x="39" y="12"/>
                  <a:pt x="45" y="13"/>
                  <a:pt x="52" y="12"/>
                </a:cubicBezTo>
                <a:cubicBezTo>
                  <a:pt x="57" y="11"/>
                  <a:pt x="61" y="11"/>
                  <a:pt x="66" y="11"/>
                </a:cubicBezTo>
                <a:cubicBezTo>
                  <a:pt x="83" y="9"/>
                  <a:pt x="97" y="7"/>
                  <a:pt x="113" y="6"/>
                </a:cubicBezTo>
                <a:cubicBezTo>
                  <a:pt x="127" y="4"/>
                  <a:pt x="138" y="4"/>
                  <a:pt x="152" y="4"/>
                </a:cubicBezTo>
                <a:cubicBezTo>
                  <a:pt x="168" y="4"/>
                  <a:pt x="183" y="2"/>
                  <a:pt x="199" y="2"/>
                </a:cubicBezTo>
                <a:cubicBezTo>
                  <a:pt x="221" y="2"/>
                  <a:pt x="240" y="1"/>
                  <a:pt x="262" y="0"/>
                </a:cubicBezTo>
                <a:cubicBezTo>
                  <a:pt x="288" y="0"/>
                  <a:pt x="310" y="0"/>
                  <a:pt x="336" y="0"/>
                </a:cubicBezTo>
                <a:cubicBezTo>
                  <a:pt x="351" y="0"/>
                  <a:pt x="364" y="1"/>
                  <a:pt x="378" y="1"/>
                </a:cubicBezTo>
                <a:cubicBezTo>
                  <a:pt x="390" y="2"/>
                  <a:pt x="400" y="2"/>
                  <a:pt x="412" y="2"/>
                </a:cubicBezTo>
                <a:cubicBezTo>
                  <a:pt x="415" y="2"/>
                  <a:pt x="418" y="2"/>
                  <a:pt x="422" y="3"/>
                </a:cubicBezTo>
                <a:cubicBezTo>
                  <a:pt x="429" y="3"/>
                  <a:pt x="435" y="3"/>
                  <a:pt x="442" y="3"/>
                </a:cubicBezTo>
                <a:cubicBezTo>
                  <a:pt x="446" y="4"/>
                  <a:pt x="451" y="4"/>
                  <a:pt x="455" y="4"/>
                </a:cubicBezTo>
                <a:cubicBezTo>
                  <a:pt x="461" y="5"/>
                  <a:pt x="467" y="5"/>
                  <a:pt x="473" y="5"/>
                </a:cubicBezTo>
                <a:cubicBezTo>
                  <a:pt x="479" y="6"/>
                  <a:pt x="483" y="5"/>
                  <a:pt x="489" y="6"/>
                </a:cubicBezTo>
                <a:cubicBezTo>
                  <a:pt x="499" y="7"/>
                  <a:pt x="507" y="7"/>
                  <a:pt x="516" y="8"/>
                </a:cubicBezTo>
                <a:cubicBezTo>
                  <a:pt x="526" y="8"/>
                  <a:pt x="534" y="8"/>
                  <a:pt x="544" y="9"/>
                </a:cubicBezTo>
                <a:cubicBezTo>
                  <a:pt x="545" y="9"/>
                  <a:pt x="545" y="9"/>
                  <a:pt x="546" y="9"/>
                </a:cubicBezTo>
                <a:cubicBezTo>
                  <a:pt x="549" y="10"/>
                  <a:pt x="551" y="10"/>
                  <a:pt x="553" y="10"/>
                </a:cubicBezTo>
                <a:cubicBezTo>
                  <a:pt x="555" y="10"/>
                  <a:pt x="556" y="10"/>
                  <a:pt x="558" y="10"/>
                </a:cubicBezTo>
                <a:cubicBezTo>
                  <a:pt x="562" y="10"/>
                  <a:pt x="566" y="11"/>
                  <a:pt x="570" y="11"/>
                </a:cubicBezTo>
                <a:cubicBezTo>
                  <a:pt x="574" y="11"/>
                  <a:pt x="577" y="12"/>
                  <a:pt x="581" y="12"/>
                </a:cubicBezTo>
                <a:cubicBezTo>
                  <a:pt x="584" y="12"/>
                  <a:pt x="586" y="12"/>
                  <a:pt x="589" y="12"/>
                </a:cubicBezTo>
                <a:cubicBezTo>
                  <a:pt x="590" y="12"/>
                  <a:pt x="591" y="13"/>
                  <a:pt x="592" y="13"/>
                </a:cubicBezTo>
                <a:cubicBezTo>
                  <a:pt x="594" y="13"/>
                  <a:pt x="595" y="13"/>
                  <a:pt x="597" y="13"/>
                </a:cubicBezTo>
                <a:cubicBezTo>
                  <a:pt x="602" y="14"/>
                  <a:pt x="607" y="13"/>
                  <a:pt x="612" y="14"/>
                </a:cubicBezTo>
                <a:cubicBezTo>
                  <a:pt x="612" y="14"/>
                  <a:pt x="612" y="14"/>
                  <a:pt x="613" y="14"/>
                </a:cubicBezTo>
                <a:cubicBezTo>
                  <a:pt x="615" y="14"/>
                  <a:pt x="617" y="14"/>
                  <a:pt x="619" y="14"/>
                </a:cubicBezTo>
                <a:cubicBezTo>
                  <a:pt x="624" y="15"/>
                  <a:pt x="627" y="14"/>
                  <a:pt x="632" y="15"/>
                </a:cubicBezTo>
                <a:cubicBezTo>
                  <a:pt x="638" y="15"/>
                  <a:pt x="643" y="15"/>
                  <a:pt x="649" y="16"/>
                </a:cubicBezTo>
                <a:cubicBezTo>
                  <a:pt x="654" y="16"/>
                  <a:pt x="659" y="15"/>
                  <a:pt x="663" y="16"/>
                </a:cubicBezTo>
                <a:cubicBezTo>
                  <a:pt x="667" y="16"/>
                  <a:pt x="670" y="16"/>
                  <a:pt x="674" y="16"/>
                </a:cubicBezTo>
                <a:cubicBezTo>
                  <a:pt x="684" y="18"/>
                  <a:pt x="693" y="16"/>
                  <a:pt x="704" y="17"/>
                </a:cubicBezTo>
                <a:cubicBezTo>
                  <a:pt x="710" y="18"/>
                  <a:pt x="715" y="17"/>
                  <a:pt x="721" y="17"/>
                </a:cubicBezTo>
                <a:cubicBezTo>
                  <a:pt x="738" y="17"/>
                  <a:pt x="753" y="17"/>
                  <a:pt x="771" y="17"/>
                </a:cubicBezTo>
                <a:cubicBezTo>
                  <a:pt x="777" y="17"/>
                  <a:pt x="781" y="17"/>
                  <a:pt x="787" y="17"/>
                </a:cubicBezTo>
                <a:cubicBezTo>
                  <a:pt x="789" y="17"/>
                  <a:pt x="791" y="17"/>
                  <a:pt x="793" y="17"/>
                </a:cubicBezTo>
                <a:cubicBezTo>
                  <a:pt x="795" y="17"/>
                  <a:pt x="797" y="17"/>
                  <a:pt x="798" y="18"/>
                </a:cubicBezTo>
                <a:cubicBezTo>
                  <a:pt x="798" y="18"/>
                  <a:pt x="797" y="18"/>
                  <a:pt x="797" y="18"/>
                </a:cubicBezTo>
                <a:cubicBezTo>
                  <a:pt x="797" y="19"/>
                  <a:pt x="799" y="18"/>
                  <a:pt x="800" y="18"/>
                </a:cubicBezTo>
                <a:cubicBezTo>
                  <a:pt x="804" y="18"/>
                  <a:pt x="806" y="18"/>
                  <a:pt x="809" y="18"/>
                </a:cubicBezTo>
                <a:cubicBezTo>
                  <a:pt x="810" y="18"/>
                  <a:pt x="811" y="18"/>
                  <a:pt x="811" y="19"/>
                </a:cubicBezTo>
                <a:close/>
                <a:moveTo>
                  <a:pt x="159" y="22"/>
                </a:moveTo>
                <a:cubicBezTo>
                  <a:pt x="159" y="23"/>
                  <a:pt x="158" y="22"/>
                  <a:pt x="157" y="22"/>
                </a:cubicBezTo>
                <a:cubicBezTo>
                  <a:pt x="157" y="22"/>
                  <a:pt x="156" y="22"/>
                  <a:pt x="156" y="22"/>
                </a:cubicBezTo>
                <a:cubicBezTo>
                  <a:pt x="157" y="21"/>
                  <a:pt x="159" y="21"/>
                  <a:pt x="159" y="22"/>
                </a:cubicBezTo>
                <a:close/>
                <a:moveTo>
                  <a:pt x="161" y="21"/>
                </a:moveTo>
                <a:cubicBezTo>
                  <a:pt x="161" y="22"/>
                  <a:pt x="160" y="21"/>
                  <a:pt x="160" y="21"/>
                </a:cubicBezTo>
                <a:cubicBezTo>
                  <a:pt x="160" y="21"/>
                  <a:pt x="161" y="21"/>
                  <a:pt x="161" y="21"/>
                </a:cubicBezTo>
                <a:close/>
                <a:moveTo>
                  <a:pt x="167" y="15"/>
                </a:moveTo>
                <a:cubicBezTo>
                  <a:pt x="167" y="15"/>
                  <a:pt x="166" y="15"/>
                  <a:pt x="166" y="15"/>
                </a:cubicBezTo>
                <a:cubicBezTo>
                  <a:pt x="166" y="15"/>
                  <a:pt x="166" y="15"/>
                  <a:pt x="166" y="15"/>
                </a:cubicBezTo>
                <a:cubicBezTo>
                  <a:pt x="166" y="16"/>
                  <a:pt x="165" y="15"/>
                  <a:pt x="165" y="15"/>
                </a:cubicBezTo>
                <a:cubicBezTo>
                  <a:pt x="165" y="15"/>
                  <a:pt x="165" y="15"/>
                  <a:pt x="164" y="15"/>
                </a:cubicBezTo>
                <a:cubicBezTo>
                  <a:pt x="164" y="15"/>
                  <a:pt x="164" y="14"/>
                  <a:pt x="164" y="14"/>
                </a:cubicBezTo>
                <a:cubicBezTo>
                  <a:pt x="165" y="14"/>
                  <a:pt x="166" y="14"/>
                  <a:pt x="167" y="14"/>
                </a:cubicBezTo>
                <a:cubicBezTo>
                  <a:pt x="167" y="14"/>
                  <a:pt x="167" y="14"/>
                  <a:pt x="167" y="15"/>
                </a:cubicBezTo>
                <a:close/>
                <a:moveTo>
                  <a:pt x="192" y="13"/>
                </a:moveTo>
                <a:cubicBezTo>
                  <a:pt x="192" y="14"/>
                  <a:pt x="191" y="14"/>
                  <a:pt x="190" y="14"/>
                </a:cubicBezTo>
                <a:cubicBezTo>
                  <a:pt x="190" y="14"/>
                  <a:pt x="189" y="13"/>
                  <a:pt x="190" y="13"/>
                </a:cubicBezTo>
                <a:cubicBezTo>
                  <a:pt x="190" y="13"/>
                  <a:pt x="191" y="13"/>
                  <a:pt x="192" y="13"/>
                </a:cubicBezTo>
                <a:cubicBezTo>
                  <a:pt x="192" y="13"/>
                  <a:pt x="192" y="13"/>
                  <a:pt x="192" y="13"/>
                </a:cubicBezTo>
                <a:close/>
                <a:moveTo>
                  <a:pt x="218" y="22"/>
                </a:moveTo>
                <a:cubicBezTo>
                  <a:pt x="218" y="22"/>
                  <a:pt x="217" y="21"/>
                  <a:pt x="217" y="21"/>
                </a:cubicBezTo>
                <a:cubicBezTo>
                  <a:pt x="217" y="21"/>
                  <a:pt x="218" y="21"/>
                  <a:pt x="218" y="22"/>
                </a:cubicBezTo>
                <a:close/>
                <a:moveTo>
                  <a:pt x="221" y="22"/>
                </a:moveTo>
                <a:cubicBezTo>
                  <a:pt x="221" y="22"/>
                  <a:pt x="218" y="22"/>
                  <a:pt x="219" y="21"/>
                </a:cubicBezTo>
                <a:cubicBezTo>
                  <a:pt x="220" y="21"/>
                  <a:pt x="221" y="21"/>
                  <a:pt x="221" y="22"/>
                </a:cubicBezTo>
                <a:close/>
                <a:moveTo>
                  <a:pt x="236" y="12"/>
                </a:moveTo>
                <a:cubicBezTo>
                  <a:pt x="236" y="13"/>
                  <a:pt x="235" y="12"/>
                  <a:pt x="235" y="12"/>
                </a:cubicBezTo>
                <a:cubicBezTo>
                  <a:pt x="235" y="12"/>
                  <a:pt x="236" y="12"/>
                  <a:pt x="236" y="12"/>
                </a:cubicBezTo>
                <a:close/>
                <a:moveTo>
                  <a:pt x="252" y="12"/>
                </a:moveTo>
                <a:cubicBezTo>
                  <a:pt x="252" y="12"/>
                  <a:pt x="251" y="11"/>
                  <a:pt x="251" y="11"/>
                </a:cubicBezTo>
                <a:cubicBezTo>
                  <a:pt x="251" y="11"/>
                  <a:pt x="252" y="12"/>
                  <a:pt x="252" y="12"/>
                </a:cubicBezTo>
                <a:close/>
                <a:moveTo>
                  <a:pt x="262" y="12"/>
                </a:moveTo>
                <a:cubicBezTo>
                  <a:pt x="262" y="12"/>
                  <a:pt x="261" y="11"/>
                  <a:pt x="261" y="11"/>
                </a:cubicBezTo>
                <a:cubicBezTo>
                  <a:pt x="262" y="11"/>
                  <a:pt x="262" y="11"/>
                  <a:pt x="262" y="12"/>
                </a:cubicBezTo>
                <a:close/>
                <a:moveTo>
                  <a:pt x="267" y="12"/>
                </a:moveTo>
                <a:cubicBezTo>
                  <a:pt x="267" y="12"/>
                  <a:pt x="264" y="12"/>
                  <a:pt x="265" y="11"/>
                </a:cubicBezTo>
                <a:cubicBezTo>
                  <a:pt x="265" y="11"/>
                  <a:pt x="267" y="11"/>
                  <a:pt x="267" y="12"/>
                </a:cubicBezTo>
                <a:close/>
                <a:moveTo>
                  <a:pt x="268" y="17"/>
                </a:moveTo>
                <a:cubicBezTo>
                  <a:pt x="267" y="17"/>
                  <a:pt x="267" y="17"/>
                  <a:pt x="267" y="16"/>
                </a:cubicBezTo>
                <a:cubicBezTo>
                  <a:pt x="267" y="16"/>
                  <a:pt x="268" y="17"/>
                  <a:pt x="268" y="17"/>
                </a:cubicBezTo>
                <a:close/>
                <a:moveTo>
                  <a:pt x="270" y="11"/>
                </a:moveTo>
                <a:cubicBezTo>
                  <a:pt x="270" y="11"/>
                  <a:pt x="268" y="11"/>
                  <a:pt x="268" y="10"/>
                </a:cubicBezTo>
                <a:cubicBezTo>
                  <a:pt x="269" y="10"/>
                  <a:pt x="270" y="10"/>
                  <a:pt x="270" y="11"/>
                </a:cubicBezTo>
                <a:close/>
                <a:moveTo>
                  <a:pt x="367" y="20"/>
                </a:moveTo>
                <a:cubicBezTo>
                  <a:pt x="367" y="21"/>
                  <a:pt x="365" y="20"/>
                  <a:pt x="365" y="20"/>
                </a:cubicBezTo>
                <a:cubicBezTo>
                  <a:pt x="366" y="20"/>
                  <a:pt x="367" y="20"/>
                  <a:pt x="367" y="20"/>
                </a:cubicBezTo>
                <a:close/>
                <a:moveTo>
                  <a:pt x="398" y="17"/>
                </a:moveTo>
                <a:cubicBezTo>
                  <a:pt x="398" y="18"/>
                  <a:pt x="396" y="17"/>
                  <a:pt x="397" y="17"/>
                </a:cubicBezTo>
                <a:cubicBezTo>
                  <a:pt x="397" y="17"/>
                  <a:pt x="398" y="17"/>
                  <a:pt x="398" y="17"/>
                </a:cubicBezTo>
                <a:close/>
                <a:moveTo>
                  <a:pt x="436" y="19"/>
                </a:moveTo>
                <a:cubicBezTo>
                  <a:pt x="436" y="19"/>
                  <a:pt x="435" y="19"/>
                  <a:pt x="435" y="19"/>
                </a:cubicBezTo>
                <a:cubicBezTo>
                  <a:pt x="436" y="19"/>
                  <a:pt x="436" y="19"/>
                  <a:pt x="436" y="19"/>
                </a:cubicBezTo>
                <a:close/>
                <a:moveTo>
                  <a:pt x="504" y="22"/>
                </a:moveTo>
                <a:cubicBezTo>
                  <a:pt x="504" y="23"/>
                  <a:pt x="503" y="22"/>
                  <a:pt x="502" y="22"/>
                </a:cubicBezTo>
                <a:cubicBezTo>
                  <a:pt x="502" y="22"/>
                  <a:pt x="501" y="22"/>
                  <a:pt x="502" y="22"/>
                </a:cubicBezTo>
                <a:cubicBezTo>
                  <a:pt x="502" y="22"/>
                  <a:pt x="504" y="21"/>
                  <a:pt x="504" y="22"/>
                </a:cubicBezTo>
                <a:close/>
                <a:moveTo>
                  <a:pt x="453" y="20"/>
                </a:moveTo>
                <a:cubicBezTo>
                  <a:pt x="453" y="20"/>
                  <a:pt x="452" y="20"/>
                  <a:pt x="452" y="20"/>
                </a:cubicBezTo>
                <a:cubicBezTo>
                  <a:pt x="452" y="20"/>
                  <a:pt x="453" y="20"/>
                  <a:pt x="453" y="20"/>
                </a:cubicBezTo>
                <a:close/>
                <a:moveTo>
                  <a:pt x="457" y="20"/>
                </a:moveTo>
                <a:cubicBezTo>
                  <a:pt x="457" y="20"/>
                  <a:pt x="455" y="20"/>
                  <a:pt x="456" y="20"/>
                </a:cubicBezTo>
                <a:cubicBezTo>
                  <a:pt x="456" y="20"/>
                  <a:pt x="457" y="19"/>
                  <a:pt x="457" y="20"/>
                </a:cubicBezTo>
                <a:close/>
                <a:moveTo>
                  <a:pt x="471" y="21"/>
                </a:moveTo>
                <a:cubicBezTo>
                  <a:pt x="471" y="21"/>
                  <a:pt x="469" y="21"/>
                  <a:pt x="469" y="20"/>
                </a:cubicBezTo>
                <a:cubicBezTo>
                  <a:pt x="470" y="20"/>
                  <a:pt x="471" y="20"/>
                  <a:pt x="471" y="21"/>
                </a:cubicBezTo>
                <a:close/>
                <a:moveTo>
                  <a:pt x="479" y="21"/>
                </a:moveTo>
                <a:cubicBezTo>
                  <a:pt x="479" y="22"/>
                  <a:pt x="477" y="21"/>
                  <a:pt x="477" y="21"/>
                </a:cubicBezTo>
                <a:cubicBezTo>
                  <a:pt x="476" y="21"/>
                  <a:pt x="475" y="21"/>
                  <a:pt x="475" y="20"/>
                </a:cubicBezTo>
                <a:cubicBezTo>
                  <a:pt x="476" y="20"/>
                  <a:pt x="477" y="20"/>
                  <a:pt x="479" y="21"/>
                </a:cubicBezTo>
                <a:cubicBezTo>
                  <a:pt x="479" y="21"/>
                  <a:pt x="479" y="21"/>
                  <a:pt x="479" y="21"/>
                </a:cubicBezTo>
                <a:close/>
                <a:moveTo>
                  <a:pt x="492" y="22"/>
                </a:moveTo>
                <a:cubicBezTo>
                  <a:pt x="492" y="22"/>
                  <a:pt x="490" y="22"/>
                  <a:pt x="491" y="21"/>
                </a:cubicBezTo>
                <a:cubicBezTo>
                  <a:pt x="491" y="21"/>
                  <a:pt x="492" y="21"/>
                  <a:pt x="492" y="22"/>
                </a:cubicBezTo>
                <a:close/>
                <a:moveTo>
                  <a:pt x="604" y="29"/>
                </a:moveTo>
                <a:cubicBezTo>
                  <a:pt x="604" y="29"/>
                  <a:pt x="602" y="29"/>
                  <a:pt x="603" y="29"/>
                </a:cubicBezTo>
                <a:cubicBezTo>
                  <a:pt x="603" y="29"/>
                  <a:pt x="604" y="29"/>
                  <a:pt x="604" y="29"/>
                </a:cubicBezTo>
                <a:close/>
                <a:moveTo>
                  <a:pt x="614" y="30"/>
                </a:moveTo>
                <a:cubicBezTo>
                  <a:pt x="614" y="30"/>
                  <a:pt x="613" y="30"/>
                  <a:pt x="613" y="29"/>
                </a:cubicBezTo>
                <a:cubicBezTo>
                  <a:pt x="613" y="29"/>
                  <a:pt x="614" y="29"/>
                  <a:pt x="614" y="30"/>
                </a:cubicBezTo>
                <a:close/>
                <a:moveTo>
                  <a:pt x="620" y="30"/>
                </a:moveTo>
                <a:cubicBezTo>
                  <a:pt x="620" y="31"/>
                  <a:pt x="617" y="29"/>
                  <a:pt x="618" y="29"/>
                </a:cubicBezTo>
                <a:cubicBezTo>
                  <a:pt x="618" y="29"/>
                  <a:pt x="619" y="29"/>
                  <a:pt x="619" y="30"/>
                </a:cubicBezTo>
                <a:cubicBezTo>
                  <a:pt x="619" y="30"/>
                  <a:pt x="620" y="30"/>
                  <a:pt x="620" y="30"/>
                </a:cubicBezTo>
                <a:close/>
                <a:moveTo>
                  <a:pt x="623" y="30"/>
                </a:moveTo>
                <a:cubicBezTo>
                  <a:pt x="623" y="31"/>
                  <a:pt x="622" y="30"/>
                  <a:pt x="621" y="30"/>
                </a:cubicBezTo>
                <a:cubicBezTo>
                  <a:pt x="621" y="30"/>
                  <a:pt x="620" y="30"/>
                  <a:pt x="620" y="30"/>
                </a:cubicBezTo>
                <a:cubicBezTo>
                  <a:pt x="621" y="29"/>
                  <a:pt x="624" y="29"/>
                  <a:pt x="623" y="30"/>
                </a:cubicBezTo>
                <a:close/>
                <a:moveTo>
                  <a:pt x="636" y="31"/>
                </a:moveTo>
                <a:cubicBezTo>
                  <a:pt x="636" y="31"/>
                  <a:pt x="635" y="30"/>
                  <a:pt x="635" y="30"/>
                </a:cubicBezTo>
                <a:cubicBezTo>
                  <a:pt x="635" y="30"/>
                  <a:pt x="636" y="30"/>
                  <a:pt x="636" y="31"/>
                </a:cubicBezTo>
                <a:close/>
                <a:moveTo>
                  <a:pt x="666" y="26"/>
                </a:moveTo>
                <a:cubicBezTo>
                  <a:pt x="666" y="26"/>
                  <a:pt x="665" y="26"/>
                  <a:pt x="665" y="26"/>
                </a:cubicBezTo>
                <a:cubicBezTo>
                  <a:pt x="665" y="26"/>
                  <a:pt x="666" y="26"/>
                  <a:pt x="666" y="26"/>
                </a:cubicBezTo>
                <a:close/>
                <a:moveTo>
                  <a:pt x="672" y="26"/>
                </a:moveTo>
                <a:cubicBezTo>
                  <a:pt x="672" y="26"/>
                  <a:pt x="671" y="26"/>
                  <a:pt x="671" y="26"/>
                </a:cubicBezTo>
                <a:cubicBezTo>
                  <a:pt x="672" y="26"/>
                  <a:pt x="672" y="26"/>
                  <a:pt x="672" y="26"/>
                </a:cubicBezTo>
                <a:close/>
                <a:moveTo>
                  <a:pt x="676" y="26"/>
                </a:moveTo>
                <a:cubicBezTo>
                  <a:pt x="676" y="27"/>
                  <a:pt x="673" y="26"/>
                  <a:pt x="674" y="26"/>
                </a:cubicBezTo>
                <a:cubicBezTo>
                  <a:pt x="674" y="26"/>
                  <a:pt x="676" y="26"/>
                  <a:pt x="676" y="26"/>
                </a:cubicBezTo>
                <a:close/>
                <a:moveTo>
                  <a:pt x="685" y="32"/>
                </a:moveTo>
                <a:cubicBezTo>
                  <a:pt x="685" y="33"/>
                  <a:pt x="683" y="32"/>
                  <a:pt x="684" y="32"/>
                </a:cubicBezTo>
                <a:cubicBezTo>
                  <a:pt x="684" y="32"/>
                  <a:pt x="685" y="32"/>
                  <a:pt x="685" y="32"/>
                </a:cubicBezTo>
                <a:close/>
                <a:moveTo>
                  <a:pt x="691" y="32"/>
                </a:moveTo>
                <a:cubicBezTo>
                  <a:pt x="691" y="33"/>
                  <a:pt x="690" y="32"/>
                  <a:pt x="690" y="32"/>
                </a:cubicBezTo>
                <a:cubicBezTo>
                  <a:pt x="690" y="32"/>
                  <a:pt x="691" y="32"/>
                  <a:pt x="691" y="32"/>
                </a:cubicBezTo>
                <a:close/>
                <a:moveTo>
                  <a:pt x="721" y="33"/>
                </a:moveTo>
                <a:cubicBezTo>
                  <a:pt x="721" y="33"/>
                  <a:pt x="720" y="32"/>
                  <a:pt x="720" y="32"/>
                </a:cubicBezTo>
                <a:cubicBezTo>
                  <a:pt x="720" y="32"/>
                  <a:pt x="721" y="33"/>
                  <a:pt x="721" y="33"/>
                </a:cubicBezTo>
                <a:close/>
                <a:moveTo>
                  <a:pt x="755" y="25"/>
                </a:moveTo>
                <a:cubicBezTo>
                  <a:pt x="755" y="25"/>
                  <a:pt x="754" y="25"/>
                  <a:pt x="754" y="24"/>
                </a:cubicBezTo>
                <a:cubicBezTo>
                  <a:pt x="755" y="24"/>
                  <a:pt x="755" y="24"/>
                  <a:pt x="755" y="25"/>
                </a:cubicBezTo>
                <a:close/>
                <a:moveTo>
                  <a:pt x="778" y="23"/>
                </a:moveTo>
                <a:cubicBezTo>
                  <a:pt x="778" y="23"/>
                  <a:pt x="777" y="23"/>
                  <a:pt x="777" y="23"/>
                </a:cubicBezTo>
                <a:cubicBezTo>
                  <a:pt x="777" y="23"/>
                  <a:pt x="778" y="23"/>
                  <a:pt x="778" y="23"/>
                </a:cubicBezTo>
                <a:close/>
                <a:moveTo>
                  <a:pt x="806" y="18"/>
                </a:moveTo>
                <a:cubicBezTo>
                  <a:pt x="806" y="18"/>
                  <a:pt x="804" y="18"/>
                  <a:pt x="805" y="17"/>
                </a:cubicBezTo>
                <a:cubicBezTo>
                  <a:pt x="805" y="17"/>
                  <a:pt x="806" y="17"/>
                  <a:pt x="806" y="18"/>
                </a:cubicBezTo>
                <a:close/>
                <a:moveTo>
                  <a:pt x="810" y="18"/>
                </a:moveTo>
                <a:cubicBezTo>
                  <a:pt x="810" y="18"/>
                  <a:pt x="809" y="17"/>
                  <a:pt x="809" y="17"/>
                </a:cubicBezTo>
                <a:cubicBezTo>
                  <a:pt x="810" y="17"/>
                  <a:pt x="810" y="17"/>
                  <a:pt x="810" y="18"/>
                </a:cubicBezTo>
                <a:close/>
                <a:moveTo>
                  <a:pt x="774" y="23"/>
                </a:moveTo>
                <a:cubicBezTo>
                  <a:pt x="774" y="22"/>
                  <a:pt x="773" y="22"/>
                  <a:pt x="773" y="22"/>
                </a:cubicBezTo>
                <a:cubicBezTo>
                  <a:pt x="773" y="22"/>
                  <a:pt x="773" y="23"/>
                  <a:pt x="774" y="23"/>
                </a:cubicBezTo>
                <a:close/>
                <a:moveTo>
                  <a:pt x="795" y="20"/>
                </a:moveTo>
                <a:cubicBezTo>
                  <a:pt x="795" y="20"/>
                  <a:pt x="794" y="20"/>
                  <a:pt x="794" y="20"/>
                </a:cubicBezTo>
                <a:cubicBezTo>
                  <a:pt x="795" y="20"/>
                  <a:pt x="795" y="20"/>
                  <a:pt x="795" y="20"/>
                </a:cubicBezTo>
                <a:close/>
                <a:moveTo>
                  <a:pt x="796" y="18"/>
                </a:moveTo>
                <a:cubicBezTo>
                  <a:pt x="797" y="18"/>
                  <a:pt x="794" y="18"/>
                  <a:pt x="794" y="18"/>
                </a:cubicBezTo>
                <a:cubicBezTo>
                  <a:pt x="795" y="19"/>
                  <a:pt x="796" y="19"/>
                  <a:pt x="796" y="18"/>
                </a:cubicBezTo>
                <a:close/>
                <a:moveTo>
                  <a:pt x="801" y="20"/>
                </a:moveTo>
                <a:cubicBezTo>
                  <a:pt x="801" y="20"/>
                  <a:pt x="800" y="20"/>
                  <a:pt x="800" y="20"/>
                </a:cubicBezTo>
                <a:cubicBezTo>
                  <a:pt x="800" y="20"/>
                  <a:pt x="799" y="20"/>
                  <a:pt x="799" y="20"/>
                </a:cubicBezTo>
                <a:cubicBezTo>
                  <a:pt x="799" y="20"/>
                  <a:pt x="798" y="20"/>
                  <a:pt x="798" y="20"/>
                </a:cubicBezTo>
                <a:cubicBezTo>
                  <a:pt x="799" y="21"/>
                  <a:pt x="800" y="21"/>
                  <a:pt x="801" y="20"/>
                </a:cubicBezTo>
                <a:close/>
                <a:moveTo>
                  <a:pt x="698" y="28"/>
                </a:moveTo>
                <a:cubicBezTo>
                  <a:pt x="699" y="28"/>
                  <a:pt x="696" y="27"/>
                  <a:pt x="697" y="28"/>
                </a:cubicBezTo>
                <a:cubicBezTo>
                  <a:pt x="697" y="28"/>
                  <a:pt x="698" y="28"/>
                  <a:pt x="698" y="28"/>
                </a:cubicBezTo>
                <a:close/>
                <a:moveTo>
                  <a:pt x="699" y="30"/>
                </a:moveTo>
                <a:cubicBezTo>
                  <a:pt x="702" y="29"/>
                  <a:pt x="694" y="29"/>
                  <a:pt x="692" y="29"/>
                </a:cubicBezTo>
                <a:cubicBezTo>
                  <a:pt x="689" y="29"/>
                  <a:pt x="686" y="29"/>
                  <a:pt x="683" y="29"/>
                </a:cubicBezTo>
                <a:cubicBezTo>
                  <a:pt x="683" y="29"/>
                  <a:pt x="681" y="29"/>
                  <a:pt x="681" y="29"/>
                </a:cubicBezTo>
                <a:cubicBezTo>
                  <a:pt x="681" y="30"/>
                  <a:pt x="682" y="30"/>
                  <a:pt x="683" y="30"/>
                </a:cubicBezTo>
                <a:cubicBezTo>
                  <a:pt x="686" y="30"/>
                  <a:pt x="688" y="30"/>
                  <a:pt x="691" y="30"/>
                </a:cubicBezTo>
                <a:cubicBezTo>
                  <a:pt x="691" y="30"/>
                  <a:pt x="691" y="31"/>
                  <a:pt x="692" y="30"/>
                </a:cubicBezTo>
                <a:cubicBezTo>
                  <a:pt x="692" y="30"/>
                  <a:pt x="692" y="30"/>
                  <a:pt x="693" y="30"/>
                </a:cubicBezTo>
                <a:cubicBezTo>
                  <a:pt x="695" y="30"/>
                  <a:pt x="697" y="31"/>
                  <a:pt x="699" y="30"/>
                </a:cubicBezTo>
                <a:close/>
                <a:moveTo>
                  <a:pt x="704" y="30"/>
                </a:moveTo>
                <a:cubicBezTo>
                  <a:pt x="705" y="30"/>
                  <a:pt x="703" y="30"/>
                  <a:pt x="703" y="30"/>
                </a:cubicBezTo>
                <a:cubicBezTo>
                  <a:pt x="703" y="31"/>
                  <a:pt x="704" y="31"/>
                  <a:pt x="704" y="30"/>
                </a:cubicBezTo>
                <a:close/>
                <a:moveTo>
                  <a:pt x="706" y="30"/>
                </a:moveTo>
                <a:cubicBezTo>
                  <a:pt x="706" y="30"/>
                  <a:pt x="705" y="30"/>
                  <a:pt x="705" y="30"/>
                </a:cubicBezTo>
                <a:cubicBezTo>
                  <a:pt x="705" y="30"/>
                  <a:pt x="705" y="30"/>
                  <a:pt x="706" y="30"/>
                </a:cubicBezTo>
                <a:close/>
                <a:moveTo>
                  <a:pt x="713" y="30"/>
                </a:moveTo>
                <a:cubicBezTo>
                  <a:pt x="714" y="30"/>
                  <a:pt x="712" y="30"/>
                  <a:pt x="712" y="30"/>
                </a:cubicBezTo>
                <a:cubicBezTo>
                  <a:pt x="713" y="30"/>
                  <a:pt x="713" y="30"/>
                  <a:pt x="713" y="30"/>
                </a:cubicBezTo>
                <a:close/>
                <a:moveTo>
                  <a:pt x="715" y="30"/>
                </a:moveTo>
                <a:cubicBezTo>
                  <a:pt x="715" y="30"/>
                  <a:pt x="714" y="30"/>
                  <a:pt x="714" y="30"/>
                </a:cubicBezTo>
                <a:cubicBezTo>
                  <a:pt x="714" y="30"/>
                  <a:pt x="714" y="30"/>
                  <a:pt x="715" y="30"/>
                </a:cubicBezTo>
                <a:close/>
                <a:moveTo>
                  <a:pt x="671" y="32"/>
                </a:moveTo>
                <a:cubicBezTo>
                  <a:pt x="671" y="32"/>
                  <a:pt x="671" y="31"/>
                  <a:pt x="670" y="31"/>
                </a:cubicBezTo>
                <a:cubicBezTo>
                  <a:pt x="670" y="31"/>
                  <a:pt x="671" y="32"/>
                  <a:pt x="671" y="32"/>
                </a:cubicBezTo>
                <a:close/>
                <a:moveTo>
                  <a:pt x="679" y="29"/>
                </a:moveTo>
                <a:cubicBezTo>
                  <a:pt x="679" y="29"/>
                  <a:pt x="677" y="29"/>
                  <a:pt x="677" y="29"/>
                </a:cubicBezTo>
                <a:cubicBezTo>
                  <a:pt x="678" y="30"/>
                  <a:pt x="678" y="29"/>
                  <a:pt x="679" y="29"/>
                </a:cubicBezTo>
                <a:close/>
                <a:moveTo>
                  <a:pt x="642" y="30"/>
                </a:moveTo>
                <a:cubicBezTo>
                  <a:pt x="643" y="30"/>
                  <a:pt x="639" y="30"/>
                  <a:pt x="640" y="30"/>
                </a:cubicBezTo>
                <a:cubicBezTo>
                  <a:pt x="640" y="31"/>
                  <a:pt x="641" y="31"/>
                  <a:pt x="642" y="31"/>
                </a:cubicBezTo>
                <a:cubicBezTo>
                  <a:pt x="642" y="31"/>
                  <a:pt x="642" y="30"/>
                  <a:pt x="642" y="30"/>
                </a:cubicBezTo>
                <a:close/>
                <a:moveTo>
                  <a:pt x="646" y="31"/>
                </a:moveTo>
                <a:cubicBezTo>
                  <a:pt x="646" y="31"/>
                  <a:pt x="646" y="31"/>
                  <a:pt x="646" y="30"/>
                </a:cubicBezTo>
                <a:cubicBezTo>
                  <a:pt x="645" y="30"/>
                  <a:pt x="642" y="30"/>
                  <a:pt x="643" y="31"/>
                </a:cubicBezTo>
                <a:cubicBezTo>
                  <a:pt x="644" y="31"/>
                  <a:pt x="645" y="31"/>
                  <a:pt x="646" y="31"/>
                </a:cubicBezTo>
                <a:cubicBezTo>
                  <a:pt x="646" y="31"/>
                  <a:pt x="646" y="31"/>
                  <a:pt x="646" y="31"/>
                </a:cubicBezTo>
                <a:close/>
                <a:moveTo>
                  <a:pt x="656" y="31"/>
                </a:moveTo>
                <a:cubicBezTo>
                  <a:pt x="655" y="31"/>
                  <a:pt x="655" y="31"/>
                  <a:pt x="655" y="31"/>
                </a:cubicBezTo>
                <a:cubicBezTo>
                  <a:pt x="655" y="31"/>
                  <a:pt x="656" y="31"/>
                  <a:pt x="656" y="31"/>
                </a:cubicBezTo>
                <a:close/>
                <a:moveTo>
                  <a:pt x="659" y="26"/>
                </a:moveTo>
                <a:cubicBezTo>
                  <a:pt x="660" y="26"/>
                  <a:pt x="659" y="26"/>
                  <a:pt x="659" y="26"/>
                </a:cubicBezTo>
                <a:cubicBezTo>
                  <a:pt x="659" y="26"/>
                  <a:pt x="659" y="26"/>
                  <a:pt x="659" y="26"/>
                </a:cubicBezTo>
                <a:close/>
                <a:moveTo>
                  <a:pt x="595" y="28"/>
                </a:moveTo>
                <a:cubicBezTo>
                  <a:pt x="595" y="28"/>
                  <a:pt x="594" y="27"/>
                  <a:pt x="594" y="28"/>
                </a:cubicBezTo>
                <a:cubicBezTo>
                  <a:pt x="594" y="28"/>
                  <a:pt x="595" y="28"/>
                  <a:pt x="595" y="28"/>
                </a:cubicBezTo>
                <a:close/>
                <a:moveTo>
                  <a:pt x="596" y="28"/>
                </a:moveTo>
                <a:cubicBezTo>
                  <a:pt x="596" y="28"/>
                  <a:pt x="595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lose/>
                <a:moveTo>
                  <a:pt x="557" y="19"/>
                </a:moveTo>
                <a:cubicBezTo>
                  <a:pt x="557" y="18"/>
                  <a:pt x="555" y="18"/>
                  <a:pt x="554" y="18"/>
                </a:cubicBezTo>
                <a:cubicBezTo>
                  <a:pt x="552" y="18"/>
                  <a:pt x="551" y="18"/>
                  <a:pt x="549" y="18"/>
                </a:cubicBezTo>
                <a:cubicBezTo>
                  <a:pt x="548" y="18"/>
                  <a:pt x="547" y="18"/>
                  <a:pt x="547" y="18"/>
                </a:cubicBezTo>
                <a:cubicBezTo>
                  <a:pt x="546" y="18"/>
                  <a:pt x="547" y="19"/>
                  <a:pt x="547" y="19"/>
                </a:cubicBezTo>
                <a:cubicBezTo>
                  <a:pt x="546" y="19"/>
                  <a:pt x="545" y="19"/>
                  <a:pt x="546" y="19"/>
                </a:cubicBezTo>
                <a:cubicBezTo>
                  <a:pt x="546" y="20"/>
                  <a:pt x="549" y="18"/>
                  <a:pt x="549" y="19"/>
                </a:cubicBezTo>
                <a:cubicBezTo>
                  <a:pt x="549" y="19"/>
                  <a:pt x="548" y="19"/>
                  <a:pt x="548" y="20"/>
                </a:cubicBezTo>
                <a:cubicBezTo>
                  <a:pt x="549" y="20"/>
                  <a:pt x="551" y="19"/>
                  <a:pt x="552" y="19"/>
                </a:cubicBezTo>
                <a:cubicBezTo>
                  <a:pt x="552" y="19"/>
                  <a:pt x="553" y="19"/>
                  <a:pt x="553" y="19"/>
                </a:cubicBezTo>
                <a:cubicBezTo>
                  <a:pt x="553" y="19"/>
                  <a:pt x="553" y="20"/>
                  <a:pt x="553" y="20"/>
                </a:cubicBezTo>
                <a:cubicBezTo>
                  <a:pt x="554" y="20"/>
                  <a:pt x="554" y="20"/>
                  <a:pt x="555" y="20"/>
                </a:cubicBezTo>
                <a:cubicBezTo>
                  <a:pt x="555" y="20"/>
                  <a:pt x="555" y="20"/>
                  <a:pt x="556" y="19"/>
                </a:cubicBezTo>
                <a:cubicBezTo>
                  <a:pt x="556" y="19"/>
                  <a:pt x="556" y="20"/>
                  <a:pt x="556" y="20"/>
                </a:cubicBezTo>
                <a:cubicBezTo>
                  <a:pt x="556" y="20"/>
                  <a:pt x="557" y="19"/>
                  <a:pt x="557" y="19"/>
                </a:cubicBezTo>
                <a:close/>
                <a:moveTo>
                  <a:pt x="562" y="19"/>
                </a:moveTo>
                <a:cubicBezTo>
                  <a:pt x="562" y="19"/>
                  <a:pt x="560" y="19"/>
                  <a:pt x="559" y="19"/>
                </a:cubicBezTo>
                <a:cubicBezTo>
                  <a:pt x="559" y="19"/>
                  <a:pt x="557" y="19"/>
                  <a:pt x="558" y="19"/>
                </a:cubicBezTo>
                <a:cubicBezTo>
                  <a:pt x="558" y="20"/>
                  <a:pt x="559" y="19"/>
                  <a:pt x="560" y="19"/>
                </a:cubicBezTo>
                <a:cubicBezTo>
                  <a:pt x="560" y="20"/>
                  <a:pt x="560" y="20"/>
                  <a:pt x="561" y="20"/>
                </a:cubicBezTo>
                <a:cubicBezTo>
                  <a:pt x="561" y="21"/>
                  <a:pt x="562" y="20"/>
                  <a:pt x="562" y="19"/>
                </a:cubicBezTo>
                <a:close/>
                <a:moveTo>
                  <a:pt x="567" y="20"/>
                </a:moveTo>
                <a:cubicBezTo>
                  <a:pt x="567" y="20"/>
                  <a:pt x="567" y="19"/>
                  <a:pt x="567" y="19"/>
                </a:cubicBezTo>
                <a:cubicBezTo>
                  <a:pt x="566" y="19"/>
                  <a:pt x="566" y="19"/>
                  <a:pt x="565" y="19"/>
                </a:cubicBezTo>
                <a:cubicBezTo>
                  <a:pt x="564" y="19"/>
                  <a:pt x="562" y="18"/>
                  <a:pt x="563" y="19"/>
                </a:cubicBezTo>
                <a:cubicBezTo>
                  <a:pt x="563" y="19"/>
                  <a:pt x="564" y="20"/>
                  <a:pt x="564" y="20"/>
                </a:cubicBezTo>
                <a:cubicBezTo>
                  <a:pt x="563" y="20"/>
                  <a:pt x="563" y="20"/>
                  <a:pt x="563" y="20"/>
                </a:cubicBezTo>
                <a:cubicBezTo>
                  <a:pt x="563" y="21"/>
                  <a:pt x="564" y="21"/>
                  <a:pt x="564" y="21"/>
                </a:cubicBezTo>
                <a:cubicBezTo>
                  <a:pt x="565" y="21"/>
                  <a:pt x="565" y="20"/>
                  <a:pt x="565" y="20"/>
                </a:cubicBezTo>
                <a:cubicBezTo>
                  <a:pt x="566" y="20"/>
                  <a:pt x="566" y="20"/>
                  <a:pt x="567" y="20"/>
                </a:cubicBezTo>
                <a:close/>
                <a:moveTo>
                  <a:pt x="569" y="20"/>
                </a:moveTo>
                <a:cubicBezTo>
                  <a:pt x="569" y="20"/>
                  <a:pt x="569" y="20"/>
                  <a:pt x="569" y="20"/>
                </a:cubicBezTo>
                <a:cubicBezTo>
                  <a:pt x="569" y="20"/>
                  <a:pt x="570" y="20"/>
                  <a:pt x="569" y="20"/>
                </a:cubicBezTo>
                <a:close/>
                <a:moveTo>
                  <a:pt x="572" y="26"/>
                </a:moveTo>
                <a:cubicBezTo>
                  <a:pt x="572" y="26"/>
                  <a:pt x="571" y="26"/>
                  <a:pt x="571" y="26"/>
                </a:cubicBezTo>
                <a:cubicBezTo>
                  <a:pt x="571" y="27"/>
                  <a:pt x="572" y="26"/>
                  <a:pt x="572" y="26"/>
                </a:cubicBezTo>
                <a:close/>
                <a:moveTo>
                  <a:pt x="574" y="20"/>
                </a:moveTo>
                <a:cubicBezTo>
                  <a:pt x="574" y="20"/>
                  <a:pt x="574" y="20"/>
                  <a:pt x="573" y="20"/>
                </a:cubicBezTo>
                <a:cubicBezTo>
                  <a:pt x="572" y="20"/>
                  <a:pt x="571" y="19"/>
                  <a:pt x="570" y="20"/>
                </a:cubicBezTo>
                <a:cubicBezTo>
                  <a:pt x="570" y="21"/>
                  <a:pt x="572" y="22"/>
                  <a:pt x="572" y="21"/>
                </a:cubicBezTo>
                <a:cubicBezTo>
                  <a:pt x="572" y="21"/>
                  <a:pt x="572" y="20"/>
                  <a:pt x="572" y="20"/>
                </a:cubicBezTo>
                <a:cubicBezTo>
                  <a:pt x="573" y="20"/>
                  <a:pt x="574" y="21"/>
                  <a:pt x="574" y="20"/>
                </a:cubicBezTo>
                <a:close/>
                <a:moveTo>
                  <a:pt x="578" y="22"/>
                </a:moveTo>
                <a:cubicBezTo>
                  <a:pt x="578" y="22"/>
                  <a:pt x="577" y="22"/>
                  <a:pt x="577" y="22"/>
                </a:cubicBezTo>
                <a:cubicBezTo>
                  <a:pt x="577" y="22"/>
                  <a:pt x="578" y="22"/>
                  <a:pt x="578" y="22"/>
                </a:cubicBezTo>
                <a:close/>
                <a:moveTo>
                  <a:pt x="578" y="21"/>
                </a:moveTo>
                <a:cubicBezTo>
                  <a:pt x="579" y="20"/>
                  <a:pt x="576" y="20"/>
                  <a:pt x="575" y="20"/>
                </a:cubicBezTo>
                <a:cubicBezTo>
                  <a:pt x="575" y="20"/>
                  <a:pt x="575" y="20"/>
                  <a:pt x="575" y="21"/>
                </a:cubicBezTo>
                <a:cubicBezTo>
                  <a:pt x="575" y="21"/>
                  <a:pt x="576" y="21"/>
                  <a:pt x="577" y="21"/>
                </a:cubicBezTo>
                <a:cubicBezTo>
                  <a:pt x="577" y="20"/>
                  <a:pt x="578" y="21"/>
                  <a:pt x="578" y="21"/>
                </a:cubicBezTo>
                <a:close/>
                <a:moveTo>
                  <a:pt x="588" y="22"/>
                </a:moveTo>
                <a:cubicBezTo>
                  <a:pt x="588" y="22"/>
                  <a:pt x="586" y="22"/>
                  <a:pt x="587" y="22"/>
                </a:cubicBezTo>
                <a:cubicBezTo>
                  <a:pt x="587" y="23"/>
                  <a:pt x="587" y="22"/>
                  <a:pt x="588" y="22"/>
                </a:cubicBezTo>
                <a:close/>
                <a:moveTo>
                  <a:pt x="534" y="22"/>
                </a:moveTo>
                <a:cubicBezTo>
                  <a:pt x="534" y="22"/>
                  <a:pt x="534" y="22"/>
                  <a:pt x="533" y="22"/>
                </a:cubicBezTo>
                <a:cubicBezTo>
                  <a:pt x="533" y="22"/>
                  <a:pt x="534" y="22"/>
                  <a:pt x="534" y="22"/>
                </a:cubicBezTo>
                <a:close/>
                <a:moveTo>
                  <a:pt x="542" y="11"/>
                </a:moveTo>
                <a:cubicBezTo>
                  <a:pt x="543" y="11"/>
                  <a:pt x="541" y="11"/>
                  <a:pt x="541" y="11"/>
                </a:cubicBezTo>
                <a:cubicBezTo>
                  <a:pt x="542" y="11"/>
                  <a:pt x="542" y="11"/>
                  <a:pt x="542" y="11"/>
                </a:cubicBezTo>
                <a:close/>
                <a:moveTo>
                  <a:pt x="544" y="11"/>
                </a:moveTo>
                <a:cubicBezTo>
                  <a:pt x="544" y="11"/>
                  <a:pt x="544" y="12"/>
                  <a:pt x="544" y="11"/>
                </a:cubicBezTo>
                <a:cubicBezTo>
                  <a:pt x="544" y="11"/>
                  <a:pt x="544" y="11"/>
                  <a:pt x="544" y="11"/>
                </a:cubicBezTo>
                <a:close/>
                <a:moveTo>
                  <a:pt x="546" y="19"/>
                </a:moveTo>
                <a:cubicBezTo>
                  <a:pt x="548" y="17"/>
                  <a:pt x="541" y="18"/>
                  <a:pt x="539" y="18"/>
                </a:cubicBezTo>
                <a:cubicBezTo>
                  <a:pt x="538" y="18"/>
                  <a:pt x="538" y="17"/>
                  <a:pt x="537" y="17"/>
                </a:cubicBezTo>
                <a:cubicBezTo>
                  <a:pt x="536" y="17"/>
                  <a:pt x="534" y="17"/>
                  <a:pt x="533" y="17"/>
                </a:cubicBezTo>
                <a:cubicBezTo>
                  <a:pt x="532" y="17"/>
                  <a:pt x="531" y="17"/>
                  <a:pt x="531" y="18"/>
                </a:cubicBezTo>
                <a:cubicBezTo>
                  <a:pt x="532" y="18"/>
                  <a:pt x="532" y="18"/>
                  <a:pt x="532" y="18"/>
                </a:cubicBezTo>
                <a:cubicBezTo>
                  <a:pt x="535" y="18"/>
                  <a:pt x="537" y="18"/>
                  <a:pt x="540" y="18"/>
                </a:cubicBezTo>
                <a:cubicBezTo>
                  <a:pt x="541" y="18"/>
                  <a:pt x="541" y="19"/>
                  <a:pt x="542" y="19"/>
                </a:cubicBezTo>
                <a:cubicBezTo>
                  <a:pt x="542" y="19"/>
                  <a:pt x="542" y="19"/>
                  <a:pt x="542" y="19"/>
                </a:cubicBezTo>
                <a:cubicBezTo>
                  <a:pt x="543" y="19"/>
                  <a:pt x="544" y="19"/>
                  <a:pt x="545" y="19"/>
                </a:cubicBezTo>
                <a:cubicBezTo>
                  <a:pt x="546" y="19"/>
                  <a:pt x="546" y="19"/>
                  <a:pt x="546" y="19"/>
                </a:cubicBezTo>
                <a:close/>
                <a:moveTo>
                  <a:pt x="551" y="12"/>
                </a:moveTo>
                <a:cubicBezTo>
                  <a:pt x="552" y="11"/>
                  <a:pt x="548" y="11"/>
                  <a:pt x="549" y="12"/>
                </a:cubicBezTo>
                <a:cubicBezTo>
                  <a:pt x="550" y="12"/>
                  <a:pt x="550" y="12"/>
                  <a:pt x="551" y="12"/>
                </a:cubicBezTo>
                <a:close/>
                <a:moveTo>
                  <a:pt x="505" y="16"/>
                </a:moveTo>
                <a:cubicBezTo>
                  <a:pt x="507" y="14"/>
                  <a:pt x="501" y="15"/>
                  <a:pt x="498" y="15"/>
                </a:cubicBezTo>
                <a:cubicBezTo>
                  <a:pt x="496" y="15"/>
                  <a:pt x="494" y="14"/>
                  <a:pt x="492" y="15"/>
                </a:cubicBezTo>
                <a:cubicBezTo>
                  <a:pt x="492" y="15"/>
                  <a:pt x="491" y="15"/>
                  <a:pt x="491" y="15"/>
                </a:cubicBezTo>
                <a:cubicBezTo>
                  <a:pt x="491" y="16"/>
                  <a:pt x="493" y="16"/>
                  <a:pt x="494" y="16"/>
                </a:cubicBezTo>
                <a:cubicBezTo>
                  <a:pt x="497" y="16"/>
                  <a:pt x="500" y="16"/>
                  <a:pt x="504" y="16"/>
                </a:cubicBezTo>
                <a:cubicBezTo>
                  <a:pt x="505" y="16"/>
                  <a:pt x="505" y="16"/>
                  <a:pt x="505" y="16"/>
                </a:cubicBezTo>
                <a:close/>
                <a:moveTo>
                  <a:pt x="508" y="16"/>
                </a:moveTo>
                <a:cubicBezTo>
                  <a:pt x="508" y="16"/>
                  <a:pt x="506" y="16"/>
                  <a:pt x="506" y="16"/>
                </a:cubicBezTo>
                <a:cubicBezTo>
                  <a:pt x="506" y="17"/>
                  <a:pt x="507" y="16"/>
                  <a:pt x="508" y="16"/>
                </a:cubicBezTo>
                <a:close/>
                <a:moveTo>
                  <a:pt x="511" y="16"/>
                </a:moveTo>
                <a:cubicBezTo>
                  <a:pt x="511" y="16"/>
                  <a:pt x="509" y="16"/>
                  <a:pt x="509" y="16"/>
                </a:cubicBezTo>
                <a:cubicBezTo>
                  <a:pt x="509" y="17"/>
                  <a:pt x="510" y="17"/>
                  <a:pt x="511" y="17"/>
                </a:cubicBezTo>
                <a:cubicBezTo>
                  <a:pt x="511" y="16"/>
                  <a:pt x="511" y="16"/>
                  <a:pt x="511" y="16"/>
                </a:cubicBezTo>
                <a:close/>
                <a:moveTo>
                  <a:pt x="515" y="17"/>
                </a:moveTo>
                <a:cubicBezTo>
                  <a:pt x="517" y="16"/>
                  <a:pt x="513" y="16"/>
                  <a:pt x="512" y="16"/>
                </a:cubicBezTo>
                <a:cubicBezTo>
                  <a:pt x="512" y="16"/>
                  <a:pt x="512" y="17"/>
                  <a:pt x="513" y="17"/>
                </a:cubicBezTo>
                <a:cubicBezTo>
                  <a:pt x="514" y="17"/>
                  <a:pt x="515" y="17"/>
                  <a:pt x="515" y="17"/>
                </a:cubicBezTo>
                <a:close/>
                <a:moveTo>
                  <a:pt x="521" y="17"/>
                </a:moveTo>
                <a:cubicBezTo>
                  <a:pt x="522" y="17"/>
                  <a:pt x="520" y="16"/>
                  <a:pt x="520" y="16"/>
                </a:cubicBezTo>
                <a:cubicBezTo>
                  <a:pt x="519" y="16"/>
                  <a:pt x="518" y="16"/>
                  <a:pt x="517" y="16"/>
                </a:cubicBezTo>
                <a:cubicBezTo>
                  <a:pt x="517" y="16"/>
                  <a:pt x="516" y="17"/>
                  <a:pt x="516" y="17"/>
                </a:cubicBezTo>
                <a:cubicBezTo>
                  <a:pt x="516" y="17"/>
                  <a:pt x="517" y="17"/>
                  <a:pt x="517" y="17"/>
                </a:cubicBezTo>
                <a:cubicBezTo>
                  <a:pt x="518" y="18"/>
                  <a:pt x="518" y="17"/>
                  <a:pt x="519" y="17"/>
                </a:cubicBezTo>
                <a:cubicBezTo>
                  <a:pt x="520" y="17"/>
                  <a:pt x="520" y="17"/>
                  <a:pt x="521" y="17"/>
                </a:cubicBezTo>
                <a:cubicBezTo>
                  <a:pt x="521" y="17"/>
                  <a:pt x="521" y="17"/>
                  <a:pt x="521" y="17"/>
                </a:cubicBezTo>
                <a:close/>
                <a:moveTo>
                  <a:pt x="531" y="17"/>
                </a:moveTo>
                <a:cubicBezTo>
                  <a:pt x="531" y="17"/>
                  <a:pt x="531" y="17"/>
                  <a:pt x="530" y="17"/>
                </a:cubicBezTo>
                <a:cubicBezTo>
                  <a:pt x="530" y="17"/>
                  <a:pt x="529" y="17"/>
                  <a:pt x="528" y="17"/>
                </a:cubicBezTo>
                <a:cubicBezTo>
                  <a:pt x="526" y="17"/>
                  <a:pt x="521" y="16"/>
                  <a:pt x="523" y="17"/>
                </a:cubicBezTo>
                <a:cubicBezTo>
                  <a:pt x="524" y="18"/>
                  <a:pt x="525" y="17"/>
                  <a:pt x="527" y="17"/>
                </a:cubicBezTo>
                <a:cubicBezTo>
                  <a:pt x="528" y="18"/>
                  <a:pt x="530" y="18"/>
                  <a:pt x="531" y="17"/>
                </a:cubicBezTo>
                <a:close/>
                <a:moveTo>
                  <a:pt x="446" y="17"/>
                </a:moveTo>
                <a:cubicBezTo>
                  <a:pt x="446" y="17"/>
                  <a:pt x="443" y="17"/>
                  <a:pt x="444" y="17"/>
                </a:cubicBezTo>
                <a:cubicBezTo>
                  <a:pt x="444" y="18"/>
                  <a:pt x="445" y="18"/>
                  <a:pt x="446" y="17"/>
                </a:cubicBezTo>
                <a:close/>
                <a:moveTo>
                  <a:pt x="452" y="18"/>
                </a:moveTo>
                <a:cubicBezTo>
                  <a:pt x="452" y="18"/>
                  <a:pt x="451" y="17"/>
                  <a:pt x="451" y="17"/>
                </a:cubicBezTo>
                <a:cubicBezTo>
                  <a:pt x="451" y="17"/>
                  <a:pt x="450" y="17"/>
                  <a:pt x="450" y="18"/>
                </a:cubicBezTo>
                <a:cubicBezTo>
                  <a:pt x="451" y="18"/>
                  <a:pt x="451" y="18"/>
                  <a:pt x="452" y="18"/>
                </a:cubicBezTo>
                <a:close/>
                <a:moveTo>
                  <a:pt x="454" y="18"/>
                </a:moveTo>
                <a:cubicBezTo>
                  <a:pt x="454" y="18"/>
                  <a:pt x="454" y="17"/>
                  <a:pt x="454" y="17"/>
                </a:cubicBezTo>
                <a:cubicBezTo>
                  <a:pt x="453" y="17"/>
                  <a:pt x="453" y="17"/>
                  <a:pt x="453" y="18"/>
                </a:cubicBezTo>
                <a:cubicBezTo>
                  <a:pt x="453" y="18"/>
                  <a:pt x="454" y="18"/>
                  <a:pt x="454" y="18"/>
                </a:cubicBezTo>
                <a:close/>
                <a:moveTo>
                  <a:pt x="460" y="20"/>
                </a:moveTo>
                <a:cubicBezTo>
                  <a:pt x="461" y="20"/>
                  <a:pt x="459" y="19"/>
                  <a:pt x="459" y="20"/>
                </a:cubicBezTo>
                <a:cubicBezTo>
                  <a:pt x="459" y="20"/>
                  <a:pt x="460" y="20"/>
                  <a:pt x="460" y="20"/>
                </a:cubicBezTo>
                <a:close/>
                <a:moveTo>
                  <a:pt x="462" y="20"/>
                </a:moveTo>
                <a:cubicBezTo>
                  <a:pt x="463" y="20"/>
                  <a:pt x="460" y="19"/>
                  <a:pt x="461" y="20"/>
                </a:cubicBezTo>
                <a:cubicBezTo>
                  <a:pt x="461" y="20"/>
                  <a:pt x="462" y="20"/>
                  <a:pt x="462" y="20"/>
                </a:cubicBezTo>
                <a:close/>
                <a:moveTo>
                  <a:pt x="468" y="18"/>
                </a:moveTo>
                <a:cubicBezTo>
                  <a:pt x="469" y="18"/>
                  <a:pt x="466" y="18"/>
                  <a:pt x="466" y="18"/>
                </a:cubicBezTo>
                <a:cubicBezTo>
                  <a:pt x="467" y="19"/>
                  <a:pt x="468" y="19"/>
                  <a:pt x="468" y="18"/>
                </a:cubicBezTo>
                <a:close/>
                <a:moveTo>
                  <a:pt x="472" y="18"/>
                </a:moveTo>
                <a:cubicBezTo>
                  <a:pt x="473" y="18"/>
                  <a:pt x="468" y="18"/>
                  <a:pt x="469" y="19"/>
                </a:cubicBezTo>
                <a:cubicBezTo>
                  <a:pt x="470" y="19"/>
                  <a:pt x="471" y="19"/>
                  <a:pt x="472" y="18"/>
                </a:cubicBezTo>
                <a:close/>
                <a:moveTo>
                  <a:pt x="474" y="19"/>
                </a:moveTo>
                <a:cubicBezTo>
                  <a:pt x="474" y="19"/>
                  <a:pt x="474" y="18"/>
                  <a:pt x="474" y="18"/>
                </a:cubicBezTo>
                <a:cubicBezTo>
                  <a:pt x="474" y="18"/>
                  <a:pt x="472" y="18"/>
                  <a:pt x="473" y="19"/>
                </a:cubicBezTo>
                <a:cubicBezTo>
                  <a:pt x="473" y="19"/>
                  <a:pt x="474" y="19"/>
                  <a:pt x="474" y="19"/>
                </a:cubicBezTo>
                <a:close/>
                <a:moveTo>
                  <a:pt x="479" y="19"/>
                </a:moveTo>
                <a:cubicBezTo>
                  <a:pt x="479" y="19"/>
                  <a:pt x="479" y="19"/>
                  <a:pt x="479" y="19"/>
                </a:cubicBezTo>
                <a:cubicBezTo>
                  <a:pt x="479" y="19"/>
                  <a:pt x="479" y="19"/>
                  <a:pt x="479" y="19"/>
                </a:cubicBezTo>
                <a:close/>
                <a:moveTo>
                  <a:pt x="408" y="12"/>
                </a:moveTo>
                <a:cubicBezTo>
                  <a:pt x="409" y="11"/>
                  <a:pt x="406" y="10"/>
                  <a:pt x="406" y="11"/>
                </a:cubicBezTo>
                <a:cubicBezTo>
                  <a:pt x="406" y="11"/>
                  <a:pt x="406" y="11"/>
                  <a:pt x="407" y="11"/>
                </a:cubicBezTo>
                <a:cubicBezTo>
                  <a:pt x="407" y="11"/>
                  <a:pt x="407" y="11"/>
                  <a:pt x="407" y="11"/>
                </a:cubicBezTo>
                <a:cubicBezTo>
                  <a:pt x="408" y="11"/>
                  <a:pt x="408" y="12"/>
                  <a:pt x="408" y="12"/>
                </a:cubicBezTo>
                <a:close/>
                <a:moveTo>
                  <a:pt x="410" y="17"/>
                </a:moveTo>
                <a:cubicBezTo>
                  <a:pt x="411" y="17"/>
                  <a:pt x="409" y="17"/>
                  <a:pt x="409" y="17"/>
                </a:cubicBezTo>
                <a:cubicBezTo>
                  <a:pt x="409" y="17"/>
                  <a:pt x="410" y="18"/>
                  <a:pt x="410" y="17"/>
                </a:cubicBezTo>
                <a:close/>
                <a:moveTo>
                  <a:pt x="413" y="17"/>
                </a:moveTo>
                <a:cubicBezTo>
                  <a:pt x="414" y="17"/>
                  <a:pt x="412" y="17"/>
                  <a:pt x="412" y="17"/>
                </a:cubicBezTo>
                <a:cubicBezTo>
                  <a:pt x="412" y="18"/>
                  <a:pt x="413" y="18"/>
                  <a:pt x="413" y="17"/>
                </a:cubicBezTo>
                <a:close/>
                <a:moveTo>
                  <a:pt x="425" y="18"/>
                </a:moveTo>
                <a:cubicBezTo>
                  <a:pt x="426" y="17"/>
                  <a:pt x="421" y="18"/>
                  <a:pt x="422" y="18"/>
                </a:cubicBezTo>
                <a:cubicBezTo>
                  <a:pt x="423" y="18"/>
                  <a:pt x="424" y="18"/>
                  <a:pt x="425" y="18"/>
                </a:cubicBezTo>
                <a:close/>
                <a:moveTo>
                  <a:pt x="427" y="14"/>
                </a:moveTo>
                <a:cubicBezTo>
                  <a:pt x="427" y="14"/>
                  <a:pt x="425" y="14"/>
                  <a:pt x="425" y="14"/>
                </a:cubicBezTo>
                <a:cubicBezTo>
                  <a:pt x="426" y="14"/>
                  <a:pt x="426" y="14"/>
                  <a:pt x="427" y="14"/>
                </a:cubicBezTo>
                <a:close/>
                <a:moveTo>
                  <a:pt x="491" y="15"/>
                </a:moveTo>
                <a:cubicBezTo>
                  <a:pt x="491" y="15"/>
                  <a:pt x="490" y="15"/>
                  <a:pt x="490" y="15"/>
                </a:cubicBezTo>
                <a:cubicBezTo>
                  <a:pt x="488" y="14"/>
                  <a:pt x="486" y="15"/>
                  <a:pt x="483" y="14"/>
                </a:cubicBezTo>
                <a:cubicBezTo>
                  <a:pt x="472" y="13"/>
                  <a:pt x="462" y="13"/>
                  <a:pt x="451" y="12"/>
                </a:cubicBezTo>
                <a:cubicBezTo>
                  <a:pt x="447" y="12"/>
                  <a:pt x="444" y="12"/>
                  <a:pt x="441" y="12"/>
                </a:cubicBezTo>
                <a:cubicBezTo>
                  <a:pt x="438" y="12"/>
                  <a:pt x="435" y="12"/>
                  <a:pt x="432" y="12"/>
                </a:cubicBezTo>
                <a:cubicBezTo>
                  <a:pt x="430" y="12"/>
                  <a:pt x="428" y="12"/>
                  <a:pt x="425" y="11"/>
                </a:cubicBezTo>
                <a:cubicBezTo>
                  <a:pt x="422" y="11"/>
                  <a:pt x="418" y="11"/>
                  <a:pt x="415" y="10"/>
                </a:cubicBezTo>
                <a:cubicBezTo>
                  <a:pt x="413" y="10"/>
                  <a:pt x="412" y="11"/>
                  <a:pt x="410" y="11"/>
                </a:cubicBezTo>
                <a:cubicBezTo>
                  <a:pt x="410" y="11"/>
                  <a:pt x="409" y="11"/>
                  <a:pt x="409" y="11"/>
                </a:cubicBezTo>
                <a:cubicBezTo>
                  <a:pt x="409" y="13"/>
                  <a:pt x="411" y="12"/>
                  <a:pt x="413" y="12"/>
                </a:cubicBezTo>
                <a:cubicBezTo>
                  <a:pt x="413" y="12"/>
                  <a:pt x="414" y="12"/>
                  <a:pt x="415" y="12"/>
                </a:cubicBezTo>
                <a:cubicBezTo>
                  <a:pt x="417" y="12"/>
                  <a:pt x="420" y="12"/>
                  <a:pt x="422" y="12"/>
                </a:cubicBezTo>
                <a:cubicBezTo>
                  <a:pt x="425" y="12"/>
                  <a:pt x="426" y="13"/>
                  <a:pt x="429" y="12"/>
                </a:cubicBezTo>
                <a:cubicBezTo>
                  <a:pt x="430" y="12"/>
                  <a:pt x="432" y="13"/>
                  <a:pt x="434" y="13"/>
                </a:cubicBezTo>
                <a:cubicBezTo>
                  <a:pt x="438" y="13"/>
                  <a:pt x="442" y="13"/>
                  <a:pt x="447" y="14"/>
                </a:cubicBezTo>
                <a:cubicBezTo>
                  <a:pt x="448" y="14"/>
                  <a:pt x="449" y="14"/>
                  <a:pt x="450" y="14"/>
                </a:cubicBezTo>
                <a:cubicBezTo>
                  <a:pt x="450" y="14"/>
                  <a:pt x="451" y="14"/>
                  <a:pt x="451" y="14"/>
                </a:cubicBezTo>
                <a:cubicBezTo>
                  <a:pt x="454" y="13"/>
                  <a:pt x="457" y="14"/>
                  <a:pt x="460" y="14"/>
                </a:cubicBezTo>
                <a:cubicBezTo>
                  <a:pt x="461" y="14"/>
                  <a:pt x="463" y="14"/>
                  <a:pt x="464" y="14"/>
                </a:cubicBezTo>
                <a:cubicBezTo>
                  <a:pt x="464" y="14"/>
                  <a:pt x="464" y="15"/>
                  <a:pt x="465" y="15"/>
                </a:cubicBezTo>
                <a:cubicBezTo>
                  <a:pt x="466" y="15"/>
                  <a:pt x="467" y="14"/>
                  <a:pt x="468" y="14"/>
                </a:cubicBezTo>
                <a:cubicBezTo>
                  <a:pt x="472" y="14"/>
                  <a:pt x="476" y="15"/>
                  <a:pt x="480" y="15"/>
                </a:cubicBezTo>
                <a:cubicBezTo>
                  <a:pt x="482" y="15"/>
                  <a:pt x="484" y="15"/>
                  <a:pt x="486" y="15"/>
                </a:cubicBezTo>
                <a:cubicBezTo>
                  <a:pt x="486" y="16"/>
                  <a:pt x="486" y="15"/>
                  <a:pt x="487" y="15"/>
                </a:cubicBezTo>
                <a:cubicBezTo>
                  <a:pt x="488" y="15"/>
                  <a:pt x="490" y="16"/>
                  <a:pt x="491" y="15"/>
                </a:cubicBezTo>
                <a:close/>
                <a:moveTo>
                  <a:pt x="389" y="11"/>
                </a:moveTo>
                <a:cubicBezTo>
                  <a:pt x="389" y="11"/>
                  <a:pt x="389" y="11"/>
                  <a:pt x="389" y="11"/>
                </a:cubicBezTo>
                <a:cubicBezTo>
                  <a:pt x="389" y="11"/>
                  <a:pt x="390" y="11"/>
                  <a:pt x="389" y="11"/>
                </a:cubicBezTo>
                <a:close/>
                <a:moveTo>
                  <a:pt x="393" y="15"/>
                </a:moveTo>
                <a:cubicBezTo>
                  <a:pt x="393" y="15"/>
                  <a:pt x="393" y="15"/>
                  <a:pt x="392" y="15"/>
                </a:cubicBezTo>
                <a:cubicBezTo>
                  <a:pt x="392" y="15"/>
                  <a:pt x="393" y="15"/>
                  <a:pt x="393" y="15"/>
                </a:cubicBezTo>
                <a:close/>
                <a:moveTo>
                  <a:pt x="354" y="12"/>
                </a:moveTo>
                <a:cubicBezTo>
                  <a:pt x="355" y="12"/>
                  <a:pt x="354" y="11"/>
                  <a:pt x="354" y="11"/>
                </a:cubicBezTo>
                <a:cubicBezTo>
                  <a:pt x="354" y="11"/>
                  <a:pt x="354" y="12"/>
                  <a:pt x="354" y="12"/>
                </a:cubicBezTo>
                <a:cubicBezTo>
                  <a:pt x="354" y="12"/>
                  <a:pt x="354" y="12"/>
                  <a:pt x="354" y="12"/>
                </a:cubicBezTo>
                <a:close/>
                <a:moveTo>
                  <a:pt x="356" y="15"/>
                </a:moveTo>
                <a:cubicBezTo>
                  <a:pt x="356" y="15"/>
                  <a:pt x="353" y="14"/>
                  <a:pt x="353" y="15"/>
                </a:cubicBezTo>
                <a:cubicBezTo>
                  <a:pt x="354" y="16"/>
                  <a:pt x="355" y="15"/>
                  <a:pt x="356" y="15"/>
                </a:cubicBezTo>
                <a:close/>
                <a:moveTo>
                  <a:pt x="356" y="12"/>
                </a:moveTo>
                <a:cubicBezTo>
                  <a:pt x="356" y="12"/>
                  <a:pt x="356" y="11"/>
                  <a:pt x="355" y="11"/>
                </a:cubicBezTo>
                <a:cubicBezTo>
                  <a:pt x="355" y="11"/>
                  <a:pt x="356" y="12"/>
                  <a:pt x="356" y="12"/>
                </a:cubicBezTo>
                <a:close/>
                <a:moveTo>
                  <a:pt x="309" y="12"/>
                </a:moveTo>
                <a:cubicBezTo>
                  <a:pt x="309" y="12"/>
                  <a:pt x="308" y="11"/>
                  <a:pt x="307" y="11"/>
                </a:cubicBezTo>
                <a:cubicBezTo>
                  <a:pt x="307" y="11"/>
                  <a:pt x="307" y="11"/>
                  <a:pt x="306" y="11"/>
                </a:cubicBezTo>
                <a:cubicBezTo>
                  <a:pt x="305" y="11"/>
                  <a:pt x="300" y="11"/>
                  <a:pt x="302" y="12"/>
                </a:cubicBezTo>
                <a:cubicBezTo>
                  <a:pt x="303" y="12"/>
                  <a:pt x="304" y="12"/>
                  <a:pt x="305" y="12"/>
                </a:cubicBezTo>
                <a:cubicBezTo>
                  <a:pt x="307" y="12"/>
                  <a:pt x="308" y="12"/>
                  <a:pt x="309" y="12"/>
                </a:cubicBezTo>
                <a:close/>
                <a:moveTo>
                  <a:pt x="310" y="12"/>
                </a:moveTo>
                <a:cubicBezTo>
                  <a:pt x="310" y="12"/>
                  <a:pt x="310" y="12"/>
                  <a:pt x="309" y="12"/>
                </a:cubicBezTo>
                <a:cubicBezTo>
                  <a:pt x="309" y="12"/>
                  <a:pt x="310" y="12"/>
                  <a:pt x="310" y="12"/>
                </a:cubicBezTo>
                <a:close/>
                <a:moveTo>
                  <a:pt x="311" y="12"/>
                </a:moveTo>
                <a:cubicBezTo>
                  <a:pt x="311" y="12"/>
                  <a:pt x="311" y="12"/>
                  <a:pt x="311" y="12"/>
                </a:cubicBezTo>
                <a:cubicBezTo>
                  <a:pt x="311" y="12"/>
                  <a:pt x="311" y="12"/>
                  <a:pt x="311" y="12"/>
                </a:cubicBezTo>
                <a:close/>
                <a:moveTo>
                  <a:pt x="315" y="12"/>
                </a:moveTo>
                <a:cubicBezTo>
                  <a:pt x="316" y="12"/>
                  <a:pt x="312" y="12"/>
                  <a:pt x="313" y="12"/>
                </a:cubicBezTo>
                <a:cubicBezTo>
                  <a:pt x="314" y="12"/>
                  <a:pt x="314" y="12"/>
                  <a:pt x="315" y="12"/>
                </a:cubicBezTo>
                <a:close/>
                <a:moveTo>
                  <a:pt x="325" y="12"/>
                </a:moveTo>
                <a:cubicBezTo>
                  <a:pt x="325" y="12"/>
                  <a:pt x="323" y="12"/>
                  <a:pt x="324" y="12"/>
                </a:cubicBezTo>
                <a:cubicBezTo>
                  <a:pt x="324" y="12"/>
                  <a:pt x="324" y="12"/>
                  <a:pt x="325" y="12"/>
                </a:cubicBezTo>
                <a:close/>
                <a:moveTo>
                  <a:pt x="330" y="12"/>
                </a:moveTo>
                <a:cubicBezTo>
                  <a:pt x="330" y="11"/>
                  <a:pt x="328" y="11"/>
                  <a:pt x="328" y="12"/>
                </a:cubicBezTo>
                <a:cubicBezTo>
                  <a:pt x="329" y="12"/>
                  <a:pt x="329" y="12"/>
                  <a:pt x="330" y="12"/>
                </a:cubicBezTo>
                <a:close/>
                <a:moveTo>
                  <a:pt x="334" y="12"/>
                </a:moveTo>
                <a:cubicBezTo>
                  <a:pt x="335" y="11"/>
                  <a:pt x="330" y="11"/>
                  <a:pt x="331" y="12"/>
                </a:cubicBezTo>
                <a:cubicBezTo>
                  <a:pt x="332" y="12"/>
                  <a:pt x="333" y="12"/>
                  <a:pt x="334" y="12"/>
                </a:cubicBezTo>
                <a:close/>
                <a:moveTo>
                  <a:pt x="339" y="12"/>
                </a:moveTo>
                <a:cubicBezTo>
                  <a:pt x="339" y="12"/>
                  <a:pt x="338" y="11"/>
                  <a:pt x="338" y="12"/>
                </a:cubicBezTo>
                <a:cubicBezTo>
                  <a:pt x="338" y="12"/>
                  <a:pt x="339" y="12"/>
                  <a:pt x="339" y="12"/>
                </a:cubicBezTo>
                <a:close/>
                <a:moveTo>
                  <a:pt x="343" y="12"/>
                </a:moveTo>
                <a:cubicBezTo>
                  <a:pt x="343" y="11"/>
                  <a:pt x="339" y="11"/>
                  <a:pt x="340" y="12"/>
                </a:cubicBezTo>
                <a:cubicBezTo>
                  <a:pt x="341" y="12"/>
                  <a:pt x="342" y="12"/>
                  <a:pt x="343" y="12"/>
                </a:cubicBezTo>
                <a:close/>
                <a:moveTo>
                  <a:pt x="344" y="15"/>
                </a:moveTo>
                <a:cubicBezTo>
                  <a:pt x="344" y="15"/>
                  <a:pt x="344" y="15"/>
                  <a:pt x="343" y="14"/>
                </a:cubicBezTo>
                <a:cubicBezTo>
                  <a:pt x="343" y="14"/>
                  <a:pt x="342" y="15"/>
                  <a:pt x="342" y="15"/>
                </a:cubicBezTo>
                <a:cubicBezTo>
                  <a:pt x="343" y="15"/>
                  <a:pt x="343" y="15"/>
                  <a:pt x="344" y="15"/>
                </a:cubicBezTo>
                <a:close/>
                <a:moveTo>
                  <a:pt x="348" y="11"/>
                </a:moveTo>
                <a:cubicBezTo>
                  <a:pt x="348" y="11"/>
                  <a:pt x="348" y="11"/>
                  <a:pt x="348" y="11"/>
                </a:cubicBezTo>
                <a:cubicBezTo>
                  <a:pt x="348" y="11"/>
                  <a:pt x="347" y="11"/>
                  <a:pt x="347" y="11"/>
                </a:cubicBezTo>
                <a:cubicBezTo>
                  <a:pt x="347" y="11"/>
                  <a:pt x="346" y="12"/>
                  <a:pt x="347" y="12"/>
                </a:cubicBezTo>
                <a:cubicBezTo>
                  <a:pt x="347" y="12"/>
                  <a:pt x="348" y="12"/>
                  <a:pt x="348" y="11"/>
                </a:cubicBezTo>
                <a:close/>
                <a:moveTo>
                  <a:pt x="349" y="13"/>
                </a:moveTo>
                <a:cubicBezTo>
                  <a:pt x="349" y="14"/>
                  <a:pt x="349" y="14"/>
                  <a:pt x="349" y="14"/>
                </a:cubicBezTo>
                <a:cubicBezTo>
                  <a:pt x="349" y="14"/>
                  <a:pt x="349" y="13"/>
                  <a:pt x="349" y="13"/>
                </a:cubicBezTo>
                <a:close/>
                <a:moveTo>
                  <a:pt x="251" y="14"/>
                </a:moveTo>
                <a:cubicBezTo>
                  <a:pt x="251" y="14"/>
                  <a:pt x="251" y="13"/>
                  <a:pt x="250" y="13"/>
                </a:cubicBezTo>
                <a:cubicBezTo>
                  <a:pt x="250" y="13"/>
                  <a:pt x="249" y="14"/>
                  <a:pt x="250" y="14"/>
                </a:cubicBezTo>
                <a:cubicBezTo>
                  <a:pt x="250" y="14"/>
                  <a:pt x="250" y="14"/>
                  <a:pt x="251" y="14"/>
                </a:cubicBezTo>
                <a:close/>
                <a:moveTo>
                  <a:pt x="264" y="14"/>
                </a:moveTo>
                <a:cubicBezTo>
                  <a:pt x="264" y="14"/>
                  <a:pt x="264" y="14"/>
                  <a:pt x="264" y="14"/>
                </a:cubicBezTo>
                <a:cubicBezTo>
                  <a:pt x="263" y="14"/>
                  <a:pt x="264" y="14"/>
                  <a:pt x="264" y="14"/>
                </a:cubicBezTo>
                <a:close/>
                <a:moveTo>
                  <a:pt x="277" y="12"/>
                </a:moveTo>
                <a:cubicBezTo>
                  <a:pt x="277" y="12"/>
                  <a:pt x="277" y="12"/>
                  <a:pt x="276" y="12"/>
                </a:cubicBezTo>
                <a:cubicBezTo>
                  <a:pt x="276" y="11"/>
                  <a:pt x="274" y="12"/>
                  <a:pt x="275" y="12"/>
                </a:cubicBezTo>
                <a:cubicBezTo>
                  <a:pt x="275" y="13"/>
                  <a:pt x="276" y="13"/>
                  <a:pt x="277" y="12"/>
                </a:cubicBezTo>
                <a:close/>
                <a:moveTo>
                  <a:pt x="280" y="12"/>
                </a:moveTo>
                <a:cubicBezTo>
                  <a:pt x="280" y="12"/>
                  <a:pt x="278" y="12"/>
                  <a:pt x="278" y="12"/>
                </a:cubicBezTo>
                <a:cubicBezTo>
                  <a:pt x="278" y="13"/>
                  <a:pt x="279" y="12"/>
                  <a:pt x="280" y="12"/>
                </a:cubicBezTo>
                <a:close/>
                <a:moveTo>
                  <a:pt x="281" y="12"/>
                </a:moveTo>
                <a:cubicBezTo>
                  <a:pt x="281" y="12"/>
                  <a:pt x="280" y="12"/>
                  <a:pt x="280" y="12"/>
                </a:cubicBezTo>
                <a:cubicBezTo>
                  <a:pt x="281" y="12"/>
                  <a:pt x="281" y="12"/>
                  <a:pt x="281" y="12"/>
                </a:cubicBezTo>
                <a:close/>
                <a:moveTo>
                  <a:pt x="287" y="12"/>
                </a:moveTo>
                <a:cubicBezTo>
                  <a:pt x="287" y="12"/>
                  <a:pt x="286" y="12"/>
                  <a:pt x="286" y="12"/>
                </a:cubicBezTo>
                <a:cubicBezTo>
                  <a:pt x="286" y="12"/>
                  <a:pt x="287" y="12"/>
                  <a:pt x="287" y="12"/>
                </a:cubicBezTo>
                <a:close/>
                <a:moveTo>
                  <a:pt x="217" y="18"/>
                </a:moveTo>
                <a:cubicBezTo>
                  <a:pt x="218" y="18"/>
                  <a:pt x="215" y="18"/>
                  <a:pt x="215" y="18"/>
                </a:cubicBezTo>
                <a:cubicBezTo>
                  <a:pt x="216" y="18"/>
                  <a:pt x="217" y="18"/>
                  <a:pt x="217" y="18"/>
                </a:cubicBezTo>
                <a:close/>
                <a:moveTo>
                  <a:pt x="219" y="13"/>
                </a:moveTo>
                <a:cubicBezTo>
                  <a:pt x="219" y="13"/>
                  <a:pt x="218" y="13"/>
                  <a:pt x="218" y="13"/>
                </a:cubicBezTo>
                <a:cubicBezTo>
                  <a:pt x="218" y="13"/>
                  <a:pt x="219" y="14"/>
                  <a:pt x="219" y="13"/>
                </a:cubicBezTo>
                <a:close/>
                <a:moveTo>
                  <a:pt x="221" y="18"/>
                </a:moveTo>
                <a:cubicBezTo>
                  <a:pt x="221" y="18"/>
                  <a:pt x="221" y="17"/>
                  <a:pt x="221" y="17"/>
                </a:cubicBezTo>
                <a:cubicBezTo>
                  <a:pt x="220" y="17"/>
                  <a:pt x="220" y="18"/>
                  <a:pt x="220" y="18"/>
                </a:cubicBezTo>
                <a:cubicBezTo>
                  <a:pt x="220" y="18"/>
                  <a:pt x="220" y="18"/>
                  <a:pt x="221" y="18"/>
                </a:cubicBezTo>
                <a:close/>
                <a:moveTo>
                  <a:pt x="221" y="14"/>
                </a:moveTo>
                <a:cubicBezTo>
                  <a:pt x="221" y="14"/>
                  <a:pt x="220" y="14"/>
                  <a:pt x="220" y="14"/>
                </a:cubicBezTo>
                <a:cubicBezTo>
                  <a:pt x="220" y="14"/>
                  <a:pt x="221" y="14"/>
                  <a:pt x="221" y="14"/>
                </a:cubicBezTo>
                <a:close/>
                <a:moveTo>
                  <a:pt x="195" y="15"/>
                </a:moveTo>
                <a:cubicBezTo>
                  <a:pt x="195" y="15"/>
                  <a:pt x="195" y="15"/>
                  <a:pt x="195" y="15"/>
                </a:cubicBezTo>
                <a:cubicBezTo>
                  <a:pt x="195" y="15"/>
                  <a:pt x="195" y="15"/>
                  <a:pt x="195" y="15"/>
                </a:cubicBezTo>
                <a:close/>
                <a:moveTo>
                  <a:pt x="197" y="15"/>
                </a:moveTo>
                <a:cubicBezTo>
                  <a:pt x="198" y="15"/>
                  <a:pt x="196" y="14"/>
                  <a:pt x="196" y="15"/>
                </a:cubicBezTo>
                <a:cubicBezTo>
                  <a:pt x="196" y="15"/>
                  <a:pt x="197" y="16"/>
                  <a:pt x="197" y="15"/>
                </a:cubicBezTo>
                <a:close/>
                <a:moveTo>
                  <a:pt x="198" y="15"/>
                </a:moveTo>
                <a:cubicBezTo>
                  <a:pt x="199" y="15"/>
                  <a:pt x="198" y="13"/>
                  <a:pt x="198" y="14"/>
                </a:cubicBezTo>
                <a:cubicBezTo>
                  <a:pt x="198" y="14"/>
                  <a:pt x="198" y="15"/>
                  <a:pt x="198" y="15"/>
                </a:cubicBezTo>
                <a:close/>
                <a:moveTo>
                  <a:pt x="199" y="19"/>
                </a:moveTo>
                <a:cubicBezTo>
                  <a:pt x="199" y="19"/>
                  <a:pt x="199" y="18"/>
                  <a:pt x="199" y="18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197" y="18"/>
                  <a:pt x="196" y="18"/>
                  <a:pt x="197" y="19"/>
                </a:cubicBezTo>
                <a:cubicBezTo>
                  <a:pt x="197" y="19"/>
                  <a:pt x="198" y="19"/>
                  <a:pt x="199" y="19"/>
                </a:cubicBezTo>
                <a:close/>
                <a:moveTo>
                  <a:pt x="202" y="14"/>
                </a:moveTo>
                <a:cubicBezTo>
                  <a:pt x="202" y="13"/>
                  <a:pt x="201" y="13"/>
                  <a:pt x="201" y="14"/>
                </a:cubicBezTo>
                <a:cubicBezTo>
                  <a:pt x="201" y="14"/>
                  <a:pt x="201" y="14"/>
                  <a:pt x="202" y="14"/>
                </a:cubicBezTo>
                <a:cubicBezTo>
                  <a:pt x="202" y="14"/>
                  <a:pt x="202" y="14"/>
                  <a:pt x="202" y="14"/>
                </a:cubicBezTo>
                <a:close/>
                <a:moveTo>
                  <a:pt x="202" y="15"/>
                </a:moveTo>
                <a:cubicBezTo>
                  <a:pt x="202" y="15"/>
                  <a:pt x="202" y="15"/>
                  <a:pt x="202" y="15"/>
                </a:cubicBezTo>
                <a:cubicBezTo>
                  <a:pt x="202" y="15"/>
                  <a:pt x="203" y="15"/>
                  <a:pt x="202" y="15"/>
                </a:cubicBezTo>
                <a:close/>
                <a:moveTo>
                  <a:pt x="205" y="15"/>
                </a:moveTo>
                <a:cubicBezTo>
                  <a:pt x="205" y="15"/>
                  <a:pt x="204" y="15"/>
                  <a:pt x="204" y="15"/>
                </a:cubicBezTo>
                <a:cubicBezTo>
                  <a:pt x="204" y="16"/>
                  <a:pt x="205" y="15"/>
                  <a:pt x="205" y="15"/>
                </a:cubicBezTo>
                <a:close/>
                <a:moveTo>
                  <a:pt x="206" y="14"/>
                </a:moveTo>
                <a:cubicBezTo>
                  <a:pt x="206" y="14"/>
                  <a:pt x="205" y="13"/>
                  <a:pt x="204" y="13"/>
                </a:cubicBezTo>
                <a:cubicBezTo>
                  <a:pt x="204" y="14"/>
                  <a:pt x="205" y="14"/>
                  <a:pt x="206" y="14"/>
                </a:cubicBezTo>
                <a:close/>
                <a:moveTo>
                  <a:pt x="210" y="18"/>
                </a:moveTo>
                <a:cubicBezTo>
                  <a:pt x="210" y="18"/>
                  <a:pt x="207" y="18"/>
                  <a:pt x="208" y="19"/>
                </a:cubicBezTo>
                <a:cubicBezTo>
                  <a:pt x="208" y="19"/>
                  <a:pt x="209" y="19"/>
                  <a:pt x="209" y="18"/>
                </a:cubicBezTo>
                <a:cubicBezTo>
                  <a:pt x="210" y="18"/>
                  <a:pt x="210" y="18"/>
                  <a:pt x="210" y="18"/>
                </a:cubicBezTo>
                <a:close/>
                <a:moveTo>
                  <a:pt x="213" y="18"/>
                </a:moveTo>
                <a:cubicBezTo>
                  <a:pt x="213" y="18"/>
                  <a:pt x="211" y="18"/>
                  <a:pt x="212" y="18"/>
                </a:cubicBezTo>
                <a:cubicBezTo>
                  <a:pt x="212" y="19"/>
                  <a:pt x="212" y="18"/>
                  <a:pt x="213" y="18"/>
                </a:cubicBezTo>
                <a:close/>
                <a:moveTo>
                  <a:pt x="214" y="18"/>
                </a:moveTo>
                <a:cubicBezTo>
                  <a:pt x="214" y="18"/>
                  <a:pt x="213" y="18"/>
                  <a:pt x="214" y="18"/>
                </a:cubicBezTo>
                <a:cubicBezTo>
                  <a:pt x="214" y="18"/>
                  <a:pt x="214" y="18"/>
                  <a:pt x="214" y="18"/>
                </a:cubicBezTo>
                <a:close/>
                <a:moveTo>
                  <a:pt x="405" y="11"/>
                </a:moveTo>
                <a:cubicBezTo>
                  <a:pt x="405" y="11"/>
                  <a:pt x="405" y="10"/>
                  <a:pt x="405" y="10"/>
                </a:cubicBezTo>
                <a:cubicBezTo>
                  <a:pt x="401" y="10"/>
                  <a:pt x="398" y="10"/>
                  <a:pt x="395" y="10"/>
                </a:cubicBezTo>
                <a:cubicBezTo>
                  <a:pt x="390" y="10"/>
                  <a:pt x="385" y="10"/>
                  <a:pt x="380" y="10"/>
                </a:cubicBezTo>
                <a:cubicBezTo>
                  <a:pt x="374" y="10"/>
                  <a:pt x="369" y="10"/>
                  <a:pt x="364" y="9"/>
                </a:cubicBezTo>
                <a:cubicBezTo>
                  <a:pt x="363" y="9"/>
                  <a:pt x="363" y="9"/>
                  <a:pt x="363" y="9"/>
                </a:cubicBezTo>
                <a:cubicBezTo>
                  <a:pt x="362" y="9"/>
                  <a:pt x="362" y="9"/>
                  <a:pt x="361" y="9"/>
                </a:cubicBezTo>
                <a:cubicBezTo>
                  <a:pt x="352" y="9"/>
                  <a:pt x="344" y="10"/>
                  <a:pt x="334" y="9"/>
                </a:cubicBezTo>
                <a:cubicBezTo>
                  <a:pt x="328" y="9"/>
                  <a:pt x="323" y="10"/>
                  <a:pt x="318" y="9"/>
                </a:cubicBezTo>
                <a:cubicBezTo>
                  <a:pt x="317" y="9"/>
                  <a:pt x="317" y="10"/>
                  <a:pt x="317" y="10"/>
                </a:cubicBezTo>
                <a:cubicBezTo>
                  <a:pt x="317" y="9"/>
                  <a:pt x="317" y="9"/>
                  <a:pt x="316" y="9"/>
                </a:cubicBezTo>
                <a:cubicBezTo>
                  <a:pt x="314" y="8"/>
                  <a:pt x="313" y="9"/>
                  <a:pt x="311" y="9"/>
                </a:cubicBezTo>
                <a:cubicBezTo>
                  <a:pt x="305" y="10"/>
                  <a:pt x="299" y="9"/>
                  <a:pt x="293" y="9"/>
                </a:cubicBezTo>
                <a:cubicBezTo>
                  <a:pt x="293" y="9"/>
                  <a:pt x="292" y="9"/>
                  <a:pt x="291" y="9"/>
                </a:cubicBezTo>
                <a:cubicBezTo>
                  <a:pt x="289" y="9"/>
                  <a:pt x="288" y="10"/>
                  <a:pt x="287" y="10"/>
                </a:cubicBezTo>
                <a:cubicBezTo>
                  <a:pt x="287" y="10"/>
                  <a:pt x="287" y="10"/>
                  <a:pt x="286" y="10"/>
                </a:cubicBezTo>
                <a:cubicBezTo>
                  <a:pt x="286" y="10"/>
                  <a:pt x="286" y="10"/>
                  <a:pt x="286" y="10"/>
                </a:cubicBezTo>
                <a:cubicBezTo>
                  <a:pt x="286" y="10"/>
                  <a:pt x="285" y="10"/>
                  <a:pt x="285" y="10"/>
                </a:cubicBezTo>
                <a:cubicBezTo>
                  <a:pt x="285" y="10"/>
                  <a:pt x="286" y="10"/>
                  <a:pt x="285" y="10"/>
                </a:cubicBezTo>
                <a:cubicBezTo>
                  <a:pt x="284" y="9"/>
                  <a:pt x="283" y="11"/>
                  <a:pt x="283" y="11"/>
                </a:cubicBezTo>
                <a:cubicBezTo>
                  <a:pt x="282" y="10"/>
                  <a:pt x="283" y="10"/>
                  <a:pt x="282" y="10"/>
                </a:cubicBezTo>
                <a:cubicBezTo>
                  <a:pt x="282" y="9"/>
                  <a:pt x="282" y="10"/>
                  <a:pt x="281" y="10"/>
                </a:cubicBezTo>
                <a:cubicBezTo>
                  <a:pt x="280" y="9"/>
                  <a:pt x="279" y="10"/>
                  <a:pt x="279" y="10"/>
                </a:cubicBezTo>
                <a:cubicBezTo>
                  <a:pt x="277" y="10"/>
                  <a:pt x="276" y="10"/>
                  <a:pt x="274" y="10"/>
                </a:cubicBezTo>
                <a:cubicBezTo>
                  <a:pt x="274" y="10"/>
                  <a:pt x="274" y="10"/>
                  <a:pt x="274" y="10"/>
                </a:cubicBezTo>
                <a:cubicBezTo>
                  <a:pt x="273" y="10"/>
                  <a:pt x="273" y="10"/>
                  <a:pt x="272" y="10"/>
                </a:cubicBezTo>
                <a:cubicBezTo>
                  <a:pt x="272" y="10"/>
                  <a:pt x="271" y="10"/>
                  <a:pt x="271" y="10"/>
                </a:cubicBezTo>
                <a:cubicBezTo>
                  <a:pt x="271" y="10"/>
                  <a:pt x="271" y="11"/>
                  <a:pt x="270" y="11"/>
                </a:cubicBezTo>
                <a:cubicBezTo>
                  <a:pt x="270" y="10"/>
                  <a:pt x="270" y="10"/>
                  <a:pt x="270" y="10"/>
                </a:cubicBezTo>
                <a:cubicBezTo>
                  <a:pt x="268" y="9"/>
                  <a:pt x="267" y="10"/>
                  <a:pt x="265" y="10"/>
                </a:cubicBezTo>
                <a:cubicBezTo>
                  <a:pt x="260" y="10"/>
                  <a:pt x="256" y="9"/>
                  <a:pt x="252" y="10"/>
                </a:cubicBezTo>
                <a:cubicBezTo>
                  <a:pt x="250" y="10"/>
                  <a:pt x="249" y="10"/>
                  <a:pt x="248" y="10"/>
                </a:cubicBezTo>
                <a:cubicBezTo>
                  <a:pt x="248" y="10"/>
                  <a:pt x="247" y="10"/>
                  <a:pt x="246" y="10"/>
                </a:cubicBezTo>
                <a:cubicBezTo>
                  <a:pt x="235" y="10"/>
                  <a:pt x="225" y="11"/>
                  <a:pt x="213" y="12"/>
                </a:cubicBezTo>
                <a:cubicBezTo>
                  <a:pt x="210" y="12"/>
                  <a:pt x="208" y="11"/>
                  <a:pt x="205" y="12"/>
                </a:cubicBezTo>
                <a:cubicBezTo>
                  <a:pt x="202" y="12"/>
                  <a:pt x="200" y="11"/>
                  <a:pt x="198" y="12"/>
                </a:cubicBezTo>
                <a:cubicBezTo>
                  <a:pt x="198" y="12"/>
                  <a:pt x="197" y="13"/>
                  <a:pt x="197" y="13"/>
                </a:cubicBezTo>
                <a:cubicBezTo>
                  <a:pt x="198" y="13"/>
                  <a:pt x="198" y="13"/>
                  <a:pt x="198" y="13"/>
                </a:cubicBezTo>
                <a:cubicBezTo>
                  <a:pt x="200" y="12"/>
                  <a:pt x="201" y="13"/>
                  <a:pt x="202" y="13"/>
                </a:cubicBezTo>
                <a:cubicBezTo>
                  <a:pt x="203" y="13"/>
                  <a:pt x="203" y="13"/>
                  <a:pt x="204" y="13"/>
                </a:cubicBezTo>
                <a:cubicBezTo>
                  <a:pt x="205" y="13"/>
                  <a:pt x="207" y="12"/>
                  <a:pt x="208" y="13"/>
                </a:cubicBezTo>
                <a:cubicBezTo>
                  <a:pt x="208" y="13"/>
                  <a:pt x="207" y="13"/>
                  <a:pt x="208" y="13"/>
                </a:cubicBezTo>
                <a:cubicBezTo>
                  <a:pt x="208" y="14"/>
                  <a:pt x="209" y="13"/>
                  <a:pt x="209" y="14"/>
                </a:cubicBezTo>
                <a:cubicBezTo>
                  <a:pt x="208" y="14"/>
                  <a:pt x="206" y="14"/>
                  <a:pt x="207" y="14"/>
                </a:cubicBezTo>
                <a:cubicBezTo>
                  <a:pt x="207" y="14"/>
                  <a:pt x="208" y="15"/>
                  <a:pt x="209" y="15"/>
                </a:cubicBezTo>
                <a:cubicBezTo>
                  <a:pt x="209" y="15"/>
                  <a:pt x="209" y="15"/>
                  <a:pt x="209" y="14"/>
                </a:cubicBezTo>
                <a:cubicBezTo>
                  <a:pt x="209" y="14"/>
                  <a:pt x="210" y="14"/>
                  <a:pt x="210" y="14"/>
                </a:cubicBezTo>
                <a:cubicBezTo>
                  <a:pt x="210" y="14"/>
                  <a:pt x="209" y="14"/>
                  <a:pt x="209" y="13"/>
                </a:cubicBezTo>
                <a:cubicBezTo>
                  <a:pt x="209" y="13"/>
                  <a:pt x="210" y="13"/>
                  <a:pt x="210" y="13"/>
                </a:cubicBezTo>
                <a:cubicBezTo>
                  <a:pt x="210" y="13"/>
                  <a:pt x="210" y="13"/>
                  <a:pt x="211" y="13"/>
                </a:cubicBezTo>
                <a:cubicBezTo>
                  <a:pt x="211" y="14"/>
                  <a:pt x="214" y="13"/>
                  <a:pt x="213" y="13"/>
                </a:cubicBezTo>
                <a:cubicBezTo>
                  <a:pt x="213" y="12"/>
                  <a:pt x="212" y="13"/>
                  <a:pt x="212" y="13"/>
                </a:cubicBezTo>
                <a:cubicBezTo>
                  <a:pt x="212" y="12"/>
                  <a:pt x="214" y="13"/>
                  <a:pt x="214" y="13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5" y="14"/>
                  <a:pt x="214" y="14"/>
                  <a:pt x="213" y="14"/>
                </a:cubicBezTo>
                <a:cubicBezTo>
                  <a:pt x="212" y="14"/>
                  <a:pt x="211" y="14"/>
                  <a:pt x="211" y="14"/>
                </a:cubicBezTo>
                <a:cubicBezTo>
                  <a:pt x="212" y="15"/>
                  <a:pt x="212" y="14"/>
                  <a:pt x="213" y="14"/>
                </a:cubicBezTo>
                <a:cubicBezTo>
                  <a:pt x="213" y="14"/>
                  <a:pt x="214" y="14"/>
                  <a:pt x="214" y="14"/>
                </a:cubicBezTo>
                <a:cubicBezTo>
                  <a:pt x="215" y="14"/>
                  <a:pt x="218" y="14"/>
                  <a:pt x="217" y="13"/>
                </a:cubicBezTo>
                <a:cubicBezTo>
                  <a:pt x="217" y="13"/>
                  <a:pt x="216" y="13"/>
                  <a:pt x="216" y="13"/>
                </a:cubicBezTo>
                <a:cubicBezTo>
                  <a:pt x="216" y="12"/>
                  <a:pt x="217" y="13"/>
                  <a:pt x="218" y="12"/>
                </a:cubicBezTo>
                <a:cubicBezTo>
                  <a:pt x="219" y="12"/>
                  <a:pt x="220" y="12"/>
                  <a:pt x="221" y="13"/>
                </a:cubicBezTo>
                <a:cubicBezTo>
                  <a:pt x="221" y="13"/>
                  <a:pt x="222" y="13"/>
                  <a:pt x="222" y="13"/>
                </a:cubicBezTo>
                <a:cubicBezTo>
                  <a:pt x="223" y="13"/>
                  <a:pt x="223" y="12"/>
                  <a:pt x="224" y="12"/>
                </a:cubicBezTo>
                <a:cubicBezTo>
                  <a:pt x="224" y="12"/>
                  <a:pt x="224" y="12"/>
                  <a:pt x="225" y="13"/>
                </a:cubicBezTo>
                <a:cubicBezTo>
                  <a:pt x="225" y="13"/>
                  <a:pt x="225" y="13"/>
                  <a:pt x="225" y="13"/>
                </a:cubicBezTo>
                <a:cubicBezTo>
                  <a:pt x="226" y="14"/>
                  <a:pt x="226" y="12"/>
                  <a:pt x="227" y="12"/>
                </a:cubicBezTo>
                <a:cubicBezTo>
                  <a:pt x="227" y="12"/>
                  <a:pt x="228" y="12"/>
                  <a:pt x="227" y="13"/>
                </a:cubicBezTo>
                <a:cubicBezTo>
                  <a:pt x="227" y="13"/>
                  <a:pt x="226" y="13"/>
                  <a:pt x="226" y="13"/>
                </a:cubicBezTo>
                <a:cubicBezTo>
                  <a:pt x="227" y="14"/>
                  <a:pt x="229" y="13"/>
                  <a:pt x="230" y="13"/>
                </a:cubicBezTo>
                <a:cubicBezTo>
                  <a:pt x="230" y="13"/>
                  <a:pt x="230" y="12"/>
                  <a:pt x="231" y="12"/>
                </a:cubicBezTo>
                <a:cubicBezTo>
                  <a:pt x="231" y="13"/>
                  <a:pt x="232" y="13"/>
                  <a:pt x="233" y="13"/>
                </a:cubicBezTo>
                <a:cubicBezTo>
                  <a:pt x="234" y="13"/>
                  <a:pt x="236" y="13"/>
                  <a:pt x="238" y="13"/>
                </a:cubicBezTo>
                <a:cubicBezTo>
                  <a:pt x="240" y="13"/>
                  <a:pt x="247" y="14"/>
                  <a:pt x="245" y="12"/>
                </a:cubicBezTo>
                <a:cubicBezTo>
                  <a:pt x="245" y="12"/>
                  <a:pt x="243" y="12"/>
                  <a:pt x="243" y="12"/>
                </a:cubicBezTo>
                <a:cubicBezTo>
                  <a:pt x="245" y="11"/>
                  <a:pt x="246" y="12"/>
                  <a:pt x="247" y="12"/>
                </a:cubicBezTo>
                <a:cubicBezTo>
                  <a:pt x="248" y="12"/>
                  <a:pt x="248" y="12"/>
                  <a:pt x="248" y="12"/>
                </a:cubicBezTo>
                <a:cubicBezTo>
                  <a:pt x="248" y="13"/>
                  <a:pt x="246" y="13"/>
                  <a:pt x="246" y="13"/>
                </a:cubicBezTo>
                <a:cubicBezTo>
                  <a:pt x="247" y="14"/>
                  <a:pt x="247" y="13"/>
                  <a:pt x="248" y="13"/>
                </a:cubicBezTo>
                <a:cubicBezTo>
                  <a:pt x="250" y="13"/>
                  <a:pt x="251" y="13"/>
                  <a:pt x="253" y="13"/>
                </a:cubicBezTo>
                <a:cubicBezTo>
                  <a:pt x="257" y="13"/>
                  <a:pt x="260" y="13"/>
                  <a:pt x="264" y="13"/>
                </a:cubicBezTo>
                <a:cubicBezTo>
                  <a:pt x="266" y="12"/>
                  <a:pt x="268" y="12"/>
                  <a:pt x="270" y="12"/>
                </a:cubicBezTo>
                <a:cubicBezTo>
                  <a:pt x="271" y="12"/>
                  <a:pt x="271" y="11"/>
                  <a:pt x="271" y="11"/>
                </a:cubicBezTo>
                <a:cubicBezTo>
                  <a:pt x="272" y="12"/>
                  <a:pt x="272" y="12"/>
                  <a:pt x="272" y="12"/>
                </a:cubicBezTo>
                <a:cubicBezTo>
                  <a:pt x="272" y="12"/>
                  <a:pt x="273" y="12"/>
                  <a:pt x="273" y="12"/>
                </a:cubicBezTo>
                <a:cubicBezTo>
                  <a:pt x="273" y="12"/>
                  <a:pt x="273" y="12"/>
                  <a:pt x="273" y="12"/>
                </a:cubicBezTo>
                <a:cubicBezTo>
                  <a:pt x="273" y="11"/>
                  <a:pt x="275" y="11"/>
                  <a:pt x="276" y="11"/>
                </a:cubicBezTo>
                <a:cubicBezTo>
                  <a:pt x="278" y="11"/>
                  <a:pt x="281" y="11"/>
                  <a:pt x="283" y="11"/>
                </a:cubicBezTo>
                <a:cubicBezTo>
                  <a:pt x="283" y="11"/>
                  <a:pt x="284" y="12"/>
                  <a:pt x="284" y="12"/>
                </a:cubicBezTo>
                <a:cubicBezTo>
                  <a:pt x="284" y="11"/>
                  <a:pt x="285" y="11"/>
                  <a:pt x="286" y="11"/>
                </a:cubicBezTo>
                <a:cubicBezTo>
                  <a:pt x="286" y="11"/>
                  <a:pt x="287" y="11"/>
                  <a:pt x="288" y="11"/>
                </a:cubicBezTo>
                <a:cubicBezTo>
                  <a:pt x="288" y="11"/>
                  <a:pt x="289" y="11"/>
                  <a:pt x="289" y="11"/>
                </a:cubicBezTo>
                <a:cubicBezTo>
                  <a:pt x="289" y="11"/>
                  <a:pt x="289" y="12"/>
                  <a:pt x="289" y="12"/>
                </a:cubicBezTo>
                <a:cubicBezTo>
                  <a:pt x="290" y="12"/>
                  <a:pt x="289" y="11"/>
                  <a:pt x="290" y="11"/>
                </a:cubicBezTo>
                <a:cubicBezTo>
                  <a:pt x="290" y="11"/>
                  <a:pt x="291" y="11"/>
                  <a:pt x="291" y="11"/>
                </a:cubicBezTo>
                <a:cubicBezTo>
                  <a:pt x="291" y="11"/>
                  <a:pt x="292" y="11"/>
                  <a:pt x="292" y="11"/>
                </a:cubicBezTo>
                <a:cubicBezTo>
                  <a:pt x="292" y="11"/>
                  <a:pt x="291" y="12"/>
                  <a:pt x="291" y="12"/>
                </a:cubicBezTo>
                <a:cubicBezTo>
                  <a:pt x="292" y="13"/>
                  <a:pt x="293" y="12"/>
                  <a:pt x="294" y="12"/>
                </a:cubicBezTo>
                <a:cubicBezTo>
                  <a:pt x="294" y="12"/>
                  <a:pt x="295" y="12"/>
                  <a:pt x="295" y="11"/>
                </a:cubicBezTo>
                <a:cubicBezTo>
                  <a:pt x="295" y="11"/>
                  <a:pt x="293" y="11"/>
                  <a:pt x="293" y="11"/>
                </a:cubicBezTo>
                <a:cubicBezTo>
                  <a:pt x="294" y="10"/>
                  <a:pt x="295" y="10"/>
                  <a:pt x="296" y="11"/>
                </a:cubicBezTo>
                <a:cubicBezTo>
                  <a:pt x="297" y="11"/>
                  <a:pt x="297" y="11"/>
                  <a:pt x="297" y="11"/>
                </a:cubicBezTo>
                <a:cubicBezTo>
                  <a:pt x="296" y="11"/>
                  <a:pt x="295" y="12"/>
                  <a:pt x="296" y="12"/>
                </a:cubicBezTo>
                <a:cubicBezTo>
                  <a:pt x="297" y="13"/>
                  <a:pt x="302" y="12"/>
                  <a:pt x="300" y="11"/>
                </a:cubicBezTo>
                <a:cubicBezTo>
                  <a:pt x="299" y="11"/>
                  <a:pt x="297" y="12"/>
                  <a:pt x="297" y="11"/>
                </a:cubicBezTo>
                <a:cubicBezTo>
                  <a:pt x="297" y="10"/>
                  <a:pt x="300" y="11"/>
                  <a:pt x="301" y="11"/>
                </a:cubicBezTo>
                <a:cubicBezTo>
                  <a:pt x="301" y="11"/>
                  <a:pt x="302" y="11"/>
                  <a:pt x="302" y="11"/>
                </a:cubicBezTo>
                <a:cubicBezTo>
                  <a:pt x="303" y="11"/>
                  <a:pt x="303" y="11"/>
                  <a:pt x="303" y="11"/>
                </a:cubicBezTo>
                <a:cubicBezTo>
                  <a:pt x="306" y="11"/>
                  <a:pt x="308" y="11"/>
                  <a:pt x="310" y="10"/>
                </a:cubicBezTo>
                <a:cubicBezTo>
                  <a:pt x="311" y="10"/>
                  <a:pt x="311" y="10"/>
                  <a:pt x="311" y="10"/>
                </a:cubicBezTo>
                <a:cubicBezTo>
                  <a:pt x="311" y="10"/>
                  <a:pt x="312" y="10"/>
                  <a:pt x="312" y="10"/>
                </a:cubicBezTo>
                <a:cubicBezTo>
                  <a:pt x="312" y="10"/>
                  <a:pt x="312" y="11"/>
                  <a:pt x="312" y="11"/>
                </a:cubicBezTo>
                <a:cubicBezTo>
                  <a:pt x="313" y="11"/>
                  <a:pt x="313" y="10"/>
                  <a:pt x="314" y="10"/>
                </a:cubicBezTo>
                <a:cubicBezTo>
                  <a:pt x="314" y="10"/>
                  <a:pt x="315" y="10"/>
                  <a:pt x="315" y="11"/>
                </a:cubicBezTo>
                <a:cubicBezTo>
                  <a:pt x="317" y="11"/>
                  <a:pt x="319" y="10"/>
                  <a:pt x="321" y="10"/>
                </a:cubicBezTo>
                <a:cubicBezTo>
                  <a:pt x="322" y="11"/>
                  <a:pt x="322" y="10"/>
                  <a:pt x="323" y="10"/>
                </a:cubicBezTo>
                <a:cubicBezTo>
                  <a:pt x="323" y="10"/>
                  <a:pt x="324" y="11"/>
                  <a:pt x="324" y="10"/>
                </a:cubicBezTo>
                <a:cubicBezTo>
                  <a:pt x="324" y="10"/>
                  <a:pt x="324" y="11"/>
                  <a:pt x="325" y="10"/>
                </a:cubicBezTo>
                <a:cubicBezTo>
                  <a:pt x="325" y="10"/>
                  <a:pt x="325" y="10"/>
                  <a:pt x="325" y="10"/>
                </a:cubicBezTo>
                <a:cubicBezTo>
                  <a:pt x="326" y="10"/>
                  <a:pt x="327" y="11"/>
                  <a:pt x="327" y="11"/>
                </a:cubicBezTo>
                <a:cubicBezTo>
                  <a:pt x="327" y="10"/>
                  <a:pt x="326" y="10"/>
                  <a:pt x="327" y="10"/>
                </a:cubicBezTo>
                <a:cubicBezTo>
                  <a:pt x="328" y="9"/>
                  <a:pt x="328" y="10"/>
                  <a:pt x="329" y="10"/>
                </a:cubicBezTo>
                <a:cubicBezTo>
                  <a:pt x="331" y="11"/>
                  <a:pt x="332" y="10"/>
                  <a:pt x="333" y="10"/>
                </a:cubicBezTo>
                <a:cubicBezTo>
                  <a:pt x="334" y="10"/>
                  <a:pt x="335" y="11"/>
                  <a:pt x="335" y="10"/>
                </a:cubicBezTo>
                <a:cubicBezTo>
                  <a:pt x="336" y="10"/>
                  <a:pt x="337" y="10"/>
                  <a:pt x="337" y="10"/>
                </a:cubicBezTo>
                <a:cubicBezTo>
                  <a:pt x="338" y="10"/>
                  <a:pt x="337" y="11"/>
                  <a:pt x="338" y="11"/>
                </a:cubicBezTo>
                <a:cubicBezTo>
                  <a:pt x="338" y="11"/>
                  <a:pt x="338" y="11"/>
                  <a:pt x="339" y="11"/>
                </a:cubicBezTo>
                <a:cubicBezTo>
                  <a:pt x="339" y="11"/>
                  <a:pt x="339" y="10"/>
                  <a:pt x="339" y="10"/>
                </a:cubicBezTo>
                <a:cubicBezTo>
                  <a:pt x="340" y="10"/>
                  <a:pt x="340" y="11"/>
                  <a:pt x="341" y="11"/>
                </a:cubicBezTo>
                <a:cubicBezTo>
                  <a:pt x="341" y="11"/>
                  <a:pt x="341" y="10"/>
                  <a:pt x="342" y="10"/>
                </a:cubicBezTo>
                <a:cubicBezTo>
                  <a:pt x="342" y="10"/>
                  <a:pt x="342" y="10"/>
                  <a:pt x="343" y="11"/>
                </a:cubicBezTo>
                <a:cubicBezTo>
                  <a:pt x="343" y="11"/>
                  <a:pt x="343" y="10"/>
                  <a:pt x="343" y="10"/>
                </a:cubicBezTo>
                <a:cubicBezTo>
                  <a:pt x="344" y="10"/>
                  <a:pt x="344" y="11"/>
                  <a:pt x="344" y="11"/>
                </a:cubicBezTo>
                <a:cubicBezTo>
                  <a:pt x="344" y="11"/>
                  <a:pt x="344" y="10"/>
                  <a:pt x="344" y="10"/>
                </a:cubicBezTo>
                <a:cubicBezTo>
                  <a:pt x="345" y="10"/>
                  <a:pt x="345" y="12"/>
                  <a:pt x="346" y="11"/>
                </a:cubicBezTo>
                <a:cubicBezTo>
                  <a:pt x="346" y="11"/>
                  <a:pt x="346" y="10"/>
                  <a:pt x="346" y="10"/>
                </a:cubicBezTo>
                <a:cubicBezTo>
                  <a:pt x="346" y="10"/>
                  <a:pt x="347" y="10"/>
                  <a:pt x="347" y="10"/>
                </a:cubicBezTo>
                <a:cubicBezTo>
                  <a:pt x="349" y="10"/>
                  <a:pt x="350" y="10"/>
                  <a:pt x="352" y="10"/>
                </a:cubicBezTo>
                <a:cubicBezTo>
                  <a:pt x="353" y="10"/>
                  <a:pt x="354" y="10"/>
                  <a:pt x="355" y="10"/>
                </a:cubicBezTo>
                <a:cubicBezTo>
                  <a:pt x="356" y="10"/>
                  <a:pt x="356" y="10"/>
                  <a:pt x="356" y="10"/>
                </a:cubicBezTo>
                <a:cubicBezTo>
                  <a:pt x="359" y="10"/>
                  <a:pt x="362" y="10"/>
                  <a:pt x="365" y="10"/>
                </a:cubicBezTo>
                <a:cubicBezTo>
                  <a:pt x="367" y="10"/>
                  <a:pt x="368" y="11"/>
                  <a:pt x="369" y="11"/>
                </a:cubicBezTo>
                <a:cubicBezTo>
                  <a:pt x="370" y="11"/>
                  <a:pt x="370" y="11"/>
                  <a:pt x="370" y="11"/>
                </a:cubicBezTo>
                <a:cubicBezTo>
                  <a:pt x="370" y="11"/>
                  <a:pt x="370" y="10"/>
                  <a:pt x="370" y="10"/>
                </a:cubicBezTo>
                <a:cubicBezTo>
                  <a:pt x="370" y="10"/>
                  <a:pt x="370" y="10"/>
                  <a:pt x="371" y="10"/>
                </a:cubicBezTo>
                <a:cubicBezTo>
                  <a:pt x="371" y="10"/>
                  <a:pt x="371" y="10"/>
                  <a:pt x="371" y="10"/>
                </a:cubicBezTo>
                <a:cubicBezTo>
                  <a:pt x="371" y="10"/>
                  <a:pt x="371" y="11"/>
                  <a:pt x="372" y="11"/>
                </a:cubicBezTo>
                <a:cubicBezTo>
                  <a:pt x="372" y="11"/>
                  <a:pt x="373" y="10"/>
                  <a:pt x="373" y="10"/>
                </a:cubicBezTo>
                <a:cubicBezTo>
                  <a:pt x="374" y="10"/>
                  <a:pt x="375" y="10"/>
                  <a:pt x="376" y="10"/>
                </a:cubicBezTo>
                <a:cubicBezTo>
                  <a:pt x="377" y="10"/>
                  <a:pt x="378" y="10"/>
                  <a:pt x="379" y="11"/>
                </a:cubicBezTo>
                <a:cubicBezTo>
                  <a:pt x="381" y="11"/>
                  <a:pt x="384" y="11"/>
                  <a:pt x="386" y="11"/>
                </a:cubicBezTo>
                <a:cubicBezTo>
                  <a:pt x="387" y="11"/>
                  <a:pt x="387" y="11"/>
                  <a:pt x="388" y="11"/>
                </a:cubicBezTo>
                <a:cubicBezTo>
                  <a:pt x="390" y="10"/>
                  <a:pt x="393" y="12"/>
                  <a:pt x="395" y="11"/>
                </a:cubicBezTo>
                <a:cubicBezTo>
                  <a:pt x="396" y="11"/>
                  <a:pt x="397" y="11"/>
                  <a:pt x="398" y="11"/>
                </a:cubicBezTo>
                <a:cubicBezTo>
                  <a:pt x="399" y="11"/>
                  <a:pt x="400" y="11"/>
                  <a:pt x="401" y="11"/>
                </a:cubicBezTo>
                <a:cubicBezTo>
                  <a:pt x="401" y="11"/>
                  <a:pt x="401" y="11"/>
                  <a:pt x="401" y="11"/>
                </a:cubicBezTo>
                <a:cubicBezTo>
                  <a:pt x="401" y="11"/>
                  <a:pt x="402" y="11"/>
                  <a:pt x="403" y="11"/>
                </a:cubicBezTo>
                <a:cubicBezTo>
                  <a:pt x="403" y="11"/>
                  <a:pt x="403" y="11"/>
                  <a:pt x="403" y="11"/>
                </a:cubicBezTo>
                <a:cubicBezTo>
                  <a:pt x="404" y="11"/>
                  <a:pt x="404" y="11"/>
                  <a:pt x="405" y="11"/>
                </a:cubicBezTo>
                <a:cubicBezTo>
                  <a:pt x="405" y="11"/>
                  <a:pt x="405" y="11"/>
                  <a:pt x="405" y="11"/>
                </a:cubicBezTo>
                <a:close/>
                <a:moveTo>
                  <a:pt x="170" y="19"/>
                </a:moveTo>
                <a:cubicBezTo>
                  <a:pt x="170" y="19"/>
                  <a:pt x="170" y="19"/>
                  <a:pt x="170" y="19"/>
                </a:cubicBezTo>
                <a:cubicBezTo>
                  <a:pt x="169" y="19"/>
                  <a:pt x="170" y="19"/>
                  <a:pt x="170" y="19"/>
                </a:cubicBezTo>
                <a:close/>
                <a:moveTo>
                  <a:pt x="173" y="20"/>
                </a:moveTo>
                <a:cubicBezTo>
                  <a:pt x="173" y="20"/>
                  <a:pt x="173" y="20"/>
                  <a:pt x="173" y="20"/>
                </a:cubicBezTo>
                <a:cubicBezTo>
                  <a:pt x="172" y="20"/>
                  <a:pt x="173" y="20"/>
                  <a:pt x="173" y="20"/>
                </a:cubicBezTo>
                <a:close/>
                <a:moveTo>
                  <a:pt x="181" y="16"/>
                </a:moveTo>
                <a:cubicBezTo>
                  <a:pt x="181" y="15"/>
                  <a:pt x="179" y="15"/>
                  <a:pt x="179" y="16"/>
                </a:cubicBezTo>
                <a:cubicBezTo>
                  <a:pt x="180" y="16"/>
                  <a:pt x="181" y="16"/>
                  <a:pt x="181" y="16"/>
                </a:cubicBezTo>
                <a:close/>
                <a:moveTo>
                  <a:pt x="138" y="16"/>
                </a:moveTo>
                <a:cubicBezTo>
                  <a:pt x="138" y="16"/>
                  <a:pt x="137" y="16"/>
                  <a:pt x="137" y="16"/>
                </a:cubicBezTo>
                <a:cubicBezTo>
                  <a:pt x="138" y="16"/>
                  <a:pt x="137" y="16"/>
                  <a:pt x="137" y="16"/>
                </a:cubicBezTo>
                <a:cubicBezTo>
                  <a:pt x="137" y="16"/>
                  <a:pt x="137" y="16"/>
                  <a:pt x="138" y="16"/>
                </a:cubicBezTo>
                <a:close/>
                <a:moveTo>
                  <a:pt x="138" y="21"/>
                </a:moveTo>
                <a:cubicBezTo>
                  <a:pt x="139" y="21"/>
                  <a:pt x="139" y="20"/>
                  <a:pt x="138" y="20"/>
                </a:cubicBezTo>
                <a:cubicBezTo>
                  <a:pt x="138" y="20"/>
                  <a:pt x="138" y="21"/>
                  <a:pt x="138" y="21"/>
                </a:cubicBezTo>
                <a:close/>
                <a:moveTo>
                  <a:pt x="140" y="16"/>
                </a:moveTo>
                <a:cubicBezTo>
                  <a:pt x="140" y="16"/>
                  <a:pt x="139" y="15"/>
                  <a:pt x="139" y="16"/>
                </a:cubicBezTo>
                <a:cubicBezTo>
                  <a:pt x="139" y="16"/>
                  <a:pt x="140" y="16"/>
                  <a:pt x="140" y="16"/>
                </a:cubicBezTo>
                <a:close/>
                <a:moveTo>
                  <a:pt x="143" y="18"/>
                </a:moveTo>
                <a:cubicBezTo>
                  <a:pt x="143" y="18"/>
                  <a:pt x="142" y="18"/>
                  <a:pt x="142" y="18"/>
                </a:cubicBezTo>
                <a:cubicBezTo>
                  <a:pt x="142" y="18"/>
                  <a:pt x="142" y="18"/>
                  <a:pt x="143" y="18"/>
                </a:cubicBezTo>
                <a:close/>
                <a:moveTo>
                  <a:pt x="143" y="16"/>
                </a:moveTo>
                <a:cubicBezTo>
                  <a:pt x="144" y="15"/>
                  <a:pt x="140" y="15"/>
                  <a:pt x="140" y="16"/>
                </a:cubicBezTo>
                <a:cubicBezTo>
                  <a:pt x="141" y="16"/>
                  <a:pt x="141" y="17"/>
                  <a:pt x="142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42" y="16"/>
                  <a:pt x="143" y="16"/>
                  <a:pt x="143" y="16"/>
                </a:cubicBezTo>
                <a:close/>
                <a:moveTo>
                  <a:pt x="148" y="18"/>
                </a:moveTo>
                <a:cubicBezTo>
                  <a:pt x="149" y="17"/>
                  <a:pt x="145" y="16"/>
                  <a:pt x="145" y="18"/>
                </a:cubicBezTo>
                <a:cubicBezTo>
                  <a:pt x="145" y="18"/>
                  <a:pt x="146" y="18"/>
                  <a:pt x="147" y="18"/>
                </a:cubicBezTo>
                <a:cubicBezTo>
                  <a:pt x="147" y="18"/>
                  <a:pt x="148" y="18"/>
                  <a:pt x="148" y="18"/>
                </a:cubicBezTo>
                <a:close/>
                <a:moveTo>
                  <a:pt x="151" y="15"/>
                </a:moveTo>
                <a:cubicBezTo>
                  <a:pt x="151" y="15"/>
                  <a:pt x="151" y="15"/>
                  <a:pt x="151" y="15"/>
                </a:cubicBezTo>
                <a:cubicBezTo>
                  <a:pt x="150" y="14"/>
                  <a:pt x="149" y="15"/>
                  <a:pt x="148" y="15"/>
                </a:cubicBezTo>
                <a:cubicBezTo>
                  <a:pt x="147" y="15"/>
                  <a:pt x="147" y="15"/>
                  <a:pt x="147" y="15"/>
                </a:cubicBezTo>
                <a:cubicBezTo>
                  <a:pt x="146" y="15"/>
                  <a:pt x="144" y="14"/>
                  <a:pt x="145" y="15"/>
                </a:cubicBezTo>
                <a:cubicBezTo>
                  <a:pt x="145" y="16"/>
                  <a:pt x="146" y="16"/>
                  <a:pt x="147" y="16"/>
                </a:cubicBezTo>
                <a:cubicBezTo>
                  <a:pt x="148" y="16"/>
                  <a:pt x="150" y="16"/>
                  <a:pt x="151" y="16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52" y="16"/>
                  <a:pt x="151" y="16"/>
                  <a:pt x="151" y="15"/>
                </a:cubicBezTo>
                <a:close/>
                <a:moveTo>
                  <a:pt x="160" y="17"/>
                </a:moveTo>
                <a:cubicBezTo>
                  <a:pt x="161" y="17"/>
                  <a:pt x="160" y="16"/>
                  <a:pt x="160" y="16"/>
                </a:cubicBezTo>
                <a:cubicBezTo>
                  <a:pt x="159" y="16"/>
                  <a:pt x="158" y="17"/>
                  <a:pt x="157" y="17"/>
                </a:cubicBezTo>
                <a:cubicBezTo>
                  <a:pt x="157" y="17"/>
                  <a:pt x="157" y="16"/>
                  <a:pt x="157" y="16"/>
                </a:cubicBezTo>
                <a:cubicBezTo>
                  <a:pt x="155" y="17"/>
                  <a:pt x="153" y="17"/>
                  <a:pt x="152" y="17"/>
                </a:cubicBezTo>
                <a:cubicBezTo>
                  <a:pt x="151" y="17"/>
                  <a:pt x="151" y="18"/>
                  <a:pt x="151" y="18"/>
                </a:cubicBezTo>
                <a:cubicBezTo>
                  <a:pt x="151" y="18"/>
                  <a:pt x="150" y="18"/>
                  <a:pt x="150" y="18"/>
                </a:cubicBezTo>
                <a:cubicBezTo>
                  <a:pt x="150" y="18"/>
                  <a:pt x="149" y="18"/>
                  <a:pt x="149" y="18"/>
                </a:cubicBezTo>
                <a:cubicBezTo>
                  <a:pt x="151" y="19"/>
                  <a:pt x="153" y="18"/>
                  <a:pt x="155" y="17"/>
                </a:cubicBezTo>
                <a:cubicBezTo>
                  <a:pt x="157" y="17"/>
                  <a:pt x="159" y="18"/>
                  <a:pt x="160" y="17"/>
                </a:cubicBezTo>
                <a:cubicBezTo>
                  <a:pt x="160" y="17"/>
                  <a:pt x="160" y="17"/>
                  <a:pt x="160" y="17"/>
                </a:cubicBezTo>
                <a:close/>
                <a:moveTo>
                  <a:pt x="197" y="14"/>
                </a:moveTo>
                <a:cubicBezTo>
                  <a:pt x="198" y="14"/>
                  <a:pt x="194" y="14"/>
                  <a:pt x="194" y="13"/>
                </a:cubicBezTo>
                <a:cubicBezTo>
                  <a:pt x="194" y="13"/>
                  <a:pt x="193" y="13"/>
                  <a:pt x="193" y="13"/>
                </a:cubicBezTo>
                <a:cubicBezTo>
                  <a:pt x="195" y="13"/>
                  <a:pt x="197" y="13"/>
                  <a:pt x="197" y="12"/>
                </a:cubicBezTo>
                <a:cubicBezTo>
                  <a:pt x="196" y="11"/>
                  <a:pt x="195" y="12"/>
                  <a:pt x="194" y="12"/>
                </a:cubicBezTo>
                <a:cubicBezTo>
                  <a:pt x="189" y="13"/>
                  <a:pt x="185" y="12"/>
                  <a:pt x="180" y="13"/>
                </a:cubicBezTo>
                <a:cubicBezTo>
                  <a:pt x="178" y="13"/>
                  <a:pt x="176" y="13"/>
                  <a:pt x="175" y="13"/>
                </a:cubicBezTo>
                <a:cubicBezTo>
                  <a:pt x="171" y="14"/>
                  <a:pt x="168" y="13"/>
                  <a:pt x="164" y="13"/>
                </a:cubicBezTo>
                <a:cubicBezTo>
                  <a:pt x="161" y="14"/>
                  <a:pt x="158" y="13"/>
                  <a:pt x="155" y="14"/>
                </a:cubicBezTo>
                <a:cubicBezTo>
                  <a:pt x="154" y="14"/>
                  <a:pt x="153" y="15"/>
                  <a:pt x="153" y="15"/>
                </a:cubicBezTo>
                <a:cubicBezTo>
                  <a:pt x="154" y="16"/>
                  <a:pt x="156" y="15"/>
                  <a:pt x="157" y="15"/>
                </a:cubicBezTo>
                <a:cubicBezTo>
                  <a:pt x="158" y="15"/>
                  <a:pt x="158" y="15"/>
                  <a:pt x="159" y="15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5"/>
                  <a:pt x="161" y="15"/>
                  <a:pt x="161" y="15"/>
                </a:cubicBezTo>
                <a:cubicBezTo>
                  <a:pt x="162" y="15"/>
                  <a:pt x="163" y="15"/>
                  <a:pt x="163" y="15"/>
                </a:cubicBezTo>
                <a:cubicBezTo>
                  <a:pt x="163" y="16"/>
                  <a:pt x="162" y="15"/>
                  <a:pt x="161" y="15"/>
                </a:cubicBezTo>
                <a:cubicBezTo>
                  <a:pt x="161" y="16"/>
                  <a:pt x="161" y="17"/>
                  <a:pt x="162" y="17"/>
                </a:cubicBezTo>
                <a:cubicBezTo>
                  <a:pt x="162" y="17"/>
                  <a:pt x="163" y="17"/>
                  <a:pt x="163" y="17"/>
                </a:cubicBezTo>
                <a:cubicBezTo>
                  <a:pt x="165" y="17"/>
                  <a:pt x="167" y="17"/>
                  <a:pt x="169" y="17"/>
                </a:cubicBezTo>
                <a:cubicBezTo>
                  <a:pt x="171" y="16"/>
                  <a:pt x="174" y="16"/>
                  <a:pt x="176" y="16"/>
                </a:cubicBezTo>
                <a:cubicBezTo>
                  <a:pt x="176" y="16"/>
                  <a:pt x="178" y="16"/>
                  <a:pt x="177" y="15"/>
                </a:cubicBezTo>
                <a:cubicBezTo>
                  <a:pt x="177" y="15"/>
                  <a:pt x="176" y="15"/>
                  <a:pt x="176" y="15"/>
                </a:cubicBezTo>
                <a:cubicBezTo>
                  <a:pt x="176" y="14"/>
                  <a:pt x="177" y="15"/>
                  <a:pt x="178" y="15"/>
                </a:cubicBezTo>
                <a:cubicBezTo>
                  <a:pt x="178" y="14"/>
                  <a:pt x="175" y="14"/>
                  <a:pt x="175" y="15"/>
                </a:cubicBezTo>
                <a:cubicBezTo>
                  <a:pt x="175" y="15"/>
                  <a:pt x="175" y="15"/>
                  <a:pt x="175" y="15"/>
                </a:cubicBezTo>
                <a:cubicBezTo>
                  <a:pt x="174" y="16"/>
                  <a:pt x="173" y="14"/>
                  <a:pt x="172" y="14"/>
                </a:cubicBezTo>
                <a:cubicBezTo>
                  <a:pt x="170" y="14"/>
                  <a:pt x="167" y="15"/>
                  <a:pt x="168" y="14"/>
                </a:cubicBezTo>
                <a:cubicBezTo>
                  <a:pt x="169" y="14"/>
                  <a:pt x="170" y="14"/>
                  <a:pt x="171" y="14"/>
                </a:cubicBezTo>
                <a:cubicBezTo>
                  <a:pt x="177" y="13"/>
                  <a:pt x="181" y="12"/>
                  <a:pt x="187" y="13"/>
                </a:cubicBezTo>
                <a:cubicBezTo>
                  <a:pt x="187" y="13"/>
                  <a:pt x="188" y="13"/>
                  <a:pt x="187" y="14"/>
                </a:cubicBezTo>
                <a:cubicBezTo>
                  <a:pt x="187" y="14"/>
                  <a:pt x="185" y="13"/>
                  <a:pt x="185" y="14"/>
                </a:cubicBezTo>
                <a:cubicBezTo>
                  <a:pt x="185" y="15"/>
                  <a:pt x="185" y="15"/>
                  <a:pt x="185" y="15"/>
                </a:cubicBezTo>
                <a:cubicBezTo>
                  <a:pt x="184" y="16"/>
                  <a:pt x="184" y="15"/>
                  <a:pt x="183" y="15"/>
                </a:cubicBezTo>
                <a:cubicBezTo>
                  <a:pt x="183" y="15"/>
                  <a:pt x="182" y="16"/>
                  <a:pt x="183" y="16"/>
                </a:cubicBezTo>
                <a:cubicBezTo>
                  <a:pt x="183" y="16"/>
                  <a:pt x="184" y="16"/>
                  <a:pt x="184" y="16"/>
                </a:cubicBezTo>
                <a:cubicBezTo>
                  <a:pt x="188" y="16"/>
                  <a:pt x="190" y="16"/>
                  <a:pt x="193" y="15"/>
                </a:cubicBezTo>
                <a:cubicBezTo>
                  <a:pt x="194" y="15"/>
                  <a:pt x="194" y="15"/>
                  <a:pt x="194" y="15"/>
                </a:cubicBezTo>
                <a:cubicBezTo>
                  <a:pt x="192" y="14"/>
                  <a:pt x="186" y="16"/>
                  <a:pt x="188" y="14"/>
                </a:cubicBezTo>
                <a:cubicBezTo>
                  <a:pt x="189" y="14"/>
                  <a:pt x="189" y="14"/>
                  <a:pt x="190" y="14"/>
                </a:cubicBezTo>
                <a:cubicBezTo>
                  <a:pt x="192" y="14"/>
                  <a:pt x="194" y="14"/>
                  <a:pt x="196" y="14"/>
                </a:cubicBezTo>
                <a:cubicBezTo>
                  <a:pt x="196" y="14"/>
                  <a:pt x="196" y="14"/>
                  <a:pt x="197" y="14"/>
                </a:cubicBezTo>
                <a:close/>
                <a:moveTo>
                  <a:pt x="90" y="25"/>
                </a:moveTo>
                <a:cubicBezTo>
                  <a:pt x="90" y="25"/>
                  <a:pt x="91" y="25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90" y="26"/>
                  <a:pt x="90" y="25"/>
                  <a:pt x="90" y="25"/>
                </a:cubicBezTo>
                <a:close/>
                <a:moveTo>
                  <a:pt x="93" y="21"/>
                </a:moveTo>
                <a:cubicBezTo>
                  <a:pt x="94" y="21"/>
                  <a:pt x="93" y="21"/>
                  <a:pt x="93" y="21"/>
                </a:cubicBezTo>
                <a:cubicBezTo>
                  <a:pt x="93" y="21"/>
                  <a:pt x="93" y="21"/>
                  <a:pt x="93" y="21"/>
                </a:cubicBezTo>
                <a:close/>
                <a:moveTo>
                  <a:pt x="96" y="20"/>
                </a:moveTo>
                <a:cubicBezTo>
                  <a:pt x="96" y="20"/>
                  <a:pt x="94" y="19"/>
                  <a:pt x="94" y="20"/>
                </a:cubicBezTo>
                <a:cubicBezTo>
                  <a:pt x="94" y="20"/>
                  <a:pt x="95" y="20"/>
                  <a:pt x="96" y="20"/>
                </a:cubicBezTo>
                <a:close/>
                <a:moveTo>
                  <a:pt x="96" y="22"/>
                </a:moveTo>
                <a:cubicBezTo>
                  <a:pt x="98" y="22"/>
                  <a:pt x="92" y="23"/>
                  <a:pt x="90" y="22"/>
                </a:cubicBezTo>
                <a:cubicBezTo>
                  <a:pt x="89" y="22"/>
                  <a:pt x="89" y="22"/>
                  <a:pt x="89" y="22"/>
                </a:cubicBezTo>
                <a:cubicBezTo>
                  <a:pt x="89" y="22"/>
                  <a:pt x="89" y="21"/>
                  <a:pt x="89" y="21"/>
                </a:cubicBezTo>
                <a:cubicBezTo>
                  <a:pt x="89" y="21"/>
                  <a:pt x="89" y="21"/>
                  <a:pt x="88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6" y="23"/>
                  <a:pt x="85" y="22"/>
                  <a:pt x="84" y="22"/>
                </a:cubicBezTo>
                <a:cubicBezTo>
                  <a:pt x="84" y="22"/>
                  <a:pt x="83" y="22"/>
                  <a:pt x="83" y="22"/>
                </a:cubicBezTo>
                <a:cubicBezTo>
                  <a:pt x="83" y="22"/>
                  <a:pt x="82" y="22"/>
                  <a:pt x="82" y="22"/>
                </a:cubicBezTo>
                <a:cubicBezTo>
                  <a:pt x="83" y="23"/>
                  <a:pt x="84" y="23"/>
                  <a:pt x="85" y="23"/>
                </a:cubicBezTo>
                <a:cubicBezTo>
                  <a:pt x="88" y="23"/>
                  <a:pt x="91" y="23"/>
                  <a:pt x="94" y="23"/>
                </a:cubicBezTo>
                <a:cubicBezTo>
                  <a:pt x="94" y="23"/>
                  <a:pt x="95" y="23"/>
                  <a:pt x="96" y="22"/>
                </a:cubicBezTo>
                <a:close/>
                <a:moveTo>
                  <a:pt x="98" y="20"/>
                </a:moveTo>
                <a:cubicBezTo>
                  <a:pt x="98" y="19"/>
                  <a:pt x="96" y="19"/>
                  <a:pt x="96" y="20"/>
                </a:cubicBezTo>
                <a:cubicBezTo>
                  <a:pt x="97" y="20"/>
                  <a:pt x="97" y="20"/>
                  <a:pt x="98" y="20"/>
                </a:cubicBezTo>
                <a:cubicBezTo>
                  <a:pt x="98" y="20"/>
                  <a:pt x="98" y="20"/>
                  <a:pt x="98" y="20"/>
                </a:cubicBezTo>
                <a:close/>
                <a:moveTo>
                  <a:pt x="101" y="19"/>
                </a:moveTo>
                <a:cubicBezTo>
                  <a:pt x="101" y="19"/>
                  <a:pt x="101" y="19"/>
                  <a:pt x="101" y="19"/>
                </a:cubicBezTo>
                <a:cubicBezTo>
                  <a:pt x="100" y="18"/>
                  <a:pt x="98" y="19"/>
                  <a:pt x="99" y="19"/>
                </a:cubicBezTo>
                <a:cubicBezTo>
                  <a:pt x="100" y="19"/>
                  <a:pt x="100" y="19"/>
                  <a:pt x="101" y="19"/>
                </a:cubicBezTo>
                <a:close/>
                <a:moveTo>
                  <a:pt x="102" y="22"/>
                </a:moveTo>
                <a:cubicBezTo>
                  <a:pt x="103" y="22"/>
                  <a:pt x="101" y="21"/>
                  <a:pt x="101" y="21"/>
                </a:cubicBezTo>
                <a:cubicBezTo>
                  <a:pt x="101" y="22"/>
                  <a:pt x="102" y="22"/>
                  <a:pt x="102" y="22"/>
                </a:cubicBezTo>
                <a:cubicBezTo>
                  <a:pt x="102" y="22"/>
                  <a:pt x="102" y="22"/>
                  <a:pt x="102" y="22"/>
                </a:cubicBezTo>
                <a:close/>
                <a:moveTo>
                  <a:pt x="104" y="22"/>
                </a:moveTo>
                <a:cubicBezTo>
                  <a:pt x="104" y="22"/>
                  <a:pt x="103" y="21"/>
                  <a:pt x="103" y="22"/>
                </a:cubicBezTo>
                <a:cubicBezTo>
                  <a:pt x="103" y="22"/>
                  <a:pt x="103" y="22"/>
                  <a:pt x="104" y="22"/>
                </a:cubicBezTo>
                <a:close/>
                <a:moveTo>
                  <a:pt x="105" y="19"/>
                </a:moveTo>
                <a:cubicBezTo>
                  <a:pt x="106" y="18"/>
                  <a:pt x="103" y="18"/>
                  <a:pt x="103" y="19"/>
                </a:cubicBezTo>
                <a:cubicBezTo>
                  <a:pt x="103" y="19"/>
                  <a:pt x="104" y="19"/>
                  <a:pt x="105" y="19"/>
                </a:cubicBezTo>
                <a:cubicBezTo>
                  <a:pt x="105" y="19"/>
                  <a:pt x="105" y="19"/>
                  <a:pt x="105" y="19"/>
                </a:cubicBezTo>
                <a:close/>
                <a:moveTo>
                  <a:pt x="106" y="21"/>
                </a:moveTo>
                <a:cubicBezTo>
                  <a:pt x="107" y="21"/>
                  <a:pt x="105" y="21"/>
                  <a:pt x="105" y="21"/>
                </a:cubicBezTo>
                <a:cubicBezTo>
                  <a:pt x="105" y="22"/>
                  <a:pt x="106" y="22"/>
                  <a:pt x="106" y="21"/>
                </a:cubicBezTo>
                <a:close/>
                <a:moveTo>
                  <a:pt x="109" y="19"/>
                </a:moveTo>
                <a:cubicBezTo>
                  <a:pt x="110" y="19"/>
                  <a:pt x="109" y="19"/>
                  <a:pt x="109" y="19"/>
                </a:cubicBezTo>
                <a:cubicBezTo>
                  <a:pt x="109" y="19"/>
                  <a:pt x="109" y="19"/>
                  <a:pt x="109" y="19"/>
                </a:cubicBezTo>
                <a:close/>
                <a:moveTo>
                  <a:pt x="113" y="19"/>
                </a:moveTo>
                <a:cubicBezTo>
                  <a:pt x="113" y="19"/>
                  <a:pt x="111" y="18"/>
                  <a:pt x="111" y="19"/>
                </a:cubicBezTo>
                <a:cubicBezTo>
                  <a:pt x="111" y="19"/>
                  <a:pt x="112" y="19"/>
                  <a:pt x="113" y="19"/>
                </a:cubicBezTo>
                <a:close/>
                <a:moveTo>
                  <a:pt x="127" y="20"/>
                </a:moveTo>
                <a:cubicBezTo>
                  <a:pt x="128" y="20"/>
                  <a:pt x="127" y="19"/>
                  <a:pt x="127" y="19"/>
                </a:cubicBezTo>
                <a:cubicBezTo>
                  <a:pt x="126" y="19"/>
                  <a:pt x="125" y="19"/>
                  <a:pt x="124" y="19"/>
                </a:cubicBezTo>
                <a:cubicBezTo>
                  <a:pt x="120" y="20"/>
                  <a:pt x="116" y="20"/>
                  <a:pt x="113" y="20"/>
                </a:cubicBezTo>
                <a:cubicBezTo>
                  <a:pt x="111" y="20"/>
                  <a:pt x="110" y="20"/>
                  <a:pt x="109" y="21"/>
                </a:cubicBezTo>
                <a:cubicBezTo>
                  <a:pt x="108" y="21"/>
                  <a:pt x="107" y="21"/>
                  <a:pt x="107" y="21"/>
                </a:cubicBezTo>
                <a:cubicBezTo>
                  <a:pt x="108" y="22"/>
                  <a:pt x="109" y="21"/>
                  <a:pt x="109" y="21"/>
                </a:cubicBezTo>
                <a:cubicBezTo>
                  <a:pt x="111" y="21"/>
                  <a:pt x="113" y="21"/>
                  <a:pt x="114" y="21"/>
                </a:cubicBezTo>
                <a:cubicBezTo>
                  <a:pt x="118" y="21"/>
                  <a:pt x="121" y="20"/>
                  <a:pt x="125" y="20"/>
                </a:cubicBezTo>
                <a:cubicBezTo>
                  <a:pt x="126" y="20"/>
                  <a:pt x="127" y="20"/>
                  <a:pt x="127" y="20"/>
                </a:cubicBezTo>
                <a:close/>
                <a:moveTo>
                  <a:pt x="128" y="17"/>
                </a:moveTo>
                <a:cubicBezTo>
                  <a:pt x="129" y="16"/>
                  <a:pt x="125" y="17"/>
                  <a:pt x="124" y="17"/>
                </a:cubicBezTo>
                <a:cubicBezTo>
                  <a:pt x="120" y="17"/>
                  <a:pt x="118" y="18"/>
                  <a:pt x="114" y="1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18"/>
                  <a:pt x="113" y="18"/>
                  <a:pt x="113" y="18"/>
                </a:cubicBezTo>
                <a:cubicBezTo>
                  <a:pt x="113" y="20"/>
                  <a:pt x="116" y="19"/>
                  <a:pt x="118" y="18"/>
                </a:cubicBezTo>
                <a:cubicBezTo>
                  <a:pt x="121" y="18"/>
                  <a:pt x="124" y="18"/>
                  <a:pt x="127" y="17"/>
                </a:cubicBezTo>
                <a:cubicBezTo>
                  <a:pt x="127" y="17"/>
                  <a:pt x="128" y="17"/>
                  <a:pt x="128" y="17"/>
                </a:cubicBezTo>
                <a:close/>
                <a:moveTo>
                  <a:pt x="133" y="17"/>
                </a:moveTo>
                <a:cubicBezTo>
                  <a:pt x="133" y="17"/>
                  <a:pt x="132" y="16"/>
                  <a:pt x="132" y="17"/>
                </a:cubicBezTo>
                <a:cubicBezTo>
                  <a:pt x="132" y="17"/>
                  <a:pt x="133" y="16"/>
                  <a:pt x="133" y="17"/>
                </a:cubicBezTo>
                <a:close/>
                <a:moveTo>
                  <a:pt x="136" y="17"/>
                </a:moveTo>
                <a:cubicBezTo>
                  <a:pt x="136" y="16"/>
                  <a:pt x="134" y="15"/>
                  <a:pt x="134" y="16"/>
                </a:cubicBezTo>
                <a:cubicBezTo>
                  <a:pt x="134" y="17"/>
                  <a:pt x="134" y="17"/>
                  <a:pt x="135" y="17"/>
                </a:cubicBezTo>
                <a:cubicBezTo>
                  <a:pt x="135" y="17"/>
                  <a:pt x="135" y="17"/>
                  <a:pt x="135" y="17"/>
                </a:cubicBezTo>
                <a:cubicBezTo>
                  <a:pt x="135" y="16"/>
                  <a:pt x="135" y="17"/>
                  <a:pt x="136" y="17"/>
                </a:cubicBezTo>
                <a:close/>
                <a:moveTo>
                  <a:pt x="136" y="20"/>
                </a:moveTo>
                <a:cubicBezTo>
                  <a:pt x="136" y="20"/>
                  <a:pt x="136" y="20"/>
                  <a:pt x="136" y="20"/>
                </a:cubicBezTo>
                <a:cubicBezTo>
                  <a:pt x="135" y="20"/>
                  <a:pt x="135" y="21"/>
                  <a:pt x="135" y="21"/>
                </a:cubicBezTo>
                <a:cubicBezTo>
                  <a:pt x="135" y="21"/>
                  <a:pt x="136" y="21"/>
                  <a:pt x="136" y="20"/>
                </a:cubicBezTo>
                <a:close/>
              </a:path>
            </a:pathLst>
          </a:custGeom>
          <a:blipFill dpi="0" rotWithShape="1">
            <a:blip r:embed="rId3"/>
            <a:tile algn="r" flip="xy" sx="100000" sy="100000" tx="0" ty="0"/>
          </a:blip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1828800" y="3567513"/>
            <a:ext cx="157164" cy="157164"/>
          </a:xfrm>
          <a:prstGeom prst="ellipse">
            <a:avLst/>
          </a:prstGeom>
          <a:solidFill>
            <a:srgbClr val="F1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3379788" y="3488931"/>
            <a:ext cx="157164" cy="157164"/>
          </a:xfrm>
          <a:prstGeom prst="ellipse">
            <a:avLst/>
          </a:prstGeom>
          <a:solidFill>
            <a:srgbClr val="F1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4852194" y="3470281"/>
            <a:ext cx="157164" cy="157164"/>
          </a:xfrm>
          <a:prstGeom prst="ellipse">
            <a:avLst/>
          </a:prstGeom>
          <a:solidFill>
            <a:srgbClr val="F1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6254750" y="3513933"/>
            <a:ext cx="157164" cy="157164"/>
          </a:xfrm>
          <a:prstGeom prst="ellipse">
            <a:avLst/>
          </a:prstGeom>
          <a:solidFill>
            <a:srgbClr val="F1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7657306" y="3592515"/>
            <a:ext cx="157164" cy="157164"/>
          </a:xfrm>
          <a:prstGeom prst="ellipse">
            <a:avLst/>
          </a:prstGeom>
          <a:solidFill>
            <a:srgbClr val="3F8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9059862" y="3671097"/>
            <a:ext cx="157164" cy="157164"/>
          </a:xfrm>
          <a:prstGeom prst="ellipse">
            <a:avLst/>
          </a:prstGeom>
          <a:solidFill>
            <a:srgbClr val="3F8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10244136" y="3724677"/>
            <a:ext cx="157164" cy="157164"/>
          </a:xfrm>
          <a:prstGeom prst="ellipse">
            <a:avLst/>
          </a:prstGeom>
          <a:solidFill>
            <a:srgbClr val="3F8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 flipH="1">
            <a:off x="1900238" y="2514600"/>
            <a:ext cx="0" cy="1021556"/>
          </a:xfrm>
          <a:custGeom>
            <a:gdLst>
              <a:gd fmla="*/ 0 w 0" name="connsiteX0"/>
              <a:gd fmla="*/ 1021556 h 1021556" name="connsiteY0"/>
              <a:gd fmla="*/ 0 w 0" name="connsiteX1"/>
              <a:gd fmla="*/ 0 h 1021556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021555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flipH="1" flipV="1">
            <a:off x="3457575" y="3646095"/>
            <a:ext cx="0" cy="1021556"/>
          </a:xfrm>
          <a:custGeom>
            <a:gdLst>
              <a:gd fmla="*/ 0 w 0" name="connsiteX0"/>
              <a:gd fmla="*/ 1021556 h 1021556" name="connsiteY0"/>
              <a:gd fmla="*/ 0 w 0" name="connsiteX1"/>
              <a:gd fmla="*/ 0 h 1021556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021555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 flipH="1">
            <a:off x="4926016" y="2436018"/>
            <a:ext cx="0" cy="1021556"/>
          </a:xfrm>
          <a:custGeom>
            <a:gdLst>
              <a:gd fmla="*/ 0 w 0" name="connsiteX0"/>
              <a:gd fmla="*/ 1021556 h 1021556" name="connsiteY0"/>
              <a:gd fmla="*/ 0 w 0" name="connsiteX1"/>
              <a:gd fmla="*/ 0 h 1021556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021555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任意多边形 19"/>
          <p:cNvSpPr/>
          <p:nvPr/>
        </p:nvSpPr>
        <p:spPr>
          <a:xfrm flipH="1" flipV="1">
            <a:off x="6333334" y="3671097"/>
            <a:ext cx="0" cy="1021556"/>
          </a:xfrm>
          <a:custGeom>
            <a:gdLst>
              <a:gd fmla="*/ 0 w 0" name="connsiteX0"/>
              <a:gd fmla="*/ 1021556 h 1021556" name="connsiteY0"/>
              <a:gd fmla="*/ 0 w 0" name="connsiteX1"/>
              <a:gd fmla="*/ 0 h 1021556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021555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 flipH="1">
            <a:off x="7726366" y="2545957"/>
            <a:ext cx="0" cy="1021556"/>
          </a:xfrm>
          <a:custGeom>
            <a:gdLst>
              <a:gd fmla="*/ 0 w 0" name="connsiteX0"/>
              <a:gd fmla="*/ 1021556 h 1021556" name="connsiteY0"/>
              <a:gd fmla="*/ 0 w 0" name="connsiteX1"/>
              <a:gd fmla="*/ 0 h 1021556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021555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 flipH="1" flipV="1">
            <a:off x="9133684" y="3828261"/>
            <a:ext cx="0" cy="1021556"/>
          </a:xfrm>
          <a:custGeom>
            <a:gdLst>
              <a:gd fmla="*/ 0 w 0" name="connsiteX0"/>
              <a:gd fmla="*/ 1021556 h 1021556" name="connsiteY0"/>
              <a:gd fmla="*/ 0 w 0" name="connsiteX1"/>
              <a:gd fmla="*/ 0 h 1021556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021555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任意多边形 22"/>
          <p:cNvSpPr/>
          <p:nvPr/>
        </p:nvSpPr>
        <p:spPr>
          <a:xfrm flipH="1">
            <a:off x="10312403" y="2703121"/>
            <a:ext cx="0" cy="1021556"/>
          </a:xfrm>
          <a:custGeom>
            <a:gdLst>
              <a:gd fmla="*/ 0 w 0" name="connsiteX0"/>
              <a:gd fmla="*/ 1021556 h 1021556" name="connsiteY0"/>
              <a:gd fmla="*/ 0 w 0" name="connsiteX1"/>
              <a:gd fmla="*/ 0 h 1021556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021555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857250" y="1485634"/>
            <a:ext cx="2085976" cy="988133"/>
            <a:chOff x="2049735" y="1995441"/>
            <a:chExt cx="3131825" cy="988133"/>
          </a:xfrm>
        </p:grpSpPr>
        <p:sp>
          <p:nvSpPr>
            <p:cNvPr id="25" name="矩形 24"/>
            <p:cNvSpPr/>
            <p:nvPr/>
          </p:nvSpPr>
          <p:spPr>
            <a:xfrm>
              <a:off x="2272308" y="1995441"/>
              <a:ext cx="2694871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F89CD"/>
                  </a:solidFill>
                  <a:ea charset="-128" panose="020b0500000000000000" pitchFamily="34" typeface="Yu Gothic Medium"/>
                </a:rPr>
                <a:t>201X-201X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049735" y="2398799"/>
              <a:ext cx="3131825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3F89CD"/>
                  </a:solidFill>
                  <a:ea charset="-128" panose="020b0500000000000000" pitchFamily="34" typeface="Yu Gothic Medium"/>
                </a:rPr>
                <a:t>I’m a great place for you to tell a story.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883028" y="1391677"/>
            <a:ext cx="2085976" cy="988133"/>
            <a:chOff x="2049735" y="1995441"/>
            <a:chExt cx="3131825" cy="988133"/>
          </a:xfrm>
        </p:grpSpPr>
        <p:sp>
          <p:nvSpPr>
            <p:cNvPr id="28" name="矩形 27"/>
            <p:cNvSpPr/>
            <p:nvPr/>
          </p:nvSpPr>
          <p:spPr>
            <a:xfrm>
              <a:off x="2272307" y="1995441"/>
              <a:ext cx="2694871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F89CD"/>
                  </a:solidFill>
                  <a:ea charset="-128" panose="020b0500000000000000" pitchFamily="34" typeface="Yu Gothic Medium"/>
                </a:rPr>
                <a:t>201X-201X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049736" y="2398799"/>
              <a:ext cx="3131825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3F89CD"/>
                  </a:solidFill>
                  <a:ea charset="-128" panose="020b0500000000000000" pitchFamily="34" typeface="Yu Gothic Medium"/>
                </a:rPr>
                <a:t>I’m a great place for you to tell a story.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83378" y="1557824"/>
            <a:ext cx="2085976" cy="988133"/>
            <a:chOff x="2049735" y="1995441"/>
            <a:chExt cx="3131825" cy="988133"/>
          </a:xfrm>
        </p:grpSpPr>
        <p:sp>
          <p:nvSpPr>
            <p:cNvPr id="31" name="矩形 30"/>
            <p:cNvSpPr/>
            <p:nvPr/>
          </p:nvSpPr>
          <p:spPr>
            <a:xfrm>
              <a:off x="2272308" y="1995441"/>
              <a:ext cx="2694871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F89CD"/>
                  </a:solidFill>
                  <a:ea charset="-128" panose="020b0500000000000000" pitchFamily="34" typeface="Yu Gothic Medium"/>
                </a:rPr>
                <a:t>201X-201X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2049736" y="2398799"/>
              <a:ext cx="3131825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3F89CD"/>
                  </a:solidFill>
                  <a:ea charset="-128" panose="020b0500000000000000" pitchFamily="34" typeface="Yu Gothic Medium"/>
                </a:rPr>
                <a:t>I’m a great place for you to tell a story.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279730" y="1687690"/>
            <a:ext cx="2085976" cy="988133"/>
            <a:chOff x="2049735" y="1995441"/>
            <a:chExt cx="3131825" cy="988133"/>
          </a:xfrm>
        </p:grpSpPr>
        <p:sp>
          <p:nvSpPr>
            <p:cNvPr id="34" name="矩形 33"/>
            <p:cNvSpPr/>
            <p:nvPr/>
          </p:nvSpPr>
          <p:spPr>
            <a:xfrm>
              <a:off x="2272308" y="1995441"/>
              <a:ext cx="2694871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F89CD"/>
                  </a:solidFill>
                  <a:ea charset="-128" panose="020b0500000000000000" pitchFamily="34" typeface="Yu Gothic Medium"/>
                </a:rPr>
                <a:t>201X-201X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049735" y="2398799"/>
              <a:ext cx="3131825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3F89CD"/>
                  </a:solidFill>
                  <a:ea charset="-128" panose="020b0500000000000000" pitchFamily="34" typeface="Yu Gothic Medium"/>
                </a:rPr>
                <a:t>I’m a great place for you to tell a story.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90696" y="4906177"/>
            <a:ext cx="2085976" cy="988133"/>
            <a:chOff x="2049735" y="1995441"/>
            <a:chExt cx="3131825" cy="988133"/>
          </a:xfrm>
        </p:grpSpPr>
        <p:sp>
          <p:nvSpPr>
            <p:cNvPr id="37" name="矩形 36"/>
            <p:cNvSpPr/>
            <p:nvPr/>
          </p:nvSpPr>
          <p:spPr>
            <a:xfrm>
              <a:off x="2272308" y="1995441"/>
              <a:ext cx="2694871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F89CD"/>
                  </a:solidFill>
                  <a:ea charset="-128" panose="020b0500000000000000" pitchFamily="34" typeface="Yu Gothic Medium"/>
                </a:rPr>
                <a:t>201X-201X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049736" y="2398798"/>
              <a:ext cx="3131825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3F89CD"/>
                  </a:solidFill>
                  <a:ea charset="-128" panose="020b0500000000000000" pitchFamily="34" typeface="Yu Gothic Medium"/>
                </a:rPr>
                <a:t>I’m a great place for you to tell a story.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290344" y="4702577"/>
            <a:ext cx="2085976" cy="988133"/>
            <a:chOff x="2049735" y="1995441"/>
            <a:chExt cx="3131825" cy="988133"/>
          </a:xfrm>
        </p:grpSpPr>
        <p:sp>
          <p:nvSpPr>
            <p:cNvPr id="40" name="矩形 39"/>
            <p:cNvSpPr/>
            <p:nvPr/>
          </p:nvSpPr>
          <p:spPr>
            <a:xfrm>
              <a:off x="2272308" y="1995441"/>
              <a:ext cx="2694871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F89CD"/>
                  </a:solidFill>
                  <a:ea charset="-128" panose="020b0500000000000000" pitchFamily="34" typeface="Yu Gothic Medium"/>
                </a:rPr>
                <a:t>201X-201X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2049735" y="2398798"/>
              <a:ext cx="3131825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3F89CD"/>
                  </a:solidFill>
                  <a:ea charset="-128" panose="020b0500000000000000" pitchFamily="34" typeface="Yu Gothic Medium"/>
                </a:rPr>
                <a:t>I’m a great place for you to tell a story.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414587" y="4702577"/>
            <a:ext cx="2085976" cy="988133"/>
            <a:chOff x="2049735" y="1995441"/>
            <a:chExt cx="3131825" cy="988133"/>
          </a:xfrm>
        </p:grpSpPr>
        <p:sp>
          <p:nvSpPr>
            <p:cNvPr id="43" name="矩形 42"/>
            <p:cNvSpPr/>
            <p:nvPr/>
          </p:nvSpPr>
          <p:spPr>
            <a:xfrm>
              <a:off x="2272308" y="1995441"/>
              <a:ext cx="2694871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3F89CD"/>
                  </a:solidFill>
                  <a:ea charset="-128" panose="020b0500000000000000" pitchFamily="34" typeface="Yu Gothic Medium"/>
                </a:rPr>
                <a:t>201X-201X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2049735" y="2398798"/>
              <a:ext cx="3131825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1600">
                  <a:solidFill>
                    <a:srgbClr val="3F89CD"/>
                  </a:solidFill>
                  <a:ea charset="-128" panose="020b0500000000000000" pitchFamily="34" typeface="Yu Gothic Medium"/>
                </a:rPr>
                <a:t>I’m a great place for you to tell a story.</a:t>
              </a:r>
            </a:p>
          </p:txBody>
        </p:sp>
      </p:grpSp>
    </p:spTree>
    <p:extLst>
      <p:ext uri="{BB962C8B-B14F-4D97-AF65-F5344CB8AC3E}">
        <p14:creationId val="24295691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025884" y="1572192"/>
            <a:ext cx="2070466" cy="1877672"/>
            <a:chOff x="4206874" y="1835943"/>
            <a:chExt cx="4009522" cy="3636169"/>
          </a:xfrm>
        </p:grpSpPr>
        <p:grpSp>
          <p:nvGrpSpPr>
            <p:cNvPr id="7" name="组合 6"/>
            <p:cNvGrpSpPr/>
            <p:nvPr/>
          </p:nvGrpSpPr>
          <p:grpSpPr>
            <a:xfrm>
              <a:off x="4206874" y="1835943"/>
              <a:ext cx="4009522" cy="3636169"/>
              <a:chOff x="1727995" y="2300288"/>
              <a:chExt cx="4151313" cy="3764757"/>
            </a:xfrm>
            <a:solidFill>
              <a:srgbClr val="3F89CD"/>
            </a:solidFill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1727995" y="2300288"/>
                <a:ext cx="4151313" cy="3657600"/>
              </a:xfrm>
              <a:custGeom>
                <a:gdLst>
                  <a:gd fmla="*/ 15 w 150" name="T0"/>
                  <a:gd fmla="*/ 80 h 98" name="T1"/>
                  <a:gd fmla="*/ 20 w 150" name="T2"/>
                  <a:gd fmla="*/ 34 h 98" name="T3"/>
                  <a:gd fmla="*/ 24 w 150" name="T4"/>
                  <a:gd fmla="*/ 20 h 98" name="T5"/>
                  <a:gd fmla="*/ 35 w 150" name="T6"/>
                  <a:gd fmla="*/ 11 h 98" name="T7"/>
                  <a:gd fmla="*/ 42 w 150" name="T8"/>
                  <a:gd fmla="*/ 1 h 98" name="T9"/>
                  <a:gd fmla="*/ 49 w 150" name="T10"/>
                  <a:gd fmla="*/ 3 h 98" name="T11"/>
                  <a:gd fmla="*/ 63 w 150" name="T12"/>
                  <a:gd fmla="*/ 5 h 98" name="T13"/>
                  <a:gd fmla="*/ 71 w 150" name="T14"/>
                  <a:gd fmla="*/ 7 h 98" name="T15"/>
                  <a:gd fmla="*/ 76 w 150" name="T16"/>
                  <a:gd fmla="*/ 6 h 98" name="T17"/>
                  <a:gd fmla="*/ 75 w 150" name="T18"/>
                  <a:gd fmla="*/ 13 h 98" name="T19"/>
                  <a:gd fmla="*/ 84 w 150" name="T20"/>
                  <a:gd fmla="*/ 7 h 98" name="T21"/>
                  <a:gd fmla="*/ 81 w 150" name="T22"/>
                  <a:gd fmla="*/ 22 h 98" name="T23"/>
                  <a:gd fmla="*/ 85 w 150" name="T24"/>
                  <a:gd fmla="*/ 20 h 98" name="T25"/>
                  <a:gd fmla="*/ 98 w 150" name="T26"/>
                  <a:gd fmla="*/ 20 h 98" name="T27"/>
                  <a:gd fmla="*/ 92 w 150" name="T28"/>
                  <a:gd fmla="*/ 31 h 98" name="T29"/>
                  <a:gd fmla="*/ 89 w 150" name="T30"/>
                  <a:gd fmla="*/ 48 h 98" name="T31"/>
                  <a:gd fmla="*/ 98 w 150" name="T32"/>
                  <a:gd fmla="*/ 31 h 98" name="T33"/>
                  <a:gd fmla="*/ 117 w 150" name="T34"/>
                  <a:gd fmla="*/ 5 h 98" name="T35"/>
                  <a:gd fmla="*/ 121 w 150" name="T36"/>
                  <a:gd fmla="*/ 2 h 98" name="T37"/>
                  <a:gd fmla="*/ 130 w 150" name="T38"/>
                  <a:gd fmla="*/ 10 h 98" name="T39"/>
                  <a:gd fmla="*/ 142 w 150" name="T40"/>
                  <a:gd fmla="*/ 23 h 98" name="T41"/>
                  <a:gd fmla="*/ 136 w 150" name="T42"/>
                  <a:gd fmla="*/ 36 h 98" name="T43"/>
                  <a:gd fmla="*/ 127 w 150" name="T44"/>
                  <a:gd fmla="*/ 66 h 98" name="T45"/>
                  <a:gd fmla="*/ 132 w 150" name="T46"/>
                  <a:gd fmla="*/ 69 h 98" name="T47"/>
                  <a:gd fmla="*/ 129 w 150" name="T48"/>
                  <a:gd fmla="*/ 78 h 98" name="T49"/>
                  <a:gd fmla="*/ 119 w 150" name="T50"/>
                  <a:gd fmla="*/ 89 h 98" name="T51"/>
                  <a:gd fmla="*/ 110 w 150" name="T52"/>
                  <a:gd fmla="*/ 87 h 98" name="T53"/>
                  <a:gd fmla="*/ 90 w 150" name="T54"/>
                  <a:gd fmla="*/ 90 h 98" name="T55"/>
                  <a:gd fmla="*/ 79 w 150" name="T56"/>
                  <a:gd fmla="*/ 86 h 98" name="T57"/>
                  <a:gd fmla="*/ 75 w 150" name="T58"/>
                  <a:gd fmla="*/ 74 h 98" name="T59"/>
                  <a:gd fmla="*/ 69 w 150" name="T60"/>
                  <a:gd fmla="*/ 90 h 98" name="T61"/>
                  <a:gd fmla="*/ 63 w 150" name="T62"/>
                  <a:gd fmla="*/ 92 h 98" name="T63"/>
                  <a:gd fmla="*/ 52 w 150" name="T64"/>
                  <a:gd fmla="*/ 91 h 98" name="T65"/>
                  <a:gd fmla="*/ 38 w 150" name="T66"/>
                  <a:gd fmla="*/ 94 h 98" name="T67"/>
                  <a:gd fmla="*/ 23 w 150" name="T68"/>
                  <a:gd fmla="*/ 95 h 98" name="T69"/>
                  <a:gd fmla="*/ 72 w 150" name="T70"/>
                  <a:gd fmla="*/ 1 h 98" name="T71"/>
                  <a:gd fmla="*/ 147 w 150" name="T72"/>
                  <a:gd fmla="*/ 22 h 98" name="T73"/>
                  <a:gd fmla="*/ 77 w 150" name="T74"/>
                  <a:gd fmla="*/ 13 h 98" name="T75"/>
                  <a:gd fmla="*/ 88 w 150" name="T76"/>
                  <a:gd fmla="*/ 18 h 98" name="T77"/>
                  <a:gd fmla="*/ 29 w 150" name="T78"/>
                  <a:gd fmla="*/ 8 h 98" name="T79"/>
                  <a:gd fmla="*/ 35 w 150" name="T80"/>
                  <a:gd fmla="*/ 5 h 98" name="T81"/>
                  <a:gd fmla="*/ 97 w 150" name="T82"/>
                  <a:gd fmla="*/ 26 h 98" name="T83"/>
                  <a:gd fmla="*/ 95 w 150" name="T84"/>
                  <a:gd fmla="*/ 29 h 98" name="T85"/>
                  <a:gd fmla="*/ 25 w 150" name="T86"/>
                  <a:gd fmla="*/ 18 h 98" name="T87"/>
                  <a:gd fmla="*/ 2 w 150" name="T88"/>
                  <a:gd fmla="*/ 21 h 98" name="T89"/>
                  <a:gd fmla="*/ 14 w 150" name="T90"/>
                  <a:gd fmla="*/ 32 h 98" name="T91"/>
                  <a:gd fmla="*/ 17 w 150" name="T92"/>
                  <a:gd fmla="*/ 46 h 98" name="T93"/>
                  <a:gd fmla="*/ 13 w 150" name="T94"/>
                  <a:gd fmla="*/ 60 h 98" name="T95"/>
                  <a:gd fmla="*/ 94 w 150" name="T96"/>
                  <a:gd fmla="*/ 44 h 98" name="T97"/>
                  <a:gd fmla="*/ 91 w 150" name="T98"/>
                  <a:gd fmla="*/ 48 h 98" name="T99"/>
                  <a:gd fmla="*/ 109 w 150" name="T100"/>
                  <a:gd fmla="*/ 27 h 98" name="T101"/>
                  <a:gd fmla="*/ 83 w 150" name="T102"/>
                  <a:gd fmla="*/ 27 h 98" name="T103"/>
                  <a:gd fmla="*/ 82 w 150" name="T104"/>
                  <a:gd fmla="*/ 32 h 98" name="T105"/>
                  <a:gd fmla="*/ 78 w 150" name="T106"/>
                  <a:gd fmla="*/ 26 h 98" name="T107"/>
                  <a:gd fmla="*/ 58 w 150" name="T108"/>
                  <a:gd fmla="*/ 6 h 98" name="T109"/>
                  <a:gd fmla="*/ 71 w 150" name="T110"/>
                  <a:gd fmla="*/ 10 h 98" name="T111"/>
                  <a:gd fmla="*/ 49 w 150" name="T112"/>
                  <a:gd fmla="*/ 9 h 98" name="T113"/>
                  <a:gd fmla="*/ 51 w 150" name="T114"/>
                  <a:gd fmla="*/ 13 h 98" name="T115"/>
                  <a:gd fmla="*/ 41 w 150" name="T116"/>
                  <a:gd fmla="*/ 11 h 98" name="T117"/>
                  <a:gd fmla="*/ 54 w 150" name="T118"/>
                  <a:gd fmla="*/ 20 h 98" name="T119"/>
                  <a:gd fmla="*/ 44 w 150" name="T120"/>
                  <a:gd fmla="*/ 18 h 98" name="T121"/>
                  <a:gd fmla="*/ 37 w 150" name="T122"/>
                  <a:gd fmla="*/ 17 h 98" name="T123"/>
                  <a:gd fmla="*/ 33 w 150" name="T124"/>
                  <a:gd fmla="*/ 20 h 9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8" w="150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blipFill>
                <a:blip r:embed="rId3"/>
                <a:tile algn="ctr" flip="xy" sx="80000" sy="80000" tx="0" ty="0"/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 flipH="1" flipV="1" rot="16200000">
                <a:off x="1948061" y="2380656"/>
                <a:ext cx="3711179" cy="3657600"/>
              </a:xfrm>
              <a:custGeom>
                <a:gdLst>
                  <a:gd fmla="*/ 15 w 150" name="T0"/>
                  <a:gd fmla="*/ 80 h 98" name="T1"/>
                  <a:gd fmla="*/ 20 w 150" name="T2"/>
                  <a:gd fmla="*/ 34 h 98" name="T3"/>
                  <a:gd fmla="*/ 24 w 150" name="T4"/>
                  <a:gd fmla="*/ 20 h 98" name="T5"/>
                  <a:gd fmla="*/ 35 w 150" name="T6"/>
                  <a:gd fmla="*/ 11 h 98" name="T7"/>
                  <a:gd fmla="*/ 42 w 150" name="T8"/>
                  <a:gd fmla="*/ 1 h 98" name="T9"/>
                  <a:gd fmla="*/ 49 w 150" name="T10"/>
                  <a:gd fmla="*/ 3 h 98" name="T11"/>
                  <a:gd fmla="*/ 63 w 150" name="T12"/>
                  <a:gd fmla="*/ 5 h 98" name="T13"/>
                  <a:gd fmla="*/ 71 w 150" name="T14"/>
                  <a:gd fmla="*/ 7 h 98" name="T15"/>
                  <a:gd fmla="*/ 76 w 150" name="T16"/>
                  <a:gd fmla="*/ 6 h 98" name="T17"/>
                  <a:gd fmla="*/ 75 w 150" name="T18"/>
                  <a:gd fmla="*/ 13 h 98" name="T19"/>
                  <a:gd fmla="*/ 84 w 150" name="T20"/>
                  <a:gd fmla="*/ 7 h 98" name="T21"/>
                  <a:gd fmla="*/ 81 w 150" name="T22"/>
                  <a:gd fmla="*/ 22 h 98" name="T23"/>
                  <a:gd fmla="*/ 85 w 150" name="T24"/>
                  <a:gd fmla="*/ 20 h 98" name="T25"/>
                  <a:gd fmla="*/ 98 w 150" name="T26"/>
                  <a:gd fmla="*/ 20 h 98" name="T27"/>
                  <a:gd fmla="*/ 92 w 150" name="T28"/>
                  <a:gd fmla="*/ 31 h 98" name="T29"/>
                  <a:gd fmla="*/ 89 w 150" name="T30"/>
                  <a:gd fmla="*/ 48 h 98" name="T31"/>
                  <a:gd fmla="*/ 98 w 150" name="T32"/>
                  <a:gd fmla="*/ 31 h 98" name="T33"/>
                  <a:gd fmla="*/ 117 w 150" name="T34"/>
                  <a:gd fmla="*/ 5 h 98" name="T35"/>
                  <a:gd fmla="*/ 121 w 150" name="T36"/>
                  <a:gd fmla="*/ 2 h 98" name="T37"/>
                  <a:gd fmla="*/ 130 w 150" name="T38"/>
                  <a:gd fmla="*/ 10 h 98" name="T39"/>
                  <a:gd fmla="*/ 142 w 150" name="T40"/>
                  <a:gd fmla="*/ 23 h 98" name="T41"/>
                  <a:gd fmla="*/ 136 w 150" name="T42"/>
                  <a:gd fmla="*/ 36 h 98" name="T43"/>
                  <a:gd fmla="*/ 127 w 150" name="T44"/>
                  <a:gd fmla="*/ 66 h 98" name="T45"/>
                  <a:gd fmla="*/ 132 w 150" name="T46"/>
                  <a:gd fmla="*/ 69 h 98" name="T47"/>
                  <a:gd fmla="*/ 129 w 150" name="T48"/>
                  <a:gd fmla="*/ 78 h 98" name="T49"/>
                  <a:gd fmla="*/ 119 w 150" name="T50"/>
                  <a:gd fmla="*/ 89 h 98" name="T51"/>
                  <a:gd fmla="*/ 110 w 150" name="T52"/>
                  <a:gd fmla="*/ 87 h 98" name="T53"/>
                  <a:gd fmla="*/ 90 w 150" name="T54"/>
                  <a:gd fmla="*/ 90 h 98" name="T55"/>
                  <a:gd fmla="*/ 79 w 150" name="T56"/>
                  <a:gd fmla="*/ 86 h 98" name="T57"/>
                  <a:gd fmla="*/ 75 w 150" name="T58"/>
                  <a:gd fmla="*/ 74 h 98" name="T59"/>
                  <a:gd fmla="*/ 69 w 150" name="T60"/>
                  <a:gd fmla="*/ 90 h 98" name="T61"/>
                  <a:gd fmla="*/ 63 w 150" name="T62"/>
                  <a:gd fmla="*/ 92 h 98" name="T63"/>
                  <a:gd fmla="*/ 52 w 150" name="T64"/>
                  <a:gd fmla="*/ 91 h 98" name="T65"/>
                  <a:gd fmla="*/ 38 w 150" name="T66"/>
                  <a:gd fmla="*/ 94 h 98" name="T67"/>
                  <a:gd fmla="*/ 23 w 150" name="T68"/>
                  <a:gd fmla="*/ 95 h 98" name="T69"/>
                  <a:gd fmla="*/ 72 w 150" name="T70"/>
                  <a:gd fmla="*/ 1 h 98" name="T71"/>
                  <a:gd fmla="*/ 147 w 150" name="T72"/>
                  <a:gd fmla="*/ 22 h 98" name="T73"/>
                  <a:gd fmla="*/ 77 w 150" name="T74"/>
                  <a:gd fmla="*/ 13 h 98" name="T75"/>
                  <a:gd fmla="*/ 88 w 150" name="T76"/>
                  <a:gd fmla="*/ 18 h 98" name="T77"/>
                  <a:gd fmla="*/ 29 w 150" name="T78"/>
                  <a:gd fmla="*/ 8 h 98" name="T79"/>
                  <a:gd fmla="*/ 35 w 150" name="T80"/>
                  <a:gd fmla="*/ 5 h 98" name="T81"/>
                  <a:gd fmla="*/ 97 w 150" name="T82"/>
                  <a:gd fmla="*/ 26 h 98" name="T83"/>
                  <a:gd fmla="*/ 95 w 150" name="T84"/>
                  <a:gd fmla="*/ 29 h 98" name="T85"/>
                  <a:gd fmla="*/ 25 w 150" name="T86"/>
                  <a:gd fmla="*/ 18 h 98" name="T87"/>
                  <a:gd fmla="*/ 2 w 150" name="T88"/>
                  <a:gd fmla="*/ 21 h 98" name="T89"/>
                  <a:gd fmla="*/ 14 w 150" name="T90"/>
                  <a:gd fmla="*/ 32 h 98" name="T91"/>
                  <a:gd fmla="*/ 17 w 150" name="T92"/>
                  <a:gd fmla="*/ 46 h 98" name="T93"/>
                  <a:gd fmla="*/ 13 w 150" name="T94"/>
                  <a:gd fmla="*/ 60 h 98" name="T95"/>
                  <a:gd fmla="*/ 94 w 150" name="T96"/>
                  <a:gd fmla="*/ 44 h 98" name="T97"/>
                  <a:gd fmla="*/ 91 w 150" name="T98"/>
                  <a:gd fmla="*/ 48 h 98" name="T99"/>
                  <a:gd fmla="*/ 109 w 150" name="T100"/>
                  <a:gd fmla="*/ 27 h 98" name="T101"/>
                  <a:gd fmla="*/ 83 w 150" name="T102"/>
                  <a:gd fmla="*/ 27 h 98" name="T103"/>
                  <a:gd fmla="*/ 82 w 150" name="T104"/>
                  <a:gd fmla="*/ 32 h 98" name="T105"/>
                  <a:gd fmla="*/ 78 w 150" name="T106"/>
                  <a:gd fmla="*/ 26 h 98" name="T107"/>
                  <a:gd fmla="*/ 58 w 150" name="T108"/>
                  <a:gd fmla="*/ 6 h 98" name="T109"/>
                  <a:gd fmla="*/ 71 w 150" name="T110"/>
                  <a:gd fmla="*/ 10 h 98" name="T111"/>
                  <a:gd fmla="*/ 49 w 150" name="T112"/>
                  <a:gd fmla="*/ 9 h 98" name="T113"/>
                  <a:gd fmla="*/ 51 w 150" name="T114"/>
                  <a:gd fmla="*/ 13 h 98" name="T115"/>
                  <a:gd fmla="*/ 41 w 150" name="T116"/>
                  <a:gd fmla="*/ 11 h 98" name="T117"/>
                  <a:gd fmla="*/ 54 w 150" name="T118"/>
                  <a:gd fmla="*/ 20 h 98" name="T119"/>
                  <a:gd fmla="*/ 44 w 150" name="T120"/>
                  <a:gd fmla="*/ 18 h 98" name="T121"/>
                  <a:gd fmla="*/ 37 w 150" name="T122"/>
                  <a:gd fmla="*/ 17 h 98" name="T123"/>
                  <a:gd fmla="*/ 33 w 150" name="T124"/>
                  <a:gd fmla="*/ 20 h 9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8" w="150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solidFill>
                <a:srgbClr val="D1E6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976635" y="2444903"/>
              <a:ext cx="2469998" cy="2469998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09963" y="3849975"/>
            <a:ext cx="2070466" cy="1877672"/>
            <a:chOff x="4206874" y="1835943"/>
            <a:chExt cx="4009522" cy="3636169"/>
          </a:xfrm>
        </p:grpSpPr>
        <p:grpSp>
          <p:nvGrpSpPr>
            <p:cNvPr id="11" name="组合 10"/>
            <p:cNvGrpSpPr/>
            <p:nvPr/>
          </p:nvGrpSpPr>
          <p:grpSpPr>
            <a:xfrm>
              <a:off x="4206874" y="1835943"/>
              <a:ext cx="4009522" cy="3636169"/>
              <a:chOff x="1727995" y="2300288"/>
              <a:chExt cx="4151313" cy="3764757"/>
            </a:xfrm>
            <a:solidFill>
              <a:srgbClr val="3F89CD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1727995" y="2300288"/>
                <a:ext cx="4151313" cy="3657600"/>
              </a:xfrm>
              <a:custGeom>
                <a:gdLst>
                  <a:gd fmla="*/ 15 w 150" name="T0"/>
                  <a:gd fmla="*/ 80 h 98" name="T1"/>
                  <a:gd fmla="*/ 20 w 150" name="T2"/>
                  <a:gd fmla="*/ 34 h 98" name="T3"/>
                  <a:gd fmla="*/ 24 w 150" name="T4"/>
                  <a:gd fmla="*/ 20 h 98" name="T5"/>
                  <a:gd fmla="*/ 35 w 150" name="T6"/>
                  <a:gd fmla="*/ 11 h 98" name="T7"/>
                  <a:gd fmla="*/ 42 w 150" name="T8"/>
                  <a:gd fmla="*/ 1 h 98" name="T9"/>
                  <a:gd fmla="*/ 49 w 150" name="T10"/>
                  <a:gd fmla="*/ 3 h 98" name="T11"/>
                  <a:gd fmla="*/ 63 w 150" name="T12"/>
                  <a:gd fmla="*/ 5 h 98" name="T13"/>
                  <a:gd fmla="*/ 71 w 150" name="T14"/>
                  <a:gd fmla="*/ 7 h 98" name="T15"/>
                  <a:gd fmla="*/ 76 w 150" name="T16"/>
                  <a:gd fmla="*/ 6 h 98" name="T17"/>
                  <a:gd fmla="*/ 75 w 150" name="T18"/>
                  <a:gd fmla="*/ 13 h 98" name="T19"/>
                  <a:gd fmla="*/ 84 w 150" name="T20"/>
                  <a:gd fmla="*/ 7 h 98" name="T21"/>
                  <a:gd fmla="*/ 81 w 150" name="T22"/>
                  <a:gd fmla="*/ 22 h 98" name="T23"/>
                  <a:gd fmla="*/ 85 w 150" name="T24"/>
                  <a:gd fmla="*/ 20 h 98" name="T25"/>
                  <a:gd fmla="*/ 98 w 150" name="T26"/>
                  <a:gd fmla="*/ 20 h 98" name="T27"/>
                  <a:gd fmla="*/ 92 w 150" name="T28"/>
                  <a:gd fmla="*/ 31 h 98" name="T29"/>
                  <a:gd fmla="*/ 89 w 150" name="T30"/>
                  <a:gd fmla="*/ 48 h 98" name="T31"/>
                  <a:gd fmla="*/ 98 w 150" name="T32"/>
                  <a:gd fmla="*/ 31 h 98" name="T33"/>
                  <a:gd fmla="*/ 117 w 150" name="T34"/>
                  <a:gd fmla="*/ 5 h 98" name="T35"/>
                  <a:gd fmla="*/ 121 w 150" name="T36"/>
                  <a:gd fmla="*/ 2 h 98" name="T37"/>
                  <a:gd fmla="*/ 130 w 150" name="T38"/>
                  <a:gd fmla="*/ 10 h 98" name="T39"/>
                  <a:gd fmla="*/ 142 w 150" name="T40"/>
                  <a:gd fmla="*/ 23 h 98" name="T41"/>
                  <a:gd fmla="*/ 136 w 150" name="T42"/>
                  <a:gd fmla="*/ 36 h 98" name="T43"/>
                  <a:gd fmla="*/ 127 w 150" name="T44"/>
                  <a:gd fmla="*/ 66 h 98" name="T45"/>
                  <a:gd fmla="*/ 132 w 150" name="T46"/>
                  <a:gd fmla="*/ 69 h 98" name="T47"/>
                  <a:gd fmla="*/ 129 w 150" name="T48"/>
                  <a:gd fmla="*/ 78 h 98" name="T49"/>
                  <a:gd fmla="*/ 119 w 150" name="T50"/>
                  <a:gd fmla="*/ 89 h 98" name="T51"/>
                  <a:gd fmla="*/ 110 w 150" name="T52"/>
                  <a:gd fmla="*/ 87 h 98" name="T53"/>
                  <a:gd fmla="*/ 90 w 150" name="T54"/>
                  <a:gd fmla="*/ 90 h 98" name="T55"/>
                  <a:gd fmla="*/ 79 w 150" name="T56"/>
                  <a:gd fmla="*/ 86 h 98" name="T57"/>
                  <a:gd fmla="*/ 75 w 150" name="T58"/>
                  <a:gd fmla="*/ 74 h 98" name="T59"/>
                  <a:gd fmla="*/ 69 w 150" name="T60"/>
                  <a:gd fmla="*/ 90 h 98" name="T61"/>
                  <a:gd fmla="*/ 63 w 150" name="T62"/>
                  <a:gd fmla="*/ 92 h 98" name="T63"/>
                  <a:gd fmla="*/ 52 w 150" name="T64"/>
                  <a:gd fmla="*/ 91 h 98" name="T65"/>
                  <a:gd fmla="*/ 38 w 150" name="T66"/>
                  <a:gd fmla="*/ 94 h 98" name="T67"/>
                  <a:gd fmla="*/ 23 w 150" name="T68"/>
                  <a:gd fmla="*/ 95 h 98" name="T69"/>
                  <a:gd fmla="*/ 72 w 150" name="T70"/>
                  <a:gd fmla="*/ 1 h 98" name="T71"/>
                  <a:gd fmla="*/ 147 w 150" name="T72"/>
                  <a:gd fmla="*/ 22 h 98" name="T73"/>
                  <a:gd fmla="*/ 77 w 150" name="T74"/>
                  <a:gd fmla="*/ 13 h 98" name="T75"/>
                  <a:gd fmla="*/ 88 w 150" name="T76"/>
                  <a:gd fmla="*/ 18 h 98" name="T77"/>
                  <a:gd fmla="*/ 29 w 150" name="T78"/>
                  <a:gd fmla="*/ 8 h 98" name="T79"/>
                  <a:gd fmla="*/ 35 w 150" name="T80"/>
                  <a:gd fmla="*/ 5 h 98" name="T81"/>
                  <a:gd fmla="*/ 97 w 150" name="T82"/>
                  <a:gd fmla="*/ 26 h 98" name="T83"/>
                  <a:gd fmla="*/ 95 w 150" name="T84"/>
                  <a:gd fmla="*/ 29 h 98" name="T85"/>
                  <a:gd fmla="*/ 25 w 150" name="T86"/>
                  <a:gd fmla="*/ 18 h 98" name="T87"/>
                  <a:gd fmla="*/ 2 w 150" name="T88"/>
                  <a:gd fmla="*/ 21 h 98" name="T89"/>
                  <a:gd fmla="*/ 14 w 150" name="T90"/>
                  <a:gd fmla="*/ 32 h 98" name="T91"/>
                  <a:gd fmla="*/ 17 w 150" name="T92"/>
                  <a:gd fmla="*/ 46 h 98" name="T93"/>
                  <a:gd fmla="*/ 13 w 150" name="T94"/>
                  <a:gd fmla="*/ 60 h 98" name="T95"/>
                  <a:gd fmla="*/ 94 w 150" name="T96"/>
                  <a:gd fmla="*/ 44 h 98" name="T97"/>
                  <a:gd fmla="*/ 91 w 150" name="T98"/>
                  <a:gd fmla="*/ 48 h 98" name="T99"/>
                  <a:gd fmla="*/ 109 w 150" name="T100"/>
                  <a:gd fmla="*/ 27 h 98" name="T101"/>
                  <a:gd fmla="*/ 83 w 150" name="T102"/>
                  <a:gd fmla="*/ 27 h 98" name="T103"/>
                  <a:gd fmla="*/ 82 w 150" name="T104"/>
                  <a:gd fmla="*/ 32 h 98" name="T105"/>
                  <a:gd fmla="*/ 78 w 150" name="T106"/>
                  <a:gd fmla="*/ 26 h 98" name="T107"/>
                  <a:gd fmla="*/ 58 w 150" name="T108"/>
                  <a:gd fmla="*/ 6 h 98" name="T109"/>
                  <a:gd fmla="*/ 71 w 150" name="T110"/>
                  <a:gd fmla="*/ 10 h 98" name="T111"/>
                  <a:gd fmla="*/ 49 w 150" name="T112"/>
                  <a:gd fmla="*/ 9 h 98" name="T113"/>
                  <a:gd fmla="*/ 51 w 150" name="T114"/>
                  <a:gd fmla="*/ 13 h 98" name="T115"/>
                  <a:gd fmla="*/ 41 w 150" name="T116"/>
                  <a:gd fmla="*/ 11 h 98" name="T117"/>
                  <a:gd fmla="*/ 54 w 150" name="T118"/>
                  <a:gd fmla="*/ 20 h 98" name="T119"/>
                  <a:gd fmla="*/ 44 w 150" name="T120"/>
                  <a:gd fmla="*/ 18 h 98" name="T121"/>
                  <a:gd fmla="*/ 37 w 150" name="T122"/>
                  <a:gd fmla="*/ 17 h 98" name="T123"/>
                  <a:gd fmla="*/ 33 w 150" name="T124"/>
                  <a:gd fmla="*/ 20 h 9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8" w="150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blipFill>
                <a:blip r:embed="rId3"/>
                <a:tile algn="ctr" flip="xy" sx="80000" sy="80000" tx="0" ty="0"/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 flipH="1" flipV="1" rot="16200000">
                <a:off x="1948061" y="2380656"/>
                <a:ext cx="3711179" cy="3657600"/>
              </a:xfrm>
              <a:custGeom>
                <a:gdLst>
                  <a:gd fmla="*/ 15 w 150" name="T0"/>
                  <a:gd fmla="*/ 80 h 98" name="T1"/>
                  <a:gd fmla="*/ 20 w 150" name="T2"/>
                  <a:gd fmla="*/ 34 h 98" name="T3"/>
                  <a:gd fmla="*/ 24 w 150" name="T4"/>
                  <a:gd fmla="*/ 20 h 98" name="T5"/>
                  <a:gd fmla="*/ 35 w 150" name="T6"/>
                  <a:gd fmla="*/ 11 h 98" name="T7"/>
                  <a:gd fmla="*/ 42 w 150" name="T8"/>
                  <a:gd fmla="*/ 1 h 98" name="T9"/>
                  <a:gd fmla="*/ 49 w 150" name="T10"/>
                  <a:gd fmla="*/ 3 h 98" name="T11"/>
                  <a:gd fmla="*/ 63 w 150" name="T12"/>
                  <a:gd fmla="*/ 5 h 98" name="T13"/>
                  <a:gd fmla="*/ 71 w 150" name="T14"/>
                  <a:gd fmla="*/ 7 h 98" name="T15"/>
                  <a:gd fmla="*/ 76 w 150" name="T16"/>
                  <a:gd fmla="*/ 6 h 98" name="T17"/>
                  <a:gd fmla="*/ 75 w 150" name="T18"/>
                  <a:gd fmla="*/ 13 h 98" name="T19"/>
                  <a:gd fmla="*/ 84 w 150" name="T20"/>
                  <a:gd fmla="*/ 7 h 98" name="T21"/>
                  <a:gd fmla="*/ 81 w 150" name="T22"/>
                  <a:gd fmla="*/ 22 h 98" name="T23"/>
                  <a:gd fmla="*/ 85 w 150" name="T24"/>
                  <a:gd fmla="*/ 20 h 98" name="T25"/>
                  <a:gd fmla="*/ 98 w 150" name="T26"/>
                  <a:gd fmla="*/ 20 h 98" name="T27"/>
                  <a:gd fmla="*/ 92 w 150" name="T28"/>
                  <a:gd fmla="*/ 31 h 98" name="T29"/>
                  <a:gd fmla="*/ 89 w 150" name="T30"/>
                  <a:gd fmla="*/ 48 h 98" name="T31"/>
                  <a:gd fmla="*/ 98 w 150" name="T32"/>
                  <a:gd fmla="*/ 31 h 98" name="T33"/>
                  <a:gd fmla="*/ 117 w 150" name="T34"/>
                  <a:gd fmla="*/ 5 h 98" name="T35"/>
                  <a:gd fmla="*/ 121 w 150" name="T36"/>
                  <a:gd fmla="*/ 2 h 98" name="T37"/>
                  <a:gd fmla="*/ 130 w 150" name="T38"/>
                  <a:gd fmla="*/ 10 h 98" name="T39"/>
                  <a:gd fmla="*/ 142 w 150" name="T40"/>
                  <a:gd fmla="*/ 23 h 98" name="T41"/>
                  <a:gd fmla="*/ 136 w 150" name="T42"/>
                  <a:gd fmla="*/ 36 h 98" name="T43"/>
                  <a:gd fmla="*/ 127 w 150" name="T44"/>
                  <a:gd fmla="*/ 66 h 98" name="T45"/>
                  <a:gd fmla="*/ 132 w 150" name="T46"/>
                  <a:gd fmla="*/ 69 h 98" name="T47"/>
                  <a:gd fmla="*/ 129 w 150" name="T48"/>
                  <a:gd fmla="*/ 78 h 98" name="T49"/>
                  <a:gd fmla="*/ 119 w 150" name="T50"/>
                  <a:gd fmla="*/ 89 h 98" name="T51"/>
                  <a:gd fmla="*/ 110 w 150" name="T52"/>
                  <a:gd fmla="*/ 87 h 98" name="T53"/>
                  <a:gd fmla="*/ 90 w 150" name="T54"/>
                  <a:gd fmla="*/ 90 h 98" name="T55"/>
                  <a:gd fmla="*/ 79 w 150" name="T56"/>
                  <a:gd fmla="*/ 86 h 98" name="T57"/>
                  <a:gd fmla="*/ 75 w 150" name="T58"/>
                  <a:gd fmla="*/ 74 h 98" name="T59"/>
                  <a:gd fmla="*/ 69 w 150" name="T60"/>
                  <a:gd fmla="*/ 90 h 98" name="T61"/>
                  <a:gd fmla="*/ 63 w 150" name="T62"/>
                  <a:gd fmla="*/ 92 h 98" name="T63"/>
                  <a:gd fmla="*/ 52 w 150" name="T64"/>
                  <a:gd fmla="*/ 91 h 98" name="T65"/>
                  <a:gd fmla="*/ 38 w 150" name="T66"/>
                  <a:gd fmla="*/ 94 h 98" name="T67"/>
                  <a:gd fmla="*/ 23 w 150" name="T68"/>
                  <a:gd fmla="*/ 95 h 98" name="T69"/>
                  <a:gd fmla="*/ 72 w 150" name="T70"/>
                  <a:gd fmla="*/ 1 h 98" name="T71"/>
                  <a:gd fmla="*/ 147 w 150" name="T72"/>
                  <a:gd fmla="*/ 22 h 98" name="T73"/>
                  <a:gd fmla="*/ 77 w 150" name="T74"/>
                  <a:gd fmla="*/ 13 h 98" name="T75"/>
                  <a:gd fmla="*/ 88 w 150" name="T76"/>
                  <a:gd fmla="*/ 18 h 98" name="T77"/>
                  <a:gd fmla="*/ 29 w 150" name="T78"/>
                  <a:gd fmla="*/ 8 h 98" name="T79"/>
                  <a:gd fmla="*/ 35 w 150" name="T80"/>
                  <a:gd fmla="*/ 5 h 98" name="T81"/>
                  <a:gd fmla="*/ 97 w 150" name="T82"/>
                  <a:gd fmla="*/ 26 h 98" name="T83"/>
                  <a:gd fmla="*/ 95 w 150" name="T84"/>
                  <a:gd fmla="*/ 29 h 98" name="T85"/>
                  <a:gd fmla="*/ 25 w 150" name="T86"/>
                  <a:gd fmla="*/ 18 h 98" name="T87"/>
                  <a:gd fmla="*/ 2 w 150" name="T88"/>
                  <a:gd fmla="*/ 21 h 98" name="T89"/>
                  <a:gd fmla="*/ 14 w 150" name="T90"/>
                  <a:gd fmla="*/ 32 h 98" name="T91"/>
                  <a:gd fmla="*/ 17 w 150" name="T92"/>
                  <a:gd fmla="*/ 46 h 98" name="T93"/>
                  <a:gd fmla="*/ 13 w 150" name="T94"/>
                  <a:gd fmla="*/ 60 h 98" name="T95"/>
                  <a:gd fmla="*/ 94 w 150" name="T96"/>
                  <a:gd fmla="*/ 44 h 98" name="T97"/>
                  <a:gd fmla="*/ 91 w 150" name="T98"/>
                  <a:gd fmla="*/ 48 h 98" name="T99"/>
                  <a:gd fmla="*/ 109 w 150" name="T100"/>
                  <a:gd fmla="*/ 27 h 98" name="T101"/>
                  <a:gd fmla="*/ 83 w 150" name="T102"/>
                  <a:gd fmla="*/ 27 h 98" name="T103"/>
                  <a:gd fmla="*/ 82 w 150" name="T104"/>
                  <a:gd fmla="*/ 32 h 98" name="T105"/>
                  <a:gd fmla="*/ 78 w 150" name="T106"/>
                  <a:gd fmla="*/ 26 h 98" name="T107"/>
                  <a:gd fmla="*/ 58 w 150" name="T108"/>
                  <a:gd fmla="*/ 6 h 98" name="T109"/>
                  <a:gd fmla="*/ 71 w 150" name="T110"/>
                  <a:gd fmla="*/ 10 h 98" name="T111"/>
                  <a:gd fmla="*/ 49 w 150" name="T112"/>
                  <a:gd fmla="*/ 9 h 98" name="T113"/>
                  <a:gd fmla="*/ 51 w 150" name="T114"/>
                  <a:gd fmla="*/ 13 h 98" name="T115"/>
                  <a:gd fmla="*/ 41 w 150" name="T116"/>
                  <a:gd fmla="*/ 11 h 98" name="T117"/>
                  <a:gd fmla="*/ 54 w 150" name="T118"/>
                  <a:gd fmla="*/ 20 h 98" name="T119"/>
                  <a:gd fmla="*/ 44 w 150" name="T120"/>
                  <a:gd fmla="*/ 18 h 98" name="T121"/>
                  <a:gd fmla="*/ 37 w 150" name="T122"/>
                  <a:gd fmla="*/ 17 h 98" name="T123"/>
                  <a:gd fmla="*/ 33 w 150" name="T124"/>
                  <a:gd fmla="*/ 20 h 9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8" w="150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976635" y="2444903"/>
              <a:ext cx="2469998" cy="2469998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26509" y="1572192"/>
            <a:ext cx="2070466" cy="1877672"/>
            <a:chOff x="4206874" y="1835943"/>
            <a:chExt cx="4009522" cy="3636169"/>
          </a:xfrm>
        </p:grpSpPr>
        <p:grpSp>
          <p:nvGrpSpPr>
            <p:cNvPr id="16" name="组合 15"/>
            <p:cNvGrpSpPr/>
            <p:nvPr/>
          </p:nvGrpSpPr>
          <p:grpSpPr>
            <a:xfrm>
              <a:off x="4206874" y="1835943"/>
              <a:ext cx="4009522" cy="3636169"/>
              <a:chOff x="1727995" y="2300288"/>
              <a:chExt cx="4151313" cy="3764757"/>
            </a:xfrm>
            <a:solidFill>
              <a:srgbClr val="3F89CD"/>
            </a:solidFill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1727995" y="2300288"/>
                <a:ext cx="4151313" cy="3657600"/>
              </a:xfrm>
              <a:custGeom>
                <a:gdLst>
                  <a:gd fmla="*/ 15 w 150" name="T0"/>
                  <a:gd fmla="*/ 80 h 98" name="T1"/>
                  <a:gd fmla="*/ 20 w 150" name="T2"/>
                  <a:gd fmla="*/ 34 h 98" name="T3"/>
                  <a:gd fmla="*/ 24 w 150" name="T4"/>
                  <a:gd fmla="*/ 20 h 98" name="T5"/>
                  <a:gd fmla="*/ 35 w 150" name="T6"/>
                  <a:gd fmla="*/ 11 h 98" name="T7"/>
                  <a:gd fmla="*/ 42 w 150" name="T8"/>
                  <a:gd fmla="*/ 1 h 98" name="T9"/>
                  <a:gd fmla="*/ 49 w 150" name="T10"/>
                  <a:gd fmla="*/ 3 h 98" name="T11"/>
                  <a:gd fmla="*/ 63 w 150" name="T12"/>
                  <a:gd fmla="*/ 5 h 98" name="T13"/>
                  <a:gd fmla="*/ 71 w 150" name="T14"/>
                  <a:gd fmla="*/ 7 h 98" name="T15"/>
                  <a:gd fmla="*/ 76 w 150" name="T16"/>
                  <a:gd fmla="*/ 6 h 98" name="T17"/>
                  <a:gd fmla="*/ 75 w 150" name="T18"/>
                  <a:gd fmla="*/ 13 h 98" name="T19"/>
                  <a:gd fmla="*/ 84 w 150" name="T20"/>
                  <a:gd fmla="*/ 7 h 98" name="T21"/>
                  <a:gd fmla="*/ 81 w 150" name="T22"/>
                  <a:gd fmla="*/ 22 h 98" name="T23"/>
                  <a:gd fmla="*/ 85 w 150" name="T24"/>
                  <a:gd fmla="*/ 20 h 98" name="T25"/>
                  <a:gd fmla="*/ 98 w 150" name="T26"/>
                  <a:gd fmla="*/ 20 h 98" name="T27"/>
                  <a:gd fmla="*/ 92 w 150" name="T28"/>
                  <a:gd fmla="*/ 31 h 98" name="T29"/>
                  <a:gd fmla="*/ 89 w 150" name="T30"/>
                  <a:gd fmla="*/ 48 h 98" name="T31"/>
                  <a:gd fmla="*/ 98 w 150" name="T32"/>
                  <a:gd fmla="*/ 31 h 98" name="T33"/>
                  <a:gd fmla="*/ 117 w 150" name="T34"/>
                  <a:gd fmla="*/ 5 h 98" name="T35"/>
                  <a:gd fmla="*/ 121 w 150" name="T36"/>
                  <a:gd fmla="*/ 2 h 98" name="T37"/>
                  <a:gd fmla="*/ 130 w 150" name="T38"/>
                  <a:gd fmla="*/ 10 h 98" name="T39"/>
                  <a:gd fmla="*/ 142 w 150" name="T40"/>
                  <a:gd fmla="*/ 23 h 98" name="T41"/>
                  <a:gd fmla="*/ 136 w 150" name="T42"/>
                  <a:gd fmla="*/ 36 h 98" name="T43"/>
                  <a:gd fmla="*/ 127 w 150" name="T44"/>
                  <a:gd fmla="*/ 66 h 98" name="T45"/>
                  <a:gd fmla="*/ 132 w 150" name="T46"/>
                  <a:gd fmla="*/ 69 h 98" name="T47"/>
                  <a:gd fmla="*/ 129 w 150" name="T48"/>
                  <a:gd fmla="*/ 78 h 98" name="T49"/>
                  <a:gd fmla="*/ 119 w 150" name="T50"/>
                  <a:gd fmla="*/ 89 h 98" name="T51"/>
                  <a:gd fmla="*/ 110 w 150" name="T52"/>
                  <a:gd fmla="*/ 87 h 98" name="T53"/>
                  <a:gd fmla="*/ 90 w 150" name="T54"/>
                  <a:gd fmla="*/ 90 h 98" name="T55"/>
                  <a:gd fmla="*/ 79 w 150" name="T56"/>
                  <a:gd fmla="*/ 86 h 98" name="T57"/>
                  <a:gd fmla="*/ 75 w 150" name="T58"/>
                  <a:gd fmla="*/ 74 h 98" name="T59"/>
                  <a:gd fmla="*/ 69 w 150" name="T60"/>
                  <a:gd fmla="*/ 90 h 98" name="T61"/>
                  <a:gd fmla="*/ 63 w 150" name="T62"/>
                  <a:gd fmla="*/ 92 h 98" name="T63"/>
                  <a:gd fmla="*/ 52 w 150" name="T64"/>
                  <a:gd fmla="*/ 91 h 98" name="T65"/>
                  <a:gd fmla="*/ 38 w 150" name="T66"/>
                  <a:gd fmla="*/ 94 h 98" name="T67"/>
                  <a:gd fmla="*/ 23 w 150" name="T68"/>
                  <a:gd fmla="*/ 95 h 98" name="T69"/>
                  <a:gd fmla="*/ 72 w 150" name="T70"/>
                  <a:gd fmla="*/ 1 h 98" name="T71"/>
                  <a:gd fmla="*/ 147 w 150" name="T72"/>
                  <a:gd fmla="*/ 22 h 98" name="T73"/>
                  <a:gd fmla="*/ 77 w 150" name="T74"/>
                  <a:gd fmla="*/ 13 h 98" name="T75"/>
                  <a:gd fmla="*/ 88 w 150" name="T76"/>
                  <a:gd fmla="*/ 18 h 98" name="T77"/>
                  <a:gd fmla="*/ 29 w 150" name="T78"/>
                  <a:gd fmla="*/ 8 h 98" name="T79"/>
                  <a:gd fmla="*/ 35 w 150" name="T80"/>
                  <a:gd fmla="*/ 5 h 98" name="T81"/>
                  <a:gd fmla="*/ 97 w 150" name="T82"/>
                  <a:gd fmla="*/ 26 h 98" name="T83"/>
                  <a:gd fmla="*/ 95 w 150" name="T84"/>
                  <a:gd fmla="*/ 29 h 98" name="T85"/>
                  <a:gd fmla="*/ 25 w 150" name="T86"/>
                  <a:gd fmla="*/ 18 h 98" name="T87"/>
                  <a:gd fmla="*/ 2 w 150" name="T88"/>
                  <a:gd fmla="*/ 21 h 98" name="T89"/>
                  <a:gd fmla="*/ 14 w 150" name="T90"/>
                  <a:gd fmla="*/ 32 h 98" name="T91"/>
                  <a:gd fmla="*/ 17 w 150" name="T92"/>
                  <a:gd fmla="*/ 46 h 98" name="T93"/>
                  <a:gd fmla="*/ 13 w 150" name="T94"/>
                  <a:gd fmla="*/ 60 h 98" name="T95"/>
                  <a:gd fmla="*/ 94 w 150" name="T96"/>
                  <a:gd fmla="*/ 44 h 98" name="T97"/>
                  <a:gd fmla="*/ 91 w 150" name="T98"/>
                  <a:gd fmla="*/ 48 h 98" name="T99"/>
                  <a:gd fmla="*/ 109 w 150" name="T100"/>
                  <a:gd fmla="*/ 27 h 98" name="T101"/>
                  <a:gd fmla="*/ 83 w 150" name="T102"/>
                  <a:gd fmla="*/ 27 h 98" name="T103"/>
                  <a:gd fmla="*/ 82 w 150" name="T104"/>
                  <a:gd fmla="*/ 32 h 98" name="T105"/>
                  <a:gd fmla="*/ 78 w 150" name="T106"/>
                  <a:gd fmla="*/ 26 h 98" name="T107"/>
                  <a:gd fmla="*/ 58 w 150" name="T108"/>
                  <a:gd fmla="*/ 6 h 98" name="T109"/>
                  <a:gd fmla="*/ 71 w 150" name="T110"/>
                  <a:gd fmla="*/ 10 h 98" name="T111"/>
                  <a:gd fmla="*/ 49 w 150" name="T112"/>
                  <a:gd fmla="*/ 9 h 98" name="T113"/>
                  <a:gd fmla="*/ 51 w 150" name="T114"/>
                  <a:gd fmla="*/ 13 h 98" name="T115"/>
                  <a:gd fmla="*/ 41 w 150" name="T116"/>
                  <a:gd fmla="*/ 11 h 98" name="T117"/>
                  <a:gd fmla="*/ 54 w 150" name="T118"/>
                  <a:gd fmla="*/ 20 h 98" name="T119"/>
                  <a:gd fmla="*/ 44 w 150" name="T120"/>
                  <a:gd fmla="*/ 18 h 98" name="T121"/>
                  <a:gd fmla="*/ 37 w 150" name="T122"/>
                  <a:gd fmla="*/ 17 h 98" name="T123"/>
                  <a:gd fmla="*/ 33 w 150" name="T124"/>
                  <a:gd fmla="*/ 20 h 9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8" w="150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blipFill>
                <a:blip r:embed="rId3"/>
                <a:tile algn="ctr" flip="xy" sx="80000" sy="80000" tx="0" ty="0"/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 flipH="1" flipV="1" rot="16200000">
                <a:off x="1948061" y="2380656"/>
                <a:ext cx="3711179" cy="3657600"/>
              </a:xfrm>
              <a:custGeom>
                <a:gdLst>
                  <a:gd fmla="*/ 15 w 150" name="T0"/>
                  <a:gd fmla="*/ 80 h 98" name="T1"/>
                  <a:gd fmla="*/ 20 w 150" name="T2"/>
                  <a:gd fmla="*/ 34 h 98" name="T3"/>
                  <a:gd fmla="*/ 24 w 150" name="T4"/>
                  <a:gd fmla="*/ 20 h 98" name="T5"/>
                  <a:gd fmla="*/ 35 w 150" name="T6"/>
                  <a:gd fmla="*/ 11 h 98" name="T7"/>
                  <a:gd fmla="*/ 42 w 150" name="T8"/>
                  <a:gd fmla="*/ 1 h 98" name="T9"/>
                  <a:gd fmla="*/ 49 w 150" name="T10"/>
                  <a:gd fmla="*/ 3 h 98" name="T11"/>
                  <a:gd fmla="*/ 63 w 150" name="T12"/>
                  <a:gd fmla="*/ 5 h 98" name="T13"/>
                  <a:gd fmla="*/ 71 w 150" name="T14"/>
                  <a:gd fmla="*/ 7 h 98" name="T15"/>
                  <a:gd fmla="*/ 76 w 150" name="T16"/>
                  <a:gd fmla="*/ 6 h 98" name="T17"/>
                  <a:gd fmla="*/ 75 w 150" name="T18"/>
                  <a:gd fmla="*/ 13 h 98" name="T19"/>
                  <a:gd fmla="*/ 84 w 150" name="T20"/>
                  <a:gd fmla="*/ 7 h 98" name="T21"/>
                  <a:gd fmla="*/ 81 w 150" name="T22"/>
                  <a:gd fmla="*/ 22 h 98" name="T23"/>
                  <a:gd fmla="*/ 85 w 150" name="T24"/>
                  <a:gd fmla="*/ 20 h 98" name="T25"/>
                  <a:gd fmla="*/ 98 w 150" name="T26"/>
                  <a:gd fmla="*/ 20 h 98" name="T27"/>
                  <a:gd fmla="*/ 92 w 150" name="T28"/>
                  <a:gd fmla="*/ 31 h 98" name="T29"/>
                  <a:gd fmla="*/ 89 w 150" name="T30"/>
                  <a:gd fmla="*/ 48 h 98" name="T31"/>
                  <a:gd fmla="*/ 98 w 150" name="T32"/>
                  <a:gd fmla="*/ 31 h 98" name="T33"/>
                  <a:gd fmla="*/ 117 w 150" name="T34"/>
                  <a:gd fmla="*/ 5 h 98" name="T35"/>
                  <a:gd fmla="*/ 121 w 150" name="T36"/>
                  <a:gd fmla="*/ 2 h 98" name="T37"/>
                  <a:gd fmla="*/ 130 w 150" name="T38"/>
                  <a:gd fmla="*/ 10 h 98" name="T39"/>
                  <a:gd fmla="*/ 142 w 150" name="T40"/>
                  <a:gd fmla="*/ 23 h 98" name="T41"/>
                  <a:gd fmla="*/ 136 w 150" name="T42"/>
                  <a:gd fmla="*/ 36 h 98" name="T43"/>
                  <a:gd fmla="*/ 127 w 150" name="T44"/>
                  <a:gd fmla="*/ 66 h 98" name="T45"/>
                  <a:gd fmla="*/ 132 w 150" name="T46"/>
                  <a:gd fmla="*/ 69 h 98" name="T47"/>
                  <a:gd fmla="*/ 129 w 150" name="T48"/>
                  <a:gd fmla="*/ 78 h 98" name="T49"/>
                  <a:gd fmla="*/ 119 w 150" name="T50"/>
                  <a:gd fmla="*/ 89 h 98" name="T51"/>
                  <a:gd fmla="*/ 110 w 150" name="T52"/>
                  <a:gd fmla="*/ 87 h 98" name="T53"/>
                  <a:gd fmla="*/ 90 w 150" name="T54"/>
                  <a:gd fmla="*/ 90 h 98" name="T55"/>
                  <a:gd fmla="*/ 79 w 150" name="T56"/>
                  <a:gd fmla="*/ 86 h 98" name="T57"/>
                  <a:gd fmla="*/ 75 w 150" name="T58"/>
                  <a:gd fmla="*/ 74 h 98" name="T59"/>
                  <a:gd fmla="*/ 69 w 150" name="T60"/>
                  <a:gd fmla="*/ 90 h 98" name="T61"/>
                  <a:gd fmla="*/ 63 w 150" name="T62"/>
                  <a:gd fmla="*/ 92 h 98" name="T63"/>
                  <a:gd fmla="*/ 52 w 150" name="T64"/>
                  <a:gd fmla="*/ 91 h 98" name="T65"/>
                  <a:gd fmla="*/ 38 w 150" name="T66"/>
                  <a:gd fmla="*/ 94 h 98" name="T67"/>
                  <a:gd fmla="*/ 23 w 150" name="T68"/>
                  <a:gd fmla="*/ 95 h 98" name="T69"/>
                  <a:gd fmla="*/ 72 w 150" name="T70"/>
                  <a:gd fmla="*/ 1 h 98" name="T71"/>
                  <a:gd fmla="*/ 147 w 150" name="T72"/>
                  <a:gd fmla="*/ 22 h 98" name="T73"/>
                  <a:gd fmla="*/ 77 w 150" name="T74"/>
                  <a:gd fmla="*/ 13 h 98" name="T75"/>
                  <a:gd fmla="*/ 88 w 150" name="T76"/>
                  <a:gd fmla="*/ 18 h 98" name="T77"/>
                  <a:gd fmla="*/ 29 w 150" name="T78"/>
                  <a:gd fmla="*/ 8 h 98" name="T79"/>
                  <a:gd fmla="*/ 35 w 150" name="T80"/>
                  <a:gd fmla="*/ 5 h 98" name="T81"/>
                  <a:gd fmla="*/ 97 w 150" name="T82"/>
                  <a:gd fmla="*/ 26 h 98" name="T83"/>
                  <a:gd fmla="*/ 95 w 150" name="T84"/>
                  <a:gd fmla="*/ 29 h 98" name="T85"/>
                  <a:gd fmla="*/ 25 w 150" name="T86"/>
                  <a:gd fmla="*/ 18 h 98" name="T87"/>
                  <a:gd fmla="*/ 2 w 150" name="T88"/>
                  <a:gd fmla="*/ 21 h 98" name="T89"/>
                  <a:gd fmla="*/ 14 w 150" name="T90"/>
                  <a:gd fmla="*/ 32 h 98" name="T91"/>
                  <a:gd fmla="*/ 17 w 150" name="T92"/>
                  <a:gd fmla="*/ 46 h 98" name="T93"/>
                  <a:gd fmla="*/ 13 w 150" name="T94"/>
                  <a:gd fmla="*/ 60 h 98" name="T95"/>
                  <a:gd fmla="*/ 94 w 150" name="T96"/>
                  <a:gd fmla="*/ 44 h 98" name="T97"/>
                  <a:gd fmla="*/ 91 w 150" name="T98"/>
                  <a:gd fmla="*/ 48 h 98" name="T99"/>
                  <a:gd fmla="*/ 109 w 150" name="T100"/>
                  <a:gd fmla="*/ 27 h 98" name="T101"/>
                  <a:gd fmla="*/ 83 w 150" name="T102"/>
                  <a:gd fmla="*/ 27 h 98" name="T103"/>
                  <a:gd fmla="*/ 82 w 150" name="T104"/>
                  <a:gd fmla="*/ 32 h 98" name="T105"/>
                  <a:gd fmla="*/ 78 w 150" name="T106"/>
                  <a:gd fmla="*/ 26 h 98" name="T107"/>
                  <a:gd fmla="*/ 58 w 150" name="T108"/>
                  <a:gd fmla="*/ 6 h 98" name="T109"/>
                  <a:gd fmla="*/ 71 w 150" name="T110"/>
                  <a:gd fmla="*/ 10 h 98" name="T111"/>
                  <a:gd fmla="*/ 49 w 150" name="T112"/>
                  <a:gd fmla="*/ 9 h 98" name="T113"/>
                  <a:gd fmla="*/ 51 w 150" name="T114"/>
                  <a:gd fmla="*/ 13 h 98" name="T115"/>
                  <a:gd fmla="*/ 41 w 150" name="T116"/>
                  <a:gd fmla="*/ 11 h 98" name="T117"/>
                  <a:gd fmla="*/ 54 w 150" name="T118"/>
                  <a:gd fmla="*/ 20 h 98" name="T119"/>
                  <a:gd fmla="*/ 44 w 150" name="T120"/>
                  <a:gd fmla="*/ 18 h 98" name="T121"/>
                  <a:gd fmla="*/ 37 w 150" name="T122"/>
                  <a:gd fmla="*/ 17 h 98" name="T123"/>
                  <a:gd fmla="*/ 33 w 150" name="T124"/>
                  <a:gd fmla="*/ 20 h 9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8" w="150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976635" y="2444903"/>
              <a:ext cx="2469998" cy="2469998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26509" y="3880983"/>
            <a:ext cx="2070466" cy="1877672"/>
            <a:chOff x="4206874" y="1835943"/>
            <a:chExt cx="4009522" cy="3636169"/>
          </a:xfrm>
        </p:grpSpPr>
        <p:grpSp>
          <p:nvGrpSpPr>
            <p:cNvPr id="21" name="组合 20"/>
            <p:cNvGrpSpPr/>
            <p:nvPr/>
          </p:nvGrpSpPr>
          <p:grpSpPr>
            <a:xfrm>
              <a:off x="4206874" y="1835943"/>
              <a:ext cx="4009522" cy="3636169"/>
              <a:chOff x="1727995" y="2300288"/>
              <a:chExt cx="4151313" cy="3764757"/>
            </a:xfrm>
            <a:solidFill>
              <a:srgbClr val="3F89CD"/>
            </a:solidFill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1727995" y="2300288"/>
                <a:ext cx="4151313" cy="3657600"/>
              </a:xfrm>
              <a:custGeom>
                <a:gdLst>
                  <a:gd fmla="*/ 15 w 150" name="T0"/>
                  <a:gd fmla="*/ 80 h 98" name="T1"/>
                  <a:gd fmla="*/ 20 w 150" name="T2"/>
                  <a:gd fmla="*/ 34 h 98" name="T3"/>
                  <a:gd fmla="*/ 24 w 150" name="T4"/>
                  <a:gd fmla="*/ 20 h 98" name="T5"/>
                  <a:gd fmla="*/ 35 w 150" name="T6"/>
                  <a:gd fmla="*/ 11 h 98" name="T7"/>
                  <a:gd fmla="*/ 42 w 150" name="T8"/>
                  <a:gd fmla="*/ 1 h 98" name="T9"/>
                  <a:gd fmla="*/ 49 w 150" name="T10"/>
                  <a:gd fmla="*/ 3 h 98" name="T11"/>
                  <a:gd fmla="*/ 63 w 150" name="T12"/>
                  <a:gd fmla="*/ 5 h 98" name="T13"/>
                  <a:gd fmla="*/ 71 w 150" name="T14"/>
                  <a:gd fmla="*/ 7 h 98" name="T15"/>
                  <a:gd fmla="*/ 76 w 150" name="T16"/>
                  <a:gd fmla="*/ 6 h 98" name="T17"/>
                  <a:gd fmla="*/ 75 w 150" name="T18"/>
                  <a:gd fmla="*/ 13 h 98" name="T19"/>
                  <a:gd fmla="*/ 84 w 150" name="T20"/>
                  <a:gd fmla="*/ 7 h 98" name="T21"/>
                  <a:gd fmla="*/ 81 w 150" name="T22"/>
                  <a:gd fmla="*/ 22 h 98" name="T23"/>
                  <a:gd fmla="*/ 85 w 150" name="T24"/>
                  <a:gd fmla="*/ 20 h 98" name="T25"/>
                  <a:gd fmla="*/ 98 w 150" name="T26"/>
                  <a:gd fmla="*/ 20 h 98" name="T27"/>
                  <a:gd fmla="*/ 92 w 150" name="T28"/>
                  <a:gd fmla="*/ 31 h 98" name="T29"/>
                  <a:gd fmla="*/ 89 w 150" name="T30"/>
                  <a:gd fmla="*/ 48 h 98" name="T31"/>
                  <a:gd fmla="*/ 98 w 150" name="T32"/>
                  <a:gd fmla="*/ 31 h 98" name="T33"/>
                  <a:gd fmla="*/ 117 w 150" name="T34"/>
                  <a:gd fmla="*/ 5 h 98" name="T35"/>
                  <a:gd fmla="*/ 121 w 150" name="T36"/>
                  <a:gd fmla="*/ 2 h 98" name="T37"/>
                  <a:gd fmla="*/ 130 w 150" name="T38"/>
                  <a:gd fmla="*/ 10 h 98" name="T39"/>
                  <a:gd fmla="*/ 142 w 150" name="T40"/>
                  <a:gd fmla="*/ 23 h 98" name="T41"/>
                  <a:gd fmla="*/ 136 w 150" name="T42"/>
                  <a:gd fmla="*/ 36 h 98" name="T43"/>
                  <a:gd fmla="*/ 127 w 150" name="T44"/>
                  <a:gd fmla="*/ 66 h 98" name="T45"/>
                  <a:gd fmla="*/ 132 w 150" name="T46"/>
                  <a:gd fmla="*/ 69 h 98" name="T47"/>
                  <a:gd fmla="*/ 129 w 150" name="T48"/>
                  <a:gd fmla="*/ 78 h 98" name="T49"/>
                  <a:gd fmla="*/ 119 w 150" name="T50"/>
                  <a:gd fmla="*/ 89 h 98" name="T51"/>
                  <a:gd fmla="*/ 110 w 150" name="T52"/>
                  <a:gd fmla="*/ 87 h 98" name="T53"/>
                  <a:gd fmla="*/ 90 w 150" name="T54"/>
                  <a:gd fmla="*/ 90 h 98" name="T55"/>
                  <a:gd fmla="*/ 79 w 150" name="T56"/>
                  <a:gd fmla="*/ 86 h 98" name="T57"/>
                  <a:gd fmla="*/ 75 w 150" name="T58"/>
                  <a:gd fmla="*/ 74 h 98" name="T59"/>
                  <a:gd fmla="*/ 69 w 150" name="T60"/>
                  <a:gd fmla="*/ 90 h 98" name="T61"/>
                  <a:gd fmla="*/ 63 w 150" name="T62"/>
                  <a:gd fmla="*/ 92 h 98" name="T63"/>
                  <a:gd fmla="*/ 52 w 150" name="T64"/>
                  <a:gd fmla="*/ 91 h 98" name="T65"/>
                  <a:gd fmla="*/ 38 w 150" name="T66"/>
                  <a:gd fmla="*/ 94 h 98" name="T67"/>
                  <a:gd fmla="*/ 23 w 150" name="T68"/>
                  <a:gd fmla="*/ 95 h 98" name="T69"/>
                  <a:gd fmla="*/ 72 w 150" name="T70"/>
                  <a:gd fmla="*/ 1 h 98" name="T71"/>
                  <a:gd fmla="*/ 147 w 150" name="T72"/>
                  <a:gd fmla="*/ 22 h 98" name="T73"/>
                  <a:gd fmla="*/ 77 w 150" name="T74"/>
                  <a:gd fmla="*/ 13 h 98" name="T75"/>
                  <a:gd fmla="*/ 88 w 150" name="T76"/>
                  <a:gd fmla="*/ 18 h 98" name="T77"/>
                  <a:gd fmla="*/ 29 w 150" name="T78"/>
                  <a:gd fmla="*/ 8 h 98" name="T79"/>
                  <a:gd fmla="*/ 35 w 150" name="T80"/>
                  <a:gd fmla="*/ 5 h 98" name="T81"/>
                  <a:gd fmla="*/ 97 w 150" name="T82"/>
                  <a:gd fmla="*/ 26 h 98" name="T83"/>
                  <a:gd fmla="*/ 95 w 150" name="T84"/>
                  <a:gd fmla="*/ 29 h 98" name="T85"/>
                  <a:gd fmla="*/ 25 w 150" name="T86"/>
                  <a:gd fmla="*/ 18 h 98" name="T87"/>
                  <a:gd fmla="*/ 2 w 150" name="T88"/>
                  <a:gd fmla="*/ 21 h 98" name="T89"/>
                  <a:gd fmla="*/ 14 w 150" name="T90"/>
                  <a:gd fmla="*/ 32 h 98" name="T91"/>
                  <a:gd fmla="*/ 17 w 150" name="T92"/>
                  <a:gd fmla="*/ 46 h 98" name="T93"/>
                  <a:gd fmla="*/ 13 w 150" name="T94"/>
                  <a:gd fmla="*/ 60 h 98" name="T95"/>
                  <a:gd fmla="*/ 94 w 150" name="T96"/>
                  <a:gd fmla="*/ 44 h 98" name="T97"/>
                  <a:gd fmla="*/ 91 w 150" name="T98"/>
                  <a:gd fmla="*/ 48 h 98" name="T99"/>
                  <a:gd fmla="*/ 109 w 150" name="T100"/>
                  <a:gd fmla="*/ 27 h 98" name="T101"/>
                  <a:gd fmla="*/ 83 w 150" name="T102"/>
                  <a:gd fmla="*/ 27 h 98" name="T103"/>
                  <a:gd fmla="*/ 82 w 150" name="T104"/>
                  <a:gd fmla="*/ 32 h 98" name="T105"/>
                  <a:gd fmla="*/ 78 w 150" name="T106"/>
                  <a:gd fmla="*/ 26 h 98" name="T107"/>
                  <a:gd fmla="*/ 58 w 150" name="T108"/>
                  <a:gd fmla="*/ 6 h 98" name="T109"/>
                  <a:gd fmla="*/ 71 w 150" name="T110"/>
                  <a:gd fmla="*/ 10 h 98" name="T111"/>
                  <a:gd fmla="*/ 49 w 150" name="T112"/>
                  <a:gd fmla="*/ 9 h 98" name="T113"/>
                  <a:gd fmla="*/ 51 w 150" name="T114"/>
                  <a:gd fmla="*/ 13 h 98" name="T115"/>
                  <a:gd fmla="*/ 41 w 150" name="T116"/>
                  <a:gd fmla="*/ 11 h 98" name="T117"/>
                  <a:gd fmla="*/ 54 w 150" name="T118"/>
                  <a:gd fmla="*/ 20 h 98" name="T119"/>
                  <a:gd fmla="*/ 44 w 150" name="T120"/>
                  <a:gd fmla="*/ 18 h 98" name="T121"/>
                  <a:gd fmla="*/ 37 w 150" name="T122"/>
                  <a:gd fmla="*/ 17 h 98" name="T123"/>
                  <a:gd fmla="*/ 33 w 150" name="T124"/>
                  <a:gd fmla="*/ 20 h 9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8" w="150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blipFill>
                <a:blip r:embed="rId3"/>
                <a:tile algn="ctr" flip="xy" sx="80000" sy="80000" tx="0" ty="0"/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 flipH="1" flipV="1" rot="16200000">
                <a:off x="1948061" y="2380656"/>
                <a:ext cx="3711179" cy="3657600"/>
              </a:xfrm>
              <a:custGeom>
                <a:gdLst>
                  <a:gd fmla="*/ 15 w 150" name="T0"/>
                  <a:gd fmla="*/ 80 h 98" name="T1"/>
                  <a:gd fmla="*/ 20 w 150" name="T2"/>
                  <a:gd fmla="*/ 34 h 98" name="T3"/>
                  <a:gd fmla="*/ 24 w 150" name="T4"/>
                  <a:gd fmla="*/ 20 h 98" name="T5"/>
                  <a:gd fmla="*/ 35 w 150" name="T6"/>
                  <a:gd fmla="*/ 11 h 98" name="T7"/>
                  <a:gd fmla="*/ 42 w 150" name="T8"/>
                  <a:gd fmla="*/ 1 h 98" name="T9"/>
                  <a:gd fmla="*/ 49 w 150" name="T10"/>
                  <a:gd fmla="*/ 3 h 98" name="T11"/>
                  <a:gd fmla="*/ 63 w 150" name="T12"/>
                  <a:gd fmla="*/ 5 h 98" name="T13"/>
                  <a:gd fmla="*/ 71 w 150" name="T14"/>
                  <a:gd fmla="*/ 7 h 98" name="T15"/>
                  <a:gd fmla="*/ 76 w 150" name="T16"/>
                  <a:gd fmla="*/ 6 h 98" name="T17"/>
                  <a:gd fmla="*/ 75 w 150" name="T18"/>
                  <a:gd fmla="*/ 13 h 98" name="T19"/>
                  <a:gd fmla="*/ 84 w 150" name="T20"/>
                  <a:gd fmla="*/ 7 h 98" name="T21"/>
                  <a:gd fmla="*/ 81 w 150" name="T22"/>
                  <a:gd fmla="*/ 22 h 98" name="T23"/>
                  <a:gd fmla="*/ 85 w 150" name="T24"/>
                  <a:gd fmla="*/ 20 h 98" name="T25"/>
                  <a:gd fmla="*/ 98 w 150" name="T26"/>
                  <a:gd fmla="*/ 20 h 98" name="T27"/>
                  <a:gd fmla="*/ 92 w 150" name="T28"/>
                  <a:gd fmla="*/ 31 h 98" name="T29"/>
                  <a:gd fmla="*/ 89 w 150" name="T30"/>
                  <a:gd fmla="*/ 48 h 98" name="T31"/>
                  <a:gd fmla="*/ 98 w 150" name="T32"/>
                  <a:gd fmla="*/ 31 h 98" name="T33"/>
                  <a:gd fmla="*/ 117 w 150" name="T34"/>
                  <a:gd fmla="*/ 5 h 98" name="T35"/>
                  <a:gd fmla="*/ 121 w 150" name="T36"/>
                  <a:gd fmla="*/ 2 h 98" name="T37"/>
                  <a:gd fmla="*/ 130 w 150" name="T38"/>
                  <a:gd fmla="*/ 10 h 98" name="T39"/>
                  <a:gd fmla="*/ 142 w 150" name="T40"/>
                  <a:gd fmla="*/ 23 h 98" name="T41"/>
                  <a:gd fmla="*/ 136 w 150" name="T42"/>
                  <a:gd fmla="*/ 36 h 98" name="T43"/>
                  <a:gd fmla="*/ 127 w 150" name="T44"/>
                  <a:gd fmla="*/ 66 h 98" name="T45"/>
                  <a:gd fmla="*/ 132 w 150" name="T46"/>
                  <a:gd fmla="*/ 69 h 98" name="T47"/>
                  <a:gd fmla="*/ 129 w 150" name="T48"/>
                  <a:gd fmla="*/ 78 h 98" name="T49"/>
                  <a:gd fmla="*/ 119 w 150" name="T50"/>
                  <a:gd fmla="*/ 89 h 98" name="T51"/>
                  <a:gd fmla="*/ 110 w 150" name="T52"/>
                  <a:gd fmla="*/ 87 h 98" name="T53"/>
                  <a:gd fmla="*/ 90 w 150" name="T54"/>
                  <a:gd fmla="*/ 90 h 98" name="T55"/>
                  <a:gd fmla="*/ 79 w 150" name="T56"/>
                  <a:gd fmla="*/ 86 h 98" name="T57"/>
                  <a:gd fmla="*/ 75 w 150" name="T58"/>
                  <a:gd fmla="*/ 74 h 98" name="T59"/>
                  <a:gd fmla="*/ 69 w 150" name="T60"/>
                  <a:gd fmla="*/ 90 h 98" name="T61"/>
                  <a:gd fmla="*/ 63 w 150" name="T62"/>
                  <a:gd fmla="*/ 92 h 98" name="T63"/>
                  <a:gd fmla="*/ 52 w 150" name="T64"/>
                  <a:gd fmla="*/ 91 h 98" name="T65"/>
                  <a:gd fmla="*/ 38 w 150" name="T66"/>
                  <a:gd fmla="*/ 94 h 98" name="T67"/>
                  <a:gd fmla="*/ 23 w 150" name="T68"/>
                  <a:gd fmla="*/ 95 h 98" name="T69"/>
                  <a:gd fmla="*/ 72 w 150" name="T70"/>
                  <a:gd fmla="*/ 1 h 98" name="T71"/>
                  <a:gd fmla="*/ 147 w 150" name="T72"/>
                  <a:gd fmla="*/ 22 h 98" name="T73"/>
                  <a:gd fmla="*/ 77 w 150" name="T74"/>
                  <a:gd fmla="*/ 13 h 98" name="T75"/>
                  <a:gd fmla="*/ 88 w 150" name="T76"/>
                  <a:gd fmla="*/ 18 h 98" name="T77"/>
                  <a:gd fmla="*/ 29 w 150" name="T78"/>
                  <a:gd fmla="*/ 8 h 98" name="T79"/>
                  <a:gd fmla="*/ 35 w 150" name="T80"/>
                  <a:gd fmla="*/ 5 h 98" name="T81"/>
                  <a:gd fmla="*/ 97 w 150" name="T82"/>
                  <a:gd fmla="*/ 26 h 98" name="T83"/>
                  <a:gd fmla="*/ 95 w 150" name="T84"/>
                  <a:gd fmla="*/ 29 h 98" name="T85"/>
                  <a:gd fmla="*/ 25 w 150" name="T86"/>
                  <a:gd fmla="*/ 18 h 98" name="T87"/>
                  <a:gd fmla="*/ 2 w 150" name="T88"/>
                  <a:gd fmla="*/ 21 h 98" name="T89"/>
                  <a:gd fmla="*/ 14 w 150" name="T90"/>
                  <a:gd fmla="*/ 32 h 98" name="T91"/>
                  <a:gd fmla="*/ 17 w 150" name="T92"/>
                  <a:gd fmla="*/ 46 h 98" name="T93"/>
                  <a:gd fmla="*/ 13 w 150" name="T94"/>
                  <a:gd fmla="*/ 60 h 98" name="T95"/>
                  <a:gd fmla="*/ 94 w 150" name="T96"/>
                  <a:gd fmla="*/ 44 h 98" name="T97"/>
                  <a:gd fmla="*/ 91 w 150" name="T98"/>
                  <a:gd fmla="*/ 48 h 98" name="T99"/>
                  <a:gd fmla="*/ 109 w 150" name="T100"/>
                  <a:gd fmla="*/ 27 h 98" name="T101"/>
                  <a:gd fmla="*/ 83 w 150" name="T102"/>
                  <a:gd fmla="*/ 27 h 98" name="T103"/>
                  <a:gd fmla="*/ 82 w 150" name="T104"/>
                  <a:gd fmla="*/ 32 h 98" name="T105"/>
                  <a:gd fmla="*/ 78 w 150" name="T106"/>
                  <a:gd fmla="*/ 26 h 98" name="T107"/>
                  <a:gd fmla="*/ 58 w 150" name="T108"/>
                  <a:gd fmla="*/ 6 h 98" name="T109"/>
                  <a:gd fmla="*/ 71 w 150" name="T110"/>
                  <a:gd fmla="*/ 10 h 98" name="T111"/>
                  <a:gd fmla="*/ 49 w 150" name="T112"/>
                  <a:gd fmla="*/ 9 h 98" name="T113"/>
                  <a:gd fmla="*/ 51 w 150" name="T114"/>
                  <a:gd fmla="*/ 13 h 98" name="T115"/>
                  <a:gd fmla="*/ 41 w 150" name="T116"/>
                  <a:gd fmla="*/ 11 h 98" name="T117"/>
                  <a:gd fmla="*/ 54 w 150" name="T118"/>
                  <a:gd fmla="*/ 20 h 98" name="T119"/>
                  <a:gd fmla="*/ 44 w 150" name="T120"/>
                  <a:gd fmla="*/ 18 h 98" name="T121"/>
                  <a:gd fmla="*/ 37 w 150" name="T122"/>
                  <a:gd fmla="*/ 17 h 98" name="T123"/>
                  <a:gd fmla="*/ 33 w 150" name="T124"/>
                  <a:gd fmla="*/ 20 h 9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8" w="150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solidFill>
                <a:srgbClr val="D1E6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4976635" y="2444903"/>
              <a:ext cx="2469998" cy="2469998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144991" y="1905230"/>
            <a:ext cx="2832875" cy="1231107"/>
            <a:chOff x="6060868" y="1837871"/>
            <a:chExt cx="2832875" cy="1231107"/>
          </a:xfrm>
        </p:grpSpPr>
        <p:sp>
          <p:nvSpPr>
            <p:cNvPr id="26" name="矩形 25"/>
            <p:cNvSpPr/>
            <p:nvPr/>
          </p:nvSpPr>
          <p:spPr>
            <a:xfrm>
              <a:off x="6063294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060868" y="2237981"/>
              <a:ext cx="263252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144991" y="4191961"/>
            <a:ext cx="2832875" cy="1231107"/>
            <a:chOff x="6060868" y="1837871"/>
            <a:chExt cx="2832875" cy="1231107"/>
          </a:xfrm>
        </p:grpSpPr>
        <p:sp>
          <p:nvSpPr>
            <p:cNvPr id="29" name="矩形 28"/>
            <p:cNvSpPr/>
            <p:nvPr/>
          </p:nvSpPr>
          <p:spPr>
            <a:xfrm>
              <a:off x="6063294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060868" y="2237980"/>
              <a:ext cx="263252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194259" y="1905230"/>
            <a:ext cx="2832875" cy="1231107"/>
            <a:chOff x="6060868" y="1837871"/>
            <a:chExt cx="2832875" cy="1231107"/>
          </a:xfrm>
        </p:grpSpPr>
        <p:sp>
          <p:nvSpPr>
            <p:cNvPr id="32" name="矩形 31"/>
            <p:cNvSpPr/>
            <p:nvPr/>
          </p:nvSpPr>
          <p:spPr>
            <a:xfrm>
              <a:off x="6063295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060869" y="2237981"/>
              <a:ext cx="263252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94259" y="4191961"/>
            <a:ext cx="2832875" cy="1231107"/>
            <a:chOff x="6060868" y="1837871"/>
            <a:chExt cx="2832875" cy="1231107"/>
          </a:xfrm>
        </p:grpSpPr>
        <p:sp>
          <p:nvSpPr>
            <p:cNvPr id="35" name="矩形 34"/>
            <p:cNvSpPr/>
            <p:nvPr/>
          </p:nvSpPr>
          <p:spPr>
            <a:xfrm>
              <a:off x="6063295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060869" y="2237980"/>
              <a:ext cx="263252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99791" y="4538968"/>
            <a:ext cx="723900" cy="617538"/>
            <a:chOff x="633413" y="2605088"/>
            <a:chExt cx="723900" cy="617538"/>
          </a:xfrm>
        </p:grpSpPr>
        <p:sp>
          <p:nvSpPr>
            <p:cNvPr id="38" name="Freeform 55"/>
            <p:cNvSpPr>
              <a:spLocks noEditPoints="1"/>
            </p:cNvSpPr>
            <p:nvPr/>
          </p:nvSpPr>
          <p:spPr bwMode="auto">
            <a:xfrm>
              <a:off x="633413" y="2605088"/>
              <a:ext cx="723900" cy="104775"/>
            </a:xfrm>
            <a:custGeom>
              <a:gdLst>
                <a:gd fmla="*/ 218 w 221" name="T0"/>
                <a:gd fmla="*/ 32 h 32" name="T1"/>
                <a:gd fmla="*/ 3 w 221" name="T2"/>
                <a:gd fmla="*/ 32 h 32" name="T3"/>
                <a:gd fmla="*/ 0 w 221" name="T4"/>
                <a:gd fmla="*/ 29 h 32" name="T5"/>
                <a:gd fmla="*/ 0 w 221" name="T6"/>
                <a:gd fmla="*/ 3 h 32" name="T7"/>
                <a:gd fmla="*/ 3 w 221" name="T8"/>
                <a:gd fmla="*/ 0 h 32" name="T9"/>
                <a:gd fmla="*/ 218 w 221" name="T10"/>
                <a:gd fmla="*/ 0 h 32" name="T11"/>
                <a:gd fmla="*/ 221 w 221" name="T12"/>
                <a:gd fmla="*/ 3 h 32" name="T13"/>
                <a:gd fmla="*/ 221 w 221" name="T14"/>
                <a:gd fmla="*/ 29 h 32" name="T15"/>
                <a:gd fmla="*/ 218 w 221" name="T16"/>
                <a:gd fmla="*/ 32 h 32" name="T17"/>
                <a:gd fmla="*/ 6 w 221" name="T18"/>
                <a:gd fmla="*/ 26 h 32" name="T19"/>
                <a:gd fmla="*/ 215 w 221" name="T20"/>
                <a:gd fmla="*/ 26 h 32" name="T21"/>
                <a:gd fmla="*/ 215 w 221" name="T22"/>
                <a:gd fmla="*/ 6 h 32" name="T23"/>
                <a:gd fmla="*/ 6 w 221" name="T24"/>
                <a:gd fmla="*/ 6 h 32" name="T25"/>
                <a:gd fmla="*/ 6 w 221" name="T26"/>
                <a:gd fmla="*/ 26 h 3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2" w="221">
                  <a:moveTo>
                    <a:pt x="218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1" y="32"/>
                    <a:pt x="0" y="30"/>
                    <a:pt x="0" y="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9" y="0"/>
                    <a:pt x="221" y="1"/>
                    <a:pt x="221" y="3"/>
                  </a:cubicBezTo>
                  <a:cubicBezTo>
                    <a:pt x="221" y="29"/>
                    <a:pt x="221" y="29"/>
                    <a:pt x="221" y="29"/>
                  </a:cubicBezTo>
                  <a:cubicBezTo>
                    <a:pt x="221" y="30"/>
                    <a:pt x="219" y="32"/>
                    <a:pt x="218" y="32"/>
                  </a:cubicBezTo>
                  <a:close/>
                  <a:moveTo>
                    <a:pt x="6" y="26"/>
                  </a:moveTo>
                  <a:cubicBezTo>
                    <a:pt x="215" y="26"/>
                    <a:pt x="215" y="26"/>
                    <a:pt x="215" y="2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56"/>
            <p:cNvSpPr>
              <a:spLocks noEditPoints="1"/>
            </p:cNvSpPr>
            <p:nvPr/>
          </p:nvSpPr>
          <p:spPr bwMode="auto">
            <a:xfrm>
              <a:off x="633413" y="2690813"/>
              <a:ext cx="723900" cy="531813"/>
            </a:xfrm>
            <a:custGeom>
              <a:gdLst>
                <a:gd fmla="*/ 218 w 221" name="T0"/>
                <a:gd fmla="*/ 162 h 162" name="T1"/>
                <a:gd fmla="*/ 3 w 221" name="T2"/>
                <a:gd fmla="*/ 162 h 162" name="T3"/>
                <a:gd fmla="*/ 0 w 221" name="T4"/>
                <a:gd fmla="*/ 159 h 162" name="T5"/>
                <a:gd fmla="*/ 0 w 221" name="T6"/>
                <a:gd fmla="*/ 3 h 162" name="T7"/>
                <a:gd fmla="*/ 3 w 221" name="T8"/>
                <a:gd fmla="*/ 0 h 162" name="T9"/>
                <a:gd fmla="*/ 218 w 221" name="T10"/>
                <a:gd fmla="*/ 0 h 162" name="T11"/>
                <a:gd fmla="*/ 221 w 221" name="T12"/>
                <a:gd fmla="*/ 3 h 162" name="T13"/>
                <a:gd fmla="*/ 221 w 221" name="T14"/>
                <a:gd fmla="*/ 159 h 162" name="T15"/>
                <a:gd fmla="*/ 218 w 221" name="T16"/>
                <a:gd fmla="*/ 162 h 162" name="T17"/>
                <a:gd fmla="*/ 6 w 221" name="T18"/>
                <a:gd fmla="*/ 156 h 162" name="T19"/>
                <a:gd fmla="*/ 215 w 221" name="T20"/>
                <a:gd fmla="*/ 156 h 162" name="T21"/>
                <a:gd fmla="*/ 215 w 221" name="T22"/>
                <a:gd fmla="*/ 6 h 162" name="T23"/>
                <a:gd fmla="*/ 6 w 221" name="T24"/>
                <a:gd fmla="*/ 6 h 162" name="T25"/>
                <a:gd fmla="*/ 6 w 221" name="T26"/>
                <a:gd fmla="*/ 156 h 16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2" w="221">
                  <a:moveTo>
                    <a:pt x="218" y="162"/>
                  </a:moveTo>
                  <a:cubicBezTo>
                    <a:pt x="3" y="162"/>
                    <a:pt x="3" y="162"/>
                    <a:pt x="3" y="162"/>
                  </a:cubicBezTo>
                  <a:cubicBezTo>
                    <a:pt x="1" y="162"/>
                    <a:pt x="0" y="161"/>
                    <a:pt x="0" y="15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9" y="0"/>
                    <a:pt x="221" y="1"/>
                    <a:pt x="221" y="3"/>
                  </a:cubicBezTo>
                  <a:cubicBezTo>
                    <a:pt x="221" y="159"/>
                    <a:pt x="221" y="159"/>
                    <a:pt x="221" y="159"/>
                  </a:cubicBezTo>
                  <a:cubicBezTo>
                    <a:pt x="221" y="161"/>
                    <a:pt x="219" y="162"/>
                    <a:pt x="218" y="162"/>
                  </a:cubicBezTo>
                  <a:close/>
                  <a:moveTo>
                    <a:pt x="6" y="156"/>
                  </a:moveTo>
                  <a:cubicBezTo>
                    <a:pt x="215" y="156"/>
                    <a:pt x="215" y="156"/>
                    <a:pt x="215" y="15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Rectangle 57"/>
            <p:cNvSpPr>
              <a:spLocks noChangeArrowheads="1"/>
            </p:cNvSpPr>
            <p:nvPr/>
          </p:nvSpPr>
          <p:spPr bwMode="auto">
            <a:xfrm>
              <a:off x="695326" y="2647950"/>
              <a:ext cx="23813" cy="174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Rectangle 58"/>
            <p:cNvSpPr>
              <a:spLocks noChangeArrowheads="1"/>
            </p:cNvSpPr>
            <p:nvPr/>
          </p:nvSpPr>
          <p:spPr bwMode="auto">
            <a:xfrm>
              <a:off x="744538" y="2647950"/>
              <a:ext cx="23813" cy="174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Rectangle 59"/>
            <p:cNvSpPr>
              <a:spLocks noChangeArrowheads="1"/>
            </p:cNvSpPr>
            <p:nvPr/>
          </p:nvSpPr>
          <p:spPr bwMode="auto">
            <a:xfrm>
              <a:off x="793751" y="2647950"/>
              <a:ext cx="23813" cy="174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Rectangle 60"/>
            <p:cNvSpPr>
              <a:spLocks noChangeArrowheads="1"/>
            </p:cNvSpPr>
            <p:nvPr/>
          </p:nvSpPr>
          <p:spPr bwMode="auto">
            <a:xfrm>
              <a:off x="993776" y="2647950"/>
              <a:ext cx="304800" cy="174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61"/>
            <p:cNvSpPr>
              <a:spLocks noEditPoints="1"/>
            </p:cNvSpPr>
            <p:nvPr/>
          </p:nvSpPr>
          <p:spPr bwMode="auto">
            <a:xfrm>
              <a:off x="676276" y="2740025"/>
              <a:ext cx="631825" cy="73025"/>
            </a:xfrm>
            <a:custGeom>
              <a:gdLst>
                <a:gd fmla="*/ 190 w 193" name="T0"/>
                <a:gd fmla="*/ 22 h 22" name="T1"/>
                <a:gd fmla="*/ 3 w 193" name="T2"/>
                <a:gd fmla="*/ 22 h 22" name="T3"/>
                <a:gd fmla="*/ 0 w 193" name="T4"/>
                <a:gd fmla="*/ 19 h 22" name="T5"/>
                <a:gd fmla="*/ 0 w 193" name="T6"/>
                <a:gd fmla="*/ 3 h 22" name="T7"/>
                <a:gd fmla="*/ 3 w 193" name="T8"/>
                <a:gd fmla="*/ 0 h 22" name="T9"/>
                <a:gd fmla="*/ 190 w 193" name="T10"/>
                <a:gd fmla="*/ 0 h 22" name="T11"/>
                <a:gd fmla="*/ 193 w 193" name="T12"/>
                <a:gd fmla="*/ 3 h 22" name="T13"/>
                <a:gd fmla="*/ 193 w 193" name="T14"/>
                <a:gd fmla="*/ 19 h 22" name="T15"/>
                <a:gd fmla="*/ 190 w 193" name="T16"/>
                <a:gd fmla="*/ 22 h 22" name="T17"/>
                <a:gd fmla="*/ 6 w 193" name="T18"/>
                <a:gd fmla="*/ 16 h 22" name="T19"/>
                <a:gd fmla="*/ 187 w 193" name="T20"/>
                <a:gd fmla="*/ 16 h 22" name="T21"/>
                <a:gd fmla="*/ 187 w 193" name="T22"/>
                <a:gd fmla="*/ 6 h 22" name="T23"/>
                <a:gd fmla="*/ 6 w 193" name="T24"/>
                <a:gd fmla="*/ 6 h 22" name="T25"/>
                <a:gd fmla="*/ 6 w 193" name="T26"/>
                <a:gd fmla="*/ 16 h 2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" w="193">
                  <a:moveTo>
                    <a:pt x="190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2" y="0"/>
                    <a:pt x="193" y="2"/>
                    <a:pt x="193" y="3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21"/>
                    <a:pt x="192" y="22"/>
                    <a:pt x="190" y="22"/>
                  </a:cubicBezTo>
                  <a:close/>
                  <a:moveTo>
                    <a:pt x="6" y="16"/>
                  </a:moveTo>
                  <a:cubicBezTo>
                    <a:pt x="187" y="16"/>
                    <a:pt x="187" y="16"/>
                    <a:pt x="187" y="16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62"/>
            <p:cNvSpPr>
              <a:spLocks noEditPoints="1"/>
            </p:cNvSpPr>
            <p:nvPr/>
          </p:nvSpPr>
          <p:spPr bwMode="auto">
            <a:xfrm>
              <a:off x="820738" y="2825750"/>
              <a:ext cx="342900" cy="71438"/>
            </a:xfrm>
            <a:custGeom>
              <a:gdLst>
                <a:gd fmla="*/ 103 w 105" name="T0"/>
                <a:gd fmla="*/ 22 h 22" name="T1"/>
                <a:gd fmla="*/ 3 w 105" name="T2"/>
                <a:gd fmla="*/ 22 h 22" name="T3"/>
                <a:gd fmla="*/ 0 w 105" name="T4"/>
                <a:gd fmla="*/ 19 h 22" name="T5"/>
                <a:gd fmla="*/ 0 w 105" name="T6"/>
                <a:gd fmla="*/ 3 h 22" name="T7"/>
                <a:gd fmla="*/ 3 w 105" name="T8"/>
                <a:gd fmla="*/ 0 h 22" name="T9"/>
                <a:gd fmla="*/ 103 w 105" name="T10"/>
                <a:gd fmla="*/ 0 h 22" name="T11"/>
                <a:gd fmla="*/ 105 w 105" name="T12"/>
                <a:gd fmla="*/ 3 h 22" name="T13"/>
                <a:gd fmla="*/ 105 w 105" name="T14"/>
                <a:gd fmla="*/ 19 h 22" name="T15"/>
                <a:gd fmla="*/ 103 w 105" name="T16"/>
                <a:gd fmla="*/ 22 h 22" name="T17"/>
                <a:gd fmla="*/ 6 w 105" name="T18"/>
                <a:gd fmla="*/ 16 h 22" name="T19"/>
                <a:gd fmla="*/ 100 w 105" name="T20"/>
                <a:gd fmla="*/ 16 h 22" name="T21"/>
                <a:gd fmla="*/ 100 w 105" name="T22"/>
                <a:gd fmla="*/ 6 h 22" name="T23"/>
                <a:gd fmla="*/ 6 w 105" name="T24"/>
                <a:gd fmla="*/ 6 h 22" name="T25"/>
                <a:gd fmla="*/ 6 w 105" name="T26"/>
                <a:gd fmla="*/ 16 h 2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" w="105">
                  <a:moveTo>
                    <a:pt x="10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2"/>
                    <a:pt x="105" y="3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21"/>
                    <a:pt x="104" y="22"/>
                    <a:pt x="103" y="22"/>
                  </a:cubicBezTo>
                  <a:close/>
                  <a:moveTo>
                    <a:pt x="6" y="1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63"/>
            <p:cNvSpPr>
              <a:spLocks noEditPoints="1"/>
            </p:cNvSpPr>
            <p:nvPr/>
          </p:nvSpPr>
          <p:spPr bwMode="auto">
            <a:xfrm>
              <a:off x="685801" y="2917825"/>
              <a:ext cx="298450" cy="252413"/>
            </a:xfrm>
            <a:custGeom>
              <a:gdLst>
                <a:gd fmla="*/ 88 w 91" name="T0"/>
                <a:gd fmla="*/ 77 h 77" name="T1"/>
                <a:gd fmla="*/ 3 w 91" name="T2"/>
                <a:gd fmla="*/ 77 h 77" name="T3"/>
                <a:gd fmla="*/ 0 w 91" name="T4"/>
                <a:gd fmla="*/ 74 h 77" name="T5"/>
                <a:gd fmla="*/ 0 w 91" name="T6"/>
                <a:gd fmla="*/ 3 h 77" name="T7"/>
                <a:gd fmla="*/ 3 w 91" name="T8"/>
                <a:gd fmla="*/ 0 h 77" name="T9"/>
                <a:gd fmla="*/ 88 w 91" name="T10"/>
                <a:gd fmla="*/ 0 h 77" name="T11"/>
                <a:gd fmla="*/ 91 w 91" name="T12"/>
                <a:gd fmla="*/ 3 h 77" name="T13"/>
                <a:gd fmla="*/ 91 w 91" name="T14"/>
                <a:gd fmla="*/ 74 h 77" name="T15"/>
                <a:gd fmla="*/ 88 w 91" name="T16"/>
                <a:gd fmla="*/ 77 h 77" name="T17"/>
                <a:gd fmla="*/ 6 w 91" name="T18"/>
                <a:gd fmla="*/ 71 h 77" name="T19"/>
                <a:gd fmla="*/ 85 w 91" name="T20"/>
                <a:gd fmla="*/ 71 h 77" name="T21"/>
                <a:gd fmla="*/ 85 w 91" name="T22"/>
                <a:gd fmla="*/ 6 h 77" name="T23"/>
                <a:gd fmla="*/ 6 w 91" name="T24"/>
                <a:gd fmla="*/ 6 h 77" name="T25"/>
                <a:gd fmla="*/ 6 w 91" name="T26"/>
                <a:gd fmla="*/ 71 h 7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7" w="91">
                  <a:moveTo>
                    <a:pt x="88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1" y="77"/>
                    <a:pt x="0" y="76"/>
                    <a:pt x="0" y="7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1" y="1"/>
                    <a:pt x="91" y="3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6"/>
                    <a:pt x="90" y="77"/>
                    <a:pt x="88" y="77"/>
                  </a:cubicBezTo>
                  <a:close/>
                  <a:moveTo>
                    <a:pt x="6" y="71"/>
                  </a:moveTo>
                  <a:cubicBezTo>
                    <a:pt x="85" y="71"/>
                    <a:pt x="85" y="71"/>
                    <a:pt x="85" y="71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64"/>
            <p:cNvSpPr>
              <a:spLocks noEditPoints="1"/>
            </p:cNvSpPr>
            <p:nvPr/>
          </p:nvSpPr>
          <p:spPr bwMode="auto">
            <a:xfrm>
              <a:off x="1009651" y="2917825"/>
              <a:ext cx="298450" cy="252413"/>
            </a:xfrm>
            <a:custGeom>
              <a:gdLst>
                <a:gd fmla="*/ 88 w 91" name="T0"/>
                <a:gd fmla="*/ 77 h 77" name="T1"/>
                <a:gd fmla="*/ 3 w 91" name="T2"/>
                <a:gd fmla="*/ 77 h 77" name="T3"/>
                <a:gd fmla="*/ 0 w 91" name="T4"/>
                <a:gd fmla="*/ 74 h 77" name="T5"/>
                <a:gd fmla="*/ 0 w 91" name="T6"/>
                <a:gd fmla="*/ 3 h 77" name="T7"/>
                <a:gd fmla="*/ 3 w 91" name="T8"/>
                <a:gd fmla="*/ 0 h 77" name="T9"/>
                <a:gd fmla="*/ 88 w 91" name="T10"/>
                <a:gd fmla="*/ 0 h 77" name="T11"/>
                <a:gd fmla="*/ 91 w 91" name="T12"/>
                <a:gd fmla="*/ 3 h 77" name="T13"/>
                <a:gd fmla="*/ 91 w 91" name="T14"/>
                <a:gd fmla="*/ 74 h 77" name="T15"/>
                <a:gd fmla="*/ 88 w 91" name="T16"/>
                <a:gd fmla="*/ 77 h 77" name="T17"/>
                <a:gd fmla="*/ 6 w 91" name="T18"/>
                <a:gd fmla="*/ 71 h 77" name="T19"/>
                <a:gd fmla="*/ 85 w 91" name="T20"/>
                <a:gd fmla="*/ 71 h 77" name="T21"/>
                <a:gd fmla="*/ 85 w 91" name="T22"/>
                <a:gd fmla="*/ 6 h 77" name="T23"/>
                <a:gd fmla="*/ 6 w 91" name="T24"/>
                <a:gd fmla="*/ 6 h 77" name="T25"/>
                <a:gd fmla="*/ 6 w 91" name="T26"/>
                <a:gd fmla="*/ 71 h 7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7" w="91">
                  <a:moveTo>
                    <a:pt x="88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1" y="77"/>
                    <a:pt x="0" y="76"/>
                    <a:pt x="0" y="7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1" y="1"/>
                    <a:pt x="91" y="3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6"/>
                    <a:pt x="90" y="77"/>
                    <a:pt x="88" y="77"/>
                  </a:cubicBezTo>
                  <a:close/>
                  <a:moveTo>
                    <a:pt x="6" y="71"/>
                  </a:moveTo>
                  <a:cubicBezTo>
                    <a:pt x="85" y="71"/>
                    <a:pt x="85" y="71"/>
                    <a:pt x="85" y="71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717453" y="2172066"/>
            <a:ext cx="685800" cy="684213"/>
            <a:chOff x="652463" y="1428750"/>
            <a:chExt cx="685800" cy="684213"/>
          </a:xfrm>
        </p:grpSpPr>
        <p:sp>
          <p:nvSpPr>
            <p:cNvPr id="49" name="Freeform 65"/>
            <p:cNvSpPr>
              <a:spLocks noEditPoints="1"/>
            </p:cNvSpPr>
            <p:nvPr/>
          </p:nvSpPr>
          <p:spPr bwMode="auto">
            <a:xfrm>
              <a:off x="652463" y="1428750"/>
              <a:ext cx="685800" cy="684213"/>
            </a:xfrm>
            <a:custGeom>
              <a:gdLst>
                <a:gd fmla="*/ 104 w 209" name="T0"/>
                <a:gd fmla="*/ 209 h 209" name="T1"/>
                <a:gd fmla="*/ 0 w 209" name="T2"/>
                <a:gd fmla="*/ 104 h 209" name="T3"/>
                <a:gd fmla="*/ 104 w 209" name="T4"/>
                <a:gd fmla="*/ 0 h 209" name="T5"/>
                <a:gd fmla="*/ 209 w 209" name="T6"/>
                <a:gd fmla="*/ 104 h 209" name="T7"/>
                <a:gd fmla="*/ 104 w 209" name="T8"/>
                <a:gd fmla="*/ 209 h 209" name="T9"/>
                <a:gd fmla="*/ 104 w 209" name="T10"/>
                <a:gd fmla="*/ 6 h 209" name="T11"/>
                <a:gd fmla="*/ 6 w 209" name="T12"/>
                <a:gd fmla="*/ 104 h 209" name="T13"/>
                <a:gd fmla="*/ 104 w 209" name="T14"/>
                <a:gd fmla="*/ 203 h 209" name="T15"/>
                <a:gd fmla="*/ 203 w 209" name="T16"/>
                <a:gd fmla="*/ 104 h 209" name="T17"/>
                <a:gd fmla="*/ 104 w 209" name="T18"/>
                <a:gd fmla="*/ 6 h 20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9" w="209">
                  <a:moveTo>
                    <a:pt x="104" y="209"/>
                  </a:moveTo>
                  <a:cubicBezTo>
                    <a:pt x="47" y="209"/>
                    <a:pt x="0" y="162"/>
                    <a:pt x="0" y="104"/>
                  </a:cubicBezTo>
                  <a:cubicBezTo>
                    <a:pt x="0" y="47"/>
                    <a:pt x="47" y="0"/>
                    <a:pt x="104" y="0"/>
                  </a:cubicBezTo>
                  <a:cubicBezTo>
                    <a:pt x="162" y="0"/>
                    <a:pt x="209" y="47"/>
                    <a:pt x="209" y="104"/>
                  </a:cubicBezTo>
                  <a:cubicBezTo>
                    <a:pt x="209" y="162"/>
                    <a:pt x="162" y="209"/>
                    <a:pt x="104" y="209"/>
                  </a:cubicBezTo>
                  <a:close/>
                  <a:moveTo>
                    <a:pt x="104" y="6"/>
                  </a:moveTo>
                  <a:cubicBezTo>
                    <a:pt x="50" y="6"/>
                    <a:pt x="6" y="50"/>
                    <a:pt x="6" y="104"/>
                  </a:cubicBezTo>
                  <a:cubicBezTo>
                    <a:pt x="6" y="159"/>
                    <a:pt x="50" y="203"/>
                    <a:pt x="104" y="203"/>
                  </a:cubicBezTo>
                  <a:cubicBezTo>
                    <a:pt x="159" y="203"/>
                    <a:pt x="203" y="159"/>
                    <a:pt x="203" y="104"/>
                  </a:cubicBezTo>
                  <a:cubicBezTo>
                    <a:pt x="203" y="50"/>
                    <a:pt x="159" y="6"/>
                    <a:pt x="10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66"/>
            <p:cNvSpPr/>
            <p:nvPr/>
          </p:nvSpPr>
          <p:spPr bwMode="auto">
            <a:xfrm>
              <a:off x="873126" y="1949450"/>
              <a:ext cx="65088" cy="150813"/>
            </a:xfrm>
            <a:custGeom>
              <a:gdLst>
                <a:gd fmla="*/ 14 w 20" name="T0"/>
                <a:gd fmla="*/ 46 h 46" name="T1"/>
                <a:gd fmla="*/ 0 w 20" name="T2"/>
                <a:gd fmla="*/ 2 h 46" name="T3"/>
                <a:gd fmla="*/ 6 w 20" name="T4"/>
                <a:gd fmla="*/ 0 h 46" name="T5"/>
                <a:gd fmla="*/ 20 w 20" name="T6"/>
                <a:gd fmla="*/ 44 h 46" name="T7"/>
                <a:gd fmla="*/ 14 w 20" name="T8"/>
                <a:gd fmla="*/ 46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20">
                  <a:moveTo>
                    <a:pt x="14" y="46"/>
                  </a:moveTo>
                  <a:cubicBezTo>
                    <a:pt x="8" y="32"/>
                    <a:pt x="3" y="17"/>
                    <a:pt x="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15"/>
                    <a:pt x="14" y="30"/>
                    <a:pt x="20" y="44"/>
                  </a:cubicBezTo>
                  <a:lnTo>
                    <a:pt x="1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67"/>
            <p:cNvSpPr/>
            <p:nvPr/>
          </p:nvSpPr>
          <p:spPr bwMode="auto">
            <a:xfrm>
              <a:off x="842963" y="1441450"/>
              <a:ext cx="95250" cy="387350"/>
            </a:xfrm>
            <a:custGeom>
              <a:gdLst>
                <a:gd fmla="*/ 3 w 29" name="T0"/>
                <a:gd fmla="*/ 118 h 118" name="T1"/>
                <a:gd fmla="*/ 23 w 29" name="T2"/>
                <a:gd fmla="*/ 0 h 118" name="T3"/>
                <a:gd fmla="*/ 29 w 29" name="T4"/>
                <a:gd fmla="*/ 2 h 118" name="T5"/>
                <a:gd fmla="*/ 9 w 29" name="T6"/>
                <a:gd fmla="*/ 118 h 118" name="T7"/>
                <a:gd fmla="*/ 3 w 29" name="T8"/>
                <a:gd fmla="*/ 118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28">
                  <a:moveTo>
                    <a:pt x="3" y="118"/>
                  </a:moveTo>
                  <a:cubicBezTo>
                    <a:pt x="0" y="78"/>
                    <a:pt x="7" y="37"/>
                    <a:pt x="23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13" y="38"/>
                    <a:pt x="6" y="78"/>
                    <a:pt x="9" y="118"/>
                  </a:cubicBezTo>
                  <a:lnTo>
                    <a:pt x="3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68"/>
            <p:cNvSpPr/>
            <p:nvPr/>
          </p:nvSpPr>
          <p:spPr bwMode="auto">
            <a:xfrm>
              <a:off x="1052513" y="1706563"/>
              <a:ext cx="92075" cy="393700"/>
            </a:xfrm>
            <a:custGeom>
              <a:gdLst>
                <a:gd fmla="*/ 5 w 28" name="T0"/>
                <a:gd fmla="*/ 120 h 120" name="T1"/>
                <a:gd fmla="*/ 0 w 28" name="T2"/>
                <a:gd fmla="*/ 118 h 120" name="T3"/>
                <a:gd fmla="*/ 19 w 28" name="T4"/>
                <a:gd fmla="*/ 1 h 120" name="T5"/>
                <a:gd fmla="*/ 25 w 28" name="T6"/>
                <a:gd fmla="*/ 0 h 120" name="T7"/>
                <a:gd fmla="*/ 5 w 28" name="T8"/>
                <a:gd fmla="*/ 120 h 1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28">
                  <a:moveTo>
                    <a:pt x="5" y="12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16" y="81"/>
                    <a:pt x="22" y="41"/>
                    <a:pt x="19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41"/>
                    <a:pt x="21" y="83"/>
                    <a:pt x="5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69"/>
            <p:cNvSpPr/>
            <p:nvPr/>
          </p:nvSpPr>
          <p:spPr bwMode="auto">
            <a:xfrm>
              <a:off x="1052513" y="1441450"/>
              <a:ext cx="63500" cy="144463"/>
            </a:xfrm>
            <a:custGeom>
              <a:gdLst>
                <a:gd fmla="*/ 14 w 19" name="T0"/>
                <a:gd fmla="*/ 44 h 44" name="T1"/>
                <a:gd fmla="*/ 0 w 19" name="T2"/>
                <a:gd fmla="*/ 2 h 44" name="T3"/>
                <a:gd fmla="*/ 5 w 19" name="T4"/>
                <a:gd fmla="*/ 0 h 44" name="T5"/>
                <a:gd fmla="*/ 19 w 19" name="T6"/>
                <a:gd fmla="*/ 42 h 44" name="T7"/>
                <a:gd fmla="*/ 14 w 19" name="T8"/>
                <a:gd fmla="*/ 44 h 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" w="19">
                  <a:moveTo>
                    <a:pt x="14" y="44"/>
                  </a:moveTo>
                  <a:cubicBezTo>
                    <a:pt x="10" y="29"/>
                    <a:pt x="6" y="15"/>
                    <a:pt x="0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3"/>
                    <a:pt x="16" y="28"/>
                    <a:pt x="19" y="42"/>
                  </a:cubicBezTo>
                  <a:lnTo>
                    <a:pt x="14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70"/>
            <p:cNvSpPr/>
            <p:nvPr/>
          </p:nvSpPr>
          <p:spPr bwMode="auto">
            <a:xfrm>
              <a:off x="666751" y="1617663"/>
              <a:ext cx="388938" cy="95250"/>
            </a:xfrm>
            <a:custGeom>
              <a:gdLst>
                <a:gd fmla="*/ 2 w 119" name="T0"/>
                <a:gd fmla="*/ 29 h 29" name="T1"/>
                <a:gd fmla="*/ 0 w 119" name="T2"/>
                <a:gd fmla="*/ 24 h 29" name="T3"/>
                <a:gd fmla="*/ 119 w 119" name="T4"/>
                <a:gd fmla="*/ 3 h 29" name="T5"/>
                <a:gd fmla="*/ 119 w 119" name="T6"/>
                <a:gd fmla="*/ 9 h 29" name="T7"/>
                <a:gd fmla="*/ 2 w 119" name="T8"/>
                <a:gd fmla="*/ 29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119">
                  <a:moveTo>
                    <a:pt x="2" y="2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7" y="7"/>
                    <a:pt x="78" y="0"/>
                    <a:pt x="119" y="3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79" y="6"/>
                    <a:pt x="39" y="13"/>
                    <a:pt x="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71"/>
            <p:cNvSpPr/>
            <p:nvPr/>
          </p:nvSpPr>
          <p:spPr bwMode="auto">
            <a:xfrm>
              <a:off x="1181101" y="1647825"/>
              <a:ext cx="144463" cy="65088"/>
            </a:xfrm>
            <a:custGeom>
              <a:gdLst>
                <a:gd fmla="*/ 42 w 44" name="T0"/>
                <a:gd fmla="*/ 20 h 20" name="T1"/>
                <a:gd fmla="*/ 0 w 44" name="T2"/>
                <a:gd fmla="*/ 6 h 20" name="T3"/>
                <a:gd fmla="*/ 1 w 44" name="T4"/>
                <a:gd fmla="*/ 0 h 20" name="T5"/>
                <a:gd fmla="*/ 44 w 44" name="T6"/>
                <a:gd fmla="*/ 15 h 20" name="T7"/>
                <a:gd fmla="*/ 42 w 44" name="T8"/>
                <a:gd fmla="*/ 20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44">
                  <a:moveTo>
                    <a:pt x="42" y="20"/>
                  </a:moveTo>
                  <a:cubicBezTo>
                    <a:pt x="28" y="14"/>
                    <a:pt x="14" y="9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4"/>
                    <a:pt x="30" y="9"/>
                    <a:pt x="44" y="15"/>
                  </a:cubicBezTo>
                  <a:lnTo>
                    <a:pt x="4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72"/>
            <p:cNvSpPr/>
            <p:nvPr/>
          </p:nvSpPr>
          <p:spPr bwMode="auto">
            <a:xfrm>
              <a:off x="666751" y="1828800"/>
              <a:ext cx="147638" cy="65088"/>
            </a:xfrm>
            <a:custGeom>
              <a:gdLst>
                <a:gd fmla="*/ 44 w 45" name="T0"/>
                <a:gd fmla="*/ 20 h 20" name="T1"/>
                <a:gd fmla="*/ 0 w 45" name="T2"/>
                <a:gd fmla="*/ 5 h 20" name="T3"/>
                <a:gd fmla="*/ 2 w 45" name="T4"/>
                <a:gd fmla="*/ 0 h 20" name="T5"/>
                <a:gd fmla="*/ 45 w 45" name="T6"/>
                <a:gd fmla="*/ 14 h 20" name="T7"/>
                <a:gd fmla="*/ 44 w 45" name="T8"/>
                <a:gd fmla="*/ 20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45">
                  <a:moveTo>
                    <a:pt x="44" y="20"/>
                  </a:moveTo>
                  <a:cubicBezTo>
                    <a:pt x="29" y="16"/>
                    <a:pt x="14" y="11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6"/>
                    <a:pt x="30" y="11"/>
                    <a:pt x="45" y="14"/>
                  </a:cubicBez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73"/>
            <p:cNvSpPr/>
            <p:nvPr/>
          </p:nvSpPr>
          <p:spPr bwMode="auto">
            <a:xfrm>
              <a:off x="935038" y="1828800"/>
              <a:ext cx="390525" cy="84138"/>
            </a:xfrm>
            <a:custGeom>
              <a:gdLst>
                <a:gd fmla="*/ 18 w 119" name="T0"/>
                <a:gd fmla="*/ 26 h 26" name="T1"/>
                <a:gd fmla="*/ 0 w 119" name="T2"/>
                <a:gd fmla="*/ 25 h 26" name="T3"/>
                <a:gd fmla="*/ 1 w 119" name="T4"/>
                <a:gd fmla="*/ 20 h 26" name="T5"/>
                <a:gd fmla="*/ 117 w 119" name="T6"/>
                <a:gd fmla="*/ 0 h 26" name="T7"/>
                <a:gd fmla="*/ 119 w 119" name="T8"/>
                <a:gd fmla="*/ 5 h 26" name="T9"/>
                <a:gd fmla="*/ 18 w 119" name="T10"/>
                <a:gd fmla="*/ 26 h 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" w="119">
                  <a:moveTo>
                    <a:pt x="18" y="26"/>
                  </a:moveTo>
                  <a:cubicBezTo>
                    <a:pt x="12" y="26"/>
                    <a:pt x="6" y="26"/>
                    <a:pt x="0" y="25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40" y="22"/>
                    <a:pt x="80" y="16"/>
                    <a:pt x="117" y="0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87" y="19"/>
                    <a:pt x="53" y="26"/>
                    <a:pt x="1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74"/>
            <p:cNvSpPr>
              <a:spLocks noEditPoints="1"/>
            </p:cNvSpPr>
            <p:nvPr/>
          </p:nvSpPr>
          <p:spPr bwMode="auto">
            <a:xfrm>
              <a:off x="1046163" y="1573213"/>
              <a:ext cx="144463" cy="147638"/>
            </a:xfrm>
            <a:custGeom>
              <a:gdLst>
                <a:gd fmla="*/ 22 w 44" name="T0"/>
                <a:gd fmla="*/ 45 h 45" name="T1"/>
                <a:gd fmla="*/ 0 w 44" name="T2"/>
                <a:gd fmla="*/ 22 h 45" name="T3"/>
                <a:gd fmla="*/ 22 w 44" name="T4"/>
                <a:gd fmla="*/ 0 h 45" name="T5"/>
                <a:gd fmla="*/ 44 w 44" name="T6"/>
                <a:gd fmla="*/ 22 h 45" name="T7"/>
                <a:gd fmla="*/ 22 w 44" name="T8"/>
                <a:gd fmla="*/ 45 h 45" name="T9"/>
                <a:gd fmla="*/ 22 w 44" name="T10"/>
                <a:gd fmla="*/ 6 h 45" name="T11"/>
                <a:gd fmla="*/ 6 w 44" name="T12"/>
                <a:gd fmla="*/ 22 h 45" name="T13"/>
                <a:gd fmla="*/ 22 w 44" name="T14"/>
                <a:gd fmla="*/ 39 h 45" name="T15"/>
                <a:gd fmla="*/ 39 w 44" name="T16"/>
                <a:gd fmla="*/ 22 h 45" name="T17"/>
                <a:gd fmla="*/ 22 w 44" name="T18"/>
                <a:gd fmla="*/ 6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44">
                  <a:moveTo>
                    <a:pt x="22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5"/>
                    <a:pt x="34" y="45"/>
                    <a:pt x="22" y="45"/>
                  </a:cubicBezTo>
                  <a:close/>
                  <a:moveTo>
                    <a:pt x="22" y="6"/>
                  </a:moveTo>
                  <a:cubicBezTo>
                    <a:pt x="13" y="6"/>
                    <a:pt x="6" y="13"/>
                    <a:pt x="6" y="22"/>
                  </a:cubicBezTo>
                  <a:cubicBezTo>
                    <a:pt x="6" y="31"/>
                    <a:pt x="13" y="39"/>
                    <a:pt x="22" y="39"/>
                  </a:cubicBezTo>
                  <a:cubicBezTo>
                    <a:pt x="31" y="39"/>
                    <a:pt x="39" y="31"/>
                    <a:pt x="39" y="22"/>
                  </a:cubicBezTo>
                  <a:cubicBezTo>
                    <a:pt x="39" y="13"/>
                    <a:pt x="31" y="6"/>
                    <a:pt x="2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75"/>
            <p:cNvSpPr>
              <a:spLocks noEditPoints="1"/>
            </p:cNvSpPr>
            <p:nvPr/>
          </p:nvSpPr>
          <p:spPr bwMode="auto">
            <a:xfrm>
              <a:off x="800101" y="1819275"/>
              <a:ext cx="147638" cy="142875"/>
            </a:xfrm>
            <a:custGeom>
              <a:gdLst>
                <a:gd fmla="*/ 23 w 45" name="T0"/>
                <a:gd fmla="*/ 44 h 44" name="T1"/>
                <a:gd fmla="*/ 0 w 45" name="T2"/>
                <a:gd fmla="*/ 22 h 44" name="T3"/>
                <a:gd fmla="*/ 23 w 45" name="T4"/>
                <a:gd fmla="*/ 0 h 44" name="T5"/>
                <a:gd fmla="*/ 45 w 45" name="T6"/>
                <a:gd fmla="*/ 22 h 44" name="T7"/>
                <a:gd fmla="*/ 23 w 45" name="T8"/>
                <a:gd fmla="*/ 44 h 44" name="T9"/>
                <a:gd fmla="*/ 23 w 45" name="T10"/>
                <a:gd fmla="*/ 6 h 44" name="T11"/>
                <a:gd fmla="*/ 6 w 45" name="T12"/>
                <a:gd fmla="*/ 22 h 44" name="T13"/>
                <a:gd fmla="*/ 23 w 45" name="T14"/>
                <a:gd fmla="*/ 38 h 44" name="T15"/>
                <a:gd fmla="*/ 39 w 45" name="T16"/>
                <a:gd fmla="*/ 22 h 44" name="T17"/>
                <a:gd fmla="*/ 23 w 45" name="T18"/>
                <a:gd fmla="*/ 6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45">
                  <a:moveTo>
                    <a:pt x="23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2"/>
                  </a:cubicBezTo>
                  <a:cubicBezTo>
                    <a:pt x="45" y="34"/>
                    <a:pt x="35" y="44"/>
                    <a:pt x="23" y="44"/>
                  </a:cubicBezTo>
                  <a:close/>
                  <a:moveTo>
                    <a:pt x="23" y="6"/>
                  </a:moveTo>
                  <a:cubicBezTo>
                    <a:pt x="14" y="6"/>
                    <a:pt x="6" y="13"/>
                    <a:pt x="6" y="22"/>
                  </a:cubicBezTo>
                  <a:cubicBezTo>
                    <a:pt x="6" y="31"/>
                    <a:pt x="14" y="38"/>
                    <a:pt x="23" y="38"/>
                  </a:cubicBezTo>
                  <a:cubicBezTo>
                    <a:pt x="32" y="38"/>
                    <a:pt x="39" y="31"/>
                    <a:pt x="39" y="22"/>
                  </a:cubicBezTo>
                  <a:cubicBezTo>
                    <a:pt x="39" y="13"/>
                    <a:pt x="32" y="6"/>
                    <a:pt x="2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703887" y="4417203"/>
            <a:ext cx="693737" cy="769938"/>
            <a:chOff x="673101" y="3619500"/>
            <a:chExt cx="693737" cy="769938"/>
          </a:xfrm>
        </p:grpSpPr>
        <p:sp>
          <p:nvSpPr>
            <p:cNvPr id="61" name="Freeform 85"/>
            <p:cNvSpPr>
              <a:spLocks noEditPoints="1"/>
            </p:cNvSpPr>
            <p:nvPr/>
          </p:nvSpPr>
          <p:spPr bwMode="auto">
            <a:xfrm>
              <a:off x="744538" y="3619500"/>
              <a:ext cx="498475" cy="366713"/>
            </a:xfrm>
            <a:custGeom>
              <a:gdLst>
                <a:gd fmla="*/ 76 w 152" name="T0"/>
                <a:gd fmla="*/ 112 h 112" name="T1"/>
                <a:gd fmla="*/ 64 w 152" name="T2"/>
                <a:gd fmla="*/ 108 h 112" name="T3"/>
                <a:gd fmla="*/ 64 w 152" name="T4"/>
                <a:gd fmla="*/ 85 h 112" name="T5"/>
                <a:gd fmla="*/ 76 w 152" name="T6"/>
                <a:gd fmla="*/ 80 h 112" name="T7"/>
                <a:gd fmla="*/ 87 w 152" name="T8"/>
                <a:gd fmla="*/ 85 h 112" name="T9"/>
                <a:gd fmla="*/ 92 w 152" name="T10"/>
                <a:gd fmla="*/ 96 h 112" name="T11"/>
                <a:gd fmla="*/ 87 w 152" name="T12"/>
                <a:gd fmla="*/ 108 h 112" name="T13"/>
                <a:gd fmla="*/ 76 w 152" name="T14"/>
                <a:gd fmla="*/ 112 h 112" name="T15"/>
                <a:gd fmla="*/ 76 w 152" name="T16"/>
                <a:gd fmla="*/ 86 h 112" name="T17"/>
                <a:gd fmla="*/ 69 w 152" name="T18"/>
                <a:gd fmla="*/ 89 h 112" name="T19"/>
                <a:gd fmla="*/ 69 w 152" name="T20"/>
                <a:gd fmla="*/ 103 h 112" name="T21"/>
                <a:gd fmla="*/ 76 w 152" name="T22"/>
                <a:gd fmla="*/ 106 h 112" name="T23"/>
                <a:gd fmla="*/ 83 w 152" name="T24"/>
                <a:gd fmla="*/ 103 h 112" name="T25"/>
                <a:gd fmla="*/ 86 w 152" name="T26"/>
                <a:gd fmla="*/ 96 h 112" name="T27"/>
                <a:gd fmla="*/ 83 w 152" name="T28"/>
                <a:gd fmla="*/ 89 h 112" name="T29"/>
                <a:gd fmla="*/ 76 w 152" name="T30"/>
                <a:gd fmla="*/ 86 h 112" name="T31"/>
                <a:gd fmla="*/ 109 w 152" name="T32"/>
                <a:gd fmla="*/ 76 h 112" name="T33"/>
                <a:gd fmla="*/ 109 w 152" name="T34"/>
                <a:gd fmla="*/ 76 h 112" name="T35"/>
                <a:gd fmla="*/ 107 w 152" name="T36"/>
                <a:gd fmla="*/ 75 h 112" name="T37"/>
                <a:gd fmla="*/ 76 w 152" name="T38"/>
                <a:gd fmla="*/ 62 h 112" name="T39"/>
                <a:gd fmla="*/ 45 w 152" name="T40"/>
                <a:gd fmla="*/ 75 h 112" name="T41"/>
                <a:gd fmla="*/ 41 w 152" name="T42"/>
                <a:gd fmla="*/ 75 h 112" name="T43"/>
                <a:gd fmla="*/ 29 w 152" name="T44"/>
                <a:gd fmla="*/ 63 h 112" name="T45"/>
                <a:gd fmla="*/ 28 w 152" name="T46"/>
                <a:gd fmla="*/ 61 h 112" name="T47"/>
                <a:gd fmla="*/ 29 w 152" name="T48"/>
                <a:gd fmla="*/ 59 h 112" name="T49"/>
                <a:gd fmla="*/ 76 w 152" name="T50"/>
                <a:gd fmla="*/ 39 h 112" name="T51"/>
                <a:gd fmla="*/ 123 w 152" name="T52"/>
                <a:gd fmla="*/ 59 h 112" name="T53"/>
                <a:gd fmla="*/ 123 w 152" name="T54"/>
                <a:gd fmla="*/ 63 h 112" name="T55"/>
                <a:gd fmla="*/ 111 w 152" name="T56"/>
                <a:gd fmla="*/ 75 h 112" name="T57"/>
                <a:gd fmla="*/ 109 w 152" name="T58"/>
                <a:gd fmla="*/ 76 h 112" name="T59"/>
                <a:gd fmla="*/ 76 w 152" name="T60"/>
                <a:gd fmla="*/ 57 h 112" name="T61"/>
                <a:gd fmla="*/ 109 w 152" name="T62"/>
                <a:gd fmla="*/ 69 h 112" name="T63"/>
                <a:gd fmla="*/ 116 w 152" name="T64"/>
                <a:gd fmla="*/ 61 h 112" name="T65"/>
                <a:gd fmla="*/ 76 w 152" name="T66"/>
                <a:gd fmla="*/ 45 h 112" name="T67"/>
                <a:gd fmla="*/ 35 w 152" name="T68"/>
                <a:gd fmla="*/ 61 h 112" name="T69"/>
                <a:gd fmla="*/ 43 w 152" name="T70"/>
                <a:gd fmla="*/ 69 h 112" name="T71"/>
                <a:gd fmla="*/ 76 w 152" name="T72"/>
                <a:gd fmla="*/ 57 h 112" name="T73"/>
                <a:gd fmla="*/ 16 w 152" name="T74"/>
                <a:gd fmla="*/ 48 h 112" name="T75"/>
                <a:gd fmla="*/ 13 w 152" name="T76"/>
                <a:gd fmla="*/ 47 h 112" name="T77"/>
                <a:gd fmla="*/ 1 w 152" name="T78"/>
                <a:gd fmla="*/ 35 h 112" name="T79"/>
                <a:gd fmla="*/ 0 w 152" name="T80"/>
                <a:gd fmla="*/ 33 h 112" name="T81"/>
                <a:gd fmla="*/ 1 w 152" name="T82"/>
                <a:gd fmla="*/ 31 h 112" name="T83"/>
                <a:gd fmla="*/ 76 w 152" name="T84"/>
                <a:gd fmla="*/ 0 h 112" name="T85"/>
                <a:gd fmla="*/ 150 w 152" name="T86"/>
                <a:gd fmla="*/ 31 h 112" name="T87"/>
                <a:gd fmla="*/ 150 w 152" name="T88"/>
                <a:gd fmla="*/ 35 h 112" name="T89"/>
                <a:gd fmla="*/ 138 w 152" name="T90"/>
                <a:gd fmla="*/ 47 h 112" name="T91"/>
                <a:gd fmla="*/ 134 w 152" name="T92"/>
                <a:gd fmla="*/ 47 h 112" name="T93"/>
                <a:gd fmla="*/ 76 w 152" name="T94"/>
                <a:gd fmla="*/ 23 h 112" name="T95"/>
                <a:gd fmla="*/ 18 w 152" name="T96"/>
                <a:gd fmla="*/ 47 h 112" name="T97"/>
                <a:gd fmla="*/ 16 w 152" name="T98"/>
                <a:gd fmla="*/ 48 h 112" name="T99"/>
                <a:gd fmla="*/ 8 w 152" name="T100"/>
                <a:gd fmla="*/ 33 h 112" name="T101"/>
                <a:gd fmla="*/ 16 w 152" name="T102"/>
                <a:gd fmla="*/ 41 h 112" name="T103"/>
                <a:gd fmla="*/ 76 w 152" name="T104"/>
                <a:gd fmla="*/ 17 h 112" name="T105"/>
                <a:gd fmla="*/ 136 w 152" name="T106"/>
                <a:gd fmla="*/ 41 h 112" name="T107"/>
                <a:gd fmla="*/ 144 w 152" name="T108"/>
                <a:gd fmla="*/ 33 h 112" name="T109"/>
                <a:gd fmla="*/ 76 w 152" name="T110"/>
                <a:gd fmla="*/ 6 h 112" name="T111"/>
                <a:gd fmla="*/ 8 w 152" name="T112"/>
                <a:gd fmla="*/ 33 h 11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12" w="152">
                  <a:moveTo>
                    <a:pt x="76" y="112"/>
                  </a:moveTo>
                  <a:cubicBezTo>
                    <a:pt x="72" y="112"/>
                    <a:pt x="67" y="111"/>
                    <a:pt x="64" y="108"/>
                  </a:cubicBezTo>
                  <a:cubicBezTo>
                    <a:pt x="58" y="101"/>
                    <a:pt x="58" y="91"/>
                    <a:pt x="64" y="85"/>
                  </a:cubicBezTo>
                  <a:cubicBezTo>
                    <a:pt x="67" y="82"/>
                    <a:pt x="72" y="80"/>
                    <a:pt x="76" y="80"/>
                  </a:cubicBezTo>
                  <a:cubicBezTo>
                    <a:pt x="80" y="80"/>
                    <a:pt x="84" y="82"/>
                    <a:pt x="87" y="85"/>
                  </a:cubicBezTo>
                  <a:cubicBezTo>
                    <a:pt x="90" y="88"/>
                    <a:pt x="92" y="92"/>
                    <a:pt x="92" y="96"/>
                  </a:cubicBezTo>
                  <a:cubicBezTo>
                    <a:pt x="92" y="100"/>
                    <a:pt x="90" y="105"/>
                    <a:pt x="87" y="108"/>
                  </a:cubicBezTo>
                  <a:cubicBezTo>
                    <a:pt x="84" y="111"/>
                    <a:pt x="80" y="112"/>
                    <a:pt x="76" y="112"/>
                  </a:cubicBezTo>
                  <a:close/>
                  <a:moveTo>
                    <a:pt x="76" y="86"/>
                  </a:moveTo>
                  <a:cubicBezTo>
                    <a:pt x="73" y="86"/>
                    <a:pt x="71" y="87"/>
                    <a:pt x="69" y="89"/>
                  </a:cubicBezTo>
                  <a:cubicBezTo>
                    <a:pt x="65" y="93"/>
                    <a:pt x="65" y="99"/>
                    <a:pt x="69" y="103"/>
                  </a:cubicBezTo>
                  <a:cubicBezTo>
                    <a:pt x="71" y="105"/>
                    <a:pt x="73" y="106"/>
                    <a:pt x="76" y="106"/>
                  </a:cubicBezTo>
                  <a:cubicBezTo>
                    <a:pt x="79" y="106"/>
                    <a:pt x="81" y="105"/>
                    <a:pt x="83" y="103"/>
                  </a:cubicBezTo>
                  <a:cubicBezTo>
                    <a:pt x="85" y="101"/>
                    <a:pt x="86" y="99"/>
                    <a:pt x="86" y="96"/>
                  </a:cubicBezTo>
                  <a:cubicBezTo>
                    <a:pt x="86" y="93"/>
                    <a:pt x="85" y="91"/>
                    <a:pt x="83" y="89"/>
                  </a:cubicBezTo>
                  <a:cubicBezTo>
                    <a:pt x="81" y="87"/>
                    <a:pt x="79" y="86"/>
                    <a:pt x="76" y="86"/>
                  </a:cubicBezTo>
                  <a:close/>
                  <a:moveTo>
                    <a:pt x="109" y="76"/>
                  </a:moveTo>
                  <a:cubicBezTo>
                    <a:pt x="109" y="76"/>
                    <a:pt x="109" y="76"/>
                    <a:pt x="109" y="76"/>
                  </a:cubicBezTo>
                  <a:cubicBezTo>
                    <a:pt x="108" y="76"/>
                    <a:pt x="107" y="76"/>
                    <a:pt x="107" y="75"/>
                  </a:cubicBezTo>
                  <a:cubicBezTo>
                    <a:pt x="98" y="67"/>
                    <a:pt x="87" y="62"/>
                    <a:pt x="76" y="62"/>
                  </a:cubicBezTo>
                  <a:cubicBezTo>
                    <a:pt x="64" y="62"/>
                    <a:pt x="53" y="67"/>
                    <a:pt x="45" y="75"/>
                  </a:cubicBezTo>
                  <a:cubicBezTo>
                    <a:pt x="44" y="76"/>
                    <a:pt x="42" y="76"/>
                    <a:pt x="41" y="75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2"/>
                    <a:pt x="28" y="62"/>
                    <a:pt x="28" y="61"/>
                  </a:cubicBezTo>
                  <a:cubicBezTo>
                    <a:pt x="28" y="60"/>
                    <a:pt x="28" y="59"/>
                    <a:pt x="29" y="59"/>
                  </a:cubicBezTo>
                  <a:cubicBezTo>
                    <a:pt x="41" y="46"/>
                    <a:pt x="58" y="39"/>
                    <a:pt x="76" y="39"/>
                  </a:cubicBezTo>
                  <a:cubicBezTo>
                    <a:pt x="94" y="39"/>
                    <a:pt x="110" y="46"/>
                    <a:pt x="123" y="59"/>
                  </a:cubicBezTo>
                  <a:cubicBezTo>
                    <a:pt x="124" y="60"/>
                    <a:pt x="124" y="62"/>
                    <a:pt x="123" y="63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6"/>
                    <a:pt x="109" y="76"/>
                    <a:pt x="109" y="76"/>
                  </a:cubicBezTo>
                  <a:close/>
                  <a:moveTo>
                    <a:pt x="76" y="57"/>
                  </a:moveTo>
                  <a:cubicBezTo>
                    <a:pt x="88" y="57"/>
                    <a:pt x="100" y="61"/>
                    <a:pt x="109" y="69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05" y="51"/>
                    <a:pt x="91" y="45"/>
                    <a:pt x="76" y="45"/>
                  </a:cubicBezTo>
                  <a:cubicBezTo>
                    <a:pt x="61" y="45"/>
                    <a:pt x="46" y="51"/>
                    <a:pt x="35" y="61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52" y="61"/>
                    <a:pt x="64" y="57"/>
                    <a:pt x="76" y="57"/>
                  </a:cubicBezTo>
                  <a:close/>
                  <a:moveTo>
                    <a:pt x="16" y="48"/>
                  </a:moveTo>
                  <a:cubicBezTo>
                    <a:pt x="15" y="48"/>
                    <a:pt x="14" y="48"/>
                    <a:pt x="13" y="47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0" y="34"/>
                    <a:pt x="0" y="33"/>
                  </a:cubicBezTo>
                  <a:cubicBezTo>
                    <a:pt x="0" y="32"/>
                    <a:pt x="1" y="31"/>
                    <a:pt x="1" y="31"/>
                  </a:cubicBezTo>
                  <a:cubicBezTo>
                    <a:pt x="21" y="11"/>
                    <a:pt x="48" y="0"/>
                    <a:pt x="76" y="0"/>
                  </a:cubicBezTo>
                  <a:cubicBezTo>
                    <a:pt x="104" y="0"/>
                    <a:pt x="131" y="11"/>
                    <a:pt x="150" y="31"/>
                  </a:cubicBezTo>
                  <a:cubicBezTo>
                    <a:pt x="152" y="32"/>
                    <a:pt x="152" y="34"/>
                    <a:pt x="150" y="35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8"/>
                    <a:pt x="135" y="48"/>
                    <a:pt x="134" y="47"/>
                  </a:cubicBezTo>
                  <a:cubicBezTo>
                    <a:pt x="119" y="31"/>
                    <a:pt x="98" y="23"/>
                    <a:pt x="76" y="23"/>
                  </a:cubicBezTo>
                  <a:cubicBezTo>
                    <a:pt x="54" y="23"/>
                    <a:pt x="33" y="31"/>
                    <a:pt x="18" y="47"/>
                  </a:cubicBezTo>
                  <a:cubicBezTo>
                    <a:pt x="17" y="48"/>
                    <a:pt x="16" y="48"/>
                    <a:pt x="16" y="48"/>
                  </a:cubicBezTo>
                  <a:close/>
                  <a:moveTo>
                    <a:pt x="8" y="33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32" y="25"/>
                    <a:pt x="53" y="17"/>
                    <a:pt x="76" y="17"/>
                  </a:cubicBezTo>
                  <a:cubicBezTo>
                    <a:pt x="98" y="17"/>
                    <a:pt x="120" y="25"/>
                    <a:pt x="136" y="41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26" y="15"/>
                    <a:pt x="101" y="6"/>
                    <a:pt x="76" y="6"/>
                  </a:cubicBezTo>
                  <a:cubicBezTo>
                    <a:pt x="50" y="6"/>
                    <a:pt x="26" y="15"/>
                    <a:pt x="8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86"/>
            <p:cNvSpPr>
              <a:spLocks noEditPoints="1"/>
            </p:cNvSpPr>
            <p:nvPr/>
          </p:nvSpPr>
          <p:spPr bwMode="auto">
            <a:xfrm>
              <a:off x="1233488" y="4019550"/>
              <a:ext cx="133350" cy="157163"/>
            </a:xfrm>
            <a:custGeom>
              <a:gdLst>
                <a:gd fmla="*/ 16 w 41" name="T0"/>
                <a:gd fmla="*/ 48 h 48" name="T1"/>
                <a:gd fmla="*/ 3 w 41" name="T2"/>
                <a:gd fmla="*/ 48 h 48" name="T3"/>
                <a:gd fmla="*/ 0 w 41" name="T4"/>
                <a:gd fmla="*/ 47 h 48" name="T5"/>
                <a:gd fmla="*/ 0 w 41" name="T6"/>
                <a:gd fmla="*/ 44 h 48" name="T7"/>
                <a:gd fmla="*/ 6 w 41" name="T8"/>
                <a:gd fmla="*/ 15 h 48" name="T9"/>
                <a:gd fmla="*/ 6 w 41" name="T10"/>
                <a:gd fmla="*/ 3 h 48" name="T11"/>
                <a:gd fmla="*/ 9 w 41" name="T12"/>
                <a:gd fmla="*/ 0 h 48" name="T13"/>
                <a:gd fmla="*/ 16 w 41" name="T14"/>
                <a:gd fmla="*/ 0 h 48" name="T15"/>
                <a:gd fmla="*/ 41 w 41" name="T16"/>
                <a:gd fmla="*/ 24 h 48" name="T17"/>
                <a:gd fmla="*/ 16 w 41" name="T18"/>
                <a:gd fmla="*/ 48 h 48" name="T19"/>
                <a:gd fmla="*/ 7 w 41" name="T20"/>
                <a:gd fmla="*/ 43 h 48" name="T21"/>
                <a:gd fmla="*/ 16 w 41" name="T22"/>
                <a:gd fmla="*/ 43 h 48" name="T23"/>
                <a:gd fmla="*/ 35 w 41" name="T24"/>
                <a:gd fmla="*/ 24 h 48" name="T25"/>
                <a:gd fmla="*/ 16 w 41" name="T26"/>
                <a:gd fmla="*/ 6 h 48" name="T27"/>
                <a:gd fmla="*/ 12 w 41" name="T28"/>
                <a:gd fmla="*/ 6 h 48" name="T29"/>
                <a:gd fmla="*/ 12 w 41" name="T30"/>
                <a:gd fmla="*/ 15 h 48" name="T31"/>
                <a:gd fmla="*/ 7 w 41" name="T32"/>
                <a:gd fmla="*/ 43 h 4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8" w="41">
                  <a:moveTo>
                    <a:pt x="16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1" y="48"/>
                    <a:pt x="0" y="47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4" y="35"/>
                    <a:pt x="6" y="25"/>
                    <a:pt x="6" y="1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0"/>
                    <a:pt x="41" y="11"/>
                    <a:pt x="41" y="24"/>
                  </a:cubicBezTo>
                  <a:cubicBezTo>
                    <a:pt x="41" y="38"/>
                    <a:pt x="30" y="48"/>
                    <a:pt x="16" y="48"/>
                  </a:cubicBezTo>
                  <a:close/>
                  <a:moveTo>
                    <a:pt x="7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35" y="34"/>
                    <a:pt x="35" y="24"/>
                  </a:cubicBezTo>
                  <a:cubicBezTo>
                    <a:pt x="35" y="14"/>
                    <a:pt x="27" y="6"/>
                    <a:pt x="16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24"/>
                    <a:pt x="10" y="34"/>
                    <a:pt x="7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87"/>
            <p:cNvSpPr>
              <a:spLocks noEditPoints="1"/>
            </p:cNvSpPr>
            <p:nvPr/>
          </p:nvSpPr>
          <p:spPr bwMode="auto">
            <a:xfrm>
              <a:off x="673101" y="4321175"/>
              <a:ext cx="641350" cy="68263"/>
            </a:xfrm>
            <a:custGeom>
              <a:gdLst>
                <a:gd fmla="*/ 178 w 196" name="T0"/>
                <a:gd fmla="*/ 21 h 21" name="T1"/>
                <a:gd fmla="*/ 18 w 196" name="T2"/>
                <a:gd fmla="*/ 21 h 21" name="T3"/>
                <a:gd fmla="*/ 0 w 196" name="T4"/>
                <a:gd fmla="*/ 3 h 21" name="T5"/>
                <a:gd fmla="*/ 3 w 196" name="T6"/>
                <a:gd fmla="*/ 0 h 21" name="T7"/>
                <a:gd fmla="*/ 193 w 196" name="T8"/>
                <a:gd fmla="*/ 0 h 21" name="T9"/>
                <a:gd fmla="*/ 196 w 196" name="T10"/>
                <a:gd fmla="*/ 3 h 21" name="T11"/>
                <a:gd fmla="*/ 178 w 196" name="T12"/>
                <a:gd fmla="*/ 21 h 21" name="T13"/>
                <a:gd fmla="*/ 6 w 196" name="T14"/>
                <a:gd fmla="*/ 6 h 21" name="T15"/>
                <a:gd fmla="*/ 18 w 196" name="T16"/>
                <a:gd fmla="*/ 15 h 21" name="T17"/>
                <a:gd fmla="*/ 178 w 196" name="T18"/>
                <a:gd fmla="*/ 15 h 21" name="T19"/>
                <a:gd fmla="*/ 189 w 196" name="T20"/>
                <a:gd fmla="*/ 6 h 21" name="T21"/>
                <a:gd fmla="*/ 6 w 196" name="T22"/>
                <a:gd fmla="*/ 6 h 2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1" w="196">
                  <a:moveTo>
                    <a:pt x="17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8" y="21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4" y="0"/>
                    <a:pt x="196" y="1"/>
                    <a:pt x="196" y="3"/>
                  </a:cubicBezTo>
                  <a:cubicBezTo>
                    <a:pt x="196" y="12"/>
                    <a:pt x="187" y="21"/>
                    <a:pt x="178" y="21"/>
                  </a:cubicBezTo>
                  <a:close/>
                  <a:moveTo>
                    <a:pt x="6" y="6"/>
                  </a:moveTo>
                  <a:cubicBezTo>
                    <a:pt x="8" y="11"/>
                    <a:pt x="12" y="15"/>
                    <a:pt x="18" y="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83" y="15"/>
                    <a:pt x="188" y="11"/>
                    <a:pt x="189" y="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88"/>
            <p:cNvSpPr>
              <a:spLocks noEditPoints="1"/>
            </p:cNvSpPr>
            <p:nvPr/>
          </p:nvSpPr>
          <p:spPr bwMode="auto">
            <a:xfrm>
              <a:off x="695326" y="4019550"/>
              <a:ext cx="577850" cy="320675"/>
            </a:xfrm>
            <a:custGeom>
              <a:gdLst>
                <a:gd fmla="*/ 117 w 176" name="T0"/>
                <a:gd fmla="*/ 98 h 98" name="T1"/>
                <a:gd fmla="*/ 58 w 176" name="T2"/>
                <a:gd fmla="*/ 98 h 98" name="T3"/>
                <a:gd fmla="*/ 57 w 176" name="T4"/>
                <a:gd fmla="*/ 97 h 98" name="T5"/>
                <a:gd fmla="*/ 0 w 176" name="T6"/>
                <a:gd fmla="*/ 15 h 98" name="T7"/>
                <a:gd fmla="*/ 0 w 176" name="T8"/>
                <a:gd fmla="*/ 3 h 98" name="T9"/>
                <a:gd fmla="*/ 3 w 176" name="T10"/>
                <a:gd fmla="*/ 0 h 98" name="T11"/>
                <a:gd fmla="*/ 173 w 176" name="T12"/>
                <a:gd fmla="*/ 0 h 98" name="T13"/>
                <a:gd fmla="*/ 176 w 176" name="T14"/>
                <a:gd fmla="*/ 3 h 98" name="T15"/>
                <a:gd fmla="*/ 176 w 176" name="T16"/>
                <a:gd fmla="*/ 15 h 98" name="T17"/>
                <a:gd fmla="*/ 118 w 176" name="T18"/>
                <a:gd fmla="*/ 97 h 98" name="T19"/>
                <a:gd fmla="*/ 117 w 176" name="T20"/>
                <a:gd fmla="*/ 98 h 98" name="T21"/>
                <a:gd fmla="*/ 59 w 176" name="T22"/>
                <a:gd fmla="*/ 92 h 98" name="T23"/>
                <a:gd fmla="*/ 117 w 176" name="T24"/>
                <a:gd fmla="*/ 92 h 98" name="T25"/>
                <a:gd fmla="*/ 170 w 176" name="T26"/>
                <a:gd fmla="*/ 15 h 98" name="T27"/>
                <a:gd fmla="*/ 170 w 176" name="T28"/>
                <a:gd fmla="*/ 6 h 98" name="T29"/>
                <a:gd fmla="*/ 6 w 176" name="T30"/>
                <a:gd fmla="*/ 6 h 98" name="T31"/>
                <a:gd fmla="*/ 6 w 176" name="T32"/>
                <a:gd fmla="*/ 15 h 98" name="T33"/>
                <a:gd fmla="*/ 59 w 176" name="T34"/>
                <a:gd fmla="*/ 92 h 9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98" w="176">
                  <a:moveTo>
                    <a:pt x="117" y="98"/>
                  </a:moveTo>
                  <a:cubicBezTo>
                    <a:pt x="58" y="98"/>
                    <a:pt x="58" y="98"/>
                    <a:pt x="58" y="98"/>
                  </a:cubicBezTo>
                  <a:cubicBezTo>
                    <a:pt x="58" y="98"/>
                    <a:pt x="57" y="97"/>
                    <a:pt x="57" y="97"/>
                  </a:cubicBezTo>
                  <a:cubicBezTo>
                    <a:pt x="23" y="85"/>
                    <a:pt x="0" y="51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4" y="0"/>
                    <a:pt x="176" y="1"/>
                    <a:pt x="176" y="3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51"/>
                    <a:pt x="153" y="85"/>
                    <a:pt x="118" y="97"/>
                  </a:cubicBezTo>
                  <a:cubicBezTo>
                    <a:pt x="118" y="97"/>
                    <a:pt x="118" y="98"/>
                    <a:pt x="117" y="98"/>
                  </a:cubicBezTo>
                  <a:close/>
                  <a:moveTo>
                    <a:pt x="59" y="92"/>
                  </a:moveTo>
                  <a:cubicBezTo>
                    <a:pt x="117" y="92"/>
                    <a:pt x="117" y="92"/>
                    <a:pt x="117" y="92"/>
                  </a:cubicBezTo>
                  <a:cubicBezTo>
                    <a:pt x="148" y="80"/>
                    <a:pt x="170" y="49"/>
                    <a:pt x="170" y="15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49"/>
                    <a:pt x="27" y="80"/>
                    <a:pt x="5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628353" y="2095073"/>
            <a:ext cx="736601" cy="738187"/>
            <a:chOff x="1747838" y="1392238"/>
            <a:chExt cx="736601" cy="738187"/>
          </a:xfrm>
        </p:grpSpPr>
        <p:sp>
          <p:nvSpPr>
            <p:cNvPr id="66" name="Freeform 135"/>
            <p:cNvSpPr>
              <a:spLocks noEditPoints="1"/>
            </p:cNvSpPr>
            <p:nvPr/>
          </p:nvSpPr>
          <p:spPr bwMode="auto">
            <a:xfrm>
              <a:off x="1997076" y="1641475"/>
              <a:ext cx="487363" cy="488950"/>
            </a:xfrm>
            <a:custGeom>
              <a:gdLst>
                <a:gd fmla="*/ 117 w 149" name="T0"/>
                <a:gd fmla="*/ 149 h 149" name="T1"/>
                <a:gd fmla="*/ 115 w 149" name="T2"/>
                <a:gd fmla="*/ 148 h 149" name="T3"/>
                <a:gd fmla="*/ 67 w 149" name="T4"/>
                <a:gd fmla="*/ 100 h 149" name="T5"/>
                <a:gd fmla="*/ 38 w 149" name="T6"/>
                <a:gd fmla="*/ 130 h 149" name="T7"/>
                <a:gd fmla="*/ 35 w 149" name="T8"/>
                <a:gd fmla="*/ 130 h 149" name="T9"/>
                <a:gd fmla="*/ 33 w 149" name="T10"/>
                <a:gd fmla="*/ 128 h 149" name="T11"/>
                <a:gd fmla="*/ 0 w 149" name="T12"/>
                <a:gd fmla="*/ 4 h 149" name="T13"/>
                <a:gd fmla="*/ 1 w 149" name="T14"/>
                <a:gd fmla="*/ 1 h 149" name="T15"/>
                <a:gd fmla="*/ 3 w 149" name="T16"/>
                <a:gd fmla="*/ 0 h 149" name="T17"/>
                <a:gd fmla="*/ 128 w 149" name="T18"/>
                <a:gd fmla="*/ 34 h 149" name="T19"/>
                <a:gd fmla="*/ 130 w 149" name="T20"/>
                <a:gd fmla="*/ 36 h 149" name="T21"/>
                <a:gd fmla="*/ 129 w 149" name="T22"/>
                <a:gd fmla="*/ 39 h 149" name="T23"/>
                <a:gd fmla="*/ 100 w 149" name="T24"/>
                <a:gd fmla="*/ 68 h 149" name="T25"/>
                <a:gd fmla="*/ 148 w 149" name="T26"/>
                <a:gd fmla="*/ 116 h 149" name="T27"/>
                <a:gd fmla="*/ 149 w 149" name="T28"/>
                <a:gd fmla="*/ 118 h 149" name="T29"/>
                <a:gd fmla="*/ 148 w 149" name="T30"/>
                <a:gd fmla="*/ 120 h 149" name="T31"/>
                <a:gd fmla="*/ 119 w 149" name="T32"/>
                <a:gd fmla="*/ 148 h 149" name="T33"/>
                <a:gd fmla="*/ 117 w 149" name="T34"/>
                <a:gd fmla="*/ 149 h 149" name="T35"/>
                <a:gd fmla="*/ 67 w 149" name="T36"/>
                <a:gd fmla="*/ 93 h 149" name="T37"/>
                <a:gd fmla="*/ 70 w 149" name="T38"/>
                <a:gd fmla="*/ 94 h 149" name="T39"/>
                <a:gd fmla="*/ 117 w 149" name="T40"/>
                <a:gd fmla="*/ 142 h 149" name="T41"/>
                <a:gd fmla="*/ 141 w 149" name="T42"/>
                <a:gd fmla="*/ 118 h 149" name="T43"/>
                <a:gd fmla="*/ 94 w 149" name="T44"/>
                <a:gd fmla="*/ 70 h 149" name="T45"/>
                <a:gd fmla="*/ 93 w 149" name="T46"/>
                <a:gd fmla="*/ 68 h 149" name="T47"/>
                <a:gd fmla="*/ 94 w 149" name="T48"/>
                <a:gd fmla="*/ 66 h 149" name="T49"/>
                <a:gd fmla="*/ 121 w 149" name="T50"/>
                <a:gd fmla="*/ 38 h 149" name="T51"/>
                <a:gd fmla="*/ 7 w 149" name="T52"/>
                <a:gd fmla="*/ 7 h 149" name="T53"/>
                <a:gd fmla="*/ 38 w 149" name="T54"/>
                <a:gd fmla="*/ 122 h 149" name="T55"/>
                <a:gd fmla="*/ 65 w 149" name="T56"/>
                <a:gd fmla="*/ 94 h 149" name="T57"/>
                <a:gd fmla="*/ 67 w 149" name="T58"/>
                <a:gd fmla="*/ 93 h 14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49" w="149">
                  <a:moveTo>
                    <a:pt x="117" y="149"/>
                  </a:moveTo>
                  <a:cubicBezTo>
                    <a:pt x="117" y="149"/>
                    <a:pt x="116" y="149"/>
                    <a:pt x="115" y="148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7" y="130"/>
                    <a:pt x="36" y="131"/>
                    <a:pt x="35" y="130"/>
                  </a:cubicBezTo>
                  <a:cubicBezTo>
                    <a:pt x="34" y="130"/>
                    <a:pt x="33" y="129"/>
                    <a:pt x="33" y="1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9" y="34"/>
                    <a:pt x="130" y="35"/>
                    <a:pt x="130" y="36"/>
                  </a:cubicBezTo>
                  <a:cubicBezTo>
                    <a:pt x="130" y="37"/>
                    <a:pt x="130" y="38"/>
                    <a:pt x="129" y="3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9" y="117"/>
                    <a:pt x="149" y="118"/>
                  </a:cubicBezTo>
                  <a:cubicBezTo>
                    <a:pt x="149" y="119"/>
                    <a:pt x="148" y="119"/>
                    <a:pt x="148" y="120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149"/>
                    <a:pt x="118" y="149"/>
                    <a:pt x="117" y="149"/>
                  </a:cubicBezTo>
                  <a:close/>
                  <a:moveTo>
                    <a:pt x="67" y="93"/>
                  </a:moveTo>
                  <a:cubicBezTo>
                    <a:pt x="68" y="93"/>
                    <a:pt x="69" y="93"/>
                    <a:pt x="70" y="9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3" y="69"/>
                    <a:pt x="93" y="69"/>
                    <a:pt x="93" y="68"/>
                  </a:cubicBezTo>
                  <a:cubicBezTo>
                    <a:pt x="93" y="67"/>
                    <a:pt x="93" y="66"/>
                    <a:pt x="94" y="66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6" y="93"/>
                    <a:pt x="67" y="93"/>
                    <a:pt x="67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36"/>
            <p:cNvSpPr/>
            <p:nvPr/>
          </p:nvSpPr>
          <p:spPr bwMode="auto">
            <a:xfrm>
              <a:off x="1822451" y="1466850"/>
              <a:ext cx="125413" cy="125413"/>
            </a:xfrm>
            <a:custGeom>
              <a:gdLst>
                <a:gd fmla="*/ 71 w 79" name="T0"/>
                <a:gd fmla="*/ 79 h 79" name="T1"/>
                <a:gd fmla="*/ 0 w 79" name="T2"/>
                <a:gd fmla="*/ 9 h 79" name="T3"/>
                <a:gd fmla="*/ 9 w 79" name="T4"/>
                <a:gd fmla="*/ 0 h 79" name="T5"/>
                <a:gd fmla="*/ 79 w 79" name="T6"/>
                <a:gd fmla="*/ 71 h 79" name="T7"/>
                <a:gd fmla="*/ 71 w 79" name="T8"/>
                <a:gd fmla="*/ 79 h 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" w="79">
                  <a:moveTo>
                    <a:pt x="71" y="79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79" y="71"/>
                  </a:lnTo>
                  <a:lnTo>
                    <a:pt x="7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37"/>
            <p:cNvSpPr/>
            <p:nvPr/>
          </p:nvSpPr>
          <p:spPr bwMode="auto">
            <a:xfrm>
              <a:off x="2032001" y="1392238"/>
              <a:ext cx="42863" cy="160338"/>
            </a:xfrm>
            <a:custGeom>
              <a:gdLst>
                <a:gd fmla="*/ 13 w 27" name="T0"/>
                <a:gd fmla="*/ 101 h 101" name="T1"/>
                <a:gd fmla="*/ 0 w 27" name="T2"/>
                <a:gd fmla="*/ 99 h 101" name="T3"/>
                <a:gd fmla="*/ 15 w 27" name="T4"/>
                <a:gd fmla="*/ 0 h 101" name="T5"/>
                <a:gd fmla="*/ 27 w 27" name="T6"/>
                <a:gd fmla="*/ 2 h 101" name="T7"/>
                <a:gd fmla="*/ 13 w 27" name="T8"/>
                <a:gd fmla="*/ 101 h 10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0" w="27">
                  <a:moveTo>
                    <a:pt x="13" y="101"/>
                  </a:moveTo>
                  <a:lnTo>
                    <a:pt x="0" y="99"/>
                  </a:lnTo>
                  <a:lnTo>
                    <a:pt x="15" y="0"/>
                  </a:lnTo>
                  <a:lnTo>
                    <a:pt x="27" y="2"/>
                  </a:lnTo>
                  <a:lnTo>
                    <a:pt x="13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38"/>
            <p:cNvSpPr/>
            <p:nvPr/>
          </p:nvSpPr>
          <p:spPr bwMode="auto">
            <a:xfrm>
              <a:off x="1747838" y="1677988"/>
              <a:ext cx="157163" cy="42863"/>
            </a:xfrm>
            <a:custGeom>
              <a:gdLst>
                <a:gd fmla="*/ 2 w 99" name="T0"/>
                <a:gd fmla="*/ 27 h 27" name="T1"/>
                <a:gd fmla="*/ 0 w 99" name="T2"/>
                <a:gd fmla="*/ 14 h 27" name="T3"/>
                <a:gd fmla="*/ 97 w 99" name="T4"/>
                <a:gd fmla="*/ 0 h 27" name="T5"/>
                <a:gd fmla="*/ 99 w 99" name="T6"/>
                <a:gd fmla="*/ 12 h 27" name="T7"/>
                <a:gd fmla="*/ 2 w 99" name="T8"/>
                <a:gd fmla="*/ 27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99">
                  <a:moveTo>
                    <a:pt x="2" y="27"/>
                  </a:moveTo>
                  <a:lnTo>
                    <a:pt x="0" y="14"/>
                  </a:lnTo>
                  <a:lnTo>
                    <a:pt x="97" y="0"/>
                  </a:lnTo>
                  <a:lnTo>
                    <a:pt x="99" y="1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1377444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207214" y="990309"/>
            <a:ext cx="5705824" cy="5555634"/>
            <a:chOff x="598429" y="917737"/>
            <a:chExt cx="5705824" cy="5555634"/>
          </a:xfrm>
        </p:grpSpPr>
        <p:grpSp>
          <p:nvGrpSpPr>
            <p:cNvPr id="3" name="组合 2"/>
            <p:cNvGrpSpPr/>
            <p:nvPr/>
          </p:nvGrpSpPr>
          <p:grpSpPr>
            <a:xfrm>
              <a:off x="598429" y="917737"/>
              <a:ext cx="5705824" cy="5555634"/>
              <a:chOff x="598429" y="917737"/>
              <a:chExt cx="5705824" cy="5555634"/>
            </a:xfrm>
          </p:grpSpPr>
          <p:sp>
            <p:nvSpPr>
              <p:cNvPr id="5" name="Freeform 1594"/>
              <p:cNvSpPr/>
              <p:nvPr/>
            </p:nvSpPr>
            <p:spPr bwMode="auto">
              <a:xfrm>
                <a:off x="5511182" y="2209485"/>
                <a:ext cx="319931" cy="902206"/>
              </a:xfrm>
              <a:custGeom>
                <a:gdLst>
                  <a:gd fmla="*/ 21 w 52" name="T0"/>
                  <a:gd fmla="*/ 147 h 147" name="T1"/>
                  <a:gd fmla="*/ 0 w 52" name="T2"/>
                  <a:gd fmla="*/ 128 h 147" name="T3"/>
                  <a:gd fmla="*/ 0 w 52" name="T4"/>
                  <a:gd fmla="*/ 24 h 147" name="T5"/>
                  <a:gd fmla="*/ 26 w 52" name="T6"/>
                  <a:gd fmla="*/ 0 h 147" name="T7"/>
                  <a:gd fmla="*/ 52 w 52" name="T8"/>
                  <a:gd fmla="*/ 24 h 147" name="T9"/>
                  <a:gd fmla="*/ 52 w 52" name="T10"/>
                  <a:gd fmla="*/ 92 h 147" name="T11"/>
                  <a:gd fmla="*/ 47 w 52" name="T12"/>
                  <a:gd fmla="*/ 92 h 147" name="T13"/>
                  <a:gd fmla="*/ 47 w 52" name="T14"/>
                  <a:gd fmla="*/ 24 h 147" name="T15"/>
                  <a:gd fmla="*/ 26 w 52" name="T16"/>
                  <a:gd fmla="*/ 5 h 147" name="T17"/>
                  <a:gd fmla="*/ 5 w 52" name="T18"/>
                  <a:gd fmla="*/ 24 h 147" name="T19"/>
                  <a:gd fmla="*/ 5 w 52" name="T20"/>
                  <a:gd fmla="*/ 128 h 147" name="T21"/>
                  <a:gd fmla="*/ 21 w 52" name="T22"/>
                  <a:gd fmla="*/ 142 h 147" name="T23"/>
                  <a:gd fmla="*/ 36 w 52" name="T24"/>
                  <a:gd fmla="*/ 128 h 147" name="T25"/>
                  <a:gd fmla="*/ 36 w 52" name="T26"/>
                  <a:gd fmla="*/ 33 h 147" name="T27"/>
                  <a:gd fmla="*/ 26 w 52" name="T28"/>
                  <a:gd fmla="*/ 23 h 147" name="T29"/>
                  <a:gd fmla="*/ 16 w 52" name="T30"/>
                  <a:gd fmla="*/ 33 h 147" name="T31"/>
                  <a:gd fmla="*/ 16 w 52" name="T32"/>
                  <a:gd fmla="*/ 95 h 147" name="T33"/>
                  <a:gd fmla="*/ 11 w 52" name="T34"/>
                  <a:gd fmla="*/ 95 h 147" name="T35"/>
                  <a:gd fmla="*/ 11 w 52" name="T36"/>
                  <a:gd fmla="*/ 33 h 147" name="T37"/>
                  <a:gd fmla="*/ 26 w 52" name="T38"/>
                  <a:gd fmla="*/ 18 h 147" name="T39"/>
                  <a:gd fmla="*/ 41 w 52" name="T40"/>
                  <a:gd fmla="*/ 33 h 147" name="T41"/>
                  <a:gd fmla="*/ 41 w 52" name="T42"/>
                  <a:gd fmla="*/ 128 h 147" name="T43"/>
                  <a:gd fmla="*/ 21 w 52" name="T44"/>
                  <a:gd fmla="*/ 147 h 14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47" w="52">
                    <a:moveTo>
                      <a:pt x="21" y="147"/>
                    </a:moveTo>
                    <a:cubicBezTo>
                      <a:pt x="10" y="147"/>
                      <a:pt x="0" y="139"/>
                      <a:pt x="0" y="12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3" y="0"/>
                      <a:pt x="26" y="0"/>
                    </a:cubicBezTo>
                    <a:cubicBezTo>
                      <a:pt x="40" y="0"/>
                      <a:pt x="52" y="10"/>
                      <a:pt x="52" y="24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13"/>
                      <a:pt x="37" y="5"/>
                      <a:pt x="26" y="5"/>
                    </a:cubicBezTo>
                    <a:cubicBezTo>
                      <a:pt x="16" y="5"/>
                      <a:pt x="5" y="13"/>
                      <a:pt x="5" y="24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36"/>
                      <a:pt x="13" y="142"/>
                      <a:pt x="21" y="142"/>
                    </a:cubicBezTo>
                    <a:cubicBezTo>
                      <a:pt x="29" y="142"/>
                      <a:pt x="36" y="136"/>
                      <a:pt x="36" y="128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8"/>
                      <a:pt x="32" y="23"/>
                      <a:pt x="26" y="23"/>
                    </a:cubicBezTo>
                    <a:cubicBezTo>
                      <a:pt x="20" y="23"/>
                      <a:pt x="16" y="28"/>
                      <a:pt x="16" y="33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25"/>
                      <a:pt x="18" y="18"/>
                      <a:pt x="26" y="18"/>
                    </a:cubicBezTo>
                    <a:cubicBezTo>
                      <a:pt x="34" y="18"/>
                      <a:pt x="41" y="25"/>
                      <a:pt x="41" y="33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41" y="139"/>
                      <a:pt x="32" y="147"/>
                      <a:pt x="21" y="147"/>
                    </a:cubicBezTo>
                  </a:path>
                </a:pathLst>
              </a:custGeom>
              <a:solidFill>
                <a:srgbClr val="244B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Freeform 6"/>
              <p:cNvSpPr>
                <a:spLocks noEditPoints="1"/>
              </p:cNvSpPr>
              <p:nvPr/>
            </p:nvSpPr>
            <p:spPr bwMode="auto">
              <a:xfrm>
                <a:off x="598429" y="917737"/>
                <a:ext cx="5705824" cy="5555634"/>
              </a:xfrm>
              <a:custGeom>
                <a:gdLst>
                  <a:gd fmla="*/ 233 w 1687" name="T0"/>
                  <a:gd fmla="*/ 1643 h 1643" name="T1"/>
                  <a:gd fmla="*/ 1453 w 1687" name="T2"/>
                  <a:gd fmla="*/ 0 h 1643" name="T3"/>
                  <a:gd fmla="*/ 285 w 1687" name="T4"/>
                  <a:gd fmla="*/ 1592 h 1643" name="T5"/>
                  <a:gd fmla="*/ 278 w 1687" name="T6"/>
                  <a:gd fmla="*/ 1548 h 1643" name="T7"/>
                  <a:gd fmla="*/ 285 w 1687" name="T8"/>
                  <a:gd fmla="*/ 1592 h 1643" name="T9"/>
                  <a:gd fmla="*/ 246 w 1687" name="T10"/>
                  <a:gd fmla="*/ 1494 h 1643" name="T11"/>
                  <a:gd fmla="*/ 291 w 1687" name="T12"/>
                  <a:gd fmla="*/ 1486 h 1643" name="T13"/>
                  <a:gd fmla="*/ 259 w 1687" name="T14"/>
                  <a:gd fmla="*/ 1432 h 1643" name="T15"/>
                  <a:gd fmla="*/ 251 w 1687" name="T16"/>
                  <a:gd fmla="*/ 1388 h 1643" name="T17"/>
                  <a:gd fmla="*/ 259 w 1687" name="T18"/>
                  <a:gd fmla="*/ 1432 h 1643" name="T19"/>
                  <a:gd fmla="*/ 219 w 1687" name="T20"/>
                  <a:gd fmla="*/ 1334 h 1643" name="T21"/>
                  <a:gd fmla="*/ 264 w 1687" name="T22"/>
                  <a:gd fmla="*/ 1326 h 1643" name="T23"/>
                  <a:gd fmla="*/ 232 w 1687" name="T24"/>
                  <a:gd fmla="*/ 1273 h 1643" name="T25"/>
                  <a:gd fmla="*/ 225 w 1687" name="T26"/>
                  <a:gd fmla="*/ 1228 h 1643" name="T27"/>
                  <a:gd fmla="*/ 232 w 1687" name="T28"/>
                  <a:gd fmla="*/ 1273 h 1643" name="T29"/>
                  <a:gd fmla="*/ 193 w 1687" name="T30"/>
                  <a:gd fmla="*/ 1174 h 1643" name="T31"/>
                  <a:gd fmla="*/ 237 w 1687" name="T32"/>
                  <a:gd fmla="*/ 1167 h 1643" name="T33"/>
                  <a:gd fmla="*/ 205 w 1687" name="T34"/>
                  <a:gd fmla="*/ 1113 h 1643" name="T35"/>
                  <a:gd fmla="*/ 198 w 1687" name="T36"/>
                  <a:gd fmla="*/ 1068 h 1643" name="T37"/>
                  <a:gd fmla="*/ 205 w 1687" name="T38"/>
                  <a:gd fmla="*/ 1113 h 1643" name="T39"/>
                  <a:gd fmla="*/ 166 w 1687" name="T40"/>
                  <a:gd fmla="*/ 1014 h 1643" name="T41"/>
                  <a:gd fmla="*/ 211 w 1687" name="T42"/>
                  <a:gd fmla="*/ 1007 h 1643" name="T43"/>
                  <a:gd fmla="*/ 179 w 1687" name="T44"/>
                  <a:gd fmla="*/ 953 h 1643" name="T45"/>
                  <a:gd fmla="*/ 171 w 1687" name="T46"/>
                  <a:gd fmla="*/ 908 h 1643" name="T47"/>
                  <a:gd fmla="*/ 179 w 1687" name="T48"/>
                  <a:gd fmla="*/ 953 h 1643" name="T49"/>
                  <a:gd fmla="*/ 139 w 1687" name="T50"/>
                  <a:gd fmla="*/ 854 h 1643" name="T51"/>
                  <a:gd fmla="*/ 184 w 1687" name="T52"/>
                  <a:gd fmla="*/ 847 h 1643" name="T53"/>
                  <a:gd fmla="*/ 152 w 1687" name="T54"/>
                  <a:gd fmla="*/ 793 h 1643" name="T55"/>
                  <a:gd fmla="*/ 145 w 1687" name="T56"/>
                  <a:gd fmla="*/ 749 h 1643" name="T57"/>
                  <a:gd fmla="*/ 152 w 1687" name="T58"/>
                  <a:gd fmla="*/ 793 h 1643" name="T59"/>
                  <a:gd fmla="*/ 113 w 1687" name="T60"/>
                  <a:gd fmla="*/ 695 h 1643" name="T61"/>
                  <a:gd fmla="*/ 157 w 1687" name="T62"/>
                  <a:gd fmla="*/ 687 h 1643" name="T63"/>
                  <a:gd fmla="*/ 126 w 1687" name="T64"/>
                  <a:gd fmla="*/ 633 h 1643" name="T65"/>
                  <a:gd fmla="*/ 118 w 1687" name="T66"/>
                  <a:gd fmla="*/ 589 h 1643" name="T67"/>
                  <a:gd fmla="*/ 126 w 1687" name="T68"/>
                  <a:gd fmla="*/ 633 h 1643" name="T69"/>
                  <a:gd fmla="*/ 86 w 1687" name="T70"/>
                  <a:gd fmla="*/ 535 h 1643" name="T71"/>
                  <a:gd fmla="*/ 131 w 1687" name="T72"/>
                  <a:gd fmla="*/ 527 h 1643" name="T73"/>
                  <a:gd fmla="*/ 99 w 1687" name="T74"/>
                  <a:gd fmla="*/ 474 h 1643" name="T75"/>
                  <a:gd fmla="*/ 91 w 1687" name="T76"/>
                  <a:gd fmla="*/ 429 h 1643" name="T77"/>
                  <a:gd fmla="*/ 99 w 1687" name="T78"/>
                  <a:gd fmla="*/ 474 h 1643" name="T79"/>
                  <a:gd fmla="*/ 60 w 1687" name="T80"/>
                  <a:gd fmla="*/ 375 h 1643" name="T81"/>
                  <a:gd fmla="*/ 104 w 1687" name="T82"/>
                  <a:gd fmla="*/ 368 h 1643" name="T83"/>
                  <a:gd fmla="*/ 72 w 1687" name="T84"/>
                  <a:gd fmla="*/ 314 h 1643" name="T85"/>
                  <a:gd fmla="*/ 65 w 1687" name="T86"/>
                  <a:gd fmla="*/ 269 h 1643" name="T87"/>
                  <a:gd fmla="*/ 72 w 1687" name="T88"/>
                  <a:gd fmla="*/ 314 h 1643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643" w="1687">
                    <a:moveTo>
                      <a:pt x="0" y="242"/>
                    </a:moveTo>
                    <a:cubicBezTo>
                      <a:pt x="233" y="1643"/>
                      <a:pt x="233" y="1643"/>
                      <a:pt x="233" y="1643"/>
                    </a:cubicBezTo>
                    <a:cubicBezTo>
                      <a:pt x="1687" y="1401"/>
                      <a:pt x="1687" y="1401"/>
                      <a:pt x="1687" y="1401"/>
                    </a:cubicBezTo>
                    <a:cubicBezTo>
                      <a:pt x="1453" y="0"/>
                      <a:pt x="1453" y="0"/>
                      <a:pt x="1453" y="0"/>
                    </a:cubicBezTo>
                    <a:cubicBezTo>
                      <a:pt x="0" y="242"/>
                      <a:pt x="0" y="242"/>
                      <a:pt x="0" y="242"/>
                    </a:cubicBezTo>
                    <a:moveTo>
                      <a:pt x="285" y="1592"/>
                    </a:moveTo>
                    <a:cubicBezTo>
                      <a:pt x="273" y="1594"/>
                      <a:pt x="261" y="1586"/>
                      <a:pt x="259" y="1574"/>
                    </a:cubicBezTo>
                    <a:cubicBezTo>
                      <a:pt x="257" y="1561"/>
                      <a:pt x="265" y="1550"/>
                      <a:pt x="278" y="1548"/>
                    </a:cubicBezTo>
                    <a:cubicBezTo>
                      <a:pt x="290" y="1545"/>
                      <a:pt x="302" y="1554"/>
                      <a:pt x="304" y="1566"/>
                    </a:cubicBezTo>
                    <a:cubicBezTo>
                      <a:pt x="306" y="1579"/>
                      <a:pt x="298" y="1590"/>
                      <a:pt x="285" y="1592"/>
                    </a:cubicBezTo>
                    <a:moveTo>
                      <a:pt x="272" y="1512"/>
                    </a:moveTo>
                    <a:cubicBezTo>
                      <a:pt x="260" y="1514"/>
                      <a:pt x="248" y="1506"/>
                      <a:pt x="246" y="1494"/>
                    </a:cubicBezTo>
                    <a:cubicBezTo>
                      <a:pt x="244" y="1481"/>
                      <a:pt x="252" y="1470"/>
                      <a:pt x="264" y="1468"/>
                    </a:cubicBezTo>
                    <a:cubicBezTo>
                      <a:pt x="277" y="1466"/>
                      <a:pt x="288" y="1474"/>
                      <a:pt x="291" y="1486"/>
                    </a:cubicBezTo>
                    <a:cubicBezTo>
                      <a:pt x="293" y="1499"/>
                      <a:pt x="284" y="1510"/>
                      <a:pt x="272" y="1512"/>
                    </a:cubicBezTo>
                    <a:moveTo>
                      <a:pt x="259" y="1432"/>
                    </a:moveTo>
                    <a:cubicBezTo>
                      <a:pt x="246" y="1434"/>
                      <a:pt x="235" y="1426"/>
                      <a:pt x="232" y="1414"/>
                    </a:cubicBezTo>
                    <a:cubicBezTo>
                      <a:pt x="230" y="1401"/>
                      <a:pt x="239" y="1390"/>
                      <a:pt x="251" y="1388"/>
                    </a:cubicBezTo>
                    <a:cubicBezTo>
                      <a:pt x="263" y="1386"/>
                      <a:pt x="275" y="1394"/>
                      <a:pt x="277" y="1406"/>
                    </a:cubicBezTo>
                    <a:cubicBezTo>
                      <a:pt x="279" y="1419"/>
                      <a:pt x="271" y="1430"/>
                      <a:pt x="259" y="1432"/>
                    </a:cubicBezTo>
                    <a:moveTo>
                      <a:pt x="245" y="1353"/>
                    </a:moveTo>
                    <a:cubicBezTo>
                      <a:pt x="233" y="1355"/>
                      <a:pt x="221" y="1346"/>
                      <a:pt x="219" y="1334"/>
                    </a:cubicBezTo>
                    <a:cubicBezTo>
                      <a:pt x="217" y="1322"/>
                      <a:pt x="225" y="1310"/>
                      <a:pt x="238" y="1308"/>
                    </a:cubicBezTo>
                    <a:cubicBezTo>
                      <a:pt x="250" y="1306"/>
                      <a:pt x="262" y="1314"/>
                      <a:pt x="264" y="1326"/>
                    </a:cubicBezTo>
                    <a:cubicBezTo>
                      <a:pt x="266" y="1339"/>
                      <a:pt x="258" y="1350"/>
                      <a:pt x="245" y="1353"/>
                    </a:cubicBezTo>
                    <a:moveTo>
                      <a:pt x="232" y="1273"/>
                    </a:moveTo>
                    <a:cubicBezTo>
                      <a:pt x="220" y="1275"/>
                      <a:pt x="208" y="1266"/>
                      <a:pt x="206" y="1254"/>
                    </a:cubicBezTo>
                    <a:cubicBezTo>
                      <a:pt x="204" y="1242"/>
                      <a:pt x="212" y="1230"/>
                      <a:pt x="225" y="1228"/>
                    </a:cubicBezTo>
                    <a:cubicBezTo>
                      <a:pt x="237" y="1226"/>
                      <a:pt x="249" y="1234"/>
                      <a:pt x="251" y="1247"/>
                    </a:cubicBezTo>
                    <a:cubicBezTo>
                      <a:pt x="253" y="1259"/>
                      <a:pt x="244" y="1271"/>
                      <a:pt x="232" y="1273"/>
                    </a:cubicBezTo>
                    <a:moveTo>
                      <a:pt x="219" y="1193"/>
                    </a:moveTo>
                    <a:cubicBezTo>
                      <a:pt x="206" y="1195"/>
                      <a:pt x="195" y="1186"/>
                      <a:pt x="193" y="1174"/>
                    </a:cubicBezTo>
                    <a:cubicBezTo>
                      <a:pt x="191" y="1162"/>
                      <a:pt x="199" y="1150"/>
                      <a:pt x="211" y="1148"/>
                    </a:cubicBezTo>
                    <a:cubicBezTo>
                      <a:pt x="224" y="1146"/>
                      <a:pt x="235" y="1154"/>
                      <a:pt x="237" y="1167"/>
                    </a:cubicBezTo>
                    <a:cubicBezTo>
                      <a:pt x="239" y="1179"/>
                      <a:pt x="231" y="1191"/>
                      <a:pt x="219" y="1193"/>
                    </a:cubicBezTo>
                    <a:moveTo>
                      <a:pt x="205" y="1113"/>
                    </a:moveTo>
                    <a:cubicBezTo>
                      <a:pt x="193" y="1115"/>
                      <a:pt x="181" y="1107"/>
                      <a:pt x="179" y="1094"/>
                    </a:cubicBezTo>
                    <a:cubicBezTo>
                      <a:pt x="177" y="1082"/>
                      <a:pt x="186" y="1070"/>
                      <a:pt x="198" y="1068"/>
                    </a:cubicBezTo>
                    <a:cubicBezTo>
                      <a:pt x="210" y="1066"/>
                      <a:pt x="222" y="1074"/>
                      <a:pt x="224" y="1087"/>
                    </a:cubicBezTo>
                    <a:cubicBezTo>
                      <a:pt x="226" y="1099"/>
                      <a:pt x="218" y="1111"/>
                      <a:pt x="205" y="1113"/>
                    </a:cubicBezTo>
                    <a:moveTo>
                      <a:pt x="192" y="1033"/>
                    </a:moveTo>
                    <a:cubicBezTo>
                      <a:pt x="180" y="1035"/>
                      <a:pt x="168" y="1027"/>
                      <a:pt x="166" y="1014"/>
                    </a:cubicBezTo>
                    <a:cubicBezTo>
                      <a:pt x="164" y="1002"/>
                      <a:pt x="172" y="990"/>
                      <a:pt x="185" y="988"/>
                    </a:cubicBezTo>
                    <a:cubicBezTo>
                      <a:pt x="197" y="986"/>
                      <a:pt x="209" y="994"/>
                      <a:pt x="211" y="1007"/>
                    </a:cubicBezTo>
                    <a:cubicBezTo>
                      <a:pt x="213" y="1019"/>
                      <a:pt x="204" y="1031"/>
                      <a:pt x="192" y="1033"/>
                    </a:cubicBezTo>
                    <a:moveTo>
                      <a:pt x="179" y="953"/>
                    </a:moveTo>
                    <a:cubicBezTo>
                      <a:pt x="166" y="955"/>
                      <a:pt x="155" y="947"/>
                      <a:pt x="153" y="934"/>
                    </a:cubicBezTo>
                    <a:cubicBezTo>
                      <a:pt x="151" y="922"/>
                      <a:pt x="159" y="910"/>
                      <a:pt x="171" y="908"/>
                    </a:cubicBezTo>
                    <a:cubicBezTo>
                      <a:pt x="184" y="906"/>
                      <a:pt x="195" y="915"/>
                      <a:pt x="197" y="927"/>
                    </a:cubicBezTo>
                    <a:cubicBezTo>
                      <a:pt x="199" y="939"/>
                      <a:pt x="191" y="951"/>
                      <a:pt x="179" y="953"/>
                    </a:cubicBezTo>
                    <a:moveTo>
                      <a:pt x="165" y="873"/>
                    </a:moveTo>
                    <a:cubicBezTo>
                      <a:pt x="153" y="875"/>
                      <a:pt x="141" y="867"/>
                      <a:pt x="139" y="854"/>
                    </a:cubicBezTo>
                    <a:cubicBezTo>
                      <a:pt x="137" y="842"/>
                      <a:pt x="146" y="830"/>
                      <a:pt x="158" y="828"/>
                    </a:cubicBezTo>
                    <a:cubicBezTo>
                      <a:pt x="170" y="826"/>
                      <a:pt x="182" y="835"/>
                      <a:pt x="184" y="847"/>
                    </a:cubicBezTo>
                    <a:cubicBezTo>
                      <a:pt x="186" y="859"/>
                      <a:pt x="178" y="871"/>
                      <a:pt x="165" y="873"/>
                    </a:cubicBezTo>
                    <a:moveTo>
                      <a:pt x="152" y="793"/>
                    </a:moveTo>
                    <a:cubicBezTo>
                      <a:pt x="140" y="795"/>
                      <a:pt x="128" y="787"/>
                      <a:pt x="126" y="775"/>
                    </a:cubicBezTo>
                    <a:cubicBezTo>
                      <a:pt x="124" y="762"/>
                      <a:pt x="132" y="751"/>
                      <a:pt x="145" y="749"/>
                    </a:cubicBezTo>
                    <a:cubicBezTo>
                      <a:pt x="157" y="746"/>
                      <a:pt x="169" y="755"/>
                      <a:pt x="171" y="767"/>
                    </a:cubicBezTo>
                    <a:cubicBezTo>
                      <a:pt x="173" y="779"/>
                      <a:pt x="165" y="791"/>
                      <a:pt x="152" y="793"/>
                    </a:cubicBezTo>
                    <a:moveTo>
                      <a:pt x="139" y="713"/>
                    </a:moveTo>
                    <a:cubicBezTo>
                      <a:pt x="126" y="715"/>
                      <a:pt x="115" y="707"/>
                      <a:pt x="113" y="695"/>
                    </a:cubicBezTo>
                    <a:cubicBezTo>
                      <a:pt x="111" y="682"/>
                      <a:pt x="119" y="671"/>
                      <a:pt x="131" y="669"/>
                    </a:cubicBezTo>
                    <a:cubicBezTo>
                      <a:pt x="144" y="667"/>
                      <a:pt x="155" y="675"/>
                      <a:pt x="157" y="687"/>
                    </a:cubicBezTo>
                    <a:cubicBezTo>
                      <a:pt x="160" y="700"/>
                      <a:pt x="151" y="711"/>
                      <a:pt x="139" y="713"/>
                    </a:cubicBezTo>
                    <a:moveTo>
                      <a:pt x="126" y="633"/>
                    </a:moveTo>
                    <a:cubicBezTo>
                      <a:pt x="113" y="635"/>
                      <a:pt x="102" y="627"/>
                      <a:pt x="99" y="615"/>
                    </a:cubicBezTo>
                    <a:cubicBezTo>
                      <a:pt x="97" y="602"/>
                      <a:pt x="106" y="591"/>
                      <a:pt x="118" y="589"/>
                    </a:cubicBezTo>
                    <a:cubicBezTo>
                      <a:pt x="130" y="587"/>
                      <a:pt x="142" y="595"/>
                      <a:pt x="144" y="607"/>
                    </a:cubicBezTo>
                    <a:cubicBezTo>
                      <a:pt x="146" y="620"/>
                      <a:pt x="138" y="631"/>
                      <a:pt x="126" y="633"/>
                    </a:cubicBezTo>
                    <a:moveTo>
                      <a:pt x="112" y="554"/>
                    </a:moveTo>
                    <a:cubicBezTo>
                      <a:pt x="100" y="556"/>
                      <a:pt x="88" y="547"/>
                      <a:pt x="86" y="535"/>
                    </a:cubicBezTo>
                    <a:cubicBezTo>
                      <a:pt x="84" y="523"/>
                      <a:pt x="92" y="511"/>
                      <a:pt x="105" y="509"/>
                    </a:cubicBezTo>
                    <a:cubicBezTo>
                      <a:pt x="117" y="507"/>
                      <a:pt x="129" y="515"/>
                      <a:pt x="131" y="527"/>
                    </a:cubicBezTo>
                    <a:cubicBezTo>
                      <a:pt x="133" y="540"/>
                      <a:pt x="125" y="551"/>
                      <a:pt x="112" y="554"/>
                    </a:cubicBezTo>
                    <a:moveTo>
                      <a:pt x="99" y="474"/>
                    </a:moveTo>
                    <a:cubicBezTo>
                      <a:pt x="87" y="476"/>
                      <a:pt x="75" y="467"/>
                      <a:pt x="73" y="455"/>
                    </a:cubicBezTo>
                    <a:cubicBezTo>
                      <a:pt x="71" y="443"/>
                      <a:pt x="79" y="431"/>
                      <a:pt x="91" y="429"/>
                    </a:cubicBezTo>
                    <a:cubicBezTo>
                      <a:pt x="104" y="427"/>
                      <a:pt x="116" y="435"/>
                      <a:pt x="118" y="448"/>
                    </a:cubicBezTo>
                    <a:cubicBezTo>
                      <a:pt x="120" y="460"/>
                      <a:pt x="111" y="472"/>
                      <a:pt x="99" y="474"/>
                    </a:cubicBezTo>
                    <a:moveTo>
                      <a:pt x="86" y="394"/>
                    </a:moveTo>
                    <a:cubicBezTo>
                      <a:pt x="73" y="396"/>
                      <a:pt x="62" y="387"/>
                      <a:pt x="60" y="375"/>
                    </a:cubicBezTo>
                    <a:cubicBezTo>
                      <a:pt x="57" y="363"/>
                      <a:pt x="66" y="351"/>
                      <a:pt x="78" y="349"/>
                    </a:cubicBezTo>
                    <a:cubicBezTo>
                      <a:pt x="91" y="347"/>
                      <a:pt x="102" y="355"/>
                      <a:pt x="104" y="368"/>
                    </a:cubicBezTo>
                    <a:cubicBezTo>
                      <a:pt x="106" y="380"/>
                      <a:pt x="98" y="392"/>
                      <a:pt x="86" y="394"/>
                    </a:cubicBezTo>
                    <a:moveTo>
                      <a:pt x="72" y="314"/>
                    </a:moveTo>
                    <a:cubicBezTo>
                      <a:pt x="60" y="316"/>
                      <a:pt x="48" y="308"/>
                      <a:pt x="46" y="295"/>
                    </a:cubicBezTo>
                    <a:cubicBezTo>
                      <a:pt x="44" y="283"/>
                      <a:pt x="53" y="271"/>
                      <a:pt x="65" y="269"/>
                    </a:cubicBezTo>
                    <a:cubicBezTo>
                      <a:pt x="77" y="267"/>
                      <a:pt x="89" y="275"/>
                      <a:pt x="91" y="288"/>
                    </a:cubicBezTo>
                    <a:cubicBezTo>
                      <a:pt x="93" y="300"/>
                      <a:pt x="85" y="312"/>
                      <a:pt x="72" y="314"/>
                    </a:cubicBezTo>
                  </a:path>
                </a:pathLst>
              </a:custGeom>
              <a:solidFill>
                <a:srgbClr val="D0E5F8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Freeform 254"/>
              <p:cNvSpPr>
                <a:spLocks noEditPoints="1"/>
              </p:cNvSpPr>
              <p:nvPr/>
            </p:nvSpPr>
            <p:spPr bwMode="auto">
              <a:xfrm>
                <a:off x="639450" y="1322538"/>
                <a:ext cx="5306745" cy="5137958"/>
              </a:xfrm>
              <a:custGeom>
                <a:gdLst>
                  <a:gd fmla="*/ 0 w 1569" name="T0"/>
                  <a:gd fmla="*/ 1417 h 1519" name="T1"/>
                  <a:gd fmla="*/ 1569 w 1569" name="T2"/>
                  <a:gd fmla="*/ 102 h 1519" name="T3"/>
                  <a:gd fmla="*/ 63 w 1569" name="T4"/>
                  <a:gd fmla="*/ 1379 h 1519" name="T5"/>
                  <a:gd fmla="*/ 66 w 1569" name="T6"/>
                  <a:gd fmla="*/ 1334 h 1519" name="T7"/>
                  <a:gd fmla="*/ 63 w 1569" name="T8"/>
                  <a:gd fmla="*/ 1379 h 1519" name="T9"/>
                  <a:gd fmla="*/ 47 w 1569" name="T10"/>
                  <a:gd fmla="*/ 1274 h 1519" name="T11"/>
                  <a:gd fmla="*/ 92 w 1569" name="T12"/>
                  <a:gd fmla="*/ 1278 h 1519" name="T13"/>
                  <a:gd fmla="*/ 74 w 1569" name="T14"/>
                  <a:gd fmla="*/ 1218 h 1519" name="T15"/>
                  <a:gd fmla="*/ 77 w 1569" name="T16"/>
                  <a:gd fmla="*/ 1173 h 1519" name="T17"/>
                  <a:gd fmla="*/ 74 w 1569" name="T18"/>
                  <a:gd fmla="*/ 1218 h 1519" name="T19"/>
                  <a:gd fmla="*/ 59 w 1569" name="T20"/>
                  <a:gd fmla="*/ 1113 h 1519" name="T21"/>
                  <a:gd fmla="*/ 104 w 1569" name="T22"/>
                  <a:gd fmla="*/ 1116 h 1519" name="T23"/>
                  <a:gd fmla="*/ 85 w 1569" name="T24"/>
                  <a:gd fmla="*/ 1056 h 1519" name="T25"/>
                  <a:gd fmla="*/ 88 w 1569" name="T26"/>
                  <a:gd fmla="*/ 1011 h 1519" name="T27"/>
                  <a:gd fmla="*/ 85 w 1569" name="T28"/>
                  <a:gd fmla="*/ 1056 h 1519" name="T29"/>
                  <a:gd fmla="*/ 70 w 1569" name="T30"/>
                  <a:gd fmla="*/ 951 h 1519" name="T31"/>
                  <a:gd fmla="*/ 115 w 1569" name="T32"/>
                  <a:gd fmla="*/ 954 h 1519" name="T33"/>
                  <a:gd fmla="*/ 96 w 1569" name="T34"/>
                  <a:gd fmla="*/ 895 h 1519" name="T35"/>
                  <a:gd fmla="*/ 100 w 1569" name="T36"/>
                  <a:gd fmla="*/ 849 h 1519" name="T37"/>
                  <a:gd fmla="*/ 96 w 1569" name="T38"/>
                  <a:gd fmla="*/ 895 h 1519" name="T39"/>
                  <a:gd fmla="*/ 81 w 1569" name="T40"/>
                  <a:gd fmla="*/ 790 h 1519" name="T41"/>
                  <a:gd fmla="*/ 126 w 1569" name="T42"/>
                  <a:gd fmla="*/ 793 h 1519" name="T43"/>
                  <a:gd fmla="*/ 108 w 1569" name="T44"/>
                  <a:gd fmla="*/ 733 h 1519" name="T45"/>
                  <a:gd fmla="*/ 111 w 1569" name="T46"/>
                  <a:gd fmla="*/ 688 h 1519" name="T47"/>
                  <a:gd fmla="*/ 108 w 1569" name="T48"/>
                  <a:gd fmla="*/ 733 h 1519" name="T49"/>
                  <a:gd fmla="*/ 92 w 1569" name="T50"/>
                  <a:gd fmla="*/ 628 h 1519" name="T51"/>
                  <a:gd fmla="*/ 138 w 1569" name="T52"/>
                  <a:gd fmla="*/ 631 h 1519" name="T53"/>
                  <a:gd fmla="*/ 119 w 1569" name="T54"/>
                  <a:gd fmla="*/ 571 h 1519" name="T55"/>
                  <a:gd fmla="*/ 122 w 1569" name="T56"/>
                  <a:gd fmla="*/ 526 h 1519" name="T57"/>
                  <a:gd fmla="*/ 119 w 1569" name="T58"/>
                  <a:gd fmla="*/ 571 h 1519" name="T59"/>
                  <a:gd fmla="*/ 104 w 1569" name="T60"/>
                  <a:gd fmla="*/ 466 h 1519" name="T61"/>
                  <a:gd fmla="*/ 149 w 1569" name="T62"/>
                  <a:gd fmla="*/ 470 h 1519" name="T63"/>
                  <a:gd fmla="*/ 130 w 1569" name="T64"/>
                  <a:gd fmla="*/ 410 h 1519" name="T65"/>
                  <a:gd fmla="*/ 133 w 1569" name="T66"/>
                  <a:gd fmla="*/ 365 h 1519" name="T67"/>
                  <a:gd fmla="*/ 130 w 1569" name="T68"/>
                  <a:gd fmla="*/ 410 h 1519" name="T69"/>
                  <a:gd fmla="*/ 115 w 1569" name="T70"/>
                  <a:gd fmla="*/ 305 h 1519" name="T71"/>
                  <a:gd fmla="*/ 160 w 1569" name="T72"/>
                  <a:gd fmla="*/ 308 h 1519" name="T73"/>
                  <a:gd fmla="*/ 142 w 1569" name="T74"/>
                  <a:gd fmla="*/ 248 h 1519" name="T75"/>
                  <a:gd fmla="*/ 145 w 1569" name="T76"/>
                  <a:gd fmla="*/ 203 h 1519" name="T77"/>
                  <a:gd fmla="*/ 142 w 1569" name="T78"/>
                  <a:gd fmla="*/ 248 h 1519" name="T79"/>
                  <a:gd fmla="*/ 126 w 1569" name="T80"/>
                  <a:gd fmla="*/ 143 h 1519" name="T81"/>
                  <a:gd fmla="*/ 171 w 1569" name="T82"/>
                  <a:gd fmla="*/ 146 h 1519" name="T83"/>
                  <a:gd fmla="*/ 153 w 1569" name="T84"/>
                  <a:gd fmla="*/ 87 h 1519" name="T85"/>
                  <a:gd fmla="*/ 156 w 1569" name="T86"/>
                  <a:gd fmla="*/ 41 h 1519" name="T87"/>
                  <a:gd fmla="*/ 153 w 1569" name="T88"/>
                  <a:gd fmla="*/ 87 h 1519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519" w="1569">
                    <a:moveTo>
                      <a:pt x="99" y="0"/>
                    </a:moveTo>
                    <a:cubicBezTo>
                      <a:pt x="0" y="1417"/>
                      <a:pt x="0" y="1417"/>
                      <a:pt x="0" y="1417"/>
                    </a:cubicBezTo>
                    <a:cubicBezTo>
                      <a:pt x="1470" y="1519"/>
                      <a:pt x="1470" y="1519"/>
                      <a:pt x="1470" y="1519"/>
                    </a:cubicBezTo>
                    <a:cubicBezTo>
                      <a:pt x="1569" y="102"/>
                      <a:pt x="1569" y="102"/>
                      <a:pt x="1569" y="102"/>
                    </a:cubicBezTo>
                    <a:cubicBezTo>
                      <a:pt x="99" y="0"/>
                      <a:pt x="99" y="0"/>
                      <a:pt x="99" y="0"/>
                    </a:cubicBezTo>
                    <a:moveTo>
                      <a:pt x="63" y="1379"/>
                    </a:moveTo>
                    <a:cubicBezTo>
                      <a:pt x="50" y="1379"/>
                      <a:pt x="41" y="1368"/>
                      <a:pt x="42" y="1355"/>
                    </a:cubicBezTo>
                    <a:cubicBezTo>
                      <a:pt x="42" y="1343"/>
                      <a:pt x="53" y="1333"/>
                      <a:pt x="66" y="1334"/>
                    </a:cubicBezTo>
                    <a:cubicBezTo>
                      <a:pt x="78" y="1335"/>
                      <a:pt x="88" y="1346"/>
                      <a:pt x="87" y="1358"/>
                    </a:cubicBezTo>
                    <a:cubicBezTo>
                      <a:pt x="86" y="1371"/>
                      <a:pt x="75" y="1380"/>
                      <a:pt x="63" y="1379"/>
                    </a:cubicBezTo>
                    <a:moveTo>
                      <a:pt x="68" y="1299"/>
                    </a:moveTo>
                    <a:cubicBezTo>
                      <a:pt x="56" y="1298"/>
                      <a:pt x="46" y="1287"/>
                      <a:pt x="47" y="1274"/>
                    </a:cubicBezTo>
                    <a:cubicBezTo>
                      <a:pt x="48" y="1262"/>
                      <a:pt x="59" y="1252"/>
                      <a:pt x="71" y="1253"/>
                    </a:cubicBezTo>
                    <a:cubicBezTo>
                      <a:pt x="84" y="1254"/>
                      <a:pt x="93" y="1265"/>
                      <a:pt x="92" y="1278"/>
                    </a:cubicBezTo>
                    <a:cubicBezTo>
                      <a:pt x="92" y="1290"/>
                      <a:pt x="81" y="1299"/>
                      <a:pt x="68" y="1299"/>
                    </a:cubicBezTo>
                    <a:moveTo>
                      <a:pt x="74" y="1218"/>
                    </a:moveTo>
                    <a:cubicBezTo>
                      <a:pt x="61" y="1217"/>
                      <a:pt x="52" y="1206"/>
                      <a:pt x="53" y="1194"/>
                    </a:cubicBezTo>
                    <a:cubicBezTo>
                      <a:pt x="54" y="1181"/>
                      <a:pt x="65" y="1172"/>
                      <a:pt x="77" y="1173"/>
                    </a:cubicBezTo>
                    <a:cubicBezTo>
                      <a:pt x="90" y="1173"/>
                      <a:pt x="99" y="1184"/>
                      <a:pt x="98" y="1197"/>
                    </a:cubicBezTo>
                    <a:cubicBezTo>
                      <a:pt x="97" y="1209"/>
                      <a:pt x="86" y="1219"/>
                      <a:pt x="74" y="1218"/>
                    </a:cubicBezTo>
                    <a:moveTo>
                      <a:pt x="80" y="1137"/>
                    </a:moveTo>
                    <a:cubicBezTo>
                      <a:pt x="67" y="1136"/>
                      <a:pt x="58" y="1125"/>
                      <a:pt x="59" y="1113"/>
                    </a:cubicBezTo>
                    <a:cubicBezTo>
                      <a:pt x="59" y="1100"/>
                      <a:pt x="70" y="1091"/>
                      <a:pt x="83" y="1092"/>
                    </a:cubicBezTo>
                    <a:cubicBezTo>
                      <a:pt x="95" y="1093"/>
                      <a:pt x="105" y="1103"/>
                      <a:pt x="104" y="1116"/>
                    </a:cubicBezTo>
                    <a:cubicBezTo>
                      <a:pt x="103" y="1128"/>
                      <a:pt x="92" y="1138"/>
                      <a:pt x="80" y="1137"/>
                    </a:cubicBezTo>
                    <a:moveTo>
                      <a:pt x="85" y="1056"/>
                    </a:moveTo>
                    <a:cubicBezTo>
                      <a:pt x="73" y="1055"/>
                      <a:pt x="63" y="1044"/>
                      <a:pt x="64" y="1032"/>
                    </a:cubicBezTo>
                    <a:cubicBezTo>
                      <a:pt x="65" y="1019"/>
                      <a:pt x="76" y="1010"/>
                      <a:pt x="88" y="1011"/>
                    </a:cubicBezTo>
                    <a:cubicBezTo>
                      <a:pt x="101" y="1012"/>
                      <a:pt x="110" y="1023"/>
                      <a:pt x="109" y="1035"/>
                    </a:cubicBezTo>
                    <a:cubicBezTo>
                      <a:pt x="109" y="1048"/>
                      <a:pt x="98" y="1057"/>
                      <a:pt x="85" y="1056"/>
                    </a:cubicBezTo>
                    <a:moveTo>
                      <a:pt x="91" y="975"/>
                    </a:moveTo>
                    <a:cubicBezTo>
                      <a:pt x="78" y="974"/>
                      <a:pt x="69" y="964"/>
                      <a:pt x="70" y="951"/>
                    </a:cubicBezTo>
                    <a:cubicBezTo>
                      <a:pt x="71" y="939"/>
                      <a:pt x="82" y="929"/>
                      <a:pt x="94" y="930"/>
                    </a:cubicBezTo>
                    <a:cubicBezTo>
                      <a:pt x="106" y="931"/>
                      <a:pt x="116" y="942"/>
                      <a:pt x="115" y="954"/>
                    </a:cubicBezTo>
                    <a:cubicBezTo>
                      <a:pt x="114" y="967"/>
                      <a:pt x="103" y="976"/>
                      <a:pt x="91" y="975"/>
                    </a:cubicBezTo>
                    <a:moveTo>
                      <a:pt x="96" y="895"/>
                    </a:moveTo>
                    <a:cubicBezTo>
                      <a:pt x="84" y="894"/>
                      <a:pt x="75" y="883"/>
                      <a:pt x="75" y="870"/>
                    </a:cubicBezTo>
                    <a:cubicBezTo>
                      <a:pt x="76" y="858"/>
                      <a:pt x="87" y="848"/>
                      <a:pt x="100" y="849"/>
                    </a:cubicBezTo>
                    <a:cubicBezTo>
                      <a:pt x="112" y="850"/>
                      <a:pt x="122" y="861"/>
                      <a:pt x="121" y="874"/>
                    </a:cubicBezTo>
                    <a:cubicBezTo>
                      <a:pt x="120" y="886"/>
                      <a:pt x="109" y="895"/>
                      <a:pt x="96" y="895"/>
                    </a:cubicBezTo>
                    <a:moveTo>
                      <a:pt x="102" y="814"/>
                    </a:moveTo>
                    <a:cubicBezTo>
                      <a:pt x="90" y="813"/>
                      <a:pt x="80" y="802"/>
                      <a:pt x="81" y="790"/>
                    </a:cubicBezTo>
                    <a:cubicBezTo>
                      <a:pt x="82" y="777"/>
                      <a:pt x="93" y="768"/>
                      <a:pt x="105" y="769"/>
                    </a:cubicBezTo>
                    <a:cubicBezTo>
                      <a:pt x="118" y="769"/>
                      <a:pt x="127" y="780"/>
                      <a:pt x="126" y="793"/>
                    </a:cubicBezTo>
                    <a:cubicBezTo>
                      <a:pt x="125" y="805"/>
                      <a:pt x="115" y="815"/>
                      <a:pt x="102" y="814"/>
                    </a:cubicBezTo>
                    <a:moveTo>
                      <a:pt x="108" y="733"/>
                    </a:moveTo>
                    <a:cubicBezTo>
                      <a:pt x="95" y="732"/>
                      <a:pt x="86" y="721"/>
                      <a:pt x="87" y="709"/>
                    </a:cubicBezTo>
                    <a:cubicBezTo>
                      <a:pt x="88" y="696"/>
                      <a:pt x="98" y="687"/>
                      <a:pt x="111" y="688"/>
                    </a:cubicBezTo>
                    <a:cubicBezTo>
                      <a:pt x="123" y="689"/>
                      <a:pt x="133" y="699"/>
                      <a:pt x="132" y="712"/>
                    </a:cubicBezTo>
                    <a:cubicBezTo>
                      <a:pt x="131" y="724"/>
                      <a:pt x="120" y="734"/>
                      <a:pt x="108" y="733"/>
                    </a:cubicBezTo>
                    <a:moveTo>
                      <a:pt x="113" y="652"/>
                    </a:moveTo>
                    <a:cubicBezTo>
                      <a:pt x="101" y="651"/>
                      <a:pt x="91" y="640"/>
                      <a:pt x="92" y="628"/>
                    </a:cubicBezTo>
                    <a:cubicBezTo>
                      <a:pt x="93" y="615"/>
                      <a:pt x="104" y="606"/>
                      <a:pt x="117" y="607"/>
                    </a:cubicBezTo>
                    <a:cubicBezTo>
                      <a:pt x="129" y="608"/>
                      <a:pt x="138" y="619"/>
                      <a:pt x="138" y="631"/>
                    </a:cubicBezTo>
                    <a:cubicBezTo>
                      <a:pt x="137" y="644"/>
                      <a:pt x="126" y="653"/>
                      <a:pt x="113" y="652"/>
                    </a:cubicBezTo>
                    <a:moveTo>
                      <a:pt x="119" y="571"/>
                    </a:moveTo>
                    <a:cubicBezTo>
                      <a:pt x="107" y="570"/>
                      <a:pt x="97" y="560"/>
                      <a:pt x="98" y="547"/>
                    </a:cubicBezTo>
                    <a:cubicBezTo>
                      <a:pt x="99" y="535"/>
                      <a:pt x="110" y="525"/>
                      <a:pt x="122" y="526"/>
                    </a:cubicBezTo>
                    <a:cubicBezTo>
                      <a:pt x="135" y="527"/>
                      <a:pt x="144" y="538"/>
                      <a:pt x="143" y="550"/>
                    </a:cubicBezTo>
                    <a:cubicBezTo>
                      <a:pt x="142" y="563"/>
                      <a:pt x="132" y="572"/>
                      <a:pt x="119" y="571"/>
                    </a:cubicBezTo>
                    <a:moveTo>
                      <a:pt x="125" y="491"/>
                    </a:moveTo>
                    <a:cubicBezTo>
                      <a:pt x="112" y="490"/>
                      <a:pt x="103" y="479"/>
                      <a:pt x="104" y="466"/>
                    </a:cubicBezTo>
                    <a:cubicBezTo>
                      <a:pt x="105" y="454"/>
                      <a:pt x="115" y="444"/>
                      <a:pt x="128" y="445"/>
                    </a:cubicBezTo>
                    <a:cubicBezTo>
                      <a:pt x="140" y="446"/>
                      <a:pt x="150" y="457"/>
                      <a:pt x="149" y="470"/>
                    </a:cubicBezTo>
                    <a:cubicBezTo>
                      <a:pt x="148" y="482"/>
                      <a:pt x="137" y="491"/>
                      <a:pt x="125" y="491"/>
                    </a:cubicBezTo>
                    <a:moveTo>
                      <a:pt x="130" y="410"/>
                    </a:moveTo>
                    <a:cubicBezTo>
                      <a:pt x="118" y="409"/>
                      <a:pt x="108" y="398"/>
                      <a:pt x="109" y="386"/>
                    </a:cubicBezTo>
                    <a:cubicBezTo>
                      <a:pt x="110" y="373"/>
                      <a:pt x="121" y="364"/>
                      <a:pt x="133" y="365"/>
                    </a:cubicBezTo>
                    <a:cubicBezTo>
                      <a:pt x="146" y="365"/>
                      <a:pt x="155" y="376"/>
                      <a:pt x="155" y="389"/>
                    </a:cubicBezTo>
                    <a:cubicBezTo>
                      <a:pt x="154" y="401"/>
                      <a:pt x="143" y="411"/>
                      <a:pt x="130" y="410"/>
                    </a:cubicBezTo>
                    <a:moveTo>
                      <a:pt x="136" y="329"/>
                    </a:moveTo>
                    <a:cubicBezTo>
                      <a:pt x="123" y="328"/>
                      <a:pt x="114" y="317"/>
                      <a:pt x="115" y="305"/>
                    </a:cubicBezTo>
                    <a:cubicBezTo>
                      <a:pt x="116" y="292"/>
                      <a:pt x="127" y="283"/>
                      <a:pt x="139" y="284"/>
                    </a:cubicBezTo>
                    <a:cubicBezTo>
                      <a:pt x="152" y="285"/>
                      <a:pt x="161" y="295"/>
                      <a:pt x="160" y="308"/>
                    </a:cubicBezTo>
                    <a:cubicBezTo>
                      <a:pt x="159" y="320"/>
                      <a:pt x="148" y="330"/>
                      <a:pt x="136" y="329"/>
                    </a:cubicBezTo>
                    <a:moveTo>
                      <a:pt x="142" y="248"/>
                    </a:moveTo>
                    <a:cubicBezTo>
                      <a:pt x="129" y="247"/>
                      <a:pt x="120" y="236"/>
                      <a:pt x="121" y="224"/>
                    </a:cubicBezTo>
                    <a:cubicBezTo>
                      <a:pt x="121" y="211"/>
                      <a:pt x="132" y="202"/>
                      <a:pt x="145" y="203"/>
                    </a:cubicBezTo>
                    <a:cubicBezTo>
                      <a:pt x="157" y="204"/>
                      <a:pt x="167" y="215"/>
                      <a:pt x="166" y="227"/>
                    </a:cubicBezTo>
                    <a:cubicBezTo>
                      <a:pt x="165" y="240"/>
                      <a:pt x="154" y="249"/>
                      <a:pt x="142" y="248"/>
                    </a:cubicBezTo>
                    <a:moveTo>
                      <a:pt x="147" y="167"/>
                    </a:moveTo>
                    <a:cubicBezTo>
                      <a:pt x="135" y="166"/>
                      <a:pt x="125" y="156"/>
                      <a:pt x="126" y="143"/>
                    </a:cubicBezTo>
                    <a:cubicBezTo>
                      <a:pt x="127" y="131"/>
                      <a:pt x="138" y="121"/>
                      <a:pt x="150" y="122"/>
                    </a:cubicBezTo>
                    <a:cubicBezTo>
                      <a:pt x="163" y="123"/>
                      <a:pt x="172" y="134"/>
                      <a:pt x="171" y="146"/>
                    </a:cubicBezTo>
                    <a:cubicBezTo>
                      <a:pt x="171" y="159"/>
                      <a:pt x="160" y="168"/>
                      <a:pt x="147" y="167"/>
                    </a:cubicBezTo>
                    <a:moveTo>
                      <a:pt x="153" y="87"/>
                    </a:moveTo>
                    <a:cubicBezTo>
                      <a:pt x="140" y="86"/>
                      <a:pt x="131" y="75"/>
                      <a:pt x="132" y="62"/>
                    </a:cubicBezTo>
                    <a:cubicBezTo>
                      <a:pt x="133" y="50"/>
                      <a:pt x="144" y="40"/>
                      <a:pt x="156" y="41"/>
                    </a:cubicBezTo>
                    <a:cubicBezTo>
                      <a:pt x="169" y="42"/>
                      <a:pt x="178" y="53"/>
                      <a:pt x="177" y="65"/>
                    </a:cubicBezTo>
                    <a:cubicBezTo>
                      <a:pt x="176" y="78"/>
                      <a:pt x="165" y="87"/>
                      <a:pt x="153" y="87"/>
                    </a:cubicBezTo>
                  </a:path>
                </a:pathLst>
              </a:custGeom>
              <a:solidFill>
                <a:srgbClr val="F7FBFC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 rot="273303">
                <a:off x="1443333" y="1925780"/>
                <a:ext cx="3876554" cy="4022802"/>
              </a:xfrm>
              <a:prstGeom prst="rect">
                <a:avLst/>
              </a:prstGeom>
              <a:blipFill dpi="0" rotWithShape="1">
                <a:blip r:embed="rId3"/>
                <a:tile algn="ctr" flip="none" sx="60000" sy="60000" tx="0" ty="0"/>
              </a:blipFill>
              <a:ln w="76200">
                <a:noFill/>
                <a:miter lim="800000"/>
              </a:ln>
              <a:effectLst>
                <a:outerShdw algn="tl" blurRad="25400" dir="2700000" dist="12700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291"/>
              <p:cNvSpPr/>
              <p:nvPr/>
            </p:nvSpPr>
            <p:spPr bwMode="auto">
              <a:xfrm>
                <a:off x="1359104" y="966369"/>
                <a:ext cx="416243" cy="946918"/>
              </a:xfrm>
              <a:custGeom>
                <a:gdLst>
                  <a:gd fmla="*/ 50 w 123" name="T0"/>
                  <a:gd fmla="*/ 228 h 280" name="T1"/>
                  <a:gd fmla="*/ 51 w 123" name="T2"/>
                  <a:gd fmla="*/ 230 h 280" name="T3"/>
                  <a:gd fmla="*/ 51 w 123" name="T4"/>
                  <a:gd fmla="*/ 231 h 280" name="T5"/>
                  <a:gd fmla="*/ 51 w 123" name="T6"/>
                  <a:gd fmla="*/ 231 h 280" name="T7"/>
                  <a:gd fmla="*/ 56 w 123" name="T8"/>
                  <a:gd fmla="*/ 249 h 280" name="T9"/>
                  <a:gd fmla="*/ 94 w 123" name="T10"/>
                  <a:gd fmla="*/ 275 h 280" name="T11"/>
                  <a:gd fmla="*/ 98 w 123" name="T12"/>
                  <a:gd fmla="*/ 275 h 280" name="T13"/>
                  <a:gd fmla="*/ 119 w 123" name="T14"/>
                  <a:gd fmla="*/ 234 h 280" name="T15"/>
                  <a:gd fmla="*/ 73 w 123" name="T16"/>
                  <a:gd fmla="*/ 54 h 280" name="T17"/>
                  <a:gd fmla="*/ 72 w 123" name="T18"/>
                  <a:gd fmla="*/ 52 h 280" name="T19"/>
                  <a:gd fmla="*/ 72 w 123" name="T20"/>
                  <a:gd fmla="*/ 50 h 280" name="T21"/>
                  <a:gd fmla="*/ 63 w 123" name="T22"/>
                  <a:gd fmla="*/ 53 h 280" name="T23"/>
                  <a:gd fmla="*/ 64 w 123" name="T24"/>
                  <a:gd fmla="*/ 54 h 280" name="T25"/>
                  <a:gd fmla="*/ 64 w 123" name="T26"/>
                  <a:gd fmla="*/ 56 h 280" name="T27"/>
                  <a:gd fmla="*/ 110 w 123" name="T28"/>
                  <a:gd fmla="*/ 236 h 280" name="T29"/>
                  <a:gd fmla="*/ 95 w 123" name="T30"/>
                  <a:gd fmla="*/ 266 h 280" name="T31"/>
                  <a:gd fmla="*/ 92 w 123" name="T32"/>
                  <a:gd fmla="*/ 267 h 280" name="T33"/>
                  <a:gd fmla="*/ 65 w 123" name="T34"/>
                  <a:gd fmla="*/ 247 h 280" name="T35"/>
                  <a:gd fmla="*/ 60 w 123" name="T36"/>
                  <a:gd fmla="*/ 229 h 280" name="T37"/>
                  <a:gd fmla="*/ 60 w 123" name="T38"/>
                  <a:gd fmla="*/ 229 h 280" name="T39"/>
                  <a:gd fmla="*/ 60 w 123" name="T40"/>
                  <a:gd fmla="*/ 227 h 280" name="T41"/>
                  <a:gd fmla="*/ 59 w 123" name="T42"/>
                  <a:gd fmla="*/ 225 h 280" name="T43"/>
                  <a:gd fmla="*/ 19 w 123" name="T44"/>
                  <a:gd fmla="*/ 66 h 280" name="T45"/>
                  <a:gd fmla="*/ 19 w 123" name="T46"/>
                  <a:gd fmla="*/ 66 h 280" name="T47"/>
                  <a:gd fmla="*/ 18 w 123" name="T48"/>
                  <a:gd fmla="*/ 64 h 280" name="T49"/>
                  <a:gd fmla="*/ 18 w 123" name="T50"/>
                  <a:gd fmla="*/ 64 h 280" name="T51"/>
                  <a:gd fmla="*/ 14 w 123" name="T52"/>
                  <a:gd fmla="*/ 46 h 280" name="T53"/>
                  <a:gd fmla="*/ 34 w 123" name="T54"/>
                  <a:gd fmla="*/ 14 h 280" name="T55"/>
                  <a:gd fmla="*/ 38 w 123" name="T56"/>
                  <a:gd fmla="*/ 13 h 280" name="T57"/>
                  <a:gd fmla="*/ 71 w 123" name="T58"/>
                  <a:gd fmla="*/ 31 h 280" name="T59"/>
                  <a:gd fmla="*/ 93 w 123" name="T60"/>
                  <a:gd fmla="*/ 117 h 280" name="T61"/>
                  <a:gd fmla="*/ 103 w 123" name="T62"/>
                  <a:gd fmla="*/ 117 h 280" name="T63"/>
                  <a:gd fmla="*/ 91 w 123" name="T64"/>
                  <a:gd fmla="*/ 74 h 280" name="T65"/>
                  <a:gd fmla="*/ 91 w 123" name="T66"/>
                  <a:gd fmla="*/ 74 h 280" name="T67"/>
                  <a:gd fmla="*/ 80 w 123" name="T68"/>
                  <a:gd fmla="*/ 29 h 280" name="T69"/>
                  <a:gd fmla="*/ 36 w 123" name="T70"/>
                  <a:gd fmla="*/ 5 h 280" name="T71"/>
                  <a:gd fmla="*/ 32 w 123" name="T72"/>
                  <a:gd fmla="*/ 6 h 280" name="T73"/>
                  <a:gd fmla="*/ 5 w 123" name="T74"/>
                  <a:gd fmla="*/ 48 h 280" name="T75"/>
                  <a:gd fmla="*/ 50 w 123" name="T76"/>
                  <a:gd fmla="*/ 228 h 280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280" w="123">
                    <a:moveTo>
                      <a:pt x="50" y="228"/>
                    </a:moveTo>
                    <a:cubicBezTo>
                      <a:pt x="50" y="228"/>
                      <a:pt x="51" y="229"/>
                      <a:pt x="51" y="230"/>
                    </a:cubicBezTo>
                    <a:cubicBezTo>
                      <a:pt x="51" y="231"/>
                      <a:pt x="51" y="231"/>
                      <a:pt x="51" y="231"/>
                    </a:cubicBezTo>
                    <a:cubicBezTo>
                      <a:pt x="51" y="231"/>
                      <a:pt x="51" y="231"/>
                      <a:pt x="51" y="231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61" y="268"/>
                      <a:pt x="78" y="280"/>
                      <a:pt x="94" y="275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114" y="270"/>
                      <a:pt x="123" y="252"/>
                      <a:pt x="119" y="23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3"/>
                      <a:pt x="72" y="52"/>
                      <a:pt x="72" y="52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4" y="55"/>
                      <a:pt x="64" y="56"/>
                      <a:pt x="64" y="56"/>
                    </a:cubicBezTo>
                    <a:cubicBezTo>
                      <a:pt x="110" y="236"/>
                      <a:pt x="110" y="236"/>
                      <a:pt x="110" y="236"/>
                    </a:cubicBezTo>
                    <a:cubicBezTo>
                      <a:pt x="113" y="249"/>
                      <a:pt x="107" y="263"/>
                      <a:pt x="95" y="266"/>
                    </a:cubicBezTo>
                    <a:cubicBezTo>
                      <a:pt x="92" y="267"/>
                      <a:pt x="92" y="267"/>
                      <a:pt x="92" y="267"/>
                    </a:cubicBezTo>
                    <a:cubicBezTo>
                      <a:pt x="80" y="270"/>
                      <a:pt x="68" y="261"/>
                      <a:pt x="65" y="247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27"/>
                      <a:pt x="60" y="227"/>
                      <a:pt x="60" y="227"/>
                    </a:cubicBezTo>
                    <a:cubicBezTo>
                      <a:pt x="60" y="227"/>
                      <a:pt x="59" y="226"/>
                      <a:pt x="59" y="22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0" y="32"/>
                      <a:pt x="19" y="18"/>
                      <a:pt x="34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53" y="9"/>
                      <a:pt x="68" y="17"/>
                      <a:pt x="71" y="31"/>
                    </a:cubicBezTo>
                    <a:cubicBezTo>
                      <a:pt x="93" y="117"/>
                      <a:pt x="93" y="117"/>
                      <a:pt x="93" y="117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75" y="11"/>
                      <a:pt x="56" y="0"/>
                      <a:pt x="36" y="5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12" y="11"/>
                      <a:pt x="0" y="30"/>
                      <a:pt x="5" y="48"/>
                    </a:cubicBezTo>
                    <a:lnTo>
                      <a:pt x="50" y="228"/>
                    </a:ln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 rot="240541">
              <a:off x="2909894" y="4925542"/>
              <a:ext cx="2571745" cy="396240"/>
            </a:xfrm>
            <a:prstGeom prst="rect">
              <a:avLst/>
            </a:prstGeom>
            <a:solidFill>
              <a:srgbClr val="3F89CD"/>
            </a:solidFill>
            <a:effectLst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F7FBFC"/>
                  </a:solidFill>
                  <a:ea charset="-122" panose="02010600040101010101" pitchFamily="2" typeface="华文细黑"/>
                </a:rPr>
                <a:t>SAMPLE TITLE HERE           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5706" y="1850773"/>
            <a:ext cx="5116113" cy="4073524"/>
            <a:chOff x="6486276" y="1850773"/>
            <a:chExt cx="5116113" cy="4073524"/>
          </a:xfrm>
        </p:grpSpPr>
        <p:sp>
          <p:nvSpPr>
            <p:cNvPr id="11" name="矩形 10"/>
            <p:cNvSpPr/>
            <p:nvPr/>
          </p:nvSpPr>
          <p:spPr>
            <a:xfrm>
              <a:off x="7024848" y="1886388"/>
              <a:ext cx="4577541" cy="822960"/>
            </a:xfrm>
            <a:prstGeom prst="rect">
              <a:avLst/>
            </a:prstGeom>
            <a:solidFill>
              <a:srgbClr val="F7FBFC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altLang="zh-CN" i="1" lang="en-US" sz="1600">
                  <a:solidFill>
                    <a:srgbClr val="28374C"/>
                  </a:solidFill>
                  <a:ea charset="-122" panose="02010600040101010101" pitchFamily="2" typeface="华文细黑"/>
                </a:rPr>
                <a:t>I’m a paragraph. Click here to add your own text and edit me. I’m a great place for you to tell a story and let your users know a little more about you. 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024848" y="2953053"/>
              <a:ext cx="4577541" cy="822960"/>
            </a:xfrm>
            <a:prstGeom prst="rect">
              <a:avLst/>
            </a:prstGeom>
            <a:solidFill>
              <a:srgbClr val="F7FBFC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altLang="zh-CN" i="1" lang="en-US" sz="1600">
                  <a:solidFill>
                    <a:srgbClr val="28374C"/>
                  </a:solidFill>
                  <a:ea charset="-122" panose="02010600040101010101" pitchFamily="2" typeface="华文细黑"/>
                </a:rPr>
                <a:t>I’m a paragraph. Click here to add your own text and edit me. I’m a great place for you to tell a story and let your users know a little more about you. 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024848" y="4023176"/>
              <a:ext cx="4577541" cy="822960"/>
            </a:xfrm>
            <a:prstGeom prst="rect">
              <a:avLst/>
            </a:prstGeom>
            <a:solidFill>
              <a:srgbClr val="F7FBFC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altLang="zh-CN" i="1" lang="en-US" sz="1600">
                  <a:solidFill>
                    <a:srgbClr val="28374C"/>
                  </a:solidFill>
                  <a:ea charset="-122" panose="02010600040101010101" pitchFamily="2" typeface="华文细黑"/>
                </a:rPr>
                <a:t>I’m a paragraph. Click here to add your own text and edit me. I’m a great place for you to tell a story and let your users know a little more about you. 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024847" y="5093300"/>
              <a:ext cx="4577541" cy="822960"/>
            </a:xfrm>
            <a:prstGeom prst="rect">
              <a:avLst/>
            </a:prstGeom>
            <a:solidFill>
              <a:srgbClr val="F7FBFC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altLang="zh-CN" i="1" lang="en-US" sz="1600">
                  <a:solidFill>
                    <a:srgbClr val="28374C"/>
                  </a:solidFill>
                  <a:ea charset="-122" panose="02010600040101010101" pitchFamily="2" typeface="华文细黑"/>
                </a:rPr>
                <a:t>I’m a paragraph. Click here to add your own text and edit me. I’m a great place for you to tell a story and let your users know a little more about you. 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486276" y="1850773"/>
              <a:ext cx="552768" cy="822960"/>
            </a:xfrm>
            <a:prstGeom prst="rect">
              <a:avLst/>
            </a:prstGeom>
            <a:solidFill>
              <a:srgbClr val="3F89CD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altLang="zh-CN" b="1" lang="en-US" smtClean="0" sz="4800">
                  <a:solidFill>
                    <a:srgbClr val="F7FBFC"/>
                  </a:solidFill>
                  <a:ea charset="-122" panose="02010600040101010101" pitchFamily="2" typeface="华文细黑"/>
                </a:rPr>
                <a:t>A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486276" y="2916053"/>
              <a:ext cx="524193" cy="822960"/>
            </a:xfrm>
            <a:prstGeom prst="rect">
              <a:avLst/>
            </a:prstGeom>
            <a:solidFill>
              <a:srgbClr val="3F89CD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altLang="zh-CN" b="1" lang="en-US" smtClean="0" sz="4800">
                  <a:solidFill>
                    <a:srgbClr val="F7FBFC"/>
                  </a:solidFill>
                  <a:ea charset="-122" panose="02010600040101010101" pitchFamily="2" typeface="华文细黑"/>
                </a:rPr>
                <a:t>B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486276" y="3989637"/>
              <a:ext cx="505143" cy="822960"/>
            </a:xfrm>
            <a:prstGeom prst="rect">
              <a:avLst/>
            </a:prstGeom>
            <a:solidFill>
              <a:srgbClr val="3F89CD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altLang="zh-CN" b="1" lang="en-US" smtClean="0" sz="4800">
                  <a:solidFill>
                    <a:srgbClr val="F7FBFC"/>
                  </a:solidFill>
                  <a:ea charset="-122" panose="02010600040101010101" pitchFamily="2" typeface="华文细黑"/>
                </a:rPr>
                <a:t>C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486276" y="5054917"/>
              <a:ext cx="567055" cy="822960"/>
            </a:xfrm>
            <a:prstGeom prst="rect">
              <a:avLst/>
            </a:prstGeom>
            <a:solidFill>
              <a:srgbClr val="3F89CD"/>
            </a:solid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altLang="zh-CN" b="1" lang="en-US" smtClean="0" sz="4800">
                  <a:solidFill>
                    <a:srgbClr val="F7FBFC"/>
                  </a:solidFill>
                  <a:ea charset="-122" panose="02010600040101010101" pitchFamily="2" typeface="华文细黑"/>
                </a:rPr>
                <a:t>D</a:t>
              </a:r>
            </a:p>
          </p:txBody>
        </p:sp>
      </p:grpSp>
    </p:spTree>
    <p:extLst>
      <p:ext uri="{BB962C8B-B14F-4D97-AF65-F5344CB8AC3E}">
        <p14:creationId val="39935214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4187452" y="1693068"/>
            <a:ext cx="4119802" cy="3736182"/>
            <a:chOff x="3276626" y="1635918"/>
            <a:chExt cx="5884308" cy="5336382"/>
          </a:xfrm>
        </p:grpSpPr>
        <p:grpSp>
          <p:nvGrpSpPr>
            <p:cNvPr id="3" name="组合 2"/>
            <p:cNvGrpSpPr/>
            <p:nvPr/>
          </p:nvGrpSpPr>
          <p:grpSpPr>
            <a:xfrm>
              <a:off x="3276626" y="1635918"/>
              <a:ext cx="5884308" cy="5336382"/>
              <a:chOff x="1727995" y="2300288"/>
              <a:chExt cx="4151313" cy="3764757"/>
            </a:xfrm>
            <a:solidFill>
              <a:srgbClr val="3F89CD"/>
            </a:solidFill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1727995" y="2300288"/>
                <a:ext cx="4151313" cy="3657600"/>
              </a:xfrm>
              <a:custGeom>
                <a:gdLst>
                  <a:gd fmla="*/ 15 w 150" name="T0"/>
                  <a:gd fmla="*/ 80 h 98" name="T1"/>
                  <a:gd fmla="*/ 20 w 150" name="T2"/>
                  <a:gd fmla="*/ 34 h 98" name="T3"/>
                  <a:gd fmla="*/ 24 w 150" name="T4"/>
                  <a:gd fmla="*/ 20 h 98" name="T5"/>
                  <a:gd fmla="*/ 35 w 150" name="T6"/>
                  <a:gd fmla="*/ 11 h 98" name="T7"/>
                  <a:gd fmla="*/ 42 w 150" name="T8"/>
                  <a:gd fmla="*/ 1 h 98" name="T9"/>
                  <a:gd fmla="*/ 49 w 150" name="T10"/>
                  <a:gd fmla="*/ 3 h 98" name="T11"/>
                  <a:gd fmla="*/ 63 w 150" name="T12"/>
                  <a:gd fmla="*/ 5 h 98" name="T13"/>
                  <a:gd fmla="*/ 71 w 150" name="T14"/>
                  <a:gd fmla="*/ 7 h 98" name="T15"/>
                  <a:gd fmla="*/ 76 w 150" name="T16"/>
                  <a:gd fmla="*/ 6 h 98" name="T17"/>
                  <a:gd fmla="*/ 75 w 150" name="T18"/>
                  <a:gd fmla="*/ 13 h 98" name="T19"/>
                  <a:gd fmla="*/ 84 w 150" name="T20"/>
                  <a:gd fmla="*/ 7 h 98" name="T21"/>
                  <a:gd fmla="*/ 81 w 150" name="T22"/>
                  <a:gd fmla="*/ 22 h 98" name="T23"/>
                  <a:gd fmla="*/ 85 w 150" name="T24"/>
                  <a:gd fmla="*/ 20 h 98" name="T25"/>
                  <a:gd fmla="*/ 98 w 150" name="T26"/>
                  <a:gd fmla="*/ 20 h 98" name="T27"/>
                  <a:gd fmla="*/ 92 w 150" name="T28"/>
                  <a:gd fmla="*/ 31 h 98" name="T29"/>
                  <a:gd fmla="*/ 89 w 150" name="T30"/>
                  <a:gd fmla="*/ 48 h 98" name="T31"/>
                  <a:gd fmla="*/ 98 w 150" name="T32"/>
                  <a:gd fmla="*/ 31 h 98" name="T33"/>
                  <a:gd fmla="*/ 117 w 150" name="T34"/>
                  <a:gd fmla="*/ 5 h 98" name="T35"/>
                  <a:gd fmla="*/ 121 w 150" name="T36"/>
                  <a:gd fmla="*/ 2 h 98" name="T37"/>
                  <a:gd fmla="*/ 130 w 150" name="T38"/>
                  <a:gd fmla="*/ 10 h 98" name="T39"/>
                  <a:gd fmla="*/ 142 w 150" name="T40"/>
                  <a:gd fmla="*/ 23 h 98" name="T41"/>
                  <a:gd fmla="*/ 136 w 150" name="T42"/>
                  <a:gd fmla="*/ 36 h 98" name="T43"/>
                  <a:gd fmla="*/ 127 w 150" name="T44"/>
                  <a:gd fmla="*/ 66 h 98" name="T45"/>
                  <a:gd fmla="*/ 132 w 150" name="T46"/>
                  <a:gd fmla="*/ 69 h 98" name="T47"/>
                  <a:gd fmla="*/ 129 w 150" name="T48"/>
                  <a:gd fmla="*/ 78 h 98" name="T49"/>
                  <a:gd fmla="*/ 119 w 150" name="T50"/>
                  <a:gd fmla="*/ 89 h 98" name="T51"/>
                  <a:gd fmla="*/ 110 w 150" name="T52"/>
                  <a:gd fmla="*/ 87 h 98" name="T53"/>
                  <a:gd fmla="*/ 90 w 150" name="T54"/>
                  <a:gd fmla="*/ 90 h 98" name="T55"/>
                  <a:gd fmla="*/ 79 w 150" name="T56"/>
                  <a:gd fmla="*/ 86 h 98" name="T57"/>
                  <a:gd fmla="*/ 75 w 150" name="T58"/>
                  <a:gd fmla="*/ 74 h 98" name="T59"/>
                  <a:gd fmla="*/ 69 w 150" name="T60"/>
                  <a:gd fmla="*/ 90 h 98" name="T61"/>
                  <a:gd fmla="*/ 63 w 150" name="T62"/>
                  <a:gd fmla="*/ 92 h 98" name="T63"/>
                  <a:gd fmla="*/ 52 w 150" name="T64"/>
                  <a:gd fmla="*/ 91 h 98" name="T65"/>
                  <a:gd fmla="*/ 38 w 150" name="T66"/>
                  <a:gd fmla="*/ 94 h 98" name="T67"/>
                  <a:gd fmla="*/ 23 w 150" name="T68"/>
                  <a:gd fmla="*/ 95 h 98" name="T69"/>
                  <a:gd fmla="*/ 72 w 150" name="T70"/>
                  <a:gd fmla="*/ 1 h 98" name="T71"/>
                  <a:gd fmla="*/ 147 w 150" name="T72"/>
                  <a:gd fmla="*/ 22 h 98" name="T73"/>
                  <a:gd fmla="*/ 77 w 150" name="T74"/>
                  <a:gd fmla="*/ 13 h 98" name="T75"/>
                  <a:gd fmla="*/ 88 w 150" name="T76"/>
                  <a:gd fmla="*/ 18 h 98" name="T77"/>
                  <a:gd fmla="*/ 29 w 150" name="T78"/>
                  <a:gd fmla="*/ 8 h 98" name="T79"/>
                  <a:gd fmla="*/ 35 w 150" name="T80"/>
                  <a:gd fmla="*/ 5 h 98" name="T81"/>
                  <a:gd fmla="*/ 97 w 150" name="T82"/>
                  <a:gd fmla="*/ 26 h 98" name="T83"/>
                  <a:gd fmla="*/ 95 w 150" name="T84"/>
                  <a:gd fmla="*/ 29 h 98" name="T85"/>
                  <a:gd fmla="*/ 25 w 150" name="T86"/>
                  <a:gd fmla="*/ 18 h 98" name="T87"/>
                  <a:gd fmla="*/ 2 w 150" name="T88"/>
                  <a:gd fmla="*/ 21 h 98" name="T89"/>
                  <a:gd fmla="*/ 14 w 150" name="T90"/>
                  <a:gd fmla="*/ 32 h 98" name="T91"/>
                  <a:gd fmla="*/ 17 w 150" name="T92"/>
                  <a:gd fmla="*/ 46 h 98" name="T93"/>
                  <a:gd fmla="*/ 13 w 150" name="T94"/>
                  <a:gd fmla="*/ 60 h 98" name="T95"/>
                  <a:gd fmla="*/ 94 w 150" name="T96"/>
                  <a:gd fmla="*/ 44 h 98" name="T97"/>
                  <a:gd fmla="*/ 91 w 150" name="T98"/>
                  <a:gd fmla="*/ 48 h 98" name="T99"/>
                  <a:gd fmla="*/ 109 w 150" name="T100"/>
                  <a:gd fmla="*/ 27 h 98" name="T101"/>
                  <a:gd fmla="*/ 83 w 150" name="T102"/>
                  <a:gd fmla="*/ 27 h 98" name="T103"/>
                  <a:gd fmla="*/ 82 w 150" name="T104"/>
                  <a:gd fmla="*/ 32 h 98" name="T105"/>
                  <a:gd fmla="*/ 78 w 150" name="T106"/>
                  <a:gd fmla="*/ 26 h 98" name="T107"/>
                  <a:gd fmla="*/ 58 w 150" name="T108"/>
                  <a:gd fmla="*/ 6 h 98" name="T109"/>
                  <a:gd fmla="*/ 71 w 150" name="T110"/>
                  <a:gd fmla="*/ 10 h 98" name="T111"/>
                  <a:gd fmla="*/ 49 w 150" name="T112"/>
                  <a:gd fmla="*/ 9 h 98" name="T113"/>
                  <a:gd fmla="*/ 51 w 150" name="T114"/>
                  <a:gd fmla="*/ 13 h 98" name="T115"/>
                  <a:gd fmla="*/ 41 w 150" name="T116"/>
                  <a:gd fmla="*/ 11 h 98" name="T117"/>
                  <a:gd fmla="*/ 54 w 150" name="T118"/>
                  <a:gd fmla="*/ 20 h 98" name="T119"/>
                  <a:gd fmla="*/ 44 w 150" name="T120"/>
                  <a:gd fmla="*/ 18 h 98" name="T121"/>
                  <a:gd fmla="*/ 37 w 150" name="T122"/>
                  <a:gd fmla="*/ 17 h 98" name="T123"/>
                  <a:gd fmla="*/ 33 w 150" name="T124"/>
                  <a:gd fmla="*/ 20 h 9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8" w="150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blipFill dpi="0" rotWithShape="0">
                <a:blip r:embed="rId3"/>
                <a:tile algn="ctr" flip="xy" sx="80000" sy="80000" tx="0" ty="0"/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 flipH="1" flipV="1" rot="16200000">
                <a:off x="1948061" y="2380656"/>
                <a:ext cx="3711179" cy="3657600"/>
              </a:xfrm>
              <a:custGeom>
                <a:gdLst>
                  <a:gd fmla="*/ 15 w 150" name="T0"/>
                  <a:gd fmla="*/ 80 h 98" name="T1"/>
                  <a:gd fmla="*/ 20 w 150" name="T2"/>
                  <a:gd fmla="*/ 34 h 98" name="T3"/>
                  <a:gd fmla="*/ 24 w 150" name="T4"/>
                  <a:gd fmla="*/ 20 h 98" name="T5"/>
                  <a:gd fmla="*/ 35 w 150" name="T6"/>
                  <a:gd fmla="*/ 11 h 98" name="T7"/>
                  <a:gd fmla="*/ 42 w 150" name="T8"/>
                  <a:gd fmla="*/ 1 h 98" name="T9"/>
                  <a:gd fmla="*/ 49 w 150" name="T10"/>
                  <a:gd fmla="*/ 3 h 98" name="T11"/>
                  <a:gd fmla="*/ 63 w 150" name="T12"/>
                  <a:gd fmla="*/ 5 h 98" name="T13"/>
                  <a:gd fmla="*/ 71 w 150" name="T14"/>
                  <a:gd fmla="*/ 7 h 98" name="T15"/>
                  <a:gd fmla="*/ 76 w 150" name="T16"/>
                  <a:gd fmla="*/ 6 h 98" name="T17"/>
                  <a:gd fmla="*/ 75 w 150" name="T18"/>
                  <a:gd fmla="*/ 13 h 98" name="T19"/>
                  <a:gd fmla="*/ 84 w 150" name="T20"/>
                  <a:gd fmla="*/ 7 h 98" name="T21"/>
                  <a:gd fmla="*/ 81 w 150" name="T22"/>
                  <a:gd fmla="*/ 22 h 98" name="T23"/>
                  <a:gd fmla="*/ 85 w 150" name="T24"/>
                  <a:gd fmla="*/ 20 h 98" name="T25"/>
                  <a:gd fmla="*/ 98 w 150" name="T26"/>
                  <a:gd fmla="*/ 20 h 98" name="T27"/>
                  <a:gd fmla="*/ 92 w 150" name="T28"/>
                  <a:gd fmla="*/ 31 h 98" name="T29"/>
                  <a:gd fmla="*/ 89 w 150" name="T30"/>
                  <a:gd fmla="*/ 48 h 98" name="T31"/>
                  <a:gd fmla="*/ 98 w 150" name="T32"/>
                  <a:gd fmla="*/ 31 h 98" name="T33"/>
                  <a:gd fmla="*/ 117 w 150" name="T34"/>
                  <a:gd fmla="*/ 5 h 98" name="T35"/>
                  <a:gd fmla="*/ 121 w 150" name="T36"/>
                  <a:gd fmla="*/ 2 h 98" name="T37"/>
                  <a:gd fmla="*/ 130 w 150" name="T38"/>
                  <a:gd fmla="*/ 10 h 98" name="T39"/>
                  <a:gd fmla="*/ 142 w 150" name="T40"/>
                  <a:gd fmla="*/ 23 h 98" name="T41"/>
                  <a:gd fmla="*/ 136 w 150" name="T42"/>
                  <a:gd fmla="*/ 36 h 98" name="T43"/>
                  <a:gd fmla="*/ 127 w 150" name="T44"/>
                  <a:gd fmla="*/ 66 h 98" name="T45"/>
                  <a:gd fmla="*/ 132 w 150" name="T46"/>
                  <a:gd fmla="*/ 69 h 98" name="T47"/>
                  <a:gd fmla="*/ 129 w 150" name="T48"/>
                  <a:gd fmla="*/ 78 h 98" name="T49"/>
                  <a:gd fmla="*/ 119 w 150" name="T50"/>
                  <a:gd fmla="*/ 89 h 98" name="T51"/>
                  <a:gd fmla="*/ 110 w 150" name="T52"/>
                  <a:gd fmla="*/ 87 h 98" name="T53"/>
                  <a:gd fmla="*/ 90 w 150" name="T54"/>
                  <a:gd fmla="*/ 90 h 98" name="T55"/>
                  <a:gd fmla="*/ 79 w 150" name="T56"/>
                  <a:gd fmla="*/ 86 h 98" name="T57"/>
                  <a:gd fmla="*/ 75 w 150" name="T58"/>
                  <a:gd fmla="*/ 74 h 98" name="T59"/>
                  <a:gd fmla="*/ 69 w 150" name="T60"/>
                  <a:gd fmla="*/ 90 h 98" name="T61"/>
                  <a:gd fmla="*/ 63 w 150" name="T62"/>
                  <a:gd fmla="*/ 92 h 98" name="T63"/>
                  <a:gd fmla="*/ 52 w 150" name="T64"/>
                  <a:gd fmla="*/ 91 h 98" name="T65"/>
                  <a:gd fmla="*/ 38 w 150" name="T66"/>
                  <a:gd fmla="*/ 94 h 98" name="T67"/>
                  <a:gd fmla="*/ 23 w 150" name="T68"/>
                  <a:gd fmla="*/ 95 h 98" name="T69"/>
                  <a:gd fmla="*/ 72 w 150" name="T70"/>
                  <a:gd fmla="*/ 1 h 98" name="T71"/>
                  <a:gd fmla="*/ 147 w 150" name="T72"/>
                  <a:gd fmla="*/ 22 h 98" name="T73"/>
                  <a:gd fmla="*/ 77 w 150" name="T74"/>
                  <a:gd fmla="*/ 13 h 98" name="T75"/>
                  <a:gd fmla="*/ 88 w 150" name="T76"/>
                  <a:gd fmla="*/ 18 h 98" name="T77"/>
                  <a:gd fmla="*/ 29 w 150" name="T78"/>
                  <a:gd fmla="*/ 8 h 98" name="T79"/>
                  <a:gd fmla="*/ 35 w 150" name="T80"/>
                  <a:gd fmla="*/ 5 h 98" name="T81"/>
                  <a:gd fmla="*/ 97 w 150" name="T82"/>
                  <a:gd fmla="*/ 26 h 98" name="T83"/>
                  <a:gd fmla="*/ 95 w 150" name="T84"/>
                  <a:gd fmla="*/ 29 h 98" name="T85"/>
                  <a:gd fmla="*/ 25 w 150" name="T86"/>
                  <a:gd fmla="*/ 18 h 98" name="T87"/>
                  <a:gd fmla="*/ 2 w 150" name="T88"/>
                  <a:gd fmla="*/ 21 h 98" name="T89"/>
                  <a:gd fmla="*/ 14 w 150" name="T90"/>
                  <a:gd fmla="*/ 32 h 98" name="T91"/>
                  <a:gd fmla="*/ 17 w 150" name="T92"/>
                  <a:gd fmla="*/ 46 h 98" name="T93"/>
                  <a:gd fmla="*/ 13 w 150" name="T94"/>
                  <a:gd fmla="*/ 60 h 98" name="T95"/>
                  <a:gd fmla="*/ 94 w 150" name="T96"/>
                  <a:gd fmla="*/ 44 h 98" name="T97"/>
                  <a:gd fmla="*/ 91 w 150" name="T98"/>
                  <a:gd fmla="*/ 48 h 98" name="T99"/>
                  <a:gd fmla="*/ 109 w 150" name="T100"/>
                  <a:gd fmla="*/ 27 h 98" name="T101"/>
                  <a:gd fmla="*/ 83 w 150" name="T102"/>
                  <a:gd fmla="*/ 27 h 98" name="T103"/>
                  <a:gd fmla="*/ 82 w 150" name="T104"/>
                  <a:gd fmla="*/ 32 h 98" name="T105"/>
                  <a:gd fmla="*/ 78 w 150" name="T106"/>
                  <a:gd fmla="*/ 26 h 98" name="T107"/>
                  <a:gd fmla="*/ 58 w 150" name="T108"/>
                  <a:gd fmla="*/ 6 h 98" name="T109"/>
                  <a:gd fmla="*/ 71 w 150" name="T110"/>
                  <a:gd fmla="*/ 10 h 98" name="T111"/>
                  <a:gd fmla="*/ 49 w 150" name="T112"/>
                  <a:gd fmla="*/ 9 h 98" name="T113"/>
                  <a:gd fmla="*/ 51 w 150" name="T114"/>
                  <a:gd fmla="*/ 13 h 98" name="T115"/>
                  <a:gd fmla="*/ 41 w 150" name="T116"/>
                  <a:gd fmla="*/ 11 h 98" name="T117"/>
                  <a:gd fmla="*/ 54 w 150" name="T118"/>
                  <a:gd fmla="*/ 20 h 98" name="T119"/>
                  <a:gd fmla="*/ 44 w 150" name="T120"/>
                  <a:gd fmla="*/ 18 h 98" name="T121"/>
                  <a:gd fmla="*/ 37 w 150" name="T122"/>
                  <a:gd fmla="*/ 17 h 98" name="T123"/>
                  <a:gd fmla="*/ 33 w 150" name="T124"/>
                  <a:gd fmla="*/ 20 h 9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8" w="150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322256" y="2552718"/>
              <a:ext cx="3635882" cy="3648111"/>
              <a:chOff x="4129374" y="2488424"/>
              <a:chExt cx="4248133" cy="426242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29374" y="2488424"/>
                <a:ext cx="2040714" cy="2040715"/>
              </a:xfrm>
              <a:prstGeom prst="rect">
                <a:avLst/>
              </a:prstGeom>
              <a:solidFill>
                <a:srgbClr val="F1F7FD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6336793" y="2488424"/>
                <a:ext cx="2040714" cy="2040715"/>
              </a:xfrm>
              <a:prstGeom prst="rect">
                <a:avLst/>
              </a:prstGeom>
              <a:solidFill>
                <a:srgbClr val="F1F7FD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129374" y="4710130"/>
                <a:ext cx="2040714" cy="2040715"/>
              </a:xfrm>
              <a:prstGeom prst="rect">
                <a:avLst/>
              </a:prstGeom>
              <a:solidFill>
                <a:srgbClr val="F1F7FD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336793" y="4710130"/>
                <a:ext cx="2040714" cy="2040715"/>
              </a:xfrm>
              <a:prstGeom prst="rect">
                <a:avLst/>
              </a:prstGeom>
              <a:solidFill>
                <a:srgbClr val="F1F7FD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1701953" y="2166182"/>
            <a:ext cx="2832875" cy="1231107"/>
            <a:chOff x="6060868" y="1837871"/>
            <a:chExt cx="2832875" cy="1231107"/>
          </a:xfrm>
        </p:grpSpPr>
        <p:sp>
          <p:nvSpPr>
            <p:cNvPr id="13" name="矩形 12"/>
            <p:cNvSpPr/>
            <p:nvPr/>
          </p:nvSpPr>
          <p:spPr>
            <a:xfrm>
              <a:off x="6063294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060868" y="2237981"/>
              <a:ext cx="263252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01953" y="3905061"/>
            <a:ext cx="2832875" cy="1231107"/>
            <a:chOff x="6060868" y="1837871"/>
            <a:chExt cx="2832875" cy="1231107"/>
          </a:xfrm>
        </p:grpSpPr>
        <p:sp>
          <p:nvSpPr>
            <p:cNvPr id="16" name="矩形 15"/>
            <p:cNvSpPr/>
            <p:nvPr/>
          </p:nvSpPr>
          <p:spPr>
            <a:xfrm>
              <a:off x="6063294" y="1837872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060868" y="2237981"/>
              <a:ext cx="263252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07253" y="2166182"/>
            <a:ext cx="2832875" cy="1231107"/>
            <a:chOff x="6060868" y="1837871"/>
            <a:chExt cx="2832875" cy="1231107"/>
          </a:xfrm>
        </p:grpSpPr>
        <p:sp>
          <p:nvSpPr>
            <p:cNvPr id="19" name="矩形 18"/>
            <p:cNvSpPr/>
            <p:nvPr/>
          </p:nvSpPr>
          <p:spPr>
            <a:xfrm>
              <a:off x="6063295" y="1837871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060868" y="2237981"/>
              <a:ext cx="263252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07253" y="3905061"/>
            <a:ext cx="2832875" cy="1231107"/>
            <a:chOff x="6060868" y="1837871"/>
            <a:chExt cx="2832875" cy="1231107"/>
          </a:xfrm>
        </p:grpSpPr>
        <p:sp>
          <p:nvSpPr>
            <p:cNvPr id="22" name="矩形 21"/>
            <p:cNvSpPr/>
            <p:nvPr/>
          </p:nvSpPr>
          <p:spPr>
            <a:xfrm>
              <a:off x="6063295" y="1837872"/>
              <a:ext cx="2830449" cy="3962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0E0F13"/>
                  </a:solidFill>
                  <a:ea charset="-128" panose="020b0500000000000000" pitchFamily="34" typeface="Yu Gothic Medium"/>
                </a:rPr>
                <a:t>ADD YOUR TEXT HERE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060868" y="2237981"/>
              <a:ext cx="2632522" cy="82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i="1" lang="en-US" smtClean="0" sz="1600">
                  <a:solidFill>
                    <a:srgbClr val="0E0F13"/>
                  </a:solidFill>
                  <a:ea charset="-128" panose="020b0500000000000000" pitchFamily="34" typeface="Yu Gothic Medium"/>
                </a:rPr>
                <a:t>I’m a great place for you to tell a story and let your users know a little more about you.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5225112" y="2384700"/>
            <a:ext cx="579755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6600">
                <a:solidFill>
                  <a:srgbClr val="3F89CD"/>
                </a:solidFill>
                <a:ea charset="-128" panose="020b0500000000000000" pitchFamily="34" typeface="Yu Gothic Medium"/>
              </a:rPr>
              <a:t>S</a:t>
            </a:r>
          </a:p>
        </p:txBody>
      </p:sp>
      <p:sp>
        <p:nvSpPr>
          <p:cNvPr id="25" name="矩形 24"/>
          <p:cNvSpPr/>
          <p:nvPr/>
        </p:nvSpPr>
        <p:spPr>
          <a:xfrm>
            <a:off x="6397179" y="2384700"/>
            <a:ext cx="941705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6600">
                <a:solidFill>
                  <a:srgbClr val="0F0F11"/>
                </a:solidFill>
                <a:ea charset="-128" panose="020b0500000000000000" pitchFamily="34" typeface="Yu Gothic Medium"/>
              </a:rPr>
              <a:t>W</a:t>
            </a:r>
          </a:p>
        </p:txBody>
      </p:sp>
      <p:sp>
        <p:nvSpPr>
          <p:cNvPr id="26" name="矩形 25"/>
          <p:cNvSpPr/>
          <p:nvPr/>
        </p:nvSpPr>
        <p:spPr>
          <a:xfrm>
            <a:off x="5148337" y="3716011"/>
            <a:ext cx="749618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6600">
                <a:solidFill>
                  <a:srgbClr val="0F0F11"/>
                </a:solidFill>
                <a:ea charset="-128" panose="020b0500000000000000" pitchFamily="34" typeface="Yu Gothic Medium"/>
              </a:rPr>
              <a:t>O</a:t>
            </a:r>
          </a:p>
        </p:txBody>
      </p:sp>
      <p:sp>
        <p:nvSpPr>
          <p:cNvPr id="27" name="矩形 26"/>
          <p:cNvSpPr/>
          <p:nvPr/>
        </p:nvSpPr>
        <p:spPr>
          <a:xfrm>
            <a:off x="6551140" y="3716011"/>
            <a:ext cx="597218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6600">
                <a:solidFill>
                  <a:srgbClr val="3F89CD"/>
                </a:solidFill>
                <a:ea charset="-128" panose="020b0500000000000000" pitchFamily="34" typeface="Yu Gothic Medium"/>
              </a:rPr>
              <a:t>T</a:t>
            </a:r>
          </a:p>
        </p:txBody>
      </p:sp>
    </p:spTree>
    <p:extLst>
      <p:ext uri="{BB962C8B-B14F-4D97-AF65-F5344CB8AC3E}">
        <p14:creationId val="14043320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Mto1k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LaNZIqok5BfEDAAAsEQAAJwAAAHVuaXZlcnNhbC9mbGFzaF9wdWJsaXNoaW5nX3NldHRpbmdzLnhtbNVY727aSBD/zlOsfOrHYtImTYoMUZQYBZUABeeu1ekULfaAt1nvut41lH7q0/TB7klu1gsECmlNe5xyQhF4duY3/2e88c4/JZxMIVNMioZzVK05BEQoIyYmDec2aD0/c4jSVESUSwENR0iHnDcrXpqPOFPxELRGVkUQRqh6qhtOrHVad93ZbFZlKs3MqeS5RnxVDWXiphkoEBoyN+V0jl96noJyFgglAPAvkWIh1qxUCPEs0o2Mcg6ERWi5YMYpylucqthxLduIhveTTOYiupRcZiSbjBrOb2cX5rPksVBXLAFhYqKaSDRkXadRxIwVlA/ZZyAxsEmM5p4eO2TGIh03nJe1FwYG2d1tmALc+k4NzKXEIAi9wE9A04hqah+tQg2ftFoSLCmaC5qwMMATYgLQcK6Cu2GnfeXfdXuBP7y7Dm461oY9hAL/XbCHUNAOOv4+/GXhr9/3/UGn3X1zF/R6naDdf5DCiG4ExHM3I+ZhZGWehbAKmKfjPBkJyjgW6TdhVKCxzDnNJhDIFsMsjilX4JAPKUze5pQzPcduqGE33AOkFyqFUA9M2hqOznJwHuAsIBqGuVzVxMnrVU2cnm247lrtD27ttNKjWtMwxuJBWmGa566TlmxjKTZcM89kJHm0cgiSEURdmsBaTwzvmWgh55FDxpgEjq5eZIxyhzCNrocrYZWPlGa66L3WOidBLBwSQG6GW6EIY5qpjYivom4KP2z+2ZUa1F82FJb0GOsfMucRmcuccHYPREuCac4T/BUDWW8mMs5kUlCx3zVRnKFxUwYziM7LKHqPKpIcJXG4pBy01fAxZ5/JCMYyQ1ygUxxFSGfK4lf3Ak6pUg+gdGnjM9si7e6V/+6ZcZBGUyrCPcGxNiBJ9UHw6ZwIqZdyGI6Q5gqKpEQsKs7K+Fb9+TQoluTcpvnfTsYa9AFTchgt+yTmhxaUVhvTadGIprkKaGxBhimxmHgQ4mRhIoeygCEVRAo+JzTE6a1MW0+ZzBVSbANbaPXzFlp5wkTxNMEpiBqzCLJSkLWjFy+PT16dnr2uV92/v3x9/l2hxV7rc2rU2cV2+ejiLCf1zfr8gdB3luiWbEtmiSnUaEvp7heDxQLbHvGea1bP7k1ULMynuIiG/sXg8poM/OFtJxjWyxRDV2Lf6TDGchqb98gyMr3bANPhl4I3US/D2B/4v5cCxASW6ptyaru9Ug6/KcM1sJu8v7bFS5mAk39iJxnOfs4ShuX7v+jjx1rq10fAf9LGv/RCaWfAgdoYaBbGmNGDVcGTH5OHDO9Tiph9Wl0BN+58nrvzdm1OEiZYgnE07wGrK3nz5LiGt8idR5UKom3+h6NZ+QdQSwMEFAACAAgAy2jWSCyqiduxAgAAVAoAACEAAAB1bml2ZXJzYWwvZmxhc2hfc2tpbl9zZXR0aW5ncy54bWyVVm1P2zAQ/r5fUXXfCXstk0wlKJ2ExAYaiO9Ock2sOnZkO2X99/MrsdukzXpCqu+ex3e+t4LklrDlh9kMFZxy8QxKEVZJowm6GSmv53mnFGcXBWcKmLpgXDSYzpcff9oPyizyHIvvQEzlbHABvZuF/UyheB/fFkbGCAVvWsz2D7ziFzkutpXgHSvPhlbvWxCUsK1GXv5YrNajDiiR6l5Bk8S0vjIyjdIKkBJMSN/XRs6yKM6BBk+X9jOR07s6/foD2o5Ioizt5pORMVqLK0iTfHVjZBzP9O1pVRZGThMU/FUa+uWzkVEoxXsQ6eV3X42MMnjbtf/TI63glUloyjldxHcO5bjU42eiujRylmAeZBydrYJPj33rXQTyX+O5R2ZcBadPJq8HC8EUPaewVKIDlIWTs8mavz12Ss8HLDeYSg2IVT3oSQf9hDsZrkl1Pe4PvBFWRiCv6BGvnHYNrFy8ETDV9/jV6tauiji+d10UoICdV0YR9soe+Vun9QgZKXvkMyUlPDK6P4IfWhwnlPgW+2Kezr62AsP6GPIVTsFqPD2YwZWRa68ImIaXsJQmnBfSgKkayqzOhZQdxYQY3pEKK8LZL4PL9/YxEmUHBt9pw32FFFEUhtrNxqiXdFwve0670VvTdnQ/Cv3j3Hmm9A6/nmOlcFE3+kdJzmeedz2398yzYYpZkxoP4p5t+FRSg8UWxAvndLIfxhVMBnM3XGNwlEVZQNlwnpG/ZKgArGtyEGtdNwKhcVKdw9Wkqqn+U68E3qBMCSNGx1S1vo5h8t6XkcI3AWBR1KFr3cFZmo4qQmEHYfYjhX3w2MuQ1F061nA36gE2Km45r5nUk35V9K0S41LDAOFVxzXMcJbzW1jhXNqXJZMflnA/+slaDtvMtF7s3Sl8KyU3a/txCrXS/Df5D1BLAwQUAAIACADLaNZImMCOJccDAAA9EAAAJgAAAHVuaXZlcnNhbC9odG1sX3B1Ymxpc2hpbmdfc2V0dGluZ3MueG1s1Vdtbxo5EP7Or7D21I9lk75cUrQQRclGQaXAwaYvOp0isx5YX7z2du2F0k/3a+6H3S+5MQYSSpKaNmnvhCKy45lnZp6Z8bDR0adckCmUmivZDPbrewEBmSrG5aQZXCRnTw8Dog2VjAoloRlIFZCjVi0qqpHgOhuCMaiqCcJI3ShMM8iMKRphOJvN6lwXpT1VojKIr+upysOiBA3SQBkWgs7xy8wL0MESwQMA/3Ill2atWo2QyCG9UawSQDjDyCW3SVFxbnIRhE5rRNOrSakqyU6UUCUpJ6Nm8Mvhsf2sdBzSKc9BWkp0C4VWbBqUMW6DoGLIPwPJgE8yjPbgRUBmnJmsGTzfe2ZhUD3chlmAu9SphTlRyIE0S/wcDGXUUPfoHBr4ZPRK4ERsLmnO0wRPiM2/GZwml8NO+zS+7PaSeHh5nrzpuBh2MEri98kORkk76cS76PvCn3/ox4NOu/v6Mun1Okm7f22FjG4QEoWbjEXIrKrKFNaERSar8pGkXGCPfkGjBoNdLmg5gUSdcazimAoNAfmzgMlvFRXczHEY9nAYrgCKY11Aaga2bM3AlBUE13AOEAPDWq574uWrdU8cHG6kHjrv12ndGmVEjaFphs2DskVoUXhTtFIbK7mRmn0mIyXYOqExsiwwl+OSUxEQbjC3dH1qLAPmjAvk39ru18fSbCWXZrTUGxyuebStnLZ+7yoD+g+XnBPdpfpOVYKRuaqI4FdAjCJYuCrH/zIgN8eDjEuVL6SCakO04AzIlMMM2JGPow/oIq/QEm+LQoBxHj5W/DMZwViViAt0incLyrl2+PWdgAuq9TUoXcX4xDV9u3sav39iE6RsSmW6IzhWG/LCPAo+nROpzMoO6UhppWFRFMbZ4swnt/q3l0HzvBKuzA9djBvQj1iSx/GyS2G+GoG324xOF4Noh2sBjSPIsSQOEw9SvBm4rMAXMKWSKCnmhKZ4H2s71lOuKo0SN8AOWn97hM6ecLl4muCqR48lg9ILcm//2fMXL389OHzVqIf//PX303uNlpuqL6h151bVyZ2r0M/qi4X4FaN71uKW7Zkqc9uobMvp7at+uZK2r/gotAvh9t2yWIE/ZrUM4+PByTkZxMOLTjJs+JS3q3CSTJphg4ztbz0fm95FggTHXvCWRx/F/iB+6wWIJfGaBD+33Z5Xwq99tAZuN/dv7GWvEPAun7i7CW9zwXOODfm/mMy7huT7h/qHDOb9P/rc2D7UYAIt0wxr9Gh1/flX2YMS9l/iwD2tX6U23p2i8Na31BrKN1/5W7V/AVBLAwQUAAIACADLaNZI+GKxa4QBAAD/BQAAHwAAAHVuaXZlcnNhbC9odG1sX3NraW5fc2V0dGluZ3MuanONlE1vwjAMhu/8iqq7Toh9lu2GBpMmcZi03aYdQjGlIk2iJO3oEP99OOWjad1BfGnePn0du3I2vWC3wjgMnoONe3b7d3/vNEDN6hyufZ136BnqoeHpHD7TDHgqIGwgxeHTo7w9EZRxKJzprPxAW1PzCyW+WTBu6rgiLDShGUIrCO2H0NZU4l+vsn1VVUW1Ns9ya6Xox1JYELYvpM6YY8KrV7fqBTZgWYA+gy5YDJ5p5FYXeXJ8iDDqXCwzxUQ5lYnsz1i8SrTMxbwr/7JUoHc/fFUBg6foZeLZ8dTYNwtZM/FkiNFNKg3GwD7v4wSDhDmbAa/5Dtz6B/WM2wU16CI1qT3QoxuMOq1YAq0uDUcYPiZ2Xq1uRhhtzsLaVsTdLYZHcFaCblmN7zE8UKpcXfADlZYJdqSFtnt+RLlk81Qk+9QDDJLDw6JtV/dOhbrjj0NvhGRjhJbERGZdF8cFU2/JwTWNrFNq5jklCkqURGJFgQV5Gtu8RnD/FXyfO0txFCu73vYPUEsDBBQAAgAIAMto1k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Mto1kibbXtbYAAAAGUAAAAcAAAAdW5pdmVyc2FsL2xvY2FsX3NldHRpbmdzLnhtbA3KOw6DMAwA0J1TWN5bYOtAYGNkAQ5gBQsh+YNIhMrtyfaG1w1/Fbj5SodbwPbbILBF3w7bA67L+PkhpEy2kbhxQHOEoa868Ugyc84lJjiFHr4W1oLME2mZ0VXZsO6rF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LaNZIYv5fY8oIAADwPQAAKQAAAHVuaXZlcnNhbC9za2luX2N1c3RvbWl6YXRpb25fc2V0dGluZ3MueG1s7Rtrb6PK9fv9FSNXV7qVqviBX6m8rjCME7QO9jUk2W1VWdhMYhRgfGHsXV/5Q39Nf1h/Sc8MEINjO5CklbYlbFbLmfOa85zhaHvhk+Mr65BRz/ndYg71DcKY4z+G/Z8Q6i2oS4NJQELCwuoecu/4Nv2m+Q+UwwAaMsu3rcBW+GrYr6Gh+EHdjtxVu/DWHDQbqNPEDdxFKm4psHYpqZeSAmtqo670qgcsIr4BWRCfHefaq2ZWXxJofkgCpvk2+d6XstjppewOrgLLdgAv7Leb/NklUndqkz+oWW91WnjXkCVJaiOlpdbV2q7TuezIdYRrzVZN2g26DakhoXqrVb9s7+qdRkuCt+FlG7g08WUbNTvNZkPdNXADqJEsD9SGsutIl/W6DNJw91LZDYeDTq2G6vW61FR3rbY0HNQQYEvAQ5a63ICSKg2k9k4eyPWuhIbKcDBs7rCK20oLdRu4XavtmoOBVKvtjbvfXdpce2ju7STmfIXhURccXeWxVT0SXL3FOggA2STeyrUYQb7lkU+VBfU84lfimBTxm2AkqmShERDAnL4vQtpnIuDRLwu62v6xVxUrCZpQJZ0LaThy7E+V+Zox6l8sqM+A1YVPA89yK/0/ROESbyYPJd2QoAjdg7Uge3Ed8ZOXLJYFIQzPOSIw8MrytyP6SC/m1uLpMaBr386l5nK7IoHr+E+AXbvsKPisINcJmcaIl9EPd/mTn2wF/gwJV6+N+ZOL0rXmxE0k1sRPAbq9yNctckC6cUKHCVK5zp9zpCvrkWQd0JX5c57GBylZr3X48zoRI98ZoEs84xtn0V1rS4KskKhCnqWiq/WqaDytAvrIjZ2le93Rz3QuhYLjP3INa/zJRcQ3yAXm8lJsNrF/9QAxfj2sJT0PpIBz08UlBgmWk8FMGd9MZP3rbDS+Gs8G2lWlr0RZiXha/tJod7/XW22oXDFdTk7GjTwaZXkhwaxVy8dLN6fj0QwY4tFMx1/MSp//XZh0fGuONB1X+vE/CjOYTPFdpc//zkN6O51i3ZwZI03FM82Y6WNT2GWETaxW+l/pGi2tDUGMoo1DviG2JAjKsxMQFLqOLRZ4yXb8NckhTx3fyJo+m2LDnGqKqY31St+gQbD9k+BsrdkSgmdphch2QmvuEluIhRAR66t0h4I/bOkAJvUsx7/II30q32v61cwcj0fGDOtqAqn0sW8jNbC4pOKMprKBp8AjsKB1v418JqJPcECy6xZmcq1dXY/g1+SKXDuPSxd+2Ru0mWBwyYT4OQghcPAUos4w7sdTldsQBCILraww/EYDOxM0adfl4K3pyhhCUzFT/E3OJuENjnf8BYQOWbAc/G6wYchXeDYYf4EYh9wcFyQaf4aU/FyQ6Cs2IIewkYNMl++0K5lnBE/DJEGSHFxYPN7dLbIWC6Dj1tw4dB0ChFsY0kRkY3hRWJKBf70FR2ry6ES2R4zB2OLt0dkQUCWwoc3lkAVlSMEqj65fb7W/zoayNsLqDMJNHd/PTFEluVDP2iKfMmTZG8tfEDQnC2sNmbCFNduxxRr3vFDht7XzO7JYXH9+jkuXruIvP79BpUzBO6IZnJdBGBxTVuw16dxs8Q7eqAiP9ZNa5DHAm1UwFKzLU238MS4KHW/tRlX6Ixz1rFxRZ72qx/vtld9t/wFljKgEDzSoaAOHFiLC0Il5y4Hm6RYi1PQhiIsvi1Dw+aW0EAN9HPPQKXoHmzuwXEaRO7BoMRb3eGBoJhy27smc3z5yEItcjbx23N/8jugSuJM/p+qcPFA4L7nE2kQHGehdwv15vJw6KmVai6mZI1BcB56PUVABV9fx+B0qH9vbG5yYIuoGmf3c07Vri+x2nSfREcDOa4+8PIc9BNQTUNcKk7iOmtJf3qlItMVpJHdS7ADxnKC5fZXKz3d5zMDyVLmeKbKuYH6j4Pns5qeD7OA2GZnGbCQPOAdIE89iiyV04Qd+z8vPK7oRqHgoA7948waxgsXyX//4Z342B/pEUBRD/1yUDyQ/r5r4md/fdMpI+PccfEx5kCUVLzkJ4wtVQpr/fmVqEKAfcmWxorbkUY9/4solGlIgdqNsmrJyfQNZYoikoOsAzoIFmdzI089Q+MRZv9K/sYInKJwmpW5RRsLyPDZZYR32V9w1cx2fFCR/dyfimze1yUxWVXH3hxx1ncVT1H5tuMDEn/mQSx+L8FOuZR2q8wFLYjusOE/R3JKqBSUhet8XhM3RXvcM2H9QcS2o4SzzfcZnAXUn/MvWy0+5gMA/xEEY91nAr/TJWxojXNJvse/6D5YbAloadIg6AR0m/LAYs8zCDrGnPHfsNN8Ycoh4R13oC0q0nRTrLPyQSlEG4stvWsAz7IXmcM2Kl1Kq74GH+Dr5zl7gp4CH+AbvKWO4173U6XApTZp8jhtYQRqex3eAQ3xRpWKc5C2LwzUY8c+yYWojMSCL6VGb9EVvNB2PxOnMYWmFqyc07vnPx5cbTjPfim2HfOyQWdiHb/V8/PaYw1xyOrjFPiAF06YW78cyIMY5lgLR+ODQGBEUse2KfKrARcRaLHmlDyso5vGpws0ZTWhO0a2SesbLWYpSaHOe1BP1XJTzQiJ9XsWLiaJRsp8n6lVf2KlXPeehXsz2tAP9tTcnAYYYcKDKxR7KAtPoy+RT2J04kR7QnVhNM2BL4O3DHSnJhBQgE1jiWJVkS/SSXoezJXNcsiFJqUoBUsY5v/9eCNlxPrhlNiIPLB3eMaRwFsS1bh+L2RqYgp+kEjeytJCDlYJJx6x5KHZ/pFolzWev45F2lJRpHu7pCk3ZgderR0QB7inr96rpNgs16siU9ezoNZrcltPWctpaTlvLaesPM239qRy3luPWctxajlvLcWs5bi3HreW4tRy3luPWctxajlvLcWs5bi3HreW4tRy3/iDj1j3q/8+0dU9UDlv/N4etOeaYHz5tzUH4w45bo/AsPG2NyMpha6Fh67Gp6cdPW093nY8dtqa0+i9MWw9hQAr8Tv6n7n8DUEsDBBQAAgAIAMxo1kgugG8OhCsAAGRrAAAXAAAAdW5pdmVyc2FsL3VuaXZlcnNhbC5wbmftfQk0lO3/dwpJCnnIFEaJnpIwKmSPqCx5kn03RAlNU9YZE8qSyShPRhEtjyTrlPWxjMIM0Uxa7FlmkixjGjJjmeWdaVXx+7/nvO857++8R+fEcc99X9f3+n6++3Xd30mwtjJbJ7xJeMWKFesOHzI5tmIFP2jFipVXhAS5V14Omf/L/cUHPWZ2YEUhQWaE+we/r5Gl0YoVGNRapqcA9+81Zw45QlesWF/P+8+HD3rgvWLFqdnDJkbHQ90obwPyYB2OBh+rldwvqBp+SBHe1LD9mu9W2tXYh6HpL6X+7tz6x71G4S2SpX4KDpfbhPr+8bqz6bJi9x7R7m4naExZgmV+a//YR3eIb8gJust8/hjzRMGU9plDkb7tfRrzN4naHY79pScIxnGN+PSg2rCZUXts+MwkGgubmr2kCnuSs0mtbsUqkYU/6m5t8qs08f7jqu0uA7lTnJkOBKtDB259YMMW8Z9v5P5w8ZIHJdIhEt7V9G7/AyIjm36/oyCqaTeJfKe8L3zsFPCdYi5S/aWOoLTHBb4FPybioprU5C53pIc+peIlJsLouho/j4I8LQ9CxrnBaAeNYguMf51D7cy04Nb6UL9323Bg9DbQrx9iRYRA2wLtsypm75zDRv4ZVqvX/9PnhAvyxslbmn4mSdrDQ3pVtIhD3JOd168/+2VMIRA/IFrk11XEqss3XTgvnX/Nvln5Zz78NsHt13Xo2k/Z9f5FNcEz9HIs/OOdlTtvr6Q9lo9UaiDG6j35W974VbeAr+g+/CErwNcHo+Z9B7LYI1nrg2qmU2+kCz+4IAw7KkDyNWYim+iCRrHyCleUEltn5hlrE4d7oYSv0z+vQzDxiLTa3AvCD+qahRuI8aeJYt5CoJd+j5qQjESR72xArEvDfr7JTuCR3gEuvWLeC9ZgfcLDfyU5WNKaT1LM2++Aj+WfiS0z81WTpEpG71ewDDU8Lt/nLcNZsokuogPiB0aLLmDPM5HTlh69hbwbokUsH+Sv8YEAghRjv/Ok7g9LgeOGAmU7kymSwd5C+vzABTz8G9B5s67ClXcDP+CmtaPEMxKoT1jkh9AG5Pj1z+A016tWf3z63JfJmSQ798+1P+9wDx/JfuyO6unRTmJpEl5N+MKBLRLl4J6Odo7+9DSUAZ9gBzrr4PPq/uQSLbwI0eO3DsFHbbL26zI/1scxqof1qHOwyebt/do+/PyQ+fk+Rm3I2+dzY5D5Od0WBH4mJyty7oQFk/HaTOf+2z42a/wxsXYs2YacpBcLZZSXByfZRLXtlG96cfHZTWspNM3O48dcdIsHWxviDyP4AeptQVkqnX5PnmQbmSKDhkPfXTULJLAaJI5WT5V2SkLS5RXk7MdHHVbLjCFUi7JZCJcYUckK6hIL8N7uJ76zpI40O5yF6BikUYW2bEXGo8xjkEOHuyeQ5y+c4Q336mxOU64soMtJumglI3sBQAI/AJLXEfevUndywOjXUh74USMgzebmD2OQ9LTuedcMYVBSjb1pmT4urw65JCGuAb4Nc3DV7rBUnZ2FPmamPTteykHf64EeTau7CZzI56qJxE7/A44uOOcoz+/K0mT1r6kIiLQJiGDS0tE1JdYKbARLDhDs7b1XGuG+hLQ0WTU4iRVHrnqudbT6zokIDpKeY180mK1I6+yOiChB35BZC3pUquYmMGG+hDxlJnROqibuQqGwex6t393dokXS0+g22xwyfjTdrrrLt6q/LL0hHT4R1i4LzVJeQmI1tBOt71KqQz+1mYmK6zcgerK8XWOlVNL8+PCT/Xh2yYhdctuB+CFEed+8V9gVCkSu5ypkojdi9J20ZNoSGHhQTZTd9j8SUXSyFnd3R+SHHDBJO7OrIZ5MIv6DC0N7HoKxunyzambnMER6jm1PAIXdwUkqwrMyN4VwRx57pyWZdmdll5unWeyA8ccnPyyU4Y0ogJJjoZHA8dtli898O3iOPM7VXY3j8j3K401iMCH9BfbvTw21+m0te7km6bWdYfKdNdf33tm1m1xQ94Mfr60QGVz99YgV9o64JAuIFn2yeoGR9BE8keZdKShpHdUtLATac+eR0t+NPtWS0t8FKKp7BPU474Jwq3XU6aJiBeOPW2YW2tPWOpGUXR23V+60duYzilU63n7xUQWyfGX9D/ulw4JwrVcUYAmBSfO8NrSJa11OKS+unKdyDAhc26VmLPCo5mmSyJO4gZgftj8KtErD4pFLjPADw4DF5cmQ8gnfZWsocOKBYZl959UtM2Kwn41r7OFUf65tfVCwuBI8uMXWquLaZpEldKtVrfnsOi46pT+sc6iy2o8Vlr4C+trz/T8DPyOdXc2i98R1uCNYH7v9i2TZlH72c27woXYjaqYviUqbcTNgXF0UGC3NsFkGgsOo3xxUDQkdKyg/hY64xRWkgajj8rXl5Ajd2g4BwCZLx3vNSp44Z58fLNPyHeh9pxjsOcNlaxp2pXP/WJe+l1mstcmfTxcunc8Ix0w5bv+A67W4rAP5WCqlRwOCpi/9ULmWC/Jg/8vDwbxRokW4fnYh8p7cYOB91j//HpDsfMiF7tWm+ycDsqcCy6O/i15rkGEyZm8jtEq41Z0rm9xQYAHr69QE+QFTR4+53hE+bcvl3cl1r0ryi1uxT0nadJmvfrUulUtj+x9Eys4zbyVnCCG10NDBSxvXIya3IyYJw776UzfqE1VrQ2mrNnrzApMF3BMBD+yORhbBKf5x9DBa60MPD93YtE+z1lGOOz9mcWaz4lAIJjluexZs8sMwkD0IdDuXy4XfP+1+6XVC1Vvh9d/IVMNGPZRXWBmDZfVga264NJooKx2n9TtoR4oB1QcT8Rs403d4olGLJ83vdEFMQLMi7A9tJIDtTXvpvVBigFvhr/EPN7ayNTLll1K/6hTZ4K2sZIfRIBUauEXODqXLN8YJtx6LorPO7XzgICjr3A/9QpLPJR+2pBQRM5z2dZQykeMCAFo4q/Mqhh1fpOpeBZTIT0tuHJ7by8I87A1M5OzeDoY4I4Pw5T3d8wL5xI2cpPnIoev2fdrD7e8CU9cUjaU9XnnUgPXJUitkYuiYJ/OaK2AReLmTYBQUlKxp/TYSBUL7vUDtTy9LA42M5+MDpmiA8nIMpUwrKN8Eb7J75WWhfV4vpbj2tvzNaGeCOFBdifBmoqhGnZRh42J/HrhTrF91MHSMfA3yH5hMqIKhkOdvi/PVz+kpe8EitI+Mlzlg9ygeiC9L3Pr08kxIBDFRyHxrg9+Tg72IjHsU4YSeVB2T7iPT7dtecAWkQLJi2+14fGSz1iKStjMGqRUSkWt2cT1G4S6lwmEiyU8H1F61LVVVxxGLNZXBwnYcYXJysS9e9H2AVvYoEEJG3M9VtCfk489jlbnXpnrNzZ08Qsd93FpG14D2FHjeTJVMnbV30MVngr+yrBNkLe5tcujMeFFMCRpeYkuib0gGU2PEy0vR1xu882uOZ19SwDyrzqhrnLFJKdXSj/57CJ/L+FjRbwO2NzgmAAqiV4rQklzvLSIwkkamEUHI6UqFND+EpycLlCyk6LTi7K5Qv6B2wPBp6iXMeiUvi/l4ecWnl4P7pt2D4/EVMMCzQxIOKFsBJ4HuQuSJGrhedKIQ9WkYDFcB1dHkGup2NUt/5VshVZIy3yeK/DyRBIFuf3BrqJ/Ozu4Il4Z595Jm23mNqyqn4zHi50ps380EWeCcrDEie7vJ7rUAv7Xq3bNe18pFtLtnUyWqQvPHNK2Q0N2oRBpFNSvtSF7d3uPyFjjGsbW7CCyGSxovshYCLbCf0jjDg8niKXlSJ3bZX0TryLdLFPt4iKF2JAXhTW+LDZrCcHiMwZvuA7HBFhYTXMfPwTJt8mha7Tp7SBljRQf9MLBWSJI5+0jDXoszerHztlFnuvvASuzNqQoZiYZnAIEZwhpf1toi3MJU3pUJJqp/FYvTgAdCoImOP16+eVg3bScfDFSpRw5Z5Qzdk/rdlBgmQ2pSrFEWAuHHb18C5BxAVogaxd7fa/Gq+8jw20CBuG+rSeu/IH8Pf7xN+7jHuPBvmRIvSZKOWDnalmeI4nn6xYVIvumD+rpz6yWlqxa3uLjMC+Gfdr64t3IJTeIzMkWdvA19UNcpKbbYStTp/K/v2UfJ8Uy+U/0eFeVdU0XFoUl6+K/3FfsM9G77UNrhplNNw23We3+YwM3PzmRLxn/xVJhpqDd83rhrFbIjf2ESOHBs1bCSahCWRR9M72e+32LnD3/Itwq66fNjG707r3vaCy4IeoylK14e9BI15zqzyzvPnFTrxnVdvcO3vm3F4+Ir5UcavqfQcVHKN5XD/uT6X3unqHGi/6+qzfXfyrc0wxx4Nxz/Ef5gk2zFiDHDUV/Jk/vn52H+XCSMcBmpbq4/xidZcXdBFPYG+IP5C0ZYPAy7TkjX3cWNs5QfLh7IVNytvBZ39zMzF49kFiVhYSD4X0BCQeXLz8WUKQPOVH0Qhx4EjJy2R0x/hBowoPpvLkQ9WdfAOAs7imcEw1BB8MXjXYKlh1vY0PV6MEovmJch8CQlZdNXAduyaAxKsHTLDB/dkdJxeHvR0x2DvS8NYUVrQRclnwovVDC1M4GTXpqxzYV15EjpeOp5npKavHq0ErwgnuNGRo3b6JEWXnrEzGE1+d8M0tML8vXb7JKfcBlYv+mupyMcM/cjaBITpPMDqHBqhKj+cGHUGTL70mZu3KZx8Scl8/QISqaN5hXJwQiOMb6ZYbj06r56zTBJrr4Z71HJU7Pz/DEfPwAaK16+5gY/gBGkGYtOFVK/KP2Lwm5pcoiT45oC3NzwgX2fIv+MuEA7dn5hAabi9ZciS0XWk8Y5uHV1iclKA4uViJMxGgTV7wWjugxB/i8+vt7c/KL0gV8N0xdb8TXesPUh2EoS84avf70B9O1Z419rI2pIvu+XeeakwOJYUP512e8uxWrVgud+sfwXvl/+bAptr2vb2+oWZdp/S36lv9G0aOT49fLnsBF0uAZjF/xdRrXXLXjuV1/6/fKLktiTTna2711sadXhbl8rTfKfGf594oUmq34BPTzb/2zbNM6p67tuvd/zg4mLmO1v9PCiZEfbG1DbxqnRMJ+vNyxg4iIW+9tlnhtTTnm92d/nh8N5dWHBc9HLoC6D+n8EqilRnpybk7m/wdcCWa7PTZM4s8Vs2ETlcGBSYlGQLLaWpQCcPTSaVlEkCv9g7EtVhepRaLr0TjA1IySMqcomqcqRNHAU7aAyuS7acKSUN4Jt8Lde3Yz2ZuTwm6lnP7J+Tx4HPkh6wyZTsqoHP+Ug5nI2Cgir73saN+S7VurRHZOev5JvVJs5vJwYfs1qLHUJ16PUovG76hOHWNzR33fTkZKLxBQ81oTzAzgzKE7ozDP72rPxHLf9NNGIHKVeiow4f8PEpf65gv5/18h2B8ZJ8Tdge9bH2Ww5gkyANqhDMoOzxjzuwPUmNCaUD1w/PyDm7v/EvIo6tLcBE4Bu3v8P12HZr89ijfsGBfvkE6tkqrZf/ABB8rC/e9J22xzhZHb8dy1o4QHYptDkp7MDpLMuidLkN2i4VtsrGshnCDM1FNtSx0voJfgbzI1JHLI/hEOBjR2GX1yt4pFQ7DM7eb1M4t5b917EWhlShY/WBh0rEps0U8HRsq+aGGo5Qqo47yGOUsfhtUn6qecv46UYXbVSHMSubSPidhk6cb8ph9BnXFHy5M6WnWVKfZ5BLDmAirSDIIDGCfACGhlaMHsqe3ZfgaqqJHy8c6v8khwFrtVuZHpxTQtjJt7wLmV9wgVPuHNvbS3B5xCGyQFz78NLACk1GiSXsfmuh+CiHgGuEItZtpxqdshTzFQlbvwKyfHPcMh5J0NObagVAaUGMQFRphdXi1s1dKCfPM1FP2xoOeyl2TCZLZsTjfTpFAOnGjVgqNfBQUdurgFtPaRNh4y0QMMvSasI7Z+ekp9/jE+HCx+8uPWnCglvBlNhUKoEQ4hv620/T1wlozee7NVhPP4h3pB8PFl8S/MkfE+7EU7xidG+ps6pjU67w2S61IO9/fb4XFFKvwgIGloQGWTwNOQeqMkv6HTY6WPw3aFapQoK0bFCqt2zJB8lcasSWYExrP5Lt3/bniaEJhwef68l6V2CLixBh5cwCuNpFPi+7haXVGo5prpWCJRUk+vLL4XvU1CQOxoBg0zMOMTu6DL0oob+ZvjEeDqLzDQyHU9yqO1ViI6x0VlPoJj4lTfSKM+1wdFyEiwhsW4zpP+TA/zrWhDla+C6mXTxO0bcUfvofYAW/AZ3FEp6c5TJZiBDgtGmn4ryB8iZCLUdSPTR2zoQX4SntBThwX4dJTBYxKqEGjwvf91yM/UNIE/jBzO/KD+Yuq0bgspk2pSE2G5enFBuIBIjKj6xM18rxIBnhOLv+wjgFpT7vtmumTzFAyJb/pOt/Tku+9820cuPLT+2/Nj/P491bvauZtRQ9WYyHgsaMOsNYPEJBcR52xiowdpHdxi8SgP64cI98bpsXjYoFzGunuIoES44ERXFKzAcGog7PKAacAY36xP/I5Cqq2xusTmq57MhQlQJE+zWW3RrIz6Tyrv/15DMk5sXcj28mzY3qrim/CGtxxCGwjP+/eLff4/toh4/RnNqaMrus88GuSFR/C1A8Ak1tTtfKvoFqFbi39JjeqCLWw+I/0/bwKX/l7aBL+y4ydsWP227+DZF8d4oSBXvhkXTej6bPbzt7c6HS2zR+K+EjtOxzBas7kxGlWCEi9aJviXqA3o2RULqbvBp26yU9oEbvpld9U/VJeyXoMl3QrEpTadB3Ht8tjBtXnrR3ati3zlFruiMQ8hpkCV3G0s3cAGlV0BaK5bYBIq4b8fzXHKaSYDyJfaB9GyUuR4PjNqMRy6xkVbse2qZlGVSlkn57yCl+7lmLe1K/WOifkTo3EhOkD7vwIulE9GAwxyk4YEG1VQ4tWqWd2JFE5UrJ4bSmdJKJZMrbDpkOzQnzRY3dMR3R3gFt6ow3rmTaORGt9BBpaYKbxL7wz1U30VBiAUMxzErpskbkCAuk509YJcklNjn4zZtcZxMRvWwkVt7AdV50Y3g8RuDPKdjrql+A0FK2N538KQ/SU5Hy8uCGTKLERHf+offFnx4jrFMyGgZfXqoUsHlJL6EE8Soqs6CGpnqxpaR/xGQaqGJv9tFfayXJF2Vj5/EFBUhiAyyq0zKEpxcw+MkoTJhDUuxapOXmSkyEZ2Wb+A1CazSJdGFRFOr9nYHiGc2BIgaMD8+t4oXWk/i9HSQZ47CR200c5Lkt0yo4vCFqIoCeAOcmyEDIUwMXi7KuLddzpyJWLute2YmSDd2Jh5CYZNqnZLFPQ8xERFIiEUEMqJ2I3V0KXO+dRtXAjLOSkhMp1W4T8oBxPVL1iAsJsgVUvwm0o9ENqfqaJHSKmrgJmIbGBsH6ybHVDr9jHCTPkAVBweqkrbkU5POYliXuUzH0xSwEY5LEUpBjnyW8WxuPwNm0NeovoRspshzZZOclr5vB3Zbg1YwbDw+/sKdGqIpkzP3uObvewJyY+jsfGzfysRpc9dubI/5we4wq5qSbQcSheS7k65Ipe3Cl8sC8IQ2Lk9kqgr1+uNCwpCL1tg7NQA8trcHenn1uwVCEnKlEeNX9Hpa1Nv56ivrtkbHlKV4zYKuCwFJ6qWygBZoiceWYKddnCPNikF0AJgEKdPUdKU2xb9VgMxj5p1rme+u7XdtSVu83p+ZcI2bbmHOvXLjJoSGETEtZRpbAxOtvVhtB2KnzU2cpB9FJhzh/4NSRgeh6KY3KNxc2D2IGgHZ3eTHeEV4w5YZn6PhKlMHTZD+HRHj2Yo0B+cHGzoqRKxIncEI8bv5xii9/pQ3+CVcvQSPpeARJaVP6jfcEbg0IWGrGppvT+ULt1PiEsyhlmNOoW19BuAwZ/61lIqhpMtDHWQYBa7ejvKcpdKvpWm5Z/iH1QbfgmQKyXTDcTRaaahFAIxZroeTSm6YOa+14QlhTjeiVpQ6udTqm5N5q8dfAeOWODvykzFZ4pDbDac1XLWM6NU60btkTPPDri2x8ZKZe51LCoRgOZ+oOKaeU1uLvw2eWOJEiQfx3KHPRsaRLZlsw+ln84/IQZPCipckUI5HoL9mzgEuBwUAEbU9heSllOsmT7l2vdWdfZcSJ7Sj2wop5ZAxFy4zn8vV6RMwmD57hrxaVadr6lZoCH7xzRm6xSVeOQKqA7KiPPVzR4xkowOjUVJuDVhg5Myg3h+yULOlzPJ7I55ZDohG8k4CfmxSQMmQsBQo4PS4+khat/BS0yF40/UIAmjXrvkki3M4V4JgYFEzfK/RUsfTtHmoQ9LlyV2+WXq6tAYJagaJZ4ItH2xp6px6G6q55MpieFNxjcbcc31wK0aT78oAqc0MWBOWQhRSI1X4FGPw/4CXOgX1ldDS9NB6QugUQWhHKiLq3WuutZxpURT3bli/DtjhupRwjKT8d8npMinLpCyTskzK/zYpeUIgGME5BsuZx/b/h4Rejdbbkp17QfjcEscPPuwhQjZJWkclLBH7p4VODL08biiw33bxs5Tnbg5rXRF+UNewxFosdBlnT+68vfLWEsfM9z+HZpgKHPcgLeGMlDIjKvdw6bNawsPdeq9tdW/lTjXIEidhJYg1LjeFHxjmLMFIqymZnL/4JNMqlkigEobddlsKHL9ts8RJ2pywpFcPLghbuCwhEA1QVfT9lTtf5C5xlPWVLv4kl71KhUuUeUiVaHMbPskPxxfP3l6czCTv4bJ3Gf5l+JfhX4Z/Gf5l+JfhX4Z/Gf5l+JfhX4Z/Gf5l+JfhX4Z/Gf5l+JfhX4Z/Gf5l+JfhX4Z/Gf5l+JfhX4Z/Gf5l+JfhX4Z/Gf5l+P8L4K9lUYKO6rI+j1FeYMhE8qTgJL/jHpyz44KWKV/7lYZg59/2EM7LFHEFwvNL69GKT8OHN/tygf3cfTQU++H74IyeOl5fstCp55rbM2Irt3G5UCMZn7WG9tjzKIL3Hlzwk66Y5+qM+Y3SROxw1sJWquHSv/UL+N40gG9MzSFiWwhhC9+Jn9qv4vb91sfkezuGVe2exUcs8VaWeohMg4UffvA0/LVHwPdGAYL59R6Uq73acfxpPw/Y8z80jN0rq7N3mhnGXvjh7bjfer/96PhQvD6m1OzssMwGj58HPL3q144L39ou6H5y50y7r8469Wv33hWrFHi8O8vvuBTvzA4J6pmu2ffTY9b+/5kN10+13785mlf702fR/3lF5y96vwD/7fFzJ99Swd9efvz+4mTdfhG73BMBD3NrR1t+W9CiwuBhn0ybGysC6rNGjgL159pQcvofo0Rl5CLGMXnzSLwkSlXOV7dP/Jgi6q+55oXPMt7Unc0MuwJtNQfatBqTp1DsD6hj0LYKttZ9WcQIy5VcMVoZur9pZq4DGzlzyX3mUt7a3QS9MFooGdLfARQqdNbwXoiH/76Pky2q7pStswHR0WmJuNKAN/o45D5i7T+7MU8Gro31PyTO0c8l0xKOwrweiN2T1JQLKdNCIznvthuExRPNcexxInt8sMWdPclAstKxs+n1QUxcUC8skkkGYj+4oHuz1Huej17a6BaaQ8+abfXts50fmtpAtnqjkfmYzoRPpffDOirGp8KfHULNd4bvAjIHVosOF06VZYZT33VXjT0jd7JrKyhQSujeE9/f3XQ4V9t+i422aC/HMQlUJuG9jCru9C3f1z3kSkoNRl7WG3lzQyOZANNwBe1TQvcz4P0hGgk13kwFlO6kHnkrf0IR/h9tfcTA6siB91h0BjGtRzP+AZxf+q+pLGZzVvUs54E//wZKZXxP5Ie4yA/eQpL4xjStfbjSYUUXE60XK6/OcAqGx9Ou0jsDocBhOXMXfxdjh8JH9jUpYy9d7eXwFKxvmUiV65Xv3UvkpW5khpISTm6nqcA6HzY/2NKYjdLJJGcGzSavB+2G3+7QClx79D09babxn73siMPJ4jrqSZbeYIFI7bDTee9v4L3Ga0+0rbxsh+28IjZ4kFllyewJEHdqhEpykj7m6vmqCJ0kPzXuuSPxpO5sHI7XcBK4zrgbk4Mcr0FVxJat+tALTvAPzMyLRlZ1Np9vLlRGgfsZl7PUR3FfRcpWkKS3rggy0TmvHvCmiMGVoVlSZd/D+uzytaDgWo2AnmjEyY9iEoPT5huT9A4He/e6pvipdjjoi6oPohBFq+6nDZS/3SB+qLR469OEIdpzY36hsbeSAcPPc4MINqb0PrNed6234btUxjvDYWi2tfa+id3BZ10fcbGtqKIW9YRC8ocTvnaJ9pTv0xnctL1XEnWy5Vwj3K1HWxWOTS5waqREI28ZmSpPZBuZ5ocW9Rt4svgb31UWzLlPvgNAq4Af8ZlVUt7526db5MkOHzH0M6eZdtZnnh2KsIigkl/iH03PBJIphZHxgXqmKHJwv4bz9PmqOdD395FJPoIaWFXcHINQ8G/vG2qu6FwkSVHJubTiXbARTlYAgO+bv61nJH6mgXIAWcV6gggwwu1QiEa2cKqn2kVrquae1AxDZKxgTDaVw564frkAP0ivYt241zf6/MsMHEDa7HMVFItQOd3bzx2/44wBbfuJ8lHM+Sp58vpoZOjh5lxGW7yYQp8/+ZpmdG846G2mfxJtMtkntASGQs7MTRa17epXADsOh+54ManaVsJoii8qZfT4kYk1ZjhthfIalDmwJabvKq0KO18VpwobXBuHdgsfKQ6ZrJ3WO2NvUMHQTQJr4/r2u8zdP+aMekWpzNoxmu32tUnbiYHZ4az+GmuoPZY4XZulsrmGSu0mMmaJCLadJ27VWlA7tkR1LXyirEd3i3MovTey2dycwHJsSVMzS25jnzrMZHRm+b2d6pSBsleffK399BI9cnsLmm4SL04057dUOX3qCW7yuT4a3xCW6nmQX6wF3M69MNsFerkS3Qrf1T8+dQ0/eTsayXMLBjCKv3tERzkri9WVRTkV6PyewWRqTTuQ+LL292fiMezK8nLBFnzJtFZvZJeq8+g/Vl/W8EnDmmX/js6sDdmIPw34NxF/xpIBGXGX1bXVNMKphHg3mJyvPIvIf5HjBnrhdmxDuapBOaF82nKA3oJ4YVpAzt5M64pOtMMKiXYHYF7dhcNnT2SpvPMjpxJd18qSyoS0CKyDyQVouUZwS59ZxGNiaC9aNxXq+SzA8tbcHYBBnVsEpTTk/UcaBx/srTvVqqFJ9op7Wqk53huecQPYBzGgOVgJSL0xwvFar8Unb59Ke1zU2PsQ3aPKcbxrd6rxi5T4CAZO5diB7/iyAFXhPVRD2vz4JH1GdlITMaWJHQ55CB5OKGqk3qTI4INxuEovF6bmvE53Kmp81gumm1qBG8JQ1HHnGzrI+61cg3rlphN70OeRRfgw8hhNh5ZLZrTf1evrqXaPlSenGuGkDpW701dZ3npf+CoX2KryZ7z1QO/6i6HNzZNkaNZ8b9thduo9880mey4IbejGh+MdmFU7m+L9/YE06cAptF3Z6CC9EkvVxWa6f3EiGmLUK2dGqGA87lb4Ucy+G6j+QSt4AzWFkpGDa6DeV7/Pkqtg6+VTtgZuMXrvVJaZ2FrZ3oERsSOFjM74uTuza+Hj10UxZ6SALf06Cq/jUXaolINvZ2TZ1/y75yM/9ywpcEsvmV43Erxuj4jM/BapkTPz8c3zlcBzOZGhhfUolaCICbCsQwnCnh+gMuverrTpfZ8aOE8ukMH65jxDfAYS3ZmkggPIsuTXSh0BHXVnn76NRg5R48X3l8jWqVxwkIOOM+rLikt6KWJ4nBkzMLiZX6/KJpio3UNtgsApMzZGuMqpcjDpXzKDIPUuf1W6Xf8QtHgYUoRas9kxjteAZZOl1A3apncY4JkA9EHmgJ7mX0EJH8+iDzCL9VIvBjlWWSZj1quFrwaMURKvJplJVD43t+CyMrg//Vsje3vBcOb1a2A+kx5Fceyw7FoQaQzBa89X6CrsbGTak10sorKVy56aIFyt7bBeVN1ZTNElzYhoZAXVDl8WQ+4MHHkor3D69BtfeBU3vLlqmnLwRLVgWKC/x55UqEEFWrW088iT8nxXaDJkHHNQoub5vPfpN/WUWs2vrmqgUGT8xoMi1EnsWtzF/frOhuJrDVrkFZTIFLhsO7ibkATWiUSnMMoS77F2tyvN2er4MF7nCIBonXcFKSw90pizqooj9aHfoKVMVe8gBuZia2Taa9Z+R55skUxT5Uyqfu7XK9gwqVErVe6TGFBtCnFfl7EWVMbebxYxdSd1N6NvTZtcTy66KKM74a9prbKbDu/33mC8SR+jP0794iHGNIqndQiK5Vlz8IKav3zS/VT7LfSVZjASobM6xzO218qlzA4Nny0/uNaQhKX4KDqrxumHrHNWUq1kg59Y6bKD30Ju5QR75xedr0mrgHGtLjpJCMTmbB5S2bI76++9L/SOjmLAZR9LehT+EcpH6c99GDQGzr0YrAeyP1bp93PYDGAkE49gnkAakuciD7nN6W4OCSG+DQj2LgE7a+QKi5kKge6GyUXkNue6bkb234KU2vl/7X+4eaZutX7xWI1i+1RDJ/wFlwZOeNNctmLAMWxmSVBNybYJ6KxSGpfkMez41Rs5gbNNGf6VYh0H4soSK2v2eNcogMeYLWi4Gbwdsc6nhuwzBrvRU4+zg1eXeJOztxXVzo0O5kSO5qwXt+N/bZMFnO/EB+IaOrWUnEPJe6vmvQc6RR/Rjemv20un1QN0+is1HbofjlQCHzgb4R55lqgk5BBC0vGQ0YyWkEG3WAClZk+gRF+gnlv5fFjjV/0p3/uxF0o8vwZEqGl7h2E0+WGNCzmnmhWDHCp7uyAj1PyQ2flBULLjxAMt+strUOzqcs2bqJu7VmVMezm+SUIWX50eylbM81AIdme2EpmtXWJgQOA3AmM+E0gYcn/fGR7WPLnOAJVdT2E6763ZA3CrRfrUrPJmHUvR43uajQLrBTo+FtIg9VNcs7k+rSC88i1xx7eE6OTAPSDrQ8FTZMGtP3K4fsm5+FTVH1Y1Jd6ygSW3pNUjx+BvyyKxPQ/J7bScYC1V4NRkyPvpJOS0ubmTn3gRyC9Ird8t8lVhRM0FB3HviwkF3TJVrskYIZBb6OCldDQyoycBMl4GZLUB9Zg0IIc2yOs7DVtvF2MwE2NQEbbmKvHV3vhtwURR9JB6TqSaqs2EjacpjFjaPDdJdabeqPDdZMK8rb9xw/GaBp8x9d31SBtVYtWezkrK1GgotvdrNGKIqxsrwtbOE5/hqZrqs/ob/2ygFqifYKEPenn19a0ouTXc2RAp693QUHulpfqo4zQ1l8LEj4qrqp/cchCZGH7r3/YH9sz1cuVFG9f2hKWq5pycrgl48EoOMb51jQTAOCBfHizu3ZAeiovwyq+/HHqWM1fEmXv/uIY2cLa1iPmsSCZyBB15OF7dIb4tevsWXHDy4+G4FkUj0whHk/Rks9GePs/97B63vI7A/nBXUju5V3hNezletMOmZz3weLI4ClIDfvca3PUwroc1+d3wBnwxvME+3oisqlSa8/naVHwYGkWeyuIwC8UUTs3WcSPTXS+y81IMaBIGkCmcekvy1mu501aJM91nLU7HzV4Fzorz3qXqviXrbBBaHmjAYMmNBEdQSLmM3Phb4mOa0H/z/okgEh/2vAaPsdsHj+Z1ZYaf1rMqnx9K/Zrq7BSBzb3Kqg3xxNnJlkeuzqDQj8JIElXGXM8yylKXC3t3ldp1BTI6tHXMdTMPzj8/5+NW1Tcm2kX7OmfF+AYns5XUjVCIcoOw0vNJFSynTSZvyFqSXp1XB9GtKtBA34ufDWi3CO+FVsbO1s6HHEXsGAGkxD7S3If+W/cjOlU3frvnWpQ8ObIWH8f9qwKd+omtXTyt1zfPtroV9DceM631dgLt9q1tPujjdBGCZUdFQ+yxHdP/ZhXsp/+bJU6Y4qZrQbsNA9+0mJtLKTfh3Zw2FB10pz5zwB6NRaciZS8IgUZjkJ2Qv1jGeyfAY6sz8YNojIrCVwIvRFVxffVVa5YOqTQD0fKmVJcwiqcxp4hBbEKtrbKqivZkjj2qpmvYndnoXi1xooFT5G63IYgOQMS+cVcBaLwQ8369GkDbVDEKvIyuJhC4Iby7xe6ThrjQb7Wlgd2RBnlsvU/XpoIcse9k7qEq3zGmC/ZTIk82u+b72ekaofPbI+mPs2rCUDHjWe4sDHAeU09l9VHXgAS5sS43fsWm0+Eq4QJ7DFivDOBjr0vCxzxgCDz8NGtgSov5qMSngYL86i4Zgl5xEY0yH50IAOoazNBOnEsLuSBUhiYT9EYeGsG1rveUTqDvGxhwpgwQoZz5fgQkTRxMTrNou1IzD0w6xR7wlyu6lOd3DEJoHRvXTVod9IRxb/hbdpwq+HBj+k6l9zegbqCNsucz4Ydld7uea2W6HFoNUNja8sdEnjtrdEufMhmNmEUTYwE/bK7NOTBr4OcKD5touGvflX/nOb3e7JeVH+Knxs2Nka13ydn9EiPyClYupXfDDm95BH6UVwqBi1vAZuqB+g2pczPUuWwlLN0fGzx19mKFZfwdPte55ydklBdUEjL2qb3UnboWdjJ4d3h/kcFUDUa5qan3SRM4K2Kisn61wcwTY6Zj+5AvTCVw82y3brDl379UfkxWRSPfuO8G0A5/SmN99Py5MFSh+rnooWO+VGWqD32u7fyRl4CfajyvBOXmCCG14K3Krb8Wmi5E5WmKAXDGvEbTbwysD/+95xrfr19GtLU+9AOCPYzgBxzT/PUz6YrwVVc9dc/N9ItWgf5xumb56w2FXYbeG2kQCe8GPDcRRrjDJ88+F5juhNX/8rVMatZg3vc/0aySxd1nJkKwEbzvZ+DfVCah/tuXSq3iUnzQW7IFxVnNoHRVKD3EpK3g/jt80Mqk8IBH9P8CUEsDBBQAAgAIAMxo1ki46rdwSQAAAGoAAAAbAAAAdW5pdmVyc2FsL3VuaXZlcnNhbC5wbmcueG1ss7GvyM1RKEstKs7Mz7NVMtQzULK34+WyKShKLctMLVeoAIoZ6RlAgJJCJSq3PDOlJMNWydwcSSwjNTM9o8RWydTcEi6oDzQSAFBLAQIAABQAAgAIAMto1kgVDq0oZAQAAAcRAAAdAAAAAAAAAAEAAAAAAAAAAAB1bml2ZXJzYWwvY29tbW9uX21lc3NhZ2VzLmxuZ1BLAQIAABQAAgAIAMto1kiqiTkF8QMAACwRAAAnAAAAAAAAAAEAAAAAAJ8EAAB1bml2ZXJzYWwvZmxhc2hfcHVibGlzaGluZ19zZXR0aW5ncy54bWxQSwECAAAUAAIACADLaNZILKqJ27ECAABUCgAAIQAAAAAAAAABAAAAAADVCAAAdW5pdmVyc2FsL2ZsYXNoX3NraW5fc2V0dGluZ3MueG1sUEsBAgAAFAACAAgAy2jWSJjAjiXHAwAAPRAAACYAAAAAAAAAAQAAAAAAxQsAAHVuaXZlcnNhbC9odG1sX3B1Ymxpc2hpbmdfc2V0dGluZ3MueG1sUEsBAgAAFAACAAgAy2jWSPhisWuEAQAA/wUAAB8AAAAAAAAAAQAAAAAA0A8AAHVuaXZlcnNhbC9odG1sX3NraW5fc2V0dGluZ3MuanNQSwECAAAUAAIACADLaNZIPTwv0cEAAADlAQAAGgAAAAAAAAABAAAAAACREQAAdW5pdmVyc2FsL2kxOG5fcHJlc2V0cy54bWxQSwECAAAUAAIACADLaNZIm217W2AAAABlAAAAHAAAAAAAAAABAAAAAACKEgAAdW5pdmVyc2FsL2xvY2FsX3NldHRpbmdzLnhtbFBLAQIAABQAAgAIAESUV0cjtE77+wIAALAIAAAUAAAAAAAAAAEAAAAAACQTAAB1bml2ZXJzYWwvcGxheWVyLnhtbFBLAQIAABQAAgAIAMto1khi/l9jyggAAPA9AAApAAAAAAAAAAEAAAAAAFEWAAB1bml2ZXJzYWwvc2tpbl9jdXN0b21pemF0aW9uX3NldHRpbmdzLnhtbFBLAQIAABQAAgAIAMxo1kgugG8OhCsAAGRrAAAXAAAAAAAAAAAAAAAAAGIfAAB1bml2ZXJzYWwvdW5pdmVyc2FsLnBuZ1BLAQIAABQAAgAIAMxo1ki46rdwSQAAAGoAAAAbAAAAAAAAAAEAAAAAABtLAAB1bml2ZXJzYWwvdW5pdmVyc2FsLnBuZy54bWxQSwUGAAAAAAsACwBJAwAAnUsAAAAA"/>
  <p:tag name="ISPRING_PRESENTATION_TITLE" val="09【商务PPT】唯美水彩时尚大气商务PPT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A6DC08F7-6958-4971-A956-54D7155C624F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141</Paragraphs>
  <Slides>20</Slides>
  <Notes>20</Notes>
  <TotalTime>413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1">
      <vt:lpstr>Arial</vt:lpstr>
      <vt:lpstr>Calibri Light</vt:lpstr>
      <vt:lpstr>Calibri</vt:lpstr>
      <vt:lpstr>Yu Gothic Medium</vt:lpstr>
      <vt:lpstr>方正正中黑简体</vt:lpstr>
      <vt:lpstr>Axis</vt:lpstr>
      <vt:lpstr>pastel</vt:lpstr>
      <vt:lpstr>Urban Jungle</vt:lpstr>
      <vt:lpstr>华文细黑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2016-05-04T01:30:04Z</dcterms:created>
  <cp:lastModifiedBy>优品PPT</cp:lastModifiedBy>
  <dcterms:modified xsi:type="dcterms:W3CDTF">2021-08-20T11:20:14Z</dcterms:modified>
  <cp:revision>37</cp:revision>
  <dc:title>PowerPoint 演示文稿</dc:title>
</cp:coreProperties>
</file>